
<file path=[Content_Types].xml><?xml version="1.0" encoding="utf-8"?>
<Types xmlns="http://schemas.openxmlformats.org/package/2006/content-types">
  <Default Extension="emf" ContentType="image/x-emf"/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9" r:id="rId1"/>
  </p:sldMasterIdLst>
  <p:notesMasterIdLst>
    <p:notesMasterId r:id="rId39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8" r:id="rId23"/>
    <p:sldId id="280" r:id="rId24"/>
    <p:sldId id="281" r:id="rId25"/>
    <p:sldId id="303" r:id="rId26"/>
    <p:sldId id="304" r:id="rId27"/>
    <p:sldId id="305" r:id="rId28"/>
    <p:sldId id="306" r:id="rId29"/>
    <p:sldId id="307" r:id="rId30"/>
    <p:sldId id="282" r:id="rId31"/>
    <p:sldId id="308" r:id="rId32"/>
    <p:sldId id="309" r:id="rId33"/>
    <p:sldId id="310" r:id="rId34"/>
    <p:sldId id="311" r:id="rId35"/>
    <p:sldId id="312" r:id="rId36"/>
    <p:sldId id="313" r:id="rId37"/>
    <p:sldId id="314" r:id="rId38"/>
  </p:sldIdLst>
  <p:sldSz cx="9144000" cy="5143500" type="screen16x9"/>
  <p:notesSz cx="6858000" cy="9144000"/>
  <p:embeddedFontLst>
    <p:embeddedFont>
      <p:font typeface="Calibri" panose="020F0502020204030204" pitchFamily="34" charset="0"/>
      <p:regular r:id="rId40"/>
      <p:bold r:id="rId41"/>
      <p:italic r:id="rId42"/>
      <p:boldItalic r:id="rId43"/>
    </p:embeddedFont>
    <p:embeddedFont>
      <p:font typeface="Karla" panose="020B0004030503030003" pitchFamily="34" charset="77"/>
      <p:regular r:id="rId44"/>
      <p:bold r:id="rId45"/>
      <p:italic r:id="rId46"/>
      <p:boldItalic r:id="rId47"/>
    </p:embeddedFont>
    <p:embeddedFont>
      <p:font typeface="Open Sans" pitchFamily="2" charset="0"/>
      <p:regular r:id="rId48"/>
      <p:bold r:id="rId49"/>
      <p:italic r:id="rId50"/>
      <p:boldItalic r:id="rId51"/>
    </p:embeddedFont>
    <p:embeddedFont>
      <p:font typeface="Poppins" pitchFamily="2" charset="77"/>
      <p:regular r:id="rId52"/>
      <p:bold r:id="rId53"/>
      <p:italic r:id="rId54"/>
      <p:boldItalic r:id="rId55"/>
    </p:embeddedFont>
    <p:embeddedFont>
      <p:font typeface="PT Sans" panose="020B0503020203020204" pitchFamily="34" charset="77"/>
      <p:regular r:id="rId56"/>
      <p:bold r:id="rId57"/>
      <p:italic r:id="rId58"/>
      <p:boldItalic r:id="rId59"/>
    </p:embeddedFont>
    <p:embeddedFont>
      <p:font typeface="Roboto Medium" panose="02000000000000000000" pitchFamily="2" charset="0"/>
      <p:regular r:id="rId60"/>
      <p:bold r:id="rId61"/>
      <p:italic r:id="rId62"/>
      <p:boldItalic r:id="rId63"/>
    </p:embeddedFont>
    <p:embeddedFont>
      <p:font typeface="Sora" pitchFamily="2" charset="0"/>
      <p:regular r:id="rId64"/>
      <p:bold r:id="rId6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9AA0A6"/>
          </p15:clr>
        </p15:guide>
        <p15:guide id="2" pos="288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16E9AB12-21A1-4816-9B17-7EEA8752ABB1}">
  <a:tblStyle styleId="{16E9AB12-21A1-4816-9B17-7EEA8752ABB1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1102"/>
    <p:restoredTop sz="94737"/>
  </p:normalViewPr>
  <p:slideViewPr>
    <p:cSldViewPr snapToGrid="0">
      <p:cViewPr varScale="1">
        <p:scale>
          <a:sx n="169" d="100"/>
          <a:sy n="169" d="100"/>
        </p:scale>
        <p:origin x="200" y="592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font" Target="fonts/font3.fntdata"/><Relationship Id="rId47" Type="http://schemas.openxmlformats.org/officeDocument/2006/relationships/font" Target="fonts/font8.fntdata"/><Relationship Id="rId63" Type="http://schemas.openxmlformats.org/officeDocument/2006/relationships/font" Target="fonts/font24.fntdata"/><Relationship Id="rId68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font" Target="fonts/font1.fntdata"/><Relationship Id="rId45" Type="http://schemas.openxmlformats.org/officeDocument/2006/relationships/font" Target="fonts/font6.fntdata"/><Relationship Id="rId53" Type="http://schemas.openxmlformats.org/officeDocument/2006/relationships/font" Target="fonts/font14.fntdata"/><Relationship Id="rId58" Type="http://schemas.openxmlformats.org/officeDocument/2006/relationships/font" Target="fonts/font19.fntdata"/><Relationship Id="rId66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font" Target="fonts/font22.fntdata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font" Target="fonts/font4.fntdata"/><Relationship Id="rId48" Type="http://schemas.openxmlformats.org/officeDocument/2006/relationships/font" Target="fonts/font9.fntdata"/><Relationship Id="rId56" Type="http://schemas.openxmlformats.org/officeDocument/2006/relationships/font" Target="fonts/font17.fntdata"/><Relationship Id="rId64" Type="http://schemas.openxmlformats.org/officeDocument/2006/relationships/font" Target="fonts/font25.fntdata"/><Relationship Id="rId69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font" Target="fonts/font12.fntdata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font" Target="fonts/font7.fntdata"/><Relationship Id="rId59" Type="http://schemas.openxmlformats.org/officeDocument/2006/relationships/font" Target="fonts/font20.fntdata"/><Relationship Id="rId67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font" Target="fonts/font2.fntdata"/><Relationship Id="rId54" Type="http://schemas.openxmlformats.org/officeDocument/2006/relationships/font" Target="fonts/font15.fntdata"/><Relationship Id="rId62" Type="http://schemas.openxmlformats.org/officeDocument/2006/relationships/font" Target="fonts/font23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font" Target="fonts/font10.fntdata"/><Relationship Id="rId57" Type="http://schemas.openxmlformats.org/officeDocument/2006/relationships/font" Target="fonts/font18.fntdata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font" Target="fonts/font5.fntdata"/><Relationship Id="rId52" Type="http://schemas.openxmlformats.org/officeDocument/2006/relationships/font" Target="fonts/font13.fntdata"/><Relationship Id="rId60" Type="http://schemas.openxmlformats.org/officeDocument/2006/relationships/font" Target="fonts/font21.fntdata"/><Relationship Id="rId65" Type="http://schemas.openxmlformats.org/officeDocument/2006/relationships/font" Target="fonts/font26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notesMaster" Target="notesMasters/notesMaster1.xml"/><Relationship Id="rId34" Type="http://schemas.openxmlformats.org/officeDocument/2006/relationships/slide" Target="slides/slide33.xml"/><Relationship Id="rId50" Type="http://schemas.openxmlformats.org/officeDocument/2006/relationships/font" Target="fonts/font11.fntdata"/><Relationship Id="rId55" Type="http://schemas.openxmlformats.org/officeDocument/2006/relationships/font" Target="fonts/font16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g13d61d3c5eb_0_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" name="Google Shape;186;g13d61d3c5eb_0_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" name="Google Shape;422;g136d6cd83db_0_1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" name="Google Shape;423;g136d6cd83db_0_1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" name="Google Shape;437;g13d9278d90f_0_6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8" name="Google Shape;438;g13d9278d90f_0_6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" name="Google Shape;545;g13d9278d90f_0_7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6" name="Google Shape;546;g13d9278d90f_0_7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g13d9278d90f_0_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5" name="Google Shape;625;g13d9278d90f_0_7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Google Shape;654;g99f2f57a71_0_1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5" name="Google Shape;655;g99f2f57a71_0_1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" name="Google Shape;667;g99f2f57a71_0_1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8" name="Google Shape;668;g99f2f57a71_0_1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" name="Google Shape;681;g13d9278d90f_0_1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2" name="Google Shape;682;g13d9278d90f_0_1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" name="Google Shape;717;gbd6c00e730_0_17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8" name="Google Shape;718;gbd6c00e730_0_17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gcc98d9fb70_8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2" name="Google Shape;732;gcc98d9fb70_8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" name="Google Shape;746;g13d9278d90f_0_2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7" name="Google Shape;747;g13d9278d90f_0_2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g127ae41f31c_0_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3" name="Google Shape;203;g127ae41f31c_0_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" name="Google Shape;776;gbd6c00e730_0_1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7" name="Google Shape;777;gbd6c00e730_0_1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" name="Google Shape;841;gbd6c00e730_0_20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42" name="Google Shape;842;gbd6c00e730_0_20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" name="Google Shape;909;gbd6c00e730_0_3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0" name="Google Shape;910;gbd6c00e730_0_3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1" name="Google Shape;951;gf8cf4f0f69_0_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2" name="Google Shape;952;gf8cf4f0f69_0_2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" name="Google Shape;1064;g99f2f57a71_0_19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65" name="Google Shape;1065;g99f2f57a71_0_19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gbd6c00e730_0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" name="Google Shape;1097;gbd6c00e730_0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436338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gbd6c00e730_0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" name="Google Shape;1097;gbd6c00e730_0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76428470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gbd6c00e730_0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" name="Google Shape;1097;gbd6c00e730_0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32862631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gbd6c00e730_0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" name="Google Shape;1097;gbd6c00e730_0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55428085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gbd6c00e730_0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" name="Google Shape;1097;gbd6c00e730_0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59262443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" name="Google Shape;224;g13d61d3c5eb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5" name="Google Shape;225;g13d61d3c5eb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gbd6c00e730_0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" name="Google Shape;1097;gbd6c00e730_0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gbd6c00e730_0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" name="Google Shape;1097;gbd6c00e730_0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75136893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gbd6c00e730_0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" name="Google Shape;1097;gbd6c00e730_0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18194199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gbd6c00e730_0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" name="Google Shape;1097;gbd6c00e730_0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1435059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gbd6c00e730_0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" name="Google Shape;1097;gbd6c00e730_0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08933102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gbd6c00e730_0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" name="Google Shape;1097;gbd6c00e730_0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6066365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" name="Google Shape;1096;gbd6c00e730_0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7" name="Google Shape;1097;gbd6c00e730_0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9232926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Google Shape;248;g13d61d3c5eb_0_6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9" name="Google Shape;249;g13d61d3c5eb_0_6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" name="Google Shape;259;gbd6c00e730_0_1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0" name="Google Shape;260;gbd6c00e730_0_14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" name="Google Shape;339;g13d61d3c5eb_0_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0" name="Google Shape;340;g13d61d3c5eb_0_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" name="Google Shape;363;gbd6c00e730_0_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" name="Google Shape;364;gbd6c00e730_0_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" name="Google Shape;391;g99f2f57a71_0_1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2" name="Google Shape;392;g99f2f57a71_0_1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" name="Google Shape;404;g99f2f57a71_0_1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5" name="Google Shape;405;g99f2f57a71_0_1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905802" y="1012675"/>
            <a:ext cx="3060600" cy="279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0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None/>
              <a:defRPr sz="52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905802" y="3895500"/>
            <a:ext cx="2461500" cy="708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13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45" name="Google Shape;45;p13"/>
          <p:cNvSpPr txBox="1">
            <a:spLocks noGrp="1"/>
          </p:cNvSpPr>
          <p:nvPr>
            <p:ph type="title" idx="2"/>
          </p:nvPr>
        </p:nvSpPr>
        <p:spPr>
          <a:xfrm>
            <a:off x="1685800" y="1649400"/>
            <a:ext cx="21954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6" name="Google Shape;46;p13"/>
          <p:cNvSpPr txBox="1">
            <a:spLocks noGrp="1"/>
          </p:cNvSpPr>
          <p:nvPr>
            <p:ph type="subTitle" idx="1"/>
          </p:nvPr>
        </p:nvSpPr>
        <p:spPr>
          <a:xfrm>
            <a:off x="1685800" y="1979400"/>
            <a:ext cx="2195400" cy="55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" name="Google Shape;47;p13"/>
          <p:cNvSpPr txBox="1">
            <a:spLocks noGrp="1"/>
          </p:cNvSpPr>
          <p:nvPr>
            <p:ph type="title" idx="3"/>
          </p:nvPr>
        </p:nvSpPr>
        <p:spPr>
          <a:xfrm>
            <a:off x="4943425" y="1649400"/>
            <a:ext cx="21954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8" name="Google Shape;48;p13"/>
          <p:cNvSpPr txBox="1">
            <a:spLocks noGrp="1"/>
          </p:cNvSpPr>
          <p:nvPr>
            <p:ph type="subTitle" idx="4"/>
          </p:nvPr>
        </p:nvSpPr>
        <p:spPr>
          <a:xfrm>
            <a:off x="4943425" y="1979400"/>
            <a:ext cx="2195400" cy="55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" name="Google Shape;49;p13"/>
          <p:cNvSpPr txBox="1">
            <a:spLocks noGrp="1"/>
          </p:cNvSpPr>
          <p:nvPr>
            <p:ph type="title" idx="5"/>
          </p:nvPr>
        </p:nvSpPr>
        <p:spPr>
          <a:xfrm>
            <a:off x="1685800" y="3180425"/>
            <a:ext cx="21954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50" name="Google Shape;50;p13"/>
          <p:cNvSpPr txBox="1">
            <a:spLocks noGrp="1"/>
          </p:cNvSpPr>
          <p:nvPr>
            <p:ph type="subTitle" idx="6"/>
          </p:nvPr>
        </p:nvSpPr>
        <p:spPr>
          <a:xfrm>
            <a:off x="1685800" y="3510425"/>
            <a:ext cx="2195400" cy="55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" name="Google Shape;51;p13"/>
          <p:cNvSpPr txBox="1">
            <a:spLocks noGrp="1"/>
          </p:cNvSpPr>
          <p:nvPr>
            <p:ph type="title" idx="7"/>
          </p:nvPr>
        </p:nvSpPr>
        <p:spPr>
          <a:xfrm>
            <a:off x="4943425" y="3180425"/>
            <a:ext cx="21954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52" name="Google Shape;52;p13"/>
          <p:cNvSpPr txBox="1">
            <a:spLocks noGrp="1"/>
          </p:cNvSpPr>
          <p:nvPr>
            <p:ph type="subTitle" idx="8"/>
          </p:nvPr>
        </p:nvSpPr>
        <p:spPr>
          <a:xfrm>
            <a:off x="4943425" y="3510425"/>
            <a:ext cx="2195400" cy="55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" name="Google Shape;53;p13"/>
          <p:cNvSpPr txBox="1">
            <a:spLocks noGrp="1"/>
          </p:cNvSpPr>
          <p:nvPr>
            <p:ph type="title" idx="9" hasCustomPrompt="1"/>
          </p:nvPr>
        </p:nvSpPr>
        <p:spPr>
          <a:xfrm>
            <a:off x="699700" y="1573200"/>
            <a:ext cx="986100" cy="66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54" name="Google Shape;54;p13"/>
          <p:cNvSpPr txBox="1">
            <a:spLocks noGrp="1"/>
          </p:cNvSpPr>
          <p:nvPr>
            <p:ph type="title" idx="13" hasCustomPrompt="1"/>
          </p:nvPr>
        </p:nvSpPr>
        <p:spPr>
          <a:xfrm>
            <a:off x="699700" y="3104225"/>
            <a:ext cx="986100" cy="66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55" name="Google Shape;55;p13"/>
          <p:cNvSpPr txBox="1">
            <a:spLocks noGrp="1"/>
          </p:cNvSpPr>
          <p:nvPr>
            <p:ph type="title" idx="14" hasCustomPrompt="1"/>
          </p:nvPr>
        </p:nvSpPr>
        <p:spPr>
          <a:xfrm>
            <a:off x="3957400" y="1573200"/>
            <a:ext cx="986100" cy="66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56" name="Google Shape;56;p13"/>
          <p:cNvSpPr txBox="1">
            <a:spLocks noGrp="1"/>
          </p:cNvSpPr>
          <p:nvPr>
            <p:ph type="title" idx="15" hasCustomPrompt="1"/>
          </p:nvPr>
        </p:nvSpPr>
        <p:spPr>
          <a:xfrm>
            <a:off x="3957400" y="3104225"/>
            <a:ext cx="986100" cy="66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14"/>
          <p:cNvSpPr txBox="1">
            <a:spLocks noGrp="1"/>
          </p:cNvSpPr>
          <p:nvPr>
            <p:ph type="title"/>
          </p:nvPr>
        </p:nvSpPr>
        <p:spPr>
          <a:xfrm>
            <a:off x="713100" y="2991831"/>
            <a:ext cx="4585800" cy="53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59" name="Google Shape;59;p14"/>
          <p:cNvSpPr txBox="1">
            <a:spLocks noGrp="1"/>
          </p:cNvSpPr>
          <p:nvPr>
            <p:ph type="subTitle" idx="1"/>
          </p:nvPr>
        </p:nvSpPr>
        <p:spPr>
          <a:xfrm>
            <a:off x="713100" y="1848806"/>
            <a:ext cx="4585800" cy="1143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3000"/>
              <a:buNone/>
              <a:defRPr sz="3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_13">
    <p:spTree>
      <p:nvGrpSpPr>
        <p:cNvPr id="1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15"/>
          <p:cNvSpPr txBox="1">
            <a:spLocks noGrp="1"/>
          </p:cNvSpPr>
          <p:nvPr>
            <p:ph type="title"/>
          </p:nvPr>
        </p:nvSpPr>
        <p:spPr>
          <a:xfrm>
            <a:off x="713100" y="1101075"/>
            <a:ext cx="2809500" cy="201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62" name="Google Shape;62;p15"/>
          <p:cNvSpPr txBox="1">
            <a:spLocks noGrp="1"/>
          </p:cNvSpPr>
          <p:nvPr>
            <p:ph type="subTitle" idx="1"/>
          </p:nvPr>
        </p:nvSpPr>
        <p:spPr>
          <a:xfrm>
            <a:off x="713100" y="3115725"/>
            <a:ext cx="3594000" cy="92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4">
    <p:spTree>
      <p:nvGrpSpPr>
        <p:cNvPr id="1" name="Shape 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Google Shape;64;p16"/>
          <p:cNvSpPr txBox="1">
            <a:spLocks noGrp="1"/>
          </p:cNvSpPr>
          <p:nvPr>
            <p:ph type="title"/>
          </p:nvPr>
        </p:nvSpPr>
        <p:spPr>
          <a:xfrm>
            <a:off x="4758050" y="2936300"/>
            <a:ext cx="35940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65" name="Google Shape;65;p16"/>
          <p:cNvSpPr txBox="1">
            <a:spLocks noGrp="1"/>
          </p:cNvSpPr>
          <p:nvPr>
            <p:ph type="subTitle" idx="1"/>
          </p:nvPr>
        </p:nvSpPr>
        <p:spPr>
          <a:xfrm>
            <a:off x="4758050" y="3432800"/>
            <a:ext cx="3594000" cy="82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accen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6">
    <p:spTree>
      <p:nvGrpSpPr>
        <p:cNvPr id="1" name="Shape 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Google Shape;67;p17"/>
          <p:cNvSpPr txBox="1">
            <a:spLocks noGrp="1"/>
          </p:cNvSpPr>
          <p:nvPr>
            <p:ph type="title"/>
          </p:nvPr>
        </p:nvSpPr>
        <p:spPr>
          <a:xfrm>
            <a:off x="720075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68" name="Google Shape;68;p17"/>
          <p:cNvSpPr txBox="1">
            <a:spLocks noGrp="1"/>
          </p:cNvSpPr>
          <p:nvPr>
            <p:ph type="title" idx="2"/>
          </p:nvPr>
        </p:nvSpPr>
        <p:spPr>
          <a:xfrm>
            <a:off x="720075" y="2834500"/>
            <a:ext cx="22695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69" name="Google Shape;69;p17"/>
          <p:cNvSpPr txBox="1">
            <a:spLocks noGrp="1"/>
          </p:cNvSpPr>
          <p:nvPr>
            <p:ph type="subTitle" idx="1"/>
          </p:nvPr>
        </p:nvSpPr>
        <p:spPr>
          <a:xfrm>
            <a:off x="720075" y="3153125"/>
            <a:ext cx="2269500" cy="8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70" name="Google Shape;70;p17"/>
          <p:cNvSpPr txBox="1">
            <a:spLocks noGrp="1"/>
          </p:cNvSpPr>
          <p:nvPr>
            <p:ph type="title" idx="3"/>
          </p:nvPr>
        </p:nvSpPr>
        <p:spPr>
          <a:xfrm>
            <a:off x="3437326" y="2834500"/>
            <a:ext cx="22695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71" name="Google Shape;71;p17"/>
          <p:cNvSpPr txBox="1">
            <a:spLocks noGrp="1"/>
          </p:cNvSpPr>
          <p:nvPr>
            <p:ph type="subTitle" idx="4"/>
          </p:nvPr>
        </p:nvSpPr>
        <p:spPr>
          <a:xfrm>
            <a:off x="3437400" y="3153125"/>
            <a:ext cx="2269500" cy="8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72" name="Google Shape;72;p17"/>
          <p:cNvSpPr txBox="1">
            <a:spLocks noGrp="1"/>
          </p:cNvSpPr>
          <p:nvPr>
            <p:ph type="title" idx="5"/>
          </p:nvPr>
        </p:nvSpPr>
        <p:spPr>
          <a:xfrm>
            <a:off x="6154726" y="2834500"/>
            <a:ext cx="22695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500"/>
              <a:buNone/>
              <a:defRPr sz="25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73" name="Google Shape;73;p17"/>
          <p:cNvSpPr txBox="1">
            <a:spLocks noGrp="1"/>
          </p:cNvSpPr>
          <p:nvPr>
            <p:ph type="subTitle" idx="6"/>
          </p:nvPr>
        </p:nvSpPr>
        <p:spPr>
          <a:xfrm>
            <a:off x="6154725" y="3153125"/>
            <a:ext cx="2269500" cy="8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2"/>
              </a:buClr>
              <a:buSzPts val="1400"/>
              <a:buNone/>
              <a:defRPr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74" name="Google Shape;74;p17"/>
          <p:cNvSpPr/>
          <p:nvPr/>
        </p:nvSpPr>
        <p:spPr>
          <a:xfrm>
            <a:off x="0" y="4621775"/>
            <a:ext cx="9144000" cy="5277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Imagen 1">
            <a:extLst>
              <a:ext uri="{FF2B5EF4-FFF2-40B4-BE49-F238E27FC236}">
                <a16:creationId xmlns:a16="http://schemas.microsoft.com/office/drawing/2014/main" id="{DA34613C-0D37-4B17-A5BC-697C688C86F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58272" y="4700616"/>
            <a:ext cx="731456" cy="370018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5">
    <p:spTree>
      <p:nvGrpSpPr>
        <p:cNvPr id="1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Google Shape;89;p20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90" name="Google Shape;90;p20"/>
          <p:cNvSpPr txBox="1">
            <a:spLocks noGrp="1"/>
          </p:cNvSpPr>
          <p:nvPr>
            <p:ph type="title" idx="2"/>
          </p:nvPr>
        </p:nvSpPr>
        <p:spPr>
          <a:xfrm>
            <a:off x="1623300" y="1530626"/>
            <a:ext cx="26787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91" name="Google Shape;91;p20"/>
          <p:cNvSpPr txBox="1">
            <a:spLocks noGrp="1"/>
          </p:cNvSpPr>
          <p:nvPr>
            <p:ph type="subTitle" idx="1"/>
          </p:nvPr>
        </p:nvSpPr>
        <p:spPr>
          <a:xfrm>
            <a:off x="1623300" y="1849226"/>
            <a:ext cx="2678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20"/>
          <p:cNvSpPr txBox="1">
            <a:spLocks noGrp="1"/>
          </p:cNvSpPr>
          <p:nvPr>
            <p:ph type="title" idx="3"/>
          </p:nvPr>
        </p:nvSpPr>
        <p:spPr>
          <a:xfrm>
            <a:off x="5748760" y="1530630"/>
            <a:ext cx="26787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93" name="Google Shape;93;p20"/>
          <p:cNvSpPr txBox="1">
            <a:spLocks noGrp="1"/>
          </p:cNvSpPr>
          <p:nvPr>
            <p:ph type="subTitle" idx="4"/>
          </p:nvPr>
        </p:nvSpPr>
        <p:spPr>
          <a:xfrm>
            <a:off x="5748750" y="1849230"/>
            <a:ext cx="2678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" name="Google Shape;94;p20"/>
          <p:cNvSpPr txBox="1">
            <a:spLocks noGrp="1"/>
          </p:cNvSpPr>
          <p:nvPr>
            <p:ph type="title" idx="5"/>
          </p:nvPr>
        </p:nvSpPr>
        <p:spPr>
          <a:xfrm>
            <a:off x="1623300" y="3193176"/>
            <a:ext cx="26787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95" name="Google Shape;95;p20"/>
          <p:cNvSpPr txBox="1">
            <a:spLocks noGrp="1"/>
          </p:cNvSpPr>
          <p:nvPr>
            <p:ph type="subTitle" idx="6"/>
          </p:nvPr>
        </p:nvSpPr>
        <p:spPr>
          <a:xfrm>
            <a:off x="1623300" y="3511776"/>
            <a:ext cx="2678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" name="Google Shape;96;p20"/>
          <p:cNvSpPr txBox="1">
            <a:spLocks noGrp="1"/>
          </p:cNvSpPr>
          <p:nvPr>
            <p:ph type="title" idx="7"/>
          </p:nvPr>
        </p:nvSpPr>
        <p:spPr>
          <a:xfrm>
            <a:off x="5748760" y="3193180"/>
            <a:ext cx="26787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97" name="Google Shape;97;p20"/>
          <p:cNvSpPr txBox="1">
            <a:spLocks noGrp="1"/>
          </p:cNvSpPr>
          <p:nvPr>
            <p:ph type="subTitle" idx="8"/>
          </p:nvPr>
        </p:nvSpPr>
        <p:spPr>
          <a:xfrm>
            <a:off x="5748750" y="3511780"/>
            <a:ext cx="26787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" name="Google Shape;98;p20"/>
          <p:cNvSpPr/>
          <p:nvPr/>
        </p:nvSpPr>
        <p:spPr>
          <a:xfrm>
            <a:off x="0" y="4621775"/>
            <a:ext cx="9144000" cy="5277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Imagen 1">
            <a:extLst>
              <a:ext uri="{FF2B5EF4-FFF2-40B4-BE49-F238E27FC236}">
                <a16:creationId xmlns:a16="http://schemas.microsoft.com/office/drawing/2014/main" id="{16C76A9D-B5C9-75F7-50CB-252296BC9866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58272" y="4700616"/>
            <a:ext cx="731456" cy="370018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8">
    <p:spTree>
      <p:nvGrpSpPr>
        <p:cNvPr id="1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p22"/>
          <p:cNvSpPr txBox="1">
            <a:spLocks noGrp="1"/>
          </p:cNvSpPr>
          <p:nvPr>
            <p:ph type="title" hasCustomPrompt="1"/>
          </p:nvPr>
        </p:nvSpPr>
        <p:spPr>
          <a:xfrm>
            <a:off x="713100" y="3120803"/>
            <a:ext cx="3790500" cy="64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9pPr>
          </a:lstStyle>
          <a:p>
            <a:r>
              <a:t>xx%</a:t>
            </a:r>
          </a:p>
        </p:txBody>
      </p:sp>
      <p:sp>
        <p:nvSpPr>
          <p:cNvPr id="122" name="Google Shape;122;p22"/>
          <p:cNvSpPr txBox="1">
            <a:spLocks noGrp="1"/>
          </p:cNvSpPr>
          <p:nvPr>
            <p:ph type="subTitle" idx="1"/>
          </p:nvPr>
        </p:nvSpPr>
        <p:spPr>
          <a:xfrm>
            <a:off x="713100" y="3765478"/>
            <a:ext cx="3790500" cy="40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23" name="Google Shape;123;p22"/>
          <p:cNvSpPr txBox="1">
            <a:spLocks noGrp="1"/>
          </p:cNvSpPr>
          <p:nvPr>
            <p:ph type="title" idx="2" hasCustomPrompt="1"/>
          </p:nvPr>
        </p:nvSpPr>
        <p:spPr>
          <a:xfrm>
            <a:off x="4640250" y="3120803"/>
            <a:ext cx="3790500" cy="64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800"/>
              <a:buNone/>
              <a:defRPr sz="3800"/>
            </a:lvl9pPr>
          </a:lstStyle>
          <a:p>
            <a:r>
              <a:t>xx%</a:t>
            </a:r>
          </a:p>
        </p:txBody>
      </p:sp>
      <p:sp>
        <p:nvSpPr>
          <p:cNvPr id="124" name="Google Shape;124;p22"/>
          <p:cNvSpPr txBox="1">
            <a:spLocks noGrp="1"/>
          </p:cNvSpPr>
          <p:nvPr>
            <p:ph type="subTitle" idx="3"/>
          </p:nvPr>
        </p:nvSpPr>
        <p:spPr>
          <a:xfrm>
            <a:off x="4640250" y="3765479"/>
            <a:ext cx="3790500" cy="40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12">
    <p:spTree>
      <p:nvGrpSpPr>
        <p:cNvPr id="1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Google Shape;126;p23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23"/>
          <p:cNvSpPr/>
          <p:nvPr/>
        </p:nvSpPr>
        <p:spPr>
          <a:xfrm>
            <a:off x="0" y="4621775"/>
            <a:ext cx="9144000" cy="5277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Imagen 1">
            <a:extLst>
              <a:ext uri="{FF2B5EF4-FFF2-40B4-BE49-F238E27FC236}">
                <a16:creationId xmlns:a16="http://schemas.microsoft.com/office/drawing/2014/main" id="{BB65EF08-0686-8715-31B9-852AD5C22E5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58272" y="4700616"/>
            <a:ext cx="731456" cy="370018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12_1">
    <p:spTree>
      <p:nvGrpSpPr>
        <p:cNvPr id="1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Google Shape;129;p24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30" name="Google Shape;130;p24"/>
          <p:cNvSpPr/>
          <p:nvPr/>
        </p:nvSpPr>
        <p:spPr>
          <a:xfrm>
            <a:off x="0" y="4621775"/>
            <a:ext cx="9144000" cy="5277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Imagen 1">
            <a:extLst>
              <a:ext uri="{FF2B5EF4-FFF2-40B4-BE49-F238E27FC236}">
                <a16:creationId xmlns:a16="http://schemas.microsoft.com/office/drawing/2014/main" id="{970E9EA7-153C-C4B0-F695-862079CEF86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58272" y="4700616"/>
            <a:ext cx="731456" cy="370018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3"/>
          <p:cNvSpPr txBox="1">
            <a:spLocks noGrp="1"/>
          </p:cNvSpPr>
          <p:nvPr>
            <p:ph type="title"/>
          </p:nvPr>
        </p:nvSpPr>
        <p:spPr>
          <a:xfrm>
            <a:off x="713100" y="2353350"/>
            <a:ext cx="42132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3" name="Google Shape;13;p3"/>
          <p:cNvSpPr txBox="1">
            <a:spLocks noGrp="1"/>
          </p:cNvSpPr>
          <p:nvPr>
            <p:ph type="title" idx="2" hasCustomPrompt="1"/>
          </p:nvPr>
        </p:nvSpPr>
        <p:spPr>
          <a:xfrm>
            <a:off x="713100" y="1631713"/>
            <a:ext cx="12087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4" name="Google Shape;14;p3"/>
          <p:cNvSpPr txBox="1">
            <a:spLocks noGrp="1"/>
          </p:cNvSpPr>
          <p:nvPr>
            <p:ph type="subTitle" idx="1"/>
          </p:nvPr>
        </p:nvSpPr>
        <p:spPr>
          <a:xfrm>
            <a:off x="983800" y="3886004"/>
            <a:ext cx="2657100" cy="63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12_1_1">
    <p:spTree>
      <p:nvGrpSpPr>
        <p:cNvPr id="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Google Shape;132;p25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33" name="Google Shape;133;p25"/>
          <p:cNvSpPr/>
          <p:nvPr/>
        </p:nvSpPr>
        <p:spPr>
          <a:xfrm>
            <a:off x="0" y="4621775"/>
            <a:ext cx="9144000" cy="5277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Imagen 1">
            <a:extLst>
              <a:ext uri="{FF2B5EF4-FFF2-40B4-BE49-F238E27FC236}">
                <a16:creationId xmlns:a16="http://schemas.microsoft.com/office/drawing/2014/main" id="{E337183C-9B47-958D-355F-54E8A8F405F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58272" y="4700616"/>
            <a:ext cx="731456" cy="370018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">
    <p:spTree>
      <p:nvGrpSpPr>
        <p:cNvPr id="1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Google Shape;135;p26"/>
          <p:cNvSpPr txBox="1">
            <a:spLocks noGrp="1"/>
          </p:cNvSpPr>
          <p:nvPr>
            <p:ph type="title"/>
          </p:nvPr>
        </p:nvSpPr>
        <p:spPr>
          <a:xfrm>
            <a:off x="713100" y="539400"/>
            <a:ext cx="3000000" cy="873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5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36" name="Google Shape;136;p26"/>
          <p:cNvSpPr txBox="1">
            <a:spLocks noGrp="1"/>
          </p:cNvSpPr>
          <p:nvPr>
            <p:ph type="subTitle" idx="1"/>
          </p:nvPr>
        </p:nvSpPr>
        <p:spPr>
          <a:xfrm>
            <a:off x="713100" y="1412400"/>
            <a:ext cx="3000000" cy="133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Google Shape;139;p27"/>
          <p:cNvSpPr/>
          <p:nvPr/>
        </p:nvSpPr>
        <p:spPr>
          <a:xfrm>
            <a:off x="0" y="4621775"/>
            <a:ext cx="9144000" cy="5277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0" name="Google Shape;140;p27"/>
          <p:cNvGrpSpPr/>
          <p:nvPr/>
        </p:nvGrpSpPr>
        <p:grpSpPr>
          <a:xfrm>
            <a:off x="7956564" y="539404"/>
            <a:ext cx="475800" cy="475800"/>
            <a:chOff x="8424004" y="539404"/>
            <a:chExt cx="475800" cy="475800"/>
          </a:xfrm>
        </p:grpSpPr>
        <p:sp>
          <p:nvSpPr>
            <p:cNvPr id="141" name="Google Shape;141;p27"/>
            <p:cNvSpPr/>
            <p:nvPr/>
          </p:nvSpPr>
          <p:spPr>
            <a:xfrm>
              <a:off x="8424004" y="539404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2" name="Google Shape;142;p27"/>
            <p:cNvGrpSpPr/>
            <p:nvPr/>
          </p:nvGrpSpPr>
          <p:grpSpPr>
            <a:xfrm>
              <a:off x="8535398" y="650654"/>
              <a:ext cx="253015" cy="253288"/>
              <a:chOff x="3235438" y="1970604"/>
              <a:chExt cx="354363" cy="354745"/>
            </a:xfrm>
          </p:grpSpPr>
          <p:sp>
            <p:nvSpPr>
              <p:cNvPr id="143" name="Google Shape;143;p27"/>
              <p:cNvSpPr/>
              <p:nvPr/>
            </p:nvSpPr>
            <p:spPr>
              <a:xfrm>
                <a:off x="3235438" y="2125712"/>
                <a:ext cx="132667" cy="199288"/>
              </a:xfrm>
              <a:custGeom>
                <a:avLst/>
                <a:gdLst/>
                <a:ahLst/>
                <a:cxnLst/>
                <a:rect l="l" t="t" r="r" b="b"/>
                <a:pathLst>
                  <a:path w="4168" h="6261" extrusionOk="0">
                    <a:moveTo>
                      <a:pt x="2102" y="325"/>
                    </a:moveTo>
                    <a:cubicBezTo>
                      <a:pt x="2147" y="325"/>
                      <a:pt x="2191" y="331"/>
                      <a:pt x="2239" y="343"/>
                    </a:cubicBezTo>
                    <a:cubicBezTo>
                      <a:pt x="2953" y="402"/>
                      <a:pt x="3501" y="1021"/>
                      <a:pt x="3501" y="1748"/>
                    </a:cubicBezTo>
                    <a:cubicBezTo>
                      <a:pt x="3501" y="2438"/>
                      <a:pt x="3668" y="3081"/>
                      <a:pt x="3811" y="3414"/>
                    </a:cubicBezTo>
                    <a:lnTo>
                      <a:pt x="3811" y="3438"/>
                    </a:lnTo>
                    <a:cubicBezTo>
                      <a:pt x="3632" y="3534"/>
                      <a:pt x="3310" y="3736"/>
                      <a:pt x="2775" y="3831"/>
                    </a:cubicBezTo>
                    <a:lnTo>
                      <a:pt x="2775" y="3795"/>
                    </a:lnTo>
                    <a:lnTo>
                      <a:pt x="2775" y="3462"/>
                    </a:lnTo>
                    <a:cubicBezTo>
                      <a:pt x="2977" y="3343"/>
                      <a:pt x="3156" y="3164"/>
                      <a:pt x="3299" y="2938"/>
                    </a:cubicBezTo>
                    <a:cubicBezTo>
                      <a:pt x="3513" y="2545"/>
                      <a:pt x="3441" y="2021"/>
                      <a:pt x="3096" y="1712"/>
                    </a:cubicBezTo>
                    <a:cubicBezTo>
                      <a:pt x="2858" y="1486"/>
                      <a:pt x="2429" y="1236"/>
                      <a:pt x="1751" y="1236"/>
                    </a:cubicBezTo>
                    <a:cubicBezTo>
                      <a:pt x="1703" y="1236"/>
                      <a:pt x="1656" y="1248"/>
                      <a:pt x="1632" y="1271"/>
                    </a:cubicBezTo>
                    <a:lnTo>
                      <a:pt x="1286" y="1617"/>
                    </a:lnTo>
                    <a:cubicBezTo>
                      <a:pt x="1227" y="1676"/>
                      <a:pt x="1227" y="1783"/>
                      <a:pt x="1286" y="1843"/>
                    </a:cubicBezTo>
                    <a:cubicBezTo>
                      <a:pt x="1316" y="1873"/>
                      <a:pt x="1358" y="1887"/>
                      <a:pt x="1400" y="1887"/>
                    </a:cubicBezTo>
                    <a:cubicBezTo>
                      <a:pt x="1441" y="1887"/>
                      <a:pt x="1483" y="1873"/>
                      <a:pt x="1513" y="1843"/>
                    </a:cubicBezTo>
                    <a:lnTo>
                      <a:pt x="1810" y="1545"/>
                    </a:lnTo>
                    <a:cubicBezTo>
                      <a:pt x="2239" y="1557"/>
                      <a:pt x="2596" y="1688"/>
                      <a:pt x="2882" y="1950"/>
                    </a:cubicBezTo>
                    <a:cubicBezTo>
                      <a:pt x="3120" y="2152"/>
                      <a:pt x="3156" y="2510"/>
                      <a:pt x="3013" y="2783"/>
                    </a:cubicBezTo>
                    <a:cubicBezTo>
                      <a:pt x="2822" y="3105"/>
                      <a:pt x="2477" y="3319"/>
                      <a:pt x="2084" y="3319"/>
                    </a:cubicBezTo>
                    <a:cubicBezTo>
                      <a:pt x="1513" y="3319"/>
                      <a:pt x="1036" y="2843"/>
                      <a:pt x="1036" y="2260"/>
                    </a:cubicBezTo>
                    <a:cubicBezTo>
                      <a:pt x="1036" y="2164"/>
                      <a:pt x="953" y="2093"/>
                      <a:pt x="870" y="2093"/>
                    </a:cubicBezTo>
                    <a:cubicBezTo>
                      <a:pt x="774" y="2093"/>
                      <a:pt x="703" y="2164"/>
                      <a:pt x="703" y="2260"/>
                    </a:cubicBezTo>
                    <a:cubicBezTo>
                      <a:pt x="703" y="2760"/>
                      <a:pt x="989" y="3224"/>
                      <a:pt x="1405" y="3462"/>
                    </a:cubicBezTo>
                    <a:lnTo>
                      <a:pt x="1405" y="3795"/>
                    </a:lnTo>
                    <a:lnTo>
                      <a:pt x="1405" y="3831"/>
                    </a:lnTo>
                    <a:cubicBezTo>
                      <a:pt x="858" y="3712"/>
                      <a:pt x="524" y="3534"/>
                      <a:pt x="393" y="3438"/>
                    </a:cubicBezTo>
                    <a:cubicBezTo>
                      <a:pt x="393" y="3438"/>
                      <a:pt x="382" y="3438"/>
                      <a:pt x="393" y="3414"/>
                    </a:cubicBezTo>
                    <a:cubicBezTo>
                      <a:pt x="524" y="3081"/>
                      <a:pt x="691" y="2438"/>
                      <a:pt x="703" y="1748"/>
                    </a:cubicBezTo>
                    <a:cubicBezTo>
                      <a:pt x="703" y="1021"/>
                      <a:pt x="1275" y="402"/>
                      <a:pt x="1965" y="343"/>
                    </a:cubicBezTo>
                    <a:cubicBezTo>
                      <a:pt x="2013" y="331"/>
                      <a:pt x="2057" y="325"/>
                      <a:pt x="2102" y="325"/>
                    </a:cubicBezTo>
                    <a:close/>
                    <a:moveTo>
                      <a:pt x="2429" y="3581"/>
                    </a:moveTo>
                    <a:lnTo>
                      <a:pt x="2429" y="3772"/>
                    </a:lnTo>
                    <a:cubicBezTo>
                      <a:pt x="2429" y="3974"/>
                      <a:pt x="2537" y="4153"/>
                      <a:pt x="2715" y="4236"/>
                    </a:cubicBezTo>
                    <a:lnTo>
                      <a:pt x="2822" y="4296"/>
                    </a:lnTo>
                    <a:cubicBezTo>
                      <a:pt x="2668" y="4546"/>
                      <a:pt x="2382" y="4712"/>
                      <a:pt x="2072" y="4712"/>
                    </a:cubicBezTo>
                    <a:cubicBezTo>
                      <a:pt x="1775" y="4712"/>
                      <a:pt x="1489" y="4546"/>
                      <a:pt x="1334" y="4296"/>
                    </a:cubicBezTo>
                    <a:lnTo>
                      <a:pt x="1429" y="4236"/>
                    </a:lnTo>
                    <a:cubicBezTo>
                      <a:pt x="1608" y="4153"/>
                      <a:pt x="1715" y="3974"/>
                      <a:pt x="1715" y="3772"/>
                    </a:cubicBezTo>
                    <a:lnTo>
                      <a:pt x="1715" y="3581"/>
                    </a:lnTo>
                    <a:cubicBezTo>
                      <a:pt x="1834" y="3617"/>
                      <a:pt x="1953" y="3629"/>
                      <a:pt x="2072" y="3629"/>
                    </a:cubicBezTo>
                    <a:cubicBezTo>
                      <a:pt x="2191" y="3629"/>
                      <a:pt x="2310" y="3617"/>
                      <a:pt x="2429" y="3581"/>
                    </a:cubicBezTo>
                    <a:close/>
                    <a:moveTo>
                      <a:pt x="2072" y="0"/>
                    </a:moveTo>
                    <a:cubicBezTo>
                      <a:pt x="2016" y="0"/>
                      <a:pt x="1959" y="3"/>
                      <a:pt x="1906" y="9"/>
                    </a:cubicBezTo>
                    <a:cubicBezTo>
                      <a:pt x="1036" y="81"/>
                      <a:pt x="346" y="855"/>
                      <a:pt x="346" y="1748"/>
                    </a:cubicBezTo>
                    <a:cubicBezTo>
                      <a:pt x="346" y="2391"/>
                      <a:pt x="203" y="2986"/>
                      <a:pt x="60" y="3295"/>
                    </a:cubicBezTo>
                    <a:cubicBezTo>
                      <a:pt x="1" y="3450"/>
                      <a:pt x="48" y="3617"/>
                      <a:pt x="179" y="3700"/>
                    </a:cubicBezTo>
                    <a:cubicBezTo>
                      <a:pt x="322" y="3795"/>
                      <a:pt x="584" y="3950"/>
                      <a:pt x="1036" y="4093"/>
                    </a:cubicBezTo>
                    <a:lnTo>
                      <a:pt x="382" y="4415"/>
                    </a:lnTo>
                    <a:cubicBezTo>
                      <a:pt x="143" y="4534"/>
                      <a:pt x="1" y="4772"/>
                      <a:pt x="1" y="5022"/>
                    </a:cubicBezTo>
                    <a:lnTo>
                      <a:pt x="1" y="6093"/>
                    </a:lnTo>
                    <a:cubicBezTo>
                      <a:pt x="1" y="6189"/>
                      <a:pt x="84" y="6260"/>
                      <a:pt x="167" y="6260"/>
                    </a:cubicBezTo>
                    <a:cubicBezTo>
                      <a:pt x="262" y="6260"/>
                      <a:pt x="334" y="6189"/>
                      <a:pt x="334" y="6093"/>
                    </a:cubicBezTo>
                    <a:lnTo>
                      <a:pt x="334" y="5022"/>
                    </a:lnTo>
                    <a:cubicBezTo>
                      <a:pt x="334" y="4891"/>
                      <a:pt x="405" y="4772"/>
                      <a:pt x="524" y="4700"/>
                    </a:cubicBezTo>
                    <a:lnTo>
                      <a:pt x="1048" y="4450"/>
                    </a:lnTo>
                    <a:cubicBezTo>
                      <a:pt x="1275" y="4807"/>
                      <a:pt x="1656" y="5046"/>
                      <a:pt x="2084" y="5046"/>
                    </a:cubicBezTo>
                    <a:cubicBezTo>
                      <a:pt x="2525" y="5046"/>
                      <a:pt x="2906" y="4819"/>
                      <a:pt x="3132" y="4450"/>
                    </a:cubicBezTo>
                    <a:lnTo>
                      <a:pt x="3656" y="4700"/>
                    </a:lnTo>
                    <a:cubicBezTo>
                      <a:pt x="3775" y="4760"/>
                      <a:pt x="3846" y="4879"/>
                      <a:pt x="3846" y="5022"/>
                    </a:cubicBezTo>
                    <a:lnTo>
                      <a:pt x="3846" y="6093"/>
                    </a:lnTo>
                    <a:cubicBezTo>
                      <a:pt x="3846" y="6189"/>
                      <a:pt x="3918" y="6260"/>
                      <a:pt x="4013" y="6260"/>
                    </a:cubicBezTo>
                    <a:cubicBezTo>
                      <a:pt x="4096" y="6260"/>
                      <a:pt x="4168" y="6189"/>
                      <a:pt x="4168" y="6093"/>
                    </a:cubicBezTo>
                    <a:lnTo>
                      <a:pt x="4168" y="5022"/>
                    </a:lnTo>
                    <a:cubicBezTo>
                      <a:pt x="4156" y="4772"/>
                      <a:pt x="4013" y="4534"/>
                      <a:pt x="3775" y="4415"/>
                    </a:cubicBezTo>
                    <a:lnTo>
                      <a:pt x="3120" y="4093"/>
                    </a:lnTo>
                    <a:cubicBezTo>
                      <a:pt x="3549" y="3974"/>
                      <a:pt x="3834" y="3807"/>
                      <a:pt x="3965" y="3700"/>
                    </a:cubicBezTo>
                    <a:cubicBezTo>
                      <a:pt x="4096" y="3617"/>
                      <a:pt x="4144" y="3450"/>
                      <a:pt x="4084" y="3295"/>
                    </a:cubicBezTo>
                    <a:cubicBezTo>
                      <a:pt x="3953" y="2986"/>
                      <a:pt x="3799" y="2391"/>
                      <a:pt x="3799" y="1748"/>
                    </a:cubicBezTo>
                    <a:cubicBezTo>
                      <a:pt x="3799" y="855"/>
                      <a:pt x="3096" y="81"/>
                      <a:pt x="2239" y="9"/>
                    </a:cubicBezTo>
                    <a:cubicBezTo>
                      <a:pt x="2185" y="3"/>
                      <a:pt x="2129" y="0"/>
                      <a:pt x="20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27"/>
              <p:cNvSpPr/>
              <p:nvPr/>
            </p:nvSpPr>
            <p:spPr>
              <a:xfrm>
                <a:off x="3257433" y="2292373"/>
                <a:ext cx="10249" cy="32626"/>
              </a:xfrm>
              <a:custGeom>
                <a:avLst/>
                <a:gdLst/>
                <a:ahLst/>
                <a:cxnLst/>
                <a:rect l="l" t="t" r="r" b="b"/>
                <a:pathLst>
                  <a:path w="322" h="1025" extrusionOk="0">
                    <a:moveTo>
                      <a:pt x="167" y="0"/>
                    </a:moveTo>
                    <a:cubicBezTo>
                      <a:pt x="72" y="0"/>
                      <a:pt x="0" y="72"/>
                      <a:pt x="0" y="167"/>
                    </a:cubicBezTo>
                    <a:lnTo>
                      <a:pt x="0" y="857"/>
                    </a:lnTo>
                    <a:cubicBezTo>
                      <a:pt x="0" y="953"/>
                      <a:pt x="72" y="1024"/>
                      <a:pt x="167" y="1024"/>
                    </a:cubicBezTo>
                    <a:cubicBezTo>
                      <a:pt x="250" y="1024"/>
                      <a:pt x="322" y="953"/>
                      <a:pt x="322" y="857"/>
                    </a:cubicBezTo>
                    <a:lnTo>
                      <a:pt x="322" y="167"/>
                    </a:lnTo>
                    <a:cubicBezTo>
                      <a:pt x="322" y="72"/>
                      <a:pt x="250" y="0"/>
                      <a:pt x="1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27"/>
              <p:cNvSpPr/>
              <p:nvPr/>
            </p:nvSpPr>
            <p:spPr>
              <a:xfrm>
                <a:off x="3335098" y="2292373"/>
                <a:ext cx="10281" cy="3262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025" extrusionOk="0">
                    <a:moveTo>
                      <a:pt x="168" y="0"/>
                    </a:moveTo>
                    <a:cubicBezTo>
                      <a:pt x="72" y="0"/>
                      <a:pt x="1" y="72"/>
                      <a:pt x="1" y="167"/>
                    </a:cubicBezTo>
                    <a:lnTo>
                      <a:pt x="1" y="857"/>
                    </a:lnTo>
                    <a:cubicBezTo>
                      <a:pt x="1" y="953"/>
                      <a:pt x="72" y="1024"/>
                      <a:pt x="168" y="1024"/>
                    </a:cubicBezTo>
                    <a:cubicBezTo>
                      <a:pt x="251" y="1024"/>
                      <a:pt x="322" y="953"/>
                      <a:pt x="322" y="857"/>
                    </a:cubicBezTo>
                    <a:lnTo>
                      <a:pt x="322" y="167"/>
                    </a:lnTo>
                    <a:cubicBezTo>
                      <a:pt x="322" y="72"/>
                      <a:pt x="251" y="0"/>
                      <a:pt x="1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27"/>
              <p:cNvSpPr/>
              <p:nvPr/>
            </p:nvSpPr>
            <p:spPr>
              <a:xfrm>
                <a:off x="3490110" y="2163685"/>
                <a:ext cx="55734" cy="18430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579" extrusionOk="0">
                    <a:moveTo>
                      <a:pt x="649" y="0"/>
                    </a:moveTo>
                    <a:cubicBezTo>
                      <a:pt x="492" y="0"/>
                      <a:pt x="319" y="16"/>
                      <a:pt x="132" y="55"/>
                    </a:cubicBezTo>
                    <a:cubicBezTo>
                      <a:pt x="60" y="66"/>
                      <a:pt x="1" y="138"/>
                      <a:pt x="1" y="221"/>
                    </a:cubicBezTo>
                    <a:lnTo>
                      <a:pt x="1" y="400"/>
                    </a:lnTo>
                    <a:cubicBezTo>
                      <a:pt x="1" y="483"/>
                      <a:pt x="72" y="555"/>
                      <a:pt x="155" y="555"/>
                    </a:cubicBezTo>
                    <a:cubicBezTo>
                      <a:pt x="251" y="555"/>
                      <a:pt x="322" y="483"/>
                      <a:pt x="322" y="400"/>
                    </a:cubicBezTo>
                    <a:lnTo>
                      <a:pt x="322" y="364"/>
                    </a:lnTo>
                    <a:cubicBezTo>
                      <a:pt x="434" y="349"/>
                      <a:pt x="539" y="342"/>
                      <a:pt x="636" y="342"/>
                    </a:cubicBezTo>
                    <a:cubicBezTo>
                      <a:pt x="841" y="342"/>
                      <a:pt x="1011" y="371"/>
                      <a:pt x="1132" y="412"/>
                    </a:cubicBezTo>
                    <a:cubicBezTo>
                      <a:pt x="1334" y="471"/>
                      <a:pt x="1453" y="543"/>
                      <a:pt x="1465" y="543"/>
                    </a:cubicBezTo>
                    <a:cubicBezTo>
                      <a:pt x="1501" y="555"/>
                      <a:pt x="1525" y="578"/>
                      <a:pt x="1560" y="578"/>
                    </a:cubicBezTo>
                    <a:cubicBezTo>
                      <a:pt x="1620" y="578"/>
                      <a:pt x="1667" y="543"/>
                      <a:pt x="1691" y="495"/>
                    </a:cubicBezTo>
                    <a:cubicBezTo>
                      <a:pt x="1751" y="400"/>
                      <a:pt x="1727" y="293"/>
                      <a:pt x="1644" y="245"/>
                    </a:cubicBezTo>
                    <a:cubicBezTo>
                      <a:pt x="1625" y="236"/>
                      <a:pt x="1259" y="0"/>
                      <a:pt x="6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27"/>
              <p:cNvSpPr/>
              <p:nvPr/>
            </p:nvSpPr>
            <p:spPr>
              <a:xfrm>
                <a:off x="3445771" y="2131664"/>
                <a:ext cx="144031" cy="192953"/>
              </a:xfrm>
              <a:custGeom>
                <a:avLst/>
                <a:gdLst/>
                <a:ahLst/>
                <a:cxnLst/>
                <a:rect l="l" t="t" r="r" b="b"/>
                <a:pathLst>
                  <a:path w="4525" h="6062" extrusionOk="0">
                    <a:moveTo>
                      <a:pt x="3489" y="310"/>
                    </a:moveTo>
                    <a:lnTo>
                      <a:pt x="3489" y="1120"/>
                    </a:lnTo>
                    <a:cubicBezTo>
                      <a:pt x="3489" y="1251"/>
                      <a:pt x="3453" y="1382"/>
                      <a:pt x="3394" y="1525"/>
                    </a:cubicBezTo>
                    <a:lnTo>
                      <a:pt x="3334" y="1656"/>
                    </a:lnTo>
                    <a:cubicBezTo>
                      <a:pt x="3322" y="1680"/>
                      <a:pt x="3322" y="1703"/>
                      <a:pt x="3322" y="1727"/>
                    </a:cubicBezTo>
                    <a:lnTo>
                      <a:pt x="3322" y="2073"/>
                    </a:lnTo>
                    <a:cubicBezTo>
                      <a:pt x="3322" y="2370"/>
                      <a:pt x="3203" y="2632"/>
                      <a:pt x="3001" y="2835"/>
                    </a:cubicBezTo>
                    <a:cubicBezTo>
                      <a:pt x="2796" y="3016"/>
                      <a:pt x="2549" y="3133"/>
                      <a:pt x="2268" y="3133"/>
                    </a:cubicBezTo>
                    <a:cubicBezTo>
                      <a:pt x="2254" y="3133"/>
                      <a:pt x="2241" y="3133"/>
                      <a:pt x="2227" y="3132"/>
                    </a:cubicBezTo>
                    <a:cubicBezTo>
                      <a:pt x="1655" y="3108"/>
                      <a:pt x="1191" y="2608"/>
                      <a:pt x="1191" y="2025"/>
                    </a:cubicBezTo>
                    <a:lnTo>
                      <a:pt x="1191" y="1727"/>
                    </a:lnTo>
                    <a:cubicBezTo>
                      <a:pt x="1191" y="1703"/>
                      <a:pt x="1191" y="1680"/>
                      <a:pt x="1179" y="1656"/>
                    </a:cubicBezTo>
                    <a:lnTo>
                      <a:pt x="1120" y="1525"/>
                    </a:lnTo>
                    <a:cubicBezTo>
                      <a:pt x="1060" y="1406"/>
                      <a:pt x="1036" y="1263"/>
                      <a:pt x="1036" y="1120"/>
                    </a:cubicBezTo>
                    <a:cubicBezTo>
                      <a:pt x="1036" y="668"/>
                      <a:pt x="1394" y="310"/>
                      <a:pt x="1834" y="310"/>
                    </a:cubicBezTo>
                    <a:close/>
                    <a:moveTo>
                      <a:pt x="1727" y="3335"/>
                    </a:moveTo>
                    <a:cubicBezTo>
                      <a:pt x="1882" y="3406"/>
                      <a:pt x="2048" y="3442"/>
                      <a:pt x="2215" y="3454"/>
                    </a:cubicBezTo>
                    <a:lnTo>
                      <a:pt x="2263" y="3454"/>
                    </a:lnTo>
                    <a:cubicBezTo>
                      <a:pt x="2453" y="3454"/>
                      <a:pt x="2632" y="3430"/>
                      <a:pt x="2798" y="3347"/>
                    </a:cubicBezTo>
                    <a:lnTo>
                      <a:pt x="2798" y="3573"/>
                    </a:lnTo>
                    <a:cubicBezTo>
                      <a:pt x="2798" y="3620"/>
                      <a:pt x="2810" y="3680"/>
                      <a:pt x="2810" y="3728"/>
                    </a:cubicBezTo>
                    <a:lnTo>
                      <a:pt x="2263" y="4144"/>
                    </a:lnTo>
                    <a:lnTo>
                      <a:pt x="1715" y="3728"/>
                    </a:lnTo>
                    <a:cubicBezTo>
                      <a:pt x="1727" y="3680"/>
                      <a:pt x="1727" y="3632"/>
                      <a:pt x="1727" y="3573"/>
                    </a:cubicBezTo>
                    <a:lnTo>
                      <a:pt x="1727" y="3335"/>
                    </a:lnTo>
                    <a:close/>
                    <a:moveTo>
                      <a:pt x="1834" y="1"/>
                    </a:moveTo>
                    <a:cubicBezTo>
                      <a:pt x="1203" y="1"/>
                      <a:pt x="703" y="501"/>
                      <a:pt x="703" y="1132"/>
                    </a:cubicBezTo>
                    <a:cubicBezTo>
                      <a:pt x="703" y="1322"/>
                      <a:pt x="751" y="1501"/>
                      <a:pt x="834" y="1668"/>
                    </a:cubicBezTo>
                    <a:lnTo>
                      <a:pt x="882" y="1751"/>
                    </a:lnTo>
                    <a:lnTo>
                      <a:pt x="882" y="2013"/>
                    </a:lnTo>
                    <a:cubicBezTo>
                      <a:pt x="882" y="2454"/>
                      <a:pt x="1084" y="2858"/>
                      <a:pt x="1405" y="3120"/>
                    </a:cubicBezTo>
                    <a:lnTo>
                      <a:pt x="1405" y="3561"/>
                    </a:lnTo>
                    <a:cubicBezTo>
                      <a:pt x="1405" y="3632"/>
                      <a:pt x="1358" y="3704"/>
                      <a:pt x="1286" y="3739"/>
                    </a:cubicBezTo>
                    <a:lnTo>
                      <a:pt x="453" y="4049"/>
                    </a:lnTo>
                    <a:cubicBezTo>
                      <a:pt x="179" y="4156"/>
                      <a:pt x="1" y="4406"/>
                      <a:pt x="1" y="4692"/>
                    </a:cubicBezTo>
                    <a:lnTo>
                      <a:pt x="1" y="5894"/>
                    </a:lnTo>
                    <a:cubicBezTo>
                      <a:pt x="1" y="5990"/>
                      <a:pt x="72" y="6061"/>
                      <a:pt x="167" y="6061"/>
                    </a:cubicBezTo>
                    <a:cubicBezTo>
                      <a:pt x="251" y="6061"/>
                      <a:pt x="334" y="5990"/>
                      <a:pt x="334" y="5894"/>
                    </a:cubicBezTo>
                    <a:lnTo>
                      <a:pt x="334" y="4692"/>
                    </a:lnTo>
                    <a:cubicBezTo>
                      <a:pt x="334" y="4537"/>
                      <a:pt x="417" y="4406"/>
                      <a:pt x="572" y="4347"/>
                    </a:cubicBezTo>
                    <a:lnTo>
                      <a:pt x="1405" y="4037"/>
                    </a:lnTo>
                    <a:cubicBezTo>
                      <a:pt x="1441" y="4013"/>
                      <a:pt x="1489" y="3989"/>
                      <a:pt x="1525" y="3954"/>
                    </a:cubicBezTo>
                    <a:lnTo>
                      <a:pt x="2096" y="4394"/>
                    </a:lnTo>
                    <a:lnTo>
                      <a:pt x="2096" y="5883"/>
                    </a:lnTo>
                    <a:cubicBezTo>
                      <a:pt x="2096" y="5966"/>
                      <a:pt x="2179" y="6037"/>
                      <a:pt x="2263" y="6037"/>
                    </a:cubicBezTo>
                    <a:cubicBezTo>
                      <a:pt x="2358" y="6037"/>
                      <a:pt x="2429" y="5966"/>
                      <a:pt x="2429" y="5883"/>
                    </a:cubicBezTo>
                    <a:lnTo>
                      <a:pt x="2429" y="4394"/>
                    </a:lnTo>
                    <a:lnTo>
                      <a:pt x="3013" y="3954"/>
                    </a:lnTo>
                    <a:cubicBezTo>
                      <a:pt x="3049" y="3989"/>
                      <a:pt x="3084" y="4001"/>
                      <a:pt x="3132" y="4037"/>
                    </a:cubicBezTo>
                    <a:lnTo>
                      <a:pt x="3965" y="4347"/>
                    </a:lnTo>
                    <a:cubicBezTo>
                      <a:pt x="4096" y="4406"/>
                      <a:pt x="4203" y="4537"/>
                      <a:pt x="4203" y="4692"/>
                    </a:cubicBezTo>
                    <a:lnTo>
                      <a:pt x="4203" y="5894"/>
                    </a:lnTo>
                    <a:cubicBezTo>
                      <a:pt x="4203" y="5990"/>
                      <a:pt x="4275" y="6061"/>
                      <a:pt x="4358" y="6061"/>
                    </a:cubicBezTo>
                    <a:cubicBezTo>
                      <a:pt x="4453" y="6061"/>
                      <a:pt x="4525" y="5990"/>
                      <a:pt x="4525" y="5894"/>
                    </a:cubicBezTo>
                    <a:lnTo>
                      <a:pt x="4525" y="4692"/>
                    </a:lnTo>
                    <a:cubicBezTo>
                      <a:pt x="4513" y="4418"/>
                      <a:pt x="4334" y="4168"/>
                      <a:pt x="4072" y="4061"/>
                    </a:cubicBezTo>
                    <a:lnTo>
                      <a:pt x="3239" y="3751"/>
                    </a:lnTo>
                    <a:cubicBezTo>
                      <a:pt x="3156" y="3728"/>
                      <a:pt x="3120" y="3644"/>
                      <a:pt x="3120" y="3573"/>
                    </a:cubicBezTo>
                    <a:lnTo>
                      <a:pt x="3120" y="3156"/>
                    </a:lnTo>
                    <a:cubicBezTo>
                      <a:pt x="3144" y="3132"/>
                      <a:pt x="3191" y="3096"/>
                      <a:pt x="3215" y="3061"/>
                    </a:cubicBezTo>
                    <a:cubicBezTo>
                      <a:pt x="3489" y="2799"/>
                      <a:pt x="3632" y="2454"/>
                      <a:pt x="3632" y="2073"/>
                    </a:cubicBezTo>
                    <a:lnTo>
                      <a:pt x="3632" y="1751"/>
                    </a:lnTo>
                    <a:lnTo>
                      <a:pt x="3680" y="1668"/>
                    </a:lnTo>
                    <a:cubicBezTo>
                      <a:pt x="3775" y="1501"/>
                      <a:pt x="3811" y="1311"/>
                      <a:pt x="3811" y="1132"/>
                    </a:cubicBezTo>
                    <a:lnTo>
                      <a:pt x="3811" y="168"/>
                    </a:lnTo>
                    <a:cubicBezTo>
                      <a:pt x="3811" y="72"/>
                      <a:pt x="3739" y="1"/>
                      <a:pt x="36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148;p27"/>
              <p:cNvSpPr/>
              <p:nvPr/>
            </p:nvSpPr>
            <p:spPr>
              <a:xfrm>
                <a:off x="3473813" y="2287058"/>
                <a:ext cx="10631" cy="38291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203" extrusionOk="0">
                    <a:moveTo>
                      <a:pt x="167" y="0"/>
                    </a:moveTo>
                    <a:cubicBezTo>
                      <a:pt x="72" y="0"/>
                      <a:pt x="1" y="72"/>
                      <a:pt x="1" y="167"/>
                    </a:cubicBezTo>
                    <a:lnTo>
                      <a:pt x="1" y="1048"/>
                    </a:lnTo>
                    <a:cubicBezTo>
                      <a:pt x="1" y="1131"/>
                      <a:pt x="72" y="1203"/>
                      <a:pt x="167" y="1203"/>
                    </a:cubicBezTo>
                    <a:cubicBezTo>
                      <a:pt x="251" y="1203"/>
                      <a:pt x="334" y="1131"/>
                      <a:pt x="334" y="1048"/>
                    </a:cubicBezTo>
                    <a:lnTo>
                      <a:pt x="334" y="155"/>
                    </a:lnTo>
                    <a:cubicBezTo>
                      <a:pt x="334" y="60"/>
                      <a:pt x="251" y="0"/>
                      <a:pt x="1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49;p27"/>
              <p:cNvSpPr/>
              <p:nvPr/>
            </p:nvSpPr>
            <p:spPr>
              <a:xfrm>
                <a:off x="3551128" y="2287058"/>
                <a:ext cx="10249" cy="38291"/>
              </a:xfrm>
              <a:custGeom>
                <a:avLst/>
                <a:gdLst/>
                <a:ahLst/>
                <a:cxnLst/>
                <a:rect l="l" t="t" r="r" b="b"/>
                <a:pathLst>
                  <a:path w="322" h="1203" extrusionOk="0">
                    <a:moveTo>
                      <a:pt x="167" y="0"/>
                    </a:moveTo>
                    <a:cubicBezTo>
                      <a:pt x="72" y="0"/>
                      <a:pt x="0" y="72"/>
                      <a:pt x="0" y="167"/>
                    </a:cubicBezTo>
                    <a:lnTo>
                      <a:pt x="0" y="1048"/>
                    </a:lnTo>
                    <a:cubicBezTo>
                      <a:pt x="0" y="1131"/>
                      <a:pt x="72" y="1203"/>
                      <a:pt x="167" y="1203"/>
                    </a:cubicBezTo>
                    <a:cubicBezTo>
                      <a:pt x="250" y="1203"/>
                      <a:pt x="322" y="1131"/>
                      <a:pt x="322" y="1048"/>
                    </a:cubicBezTo>
                    <a:lnTo>
                      <a:pt x="322" y="155"/>
                    </a:lnTo>
                    <a:cubicBezTo>
                      <a:pt x="322" y="60"/>
                      <a:pt x="262" y="0"/>
                      <a:pt x="1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27"/>
              <p:cNvSpPr/>
              <p:nvPr/>
            </p:nvSpPr>
            <p:spPr>
              <a:xfrm>
                <a:off x="3290377" y="1970604"/>
                <a:ext cx="221378" cy="185346"/>
              </a:xfrm>
              <a:custGeom>
                <a:avLst/>
                <a:gdLst/>
                <a:ahLst/>
                <a:cxnLst/>
                <a:rect l="l" t="t" r="r" b="b"/>
                <a:pathLst>
                  <a:path w="6955" h="5823" extrusionOk="0">
                    <a:moveTo>
                      <a:pt x="2406" y="4168"/>
                    </a:moveTo>
                    <a:lnTo>
                      <a:pt x="2311" y="4537"/>
                    </a:lnTo>
                    <a:lnTo>
                      <a:pt x="2085" y="4537"/>
                    </a:lnTo>
                    <a:cubicBezTo>
                      <a:pt x="1894" y="4537"/>
                      <a:pt x="1727" y="4382"/>
                      <a:pt x="1727" y="4180"/>
                    </a:cubicBezTo>
                    <a:lnTo>
                      <a:pt x="1727" y="4168"/>
                    </a:lnTo>
                    <a:close/>
                    <a:moveTo>
                      <a:pt x="5573" y="358"/>
                    </a:moveTo>
                    <a:cubicBezTo>
                      <a:pt x="5764" y="358"/>
                      <a:pt x="5930" y="525"/>
                      <a:pt x="5930" y="715"/>
                    </a:cubicBezTo>
                    <a:lnTo>
                      <a:pt x="5930" y="3501"/>
                    </a:lnTo>
                    <a:cubicBezTo>
                      <a:pt x="5930" y="3692"/>
                      <a:pt x="5764" y="3858"/>
                      <a:pt x="5573" y="3858"/>
                    </a:cubicBezTo>
                    <a:lnTo>
                      <a:pt x="4168" y="3858"/>
                    </a:lnTo>
                    <a:cubicBezTo>
                      <a:pt x="4144" y="3858"/>
                      <a:pt x="4097" y="3870"/>
                      <a:pt x="4085" y="3882"/>
                    </a:cubicBezTo>
                    <a:lnTo>
                      <a:pt x="2537" y="5001"/>
                    </a:lnTo>
                    <a:lnTo>
                      <a:pt x="2537" y="5001"/>
                    </a:lnTo>
                    <a:lnTo>
                      <a:pt x="2775" y="4049"/>
                    </a:lnTo>
                    <a:cubicBezTo>
                      <a:pt x="2787" y="4001"/>
                      <a:pt x="2775" y="3942"/>
                      <a:pt x="2739" y="3918"/>
                    </a:cubicBezTo>
                    <a:cubicBezTo>
                      <a:pt x="2716" y="3870"/>
                      <a:pt x="2668" y="3858"/>
                      <a:pt x="2608" y="3858"/>
                    </a:cubicBezTo>
                    <a:lnTo>
                      <a:pt x="692" y="3858"/>
                    </a:lnTo>
                    <a:cubicBezTo>
                      <a:pt x="501" y="3858"/>
                      <a:pt x="334" y="3692"/>
                      <a:pt x="334" y="3501"/>
                    </a:cubicBezTo>
                    <a:lnTo>
                      <a:pt x="334" y="715"/>
                    </a:lnTo>
                    <a:cubicBezTo>
                      <a:pt x="334" y="525"/>
                      <a:pt x="501" y="358"/>
                      <a:pt x="692" y="358"/>
                    </a:cubicBezTo>
                    <a:close/>
                    <a:moveTo>
                      <a:pt x="6287" y="1025"/>
                    </a:moveTo>
                    <a:cubicBezTo>
                      <a:pt x="6478" y="1025"/>
                      <a:pt x="6645" y="1191"/>
                      <a:pt x="6645" y="1382"/>
                    </a:cubicBezTo>
                    <a:lnTo>
                      <a:pt x="6645" y="4180"/>
                    </a:lnTo>
                    <a:lnTo>
                      <a:pt x="6633" y="4180"/>
                    </a:lnTo>
                    <a:cubicBezTo>
                      <a:pt x="6633" y="4382"/>
                      <a:pt x="6466" y="4537"/>
                      <a:pt x="6276" y="4537"/>
                    </a:cubicBezTo>
                    <a:lnTo>
                      <a:pt x="4871" y="4537"/>
                    </a:lnTo>
                    <a:cubicBezTo>
                      <a:pt x="4823" y="4537"/>
                      <a:pt x="4787" y="4561"/>
                      <a:pt x="4752" y="4597"/>
                    </a:cubicBezTo>
                    <a:cubicBezTo>
                      <a:pt x="4728" y="4632"/>
                      <a:pt x="4704" y="4692"/>
                      <a:pt x="4728" y="4727"/>
                    </a:cubicBezTo>
                    <a:lnTo>
                      <a:pt x="4847" y="5406"/>
                    </a:lnTo>
                    <a:lnTo>
                      <a:pt x="4847" y="5406"/>
                    </a:lnTo>
                    <a:lnTo>
                      <a:pt x="3656" y="4597"/>
                    </a:lnTo>
                    <a:lnTo>
                      <a:pt x="4251" y="4168"/>
                    </a:lnTo>
                    <a:lnTo>
                      <a:pt x="5585" y="4168"/>
                    </a:lnTo>
                    <a:cubicBezTo>
                      <a:pt x="5954" y="4168"/>
                      <a:pt x="6276" y="3858"/>
                      <a:pt x="6276" y="3489"/>
                    </a:cubicBezTo>
                    <a:lnTo>
                      <a:pt x="6276" y="1025"/>
                    </a:lnTo>
                    <a:close/>
                    <a:moveTo>
                      <a:pt x="692" y="1"/>
                    </a:moveTo>
                    <a:cubicBezTo>
                      <a:pt x="322" y="1"/>
                      <a:pt x="1" y="310"/>
                      <a:pt x="1" y="691"/>
                    </a:cubicBezTo>
                    <a:lnTo>
                      <a:pt x="1" y="3465"/>
                    </a:lnTo>
                    <a:cubicBezTo>
                      <a:pt x="1" y="3846"/>
                      <a:pt x="322" y="4156"/>
                      <a:pt x="692" y="4156"/>
                    </a:cubicBezTo>
                    <a:lnTo>
                      <a:pt x="1406" y="4156"/>
                    </a:lnTo>
                    <a:lnTo>
                      <a:pt x="1406" y="4168"/>
                    </a:lnTo>
                    <a:cubicBezTo>
                      <a:pt x="1406" y="4537"/>
                      <a:pt x="1715" y="4858"/>
                      <a:pt x="2085" y="4858"/>
                    </a:cubicBezTo>
                    <a:lnTo>
                      <a:pt x="2227" y="4858"/>
                    </a:lnTo>
                    <a:lnTo>
                      <a:pt x="2168" y="5120"/>
                    </a:lnTo>
                    <a:cubicBezTo>
                      <a:pt x="2132" y="5228"/>
                      <a:pt x="2180" y="5335"/>
                      <a:pt x="2263" y="5394"/>
                    </a:cubicBezTo>
                    <a:cubicBezTo>
                      <a:pt x="2311" y="5418"/>
                      <a:pt x="2358" y="5430"/>
                      <a:pt x="2406" y="5430"/>
                    </a:cubicBezTo>
                    <a:cubicBezTo>
                      <a:pt x="2442" y="5430"/>
                      <a:pt x="2501" y="5418"/>
                      <a:pt x="2549" y="5394"/>
                    </a:cubicBezTo>
                    <a:lnTo>
                      <a:pt x="3263" y="4870"/>
                    </a:lnTo>
                    <a:lnTo>
                      <a:pt x="3430" y="4870"/>
                    </a:lnTo>
                    <a:lnTo>
                      <a:pt x="4787" y="5775"/>
                    </a:lnTo>
                    <a:cubicBezTo>
                      <a:pt x="4823" y="5811"/>
                      <a:pt x="4871" y="5823"/>
                      <a:pt x="4918" y="5823"/>
                    </a:cubicBezTo>
                    <a:cubicBezTo>
                      <a:pt x="4954" y="5823"/>
                      <a:pt x="5002" y="5811"/>
                      <a:pt x="5049" y="5775"/>
                    </a:cubicBezTo>
                    <a:cubicBezTo>
                      <a:pt x="5144" y="5716"/>
                      <a:pt x="5180" y="5632"/>
                      <a:pt x="5156" y="5525"/>
                    </a:cubicBezTo>
                    <a:lnTo>
                      <a:pt x="5049" y="4870"/>
                    </a:lnTo>
                    <a:lnTo>
                      <a:pt x="6252" y="4870"/>
                    </a:lnTo>
                    <a:cubicBezTo>
                      <a:pt x="6633" y="4870"/>
                      <a:pt x="6942" y="4561"/>
                      <a:pt x="6942" y="4180"/>
                    </a:cubicBezTo>
                    <a:lnTo>
                      <a:pt x="6942" y="1406"/>
                    </a:lnTo>
                    <a:cubicBezTo>
                      <a:pt x="6954" y="1013"/>
                      <a:pt x="6645" y="703"/>
                      <a:pt x="6276" y="703"/>
                    </a:cubicBezTo>
                    <a:cubicBezTo>
                      <a:pt x="6252" y="310"/>
                      <a:pt x="5954" y="1"/>
                      <a:pt x="55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27"/>
              <p:cNvSpPr/>
              <p:nvPr/>
            </p:nvSpPr>
            <p:spPr>
              <a:xfrm>
                <a:off x="3329432" y="2004344"/>
                <a:ext cx="26928" cy="10249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22" extrusionOk="0">
                    <a:moveTo>
                      <a:pt x="167" y="0"/>
                    </a:moveTo>
                    <a:cubicBezTo>
                      <a:pt x="72" y="0"/>
                      <a:pt x="0" y="72"/>
                      <a:pt x="0" y="167"/>
                    </a:cubicBezTo>
                    <a:cubicBezTo>
                      <a:pt x="0" y="250"/>
                      <a:pt x="72" y="322"/>
                      <a:pt x="167" y="322"/>
                    </a:cubicBezTo>
                    <a:lnTo>
                      <a:pt x="679" y="322"/>
                    </a:lnTo>
                    <a:cubicBezTo>
                      <a:pt x="774" y="322"/>
                      <a:pt x="846" y="250"/>
                      <a:pt x="846" y="167"/>
                    </a:cubicBezTo>
                    <a:cubicBezTo>
                      <a:pt x="846" y="72"/>
                      <a:pt x="774" y="0"/>
                      <a:pt x="6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27"/>
              <p:cNvSpPr/>
              <p:nvPr/>
            </p:nvSpPr>
            <p:spPr>
              <a:xfrm>
                <a:off x="3368074" y="2004344"/>
                <a:ext cx="82663" cy="10249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322" extrusionOk="0">
                    <a:moveTo>
                      <a:pt x="167" y="0"/>
                    </a:moveTo>
                    <a:cubicBezTo>
                      <a:pt x="84" y="0"/>
                      <a:pt x="1" y="72"/>
                      <a:pt x="1" y="167"/>
                    </a:cubicBezTo>
                    <a:cubicBezTo>
                      <a:pt x="1" y="250"/>
                      <a:pt x="84" y="322"/>
                      <a:pt x="167" y="322"/>
                    </a:cubicBezTo>
                    <a:lnTo>
                      <a:pt x="2430" y="322"/>
                    </a:lnTo>
                    <a:cubicBezTo>
                      <a:pt x="2525" y="322"/>
                      <a:pt x="2596" y="250"/>
                      <a:pt x="2596" y="167"/>
                    </a:cubicBezTo>
                    <a:cubicBezTo>
                      <a:pt x="2596" y="72"/>
                      <a:pt x="2525" y="0"/>
                      <a:pt x="24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27"/>
              <p:cNvSpPr/>
              <p:nvPr/>
            </p:nvSpPr>
            <p:spPr>
              <a:xfrm>
                <a:off x="3329432" y="2031622"/>
                <a:ext cx="121304" cy="10631"/>
              </a:xfrm>
              <a:custGeom>
                <a:avLst/>
                <a:gdLst/>
                <a:ahLst/>
                <a:cxnLst/>
                <a:rect l="l" t="t" r="r" b="b"/>
                <a:pathLst>
                  <a:path w="3811" h="334" extrusionOk="0">
                    <a:moveTo>
                      <a:pt x="167" y="1"/>
                    </a:moveTo>
                    <a:cubicBezTo>
                      <a:pt x="72" y="1"/>
                      <a:pt x="0" y="84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644" y="334"/>
                    </a:lnTo>
                    <a:cubicBezTo>
                      <a:pt x="3739" y="334"/>
                      <a:pt x="3810" y="263"/>
                      <a:pt x="3810" y="167"/>
                    </a:cubicBezTo>
                    <a:cubicBezTo>
                      <a:pt x="3810" y="84"/>
                      <a:pt x="3739" y="1"/>
                      <a:pt x="36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27"/>
              <p:cNvSpPr/>
              <p:nvPr/>
            </p:nvSpPr>
            <p:spPr>
              <a:xfrm>
                <a:off x="3329432" y="2059664"/>
                <a:ext cx="82249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2584" h="335" extrusionOk="0">
                    <a:moveTo>
                      <a:pt x="155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51"/>
                      <a:pt x="72" y="334"/>
                      <a:pt x="155" y="334"/>
                    </a:cubicBezTo>
                    <a:lnTo>
                      <a:pt x="2429" y="334"/>
                    </a:lnTo>
                    <a:cubicBezTo>
                      <a:pt x="2513" y="334"/>
                      <a:pt x="2584" y="251"/>
                      <a:pt x="2584" y="167"/>
                    </a:cubicBezTo>
                    <a:cubicBezTo>
                      <a:pt x="2584" y="72"/>
                      <a:pt x="2513" y="1"/>
                      <a:pt x="24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27"/>
              <p:cNvSpPr/>
              <p:nvPr/>
            </p:nvSpPr>
            <p:spPr>
              <a:xfrm>
                <a:off x="3423777" y="2059664"/>
                <a:ext cx="26960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847" h="335" extrusionOk="0">
                    <a:moveTo>
                      <a:pt x="156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51"/>
                      <a:pt x="72" y="334"/>
                      <a:pt x="156" y="334"/>
                    </a:cubicBezTo>
                    <a:lnTo>
                      <a:pt x="680" y="334"/>
                    </a:lnTo>
                    <a:cubicBezTo>
                      <a:pt x="775" y="334"/>
                      <a:pt x="846" y="251"/>
                      <a:pt x="846" y="167"/>
                    </a:cubicBezTo>
                    <a:cubicBezTo>
                      <a:pt x="846" y="72"/>
                      <a:pt x="775" y="1"/>
                      <a:pt x="68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2" name="Imagen 1">
            <a:extLst>
              <a:ext uri="{FF2B5EF4-FFF2-40B4-BE49-F238E27FC236}">
                <a16:creationId xmlns:a16="http://schemas.microsoft.com/office/drawing/2014/main" id="{D38598E0-4F47-7960-784A-DEE77AA2D1C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58272" y="4700616"/>
            <a:ext cx="731456" cy="370018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p28"/>
          <p:cNvSpPr/>
          <p:nvPr/>
        </p:nvSpPr>
        <p:spPr>
          <a:xfrm>
            <a:off x="0" y="4621775"/>
            <a:ext cx="9144000" cy="5277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8" name="Google Shape;158;p28"/>
          <p:cNvGrpSpPr/>
          <p:nvPr/>
        </p:nvGrpSpPr>
        <p:grpSpPr>
          <a:xfrm>
            <a:off x="7955280" y="539404"/>
            <a:ext cx="475800" cy="475800"/>
            <a:chOff x="8424004" y="539404"/>
            <a:chExt cx="475800" cy="475800"/>
          </a:xfrm>
        </p:grpSpPr>
        <p:sp>
          <p:nvSpPr>
            <p:cNvPr id="159" name="Google Shape;159;p28"/>
            <p:cNvSpPr/>
            <p:nvPr/>
          </p:nvSpPr>
          <p:spPr>
            <a:xfrm>
              <a:off x="8424004" y="539404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0" name="Google Shape;160;p28"/>
            <p:cNvGrpSpPr/>
            <p:nvPr/>
          </p:nvGrpSpPr>
          <p:grpSpPr>
            <a:xfrm>
              <a:off x="8582338" y="653865"/>
              <a:ext cx="159132" cy="246857"/>
              <a:chOff x="3764485" y="2890682"/>
              <a:chExt cx="222874" cy="345737"/>
            </a:xfrm>
          </p:grpSpPr>
          <p:sp>
            <p:nvSpPr>
              <p:cNvPr id="161" name="Google Shape;161;p28"/>
              <p:cNvSpPr/>
              <p:nvPr/>
            </p:nvSpPr>
            <p:spPr>
              <a:xfrm>
                <a:off x="3764485" y="2890682"/>
                <a:ext cx="222874" cy="345737"/>
              </a:xfrm>
              <a:custGeom>
                <a:avLst/>
                <a:gdLst/>
                <a:ahLst/>
                <a:cxnLst/>
                <a:rect l="l" t="t" r="r" b="b"/>
                <a:pathLst>
                  <a:path w="7002" h="10862" extrusionOk="0">
                    <a:moveTo>
                      <a:pt x="3596" y="348"/>
                    </a:moveTo>
                    <a:lnTo>
                      <a:pt x="3727" y="396"/>
                    </a:lnTo>
                    <a:cubicBezTo>
                      <a:pt x="3882" y="467"/>
                      <a:pt x="4001" y="610"/>
                      <a:pt x="4073" y="801"/>
                    </a:cubicBezTo>
                    <a:cubicBezTo>
                      <a:pt x="3894" y="777"/>
                      <a:pt x="3739" y="753"/>
                      <a:pt x="3596" y="729"/>
                    </a:cubicBezTo>
                    <a:lnTo>
                      <a:pt x="3596" y="348"/>
                    </a:lnTo>
                    <a:close/>
                    <a:moveTo>
                      <a:pt x="6168" y="8504"/>
                    </a:moveTo>
                    <a:cubicBezTo>
                      <a:pt x="6275" y="8504"/>
                      <a:pt x="6347" y="8587"/>
                      <a:pt x="6347" y="8683"/>
                    </a:cubicBezTo>
                    <a:lnTo>
                      <a:pt x="6347" y="8861"/>
                    </a:lnTo>
                    <a:lnTo>
                      <a:pt x="6168" y="8861"/>
                    </a:lnTo>
                    <a:cubicBezTo>
                      <a:pt x="6085" y="8861"/>
                      <a:pt x="6001" y="8945"/>
                      <a:pt x="6001" y="9028"/>
                    </a:cubicBezTo>
                    <a:cubicBezTo>
                      <a:pt x="6001" y="9123"/>
                      <a:pt x="6085" y="9195"/>
                      <a:pt x="6168" y="9195"/>
                    </a:cubicBezTo>
                    <a:lnTo>
                      <a:pt x="6513" y="9195"/>
                    </a:lnTo>
                    <a:cubicBezTo>
                      <a:pt x="6621" y="9195"/>
                      <a:pt x="6692" y="9266"/>
                      <a:pt x="6692" y="9373"/>
                    </a:cubicBezTo>
                    <a:lnTo>
                      <a:pt x="6692" y="10397"/>
                    </a:lnTo>
                    <a:cubicBezTo>
                      <a:pt x="6680" y="10504"/>
                      <a:pt x="6597" y="10576"/>
                      <a:pt x="6501" y="10576"/>
                    </a:cubicBezTo>
                    <a:lnTo>
                      <a:pt x="1394" y="10576"/>
                    </a:lnTo>
                    <a:cubicBezTo>
                      <a:pt x="1287" y="10576"/>
                      <a:pt x="1215" y="10504"/>
                      <a:pt x="1215" y="10397"/>
                    </a:cubicBezTo>
                    <a:lnTo>
                      <a:pt x="1215" y="9373"/>
                    </a:lnTo>
                    <a:cubicBezTo>
                      <a:pt x="1215" y="9266"/>
                      <a:pt x="1287" y="9195"/>
                      <a:pt x="1394" y="9195"/>
                    </a:cubicBezTo>
                    <a:lnTo>
                      <a:pt x="5489" y="9195"/>
                    </a:lnTo>
                    <a:cubicBezTo>
                      <a:pt x="5573" y="9195"/>
                      <a:pt x="5644" y="9123"/>
                      <a:pt x="5644" y="9028"/>
                    </a:cubicBezTo>
                    <a:cubicBezTo>
                      <a:pt x="5644" y="8945"/>
                      <a:pt x="5573" y="8861"/>
                      <a:pt x="5489" y="8861"/>
                    </a:cubicBezTo>
                    <a:lnTo>
                      <a:pt x="1560" y="8861"/>
                    </a:lnTo>
                    <a:lnTo>
                      <a:pt x="1560" y="8683"/>
                    </a:lnTo>
                    <a:cubicBezTo>
                      <a:pt x="1560" y="8587"/>
                      <a:pt x="1632" y="8504"/>
                      <a:pt x="1739" y="8504"/>
                    </a:cubicBezTo>
                    <a:close/>
                    <a:moveTo>
                      <a:pt x="3471" y="1"/>
                    </a:moveTo>
                    <a:cubicBezTo>
                      <a:pt x="3436" y="1"/>
                      <a:pt x="3413" y="3"/>
                      <a:pt x="3406" y="3"/>
                    </a:cubicBezTo>
                    <a:cubicBezTo>
                      <a:pt x="3311" y="3"/>
                      <a:pt x="3251" y="74"/>
                      <a:pt x="3251" y="158"/>
                    </a:cubicBezTo>
                    <a:lnTo>
                      <a:pt x="3251" y="682"/>
                    </a:lnTo>
                    <a:cubicBezTo>
                      <a:pt x="3184" y="678"/>
                      <a:pt x="3123" y="676"/>
                      <a:pt x="3071" y="676"/>
                    </a:cubicBezTo>
                    <a:cubicBezTo>
                      <a:pt x="2968" y="676"/>
                      <a:pt x="2902" y="682"/>
                      <a:pt x="2894" y="682"/>
                    </a:cubicBezTo>
                    <a:cubicBezTo>
                      <a:pt x="2811" y="682"/>
                      <a:pt x="2751" y="753"/>
                      <a:pt x="2751" y="848"/>
                    </a:cubicBezTo>
                    <a:cubicBezTo>
                      <a:pt x="2751" y="932"/>
                      <a:pt x="2822" y="991"/>
                      <a:pt x="2906" y="991"/>
                    </a:cubicBezTo>
                    <a:cubicBezTo>
                      <a:pt x="2909" y="991"/>
                      <a:pt x="2939" y="990"/>
                      <a:pt x="2991" y="990"/>
                    </a:cubicBezTo>
                    <a:cubicBezTo>
                      <a:pt x="3356" y="990"/>
                      <a:pt x="4811" y="1045"/>
                      <a:pt x="5728" y="1920"/>
                    </a:cubicBezTo>
                    <a:cubicBezTo>
                      <a:pt x="6228" y="2408"/>
                      <a:pt x="6501" y="3063"/>
                      <a:pt x="6501" y="3896"/>
                    </a:cubicBezTo>
                    <a:cubicBezTo>
                      <a:pt x="6501" y="4789"/>
                      <a:pt x="6299" y="5361"/>
                      <a:pt x="6097" y="5968"/>
                    </a:cubicBezTo>
                    <a:cubicBezTo>
                      <a:pt x="5882" y="6575"/>
                      <a:pt x="5668" y="7194"/>
                      <a:pt x="5644" y="8171"/>
                    </a:cubicBezTo>
                    <a:lnTo>
                      <a:pt x="1989" y="8171"/>
                    </a:lnTo>
                    <a:cubicBezTo>
                      <a:pt x="1941" y="8075"/>
                      <a:pt x="1882" y="7909"/>
                      <a:pt x="1882" y="7647"/>
                    </a:cubicBezTo>
                    <a:cubicBezTo>
                      <a:pt x="1882" y="7230"/>
                      <a:pt x="2132" y="6266"/>
                      <a:pt x="3882" y="4515"/>
                    </a:cubicBezTo>
                    <a:cubicBezTo>
                      <a:pt x="3918" y="4480"/>
                      <a:pt x="3942" y="4385"/>
                      <a:pt x="3906" y="4325"/>
                    </a:cubicBezTo>
                    <a:cubicBezTo>
                      <a:pt x="3886" y="4275"/>
                      <a:pt x="3825" y="4251"/>
                      <a:pt x="3764" y="4251"/>
                    </a:cubicBezTo>
                    <a:cubicBezTo>
                      <a:pt x="3751" y="4251"/>
                      <a:pt x="3739" y="4252"/>
                      <a:pt x="3727" y="4254"/>
                    </a:cubicBezTo>
                    <a:cubicBezTo>
                      <a:pt x="3727" y="4254"/>
                      <a:pt x="3635" y="4276"/>
                      <a:pt x="3486" y="4276"/>
                    </a:cubicBezTo>
                    <a:cubicBezTo>
                      <a:pt x="3292" y="4276"/>
                      <a:pt x="3001" y="4238"/>
                      <a:pt x="2691" y="4063"/>
                    </a:cubicBezTo>
                    <a:cubicBezTo>
                      <a:pt x="2620" y="4020"/>
                      <a:pt x="2540" y="4000"/>
                      <a:pt x="2460" y="4000"/>
                    </a:cubicBezTo>
                    <a:cubicBezTo>
                      <a:pt x="2341" y="4000"/>
                      <a:pt x="2220" y="4044"/>
                      <a:pt x="2120" y="4123"/>
                    </a:cubicBezTo>
                    <a:cubicBezTo>
                      <a:pt x="1924" y="4281"/>
                      <a:pt x="1552" y="4499"/>
                      <a:pt x="998" y="4499"/>
                    </a:cubicBezTo>
                    <a:cubicBezTo>
                      <a:pt x="846" y="4499"/>
                      <a:pt x="680" y="4482"/>
                      <a:pt x="501" y="4444"/>
                    </a:cubicBezTo>
                    <a:lnTo>
                      <a:pt x="370" y="3777"/>
                    </a:lnTo>
                    <a:lnTo>
                      <a:pt x="2001" y="2146"/>
                    </a:lnTo>
                    <a:cubicBezTo>
                      <a:pt x="2037" y="2110"/>
                      <a:pt x="2049" y="2063"/>
                      <a:pt x="2049" y="2027"/>
                    </a:cubicBezTo>
                    <a:lnTo>
                      <a:pt x="2049" y="1813"/>
                    </a:lnTo>
                    <a:cubicBezTo>
                      <a:pt x="2049" y="1729"/>
                      <a:pt x="2120" y="1634"/>
                      <a:pt x="2215" y="1634"/>
                    </a:cubicBezTo>
                    <a:cubicBezTo>
                      <a:pt x="2327" y="1626"/>
                      <a:pt x="2501" y="1615"/>
                      <a:pt x="2715" y="1615"/>
                    </a:cubicBezTo>
                    <a:cubicBezTo>
                      <a:pt x="3115" y="1615"/>
                      <a:pt x="3656" y="1654"/>
                      <a:pt x="4192" y="1825"/>
                    </a:cubicBezTo>
                    <a:cubicBezTo>
                      <a:pt x="4211" y="1833"/>
                      <a:pt x="4231" y="1837"/>
                      <a:pt x="4250" y="1837"/>
                    </a:cubicBezTo>
                    <a:cubicBezTo>
                      <a:pt x="4314" y="1837"/>
                      <a:pt x="4373" y="1794"/>
                      <a:pt x="4382" y="1729"/>
                    </a:cubicBezTo>
                    <a:cubicBezTo>
                      <a:pt x="4418" y="1634"/>
                      <a:pt x="4370" y="1539"/>
                      <a:pt x="4275" y="1527"/>
                    </a:cubicBezTo>
                    <a:cubicBezTo>
                      <a:pt x="3701" y="1346"/>
                      <a:pt x="3117" y="1300"/>
                      <a:pt x="2687" y="1300"/>
                    </a:cubicBezTo>
                    <a:cubicBezTo>
                      <a:pt x="2465" y="1300"/>
                      <a:pt x="2285" y="1312"/>
                      <a:pt x="2168" y="1325"/>
                    </a:cubicBezTo>
                    <a:cubicBezTo>
                      <a:pt x="1906" y="1348"/>
                      <a:pt x="1715" y="1563"/>
                      <a:pt x="1715" y="1813"/>
                    </a:cubicBezTo>
                    <a:lnTo>
                      <a:pt x="1715" y="1968"/>
                    </a:lnTo>
                    <a:lnTo>
                      <a:pt x="60" y="3611"/>
                    </a:lnTo>
                    <a:cubicBezTo>
                      <a:pt x="24" y="3658"/>
                      <a:pt x="1" y="3706"/>
                      <a:pt x="24" y="3765"/>
                    </a:cubicBezTo>
                    <a:lnTo>
                      <a:pt x="179" y="4611"/>
                    </a:lnTo>
                    <a:cubicBezTo>
                      <a:pt x="203" y="4670"/>
                      <a:pt x="239" y="4718"/>
                      <a:pt x="298" y="4730"/>
                    </a:cubicBezTo>
                    <a:cubicBezTo>
                      <a:pt x="542" y="4788"/>
                      <a:pt x="764" y="4813"/>
                      <a:pt x="967" y="4813"/>
                    </a:cubicBezTo>
                    <a:cubicBezTo>
                      <a:pt x="1627" y="4813"/>
                      <a:pt x="2071" y="4552"/>
                      <a:pt x="2299" y="4361"/>
                    </a:cubicBezTo>
                    <a:cubicBezTo>
                      <a:pt x="2338" y="4329"/>
                      <a:pt x="2389" y="4313"/>
                      <a:pt x="2435" y="4313"/>
                    </a:cubicBezTo>
                    <a:cubicBezTo>
                      <a:pt x="2459" y="4313"/>
                      <a:pt x="2481" y="4317"/>
                      <a:pt x="2501" y="4325"/>
                    </a:cubicBezTo>
                    <a:cubicBezTo>
                      <a:pt x="2822" y="4504"/>
                      <a:pt x="3120" y="4563"/>
                      <a:pt x="3334" y="4587"/>
                    </a:cubicBezTo>
                    <a:cubicBezTo>
                      <a:pt x="1846" y="6135"/>
                      <a:pt x="1537" y="7099"/>
                      <a:pt x="1537" y="7635"/>
                    </a:cubicBezTo>
                    <a:cubicBezTo>
                      <a:pt x="1537" y="7861"/>
                      <a:pt x="1584" y="8040"/>
                      <a:pt x="1608" y="8159"/>
                    </a:cubicBezTo>
                    <a:cubicBezTo>
                      <a:pt x="1370" y="8195"/>
                      <a:pt x="1191" y="8397"/>
                      <a:pt x="1191" y="8647"/>
                    </a:cubicBezTo>
                    <a:lnTo>
                      <a:pt x="1191" y="8849"/>
                    </a:lnTo>
                    <a:cubicBezTo>
                      <a:pt x="1001" y="8909"/>
                      <a:pt x="858" y="9111"/>
                      <a:pt x="858" y="9326"/>
                    </a:cubicBezTo>
                    <a:lnTo>
                      <a:pt x="858" y="10361"/>
                    </a:lnTo>
                    <a:cubicBezTo>
                      <a:pt x="858" y="10635"/>
                      <a:pt x="1072" y="10861"/>
                      <a:pt x="1358" y="10861"/>
                    </a:cubicBezTo>
                    <a:lnTo>
                      <a:pt x="6501" y="10861"/>
                    </a:lnTo>
                    <a:cubicBezTo>
                      <a:pt x="6775" y="10861"/>
                      <a:pt x="7002" y="10635"/>
                      <a:pt x="7002" y="10361"/>
                    </a:cubicBezTo>
                    <a:lnTo>
                      <a:pt x="7002" y="9326"/>
                    </a:lnTo>
                    <a:cubicBezTo>
                      <a:pt x="7002" y="9171"/>
                      <a:pt x="6859" y="8968"/>
                      <a:pt x="6656" y="8897"/>
                    </a:cubicBezTo>
                    <a:lnTo>
                      <a:pt x="6656" y="8695"/>
                    </a:lnTo>
                    <a:cubicBezTo>
                      <a:pt x="6656" y="8409"/>
                      <a:pt x="6442" y="8183"/>
                      <a:pt x="6156" y="8183"/>
                    </a:cubicBezTo>
                    <a:lnTo>
                      <a:pt x="5978" y="8183"/>
                    </a:lnTo>
                    <a:cubicBezTo>
                      <a:pt x="5990" y="7266"/>
                      <a:pt x="6204" y="6671"/>
                      <a:pt x="6406" y="6087"/>
                    </a:cubicBezTo>
                    <a:cubicBezTo>
                      <a:pt x="6621" y="5492"/>
                      <a:pt x="6823" y="4861"/>
                      <a:pt x="6823" y="3908"/>
                    </a:cubicBezTo>
                    <a:cubicBezTo>
                      <a:pt x="6823" y="2991"/>
                      <a:pt x="6525" y="2241"/>
                      <a:pt x="5966" y="1694"/>
                    </a:cubicBezTo>
                    <a:cubicBezTo>
                      <a:pt x="5501" y="1265"/>
                      <a:pt x="4930" y="1015"/>
                      <a:pt x="4418" y="860"/>
                    </a:cubicBezTo>
                    <a:cubicBezTo>
                      <a:pt x="4311" y="396"/>
                      <a:pt x="4061" y="182"/>
                      <a:pt x="3846" y="86"/>
                    </a:cubicBezTo>
                    <a:cubicBezTo>
                      <a:pt x="3690" y="12"/>
                      <a:pt x="3550" y="1"/>
                      <a:pt x="347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28"/>
              <p:cNvSpPr/>
              <p:nvPr/>
            </p:nvSpPr>
            <p:spPr>
              <a:xfrm>
                <a:off x="3913799" y="2948231"/>
                <a:ext cx="20499" cy="14960"/>
              </a:xfrm>
              <a:custGeom>
                <a:avLst/>
                <a:gdLst/>
                <a:ahLst/>
                <a:cxnLst/>
                <a:rect l="l" t="t" r="r" b="b"/>
                <a:pathLst>
                  <a:path w="644" h="470" extrusionOk="0">
                    <a:moveTo>
                      <a:pt x="184" y="0"/>
                    </a:moveTo>
                    <a:cubicBezTo>
                      <a:pt x="126" y="0"/>
                      <a:pt x="73" y="27"/>
                      <a:pt x="48" y="76"/>
                    </a:cubicBezTo>
                    <a:cubicBezTo>
                      <a:pt x="1" y="148"/>
                      <a:pt x="36" y="255"/>
                      <a:pt x="108" y="291"/>
                    </a:cubicBezTo>
                    <a:cubicBezTo>
                      <a:pt x="203" y="326"/>
                      <a:pt x="286" y="386"/>
                      <a:pt x="358" y="433"/>
                    </a:cubicBezTo>
                    <a:cubicBezTo>
                      <a:pt x="394" y="445"/>
                      <a:pt x="417" y="469"/>
                      <a:pt x="453" y="469"/>
                    </a:cubicBezTo>
                    <a:cubicBezTo>
                      <a:pt x="501" y="469"/>
                      <a:pt x="560" y="433"/>
                      <a:pt x="584" y="386"/>
                    </a:cubicBezTo>
                    <a:cubicBezTo>
                      <a:pt x="644" y="326"/>
                      <a:pt x="620" y="231"/>
                      <a:pt x="537" y="183"/>
                    </a:cubicBezTo>
                    <a:cubicBezTo>
                      <a:pt x="453" y="124"/>
                      <a:pt x="358" y="64"/>
                      <a:pt x="263" y="17"/>
                    </a:cubicBezTo>
                    <a:cubicBezTo>
                      <a:pt x="237" y="6"/>
                      <a:pt x="210" y="0"/>
                      <a:pt x="18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28"/>
              <p:cNvSpPr/>
              <p:nvPr/>
            </p:nvSpPr>
            <p:spPr>
              <a:xfrm>
                <a:off x="3841418" y="2956315"/>
                <a:ext cx="10631" cy="15947"/>
              </a:xfrm>
              <a:custGeom>
                <a:avLst/>
                <a:gdLst/>
                <a:ahLst/>
                <a:cxnLst/>
                <a:rect l="l" t="t" r="r" b="b"/>
                <a:pathLst>
                  <a:path w="334" h="501" extrusionOk="0">
                    <a:moveTo>
                      <a:pt x="167" y="1"/>
                    </a:moveTo>
                    <a:cubicBezTo>
                      <a:pt x="72" y="1"/>
                      <a:pt x="1" y="72"/>
                      <a:pt x="1" y="167"/>
                    </a:cubicBezTo>
                    <a:lnTo>
                      <a:pt x="1" y="334"/>
                    </a:lnTo>
                    <a:cubicBezTo>
                      <a:pt x="1" y="418"/>
                      <a:pt x="72" y="501"/>
                      <a:pt x="167" y="501"/>
                    </a:cubicBezTo>
                    <a:cubicBezTo>
                      <a:pt x="251" y="501"/>
                      <a:pt x="334" y="418"/>
                      <a:pt x="334" y="334"/>
                    </a:cubicBezTo>
                    <a:lnTo>
                      <a:pt x="334" y="167"/>
                    </a:lnTo>
                    <a:cubicBezTo>
                      <a:pt x="334" y="72"/>
                      <a:pt x="251" y="1"/>
                      <a:pt x="1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2" name="Imagen 1">
            <a:extLst>
              <a:ext uri="{FF2B5EF4-FFF2-40B4-BE49-F238E27FC236}">
                <a16:creationId xmlns:a16="http://schemas.microsoft.com/office/drawing/2014/main" id="{BA0DCCD7-9AED-CCDF-4E3C-86ED299379B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58272" y="4700616"/>
            <a:ext cx="731456" cy="370018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9_2">
    <p:spTree>
      <p:nvGrpSpPr>
        <p:cNvPr id="1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p29"/>
          <p:cNvSpPr/>
          <p:nvPr/>
        </p:nvSpPr>
        <p:spPr>
          <a:xfrm>
            <a:off x="0" y="4621775"/>
            <a:ext cx="9144000" cy="5277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6" name="Google Shape;166;p29"/>
          <p:cNvGrpSpPr/>
          <p:nvPr/>
        </p:nvGrpSpPr>
        <p:grpSpPr>
          <a:xfrm>
            <a:off x="7955280" y="539404"/>
            <a:ext cx="475800" cy="475800"/>
            <a:chOff x="8424004" y="539404"/>
            <a:chExt cx="475800" cy="475800"/>
          </a:xfrm>
        </p:grpSpPr>
        <p:sp>
          <p:nvSpPr>
            <p:cNvPr id="167" name="Google Shape;167;p29"/>
            <p:cNvSpPr/>
            <p:nvPr/>
          </p:nvSpPr>
          <p:spPr>
            <a:xfrm>
              <a:off x="8424004" y="539404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9"/>
            <p:cNvSpPr/>
            <p:nvPr/>
          </p:nvSpPr>
          <p:spPr>
            <a:xfrm>
              <a:off x="8529021" y="666883"/>
              <a:ext cx="265753" cy="220820"/>
            </a:xfrm>
            <a:custGeom>
              <a:avLst/>
              <a:gdLst/>
              <a:ahLst/>
              <a:cxnLst/>
              <a:rect l="l" t="t" r="r" b="b"/>
              <a:pathLst>
                <a:path w="11693" h="9716" extrusionOk="0">
                  <a:moveTo>
                    <a:pt x="2906" y="346"/>
                  </a:moveTo>
                  <a:cubicBezTo>
                    <a:pt x="3120" y="346"/>
                    <a:pt x="3287" y="524"/>
                    <a:pt x="3287" y="727"/>
                  </a:cubicBezTo>
                  <a:lnTo>
                    <a:pt x="3287" y="1096"/>
                  </a:lnTo>
                  <a:cubicBezTo>
                    <a:pt x="3299" y="1429"/>
                    <a:pt x="3049" y="1679"/>
                    <a:pt x="2727" y="1679"/>
                  </a:cubicBezTo>
                  <a:cubicBezTo>
                    <a:pt x="2406" y="1679"/>
                    <a:pt x="2144" y="1429"/>
                    <a:pt x="2144" y="1096"/>
                  </a:cubicBezTo>
                  <a:lnTo>
                    <a:pt x="2144" y="727"/>
                  </a:lnTo>
                  <a:cubicBezTo>
                    <a:pt x="2144" y="500"/>
                    <a:pt x="2322" y="346"/>
                    <a:pt x="2525" y="346"/>
                  </a:cubicBezTo>
                  <a:close/>
                  <a:moveTo>
                    <a:pt x="5894" y="346"/>
                  </a:moveTo>
                  <a:cubicBezTo>
                    <a:pt x="6120" y="346"/>
                    <a:pt x="6275" y="524"/>
                    <a:pt x="6275" y="727"/>
                  </a:cubicBezTo>
                  <a:lnTo>
                    <a:pt x="6275" y="1096"/>
                  </a:lnTo>
                  <a:cubicBezTo>
                    <a:pt x="6299" y="1429"/>
                    <a:pt x="6037" y="1679"/>
                    <a:pt x="5716" y="1679"/>
                  </a:cubicBezTo>
                  <a:cubicBezTo>
                    <a:pt x="5406" y="1679"/>
                    <a:pt x="5132" y="1429"/>
                    <a:pt x="5132" y="1096"/>
                  </a:cubicBezTo>
                  <a:lnTo>
                    <a:pt x="5132" y="727"/>
                  </a:lnTo>
                  <a:cubicBezTo>
                    <a:pt x="5132" y="500"/>
                    <a:pt x="5311" y="346"/>
                    <a:pt x="5525" y="346"/>
                  </a:cubicBezTo>
                  <a:close/>
                  <a:moveTo>
                    <a:pt x="8895" y="346"/>
                  </a:moveTo>
                  <a:cubicBezTo>
                    <a:pt x="9121" y="346"/>
                    <a:pt x="9287" y="524"/>
                    <a:pt x="9287" y="727"/>
                  </a:cubicBezTo>
                  <a:lnTo>
                    <a:pt x="9287" y="1096"/>
                  </a:lnTo>
                  <a:cubicBezTo>
                    <a:pt x="9299" y="1429"/>
                    <a:pt x="9026" y="1679"/>
                    <a:pt x="8716" y="1679"/>
                  </a:cubicBezTo>
                  <a:cubicBezTo>
                    <a:pt x="8406" y="1679"/>
                    <a:pt x="8144" y="1429"/>
                    <a:pt x="8144" y="1096"/>
                  </a:cubicBezTo>
                  <a:lnTo>
                    <a:pt x="8144" y="727"/>
                  </a:lnTo>
                  <a:cubicBezTo>
                    <a:pt x="8144" y="500"/>
                    <a:pt x="8323" y="346"/>
                    <a:pt x="8525" y="346"/>
                  </a:cubicBezTo>
                  <a:close/>
                  <a:moveTo>
                    <a:pt x="2930" y="2036"/>
                  </a:moveTo>
                  <a:lnTo>
                    <a:pt x="2930" y="2120"/>
                  </a:lnTo>
                  <a:cubicBezTo>
                    <a:pt x="2930" y="2179"/>
                    <a:pt x="2941" y="2263"/>
                    <a:pt x="2977" y="2310"/>
                  </a:cubicBezTo>
                  <a:lnTo>
                    <a:pt x="2739" y="2548"/>
                  </a:lnTo>
                  <a:lnTo>
                    <a:pt x="2703" y="2548"/>
                  </a:lnTo>
                  <a:lnTo>
                    <a:pt x="2465" y="2310"/>
                  </a:lnTo>
                  <a:cubicBezTo>
                    <a:pt x="2501" y="2251"/>
                    <a:pt x="2513" y="2191"/>
                    <a:pt x="2513" y="2120"/>
                  </a:cubicBezTo>
                  <a:lnTo>
                    <a:pt x="2513" y="2036"/>
                  </a:lnTo>
                  <a:close/>
                  <a:moveTo>
                    <a:pt x="5918" y="2036"/>
                  </a:moveTo>
                  <a:lnTo>
                    <a:pt x="5918" y="2120"/>
                  </a:lnTo>
                  <a:cubicBezTo>
                    <a:pt x="5918" y="2179"/>
                    <a:pt x="5942" y="2263"/>
                    <a:pt x="5966" y="2310"/>
                  </a:cubicBezTo>
                  <a:lnTo>
                    <a:pt x="5728" y="2548"/>
                  </a:lnTo>
                  <a:lnTo>
                    <a:pt x="5704" y="2548"/>
                  </a:lnTo>
                  <a:lnTo>
                    <a:pt x="5466" y="2310"/>
                  </a:lnTo>
                  <a:cubicBezTo>
                    <a:pt x="5489" y="2251"/>
                    <a:pt x="5501" y="2191"/>
                    <a:pt x="5501" y="2120"/>
                  </a:cubicBezTo>
                  <a:lnTo>
                    <a:pt x="5501" y="2036"/>
                  </a:lnTo>
                  <a:close/>
                  <a:moveTo>
                    <a:pt x="8930" y="2036"/>
                  </a:moveTo>
                  <a:lnTo>
                    <a:pt x="8930" y="2120"/>
                  </a:lnTo>
                  <a:cubicBezTo>
                    <a:pt x="8930" y="2179"/>
                    <a:pt x="8942" y="2263"/>
                    <a:pt x="8966" y="2310"/>
                  </a:cubicBezTo>
                  <a:lnTo>
                    <a:pt x="8728" y="2548"/>
                  </a:lnTo>
                  <a:lnTo>
                    <a:pt x="8704" y="2548"/>
                  </a:lnTo>
                  <a:lnTo>
                    <a:pt x="8466" y="2310"/>
                  </a:lnTo>
                  <a:cubicBezTo>
                    <a:pt x="8490" y="2251"/>
                    <a:pt x="8514" y="2191"/>
                    <a:pt x="8514" y="2120"/>
                  </a:cubicBezTo>
                  <a:lnTo>
                    <a:pt x="8514" y="2036"/>
                  </a:lnTo>
                  <a:close/>
                  <a:moveTo>
                    <a:pt x="1394" y="3525"/>
                  </a:moveTo>
                  <a:cubicBezTo>
                    <a:pt x="1620" y="3525"/>
                    <a:pt x="1798" y="3703"/>
                    <a:pt x="1798" y="3918"/>
                  </a:cubicBezTo>
                  <a:lnTo>
                    <a:pt x="1798" y="4287"/>
                  </a:lnTo>
                  <a:cubicBezTo>
                    <a:pt x="1798" y="4596"/>
                    <a:pt x="1548" y="4870"/>
                    <a:pt x="1215" y="4870"/>
                  </a:cubicBezTo>
                  <a:cubicBezTo>
                    <a:pt x="905" y="4870"/>
                    <a:pt x="644" y="4608"/>
                    <a:pt x="644" y="4287"/>
                  </a:cubicBezTo>
                  <a:lnTo>
                    <a:pt x="644" y="3918"/>
                  </a:lnTo>
                  <a:cubicBezTo>
                    <a:pt x="644" y="3691"/>
                    <a:pt x="822" y="3525"/>
                    <a:pt x="1025" y="3525"/>
                  </a:cubicBezTo>
                  <a:close/>
                  <a:moveTo>
                    <a:pt x="4406" y="3525"/>
                  </a:moveTo>
                  <a:cubicBezTo>
                    <a:pt x="4632" y="3525"/>
                    <a:pt x="4811" y="3703"/>
                    <a:pt x="4811" y="3918"/>
                  </a:cubicBezTo>
                  <a:lnTo>
                    <a:pt x="4811" y="4287"/>
                  </a:lnTo>
                  <a:cubicBezTo>
                    <a:pt x="4811" y="4596"/>
                    <a:pt x="4549" y="4870"/>
                    <a:pt x="4227" y="4870"/>
                  </a:cubicBezTo>
                  <a:cubicBezTo>
                    <a:pt x="3918" y="4870"/>
                    <a:pt x="3644" y="4608"/>
                    <a:pt x="3644" y="4287"/>
                  </a:cubicBezTo>
                  <a:lnTo>
                    <a:pt x="3644" y="3918"/>
                  </a:lnTo>
                  <a:cubicBezTo>
                    <a:pt x="3644" y="3691"/>
                    <a:pt x="3823" y="3525"/>
                    <a:pt x="4037" y="3525"/>
                  </a:cubicBezTo>
                  <a:close/>
                  <a:moveTo>
                    <a:pt x="7394" y="3525"/>
                  </a:moveTo>
                  <a:cubicBezTo>
                    <a:pt x="7621" y="3525"/>
                    <a:pt x="7799" y="3703"/>
                    <a:pt x="7799" y="3918"/>
                  </a:cubicBezTo>
                  <a:lnTo>
                    <a:pt x="7799" y="4287"/>
                  </a:lnTo>
                  <a:cubicBezTo>
                    <a:pt x="7799" y="4596"/>
                    <a:pt x="7537" y="4870"/>
                    <a:pt x="7216" y="4870"/>
                  </a:cubicBezTo>
                  <a:cubicBezTo>
                    <a:pt x="6906" y="4870"/>
                    <a:pt x="6632" y="4608"/>
                    <a:pt x="6632" y="4287"/>
                  </a:cubicBezTo>
                  <a:lnTo>
                    <a:pt x="6632" y="3918"/>
                  </a:lnTo>
                  <a:cubicBezTo>
                    <a:pt x="6632" y="3691"/>
                    <a:pt x="6811" y="3525"/>
                    <a:pt x="7025" y="3525"/>
                  </a:cubicBezTo>
                  <a:close/>
                  <a:moveTo>
                    <a:pt x="10407" y="3525"/>
                  </a:moveTo>
                  <a:cubicBezTo>
                    <a:pt x="10621" y="3525"/>
                    <a:pt x="10788" y="3703"/>
                    <a:pt x="10788" y="3918"/>
                  </a:cubicBezTo>
                  <a:lnTo>
                    <a:pt x="10788" y="4287"/>
                  </a:lnTo>
                  <a:cubicBezTo>
                    <a:pt x="10800" y="4608"/>
                    <a:pt x="10538" y="4870"/>
                    <a:pt x="10216" y="4870"/>
                  </a:cubicBezTo>
                  <a:cubicBezTo>
                    <a:pt x="9907" y="4870"/>
                    <a:pt x="9645" y="4608"/>
                    <a:pt x="9645" y="4287"/>
                  </a:cubicBezTo>
                  <a:lnTo>
                    <a:pt x="9645" y="3918"/>
                  </a:lnTo>
                  <a:cubicBezTo>
                    <a:pt x="9645" y="3691"/>
                    <a:pt x="9823" y="3525"/>
                    <a:pt x="10026" y="3525"/>
                  </a:cubicBezTo>
                  <a:close/>
                  <a:moveTo>
                    <a:pt x="1429" y="5215"/>
                  </a:moveTo>
                  <a:lnTo>
                    <a:pt x="1429" y="5311"/>
                  </a:lnTo>
                  <a:cubicBezTo>
                    <a:pt x="1429" y="5370"/>
                    <a:pt x="1441" y="5442"/>
                    <a:pt x="1477" y="5489"/>
                  </a:cubicBezTo>
                  <a:lnTo>
                    <a:pt x="1239" y="5727"/>
                  </a:lnTo>
                  <a:lnTo>
                    <a:pt x="1203" y="5727"/>
                  </a:lnTo>
                  <a:lnTo>
                    <a:pt x="965" y="5489"/>
                  </a:lnTo>
                  <a:cubicBezTo>
                    <a:pt x="989" y="5430"/>
                    <a:pt x="1013" y="5370"/>
                    <a:pt x="1013" y="5311"/>
                  </a:cubicBezTo>
                  <a:lnTo>
                    <a:pt x="1013" y="5215"/>
                  </a:lnTo>
                  <a:close/>
                  <a:moveTo>
                    <a:pt x="4430" y="5215"/>
                  </a:moveTo>
                  <a:lnTo>
                    <a:pt x="4430" y="5311"/>
                  </a:lnTo>
                  <a:cubicBezTo>
                    <a:pt x="4430" y="5370"/>
                    <a:pt x="4454" y="5442"/>
                    <a:pt x="4477" y="5489"/>
                  </a:cubicBezTo>
                  <a:lnTo>
                    <a:pt x="4239" y="5727"/>
                  </a:lnTo>
                  <a:lnTo>
                    <a:pt x="4215" y="5727"/>
                  </a:lnTo>
                  <a:lnTo>
                    <a:pt x="3977" y="5489"/>
                  </a:lnTo>
                  <a:cubicBezTo>
                    <a:pt x="4001" y="5430"/>
                    <a:pt x="4013" y="5370"/>
                    <a:pt x="4013" y="5311"/>
                  </a:cubicBezTo>
                  <a:lnTo>
                    <a:pt x="4013" y="5215"/>
                  </a:lnTo>
                  <a:close/>
                  <a:moveTo>
                    <a:pt x="7418" y="5215"/>
                  </a:moveTo>
                  <a:lnTo>
                    <a:pt x="7418" y="5311"/>
                  </a:lnTo>
                  <a:cubicBezTo>
                    <a:pt x="7418" y="5370"/>
                    <a:pt x="7442" y="5442"/>
                    <a:pt x="7466" y="5489"/>
                  </a:cubicBezTo>
                  <a:lnTo>
                    <a:pt x="7228" y="5727"/>
                  </a:lnTo>
                  <a:lnTo>
                    <a:pt x="7204" y="5727"/>
                  </a:lnTo>
                  <a:lnTo>
                    <a:pt x="6966" y="5489"/>
                  </a:lnTo>
                  <a:cubicBezTo>
                    <a:pt x="6990" y="5430"/>
                    <a:pt x="7001" y="5370"/>
                    <a:pt x="7001" y="5311"/>
                  </a:cubicBezTo>
                  <a:lnTo>
                    <a:pt x="7001" y="5215"/>
                  </a:lnTo>
                  <a:close/>
                  <a:moveTo>
                    <a:pt x="10419" y="5215"/>
                  </a:moveTo>
                  <a:lnTo>
                    <a:pt x="10419" y="5311"/>
                  </a:lnTo>
                  <a:cubicBezTo>
                    <a:pt x="10419" y="5370"/>
                    <a:pt x="10430" y="5442"/>
                    <a:pt x="10454" y="5489"/>
                  </a:cubicBezTo>
                  <a:lnTo>
                    <a:pt x="10216" y="5727"/>
                  </a:lnTo>
                  <a:lnTo>
                    <a:pt x="10192" y="5727"/>
                  </a:lnTo>
                  <a:lnTo>
                    <a:pt x="9954" y="5489"/>
                  </a:lnTo>
                  <a:cubicBezTo>
                    <a:pt x="9978" y="5430"/>
                    <a:pt x="10002" y="5370"/>
                    <a:pt x="10002" y="5311"/>
                  </a:cubicBezTo>
                  <a:lnTo>
                    <a:pt x="10002" y="5215"/>
                  </a:lnTo>
                  <a:close/>
                  <a:moveTo>
                    <a:pt x="2584" y="0"/>
                  </a:moveTo>
                  <a:cubicBezTo>
                    <a:pt x="2191" y="0"/>
                    <a:pt x="1858" y="322"/>
                    <a:pt x="1858" y="727"/>
                  </a:cubicBezTo>
                  <a:lnTo>
                    <a:pt x="1858" y="1096"/>
                  </a:lnTo>
                  <a:cubicBezTo>
                    <a:pt x="1858" y="1393"/>
                    <a:pt x="2013" y="1667"/>
                    <a:pt x="2227" y="1846"/>
                  </a:cubicBezTo>
                  <a:lnTo>
                    <a:pt x="2227" y="2108"/>
                  </a:lnTo>
                  <a:cubicBezTo>
                    <a:pt x="2227" y="2108"/>
                    <a:pt x="2227" y="2132"/>
                    <a:pt x="2215" y="2132"/>
                  </a:cubicBezTo>
                  <a:lnTo>
                    <a:pt x="1787" y="2346"/>
                  </a:lnTo>
                  <a:cubicBezTo>
                    <a:pt x="1608" y="2441"/>
                    <a:pt x="1489" y="2632"/>
                    <a:pt x="1489" y="2846"/>
                  </a:cubicBezTo>
                  <a:lnTo>
                    <a:pt x="1489" y="3179"/>
                  </a:lnTo>
                  <a:lnTo>
                    <a:pt x="1096" y="3179"/>
                  </a:lnTo>
                  <a:cubicBezTo>
                    <a:pt x="703" y="3179"/>
                    <a:pt x="370" y="3513"/>
                    <a:pt x="370" y="3918"/>
                  </a:cubicBezTo>
                  <a:lnTo>
                    <a:pt x="370" y="4287"/>
                  </a:lnTo>
                  <a:cubicBezTo>
                    <a:pt x="370" y="4584"/>
                    <a:pt x="524" y="4846"/>
                    <a:pt x="739" y="5025"/>
                  </a:cubicBezTo>
                  <a:lnTo>
                    <a:pt x="739" y="5299"/>
                  </a:lnTo>
                  <a:cubicBezTo>
                    <a:pt x="739" y="5299"/>
                    <a:pt x="739" y="5311"/>
                    <a:pt x="727" y="5311"/>
                  </a:cubicBezTo>
                  <a:lnTo>
                    <a:pt x="298" y="5537"/>
                  </a:lnTo>
                  <a:cubicBezTo>
                    <a:pt x="120" y="5620"/>
                    <a:pt x="1" y="5823"/>
                    <a:pt x="1" y="6025"/>
                  </a:cubicBezTo>
                  <a:lnTo>
                    <a:pt x="1" y="7870"/>
                  </a:lnTo>
                  <a:cubicBezTo>
                    <a:pt x="1" y="8025"/>
                    <a:pt x="48" y="8156"/>
                    <a:pt x="120" y="8275"/>
                  </a:cubicBezTo>
                  <a:lnTo>
                    <a:pt x="298" y="8561"/>
                  </a:lnTo>
                  <a:cubicBezTo>
                    <a:pt x="346" y="8621"/>
                    <a:pt x="358" y="8692"/>
                    <a:pt x="358" y="8775"/>
                  </a:cubicBezTo>
                  <a:lnTo>
                    <a:pt x="358" y="9549"/>
                  </a:lnTo>
                  <a:cubicBezTo>
                    <a:pt x="358" y="9644"/>
                    <a:pt x="429" y="9716"/>
                    <a:pt x="524" y="9716"/>
                  </a:cubicBezTo>
                  <a:cubicBezTo>
                    <a:pt x="608" y="9716"/>
                    <a:pt x="679" y="9644"/>
                    <a:pt x="679" y="9549"/>
                  </a:cubicBezTo>
                  <a:lnTo>
                    <a:pt x="679" y="8775"/>
                  </a:lnTo>
                  <a:cubicBezTo>
                    <a:pt x="679" y="8632"/>
                    <a:pt x="644" y="8501"/>
                    <a:pt x="560" y="8371"/>
                  </a:cubicBezTo>
                  <a:lnTo>
                    <a:pt x="382" y="8097"/>
                  </a:lnTo>
                  <a:cubicBezTo>
                    <a:pt x="346" y="8037"/>
                    <a:pt x="322" y="7966"/>
                    <a:pt x="322" y="7870"/>
                  </a:cubicBezTo>
                  <a:lnTo>
                    <a:pt x="322" y="6025"/>
                  </a:lnTo>
                  <a:cubicBezTo>
                    <a:pt x="322" y="5954"/>
                    <a:pt x="370" y="5882"/>
                    <a:pt x="441" y="5846"/>
                  </a:cubicBezTo>
                  <a:lnTo>
                    <a:pt x="763" y="5692"/>
                  </a:lnTo>
                  <a:lnTo>
                    <a:pt x="1036" y="5977"/>
                  </a:lnTo>
                  <a:cubicBezTo>
                    <a:pt x="1120" y="6049"/>
                    <a:pt x="1203" y="6085"/>
                    <a:pt x="1298" y="6085"/>
                  </a:cubicBezTo>
                  <a:cubicBezTo>
                    <a:pt x="1382" y="6085"/>
                    <a:pt x="1477" y="6049"/>
                    <a:pt x="1548" y="5977"/>
                  </a:cubicBezTo>
                  <a:lnTo>
                    <a:pt x="1834" y="5692"/>
                  </a:lnTo>
                  <a:lnTo>
                    <a:pt x="2144" y="5846"/>
                  </a:lnTo>
                  <a:cubicBezTo>
                    <a:pt x="2215" y="5882"/>
                    <a:pt x="2263" y="5954"/>
                    <a:pt x="2263" y="6025"/>
                  </a:cubicBezTo>
                  <a:lnTo>
                    <a:pt x="2263" y="7870"/>
                  </a:lnTo>
                  <a:cubicBezTo>
                    <a:pt x="2263" y="7942"/>
                    <a:pt x="2227" y="8025"/>
                    <a:pt x="2203" y="8097"/>
                  </a:cubicBezTo>
                  <a:lnTo>
                    <a:pt x="2025" y="8371"/>
                  </a:lnTo>
                  <a:cubicBezTo>
                    <a:pt x="1953" y="8490"/>
                    <a:pt x="1906" y="8644"/>
                    <a:pt x="1906" y="8775"/>
                  </a:cubicBezTo>
                  <a:lnTo>
                    <a:pt x="1906" y="9549"/>
                  </a:lnTo>
                  <a:cubicBezTo>
                    <a:pt x="1906" y="9644"/>
                    <a:pt x="1977" y="9716"/>
                    <a:pt x="2072" y="9716"/>
                  </a:cubicBezTo>
                  <a:cubicBezTo>
                    <a:pt x="2156" y="9716"/>
                    <a:pt x="2227" y="9644"/>
                    <a:pt x="2227" y="9549"/>
                  </a:cubicBezTo>
                  <a:lnTo>
                    <a:pt x="2227" y="8775"/>
                  </a:lnTo>
                  <a:cubicBezTo>
                    <a:pt x="2227" y="8704"/>
                    <a:pt x="2263" y="8632"/>
                    <a:pt x="2287" y="8561"/>
                  </a:cubicBezTo>
                  <a:lnTo>
                    <a:pt x="2465" y="8275"/>
                  </a:lnTo>
                  <a:cubicBezTo>
                    <a:pt x="2549" y="8156"/>
                    <a:pt x="2584" y="8001"/>
                    <a:pt x="2584" y="7870"/>
                  </a:cubicBezTo>
                  <a:lnTo>
                    <a:pt x="2584" y="6025"/>
                  </a:lnTo>
                  <a:cubicBezTo>
                    <a:pt x="2584" y="5823"/>
                    <a:pt x="2465" y="5644"/>
                    <a:pt x="2287" y="5537"/>
                  </a:cubicBezTo>
                  <a:lnTo>
                    <a:pt x="1858" y="5311"/>
                  </a:lnTo>
                  <a:lnTo>
                    <a:pt x="1846" y="5299"/>
                  </a:lnTo>
                  <a:lnTo>
                    <a:pt x="1846" y="5025"/>
                  </a:lnTo>
                  <a:cubicBezTo>
                    <a:pt x="2072" y="4870"/>
                    <a:pt x="2215" y="4596"/>
                    <a:pt x="2215" y="4287"/>
                  </a:cubicBezTo>
                  <a:lnTo>
                    <a:pt x="2215" y="3918"/>
                  </a:lnTo>
                  <a:cubicBezTo>
                    <a:pt x="2215" y="3644"/>
                    <a:pt x="2072" y="3406"/>
                    <a:pt x="1846" y="3275"/>
                  </a:cubicBezTo>
                  <a:lnTo>
                    <a:pt x="1846" y="2822"/>
                  </a:lnTo>
                  <a:cubicBezTo>
                    <a:pt x="1846" y="2751"/>
                    <a:pt x="1894" y="2679"/>
                    <a:pt x="1965" y="2644"/>
                  </a:cubicBezTo>
                  <a:lnTo>
                    <a:pt x="2275" y="2501"/>
                  </a:lnTo>
                  <a:lnTo>
                    <a:pt x="2560" y="2786"/>
                  </a:lnTo>
                  <a:cubicBezTo>
                    <a:pt x="2632" y="2858"/>
                    <a:pt x="2727" y="2882"/>
                    <a:pt x="2810" y="2882"/>
                  </a:cubicBezTo>
                  <a:cubicBezTo>
                    <a:pt x="2906" y="2882"/>
                    <a:pt x="2989" y="2858"/>
                    <a:pt x="3061" y="2786"/>
                  </a:cubicBezTo>
                  <a:lnTo>
                    <a:pt x="3346" y="2501"/>
                  </a:lnTo>
                  <a:lnTo>
                    <a:pt x="3656" y="2644"/>
                  </a:lnTo>
                  <a:cubicBezTo>
                    <a:pt x="3739" y="2679"/>
                    <a:pt x="3775" y="2751"/>
                    <a:pt x="3775" y="2822"/>
                  </a:cubicBezTo>
                  <a:lnTo>
                    <a:pt x="3775" y="3275"/>
                  </a:lnTo>
                  <a:cubicBezTo>
                    <a:pt x="3561" y="3394"/>
                    <a:pt x="3406" y="3632"/>
                    <a:pt x="3406" y="3918"/>
                  </a:cubicBezTo>
                  <a:lnTo>
                    <a:pt x="3406" y="4287"/>
                  </a:lnTo>
                  <a:cubicBezTo>
                    <a:pt x="3406" y="4584"/>
                    <a:pt x="3561" y="4846"/>
                    <a:pt x="3775" y="5025"/>
                  </a:cubicBezTo>
                  <a:lnTo>
                    <a:pt x="3775" y="5299"/>
                  </a:lnTo>
                  <a:cubicBezTo>
                    <a:pt x="3775" y="5299"/>
                    <a:pt x="3775" y="5311"/>
                    <a:pt x="3763" y="5311"/>
                  </a:cubicBezTo>
                  <a:lnTo>
                    <a:pt x="3334" y="5537"/>
                  </a:lnTo>
                  <a:cubicBezTo>
                    <a:pt x="3156" y="5620"/>
                    <a:pt x="3037" y="5823"/>
                    <a:pt x="3037" y="6025"/>
                  </a:cubicBezTo>
                  <a:lnTo>
                    <a:pt x="3037" y="7870"/>
                  </a:lnTo>
                  <a:cubicBezTo>
                    <a:pt x="3037" y="8025"/>
                    <a:pt x="3084" y="8156"/>
                    <a:pt x="3156" y="8275"/>
                  </a:cubicBezTo>
                  <a:lnTo>
                    <a:pt x="3334" y="8561"/>
                  </a:lnTo>
                  <a:cubicBezTo>
                    <a:pt x="3382" y="8621"/>
                    <a:pt x="3394" y="8692"/>
                    <a:pt x="3394" y="8775"/>
                  </a:cubicBezTo>
                  <a:lnTo>
                    <a:pt x="3394" y="9549"/>
                  </a:lnTo>
                  <a:cubicBezTo>
                    <a:pt x="3394" y="9644"/>
                    <a:pt x="3465" y="9716"/>
                    <a:pt x="3561" y="9716"/>
                  </a:cubicBezTo>
                  <a:cubicBezTo>
                    <a:pt x="3644" y="9716"/>
                    <a:pt x="3715" y="9644"/>
                    <a:pt x="3715" y="9549"/>
                  </a:cubicBezTo>
                  <a:lnTo>
                    <a:pt x="3715" y="8775"/>
                  </a:lnTo>
                  <a:cubicBezTo>
                    <a:pt x="3715" y="8632"/>
                    <a:pt x="3680" y="8501"/>
                    <a:pt x="3596" y="8371"/>
                  </a:cubicBezTo>
                  <a:lnTo>
                    <a:pt x="3418" y="8097"/>
                  </a:lnTo>
                  <a:cubicBezTo>
                    <a:pt x="3382" y="8037"/>
                    <a:pt x="3358" y="7966"/>
                    <a:pt x="3358" y="7870"/>
                  </a:cubicBezTo>
                  <a:lnTo>
                    <a:pt x="3358" y="6025"/>
                  </a:lnTo>
                  <a:cubicBezTo>
                    <a:pt x="3358" y="5954"/>
                    <a:pt x="3406" y="5882"/>
                    <a:pt x="3477" y="5846"/>
                  </a:cubicBezTo>
                  <a:lnTo>
                    <a:pt x="3799" y="5692"/>
                  </a:lnTo>
                  <a:lnTo>
                    <a:pt x="4073" y="5977"/>
                  </a:lnTo>
                  <a:cubicBezTo>
                    <a:pt x="4156" y="6049"/>
                    <a:pt x="4239" y="6085"/>
                    <a:pt x="4334" y="6085"/>
                  </a:cubicBezTo>
                  <a:cubicBezTo>
                    <a:pt x="4418" y="6085"/>
                    <a:pt x="4513" y="6049"/>
                    <a:pt x="4585" y="5977"/>
                  </a:cubicBezTo>
                  <a:lnTo>
                    <a:pt x="4870" y="5692"/>
                  </a:lnTo>
                  <a:lnTo>
                    <a:pt x="5180" y="5846"/>
                  </a:lnTo>
                  <a:cubicBezTo>
                    <a:pt x="5251" y="5882"/>
                    <a:pt x="5299" y="5954"/>
                    <a:pt x="5299" y="6025"/>
                  </a:cubicBezTo>
                  <a:lnTo>
                    <a:pt x="5299" y="7870"/>
                  </a:lnTo>
                  <a:cubicBezTo>
                    <a:pt x="5299" y="7942"/>
                    <a:pt x="5263" y="8025"/>
                    <a:pt x="5239" y="8097"/>
                  </a:cubicBezTo>
                  <a:lnTo>
                    <a:pt x="5061" y="8371"/>
                  </a:lnTo>
                  <a:cubicBezTo>
                    <a:pt x="4989" y="8490"/>
                    <a:pt x="4942" y="8644"/>
                    <a:pt x="4942" y="8775"/>
                  </a:cubicBezTo>
                  <a:lnTo>
                    <a:pt x="4942" y="9549"/>
                  </a:lnTo>
                  <a:cubicBezTo>
                    <a:pt x="4942" y="9644"/>
                    <a:pt x="5013" y="9716"/>
                    <a:pt x="5108" y="9716"/>
                  </a:cubicBezTo>
                  <a:cubicBezTo>
                    <a:pt x="5192" y="9716"/>
                    <a:pt x="5263" y="9644"/>
                    <a:pt x="5263" y="9549"/>
                  </a:cubicBezTo>
                  <a:lnTo>
                    <a:pt x="5263" y="8775"/>
                  </a:lnTo>
                  <a:cubicBezTo>
                    <a:pt x="5263" y="8704"/>
                    <a:pt x="5299" y="8632"/>
                    <a:pt x="5323" y="8561"/>
                  </a:cubicBezTo>
                  <a:lnTo>
                    <a:pt x="5501" y="8275"/>
                  </a:lnTo>
                  <a:cubicBezTo>
                    <a:pt x="5585" y="8156"/>
                    <a:pt x="5620" y="8001"/>
                    <a:pt x="5620" y="7870"/>
                  </a:cubicBezTo>
                  <a:lnTo>
                    <a:pt x="5620" y="6025"/>
                  </a:lnTo>
                  <a:cubicBezTo>
                    <a:pt x="5620" y="5823"/>
                    <a:pt x="5501" y="5644"/>
                    <a:pt x="5323" y="5537"/>
                  </a:cubicBezTo>
                  <a:lnTo>
                    <a:pt x="4894" y="5311"/>
                  </a:lnTo>
                  <a:lnTo>
                    <a:pt x="4882" y="5299"/>
                  </a:lnTo>
                  <a:lnTo>
                    <a:pt x="4882" y="5025"/>
                  </a:lnTo>
                  <a:cubicBezTo>
                    <a:pt x="5108" y="4870"/>
                    <a:pt x="5251" y="4596"/>
                    <a:pt x="5251" y="4287"/>
                  </a:cubicBezTo>
                  <a:lnTo>
                    <a:pt x="5251" y="3918"/>
                  </a:lnTo>
                  <a:cubicBezTo>
                    <a:pt x="5251" y="3644"/>
                    <a:pt x="5108" y="3406"/>
                    <a:pt x="4882" y="3275"/>
                  </a:cubicBezTo>
                  <a:lnTo>
                    <a:pt x="4882" y="2822"/>
                  </a:lnTo>
                  <a:cubicBezTo>
                    <a:pt x="4882" y="2751"/>
                    <a:pt x="4930" y="2679"/>
                    <a:pt x="5001" y="2644"/>
                  </a:cubicBezTo>
                  <a:lnTo>
                    <a:pt x="5311" y="2501"/>
                  </a:lnTo>
                  <a:lnTo>
                    <a:pt x="5597" y="2786"/>
                  </a:lnTo>
                  <a:cubicBezTo>
                    <a:pt x="5668" y="2858"/>
                    <a:pt x="5763" y="2882"/>
                    <a:pt x="5847" y="2882"/>
                  </a:cubicBezTo>
                  <a:cubicBezTo>
                    <a:pt x="5942" y="2882"/>
                    <a:pt x="6025" y="2858"/>
                    <a:pt x="6097" y="2786"/>
                  </a:cubicBezTo>
                  <a:lnTo>
                    <a:pt x="6382" y="2501"/>
                  </a:lnTo>
                  <a:lnTo>
                    <a:pt x="6692" y="2644"/>
                  </a:lnTo>
                  <a:cubicBezTo>
                    <a:pt x="6775" y="2679"/>
                    <a:pt x="6811" y="2751"/>
                    <a:pt x="6811" y="2822"/>
                  </a:cubicBezTo>
                  <a:lnTo>
                    <a:pt x="6811" y="3275"/>
                  </a:lnTo>
                  <a:cubicBezTo>
                    <a:pt x="6597" y="3394"/>
                    <a:pt x="6442" y="3632"/>
                    <a:pt x="6442" y="3918"/>
                  </a:cubicBezTo>
                  <a:lnTo>
                    <a:pt x="6442" y="4287"/>
                  </a:lnTo>
                  <a:cubicBezTo>
                    <a:pt x="6442" y="4584"/>
                    <a:pt x="6597" y="4846"/>
                    <a:pt x="6811" y="5025"/>
                  </a:cubicBezTo>
                  <a:lnTo>
                    <a:pt x="6811" y="5299"/>
                  </a:lnTo>
                  <a:cubicBezTo>
                    <a:pt x="6811" y="5299"/>
                    <a:pt x="6811" y="5311"/>
                    <a:pt x="6799" y="5311"/>
                  </a:cubicBezTo>
                  <a:lnTo>
                    <a:pt x="6370" y="5537"/>
                  </a:lnTo>
                  <a:cubicBezTo>
                    <a:pt x="6192" y="5620"/>
                    <a:pt x="6073" y="5823"/>
                    <a:pt x="6073" y="6025"/>
                  </a:cubicBezTo>
                  <a:lnTo>
                    <a:pt x="6073" y="7870"/>
                  </a:lnTo>
                  <a:cubicBezTo>
                    <a:pt x="6073" y="8025"/>
                    <a:pt x="6120" y="8156"/>
                    <a:pt x="6192" y="8275"/>
                  </a:cubicBezTo>
                  <a:lnTo>
                    <a:pt x="6370" y="8561"/>
                  </a:lnTo>
                  <a:cubicBezTo>
                    <a:pt x="6418" y="8621"/>
                    <a:pt x="6430" y="8692"/>
                    <a:pt x="6430" y="8775"/>
                  </a:cubicBezTo>
                  <a:lnTo>
                    <a:pt x="6430" y="9549"/>
                  </a:lnTo>
                  <a:cubicBezTo>
                    <a:pt x="6430" y="9644"/>
                    <a:pt x="6501" y="9716"/>
                    <a:pt x="6597" y="9716"/>
                  </a:cubicBezTo>
                  <a:cubicBezTo>
                    <a:pt x="6680" y="9716"/>
                    <a:pt x="6751" y="9644"/>
                    <a:pt x="6751" y="9549"/>
                  </a:cubicBezTo>
                  <a:lnTo>
                    <a:pt x="6751" y="8775"/>
                  </a:lnTo>
                  <a:cubicBezTo>
                    <a:pt x="6751" y="8632"/>
                    <a:pt x="6716" y="8501"/>
                    <a:pt x="6632" y="8371"/>
                  </a:cubicBezTo>
                  <a:lnTo>
                    <a:pt x="6454" y="8097"/>
                  </a:lnTo>
                  <a:cubicBezTo>
                    <a:pt x="6418" y="8037"/>
                    <a:pt x="6394" y="7966"/>
                    <a:pt x="6394" y="7870"/>
                  </a:cubicBezTo>
                  <a:lnTo>
                    <a:pt x="6394" y="6025"/>
                  </a:lnTo>
                  <a:cubicBezTo>
                    <a:pt x="6394" y="5954"/>
                    <a:pt x="6442" y="5882"/>
                    <a:pt x="6513" y="5846"/>
                  </a:cubicBezTo>
                  <a:lnTo>
                    <a:pt x="6835" y="5692"/>
                  </a:lnTo>
                  <a:lnTo>
                    <a:pt x="7109" y="5977"/>
                  </a:lnTo>
                  <a:cubicBezTo>
                    <a:pt x="7192" y="6049"/>
                    <a:pt x="7275" y="6085"/>
                    <a:pt x="7371" y="6085"/>
                  </a:cubicBezTo>
                  <a:cubicBezTo>
                    <a:pt x="7454" y="6085"/>
                    <a:pt x="7549" y="6049"/>
                    <a:pt x="7621" y="5977"/>
                  </a:cubicBezTo>
                  <a:lnTo>
                    <a:pt x="7906" y="5692"/>
                  </a:lnTo>
                  <a:lnTo>
                    <a:pt x="8216" y="5846"/>
                  </a:lnTo>
                  <a:cubicBezTo>
                    <a:pt x="8287" y="5882"/>
                    <a:pt x="8335" y="5954"/>
                    <a:pt x="8335" y="6025"/>
                  </a:cubicBezTo>
                  <a:lnTo>
                    <a:pt x="8335" y="7870"/>
                  </a:lnTo>
                  <a:cubicBezTo>
                    <a:pt x="8335" y="7942"/>
                    <a:pt x="8299" y="8025"/>
                    <a:pt x="8275" y="8097"/>
                  </a:cubicBezTo>
                  <a:lnTo>
                    <a:pt x="8097" y="8371"/>
                  </a:lnTo>
                  <a:cubicBezTo>
                    <a:pt x="8025" y="8490"/>
                    <a:pt x="7978" y="8644"/>
                    <a:pt x="7978" y="8775"/>
                  </a:cubicBezTo>
                  <a:lnTo>
                    <a:pt x="7978" y="9549"/>
                  </a:lnTo>
                  <a:cubicBezTo>
                    <a:pt x="7978" y="9644"/>
                    <a:pt x="8049" y="9716"/>
                    <a:pt x="8144" y="9716"/>
                  </a:cubicBezTo>
                  <a:cubicBezTo>
                    <a:pt x="8228" y="9716"/>
                    <a:pt x="8299" y="9644"/>
                    <a:pt x="8299" y="9549"/>
                  </a:cubicBezTo>
                  <a:lnTo>
                    <a:pt x="8299" y="8775"/>
                  </a:lnTo>
                  <a:cubicBezTo>
                    <a:pt x="8299" y="8704"/>
                    <a:pt x="8335" y="8632"/>
                    <a:pt x="8359" y="8561"/>
                  </a:cubicBezTo>
                  <a:lnTo>
                    <a:pt x="8537" y="8275"/>
                  </a:lnTo>
                  <a:cubicBezTo>
                    <a:pt x="8621" y="8156"/>
                    <a:pt x="8656" y="8001"/>
                    <a:pt x="8656" y="7870"/>
                  </a:cubicBezTo>
                  <a:lnTo>
                    <a:pt x="8656" y="6025"/>
                  </a:lnTo>
                  <a:cubicBezTo>
                    <a:pt x="8656" y="5823"/>
                    <a:pt x="8537" y="5644"/>
                    <a:pt x="8359" y="5537"/>
                  </a:cubicBezTo>
                  <a:lnTo>
                    <a:pt x="7930" y="5311"/>
                  </a:lnTo>
                  <a:lnTo>
                    <a:pt x="7918" y="5299"/>
                  </a:lnTo>
                  <a:lnTo>
                    <a:pt x="7918" y="5025"/>
                  </a:lnTo>
                  <a:cubicBezTo>
                    <a:pt x="8144" y="4870"/>
                    <a:pt x="8287" y="4596"/>
                    <a:pt x="8287" y="4287"/>
                  </a:cubicBezTo>
                  <a:lnTo>
                    <a:pt x="8287" y="3918"/>
                  </a:lnTo>
                  <a:cubicBezTo>
                    <a:pt x="8287" y="3644"/>
                    <a:pt x="8144" y="3406"/>
                    <a:pt x="7918" y="3275"/>
                  </a:cubicBezTo>
                  <a:lnTo>
                    <a:pt x="7918" y="2822"/>
                  </a:lnTo>
                  <a:cubicBezTo>
                    <a:pt x="7918" y="2751"/>
                    <a:pt x="7966" y="2679"/>
                    <a:pt x="8037" y="2644"/>
                  </a:cubicBezTo>
                  <a:lnTo>
                    <a:pt x="8347" y="2501"/>
                  </a:lnTo>
                  <a:lnTo>
                    <a:pt x="8633" y="2786"/>
                  </a:lnTo>
                  <a:cubicBezTo>
                    <a:pt x="8704" y="2858"/>
                    <a:pt x="8799" y="2882"/>
                    <a:pt x="8883" y="2882"/>
                  </a:cubicBezTo>
                  <a:cubicBezTo>
                    <a:pt x="8978" y="2882"/>
                    <a:pt x="9061" y="2858"/>
                    <a:pt x="9133" y="2786"/>
                  </a:cubicBezTo>
                  <a:lnTo>
                    <a:pt x="9418" y="2501"/>
                  </a:lnTo>
                  <a:lnTo>
                    <a:pt x="9728" y="2644"/>
                  </a:lnTo>
                  <a:cubicBezTo>
                    <a:pt x="9811" y="2679"/>
                    <a:pt x="9847" y="2751"/>
                    <a:pt x="9847" y="2822"/>
                  </a:cubicBezTo>
                  <a:lnTo>
                    <a:pt x="9847" y="3275"/>
                  </a:lnTo>
                  <a:cubicBezTo>
                    <a:pt x="9633" y="3394"/>
                    <a:pt x="9478" y="3632"/>
                    <a:pt x="9478" y="3918"/>
                  </a:cubicBezTo>
                  <a:lnTo>
                    <a:pt x="9478" y="4287"/>
                  </a:lnTo>
                  <a:cubicBezTo>
                    <a:pt x="9478" y="4584"/>
                    <a:pt x="9633" y="4846"/>
                    <a:pt x="9847" y="5025"/>
                  </a:cubicBezTo>
                  <a:lnTo>
                    <a:pt x="9847" y="5299"/>
                  </a:lnTo>
                  <a:cubicBezTo>
                    <a:pt x="9847" y="5299"/>
                    <a:pt x="9847" y="5311"/>
                    <a:pt x="9835" y="5311"/>
                  </a:cubicBezTo>
                  <a:lnTo>
                    <a:pt x="9407" y="5537"/>
                  </a:lnTo>
                  <a:cubicBezTo>
                    <a:pt x="9228" y="5620"/>
                    <a:pt x="9109" y="5823"/>
                    <a:pt x="9109" y="6025"/>
                  </a:cubicBezTo>
                  <a:lnTo>
                    <a:pt x="9109" y="7870"/>
                  </a:lnTo>
                  <a:cubicBezTo>
                    <a:pt x="9109" y="8025"/>
                    <a:pt x="9157" y="8156"/>
                    <a:pt x="9228" y="8275"/>
                  </a:cubicBezTo>
                  <a:lnTo>
                    <a:pt x="9407" y="8561"/>
                  </a:lnTo>
                  <a:cubicBezTo>
                    <a:pt x="9454" y="8621"/>
                    <a:pt x="9466" y="8692"/>
                    <a:pt x="9466" y="8775"/>
                  </a:cubicBezTo>
                  <a:lnTo>
                    <a:pt x="9466" y="9549"/>
                  </a:lnTo>
                  <a:cubicBezTo>
                    <a:pt x="9466" y="9644"/>
                    <a:pt x="9538" y="9716"/>
                    <a:pt x="9633" y="9716"/>
                  </a:cubicBezTo>
                  <a:cubicBezTo>
                    <a:pt x="9716" y="9716"/>
                    <a:pt x="9788" y="9644"/>
                    <a:pt x="9788" y="9549"/>
                  </a:cubicBezTo>
                  <a:lnTo>
                    <a:pt x="9788" y="8775"/>
                  </a:lnTo>
                  <a:cubicBezTo>
                    <a:pt x="9788" y="8632"/>
                    <a:pt x="9752" y="8501"/>
                    <a:pt x="9668" y="8371"/>
                  </a:cubicBezTo>
                  <a:lnTo>
                    <a:pt x="9490" y="8097"/>
                  </a:lnTo>
                  <a:cubicBezTo>
                    <a:pt x="9454" y="8037"/>
                    <a:pt x="9430" y="7966"/>
                    <a:pt x="9430" y="7870"/>
                  </a:cubicBezTo>
                  <a:lnTo>
                    <a:pt x="9430" y="6025"/>
                  </a:lnTo>
                  <a:cubicBezTo>
                    <a:pt x="9430" y="5954"/>
                    <a:pt x="9478" y="5882"/>
                    <a:pt x="9549" y="5846"/>
                  </a:cubicBezTo>
                  <a:lnTo>
                    <a:pt x="9871" y="5692"/>
                  </a:lnTo>
                  <a:lnTo>
                    <a:pt x="10145" y="5977"/>
                  </a:lnTo>
                  <a:cubicBezTo>
                    <a:pt x="10228" y="6049"/>
                    <a:pt x="10311" y="6085"/>
                    <a:pt x="10407" y="6085"/>
                  </a:cubicBezTo>
                  <a:cubicBezTo>
                    <a:pt x="10490" y="6085"/>
                    <a:pt x="10585" y="6049"/>
                    <a:pt x="10657" y="5977"/>
                  </a:cubicBezTo>
                  <a:lnTo>
                    <a:pt x="10942" y="5692"/>
                  </a:lnTo>
                  <a:lnTo>
                    <a:pt x="11252" y="5846"/>
                  </a:lnTo>
                  <a:cubicBezTo>
                    <a:pt x="11323" y="5882"/>
                    <a:pt x="11371" y="5954"/>
                    <a:pt x="11371" y="6025"/>
                  </a:cubicBezTo>
                  <a:lnTo>
                    <a:pt x="11371" y="7870"/>
                  </a:lnTo>
                  <a:cubicBezTo>
                    <a:pt x="11371" y="7942"/>
                    <a:pt x="11335" y="8025"/>
                    <a:pt x="11312" y="8097"/>
                  </a:cubicBezTo>
                  <a:lnTo>
                    <a:pt x="11133" y="8371"/>
                  </a:lnTo>
                  <a:cubicBezTo>
                    <a:pt x="11062" y="8490"/>
                    <a:pt x="11014" y="8644"/>
                    <a:pt x="11014" y="8775"/>
                  </a:cubicBezTo>
                  <a:lnTo>
                    <a:pt x="11014" y="9549"/>
                  </a:lnTo>
                  <a:cubicBezTo>
                    <a:pt x="11014" y="9644"/>
                    <a:pt x="11085" y="9716"/>
                    <a:pt x="11181" y="9716"/>
                  </a:cubicBezTo>
                  <a:cubicBezTo>
                    <a:pt x="11264" y="9716"/>
                    <a:pt x="11335" y="9644"/>
                    <a:pt x="11335" y="9549"/>
                  </a:cubicBezTo>
                  <a:lnTo>
                    <a:pt x="11335" y="8775"/>
                  </a:lnTo>
                  <a:cubicBezTo>
                    <a:pt x="11335" y="8704"/>
                    <a:pt x="11371" y="8632"/>
                    <a:pt x="11395" y="8561"/>
                  </a:cubicBezTo>
                  <a:lnTo>
                    <a:pt x="11573" y="8275"/>
                  </a:lnTo>
                  <a:cubicBezTo>
                    <a:pt x="11657" y="8156"/>
                    <a:pt x="11693" y="8001"/>
                    <a:pt x="11693" y="7870"/>
                  </a:cubicBezTo>
                  <a:lnTo>
                    <a:pt x="11693" y="6025"/>
                  </a:lnTo>
                  <a:cubicBezTo>
                    <a:pt x="11514" y="5823"/>
                    <a:pt x="11395" y="5620"/>
                    <a:pt x="11204" y="5537"/>
                  </a:cubicBezTo>
                  <a:lnTo>
                    <a:pt x="10776" y="5311"/>
                  </a:lnTo>
                  <a:lnTo>
                    <a:pt x="10764" y="5299"/>
                  </a:lnTo>
                  <a:lnTo>
                    <a:pt x="10764" y="5025"/>
                  </a:lnTo>
                  <a:cubicBezTo>
                    <a:pt x="10978" y="4870"/>
                    <a:pt x="11133" y="4596"/>
                    <a:pt x="11133" y="4287"/>
                  </a:cubicBezTo>
                  <a:lnTo>
                    <a:pt x="11133" y="3918"/>
                  </a:lnTo>
                  <a:cubicBezTo>
                    <a:pt x="11133" y="3513"/>
                    <a:pt x="10800" y="3179"/>
                    <a:pt x="10407" y="3179"/>
                  </a:cubicBezTo>
                  <a:lnTo>
                    <a:pt x="10014" y="3179"/>
                  </a:lnTo>
                  <a:lnTo>
                    <a:pt x="10014" y="2846"/>
                  </a:lnTo>
                  <a:cubicBezTo>
                    <a:pt x="10014" y="2632"/>
                    <a:pt x="9895" y="2453"/>
                    <a:pt x="9716" y="2346"/>
                  </a:cubicBezTo>
                  <a:lnTo>
                    <a:pt x="9287" y="2132"/>
                  </a:lnTo>
                  <a:lnTo>
                    <a:pt x="9276" y="2108"/>
                  </a:lnTo>
                  <a:lnTo>
                    <a:pt x="9276" y="1846"/>
                  </a:lnTo>
                  <a:cubicBezTo>
                    <a:pt x="9490" y="1679"/>
                    <a:pt x="9645" y="1417"/>
                    <a:pt x="9645" y="1096"/>
                  </a:cubicBezTo>
                  <a:lnTo>
                    <a:pt x="9645" y="727"/>
                  </a:lnTo>
                  <a:cubicBezTo>
                    <a:pt x="9645" y="322"/>
                    <a:pt x="9311" y="0"/>
                    <a:pt x="8918" y="0"/>
                  </a:cubicBezTo>
                  <a:lnTo>
                    <a:pt x="8537" y="0"/>
                  </a:lnTo>
                  <a:cubicBezTo>
                    <a:pt x="8133" y="0"/>
                    <a:pt x="7811" y="322"/>
                    <a:pt x="7811" y="727"/>
                  </a:cubicBezTo>
                  <a:lnTo>
                    <a:pt x="7811" y="1096"/>
                  </a:lnTo>
                  <a:cubicBezTo>
                    <a:pt x="7811" y="1393"/>
                    <a:pt x="7966" y="1667"/>
                    <a:pt x="8180" y="1846"/>
                  </a:cubicBezTo>
                  <a:lnTo>
                    <a:pt x="8180" y="2108"/>
                  </a:lnTo>
                  <a:cubicBezTo>
                    <a:pt x="8180" y="2108"/>
                    <a:pt x="8180" y="2132"/>
                    <a:pt x="8168" y="2132"/>
                  </a:cubicBezTo>
                  <a:lnTo>
                    <a:pt x="7740" y="2346"/>
                  </a:lnTo>
                  <a:cubicBezTo>
                    <a:pt x="7561" y="2441"/>
                    <a:pt x="7442" y="2632"/>
                    <a:pt x="7442" y="2846"/>
                  </a:cubicBezTo>
                  <a:lnTo>
                    <a:pt x="7442" y="3179"/>
                  </a:lnTo>
                  <a:lnTo>
                    <a:pt x="7037" y="3179"/>
                  </a:lnTo>
                  <a:lnTo>
                    <a:pt x="7037" y="2846"/>
                  </a:lnTo>
                  <a:cubicBezTo>
                    <a:pt x="7037" y="2632"/>
                    <a:pt x="6918" y="2453"/>
                    <a:pt x="6740" y="2346"/>
                  </a:cubicBezTo>
                  <a:lnTo>
                    <a:pt x="6311" y="2132"/>
                  </a:lnTo>
                  <a:lnTo>
                    <a:pt x="6299" y="2108"/>
                  </a:lnTo>
                  <a:lnTo>
                    <a:pt x="6299" y="1846"/>
                  </a:lnTo>
                  <a:cubicBezTo>
                    <a:pt x="6513" y="1679"/>
                    <a:pt x="6668" y="1417"/>
                    <a:pt x="6668" y="1096"/>
                  </a:cubicBezTo>
                  <a:lnTo>
                    <a:pt x="6668" y="727"/>
                  </a:lnTo>
                  <a:cubicBezTo>
                    <a:pt x="6668" y="322"/>
                    <a:pt x="6335" y="0"/>
                    <a:pt x="5942" y="0"/>
                  </a:cubicBezTo>
                  <a:lnTo>
                    <a:pt x="5561" y="0"/>
                  </a:lnTo>
                  <a:cubicBezTo>
                    <a:pt x="5168" y="0"/>
                    <a:pt x="4835" y="322"/>
                    <a:pt x="4835" y="727"/>
                  </a:cubicBezTo>
                  <a:lnTo>
                    <a:pt x="4835" y="1096"/>
                  </a:lnTo>
                  <a:cubicBezTo>
                    <a:pt x="4835" y="1393"/>
                    <a:pt x="4989" y="1667"/>
                    <a:pt x="5204" y="1846"/>
                  </a:cubicBezTo>
                  <a:lnTo>
                    <a:pt x="5204" y="2108"/>
                  </a:lnTo>
                  <a:cubicBezTo>
                    <a:pt x="5204" y="2108"/>
                    <a:pt x="5204" y="2132"/>
                    <a:pt x="5192" y="2132"/>
                  </a:cubicBezTo>
                  <a:lnTo>
                    <a:pt x="4763" y="2346"/>
                  </a:lnTo>
                  <a:cubicBezTo>
                    <a:pt x="4585" y="2441"/>
                    <a:pt x="4465" y="2632"/>
                    <a:pt x="4465" y="2846"/>
                  </a:cubicBezTo>
                  <a:lnTo>
                    <a:pt x="4465" y="3179"/>
                  </a:lnTo>
                  <a:lnTo>
                    <a:pt x="4061" y="3179"/>
                  </a:lnTo>
                  <a:lnTo>
                    <a:pt x="4061" y="2846"/>
                  </a:lnTo>
                  <a:cubicBezTo>
                    <a:pt x="4061" y="2632"/>
                    <a:pt x="3942" y="2453"/>
                    <a:pt x="3763" y="2346"/>
                  </a:cubicBezTo>
                  <a:lnTo>
                    <a:pt x="3334" y="2132"/>
                  </a:lnTo>
                  <a:lnTo>
                    <a:pt x="3322" y="2108"/>
                  </a:lnTo>
                  <a:lnTo>
                    <a:pt x="3322" y="1846"/>
                  </a:lnTo>
                  <a:cubicBezTo>
                    <a:pt x="3537" y="1679"/>
                    <a:pt x="3692" y="1417"/>
                    <a:pt x="3692" y="1096"/>
                  </a:cubicBezTo>
                  <a:lnTo>
                    <a:pt x="3692" y="727"/>
                  </a:lnTo>
                  <a:cubicBezTo>
                    <a:pt x="3692" y="322"/>
                    <a:pt x="3358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Imagen 1">
            <a:extLst>
              <a:ext uri="{FF2B5EF4-FFF2-40B4-BE49-F238E27FC236}">
                <a16:creationId xmlns:a16="http://schemas.microsoft.com/office/drawing/2014/main" id="{3F453D64-4C9C-4FDA-B123-41BD3398857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58272" y="4700616"/>
            <a:ext cx="731456" cy="370018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9_3">
    <p:spTree>
      <p:nvGrpSpPr>
        <p:cNvPr id="1" name="Shape 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" name="Google Shape;170;p30"/>
          <p:cNvGrpSpPr/>
          <p:nvPr/>
        </p:nvGrpSpPr>
        <p:grpSpPr>
          <a:xfrm>
            <a:off x="7955280" y="539404"/>
            <a:ext cx="475800" cy="475800"/>
            <a:chOff x="8424004" y="539404"/>
            <a:chExt cx="475800" cy="475800"/>
          </a:xfrm>
        </p:grpSpPr>
        <p:sp>
          <p:nvSpPr>
            <p:cNvPr id="171" name="Google Shape;171;p30"/>
            <p:cNvSpPr/>
            <p:nvPr/>
          </p:nvSpPr>
          <p:spPr>
            <a:xfrm>
              <a:off x="8424004" y="539404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72" name="Google Shape;172;p30"/>
            <p:cNvGrpSpPr/>
            <p:nvPr/>
          </p:nvGrpSpPr>
          <p:grpSpPr>
            <a:xfrm>
              <a:off x="8544061" y="667002"/>
              <a:ext cx="235692" cy="220582"/>
              <a:chOff x="2766264" y="3394042"/>
              <a:chExt cx="294873" cy="275934"/>
            </a:xfrm>
          </p:grpSpPr>
          <p:sp>
            <p:nvSpPr>
              <p:cNvPr id="173" name="Google Shape;173;p30"/>
              <p:cNvSpPr/>
              <p:nvPr/>
            </p:nvSpPr>
            <p:spPr>
              <a:xfrm>
                <a:off x="2766264" y="3394042"/>
                <a:ext cx="253176" cy="275934"/>
              </a:xfrm>
              <a:custGeom>
                <a:avLst/>
                <a:gdLst/>
                <a:ahLst/>
                <a:cxnLst/>
                <a:rect l="l" t="t" r="r" b="b"/>
                <a:pathLst>
                  <a:path w="7954" h="8669" extrusionOk="0">
                    <a:moveTo>
                      <a:pt x="6942" y="3489"/>
                    </a:moveTo>
                    <a:cubicBezTo>
                      <a:pt x="7371" y="3549"/>
                      <a:pt x="7692" y="3918"/>
                      <a:pt x="7692" y="4346"/>
                    </a:cubicBezTo>
                    <a:cubicBezTo>
                      <a:pt x="7692" y="4799"/>
                      <a:pt x="7382" y="5156"/>
                      <a:pt x="6942" y="5227"/>
                    </a:cubicBezTo>
                    <a:lnTo>
                      <a:pt x="6942" y="3489"/>
                    </a:lnTo>
                    <a:close/>
                    <a:moveTo>
                      <a:pt x="1013" y="3322"/>
                    </a:moveTo>
                    <a:lnTo>
                      <a:pt x="1013" y="5382"/>
                    </a:lnTo>
                    <a:lnTo>
                      <a:pt x="715" y="5382"/>
                    </a:lnTo>
                    <a:cubicBezTo>
                      <a:pt x="465" y="5382"/>
                      <a:pt x="263" y="5180"/>
                      <a:pt x="263" y="4930"/>
                    </a:cubicBezTo>
                    <a:lnTo>
                      <a:pt x="263" y="3775"/>
                    </a:lnTo>
                    <a:cubicBezTo>
                      <a:pt x="263" y="3537"/>
                      <a:pt x="453" y="3322"/>
                      <a:pt x="715" y="3322"/>
                    </a:cubicBezTo>
                    <a:close/>
                    <a:moveTo>
                      <a:pt x="2179" y="3322"/>
                    </a:moveTo>
                    <a:lnTo>
                      <a:pt x="2179" y="5382"/>
                    </a:lnTo>
                    <a:lnTo>
                      <a:pt x="1286" y="5382"/>
                    </a:lnTo>
                    <a:lnTo>
                      <a:pt x="1286" y="3322"/>
                    </a:lnTo>
                    <a:close/>
                    <a:moveTo>
                      <a:pt x="2322" y="6370"/>
                    </a:moveTo>
                    <a:lnTo>
                      <a:pt x="2322" y="6966"/>
                    </a:lnTo>
                    <a:lnTo>
                      <a:pt x="2060" y="6966"/>
                    </a:lnTo>
                    <a:lnTo>
                      <a:pt x="2227" y="6370"/>
                    </a:lnTo>
                    <a:close/>
                    <a:moveTo>
                      <a:pt x="2144" y="5644"/>
                    </a:moveTo>
                    <a:lnTo>
                      <a:pt x="1632" y="7549"/>
                    </a:lnTo>
                    <a:lnTo>
                      <a:pt x="1286" y="7549"/>
                    </a:lnTo>
                    <a:lnTo>
                      <a:pt x="1286" y="5644"/>
                    </a:lnTo>
                    <a:close/>
                    <a:moveTo>
                      <a:pt x="6680" y="274"/>
                    </a:moveTo>
                    <a:lnTo>
                      <a:pt x="6680" y="8430"/>
                    </a:lnTo>
                    <a:lnTo>
                      <a:pt x="6085" y="8430"/>
                    </a:lnTo>
                    <a:lnTo>
                      <a:pt x="6085" y="2703"/>
                    </a:lnTo>
                    <a:cubicBezTo>
                      <a:pt x="6085" y="2620"/>
                      <a:pt x="6025" y="2560"/>
                      <a:pt x="5954" y="2560"/>
                    </a:cubicBezTo>
                    <a:cubicBezTo>
                      <a:pt x="5870" y="2560"/>
                      <a:pt x="5811" y="2620"/>
                      <a:pt x="5811" y="2703"/>
                    </a:cubicBezTo>
                    <a:lnTo>
                      <a:pt x="5811" y="7549"/>
                    </a:lnTo>
                    <a:cubicBezTo>
                      <a:pt x="5632" y="7311"/>
                      <a:pt x="5382" y="6989"/>
                      <a:pt x="5037" y="6668"/>
                    </a:cubicBezTo>
                    <a:cubicBezTo>
                      <a:pt x="4668" y="6299"/>
                      <a:pt x="4263" y="6013"/>
                      <a:pt x="3870" y="5799"/>
                    </a:cubicBezTo>
                    <a:cubicBezTo>
                      <a:pt x="3406" y="5561"/>
                      <a:pt x="2930" y="5418"/>
                      <a:pt x="2453" y="5394"/>
                    </a:cubicBezTo>
                    <a:lnTo>
                      <a:pt x="2453" y="3322"/>
                    </a:lnTo>
                    <a:cubicBezTo>
                      <a:pt x="2930" y="3310"/>
                      <a:pt x="3406" y="3179"/>
                      <a:pt x="3870" y="2918"/>
                    </a:cubicBezTo>
                    <a:cubicBezTo>
                      <a:pt x="4263" y="2715"/>
                      <a:pt x="4668" y="2417"/>
                      <a:pt x="5037" y="2048"/>
                    </a:cubicBezTo>
                    <a:cubicBezTo>
                      <a:pt x="5370" y="1715"/>
                      <a:pt x="5632" y="1394"/>
                      <a:pt x="5811" y="1167"/>
                    </a:cubicBezTo>
                    <a:lnTo>
                      <a:pt x="5811" y="2025"/>
                    </a:lnTo>
                    <a:cubicBezTo>
                      <a:pt x="5811" y="2108"/>
                      <a:pt x="5870" y="2167"/>
                      <a:pt x="5954" y="2167"/>
                    </a:cubicBezTo>
                    <a:cubicBezTo>
                      <a:pt x="6025" y="2167"/>
                      <a:pt x="6085" y="2108"/>
                      <a:pt x="6085" y="2025"/>
                    </a:cubicBezTo>
                    <a:lnTo>
                      <a:pt x="6085" y="274"/>
                    </a:lnTo>
                    <a:close/>
                    <a:moveTo>
                      <a:pt x="5930" y="0"/>
                    </a:moveTo>
                    <a:cubicBezTo>
                      <a:pt x="5858" y="0"/>
                      <a:pt x="5799" y="60"/>
                      <a:pt x="5799" y="143"/>
                    </a:cubicBezTo>
                    <a:lnTo>
                      <a:pt x="5799" y="679"/>
                    </a:lnTo>
                    <a:cubicBezTo>
                      <a:pt x="5728" y="810"/>
                      <a:pt x="5370" y="1334"/>
                      <a:pt x="4835" y="1846"/>
                    </a:cubicBezTo>
                    <a:cubicBezTo>
                      <a:pt x="4263" y="2382"/>
                      <a:pt x="3370" y="3037"/>
                      <a:pt x="2299" y="3037"/>
                    </a:cubicBezTo>
                    <a:lnTo>
                      <a:pt x="715" y="3037"/>
                    </a:lnTo>
                    <a:cubicBezTo>
                      <a:pt x="310" y="3037"/>
                      <a:pt x="1" y="3370"/>
                      <a:pt x="1" y="3751"/>
                    </a:cubicBezTo>
                    <a:lnTo>
                      <a:pt x="1" y="4918"/>
                    </a:lnTo>
                    <a:cubicBezTo>
                      <a:pt x="1" y="5323"/>
                      <a:pt x="322" y="5632"/>
                      <a:pt x="715" y="5632"/>
                    </a:cubicBezTo>
                    <a:lnTo>
                      <a:pt x="1013" y="5632"/>
                    </a:lnTo>
                    <a:lnTo>
                      <a:pt x="1013" y="7668"/>
                    </a:lnTo>
                    <a:cubicBezTo>
                      <a:pt x="1013" y="7740"/>
                      <a:pt x="1072" y="7799"/>
                      <a:pt x="1144" y="7799"/>
                    </a:cubicBezTo>
                    <a:lnTo>
                      <a:pt x="1727" y="7799"/>
                    </a:lnTo>
                    <a:cubicBezTo>
                      <a:pt x="1787" y="7799"/>
                      <a:pt x="1846" y="7763"/>
                      <a:pt x="1858" y="7692"/>
                    </a:cubicBezTo>
                    <a:lnTo>
                      <a:pt x="1989" y="7216"/>
                    </a:lnTo>
                    <a:lnTo>
                      <a:pt x="2453" y="7216"/>
                    </a:lnTo>
                    <a:cubicBezTo>
                      <a:pt x="2525" y="7216"/>
                      <a:pt x="2584" y="7156"/>
                      <a:pt x="2584" y="7085"/>
                    </a:cubicBezTo>
                    <a:lnTo>
                      <a:pt x="2584" y="6204"/>
                    </a:lnTo>
                    <a:cubicBezTo>
                      <a:pt x="2584" y="6132"/>
                      <a:pt x="2525" y="6073"/>
                      <a:pt x="2453" y="6073"/>
                    </a:cubicBezTo>
                    <a:lnTo>
                      <a:pt x="2287" y="6073"/>
                    </a:lnTo>
                    <a:lnTo>
                      <a:pt x="2406" y="5632"/>
                    </a:lnTo>
                    <a:cubicBezTo>
                      <a:pt x="3430" y="5668"/>
                      <a:pt x="4299" y="6299"/>
                      <a:pt x="4835" y="6823"/>
                    </a:cubicBezTo>
                    <a:cubicBezTo>
                      <a:pt x="5370" y="7335"/>
                      <a:pt x="5704" y="7859"/>
                      <a:pt x="5799" y="7990"/>
                    </a:cubicBezTo>
                    <a:lnTo>
                      <a:pt x="5799" y="8525"/>
                    </a:lnTo>
                    <a:cubicBezTo>
                      <a:pt x="5799" y="8609"/>
                      <a:pt x="5858" y="8668"/>
                      <a:pt x="5930" y="8668"/>
                    </a:cubicBezTo>
                    <a:lnTo>
                      <a:pt x="6811" y="8668"/>
                    </a:lnTo>
                    <a:cubicBezTo>
                      <a:pt x="6882" y="8668"/>
                      <a:pt x="6942" y="8609"/>
                      <a:pt x="6942" y="8525"/>
                    </a:cubicBezTo>
                    <a:lnTo>
                      <a:pt x="6942" y="5465"/>
                    </a:lnTo>
                    <a:cubicBezTo>
                      <a:pt x="7525" y="5394"/>
                      <a:pt x="7954" y="4918"/>
                      <a:pt x="7954" y="4322"/>
                    </a:cubicBezTo>
                    <a:cubicBezTo>
                      <a:pt x="7954" y="3775"/>
                      <a:pt x="7525" y="3275"/>
                      <a:pt x="6942" y="3203"/>
                    </a:cubicBezTo>
                    <a:lnTo>
                      <a:pt x="6942" y="143"/>
                    </a:lnTo>
                    <a:cubicBezTo>
                      <a:pt x="6942" y="60"/>
                      <a:pt x="6882" y="0"/>
                      <a:pt x="68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30"/>
              <p:cNvSpPr/>
              <p:nvPr/>
            </p:nvSpPr>
            <p:spPr>
              <a:xfrm>
                <a:off x="3039143" y="3528205"/>
                <a:ext cx="21995" cy="8753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75" extrusionOk="0">
                    <a:moveTo>
                      <a:pt x="131" y="0"/>
                    </a:moveTo>
                    <a:cubicBezTo>
                      <a:pt x="60" y="0"/>
                      <a:pt x="0" y="60"/>
                      <a:pt x="0" y="131"/>
                    </a:cubicBezTo>
                    <a:cubicBezTo>
                      <a:pt x="0" y="215"/>
                      <a:pt x="60" y="274"/>
                      <a:pt x="131" y="274"/>
                    </a:cubicBezTo>
                    <a:lnTo>
                      <a:pt x="560" y="274"/>
                    </a:lnTo>
                    <a:cubicBezTo>
                      <a:pt x="631" y="274"/>
                      <a:pt x="691" y="215"/>
                      <a:pt x="691" y="131"/>
                    </a:cubicBezTo>
                    <a:cubicBezTo>
                      <a:pt x="691" y="60"/>
                      <a:pt x="631" y="0"/>
                      <a:pt x="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30"/>
              <p:cNvSpPr/>
              <p:nvPr/>
            </p:nvSpPr>
            <p:spPr>
              <a:xfrm>
                <a:off x="3019408" y="3475622"/>
                <a:ext cx="20499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644" h="593" extrusionOk="0">
                    <a:moveTo>
                      <a:pt x="501" y="0"/>
                    </a:moveTo>
                    <a:cubicBezTo>
                      <a:pt x="468" y="0"/>
                      <a:pt x="436" y="15"/>
                      <a:pt x="406" y="45"/>
                    </a:cubicBezTo>
                    <a:lnTo>
                      <a:pt x="96" y="355"/>
                    </a:lnTo>
                    <a:cubicBezTo>
                      <a:pt x="1" y="450"/>
                      <a:pt x="61" y="593"/>
                      <a:pt x="180" y="593"/>
                    </a:cubicBezTo>
                    <a:cubicBezTo>
                      <a:pt x="215" y="593"/>
                      <a:pt x="263" y="581"/>
                      <a:pt x="275" y="557"/>
                    </a:cubicBezTo>
                    <a:lnTo>
                      <a:pt x="584" y="235"/>
                    </a:lnTo>
                    <a:cubicBezTo>
                      <a:pt x="644" y="200"/>
                      <a:pt x="644" y="104"/>
                      <a:pt x="596" y="45"/>
                    </a:cubicBezTo>
                    <a:cubicBezTo>
                      <a:pt x="567" y="15"/>
                      <a:pt x="534" y="0"/>
                      <a:pt x="5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30"/>
              <p:cNvSpPr/>
              <p:nvPr/>
            </p:nvSpPr>
            <p:spPr>
              <a:xfrm>
                <a:off x="3020554" y="3570348"/>
                <a:ext cx="19353" cy="18621"/>
              </a:xfrm>
              <a:custGeom>
                <a:avLst/>
                <a:gdLst/>
                <a:ahLst/>
                <a:cxnLst/>
                <a:rect l="l" t="t" r="r" b="b"/>
                <a:pathLst>
                  <a:path w="608" h="585" extrusionOk="0">
                    <a:moveTo>
                      <a:pt x="155" y="1"/>
                    </a:moveTo>
                    <a:cubicBezTo>
                      <a:pt x="123" y="1"/>
                      <a:pt x="90" y="16"/>
                      <a:pt x="60" y="46"/>
                    </a:cubicBezTo>
                    <a:cubicBezTo>
                      <a:pt x="1" y="105"/>
                      <a:pt x="1" y="176"/>
                      <a:pt x="60" y="236"/>
                    </a:cubicBezTo>
                    <a:lnTo>
                      <a:pt x="370" y="546"/>
                    </a:lnTo>
                    <a:cubicBezTo>
                      <a:pt x="397" y="572"/>
                      <a:pt x="431" y="585"/>
                      <a:pt x="463" y="585"/>
                    </a:cubicBezTo>
                    <a:cubicBezTo>
                      <a:pt x="503" y="585"/>
                      <a:pt x="541" y="566"/>
                      <a:pt x="560" y="534"/>
                    </a:cubicBezTo>
                    <a:cubicBezTo>
                      <a:pt x="608" y="498"/>
                      <a:pt x="608" y="403"/>
                      <a:pt x="560" y="355"/>
                    </a:cubicBezTo>
                    <a:lnTo>
                      <a:pt x="251" y="46"/>
                    </a:lnTo>
                    <a:cubicBezTo>
                      <a:pt x="221" y="16"/>
                      <a:pt x="188" y="1"/>
                      <a:pt x="15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77" name="Google Shape;177;p30"/>
          <p:cNvSpPr/>
          <p:nvPr/>
        </p:nvSpPr>
        <p:spPr>
          <a:xfrm>
            <a:off x="0" y="4621775"/>
            <a:ext cx="9144000" cy="5277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Imagen 1">
            <a:extLst>
              <a:ext uri="{FF2B5EF4-FFF2-40B4-BE49-F238E27FC236}">
                <a16:creationId xmlns:a16="http://schemas.microsoft.com/office/drawing/2014/main" id="{250D2307-BF95-E318-5850-1D87151E656D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58272" y="4700616"/>
            <a:ext cx="731456" cy="370018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5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5"/>
          <p:cNvSpPr txBox="1">
            <a:spLocks noGrp="1"/>
          </p:cNvSpPr>
          <p:nvPr>
            <p:ph type="title" idx="2"/>
          </p:nvPr>
        </p:nvSpPr>
        <p:spPr>
          <a:xfrm>
            <a:off x="3263700" y="1731000"/>
            <a:ext cx="51603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2" name="Google Shape;22;p5"/>
          <p:cNvSpPr txBox="1">
            <a:spLocks noGrp="1"/>
          </p:cNvSpPr>
          <p:nvPr>
            <p:ph type="subTitle" idx="1"/>
          </p:nvPr>
        </p:nvSpPr>
        <p:spPr>
          <a:xfrm>
            <a:off x="3263700" y="2052025"/>
            <a:ext cx="5160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23" name="Google Shape;23;p5"/>
          <p:cNvSpPr txBox="1">
            <a:spLocks noGrp="1"/>
          </p:cNvSpPr>
          <p:nvPr>
            <p:ph type="title" idx="3"/>
          </p:nvPr>
        </p:nvSpPr>
        <p:spPr>
          <a:xfrm>
            <a:off x="3263700" y="3164942"/>
            <a:ext cx="51603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dk1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4" name="Google Shape;24;p5"/>
          <p:cNvSpPr txBox="1">
            <a:spLocks noGrp="1"/>
          </p:cNvSpPr>
          <p:nvPr>
            <p:ph type="subTitle" idx="4"/>
          </p:nvPr>
        </p:nvSpPr>
        <p:spPr>
          <a:xfrm>
            <a:off x="3263700" y="3488425"/>
            <a:ext cx="5160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 b="0">
                <a:solidFill>
                  <a:schemeClr val="dk1"/>
                </a:solidFill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7" name="Google Shape;27;p6"/>
          <p:cNvSpPr/>
          <p:nvPr/>
        </p:nvSpPr>
        <p:spPr>
          <a:xfrm>
            <a:off x="0" y="4621775"/>
            <a:ext cx="9144000" cy="5277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Imagen 1">
            <a:extLst>
              <a:ext uri="{FF2B5EF4-FFF2-40B4-BE49-F238E27FC236}">
                <a16:creationId xmlns:a16="http://schemas.microsoft.com/office/drawing/2014/main" id="{3E262769-9B70-1F48-A441-3EA9E4F8406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58272" y="4700616"/>
            <a:ext cx="731456" cy="370018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7"/>
          <p:cNvSpPr txBox="1">
            <a:spLocks noGrp="1"/>
          </p:cNvSpPr>
          <p:nvPr>
            <p:ph type="body" idx="1"/>
          </p:nvPr>
        </p:nvSpPr>
        <p:spPr>
          <a:xfrm>
            <a:off x="4572000" y="1783738"/>
            <a:ext cx="3858900" cy="228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rgbClr val="434343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30" name="Google Shape;30;p7"/>
          <p:cNvSpPr txBox="1">
            <a:spLocks noGrp="1"/>
          </p:cNvSpPr>
          <p:nvPr>
            <p:ph type="title"/>
          </p:nvPr>
        </p:nvSpPr>
        <p:spPr>
          <a:xfrm>
            <a:off x="4572000" y="1074663"/>
            <a:ext cx="3858900" cy="70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8"/>
          <p:cNvSpPr txBox="1">
            <a:spLocks noGrp="1"/>
          </p:cNvSpPr>
          <p:nvPr>
            <p:ph type="title"/>
          </p:nvPr>
        </p:nvSpPr>
        <p:spPr>
          <a:xfrm>
            <a:off x="2016950" y="1586100"/>
            <a:ext cx="5109900" cy="197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200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9"/>
          <p:cNvSpPr txBox="1">
            <a:spLocks noGrp="1"/>
          </p:cNvSpPr>
          <p:nvPr>
            <p:ph type="title"/>
          </p:nvPr>
        </p:nvSpPr>
        <p:spPr>
          <a:xfrm>
            <a:off x="564425" y="2716694"/>
            <a:ext cx="5622900" cy="771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35" name="Google Shape;35;p9"/>
          <p:cNvSpPr txBox="1">
            <a:spLocks noGrp="1"/>
          </p:cNvSpPr>
          <p:nvPr>
            <p:ph type="subTitle" idx="1"/>
          </p:nvPr>
        </p:nvSpPr>
        <p:spPr>
          <a:xfrm>
            <a:off x="564550" y="3445501"/>
            <a:ext cx="5622900" cy="115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10"/>
          <p:cNvSpPr/>
          <p:nvPr/>
        </p:nvSpPr>
        <p:spPr>
          <a:xfrm>
            <a:off x="713100" y="3137900"/>
            <a:ext cx="7717800" cy="20055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" name="Google Shape;38;p10"/>
          <p:cNvSpPr txBox="1">
            <a:spLocks noGrp="1"/>
          </p:cNvSpPr>
          <p:nvPr>
            <p:ph type="title"/>
          </p:nvPr>
        </p:nvSpPr>
        <p:spPr>
          <a:xfrm>
            <a:off x="1957900" y="3522775"/>
            <a:ext cx="5228100" cy="102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Google Shape;40;p11"/>
          <p:cNvSpPr txBox="1">
            <a:spLocks noGrp="1"/>
          </p:cNvSpPr>
          <p:nvPr>
            <p:ph type="title" hasCustomPrompt="1"/>
          </p:nvPr>
        </p:nvSpPr>
        <p:spPr>
          <a:xfrm>
            <a:off x="4396025" y="1520975"/>
            <a:ext cx="3722700" cy="105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9600"/>
              <a:buNone/>
              <a:defRPr sz="60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41" name="Google Shape;41;p11"/>
          <p:cNvSpPr txBox="1">
            <a:spLocks noGrp="1"/>
          </p:cNvSpPr>
          <p:nvPr>
            <p:ph type="subTitle" idx="1"/>
          </p:nvPr>
        </p:nvSpPr>
        <p:spPr>
          <a:xfrm>
            <a:off x="4673975" y="2938450"/>
            <a:ext cx="2657100" cy="63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100" y="539400"/>
            <a:ext cx="77178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100" y="1152475"/>
            <a:ext cx="77178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6" r:id="rId16"/>
    <p:sldLayoutId id="2147483668" r:id="rId17"/>
    <p:sldLayoutId id="2147483669" r:id="rId18"/>
    <p:sldLayoutId id="2147483670" r:id="rId19"/>
    <p:sldLayoutId id="2147483671" r:id="rId20"/>
    <p:sldLayoutId id="2147483672" r:id="rId21"/>
    <p:sldLayoutId id="2147483673" r:id="rId22"/>
    <p:sldLayoutId id="2147483674" r:id="rId23"/>
    <p:sldLayoutId id="2147483675" r:id="rId24"/>
    <p:sldLayoutId id="2147483676" r:id="rId25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.emf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9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8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8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.emf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hyperlink" Target="https://docs.google.com/spreadsheets/d/1m1Vwggzxser5GJoXtuTBpJdv_EgJSYu8OX7bs1YHPqM/copy#gid=0" TargetMode="Externa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12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5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8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" Target="slide32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6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17.png"/><Relationship Id="rId4" Type="http://schemas.openxmlformats.org/officeDocument/2006/relationships/image" Target="../media/image5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9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1.xml"/><Relationship Id="rId5" Type="http://schemas.openxmlformats.org/officeDocument/2006/relationships/image" Target="../media/image20.emf"/><Relationship Id="rId4" Type="http://schemas.openxmlformats.org/officeDocument/2006/relationships/image" Target="../media/image19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0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0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0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0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0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1.xml"/><Relationship Id="rId4" Type="http://schemas.openxmlformats.org/officeDocument/2006/relationships/image" Target="../media/image1.emf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0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0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0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0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0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0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0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emf"/><Relationship Id="rId1" Type="http://schemas.openxmlformats.org/officeDocument/2006/relationships/slideLayout" Target="../slideLayouts/slideLayout20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5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5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.em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 cstate="screen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Google Shape;188;p34"/>
          <p:cNvSpPr/>
          <p:nvPr/>
        </p:nvSpPr>
        <p:spPr>
          <a:xfrm>
            <a:off x="330900" y="0"/>
            <a:ext cx="4100423" cy="51435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accent1"/>
              </a:solidFill>
            </a:endParaRPr>
          </a:p>
        </p:txBody>
      </p:sp>
      <p:sp>
        <p:nvSpPr>
          <p:cNvPr id="189" name="Google Shape;189;p34"/>
          <p:cNvSpPr/>
          <p:nvPr/>
        </p:nvSpPr>
        <p:spPr>
          <a:xfrm>
            <a:off x="713100" y="3895500"/>
            <a:ext cx="3213000" cy="7086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9" name="Google Shape;199;p34"/>
          <p:cNvSpPr txBox="1">
            <a:spLocks noGrp="1"/>
          </p:cNvSpPr>
          <p:nvPr>
            <p:ph type="ctrTitle"/>
          </p:nvPr>
        </p:nvSpPr>
        <p:spPr>
          <a:xfrm>
            <a:off x="789336" y="1009498"/>
            <a:ext cx="3060600" cy="279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lt1"/>
                </a:solidFill>
              </a:rPr>
              <a:t>Plantilla</a:t>
            </a:r>
            <a:br>
              <a:rPr lang="en" dirty="0">
                <a:solidFill>
                  <a:schemeClr val="lt1"/>
                </a:solidFill>
              </a:rPr>
            </a:br>
            <a:r>
              <a:rPr lang="en" dirty="0">
                <a:solidFill>
                  <a:schemeClr val="lt1"/>
                </a:solidFill>
              </a:rPr>
              <a:t>General</a:t>
            </a:r>
            <a:br>
              <a:rPr lang="en" dirty="0">
                <a:solidFill>
                  <a:schemeClr val="lt1"/>
                </a:solidFill>
              </a:rPr>
            </a:br>
            <a:r>
              <a:rPr lang="en" dirty="0">
                <a:solidFill>
                  <a:schemeClr val="lt1"/>
                </a:solidFill>
              </a:rPr>
              <a:t>de PPT. </a:t>
            </a:r>
            <a:endParaRPr dirty="0">
              <a:solidFill>
                <a:schemeClr val="lt1"/>
              </a:solidFill>
            </a:endParaRPr>
          </a:p>
        </p:txBody>
      </p:sp>
      <p:sp>
        <p:nvSpPr>
          <p:cNvPr id="200" name="Google Shape;200;p34"/>
          <p:cNvSpPr txBox="1">
            <a:spLocks noGrp="1"/>
          </p:cNvSpPr>
          <p:nvPr>
            <p:ph type="subTitle" idx="1"/>
          </p:nvPr>
        </p:nvSpPr>
        <p:spPr>
          <a:xfrm>
            <a:off x="905802" y="3895500"/>
            <a:ext cx="2461500" cy="708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>
                <a:solidFill>
                  <a:schemeClr val="lt1"/>
                </a:solidFill>
              </a:rPr>
              <a:t>Aquí va el subtítulo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>
                <a:solidFill>
                  <a:schemeClr val="lt1"/>
                </a:solidFill>
              </a:rPr>
              <a:t>de la presentación.</a:t>
            </a:r>
          </a:p>
        </p:txBody>
      </p:sp>
      <p:pic>
        <p:nvPicPr>
          <p:cNvPr id="7" name="Imagen 6">
            <a:extLst>
              <a:ext uri="{FF2B5EF4-FFF2-40B4-BE49-F238E27FC236}">
                <a16:creationId xmlns:a16="http://schemas.microsoft.com/office/drawing/2014/main" id="{F75155FD-3377-01DE-2E5B-5EADE268DCE2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629556" y="414020"/>
            <a:ext cx="1380087" cy="698138"/>
          </a:xfrm>
          <a:prstGeom prst="rect">
            <a:avLst/>
          </a:prstGeom>
        </p:spPr>
      </p:pic>
      <p:sp>
        <p:nvSpPr>
          <p:cNvPr id="13" name="Elipse 12">
            <a:extLst>
              <a:ext uri="{FF2B5EF4-FFF2-40B4-BE49-F238E27FC236}">
                <a16:creationId xmlns:a16="http://schemas.microsoft.com/office/drawing/2014/main" id="{892D1B83-9A1F-A41F-B31E-85EB66645603}"/>
              </a:ext>
            </a:extLst>
          </p:cNvPr>
          <p:cNvSpPr/>
          <p:nvPr/>
        </p:nvSpPr>
        <p:spPr>
          <a:xfrm>
            <a:off x="3626433" y="3996581"/>
            <a:ext cx="492369" cy="492369"/>
          </a:xfrm>
          <a:prstGeom prst="ellipse">
            <a:avLst/>
          </a:prstGeom>
          <a:solidFill>
            <a:schemeClr val="bg1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grpSp>
        <p:nvGrpSpPr>
          <p:cNvPr id="8" name="Google Shape;13217;p79">
            <a:extLst>
              <a:ext uri="{FF2B5EF4-FFF2-40B4-BE49-F238E27FC236}">
                <a16:creationId xmlns:a16="http://schemas.microsoft.com/office/drawing/2014/main" id="{9800F512-15CF-B20B-612E-C2C91046925A}"/>
              </a:ext>
            </a:extLst>
          </p:cNvPr>
          <p:cNvGrpSpPr/>
          <p:nvPr/>
        </p:nvGrpSpPr>
        <p:grpSpPr>
          <a:xfrm>
            <a:off x="3720560" y="4072889"/>
            <a:ext cx="321037" cy="353822"/>
            <a:chOff x="4212429" y="1502385"/>
            <a:chExt cx="321037" cy="353822"/>
          </a:xfrm>
          <a:solidFill>
            <a:schemeClr val="accent1"/>
          </a:solidFill>
        </p:grpSpPr>
        <p:sp>
          <p:nvSpPr>
            <p:cNvPr id="9" name="Google Shape;13218;p79">
              <a:extLst>
                <a:ext uri="{FF2B5EF4-FFF2-40B4-BE49-F238E27FC236}">
                  <a16:creationId xmlns:a16="http://schemas.microsoft.com/office/drawing/2014/main" id="{7EA8A96B-9EA1-D45E-3AA8-6D6EFD3EE540}"/>
                </a:ext>
              </a:extLst>
            </p:cNvPr>
            <p:cNvSpPr/>
            <p:nvPr/>
          </p:nvSpPr>
          <p:spPr>
            <a:xfrm>
              <a:off x="4310592" y="1585938"/>
              <a:ext cx="125092" cy="163001"/>
            </a:xfrm>
            <a:custGeom>
              <a:avLst/>
              <a:gdLst/>
              <a:ahLst/>
              <a:cxnLst/>
              <a:rect l="l" t="t" r="r" b="b"/>
              <a:pathLst>
                <a:path w="3930" h="5121" extrusionOk="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3219;p79">
              <a:extLst>
                <a:ext uri="{FF2B5EF4-FFF2-40B4-BE49-F238E27FC236}">
                  <a16:creationId xmlns:a16="http://schemas.microsoft.com/office/drawing/2014/main" id="{F469FFC3-9535-D24B-1856-4D963E1EE617}"/>
                </a:ext>
              </a:extLst>
            </p:cNvPr>
            <p:cNvSpPr/>
            <p:nvPr/>
          </p:nvSpPr>
          <p:spPr>
            <a:xfrm>
              <a:off x="4248428" y="1536124"/>
              <a:ext cx="253972" cy="152179"/>
            </a:xfrm>
            <a:custGeom>
              <a:avLst/>
              <a:gdLst/>
              <a:ahLst/>
              <a:cxnLst/>
              <a:rect l="l" t="t" r="r" b="b"/>
              <a:pathLst>
                <a:path w="7979" h="4781" extrusionOk="0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3220;p79">
              <a:extLst>
                <a:ext uri="{FF2B5EF4-FFF2-40B4-BE49-F238E27FC236}">
                  <a16:creationId xmlns:a16="http://schemas.microsoft.com/office/drawing/2014/main" id="{9EB65315-6BBE-5902-8F49-FDD2C53910B4}"/>
                </a:ext>
              </a:extLst>
            </p:cNvPr>
            <p:cNvSpPr/>
            <p:nvPr/>
          </p:nvSpPr>
          <p:spPr>
            <a:xfrm>
              <a:off x="4248428" y="1633270"/>
              <a:ext cx="238407" cy="187288"/>
            </a:xfrm>
            <a:custGeom>
              <a:avLst/>
              <a:gdLst/>
              <a:ahLst/>
              <a:cxnLst/>
              <a:rect l="l" t="t" r="r" b="b"/>
              <a:pathLst>
                <a:path w="7490" h="5884" extrusionOk="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3221;p79">
              <a:extLst>
                <a:ext uri="{FF2B5EF4-FFF2-40B4-BE49-F238E27FC236}">
                  <a16:creationId xmlns:a16="http://schemas.microsoft.com/office/drawing/2014/main" id="{4755F23B-CC0A-CB09-A8F4-A277D5A61F81}"/>
                </a:ext>
              </a:extLst>
            </p:cNvPr>
            <p:cNvSpPr/>
            <p:nvPr/>
          </p:nvSpPr>
          <p:spPr>
            <a:xfrm>
              <a:off x="4212429" y="1502385"/>
              <a:ext cx="321037" cy="353822"/>
            </a:xfrm>
            <a:custGeom>
              <a:avLst/>
              <a:gdLst/>
              <a:ahLst/>
              <a:cxnLst/>
              <a:rect l="l" t="t" r="r" b="b"/>
              <a:pathLst>
                <a:path w="10086" h="11116" extrusionOk="0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" name="Google Shape;425;p43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Cronograma del proyecto.</a:t>
            </a:r>
          </a:p>
        </p:txBody>
      </p:sp>
      <p:graphicFrame>
        <p:nvGraphicFramePr>
          <p:cNvPr id="426" name="Google Shape;426;p43"/>
          <p:cNvGraphicFramePr/>
          <p:nvPr>
            <p:extLst>
              <p:ext uri="{D42A27DB-BD31-4B8C-83A1-F6EECF244321}">
                <p14:modId xmlns:p14="http://schemas.microsoft.com/office/powerpoint/2010/main" val="335973049"/>
              </p:ext>
            </p:extLst>
          </p:nvPr>
        </p:nvGraphicFramePr>
        <p:xfrm>
          <a:off x="539646" y="1238250"/>
          <a:ext cx="7767977" cy="3291650"/>
        </p:xfrm>
        <a:graphic>
          <a:graphicData uri="http://schemas.openxmlformats.org/drawingml/2006/table">
            <a:tbl>
              <a:tblPr>
                <a:noFill/>
                <a:tableStyleId>{16E9AB12-21A1-4816-9B17-7EEA8752ABB1}</a:tableStyleId>
              </a:tblPr>
              <a:tblGrid>
                <a:gridCol w="179882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92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2914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718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7533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2359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4291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2000" b="1">
                        <a:solidFill>
                          <a:schemeClr val="lt1"/>
                        </a:solidFill>
                        <a:latin typeface="Sora"/>
                        <a:ea typeface="Sora"/>
                        <a:cs typeface="Sora"/>
                        <a:sym typeface="Sora"/>
                      </a:endParaRPr>
                    </a:p>
                  </a:txBody>
                  <a:tcPr marL="91425" marR="91425" marT="91425" marB="91425">
                    <a:lnL w="19050" cap="flat" cmpd="sng">
                      <a:solidFill>
                        <a:schemeClr val="lt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9050" cap="flat" cmpd="sng">
                      <a:solidFill>
                        <a:schemeClr val="lt2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b="1" dirty="0" err="1">
                          <a:solidFill>
                            <a:schemeClr val="lt1"/>
                          </a:solidFill>
                          <a:latin typeface="Sora"/>
                          <a:ea typeface="Sora"/>
                          <a:cs typeface="Sora"/>
                          <a:sym typeface="Sora"/>
                        </a:rPr>
                        <a:t>Ene</a:t>
                      </a:r>
                      <a:endParaRPr sz="2000" b="1" dirty="0">
                        <a:solidFill>
                          <a:schemeClr val="lt1"/>
                        </a:solidFill>
                        <a:latin typeface="Sora"/>
                        <a:ea typeface="Sora"/>
                        <a:cs typeface="Sora"/>
                        <a:sym typeface="Sor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b="1" dirty="0">
                          <a:solidFill>
                            <a:schemeClr val="lt1"/>
                          </a:solidFill>
                          <a:latin typeface="Sora"/>
                          <a:ea typeface="Sora"/>
                          <a:cs typeface="Sora"/>
                          <a:sym typeface="Sora"/>
                        </a:rPr>
                        <a:t>Feb</a:t>
                      </a:r>
                      <a:endParaRPr sz="2000" b="1" dirty="0">
                        <a:solidFill>
                          <a:schemeClr val="lt1"/>
                        </a:solidFill>
                        <a:latin typeface="Sora"/>
                        <a:ea typeface="Sora"/>
                        <a:cs typeface="Sora"/>
                        <a:sym typeface="Sor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b="1">
                          <a:solidFill>
                            <a:schemeClr val="lt1"/>
                          </a:solidFill>
                          <a:latin typeface="Sora"/>
                          <a:ea typeface="Sora"/>
                          <a:cs typeface="Sora"/>
                          <a:sym typeface="Sora"/>
                        </a:rPr>
                        <a:t>Mar</a:t>
                      </a:r>
                      <a:endParaRPr sz="2000" b="1">
                        <a:solidFill>
                          <a:schemeClr val="lt1"/>
                        </a:solidFill>
                        <a:latin typeface="Sora"/>
                        <a:ea typeface="Sora"/>
                        <a:cs typeface="Sora"/>
                        <a:sym typeface="Sor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b="1" dirty="0" err="1">
                          <a:solidFill>
                            <a:schemeClr val="lt1"/>
                          </a:solidFill>
                          <a:latin typeface="Sora"/>
                          <a:ea typeface="Sora"/>
                          <a:cs typeface="Sora"/>
                          <a:sym typeface="Sora"/>
                        </a:rPr>
                        <a:t>Abr</a:t>
                      </a:r>
                      <a:endParaRPr sz="2000" b="1" dirty="0">
                        <a:solidFill>
                          <a:schemeClr val="lt1"/>
                        </a:solidFill>
                        <a:latin typeface="Sora"/>
                        <a:ea typeface="Sora"/>
                        <a:cs typeface="Sora"/>
                        <a:sym typeface="Sor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b="1">
                          <a:solidFill>
                            <a:schemeClr val="lt1"/>
                          </a:solidFill>
                          <a:latin typeface="Sora"/>
                          <a:ea typeface="Sora"/>
                          <a:cs typeface="Sora"/>
                          <a:sym typeface="Sora"/>
                        </a:rPr>
                        <a:t>May</a:t>
                      </a:r>
                      <a:endParaRPr sz="2000" b="1">
                        <a:solidFill>
                          <a:schemeClr val="lt1"/>
                        </a:solidFill>
                        <a:latin typeface="Sora"/>
                        <a:ea typeface="Sora"/>
                        <a:cs typeface="Sora"/>
                        <a:sym typeface="Sor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1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2000" b="1" dirty="0">
                          <a:solidFill>
                            <a:schemeClr val="dk1"/>
                          </a:solidFill>
                          <a:latin typeface="Sora"/>
                          <a:ea typeface="Sora"/>
                          <a:cs typeface="Sora"/>
                          <a:sym typeface="Sora"/>
                        </a:rPr>
                        <a:t>Proyecto 01</a:t>
                      </a:r>
                      <a:endParaRPr sz="2000" b="1" dirty="0">
                        <a:solidFill>
                          <a:schemeClr val="dk1"/>
                        </a:solidFill>
                        <a:latin typeface="Sora"/>
                        <a:ea typeface="Sora"/>
                        <a:cs typeface="Sora"/>
                        <a:sym typeface="Sor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1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dirty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Tarea 01</a:t>
                      </a:r>
                      <a:endParaRPr dirty="0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1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dirty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Tarea 02</a:t>
                      </a:r>
                      <a:endParaRPr dirty="0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1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n" sz="2000" b="1" dirty="0">
                          <a:solidFill>
                            <a:schemeClr val="dk1"/>
                          </a:solidFill>
                          <a:latin typeface="Sora"/>
                          <a:ea typeface="Sora"/>
                          <a:cs typeface="Sora"/>
                          <a:sym typeface="Sora"/>
                        </a:rPr>
                        <a:t>Proyecto 02</a:t>
                      </a:r>
                      <a:endParaRPr sz="1800" b="1" dirty="0">
                        <a:solidFill>
                          <a:schemeClr val="dk1"/>
                        </a:solidFill>
                        <a:latin typeface="Poppins"/>
                        <a:ea typeface="Poppins"/>
                        <a:cs typeface="Poppins"/>
                        <a:sym typeface="Poppi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1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dirty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Tarea 01</a:t>
                      </a:r>
                      <a:endParaRPr dirty="0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1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dirty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Tarea 02</a:t>
                      </a:r>
                      <a:endParaRPr dirty="0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dirty="0">
                        <a:solidFill>
                          <a:schemeClr val="dk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427" name="Google Shape;427;p43"/>
          <p:cNvSpPr/>
          <p:nvPr/>
        </p:nvSpPr>
        <p:spPr>
          <a:xfrm>
            <a:off x="2423250" y="1857138"/>
            <a:ext cx="2081700" cy="225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428" name="Google Shape;428;p43"/>
          <p:cNvSpPr/>
          <p:nvPr/>
        </p:nvSpPr>
        <p:spPr>
          <a:xfrm>
            <a:off x="2423250" y="2329650"/>
            <a:ext cx="682800" cy="225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429" name="Google Shape;429;p43"/>
          <p:cNvSpPr/>
          <p:nvPr/>
        </p:nvSpPr>
        <p:spPr>
          <a:xfrm>
            <a:off x="3106050" y="2771575"/>
            <a:ext cx="1398900" cy="225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430" name="Google Shape;430;p43"/>
          <p:cNvSpPr/>
          <p:nvPr/>
        </p:nvSpPr>
        <p:spPr>
          <a:xfrm>
            <a:off x="4504950" y="3259150"/>
            <a:ext cx="3802800" cy="225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431" name="Google Shape;431;p43"/>
          <p:cNvSpPr/>
          <p:nvPr/>
        </p:nvSpPr>
        <p:spPr>
          <a:xfrm>
            <a:off x="4504950" y="3731650"/>
            <a:ext cx="1539300" cy="225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432" name="Google Shape;432;p43"/>
          <p:cNvSpPr/>
          <p:nvPr/>
        </p:nvSpPr>
        <p:spPr>
          <a:xfrm>
            <a:off x="6044150" y="4188825"/>
            <a:ext cx="2263500" cy="225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grpSp>
        <p:nvGrpSpPr>
          <p:cNvPr id="433" name="Google Shape;433;p43"/>
          <p:cNvGrpSpPr/>
          <p:nvPr/>
        </p:nvGrpSpPr>
        <p:grpSpPr>
          <a:xfrm>
            <a:off x="7955104" y="539404"/>
            <a:ext cx="475800" cy="475800"/>
            <a:chOff x="8424004" y="539404"/>
            <a:chExt cx="475800" cy="475800"/>
          </a:xfrm>
        </p:grpSpPr>
        <p:sp>
          <p:nvSpPr>
            <p:cNvPr id="434" name="Google Shape;434;p43"/>
            <p:cNvSpPr/>
            <p:nvPr/>
          </p:nvSpPr>
          <p:spPr>
            <a:xfrm>
              <a:off x="8424004" y="539404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35" name="Google Shape;435;p43"/>
            <p:cNvSpPr/>
            <p:nvPr/>
          </p:nvSpPr>
          <p:spPr>
            <a:xfrm>
              <a:off x="8537822" y="653613"/>
              <a:ext cx="248162" cy="247366"/>
            </a:xfrm>
            <a:custGeom>
              <a:avLst/>
              <a:gdLst/>
              <a:ahLst/>
              <a:cxnLst/>
              <a:rect l="l" t="t" r="r" b="b"/>
              <a:pathLst>
                <a:path w="10919" h="10884" extrusionOk="0">
                  <a:moveTo>
                    <a:pt x="9561" y="561"/>
                  </a:moveTo>
                  <a:lnTo>
                    <a:pt x="9561" y="1203"/>
                  </a:lnTo>
                  <a:cubicBezTo>
                    <a:pt x="9561" y="1299"/>
                    <a:pt x="9633" y="1370"/>
                    <a:pt x="9728" y="1370"/>
                  </a:cubicBezTo>
                  <a:lnTo>
                    <a:pt x="10359" y="1370"/>
                  </a:lnTo>
                  <a:lnTo>
                    <a:pt x="8966" y="2739"/>
                  </a:lnTo>
                  <a:lnTo>
                    <a:pt x="8394" y="2739"/>
                  </a:lnTo>
                  <a:lnTo>
                    <a:pt x="9323" y="1811"/>
                  </a:lnTo>
                  <a:cubicBezTo>
                    <a:pt x="9383" y="1751"/>
                    <a:pt x="9383" y="1644"/>
                    <a:pt x="9323" y="1584"/>
                  </a:cubicBezTo>
                  <a:cubicBezTo>
                    <a:pt x="9293" y="1555"/>
                    <a:pt x="9252" y="1540"/>
                    <a:pt x="9210" y="1540"/>
                  </a:cubicBezTo>
                  <a:cubicBezTo>
                    <a:pt x="9168" y="1540"/>
                    <a:pt x="9127" y="1555"/>
                    <a:pt x="9097" y="1584"/>
                  </a:cubicBezTo>
                  <a:lnTo>
                    <a:pt x="8180" y="2513"/>
                  </a:lnTo>
                  <a:lnTo>
                    <a:pt x="8180" y="1954"/>
                  </a:lnTo>
                  <a:lnTo>
                    <a:pt x="9561" y="561"/>
                  </a:lnTo>
                  <a:close/>
                  <a:moveTo>
                    <a:pt x="4441" y="2382"/>
                  </a:moveTo>
                  <a:cubicBezTo>
                    <a:pt x="5513" y="2382"/>
                    <a:pt x="6489" y="2799"/>
                    <a:pt x="7228" y="3466"/>
                  </a:cubicBezTo>
                  <a:lnTo>
                    <a:pt x="4334" y="6347"/>
                  </a:lnTo>
                  <a:cubicBezTo>
                    <a:pt x="4275" y="6406"/>
                    <a:pt x="4275" y="6514"/>
                    <a:pt x="4334" y="6573"/>
                  </a:cubicBezTo>
                  <a:cubicBezTo>
                    <a:pt x="4370" y="6609"/>
                    <a:pt x="4406" y="6621"/>
                    <a:pt x="4453" y="6621"/>
                  </a:cubicBezTo>
                  <a:cubicBezTo>
                    <a:pt x="4501" y="6621"/>
                    <a:pt x="4525" y="6609"/>
                    <a:pt x="4572" y="6573"/>
                  </a:cubicBezTo>
                  <a:lnTo>
                    <a:pt x="5287" y="5859"/>
                  </a:lnTo>
                  <a:cubicBezTo>
                    <a:pt x="5418" y="6037"/>
                    <a:pt x="5477" y="6252"/>
                    <a:pt x="5477" y="6478"/>
                  </a:cubicBezTo>
                  <a:cubicBezTo>
                    <a:pt x="5477" y="7038"/>
                    <a:pt x="5013" y="7502"/>
                    <a:pt x="4453" y="7502"/>
                  </a:cubicBezTo>
                  <a:cubicBezTo>
                    <a:pt x="3894" y="7502"/>
                    <a:pt x="3429" y="7038"/>
                    <a:pt x="3429" y="6478"/>
                  </a:cubicBezTo>
                  <a:cubicBezTo>
                    <a:pt x="3429" y="5906"/>
                    <a:pt x="3894" y="5442"/>
                    <a:pt x="4453" y="5442"/>
                  </a:cubicBezTo>
                  <a:cubicBezTo>
                    <a:pt x="4513" y="5442"/>
                    <a:pt x="4584" y="5442"/>
                    <a:pt x="4644" y="5466"/>
                  </a:cubicBezTo>
                  <a:cubicBezTo>
                    <a:pt x="4652" y="5467"/>
                    <a:pt x="4660" y="5467"/>
                    <a:pt x="4668" y="5467"/>
                  </a:cubicBezTo>
                  <a:cubicBezTo>
                    <a:pt x="4751" y="5467"/>
                    <a:pt x="4813" y="5410"/>
                    <a:pt x="4834" y="5323"/>
                  </a:cubicBezTo>
                  <a:cubicBezTo>
                    <a:pt x="4858" y="5240"/>
                    <a:pt x="4799" y="5168"/>
                    <a:pt x="4703" y="5133"/>
                  </a:cubicBezTo>
                  <a:cubicBezTo>
                    <a:pt x="4620" y="5121"/>
                    <a:pt x="4537" y="5109"/>
                    <a:pt x="4453" y="5109"/>
                  </a:cubicBezTo>
                  <a:cubicBezTo>
                    <a:pt x="3703" y="5109"/>
                    <a:pt x="3096" y="5716"/>
                    <a:pt x="3096" y="6454"/>
                  </a:cubicBezTo>
                  <a:cubicBezTo>
                    <a:pt x="3096" y="7204"/>
                    <a:pt x="3703" y="7811"/>
                    <a:pt x="4453" y="7811"/>
                  </a:cubicBezTo>
                  <a:cubicBezTo>
                    <a:pt x="5192" y="7811"/>
                    <a:pt x="5811" y="7204"/>
                    <a:pt x="5811" y="6454"/>
                  </a:cubicBezTo>
                  <a:cubicBezTo>
                    <a:pt x="5811" y="6145"/>
                    <a:pt x="5704" y="5859"/>
                    <a:pt x="5525" y="5621"/>
                  </a:cubicBezTo>
                  <a:lnTo>
                    <a:pt x="6025" y="5121"/>
                  </a:lnTo>
                  <a:cubicBezTo>
                    <a:pt x="6346" y="5490"/>
                    <a:pt x="6525" y="5966"/>
                    <a:pt x="6525" y="6454"/>
                  </a:cubicBezTo>
                  <a:cubicBezTo>
                    <a:pt x="6525" y="7585"/>
                    <a:pt x="5596" y="8514"/>
                    <a:pt x="4465" y="8514"/>
                  </a:cubicBezTo>
                  <a:cubicBezTo>
                    <a:pt x="3334" y="8514"/>
                    <a:pt x="2417" y="7585"/>
                    <a:pt x="2417" y="6454"/>
                  </a:cubicBezTo>
                  <a:cubicBezTo>
                    <a:pt x="2417" y="5323"/>
                    <a:pt x="3334" y="4406"/>
                    <a:pt x="4465" y="4406"/>
                  </a:cubicBezTo>
                  <a:cubicBezTo>
                    <a:pt x="4811" y="4406"/>
                    <a:pt x="5156" y="4490"/>
                    <a:pt x="5453" y="4656"/>
                  </a:cubicBezTo>
                  <a:cubicBezTo>
                    <a:pt x="5476" y="4671"/>
                    <a:pt x="5502" y="4678"/>
                    <a:pt x="5528" y="4678"/>
                  </a:cubicBezTo>
                  <a:cubicBezTo>
                    <a:pt x="5585" y="4678"/>
                    <a:pt x="5643" y="4646"/>
                    <a:pt x="5668" y="4597"/>
                  </a:cubicBezTo>
                  <a:cubicBezTo>
                    <a:pt x="5715" y="4525"/>
                    <a:pt x="5692" y="4418"/>
                    <a:pt x="5608" y="4371"/>
                  </a:cubicBezTo>
                  <a:cubicBezTo>
                    <a:pt x="5275" y="4180"/>
                    <a:pt x="4882" y="4097"/>
                    <a:pt x="4477" y="4097"/>
                  </a:cubicBezTo>
                  <a:cubicBezTo>
                    <a:pt x="3167" y="4097"/>
                    <a:pt x="2120" y="5168"/>
                    <a:pt x="2120" y="6454"/>
                  </a:cubicBezTo>
                  <a:cubicBezTo>
                    <a:pt x="2120" y="7764"/>
                    <a:pt x="3191" y="8823"/>
                    <a:pt x="4477" y="8823"/>
                  </a:cubicBezTo>
                  <a:cubicBezTo>
                    <a:pt x="5787" y="8823"/>
                    <a:pt x="6847" y="7752"/>
                    <a:pt x="6847" y="6454"/>
                  </a:cubicBezTo>
                  <a:cubicBezTo>
                    <a:pt x="6847" y="5883"/>
                    <a:pt x="6644" y="5323"/>
                    <a:pt x="6263" y="4894"/>
                  </a:cubicBezTo>
                  <a:lnTo>
                    <a:pt x="6763" y="4406"/>
                  </a:lnTo>
                  <a:cubicBezTo>
                    <a:pt x="7263" y="4966"/>
                    <a:pt x="7549" y="5704"/>
                    <a:pt x="7549" y="6454"/>
                  </a:cubicBezTo>
                  <a:cubicBezTo>
                    <a:pt x="7549" y="8157"/>
                    <a:pt x="6168" y="9538"/>
                    <a:pt x="4465" y="9538"/>
                  </a:cubicBezTo>
                  <a:cubicBezTo>
                    <a:pt x="2775" y="9538"/>
                    <a:pt x="1382" y="8157"/>
                    <a:pt x="1382" y="6454"/>
                  </a:cubicBezTo>
                  <a:cubicBezTo>
                    <a:pt x="1382" y="4763"/>
                    <a:pt x="2775" y="3382"/>
                    <a:pt x="4465" y="3382"/>
                  </a:cubicBezTo>
                  <a:cubicBezTo>
                    <a:pt x="5061" y="3382"/>
                    <a:pt x="5632" y="3537"/>
                    <a:pt x="6132" y="3870"/>
                  </a:cubicBezTo>
                  <a:cubicBezTo>
                    <a:pt x="6157" y="3887"/>
                    <a:pt x="6187" y="3895"/>
                    <a:pt x="6217" y="3895"/>
                  </a:cubicBezTo>
                  <a:cubicBezTo>
                    <a:pt x="6272" y="3895"/>
                    <a:pt x="6328" y="3869"/>
                    <a:pt x="6358" y="3823"/>
                  </a:cubicBezTo>
                  <a:cubicBezTo>
                    <a:pt x="6406" y="3751"/>
                    <a:pt x="6382" y="3644"/>
                    <a:pt x="6311" y="3597"/>
                  </a:cubicBezTo>
                  <a:cubicBezTo>
                    <a:pt x="5763" y="3239"/>
                    <a:pt x="5132" y="3061"/>
                    <a:pt x="4477" y="3061"/>
                  </a:cubicBezTo>
                  <a:cubicBezTo>
                    <a:pt x="2608" y="3061"/>
                    <a:pt x="1084" y="4585"/>
                    <a:pt x="1084" y="6454"/>
                  </a:cubicBezTo>
                  <a:cubicBezTo>
                    <a:pt x="1084" y="8335"/>
                    <a:pt x="2608" y="9847"/>
                    <a:pt x="4477" y="9847"/>
                  </a:cubicBezTo>
                  <a:cubicBezTo>
                    <a:pt x="6358" y="9847"/>
                    <a:pt x="7870" y="8335"/>
                    <a:pt x="7870" y="6454"/>
                  </a:cubicBezTo>
                  <a:cubicBezTo>
                    <a:pt x="7870" y="5609"/>
                    <a:pt x="7561" y="4811"/>
                    <a:pt x="7001" y="4168"/>
                  </a:cubicBezTo>
                  <a:lnTo>
                    <a:pt x="7489" y="3680"/>
                  </a:lnTo>
                  <a:cubicBezTo>
                    <a:pt x="8120" y="4418"/>
                    <a:pt x="8537" y="5394"/>
                    <a:pt x="8537" y="6478"/>
                  </a:cubicBezTo>
                  <a:cubicBezTo>
                    <a:pt x="8537" y="8740"/>
                    <a:pt x="6692" y="10562"/>
                    <a:pt x="4441" y="10562"/>
                  </a:cubicBezTo>
                  <a:cubicBezTo>
                    <a:pt x="2191" y="10562"/>
                    <a:pt x="346" y="8716"/>
                    <a:pt x="346" y="6478"/>
                  </a:cubicBezTo>
                  <a:cubicBezTo>
                    <a:pt x="346" y="4228"/>
                    <a:pt x="2191" y="2382"/>
                    <a:pt x="4441" y="2382"/>
                  </a:cubicBezTo>
                  <a:close/>
                  <a:moveTo>
                    <a:pt x="9701" y="1"/>
                  </a:moveTo>
                  <a:cubicBezTo>
                    <a:pt x="9659" y="1"/>
                    <a:pt x="9617" y="17"/>
                    <a:pt x="9585" y="49"/>
                  </a:cubicBezTo>
                  <a:lnTo>
                    <a:pt x="7894" y="1739"/>
                  </a:lnTo>
                  <a:cubicBezTo>
                    <a:pt x="7859" y="1775"/>
                    <a:pt x="7847" y="1811"/>
                    <a:pt x="7847" y="1858"/>
                  </a:cubicBezTo>
                  <a:lnTo>
                    <a:pt x="7847" y="2811"/>
                  </a:lnTo>
                  <a:lnTo>
                    <a:pt x="7430" y="3228"/>
                  </a:lnTo>
                  <a:cubicBezTo>
                    <a:pt x="6644" y="2501"/>
                    <a:pt x="5584" y="2037"/>
                    <a:pt x="4430" y="2037"/>
                  </a:cubicBezTo>
                  <a:cubicBezTo>
                    <a:pt x="1989" y="2037"/>
                    <a:pt x="0" y="4013"/>
                    <a:pt x="0" y="6454"/>
                  </a:cubicBezTo>
                  <a:cubicBezTo>
                    <a:pt x="0" y="8895"/>
                    <a:pt x="1989" y="10883"/>
                    <a:pt x="4430" y="10883"/>
                  </a:cubicBezTo>
                  <a:cubicBezTo>
                    <a:pt x="6870" y="10883"/>
                    <a:pt x="8847" y="8895"/>
                    <a:pt x="8847" y="6454"/>
                  </a:cubicBezTo>
                  <a:cubicBezTo>
                    <a:pt x="8847" y="5299"/>
                    <a:pt x="8394" y="4240"/>
                    <a:pt x="7656" y="3454"/>
                  </a:cubicBezTo>
                  <a:lnTo>
                    <a:pt x="8073" y="3037"/>
                  </a:lnTo>
                  <a:lnTo>
                    <a:pt x="9025" y="3037"/>
                  </a:lnTo>
                  <a:cubicBezTo>
                    <a:pt x="9073" y="3037"/>
                    <a:pt x="9109" y="3013"/>
                    <a:pt x="9144" y="2989"/>
                  </a:cubicBezTo>
                  <a:lnTo>
                    <a:pt x="10835" y="1299"/>
                  </a:lnTo>
                  <a:cubicBezTo>
                    <a:pt x="10895" y="1251"/>
                    <a:pt x="10918" y="1192"/>
                    <a:pt x="10883" y="1132"/>
                  </a:cubicBezTo>
                  <a:cubicBezTo>
                    <a:pt x="10859" y="1072"/>
                    <a:pt x="10799" y="1025"/>
                    <a:pt x="10740" y="1025"/>
                  </a:cubicBezTo>
                  <a:lnTo>
                    <a:pt x="9871" y="1025"/>
                  </a:lnTo>
                  <a:lnTo>
                    <a:pt x="9871" y="168"/>
                  </a:lnTo>
                  <a:cubicBezTo>
                    <a:pt x="9871" y="108"/>
                    <a:pt x="9823" y="49"/>
                    <a:pt x="9764" y="13"/>
                  </a:cubicBezTo>
                  <a:cubicBezTo>
                    <a:pt x="9744" y="5"/>
                    <a:pt x="9723" y="1"/>
                    <a:pt x="97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" name="Google Shape;440;p44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Línea de tiempo.</a:t>
            </a:r>
          </a:p>
        </p:txBody>
      </p:sp>
      <p:sp>
        <p:nvSpPr>
          <p:cNvPr id="441" name="Google Shape;441;p44"/>
          <p:cNvSpPr txBox="1"/>
          <p:nvPr/>
        </p:nvSpPr>
        <p:spPr>
          <a:xfrm>
            <a:off x="771150" y="2911523"/>
            <a:ext cx="13899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2000" b="1">
                <a:solidFill>
                  <a:srgbClr val="000000"/>
                </a:solidFill>
                <a:latin typeface="Sora"/>
                <a:ea typeface="Sora"/>
                <a:cs typeface="Sora"/>
                <a:sym typeface="Sora"/>
              </a:rPr>
              <a:t>Fase 1</a:t>
            </a:r>
          </a:p>
        </p:txBody>
      </p:sp>
      <p:sp>
        <p:nvSpPr>
          <p:cNvPr id="442" name="Google Shape;442;p44"/>
          <p:cNvSpPr txBox="1"/>
          <p:nvPr/>
        </p:nvSpPr>
        <p:spPr>
          <a:xfrm>
            <a:off x="771150" y="3230148"/>
            <a:ext cx="1389900" cy="8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>
                <a:latin typeface="Open Sans"/>
                <a:ea typeface="Open Sans"/>
                <a:cs typeface="Open Sans"/>
                <a:sym typeface="Open Sans"/>
              </a:rPr>
              <a:t>Descripción breve de la fase</a:t>
            </a:r>
            <a:endParaRPr lang="es-ES_tradnl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43" name="Google Shape;443;p44"/>
          <p:cNvSpPr txBox="1"/>
          <p:nvPr/>
        </p:nvSpPr>
        <p:spPr>
          <a:xfrm>
            <a:off x="3902625" y="2911523"/>
            <a:ext cx="13899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es-ES_tradnl" sz="2000" b="1">
                <a:latin typeface="Sora"/>
                <a:ea typeface="Sora"/>
                <a:cs typeface="Sora"/>
                <a:sym typeface="Sora"/>
              </a:rPr>
              <a:t>Fase 3</a:t>
            </a:r>
          </a:p>
        </p:txBody>
      </p:sp>
      <p:sp>
        <p:nvSpPr>
          <p:cNvPr id="444" name="Google Shape;444;p44"/>
          <p:cNvSpPr txBox="1"/>
          <p:nvPr/>
        </p:nvSpPr>
        <p:spPr>
          <a:xfrm>
            <a:off x="3902625" y="3230148"/>
            <a:ext cx="1389900" cy="8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es-ES_tradnl">
                <a:latin typeface="Open Sans"/>
                <a:ea typeface="Open Sans"/>
                <a:cs typeface="Open Sans"/>
                <a:sym typeface="Open Sans"/>
              </a:rPr>
              <a:t>Descripción breve de la fase</a:t>
            </a:r>
          </a:p>
        </p:txBody>
      </p:sp>
      <p:sp>
        <p:nvSpPr>
          <p:cNvPr id="445" name="Google Shape;445;p44"/>
          <p:cNvSpPr txBox="1"/>
          <p:nvPr/>
        </p:nvSpPr>
        <p:spPr>
          <a:xfrm>
            <a:off x="2336875" y="2911523"/>
            <a:ext cx="13899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es-ES_tradnl" sz="2000" b="1">
                <a:latin typeface="Sora"/>
                <a:ea typeface="Sora"/>
                <a:cs typeface="Sora"/>
                <a:sym typeface="Sora"/>
              </a:rPr>
              <a:t>Fase 2</a:t>
            </a:r>
          </a:p>
        </p:txBody>
      </p:sp>
      <p:sp>
        <p:nvSpPr>
          <p:cNvPr id="446" name="Google Shape;446;p44"/>
          <p:cNvSpPr txBox="1"/>
          <p:nvPr/>
        </p:nvSpPr>
        <p:spPr>
          <a:xfrm>
            <a:off x="2336875" y="3230148"/>
            <a:ext cx="1389900" cy="8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es-ES_tradnl">
                <a:latin typeface="Open Sans"/>
                <a:ea typeface="Open Sans"/>
                <a:cs typeface="Open Sans"/>
                <a:sym typeface="Open Sans"/>
              </a:rPr>
              <a:t>Descripción breve de la fase</a:t>
            </a:r>
          </a:p>
        </p:txBody>
      </p:sp>
      <p:sp>
        <p:nvSpPr>
          <p:cNvPr id="447" name="Google Shape;447;p44"/>
          <p:cNvSpPr txBox="1"/>
          <p:nvPr/>
        </p:nvSpPr>
        <p:spPr>
          <a:xfrm>
            <a:off x="7034100" y="2911523"/>
            <a:ext cx="13899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es-ES_tradnl" sz="2000" b="1">
                <a:latin typeface="Sora"/>
                <a:ea typeface="Sora"/>
                <a:cs typeface="Sora"/>
                <a:sym typeface="Sora"/>
              </a:rPr>
              <a:t>Fase 5</a:t>
            </a:r>
          </a:p>
        </p:txBody>
      </p:sp>
      <p:sp>
        <p:nvSpPr>
          <p:cNvPr id="448" name="Google Shape;448;p44"/>
          <p:cNvSpPr txBox="1"/>
          <p:nvPr/>
        </p:nvSpPr>
        <p:spPr>
          <a:xfrm>
            <a:off x="7034100" y="3230148"/>
            <a:ext cx="1389900" cy="8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es-ES_tradnl">
                <a:latin typeface="Open Sans"/>
                <a:ea typeface="Open Sans"/>
                <a:cs typeface="Open Sans"/>
                <a:sym typeface="Open Sans"/>
              </a:rPr>
              <a:t>Descripción breve de la fase</a:t>
            </a:r>
          </a:p>
        </p:txBody>
      </p:sp>
      <p:sp>
        <p:nvSpPr>
          <p:cNvPr id="449" name="Google Shape;449;p44"/>
          <p:cNvSpPr txBox="1"/>
          <p:nvPr/>
        </p:nvSpPr>
        <p:spPr>
          <a:xfrm>
            <a:off x="5468350" y="2911523"/>
            <a:ext cx="13899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es-ES_tradnl" sz="2000" b="1">
                <a:latin typeface="Sora"/>
                <a:ea typeface="Sora"/>
                <a:cs typeface="Sora"/>
                <a:sym typeface="Sora"/>
              </a:rPr>
              <a:t>Fase 4</a:t>
            </a:r>
          </a:p>
        </p:txBody>
      </p:sp>
      <p:sp>
        <p:nvSpPr>
          <p:cNvPr id="450" name="Google Shape;450;p44"/>
          <p:cNvSpPr txBox="1"/>
          <p:nvPr/>
        </p:nvSpPr>
        <p:spPr>
          <a:xfrm>
            <a:off x="5468350" y="3230148"/>
            <a:ext cx="1389900" cy="8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es-ES_tradnl">
                <a:latin typeface="Open Sans"/>
                <a:ea typeface="Open Sans"/>
                <a:cs typeface="Open Sans"/>
                <a:sym typeface="Open Sans"/>
              </a:rPr>
              <a:t>Descripción breve de la fase</a:t>
            </a:r>
          </a:p>
        </p:txBody>
      </p:sp>
      <p:sp>
        <p:nvSpPr>
          <p:cNvPr id="451" name="Google Shape;451;p44"/>
          <p:cNvSpPr/>
          <p:nvPr/>
        </p:nvSpPr>
        <p:spPr>
          <a:xfrm>
            <a:off x="771138" y="1677095"/>
            <a:ext cx="906600" cy="906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452" name="Google Shape;452;p44"/>
          <p:cNvSpPr/>
          <p:nvPr/>
        </p:nvSpPr>
        <p:spPr>
          <a:xfrm>
            <a:off x="2336888" y="1677095"/>
            <a:ext cx="906600" cy="906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453" name="Google Shape;453;p44"/>
          <p:cNvSpPr/>
          <p:nvPr/>
        </p:nvSpPr>
        <p:spPr>
          <a:xfrm>
            <a:off x="3902638" y="1677095"/>
            <a:ext cx="906600" cy="906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454" name="Google Shape;454;p44"/>
          <p:cNvSpPr/>
          <p:nvPr/>
        </p:nvSpPr>
        <p:spPr>
          <a:xfrm>
            <a:off x="5468388" y="1677095"/>
            <a:ext cx="906600" cy="906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455" name="Google Shape;455;p44"/>
          <p:cNvSpPr/>
          <p:nvPr/>
        </p:nvSpPr>
        <p:spPr>
          <a:xfrm>
            <a:off x="7034138" y="1677095"/>
            <a:ext cx="906600" cy="906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cxnSp>
        <p:nvCxnSpPr>
          <p:cNvPr id="456" name="Google Shape;456;p44"/>
          <p:cNvCxnSpPr>
            <a:stCxn id="451" idx="2"/>
            <a:endCxn id="441" idx="1"/>
          </p:cNvCxnSpPr>
          <p:nvPr/>
        </p:nvCxnSpPr>
        <p:spPr>
          <a:xfrm>
            <a:off x="771138" y="2130395"/>
            <a:ext cx="600" cy="984300"/>
          </a:xfrm>
          <a:prstGeom prst="bentConnector3">
            <a:avLst>
              <a:gd name="adj1" fmla="val -10110417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57" name="Google Shape;457;p44"/>
          <p:cNvCxnSpPr>
            <a:stCxn id="452" idx="2"/>
            <a:endCxn id="445" idx="1"/>
          </p:cNvCxnSpPr>
          <p:nvPr/>
        </p:nvCxnSpPr>
        <p:spPr>
          <a:xfrm>
            <a:off x="2336888" y="2130395"/>
            <a:ext cx="600" cy="984300"/>
          </a:xfrm>
          <a:prstGeom prst="bentConnector3">
            <a:avLst>
              <a:gd name="adj1" fmla="val -10193750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58" name="Google Shape;458;p44"/>
          <p:cNvCxnSpPr>
            <a:stCxn id="453" idx="2"/>
            <a:endCxn id="443" idx="1"/>
          </p:cNvCxnSpPr>
          <p:nvPr/>
        </p:nvCxnSpPr>
        <p:spPr>
          <a:xfrm>
            <a:off x="3902638" y="2130395"/>
            <a:ext cx="600" cy="984300"/>
          </a:xfrm>
          <a:prstGeom prst="bentConnector3">
            <a:avLst>
              <a:gd name="adj1" fmla="val -10585417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59" name="Google Shape;459;p44"/>
          <p:cNvCxnSpPr>
            <a:stCxn id="454" idx="2"/>
            <a:endCxn id="449" idx="1"/>
          </p:cNvCxnSpPr>
          <p:nvPr/>
        </p:nvCxnSpPr>
        <p:spPr>
          <a:xfrm>
            <a:off x="5468388" y="2130395"/>
            <a:ext cx="600" cy="984300"/>
          </a:xfrm>
          <a:prstGeom prst="bentConnector3">
            <a:avLst>
              <a:gd name="adj1" fmla="val -10052083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60" name="Google Shape;460;p44"/>
          <p:cNvCxnSpPr>
            <a:stCxn id="455" idx="2"/>
            <a:endCxn id="447" idx="1"/>
          </p:cNvCxnSpPr>
          <p:nvPr/>
        </p:nvCxnSpPr>
        <p:spPr>
          <a:xfrm>
            <a:off x="7034138" y="2130395"/>
            <a:ext cx="600" cy="984300"/>
          </a:xfrm>
          <a:prstGeom prst="bentConnector3">
            <a:avLst>
              <a:gd name="adj1" fmla="val -9518750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61" name="Google Shape;461;p44"/>
          <p:cNvGrpSpPr/>
          <p:nvPr/>
        </p:nvGrpSpPr>
        <p:grpSpPr>
          <a:xfrm>
            <a:off x="2603592" y="1887238"/>
            <a:ext cx="373225" cy="486398"/>
            <a:chOff x="3453105" y="1446100"/>
            <a:chExt cx="373225" cy="486398"/>
          </a:xfrm>
        </p:grpSpPr>
        <p:sp>
          <p:nvSpPr>
            <p:cNvPr id="462" name="Google Shape;462;p44"/>
            <p:cNvSpPr/>
            <p:nvPr/>
          </p:nvSpPr>
          <p:spPr>
            <a:xfrm>
              <a:off x="3453105" y="1446100"/>
              <a:ext cx="373225" cy="486398"/>
            </a:xfrm>
            <a:custGeom>
              <a:avLst/>
              <a:gdLst/>
              <a:ahLst/>
              <a:cxnLst/>
              <a:rect l="l" t="t" r="r" b="b"/>
              <a:pathLst>
                <a:path w="16621" h="21661" extrusionOk="0">
                  <a:moveTo>
                    <a:pt x="15576" y="634"/>
                  </a:moveTo>
                  <a:cubicBezTo>
                    <a:pt x="15808" y="634"/>
                    <a:pt x="15987" y="812"/>
                    <a:pt x="15987" y="1044"/>
                  </a:cubicBezTo>
                  <a:lnTo>
                    <a:pt x="15987" y="1517"/>
                  </a:lnTo>
                  <a:lnTo>
                    <a:pt x="15184" y="1276"/>
                  </a:lnTo>
                  <a:lnTo>
                    <a:pt x="15184" y="1044"/>
                  </a:lnTo>
                  <a:cubicBezTo>
                    <a:pt x="15184" y="893"/>
                    <a:pt x="15157" y="759"/>
                    <a:pt x="15103" y="634"/>
                  </a:cubicBezTo>
                  <a:close/>
                  <a:moveTo>
                    <a:pt x="15184" y="1963"/>
                  </a:moveTo>
                  <a:lnTo>
                    <a:pt x="15987" y="2204"/>
                  </a:lnTo>
                  <a:lnTo>
                    <a:pt x="15987" y="5095"/>
                  </a:lnTo>
                  <a:lnTo>
                    <a:pt x="15184" y="5335"/>
                  </a:lnTo>
                  <a:lnTo>
                    <a:pt x="15184" y="1963"/>
                  </a:lnTo>
                  <a:close/>
                  <a:moveTo>
                    <a:pt x="15987" y="5781"/>
                  </a:moveTo>
                  <a:lnTo>
                    <a:pt x="15987" y="5790"/>
                  </a:lnTo>
                  <a:lnTo>
                    <a:pt x="15978" y="5790"/>
                  </a:lnTo>
                  <a:lnTo>
                    <a:pt x="15987" y="5781"/>
                  </a:lnTo>
                  <a:close/>
                  <a:moveTo>
                    <a:pt x="15184" y="6236"/>
                  </a:moveTo>
                  <a:lnTo>
                    <a:pt x="15987" y="6477"/>
                  </a:lnTo>
                  <a:lnTo>
                    <a:pt x="15987" y="9368"/>
                  </a:lnTo>
                  <a:lnTo>
                    <a:pt x="15184" y="9609"/>
                  </a:lnTo>
                  <a:lnTo>
                    <a:pt x="15184" y="6236"/>
                  </a:lnTo>
                  <a:close/>
                  <a:moveTo>
                    <a:pt x="15987" y="10055"/>
                  </a:moveTo>
                  <a:lnTo>
                    <a:pt x="15987" y="10064"/>
                  </a:lnTo>
                  <a:lnTo>
                    <a:pt x="15978" y="10064"/>
                  </a:lnTo>
                  <a:lnTo>
                    <a:pt x="15987" y="10055"/>
                  </a:lnTo>
                  <a:close/>
                  <a:moveTo>
                    <a:pt x="15184" y="10518"/>
                  </a:moveTo>
                  <a:lnTo>
                    <a:pt x="15987" y="10750"/>
                  </a:lnTo>
                  <a:lnTo>
                    <a:pt x="15987" y="13641"/>
                  </a:lnTo>
                  <a:lnTo>
                    <a:pt x="15184" y="13882"/>
                  </a:lnTo>
                  <a:lnTo>
                    <a:pt x="15184" y="10518"/>
                  </a:lnTo>
                  <a:close/>
                  <a:moveTo>
                    <a:pt x="14140" y="634"/>
                  </a:moveTo>
                  <a:cubicBezTo>
                    <a:pt x="14372" y="634"/>
                    <a:pt x="14550" y="812"/>
                    <a:pt x="14550" y="1044"/>
                  </a:cubicBezTo>
                  <a:lnTo>
                    <a:pt x="14550" y="1517"/>
                  </a:lnTo>
                  <a:lnTo>
                    <a:pt x="14550" y="20617"/>
                  </a:lnTo>
                  <a:cubicBezTo>
                    <a:pt x="14533" y="20840"/>
                    <a:pt x="14345" y="21027"/>
                    <a:pt x="14122" y="21027"/>
                  </a:cubicBezTo>
                  <a:lnTo>
                    <a:pt x="14042" y="21027"/>
                  </a:lnTo>
                  <a:lnTo>
                    <a:pt x="14042" y="21063"/>
                  </a:lnTo>
                  <a:lnTo>
                    <a:pt x="2320" y="21063"/>
                  </a:lnTo>
                  <a:lnTo>
                    <a:pt x="2320" y="634"/>
                  </a:lnTo>
                  <a:close/>
                  <a:moveTo>
                    <a:pt x="312" y="1"/>
                  </a:moveTo>
                  <a:cubicBezTo>
                    <a:pt x="143" y="1"/>
                    <a:pt x="0" y="143"/>
                    <a:pt x="0" y="313"/>
                  </a:cubicBezTo>
                  <a:lnTo>
                    <a:pt x="0" y="3730"/>
                  </a:lnTo>
                  <a:cubicBezTo>
                    <a:pt x="0" y="3890"/>
                    <a:pt x="116" y="4033"/>
                    <a:pt x="277" y="4051"/>
                  </a:cubicBezTo>
                  <a:cubicBezTo>
                    <a:pt x="291" y="4053"/>
                    <a:pt x="306" y="4054"/>
                    <a:pt x="320" y="4054"/>
                  </a:cubicBezTo>
                  <a:cubicBezTo>
                    <a:pt x="489" y="4054"/>
                    <a:pt x="634" y="3911"/>
                    <a:pt x="634" y="3739"/>
                  </a:cubicBezTo>
                  <a:lnTo>
                    <a:pt x="634" y="634"/>
                  </a:lnTo>
                  <a:lnTo>
                    <a:pt x="1686" y="634"/>
                  </a:lnTo>
                  <a:lnTo>
                    <a:pt x="1686" y="21027"/>
                  </a:lnTo>
                  <a:lnTo>
                    <a:pt x="634" y="21027"/>
                  </a:lnTo>
                  <a:lnTo>
                    <a:pt x="634" y="5228"/>
                  </a:lnTo>
                  <a:cubicBezTo>
                    <a:pt x="634" y="5068"/>
                    <a:pt x="518" y="4925"/>
                    <a:pt x="357" y="4907"/>
                  </a:cubicBezTo>
                  <a:cubicBezTo>
                    <a:pt x="342" y="4905"/>
                    <a:pt x="327" y="4904"/>
                    <a:pt x="312" y="4904"/>
                  </a:cubicBezTo>
                  <a:cubicBezTo>
                    <a:pt x="137" y="4904"/>
                    <a:pt x="0" y="5047"/>
                    <a:pt x="0" y="5219"/>
                  </a:cubicBezTo>
                  <a:lnTo>
                    <a:pt x="0" y="21340"/>
                  </a:lnTo>
                  <a:cubicBezTo>
                    <a:pt x="0" y="21518"/>
                    <a:pt x="143" y="21661"/>
                    <a:pt x="312" y="21661"/>
                  </a:cubicBezTo>
                  <a:lnTo>
                    <a:pt x="16290" y="21661"/>
                  </a:lnTo>
                  <a:cubicBezTo>
                    <a:pt x="16477" y="21661"/>
                    <a:pt x="16620" y="21509"/>
                    <a:pt x="16620" y="21331"/>
                  </a:cubicBezTo>
                  <a:lnTo>
                    <a:pt x="16620" y="17405"/>
                  </a:lnTo>
                  <a:cubicBezTo>
                    <a:pt x="16620" y="17379"/>
                    <a:pt x="16611" y="17352"/>
                    <a:pt x="16593" y="17334"/>
                  </a:cubicBezTo>
                  <a:cubicBezTo>
                    <a:pt x="16499" y="17242"/>
                    <a:pt x="16398" y="17204"/>
                    <a:pt x="16306" y="17204"/>
                  </a:cubicBezTo>
                  <a:cubicBezTo>
                    <a:pt x="16129" y="17204"/>
                    <a:pt x="15987" y="17345"/>
                    <a:pt x="15987" y="17521"/>
                  </a:cubicBezTo>
                  <a:lnTo>
                    <a:pt x="15987" y="20894"/>
                  </a:lnTo>
                  <a:cubicBezTo>
                    <a:pt x="15987" y="20965"/>
                    <a:pt x="15933" y="21027"/>
                    <a:pt x="15862" y="21027"/>
                  </a:cubicBezTo>
                  <a:lnTo>
                    <a:pt x="15103" y="21027"/>
                  </a:lnTo>
                  <a:cubicBezTo>
                    <a:pt x="15157" y="20903"/>
                    <a:pt x="15184" y="20760"/>
                    <a:pt x="15184" y="20617"/>
                  </a:cubicBezTo>
                  <a:lnTo>
                    <a:pt x="15184" y="14569"/>
                  </a:lnTo>
                  <a:lnTo>
                    <a:pt x="15987" y="14328"/>
                  </a:lnTo>
                  <a:lnTo>
                    <a:pt x="15987" y="16023"/>
                  </a:lnTo>
                  <a:cubicBezTo>
                    <a:pt x="15987" y="16183"/>
                    <a:pt x="16103" y="16335"/>
                    <a:pt x="16263" y="16353"/>
                  </a:cubicBezTo>
                  <a:cubicBezTo>
                    <a:pt x="16274" y="16354"/>
                    <a:pt x="16285" y="16354"/>
                    <a:pt x="16296" y="16354"/>
                  </a:cubicBezTo>
                  <a:cubicBezTo>
                    <a:pt x="16477" y="16354"/>
                    <a:pt x="16620" y="16217"/>
                    <a:pt x="16620" y="16032"/>
                  </a:cubicBezTo>
                  <a:lnTo>
                    <a:pt x="16620" y="1044"/>
                  </a:lnTo>
                  <a:cubicBezTo>
                    <a:pt x="16620" y="465"/>
                    <a:pt x="16156" y="1"/>
                    <a:pt x="155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63" name="Google Shape;463;p44"/>
            <p:cNvSpPr/>
            <p:nvPr/>
          </p:nvSpPr>
          <p:spPr>
            <a:xfrm>
              <a:off x="3629175" y="1536257"/>
              <a:ext cx="76549" cy="14236"/>
            </a:xfrm>
            <a:custGeom>
              <a:avLst/>
              <a:gdLst/>
              <a:ahLst/>
              <a:cxnLst/>
              <a:rect l="l" t="t" r="r" b="b"/>
              <a:pathLst>
                <a:path w="3409" h="634" extrusionOk="0">
                  <a:moveTo>
                    <a:pt x="349" y="0"/>
                  </a:moveTo>
                  <a:cubicBezTo>
                    <a:pt x="188" y="0"/>
                    <a:pt x="45" y="116"/>
                    <a:pt x="28" y="277"/>
                  </a:cubicBezTo>
                  <a:cubicBezTo>
                    <a:pt x="1" y="473"/>
                    <a:pt x="152" y="633"/>
                    <a:pt x="340" y="633"/>
                  </a:cubicBezTo>
                  <a:lnTo>
                    <a:pt x="3061" y="633"/>
                  </a:lnTo>
                  <a:cubicBezTo>
                    <a:pt x="3221" y="633"/>
                    <a:pt x="3373" y="517"/>
                    <a:pt x="3391" y="357"/>
                  </a:cubicBezTo>
                  <a:cubicBezTo>
                    <a:pt x="3409" y="170"/>
                    <a:pt x="3266" y="0"/>
                    <a:pt x="30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64" name="Google Shape;464;p44"/>
            <p:cNvSpPr/>
            <p:nvPr/>
          </p:nvSpPr>
          <p:spPr>
            <a:xfrm>
              <a:off x="3579302" y="1536257"/>
              <a:ext cx="34266" cy="14236"/>
            </a:xfrm>
            <a:custGeom>
              <a:avLst/>
              <a:gdLst/>
              <a:ahLst/>
              <a:cxnLst/>
              <a:rect l="l" t="t" r="r" b="b"/>
              <a:pathLst>
                <a:path w="1526" h="634" extrusionOk="0">
                  <a:moveTo>
                    <a:pt x="348" y="0"/>
                  </a:moveTo>
                  <a:cubicBezTo>
                    <a:pt x="188" y="0"/>
                    <a:pt x="45" y="116"/>
                    <a:pt x="18" y="277"/>
                  </a:cubicBezTo>
                  <a:cubicBezTo>
                    <a:pt x="0" y="473"/>
                    <a:pt x="152" y="633"/>
                    <a:pt x="339" y="633"/>
                  </a:cubicBezTo>
                  <a:lnTo>
                    <a:pt x="1178" y="633"/>
                  </a:lnTo>
                  <a:cubicBezTo>
                    <a:pt x="1339" y="633"/>
                    <a:pt x="1490" y="517"/>
                    <a:pt x="1508" y="357"/>
                  </a:cubicBezTo>
                  <a:cubicBezTo>
                    <a:pt x="1526" y="170"/>
                    <a:pt x="1383" y="0"/>
                    <a:pt x="11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65" name="Google Shape;465;p44"/>
            <p:cNvSpPr/>
            <p:nvPr/>
          </p:nvSpPr>
          <p:spPr>
            <a:xfrm>
              <a:off x="3579302" y="1566706"/>
              <a:ext cx="126422" cy="14236"/>
            </a:xfrm>
            <a:custGeom>
              <a:avLst/>
              <a:gdLst/>
              <a:ahLst/>
              <a:cxnLst/>
              <a:rect l="l" t="t" r="r" b="b"/>
              <a:pathLst>
                <a:path w="5630" h="634" extrusionOk="0">
                  <a:moveTo>
                    <a:pt x="348" y="0"/>
                  </a:moveTo>
                  <a:cubicBezTo>
                    <a:pt x="188" y="0"/>
                    <a:pt x="45" y="116"/>
                    <a:pt x="18" y="277"/>
                  </a:cubicBezTo>
                  <a:cubicBezTo>
                    <a:pt x="0" y="473"/>
                    <a:pt x="152" y="633"/>
                    <a:pt x="339" y="633"/>
                  </a:cubicBezTo>
                  <a:lnTo>
                    <a:pt x="5282" y="633"/>
                  </a:lnTo>
                  <a:cubicBezTo>
                    <a:pt x="5442" y="633"/>
                    <a:pt x="5594" y="517"/>
                    <a:pt x="5612" y="357"/>
                  </a:cubicBezTo>
                  <a:cubicBezTo>
                    <a:pt x="5630" y="161"/>
                    <a:pt x="5487" y="0"/>
                    <a:pt x="529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66" name="Google Shape;466;p44"/>
            <p:cNvSpPr/>
            <p:nvPr/>
          </p:nvSpPr>
          <p:spPr>
            <a:xfrm>
              <a:off x="3549055" y="1503989"/>
              <a:ext cx="187118" cy="110209"/>
            </a:xfrm>
            <a:custGeom>
              <a:avLst/>
              <a:gdLst/>
              <a:ahLst/>
              <a:cxnLst/>
              <a:rect l="l" t="t" r="r" b="b"/>
              <a:pathLst>
                <a:path w="8333" h="4908" extrusionOk="0">
                  <a:moveTo>
                    <a:pt x="313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4595"/>
                  </a:lnTo>
                  <a:cubicBezTo>
                    <a:pt x="0" y="4765"/>
                    <a:pt x="143" y="4907"/>
                    <a:pt x="313" y="4907"/>
                  </a:cubicBezTo>
                  <a:lnTo>
                    <a:pt x="8011" y="4907"/>
                  </a:lnTo>
                  <a:cubicBezTo>
                    <a:pt x="8190" y="4907"/>
                    <a:pt x="8333" y="4765"/>
                    <a:pt x="8333" y="4595"/>
                  </a:cubicBezTo>
                  <a:lnTo>
                    <a:pt x="8333" y="322"/>
                  </a:lnTo>
                  <a:cubicBezTo>
                    <a:pt x="8333" y="144"/>
                    <a:pt x="8190" y="1"/>
                    <a:pt x="8011" y="1"/>
                  </a:cubicBezTo>
                  <a:lnTo>
                    <a:pt x="6209" y="1"/>
                  </a:lnTo>
                  <a:cubicBezTo>
                    <a:pt x="6049" y="1"/>
                    <a:pt x="5906" y="117"/>
                    <a:pt x="5888" y="277"/>
                  </a:cubicBezTo>
                  <a:cubicBezTo>
                    <a:pt x="5861" y="474"/>
                    <a:pt x="6013" y="634"/>
                    <a:pt x="6200" y="634"/>
                  </a:cubicBezTo>
                  <a:lnTo>
                    <a:pt x="7699" y="634"/>
                  </a:lnTo>
                  <a:lnTo>
                    <a:pt x="7699" y="4274"/>
                  </a:lnTo>
                  <a:lnTo>
                    <a:pt x="634" y="4274"/>
                  </a:lnTo>
                  <a:lnTo>
                    <a:pt x="634" y="634"/>
                  </a:lnTo>
                  <a:lnTo>
                    <a:pt x="4702" y="634"/>
                  </a:lnTo>
                  <a:cubicBezTo>
                    <a:pt x="4862" y="634"/>
                    <a:pt x="5014" y="518"/>
                    <a:pt x="5032" y="358"/>
                  </a:cubicBezTo>
                  <a:cubicBezTo>
                    <a:pt x="5059" y="161"/>
                    <a:pt x="4907" y="1"/>
                    <a:pt x="47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67" name="Google Shape;467;p44"/>
            <p:cNvSpPr/>
            <p:nvPr/>
          </p:nvSpPr>
          <p:spPr>
            <a:xfrm>
              <a:off x="3548651" y="1856353"/>
              <a:ext cx="86160" cy="14461"/>
            </a:xfrm>
            <a:custGeom>
              <a:avLst/>
              <a:gdLst/>
              <a:ahLst/>
              <a:cxnLst/>
              <a:rect l="l" t="t" r="r" b="b"/>
              <a:pathLst>
                <a:path w="3837" h="644" extrusionOk="0">
                  <a:moveTo>
                    <a:pt x="348" y="1"/>
                  </a:moveTo>
                  <a:cubicBezTo>
                    <a:pt x="188" y="1"/>
                    <a:pt x="36" y="126"/>
                    <a:pt x="18" y="286"/>
                  </a:cubicBezTo>
                  <a:cubicBezTo>
                    <a:pt x="1" y="474"/>
                    <a:pt x="143" y="643"/>
                    <a:pt x="331" y="643"/>
                  </a:cubicBezTo>
                  <a:lnTo>
                    <a:pt x="3489" y="643"/>
                  </a:lnTo>
                  <a:cubicBezTo>
                    <a:pt x="3649" y="643"/>
                    <a:pt x="3792" y="527"/>
                    <a:pt x="3810" y="367"/>
                  </a:cubicBezTo>
                  <a:cubicBezTo>
                    <a:pt x="3837" y="170"/>
                    <a:pt x="3685" y="1"/>
                    <a:pt x="34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68" name="Google Shape;468;p44"/>
            <p:cNvSpPr/>
            <p:nvPr/>
          </p:nvSpPr>
          <p:spPr>
            <a:xfrm>
              <a:off x="3548651" y="1887812"/>
              <a:ext cx="43900" cy="14236"/>
            </a:xfrm>
            <a:custGeom>
              <a:avLst/>
              <a:gdLst/>
              <a:ahLst/>
              <a:cxnLst/>
              <a:rect l="l" t="t" r="r" b="b"/>
              <a:pathLst>
                <a:path w="1955" h="634" extrusionOk="0">
                  <a:moveTo>
                    <a:pt x="348" y="0"/>
                  </a:moveTo>
                  <a:cubicBezTo>
                    <a:pt x="188" y="0"/>
                    <a:pt x="36" y="116"/>
                    <a:pt x="18" y="277"/>
                  </a:cubicBezTo>
                  <a:cubicBezTo>
                    <a:pt x="1" y="473"/>
                    <a:pt x="143" y="634"/>
                    <a:pt x="331" y="634"/>
                  </a:cubicBezTo>
                  <a:lnTo>
                    <a:pt x="1606" y="634"/>
                  </a:lnTo>
                  <a:cubicBezTo>
                    <a:pt x="1767" y="634"/>
                    <a:pt x="1910" y="518"/>
                    <a:pt x="1927" y="357"/>
                  </a:cubicBezTo>
                  <a:cubicBezTo>
                    <a:pt x="1954" y="161"/>
                    <a:pt x="1803" y="0"/>
                    <a:pt x="16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69" name="Google Shape;469;p44"/>
            <p:cNvSpPr/>
            <p:nvPr/>
          </p:nvSpPr>
          <p:spPr>
            <a:xfrm>
              <a:off x="3548651" y="1826106"/>
              <a:ext cx="86160" cy="14259"/>
            </a:xfrm>
            <a:custGeom>
              <a:avLst/>
              <a:gdLst/>
              <a:ahLst/>
              <a:cxnLst/>
              <a:rect l="l" t="t" r="r" b="b"/>
              <a:pathLst>
                <a:path w="3837" h="635" extrusionOk="0">
                  <a:moveTo>
                    <a:pt x="348" y="1"/>
                  </a:moveTo>
                  <a:cubicBezTo>
                    <a:pt x="188" y="1"/>
                    <a:pt x="36" y="117"/>
                    <a:pt x="18" y="277"/>
                  </a:cubicBezTo>
                  <a:cubicBezTo>
                    <a:pt x="1" y="465"/>
                    <a:pt x="143" y="634"/>
                    <a:pt x="331" y="634"/>
                  </a:cubicBezTo>
                  <a:lnTo>
                    <a:pt x="3489" y="634"/>
                  </a:lnTo>
                  <a:cubicBezTo>
                    <a:pt x="3649" y="634"/>
                    <a:pt x="3792" y="518"/>
                    <a:pt x="3810" y="358"/>
                  </a:cubicBezTo>
                  <a:cubicBezTo>
                    <a:pt x="3837" y="161"/>
                    <a:pt x="3685" y="1"/>
                    <a:pt x="34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470" name="Google Shape;470;p44"/>
          <p:cNvGrpSpPr/>
          <p:nvPr/>
        </p:nvGrpSpPr>
        <p:grpSpPr>
          <a:xfrm>
            <a:off x="4156238" y="1887238"/>
            <a:ext cx="384834" cy="486398"/>
            <a:chOff x="4068888" y="1446100"/>
            <a:chExt cx="384834" cy="486398"/>
          </a:xfrm>
        </p:grpSpPr>
        <p:sp>
          <p:nvSpPr>
            <p:cNvPr id="471" name="Google Shape;471;p44"/>
            <p:cNvSpPr/>
            <p:nvPr/>
          </p:nvSpPr>
          <p:spPr>
            <a:xfrm>
              <a:off x="4068888" y="1446100"/>
              <a:ext cx="384834" cy="486398"/>
            </a:xfrm>
            <a:custGeom>
              <a:avLst/>
              <a:gdLst/>
              <a:ahLst/>
              <a:cxnLst/>
              <a:rect l="l" t="t" r="r" b="b"/>
              <a:pathLst>
                <a:path w="17138" h="21661" extrusionOk="0">
                  <a:moveTo>
                    <a:pt x="16504" y="3257"/>
                  </a:moveTo>
                  <a:lnTo>
                    <a:pt x="16504" y="21027"/>
                  </a:lnTo>
                  <a:lnTo>
                    <a:pt x="3346" y="21027"/>
                  </a:lnTo>
                  <a:lnTo>
                    <a:pt x="3346" y="20305"/>
                  </a:lnTo>
                  <a:lnTo>
                    <a:pt x="15461" y="20305"/>
                  </a:lnTo>
                  <a:cubicBezTo>
                    <a:pt x="15639" y="20305"/>
                    <a:pt x="15782" y="20162"/>
                    <a:pt x="15782" y="19993"/>
                  </a:cubicBezTo>
                  <a:lnTo>
                    <a:pt x="15782" y="3257"/>
                  </a:lnTo>
                  <a:close/>
                  <a:moveTo>
                    <a:pt x="322" y="1"/>
                  </a:moveTo>
                  <a:cubicBezTo>
                    <a:pt x="143" y="1"/>
                    <a:pt x="0" y="143"/>
                    <a:pt x="0" y="313"/>
                  </a:cubicBezTo>
                  <a:lnTo>
                    <a:pt x="0" y="14301"/>
                  </a:lnTo>
                  <a:cubicBezTo>
                    <a:pt x="0" y="14470"/>
                    <a:pt x="116" y="14613"/>
                    <a:pt x="277" y="14631"/>
                  </a:cubicBezTo>
                  <a:cubicBezTo>
                    <a:pt x="292" y="14633"/>
                    <a:pt x="307" y="14634"/>
                    <a:pt x="322" y="14634"/>
                  </a:cubicBezTo>
                  <a:cubicBezTo>
                    <a:pt x="497" y="14634"/>
                    <a:pt x="634" y="14492"/>
                    <a:pt x="634" y="14319"/>
                  </a:cubicBezTo>
                  <a:lnTo>
                    <a:pt x="634" y="634"/>
                  </a:lnTo>
                  <a:lnTo>
                    <a:pt x="13792" y="634"/>
                  </a:lnTo>
                  <a:lnTo>
                    <a:pt x="13792" y="4345"/>
                  </a:lnTo>
                  <a:cubicBezTo>
                    <a:pt x="13792" y="4506"/>
                    <a:pt x="13908" y="4648"/>
                    <a:pt x="14069" y="4666"/>
                  </a:cubicBezTo>
                  <a:cubicBezTo>
                    <a:pt x="14084" y="4668"/>
                    <a:pt x="14099" y="4669"/>
                    <a:pt x="14114" y="4669"/>
                  </a:cubicBezTo>
                  <a:cubicBezTo>
                    <a:pt x="14289" y="4669"/>
                    <a:pt x="14426" y="4527"/>
                    <a:pt x="14426" y="4354"/>
                  </a:cubicBezTo>
                  <a:lnTo>
                    <a:pt x="14426" y="1901"/>
                  </a:lnTo>
                  <a:lnTo>
                    <a:pt x="15148" y="1901"/>
                  </a:lnTo>
                  <a:lnTo>
                    <a:pt x="15148" y="19671"/>
                  </a:lnTo>
                  <a:lnTo>
                    <a:pt x="1990" y="19671"/>
                  </a:lnTo>
                  <a:lnTo>
                    <a:pt x="1990" y="18949"/>
                  </a:lnTo>
                  <a:lnTo>
                    <a:pt x="14114" y="18949"/>
                  </a:lnTo>
                  <a:cubicBezTo>
                    <a:pt x="14283" y="18949"/>
                    <a:pt x="14426" y="18806"/>
                    <a:pt x="14426" y="18637"/>
                  </a:cubicBezTo>
                  <a:lnTo>
                    <a:pt x="14426" y="5862"/>
                  </a:lnTo>
                  <a:cubicBezTo>
                    <a:pt x="14426" y="5701"/>
                    <a:pt x="14310" y="5558"/>
                    <a:pt x="14149" y="5541"/>
                  </a:cubicBezTo>
                  <a:cubicBezTo>
                    <a:pt x="14134" y="5538"/>
                    <a:pt x="14119" y="5537"/>
                    <a:pt x="14104" y="5537"/>
                  </a:cubicBezTo>
                  <a:cubicBezTo>
                    <a:pt x="13929" y="5537"/>
                    <a:pt x="13792" y="5680"/>
                    <a:pt x="13792" y="5853"/>
                  </a:cubicBezTo>
                  <a:lnTo>
                    <a:pt x="13792" y="18315"/>
                  </a:lnTo>
                  <a:lnTo>
                    <a:pt x="634" y="18315"/>
                  </a:lnTo>
                  <a:lnTo>
                    <a:pt x="634" y="15826"/>
                  </a:lnTo>
                  <a:cubicBezTo>
                    <a:pt x="634" y="15666"/>
                    <a:pt x="518" y="15523"/>
                    <a:pt x="357" y="15496"/>
                  </a:cubicBezTo>
                  <a:cubicBezTo>
                    <a:pt x="347" y="15495"/>
                    <a:pt x="336" y="15495"/>
                    <a:pt x="326" y="15495"/>
                  </a:cubicBezTo>
                  <a:cubicBezTo>
                    <a:pt x="144" y="15495"/>
                    <a:pt x="0" y="15640"/>
                    <a:pt x="0" y="15818"/>
                  </a:cubicBezTo>
                  <a:lnTo>
                    <a:pt x="0" y="18637"/>
                  </a:lnTo>
                  <a:cubicBezTo>
                    <a:pt x="0" y="18806"/>
                    <a:pt x="143" y="18949"/>
                    <a:pt x="322" y="18949"/>
                  </a:cubicBezTo>
                  <a:lnTo>
                    <a:pt x="1356" y="18949"/>
                  </a:lnTo>
                  <a:lnTo>
                    <a:pt x="1356" y="19993"/>
                  </a:lnTo>
                  <a:cubicBezTo>
                    <a:pt x="1356" y="20162"/>
                    <a:pt x="1499" y="20305"/>
                    <a:pt x="1669" y="20305"/>
                  </a:cubicBezTo>
                  <a:lnTo>
                    <a:pt x="2704" y="20305"/>
                  </a:lnTo>
                  <a:lnTo>
                    <a:pt x="2704" y="21340"/>
                  </a:lnTo>
                  <a:cubicBezTo>
                    <a:pt x="2704" y="21518"/>
                    <a:pt x="2846" y="21661"/>
                    <a:pt x="3025" y="21661"/>
                  </a:cubicBezTo>
                  <a:lnTo>
                    <a:pt x="16817" y="21661"/>
                  </a:lnTo>
                  <a:cubicBezTo>
                    <a:pt x="16995" y="21661"/>
                    <a:pt x="17138" y="21518"/>
                    <a:pt x="17138" y="21340"/>
                  </a:cubicBezTo>
                  <a:lnTo>
                    <a:pt x="17138" y="2936"/>
                  </a:lnTo>
                  <a:cubicBezTo>
                    <a:pt x="17138" y="2766"/>
                    <a:pt x="16995" y="2623"/>
                    <a:pt x="16817" y="2623"/>
                  </a:cubicBezTo>
                  <a:lnTo>
                    <a:pt x="15782" y="2623"/>
                  </a:lnTo>
                  <a:lnTo>
                    <a:pt x="15782" y="1589"/>
                  </a:lnTo>
                  <a:cubicBezTo>
                    <a:pt x="15782" y="1410"/>
                    <a:pt x="15639" y="1267"/>
                    <a:pt x="15461" y="1267"/>
                  </a:cubicBezTo>
                  <a:lnTo>
                    <a:pt x="14426" y="1267"/>
                  </a:lnTo>
                  <a:lnTo>
                    <a:pt x="14426" y="313"/>
                  </a:lnTo>
                  <a:cubicBezTo>
                    <a:pt x="14426" y="143"/>
                    <a:pt x="14283" y="1"/>
                    <a:pt x="141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72" name="Google Shape;472;p44"/>
            <p:cNvSpPr/>
            <p:nvPr/>
          </p:nvSpPr>
          <p:spPr>
            <a:xfrm>
              <a:off x="4147818" y="1483959"/>
              <a:ext cx="167088" cy="71340"/>
            </a:xfrm>
            <a:custGeom>
              <a:avLst/>
              <a:gdLst/>
              <a:ahLst/>
              <a:cxnLst/>
              <a:rect l="l" t="t" r="r" b="b"/>
              <a:pathLst>
                <a:path w="7441" h="3177" extrusionOk="0">
                  <a:moveTo>
                    <a:pt x="6807" y="643"/>
                  </a:moveTo>
                  <a:lnTo>
                    <a:pt x="6807" y="2543"/>
                  </a:lnTo>
                  <a:lnTo>
                    <a:pt x="634" y="2543"/>
                  </a:lnTo>
                  <a:lnTo>
                    <a:pt x="634" y="643"/>
                  </a:lnTo>
                  <a:close/>
                  <a:moveTo>
                    <a:pt x="313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2864"/>
                  </a:lnTo>
                  <a:cubicBezTo>
                    <a:pt x="0" y="3034"/>
                    <a:pt x="143" y="3177"/>
                    <a:pt x="313" y="3177"/>
                  </a:cubicBezTo>
                  <a:lnTo>
                    <a:pt x="7128" y="3177"/>
                  </a:lnTo>
                  <a:cubicBezTo>
                    <a:pt x="7298" y="3177"/>
                    <a:pt x="7441" y="3034"/>
                    <a:pt x="7441" y="2864"/>
                  </a:cubicBezTo>
                  <a:lnTo>
                    <a:pt x="7441" y="322"/>
                  </a:lnTo>
                  <a:cubicBezTo>
                    <a:pt x="7441" y="143"/>
                    <a:pt x="7298" y="1"/>
                    <a:pt x="71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73" name="Google Shape;473;p44"/>
            <p:cNvSpPr/>
            <p:nvPr/>
          </p:nvSpPr>
          <p:spPr>
            <a:xfrm>
              <a:off x="4107152" y="1591339"/>
              <a:ext cx="46886" cy="46684"/>
            </a:xfrm>
            <a:custGeom>
              <a:avLst/>
              <a:gdLst/>
              <a:ahLst/>
              <a:cxnLst/>
              <a:rect l="l" t="t" r="r" b="b"/>
              <a:pathLst>
                <a:path w="2088" h="2079" extrusionOk="0">
                  <a:moveTo>
                    <a:pt x="1044" y="634"/>
                  </a:moveTo>
                  <a:cubicBezTo>
                    <a:pt x="1267" y="634"/>
                    <a:pt x="1446" y="821"/>
                    <a:pt x="1446" y="1044"/>
                  </a:cubicBezTo>
                  <a:cubicBezTo>
                    <a:pt x="1446" y="1267"/>
                    <a:pt x="1267" y="1446"/>
                    <a:pt x="1044" y="1446"/>
                  </a:cubicBezTo>
                  <a:cubicBezTo>
                    <a:pt x="821" y="1446"/>
                    <a:pt x="634" y="1267"/>
                    <a:pt x="634" y="1044"/>
                  </a:cubicBezTo>
                  <a:cubicBezTo>
                    <a:pt x="634" y="821"/>
                    <a:pt x="821" y="634"/>
                    <a:pt x="1044" y="634"/>
                  </a:cubicBezTo>
                  <a:close/>
                  <a:moveTo>
                    <a:pt x="1044" y="0"/>
                  </a:moveTo>
                  <a:cubicBezTo>
                    <a:pt x="464" y="0"/>
                    <a:pt x="0" y="464"/>
                    <a:pt x="0" y="1044"/>
                  </a:cubicBezTo>
                  <a:cubicBezTo>
                    <a:pt x="0" y="1615"/>
                    <a:pt x="464" y="2079"/>
                    <a:pt x="1044" y="2079"/>
                  </a:cubicBezTo>
                  <a:cubicBezTo>
                    <a:pt x="1615" y="2079"/>
                    <a:pt x="2088" y="1615"/>
                    <a:pt x="2088" y="1044"/>
                  </a:cubicBezTo>
                  <a:cubicBezTo>
                    <a:pt x="2079" y="464"/>
                    <a:pt x="1615" y="0"/>
                    <a:pt x="10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74" name="Google Shape;474;p44"/>
            <p:cNvSpPr/>
            <p:nvPr/>
          </p:nvSpPr>
          <p:spPr>
            <a:xfrm>
              <a:off x="4169846" y="1591339"/>
              <a:ext cx="61123" cy="14236"/>
            </a:xfrm>
            <a:custGeom>
              <a:avLst/>
              <a:gdLst/>
              <a:ahLst/>
              <a:cxnLst/>
              <a:rect l="l" t="t" r="r" b="b"/>
              <a:pathLst>
                <a:path w="2722" h="634" extrusionOk="0">
                  <a:moveTo>
                    <a:pt x="349" y="0"/>
                  </a:moveTo>
                  <a:cubicBezTo>
                    <a:pt x="188" y="0"/>
                    <a:pt x="36" y="116"/>
                    <a:pt x="19" y="277"/>
                  </a:cubicBezTo>
                  <a:cubicBezTo>
                    <a:pt x="1" y="473"/>
                    <a:pt x="143" y="634"/>
                    <a:pt x="340" y="634"/>
                  </a:cubicBezTo>
                  <a:lnTo>
                    <a:pt x="2365" y="634"/>
                  </a:lnTo>
                  <a:cubicBezTo>
                    <a:pt x="2525" y="634"/>
                    <a:pt x="2677" y="518"/>
                    <a:pt x="2695" y="357"/>
                  </a:cubicBezTo>
                  <a:cubicBezTo>
                    <a:pt x="2722" y="170"/>
                    <a:pt x="2570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75" name="Google Shape;475;p44"/>
            <p:cNvSpPr/>
            <p:nvPr/>
          </p:nvSpPr>
          <p:spPr>
            <a:xfrm>
              <a:off x="4293057" y="1591339"/>
              <a:ext cx="62111" cy="14236"/>
            </a:xfrm>
            <a:custGeom>
              <a:avLst/>
              <a:gdLst/>
              <a:ahLst/>
              <a:cxnLst/>
              <a:rect l="l" t="t" r="r" b="b"/>
              <a:pathLst>
                <a:path w="2766" h="634" extrusionOk="0">
                  <a:moveTo>
                    <a:pt x="348" y="0"/>
                  </a:moveTo>
                  <a:cubicBezTo>
                    <a:pt x="187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2418" y="634"/>
                  </a:lnTo>
                  <a:cubicBezTo>
                    <a:pt x="2578" y="634"/>
                    <a:pt x="2721" y="518"/>
                    <a:pt x="2739" y="357"/>
                  </a:cubicBezTo>
                  <a:cubicBezTo>
                    <a:pt x="2766" y="170"/>
                    <a:pt x="2614" y="0"/>
                    <a:pt x="2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76" name="Google Shape;476;p44"/>
            <p:cNvSpPr/>
            <p:nvPr/>
          </p:nvSpPr>
          <p:spPr>
            <a:xfrm>
              <a:off x="4246171" y="1591339"/>
              <a:ext cx="31482" cy="14236"/>
            </a:xfrm>
            <a:custGeom>
              <a:avLst/>
              <a:gdLst/>
              <a:ahLst/>
              <a:cxnLst/>
              <a:rect l="l" t="t" r="r" b="b"/>
              <a:pathLst>
                <a:path w="1402" h="634" extrusionOk="0">
                  <a:moveTo>
                    <a:pt x="357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1062" y="634"/>
                  </a:lnTo>
                  <a:cubicBezTo>
                    <a:pt x="1258" y="634"/>
                    <a:pt x="1401" y="473"/>
                    <a:pt x="1383" y="277"/>
                  </a:cubicBezTo>
                  <a:cubicBezTo>
                    <a:pt x="1366" y="116"/>
                    <a:pt x="1214" y="0"/>
                    <a:pt x="10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77" name="Google Shape;477;p44"/>
            <p:cNvSpPr/>
            <p:nvPr/>
          </p:nvSpPr>
          <p:spPr>
            <a:xfrm>
              <a:off x="4169846" y="1623787"/>
              <a:ext cx="32268" cy="14236"/>
            </a:xfrm>
            <a:custGeom>
              <a:avLst/>
              <a:gdLst/>
              <a:ahLst/>
              <a:cxnLst/>
              <a:rect l="l" t="t" r="r" b="b"/>
              <a:pathLst>
                <a:path w="1437" h="634" extrusionOk="0">
                  <a:moveTo>
                    <a:pt x="349" y="1"/>
                  </a:moveTo>
                  <a:cubicBezTo>
                    <a:pt x="188" y="1"/>
                    <a:pt x="45" y="117"/>
                    <a:pt x="19" y="277"/>
                  </a:cubicBezTo>
                  <a:cubicBezTo>
                    <a:pt x="1" y="464"/>
                    <a:pt x="143" y="634"/>
                    <a:pt x="340" y="634"/>
                  </a:cubicBezTo>
                  <a:lnTo>
                    <a:pt x="1089" y="634"/>
                  </a:lnTo>
                  <a:cubicBezTo>
                    <a:pt x="1250" y="634"/>
                    <a:pt x="1401" y="518"/>
                    <a:pt x="1419" y="357"/>
                  </a:cubicBezTo>
                  <a:cubicBezTo>
                    <a:pt x="1437" y="161"/>
                    <a:pt x="1294" y="1"/>
                    <a:pt x="10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78" name="Google Shape;478;p44"/>
            <p:cNvSpPr/>
            <p:nvPr/>
          </p:nvSpPr>
          <p:spPr>
            <a:xfrm>
              <a:off x="4264404" y="1623787"/>
              <a:ext cx="90763" cy="14236"/>
            </a:xfrm>
            <a:custGeom>
              <a:avLst/>
              <a:gdLst/>
              <a:ahLst/>
              <a:cxnLst/>
              <a:rect l="l" t="t" r="r" b="b"/>
              <a:pathLst>
                <a:path w="4042" h="634" extrusionOk="0">
                  <a:moveTo>
                    <a:pt x="348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0" y="464"/>
                    <a:pt x="152" y="634"/>
                    <a:pt x="339" y="634"/>
                  </a:cubicBezTo>
                  <a:lnTo>
                    <a:pt x="3694" y="634"/>
                  </a:lnTo>
                  <a:cubicBezTo>
                    <a:pt x="3854" y="634"/>
                    <a:pt x="3997" y="518"/>
                    <a:pt x="4015" y="357"/>
                  </a:cubicBezTo>
                  <a:cubicBezTo>
                    <a:pt x="4042" y="161"/>
                    <a:pt x="3890" y="1"/>
                    <a:pt x="37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79" name="Google Shape;479;p44"/>
            <p:cNvSpPr/>
            <p:nvPr/>
          </p:nvSpPr>
          <p:spPr>
            <a:xfrm>
              <a:off x="4217518" y="1623787"/>
              <a:ext cx="31482" cy="14236"/>
            </a:xfrm>
            <a:custGeom>
              <a:avLst/>
              <a:gdLst/>
              <a:ahLst/>
              <a:cxnLst/>
              <a:rect l="l" t="t" r="r" b="b"/>
              <a:pathLst>
                <a:path w="1402" h="634" extrusionOk="0">
                  <a:moveTo>
                    <a:pt x="358" y="1"/>
                  </a:moveTo>
                  <a:cubicBezTo>
                    <a:pt x="188" y="1"/>
                    <a:pt x="45" y="117"/>
                    <a:pt x="28" y="277"/>
                  </a:cubicBezTo>
                  <a:cubicBezTo>
                    <a:pt x="1" y="464"/>
                    <a:pt x="153" y="634"/>
                    <a:pt x="340" y="634"/>
                  </a:cubicBezTo>
                  <a:lnTo>
                    <a:pt x="1054" y="634"/>
                  </a:lnTo>
                  <a:cubicBezTo>
                    <a:pt x="1214" y="634"/>
                    <a:pt x="1357" y="518"/>
                    <a:pt x="1384" y="357"/>
                  </a:cubicBezTo>
                  <a:cubicBezTo>
                    <a:pt x="1401" y="161"/>
                    <a:pt x="1250" y="1"/>
                    <a:pt x="1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80" name="Google Shape;480;p44"/>
            <p:cNvSpPr/>
            <p:nvPr/>
          </p:nvSpPr>
          <p:spPr>
            <a:xfrm>
              <a:off x="4107152" y="1654438"/>
              <a:ext cx="46886" cy="46706"/>
            </a:xfrm>
            <a:custGeom>
              <a:avLst/>
              <a:gdLst/>
              <a:ahLst/>
              <a:cxnLst/>
              <a:rect l="l" t="t" r="r" b="b"/>
              <a:pathLst>
                <a:path w="2088" h="2080" extrusionOk="0">
                  <a:moveTo>
                    <a:pt x="1044" y="634"/>
                  </a:moveTo>
                  <a:cubicBezTo>
                    <a:pt x="1267" y="634"/>
                    <a:pt x="1446" y="812"/>
                    <a:pt x="1446" y="1044"/>
                  </a:cubicBezTo>
                  <a:cubicBezTo>
                    <a:pt x="1446" y="1267"/>
                    <a:pt x="1267" y="1446"/>
                    <a:pt x="1044" y="1446"/>
                  </a:cubicBezTo>
                  <a:cubicBezTo>
                    <a:pt x="821" y="1446"/>
                    <a:pt x="634" y="1267"/>
                    <a:pt x="634" y="1044"/>
                  </a:cubicBezTo>
                  <a:cubicBezTo>
                    <a:pt x="634" y="812"/>
                    <a:pt x="821" y="634"/>
                    <a:pt x="1044" y="634"/>
                  </a:cubicBezTo>
                  <a:close/>
                  <a:moveTo>
                    <a:pt x="1044" y="0"/>
                  </a:moveTo>
                  <a:cubicBezTo>
                    <a:pt x="464" y="0"/>
                    <a:pt x="0" y="464"/>
                    <a:pt x="0" y="1044"/>
                  </a:cubicBezTo>
                  <a:cubicBezTo>
                    <a:pt x="0" y="1615"/>
                    <a:pt x="464" y="2079"/>
                    <a:pt x="1044" y="2079"/>
                  </a:cubicBezTo>
                  <a:cubicBezTo>
                    <a:pt x="1615" y="2079"/>
                    <a:pt x="2088" y="1615"/>
                    <a:pt x="2088" y="1044"/>
                  </a:cubicBezTo>
                  <a:cubicBezTo>
                    <a:pt x="2088" y="464"/>
                    <a:pt x="1615" y="0"/>
                    <a:pt x="104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81" name="Google Shape;481;p44"/>
            <p:cNvSpPr/>
            <p:nvPr/>
          </p:nvSpPr>
          <p:spPr>
            <a:xfrm>
              <a:off x="4169846" y="1654033"/>
              <a:ext cx="61123" cy="14259"/>
            </a:xfrm>
            <a:custGeom>
              <a:avLst/>
              <a:gdLst/>
              <a:ahLst/>
              <a:cxnLst/>
              <a:rect l="l" t="t" r="r" b="b"/>
              <a:pathLst>
                <a:path w="2722" h="635" extrusionOk="0">
                  <a:moveTo>
                    <a:pt x="349" y="1"/>
                  </a:moveTo>
                  <a:cubicBezTo>
                    <a:pt x="188" y="1"/>
                    <a:pt x="45" y="117"/>
                    <a:pt x="19" y="277"/>
                  </a:cubicBezTo>
                  <a:cubicBezTo>
                    <a:pt x="1" y="473"/>
                    <a:pt x="143" y="634"/>
                    <a:pt x="340" y="634"/>
                  </a:cubicBezTo>
                  <a:lnTo>
                    <a:pt x="2365" y="634"/>
                  </a:lnTo>
                  <a:cubicBezTo>
                    <a:pt x="2525" y="634"/>
                    <a:pt x="2677" y="518"/>
                    <a:pt x="2695" y="357"/>
                  </a:cubicBezTo>
                  <a:cubicBezTo>
                    <a:pt x="2722" y="170"/>
                    <a:pt x="2570" y="1"/>
                    <a:pt x="238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82" name="Google Shape;482;p44"/>
            <p:cNvSpPr/>
            <p:nvPr/>
          </p:nvSpPr>
          <p:spPr>
            <a:xfrm>
              <a:off x="4293057" y="1654033"/>
              <a:ext cx="62111" cy="14259"/>
            </a:xfrm>
            <a:custGeom>
              <a:avLst/>
              <a:gdLst/>
              <a:ahLst/>
              <a:cxnLst/>
              <a:rect l="l" t="t" r="r" b="b"/>
              <a:pathLst>
                <a:path w="2766" h="635" extrusionOk="0">
                  <a:moveTo>
                    <a:pt x="348" y="1"/>
                  </a:moveTo>
                  <a:cubicBezTo>
                    <a:pt x="187" y="1"/>
                    <a:pt x="45" y="117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2418" y="634"/>
                  </a:lnTo>
                  <a:cubicBezTo>
                    <a:pt x="2578" y="634"/>
                    <a:pt x="2721" y="518"/>
                    <a:pt x="2739" y="357"/>
                  </a:cubicBezTo>
                  <a:cubicBezTo>
                    <a:pt x="2766" y="170"/>
                    <a:pt x="2614" y="1"/>
                    <a:pt x="2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83" name="Google Shape;483;p44"/>
            <p:cNvSpPr/>
            <p:nvPr/>
          </p:nvSpPr>
          <p:spPr>
            <a:xfrm>
              <a:off x="4246171" y="1654033"/>
              <a:ext cx="31482" cy="14259"/>
            </a:xfrm>
            <a:custGeom>
              <a:avLst/>
              <a:gdLst/>
              <a:ahLst/>
              <a:cxnLst/>
              <a:rect l="l" t="t" r="r" b="b"/>
              <a:pathLst>
                <a:path w="1402" h="635" extrusionOk="0">
                  <a:moveTo>
                    <a:pt x="357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1062" y="634"/>
                  </a:lnTo>
                  <a:cubicBezTo>
                    <a:pt x="1258" y="634"/>
                    <a:pt x="1401" y="473"/>
                    <a:pt x="1383" y="277"/>
                  </a:cubicBezTo>
                  <a:cubicBezTo>
                    <a:pt x="1366" y="117"/>
                    <a:pt x="1214" y="1"/>
                    <a:pt x="105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84" name="Google Shape;484;p44"/>
            <p:cNvSpPr/>
            <p:nvPr/>
          </p:nvSpPr>
          <p:spPr>
            <a:xfrm>
              <a:off x="4169846" y="1687289"/>
              <a:ext cx="32268" cy="14236"/>
            </a:xfrm>
            <a:custGeom>
              <a:avLst/>
              <a:gdLst/>
              <a:ahLst/>
              <a:cxnLst/>
              <a:rect l="l" t="t" r="r" b="b"/>
              <a:pathLst>
                <a:path w="1437" h="634" extrusionOk="0">
                  <a:moveTo>
                    <a:pt x="349" y="1"/>
                  </a:moveTo>
                  <a:cubicBezTo>
                    <a:pt x="188" y="1"/>
                    <a:pt x="45" y="116"/>
                    <a:pt x="19" y="277"/>
                  </a:cubicBezTo>
                  <a:cubicBezTo>
                    <a:pt x="1" y="473"/>
                    <a:pt x="143" y="634"/>
                    <a:pt x="340" y="634"/>
                  </a:cubicBezTo>
                  <a:lnTo>
                    <a:pt x="1089" y="634"/>
                  </a:lnTo>
                  <a:cubicBezTo>
                    <a:pt x="1250" y="634"/>
                    <a:pt x="1401" y="518"/>
                    <a:pt x="1419" y="357"/>
                  </a:cubicBezTo>
                  <a:cubicBezTo>
                    <a:pt x="1437" y="170"/>
                    <a:pt x="1294" y="1"/>
                    <a:pt x="10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85" name="Google Shape;485;p44"/>
            <p:cNvSpPr/>
            <p:nvPr/>
          </p:nvSpPr>
          <p:spPr>
            <a:xfrm>
              <a:off x="4264404" y="1687289"/>
              <a:ext cx="90763" cy="14236"/>
            </a:xfrm>
            <a:custGeom>
              <a:avLst/>
              <a:gdLst/>
              <a:ahLst/>
              <a:cxnLst/>
              <a:rect l="l" t="t" r="r" b="b"/>
              <a:pathLst>
                <a:path w="4042" h="634" extrusionOk="0">
                  <a:moveTo>
                    <a:pt x="348" y="1"/>
                  </a:moveTo>
                  <a:cubicBezTo>
                    <a:pt x="188" y="1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3694" y="634"/>
                  </a:lnTo>
                  <a:cubicBezTo>
                    <a:pt x="3854" y="634"/>
                    <a:pt x="3997" y="518"/>
                    <a:pt x="4015" y="357"/>
                  </a:cubicBezTo>
                  <a:cubicBezTo>
                    <a:pt x="4042" y="170"/>
                    <a:pt x="3890" y="1"/>
                    <a:pt x="37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86" name="Google Shape;486;p44"/>
            <p:cNvSpPr/>
            <p:nvPr/>
          </p:nvSpPr>
          <p:spPr>
            <a:xfrm>
              <a:off x="4217518" y="1687289"/>
              <a:ext cx="31078" cy="14236"/>
            </a:xfrm>
            <a:custGeom>
              <a:avLst/>
              <a:gdLst/>
              <a:ahLst/>
              <a:cxnLst/>
              <a:rect l="l" t="t" r="r" b="b"/>
              <a:pathLst>
                <a:path w="1384" h="634" extrusionOk="0">
                  <a:moveTo>
                    <a:pt x="358" y="1"/>
                  </a:moveTo>
                  <a:cubicBezTo>
                    <a:pt x="188" y="1"/>
                    <a:pt x="45" y="116"/>
                    <a:pt x="28" y="277"/>
                  </a:cubicBezTo>
                  <a:cubicBezTo>
                    <a:pt x="1" y="473"/>
                    <a:pt x="153" y="634"/>
                    <a:pt x="340" y="634"/>
                  </a:cubicBezTo>
                  <a:lnTo>
                    <a:pt x="1062" y="634"/>
                  </a:lnTo>
                  <a:cubicBezTo>
                    <a:pt x="1241" y="634"/>
                    <a:pt x="1384" y="500"/>
                    <a:pt x="1384" y="322"/>
                  </a:cubicBezTo>
                  <a:cubicBezTo>
                    <a:pt x="1384" y="143"/>
                    <a:pt x="1241" y="1"/>
                    <a:pt x="1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87" name="Google Shape;487;p44"/>
            <p:cNvSpPr/>
            <p:nvPr/>
          </p:nvSpPr>
          <p:spPr>
            <a:xfrm>
              <a:off x="4107152" y="1717536"/>
              <a:ext cx="46886" cy="46706"/>
            </a:xfrm>
            <a:custGeom>
              <a:avLst/>
              <a:gdLst/>
              <a:ahLst/>
              <a:cxnLst/>
              <a:rect l="l" t="t" r="r" b="b"/>
              <a:pathLst>
                <a:path w="2088" h="2080" extrusionOk="0">
                  <a:moveTo>
                    <a:pt x="1044" y="634"/>
                  </a:moveTo>
                  <a:cubicBezTo>
                    <a:pt x="1267" y="634"/>
                    <a:pt x="1446" y="812"/>
                    <a:pt x="1446" y="1035"/>
                  </a:cubicBezTo>
                  <a:cubicBezTo>
                    <a:pt x="1446" y="1267"/>
                    <a:pt x="1267" y="1446"/>
                    <a:pt x="1044" y="1446"/>
                  </a:cubicBezTo>
                  <a:cubicBezTo>
                    <a:pt x="821" y="1446"/>
                    <a:pt x="634" y="1267"/>
                    <a:pt x="634" y="1035"/>
                  </a:cubicBezTo>
                  <a:cubicBezTo>
                    <a:pt x="634" y="812"/>
                    <a:pt x="821" y="634"/>
                    <a:pt x="1044" y="634"/>
                  </a:cubicBezTo>
                  <a:close/>
                  <a:moveTo>
                    <a:pt x="1044" y="1"/>
                  </a:moveTo>
                  <a:cubicBezTo>
                    <a:pt x="464" y="1"/>
                    <a:pt x="0" y="464"/>
                    <a:pt x="0" y="1035"/>
                  </a:cubicBezTo>
                  <a:cubicBezTo>
                    <a:pt x="0" y="1615"/>
                    <a:pt x="464" y="2079"/>
                    <a:pt x="1044" y="2079"/>
                  </a:cubicBezTo>
                  <a:cubicBezTo>
                    <a:pt x="1615" y="2079"/>
                    <a:pt x="2088" y="1615"/>
                    <a:pt x="2088" y="1035"/>
                  </a:cubicBezTo>
                  <a:cubicBezTo>
                    <a:pt x="2088" y="464"/>
                    <a:pt x="1615" y="1"/>
                    <a:pt x="10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88" name="Google Shape;488;p44"/>
            <p:cNvSpPr/>
            <p:nvPr/>
          </p:nvSpPr>
          <p:spPr>
            <a:xfrm>
              <a:off x="4169846" y="1717738"/>
              <a:ext cx="61123" cy="14236"/>
            </a:xfrm>
            <a:custGeom>
              <a:avLst/>
              <a:gdLst/>
              <a:ahLst/>
              <a:cxnLst/>
              <a:rect l="l" t="t" r="r" b="b"/>
              <a:pathLst>
                <a:path w="2722" h="634" extrusionOk="0">
                  <a:moveTo>
                    <a:pt x="349" y="0"/>
                  </a:moveTo>
                  <a:cubicBezTo>
                    <a:pt x="188" y="0"/>
                    <a:pt x="45" y="116"/>
                    <a:pt x="19" y="277"/>
                  </a:cubicBezTo>
                  <a:cubicBezTo>
                    <a:pt x="1" y="473"/>
                    <a:pt x="143" y="634"/>
                    <a:pt x="340" y="634"/>
                  </a:cubicBezTo>
                  <a:lnTo>
                    <a:pt x="2365" y="634"/>
                  </a:lnTo>
                  <a:cubicBezTo>
                    <a:pt x="2525" y="634"/>
                    <a:pt x="2677" y="518"/>
                    <a:pt x="2695" y="357"/>
                  </a:cubicBezTo>
                  <a:cubicBezTo>
                    <a:pt x="2722" y="161"/>
                    <a:pt x="2570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89" name="Google Shape;489;p44"/>
            <p:cNvSpPr/>
            <p:nvPr/>
          </p:nvSpPr>
          <p:spPr>
            <a:xfrm>
              <a:off x="4293057" y="1717738"/>
              <a:ext cx="62111" cy="14236"/>
            </a:xfrm>
            <a:custGeom>
              <a:avLst/>
              <a:gdLst/>
              <a:ahLst/>
              <a:cxnLst/>
              <a:rect l="l" t="t" r="r" b="b"/>
              <a:pathLst>
                <a:path w="2766" h="634" extrusionOk="0">
                  <a:moveTo>
                    <a:pt x="348" y="0"/>
                  </a:moveTo>
                  <a:cubicBezTo>
                    <a:pt x="187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2418" y="634"/>
                  </a:lnTo>
                  <a:cubicBezTo>
                    <a:pt x="2578" y="634"/>
                    <a:pt x="2721" y="518"/>
                    <a:pt x="2739" y="357"/>
                  </a:cubicBezTo>
                  <a:cubicBezTo>
                    <a:pt x="2766" y="161"/>
                    <a:pt x="2614" y="0"/>
                    <a:pt x="24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90" name="Google Shape;490;p44"/>
            <p:cNvSpPr/>
            <p:nvPr/>
          </p:nvSpPr>
          <p:spPr>
            <a:xfrm>
              <a:off x="4246171" y="1717738"/>
              <a:ext cx="31482" cy="14236"/>
            </a:xfrm>
            <a:custGeom>
              <a:avLst/>
              <a:gdLst/>
              <a:ahLst/>
              <a:cxnLst/>
              <a:rect l="l" t="t" r="r" b="b"/>
              <a:pathLst>
                <a:path w="1402" h="634" extrusionOk="0">
                  <a:moveTo>
                    <a:pt x="357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1053" y="634"/>
                  </a:lnTo>
                  <a:cubicBezTo>
                    <a:pt x="1214" y="634"/>
                    <a:pt x="1366" y="518"/>
                    <a:pt x="1383" y="357"/>
                  </a:cubicBezTo>
                  <a:cubicBezTo>
                    <a:pt x="1401" y="161"/>
                    <a:pt x="1258" y="0"/>
                    <a:pt x="1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91" name="Google Shape;491;p44"/>
            <p:cNvSpPr/>
            <p:nvPr/>
          </p:nvSpPr>
          <p:spPr>
            <a:xfrm>
              <a:off x="4169846" y="1749984"/>
              <a:ext cx="32268" cy="14259"/>
            </a:xfrm>
            <a:custGeom>
              <a:avLst/>
              <a:gdLst/>
              <a:ahLst/>
              <a:cxnLst/>
              <a:rect l="l" t="t" r="r" b="b"/>
              <a:pathLst>
                <a:path w="1437" h="635" extrusionOk="0">
                  <a:moveTo>
                    <a:pt x="349" y="1"/>
                  </a:moveTo>
                  <a:cubicBezTo>
                    <a:pt x="188" y="1"/>
                    <a:pt x="45" y="117"/>
                    <a:pt x="19" y="277"/>
                  </a:cubicBezTo>
                  <a:cubicBezTo>
                    <a:pt x="1" y="474"/>
                    <a:pt x="143" y="634"/>
                    <a:pt x="340" y="634"/>
                  </a:cubicBezTo>
                  <a:lnTo>
                    <a:pt x="1089" y="634"/>
                  </a:lnTo>
                  <a:cubicBezTo>
                    <a:pt x="1250" y="634"/>
                    <a:pt x="1401" y="518"/>
                    <a:pt x="1419" y="358"/>
                  </a:cubicBezTo>
                  <a:cubicBezTo>
                    <a:pt x="1437" y="170"/>
                    <a:pt x="1294" y="1"/>
                    <a:pt x="10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92" name="Google Shape;492;p44"/>
            <p:cNvSpPr/>
            <p:nvPr/>
          </p:nvSpPr>
          <p:spPr>
            <a:xfrm>
              <a:off x="4264404" y="1749984"/>
              <a:ext cx="90763" cy="14259"/>
            </a:xfrm>
            <a:custGeom>
              <a:avLst/>
              <a:gdLst/>
              <a:ahLst/>
              <a:cxnLst/>
              <a:rect l="l" t="t" r="r" b="b"/>
              <a:pathLst>
                <a:path w="4042" h="635" extrusionOk="0">
                  <a:moveTo>
                    <a:pt x="348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3694" y="634"/>
                  </a:lnTo>
                  <a:cubicBezTo>
                    <a:pt x="3854" y="634"/>
                    <a:pt x="3997" y="518"/>
                    <a:pt x="4015" y="358"/>
                  </a:cubicBezTo>
                  <a:cubicBezTo>
                    <a:pt x="4042" y="170"/>
                    <a:pt x="3890" y="1"/>
                    <a:pt x="370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93" name="Google Shape;493;p44"/>
            <p:cNvSpPr/>
            <p:nvPr/>
          </p:nvSpPr>
          <p:spPr>
            <a:xfrm>
              <a:off x="4217518" y="1749984"/>
              <a:ext cx="31482" cy="14259"/>
            </a:xfrm>
            <a:custGeom>
              <a:avLst/>
              <a:gdLst/>
              <a:ahLst/>
              <a:cxnLst/>
              <a:rect l="l" t="t" r="r" b="b"/>
              <a:pathLst>
                <a:path w="1402" h="635" extrusionOk="0">
                  <a:moveTo>
                    <a:pt x="340" y="1"/>
                  </a:moveTo>
                  <a:cubicBezTo>
                    <a:pt x="153" y="1"/>
                    <a:pt x="1" y="170"/>
                    <a:pt x="28" y="358"/>
                  </a:cubicBezTo>
                  <a:cubicBezTo>
                    <a:pt x="45" y="518"/>
                    <a:pt x="188" y="634"/>
                    <a:pt x="358" y="634"/>
                  </a:cubicBezTo>
                  <a:lnTo>
                    <a:pt x="1054" y="634"/>
                  </a:lnTo>
                  <a:cubicBezTo>
                    <a:pt x="1214" y="634"/>
                    <a:pt x="1357" y="518"/>
                    <a:pt x="1384" y="358"/>
                  </a:cubicBezTo>
                  <a:cubicBezTo>
                    <a:pt x="1401" y="170"/>
                    <a:pt x="1250" y="1"/>
                    <a:pt x="1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94" name="Google Shape;494;p44"/>
            <p:cNvSpPr/>
            <p:nvPr/>
          </p:nvSpPr>
          <p:spPr>
            <a:xfrm>
              <a:off x="4107152" y="1780635"/>
              <a:ext cx="46886" cy="46706"/>
            </a:xfrm>
            <a:custGeom>
              <a:avLst/>
              <a:gdLst/>
              <a:ahLst/>
              <a:cxnLst/>
              <a:rect l="l" t="t" r="r" b="b"/>
              <a:pathLst>
                <a:path w="2088" h="2080" extrusionOk="0">
                  <a:moveTo>
                    <a:pt x="1044" y="634"/>
                  </a:moveTo>
                  <a:cubicBezTo>
                    <a:pt x="1267" y="634"/>
                    <a:pt x="1446" y="813"/>
                    <a:pt x="1446" y="1036"/>
                  </a:cubicBezTo>
                  <a:cubicBezTo>
                    <a:pt x="1446" y="1259"/>
                    <a:pt x="1267" y="1446"/>
                    <a:pt x="1044" y="1446"/>
                  </a:cubicBezTo>
                  <a:cubicBezTo>
                    <a:pt x="821" y="1446"/>
                    <a:pt x="634" y="1259"/>
                    <a:pt x="634" y="1036"/>
                  </a:cubicBezTo>
                  <a:cubicBezTo>
                    <a:pt x="634" y="813"/>
                    <a:pt x="821" y="634"/>
                    <a:pt x="1044" y="634"/>
                  </a:cubicBezTo>
                  <a:close/>
                  <a:moveTo>
                    <a:pt x="1044" y="1"/>
                  </a:moveTo>
                  <a:cubicBezTo>
                    <a:pt x="464" y="1"/>
                    <a:pt x="0" y="465"/>
                    <a:pt x="0" y="1036"/>
                  </a:cubicBezTo>
                  <a:cubicBezTo>
                    <a:pt x="0" y="1615"/>
                    <a:pt x="464" y="2079"/>
                    <a:pt x="1044" y="2079"/>
                  </a:cubicBezTo>
                  <a:cubicBezTo>
                    <a:pt x="1615" y="2079"/>
                    <a:pt x="2088" y="1615"/>
                    <a:pt x="2088" y="1036"/>
                  </a:cubicBezTo>
                  <a:cubicBezTo>
                    <a:pt x="2088" y="465"/>
                    <a:pt x="1615" y="1"/>
                    <a:pt x="10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95" name="Google Shape;495;p44"/>
            <p:cNvSpPr/>
            <p:nvPr/>
          </p:nvSpPr>
          <p:spPr>
            <a:xfrm>
              <a:off x="4169846" y="1780433"/>
              <a:ext cx="61123" cy="14259"/>
            </a:xfrm>
            <a:custGeom>
              <a:avLst/>
              <a:gdLst/>
              <a:ahLst/>
              <a:cxnLst/>
              <a:rect l="l" t="t" r="r" b="b"/>
              <a:pathLst>
                <a:path w="2722" h="635" extrusionOk="0">
                  <a:moveTo>
                    <a:pt x="349" y="1"/>
                  </a:moveTo>
                  <a:cubicBezTo>
                    <a:pt x="188" y="1"/>
                    <a:pt x="45" y="117"/>
                    <a:pt x="19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2383" y="634"/>
                  </a:lnTo>
                  <a:cubicBezTo>
                    <a:pt x="2570" y="634"/>
                    <a:pt x="2722" y="474"/>
                    <a:pt x="2695" y="277"/>
                  </a:cubicBezTo>
                  <a:cubicBezTo>
                    <a:pt x="2677" y="117"/>
                    <a:pt x="2525" y="1"/>
                    <a:pt x="23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96" name="Google Shape;496;p44"/>
            <p:cNvSpPr/>
            <p:nvPr/>
          </p:nvSpPr>
          <p:spPr>
            <a:xfrm>
              <a:off x="4293057" y="1780433"/>
              <a:ext cx="62111" cy="14259"/>
            </a:xfrm>
            <a:custGeom>
              <a:avLst/>
              <a:gdLst/>
              <a:ahLst/>
              <a:cxnLst/>
              <a:rect l="l" t="t" r="r" b="b"/>
              <a:pathLst>
                <a:path w="2766" h="635" extrusionOk="0">
                  <a:moveTo>
                    <a:pt x="348" y="1"/>
                  </a:moveTo>
                  <a:cubicBezTo>
                    <a:pt x="187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2418" y="634"/>
                  </a:lnTo>
                  <a:cubicBezTo>
                    <a:pt x="2578" y="634"/>
                    <a:pt x="2721" y="518"/>
                    <a:pt x="2739" y="358"/>
                  </a:cubicBezTo>
                  <a:cubicBezTo>
                    <a:pt x="2766" y="161"/>
                    <a:pt x="2614" y="1"/>
                    <a:pt x="242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97" name="Google Shape;497;p44"/>
            <p:cNvSpPr/>
            <p:nvPr/>
          </p:nvSpPr>
          <p:spPr>
            <a:xfrm>
              <a:off x="4246171" y="1780433"/>
              <a:ext cx="31482" cy="14259"/>
            </a:xfrm>
            <a:custGeom>
              <a:avLst/>
              <a:gdLst/>
              <a:ahLst/>
              <a:cxnLst/>
              <a:rect l="l" t="t" r="r" b="b"/>
              <a:pathLst>
                <a:path w="1402" h="635" extrusionOk="0">
                  <a:moveTo>
                    <a:pt x="357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1053" y="634"/>
                  </a:lnTo>
                  <a:cubicBezTo>
                    <a:pt x="1214" y="634"/>
                    <a:pt x="1366" y="518"/>
                    <a:pt x="1383" y="358"/>
                  </a:cubicBezTo>
                  <a:cubicBezTo>
                    <a:pt x="1401" y="161"/>
                    <a:pt x="1258" y="1"/>
                    <a:pt x="106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98" name="Google Shape;498;p44"/>
            <p:cNvSpPr/>
            <p:nvPr/>
          </p:nvSpPr>
          <p:spPr>
            <a:xfrm>
              <a:off x="4169846" y="1812700"/>
              <a:ext cx="32268" cy="14236"/>
            </a:xfrm>
            <a:custGeom>
              <a:avLst/>
              <a:gdLst/>
              <a:ahLst/>
              <a:cxnLst/>
              <a:rect l="l" t="t" r="r" b="b"/>
              <a:pathLst>
                <a:path w="1437" h="634" extrusionOk="0">
                  <a:moveTo>
                    <a:pt x="340" y="0"/>
                  </a:moveTo>
                  <a:cubicBezTo>
                    <a:pt x="143" y="0"/>
                    <a:pt x="1" y="170"/>
                    <a:pt x="19" y="357"/>
                  </a:cubicBezTo>
                  <a:cubicBezTo>
                    <a:pt x="45" y="517"/>
                    <a:pt x="188" y="633"/>
                    <a:pt x="349" y="633"/>
                  </a:cubicBezTo>
                  <a:lnTo>
                    <a:pt x="1089" y="633"/>
                  </a:lnTo>
                  <a:cubicBezTo>
                    <a:pt x="1250" y="633"/>
                    <a:pt x="1401" y="517"/>
                    <a:pt x="1419" y="357"/>
                  </a:cubicBezTo>
                  <a:cubicBezTo>
                    <a:pt x="1437" y="170"/>
                    <a:pt x="1294" y="0"/>
                    <a:pt x="10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499" name="Google Shape;499;p44"/>
            <p:cNvSpPr/>
            <p:nvPr/>
          </p:nvSpPr>
          <p:spPr>
            <a:xfrm>
              <a:off x="4264404" y="1812700"/>
              <a:ext cx="90763" cy="14236"/>
            </a:xfrm>
            <a:custGeom>
              <a:avLst/>
              <a:gdLst/>
              <a:ahLst/>
              <a:cxnLst/>
              <a:rect l="l" t="t" r="r" b="b"/>
              <a:pathLst>
                <a:path w="4042" h="634" extrusionOk="0">
                  <a:moveTo>
                    <a:pt x="34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0" y="473"/>
                    <a:pt x="152" y="633"/>
                    <a:pt x="339" y="633"/>
                  </a:cubicBezTo>
                  <a:lnTo>
                    <a:pt x="3694" y="633"/>
                  </a:lnTo>
                  <a:cubicBezTo>
                    <a:pt x="3854" y="633"/>
                    <a:pt x="3997" y="517"/>
                    <a:pt x="4015" y="357"/>
                  </a:cubicBezTo>
                  <a:cubicBezTo>
                    <a:pt x="4042" y="170"/>
                    <a:pt x="3890" y="0"/>
                    <a:pt x="37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00" name="Google Shape;500;p44"/>
            <p:cNvSpPr/>
            <p:nvPr/>
          </p:nvSpPr>
          <p:spPr>
            <a:xfrm>
              <a:off x="4217518" y="1812700"/>
              <a:ext cx="31482" cy="14236"/>
            </a:xfrm>
            <a:custGeom>
              <a:avLst/>
              <a:gdLst/>
              <a:ahLst/>
              <a:cxnLst/>
              <a:rect l="l" t="t" r="r" b="b"/>
              <a:pathLst>
                <a:path w="1402" h="634" extrusionOk="0">
                  <a:moveTo>
                    <a:pt x="358" y="0"/>
                  </a:moveTo>
                  <a:cubicBezTo>
                    <a:pt x="188" y="0"/>
                    <a:pt x="45" y="116"/>
                    <a:pt x="28" y="277"/>
                  </a:cubicBezTo>
                  <a:cubicBezTo>
                    <a:pt x="1" y="473"/>
                    <a:pt x="153" y="633"/>
                    <a:pt x="340" y="633"/>
                  </a:cubicBezTo>
                  <a:lnTo>
                    <a:pt x="1054" y="633"/>
                  </a:lnTo>
                  <a:cubicBezTo>
                    <a:pt x="1214" y="633"/>
                    <a:pt x="1357" y="517"/>
                    <a:pt x="1384" y="357"/>
                  </a:cubicBezTo>
                  <a:cubicBezTo>
                    <a:pt x="1401" y="170"/>
                    <a:pt x="1250" y="0"/>
                    <a:pt x="106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501" name="Google Shape;501;p44"/>
          <p:cNvGrpSpPr/>
          <p:nvPr/>
        </p:nvGrpSpPr>
        <p:grpSpPr>
          <a:xfrm>
            <a:off x="7355429" y="1887597"/>
            <a:ext cx="264048" cy="485634"/>
            <a:chOff x="4750779" y="1446459"/>
            <a:chExt cx="264048" cy="485634"/>
          </a:xfrm>
        </p:grpSpPr>
        <p:sp>
          <p:nvSpPr>
            <p:cNvPr id="502" name="Google Shape;502;p44"/>
            <p:cNvSpPr/>
            <p:nvPr/>
          </p:nvSpPr>
          <p:spPr>
            <a:xfrm>
              <a:off x="4750779" y="1662252"/>
              <a:ext cx="264048" cy="269842"/>
            </a:xfrm>
            <a:custGeom>
              <a:avLst/>
              <a:gdLst/>
              <a:ahLst/>
              <a:cxnLst/>
              <a:rect l="l" t="t" r="r" b="b"/>
              <a:pathLst>
                <a:path w="11759" h="12017" extrusionOk="0">
                  <a:moveTo>
                    <a:pt x="11446" y="0"/>
                  </a:moveTo>
                  <a:cubicBezTo>
                    <a:pt x="11268" y="0"/>
                    <a:pt x="11125" y="143"/>
                    <a:pt x="11125" y="322"/>
                  </a:cubicBezTo>
                  <a:lnTo>
                    <a:pt x="11125" y="10839"/>
                  </a:lnTo>
                  <a:cubicBezTo>
                    <a:pt x="11125" y="11134"/>
                    <a:pt x="10884" y="11375"/>
                    <a:pt x="10590" y="11375"/>
                  </a:cubicBezTo>
                  <a:lnTo>
                    <a:pt x="786" y="11375"/>
                  </a:lnTo>
                  <a:cubicBezTo>
                    <a:pt x="705" y="11375"/>
                    <a:pt x="634" y="11312"/>
                    <a:pt x="634" y="11223"/>
                  </a:cubicBezTo>
                  <a:lnTo>
                    <a:pt x="634" y="9287"/>
                  </a:lnTo>
                  <a:cubicBezTo>
                    <a:pt x="634" y="9269"/>
                    <a:pt x="625" y="9243"/>
                    <a:pt x="607" y="9225"/>
                  </a:cubicBezTo>
                  <a:cubicBezTo>
                    <a:pt x="511" y="9128"/>
                    <a:pt x="408" y="9088"/>
                    <a:pt x="315" y="9088"/>
                  </a:cubicBezTo>
                  <a:cubicBezTo>
                    <a:pt x="141" y="9088"/>
                    <a:pt x="1" y="9229"/>
                    <a:pt x="1" y="9403"/>
                  </a:cubicBezTo>
                  <a:lnTo>
                    <a:pt x="1" y="11678"/>
                  </a:lnTo>
                  <a:cubicBezTo>
                    <a:pt x="1" y="11865"/>
                    <a:pt x="152" y="12017"/>
                    <a:pt x="331" y="12017"/>
                  </a:cubicBezTo>
                  <a:lnTo>
                    <a:pt x="10590" y="12017"/>
                  </a:lnTo>
                  <a:cubicBezTo>
                    <a:pt x="11241" y="12017"/>
                    <a:pt x="11759" y="11491"/>
                    <a:pt x="11759" y="10839"/>
                  </a:cubicBezTo>
                  <a:lnTo>
                    <a:pt x="11759" y="322"/>
                  </a:lnTo>
                  <a:cubicBezTo>
                    <a:pt x="11759" y="143"/>
                    <a:pt x="11616" y="0"/>
                    <a:pt x="114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03" name="Google Shape;503;p44"/>
            <p:cNvSpPr/>
            <p:nvPr/>
          </p:nvSpPr>
          <p:spPr>
            <a:xfrm>
              <a:off x="4750779" y="1446459"/>
              <a:ext cx="264048" cy="400575"/>
            </a:xfrm>
            <a:custGeom>
              <a:avLst/>
              <a:gdLst/>
              <a:ahLst/>
              <a:cxnLst/>
              <a:rect l="l" t="t" r="r" b="b"/>
              <a:pathLst>
                <a:path w="11759" h="17839" extrusionOk="0">
                  <a:moveTo>
                    <a:pt x="7280" y="4864"/>
                  </a:moveTo>
                  <a:lnTo>
                    <a:pt x="7280" y="5587"/>
                  </a:lnTo>
                  <a:lnTo>
                    <a:pt x="4488" y="5587"/>
                  </a:lnTo>
                  <a:lnTo>
                    <a:pt x="4488" y="4864"/>
                  </a:lnTo>
                  <a:close/>
                  <a:moveTo>
                    <a:pt x="6477" y="6265"/>
                  </a:moveTo>
                  <a:lnTo>
                    <a:pt x="6477" y="6988"/>
                  </a:lnTo>
                  <a:lnTo>
                    <a:pt x="5327" y="6988"/>
                  </a:lnTo>
                  <a:lnTo>
                    <a:pt x="5327" y="6265"/>
                  </a:lnTo>
                  <a:close/>
                  <a:moveTo>
                    <a:pt x="6754" y="7621"/>
                  </a:moveTo>
                  <a:cubicBezTo>
                    <a:pt x="6950" y="7621"/>
                    <a:pt x="7129" y="7773"/>
                    <a:pt x="7129" y="7969"/>
                  </a:cubicBezTo>
                  <a:cubicBezTo>
                    <a:pt x="7129" y="8067"/>
                    <a:pt x="7093" y="8165"/>
                    <a:pt x="7022" y="8237"/>
                  </a:cubicBezTo>
                  <a:cubicBezTo>
                    <a:pt x="6959" y="8299"/>
                    <a:pt x="6870" y="8335"/>
                    <a:pt x="6772" y="8335"/>
                  </a:cubicBezTo>
                  <a:lnTo>
                    <a:pt x="5023" y="8335"/>
                  </a:lnTo>
                  <a:cubicBezTo>
                    <a:pt x="4827" y="8335"/>
                    <a:pt x="4657" y="8192"/>
                    <a:pt x="4649" y="8005"/>
                  </a:cubicBezTo>
                  <a:cubicBezTo>
                    <a:pt x="4640" y="7790"/>
                    <a:pt x="4800" y="7621"/>
                    <a:pt x="5005" y="7621"/>
                  </a:cubicBezTo>
                  <a:close/>
                  <a:moveTo>
                    <a:pt x="1895" y="1"/>
                  </a:moveTo>
                  <a:cubicBezTo>
                    <a:pt x="1831" y="1"/>
                    <a:pt x="1768" y="19"/>
                    <a:pt x="1714" y="56"/>
                  </a:cubicBezTo>
                  <a:cubicBezTo>
                    <a:pt x="1571" y="163"/>
                    <a:pt x="1535" y="359"/>
                    <a:pt x="1642" y="502"/>
                  </a:cubicBezTo>
                  <a:lnTo>
                    <a:pt x="4283" y="4231"/>
                  </a:lnTo>
                  <a:lnTo>
                    <a:pt x="4167" y="4231"/>
                  </a:lnTo>
                  <a:cubicBezTo>
                    <a:pt x="3988" y="4231"/>
                    <a:pt x="3846" y="4374"/>
                    <a:pt x="3846" y="4552"/>
                  </a:cubicBezTo>
                  <a:lnTo>
                    <a:pt x="3846" y="5587"/>
                  </a:lnTo>
                  <a:lnTo>
                    <a:pt x="331" y="5587"/>
                  </a:lnTo>
                  <a:cubicBezTo>
                    <a:pt x="152" y="5587"/>
                    <a:pt x="1" y="5739"/>
                    <a:pt x="1" y="5917"/>
                  </a:cubicBezTo>
                  <a:lnTo>
                    <a:pt x="1" y="17639"/>
                  </a:lnTo>
                  <a:cubicBezTo>
                    <a:pt x="1" y="17657"/>
                    <a:pt x="10" y="17684"/>
                    <a:pt x="27" y="17702"/>
                  </a:cubicBezTo>
                  <a:cubicBezTo>
                    <a:pt x="124" y="17798"/>
                    <a:pt x="227" y="17838"/>
                    <a:pt x="320" y="17838"/>
                  </a:cubicBezTo>
                  <a:cubicBezTo>
                    <a:pt x="494" y="17838"/>
                    <a:pt x="634" y="17698"/>
                    <a:pt x="634" y="17523"/>
                  </a:cubicBezTo>
                  <a:lnTo>
                    <a:pt x="634" y="6372"/>
                  </a:lnTo>
                  <a:cubicBezTo>
                    <a:pt x="634" y="6292"/>
                    <a:pt x="705" y="6220"/>
                    <a:pt x="786" y="6220"/>
                  </a:cubicBezTo>
                  <a:lnTo>
                    <a:pt x="4693" y="6220"/>
                  </a:lnTo>
                  <a:lnTo>
                    <a:pt x="4693" y="7014"/>
                  </a:lnTo>
                  <a:cubicBezTo>
                    <a:pt x="4203" y="7184"/>
                    <a:pt x="3872" y="7737"/>
                    <a:pt x="4078" y="8326"/>
                  </a:cubicBezTo>
                  <a:cubicBezTo>
                    <a:pt x="4211" y="8718"/>
                    <a:pt x="4595" y="8977"/>
                    <a:pt x="5005" y="8977"/>
                  </a:cubicBezTo>
                  <a:lnTo>
                    <a:pt x="6799" y="8977"/>
                  </a:lnTo>
                  <a:cubicBezTo>
                    <a:pt x="7057" y="8977"/>
                    <a:pt x="7307" y="8870"/>
                    <a:pt x="7485" y="8683"/>
                  </a:cubicBezTo>
                  <a:lnTo>
                    <a:pt x="7494" y="8674"/>
                  </a:lnTo>
                  <a:cubicBezTo>
                    <a:pt x="7682" y="8486"/>
                    <a:pt x="7789" y="8237"/>
                    <a:pt x="7789" y="7969"/>
                  </a:cubicBezTo>
                  <a:cubicBezTo>
                    <a:pt x="7789" y="7523"/>
                    <a:pt x="7503" y="7148"/>
                    <a:pt x="7111" y="7014"/>
                  </a:cubicBezTo>
                  <a:lnTo>
                    <a:pt x="7111" y="6220"/>
                  </a:lnTo>
                  <a:lnTo>
                    <a:pt x="10795" y="6220"/>
                  </a:lnTo>
                  <a:cubicBezTo>
                    <a:pt x="10974" y="6220"/>
                    <a:pt x="11125" y="6372"/>
                    <a:pt x="11125" y="6559"/>
                  </a:cubicBezTo>
                  <a:lnTo>
                    <a:pt x="11125" y="8504"/>
                  </a:lnTo>
                  <a:cubicBezTo>
                    <a:pt x="11125" y="8567"/>
                    <a:pt x="11152" y="8620"/>
                    <a:pt x="11197" y="8656"/>
                  </a:cubicBezTo>
                  <a:cubicBezTo>
                    <a:pt x="11280" y="8722"/>
                    <a:pt x="11366" y="8751"/>
                    <a:pt x="11445" y="8751"/>
                  </a:cubicBezTo>
                  <a:cubicBezTo>
                    <a:pt x="11619" y="8751"/>
                    <a:pt x="11759" y="8611"/>
                    <a:pt x="11759" y="8433"/>
                  </a:cubicBezTo>
                  <a:lnTo>
                    <a:pt x="11759" y="6765"/>
                  </a:lnTo>
                  <a:cubicBezTo>
                    <a:pt x="11759" y="6113"/>
                    <a:pt x="11232" y="5587"/>
                    <a:pt x="10590" y="5587"/>
                  </a:cubicBezTo>
                  <a:lnTo>
                    <a:pt x="7914" y="5587"/>
                  </a:lnTo>
                  <a:lnTo>
                    <a:pt x="7914" y="4552"/>
                  </a:lnTo>
                  <a:cubicBezTo>
                    <a:pt x="7914" y="4374"/>
                    <a:pt x="7771" y="4231"/>
                    <a:pt x="7593" y="4231"/>
                  </a:cubicBezTo>
                  <a:lnTo>
                    <a:pt x="7477" y="4231"/>
                  </a:lnTo>
                  <a:lnTo>
                    <a:pt x="10126" y="502"/>
                  </a:lnTo>
                  <a:cubicBezTo>
                    <a:pt x="10224" y="359"/>
                    <a:pt x="10189" y="163"/>
                    <a:pt x="10046" y="56"/>
                  </a:cubicBezTo>
                  <a:cubicBezTo>
                    <a:pt x="9991" y="19"/>
                    <a:pt x="9929" y="1"/>
                    <a:pt x="9867" y="1"/>
                  </a:cubicBezTo>
                  <a:cubicBezTo>
                    <a:pt x="9766" y="1"/>
                    <a:pt x="9666" y="48"/>
                    <a:pt x="9600" y="136"/>
                  </a:cubicBezTo>
                  <a:lnTo>
                    <a:pt x="6718" y="4213"/>
                  </a:lnTo>
                  <a:lnTo>
                    <a:pt x="6272" y="3580"/>
                  </a:lnTo>
                  <a:lnTo>
                    <a:pt x="8458" y="502"/>
                  </a:lnTo>
                  <a:cubicBezTo>
                    <a:pt x="8556" y="359"/>
                    <a:pt x="8520" y="163"/>
                    <a:pt x="8378" y="56"/>
                  </a:cubicBezTo>
                  <a:cubicBezTo>
                    <a:pt x="8323" y="19"/>
                    <a:pt x="8260" y="1"/>
                    <a:pt x="8196" y="1"/>
                  </a:cubicBezTo>
                  <a:cubicBezTo>
                    <a:pt x="8094" y="1"/>
                    <a:pt x="7992" y="48"/>
                    <a:pt x="7932" y="136"/>
                  </a:cubicBezTo>
                  <a:lnTo>
                    <a:pt x="5880" y="3036"/>
                  </a:lnTo>
                  <a:lnTo>
                    <a:pt x="3828" y="136"/>
                  </a:lnTo>
                  <a:cubicBezTo>
                    <a:pt x="3767" y="48"/>
                    <a:pt x="3669" y="1"/>
                    <a:pt x="3567" y="1"/>
                  </a:cubicBezTo>
                  <a:cubicBezTo>
                    <a:pt x="3504" y="1"/>
                    <a:pt x="3440" y="19"/>
                    <a:pt x="3382" y="56"/>
                  </a:cubicBezTo>
                  <a:cubicBezTo>
                    <a:pt x="3239" y="163"/>
                    <a:pt x="3203" y="359"/>
                    <a:pt x="3310" y="502"/>
                  </a:cubicBezTo>
                  <a:lnTo>
                    <a:pt x="5951" y="4231"/>
                  </a:lnTo>
                  <a:lnTo>
                    <a:pt x="5059" y="4231"/>
                  </a:lnTo>
                  <a:lnTo>
                    <a:pt x="2160" y="136"/>
                  </a:lnTo>
                  <a:cubicBezTo>
                    <a:pt x="2099" y="48"/>
                    <a:pt x="1997" y="1"/>
                    <a:pt x="18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04" name="Google Shape;504;p44"/>
            <p:cNvSpPr/>
            <p:nvPr/>
          </p:nvSpPr>
          <p:spPr>
            <a:xfrm>
              <a:off x="4866759" y="1815103"/>
              <a:ext cx="91976" cy="14236"/>
            </a:xfrm>
            <a:custGeom>
              <a:avLst/>
              <a:gdLst/>
              <a:ahLst/>
              <a:cxnLst/>
              <a:rect l="l" t="t" r="r" b="b"/>
              <a:pathLst>
                <a:path w="4096" h="634" extrusionOk="0">
                  <a:moveTo>
                    <a:pt x="349" y="0"/>
                  </a:moveTo>
                  <a:cubicBezTo>
                    <a:pt x="188" y="0"/>
                    <a:pt x="46" y="116"/>
                    <a:pt x="28" y="277"/>
                  </a:cubicBezTo>
                  <a:cubicBezTo>
                    <a:pt x="1" y="473"/>
                    <a:pt x="153" y="633"/>
                    <a:pt x="340" y="633"/>
                  </a:cubicBezTo>
                  <a:lnTo>
                    <a:pt x="3748" y="633"/>
                  </a:lnTo>
                  <a:cubicBezTo>
                    <a:pt x="3908" y="633"/>
                    <a:pt x="4051" y="518"/>
                    <a:pt x="4069" y="357"/>
                  </a:cubicBezTo>
                  <a:cubicBezTo>
                    <a:pt x="4096" y="170"/>
                    <a:pt x="3944" y="0"/>
                    <a:pt x="3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05" name="Google Shape;505;p44"/>
            <p:cNvSpPr/>
            <p:nvPr/>
          </p:nvSpPr>
          <p:spPr>
            <a:xfrm>
              <a:off x="4807680" y="1815103"/>
              <a:ext cx="43697" cy="14236"/>
            </a:xfrm>
            <a:custGeom>
              <a:avLst/>
              <a:gdLst/>
              <a:ahLst/>
              <a:cxnLst/>
              <a:rect l="l" t="t" r="r" b="b"/>
              <a:pathLst>
                <a:path w="1946" h="634" extrusionOk="0">
                  <a:moveTo>
                    <a:pt x="321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1"/>
                    <a:pt x="143" y="633"/>
                    <a:pt x="321" y="633"/>
                  </a:cubicBezTo>
                  <a:lnTo>
                    <a:pt x="1588" y="633"/>
                  </a:lnTo>
                  <a:cubicBezTo>
                    <a:pt x="1749" y="633"/>
                    <a:pt x="1900" y="518"/>
                    <a:pt x="1918" y="357"/>
                  </a:cubicBezTo>
                  <a:cubicBezTo>
                    <a:pt x="1945" y="170"/>
                    <a:pt x="1793" y="0"/>
                    <a:pt x="160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06" name="Google Shape;506;p44"/>
            <p:cNvSpPr/>
            <p:nvPr/>
          </p:nvSpPr>
          <p:spPr>
            <a:xfrm>
              <a:off x="4866759" y="1847349"/>
              <a:ext cx="91976" cy="14439"/>
            </a:xfrm>
            <a:custGeom>
              <a:avLst/>
              <a:gdLst/>
              <a:ahLst/>
              <a:cxnLst/>
              <a:rect l="l" t="t" r="r" b="b"/>
              <a:pathLst>
                <a:path w="4096" h="643" extrusionOk="0">
                  <a:moveTo>
                    <a:pt x="349" y="0"/>
                  </a:moveTo>
                  <a:cubicBezTo>
                    <a:pt x="188" y="0"/>
                    <a:pt x="46" y="125"/>
                    <a:pt x="28" y="286"/>
                  </a:cubicBezTo>
                  <a:cubicBezTo>
                    <a:pt x="1" y="473"/>
                    <a:pt x="153" y="643"/>
                    <a:pt x="340" y="643"/>
                  </a:cubicBezTo>
                  <a:lnTo>
                    <a:pt x="3748" y="643"/>
                  </a:lnTo>
                  <a:cubicBezTo>
                    <a:pt x="3908" y="643"/>
                    <a:pt x="4051" y="527"/>
                    <a:pt x="4069" y="357"/>
                  </a:cubicBezTo>
                  <a:cubicBezTo>
                    <a:pt x="4096" y="170"/>
                    <a:pt x="3944" y="0"/>
                    <a:pt x="3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07" name="Google Shape;507;p44"/>
            <p:cNvSpPr/>
            <p:nvPr/>
          </p:nvSpPr>
          <p:spPr>
            <a:xfrm>
              <a:off x="4807276" y="1847349"/>
              <a:ext cx="44102" cy="14439"/>
            </a:xfrm>
            <a:custGeom>
              <a:avLst/>
              <a:gdLst/>
              <a:ahLst/>
              <a:cxnLst/>
              <a:rect l="l" t="t" r="r" b="b"/>
              <a:pathLst>
                <a:path w="1964" h="643" extrusionOk="0">
                  <a:moveTo>
                    <a:pt x="348" y="0"/>
                  </a:moveTo>
                  <a:cubicBezTo>
                    <a:pt x="188" y="0"/>
                    <a:pt x="45" y="125"/>
                    <a:pt x="27" y="286"/>
                  </a:cubicBezTo>
                  <a:cubicBezTo>
                    <a:pt x="0" y="473"/>
                    <a:pt x="152" y="643"/>
                    <a:pt x="339" y="643"/>
                  </a:cubicBezTo>
                  <a:lnTo>
                    <a:pt x="1606" y="643"/>
                  </a:lnTo>
                  <a:cubicBezTo>
                    <a:pt x="1767" y="643"/>
                    <a:pt x="1918" y="527"/>
                    <a:pt x="1936" y="357"/>
                  </a:cubicBezTo>
                  <a:cubicBezTo>
                    <a:pt x="1963" y="170"/>
                    <a:pt x="1811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08" name="Google Shape;508;p44"/>
            <p:cNvSpPr/>
            <p:nvPr/>
          </p:nvSpPr>
          <p:spPr>
            <a:xfrm>
              <a:off x="4866759" y="1880604"/>
              <a:ext cx="91976" cy="14439"/>
            </a:xfrm>
            <a:custGeom>
              <a:avLst/>
              <a:gdLst/>
              <a:ahLst/>
              <a:cxnLst/>
              <a:rect l="l" t="t" r="r" b="b"/>
              <a:pathLst>
                <a:path w="4096" h="643" extrusionOk="0">
                  <a:moveTo>
                    <a:pt x="349" y="0"/>
                  </a:moveTo>
                  <a:cubicBezTo>
                    <a:pt x="188" y="0"/>
                    <a:pt x="46" y="116"/>
                    <a:pt x="28" y="286"/>
                  </a:cubicBezTo>
                  <a:cubicBezTo>
                    <a:pt x="1" y="473"/>
                    <a:pt x="153" y="643"/>
                    <a:pt x="340" y="643"/>
                  </a:cubicBezTo>
                  <a:lnTo>
                    <a:pt x="3748" y="643"/>
                  </a:lnTo>
                  <a:cubicBezTo>
                    <a:pt x="3908" y="643"/>
                    <a:pt x="4051" y="518"/>
                    <a:pt x="4069" y="357"/>
                  </a:cubicBezTo>
                  <a:cubicBezTo>
                    <a:pt x="4096" y="170"/>
                    <a:pt x="3944" y="0"/>
                    <a:pt x="3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09" name="Google Shape;509;p44"/>
            <p:cNvSpPr/>
            <p:nvPr/>
          </p:nvSpPr>
          <p:spPr>
            <a:xfrm>
              <a:off x="4807276" y="1880604"/>
              <a:ext cx="44102" cy="14439"/>
            </a:xfrm>
            <a:custGeom>
              <a:avLst/>
              <a:gdLst/>
              <a:ahLst/>
              <a:cxnLst/>
              <a:rect l="l" t="t" r="r" b="b"/>
              <a:pathLst>
                <a:path w="1964" h="643" extrusionOk="0">
                  <a:moveTo>
                    <a:pt x="348" y="0"/>
                  </a:moveTo>
                  <a:cubicBezTo>
                    <a:pt x="188" y="0"/>
                    <a:pt x="45" y="116"/>
                    <a:pt x="27" y="286"/>
                  </a:cubicBezTo>
                  <a:cubicBezTo>
                    <a:pt x="0" y="473"/>
                    <a:pt x="152" y="643"/>
                    <a:pt x="339" y="643"/>
                  </a:cubicBezTo>
                  <a:lnTo>
                    <a:pt x="1606" y="643"/>
                  </a:lnTo>
                  <a:cubicBezTo>
                    <a:pt x="1767" y="643"/>
                    <a:pt x="1918" y="518"/>
                    <a:pt x="1936" y="357"/>
                  </a:cubicBezTo>
                  <a:cubicBezTo>
                    <a:pt x="1963" y="170"/>
                    <a:pt x="1811" y="0"/>
                    <a:pt x="162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10" name="Google Shape;510;p44"/>
            <p:cNvSpPr/>
            <p:nvPr/>
          </p:nvSpPr>
          <p:spPr>
            <a:xfrm>
              <a:off x="4827710" y="1664048"/>
              <a:ext cx="110187" cy="129229"/>
            </a:xfrm>
            <a:custGeom>
              <a:avLst/>
              <a:gdLst/>
              <a:ahLst/>
              <a:cxnLst/>
              <a:rect l="l" t="t" r="r" b="b"/>
              <a:pathLst>
                <a:path w="4907" h="5755" extrusionOk="0">
                  <a:moveTo>
                    <a:pt x="2463" y="2017"/>
                  </a:moveTo>
                  <a:cubicBezTo>
                    <a:pt x="2712" y="2017"/>
                    <a:pt x="2918" y="2222"/>
                    <a:pt x="2918" y="2472"/>
                  </a:cubicBezTo>
                  <a:cubicBezTo>
                    <a:pt x="2918" y="2722"/>
                    <a:pt x="2712" y="2918"/>
                    <a:pt x="2463" y="2918"/>
                  </a:cubicBezTo>
                  <a:cubicBezTo>
                    <a:pt x="2213" y="2918"/>
                    <a:pt x="2008" y="2722"/>
                    <a:pt x="2008" y="2472"/>
                  </a:cubicBezTo>
                  <a:cubicBezTo>
                    <a:pt x="2008" y="2222"/>
                    <a:pt x="2213" y="2017"/>
                    <a:pt x="2463" y="2017"/>
                  </a:cubicBezTo>
                  <a:close/>
                  <a:moveTo>
                    <a:pt x="4274" y="634"/>
                  </a:moveTo>
                  <a:lnTo>
                    <a:pt x="4274" y="3052"/>
                  </a:lnTo>
                  <a:cubicBezTo>
                    <a:pt x="4113" y="2971"/>
                    <a:pt x="3935" y="2918"/>
                    <a:pt x="3738" y="2918"/>
                  </a:cubicBezTo>
                  <a:lnTo>
                    <a:pt x="3444" y="2918"/>
                  </a:lnTo>
                  <a:cubicBezTo>
                    <a:pt x="3515" y="2757"/>
                    <a:pt x="3551" y="2570"/>
                    <a:pt x="3533" y="2374"/>
                  </a:cubicBezTo>
                  <a:cubicBezTo>
                    <a:pt x="3489" y="1856"/>
                    <a:pt x="3087" y="1437"/>
                    <a:pt x="2579" y="1383"/>
                  </a:cubicBezTo>
                  <a:cubicBezTo>
                    <a:pt x="2537" y="1379"/>
                    <a:pt x="2497" y="1377"/>
                    <a:pt x="2457" y="1377"/>
                  </a:cubicBezTo>
                  <a:cubicBezTo>
                    <a:pt x="1859" y="1377"/>
                    <a:pt x="1365" y="1861"/>
                    <a:pt x="1365" y="2463"/>
                  </a:cubicBezTo>
                  <a:cubicBezTo>
                    <a:pt x="1365" y="2632"/>
                    <a:pt x="1401" y="2784"/>
                    <a:pt x="1463" y="2918"/>
                  </a:cubicBezTo>
                  <a:lnTo>
                    <a:pt x="1169" y="2918"/>
                  </a:lnTo>
                  <a:cubicBezTo>
                    <a:pt x="982" y="2918"/>
                    <a:pt x="794" y="2971"/>
                    <a:pt x="634" y="3052"/>
                  </a:cubicBezTo>
                  <a:lnTo>
                    <a:pt x="634" y="634"/>
                  </a:lnTo>
                  <a:close/>
                  <a:moveTo>
                    <a:pt x="3738" y="3560"/>
                  </a:moveTo>
                  <a:cubicBezTo>
                    <a:pt x="4033" y="3560"/>
                    <a:pt x="4274" y="3792"/>
                    <a:pt x="4274" y="4095"/>
                  </a:cubicBezTo>
                  <a:lnTo>
                    <a:pt x="4274" y="5166"/>
                  </a:lnTo>
                  <a:lnTo>
                    <a:pt x="634" y="5166"/>
                  </a:lnTo>
                  <a:lnTo>
                    <a:pt x="634" y="4095"/>
                  </a:lnTo>
                  <a:cubicBezTo>
                    <a:pt x="634" y="3792"/>
                    <a:pt x="875" y="3560"/>
                    <a:pt x="1169" y="3560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5442"/>
                  </a:lnTo>
                  <a:cubicBezTo>
                    <a:pt x="0" y="5612"/>
                    <a:pt x="143" y="5755"/>
                    <a:pt x="322" y="5755"/>
                  </a:cubicBezTo>
                  <a:lnTo>
                    <a:pt x="4595" y="5755"/>
                  </a:lnTo>
                  <a:cubicBezTo>
                    <a:pt x="4764" y="5755"/>
                    <a:pt x="4907" y="5612"/>
                    <a:pt x="4907" y="5442"/>
                  </a:cubicBezTo>
                  <a:lnTo>
                    <a:pt x="4907" y="322"/>
                  </a:lnTo>
                  <a:cubicBezTo>
                    <a:pt x="4907" y="143"/>
                    <a:pt x="4764" y="1"/>
                    <a:pt x="459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511" name="Google Shape;511;p44"/>
          <p:cNvGrpSpPr/>
          <p:nvPr/>
        </p:nvGrpSpPr>
        <p:grpSpPr>
          <a:xfrm>
            <a:off x="5764929" y="1887238"/>
            <a:ext cx="366623" cy="486398"/>
            <a:chOff x="5321091" y="1446100"/>
            <a:chExt cx="366623" cy="486398"/>
          </a:xfrm>
        </p:grpSpPr>
        <p:sp>
          <p:nvSpPr>
            <p:cNvPr id="512" name="Google Shape;512;p44"/>
            <p:cNvSpPr/>
            <p:nvPr/>
          </p:nvSpPr>
          <p:spPr>
            <a:xfrm>
              <a:off x="5321091" y="1446100"/>
              <a:ext cx="366623" cy="486398"/>
            </a:xfrm>
            <a:custGeom>
              <a:avLst/>
              <a:gdLst/>
              <a:ahLst/>
              <a:cxnLst/>
              <a:rect l="l" t="t" r="r" b="b"/>
              <a:pathLst>
                <a:path w="16327" h="21661" extrusionOk="0">
                  <a:moveTo>
                    <a:pt x="8164" y="1999"/>
                  </a:moveTo>
                  <a:cubicBezTo>
                    <a:pt x="8556" y="1999"/>
                    <a:pt x="8877" y="2320"/>
                    <a:pt x="8877" y="2713"/>
                  </a:cubicBezTo>
                  <a:cubicBezTo>
                    <a:pt x="8877" y="3096"/>
                    <a:pt x="8556" y="3417"/>
                    <a:pt x="8164" y="3417"/>
                  </a:cubicBezTo>
                  <a:cubicBezTo>
                    <a:pt x="7771" y="3417"/>
                    <a:pt x="7459" y="3096"/>
                    <a:pt x="7459" y="2713"/>
                  </a:cubicBezTo>
                  <a:cubicBezTo>
                    <a:pt x="7459" y="2320"/>
                    <a:pt x="7771" y="1999"/>
                    <a:pt x="8164" y="1999"/>
                  </a:cubicBezTo>
                  <a:close/>
                  <a:moveTo>
                    <a:pt x="8886" y="3846"/>
                  </a:moveTo>
                  <a:lnTo>
                    <a:pt x="8886" y="4782"/>
                  </a:lnTo>
                  <a:lnTo>
                    <a:pt x="7486" y="4782"/>
                  </a:lnTo>
                  <a:lnTo>
                    <a:pt x="7486" y="3846"/>
                  </a:lnTo>
                  <a:cubicBezTo>
                    <a:pt x="7691" y="3970"/>
                    <a:pt x="7932" y="4042"/>
                    <a:pt x="8182" y="4042"/>
                  </a:cubicBezTo>
                  <a:cubicBezTo>
                    <a:pt x="8440" y="4042"/>
                    <a:pt x="8681" y="3970"/>
                    <a:pt x="8886" y="3846"/>
                  </a:cubicBezTo>
                  <a:close/>
                  <a:moveTo>
                    <a:pt x="15541" y="634"/>
                  </a:moveTo>
                  <a:lnTo>
                    <a:pt x="14096" y="4702"/>
                  </a:lnTo>
                  <a:cubicBezTo>
                    <a:pt x="14078" y="4747"/>
                    <a:pt x="14034" y="4782"/>
                    <a:pt x="13989" y="4782"/>
                  </a:cubicBezTo>
                  <a:lnTo>
                    <a:pt x="9520" y="4782"/>
                  </a:lnTo>
                  <a:lnTo>
                    <a:pt x="9520" y="2730"/>
                  </a:lnTo>
                  <a:cubicBezTo>
                    <a:pt x="9520" y="1999"/>
                    <a:pt x="8949" y="1383"/>
                    <a:pt x="8226" y="1366"/>
                  </a:cubicBezTo>
                  <a:cubicBezTo>
                    <a:pt x="8215" y="1365"/>
                    <a:pt x="8204" y="1365"/>
                    <a:pt x="8194" y="1365"/>
                  </a:cubicBezTo>
                  <a:cubicBezTo>
                    <a:pt x="7450" y="1365"/>
                    <a:pt x="6852" y="1965"/>
                    <a:pt x="6852" y="2704"/>
                  </a:cubicBezTo>
                  <a:lnTo>
                    <a:pt x="6852" y="4782"/>
                  </a:lnTo>
                  <a:lnTo>
                    <a:pt x="2374" y="4782"/>
                  </a:lnTo>
                  <a:cubicBezTo>
                    <a:pt x="2329" y="4782"/>
                    <a:pt x="2285" y="4747"/>
                    <a:pt x="2276" y="4702"/>
                  </a:cubicBezTo>
                  <a:lnTo>
                    <a:pt x="831" y="634"/>
                  </a:lnTo>
                  <a:close/>
                  <a:moveTo>
                    <a:pt x="8886" y="5416"/>
                  </a:moveTo>
                  <a:lnTo>
                    <a:pt x="8886" y="6352"/>
                  </a:lnTo>
                  <a:cubicBezTo>
                    <a:pt x="8681" y="6219"/>
                    <a:pt x="8440" y="6147"/>
                    <a:pt x="8182" y="6147"/>
                  </a:cubicBezTo>
                  <a:cubicBezTo>
                    <a:pt x="7932" y="6147"/>
                    <a:pt x="7691" y="6219"/>
                    <a:pt x="7486" y="6352"/>
                  </a:cubicBezTo>
                  <a:lnTo>
                    <a:pt x="7486" y="5416"/>
                  </a:lnTo>
                  <a:close/>
                  <a:moveTo>
                    <a:pt x="8164" y="6790"/>
                  </a:moveTo>
                  <a:cubicBezTo>
                    <a:pt x="8556" y="6790"/>
                    <a:pt x="8877" y="7102"/>
                    <a:pt x="8877" y="7494"/>
                  </a:cubicBezTo>
                  <a:cubicBezTo>
                    <a:pt x="8877" y="7887"/>
                    <a:pt x="8556" y="8208"/>
                    <a:pt x="8164" y="8208"/>
                  </a:cubicBezTo>
                  <a:cubicBezTo>
                    <a:pt x="7771" y="8208"/>
                    <a:pt x="7459" y="7887"/>
                    <a:pt x="7459" y="7494"/>
                  </a:cubicBezTo>
                  <a:cubicBezTo>
                    <a:pt x="7459" y="7102"/>
                    <a:pt x="7771" y="6790"/>
                    <a:pt x="8164" y="6790"/>
                  </a:cubicBezTo>
                  <a:close/>
                  <a:moveTo>
                    <a:pt x="313" y="1"/>
                  </a:moveTo>
                  <a:cubicBezTo>
                    <a:pt x="144" y="1"/>
                    <a:pt x="1" y="143"/>
                    <a:pt x="1" y="313"/>
                  </a:cubicBezTo>
                  <a:lnTo>
                    <a:pt x="1" y="15238"/>
                  </a:lnTo>
                  <a:cubicBezTo>
                    <a:pt x="1" y="15398"/>
                    <a:pt x="117" y="15541"/>
                    <a:pt x="277" y="15559"/>
                  </a:cubicBezTo>
                  <a:cubicBezTo>
                    <a:pt x="292" y="15561"/>
                    <a:pt x="306" y="15562"/>
                    <a:pt x="321" y="15562"/>
                  </a:cubicBezTo>
                  <a:cubicBezTo>
                    <a:pt x="490" y="15562"/>
                    <a:pt x="634" y="15419"/>
                    <a:pt x="634" y="15247"/>
                  </a:cubicBezTo>
                  <a:lnTo>
                    <a:pt x="634" y="2142"/>
                  </a:lnTo>
                  <a:lnTo>
                    <a:pt x="1625" y="4916"/>
                  </a:lnTo>
                  <a:cubicBezTo>
                    <a:pt x="1732" y="5219"/>
                    <a:pt x="2008" y="5416"/>
                    <a:pt x="2329" y="5416"/>
                  </a:cubicBezTo>
                  <a:lnTo>
                    <a:pt x="6808" y="5416"/>
                  </a:lnTo>
                  <a:lnTo>
                    <a:pt x="6808" y="7494"/>
                  </a:lnTo>
                  <a:cubicBezTo>
                    <a:pt x="6808" y="8119"/>
                    <a:pt x="7245" y="8654"/>
                    <a:pt x="7825" y="8797"/>
                  </a:cubicBezTo>
                  <a:lnTo>
                    <a:pt x="7825" y="21027"/>
                  </a:lnTo>
                  <a:lnTo>
                    <a:pt x="634" y="21027"/>
                  </a:lnTo>
                  <a:lnTo>
                    <a:pt x="634" y="16754"/>
                  </a:lnTo>
                  <a:cubicBezTo>
                    <a:pt x="634" y="16594"/>
                    <a:pt x="518" y="16451"/>
                    <a:pt x="358" y="16433"/>
                  </a:cubicBezTo>
                  <a:cubicBezTo>
                    <a:pt x="343" y="16431"/>
                    <a:pt x="328" y="16430"/>
                    <a:pt x="313" y="16430"/>
                  </a:cubicBezTo>
                  <a:cubicBezTo>
                    <a:pt x="138" y="16430"/>
                    <a:pt x="1" y="16572"/>
                    <a:pt x="1" y="16745"/>
                  </a:cubicBezTo>
                  <a:lnTo>
                    <a:pt x="1" y="21340"/>
                  </a:lnTo>
                  <a:cubicBezTo>
                    <a:pt x="1" y="21518"/>
                    <a:pt x="144" y="21661"/>
                    <a:pt x="313" y="21661"/>
                  </a:cubicBezTo>
                  <a:lnTo>
                    <a:pt x="16014" y="21661"/>
                  </a:lnTo>
                  <a:cubicBezTo>
                    <a:pt x="16184" y="21661"/>
                    <a:pt x="16326" y="21518"/>
                    <a:pt x="16326" y="21340"/>
                  </a:cubicBezTo>
                  <a:lnTo>
                    <a:pt x="16326" y="7503"/>
                  </a:lnTo>
                  <a:cubicBezTo>
                    <a:pt x="16326" y="7343"/>
                    <a:pt x="16210" y="7191"/>
                    <a:pt x="16050" y="7173"/>
                  </a:cubicBezTo>
                  <a:cubicBezTo>
                    <a:pt x="16039" y="7172"/>
                    <a:pt x="16028" y="7172"/>
                    <a:pt x="16017" y="7172"/>
                  </a:cubicBezTo>
                  <a:cubicBezTo>
                    <a:pt x="15836" y="7172"/>
                    <a:pt x="15693" y="7309"/>
                    <a:pt x="15693" y="7485"/>
                  </a:cubicBezTo>
                  <a:lnTo>
                    <a:pt x="15693" y="21027"/>
                  </a:lnTo>
                  <a:lnTo>
                    <a:pt x="8503" y="21027"/>
                  </a:lnTo>
                  <a:lnTo>
                    <a:pt x="8503" y="8797"/>
                  </a:lnTo>
                  <a:cubicBezTo>
                    <a:pt x="9083" y="8654"/>
                    <a:pt x="9520" y="8119"/>
                    <a:pt x="9520" y="7494"/>
                  </a:cubicBezTo>
                  <a:lnTo>
                    <a:pt x="9520" y="5416"/>
                  </a:lnTo>
                  <a:lnTo>
                    <a:pt x="13998" y="5416"/>
                  </a:lnTo>
                  <a:cubicBezTo>
                    <a:pt x="14310" y="5416"/>
                    <a:pt x="14596" y="5219"/>
                    <a:pt x="14703" y="4916"/>
                  </a:cubicBezTo>
                  <a:lnTo>
                    <a:pt x="15693" y="2142"/>
                  </a:lnTo>
                  <a:lnTo>
                    <a:pt x="15693" y="6120"/>
                  </a:lnTo>
                  <a:cubicBezTo>
                    <a:pt x="15693" y="6246"/>
                    <a:pt x="15797" y="6339"/>
                    <a:pt x="15915" y="6339"/>
                  </a:cubicBezTo>
                  <a:cubicBezTo>
                    <a:pt x="15948" y="6339"/>
                    <a:pt x="15981" y="6332"/>
                    <a:pt x="16014" y="6317"/>
                  </a:cubicBezTo>
                  <a:lnTo>
                    <a:pt x="16184" y="6227"/>
                  </a:lnTo>
                  <a:cubicBezTo>
                    <a:pt x="16264" y="6192"/>
                    <a:pt x="16326" y="6085"/>
                    <a:pt x="16326" y="6004"/>
                  </a:cubicBezTo>
                  <a:lnTo>
                    <a:pt x="16326" y="313"/>
                  </a:lnTo>
                  <a:cubicBezTo>
                    <a:pt x="16326" y="143"/>
                    <a:pt x="16184" y="1"/>
                    <a:pt x="160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13" name="Google Shape;513;p44"/>
            <p:cNvSpPr/>
            <p:nvPr/>
          </p:nvSpPr>
          <p:spPr>
            <a:xfrm>
              <a:off x="5370380" y="1706084"/>
              <a:ext cx="14236" cy="86272"/>
            </a:xfrm>
            <a:custGeom>
              <a:avLst/>
              <a:gdLst/>
              <a:ahLst/>
              <a:cxnLst/>
              <a:rect l="l" t="t" r="r" b="b"/>
              <a:pathLst>
                <a:path w="634" h="3842" extrusionOk="0">
                  <a:moveTo>
                    <a:pt x="326" y="1"/>
                  </a:moveTo>
                  <a:cubicBezTo>
                    <a:pt x="151" y="1"/>
                    <a:pt x="0" y="138"/>
                    <a:pt x="0" y="323"/>
                  </a:cubicBezTo>
                  <a:lnTo>
                    <a:pt x="0" y="3526"/>
                  </a:lnTo>
                  <a:cubicBezTo>
                    <a:pt x="0" y="3699"/>
                    <a:pt x="145" y="3841"/>
                    <a:pt x="314" y="3841"/>
                  </a:cubicBezTo>
                  <a:cubicBezTo>
                    <a:pt x="328" y="3841"/>
                    <a:pt x="343" y="3840"/>
                    <a:pt x="357" y="3838"/>
                  </a:cubicBezTo>
                  <a:cubicBezTo>
                    <a:pt x="518" y="3820"/>
                    <a:pt x="634" y="3678"/>
                    <a:pt x="634" y="3517"/>
                  </a:cubicBezTo>
                  <a:lnTo>
                    <a:pt x="634" y="332"/>
                  </a:lnTo>
                  <a:cubicBezTo>
                    <a:pt x="634" y="172"/>
                    <a:pt x="518" y="20"/>
                    <a:pt x="357" y="2"/>
                  </a:cubicBezTo>
                  <a:cubicBezTo>
                    <a:pt x="347" y="1"/>
                    <a:pt x="336" y="1"/>
                    <a:pt x="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14" name="Google Shape;514;p44"/>
            <p:cNvSpPr/>
            <p:nvPr/>
          </p:nvSpPr>
          <p:spPr>
            <a:xfrm>
              <a:off x="5370380" y="1657177"/>
              <a:ext cx="14236" cy="32560"/>
            </a:xfrm>
            <a:custGeom>
              <a:avLst/>
              <a:gdLst/>
              <a:ahLst/>
              <a:cxnLst/>
              <a:rect l="l" t="t" r="r" b="b"/>
              <a:pathLst>
                <a:path w="634" h="1450" extrusionOk="0">
                  <a:moveTo>
                    <a:pt x="314" y="0"/>
                  </a:moveTo>
                  <a:cubicBezTo>
                    <a:pt x="145" y="0"/>
                    <a:pt x="0" y="143"/>
                    <a:pt x="0" y="316"/>
                  </a:cubicBezTo>
                  <a:lnTo>
                    <a:pt x="0" y="1127"/>
                  </a:lnTo>
                  <a:cubicBezTo>
                    <a:pt x="0" y="1305"/>
                    <a:pt x="152" y="1450"/>
                    <a:pt x="327" y="1450"/>
                  </a:cubicBezTo>
                  <a:cubicBezTo>
                    <a:pt x="337" y="1450"/>
                    <a:pt x="347" y="1450"/>
                    <a:pt x="357" y="1449"/>
                  </a:cubicBezTo>
                  <a:cubicBezTo>
                    <a:pt x="518" y="1422"/>
                    <a:pt x="634" y="1279"/>
                    <a:pt x="634" y="1118"/>
                  </a:cubicBezTo>
                  <a:lnTo>
                    <a:pt x="634" y="333"/>
                  </a:lnTo>
                  <a:cubicBezTo>
                    <a:pt x="634" y="164"/>
                    <a:pt x="518" y="21"/>
                    <a:pt x="357" y="3"/>
                  </a:cubicBezTo>
                  <a:cubicBezTo>
                    <a:pt x="343" y="1"/>
                    <a:pt x="328" y="0"/>
                    <a:pt x="3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15" name="Google Shape;515;p44"/>
            <p:cNvSpPr/>
            <p:nvPr/>
          </p:nvSpPr>
          <p:spPr>
            <a:xfrm>
              <a:off x="5401840" y="1657177"/>
              <a:ext cx="14236" cy="85284"/>
            </a:xfrm>
            <a:custGeom>
              <a:avLst/>
              <a:gdLst/>
              <a:ahLst/>
              <a:cxnLst/>
              <a:rect l="l" t="t" r="r" b="b"/>
              <a:pathLst>
                <a:path w="634" h="3798" extrusionOk="0">
                  <a:moveTo>
                    <a:pt x="312" y="0"/>
                  </a:moveTo>
                  <a:cubicBezTo>
                    <a:pt x="137" y="0"/>
                    <a:pt x="0" y="143"/>
                    <a:pt x="0" y="316"/>
                  </a:cubicBezTo>
                  <a:lnTo>
                    <a:pt x="0" y="3483"/>
                  </a:lnTo>
                  <a:cubicBezTo>
                    <a:pt x="0" y="3655"/>
                    <a:pt x="137" y="3798"/>
                    <a:pt x="312" y="3798"/>
                  </a:cubicBezTo>
                  <a:cubicBezTo>
                    <a:pt x="327" y="3798"/>
                    <a:pt x="342" y="3797"/>
                    <a:pt x="357" y="3795"/>
                  </a:cubicBezTo>
                  <a:cubicBezTo>
                    <a:pt x="518" y="3777"/>
                    <a:pt x="633" y="3634"/>
                    <a:pt x="633" y="3465"/>
                  </a:cubicBezTo>
                  <a:lnTo>
                    <a:pt x="633" y="333"/>
                  </a:lnTo>
                  <a:cubicBezTo>
                    <a:pt x="633" y="164"/>
                    <a:pt x="518" y="21"/>
                    <a:pt x="357" y="3"/>
                  </a:cubicBezTo>
                  <a:cubicBezTo>
                    <a:pt x="342" y="1"/>
                    <a:pt x="327" y="0"/>
                    <a:pt x="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16" name="Google Shape;516;p44"/>
            <p:cNvSpPr/>
            <p:nvPr/>
          </p:nvSpPr>
          <p:spPr>
            <a:xfrm>
              <a:off x="5401840" y="1758943"/>
              <a:ext cx="14236" cy="33413"/>
            </a:xfrm>
            <a:custGeom>
              <a:avLst/>
              <a:gdLst/>
              <a:ahLst/>
              <a:cxnLst/>
              <a:rect l="l" t="t" r="r" b="b"/>
              <a:pathLst>
                <a:path w="634" h="1488" extrusionOk="0">
                  <a:moveTo>
                    <a:pt x="312" y="0"/>
                  </a:moveTo>
                  <a:cubicBezTo>
                    <a:pt x="137" y="0"/>
                    <a:pt x="0" y="143"/>
                    <a:pt x="0" y="315"/>
                  </a:cubicBezTo>
                  <a:lnTo>
                    <a:pt x="0" y="1172"/>
                  </a:lnTo>
                  <a:cubicBezTo>
                    <a:pt x="0" y="1345"/>
                    <a:pt x="137" y="1487"/>
                    <a:pt x="312" y="1487"/>
                  </a:cubicBezTo>
                  <a:cubicBezTo>
                    <a:pt x="327" y="1487"/>
                    <a:pt x="342" y="1486"/>
                    <a:pt x="357" y="1484"/>
                  </a:cubicBezTo>
                  <a:cubicBezTo>
                    <a:pt x="518" y="1466"/>
                    <a:pt x="633" y="1324"/>
                    <a:pt x="633" y="1163"/>
                  </a:cubicBezTo>
                  <a:lnTo>
                    <a:pt x="633" y="324"/>
                  </a:lnTo>
                  <a:cubicBezTo>
                    <a:pt x="633" y="164"/>
                    <a:pt x="518" y="21"/>
                    <a:pt x="357" y="3"/>
                  </a:cubicBezTo>
                  <a:cubicBezTo>
                    <a:pt x="342" y="1"/>
                    <a:pt x="327" y="0"/>
                    <a:pt x="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17" name="Google Shape;517;p44"/>
            <p:cNvSpPr/>
            <p:nvPr/>
          </p:nvSpPr>
          <p:spPr>
            <a:xfrm>
              <a:off x="5432289" y="1696473"/>
              <a:ext cx="14236" cy="95883"/>
            </a:xfrm>
            <a:custGeom>
              <a:avLst/>
              <a:gdLst/>
              <a:ahLst/>
              <a:cxnLst/>
              <a:rect l="l" t="t" r="r" b="b"/>
              <a:pathLst>
                <a:path w="634" h="4270" extrusionOk="0">
                  <a:moveTo>
                    <a:pt x="326" y="0"/>
                  </a:moveTo>
                  <a:cubicBezTo>
                    <a:pt x="144" y="0"/>
                    <a:pt x="0" y="146"/>
                    <a:pt x="0" y="323"/>
                  </a:cubicBezTo>
                  <a:lnTo>
                    <a:pt x="0" y="3945"/>
                  </a:lnTo>
                  <a:cubicBezTo>
                    <a:pt x="0" y="4106"/>
                    <a:pt x="116" y="4248"/>
                    <a:pt x="277" y="4266"/>
                  </a:cubicBezTo>
                  <a:cubicBezTo>
                    <a:pt x="291" y="4268"/>
                    <a:pt x="306" y="4269"/>
                    <a:pt x="320" y="4269"/>
                  </a:cubicBezTo>
                  <a:cubicBezTo>
                    <a:pt x="489" y="4269"/>
                    <a:pt x="633" y="4127"/>
                    <a:pt x="633" y="3954"/>
                  </a:cubicBezTo>
                  <a:lnTo>
                    <a:pt x="633" y="332"/>
                  </a:lnTo>
                  <a:cubicBezTo>
                    <a:pt x="633" y="171"/>
                    <a:pt x="518" y="29"/>
                    <a:pt x="357" y="2"/>
                  </a:cubicBezTo>
                  <a:cubicBezTo>
                    <a:pt x="346" y="1"/>
                    <a:pt x="336" y="0"/>
                    <a:pt x="3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18" name="Google Shape;518;p44"/>
            <p:cNvSpPr/>
            <p:nvPr/>
          </p:nvSpPr>
          <p:spPr>
            <a:xfrm>
              <a:off x="5370380" y="1808883"/>
              <a:ext cx="59910" cy="81759"/>
            </a:xfrm>
            <a:custGeom>
              <a:avLst/>
              <a:gdLst/>
              <a:ahLst/>
              <a:cxnLst/>
              <a:rect l="l" t="t" r="r" b="b"/>
              <a:pathLst>
                <a:path w="2668" h="3641" extrusionOk="0">
                  <a:moveTo>
                    <a:pt x="2034" y="643"/>
                  </a:moveTo>
                  <a:lnTo>
                    <a:pt x="2034" y="3007"/>
                  </a:lnTo>
                  <a:lnTo>
                    <a:pt x="634" y="3007"/>
                  </a:lnTo>
                  <a:lnTo>
                    <a:pt x="634" y="643"/>
                  </a:lnTo>
                  <a:close/>
                  <a:moveTo>
                    <a:pt x="322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3328"/>
                  </a:lnTo>
                  <a:cubicBezTo>
                    <a:pt x="0" y="3498"/>
                    <a:pt x="143" y="3640"/>
                    <a:pt x="322" y="3640"/>
                  </a:cubicBezTo>
                  <a:lnTo>
                    <a:pt x="2347" y="3640"/>
                  </a:lnTo>
                  <a:cubicBezTo>
                    <a:pt x="2525" y="3640"/>
                    <a:pt x="2668" y="3498"/>
                    <a:pt x="2668" y="3328"/>
                  </a:cubicBezTo>
                  <a:lnTo>
                    <a:pt x="2668" y="322"/>
                  </a:lnTo>
                  <a:cubicBezTo>
                    <a:pt x="2668" y="143"/>
                    <a:pt x="2525" y="1"/>
                    <a:pt x="23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519" name="Google Shape;519;p44"/>
          <p:cNvGrpSpPr/>
          <p:nvPr/>
        </p:nvGrpSpPr>
        <p:grpSpPr>
          <a:xfrm>
            <a:off x="981601" y="1886968"/>
            <a:ext cx="486600" cy="486869"/>
            <a:chOff x="6504201" y="1445831"/>
            <a:chExt cx="486600" cy="486869"/>
          </a:xfrm>
        </p:grpSpPr>
        <p:sp>
          <p:nvSpPr>
            <p:cNvPr id="520" name="Google Shape;520;p44"/>
            <p:cNvSpPr/>
            <p:nvPr/>
          </p:nvSpPr>
          <p:spPr>
            <a:xfrm>
              <a:off x="6504201" y="1692858"/>
              <a:ext cx="486600" cy="239842"/>
            </a:xfrm>
            <a:custGeom>
              <a:avLst/>
              <a:gdLst/>
              <a:ahLst/>
              <a:cxnLst/>
              <a:rect l="l" t="t" r="r" b="b"/>
              <a:pathLst>
                <a:path w="21670" h="10681" extrusionOk="0">
                  <a:moveTo>
                    <a:pt x="21350" y="0"/>
                  </a:moveTo>
                  <a:cubicBezTo>
                    <a:pt x="21172" y="0"/>
                    <a:pt x="21028" y="143"/>
                    <a:pt x="21028" y="323"/>
                  </a:cubicBezTo>
                  <a:lnTo>
                    <a:pt x="21028" y="9896"/>
                  </a:lnTo>
                  <a:cubicBezTo>
                    <a:pt x="21028" y="9976"/>
                    <a:pt x="20965" y="10047"/>
                    <a:pt x="20876" y="10047"/>
                  </a:cubicBezTo>
                  <a:lnTo>
                    <a:pt x="795" y="10047"/>
                  </a:lnTo>
                  <a:cubicBezTo>
                    <a:pt x="705" y="10047"/>
                    <a:pt x="643" y="9976"/>
                    <a:pt x="643" y="9896"/>
                  </a:cubicBezTo>
                  <a:lnTo>
                    <a:pt x="643" y="5524"/>
                  </a:lnTo>
                  <a:cubicBezTo>
                    <a:pt x="643" y="5498"/>
                    <a:pt x="634" y="5471"/>
                    <a:pt x="616" y="5453"/>
                  </a:cubicBezTo>
                  <a:cubicBezTo>
                    <a:pt x="520" y="5357"/>
                    <a:pt x="416" y="5317"/>
                    <a:pt x="321" y="5317"/>
                  </a:cubicBezTo>
                  <a:cubicBezTo>
                    <a:pt x="145" y="5317"/>
                    <a:pt x="1" y="5457"/>
                    <a:pt x="1" y="5631"/>
                  </a:cubicBezTo>
                  <a:lnTo>
                    <a:pt x="1" y="10351"/>
                  </a:lnTo>
                  <a:cubicBezTo>
                    <a:pt x="1" y="10529"/>
                    <a:pt x="152" y="10681"/>
                    <a:pt x="340" y="10681"/>
                  </a:cubicBezTo>
                  <a:lnTo>
                    <a:pt x="21331" y="10681"/>
                  </a:lnTo>
                  <a:cubicBezTo>
                    <a:pt x="21518" y="10681"/>
                    <a:pt x="21670" y="10529"/>
                    <a:pt x="21670" y="10351"/>
                  </a:cubicBezTo>
                  <a:lnTo>
                    <a:pt x="21670" y="207"/>
                  </a:lnTo>
                  <a:cubicBezTo>
                    <a:pt x="21670" y="181"/>
                    <a:pt x="21661" y="154"/>
                    <a:pt x="21643" y="136"/>
                  </a:cubicBezTo>
                  <a:cubicBezTo>
                    <a:pt x="21547" y="40"/>
                    <a:pt x="21444" y="0"/>
                    <a:pt x="213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21" name="Google Shape;521;p44"/>
            <p:cNvSpPr/>
            <p:nvPr/>
          </p:nvSpPr>
          <p:spPr>
            <a:xfrm>
              <a:off x="6504201" y="1445831"/>
              <a:ext cx="486600" cy="347109"/>
            </a:xfrm>
            <a:custGeom>
              <a:avLst/>
              <a:gdLst/>
              <a:ahLst/>
              <a:cxnLst/>
              <a:rect l="l" t="t" r="r" b="b"/>
              <a:pathLst>
                <a:path w="21670" h="15458" extrusionOk="0">
                  <a:moveTo>
                    <a:pt x="3830" y="680"/>
                  </a:moveTo>
                  <a:cubicBezTo>
                    <a:pt x="4122" y="680"/>
                    <a:pt x="4363" y="912"/>
                    <a:pt x="4363" y="1208"/>
                  </a:cubicBezTo>
                  <a:lnTo>
                    <a:pt x="4363" y="3055"/>
                  </a:lnTo>
                  <a:cubicBezTo>
                    <a:pt x="4363" y="3351"/>
                    <a:pt x="4122" y="3583"/>
                    <a:pt x="3830" y="3583"/>
                  </a:cubicBezTo>
                  <a:cubicBezTo>
                    <a:pt x="3815" y="3583"/>
                    <a:pt x="3799" y="3582"/>
                    <a:pt x="3783" y="3581"/>
                  </a:cubicBezTo>
                  <a:cubicBezTo>
                    <a:pt x="3507" y="3554"/>
                    <a:pt x="3301" y="3313"/>
                    <a:pt x="3301" y="3037"/>
                  </a:cubicBezTo>
                  <a:lnTo>
                    <a:pt x="3301" y="1226"/>
                  </a:lnTo>
                  <a:cubicBezTo>
                    <a:pt x="3301" y="949"/>
                    <a:pt x="3507" y="708"/>
                    <a:pt x="3783" y="682"/>
                  </a:cubicBezTo>
                  <a:cubicBezTo>
                    <a:pt x="3799" y="680"/>
                    <a:pt x="3815" y="680"/>
                    <a:pt x="3830" y="680"/>
                  </a:cubicBezTo>
                  <a:close/>
                  <a:moveTo>
                    <a:pt x="7345" y="680"/>
                  </a:moveTo>
                  <a:cubicBezTo>
                    <a:pt x="7637" y="680"/>
                    <a:pt x="7878" y="912"/>
                    <a:pt x="7878" y="1208"/>
                  </a:cubicBezTo>
                  <a:lnTo>
                    <a:pt x="7878" y="3055"/>
                  </a:lnTo>
                  <a:cubicBezTo>
                    <a:pt x="7878" y="3351"/>
                    <a:pt x="7637" y="3583"/>
                    <a:pt x="7345" y="3583"/>
                  </a:cubicBezTo>
                  <a:cubicBezTo>
                    <a:pt x="7330" y="3583"/>
                    <a:pt x="7314" y="3582"/>
                    <a:pt x="7298" y="3581"/>
                  </a:cubicBezTo>
                  <a:cubicBezTo>
                    <a:pt x="7021" y="3554"/>
                    <a:pt x="6816" y="3313"/>
                    <a:pt x="6816" y="3037"/>
                  </a:cubicBezTo>
                  <a:lnTo>
                    <a:pt x="6816" y="1226"/>
                  </a:lnTo>
                  <a:cubicBezTo>
                    <a:pt x="6816" y="949"/>
                    <a:pt x="7021" y="708"/>
                    <a:pt x="7298" y="682"/>
                  </a:cubicBezTo>
                  <a:cubicBezTo>
                    <a:pt x="7314" y="680"/>
                    <a:pt x="7330" y="680"/>
                    <a:pt x="7345" y="680"/>
                  </a:cubicBezTo>
                  <a:close/>
                  <a:moveTo>
                    <a:pt x="10816" y="680"/>
                  </a:moveTo>
                  <a:cubicBezTo>
                    <a:pt x="11106" y="680"/>
                    <a:pt x="11339" y="912"/>
                    <a:pt x="11339" y="1208"/>
                  </a:cubicBezTo>
                  <a:lnTo>
                    <a:pt x="11339" y="2127"/>
                  </a:lnTo>
                  <a:cubicBezTo>
                    <a:pt x="11339" y="2127"/>
                    <a:pt x="11339" y="2127"/>
                    <a:pt x="11339" y="2136"/>
                  </a:cubicBezTo>
                  <a:lnTo>
                    <a:pt x="11339" y="3055"/>
                  </a:lnTo>
                  <a:cubicBezTo>
                    <a:pt x="11339" y="3351"/>
                    <a:pt x="11106" y="3583"/>
                    <a:pt x="10816" y="3583"/>
                  </a:cubicBezTo>
                  <a:cubicBezTo>
                    <a:pt x="10800" y="3583"/>
                    <a:pt x="10784" y="3582"/>
                    <a:pt x="10768" y="3581"/>
                  </a:cubicBezTo>
                  <a:cubicBezTo>
                    <a:pt x="10492" y="3554"/>
                    <a:pt x="10287" y="3313"/>
                    <a:pt x="10287" y="3037"/>
                  </a:cubicBezTo>
                  <a:lnTo>
                    <a:pt x="10287" y="2136"/>
                  </a:lnTo>
                  <a:cubicBezTo>
                    <a:pt x="10287" y="2127"/>
                    <a:pt x="10287" y="2127"/>
                    <a:pt x="10287" y="2127"/>
                  </a:cubicBezTo>
                  <a:lnTo>
                    <a:pt x="10287" y="1226"/>
                  </a:lnTo>
                  <a:cubicBezTo>
                    <a:pt x="10287" y="949"/>
                    <a:pt x="10492" y="708"/>
                    <a:pt x="10768" y="682"/>
                  </a:cubicBezTo>
                  <a:cubicBezTo>
                    <a:pt x="10784" y="680"/>
                    <a:pt x="10800" y="680"/>
                    <a:pt x="10816" y="680"/>
                  </a:cubicBezTo>
                  <a:close/>
                  <a:moveTo>
                    <a:pt x="14322" y="680"/>
                  </a:moveTo>
                  <a:cubicBezTo>
                    <a:pt x="14613" y="680"/>
                    <a:pt x="14854" y="912"/>
                    <a:pt x="14854" y="1208"/>
                  </a:cubicBezTo>
                  <a:lnTo>
                    <a:pt x="14854" y="3055"/>
                  </a:lnTo>
                  <a:cubicBezTo>
                    <a:pt x="14854" y="3351"/>
                    <a:pt x="14613" y="3583"/>
                    <a:pt x="14322" y="3583"/>
                  </a:cubicBezTo>
                  <a:cubicBezTo>
                    <a:pt x="14306" y="3583"/>
                    <a:pt x="14290" y="3582"/>
                    <a:pt x="14274" y="3581"/>
                  </a:cubicBezTo>
                  <a:cubicBezTo>
                    <a:pt x="13998" y="3554"/>
                    <a:pt x="13801" y="3313"/>
                    <a:pt x="13801" y="3037"/>
                  </a:cubicBezTo>
                  <a:lnTo>
                    <a:pt x="13801" y="1226"/>
                  </a:lnTo>
                  <a:cubicBezTo>
                    <a:pt x="13801" y="949"/>
                    <a:pt x="13998" y="708"/>
                    <a:pt x="14274" y="682"/>
                  </a:cubicBezTo>
                  <a:cubicBezTo>
                    <a:pt x="14290" y="680"/>
                    <a:pt x="14306" y="680"/>
                    <a:pt x="14322" y="680"/>
                  </a:cubicBezTo>
                  <a:close/>
                  <a:moveTo>
                    <a:pt x="17837" y="680"/>
                  </a:moveTo>
                  <a:cubicBezTo>
                    <a:pt x="18128" y="680"/>
                    <a:pt x="18369" y="912"/>
                    <a:pt x="18369" y="1208"/>
                  </a:cubicBezTo>
                  <a:lnTo>
                    <a:pt x="18369" y="3055"/>
                  </a:lnTo>
                  <a:cubicBezTo>
                    <a:pt x="18369" y="3351"/>
                    <a:pt x="18128" y="3583"/>
                    <a:pt x="17837" y="3583"/>
                  </a:cubicBezTo>
                  <a:cubicBezTo>
                    <a:pt x="17821" y="3583"/>
                    <a:pt x="17805" y="3582"/>
                    <a:pt x="17789" y="3581"/>
                  </a:cubicBezTo>
                  <a:cubicBezTo>
                    <a:pt x="17513" y="3554"/>
                    <a:pt x="17307" y="3313"/>
                    <a:pt x="17307" y="3037"/>
                  </a:cubicBezTo>
                  <a:lnTo>
                    <a:pt x="17307" y="1226"/>
                  </a:lnTo>
                  <a:cubicBezTo>
                    <a:pt x="17307" y="949"/>
                    <a:pt x="17513" y="708"/>
                    <a:pt x="17789" y="682"/>
                  </a:cubicBezTo>
                  <a:cubicBezTo>
                    <a:pt x="17805" y="680"/>
                    <a:pt x="17821" y="680"/>
                    <a:pt x="17837" y="680"/>
                  </a:cubicBezTo>
                  <a:close/>
                  <a:moveTo>
                    <a:pt x="3833" y="0"/>
                  </a:moveTo>
                  <a:cubicBezTo>
                    <a:pt x="3188" y="0"/>
                    <a:pt x="2668" y="525"/>
                    <a:pt x="2668" y="1172"/>
                  </a:cubicBezTo>
                  <a:lnTo>
                    <a:pt x="2668" y="1797"/>
                  </a:lnTo>
                  <a:lnTo>
                    <a:pt x="1178" y="1797"/>
                  </a:lnTo>
                  <a:cubicBezTo>
                    <a:pt x="527" y="1797"/>
                    <a:pt x="1" y="2323"/>
                    <a:pt x="1" y="2965"/>
                  </a:cubicBezTo>
                  <a:lnTo>
                    <a:pt x="1" y="15125"/>
                  </a:lnTo>
                  <a:cubicBezTo>
                    <a:pt x="1" y="15294"/>
                    <a:pt x="126" y="15437"/>
                    <a:pt x="286" y="15455"/>
                  </a:cubicBezTo>
                  <a:cubicBezTo>
                    <a:pt x="301" y="15457"/>
                    <a:pt x="315" y="15458"/>
                    <a:pt x="329" y="15458"/>
                  </a:cubicBezTo>
                  <a:cubicBezTo>
                    <a:pt x="499" y="15458"/>
                    <a:pt x="643" y="15315"/>
                    <a:pt x="643" y="15143"/>
                  </a:cubicBezTo>
                  <a:lnTo>
                    <a:pt x="643" y="5856"/>
                  </a:lnTo>
                  <a:lnTo>
                    <a:pt x="4702" y="5856"/>
                  </a:lnTo>
                  <a:cubicBezTo>
                    <a:pt x="4863" y="5856"/>
                    <a:pt x="5005" y="5740"/>
                    <a:pt x="5023" y="5579"/>
                  </a:cubicBezTo>
                  <a:cubicBezTo>
                    <a:pt x="5050" y="5383"/>
                    <a:pt x="4898" y="5222"/>
                    <a:pt x="4711" y="5222"/>
                  </a:cubicBezTo>
                  <a:lnTo>
                    <a:pt x="643" y="5222"/>
                  </a:lnTo>
                  <a:lnTo>
                    <a:pt x="643" y="2965"/>
                  </a:lnTo>
                  <a:cubicBezTo>
                    <a:pt x="643" y="2671"/>
                    <a:pt x="884" y="2430"/>
                    <a:pt x="1178" y="2430"/>
                  </a:cubicBezTo>
                  <a:lnTo>
                    <a:pt x="2668" y="2430"/>
                  </a:lnTo>
                  <a:lnTo>
                    <a:pt x="2668" y="3037"/>
                  </a:lnTo>
                  <a:cubicBezTo>
                    <a:pt x="2668" y="3652"/>
                    <a:pt x="3132" y="4179"/>
                    <a:pt x="3747" y="4223"/>
                  </a:cubicBezTo>
                  <a:cubicBezTo>
                    <a:pt x="3778" y="4226"/>
                    <a:pt x="3809" y="4227"/>
                    <a:pt x="3839" y="4227"/>
                  </a:cubicBezTo>
                  <a:cubicBezTo>
                    <a:pt x="4476" y="4227"/>
                    <a:pt x="4996" y="3702"/>
                    <a:pt x="4996" y="3055"/>
                  </a:cubicBezTo>
                  <a:lnTo>
                    <a:pt x="4996" y="2430"/>
                  </a:lnTo>
                  <a:lnTo>
                    <a:pt x="6183" y="2430"/>
                  </a:lnTo>
                  <a:lnTo>
                    <a:pt x="6183" y="3037"/>
                  </a:lnTo>
                  <a:cubicBezTo>
                    <a:pt x="6183" y="3652"/>
                    <a:pt x="6647" y="4179"/>
                    <a:pt x="7253" y="4223"/>
                  </a:cubicBezTo>
                  <a:cubicBezTo>
                    <a:pt x="7285" y="4226"/>
                    <a:pt x="7316" y="4227"/>
                    <a:pt x="7347" y="4227"/>
                  </a:cubicBezTo>
                  <a:cubicBezTo>
                    <a:pt x="7991" y="4227"/>
                    <a:pt x="8511" y="3702"/>
                    <a:pt x="8511" y="3055"/>
                  </a:cubicBezTo>
                  <a:lnTo>
                    <a:pt x="8511" y="2430"/>
                  </a:lnTo>
                  <a:lnTo>
                    <a:pt x="9653" y="2430"/>
                  </a:lnTo>
                  <a:lnTo>
                    <a:pt x="9653" y="3037"/>
                  </a:lnTo>
                  <a:cubicBezTo>
                    <a:pt x="9653" y="3652"/>
                    <a:pt x="10117" y="4179"/>
                    <a:pt x="10724" y="4223"/>
                  </a:cubicBezTo>
                  <a:cubicBezTo>
                    <a:pt x="10755" y="4226"/>
                    <a:pt x="10786" y="4227"/>
                    <a:pt x="10817" y="4227"/>
                  </a:cubicBezTo>
                  <a:cubicBezTo>
                    <a:pt x="11461" y="4227"/>
                    <a:pt x="11982" y="3702"/>
                    <a:pt x="11982" y="3055"/>
                  </a:cubicBezTo>
                  <a:lnTo>
                    <a:pt x="11982" y="2430"/>
                  </a:lnTo>
                  <a:lnTo>
                    <a:pt x="13159" y="2430"/>
                  </a:lnTo>
                  <a:lnTo>
                    <a:pt x="13159" y="3037"/>
                  </a:lnTo>
                  <a:cubicBezTo>
                    <a:pt x="13159" y="3652"/>
                    <a:pt x="13623" y="4179"/>
                    <a:pt x="14239" y="4223"/>
                  </a:cubicBezTo>
                  <a:cubicBezTo>
                    <a:pt x="14270" y="4226"/>
                    <a:pt x="14300" y="4227"/>
                    <a:pt x="14331" y="4227"/>
                  </a:cubicBezTo>
                  <a:cubicBezTo>
                    <a:pt x="14967" y="4227"/>
                    <a:pt x="15488" y="3702"/>
                    <a:pt x="15488" y="3055"/>
                  </a:cubicBezTo>
                  <a:lnTo>
                    <a:pt x="15488" y="2430"/>
                  </a:lnTo>
                  <a:lnTo>
                    <a:pt x="16674" y="2430"/>
                  </a:lnTo>
                  <a:lnTo>
                    <a:pt x="16674" y="3037"/>
                  </a:lnTo>
                  <a:cubicBezTo>
                    <a:pt x="16674" y="3652"/>
                    <a:pt x="17138" y="4179"/>
                    <a:pt x="17745" y="4223"/>
                  </a:cubicBezTo>
                  <a:cubicBezTo>
                    <a:pt x="17776" y="4226"/>
                    <a:pt x="17807" y="4227"/>
                    <a:pt x="17838" y="4227"/>
                  </a:cubicBezTo>
                  <a:cubicBezTo>
                    <a:pt x="18482" y="4227"/>
                    <a:pt x="19002" y="3702"/>
                    <a:pt x="19002" y="3055"/>
                  </a:cubicBezTo>
                  <a:lnTo>
                    <a:pt x="19002" y="2430"/>
                  </a:lnTo>
                  <a:lnTo>
                    <a:pt x="20492" y="2430"/>
                  </a:lnTo>
                  <a:cubicBezTo>
                    <a:pt x="20796" y="2430"/>
                    <a:pt x="21028" y="2671"/>
                    <a:pt x="21028" y="2965"/>
                  </a:cubicBezTo>
                  <a:lnTo>
                    <a:pt x="21028" y="5222"/>
                  </a:lnTo>
                  <a:lnTo>
                    <a:pt x="6210" y="5222"/>
                  </a:lnTo>
                  <a:cubicBezTo>
                    <a:pt x="6049" y="5222"/>
                    <a:pt x="5897" y="5338"/>
                    <a:pt x="5880" y="5499"/>
                  </a:cubicBezTo>
                  <a:cubicBezTo>
                    <a:pt x="5853" y="5695"/>
                    <a:pt x="6004" y="5856"/>
                    <a:pt x="6192" y="5856"/>
                  </a:cubicBezTo>
                  <a:lnTo>
                    <a:pt x="21028" y="5856"/>
                  </a:lnTo>
                  <a:lnTo>
                    <a:pt x="21028" y="9826"/>
                  </a:lnTo>
                  <a:cubicBezTo>
                    <a:pt x="21028" y="9977"/>
                    <a:pt x="21135" y="10111"/>
                    <a:pt x="21277" y="10147"/>
                  </a:cubicBezTo>
                  <a:cubicBezTo>
                    <a:pt x="21301" y="10152"/>
                    <a:pt x="21324" y="10154"/>
                    <a:pt x="21347" y="10154"/>
                  </a:cubicBezTo>
                  <a:cubicBezTo>
                    <a:pt x="21523" y="10154"/>
                    <a:pt x="21670" y="10009"/>
                    <a:pt x="21670" y="9835"/>
                  </a:cubicBezTo>
                  <a:lnTo>
                    <a:pt x="21670" y="2974"/>
                  </a:lnTo>
                  <a:cubicBezTo>
                    <a:pt x="21670" y="2323"/>
                    <a:pt x="21143" y="1797"/>
                    <a:pt x="20492" y="1797"/>
                  </a:cubicBezTo>
                  <a:lnTo>
                    <a:pt x="19002" y="1797"/>
                  </a:lnTo>
                  <a:lnTo>
                    <a:pt x="19002" y="1190"/>
                  </a:lnTo>
                  <a:cubicBezTo>
                    <a:pt x="19002" y="575"/>
                    <a:pt x="18539" y="48"/>
                    <a:pt x="17923" y="4"/>
                  </a:cubicBezTo>
                  <a:cubicBezTo>
                    <a:pt x="17892" y="1"/>
                    <a:pt x="17861" y="0"/>
                    <a:pt x="17831" y="0"/>
                  </a:cubicBezTo>
                  <a:cubicBezTo>
                    <a:pt x="17194" y="0"/>
                    <a:pt x="16674" y="525"/>
                    <a:pt x="16674" y="1172"/>
                  </a:cubicBezTo>
                  <a:lnTo>
                    <a:pt x="16674" y="1797"/>
                  </a:lnTo>
                  <a:lnTo>
                    <a:pt x="15488" y="1797"/>
                  </a:lnTo>
                  <a:lnTo>
                    <a:pt x="15488" y="1190"/>
                  </a:lnTo>
                  <a:cubicBezTo>
                    <a:pt x="15488" y="575"/>
                    <a:pt x="15024" y="48"/>
                    <a:pt x="14417" y="4"/>
                  </a:cubicBezTo>
                  <a:cubicBezTo>
                    <a:pt x="14386" y="1"/>
                    <a:pt x="14355" y="0"/>
                    <a:pt x="14324" y="0"/>
                  </a:cubicBezTo>
                  <a:cubicBezTo>
                    <a:pt x="13679" y="0"/>
                    <a:pt x="13159" y="525"/>
                    <a:pt x="13159" y="1172"/>
                  </a:cubicBezTo>
                  <a:lnTo>
                    <a:pt x="13159" y="1797"/>
                  </a:lnTo>
                  <a:lnTo>
                    <a:pt x="11982" y="1797"/>
                  </a:lnTo>
                  <a:lnTo>
                    <a:pt x="11982" y="1190"/>
                  </a:lnTo>
                  <a:cubicBezTo>
                    <a:pt x="11982" y="575"/>
                    <a:pt x="11518" y="48"/>
                    <a:pt x="10902" y="4"/>
                  </a:cubicBezTo>
                  <a:cubicBezTo>
                    <a:pt x="10871" y="1"/>
                    <a:pt x="10841" y="0"/>
                    <a:pt x="10810" y="0"/>
                  </a:cubicBezTo>
                  <a:cubicBezTo>
                    <a:pt x="10173" y="0"/>
                    <a:pt x="9653" y="525"/>
                    <a:pt x="9653" y="1172"/>
                  </a:cubicBezTo>
                  <a:lnTo>
                    <a:pt x="9653" y="1797"/>
                  </a:lnTo>
                  <a:lnTo>
                    <a:pt x="8511" y="1797"/>
                  </a:lnTo>
                  <a:lnTo>
                    <a:pt x="8511" y="1190"/>
                  </a:lnTo>
                  <a:cubicBezTo>
                    <a:pt x="8511" y="575"/>
                    <a:pt x="8047" y="48"/>
                    <a:pt x="7432" y="4"/>
                  </a:cubicBezTo>
                  <a:cubicBezTo>
                    <a:pt x="7401" y="1"/>
                    <a:pt x="7370" y="0"/>
                    <a:pt x="7340" y="0"/>
                  </a:cubicBezTo>
                  <a:cubicBezTo>
                    <a:pt x="6703" y="0"/>
                    <a:pt x="6183" y="525"/>
                    <a:pt x="6183" y="1172"/>
                  </a:cubicBezTo>
                  <a:lnTo>
                    <a:pt x="6183" y="1797"/>
                  </a:lnTo>
                  <a:lnTo>
                    <a:pt x="4996" y="1797"/>
                  </a:lnTo>
                  <a:lnTo>
                    <a:pt x="4996" y="1190"/>
                  </a:lnTo>
                  <a:cubicBezTo>
                    <a:pt x="4996" y="575"/>
                    <a:pt x="4532" y="48"/>
                    <a:pt x="3926" y="4"/>
                  </a:cubicBezTo>
                  <a:cubicBezTo>
                    <a:pt x="3895" y="1"/>
                    <a:pt x="3863" y="0"/>
                    <a:pt x="38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22" name="Google Shape;522;p44"/>
            <p:cNvSpPr/>
            <p:nvPr/>
          </p:nvSpPr>
          <p:spPr>
            <a:xfrm>
              <a:off x="6534447" y="1600141"/>
              <a:ext cx="425904" cy="14259"/>
            </a:xfrm>
            <a:custGeom>
              <a:avLst/>
              <a:gdLst/>
              <a:ahLst/>
              <a:cxnLst/>
              <a:rect l="l" t="t" r="r" b="b"/>
              <a:pathLst>
                <a:path w="18967" h="635" extrusionOk="0">
                  <a:moveTo>
                    <a:pt x="349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18619" y="634"/>
                  </a:lnTo>
                  <a:cubicBezTo>
                    <a:pt x="18779" y="634"/>
                    <a:pt x="18922" y="518"/>
                    <a:pt x="18949" y="358"/>
                  </a:cubicBezTo>
                  <a:cubicBezTo>
                    <a:pt x="18967" y="161"/>
                    <a:pt x="18815" y="1"/>
                    <a:pt x="1862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23" name="Google Shape;523;p44"/>
            <p:cNvSpPr/>
            <p:nvPr/>
          </p:nvSpPr>
          <p:spPr>
            <a:xfrm>
              <a:off x="6711325" y="1636204"/>
              <a:ext cx="72350" cy="52320"/>
            </a:xfrm>
            <a:custGeom>
              <a:avLst/>
              <a:gdLst/>
              <a:ahLst/>
              <a:cxnLst/>
              <a:rect l="l" t="t" r="r" b="b"/>
              <a:pathLst>
                <a:path w="3222" h="2330" extrusionOk="0">
                  <a:moveTo>
                    <a:pt x="2588" y="634"/>
                  </a:moveTo>
                  <a:lnTo>
                    <a:pt x="2588" y="1696"/>
                  </a:lnTo>
                  <a:lnTo>
                    <a:pt x="634" y="1696"/>
                  </a:lnTo>
                  <a:lnTo>
                    <a:pt x="634" y="634"/>
                  </a:lnTo>
                  <a:close/>
                  <a:moveTo>
                    <a:pt x="322" y="1"/>
                  </a:moveTo>
                  <a:cubicBezTo>
                    <a:pt x="144" y="1"/>
                    <a:pt x="1" y="143"/>
                    <a:pt x="1" y="322"/>
                  </a:cubicBezTo>
                  <a:lnTo>
                    <a:pt x="1" y="2017"/>
                  </a:lnTo>
                  <a:cubicBezTo>
                    <a:pt x="1" y="2186"/>
                    <a:pt x="144" y="2329"/>
                    <a:pt x="322" y="2329"/>
                  </a:cubicBezTo>
                  <a:lnTo>
                    <a:pt x="2900" y="2329"/>
                  </a:lnTo>
                  <a:cubicBezTo>
                    <a:pt x="3079" y="2329"/>
                    <a:pt x="3221" y="2186"/>
                    <a:pt x="3221" y="2017"/>
                  </a:cubicBezTo>
                  <a:lnTo>
                    <a:pt x="3221" y="322"/>
                  </a:lnTo>
                  <a:cubicBezTo>
                    <a:pt x="3221" y="143"/>
                    <a:pt x="3079" y="1"/>
                    <a:pt x="2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24" name="Google Shape;524;p44"/>
            <p:cNvSpPr/>
            <p:nvPr/>
          </p:nvSpPr>
          <p:spPr>
            <a:xfrm>
              <a:off x="6799686" y="1636204"/>
              <a:ext cx="72328" cy="52320"/>
            </a:xfrm>
            <a:custGeom>
              <a:avLst/>
              <a:gdLst/>
              <a:ahLst/>
              <a:cxnLst/>
              <a:rect l="l" t="t" r="r" b="b"/>
              <a:pathLst>
                <a:path w="3221" h="2330" extrusionOk="0">
                  <a:moveTo>
                    <a:pt x="2587" y="634"/>
                  </a:moveTo>
                  <a:lnTo>
                    <a:pt x="2587" y="1696"/>
                  </a:lnTo>
                  <a:lnTo>
                    <a:pt x="634" y="1696"/>
                  </a:lnTo>
                  <a:lnTo>
                    <a:pt x="634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2017"/>
                  </a:lnTo>
                  <a:cubicBezTo>
                    <a:pt x="0" y="2186"/>
                    <a:pt x="143" y="2329"/>
                    <a:pt x="321" y="2329"/>
                  </a:cubicBezTo>
                  <a:lnTo>
                    <a:pt x="2899" y="2329"/>
                  </a:lnTo>
                  <a:cubicBezTo>
                    <a:pt x="3078" y="2329"/>
                    <a:pt x="3221" y="2186"/>
                    <a:pt x="3221" y="2017"/>
                  </a:cubicBezTo>
                  <a:lnTo>
                    <a:pt x="3221" y="322"/>
                  </a:lnTo>
                  <a:cubicBezTo>
                    <a:pt x="3221" y="143"/>
                    <a:pt x="3078" y="1"/>
                    <a:pt x="28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25" name="Google Shape;525;p44"/>
            <p:cNvSpPr/>
            <p:nvPr/>
          </p:nvSpPr>
          <p:spPr>
            <a:xfrm>
              <a:off x="6888024" y="1636204"/>
              <a:ext cx="72328" cy="52320"/>
            </a:xfrm>
            <a:custGeom>
              <a:avLst/>
              <a:gdLst/>
              <a:ahLst/>
              <a:cxnLst/>
              <a:rect l="l" t="t" r="r" b="b"/>
              <a:pathLst>
                <a:path w="3221" h="2330" extrusionOk="0">
                  <a:moveTo>
                    <a:pt x="2587" y="634"/>
                  </a:moveTo>
                  <a:lnTo>
                    <a:pt x="2587" y="1696"/>
                  </a:lnTo>
                  <a:lnTo>
                    <a:pt x="643" y="1696"/>
                  </a:lnTo>
                  <a:lnTo>
                    <a:pt x="643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2017"/>
                  </a:lnTo>
                  <a:cubicBezTo>
                    <a:pt x="0" y="2186"/>
                    <a:pt x="143" y="2329"/>
                    <a:pt x="321" y="2329"/>
                  </a:cubicBezTo>
                  <a:lnTo>
                    <a:pt x="2900" y="2329"/>
                  </a:lnTo>
                  <a:cubicBezTo>
                    <a:pt x="3078" y="2329"/>
                    <a:pt x="3221" y="2186"/>
                    <a:pt x="3221" y="2017"/>
                  </a:cubicBezTo>
                  <a:lnTo>
                    <a:pt x="3221" y="322"/>
                  </a:lnTo>
                  <a:cubicBezTo>
                    <a:pt x="3221" y="143"/>
                    <a:pt x="3078" y="1"/>
                    <a:pt x="2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26" name="Google Shape;526;p44"/>
            <p:cNvSpPr/>
            <p:nvPr/>
          </p:nvSpPr>
          <p:spPr>
            <a:xfrm>
              <a:off x="6534650" y="1705523"/>
              <a:ext cx="72350" cy="52298"/>
            </a:xfrm>
            <a:custGeom>
              <a:avLst/>
              <a:gdLst/>
              <a:ahLst/>
              <a:cxnLst/>
              <a:rect l="l" t="t" r="r" b="b"/>
              <a:pathLst>
                <a:path w="3222" h="2329" extrusionOk="0">
                  <a:moveTo>
                    <a:pt x="2579" y="643"/>
                  </a:moveTo>
                  <a:lnTo>
                    <a:pt x="2579" y="1695"/>
                  </a:lnTo>
                  <a:lnTo>
                    <a:pt x="634" y="1695"/>
                  </a:lnTo>
                  <a:lnTo>
                    <a:pt x="634" y="643"/>
                  </a:lnTo>
                  <a:close/>
                  <a:moveTo>
                    <a:pt x="322" y="0"/>
                  </a:moveTo>
                  <a:cubicBezTo>
                    <a:pt x="143" y="0"/>
                    <a:pt x="1" y="143"/>
                    <a:pt x="1" y="321"/>
                  </a:cubicBezTo>
                  <a:lnTo>
                    <a:pt x="1" y="2016"/>
                  </a:lnTo>
                  <a:cubicBezTo>
                    <a:pt x="1" y="2186"/>
                    <a:pt x="143" y="2329"/>
                    <a:pt x="322" y="2329"/>
                  </a:cubicBezTo>
                  <a:lnTo>
                    <a:pt x="2900" y="2329"/>
                  </a:lnTo>
                  <a:cubicBezTo>
                    <a:pt x="3078" y="2329"/>
                    <a:pt x="3221" y="2186"/>
                    <a:pt x="3221" y="2016"/>
                  </a:cubicBezTo>
                  <a:lnTo>
                    <a:pt x="3221" y="321"/>
                  </a:lnTo>
                  <a:cubicBezTo>
                    <a:pt x="3221" y="143"/>
                    <a:pt x="3078" y="0"/>
                    <a:pt x="2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27" name="Google Shape;527;p44"/>
            <p:cNvSpPr/>
            <p:nvPr/>
          </p:nvSpPr>
          <p:spPr>
            <a:xfrm>
              <a:off x="6622987" y="1705523"/>
              <a:ext cx="72350" cy="52298"/>
            </a:xfrm>
            <a:custGeom>
              <a:avLst/>
              <a:gdLst/>
              <a:ahLst/>
              <a:cxnLst/>
              <a:rect l="l" t="t" r="r" b="b"/>
              <a:pathLst>
                <a:path w="3222" h="2329" extrusionOk="0">
                  <a:moveTo>
                    <a:pt x="2588" y="643"/>
                  </a:moveTo>
                  <a:lnTo>
                    <a:pt x="2588" y="1695"/>
                  </a:lnTo>
                  <a:lnTo>
                    <a:pt x="634" y="1695"/>
                  </a:lnTo>
                  <a:lnTo>
                    <a:pt x="634" y="643"/>
                  </a:lnTo>
                  <a:close/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lnTo>
                    <a:pt x="1" y="2016"/>
                  </a:lnTo>
                  <a:cubicBezTo>
                    <a:pt x="1" y="2186"/>
                    <a:pt x="144" y="2329"/>
                    <a:pt x="322" y="2329"/>
                  </a:cubicBezTo>
                  <a:lnTo>
                    <a:pt x="2900" y="2329"/>
                  </a:lnTo>
                  <a:cubicBezTo>
                    <a:pt x="3079" y="2329"/>
                    <a:pt x="3221" y="2186"/>
                    <a:pt x="3221" y="2016"/>
                  </a:cubicBezTo>
                  <a:lnTo>
                    <a:pt x="3221" y="321"/>
                  </a:lnTo>
                  <a:cubicBezTo>
                    <a:pt x="3221" y="143"/>
                    <a:pt x="3079" y="0"/>
                    <a:pt x="2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28" name="Google Shape;528;p44"/>
            <p:cNvSpPr/>
            <p:nvPr/>
          </p:nvSpPr>
          <p:spPr>
            <a:xfrm>
              <a:off x="6711325" y="1705523"/>
              <a:ext cx="72350" cy="52298"/>
            </a:xfrm>
            <a:custGeom>
              <a:avLst/>
              <a:gdLst/>
              <a:ahLst/>
              <a:cxnLst/>
              <a:rect l="l" t="t" r="r" b="b"/>
              <a:pathLst>
                <a:path w="3222" h="2329" extrusionOk="0">
                  <a:moveTo>
                    <a:pt x="2588" y="643"/>
                  </a:moveTo>
                  <a:lnTo>
                    <a:pt x="2588" y="1695"/>
                  </a:lnTo>
                  <a:lnTo>
                    <a:pt x="634" y="1695"/>
                  </a:lnTo>
                  <a:lnTo>
                    <a:pt x="634" y="643"/>
                  </a:lnTo>
                  <a:close/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lnTo>
                    <a:pt x="1" y="2016"/>
                  </a:lnTo>
                  <a:cubicBezTo>
                    <a:pt x="1" y="2186"/>
                    <a:pt x="144" y="2329"/>
                    <a:pt x="322" y="2329"/>
                  </a:cubicBezTo>
                  <a:lnTo>
                    <a:pt x="2900" y="2329"/>
                  </a:lnTo>
                  <a:cubicBezTo>
                    <a:pt x="3079" y="2329"/>
                    <a:pt x="3221" y="2186"/>
                    <a:pt x="3221" y="2016"/>
                  </a:cubicBezTo>
                  <a:lnTo>
                    <a:pt x="3221" y="321"/>
                  </a:lnTo>
                  <a:cubicBezTo>
                    <a:pt x="3221" y="143"/>
                    <a:pt x="3079" y="0"/>
                    <a:pt x="2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29" name="Google Shape;529;p44"/>
            <p:cNvSpPr/>
            <p:nvPr/>
          </p:nvSpPr>
          <p:spPr>
            <a:xfrm>
              <a:off x="6799686" y="1705523"/>
              <a:ext cx="72328" cy="52298"/>
            </a:xfrm>
            <a:custGeom>
              <a:avLst/>
              <a:gdLst/>
              <a:ahLst/>
              <a:cxnLst/>
              <a:rect l="l" t="t" r="r" b="b"/>
              <a:pathLst>
                <a:path w="3221" h="2329" extrusionOk="0">
                  <a:moveTo>
                    <a:pt x="2587" y="643"/>
                  </a:moveTo>
                  <a:lnTo>
                    <a:pt x="2587" y="1695"/>
                  </a:lnTo>
                  <a:lnTo>
                    <a:pt x="634" y="1695"/>
                  </a:lnTo>
                  <a:lnTo>
                    <a:pt x="634" y="643"/>
                  </a:lnTo>
                  <a:close/>
                  <a:moveTo>
                    <a:pt x="321" y="0"/>
                  </a:moveTo>
                  <a:cubicBezTo>
                    <a:pt x="143" y="0"/>
                    <a:pt x="0" y="143"/>
                    <a:pt x="0" y="321"/>
                  </a:cubicBezTo>
                  <a:lnTo>
                    <a:pt x="0" y="2016"/>
                  </a:lnTo>
                  <a:cubicBezTo>
                    <a:pt x="0" y="2186"/>
                    <a:pt x="143" y="2329"/>
                    <a:pt x="321" y="2329"/>
                  </a:cubicBezTo>
                  <a:lnTo>
                    <a:pt x="2899" y="2329"/>
                  </a:lnTo>
                  <a:cubicBezTo>
                    <a:pt x="3078" y="2329"/>
                    <a:pt x="3221" y="2186"/>
                    <a:pt x="3221" y="2016"/>
                  </a:cubicBezTo>
                  <a:lnTo>
                    <a:pt x="3221" y="321"/>
                  </a:lnTo>
                  <a:cubicBezTo>
                    <a:pt x="3221" y="143"/>
                    <a:pt x="3078" y="0"/>
                    <a:pt x="28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30" name="Google Shape;530;p44"/>
            <p:cNvSpPr/>
            <p:nvPr/>
          </p:nvSpPr>
          <p:spPr>
            <a:xfrm>
              <a:off x="6888024" y="1705523"/>
              <a:ext cx="72328" cy="52298"/>
            </a:xfrm>
            <a:custGeom>
              <a:avLst/>
              <a:gdLst/>
              <a:ahLst/>
              <a:cxnLst/>
              <a:rect l="l" t="t" r="r" b="b"/>
              <a:pathLst>
                <a:path w="3221" h="2329" extrusionOk="0">
                  <a:moveTo>
                    <a:pt x="2587" y="643"/>
                  </a:moveTo>
                  <a:lnTo>
                    <a:pt x="2587" y="1695"/>
                  </a:lnTo>
                  <a:lnTo>
                    <a:pt x="643" y="1695"/>
                  </a:lnTo>
                  <a:lnTo>
                    <a:pt x="643" y="643"/>
                  </a:lnTo>
                  <a:close/>
                  <a:moveTo>
                    <a:pt x="321" y="0"/>
                  </a:moveTo>
                  <a:cubicBezTo>
                    <a:pt x="143" y="0"/>
                    <a:pt x="0" y="143"/>
                    <a:pt x="0" y="321"/>
                  </a:cubicBezTo>
                  <a:lnTo>
                    <a:pt x="0" y="2016"/>
                  </a:lnTo>
                  <a:cubicBezTo>
                    <a:pt x="0" y="2186"/>
                    <a:pt x="143" y="2329"/>
                    <a:pt x="321" y="2329"/>
                  </a:cubicBezTo>
                  <a:lnTo>
                    <a:pt x="2900" y="2329"/>
                  </a:lnTo>
                  <a:cubicBezTo>
                    <a:pt x="3078" y="2329"/>
                    <a:pt x="3221" y="2186"/>
                    <a:pt x="3221" y="2016"/>
                  </a:cubicBezTo>
                  <a:lnTo>
                    <a:pt x="3221" y="321"/>
                  </a:lnTo>
                  <a:cubicBezTo>
                    <a:pt x="3221" y="143"/>
                    <a:pt x="3078" y="0"/>
                    <a:pt x="290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31" name="Google Shape;531;p44"/>
            <p:cNvSpPr/>
            <p:nvPr/>
          </p:nvSpPr>
          <p:spPr>
            <a:xfrm>
              <a:off x="6534650" y="1775021"/>
              <a:ext cx="72350" cy="52118"/>
            </a:xfrm>
            <a:custGeom>
              <a:avLst/>
              <a:gdLst/>
              <a:ahLst/>
              <a:cxnLst/>
              <a:rect l="l" t="t" r="r" b="b"/>
              <a:pathLst>
                <a:path w="3222" h="2321" extrusionOk="0">
                  <a:moveTo>
                    <a:pt x="2579" y="634"/>
                  </a:moveTo>
                  <a:lnTo>
                    <a:pt x="2579" y="1687"/>
                  </a:lnTo>
                  <a:lnTo>
                    <a:pt x="634" y="1687"/>
                  </a:lnTo>
                  <a:lnTo>
                    <a:pt x="634" y="634"/>
                  </a:lnTo>
                  <a:close/>
                  <a:moveTo>
                    <a:pt x="322" y="1"/>
                  </a:moveTo>
                  <a:cubicBezTo>
                    <a:pt x="143" y="1"/>
                    <a:pt x="1" y="144"/>
                    <a:pt x="1" y="313"/>
                  </a:cubicBezTo>
                  <a:lnTo>
                    <a:pt x="1" y="2008"/>
                  </a:lnTo>
                  <a:cubicBezTo>
                    <a:pt x="1" y="2187"/>
                    <a:pt x="143" y="2320"/>
                    <a:pt x="322" y="2320"/>
                  </a:cubicBezTo>
                  <a:lnTo>
                    <a:pt x="2900" y="2320"/>
                  </a:lnTo>
                  <a:cubicBezTo>
                    <a:pt x="3078" y="2320"/>
                    <a:pt x="3221" y="2187"/>
                    <a:pt x="3221" y="2008"/>
                  </a:cubicBezTo>
                  <a:lnTo>
                    <a:pt x="3221" y="313"/>
                  </a:lnTo>
                  <a:cubicBezTo>
                    <a:pt x="3221" y="144"/>
                    <a:pt x="3078" y="1"/>
                    <a:pt x="2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32" name="Google Shape;532;p44"/>
            <p:cNvSpPr/>
            <p:nvPr/>
          </p:nvSpPr>
          <p:spPr>
            <a:xfrm>
              <a:off x="6622987" y="1775021"/>
              <a:ext cx="72350" cy="52118"/>
            </a:xfrm>
            <a:custGeom>
              <a:avLst/>
              <a:gdLst/>
              <a:ahLst/>
              <a:cxnLst/>
              <a:rect l="l" t="t" r="r" b="b"/>
              <a:pathLst>
                <a:path w="3222" h="2321" extrusionOk="0">
                  <a:moveTo>
                    <a:pt x="2588" y="634"/>
                  </a:moveTo>
                  <a:lnTo>
                    <a:pt x="2588" y="1687"/>
                  </a:lnTo>
                  <a:lnTo>
                    <a:pt x="634" y="1687"/>
                  </a:lnTo>
                  <a:lnTo>
                    <a:pt x="634" y="634"/>
                  </a:lnTo>
                  <a:close/>
                  <a:moveTo>
                    <a:pt x="322" y="1"/>
                  </a:moveTo>
                  <a:cubicBezTo>
                    <a:pt x="144" y="1"/>
                    <a:pt x="1" y="144"/>
                    <a:pt x="1" y="313"/>
                  </a:cubicBezTo>
                  <a:lnTo>
                    <a:pt x="1" y="2008"/>
                  </a:lnTo>
                  <a:cubicBezTo>
                    <a:pt x="1" y="2187"/>
                    <a:pt x="144" y="2320"/>
                    <a:pt x="322" y="2320"/>
                  </a:cubicBezTo>
                  <a:lnTo>
                    <a:pt x="2900" y="2320"/>
                  </a:lnTo>
                  <a:cubicBezTo>
                    <a:pt x="3079" y="2320"/>
                    <a:pt x="3221" y="2187"/>
                    <a:pt x="3221" y="2008"/>
                  </a:cubicBezTo>
                  <a:lnTo>
                    <a:pt x="3221" y="313"/>
                  </a:lnTo>
                  <a:cubicBezTo>
                    <a:pt x="3221" y="144"/>
                    <a:pt x="3079" y="1"/>
                    <a:pt x="2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33" name="Google Shape;533;p44"/>
            <p:cNvSpPr/>
            <p:nvPr/>
          </p:nvSpPr>
          <p:spPr>
            <a:xfrm>
              <a:off x="6711325" y="1775021"/>
              <a:ext cx="72350" cy="52118"/>
            </a:xfrm>
            <a:custGeom>
              <a:avLst/>
              <a:gdLst/>
              <a:ahLst/>
              <a:cxnLst/>
              <a:rect l="l" t="t" r="r" b="b"/>
              <a:pathLst>
                <a:path w="3222" h="2321" extrusionOk="0">
                  <a:moveTo>
                    <a:pt x="2588" y="634"/>
                  </a:moveTo>
                  <a:lnTo>
                    <a:pt x="2588" y="1687"/>
                  </a:lnTo>
                  <a:lnTo>
                    <a:pt x="634" y="1687"/>
                  </a:lnTo>
                  <a:lnTo>
                    <a:pt x="634" y="634"/>
                  </a:lnTo>
                  <a:close/>
                  <a:moveTo>
                    <a:pt x="322" y="1"/>
                  </a:moveTo>
                  <a:cubicBezTo>
                    <a:pt x="144" y="1"/>
                    <a:pt x="1" y="144"/>
                    <a:pt x="1" y="313"/>
                  </a:cubicBezTo>
                  <a:lnTo>
                    <a:pt x="1" y="2008"/>
                  </a:lnTo>
                  <a:cubicBezTo>
                    <a:pt x="1" y="2187"/>
                    <a:pt x="144" y="2320"/>
                    <a:pt x="322" y="2320"/>
                  </a:cubicBezTo>
                  <a:lnTo>
                    <a:pt x="2900" y="2320"/>
                  </a:lnTo>
                  <a:cubicBezTo>
                    <a:pt x="3079" y="2320"/>
                    <a:pt x="3221" y="2187"/>
                    <a:pt x="3221" y="2008"/>
                  </a:cubicBezTo>
                  <a:lnTo>
                    <a:pt x="3221" y="313"/>
                  </a:lnTo>
                  <a:cubicBezTo>
                    <a:pt x="3221" y="144"/>
                    <a:pt x="3079" y="1"/>
                    <a:pt x="2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34" name="Google Shape;534;p44"/>
            <p:cNvSpPr/>
            <p:nvPr/>
          </p:nvSpPr>
          <p:spPr>
            <a:xfrm>
              <a:off x="6799686" y="1775021"/>
              <a:ext cx="72328" cy="52118"/>
            </a:xfrm>
            <a:custGeom>
              <a:avLst/>
              <a:gdLst/>
              <a:ahLst/>
              <a:cxnLst/>
              <a:rect l="l" t="t" r="r" b="b"/>
              <a:pathLst>
                <a:path w="3221" h="2321" extrusionOk="0">
                  <a:moveTo>
                    <a:pt x="2587" y="634"/>
                  </a:moveTo>
                  <a:lnTo>
                    <a:pt x="2587" y="1687"/>
                  </a:lnTo>
                  <a:lnTo>
                    <a:pt x="634" y="1687"/>
                  </a:lnTo>
                  <a:lnTo>
                    <a:pt x="634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4"/>
                    <a:pt x="0" y="313"/>
                  </a:cubicBezTo>
                  <a:lnTo>
                    <a:pt x="0" y="2008"/>
                  </a:lnTo>
                  <a:cubicBezTo>
                    <a:pt x="0" y="2187"/>
                    <a:pt x="143" y="2320"/>
                    <a:pt x="321" y="2320"/>
                  </a:cubicBezTo>
                  <a:lnTo>
                    <a:pt x="2899" y="2320"/>
                  </a:lnTo>
                  <a:cubicBezTo>
                    <a:pt x="3078" y="2320"/>
                    <a:pt x="3221" y="2187"/>
                    <a:pt x="3221" y="2008"/>
                  </a:cubicBezTo>
                  <a:lnTo>
                    <a:pt x="3221" y="313"/>
                  </a:lnTo>
                  <a:cubicBezTo>
                    <a:pt x="3221" y="144"/>
                    <a:pt x="3078" y="1"/>
                    <a:pt x="28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35" name="Google Shape;535;p44"/>
            <p:cNvSpPr/>
            <p:nvPr/>
          </p:nvSpPr>
          <p:spPr>
            <a:xfrm>
              <a:off x="6888024" y="1775021"/>
              <a:ext cx="72328" cy="52118"/>
            </a:xfrm>
            <a:custGeom>
              <a:avLst/>
              <a:gdLst/>
              <a:ahLst/>
              <a:cxnLst/>
              <a:rect l="l" t="t" r="r" b="b"/>
              <a:pathLst>
                <a:path w="3221" h="2321" extrusionOk="0">
                  <a:moveTo>
                    <a:pt x="2587" y="634"/>
                  </a:moveTo>
                  <a:lnTo>
                    <a:pt x="2587" y="1687"/>
                  </a:lnTo>
                  <a:lnTo>
                    <a:pt x="643" y="1687"/>
                  </a:lnTo>
                  <a:lnTo>
                    <a:pt x="643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4"/>
                    <a:pt x="0" y="313"/>
                  </a:cubicBezTo>
                  <a:lnTo>
                    <a:pt x="0" y="2008"/>
                  </a:lnTo>
                  <a:cubicBezTo>
                    <a:pt x="0" y="2187"/>
                    <a:pt x="143" y="2320"/>
                    <a:pt x="321" y="2320"/>
                  </a:cubicBezTo>
                  <a:lnTo>
                    <a:pt x="2900" y="2320"/>
                  </a:lnTo>
                  <a:cubicBezTo>
                    <a:pt x="3078" y="2320"/>
                    <a:pt x="3221" y="2187"/>
                    <a:pt x="3221" y="2008"/>
                  </a:cubicBezTo>
                  <a:lnTo>
                    <a:pt x="3221" y="313"/>
                  </a:lnTo>
                  <a:cubicBezTo>
                    <a:pt x="3221" y="144"/>
                    <a:pt x="3078" y="1"/>
                    <a:pt x="2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36" name="Google Shape;536;p44"/>
            <p:cNvSpPr/>
            <p:nvPr/>
          </p:nvSpPr>
          <p:spPr>
            <a:xfrm>
              <a:off x="6534650" y="1843329"/>
              <a:ext cx="72350" cy="52320"/>
            </a:xfrm>
            <a:custGeom>
              <a:avLst/>
              <a:gdLst/>
              <a:ahLst/>
              <a:cxnLst/>
              <a:rect l="l" t="t" r="r" b="b"/>
              <a:pathLst>
                <a:path w="3222" h="2330" extrusionOk="0">
                  <a:moveTo>
                    <a:pt x="2579" y="634"/>
                  </a:moveTo>
                  <a:lnTo>
                    <a:pt x="2579" y="1696"/>
                  </a:lnTo>
                  <a:lnTo>
                    <a:pt x="634" y="1696"/>
                  </a:lnTo>
                  <a:lnTo>
                    <a:pt x="634" y="634"/>
                  </a:lnTo>
                  <a:close/>
                  <a:moveTo>
                    <a:pt x="322" y="1"/>
                  </a:moveTo>
                  <a:cubicBezTo>
                    <a:pt x="143" y="1"/>
                    <a:pt x="1" y="144"/>
                    <a:pt x="1" y="322"/>
                  </a:cubicBezTo>
                  <a:lnTo>
                    <a:pt x="1" y="2008"/>
                  </a:lnTo>
                  <a:cubicBezTo>
                    <a:pt x="1" y="2187"/>
                    <a:pt x="143" y="2329"/>
                    <a:pt x="322" y="2329"/>
                  </a:cubicBezTo>
                  <a:lnTo>
                    <a:pt x="2900" y="2329"/>
                  </a:lnTo>
                  <a:cubicBezTo>
                    <a:pt x="3078" y="2329"/>
                    <a:pt x="3221" y="2187"/>
                    <a:pt x="3221" y="2008"/>
                  </a:cubicBezTo>
                  <a:lnTo>
                    <a:pt x="3221" y="322"/>
                  </a:lnTo>
                  <a:cubicBezTo>
                    <a:pt x="3221" y="144"/>
                    <a:pt x="3078" y="1"/>
                    <a:pt x="2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37" name="Google Shape;537;p44"/>
            <p:cNvSpPr/>
            <p:nvPr/>
          </p:nvSpPr>
          <p:spPr>
            <a:xfrm>
              <a:off x="6622987" y="1843329"/>
              <a:ext cx="72350" cy="52320"/>
            </a:xfrm>
            <a:custGeom>
              <a:avLst/>
              <a:gdLst/>
              <a:ahLst/>
              <a:cxnLst/>
              <a:rect l="l" t="t" r="r" b="b"/>
              <a:pathLst>
                <a:path w="3222" h="2330" extrusionOk="0">
                  <a:moveTo>
                    <a:pt x="2588" y="634"/>
                  </a:moveTo>
                  <a:lnTo>
                    <a:pt x="2588" y="1696"/>
                  </a:lnTo>
                  <a:lnTo>
                    <a:pt x="634" y="1696"/>
                  </a:lnTo>
                  <a:lnTo>
                    <a:pt x="634" y="634"/>
                  </a:lnTo>
                  <a:close/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lnTo>
                    <a:pt x="1" y="2008"/>
                  </a:lnTo>
                  <a:cubicBezTo>
                    <a:pt x="1" y="2187"/>
                    <a:pt x="144" y="2329"/>
                    <a:pt x="322" y="2329"/>
                  </a:cubicBezTo>
                  <a:lnTo>
                    <a:pt x="2900" y="2329"/>
                  </a:lnTo>
                  <a:cubicBezTo>
                    <a:pt x="3079" y="2329"/>
                    <a:pt x="3221" y="2187"/>
                    <a:pt x="3221" y="2008"/>
                  </a:cubicBezTo>
                  <a:lnTo>
                    <a:pt x="3221" y="322"/>
                  </a:lnTo>
                  <a:cubicBezTo>
                    <a:pt x="3221" y="144"/>
                    <a:pt x="3079" y="1"/>
                    <a:pt x="2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38" name="Google Shape;538;p44"/>
            <p:cNvSpPr/>
            <p:nvPr/>
          </p:nvSpPr>
          <p:spPr>
            <a:xfrm>
              <a:off x="6711325" y="1843329"/>
              <a:ext cx="72350" cy="52320"/>
            </a:xfrm>
            <a:custGeom>
              <a:avLst/>
              <a:gdLst/>
              <a:ahLst/>
              <a:cxnLst/>
              <a:rect l="l" t="t" r="r" b="b"/>
              <a:pathLst>
                <a:path w="3222" h="2330" extrusionOk="0">
                  <a:moveTo>
                    <a:pt x="2588" y="634"/>
                  </a:moveTo>
                  <a:lnTo>
                    <a:pt x="2588" y="1696"/>
                  </a:lnTo>
                  <a:lnTo>
                    <a:pt x="634" y="1696"/>
                  </a:lnTo>
                  <a:lnTo>
                    <a:pt x="634" y="634"/>
                  </a:lnTo>
                  <a:close/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lnTo>
                    <a:pt x="1" y="2008"/>
                  </a:lnTo>
                  <a:cubicBezTo>
                    <a:pt x="1" y="2187"/>
                    <a:pt x="144" y="2329"/>
                    <a:pt x="322" y="2329"/>
                  </a:cubicBezTo>
                  <a:lnTo>
                    <a:pt x="2900" y="2329"/>
                  </a:lnTo>
                  <a:cubicBezTo>
                    <a:pt x="3079" y="2329"/>
                    <a:pt x="3221" y="2187"/>
                    <a:pt x="3221" y="2008"/>
                  </a:cubicBezTo>
                  <a:lnTo>
                    <a:pt x="3221" y="322"/>
                  </a:lnTo>
                  <a:cubicBezTo>
                    <a:pt x="3221" y="144"/>
                    <a:pt x="3079" y="1"/>
                    <a:pt x="2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39" name="Google Shape;539;p44"/>
            <p:cNvSpPr/>
            <p:nvPr/>
          </p:nvSpPr>
          <p:spPr>
            <a:xfrm>
              <a:off x="6799686" y="1843329"/>
              <a:ext cx="72328" cy="52320"/>
            </a:xfrm>
            <a:custGeom>
              <a:avLst/>
              <a:gdLst/>
              <a:ahLst/>
              <a:cxnLst/>
              <a:rect l="l" t="t" r="r" b="b"/>
              <a:pathLst>
                <a:path w="3221" h="2330" extrusionOk="0">
                  <a:moveTo>
                    <a:pt x="2587" y="634"/>
                  </a:moveTo>
                  <a:lnTo>
                    <a:pt x="2587" y="1696"/>
                  </a:lnTo>
                  <a:lnTo>
                    <a:pt x="634" y="1696"/>
                  </a:lnTo>
                  <a:lnTo>
                    <a:pt x="634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2008"/>
                  </a:lnTo>
                  <a:cubicBezTo>
                    <a:pt x="0" y="2187"/>
                    <a:pt x="143" y="2329"/>
                    <a:pt x="321" y="2329"/>
                  </a:cubicBezTo>
                  <a:lnTo>
                    <a:pt x="2899" y="2329"/>
                  </a:lnTo>
                  <a:cubicBezTo>
                    <a:pt x="3078" y="2329"/>
                    <a:pt x="3221" y="2187"/>
                    <a:pt x="3221" y="2008"/>
                  </a:cubicBezTo>
                  <a:lnTo>
                    <a:pt x="3221" y="322"/>
                  </a:lnTo>
                  <a:cubicBezTo>
                    <a:pt x="3221" y="144"/>
                    <a:pt x="3078" y="1"/>
                    <a:pt x="28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40" name="Google Shape;540;p44"/>
            <p:cNvSpPr/>
            <p:nvPr/>
          </p:nvSpPr>
          <p:spPr>
            <a:xfrm>
              <a:off x="6888024" y="1843329"/>
              <a:ext cx="72328" cy="52320"/>
            </a:xfrm>
            <a:custGeom>
              <a:avLst/>
              <a:gdLst/>
              <a:ahLst/>
              <a:cxnLst/>
              <a:rect l="l" t="t" r="r" b="b"/>
              <a:pathLst>
                <a:path w="3221" h="2330" extrusionOk="0">
                  <a:moveTo>
                    <a:pt x="2587" y="634"/>
                  </a:moveTo>
                  <a:lnTo>
                    <a:pt x="2587" y="1696"/>
                  </a:lnTo>
                  <a:lnTo>
                    <a:pt x="643" y="1696"/>
                  </a:lnTo>
                  <a:lnTo>
                    <a:pt x="643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2008"/>
                  </a:lnTo>
                  <a:cubicBezTo>
                    <a:pt x="0" y="2187"/>
                    <a:pt x="143" y="2329"/>
                    <a:pt x="321" y="2329"/>
                  </a:cubicBezTo>
                  <a:lnTo>
                    <a:pt x="2900" y="2329"/>
                  </a:lnTo>
                  <a:cubicBezTo>
                    <a:pt x="3078" y="2329"/>
                    <a:pt x="3221" y="2187"/>
                    <a:pt x="3221" y="2008"/>
                  </a:cubicBezTo>
                  <a:lnTo>
                    <a:pt x="3221" y="322"/>
                  </a:lnTo>
                  <a:cubicBezTo>
                    <a:pt x="3221" y="144"/>
                    <a:pt x="3078" y="1"/>
                    <a:pt x="29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541" name="Google Shape;541;p44"/>
          <p:cNvGrpSpPr/>
          <p:nvPr/>
        </p:nvGrpSpPr>
        <p:grpSpPr>
          <a:xfrm>
            <a:off x="7955104" y="539404"/>
            <a:ext cx="475800" cy="475800"/>
            <a:chOff x="8424004" y="539404"/>
            <a:chExt cx="475800" cy="475800"/>
          </a:xfrm>
        </p:grpSpPr>
        <p:sp>
          <p:nvSpPr>
            <p:cNvPr id="542" name="Google Shape;542;p44"/>
            <p:cNvSpPr/>
            <p:nvPr/>
          </p:nvSpPr>
          <p:spPr>
            <a:xfrm>
              <a:off x="8424004" y="539404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43" name="Google Shape;543;p44"/>
            <p:cNvSpPr/>
            <p:nvPr/>
          </p:nvSpPr>
          <p:spPr>
            <a:xfrm>
              <a:off x="8529021" y="666883"/>
              <a:ext cx="265753" cy="220820"/>
            </a:xfrm>
            <a:custGeom>
              <a:avLst/>
              <a:gdLst/>
              <a:ahLst/>
              <a:cxnLst/>
              <a:rect l="l" t="t" r="r" b="b"/>
              <a:pathLst>
                <a:path w="11693" h="9716" extrusionOk="0">
                  <a:moveTo>
                    <a:pt x="2906" y="346"/>
                  </a:moveTo>
                  <a:cubicBezTo>
                    <a:pt x="3120" y="346"/>
                    <a:pt x="3287" y="524"/>
                    <a:pt x="3287" y="727"/>
                  </a:cubicBezTo>
                  <a:lnTo>
                    <a:pt x="3287" y="1096"/>
                  </a:lnTo>
                  <a:cubicBezTo>
                    <a:pt x="3299" y="1429"/>
                    <a:pt x="3049" y="1679"/>
                    <a:pt x="2727" y="1679"/>
                  </a:cubicBezTo>
                  <a:cubicBezTo>
                    <a:pt x="2406" y="1679"/>
                    <a:pt x="2144" y="1429"/>
                    <a:pt x="2144" y="1096"/>
                  </a:cubicBezTo>
                  <a:lnTo>
                    <a:pt x="2144" y="727"/>
                  </a:lnTo>
                  <a:cubicBezTo>
                    <a:pt x="2144" y="500"/>
                    <a:pt x="2322" y="346"/>
                    <a:pt x="2525" y="346"/>
                  </a:cubicBezTo>
                  <a:close/>
                  <a:moveTo>
                    <a:pt x="5894" y="346"/>
                  </a:moveTo>
                  <a:cubicBezTo>
                    <a:pt x="6120" y="346"/>
                    <a:pt x="6275" y="524"/>
                    <a:pt x="6275" y="727"/>
                  </a:cubicBezTo>
                  <a:lnTo>
                    <a:pt x="6275" y="1096"/>
                  </a:lnTo>
                  <a:cubicBezTo>
                    <a:pt x="6299" y="1429"/>
                    <a:pt x="6037" y="1679"/>
                    <a:pt x="5716" y="1679"/>
                  </a:cubicBezTo>
                  <a:cubicBezTo>
                    <a:pt x="5406" y="1679"/>
                    <a:pt x="5132" y="1429"/>
                    <a:pt x="5132" y="1096"/>
                  </a:cubicBezTo>
                  <a:lnTo>
                    <a:pt x="5132" y="727"/>
                  </a:lnTo>
                  <a:cubicBezTo>
                    <a:pt x="5132" y="500"/>
                    <a:pt x="5311" y="346"/>
                    <a:pt x="5525" y="346"/>
                  </a:cubicBezTo>
                  <a:close/>
                  <a:moveTo>
                    <a:pt x="8895" y="346"/>
                  </a:moveTo>
                  <a:cubicBezTo>
                    <a:pt x="9121" y="346"/>
                    <a:pt x="9287" y="524"/>
                    <a:pt x="9287" y="727"/>
                  </a:cubicBezTo>
                  <a:lnTo>
                    <a:pt x="9287" y="1096"/>
                  </a:lnTo>
                  <a:cubicBezTo>
                    <a:pt x="9299" y="1429"/>
                    <a:pt x="9026" y="1679"/>
                    <a:pt x="8716" y="1679"/>
                  </a:cubicBezTo>
                  <a:cubicBezTo>
                    <a:pt x="8406" y="1679"/>
                    <a:pt x="8144" y="1429"/>
                    <a:pt x="8144" y="1096"/>
                  </a:cubicBezTo>
                  <a:lnTo>
                    <a:pt x="8144" y="727"/>
                  </a:lnTo>
                  <a:cubicBezTo>
                    <a:pt x="8144" y="500"/>
                    <a:pt x="8323" y="346"/>
                    <a:pt x="8525" y="346"/>
                  </a:cubicBezTo>
                  <a:close/>
                  <a:moveTo>
                    <a:pt x="2930" y="2036"/>
                  </a:moveTo>
                  <a:lnTo>
                    <a:pt x="2930" y="2120"/>
                  </a:lnTo>
                  <a:cubicBezTo>
                    <a:pt x="2930" y="2179"/>
                    <a:pt x="2941" y="2263"/>
                    <a:pt x="2977" y="2310"/>
                  </a:cubicBezTo>
                  <a:lnTo>
                    <a:pt x="2739" y="2548"/>
                  </a:lnTo>
                  <a:lnTo>
                    <a:pt x="2703" y="2548"/>
                  </a:lnTo>
                  <a:lnTo>
                    <a:pt x="2465" y="2310"/>
                  </a:lnTo>
                  <a:cubicBezTo>
                    <a:pt x="2501" y="2251"/>
                    <a:pt x="2513" y="2191"/>
                    <a:pt x="2513" y="2120"/>
                  </a:cubicBezTo>
                  <a:lnTo>
                    <a:pt x="2513" y="2036"/>
                  </a:lnTo>
                  <a:close/>
                  <a:moveTo>
                    <a:pt x="5918" y="2036"/>
                  </a:moveTo>
                  <a:lnTo>
                    <a:pt x="5918" y="2120"/>
                  </a:lnTo>
                  <a:cubicBezTo>
                    <a:pt x="5918" y="2179"/>
                    <a:pt x="5942" y="2263"/>
                    <a:pt x="5966" y="2310"/>
                  </a:cubicBezTo>
                  <a:lnTo>
                    <a:pt x="5728" y="2548"/>
                  </a:lnTo>
                  <a:lnTo>
                    <a:pt x="5704" y="2548"/>
                  </a:lnTo>
                  <a:lnTo>
                    <a:pt x="5466" y="2310"/>
                  </a:lnTo>
                  <a:cubicBezTo>
                    <a:pt x="5489" y="2251"/>
                    <a:pt x="5501" y="2191"/>
                    <a:pt x="5501" y="2120"/>
                  </a:cubicBezTo>
                  <a:lnTo>
                    <a:pt x="5501" y="2036"/>
                  </a:lnTo>
                  <a:close/>
                  <a:moveTo>
                    <a:pt x="8930" y="2036"/>
                  </a:moveTo>
                  <a:lnTo>
                    <a:pt x="8930" y="2120"/>
                  </a:lnTo>
                  <a:cubicBezTo>
                    <a:pt x="8930" y="2179"/>
                    <a:pt x="8942" y="2263"/>
                    <a:pt x="8966" y="2310"/>
                  </a:cubicBezTo>
                  <a:lnTo>
                    <a:pt x="8728" y="2548"/>
                  </a:lnTo>
                  <a:lnTo>
                    <a:pt x="8704" y="2548"/>
                  </a:lnTo>
                  <a:lnTo>
                    <a:pt x="8466" y="2310"/>
                  </a:lnTo>
                  <a:cubicBezTo>
                    <a:pt x="8490" y="2251"/>
                    <a:pt x="8514" y="2191"/>
                    <a:pt x="8514" y="2120"/>
                  </a:cubicBezTo>
                  <a:lnTo>
                    <a:pt x="8514" y="2036"/>
                  </a:lnTo>
                  <a:close/>
                  <a:moveTo>
                    <a:pt x="1394" y="3525"/>
                  </a:moveTo>
                  <a:cubicBezTo>
                    <a:pt x="1620" y="3525"/>
                    <a:pt x="1798" y="3703"/>
                    <a:pt x="1798" y="3918"/>
                  </a:cubicBezTo>
                  <a:lnTo>
                    <a:pt x="1798" y="4287"/>
                  </a:lnTo>
                  <a:cubicBezTo>
                    <a:pt x="1798" y="4596"/>
                    <a:pt x="1548" y="4870"/>
                    <a:pt x="1215" y="4870"/>
                  </a:cubicBezTo>
                  <a:cubicBezTo>
                    <a:pt x="905" y="4870"/>
                    <a:pt x="644" y="4608"/>
                    <a:pt x="644" y="4287"/>
                  </a:cubicBezTo>
                  <a:lnTo>
                    <a:pt x="644" y="3918"/>
                  </a:lnTo>
                  <a:cubicBezTo>
                    <a:pt x="644" y="3691"/>
                    <a:pt x="822" y="3525"/>
                    <a:pt x="1025" y="3525"/>
                  </a:cubicBezTo>
                  <a:close/>
                  <a:moveTo>
                    <a:pt x="4406" y="3525"/>
                  </a:moveTo>
                  <a:cubicBezTo>
                    <a:pt x="4632" y="3525"/>
                    <a:pt x="4811" y="3703"/>
                    <a:pt x="4811" y="3918"/>
                  </a:cubicBezTo>
                  <a:lnTo>
                    <a:pt x="4811" y="4287"/>
                  </a:lnTo>
                  <a:cubicBezTo>
                    <a:pt x="4811" y="4596"/>
                    <a:pt x="4549" y="4870"/>
                    <a:pt x="4227" y="4870"/>
                  </a:cubicBezTo>
                  <a:cubicBezTo>
                    <a:pt x="3918" y="4870"/>
                    <a:pt x="3644" y="4608"/>
                    <a:pt x="3644" y="4287"/>
                  </a:cubicBezTo>
                  <a:lnTo>
                    <a:pt x="3644" y="3918"/>
                  </a:lnTo>
                  <a:cubicBezTo>
                    <a:pt x="3644" y="3691"/>
                    <a:pt x="3823" y="3525"/>
                    <a:pt x="4037" y="3525"/>
                  </a:cubicBezTo>
                  <a:close/>
                  <a:moveTo>
                    <a:pt x="7394" y="3525"/>
                  </a:moveTo>
                  <a:cubicBezTo>
                    <a:pt x="7621" y="3525"/>
                    <a:pt x="7799" y="3703"/>
                    <a:pt x="7799" y="3918"/>
                  </a:cubicBezTo>
                  <a:lnTo>
                    <a:pt x="7799" y="4287"/>
                  </a:lnTo>
                  <a:cubicBezTo>
                    <a:pt x="7799" y="4596"/>
                    <a:pt x="7537" y="4870"/>
                    <a:pt x="7216" y="4870"/>
                  </a:cubicBezTo>
                  <a:cubicBezTo>
                    <a:pt x="6906" y="4870"/>
                    <a:pt x="6632" y="4608"/>
                    <a:pt x="6632" y="4287"/>
                  </a:cubicBezTo>
                  <a:lnTo>
                    <a:pt x="6632" y="3918"/>
                  </a:lnTo>
                  <a:cubicBezTo>
                    <a:pt x="6632" y="3691"/>
                    <a:pt x="6811" y="3525"/>
                    <a:pt x="7025" y="3525"/>
                  </a:cubicBezTo>
                  <a:close/>
                  <a:moveTo>
                    <a:pt x="10407" y="3525"/>
                  </a:moveTo>
                  <a:cubicBezTo>
                    <a:pt x="10621" y="3525"/>
                    <a:pt x="10788" y="3703"/>
                    <a:pt x="10788" y="3918"/>
                  </a:cubicBezTo>
                  <a:lnTo>
                    <a:pt x="10788" y="4287"/>
                  </a:lnTo>
                  <a:cubicBezTo>
                    <a:pt x="10800" y="4608"/>
                    <a:pt x="10538" y="4870"/>
                    <a:pt x="10216" y="4870"/>
                  </a:cubicBezTo>
                  <a:cubicBezTo>
                    <a:pt x="9907" y="4870"/>
                    <a:pt x="9645" y="4608"/>
                    <a:pt x="9645" y="4287"/>
                  </a:cubicBezTo>
                  <a:lnTo>
                    <a:pt x="9645" y="3918"/>
                  </a:lnTo>
                  <a:cubicBezTo>
                    <a:pt x="9645" y="3691"/>
                    <a:pt x="9823" y="3525"/>
                    <a:pt x="10026" y="3525"/>
                  </a:cubicBezTo>
                  <a:close/>
                  <a:moveTo>
                    <a:pt x="1429" y="5215"/>
                  </a:moveTo>
                  <a:lnTo>
                    <a:pt x="1429" y="5311"/>
                  </a:lnTo>
                  <a:cubicBezTo>
                    <a:pt x="1429" y="5370"/>
                    <a:pt x="1441" y="5442"/>
                    <a:pt x="1477" y="5489"/>
                  </a:cubicBezTo>
                  <a:lnTo>
                    <a:pt x="1239" y="5727"/>
                  </a:lnTo>
                  <a:lnTo>
                    <a:pt x="1203" y="5727"/>
                  </a:lnTo>
                  <a:lnTo>
                    <a:pt x="965" y="5489"/>
                  </a:lnTo>
                  <a:cubicBezTo>
                    <a:pt x="989" y="5430"/>
                    <a:pt x="1013" y="5370"/>
                    <a:pt x="1013" y="5311"/>
                  </a:cubicBezTo>
                  <a:lnTo>
                    <a:pt x="1013" y="5215"/>
                  </a:lnTo>
                  <a:close/>
                  <a:moveTo>
                    <a:pt x="4430" y="5215"/>
                  </a:moveTo>
                  <a:lnTo>
                    <a:pt x="4430" y="5311"/>
                  </a:lnTo>
                  <a:cubicBezTo>
                    <a:pt x="4430" y="5370"/>
                    <a:pt x="4454" y="5442"/>
                    <a:pt x="4477" y="5489"/>
                  </a:cubicBezTo>
                  <a:lnTo>
                    <a:pt x="4239" y="5727"/>
                  </a:lnTo>
                  <a:lnTo>
                    <a:pt x="4215" y="5727"/>
                  </a:lnTo>
                  <a:lnTo>
                    <a:pt x="3977" y="5489"/>
                  </a:lnTo>
                  <a:cubicBezTo>
                    <a:pt x="4001" y="5430"/>
                    <a:pt x="4013" y="5370"/>
                    <a:pt x="4013" y="5311"/>
                  </a:cubicBezTo>
                  <a:lnTo>
                    <a:pt x="4013" y="5215"/>
                  </a:lnTo>
                  <a:close/>
                  <a:moveTo>
                    <a:pt x="7418" y="5215"/>
                  </a:moveTo>
                  <a:lnTo>
                    <a:pt x="7418" y="5311"/>
                  </a:lnTo>
                  <a:cubicBezTo>
                    <a:pt x="7418" y="5370"/>
                    <a:pt x="7442" y="5442"/>
                    <a:pt x="7466" y="5489"/>
                  </a:cubicBezTo>
                  <a:lnTo>
                    <a:pt x="7228" y="5727"/>
                  </a:lnTo>
                  <a:lnTo>
                    <a:pt x="7204" y="5727"/>
                  </a:lnTo>
                  <a:lnTo>
                    <a:pt x="6966" y="5489"/>
                  </a:lnTo>
                  <a:cubicBezTo>
                    <a:pt x="6990" y="5430"/>
                    <a:pt x="7001" y="5370"/>
                    <a:pt x="7001" y="5311"/>
                  </a:cubicBezTo>
                  <a:lnTo>
                    <a:pt x="7001" y="5215"/>
                  </a:lnTo>
                  <a:close/>
                  <a:moveTo>
                    <a:pt x="10419" y="5215"/>
                  </a:moveTo>
                  <a:lnTo>
                    <a:pt x="10419" y="5311"/>
                  </a:lnTo>
                  <a:cubicBezTo>
                    <a:pt x="10419" y="5370"/>
                    <a:pt x="10430" y="5442"/>
                    <a:pt x="10454" y="5489"/>
                  </a:cubicBezTo>
                  <a:lnTo>
                    <a:pt x="10216" y="5727"/>
                  </a:lnTo>
                  <a:lnTo>
                    <a:pt x="10192" y="5727"/>
                  </a:lnTo>
                  <a:lnTo>
                    <a:pt x="9954" y="5489"/>
                  </a:lnTo>
                  <a:cubicBezTo>
                    <a:pt x="9978" y="5430"/>
                    <a:pt x="10002" y="5370"/>
                    <a:pt x="10002" y="5311"/>
                  </a:cubicBezTo>
                  <a:lnTo>
                    <a:pt x="10002" y="5215"/>
                  </a:lnTo>
                  <a:close/>
                  <a:moveTo>
                    <a:pt x="2584" y="0"/>
                  </a:moveTo>
                  <a:cubicBezTo>
                    <a:pt x="2191" y="0"/>
                    <a:pt x="1858" y="322"/>
                    <a:pt x="1858" y="727"/>
                  </a:cubicBezTo>
                  <a:lnTo>
                    <a:pt x="1858" y="1096"/>
                  </a:lnTo>
                  <a:cubicBezTo>
                    <a:pt x="1858" y="1393"/>
                    <a:pt x="2013" y="1667"/>
                    <a:pt x="2227" y="1846"/>
                  </a:cubicBezTo>
                  <a:lnTo>
                    <a:pt x="2227" y="2108"/>
                  </a:lnTo>
                  <a:cubicBezTo>
                    <a:pt x="2227" y="2108"/>
                    <a:pt x="2227" y="2132"/>
                    <a:pt x="2215" y="2132"/>
                  </a:cubicBezTo>
                  <a:lnTo>
                    <a:pt x="1787" y="2346"/>
                  </a:lnTo>
                  <a:cubicBezTo>
                    <a:pt x="1608" y="2441"/>
                    <a:pt x="1489" y="2632"/>
                    <a:pt x="1489" y="2846"/>
                  </a:cubicBezTo>
                  <a:lnTo>
                    <a:pt x="1489" y="3179"/>
                  </a:lnTo>
                  <a:lnTo>
                    <a:pt x="1096" y="3179"/>
                  </a:lnTo>
                  <a:cubicBezTo>
                    <a:pt x="703" y="3179"/>
                    <a:pt x="370" y="3513"/>
                    <a:pt x="370" y="3918"/>
                  </a:cubicBezTo>
                  <a:lnTo>
                    <a:pt x="370" y="4287"/>
                  </a:lnTo>
                  <a:cubicBezTo>
                    <a:pt x="370" y="4584"/>
                    <a:pt x="524" y="4846"/>
                    <a:pt x="739" y="5025"/>
                  </a:cubicBezTo>
                  <a:lnTo>
                    <a:pt x="739" y="5299"/>
                  </a:lnTo>
                  <a:cubicBezTo>
                    <a:pt x="739" y="5299"/>
                    <a:pt x="739" y="5311"/>
                    <a:pt x="727" y="5311"/>
                  </a:cubicBezTo>
                  <a:lnTo>
                    <a:pt x="298" y="5537"/>
                  </a:lnTo>
                  <a:cubicBezTo>
                    <a:pt x="120" y="5620"/>
                    <a:pt x="1" y="5823"/>
                    <a:pt x="1" y="6025"/>
                  </a:cubicBezTo>
                  <a:lnTo>
                    <a:pt x="1" y="7870"/>
                  </a:lnTo>
                  <a:cubicBezTo>
                    <a:pt x="1" y="8025"/>
                    <a:pt x="48" y="8156"/>
                    <a:pt x="120" y="8275"/>
                  </a:cubicBezTo>
                  <a:lnTo>
                    <a:pt x="298" y="8561"/>
                  </a:lnTo>
                  <a:cubicBezTo>
                    <a:pt x="346" y="8621"/>
                    <a:pt x="358" y="8692"/>
                    <a:pt x="358" y="8775"/>
                  </a:cubicBezTo>
                  <a:lnTo>
                    <a:pt x="358" y="9549"/>
                  </a:lnTo>
                  <a:cubicBezTo>
                    <a:pt x="358" y="9644"/>
                    <a:pt x="429" y="9716"/>
                    <a:pt x="524" y="9716"/>
                  </a:cubicBezTo>
                  <a:cubicBezTo>
                    <a:pt x="608" y="9716"/>
                    <a:pt x="679" y="9644"/>
                    <a:pt x="679" y="9549"/>
                  </a:cubicBezTo>
                  <a:lnTo>
                    <a:pt x="679" y="8775"/>
                  </a:lnTo>
                  <a:cubicBezTo>
                    <a:pt x="679" y="8632"/>
                    <a:pt x="644" y="8501"/>
                    <a:pt x="560" y="8371"/>
                  </a:cubicBezTo>
                  <a:lnTo>
                    <a:pt x="382" y="8097"/>
                  </a:lnTo>
                  <a:cubicBezTo>
                    <a:pt x="346" y="8037"/>
                    <a:pt x="322" y="7966"/>
                    <a:pt x="322" y="7870"/>
                  </a:cubicBezTo>
                  <a:lnTo>
                    <a:pt x="322" y="6025"/>
                  </a:lnTo>
                  <a:cubicBezTo>
                    <a:pt x="322" y="5954"/>
                    <a:pt x="370" y="5882"/>
                    <a:pt x="441" y="5846"/>
                  </a:cubicBezTo>
                  <a:lnTo>
                    <a:pt x="763" y="5692"/>
                  </a:lnTo>
                  <a:lnTo>
                    <a:pt x="1036" y="5977"/>
                  </a:lnTo>
                  <a:cubicBezTo>
                    <a:pt x="1120" y="6049"/>
                    <a:pt x="1203" y="6085"/>
                    <a:pt x="1298" y="6085"/>
                  </a:cubicBezTo>
                  <a:cubicBezTo>
                    <a:pt x="1382" y="6085"/>
                    <a:pt x="1477" y="6049"/>
                    <a:pt x="1548" y="5977"/>
                  </a:cubicBezTo>
                  <a:lnTo>
                    <a:pt x="1834" y="5692"/>
                  </a:lnTo>
                  <a:lnTo>
                    <a:pt x="2144" y="5846"/>
                  </a:lnTo>
                  <a:cubicBezTo>
                    <a:pt x="2215" y="5882"/>
                    <a:pt x="2263" y="5954"/>
                    <a:pt x="2263" y="6025"/>
                  </a:cubicBezTo>
                  <a:lnTo>
                    <a:pt x="2263" y="7870"/>
                  </a:lnTo>
                  <a:cubicBezTo>
                    <a:pt x="2263" y="7942"/>
                    <a:pt x="2227" y="8025"/>
                    <a:pt x="2203" y="8097"/>
                  </a:cubicBezTo>
                  <a:lnTo>
                    <a:pt x="2025" y="8371"/>
                  </a:lnTo>
                  <a:cubicBezTo>
                    <a:pt x="1953" y="8490"/>
                    <a:pt x="1906" y="8644"/>
                    <a:pt x="1906" y="8775"/>
                  </a:cubicBezTo>
                  <a:lnTo>
                    <a:pt x="1906" y="9549"/>
                  </a:lnTo>
                  <a:cubicBezTo>
                    <a:pt x="1906" y="9644"/>
                    <a:pt x="1977" y="9716"/>
                    <a:pt x="2072" y="9716"/>
                  </a:cubicBezTo>
                  <a:cubicBezTo>
                    <a:pt x="2156" y="9716"/>
                    <a:pt x="2227" y="9644"/>
                    <a:pt x="2227" y="9549"/>
                  </a:cubicBezTo>
                  <a:lnTo>
                    <a:pt x="2227" y="8775"/>
                  </a:lnTo>
                  <a:cubicBezTo>
                    <a:pt x="2227" y="8704"/>
                    <a:pt x="2263" y="8632"/>
                    <a:pt x="2287" y="8561"/>
                  </a:cubicBezTo>
                  <a:lnTo>
                    <a:pt x="2465" y="8275"/>
                  </a:lnTo>
                  <a:cubicBezTo>
                    <a:pt x="2549" y="8156"/>
                    <a:pt x="2584" y="8001"/>
                    <a:pt x="2584" y="7870"/>
                  </a:cubicBezTo>
                  <a:lnTo>
                    <a:pt x="2584" y="6025"/>
                  </a:lnTo>
                  <a:cubicBezTo>
                    <a:pt x="2584" y="5823"/>
                    <a:pt x="2465" y="5644"/>
                    <a:pt x="2287" y="5537"/>
                  </a:cubicBezTo>
                  <a:lnTo>
                    <a:pt x="1858" y="5311"/>
                  </a:lnTo>
                  <a:lnTo>
                    <a:pt x="1846" y="5299"/>
                  </a:lnTo>
                  <a:lnTo>
                    <a:pt x="1846" y="5025"/>
                  </a:lnTo>
                  <a:cubicBezTo>
                    <a:pt x="2072" y="4870"/>
                    <a:pt x="2215" y="4596"/>
                    <a:pt x="2215" y="4287"/>
                  </a:cubicBezTo>
                  <a:lnTo>
                    <a:pt x="2215" y="3918"/>
                  </a:lnTo>
                  <a:cubicBezTo>
                    <a:pt x="2215" y="3644"/>
                    <a:pt x="2072" y="3406"/>
                    <a:pt x="1846" y="3275"/>
                  </a:cubicBezTo>
                  <a:lnTo>
                    <a:pt x="1846" y="2822"/>
                  </a:lnTo>
                  <a:cubicBezTo>
                    <a:pt x="1846" y="2751"/>
                    <a:pt x="1894" y="2679"/>
                    <a:pt x="1965" y="2644"/>
                  </a:cubicBezTo>
                  <a:lnTo>
                    <a:pt x="2275" y="2501"/>
                  </a:lnTo>
                  <a:lnTo>
                    <a:pt x="2560" y="2786"/>
                  </a:lnTo>
                  <a:cubicBezTo>
                    <a:pt x="2632" y="2858"/>
                    <a:pt x="2727" y="2882"/>
                    <a:pt x="2810" y="2882"/>
                  </a:cubicBezTo>
                  <a:cubicBezTo>
                    <a:pt x="2906" y="2882"/>
                    <a:pt x="2989" y="2858"/>
                    <a:pt x="3061" y="2786"/>
                  </a:cubicBezTo>
                  <a:lnTo>
                    <a:pt x="3346" y="2501"/>
                  </a:lnTo>
                  <a:lnTo>
                    <a:pt x="3656" y="2644"/>
                  </a:lnTo>
                  <a:cubicBezTo>
                    <a:pt x="3739" y="2679"/>
                    <a:pt x="3775" y="2751"/>
                    <a:pt x="3775" y="2822"/>
                  </a:cubicBezTo>
                  <a:lnTo>
                    <a:pt x="3775" y="3275"/>
                  </a:lnTo>
                  <a:cubicBezTo>
                    <a:pt x="3561" y="3394"/>
                    <a:pt x="3406" y="3632"/>
                    <a:pt x="3406" y="3918"/>
                  </a:cubicBezTo>
                  <a:lnTo>
                    <a:pt x="3406" y="4287"/>
                  </a:lnTo>
                  <a:cubicBezTo>
                    <a:pt x="3406" y="4584"/>
                    <a:pt x="3561" y="4846"/>
                    <a:pt x="3775" y="5025"/>
                  </a:cubicBezTo>
                  <a:lnTo>
                    <a:pt x="3775" y="5299"/>
                  </a:lnTo>
                  <a:cubicBezTo>
                    <a:pt x="3775" y="5299"/>
                    <a:pt x="3775" y="5311"/>
                    <a:pt x="3763" y="5311"/>
                  </a:cubicBezTo>
                  <a:lnTo>
                    <a:pt x="3334" y="5537"/>
                  </a:lnTo>
                  <a:cubicBezTo>
                    <a:pt x="3156" y="5620"/>
                    <a:pt x="3037" y="5823"/>
                    <a:pt x="3037" y="6025"/>
                  </a:cubicBezTo>
                  <a:lnTo>
                    <a:pt x="3037" y="7870"/>
                  </a:lnTo>
                  <a:cubicBezTo>
                    <a:pt x="3037" y="8025"/>
                    <a:pt x="3084" y="8156"/>
                    <a:pt x="3156" y="8275"/>
                  </a:cubicBezTo>
                  <a:lnTo>
                    <a:pt x="3334" y="8561"/>
                  </a:lnTo>
                  <a:cubicBezTo>
                    <a:pt x="3382" y="8621"/>
                    <a:pt x="3394" y="8692"/>
                    <a:pt x="3394" y="8775"/>
                  </a:cubicBezTo>
                  <a:lnTo>
                    <a:pt x="3394" y="9549"/>
                  </a:lnTo>
                  <a:cubicBezTo>
                    <a:pt x="3394" y="9644"/>
                    <a:pt x="3465" y="9716"/>
                    <a:pt x="3561" y="9716"/>
                  </a:cubicBezTo>
                  <a:cubicBezTo>
                    <a:pt x="3644" y="9716"/>
                    <a:pt x="3715" y="9644"/>
                    <a:pt x="3715" y="9549"/>
                  </a:cubicBezTo>
                  <a:lnTo>
                    <a:pt x="3715" y="8775"/>
                  </a:lnTo>
                  <a:cubicBezTo>
                    <a:pt x="3715" y="8632"/>
                    <a:pt x="3680" y="8501"/>
                    <a:pt x="3596" y="8371"/>
                  </a:cubicBezTo>
                  <a:lnTo>
                    <a:pt x="3418" y="8097"/>
                  </a:lnTo>
                  <a:cubicBezTo>
                    <a:pt x="3382" y="8037"/>
                    <a:pt x="3358" y="7966"/>
                    <a:pt x="3358" y="7870"/>
                  </a:cubicBezTo>
                  <a:lnTo>
                    <a:pt x="3358" y="6025"/>
                  </a:lnTo>
                  <a:cubicBezTo>
                    <a:pt x="3358" y="5954"/>
                    <a:pt x="3406" y="5882"/>
                    <a:pt x="3477" y="5846"/>
                  </a:cubicBezTo>
                  <a:lnTo>
                    <a:pt x="3799" y="5692"/>
                  </a:lnTo>
                  <a:lnTo>
                    <a:pt x="4073" y="5977"/>
                  </a:lnTo>
                  <a:cubicBezTo>
                    <a:pt x="4156" y="6049"/>
                    <a:pt x="4239" y="6085"/>
                    <a:pt x="4334" y="6085"/>
                  </a:cubicBezTo>
                  <a:cubicBezTo>
                    <a:pt x="4418" y="6085"/>
                    <a:pt x="4513" y="6049"/>
                    <a:pt x="4585" y="5977"/>
                  </a:cubicBezTo>
                  <a:lnTo>
                    <a:pt x="4870" y="5692"/>
                  </a:lnTo>
                  <a:lnTo>
                    <a:pt x="5180" y="5846"/>
                  </a:lnTo>
                  <a:cubicBezTo>
                    <a:pt x="5251" y="5882"/>
                    <a:pt x="5299" y="5954"/>
                    <a:pt x="5299" y="6025"/>
                  </a:cubicBezTo>
                  <a:lnTo>
                    <a:pt x="5299" y="7870"/>
                  </a:lnTo>
                  <a:cubicBezTo>
                    <a:pt x="5299" y="7942"/>
                    <a:pt x="5263" y="8025"/>
                    <a:pt x="5239" y="8097"/>
                  </a:cubicBezTo>
                  <a:lnTo>
                    <a:pt x="5061" y="8371"/>
                  </a:lnTo>
                  <a:cubicBezTo>
                    <a:pt x="4989" y="8490"/>
                    <a:pt x="4942" y="8644"/>
                    <a:pt x="4942" y="8775"/>
                  </a:cubicBezTo>
                  <a:lnTo>
                    <a:pt x="4942" y="9549"/>
                  </a:lnTo>
                  <a:cubicBezTo>
                    <a:pt x="4942" y="9644"/>
                    <a:pt x="5013" y="9716"/>
                    <a:pt x="5108" y="9716"/>
                  </a:cubicBezTo>
                  <a:cubicBezTo>
                    <a:pt x="5192" y="9716"/>
                    <a:pt x="5263" y="9644"/>
                    <a:pt x="5263" y="9549"/>
                  </a:cubicBezTo>
                  <a:lnTo>
                    <a:pt x="5263" y="8775"/>
                  </a:lnTo>
                  <a:cubicBezTo>
                    <a:pt x="5263" y="8704"/>
                    <a:pt x="5299" y="8632"/>
                    <a:pt x="5323" y="8561"/>
                  </a:cubicBezTo>
                  <a:lnTo>
                    <a:pt x="5501" y="8275"/>
                  </a:lnTo>
                  <a:cubicBezTo>
                    <a:pt x="5585" y="8156"/>
                    <a:pt x="5620" y="8001"/>
                    <a:pt x="5620" y="7870"/>
                  </a:cubicBezTo>
                  <a:lnTo>
                    <a:pt x="5620" y="6025"/>
                  </a:lnTo>
                  <a:cubicBezTo>
                    <a:pt x="5620" y="5823"/>
                    <a:pt x="5501" y="5644"/>
                    <a:pt x="5323" y="5537"/>
                  </a:cubicBezTo>
                  <a:lnTo>
                    <a:pt x="4894" y="5311"/>
                  </a:lnTo>
                  <a:lnTo>
                    <a:pt x="4882" y="5299"/>
                  </a:lnTo>
                  <a:lnTo>
                    <a:pt x="4882" y="5025"/>
                  </a:lnTo>
                  <a:cubicBezTo>
                    <a:pt x="5108" y="4870"/>
                    <a:pt x="5251" y="4596"/>
                    <a:pt x="5251" y="4287"/>
                  </a:cubicBezTo>
                  <a:lnTo>
                    <a:pt x="5251" y="3918"/>
                  </a:lnTo>
                  <a:cubicBezTo>
                    <a:pt x="5251" y="3644"/>
                    <a:pt x="5108" y="3406"/>
                    <a:pt x="4882" y="3275"/>
                  </a:cubicBezTo>
                  <a:lnTo>
                    <a:pt x="4882" y="2822"/>
                  </a:lnTo>
                  <a:cubicBezTo>
                    <a:pt x="4882" y="2751"/>
                    <a:pt x="4930" y="2679"/>
                    <a:pt x="5001" y="2644"/>
                  </a:cubicBezTo>
                  <a:lnTo>
                    <a:pt x="5311" y="2501"/>
                  </a:lnTo>
                  <a:lnTo>
                    <a:pt x="5597" y="2786"/>
                  </a:lnTo>
                  <a:cubicBezTo>
                    <a:pt x="5668" y="2858"/>
                    <a:pt x="5763" y="2882"/>
                    <a:pt x="5847" y="2882"/>
                  </a:cubicBezTo>
                  <a:cubicBezTo>
                    <a:pt x="5942" y="2882"/>
                    <a:pt x="6025" y="2858"/>
                    <a:pt x="6097" y="2786"/>
                  </a:cubicBezTo>
                  <a:lnTo>
                    <a:pt x="6382" y="2501"/>
                  </a:lnTo>
                  <a:lnTo>
                    <a:pt x="6692" y="2644"/>
                  </a:lnTo>
                  <a:cubicBezTo>
                    <a:pt x="6775" y="2679"/>
                    <a:pt x="6811" y="2751"/>
                    <a:pt x="6811" y="2822"/>
                  </a:cubicBezTo>
                  <a:lnTo>
                    <a:pt x="6811" y="3275"/>
                  </a:lnTo>
                  <a:cubicBezTo>
                    <a:pt x="6597" y="3394"/>
                    <a:pt x="6442" y="3632"/>
                    <a:pt x="6442" y="3918"/>
                  </a:cubicBezTo>
                  <a:lnTo>
                    <a:pt x="6442" y="4287"/>
                  </a:lnTo>
                  <a:cubicBezTo>
                    <a:pt x="6442" y="4584"/>
                    <a:pt x="6597" y="4846"/>
                    <a:pt x="6811" y="5025"/>
                  </a:cubicBezTo>
                  <a:lnTo>
                    <a:pt x="6811" y="5299"/>
                  </a:lnTo>
                  <a:cubicBezTo>
                    <a:pt x="6811" y="5299"/>
                    <a:pt x="6811" y="5311"/>
                    <a:pt x="6799" y="5311"/>
                  </a:cubicBezTo>
                  <a:lnTo>
                    <a:pt x="6370" y="5537"/>
                  </a:lnTo>
                  <a:cubicBezTo>
                    <a:pt x="6192" y="5620"/>
                    <a:pt x="6073" y="5823"/>
                    <a:pt x="6073" y="6025"/>
                  </a:cubicBezTo>
                  <a:lnTo>
                    <a:pt x="6073" y="7870"/>
                  </a:lnTo>
                  <a:cubicBezTo>
                    <a:pt x="6073" y="8025"/>
                    <a:pt x="6120" y="8156"/>
                    <a:pt x="6192" y="8275"/>
                  </a:cubicBezTo>
                  <a:lnTo>
                    <a:pt x="6370" y="8561"/>
                  </a:lnTo>
                  <a:cubicBezTo>
                    <a:pt x="6418" y="8621"/>
                    <a:pt x="6430" y="8692"/>
                    <a:pt x="6430" y="8775"/>
                  </a:cubicBezTo>
                  <a:lnTo>
                    <a:pt x="6430" y="9549"/>
                  </a:lnTo>
                  <a:cubicBezTo>
                    <a:pt x="6430" y="9644"/>
                    <a:pt x="6501" y="9716"/>
                    <a:pt x="6597" y="9716"/>
                  </a:cubicBezTo>
                  <a:cubicBezTo>
                    <a:pt x="6680" y="9716"/>
                    <a:pt x="6751" y="9644"/>
                    <a:pt x="6751" y="9549"/>
                  </a:cubicBezTo>
                  <a:lnTo>
                    <a:pt x="6751" y="8775"/>
                  </a:lnTo>
                  <a:cubicBezTo>
                    <a:pt x="6751" y="8632"/>
                    <a:pt x="6716" y="8501"/>
                    <a:pt x="6632" y="8371"/>
                  </a:cubicBezTo>
                  <a:lnTo>
                    <a:pt x="6454" y="8097"/>
                  </a:lnTo>
                  <a:cubicBezTo>
                    <a:pt x="6418" y="8037"/>
                    <a:pt x="6394" y="7966"/>
                    <a:pt x="6394" y="7870"/>
                  </a:cubicBezTo>
                  <a:lnTo>
                    <a:pt x="6394" y="6025"/>
                  </a:lnTo>
                  <a:cubicBezTo>
                    <a:pt x="6394" y="5954"/>
                    <a:pt x="6442" y="5882"/>
                    <a:pt x="6513" y="5846"/>
                  </a:cubicBezTo>
                  <a:lnTo>
                    <a:pt x="6835" y="5692"/>
                  </a:lnTo>
                  <a:lnTo>
                    <a:pt x="7109" y="5977"/>
                  </a:lnTo>
                  <a:cubicBezTo>
                    <a:pt x="7192" y="6049"/>
                    <a:pt x="7275" y="6085"/>
                    <a:pt x="7371" y="6085"/>
                  </a:cubicBezTo>
                  <a:cubicBezTo>
                    <a:pt x="7454" y="6085"/>
                    <a:pt x="7549" y="6049"/>
                    <a:pt x="7621" y="5977"/>
                  </a:cubicBezTo>
                  <a:lnTo>
                    <a:pt x="7906" y="5692"/>
                  </a:lnTo>
                  <a:lnTo>
                    <a:pt x="8216" y="5846"/>
                  </a:lnTo>
                  <a:cubicBezTo>
                    <a:pt x="8287" y="5882"/>
                    <a:pt x="8335" y="5954"/>
                    <a:pt x="8335" y="6025"/>
                  </a:cubicBezTo>
                  <a:lnTo>
                    <a:pt x="8335" y="7870"/>
                  </a:lnTo>
                  <a:cubicBezTo>
                    <a:pt x="8335" y="7942"/>
                    <a:pt x="8299" y="8025"/>
                    <a:pt x="8275" y="8097"/>
                  </a:cubicBezTo>
                  <a:lnTo>
                    <a:pt x="8097" y="8371"/>
                  </a:lnTo>
                  <a:cubicBezTo>
                    <a:pt x="8025" y="8490"/>
                    <a:pt x="7978" y="8644"/>
                    <a:pt x="7978" y="8775"/>
                  </a:cubicBezTo>
                  <a:lnTo>
                    <a:pt x="7978" y="9549"/>
                  </a:lnTo>
                  <a:cubicBezTo>
                    <a:pt x="7978" y="9644"/>
                    <a:pt x="8049" y="9716"/>
                    <a:pt x="8144" y="9716"/>
                  </a:cubicBezTo>
                  <a:cubicBezTo>
                    <a:pt x="8228" y="9716"/>
                    <a:pt x="8299" y="9644"/>
                    <a:pt x="8299" y="9549"/>
                  </a:cubicBezTo>
                  <a:lnTo>
                    <a:pt x="8299" y="8775"/>
                  </a:lnTo>
                  <a:cubicBezTo>
                    <a:pt x="8299" y="8704"/>
                    <a:pt x="8335" y="8632"/>
                    <a:pt x="8359" y="8561"/>
                  </a:cubicBezTo>
                  <a:lnTo>
                    <a:pt x="8537" y="8275"/>
                  </a:lnTo>
                  <a:cubicBezTo>
                    <a:pt x="8621" y="8156"/>
                    <a:pt x="8656" y="8001"/>
                    <a:pt x="8656" y="7870"/>
                  </a:cubicBezTo>
                  <a:lnTo>
                    <a:pt x="8656" y="6025"/>
                  </a:lnTo>
                  <a:cubicBezTo>
                    <a:pt x="8656" y="5823"/>
                    <a:pt x="8537" y="5644"/>
                    <a:pt x="8359" y="5537"/>
                  </a:cubicBezTo>
                  <a:lnTo>
                    <a:pt x="7930" y="5311"/>
                  </a:lnTo>
                  <a:lnTo>
                    <a:pt x="7918" y="5299"/>
                  </a:lnTo>
                  <a:lnTo>
                    <a:pt x="7918" y="5025"/>
                  </a:lnTo>
                  <a:cubicBezTo>
                    <a:pt x="8144" y="4870"/>
                    <a:pt x="8287" y="4596"/>
                    <a:pt x="8287" y="4287"/>
                  </a:cubicBezTo>
                  <a:lnTo>
                    <a:pt x="8287" y="3918"/>
                  </a:lnTo>
                  <a:cubicBezTo>
                    <a:pt x="8287" y="3644"/>
                    <a:pt x="8144" y="3406"/>
                    <a:pt x="7918" y="3275"/>
                  </a:cubicBezTo>
                  <a:lnTo>
                    <a:pt x="7918" y="2822"/>
                  </a:lnTo>
                  <a:cubicBezTo>
                    <a:pt x="7918" y="2751"/>
                    <a:pt x="7966" y="2679"/>
                    <a:pt x="8037" y="2644"/>
                  </a:cubicBezTo>
                  <a:lnTo>
                    <a:pt x="8347" y="2501"/>
                  </a:lnTo>
                  <a:lnTo>
                    <a:pt x="8633" y="2786"/>
                  </a:lnTo>
                  <a:cubicBezTo>
                    <a:pt x="8704" y="2858"/>
                    <a:pt x="8799" y="2882"/>
                    <a:pt x="8883" y="2882"/>
                  </a:cubicBezTo>
                  <a:cubicBezTo>
                    <a:pt x="8978" y="2882"/>
                    <a:pt x="9061" y="2858"/>
                    <a:pt x="9133" y="2786"/>
                  </a:cubicBezTo>
                  <a:lnTo>
                    <a:pt x="9418" y="2501"/>
                  </a:lnTo>
                  <a:lnTo>
                    <a:pt x="9728" y="2644"/>
                  </a:lnTo>
                  <a:cubicBezTo>
                    <a:pt x="9811" y="2679"/>
                    <a:pt x="9847" y="2751"/>
                    <a:pt x="9847" y="2822"/>
                  </a:cubicBezTo>
                  <a:lnTo>
                    <a:pt x="9847" y="3275"/>
                  </a:lnTo>
                  <a:cubicBezTo>
                    <a:pt x="9633" y="3394"/>
                    <a:pt x="9478" y="3632"/>
                    <a:pt x="9478" y="3918"/>
                  </a:cubicBezTo>
                  <a:lnTo>
                    <a:pt x="9478" y="4287"/>
                  </a:lnTo>
                  <a:cubicBezTo>
                    <a:pt x="9478" y="4584"/>
                    <a:pt x="9633" y="4846"/>
                    <a:pt x="9847" y="5025"/>
                  </a:cubicBezTo>
                  <a:lnTo>
                    <a:pt x="9847" y="5299"/>
                  </a:lnTo>
                  <a:cubicBezTo>
                    <a:pt x="9847" y="5299"/>
                    <a:pt x="9847" y="5311"/>
                    <a:pt x="9835" y="5311"/>
                  </a:cubicBezTo>
                  <a:lnTo>
                    <a:pt x="9407" y="5537"/>
                  </a:lnTo>
                  <a:cubicBezTo>
                    <a:pt x="9228" y="5620"/>
                    <a:pt x="9109" y="5823"/>
                    <a:pt x="9109" y="6025"/>
                  </a:cubicBezTo>
                  <a:lnTo>
                    <a:pt x="9109" y="7870"/>
                  </a:lnTo>
                  <a:cubicBezTo>
                    <a:pt x="9109" y="8025"/>
                    <a:pt x="9157" y="8156"/>
                    <a:pt x="9228" y="8275"/>
                  </a:cubicBezTo>
                  <a:lnTo>
                    <a:pt x="9407" y="8561"/>
                  </a:lnTo>
                  <a:cubicBezTo>
                    <a:pt x="9454" y="8621"/>
                    <a:pt x="9466" y="8692"/>
                    <a:pt x="9466" y="8775"/>
                  </a:cubicBezTo>
                  <a:lnTo>
                    <a:pt x="9466" y="9549"/>
                  </a:lnTo>
                  <a:cubicBezTo>
                    <a:pt x="9466" y="9644"/>
                    <a:pt x="9538" y="9716"/>
                    <a:pt x="9633" y="9716"/>
                  </a:cubicBezTo>
                  <a:cubicBezTo>
                    <a:pt x="9716" y="9716"/>
                    <a:pt x="9788" y="9644"/>
                    <a:pt x="9788" y="9549"/>
                  </a:cubicBezTo>
                  <a:lnTo>
                    <a:pt x="9788" y="8775"/>
                  </a:lnTo>
                  <a:cubicBezTo>
                    <a:pt x="9788" y="8632"/>
                    <a:pt x="9752" y="8501"/>
                    <a:pt x="9668" y="8371"/>
                  </a:cubicBezTo>
                  <a:lnTo>
                    <a:pt x="9490" y="8097"/>
                  </a:lnTo>
                  <a:cubicBezTo>
                    <a:pt x="9454" y="8037"/>
                    <a:pt x="9430" y="7966"/>
                    <a:pt x="9430" y="7870"/>
                  </a:cubicBezTo>
                  <a:lnTo>
                    <a:pt x="9430" y="6025"/>
                  </a:lnTo>
                  <a:cubicBezTo>
                    <a:pt x="9430" y="5954"/>
                    <a:pt x="9478" y="5882"/>
                    <a:pt x="9549" y="5846"/>
                  </a:cubicBezTo>
                  <a:lnTo>
                    <a:pt x="9871" y="5692"/>
                  </a:lnTo>
                  <a:lnTo>
                    <a:pt x="10145" y="5977"/>
                  </a:lnTo>
                  <a:cubicBezTo>
                    <a:pt x="10228" y="6049"/>
                    <a:pt x="10311" y="6085"/>
                    <a:pt x="10407" y="6085"/>
                  </a:cubicBezTo>
                  <a:cubicBezTo>
                    <a:pt x="10490" y="6085"/>
                    <a:pt x="10585" y="6049"/>
                    <a:pt x="10657" y="5977"/>
                  </a:cubicBezTo>
                  <a:lnTo>
                    <a:pt x="10942" y="5692"/>
                  </a:lnTo>
                  <a:lnTo>
                    <a:pt x="11252" y="5846"/>
                  </a:lnTo>
                  <a:cubicBezTo>
                    <a:pt x="11323" y="5882"/>
                    <a:pt x="11371" y="5954"/>
                    <a:pt x="11371" y="6025"/>
                  </a:cubicBezTo>
                  <a:lnTo>
                    <a:pt x="11371" y="7870"/>
                  </a:lnTo>
                  <a:cubicBezTo>
                    <a:pt x="11371" y="7942"/>
                    <a:pt x="11335" y="8025"/>
                    <a:pt x="11312" y="8097"/>
                  </a:cubicBezTo>
                  <a:lnTo>
                    <a:pt x="11133" y="8371"/>
                  </a:lnTo>
                  <a:cubicBezTo>
                    <a:pt x="11062" y="8490"/>
                    <a:pt x="11014" y="8644"/>
                    <a:pt x="11014" y="8775"/>
                  </a:cubicBezTo>
                  <a:lnTo>
                    <a:pt x="11014" y="9549"/>
                  </a:lnTo>
                  <a:cubicBezTo>
                    <a:pt x="11014" y="9644"/>
                    <a:pt x="11085" y="9716"/>
                    <a:pt x="11181" y="9716"/>
                  </a:cubicBezTo>
                  <a:cubicBezTo>
                    <a:pt x="11264" y="9716"/>
                    <a:pt x="11335" y="9644"/>
                    <a:pt x="11335" y="9549"/>
                  </a:cubicBezTo>
                  <a:lnTo>
                    <a:pt x="11335" y="8775"/>
                  </a:lnTo>
                  <a:cubicBezTo>
                    <a:pt x="11335" y="8704"/>
                    <a:pt x="11371" y="8632"/>
                    <a:pt x="11395" y="8561"/>
                  </a:cubicBezTo>
                  <a:lnTo>
                    <a:pt x="11573" y="8275"/>
                  </a:lnTo>
                  <a:cubicBezTo>
                    <a:pt x="11657" y="8156"/>
                    <a:pt x="11693" y="8001"/>
                    <a:pt x="11693" y="7870"/>
                  </a:cubicBezTo>
                  <a:lnTo>
                    <a:pt x="11693" y="6025"/>
                  </a:lnTo>
                  <a:cubicBezTo>
                    <a:pt x="11514" y="5823"/>
                    <a:pt x="11395" y="5620"/>
                    <a:pt x="11204" y="5537"/>
                  </a:cubicBezTo>
                  <a:lnTo>
                    <a:pt x="10776" y="5311"/>
                  </a:lnTo>
                  <a:lnTo>
                    <a:pt x="10764" y="5299"/>
                  </a:lnTo>
                  <a:lnTo>
                    <a:pt x="10764" y="5025"/>
                  </a:lnTo>
                  <a:cubicBezTo>
                    <a:pt x="10978" y="4870"/>
                    <a:pt x="11133" y="4596"/>
                    <a:pt x="11133" y="4287"/>
                  </a:cubicBezTo>
                  <a:lnTo>
                    <a:pt x="11133" y="3918"/>
                  </a:lnTo>
                  <a:cubicBezTo>
                    <a:pt x="11133" y="3513"/>
                    <a:pt x="10800" y="3179"/>
                    <a:pt x="10407" y="3179"/>
                  </a:cubicBezTo>
                  <a:lnTo>
                    <a:pt x="10014" y="3179"/>
                  </a:lnTo>
                  <a:lnTo>
                    <a:pt x="10014" y="2846"/>
                  </a:lnTo>
                  <a:cubicBezTo>
                    <a:pt x="10014" y="2632"/>
                    <a:pt x="9895" y="2453"/>
                    <a:pt x="9716" y="2346"/>
                  </a:cubicBezTo>
                  <a:lnTo>
                    <a:pt x="9287" y="2132"/>
                  </a:lnTo>
                  <a:lnTo>
                    <a:pt x="9276" y="2108"/>
                  </a:lnTo>
                  <a:lnTo>
                    <a:pt x="9276" y="1846"/>
                  </a:lnTo>
                  <a:cubicBezTo>
                    <a:pt x="9490" y="1679"/>
                    <a:pt x="9645" y="1417"/>
                    <a:pt x="9645" y="1096"/>
                  </a:cubicBezTo>
                  <a:lnTo>
                    <a:pt x="9645" y="727"/>
                  </a:lnTo>
                  <a:cubicBezTo>
                    <a:pt x="9645" y="322"/>
                    <a:pt x="9311" y="0"/>
                    <a:pt x="8918" y="0"/>
                  </a:cubicBezTo>
                  <a:lnTo>
                    <a:pt x="8537" y="0"/>
                  </a:lnTo>
                  <a:cubicBezTo>
                    <a:pt x="8133" y="0"/>
                    <a:pt x="7811" y="322"/>
                    <a:pt x="7811" y="727"/>
                  </a:cubicBezTo>
                  <a:lnTo>
                    <a:pt x="7811" y="1096"/>
                  </a:lnTo>
                  <a:cubicBezTo>
                    <a:pt x="7811" y="1393"/>
                    <a:pt x="7966" y="1667"/>
                    <a:pt x="8180" y="1846"/>
                  </a:cubicBezTo>
                  <a:lnTo>
                    <a:pt x="8180" y="2108"/>
                  </a:lnTo>
                  <a:cubicBezTo>
                    <a:pt x="8180" y="2108"/>
                    <a:pt x="8180" y="2132"/>
                    <a:pt x="8168" y="2132"/>
                  </a:cubicBezTo>
                  <a:lnTo>
                    <a:pt x="7740" y="2346"/>
                  </a:lnTo>
                  <a:cubicBezTo>
                    <a:pt x="7561" y="2441"/>
                    <a:pt x="7442" y="2632"/>
                    <a:pt x="7442" y="2846"/>
                  </a:cubicBezTo>
                  <a:lnTo>
                    <a:pt x="7442" y="3179"/>
                  </a:lnTo>
                  <a:lnTo>
                    <a:pt x="7037" y="3179"/>
                  </a:lnTo>
                  <a:lnTo>
                    <a:pt x="7037" y="2846"/>
                  </a:lnTo>
                  <a:cubicBezTo>
                    <a:pt x="7037" y="2632"/>
                    <a:pt x="6918" y="2453"/>
                    <a:pt x="6740" y="2346"/>
                  </a:cubicBezTo>
                  <a:lnTo>
                    <a:pt x="6311" y="2132"/>
                  </a:lnTo>
                  <a:lnTo>
                    <a:pt x="6299" y="2108"/>
                  </a:lnTo>
                  <a:lnTo>
                    <a:pt x="6299" y="1846"/>
                  </a:lnTo>
                  <a:cubicBezTo>
                    <a:pt x="6513" y="1679"/>
                    <a:pt x="6668" y="1417"/>
                    <a:pt x="6668" y="1096"/>
                  </a:cubicBezTo>
                  <a:lnTo>
                    <a:pt x="6668" y="727"/>
                  </a:lnTo>
                  <a:cubicBezTo>
                    <a:pt x="6668" y="322"/>
                    <a:pt x="6335" y="0"/>
                    <a:pt x="5942" y="0"/>
                  </a:cubicBezTo>
                  <a:lnTo>
                    <a:pt x="5561" y="0"/>
                  </a:lnTo>
                  <a:cubicBezTo>
                    <a:pt x="5168" y="0"/>
                    <a:pt x="4835" y="322"/>
                    <a:pt x="4835" y="727"/>
                  </a:cubicBezTo>
                  <a:lnTo>
                    <a:pt x="4835" y="1096"/>
                  </a:lnTo>
                  <a:cubicBezTo>
                    <a:pt x="4835" y="1393"/>
                    <a:pt x="4989" y="1667"/>
                    <a:pt x="5204" y="1846"/>
                  </a:cubicBezTo>
                  <a:lnTo>
                    <a:pt x="5204" y="2108"/>
                  </a:lnTo>
                  <a:cubicBezTo>
                    <a:pt x="5204" y="2108"/>
                    <a:pt x="5204" y="2132"/>
                    <a:pt x="5192" y="2132"/>
                  </a:cubicBezTo>
                  <a:lnTo>
                    <a:pt x="4763" y="2346"/>
                  </a:lnTo>
                  <a:cubicBezTo>
                    <a:pt x="4585" y="2441"/>
                    <a:pt x="4465" y="2632"/>
                    <a:pt x="4465" y="2846"/>
                  </a:cubicBezTo>
                  <a:lnTo>
                    <a:pt x="4465" y="3179"/>
                  </a:lnTo>
                  <a:lnTo>
                    <a:pt x="4061" y="3179"/>
                  </a:lnTo>
                  <a:lnTo>
                    <a:pt x="4061" y="2846"/>
                  </a:lnTo>
                  <a:cubicBezTo>
                    <a:pt x="4061" y="2632"/>
                    <a:pt x="3942" y="2453"/>
                    <a:pt x="3763" y="2346"/>
                  </a:cubicBezTo>
                  <a:lnTo>
                    <a:pt x="3334" y="2132"/>
                  </a:lnTo>
                  <a:lnTo>
                    <a:pt x="3322" y="2108"/>
                  </a:lnTo>
                  <a:lnTo>
                    <a:pt x="3322" y="1846"/>
                  </a:lnTo>
                  <a:cubicBezTo>
                    <a:pt x="3537" y="1679"/>
                    <a:pt x="3692" y="1417"/>
                    <a:pt x="3692" y="1096"/>
                  </a:cubicBezTo>
                  <a:lnTo>
                    <a:pt x="3692" y="727"/>
                  </a:lnTo>
                  <a:cubicBezTo>
                    <a:pt x="3692" y="322"/>
                    <a:pt x="3358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48" name="Google Shape;548;p45"/>
          <p:cNvGraphicFramePr/>
          <p:nvPr>
            <p:extLst>
              <p:ext uri="{D42A27DB-BD31-4B8C-83A1-F6EECF244321}">
                <p14:modId xmlns:p14="http://schemas.microsoft.com/office/powerpoint/2010/main" val="3977816331"/>
              </p:ext>
            </p:extLst>
          </p:nvPr>
        </p:nvGraphicFramePr>
        <p:xfrm>
          <a:off x="711338" y="1273225"/>
          <a:ext cx="7721325" cy="3178950"/>
        </p:xfrm>
        <a:graphic>
          <a:graphicData uri="http://schemas.openxmlformats.org/drawingml/2006/table">
            <a:tbl>
              <a:tblPr>
                <a:noFill/>
                <a:tableStyleId>{16E9AB12-21A1-4816-9B17-7EEA8752ABB1}</a:tableStyleId>
              </a:tblPr>
              <a:tblGrid>
                <a:gridCol w="292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977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97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9777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578375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s-ES_tradnl" sz="2000" b="1" noProof="0">
                        <a:solidFill>
                          <a:schemeClr val="lt1"/>
                        </a:solidFill>
                        <a:latin typeface="Sora"/>
                        <a:ea typeface="Sora"/>
                        <a:cs typeface="Sora"/>
                        <a:sym typeface="Sor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>
                          <a:alpha val="0"/>
                        </a:schemeClr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sz="2000" b="1" noProof="0">
                          <a:solidFill>
                            <a:schemeClr val="lt1"/>
                          </a:solidFill>
                          <a:latin typeface="Sora"/>
                          <a:ea typeface="Sora"/>
                          <a:cs typeface="Sora"/>
                          <a:sym typeface="Sora"/>
                        </a:rPr>
                        <a:t>Estrategia 01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sz="2000" b="1" noProof="0">
                          <a:solidFill>
                            <a:schemeClr val="lt1"/>
                          </a:solidFill>
                          <a:latin typeface="Sora"/>
                          <a:ea typeface="Sora"/>
                          <a:cs typeface="Sora"/>
                          <a:sym typeface="Sora"/>
                        </a:rPr>
                        <a:t>Estrategia 02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sz="2000" b="1" noProof="0">
                          <a:solidFill>
                            <a:schemeClr val="lt1"/>
                          </a:solidFill>
                          <a:latin typeface="Sora"/>
                          <a:ea typeface="Sora"/>
                          <a:cs typeface="Sora"/>
                          <a:sym typeface="Sora"/>
                        </a:rPr>
                        <a:t>Estrategia 03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7730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noProof="0" dirty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Ítem de revisión 1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s-ES_tradnl" noProof="0">
                        <a:latin typeface="Karla"/>
                        <a:ea typeface="Karla"/>
                        <a:cs typeface="Karla"/>
                        <a:sym typeface="Karl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s-ES_tradnl" noProof="0">
                        <a:latin typeface="Karla"/>
                        <a:ea typeface="Karla"/>
                        <a:cs typeface="Karla"/>
                        <a:sym typeface="Karl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s-ES_tradnl" noProof="0">
                        <a:latin typeface="Karla"/>
                        <a:ea typeface="Karla"/>
                        <a:cs typeface="Karla"/>
                        <a:sym typeface="Karl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7730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noProof="0" dirty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Ítem de revisión 2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s-ES_tradnl" noProof="0">
                        <a:latin typeface="Karla"/>
                        <a:ea typeface="Karla"/>
                        <a:cs typeface="Karla"/>
                        <a:sym typeface="Karl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s-ES_tradnl" noProof="0">
                        <a:latin typeface="Karla"/>
                        <a:ea typeface="Karla"/>
                        <a:cs typeface="Karla"/>
                        <a:sym typeface="Karl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s-ES_tradnl" noProof="0">
                        <a:latin typeface="Karla"/>
                        <a:ea typeface="Karla"/>
                        <a:cs typeface="Karla"/>
                        <a:sym typeface="Karl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730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noProof="0" dirty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Ítem de revisión 3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s-ES_tradnl" noProof="0">
                        <a:latin typeface="Karla"/>
                        <a:ea typeface="Karla"/>
                        <a:cs typeface="Karla"/>
                        <a:sym typeface="Karl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s-ES_tradnl" noProof="0">
                        <a:latin typeface="Karla"/>
                        <a:ea typeface="Karla"/>
                        <a:cs typeface="Karla"/>
                        <a:sym typeface="Karl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s-ES_tradnl" noProof="0">
                        <a:latin typeface="Karla"/>
                        <a:ea typeface="Karla"/>
                        <a:cs typeface="Karla"/>
                        <a:sym typeface="Karl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7730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noProof="0" dirty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Ítem de revisión 4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s-ES_tradnl" noProof="0">
                        <a:latin typeface="Karla"/>
                        <a:ea typeface="Karla"/>
                        <a:cs typeface="Karla"/>
                        <a:sym typeface="Karl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s-ES_tradnl" noProof="0">
                        <a:latin typeface="Karla"/>
                        <a:ea typeface="Karla"/>
                        <a:cs typeface="Karla"/>
                        <a:sym typeface="Karl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s-ES_tradnl" noProof="0">
                        <a:latin typeface="Karla"/>
                        <a:ea typeface="Karla"/>
                        <a:cs typeface="Karla"/>
                        <a:sym typeface="Karl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77300">
                <a:tc>
                  <a:txBody>
                    <a:bodyPr/>
                    <a:lstStyle/>
                    <a:p>
                      <a:pPr marL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noProof="0" dirty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Ítem de revisión 5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s-ES_tradnl" noProof="0">
                        <a:latin typeface="Karla"/>
                        <a:ea typeface="Karla"/>
                        <a:cs typeface="Karla"/>
                        <a:sym typeface="Karl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s-ES_tradnl" noProof="0">
                        <a:latin typeface="Karla"/>
                        <a:ea typeface="Karla"/>
                        <a:cs typeface="Karla"/>
                        <a:sym typeface="Karl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lang="es-ES_tradnl" noProof="0" dirty="0">
                        <a:latin typeface="Karla"/>
                        <a:ea typeface="Karla"/>
                        <a:cs typeface="Karla"/>
                        <a:sym typeface="Karl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549" name="Google Shape;549;p45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Checklist.</a:t>
            </a:r>
          </a:p>
        </p:txBody>
      </p:sp>
      <p:sp>
        <p:nvSpPr>
          <p:cNvPr id="550" name="Google Shape;550;p45"/>
          <p:cNvSpPr/>
          <p:nvPr/>
        </p:nvSpPr>
        <p:spPr>
          <a:xfrm>
            <a:off x="4262938" y="2150030"/>
            <a:ext cx="309000" cy="30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grpSp>
        <p:nvGrpSpPr>
          <p:cNvPr id="551" name="Google Shape;551;p45"/>
          <p:cNvGrpSpPr/>
          <p:nvPr/>
        </p:nvGrpSpPr>
        <p:grpSpPr>
          <a:xfrm>
            <a:off x="4321466" y="2232936"/>
            <a:ext cx="192132" cy="143281"/>
            <a:chOff x="5216456" y="3725484"/>
            <a:chExt cx="356196" cy="265631"/>
          </a:xfrm>
        </p:grpSpPr>
        <p:sp>
          <p:nvSpPr>
            <p:cNvPr id="552" name="Google Shape;552;p45"/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53" name="Google Shape;553;p45"/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sp>
        <p:nvSpPr>
          <p:cNvPr id="554" name="Google Shape;554;p45"/>
          <p:cNvSpPr/>
          <p:nvPr/>
        </p:nvSpPr>
        <p:spPr>
          <a:xfrm>
            <a:off x="5856388" y="2150030"/>
            <a:ext cx="309000" cy="30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555" name="Google Shape;555;p45"/>
          <p:cNvSpPr/>
          <p:nvPr/>
        </p:nvSpPr>
        <p:spPr>
          <a:xfrm>
            <a:off x="7449838" y="2150030"/>
            <a:ext cx="309000" cy="30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grpSp>
        <p:nvGrpSpPr>
          <p:cNvPr id="556" name="Google Shape;556;p45"/>
          <p:cNvGrpSpPr/>
          <p:nvPr/>
        </p:nvGrpSpPr>
        <p:grpSpPr>
          <a:xfrm>
            <a:off x="7519282" y="2213003"/>
            <a:ext cx="170099" cy="170662"/>
            <a:chOff x="5779408" y="3699191"/>
            <a:chExt cx="317645" cy="318757"/>
          </a:xfrm>
        </p:grpSpPr>
        <p:sp>
          <p:nvSpPr>
            <p:cNvPr id="557" name="Google Shape;557;p45"/>
            <p:cNvSpPr/>
            <p:nvPr/>
          </p:nvSpPr>
          <p:spPr>
            <a:xfrm>
              <a:off x="5892837" y="3700334"/>
              <a:ext cx="204216" cy="317614"/>
            </a:xfrm>
            <a:custGeom>
              <a:avLst/>
              <a:gdLst/>
              <a:ahLst/>
              <a:cxnLst/>
              <a:rect l="l" t="t" r="r" b="b"/>
              <a:pathLst>
                <a:path w="6431" h="10002" extrusionOk="0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58" name="Google Shape;558;p45"/>
            <p:cNvSpPr/>
            <p:nvPr/>
          </p:nvSpPr>
          <p:spPr>
            <a:xfrm>
              <a:off x="5779408" y="3699191"/>
              <a:ext cx="195134" cy="316883"/>
            </a:xfrm>
            <a:custGeom>
              <a:avLst/>
              <a:gdLst/>
              <a:ahLst/>
              <a:cxnLst/>
              <a:rect l="l" t="t" r="r" b="b"/>
              <a:pathLst>
                <a:path w="6145" h="9979" extrusionOk="0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sp>
        <p:nvSpPr>
          <p:cNvPr id="559" name="Google Shape;559;p45"/>
          <p:cNvSpPr/>
          <p:nvPr/>
        </p:nvSpPr>
        <p:spPr>
          <a:xfrm>
            <a:off x="4262938" y="3104430"/>
            <a:ext cx="309000" cy="30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560" name="Google Shape;560;p45"/>
          <p:cNvSpPr/>
          <p:nvPr/>
        </p:nvSpPr>
        <p:spPr>
          <a:xfrm>
            <a:off x="5856388" y="3104430"/>
            <a:ext cx="309000" cy="30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561" name="Google Shape;561;p45"/>
          <p:cNvSpPr/>
          <p:nvPr/>
        </p:nvSpPr>
        <p:spPr>
          <a:xfrm>
            <a:off x="7449838" y="3104430"/>
            <a:ext cx="309000" cy="30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562" name="Google Shape;562;p45"/>
          <p:cNvSpPr/>
          <p:nvPr/>
        </p:nvSpPr>
        <p:spPr>
          <a:xfrm>
            <a:off x="4262938" y="2627230"/>
            <a:ext cx="309000" cy="30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563" name="Google Shape;563;p45"/>
          <p:cNvSpPr/>
          <p:nvPr/>
        </p:nvSpPr>
        <p:spPr>
          <a:xfrm>
            <a:off x="5856388" y="2627230"/>
            <a:ext cx="309000" cy="30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564" name="Google Shape;564;p45"/>
          <p:cNvSpPr/>
          <p:nvPr/>
        </p:nvSpPr>
        <p:spPr>
          <a:xfrm>
            <a:off x="7449838" y="2627230"/>
            <a:ext cx="309000" cy="30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grpSp>
        <p:nvGrpSpPr>
          <p:cNvPr id="565" name="Google Shape;565;p45"/>
          <p:cNvGrpSpPr/>
          <p:nvPr/>
        </p:nvGrpSpPr>
        <p:grpSpPr>
          <a:xfrm>
            <a:off x="4332407" y="2690203"/>
            <a:ext cx="170099" cy="170662"/>
            <a:chOff x="5779408" y="3699191"/>
            <a:chExt cx="317645" cy="318757"/>
          </a:xfrm>
        </p:grpSpPr>
        <p:sp>
          <p:nvSpPr>
            <p:cNvPr id="566" name="Google Shape;566;p45"/>
            <p:cNvSpPr/>
            <p:nvPr/>
          </p:nvSpPr>
          <p:spPr>
            <a:xfrm>
              <a:off x="5892837" y="3700334"/>
              <a:ext cx="204216" cy="317614"/>
            </a:xfrm>
            <a:custGeom>
              <a:avLst/>
              <a:gdLst/>
              <a:ahLst/>
              <a:cxnLst/>
              <a:rect l="l" t="t" r="r" b="b"/>
              <a:pathLst>
                <a:path w="6431" h="10002" extrusionOk="0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67" name="Google Shape;567;p45"/>
            <p:cNvSpPr/>
            <p:nvPr/>
          </p:nvSpPr>
          <p:spPr>
            <a:xfrm>
              <a:off x="5779408" y="3699191"/>
              <a:ext cx="195134" cy="316883"/>
            </a:xfrm>
            <a:custGeom>
              <a:avLst/>
              <a:gdLst/>
              <a:ahLst/>
              <a:cxnLst/>
              <a:rect l="l" t="t" r="r" b="b"/>
              <a:pathLst>
                <a:path w="6145" h="9979" extrusionOk="0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sp>
        <p:nvSpPr>
          <p:cNvPr id="568" name="Google Shape;568;p45"/>
          <p:cNvSpPr/>
          <p:nvPr/>
        </p:nvSpPr>
        <p:spPr>
          <a:xfrm>
            <a:off x="4262938" y="3581730"/>
            <a:ext cx="309000" cy="30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569" name="Google Shape;569;p45"/>
          <p:cNvSpPr/>
          <p:nvPr/>
        </p:nvSpPr>
        <p:spPr>
          <a:xfrm>
            <a:off x="5856388" y="3581730"/>
            <a:ext cx="309000" cy="30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570" name="Google Shape;570;p45"/>
          <p:cNvSpPr/>
          <p:nvPr/>
        </p:nvSpPr>
        <p:spPr>
          <a:xfrm>
            <a:off x="7449838" y="3581730"/>
            <a:ext cx="309000" cy="30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grpSp>
        <p:nvGrpSpPr>
          <p:cNvPr id="571" name="Google Shape;571;p45"/>
          <p:cNvGrpSpPr/>
          <p:nvPr/>
        </p:nvGrpSpPr>
        <p:grpSpPr>
          <a:xfrm>
            <a:off x="5925857" y="3644703"/>
            <a:ext cx="170099" cy="170662"/>
            <a:chOff x="5779408" y="3699191"/>
            <a:chExt cx="317645" cy="318757"/>
          </a:xfrm>
        </p:grpSpPr>
        <p:sp>
          <p:nvSpPr>
            <p:cNvPr id="572" name="Google Shape;572;p45"/>
            <p:cNvSpPr/>
            <p:nvPr/>
          </p:nvSpPr>
          <p:spPr>
            <a:xfrm>
              <a:off x="5892837" y="3700334"/>
              <a:ext cx="204216" cy="317614"/>
            </a:xfrm>
            <a:custGeom>
              <a:avLst/>
              <a:gdLst/>
              <a:ahLst/>
              <a:cxnLst/>
              <a:rect l="l" t="t" r="r" b="b"/>
              <a:pathLst>
                <a:path w="6431" h="10002" extrusionOk="0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73" name="Google Shape;573;p45"/>
            <p:cNvSpPr/>
            <p:nvPr/>
          </p:nvSpPr>
          <p:spPr>
            <a:xfrm>
              <a:off x="5779408" y="3699191"/>
              <a:ext cx="195134" cy="316883"/>
            </a:xfrm>
            <a:custGeom>
              <a:avLst/>
              <a:gdLst/>
              <a:ahLst/>
              <a:cxnLst/>
              <a:rect l="l" t="t" r="r" b="b"/>
              <a:pathLst>
                <a:path w="6145" h="9979" extrusionOk="0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sp>
        <p:nvSpPr>
          <p:cNvPr id="574" name="Google Shape;574;p45"/>
          <p:cNvSpPr/>
          <p:nvPr/>
        </p:nvSpPr>
        <p:spPr>
          <a:xfrm>
            <a:off x="4262938" y="4059030"/>
            <a:ext cx="309000" cy="30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575" name="Google Shape;575;p45"/>
          <p:cNvSpPr/>
          <p:nvPr/>
        </p:nvSpPr>
        <p:spPr>
          <a:xfrm>
            <a:off x="5856388" y="4059030"/>
            <a:ext cx="309000" cy="30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576" name="Google Shape;576;p45"/>
          <p:cNvSpPr/>
          <p:nvPr/>
        </p:nvSpPr>
        <p:spPr>
          <a:xfrm>
            <a:off x="7449838" y="4059030"/>
            <a:ext cx="309000" cy="30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grpSp>
        <p:nvGrpSpPr>
          <p:cNvPr id="577" name="Google Shape;577;p45"/>
          <p:cNvGrpSpPr/>
          <p:nvPr/>
        </p:nvGrpSpPr>
        <p:grpSpPr>
          <a:xfrm>
            <a:off x="7519282" y="4122003"/>
            <a:ext cx="170099" cy="170662"/>
            <a:chOff x="5779408" y="3699191"/>
            <a:chExt cx="317645" cy="318757"/>
          </a:xfrm>
        </p:grpSpPr>
        <p:sp>
          <p:nvSpPr>
            <p:cNvPr id="578" name="Google Shape;578;p45"/>
            <p:cNvSpPr/>
            <p:nvPr/>
          </p:nvSpPr>
          <p:spPr>
            <a:xfrm>
              <a:off x="5892837" y="3700334"/>
              <a:ext cx="204216" cy="317614"/>
            </a:xfrm>
            <a:custGeom>
              <a:avLst/>
              <a:gdLst/>
              <a:ahLst/>
              <a:cxnLst/>
              <a:rect l="l" t="t" r="r" b="b"/>
              <a:pathLst>
                <a:path w="6431" h="10002" extrusionOk="0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79" name="Google Shape;579;p45"/>
            <p:cNvSpPr/>
            <p:nvPr/>
          </p:nvSpPr>
          <p:spPr>
            <a:xfrm>
              <a:off x="5779408" y="3699191"/>
              <a:ext cx="195134" cy="316883"/>
            </a:xfrm>
            <a:custGeom>
              <a:avLst/>
              <a:gdLst/>
              <a:ahLst/>
              <a:cxnLst/>
              <a:rect l="l" t="t" r="r" b="b"/>
              <a:pathLst>
                <a:path w="6145" h="9979" extrusionOk="0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580" name="Google Shape;580;p45"/>
          <p:cNvGrpSpPr/>
          <p:nvPr/>
        </p:nvGrpSpPr>
        <p:grpSpPr>
          <a:xfrm>
            <a:off x="4321466" y="3187336"/>
            <a:ext cx="192132" cy="143281"/>
            <a:chOff x="5216456" y="3725484"/>
            <a:chExt cx="356196" cy="265631"/>
          </a:xfrm>
        </p:grpSpPr>
        <p:sp>
          <p:nvSpPr>
            <p:cNvPr id="581" name="Google Shape;581;p45"/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82" name="Google Shape;582;p45"/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583" name="Google Shape;583;p45"/>
          <p:cNvGrpSpPr/>
          <p:nvPr/>
        </p:nvGrpSpPr>
        <p:grpSpPr>
          <a:xfrm>
            <a:off x="4321466" y="3664586"/>
            <a:ext cx="192132" cy="143281"/>
            <a:chOff x="5216456" y="3725484"/>
            <a:chExt cx="356196" cy="265631"/>
          </a:xfrm>
        </p:grpSpPr>
        <p:sp>
          <p:nvSpPr>
            <p:cNvPr id="584" name="Google Shape;584;p45"/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85" name="Google Shape;585;p45"/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586" name="Google Shape;586;p45"/>
          <p:cNvGrpSpPr/>
          <p:nvPr/>
        </p:nvGrpSpPr>
        <p:grpSpPr>
          <a:xfrm>
            <a:off x="4321466" y="4122011"/>
            <a:ext cx="192132" cy="143281"/>
            <a:chOff x="5216456" y="3725484"/>
            <a:chExt cx="356196" cy="265631"/>
          </a:xfrm>
        </p:grpSpPr>
        <p:sp>
          <p:nvSpPr>
            <p:cNvPr id="587" name="Google Shape;587;p45"/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88" name="Google Shape;588;p45"/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589" name="Google Shape;589;p45"/>
          <p:cNvGrpSpPr/>
          <p:nvPr/>
        </p:nvGrpSpPr>
        <p:grpSpPr>
          <a:xfrm>
            <a:off x="5914828" y="2232936"/>
            <a:ext cx="192132" cy="143281"/>
            <a:chOff x="5216456" y="3725484"/>
            <a:chExt cx="356196" cy="265631"/>
          </a:xfrm>
        </p:grpSpPr>
        <p:sp>
          <p:nvSpPr>
            <p:cNvPr id="590" name="Google Shape;590;p45"/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91" name="Google Shape;591;p45"/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592" name="Google Shape;592;p45"/>
          <p:cNvGrpSpPr/>
          <p:nvPr/>
        </p:nvGrpSpPr>
        <p:grpSpPr>
          <a:xfrm>
            <a:off x="5914828" y="2710086"/>
            <a:ext cx="192132" cy="143281"/>
            <a:chOff x="5216456" y="3725484"/>
            <a:chExt cx="356196" cy="265631"/>
          </a:xfrm>
        </p:grpSpPr>
        <p:sp>
          <p:nvSpPr>
            <p:cNvPr id="593" name="Google Shape;593;p45"/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94" name="Google Shape;594;p45"/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595" name="Google Shape;595;p45"/>
          <p:cNvGrpSpPr/>
          <p:nvPr/>
        </p:nvGrpSpPr>
        <p:grpSpPr>
          <a:xfrm>
            <a:off x="7508266" y="2710086"/>
            <a:ext cx="192132" cy="143281"/>
            <a:chOff x="5216456" y="3725484"/>
            <a:chExt cx="356196" cy="265631"/>
          </a:xfrm>
        </p:grpSpPr>
        <p:sp>
          <p:nvSpPr>
            <p:cNvPr id="596" name="Google Shape;596;p45"/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597" name="Google Shape;597;p45"/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598" name="Google Shape;598;p45"/>
          <p:cNvGrpSpPr/>
          <p:nvPr/>
        </p:nvGrpSpPr>
        <p:grpSpPr>
          <a:xfrm>
            <a:off x="7508266" y="3187336"/>
            <a:ext cx="192132" cy="143281"/>
            <a:chOff x="5216456" y="3725484"/>
            <a:chExt cx="356196" cy="265631"/>
          </a:xfrm>
        </p:grpSpPr>
        <p:sp>
          <p:nvSpPr>
            <p:cNvPr id="599" name="Google Shape;599;p45"/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600" name="Google Shape;600;p45"/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601" name="Google Shape;601;p45"/>
          <p:cNvGrpSpPr/>
          <p:nvPr/>
        </p:nvGrpSpPr>
        <p:grpSpPr>
          <a:xfrm>
            <a:off x="7508266" y="3664586"/>
            <a:ext cx="192132" cy="143281"/>
            <a:chOff x="5216456" y="3725484"/>
            <a:chExt cx="356196" cy="265631"/>
          </a:xfrm>
        </p:grpSpPr>
        <p:sp>
          <p:nvSpPr>
            <p:cNvPr id="602" name="Google Shape;602;p45"/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603" name="Google Shape;603;p45"/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604" name="Google Shape;604;p45"/>
          <p:cNvGrpSpPr/>
          <p:nvPr/>
        </p:nvGrpSpPr>
        <p:grpSpPr>
          <a:xfrm>
            <a:off x="5914828" y="3187336"/>
            <a:ext cx="192132" cy="143281"/>
            <a:chOff x="5216456" y="3725484"/>
            <a:chExt cx="356196" cy="265631"/>
          </a:xfrm>
        </p:grpSpPr>
        <p:sp>
          <p:nvSpPr>
            <p:cNvPr id="605" name="Google Shape;605;p45"/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606" name="Google Shape;606;p45"/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607" name="Google Shape;607;p45"/>
          <p:cNvGrpSpPr/>
          <p:nvPr/>
        </p:nvGrpSpPr>
        <p:grpSpPr>
          <a:xfrm>
            <a:off x="5914828" y="4141836"/>
            <a:ext cx="192132" cy="143281"/>
            <a:chOff x="5216456" y="3725484"/>
            <a:chExt cx="356196" cy="265631"/>
          </a:xfrm>
        </p:grpSpPr>
        <p:sp>
          <p:nvSpPr>
            <p:cNvPr id="608" name="Google Shape;608;p45"/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609" name="Google Shape;609;p45"/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610" name="Google Shape;610;p45"/>
          <p:cNvGrpSpPr/>
          <p:nvPr/>
        </p:nvGrpSpPr>
        <p:grpSpPr>
          <a:xfrm>
            <a:off x="7955104" y="539404"/>
            <a:ext cx="475800" cy="475800"/>
            <a:chOff x="8424004" y="539404"/>
            <a:chExt cx="475800" cy="475800"/>
          </a:xfrm>
        </p:grpSpPr>
        <p:sp>
          <p:nvSpPr>
            <p:cNvPr id="611" name="Google Shape;611;p45"/>
            <p:cNvSpPr/>
            <p:nvPr/>
          </p:nvSpPr>
          <p:spPr>
            <a:xfrm>
              <a:off x="8424004" y="539404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grpSp>
          <p:nvGrpSpPr>
            <p:cNvPr id="612" name="Google Shape;612;p45"/>
            <p:cNvGrpSpPr/>
            <p:nvPr/>
          </p:nvGrpSpPr>
          <p:grpSpPr>
            <a:xfrm>
              <a:off x="8558397" y="657828"/>
              <a:ext cx="207017" cy="238948"/>
              <a:chOff x="4193490" y="3350084"/>
              <a:chExt cx="289939" cy="334661"/>
            </a:xfrm>
          </p:grpSpPr>
          <p:sp>
            <p:nvSpPr>
              <p:cNvPr id="613" name="Google Shape;613;p45"/>
              <p:cNvSpPr/>
              <p:nvPr/>
            </p:nvSpPr>
            <p:spPr>
              <a:xfrm>
                <a:off x="4193490" y="3350084"/>
                <a:ext cx="246364" cy="150110"/>
              </a:xfrm>
              <a:custGeom>
                <a:avLst/>
                <a:gdLst/>
                <a:ahLst/>
                <a:cxnLst/>
                <a:rect l="l" t="t" r="r" b="b"/>
                <a:pathLst>
                  <a:path w="7740" h="4716" extrusionOk="0">
                    <a:moveTo>
                      <a:pt x="4382" y="298"/>
                    </a:moveTo>
                    <a:lnTo>
                      <a:pt x="4299" y="1048"/>
                    </a:lnTo>
                    <a:lnTo>
                      <a:pt x="3668" y="1048"/>
                    </a:lnTo>
                    <a:lnTo>
                      <a:pt x="3620" y="524"/>
                    </a:lnTo>
                    <a:lnTo>
                      <a:pt x="3584" y="298"/>
                    </a:lnTo>
                    <a:close/>
                    <a:moveTo>
                      <a:pt x="6013" y="929"/>
                    </a:moveTo>
                    <a:lnTo>
                      <a:pt x="7204" y="2120"/>
                    </a:lnTo>
                    <a:lnTo>
                      <a:pt x="6025" y="2096"/>
                    </a:lnTo>
                    <a:lnTo>
                      <a:pt x="6013" y="929"/>
                    </a:lnTo>
                    <a:close/>
                    <a:moveTo>
                      <a:pt x="3406" y="0"/>
                    </a:moveTo>
                    <a:cubicBezTo>
                      <a:pt x="3358" y="0"/>
                      <a:pt x="3322" y="12"/>
                      <a:pt x="3287" y="48"/>
                    </a:cubicBezTo>
                    <a:cubicBezTo>
                      <a:pt x="3263" y="72"/>
                      <a:pt x="3239" y="119"/>
                      <a:pt x="3239" y="167"/>
                    </a:cubicBezTo>
                    <a:lnTo>
                      <a:pt x="3275" y="393"/>
                    </a:lnTo>
                    <a:lnTo>
                      <a:pt x="143" y="393"/>
                    </a:lnTo>
                    <a:cubicBezTo>
                      <a:pt x="60" y="393"/>
                      <a:pt x="1" y="465"/>
                      <a:pt x="1" y="536"/>
                    </a:cubicBezTo>
                    <a:lnTo>
                      <a:pt x="1" y="1191"/>
                    </a:lnTo>
                    <a:cubicBezTo>
                      <a:pt x="1" y="1286"/>
                      <a:pt x="72" y="1346"/>
                      <a:pt x="143" y="1346"/>
                    </a:cubicBezTo>
                    <a:cubicBezTo>
                      <a:pt x="239" y="1346"/>
                      <a:pt x="298" y="1262"/>
                      <a:pt x="298" y="1191"/>
                    </a:cubicBezTo>
                    <a:lnTo>
                      <a:pt x="298" y="691"/>
                    </a:lnTo>
                    <a:lnTo>
                      <a:pt x="3299" y="691"/>
                    </a:lnTo>
                    <a:lnTo>
                      <a:pt x="3358" y="1203"/>
                    </a:lnTo>
                    <a:cubicBezTo>
                      <a:pt x="3382" y="1286"/>
                      <a:pt x="3441" y="1346"/>
                      <a:pt x="3513" y="1346"/>
                    </a:cubicBezTo>
                    <a:lnTo>
                      <a:pt x="4418" y="1346"/>
                    </a:lnTo>
                    <a:cubicBezTo>
                      <a:pt x="4489" y="1346"/>
                      <a:pt x="4573" y="1286"/>
                      <a:pt x="4573" y="1203"/>
                    </a:cubicBezTo>
                    <a:lnTo>
                      <a:pt x="4632" y="691"/>
                    </a:lnTo>
                    <a:lnTo>
                      <a:pt x="5680" y="691"/>
                    </a:lnTo>
                    <a:lnTo>
                      <a:pt x="5704" y="2239"/>
                    </a:lnTo>
                    <a:cubicBezTo>
                      <a:pt x="5704" y="2322"/>
                      <a:pt x="5775" y="2382"/>
                      <a:pt x="5847" y="2382"/>
                    </a:cubicBezTo>
                    <a:lnTo>
                      <a:pt x="7394" y="2394"/>
                    </a:lnTo>
                    <a:lnTo>
                      <a:pt x="7394" y="4572"/>
                    </a:lnTo>
                    <a:cubicBezTo>
                      <a:pt x="7394" y="4656"/>
                      <a:pt x="7466" y="4715"/>
                      <a:pt x="7549" y="4715"/>
                    </a:cubicBezTo>
                    <a:cubicBezTo>
                      <a:pt x="7632" y="4715"/>
                      <a:pt x="7692" y="4644"/>
                      <a:pt x="7692" y="4572"/>
                    </a:cubicBezTo>
                    <a:lnTo>
                      <a:pt x="7692" y="2251"/>
                    </a:lnTo>
                    <a:cubicBezTo>
                      <a:pt x="7740" y="2215"/>
                      <a:pt x="7728" y="2191"/>
                      <a:pt x="7692" y="2155"/>
                    </a:cubicBezTo>
                    <a:lnTo>
                      <a:pt x="5966" y="429"/>
                    </a:lnTo>
                    <a:cubicBezTo>
                      <a:pt x="5942" y="405"/>
                      <a:pt x="5894" y="393"/>
                      <a:pt x="5858" y="393"/>
                    </a:cubicBezTo>
                    <a:lnTo>
                      <a:pt x="4692" y="393"/>
                    </a:lnTo>
                    <a:lnTo>
                      <a:pt x="4715" y="167"/>
                    </a:lnTo>
                    <a:cubicBezTo>
                      <a:pt x="4715" y="119"/>
                      <a:pt x="4704" y="72"/>
                      <a:pt x="4668" y="48"/>
                    </a:cubicBezTo>
                    <a:cubicBezTo>
                      <a:pt x="4644" y="12"/>
                      <a:pt x="4596" y="0"/>
                      <a:pt x="45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614" name="Google Shape;614;p45"/>
              <p:cNvSpPr/>
              <p:nvPr/>
            </p:nvSpPr>
            <p:spPr>
              <a:xfrm>
                <a:off x="4193872" y="3405023"/>
                <a:ext cx="9517" cy="44753"/>
              </a:xfrm>
              <a:custGeom>
                <a:avLst/>
                <a:gdLst/>
                <a:ahLst/>
                <a:cxnLst/>
                <a:rect l="l" t="t" r="r" b="b"/>
                <a:pathLst>
                  <a:path w="299" h="1406" extrusionOk="0">
                    <a:moveTo>
                      <a:pt x="155" y="1"/>
                    </a:moveTo>
                    <a:cubicBezTo>
                      <a:pt x="60" y="1"/>
                      <a:pt x="0" y="72"/>
                      <a:pt x="0" y="156"/>
                    </a:cubicBezTo>
                    <a:lnTo>
                      <a:pt x="0" y="1251"/>
                    </a:lnTo>
                    <a:cubicBezTo>
                      <a:pt x="0" y="1346"/>
                      <a:pt x="72" y="1406"/>
                      <a:pt x="155" y="1406"/>
                    </a:cubicBezTo>
                    <a:cubicBezTo>
                      <a:pt x="239" y="1406"/>
                      <a:pt x="298" y="1322"/>
                      <a:pt x="298" y="1251"/>
                    </a:cubicBezTo>
                    <a:lnTo>
                      <a:pt x="298" y="156"/>
                    </a:lnTo>
                    <a:cubicBezTo>
                      <a:pt x="298" y="72"/>
                      <a:pt x="227" y="1"/>
                      <a:pt x="15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615" name="Google Shape;615;p45"/>
              <p:cNvSpPr/>
              <p:nvPr/>
            </p:nvSpPr>
            <p:spPr>
              <a:xfrm>
                <a:off x="4275356" y="3444460"/>
                <a:ext cx="128116" cy="9485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298" extrusionOk="0">
                    <a:moveTo>
                      <a:pt x="155" y="0"/>
                    </a:moveTo>
                    <a:cubicBezTo>
                      <a:pt x="60" y="0"/>
                      <a:pt x="0" y="71"/>
                      <a:pt x="0" y="143"/>
                    </a:cubicBezTo>
                    <a:cubicBezTo>
                      <a:pt x="0" y="226"/>
                      <a:pt x="72" y="298"/>
                      <a:pt x="155" y="298"/>
                    </a:cubicBezTo>
                    <a:lnTo>
                      <a:pt x="3870" y="298"/>
                    </a:lnTo>
                    <a:cubicBezTo>
                      <a:pt x="3965" y="298"/>
                      <a:pt x="4025" y="226"/>
                      <a:pt x="4025" y="143"/>
                    </a:cubicBezTo>
                    <a:cubicBezTo>
                      <a:pt x="4025" y="71"/>
                      <a:pt x="3965" y="0"/>
                      <a:pt x="38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616" name="Google Shape;616;p45"/>
              <p:cNvSpPr/>
              <p:nvPr/>
            </p:nvSpPr>
            <p:spPr>
              <a:xfrm>
                <a:off x="4275356" y="3463781"/>
                <a:ext cx="128116" cy="9485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298" extrusionOk="0">
                    <a:moveTo>
                      <a:pt x="155" y="0"/>
                    </a:moveTo>
                    <a:cubicBezTo>
                      <a:pt x="60" y="0"/>
                      <a:pt x="0" y="72"/>
                      <a:pt x="0" y="155"/>
                    </a:cubicBezTo>
                    <a:cubicBezTo>
                      <a:pt x="0" y="226"/>
                      <a:pt x="72" y="298"/>
                      <a:pt x="155" y="298"/>
                    </a:cubicBezTo>
                    <a:lnTo>
                      <a:pt x="3870" y="298"/>
                    </a:lnTo>
                    <a:cubicBezTo>
                      <a:pt x="3965" y="298"/>
                      <a:pt x="4025" y="226"/>
                      <a:pt x="4025" y="155"/>
                    </a:cubicBezTo>
                    <a:cubicBezTo>
                      <a:pt x="4025" y="72"/>
                      <a:pt x="3965" y="0"/>
                      <a:pt x="38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617" name="Google Shape;617;p45"/>
              <p:cNvSpPr/>
              <p:nvPr/>
            </p:nvSpPr>
            <p:spPr>
              <a:xfrm>
                <a:off x="4223442" y="3439527"/>
                <a:ext cx="38673" cy="38673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1215" extrusionOk="0">
                    <a:moveTo>
                      <a:pt x="905" y="322"/>
                    </a:moveTo>
                    <a:lnTo>
                      <a:pt x="905" y="917"/>
                    </a:lnTo>
                    <a:lnTo>
                      <a:pt x="310" y="917"/>
                    </a:lnTo>
                    <a:lnTo>
                      <a:pt x="310" y="322"/>
                    </a:lnTo>
                    <a:close/>
                    <a:moveTo>
                      <a:pt x="143" y="0"/>
                    </a:moveTo>
                    <a:cubicBezTo>
                      <a:pt x="48" y="0"/>
                      <a:pt x="0" y="72"/>
                      <a:pt x="0" y="155"/>
                    </a:cubicBezTo>
                    <a:lnTo>
                      <a:pt x="0" y="1060"/>
                    </a:lnTo>
                    <a:cubicBezTo>
                      <a:pt x="0" y="1155"/>
                      <a:pt x="72" y="1215"/>
                      <a:pt x="143" y="1215"/>
                    </a:cubicBezTo>
                    <a:lnTo>
                      <a:pt x="1048" y="1215"/>
                    </a:lnTo>
                    <a:cubicBezTo>
                      <a:pt x="1143" y="1215"/>
                      <a:pt x="1203" y="1131"/>
                      <a:pt x="1203" y="1060"/>
                    </a:cubicBezTo>
                    <a:lnTo>
                      <a:pt x="1203" y="155"/>
                    </a:lnTo>
                    <a:cubicBezTo>
                      <a:pt x="1215" y="72"/>
                      <a:pt x="1143" y="0"/>
                      <a:pt x="10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618" name="Google Shape;618;p45"/>
              <p:cNvSpPr/>
              <p:nvPr/>
            </p:nvSpPr>
            <p:spPr>
              <a:xfrm>
                <a:off x="4275356" y="3525913"/>
                <a:ext cx="128116" cy="9517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299" extrusionOk="0">
                    <a:moveTo>
                      <a:pt x="155" y="1"/>
                    </a:moveTo>
                    <a:cubicBezTo>
                      <a:pt x="60" y="1"/>
                      <a:pt x="0" y="72"/>
                      <a:pt x="0" y="144"/>
                    </a:cubicBezTo>
                    <a:cubicBezTo>
                      <a:pt x="0" y="227"/>
                      <a:pt x="72" y="299"/>
                      <a:pt x="155" y="299"/>
                    </a:cubicBezTo>
                    <a:lnTo>
                      <a:pt x="3870" y="299"/>
                    </a:lnTo>
                    <a:cubicBezTo>
                      <a:pt x="3965" y="299"/>
                      <a:pt x="4025" y="227"/>
                      <a:pt x="4025" y="144"/>
                    </a:cubicBezTo>
                    <a:cubicBezTo>
                      <a:pt x="4025" y="72"/>
                      <a:pt x="3965" y="1"/>
                      <a:pt x="387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619" name="Google Shape;619;p45"/>
              <p:cNvSpPr/>
              <p:nvPr/>
            </p:nvSpPr>
            <p:spPr>
              <a:xfrm>
                <a:off x="4275356" y="3544884"/>
                <a:ext cx="128116" cy="9485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298" extrusionOk="0">
                    <a:moveTo>
                      <a:pt x="155" y="0"/>
                    </a:moveTo>
                    <a:cubicBezTo>
                      <a:pt x="60" y="0"/>
                      <a:pt x="0" y="72"/>
                      <a:pt x="0" y="143"/>
                    </a:cubicBezTo>
                    <a:cubicBezTo>
                      <a:pt x="0" y="226"/>
                      <a:pt x="72" y="298"/>
                      <a:pt x="155" y="298"/>
                    </a:cubicBezTo>
                    <a:lnTo>
                      <a:pt x="3870" y="298"/>
                    </a:lnTo>
                    <a:cubicBezTo>
                      <a:pt x="3965" y="298"/>
                      <a:pt x="4025" y="226"/>
                      <a:pt x="4025" y="143"/>
                    </a:cubicBezTo>
                    <a:cubicBezTo>
                      <a:pt x="4025" y="72"/>
                      <a:pt x="3965" y="0"/>
                      <a:pt x="38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620" name="Google Shape;620;p45"/>
              <p:cNvSpPr/>
              <p:nvPr/>
            </p:nvSpPr>
            <p:spPr>
              <a:xfrm>
                <a:off x="4223442" y="3521011"/>
                <a:ext cx="38673" cy="38673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1215" extrusionOk="0">
                    <a:moveTo>
                      <a:pt x="905" y="298"/>
                    </a:moveTo>
                    <a:lnTo>
                      <a:pt x="905" y="893"/>
                    </a:lnTo>
                    <a:lnTo>
                      <a:pt x="310" y="893"/>
                    </a:lnTo>
                    <a:lnTo>
                      <a:pt x="310" y="298"/>
                    </a:lnTo>
                    <a:close/>
                    <a:moveTo>
                      <a:pt x="143" y="0"/>
                    </a:moveTo>
                    <a:cubicBezTo>
                      <a:pt x="48" y="0"/>
                      <a:pt x="0" y="83"/>
                      <a:pt x="0" y="155"/>
                    </a:cubicBezTo>
                    <a:lnTo>
                      <a:pt x="0" y="1060"/>
                    </a:lnTo>
                    <a:cubicBezTo>
                      <a:pt x="0" y="1155"/>
                      <a:pt x="72" y="1215"/>
                      <a:pt x="143" y="1215"/>
                    </a:cubicBezTo>
                    <a:lnTo>
                      <a:pt x="1048" y="1215"/>
                    </a:lnTo>
                    <a:cubicBezTo>
                      <a:pt x="1143" y="1215"/>
                      <a:pt x="1203" y="1131"/>
                      <a:pt x="1203" y="1060"/>
                    </a:cubicBezTo>
                    <a:lnTo>
                      <a:pt x="1203" y="155"/>
                    </a:lnTo>
                    <a:cubicBezTo>
                      <a:pt x="1215" y="83"/>
                      <a:pt x="1143" y="0"/>
                      <a:pt x="10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621" name="Google Shape;621;p45"/>
              <p:cNvSpPr/>
              <p:nvPr/>
            </p:nvSpPr>
            <p:spPr>
              <a:xfrm>
                <a:off x="4223442" y="3602464"/>
                <a:ext cx="38673" cy="3870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1216" extrusionOk="0">
                    <a:moveTo>
                      <a:pt x="905" y="299"/>
                    </a:moveTo>
                    <a:lnTo>
                      <a:pt x="905" y="894"/>
                    </a:lnTo>
                    <a:lnTo>
                      <a:pt x="310" y="894"/>
                    </a:lnTo>
                    <a:lnTo>
                      <a:pt x="310" y="299"/>
                    </a:lnTo>
                    <a:close/>
                    <a:moveTo>
                      <a:pt x="143" y="1"/>
                    </a:moveTo>
                    <a:cubicBezTo>
                      <a:pt x="48" y="1"/>
                      <a:pt x="0" y="84"/>
                      <a:pt x="0" y="156"/>
                    </a:cubicBezTo>
                    <a:lnTo>
                      <a:pt x="0" y="1061"/>
                    </a:lnTo>
                    <a:cubicBezTo>
                      <a:pt x="0" y="1156"/>
                      <a:pt x="72" y="1215"/>
                      <a:pt x="143" y="1215"/>
                    </a:cubicBezTo>
                    <a:lnTo>
                      <a:pt x="1048" y="1215"/>
                    </a:lnTo>
                    <a:cubicBezTo>
                      <a:pt x="1143" y="1215"/>
                      <a:pt x="1203" y="1132"/>
                      <a:pt x="1203" y="1061"/>
                    </a:cubicBezTo>
                    <a:lnTo>
                      <a:pt x="1203" y="156"/>
                    </a:lnTo>
                    <a:cubicBezTo>
                      <a:pt x="1215" y="60"/>
                      <a:pt x="1143" y="1"/>
                      <a:pt x="10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622" name="Google Shape;622;p45"/>
              <p:cNvSpPr/>
              <p:nvPr/>
            </p:nvSpPr>
            <p:spPr>
              <a:xfrm>
                <a:off x="4193872" y="3460375"/>
                <a:ext cx="289558" cy="224370"/>
              </a:xfrm>
              <a:custGeom>
                <a:avLst/>
                <a:gdLst/>
                <a:ahLst/>
                <a:cxnLst/>
                <a:rect l="l" t="t" r="r" b="b"/>
                <a:pathLst>
                  <a:path w="9097" h="7049" extrusionOk="0">
                    <a:moveTo>
                      <a:pt x="6108" y="3751"/>
                    </a:moveTo>
                    <a:lnTo>
                      <a:pt x="8502" y="4620"/>
                    </a:lnTo>
                    <a:lnTo>
                      <a:pt x="7894" y="4894"/>
                    </a:lnTo>
                    <a:cubicBezTo>
                      <a:pt x="7847" y="4917"/>
                      <a:pt x="7811" y="4953"/>
                      <a:pt x="7799" y="5013"/>
                    </a:cubicBezTo>
                    <a:cubicBezTo>
                      <a:pt x="7787" y="5060"/>
                      <a:pt x="7799" y="5120"/>
                      <a:pt x="7847" y="5155"/>
                    </a:cubicBezTo>
                    <a:lnTo>
                      <a:pt x="8752" y="6060"/>
                    </a:lnTo>
                    <a:lnTo>
                      <a:pt x="8406" y="6406"/>
                    </a:lnTo>
                    <a:lnTo>
                      <a:pt x="7501" y="5489"/>
                    </a:lnTo>
                    <a:cubicBezTo>
                      <a:pt x="7478" y="5465"/>
                      <a:pt x="7430" y="5453"/>
                      <a:pt x="7394" y="5453"/>
                    </a:cubicBezTo>
                    <a:lnTo>
                      <a:pt x="7370" y="5453"/>
                    </a:lnTo>
                    <a:cubicBezTo>
                      <a:pt x="7323" y="5465"/>
                      <a:pt x="7275" y="5489"/>
                      <a:pt x="7251" y="5536"/>
                    </a:cubicBezTo>
                    <a:lnTo>
                      <a:pt x="6966" y="6156"/>
                    </a:lnTo>
                    <a:lnTo>
                      <a:pt x="6108" y="3751"/>
                    </a:lnTo>
                    <a:close/>
                    <a:moveTo>
                      <a:pt x="155" y="0"/>
                    </a:moveTo>
                    <a:cubicBezTo>
                      <a:pt x="60" y="0"/>
                      <a:pt x="0" y="83"/>
                      <a:pt x="0" y="155"/>
                    </a:cubicBezTo>
                    <a:lnTo>
                      <a:pt x="0" y="6894"/>
                    </a:lnTo>
                    <a:cubicBezTo>
                      <a:pt x="0" y="6989"/>
                      <a:pt x="72" y="7049"/>
                      <a:pt x="155" y="7049"/>
                    </a:cubicBezTo>
                    <a:lnTo>
                      <a:pt x="7573" y="7049"/>
                    </a:lnTo>
                    <a:cubicBezTo>
                      <a:pt x="7668" y="7049"/>
                      <a:pt x="7728" y="6965"/>
                      <a:pt x="7728" y="6894"/>
                    </a:cubicBezTo>
                    <a:lnTo>
                      <a:pt x="7728" y="6156"/>
                    </a:lnTo>
                    <a:lnTo>
                      <a:pt x="8204" y="6632"/>
                    </a:lnTo>
                    <a:cubicBezTo>
                      <a:pt x="8263" y="6691"/>
                      <a:pt x="8335" y="6715"/>
                      <a:pt x="8430" y="6715"/>
                    </a:cubicBezTo>
                    <a:cubicBezTo>
                      <a:pt x="8513" y="6715"/>
                      <a:pt x="8585" y="6691"/>
                      <a:pt x="8644" y="6632"/>
                    </a:cubicBezTo>
                    <a:lnTo>
                      <a:pt x="8990" y="6287"/>
                    </a:lnTo>
                    <a:cubicBezTo>
                      <a:pt x="9097" y="6156"/>
                      <a:pt x="9097" y="5953"/>
                      <a:pt x="8978" y="5822"/>
                    </a:cubicBezTo>
                    <a:lnTo>
                      <a:pt x="8228" y="5084"/>
                    </a:lnTo>
                    <a:lnTo>
                      <a:pt x="8644" y="4882"/>
                    </a:lnTo>
                    <a:cubicBezTo>
                      <a:pt x="8763" y="4822"/>
                      <a:pt x="8835" y="4703"/>
                      <a:pt x="8823" y="4584"/>
                    </a:cubicBezTo>
                    <a:cubicBezTo>
                      <a:pt x="8811" y="4465"/>
                      <a:pt x="8740" y="4346"/>
                      <a:pt x="8621" y="4310"/>
                    </a:cubicBezTo>
                    <a:lnTo>
                      <a:pt x="7728" y="3989"/>
                    </a:lnTo>
                    <a:lnTo>
                      <a:pt x="7728" y="1762"/>
                    </a:lnTo>
                    <a:cubicBezTo>
                      <a:pt x="7728" y="1667"/>
                      <a:pt x="7656" y="1607"/>
                      <a:pt x="7573" y="1607"/>
                    </a:cubicBezTo>
                    <a:cubicBezTo>
                      <a:pt x="7489" y="1607"/>
                      <a:pt x="7430" y="1691"/>
                      <a:pt x="7430" y="1762"/>
                    </a:cubicBezTo>
                    <a:lnTo>
                      <a:pt x="7430" y="3893"/>
                    </a:lnTo>
                    <a:lnTo>
                      <a:pt x="6227" y="3453"/>
                    </a:lnTo>
                    <a:cubicBezTo>
                      <a:pt x="6193" y="3442"/>
                      <a:pt x="6158" y="3437"/>
                      <a:pt x="6124" y="3437"/>
                    </a:cubicBezTo>
                    <a:cubicBezTo>
                      <a:pt x="6041" y="3437"/>
                      <a:pt x="5962" y="3469"/>
                      <a:pt x="5894" y="3536"/>
                    </a:cubicBezTo>
                    <a:cubicBezTo>
                      <a:pt x="5799" y="3620"/>
                      <a:pt x="5775" y="3739"/>
                      <a:pt x="5823" y="3858"/>
                    </a:cubicBezTo>
                    <a:lnTo>
                      <a:pt x="6085" y="4620"/>
                    </a:lnTo>
                    <a:lnTo>
                      <a:pt x="2727" y="4620"/>
                    </a:lnTo>
                    <a:cubicBezTo>
                      <a:pt x="2632" y="4620"/>
                      <a:pt x="2572" y="4691"/>
                      <a:pt x="2572" y="4763"/>
                    </a:cubicBezTo>
                    <a:cubicBezTo>
                      <a:pt x="2572" y="4858"/>
                      <a:pt x="2644" y="4917"/>
                      <a:pt x="2727" y="4917"/>
                    </a:cubicBezTo>
                    <a:lnTo>
                      <a:pt x="6204" y="4917"/>
                    </a:lnTo>
                    <a:lnTo>
                      <a:pt x="6311" y="5215"/>
                    </a:lnTo>
                    <a:lnTo>
                      <a:pt x="2727" y="5215"/>
                    </a:lnTo>
                    <a:cubicBezTo>
                      <a:pt x="2632" y="5215"/>
                      <a:pt x="2572" y="5286"/>
                      <a:pt x="2572" y="5358"/>
                    </a:cubicBezTo>
                    <a:cubicBezTo>
                      <a:pt x="2572" y="5453"/>
                      <a:pt x="2644" y="5513"/>
                      <a:pt x="2727" y="5513"/>
                    </a:cubicBezTo>
                    <a:lnTo>
                      <a:pt x="6418" y="5513"/>
                    </a:lnTo>
                    <a:lnTo>
                      <a:pt x="6668" y="6239"/>
                    </a:lnTo>
                    <a:cubicBezTo>
                      <a:pt x="6716" y="6358"/>
                      <a:pt x="6811" y="6453"/>
                      <a:pt x="6954" y="6453"/>
                    </a:cubicBezTo>
                    <a:cubicBezTo>
                      <a:pt x="7085" y="6453"/>
                      <a:pt x="7204" y="6394"/>
                      <a:pt x="7251" y="6275"/>
                    </a:cubicBezTo>
                    <a:lnTo>
                      <a:pt x="7406" y="5929"/>
                    </a:lnTo>
                    <a:lnTo>
                      <a:pt x="7406" y="6727"/>
                    </a:lnTo>
                    <a:lnTo>
                      <a:pt x="298" y="6727"/>
                    </a:lnTo>
                    <a:lnTo>
                      <a:pt x="298" y="155"/>
                    </a:lnTo>
                    <a:cubicBezTo>
                      <a:pt x="298" y="60"/>
                      <a:pt x="227" y="0"/>
                      <a:pt x="15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</p:grp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" name="Google Shape;627;p46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Diagrama de un proyecto</a:t>
            </a:r>
          </a:p>
        </p:txBody>
      </p:sp>
      <p:sp>
        <p:nvSpPr>
          <p:cNvPr id="628" name="Google Shape;628;p46"/>
          <p:cNvSpPr txBox="1"/>
          <p:nvPr/>
        </p:nvSpPr>
        <p:spPr>
          <a:xfrm>
            <a:off x="214418" y="3445725"/>
            <a:ext cx="1762815" cy="45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2000" b="1" dirty="0">
                <a:latin typeface="Sora"/>
                <a:ea typeface="Sora"/>
                <a:cs typeface="Sora"/>
                <a:sym typeface="Sora"/>
              </a:rPr>
              <a:t>Proyecto 01</a:t>
            </a:r>
            <a:endParaRPr lang="es-ES_tradnl" sz="2000" b="1" dirty="0">
              <a:solidFill>
                <a:srgbClr val="000000"/>
              </a:solidFill>
              <a:latin typeface="Sora"/>
              <a:ea typeface="Sora"/>
              <a:cs typeface="Sora"/>
              <a:sym typeface="Sora"/>
            </a:endParaRPr>
          </a:p>
        </p:txBody>
      </p:sp>
      <p:sp>
        <p:nvSpPr>
          <p:cNvPr id="629" name="Google Shape;629;p46"/>
          <p:cNvSpPr txBox="1">
            <a:spLocks noGrp="1"/>
          </p:cNvSpPr>
          <p:nvPr>
            <p:ph type="title" idx="4294967295"/>
          </p:nvPr>
        </p:nvSpPr>
        <p:spPr>
          <a:xfrm>
            <a:off x="2278618" y="3445725"/>
            <a:ext cx="1978471" cy="45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s-ES_tradnl" sz="2000" dirty="0">
                <a:solidFill>
                  <a:schemeClr val="dk1"/>
                </a:solidFill>
              </a:rPr>
              <a:t>Estrategia 02</a:t>
            </a:r>
          </a:p>
        </p:txBody>
      </p:sp>
      <p:sp>
        <p:nvSpPr>
          <p:cNvPr id="630" name="Google Shape;630;p46"/>
          <p:cNvSpPr txBox="1">
            <a:spLocks noGrp="1"/>
          </p:cNvSpPr>
          <p:nvPr>
            <p:ph type="title" idx="4294967295"/>
          </p:nvPr>
        </p:nvSpPr>
        <p:spPr>
          <a:xfrm>
            <a:off x="2315979" y="1955875"/>
            <a:ext cx="1903751" cy="45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2000" dirty="0">
                <a:solidFill>
                  <a:schemeClr val="dk1"/>
                </a:solidFill>
              </a:rPr>
              <a:t>Estrategia 01</a:t>
            </a:r>
          </a:p>
        </p:txBody>
      </p:sp>
      <p:sp>
        <p:nvSpPr>
          <p:cNvPr id="631" name="Google Shape;631;p46"/>
          <p:cNvSpPr txBox="1">
            <a:spLocks noGrp="1"/>
          </p:cNvSpPr>
          <p:nvPr>
            <p:ph type="subTitle" idx="4294967295"/>
          </p:nvPr>
        </p:nvSpPr>
        <p:spPr>
          <a:xfrm>
            <a:off x="6349875" y="1485538"/>
            <a:ext cx="2081100" cy="45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Descripción de las tareas específicas</a:t>
            </a:r>
            <a:endParaRPr lang="es-ES_tradnl" dirty="0">
              <a:solidFill>
                <a:schemeClr val="dk1"/>
              </a:solidFill>
            </a:endParaRPr>
          </a:p>
        </p:txBody>
      </p:sp>
      <p:sp>
        <p:nvSpPr>
          <p:cNvPr id="632" name="Google Shape;632;p46"/>
          <p:cNvSpPr txBox="1">
            <a:spLocks noGrp="1"/>
          </p:cNvSpPr>
          <p:nvPr>
            <p:ph type="title" idx="4294967295"/>
          </p:nvPr>
        </p:nvSpPr>
        <p:spPr>
          <a:xfrm>
            <a:off x="4738575" y="1485550"/>
            <a:ext cx="1529400" cy="45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2000">
                <a:solidFill>
                  <a:schemeClr val="dk1"/>
                </a:solidFill>
              </a:rPr>
              <a:t>Táctica 1</a:t>
            </a:r>
          </a:p>
        </p:txBody>
      </p:sp>
      <p:sp>
        <p:nvSpPr>
          <p:cNvPr id="633" name="Google Shape;633;p46"/>
          <p:cNvSpPr txBox="1">
            <a:spLocks noGrp="1"/>
          </p:cNvSpPr>
          <p:nvPr>
            <p:ph type="subTitle" idx="4294967295"/>
          </p:nvPr>
        </p:nvSpPr>
        <p:spPr>
          <a:xfrm>
            <a:off x="6349875" y="2255213"/>
            <a:ext cx="2081100" cy="45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>
              <a:lnSpc>
                <a:spcPct val="100000"/>
              </a:lnSpc>
              <a:buNone/>
            </a:pPr>
            <a:r>
              <a:rPr lang="es-ES_tradnl" dirty="0"/>
              <a:t>Descripción de las tareas específicas</a:t>
            </a:r>
          </a:p>
        </p:txBody>
      </p:sp>
      <p:sp>
        <p:nvSpPr>
          <p:cNvPr id="634" name="Google Shape;634;p46"/>
          <p:cNvSpPr txBox="1">
            <a:spLocks noGrp="1"/>
          </p:cNvSpPr>
          <p:nvPr>
            <p:ph type="title" idx="4294967295"/>
          </p:nvPr>
        </p:nvSpPr>
        <p:spPr>
          <a:xfrm>
            <a:off x="4738575" y="2255225"/>
            <a:ext cx="1529400" cy="45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2000">
                <a:solidFill>
                  <a:schemeClr val="dk1"/>
                </a:solidFill>
              </a:rPr>
              <a:t>Táctica 2</a:t>
            </a:r>
          </a:p>
        </p:txBody>
      </p:sp>
      <p:sp>
        <p:nvSpPr>
          <p:cNvPr id="635" name="Google Shape;635;p46"/>
          <p:cNvSpPr txBox="1">
            <a:spLocks noGrp="1"/>
          </p:cNvSpPr>
          <p:nvPr>
            <p:ph type="subTitle" idx="4294967295"/>
          </p:nvPr>
        </p:nvSpPr>
        <p:spPr>
          <a:xfrm>
            <a:off x="6349875" y="3024888"/>
            <a:ext cx="2081100" cy="45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>
              <a:lnSpc>
                <a:spcPct val="100000"/>
              </a:lnSpc>
              <a:buNone/>
            </a:pPr>
            <a:r>
              <a:rPr lang="es-ES_tradnl" dirty="0"/>
              <a:t>Descripción de las tareas específicas</a:t>
            </a:r>
          </a:p>
        </p:txBody>
      </p:sp>
      <p:sp>
        <p:nvSpPr>
          <p:cNvPr id="636" name="Google Shape;636;p46"/>
          <p:cNvSpPr txBox="1">
            <a:spLocks noGrp="1"/>
          </p:cNvSpPr>
          <p:nvPr>
            <p:ph type="title" idx="4294967295"/>
          </p:nvPr>
        </p:nvSpPr>
        <p:spPr>
          <a:xfrm>
            <a:off x="4738575" y="3024900"/>
            <a:ext cx="1529400" cy="45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2000">
                <a:solidFill>
                  <a:schemeClr val="dk1"/>
                </a:solidFill>
              </a:rPr>
              <a:t>Táctica 1</a:t>
            </a:r>
          </a:p>
        </p:txBody>
      </p:sp>
      <p:sp>
        <p:nvSpPr>
          <p:cNvPr id="637" name="Google Shape;637;p46"/>
          <p:cNvSpPr txBox="1">
            <a:spLocks noGrp="1"/>
          </p:cNvSpPr>
          <p:nvPr>
            <p:ph type="subTitle" idx="4294967295"/>
          </p:nvPr>
        </p:nvSpPr>
        <p:spPr>
          <a:xfrm>
            <a:off x="6349875" y="3794563"/>
            <a:ext cx="2081100" cy="45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>
              <a:lnSpc>
                <a:spcPct val="100000"/>
              </a:lnSpc>
              <a:buNone/>
            </a:pPr>
            <a:r>
              <a:rPr lang="es-ES_tradnl" dirty="0"/>
              <a:t>Descripción de las tareas específicas</a:t>
            </a:r>
          </a:p>
        </p:txBody>
      </p:sp>
      <p:sp>
        <p:nvSpPr>
          <p:cNvPr id="638" name="Google Shape;638;p46"/>
          <p:cNvSpPr txBox="1">
            <a:spLocks noGrp="1"/>
          </p:cNvSpPr>
          <p:nvPr>
            <p:ph type="title" idx="4294967295"/>
          </p:nvPr>
        </p:nvSpPr>
        <p:spPr>
          <a:xfrm>
            <a:off x="4738575" y="3794575"/>
            <a:ext cx="1529400" cy="45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2000">
                <a:solidFill>
                  <a:schemeClr val="dk1"/>
                </a:solidFill>
              </a:rPr>
              <a:t>Táctica 2</a:t>
            </a:r>
          </a:p>
        </p:txBody>
      </p:sp>
      <p:cxnSp>
        <p:nvCxnSpPr>
          <p:cNvPr id="639" name="Google Shape;639;p46"/>
          <p:cNvCxnSpPr>
            <a:cxnSpLocks/>
            <a:stCxn id="640" idx="6"/>
            <a:endCxn id="630" idx="1"/>
          </p:cNvCxnSpPr>
          <p:nvPr/>
        </p:nvCxnSpPr>
        <p:spPr>
          <a:xfrm flipV="1">
            <a:off x="1638261" y="2182525"/>
            <a:ext cx="677718" cy="744925"/>
          </a:xfrm>
          <a:prstGeom prst="bentConnector3">
            <a:avLst>
              <a:gd name="adj1" fmla="val 46682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41" name="Google Shape;641;p46"/>
          <p:cNvCxnSpPr>
            <a:cxnSpLocks/>
            <a:stCxn id="640" idx="6"/>
            <a:endCxn id="629" idx="1"/>
          </p:cNvCxnSpPr>
          <p:nvPr/>
        </p:nvCxnSpPr>
        <p:spPr>
          <a:xfrm>
            <a:off x="1638261" y="2927450"/>
            <a:ext cx="640357" cy="744925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42" name="Google Shape;642;p46"/>
          <p:cNvCxnSpPr>
            <a:cxnSpLocks/>
            <a:stCxn id="630" idx="3"/>
            <a:endCxn id="632" idx="1"/>
          </p:cNvCxnSpPr>
          <p:nvPr/>
        </p:nvCxnSpPr>
        <p:spPr>
          <a:xfrm flipV="1">
            <a:off x="4219730" y="1712200"/>
            <a:ext cx="518845" cy="470325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43" name="Google Shape;643;p46"/>
          <p:cNvCxnSpPr>
            <a:cxnSpLocks/>
            <a:stCxn id="630" idx="3"/>
            <a:endCxn id="634" idx="1"/>
          </p:cNvCxnSpPr>
          <p:nvPr/>
        </p:nvCxnSpPr>
        <p:spPr>
          <a:xfrm>
            <a:off x="4219730" y="2182525"/>
            <a:ext cx="518845" cy="299350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44" name="Google Shape;644;p46"/>
          <p:cNvCxnSpPr>
            <a:cxnSpLocks/>
            <a:stCxn id="629" idx="3"/>
            <a:endCxn id="636" idx="1"/>
          </p:cNvCxnSpPr>
          <p:nvPr/>
        </p:nvCxnSpPr>
        <p:spPr>
          <a:xfrm flipV="1">
            <a:off x="4257089" y="3251550"/>
            <a:ext cx="481486" cy="420825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645" name="Google Shape;645;p46"/>
          <p:cNvCxnSpPr>
            <a:cxnSpLocks/>
            <a:stCxn id="629" idx="3"/>
            <a:endCxn id="638" idx="1"/>
          </p:cNvCxnSpPr>
          <p:nvPr/>
        </p:nvCxnSpPr>
        <p:spPr>
          <a:xfrm>
            <a:off x="4257089" y="3672375"/>
            <a:ext cx="481486" cy="348850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640" name="Google Shape;640;p46"/>
          <p:cNvSpPr/>
          <p:nvPr/>
        </p:nvSpPr>
        <p:spPr>
          <a:xfrm>
            <a:off x="731661" y="2474150"/>
            <a:ext cx="906600" cy="906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grpSp>
        <p:nvGrpSpPr>
          <p:cNvPr id="646" name="Google Shape;646;p46"/>
          <p:cNvGrpSpPr/>
          <p:nvPr/>
        </p:nvGrpSpPr>
        <p:grpSpPr>
          <a:xfrm>
            <a:off x="1024497" y="2684452"/>
            <a:ext cx="320927" cy="485994"/>
            <a:chOff x="7208547" y="1446302"/>
            <a:chExt cx="320927" cy="485994"/>
          </a:xfrm>
        </p:grpSpPr>
        <p:sp>
          <p:nvSpPr>
            <p:cNvPr id="647" name="Google Shape;647;p46"/>
            <p:cNvSpPr/>
            <p:nvPr/>
          </p:nvSpPr>
          <p:spPr>
            <a:xfrm>
              <a:off x="7208547" y="1446302"/>
              <a:ext cx="320927" cy="485994"/>
            </a:xfrm>
            <a:custGeom>
              <a:avLst/>
              <a:gdLst/>
              <a:ahLst/>
              <a:cxnLst/>
              <a:rect l="l" t="t" r="r" b="b"/>
              <a:pathLst>
                <a:path w="14292" h="21643" extrusionOk="0">
                  <a:moveTo>
                    <a:pt x="7601" y="2730"/>
                  </a:moveTo>
                  <a:lnTo>
                    <a:pt x="7779" y="3810"/>
                  </a:lnTo>
                  <a:cubicBezTo>
                    <a:pt x="7797" y="3926"/>
                    <a:pt x="7886" y="4024"/>
                    <a:pt x="8002" y="4060"/>
                  </a:cubicBezTo>
                  <a:cubicBezTo>
                    <a:pt x="8216" y="4122"/>
                    <a:pt x="8421" y="4211"/>
                    <a:pt x="8618" y="4318"/>
                  </a:cubicBezTo>
                  <a:cubicBezTo>
                    <a:pt x="8666" y="4346"/>
                    <a:pt x="8720" y="4360"/>
                    <a:pt x="8773" y="4360"/>
                  </a:cubicBezTo>
                  <a:cubicBezTo>
                    <a:pt x="8838" y="4360"/>
                    <a:pt x="8903" y="4340"/>
                    <a:pt x="8957" y="4300"/>
                  </a:cubicBezTo>
                  <a:lnTo>
                    <a:pt x="9840" y="3658"/>
                  </a:lnTo>
                  <a:lnTo>
                    <a:pt x="10447" y="4265"/>
                  </a:lnTo>
                  <a:lnTo>
                    <a:pt x="9813" y="5157"/>
                  </a:lnTo>
                  <a:cubicBezTo>
                    <a:pt x="9742" y="5255"/>
                    <a:pt x="9733" y="5389"/>
                    <a:pt x="9795" y="5496"/>
                  </a:cubicBezTo>
                  <a:cubicBezTo>
                    <a:pt x="9902" y="5692"/>
                    <a:pt x="9983" y="5897"/>
                    <a:pt x="10045" y="6111"/>
                  </a:cubicBezTo>
                  <a:cubicBezTo>
                    <a:pt x="10081" y="6227"/>
                    <a:pt x="10179" y="6317"/>
                    <a:pt x="10304" y="6334"/>
                  </a:cubicBezTo>
                  <a:lnTo>
                    <a:pt x="11383" y="6513"/>
                  </a:lnTo>
                  <a:lnTo>
                    <a:pt x="11383" y="7369"/>
                  </a:lnTo>
                  <a:lnTo>
                    <a:pt x="10304" y="7548"/>
                  </a:lnTo>
                  <a:cubicBezTo>
                    <a:pt x="10179" y="7566"/>
                    <a:pt x="10081" y="7655"/>
                    <a:pt x="10045" y="7771"/>
                  </a:cubicBezTo>
                  <a:cubicBezTo>
                    <a:pt x="9983" y="7985"/>
                    <a:pt x="9902" y="8190"/>
                    <a:pt x="9795" y="8386"/>
                  </a:cubicBezTo>
                  <a:cubicBezTo>
                    <a:pt x="9733" y="8493"/>
                    <a:pt x="9742" y="8627"/>
                    <a:pt x="9813" y="8725"/>
                  </a:cubicBezTo>
                  <a:lnTo>
                    <a:pt x="10447" y="9608"/>
                  </a:lnTo>
                  <a:lnTo>
                    <a:pt x="9840" y="10224"/>
                  </a:lnTo>
                  <a:lnTo>
                    <a:pt x="8957" y="9582"/>
                  </a:lnTo>
                  <a:cubicBezTo>
                    <a:pt x="8898" y="9542"/>
                    <a:pt x="8834" y="9522"/>
                    <a:pt x="8770" y="9522"/>
                  </a:cubicBezTo>
                  <a:cubicBezTo>
                    <a:pt x="8718" y="9522"/>
                    <a:pt x="8666" y="9536"/>
                    <a:pt x="8618" y="9564"/>
                  </a:cubicBezTo>
                  <a:cubicBezTo>
                    <a:pt x="8421" y="9671"/>
                    <a:pt x="8216" y="9760"/>
                    <a:pt x="8002" y="9814"/>
                  </a:cubicBezTo>
                  <a:cubicBezTo>
                    <a:pt x="7886" y="9849"/>
                    <a:pt x="7797" y="9947"/>
                    <a:pt x="7779" y="10072"/>
                  </a:cubicBezTo>
                  <a:lnTo>
                    <a:pt x="7601" y="11152"/>
                  </a:lnTo>
                  <a:lnTo>
                    <a:pt x="6735" y="11152"/>
                  </a:lnTo>
                  <a:lnTo>
                    <a:pt x="6566" y="10072"/>
                  </a:lnTo>
                  <a:cubicBezTo>
                    <a:pt x="6539" y="9947"/>
                    <a:pt x="6459" y="9849"/>
                    <a:pt x="6343" y="9823"/>
                  </a:cubicBezTo>
                  <a:cubicBezTo>
                    <a:pt x="6129" y="9760"/>
                    <a:pt x="5924" y="9671"/>
                    <a:pt x="5727" y="9564"/>
                  </a:cubicBezTo>
                  <a:cubicBezTo>
                    <a:pt x="5704" y="9499"/>
                    <a:pt x="5653" y="9461"/>
                    <a:pt x="5598" y="9461"/>
                  </a:cubicBezTo>
                  <a:cubicBezTo>
                    <a:pt x="5570" y="9461"/>
                    <a:pt x="5540" y="9471"/>
                    <a:pt x="5513" y="9492"/>
                  </a:cubicBezTo>
                  <a:lnTo>
                    <a:pt x="4496" y="10224"/>
                  </a:lnTo>
                  <a:lnTo>
                    <a:pt x="3890" y="9608"/>
                  </a:lnTo>
                  <a:lnTo>
                    <a:pt x="4523" y="8725"/>
                  </a:lnTo>
                  <a:cubicBezTo>
                    <a:pt x="4594" y="8627"/>
                    <a:pt x="4603" y="8493"/>
                    <a:pt x="4550" y="8386"/>
                  </a:cubicBezTo>
                  <a:cubicBezTo>
                    <a:pt x="4443" y="8190"/>
                    <a:pt x="4353" y="7985"/>
                    <a:pt x="4291" y="7771"/>
                  </a:cubicBezTo>
                  <a:cubicBezTo>
                    <a:pt x="4255" y="7655"/>
                    <a:pt x="4157" y="7566"/>
                    <a:pt x="4041" y="7548"/>
                  </a:cubicBezTo>
                  <a:lnTo>
                    <a:pt x="2962" y="7369"/>
                  </a:lnTo>
                  <a:lnTo>
                    <a:pt x="2962" y="6513"/>
                  </a:lnTo>
                  <a:lnTo>
                    <a:pt x="4041" y="6334"/>
                  </a:lnTo>
                  <a:cubicBezTo>
                    <a:pt x="4157" y="6317"/>
                    <a:pt x="4255" y="6227"/>
                    <a:pt x="4291" y="6111"/>
                  </a:cubicBezTo>
                  <a:cubicBezTo>
                    <a:pt x="4353" y="5897"/>
                    <a:pt x="4443" y="5692"/>
                    <a:pt x="4550" y="5496"/>
                  </a:cubicBezTo>
                  <a:cubicBezTo>
                    <a:pt x="4603" y="5389"/>
                    <a:pt x="4594" y="5255"/>
                    <a:pt x="4523" y="5157"/>
                  </a:cubicBezTo>
                  <a:lnTo>
                    <a:pt x="3890" y="4265"/>
                  </a:lnTo>
                  <a:lnTo>
                    <a:pt x="4496" y="3658"/>
                  </a:lnTo>
                  <a:lnTo>
                    <a:pt x="5388" y="4300"/>
                  </a:lnTo>
                  <a:cubicBezTo>
                    <a:pt x="5442" y="4340"/>
                    <a:pt x="5507" y="4360"/>
                    <a:pt x="5572" y="4360"/>
                  </a:cubicBezTo>
                  <a:cubicBezTo>
                    <a:pt x="5626" y="4360"/>
                    <a:pt x="5679" y="4346"/>
                    <a:pt x="5727" y="4318"/>
                  </a:cubicBezTo>
                  <a:cubicBezTo>
                    <a:pt x="5915" y="4211"/>
                    <a:pt x="6129" y="4122"/>
                    <a:pt x="6334" y="4060"/>
                  </a:cubicBezTo>
                  <a:cubicBezTo>
                    <a:pt x="6459" y="4033"/>
                    <a:pt x="6539" y="3926"/>
                    <a:pt x="6566" y="3810"/>
                  </a:cubicBezTo>
                  <a:lnTo>
                    <a:pt x="6735" y="2730"/>
                  </a:lnTo>
                  <a:close/>
                  <a:moveTo>
                    <a:pt x="7529" y="11785"/>
                  </a:moveTo>
                  <a:lnTo>
                    <a:pt x="7529" y="15131"/>
                  </a:lnTo>
                  <a:lnTo>
                    <a:pt x="6771" y="15131"/>
                  </a:lnTo>
                  <a:lnTo>
                    <a:pt x="6771" y="11785"/>
                  </a:lnTo>
                  <a:close/>
                  <a:moveTo>
                    <a:pt x="10250" y="15764"/>
                  </a:moveTo>
                  <a:cubicBezTo>
                    <a:pt x="10313" y="15764"/>
                    <a:pt x="10366" y="15809"/>
                    <a:pt x="10366" y="15871"/>
                  </a:cubicBezTo>
                  <a:lnTo>
                    <a:pt x="10366" y="16451"/>
                  </a:lnTo>
                  <a:cubicBezTo>
                    <a:pt x="10366" y="16451"/>
                    <a:pt x="10295" y="16567"/>
                    <a:pt x="10232" y="16567"/>
                  </a:cubicBezTo>
                  <a:lnTo>
                    <a:pt x="9760" y="16567"/>
                  </a:lnTo>
                  <a:cubicBezTo>
                    <a:pt x="9581" y="16567"/>
                    <a:pt x="9438" y="16710"/>
                    <a:pt x="9438" y="16879"/>
                  </a:cubicBezTo>
                  <a:cubicBezTo>
                    <a:pt x="9438" y="17057"/>
                    <a:pt x="9581" y="17200"/>
                    <a:pt x="9760" y="17200"/>
                  </a:cubicBezTo>
                  <a:lnTo>
                    <a:pt x="9983" y="17200"/>
                  </a:lnTo>
                  <a:lnTo>
                    <a:pt x="9983" y="18868"/>
                  </a:lnTo>
                  <a:cubicBezTo>
                    <a:pt x="9983" y="18931"/>
                    <a:pt x="9938" y="18976"/>
                    <a:pt x="9876" y="18976"/>
                  </a:cubicBezTo>
                  <a:lnTo>
                    <a:pt x="6932" y="18976"/>
                  </a:lnTo>
                  <a:cubicBezTo>
                    <a:pt x="6771" y="18976"/>
                    <a:pt x="6628" y="19091"/>
                    <a:pt x="6602" y="19252"/>
                  </a:cubicBezTo>
                  <a:cubicBezTo>
                    <a:pt x="6584" y="19448"/>
                    <a:pt x="6735" y="19609"/>
                    <a:pt x="6923" y="19609"/>
                  </a:cubicBezTo>
                  <a:lnTo>
                    <a:pt x="9215" y="19609"/>
                  </a:lnTo>
                  <a:lnTo>
                    <a:pt x="8653" y="20938"/>
                  </a:lnTo>
                  <a:cubicBezTo>
                    <a:pt x="8645" y="20983"/>
                    <a:pt x="8600" y="21009"/>
                    <a:pt x="8555" y="21009"/>
                  </a:cubicBezTo>
                  <a:lnTo>
                    <a:pt x="5754" y="21009"/>
                  </a:lnTo>
                  <a:cubicBezTo>
                    <a:pt x="5709" y="21009"/>
                    <a:pt x="5665" y="20983"/>
                    <a:pt x="5647" y="20938"/>
                  </a:cubicBezTo>
                  <a:lnTo>
                    <a:pt x="5094" y="19609"/>
                  </a:lnTo>
                  <a:lnTo>
                    <a:pt x="5442" y="19609"/>
                  </a:lnTo>
                  <a:cubicBezTo>
                    <a:pt x="5602" y="19609"/>
                    <a:pt x="5754" y="19493"/>
                    <a:pt x="5772" y="19332"/>
                  </a:cubicBezTo>
                  <a:cubicBezTo>
                    <a:pt x="5790" y="19145"/>
                    <a:pt x="5647" y="18976"/>
                    <a:pt x="5460" y="18976"/>
                  </a:cubicBezTo>
                  <a:lnTo>
                    <a:pt x="4425" y="18976"/>
                  </a:lnTo>
                  <a:cubicBezTo>
                    <a:pt x="4362" y="18976"/>
                    <a:pt x="4318" y="18931"/>
                    <a:pt x="4318" y="18868"/>
                  </a:cubicBezTo>
                  <a:lnTo>
                    <a:pt x="4318" y="17200"/>
                  </a:lnTo>
                  <a:lnTo>
                    <a:pt x="8270" y="17200"/>
                  </a:lnTo>
                  <a:cubicBezTo>
                    <a:pt x="8430" y="17200"/>
                    <a:pt x="8582" y="17084"/>
                    <a:pt x="8600" y="16924"/>
                  </a:cubicBezTo>
                  <a:cubicBezTo>
                    <a:pt x="8618" y="16727"/>
                    <a:pt x="8475" y="16567"/>
                    <a:pt x="8288" y="16567"/>
                  </a:cubicBezTo>
                  <a:lnTo>
                    <a:pt x="4086" y="16567"/>
                  </a:lnTo>
                  <a:cubicBezTo>
                    <a:pt x="4023" y="16567"/>
                    <a:pt x="3979" y="16513"/>
                    <a:pt x="3979" y="16451"/>
                  </a:cubicBezTo>
                  <a:lnTo>
                    <a:pt x="3979" y="15871"/>
                  </a:lnTo>
                  <a:cubicBezTo>
                    <a:pt x="3979" y="15809"/>
                    <a:pt x="4023" y="15764"/>
                    <a:pt x="4086" y="15764"/>
                  </a:cubicBezTo>
                  <a:close/>
                  <a:moveTo>
                    <a:pt x="7141" y="0"/>
                  </a:moveTo>
                  <a:cubicBezTo>
                    <a:pt x="4643" y="0"/>
                    <a:pt x="2293" y="1335"/>
                    <a:pt x="999" y="3498"/>
                  </a:cubicBezTo>
                  <a:cubicBezTo>
                    <a:pt x="910" y="3649"/>
                    <a:pt x="955" y="3837"/>
                    <a:pt x="1106" y="3935"/>
                  </a:cubicBezTo>
                  <a:cubicBezTo>
                    <a:pt x="1156" y="3964"/>
                    <a:pt x="1211" y="3978"/>
                    <a:pt x="1265" y="3978"/>
                  </a:cubicBezTo>
                  <a:cubicBezTo>
                    <a:pt x="1376" y="3978"/>
                    <a:pt x="1484" y="3920"/>
                    <a:pt x="1543" y="3819"/>
                  </a:cubicBezTo>
                  <a:cubicBezTo>
                    <a:pt x="2721" y="1853"/>
                    <a:pt x="4866" y="634"/>
                    <a:pt x="7132" y="634"/>
                  </a:cubicBezTo>
                  <a:cubicBezTo>
                    <a:pt x="7149" y="634"/>
                    <a:pt x="7165" y="634"/>
                    <a:pt x="7181" y="634"/>
                  </a:cubicBezTo>
                  <a:cubicBezTo>
                    <a:pt x="10759" y="661"/>
                    <a:pt x="13658" y="3587"/>
                    <a:pt x="13658" y="7155"/>
                  </a:cubicBezTo>
                  <a:cubicBezTo>
                    <a:pt x="13658" y="9350"/>
                    <a:pt x="12561" y="11384"/>
                    <a:pt x="10723" y="12597"/>
                  </a:cubicBezTo>
                  <a:cubicBezTo>
                    <a:pt x="10152" y="12981"/>
                    <a:pt x="9813" y="13605"/>
                    <a:pt x="9813" y="14292"/>
                  </a:cubicBezTo>
                  <a:lnTo>
                    <a:pt x="9813" y="15131"/>
                  </a:lnTo>
                  <a:lnTo>
                    <a:pt x="8163" y="15131"/>
                  </a:lnTo>
                  <a:lnTo>
                    <a:pt x="8163" y="11500"/>
                  </a:lnTo>
                  <a:lnTo>
                    <a:pt x="8350" y="10367"/>
                  </a:lnTo>
                  <a:cubicBezTo>
                    <a:pt x="8475" y="10322"/>
                    <a:pt x="8600" y="10269"/>
                    <a:pt x="8725" y="10215"/>
                  </a:cubicBezTo>
                  <a:lnTo>
                    <a:pt x="9679" y="10893"/>
                  </a:lnTo>
                  <a:cubicBezTo>
                    <a:pt x="9735" y="10937"/>
                    <a:pt x="9801" y="10958"/>
                    <a:pt x="9867" y="10958"/>
                  </a:cubicBezTo>
                  <a:cubicBezTo>
                    <a:pt x="9949" y="10958"/>
                    <a:pt x="10030" y="10926"/>
                    <a:pt x="10090" y="10866"/>
                  </a:cubicBezTo>
                  <a:lnTo>
                    <a:pt x="11080" y="9876"/>
                  </a:lnTo>
                  <a:cubicBezTo>
                    <a:pt x="11196" y="9760"/>
                    <a:pt x="11205" y="9591"/>
                    <a:pt x="11116" y="9466"/>
                  </a:cubicBezTo>
                  <a:lnTo>
                    <a:pt x="10429" y="8511"/>
                  </a:lnTo>
                  <a:cubicBezTo>
                    <a:pt x="10491" y="8395"/>
                    <a:pt x="10545" y="8270"/>
                    <a:pt x="10589" y="8145"/>
                  </a:cubicBezTo>
                  <a:lnTo>
                    <a:pt x="11749" y="7958"/>
                  </a:lnTo>
                  <a:cubicBezTo>
                    <a:pt x="11901" y="7931"/>
                    <a:pt x="12017" y="7797"/>
                    <a:pt x="12017" y="7637"/>
                  </a:cubicBezTo>
                  <a:lnTo>
                    <a:pt x="12017" y="6245"/>
                  </a:lnTo>
                  <a:cubicBezTo>
                    <a:pt x="12017" y="6085"/>
                    <a:pt x="11901" y="5951"/>
                    <a:pt x="11749" y="5933"/>
                  </a:cubicBezTo>
                  <a:lnTo>
                    <a:pt x="10589" y="5737"/>
                  </a:lnTo>
                  <a:cubicBezTo>
                    <a:pt x="10545" y="5612"/>
                    <a:pt x="10491" y="5487"/>
                    <a:pt x="10429" y="5371"/>
                  </a:cubicBezTo>
                  <a:lnTo>
                    <a:pt x="11116" y="4416"/>
                  </a:lnTo>
                  <a:cubicBezTo>
                    <a:pt x="11205" y="4292"/>
                    <a:pt x="11196" y="4122"/>
                    <a:pt x="11080" y="4006"/>
                  </a:cubicBezTo>
                  <a:lnTo>
                    <a:pt x="10090" y="3016"/>
                  </a:lnTo>
                  <a:cubicBezTo>
                    <a:pt x="10031" y="2957"/>
                    <a:pt x="9952" y="2928"/>
                    <a:pt x="9871" y="2928"/>
                  </a:cubicBezTo>
                  <a:cubicBezTo>
                    <a:pt x="9804" y="2928"/>
                    <a:pt x="9736" y="2949"/>
                    <a:pt x="9679" y="2989"/>
                  </a:cubicBezTo>
                  <a:lnTo>
                    <a:pt x="8725" y="3667"/>
                  </a:lnTo>
                  <a:cubicBezTo>
                    <a:pt x="8600" y="3614"/>
                    <a:pt x="8475" y="3560"/>
                    <a:pt x="8350" y="3515"/>
                  </a:cubicBezTo>
                  <a:lnTo>
                    <a:pt x="8163" y="2365"/>
                  </a:lnTo>
                  <a:cubicBezTo>
                    <a:pt x="8136" y="2213"/>
                    <a:pt x="8002" y="2097"/>
                    <a:pt x="7842" y="2097"/>
                  </a:cubicBezTo>
                  <a:lnTo>
                    <a:pt x="6459" y="2097"/>
                  </a:lnTo>
                  <a:cubicBezTo>
                    <a:pt x="6298" y="2097"/>
                    <a:pt x="6164" y="2213"/>
                    <a:pt x="6147" y="2365"/>
                  </a:cubicBezTo>
                  <a:lnTo>
                    <a:pt x="5959" y="3515"/>
                  </a:lnTo>
                  <a:cubicBezTo>
                    <a:pt x="5825" y="3560"/>
                    <a:pt x="5709" y="3614"/>
                    <a:pt x="5585" y="3667"/>
                  </a:cubicBezTo>
                  <a:lnTo>
                    <a:pt x="4639" y="2989"/>
                  </a:lnTo>
                  <a:cubicBezTo>
                    <a:pt x="4583" y="2949"/>
                    <a:pt x="4519" y="2929"/>
                    <a:pt x="4454" y="2929"/>
                  </a:cubicBezTo>
                  <a:cubicBezTo>
                    <a:pt x="4374" y="2929"/>
                    <a:pt x="4293" y="2960"/>
                    <a:pt x="4229" y="3025"/>
                  </a:cubicBezTo>
                  <a:lnTo>
                    <a:pt x="3247" y="4006"/>
                  </a:lnTo>
                  <a:cubicBezTo>
                    <a:pt x="3140" y="4122"/>
                    <a:pt x="3122" y="4292"/>
                    <a:pt x="3212" y="4416"/>
                  </a:cubicBezTo>
                  <a:lnTo>
                    <a:pt x="3890" y="5371"/>
                  </a:lnTo>
                  <a:cubicBezTo>
                    <a:pt x="3836" y="5487"/>
                    <a:pt x="3783" y="5612"/>
                    <a:pt x="3738" y="5737"/>
                  </a:cubicBezTo>
                  <a:lnTo>
                    <a:pt x="2587" y="5933"/>
                  </a:lnTo>
                  <a:cubicBezTo>
                    <a:pt x="2435" y="5951"/>
                    <a:pt x="2328" y="6085"/>
                    <a:pt x="2328" y="6245"/>
                  </a:cubicBezTo>
                  <a:lnTo>
                    <a:pt x="2328" y="7646"/>
                  </a:lnTo>
                  <a:cubicBezTo>
                    <a:pt x="2328" y="7797"/>
                    <a:pt x="2435" y="7931"/>
                    <a:pt x="2587" y="7958"/>
                  </a:cubicBezTo>
                  <a:lnTo>
                    <a:pt x="3738" y="8145"/>
                  </a:lnTo>
                  <a:cubicBezTo>
                    <a:pt x="3783" y="8270"/>
                    <a:pt x="3836" y="8395"/>
                    <a:pt x="3890" y="8511"/>
                  </a:cubicBezTo>
                  <a:lnTo>
                    <a:pt x="3212" y="9466"/>
                  </a:lnTo>
                  <a:cubicBezTo>
                    <a:pt x="3122" y="9591"/>
                    <a:pt x="3140" y="9760"/>
                    <a:pt x="3247" y="9876"/>
                  </a:cubicBezTo>
                  <a:lnTo>
                    <a:pt x="4229" y="10866"/>
                  </a:lnTo>
                  <a:cubicBezTo>
                    <a:pt x="4293" y="10926"/>
                    <a:pt x="4374" y="10958"/>
                    <a:pt x="4454" y="10958"/>
                  </a:cubicBezTo>
                  <a:cubicBezTo>
                    <a:pt x="4519" y="10958"/>
                    <a:pt x="4583" y="10937"/>
                    <a:pt x="4639" y="10893"/>
                  </a:cubicBezTo>
                  <a:lnTo>
                    <a:pt x="5585" y="10215"/>
                  </a:lnTo>
                  <a:cubicBezTo>
                    <a:pt x="5709" y="10269"/>
                    <a:pt x="5825" y="10322"/>
                    <a:pt x="5959" y="10367"/>
                  </a:cubicBezTo>
                  <a:lnTo>
                    <a:pt x="6138" y="11464"/>
                  </a:lnTo>
                  <a:cubicBezTo>
                    <a:pt x="6138" y="11464"/>
                    <a:pt x="6129" y="11464"/>
                    <a:pt x="6129" y="11473"/>
                  </a:cubicBezTo>
                  <a:lnTo>
                    <a:pt x="6129" y="15131"/>
                  </a:lnTo>
                  <a:lnTo>
                    <a:pt x="4487" y="15131"/>
                  </a:lnTo>
                  <a:lnTo>
                    <a:pt x="4487" y="14301"/>
                  </a:lnTo>
                  <a:cubicBezTo>
                    <a:pt x="4487" y="13614"/>
                    <a:pt x="4148" y="12981"/>
                    <a:pt x="3577" y="12606"/>
                  </a:cubicBezTo>
                  <a:cubicBezTo>
                    <a:pt x="1740" y="11393"/>
                    <a:pt x="633" y="9350"/>
                    <a:pt x="633" y="7155"/>
                  </a:cubicBezTo>
                  <a:cubicBezTo>
                    <a:pt x="633" y="6450"/>
                    <a:pt x="749" y="5764"/>
                    <a:pt x="972" y="5103"/>
                  </a:cubicBezTo>
                  <a:cubicBezTo>
                    <a:pt x="1026" y="4943"/>
                    <a:pt x="937" y="4755"/>
                    <a:pt x="767" y="4702"/>
                  </a:cubicBezTo>
                  <a:cubicBezTo>
                    <a:pt x="736" y="4691"/>
                    <a:pt x="703" y="4686"/>
                    <a:pt x="671" y="4686"/>
                  </a:cubicBezTo>
                  <a:cubicBezTo>
                    <a:pt x="538" y="4686"/>
                    <a:pt x="409" y="4771"/>
                    <a:pt x="366" y="4907"/>
                  </a:cubicBezTo>
                  <a:cubicBezTo>
                    <a:pt x="125" y="5630"/>
                    <a:pt x="0" y="6388"/>
                    <a:pt x="0" y="7155"/>
                  </a:cubicBezTo>
                  <a:cubicBezTo>
                    <a:pt x="0" y="9564"/>
                    <a:pt x="1204" y="11803"/>
                    <a:pt x="3229" y="13132"/>
                  </a:cubicBezTo>
                  <a:cubicBezTo>
                    <a:pt x="3613" y="13391"/>
                    <a:pt x="3845" y="13828"/>
                    <a:pt x="3845" y="14301"/>
                  </a:cubicBezTo>
                  <a:lnTo>
                    <a:pt x="3845" y="15157"/>
                  </a:lnTo>
                  <a:cubicBezTo>
                    <a:pt x="3551" y="15247"/>
                    <a:pt x="3336" y="15523"/>
                    <a:pt x="3336" y="15853"/>
                  </a:cubicBezTo>
                  <a:lnTo>
                    <a:pt x="3336" y="16451"/>
                  </a:lnTo>
                  <a:cubicBezTo>
                    <a:pt x="3336" y="16718"/>
                    <a:pt x="3479" y="16942"/>
                    <a:pt x="3675" y="17075"/>
                  </a:cubicBezTo>
                  <a:lnTo>
                    <a:pt x="3675" y="18842"/>
                  </a:lnTo>
                  <a:cubicBezTo>
                    <a:pt x="3675" y="19243"/>
                    <a:pt x="3988" y="19564"/>
                    <a:pt x="4371" y="19591"/>
                  </a:cubicBezTo>
                  <a:lnTo>
                    <a:pt x="5031" y="21188"/>
                  </a:lnTo>
                  <a:cubicBezTo>
                    <a:pt x="5147" y="21464"/>
                    <a:pt x="5415" y="21643"/>
                    <a:pt x="5709" y="21643"/>
                  </a:cubicBezTo>
                  <a:lnTo>
                    <a:pt x="8582" y="21643"/>
                  </a:lnTo>
                  <a:cubicBezTo>
                    <a:pt x="8885" y="21643"/>
                    <a:pt x="9153" y="21464"/>
                    <a:pt x="9260" y="21188"/>
                  </a:cubicBezTo>
                  <a:lnTo>
                    <a:pt x="9920" y="19591"/>
                  </a:lnTo>
                  <a:cubicBezTo>
                    <a:pt x="10313" y="19564"/>
                    <a:pt x="10616" y="19243"/>
                    <a:pt x="10616" y="18842"/>
                  </a:cubicBezTo>
                  <a:lnTo>
                    <a:pt x="10616" y="17075"/>
                  </a:lnTo>
                  <a:cubicBezTo>
                    <a:pt x="10821" y="16942"/>
                    <a:pt x="10955" y="16718"/>
                    <a:pt x="10955" y="16451"/>
                  </a:cubicBezTo>
                  <a:lnTo>
                    <a:pt x="10955" y="15853"/>
                  </a:lnTo>
                  <a:cubicBezTo>
                    <a:pt x="10955" y="15523"/>
                    <a:pt x="10741" y="15247"/>
                    <a:pt x="10447" y="15157"/>
                  </a:cubicBezTo>
                  <a:lnTo>
                    <a:pt x="10447" y="14292"/>
                  </a:lnTo>
                  <a:cubicBezTo>
                    <a:pt x="10447" y="13819"/>
                    <a:pt x="10687" y="13391"/>
                    <a:pt x="11080" y="13132"/>
                  </a:cubicBezTo>
                  <a:cubicBezTo>
                    <a:pt x="13096" y="11803"/>
                    <a:pt x="14292" y="9564"/>
                    <a:pt x="14292" y="7155"/>
                  </a:cubicBezTo>
                  <a:cubicBezTo>
                    <a:pt x="14292" y="5255"/>
                    <a:pt x="13560" y="3462"/>
                    <a:pt x="12213" y="2106"/>
                  </a:cubicBezTo>
                  <a:cubicBezTo>
                    <a:pt x="10875" y="759"/>
                    <a:pt x="9091" y="9"/>
                    <a:pt x="7190" y="1"/>
                  </a:cubicBezTo>
                  <a:cubicBezTo>
                    <a:pt x="7174" y="0"/>
                    <a:pt x="7157" y="0"/>
                    <a:pt x="71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648" name="Google Shape;648;p46"/>
            <p:cNvSpPr/>
            <p:nvPr/>
          </p:nvSpPr>
          <p:spPr>
            <a:xfrm>
              <a:off x="7342356" y="1574902"/>
              <a:ext cx="53892" cy="53914"/>
            </a:xfrm>
            <a:custGeom>
              <a:avLst/>
              <a:gdLst/>
              <a:ahLst/>
              <a:cxnLst/>
              <a:rect l="l" t="t" r="r" b="b"/>
              <a:pathLst>
                <a:path w="2400" h="2401" extrusionOk="0">
                  <a:moveTo>
                    <a:pt x="1196" y="634"/>
                  </a:moveTo>
                  <a:cubicBezTo>
                    <a:pt x="1508" y="634"/>
                    <a:pt x="1767" y="884"/>
                    <a:pt x="1767" y="1196"/>
                  </a:cubicBezTo>
                  <a:cubicBezTo>
                    <a:pt x="1767" y="1508"/>
                    <a:pt x="1508" y="1767"/>
                    <a:pt x="1196" y="1767"/>
                  </a:cubicBezTo>
                  <a:cubicBezTo>
                    <a:pt x="883" y="1767"/>
                    <a:pt x="634" y="1508"/>
                    <a:pt x="634" y="1196"/>
                  </a:cubicBezTo>
                  <a:cubicBezTo>
                    <a:pt x="634" y="884"/>
                    <a:pt x="883" y="634"/>
                    <a:pt x="1196" y="634"/>
                  </a:cubicBezTo>
                  <a:close/>
                  <a:moveTo>
                    <a:pt x="1196" y="1"/>
                  </a:moveTo>
                  <a:cubicBezTo>
                    <a:pt x="536" y="1"/>
                    <a:pt x="0" y="536"/>
                    <a:pt x="0" y="1196"/>
                  </a:cubicBezTo>
                  <a:cubicBezTo>
                    <a:pt x="0" y="1856"/>
                    <a:pt x="536" y="2401"/>
                    <a:pt x="1196" y="2401"/>
                  </a:cubicBezTo>
                  <a:cubicBezTo>
                    <a:pt x="1865" y="2401"/>
                    <a:pt x="2400" y="1856"/>
                    <a:pt x="2400" y="1196"/>
                  </a:cubicBezTo>
                  <a:cubicBezTo>
                    <a:pt x="2400" y="536"/>
                    <a:pt x="1865" y="1"/>
                    <a:pt x="11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649" name="Google Shape;649;p46"/>
            <p:cNvSpPr/>
            <p:nvPr/>
          </p:nvSpPr>
          <p:spPr>
            <a:xfrm>
              <a:off x="7315702" y="1548270"/>
              <a:ext cx="106998" cy="106998"/>
            </a:xfrm>
            <a:custGeom>
              <a:avLst/>
              <a:gdLst/>
              <a:ahLst/>
              <a:cxnLst/>
              <a:rect l="l" t="t" r="r" b="b"/>
              <a:pathLst>
                <a:path w="4765" h="4765" extrusionOk="0">
                  <a:moveTo>
                    <a:pt x="2383" y="643"/>
                  </a:moveTo>
                  <a:cubicBezTo>
                    <a:pt x="3346" y="643"/>
                    <a:pt x="4131" y="1419"/>
                    <a:pt x="4131" y="2382"/>
                  </a:cubicBezTo>
                  <a:cubicBezTo>
                    <a:pt x="4131" y="3346"/>
                    <a:pt x="3346" y="4131"/>
                    <a:pt x="2383" y="4131"/>
                  </a:cubicBezTo>
                  <a:cubicBezTo>
                    <a:pt x="1419" y="4131"/>
                    <a:pt x="643" y="3346"/>
                    <a:pt x="643" y="2382"/>
                  </a:cubicBezTo>
                  <a:cubicBezTo>
                    <a:pt x="643" y="1419"/>
                    <a:pt x="1419" y="643"/>
                    <a:pt x="2383" y="643"/>
                  </a:cubicBezTo>
                  <a:close/>
                  <a:moveTo>
                    <a:pt x="2383" y="0"/>
                  </a:moveTo>
                  <a:cubicBezTo>
                    <a:pt x="1071" y="0"/>
                    <a:pt x="1" y="1071"/>
                    <a:pt x="1" y="2382"/>
                  </a:cubicBezTo>
                  <a:cubicBezTo>
                    <a:pt x="1" y="3694"/>
                    <a:pt x="1071" y="4764"/>
                    <a:pt x="2383" y="4764"/>
                  </a:cubicBezTo>
                  <a:cubicBezTo>
                    <a:pt x="3694" y="4764"/>
                    <a:pt x="4765" y="3694"/>
                    <a:pt x="4765" y="2382"/>
                  </a:cubicBezTo>
                  <a:cubicBezTo>
                    <a:pt x="4765" y="1071"/>
                    <a:pt x="3694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650" name="Google Shape;650;p46"/>
          <p:cNvGrpSpPr/>
          <p:nvPr/>
        </p:nvGrpSpPr>
        <p:grpSpPr>
          <a:xfrm>
            <a:off x="7955104" y="539404"/>
            <a:ext cx="475800" cy="475800"/>
            <a:chOff x="8424004" y="539404"/>
            <a:chExt cx="475800" cy="475800"/>
          </a:xfrm>
        </p:grpSpPr>
        <p:sp>
          <p:nvSpPr>
            <p:cNvPr id="651" name="Google Shape;651;p46"/>
            <p:cNvSpPr/>
            <p:nvPr/>
          </p:nvSpPr>
          <p:spPr>
            <a:xfrm>
              <a:off x="8424004" y="539404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652" name="Google Shape;652;p46"/>
            <p:cNvSpPr/>
            <p:nvPr/>
          </p:nvSpPr>
          <p:spPr>
            <a:xfrm>
              <a:off x="8537822" y="653613"/>
              <a:ext cx="248162" cy="247366"/>
            </a:xfrm>
            <a:custGeom>
              <a:avLst/>
              <a:gdLst/>
              <a:ahLst/>
              <a:cxnLst/>
              <a:rect l="l" t="t" r="r" b="b"/>
              <a:pathLst>
                <a:path w="10919" h="10884" extrusionOk="0">
                  <a:moveTo>
                    <a:pt x="9561" y="561"/>
                  </a:moveTo>
                  <a:lnTo>
                    <a:pt x="9561" y="1203"/>
                  </a:lnTo>
                  <a:cubicBezTo>
                    <a:pt x="9561" y="1299"/>
                    <a:pt x="9633" y="1370"/>
                    <a:pt x="9728" y="1370"/>
                  </a:cubicBezTo>
                  <a:lnTo>
                    <a:pt x="10359" y="1370"/>
                  </a:lnTo>
                  <a:lnTo>
                    <a:pt x="8966" y="2739"/>
                  </a:lnTo>
                  <a:lnTo>
                    <a:pt x="8394" y="2739"/>
                  </a:lnTo>
                  <a:lnTo>
                    <a:pt x="9323" y="1811"/>
                  </a:lnTo>
                  <a:cubicBezTo>
                    <a:pt x="9383" y="1751"/>
                    <a:pt x="9383" y="1644"/>
                    <a:pt x="9323" y="1584"/>
                  </a:cubicBezTo>
                  <a:cubicBezTo>
                    <a:pt x="9293" y="1555"/>
                    <a:pt x="9252" y="1540"/>
                    <a:pt x="9210" y="1540"/>
                  </a:cubicBezTo>
                  <a:cubicBezTo>
                    <a:pt x="9168" y="1540"/>
                    <a:pt x="9127" y="1555"/>
                    <a:pt x="9097" y="1584"/>
                  </a:cubicBezTo>
                  <a:lnTo>
                    <a:pt x="8180" y="2513"/>
                  </a:lnTo>
                  <a:lnTo>
                    <a:pt x="8180" y="1954"/>
                  </a:lnTo>
                  <a:lnTo>
                    <a:pt x="9561" y="561"/>
                  </a:lnTo>
                  <a:close/>
                  <a:moveTo>
                    <a:pt x="4441" y="2382"/>
                  </a:moveTo>
                  <a:cubicBezTo>
                    <a:pt x="5513" y="2382"/>
                    <a:pt x="6489" y="2799"/>
                    <a:pt x="7228" y="3466"/>
                  </a:cubicBezTo>
                  <a:lnTo>
                    <a:pt x="4334" y="6347"/>
                  </a:lnTo>
                  <a:cubicBezTo>
                    <a:pt x="4275" y="6406"/>
                    <a:pt x="4275" y="6514"/>
                    <a:pt x="4334" y="6573"/>
                  </a:cubicBezTo>
                  <a:cubicBezTo>
                    <a:pt x="4370" y="6609"/>
                    <a:pt x="4406" y="6621"/>
                    <a:pt x="4453" y="6621"/>
                  </a:cubicBezTo>
                  <a:cubicBezTo>
                    <a:pt x="4501" y="6621"/>
                    <a:pt x="4525" y="6609"/>
                    <a:pt x="4572" y="6573"/>
                  </a:cubicBezTo>
                  <a:lnTo>
                    <a:pt x="5287" y="5859"/>
                  </a:lnTo>
                  <a:cubicBezTo>
                    <a:pt x="5418" y="6037"/>
                    <a:pt x="5477" y="6252"/>
                    <a:pt x="5477" y="6478"/>
                  </a:cubicBezTo>
                  <a:cubicBezTo>
                    <a:pt x="5477" y="7038"/>
                    <a:pt x="5013" y="7502"/>
                    <a:pt x="4453" y="7502"/>
                  </a:cubicBezTo>
                  <a:cubicBezTo>
                    <a:pt x="3894" y="7502"/>
                    <a:pt x="3429" y="7038"/>
                    <a:pt x="3429" y="6478"/>
                  </a:cubicBezTo>
                  <a:cubicBezTo>
                    <a:pt x="3429" y="5906"/>
                    <a:pt x="3894" y="5442"/>
                    <a:pt x="4453" y="5442"/>
                  </a:cubicBezTo>
                  <a:cubicBezTo>
                    <a:pt x="4513" y="5442"/>
                    <a:pt x="4584" y="5442"/>
                    <a:pt x="4644" y="5466"/>
                  </a:cubicBezTo>
                  <a:cubicBezTo>
                    <a:pt x="4652" y="5467"/>
                    <a:pt x="4660" y="5467"/>
                    <a:pt x="4668" y="5467"/>
                  </a:cubicBezTo>
                  <a:cubicBezTo>
                    <a:pt x="4751" y="5467"/>
                    <a:pt x="4813" y="5410"/>
                    <a:pt x="4834" y="5323"/>
                  </a:cubicBezTo>
                  <a:cubicBezTo>
                    <a:pt x="4858" y="5240"/>
                    <a:pt x="4799" y="5168"/>
                    <a:pt x="4703" y="5133"/>
                  </a:cubicBezTo>
                  <a:cubicBezTo>
                    <a:pt x="4620" y="5121"/>
                    <a:pt x="4537" y="5109"/>
                    <a:pt x="4453" y="5109"/>
                  </a:cubicBezTo>
                  <a:cubicBezTo>
                    <a:pt x="3703" y="5109"/>
                    <a:pt x="3096" y="5716"/>
                    <a:pt x="3096" y="6454"/>
                  </a:cubicBezTo>
                  <a:cubicBezTo>
                    <a:pt x="3096" y="7204"/>
                    <a:pt x="3703" y="7811"/>
                    <a:pt x="4453" y="7811"/>
                  </a:cubicBezTo>
                  <a:cubicBezTo>
                    <a:pt x="5192" y="7811"/>
                    <a:pt x="5811" y="7204"/>
                    <a:pt x="5811" y="6454"/>
                  </a:cubicBezTo>
                  <a:cubicBezTo>
                    <a:pt x="5811" y="6145"/>
                    <a:pt x="5704" y="5859"/>
                    <a:pt x="5525" y="5621"/>
                  </a:cubicBezTo>
                  <a:lnTo>
                    <a:pt x="6025" y="5121"/>
                  </a:lnTo>
                  <a:cubicBezTo>
                    <a:pt x="6346" y="5490"/>
                    <a:pt x="6525" y="5966"/>
                    <a:pt x="6525" y="6454"/>
                  </a:cubicBezTo>
                  <a:cubicBezTo>
                    <a:pt x="6525" y="7585"/>
                    <a:pt x="5596" y="8514"/>
                    <a:pt x="4465" y="8514"/>
                  </a:cubicBezTo>
                  <a:cubicBezTo>
                    <a:pt x="3334" y="8514"/>
                    <a:pt x="2417" y="7585"/>
                    <a:pt x="2417" y="6454"/>
                  </a:cubicBezTo>
                  <a:cubicBezTo>
                    <a:pt x="2417" y="5323"/>
                    <a:pt x="3334" y="4406"/>
                    <a:pt x="4465" y="4406"/>
                  </a:cubicBezTo>
                  <a:cubicBezTo>
                    <a:pt x="4811" y="4406"/>
                    <a:pt x="5156" y="4490"/>
                    <a:pt x="5453" y="4656"/>
                  </a:cubicBezTo>
                  <a:cubicBezTo>
                    <a:pt x="5476" y="4671"/>
                    <a:pt x="5502" y="4678"/>
                    <a:pt x="5528" y="4678"/>
                  </a:cubicBezTo>
                  <a:cubicBezTo>
                    <a:pt x="5585" y="4678"/>
                    <a:pt x="5643" y="4646"/>
                    <a:pt x="5668" y="4597"/>
                  </a:cubicBezTo>
                  <a:cubicBezTo>
                    <a:pt x="5715" y="4525"/>
                    <a:pt x="5692" y="4418"/>
                    <a:pt x="5608" y="4371"/>
                  </a:cubicBezTo>
                  <a:cubicBezTo>
                    <a:pt x="5275" y="4180"/>
                    <a:pt x="4882" y="4097"/>
                    <a:pt x="4477" y="4097"/>
                  </a:cubicBezTo>
                  <a:cubicBezTo>
                    <a:pt x="3167" y="4097"/>
                    <a:pt x="2120" y="5168"/>
                    <a:pt x="2120" y="6454"/>
                  </a:cubicBezTo>
                  <a:cubicBezTo>
                    <a:pt x="2120" y="7764"/>
                    <a:pt x="3191" y="8823"/>
                    <a:pt x="4477" y="8823"/>
                  </a:cubicBezTo>
                  <a:cubicBezTo>
                    <a:pt x="5787" y="8823"/>
                    <a:pt x="6847" y="7752"/>
                    <a:pt x="6847" y="6454"/>
                  </a:cubicBezTo>
                  <a:cubicBezTo>
                    <a:pt x="6847" y="5883"/>
                    <a:pt x="6644" y="5323"/>
                    <a:pt x="6263" y="4894"/>
                  </a:cubicBezTo>
                  <a:lnTo>
                    <a:pt x="6763" y="4406"/>
                  </a:lnTo>
                  <a:cubicBezTo>
                    <a:pt x="7263" y="4966"/>
                    <a:pt x="7549" y="5704"/>
                    <a:pt x="7549" y="6454"/>
                  </a:cubicBezTo>
                  <a:cubicBezTo>
                    <a:pt x="7549" y="8157"/>
                    <a:pt x="6168" y="9538"/>
                    <a:pt x="4465" y="9538"/>
                  </a:cubicBezTo>
                  <a:cubicBezTo>
                    <a:pt x="2775" y="9538"/>
                    <a:pt x="1382" y="8157"/>
                    <a:pt x="1382" y="6454"/>
                  </a:cubicBezTo>
                  <a:cubicBezTo>
                    <a:pt x="1382" y="4763"/>
                    <a:pt x="2775" y="3382"/>
                    <a:pt x="4465" y="3382"/>
                  </a:cubicBezTo>
                  <a:cubicBezTo>
                    <a:pt x="5061" y="3382"/>
                    <a:pt x="5632" y="3537"/>
                    <a:pt x="6132" y="3870"/>
                  </a:cubicBezTo>
                  <a:cubicBezTo>
                    <a:pt x="6157" y="3887"/>
                    <a:pt x="6187" y="3895"/>
                    <a:pt x="6217" y="3895"/>
                  </a:cubicBezTo>
                  <a:cubicBezTo>
                    <a:pt x="6272" y="3895"/>
                    <a:pt x="6328" y="3869"/>
                    <a:pt x="6358" y="3823"/>
                  </a:cubicBezTo>
                  <a:cubicBezTo>
                    <a:pt x="6406" y="3751"/>
                    <a:pt x="6382" y="3644"/>
                    <a:pt x="6311" y="3597"/>
                  </a:cubicBezTo>
                  <a:cubicBezTo>
                    <a:pt x="5763" y="3239"/>
                    <a:pt x="5132" y="3061"/>
                    <a:pt x="4477" y="3061"/>
                  </a:cubicBezTo>
                  <a:cubicBezTo>
                    <a:pt x="2608" y="3061"/>
                    <a:pt x="1084" y="4585"/>
                    <a:pt x="1084" y="6454"/>
                  </a:cubicBezTo>
                  <a:cubicBezTo>
                    <a:pt x="1084" y="8335"/>
                    <a:pt x="2608" y="9847"/>
                    <a:pt x="4477" y="9847"/>
                  </a:cubicBezTo>
                  <a:cubicBezTo>
                    <a:pt x="6358" y="9847"/>
                    <a:pt x="7870" y="8335"/>
                    <a:pt x="7870" y="6454"/>
                  </a:cubicBezTo>
                  <a:cubicBezTo>
                    <a:pt x="7870" y="5609"/>
                    <a:pt x="7561" y="4811"/>
                    <a:pt x="7001" y="4168"/>
                  </a:cubicBezTo>
                  <a:lnTo>
                    <a:pt x="7489" y="3680"/>
                  </a:lnTo>
                  <a:cubicBezTo>
                    <a:pt x="8120" y="4418"/>
                    <a:pt x="8537" y="5394"/>
                    <a:pt x="8537" y="6478"/>
                  </a:cubicBezTo>
                  <a:cubicBezTo>
                    <a:pt x="8537" y="8740"/>
                    <a:pt x="6692" y="10562"/>
                    <a:pt x="4441" y="10562"/>
                  </a:cubicBezTo>
                  <a:cubicBezTo>
                    <a:pt x="2191" y="10562"/>
                    <a:pt x="346" y="8716"/>
                    <a:pt x="346" y="6478"/>
                  </a:cubicBezTo>
                  <a:cubicBezTo>
                    <a:pt x="346" y="4228"/>
                    <a:pt x="2191" y="2382"/>
                    <a:pt x="4441" y="2382"/>
                  </a:cubicBezTo>
                  <a:close/>
                  <a:moveTo>
                    <a:pt x="9701" y="1"/>
                  </a:moveTo>
                  <a:cubicBezTo>
                    <a:pt x="9659" y="1"/>
                    <a:pt x="9617" y="17"/>
                    <a:pt x="9585" y="49"/>
                  </a:cubicBezTo>
                  <a:lnTo>
                    <a:pt x="7894" y="1739"/>
                  </a:lnTo>
                  <a:cubicBezTo>
                    <a:pt x="7859" y="1775"/>
                    <a:pt x="7847" y="1811"/>
                    <a:pt x="7847" y="1858"/>
                  </a:cubicBezTo>
                  <a:lnTo>
                    <a:pt x="7847" y="2811"/>
                  </a:lnTo>
                  <a:lnTo>
                    <a:pt x="7430" y="3228"/>
                  </a:lnTo>
                  <a:cubicBezTo>
                    <a:pt x="6644" y="2501"/>
                    <a:pt x="5584" y="2037"/>
                    <a:pt x="4430" y="2037"/>
                  </a:cubicBezTo>
                  <a:cubicBezTo>
                    <a:pt x="1989" y="2037"/>
                    <a:pt x="0" y="4013"/>
                    <a:pt x="0" y="6454"/>
                  </a:cubicBezTo>
                  <a:cubicBezTo>
                    <a:pt x="0" y="8895"/>
                    <a:pt x="1989" y="10883"/>
                    <a:pt x="4430" y="10883"/>
                  </a:cubicBezTo>
                  <a:cubicBezTo>
                    <a:pt x="6870" y="10883"/>
                    <a:pt x="8847" y="8895"/>
                    <a:pt x="8847" y="6454"/>
                  </a:cubicBezTo>
                  <a:cubicBezTo>
                    <a:pt x="8847" y="5299"/>
                    <a:pt x="8394" y="4240"/>
                    <a:pt x="7656" y="3454"/>
                  </a:cubicBezTo>
                  <a:lnTo>
                    <a:pt x="8073" y="3037"/>
                  </a:lnTo>
                  <a:lnTo>
                    <a:pt x="9025" y="3037"/>
                  </a:lnTo>
                  <a:cubicBezTo>
                    <a:pt x="9073" y="3037"/>
                    <a:pt x="9109" y="3013"/>
                    <a:pt x="9144" y="2989"/>
                  </a:cubicBezTo>
                  <a:lnTo>
                    <a:pt x="10835" y="1299"/>
                  </a:lnTo>
                  <a:cubicBezTo>
                    <a:pt x="10895" y="1251"/>
                    <a:pt x="10918" y="1192"/>
                    <a:pt x="10883" y="1132"/>
                  </a:cubicBezTo>
                  <a:cubicBezTo>
                    <a:pt x="10859" y="1072"/>
                    <a:pt x="10799" y="1025"/>
                    <a:pt x="10740" y="1025"/>
                  </a:cubicBezTo>
                  <a:lnTo>
                    <a:pt x="9871" y="1025"/>
                  </a:lnTo>
                  <a:lnTo>
                    <a:pt x="9871" y="168"/>
                  </a:lnTo>
                  <a:cubicBezTo>
                    <a:pt x="9871" y="108"/>
                    <a:pt x="9823" y="49"/>
                    <a:pt x="9764" y="13"/>
                  </a:cubicBezTo>
                  <a:cubicBezTo>
                    <a:pt x="9744" y="5"/>
                    <a:pt x="9723" y="1"/>
                    <a:pt x="97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 cstate="screen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a:blipFill>
        <a:effectLst/>
      </p:bgPr>
    </p:bg>
    <p:spTree>
      <p:nvGrpSpPr>
        <p:cNvPr id="1" name="Shape 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" name="Google Shape;657;p47"/>
          <p:cNvSpPr txBox="1">
            <a:spLocks noGrp="1"/>
          </p:cNvSpPr>
          <p:nvPr>
            <p:ph type="title"/>
          </p:nvPr>
        </p:nvSpPr>
        <p:spPr>
          <a:xfrm>
            <a:off x="1957900" y="3522775"/>
            <a:ext cx="5228100" cy="102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División para </a:t>
            </a:r>
            <a:br>
              <a:rPr lang="es-ES_tradnl" dirty="0"/>
            </a:br>
            <a:r>
              <a:rPr lang="es-ES_tradnl" dirty="0"/>
              <a:t>Título de Capítulo</a:t>
            </a:r>
          </a:p>
        </p:txBody>
      </p:sp>
      <p:grpSp>
        <p:nvGrpSpPr>
          <p:cNvPr id="658" name="Google Shape;658;p47"/>
          <p:cNvGrpSpPr/>
          <p:nvPr/>
        </p:nvGrpSpPr>
        <p:grpSpPr>
          <a:xfrm>
            <a:off x="7319228" y="2791263"/>
            <a:ext cx="694500" cy="694500"/>
            <a:chOff x="7319228" y="2791263"/>
            <a:chExt cx="694500" cy="694500"/>
          </a:xfrm>
        </p:grpSpPr>
        <p:sp>
          <p:nvSpPr>
            <p:cNvPr id="659" name="Google Shape;659;p47"/>
            <p:cNvSpPr/>
            <p:nvPr/>
          </p:nvSpPr>
          <p:spPr>
            <a:xfrm>
              <a:off x="7319228" y="2791263"/>
              <a:ext cx="694500" cy="6945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60" name="Google Shape;660;p47"/>
            <p:cNvGrpSpPr/>
            <p:nvPr/>
          </p:nvGrpSpPr>
          <p:grpSpPr>
            <a:xfrm>
              <a:off x="7505949" y="2979791"/>
              <a:ext cx="321056" cy="317473"/>
              <a:chOff x="7528096" y="2450059"/>
              <a:chExt cx="327976" cy="324316"/>
            </a:xfrm>
          </p:grpSpPr>
          <p:sp>
            <p:nvSpPr>
              <p:cNvPr id="661" name="Google Shape;661;p47"/>
              <p:cNvSpPr/>
              <p:nvPr/>
            </p:nvSpPr>
            <p:spPr>
              <a:xfrm>
                <a:off x="7569411" y="2697187"/>
                <a:ext cx="26928" cy="25623"/>
              </a:xfrm>
              <a:custGeom>
                <a:avLst/>
                <a:gdLst/>
                <a:ahLst/>
                <a:cxnLst/>
                <a:rect l="l" t="t" r="r" b="b"/>
                <a:pathLst>
                  <a:path w="846" h="805" extrusionOk="0">
                    <a:moveTo>
                      <a:pt x="679" y="1"/>
                    </a:moveTo>
                    <a:cubicBezTo>
                      <a:pt x="640" y="1"/>
                      <a:pt x="602" y="16"/>
                      <a:pt x="572" y="46"/>
                    </a:cubicBezTo>
                    <a:lnTo>
                      <a:pt x="60" y="558"/>
                    </a:lnTo>
                    <a:cubicBezTo>
                      <a:pt x="0" y="617"/>
                      <a:pt x="0" y="700"/>
                      <a:pt x="60" y="760"/>
                    </a:cubicBezTo>
                    <a:cubicBezTo>
                      <a:pt x="96" y="790"/>
                      <a:pt x="134" y="805"/>
                      <a:pt x="172" y="805"/>
                    </a:cubicBezTo>
                    <a:cubicBezTo>
                      <a:pt x="209" y="805"/>
                      <a:pt x="244" y="790"/>
                      <a:pt x="274" y="760"/>
                    </a:cubicBezTo>
                    <a:lnTo>
                      <a:pt x="786" y="260"/>
                    </a:lnTo>
                    <a:cubicBezTo>
                      <a:pt x="846" y="200"/>
                      <a:pt x="846" y="105"/>
                      <a:pt x="786" y="46"/>
                    </a:cubicBezTo>
                    <a:cubicBezTo>
                      <a:pt x="756" y="16"/>
                      <a:pt x="718" y="1"/>
                      <a:pt x="67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" name="Google Shape;662;p47"/>
              <p:cNvSpPr/>
              <p:nvPr/>
            </p:nvSpPr>
            <p:spPr>
              <a:xfrm>
                <a:off x="7600859" y="2728667"/>
                <a:ext cx="26578" cy="25591"/>
              </a:xfrm>
              <a:custGeom>
                <a:avLst/>
                <a:gdLst/>
                <a:ahLst/>
                <a:cxnLst/>
                <a:rect l="l" t="t" r="r" b="b"/>
                <a:pathLst>
                  <a:path w="835" h="804" extrusionOk="0">
                    <a:moveTo>
                      <a:pt x="673" y="0"/>
                    </a:moveTo>
                    <a:cubicBezTo>
                      <a:pt x="638" y="0"/>
                      <a:pt x="602" y="15"/>
                      <a:pt x="572" y="45"/>
                    </a:cubicBezTo>
                    <a:lnTo>
                      <a:pt x="60" y="545"/>
                    </a:lnTo>
                    <a:cubicBezTo>
                      <a:pt x="1" y="604"/>
                      <a:pt x="1" y="700"/>
                      <a:pt x="60" y="759"/>
                    </a:cubicBezTo>
                    <a:cubicBezTo>
                      <a:pt x="90" y="789"/>
                      <a:pt x="129" y="804"/>
                      <a:pt x="167" y="804"/>
                    </a:cubicBezTo>
                    <a:cubicBezTo>
                      <a:pt x="206" y="804"/>
                      <a:pt x="245" y="789"/>
                      <a:pt x="274" y="759"/>
                    </a:cubicBezTo>
                    <a:lnTo>
                      <a:pt x="775" y="247"/>
                    </a:lnTo>
                    <a:cubicBezTo>
                      <a:pt x="834" y="188"/>
                      <a:pt x="834" y="104"/>
                      <a:pt x="775" y="45"/>
                    </a:cubicBezTo>
                    <a:cubicBezTo>
                      <a:pt x="745" y="15"/>
                      <a:pt x="709" y="0"/>
                      <a:pt x="67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" name="Google Shape;663;p47"/>
              <p:cNvSpPr/>
              <p:nvPr/>
            </p:nvSpPr>
            <p:spPr>
              <a:xfrm>
                <a:off x="7585326" y="2713102"/>
                <a:ext cx="26546" cy="25241"/>
              </a:xfrm>
              <a:custGeom>
                <a:avLst/>
                <a:gdLst/>
                <a:ahLst/>
                <a:cxnLst/>
                <a:rect l="l" t="t" r="r" b="b"/>
                <a:pathLst>
                  <a:path w="834" h="793" extrusionOk="0">
                    <a:moveTo>
                      <a:pt x="667" y="1"/>
                    </a:moveTo>
                    <a:cubicBezTo>
                      <a:pt x="629" y="1"/>
                      <a:pt x="590" y="16"/>
                      <a:pt x="560" y="46"/>
                    </a:cubicBezTo>
                    <a:lnTo>
                      <a:pt x="60" y="546"/>
                    </a:lnTo>
                    <a:cubicBezTo>
                      <a:pt x="0" y="605"/>
                      <a:pt x="0" y="700"/>
                      <a:pt x="60" y="748"/>
                    </a:cubicBezTo>
                    <a:cubicBezTo>
                      <a:pt x="90" y="778"/>
                      <a:pt x="125" y="793"/>
                      <a:pt x="161" y="793"/>
                    </a:cubicBezTo>
                    <a:cubicBezTo>
                      <a:pt x="197" y="793"/>
                      <a:pt x="233" y="778"/>
                      <a:pt x="262" y="748"/>
                    </a:cubicBezTo>
                    <a:lnTo>
                      <a:pt x="774" y="248"/>
                    </a:lnTo>
                    <a:cubicBezTo>
                      <a:pt x="834" y="189"/>
                      <a:pt x="834" y="105"/>
                      <a:pt x="774" y="46"/>
                    </a:cubicBezTo>
                    <a:cubicBezTo>
                      <a:pt x="745" y="16"/>
                      <a:pt x="706" y="1"/>
                      <a:pt x="6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" name="Google Shape;664;p47"/>
              <p:cNvSpPr/>
              <p:nvPr/>
            </p:nvSpPr>
            <p:spPr>
              <a:xfrm>
                <a:off x="7528096" y="2450059"/>
                <a:ext cx="327976" cy="324316"/>
              </a:xfrm>
              <a:custGeom>
                <a:avLst/>
                <a:gdLst/>
                <a:ahLst/>
                <a:cxnLst/>
                <a:rect l="l" t="t" r="r" b="b"/>
                <a:pathLst>
                  <a:path w="10304" h="10189" extrusionOk="0">
                    <a:moveTo>
                      <a:pt x="9954" y="309"/>
                    </a:moveTo>
                    <a:lnTo>
                      <a:pt x="9538" y="1761"/>
                    </a:lnTo>
                    <a:lnTo>
                      <a:pt x="8514" y="725"/>
                    </a:lnTo>
                    <a:lnTo>
                      <a:pt x="9954" y="309"/>
                    </a:lnTo>
                    <a:close/>
                    <a:moveTo>
                      <a:pt x="4311" y="3369"/>
                    </a:moveTo>
                    <a:lnTo>
                      <a:pt x="2501" y="5178"/>
                    </a:lnTo>
                    <a:lnTo>
                      <a:pt x="429" y="5012"/>
                    </a:lnTo>
                    <a:cubicBezTo>
                      <a:pt x="394" y="5012"/>
                      <a:pt x="382" y="4988"/>
                      <a:pt x="417" y="4952"/>
                    </a:cubicBezTo>
                    <a:cubicBezTo>
                      <a:pt x="1310" y="4059"/>
                      <a:pt x="2477" y="3523"/>
                      <a:pt x="3727" y="3404"/>
                    </a:cubicBezTo>
                    <a:lnTo>
                      <a:pt x="4311" y="3369"/>
                    </a:lnTo>
                    <a:close/>
                    <a:moveTo>
                      <a:pt x="2537" y="5571"/>
                    </a:moveTo>
                    <a:lnTo>
                      <a:pt x="3358" y="6381"/>
                    </a:lnTo>
                    <a:lnTo>
                      <a:pt x="3049" y="6702"/>
                    </a:lnTo>
                    <a:cubicBezTo>
                      <a:pt x="2715" y="6369"/>
                      <a:pt x="2299" y="5952"/>
                      <a:pt x="2227" y="5893"/>
                    </a:cubicBezTo>
                    <a:lnTo>
                      <a:pt x="2537" y="5571"/>
                    </a:lnTo>
                    <a:close/>
                    <a:moveTo>
                      <a:pt x="2418" y="6464"/>
                    </a:moveTo>
                    <a:lnTo>
                      <a:pt x="2834" y="6881"/>
                    </a:lnTo>
                    <a:lnTo>
                      <a:pt x="2465" y="7250"/>
                    </a:lnTo>
                    <a:cubicBezTo>
                      <a:pt x="2453" y="7262"/>
                      <a:pt x="2441" y="7298"/>
                      <a:pt x="2418" y="7310"/>
                    </a:cubicBezTo>
                    <a:lnTo>
                      <a:pt x="2049" y="6940"/>
                    </a:lnTo>
                    <a:cubicBezTo>
                      <a:pt x="2025" y="6905"/>
                      <a:pt x="2025" y="6857"/>
                      <a:pt x="2049" y="6833"/>
                    </a:cubicBezTo>
                    <a:lnTo>
                      <a:pt x="2418" y="6464"/>
                    </a:lnTo>
                    <a:close/>
                    <a:moveTo>
                      <a:pt x="8168" y="821"/>
                    </a:moveTo>
                    <a:lnTo>
                      <a:pt x="9418" y="2071"/>
                    </a:lnTo>
                    <a:lnTo>
                      <a:pt x="9061" y="3380"/>
                    </a:lnTo>
                    <a:lnTo>
                      <a:pt x="4906" y="7536"/>
                    </a:lnTo>
                    <a:lnTo>
                      <a:pt x="4084" y="6714"/>
                    </a:lnTo>
                    <a:lnTo>
                      <a:pt x="5978" y="4821"/>
                    </a:lnTo>
                    <a:cubicBezTo>
                      <a:pt x="6109" y="4690"/>
                      <a:pt x="6144" y="4452"/>
                      <a:pt x="5966" y="4273"/>
                    </a:cubicBezTo>
                    <a:cubicBezTo>
                      <a:pt x="5888" y="4196"/>
                      <a:pt x="5790" y="4157"/>
                      <a:pt x="5693" y="4157"/>
                    </a:cubicBezTo>
                    <a:cubicBezTo>
                      <a:pt x="5597" y="4157"/>
                      <a:pt x="5501" y="4196"/>
                      <a:pt x="5430" y="4273"/>
                    </a:cubicBezTo>
                    <a:lnTo>
                      <a:pt x="3537" y="6167"/>
                    </a:lnTo>
                    <a:lnTo>
                      <a:pt x="2715" y="5345"/>
                    </a:lnTo>
                    <a:lnTo>
                      <a:pt x="6871" y="1190"/>
                    </a:lnTo>
                    <a:lnTo>
                      <a:pt x="8168" y="821"/>
                    </a:lnTo>
                    <a:close/>
                    <a:moveTo>
                      <a:pt x="5711" y="4485"/>
                    </a:moveTo>
                    <a:cubicBezTo>
                      <a:pt x="5733" y="4485"/>
                      <a:pt x="5757" y="4494"/>
                      <a:pt x="5775" y="4512"/>
                    </a:cubicBezTo>
                    <a:cubicBezTo>
                      <a:pt x="5799" y="4535"/>
                      <a:pt x="5799" y="4595"/>
                      <a:pt x="5775" y="4631"/>
                    </a:cubicBezTo>
                    <a:lnTo>
                      <a:pt x="3775" y="6619"/>
                    </a:lnTo>
                    <a:cubicBezTo>
                      <a:pt x="3692" y="6714"/>
                      <a:pt x="2894" y="7488"/>
                      <a:pt x="2811" y="7595"/>
                    </a:cubicBezTo>
                    <a:cubicBezTo>
                      <a:pt x="2793" y="7607"/>
                      <a:pt x="2769" y="7613"/>
                      <a:pt x="2747" y="7613"/>
                    </a:cubicBezTo>
                    <a:cubicBezTo>
                      <a:pt x="2724" y="7613"/>
                      <a:pt x="2703" y="7607"/>
                      <a:pt x="2691" y="7595"/>
                    </a:cubicBezTo>
                    <a:cubicBezTo>
                      <a:pt x="2656" y="7560"/>
                      <a:pt x="2656" y="7500"/>
                      <a:pt x="2691" y="7476"/>
                    </a:cubicBezTo>
                    <a:lnTo>
                      <a:pt x="5656" y="4512"/>
                    </a:lnTo>
                    <a:cubicBezTo>
                      <a:pt x="5668" y="4494"/>
                      <a:pt x="5689" y="4485"/>
                      <a:pt x="5711" y="4485"/>
                    </a:cubicBezTo>
                    <a:close/>
                    <a:moveTo>
                      <a:pt x="3894" y="6917"/>
                    </a:moveTo>
                    <a:lnTo>
                      <a:pt x="4716" y="7738"/>
                    </a:lnTo>
                    <a:lnTo>
                      <a:pt x="4406" y="8036"/>
                    </a:lnTo>
                    <a:lnTo>
                      <a:pt x="4382" y="8036"/>
                    </a:lnTo>
                    <a:lnTo>
                      <a:pt x="3584" y="7238"/>
                    </a:lnTo>
                    <a:lnTo>
                      <a:pt x="3894" y="6917"/>
                    </a:lnTo>
                    <a:close/>
                    <a:moveTo>
                      <a:pt x="3394" y="7452"/>
                    </a:moveTo>
                    <a:lnTo>
                      <a:pt x="3811" y="7869"/>
                    </a:lnTo>
                    <a:lnTo>
                      <a:pt x="3430" y="8226"/>
                    </a:lnTo>
                    <a:cubicBezTo>
                      <a:pt x="3418" y="8250"/>
                      <a:pt x="3394" y="8250"/>
                      <a:pt x="3394" y="8250"/>
                    </a:cubicBezTo>
                    <a:cubicBezTo>
                      <a:pt x="3370" y="8250"/>
                      <a:pt x="3358" y="8250"/>
                      <a:pt x="3346" y="8226"/>
                    </a:cubicBezTo>
                    <a:lnTo>
                      <a:pt x="2977" y="7857"/>
                    </a:lnTo>
                    <a:cubicBezTo>
                      <a:pt x="2989" y="7845"/>
                      <a:pt x="3013" y="7833"/>
                      <a:pt x="3037" y="7810"/>
                    </a:cubicBezTo>
                    <a:lnTo>
                      <a:pt x="3394" y="7452"/>
                    </a:lnTo>
                    <a:close/>
                    <a:moveTo>
                      <a:pt x="9971" y="1"/>
                    </a:moveTo>
                    <a:cubicBezTo>
                      <a:pt x="9946" y="1"/>
                      <a:pt x="9921" y="4"/>
                      <a:pt x="9895" y="11"/>
                    </a:cubicBezTo>
                    <a:cubicBezTo>
                      <a:pt x="9252" y="213"/>
                      <a:pt x="7394" y="749"/>
                      <a:pt x="6787" y="928"/>
                    </a:cubicBezTo>
                    <a:cubicBezTo>
                      <a:pt x="6751" y="928"/>
                      <a:pt x="6740" y="940"/>
                      <a:pt x="6716" y="963"/>
                    </a:cubicBezTo>
                    <a:lnTo>
                      <a:pt x="4632" y="3047"/>
                    </a:lnTo>
                    <a:lnTo>
                      <a:pt x="3703" y="3130"/>
                    </a:lnTo>
                    <a:cubicBezTo>
                      <a:pt x="2370" y="3226"/>
                      <a:pt x="1144" y="3809"/>
                      <a:pt x="191" y="4750"/>
                    </a:cubicBezTo>
                    <a:cubicBezTo>
                      <a:pt x="1" y="4940"/>
                      <a:pt x="120" y="5285"/>
                      <a:pt x="394" y="5309"/>
                    </a:cubicBezTo>
                    <a:lnTo>
                      <a:pt x="2215" y="5476"/>
                    </a:lnTo>
                    <a:lnTo>
                      <a:pt x="2025" y="5666"/>
                    </a:lnTo>
                    <a:cubicBezTo>
                      <a:pt x="1906" y="5786"/>
                      <a:pt x="1906" y="5964"/>
                      <a:pt x="2025" y="6083"/>
                    </a:cubicBezTo>
                    <a:lnTo>
                      <a:pt x="2203" y="6262"/>
                    </a:lnTo>
                    <a:lnTo>
                      <a:pt x="1822" y="6643"/>
                    </a:lnTo>
                    <a:cubicBezTo>
                      <a:pt x="1679" y="6786"/>
                      <a:pt x="1679" y="7012"/>
                      <a:pt x="1822" y="7155"/>
                    </a:cubicBezTo>
                    <a:lnTo>
                      <a:pt x="3108" y="8441"/>
                    </a:lnTo>
                    <a:cubicBezTo>
                      <a:pt x="3180" y="8512"/>
                      <a:pt x="3272" y="8548"/>
                      <a:pt x="3366" y="8548"/>
                    </a:cubicBezTo>
                    <a:cubicBezTo>
                      <a:pt x="3459" y="8548"/>
                      <a:pt x="3555" y="8512"/>
                      <a:pt x="3632" y="8441"/>
                    </a:cubicBezTo>
                    <a:lnTo>
                      <a:pt x="4001" y="8072"/>
                    </a:lnTo>
                    <a:lnTo>
                      <a:pt x="4180" y="8250"/>
                    </a:lnTo>
                    <a:cubicBezTo>
                      <a:pt x="4239" y="8310"/>
                      <a:pt x="4317" y="8339"/>
                      <a:pt x="4396" y="8339"/>
                    </a:cubicBezTo>
                    <a:cubicBezTo>
                      <a:pt x="4474" y="8339"/>
                      <a:pt x="4555" y="8310"/>
                      <a:pt x="4620" y="8250"/>
                    </a:cubicBezTo>
                    <a:lnTo>
                      <a:pt x="4799" y="8072"/>
                    </a:lnTo>
                    <a:lnTo>
                      <a:pt x="4966" y="9881"/>
                    </a:lnTo>
                    <a:cubicBezTo>
                      <a:pt x="4977" y="10012"/>
                      <a:pt x="5061" y="10119"/>
                      <a:pt x="5180" y="10167"/>
                    </a:cubicBezTo>
                    <a:cubicBezTo>
                      <a:pt x="5216" y="10182"/>
                      <a:pt x="5254" y="10188"/>
                      <a:pt x="5291" y="10188"/>
                    </a:cubicBezTo>
                    <a:cubicBezTo>
                      <a:pt x="5375" y="10188"/>
                      <a:pt x="5455" y="10153"/>
                      <a:pt x="5513" y="10096"/>
                    </a:cubicBezTo>
                    <a:cubicBezTo>
                      <a:pt x="6097" y="9512"/>
                      <a:pt x="6525" y="8822"/>
                      <a:pt x="6811" y="8072"/>
                    </a:cubicBezTo>
                    <a:cubicBezTo>
                      <a:pt x="6847" y="7988"/>
                      <a:pt x="6799" y="7905"/>
                      <a:pt x="6728" y="7869"/>
                    </a:cubicBezTo>
                    <a:cubicBezTo>
                      <a:pt x="6713" y="7865"/>
                      <a:pt x="6698" y="7863"/>
                      <a:pt x="6684" y="7863"/>
                    </a:cubicBezTo>
                    <a:cubicBezTo>
                      <a:pt x="6616" y="7863"/>
                      <a:pt x="6555" y="7906"/>
                      <a:pt x="6525" y="7964"/>
                    </a:cubicBezTo>
                    <a:cubicBezTo>
                      <a:pt x="6263" y="8691"/>
                      <a:pt x="5847" y="9334"/>
                      <a:pt x="5299" y="9881"/>
                    </a:cubicBezTo>
                    <a:cubicBezTo>
                      <a:pt x="5292" y="9885"/>
                      <a:pt x="5285" y="9886"/>
                      <a:pt x="5278" y="9886"/>
                    </a:cubicBezTo>
                    <a:cubicBezTo>
                      <a:pt x="5262" y="9886"/>
                      <a:pt x="5248" y="9878"/>
                      <a:pt x="5239" y="9869"/>
                    </a:cubicBezTo>
                    <a:lnTo>
                      <a:pt x="5061" y="7810"/>
                    </a:lnTo>
                    <a:lnTo>
                      <a:pt x="6871" y="6000"/>
                    </a:lnTo>
                    <a:lnTo>
                      <a:pt x="6871" y="6000"/>
                    </a:lnTo>
                    <a:cubicBezTo>
                      <a:pt x="6811" y="6738"/>
                      <a:pt x="6799" y="6940"/>
                      <a:pt x="6704" y="7310"/>
                    </a:cubicBezTo>
                    <a:cubicBezTo>
                      <a:pt x="6692" y="7381"/>
                      <a:pt x="6740" y="7476"/>
                      <a:pt x="6823" y="7488"/>
                    </a:cubicBezTo>
                    <a:cubicBezTo>
                      <a:pt x="6831" y="7489"/>
                      <a:pt x="6840" y="7490"/>
                      <a:pt x="6848" y="7490"/>
                    </a:cubicBezTo>
                    <a:cubicBezTo>
                      <a:pt x="6923" y="7490"/>
                      <a:pt x="6991" y="7444"/>
                      <a:pt x="7002" y="7369"/>
                    </a:cubicBezTo>
                    <a:cubicBezTo>
                      <a:pt x="7109" y="6905"/>
                      <a:pt x="7109" y="6702"/>
                      <a:pt x="7204" y="5666"/>
                    </a:cubicBezTo>
                    <a:lnTo>
                      <a:pt x="9288" y="3583"/>
                    </a:lnTo>
                    <a:cubicBezTo>
                      <a:pt x="9299" y="3571"/>
                      <a:pt x="9311" y="3547"/>
                      <a:pt x="9323" y="3523"/>
                    </a:cubicBezTo>
                    <a:lnTo>
                      <a:pt x="9740" y="2118"/>
                    </a:lnTo>
                    <a:lnTo>
                      <a:pt x="10240" y="416"/>
                    </a:lnTo>
                    <a:cubicBezTo>
                      <a:pt x="10303" y="194"/>
                      <a:pt x="10161" y="1"/>
                      <a:pt x="997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" name="Google Shape;665;p47"/>
              <p:cNvSpPr/>
              <p:nvPr/>
            </p:nvSpPr>
            <p:spPr>
              <a:xfrm>
                <a:off x="7712296" y="2525528"/>
                <a:ext cx="79989" cy="60954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915" extrusionOk="0">
                    <a:moveTo>
                      <a:pt x="842" y="0"/>
                    </a:moveTo>
                    <a:cubicBezTo>
                      <a:pt x="823" y="0"/>
                      <a:pt x="804" y="3"/>
                      <a:pt x="786" y="9"/>
                    </a:cubicBezTo>
                    <a:cubicBezTo>
                      <a:pt x="167" y="295"/>
                      <a:pt x="0" y="1129"/>
                      <a:pt x="488" y="1617"/>
                    </a:cubicBezTo>
                    <a:cubicBezTo>
                      <a:pt x="679" y="1807"/>
                      <a:pt x="941" y="1914"/>
                      <a:pt x="1191" y="1914"/>
                    </a:cubicBezTo>
                    <a:cubicBezTo>
                      <a:pt x="2072" y="1914"/>
                      <a:pt x="2512" y="843"/>
                      <a:pt x="1893" y="224"/>
                    </a:cubicBezTo>
                    <a:cubicBezTo>
                      <a:pt x="1798" y="128"/>
                      <a:pt x="1715" y="69"/>
                      <a:pt x="1596" y="9"/>
                    </a:cubicBezTo>
                    <a:cubicBezTo>
                      <a:pt x="1575" y="3"/>
                      <a:pt x="1554" y="0"/>
                      <a:pt x="1534" y="0"/>
                    </a:cubicBezTo>
                    <a:cubicBezTo>
                      <a:pt x="1473" y="0"/>
                      <a:pt x="1420" y="27"/>
                      <a:pt x="1393" y="81"/>
                    </a:cubicBezTo>
                    <a:cubicBezTo>
                      <a:pt x="1369" y="164"/>
                      <a:pt x="1393" y="247"/>
                      <a:pt x="1476" y="283"/>
                    </a:cubicBezTo>
                    <a:cubicBezTo>
                      <a:pt x="1917" y="474"/>
                      <a:pt x="2024" y="1069"/>
                      <a:pt x="1679" y="1414"/>
                    </a:cubicBezTo>
                    <a:cubicBezTo>
                      <a:pt x="1548" y="1545"/>
                      <a:pt x="1369" y="1611"/>
                      <a:pt x="1191" y="1611"/>
                    </a:cubicBezTo>
                    <a:cubicBezTo>
                      <a:pt x="1012" y="1611"/>
                      <a:pt x="834" y="1545"/>
                      <a:pt x="703" y="1414"/>
                    </a:cubicBezTo>
                    <a:cubicBezTo>
                      <a:pt x="357" y="1069"/>
                      <a:pt x="464" y="486"/>
                      <a:pt x="905" y="283"/>
                    </a:cubicBezTo>
                    <a:cubicBezTo>
                      <a:pt x="976" y="247"/>
                      <a:pt x="1012" y="164"/>
                      <a:pt x="976" y="81"/>
                    </a:cubicBezTo>
                    <a:cubicBezTo>
                      <a:pt x="959" y="27"/>
                      <a:pt x="900" y="0"/>
                      <a:pt x="84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>
            <a:extLst>
              <a:ext uri="{FF2B5EF4-FFF2-40B4-BE49-F238E27FC236}">
                <a16:creationId xmlns:a16="http://schemas.microsoft.com/office/drawing/2014/main" id="{F686319B-60B6-6CF0-F0C3-0155E5C60CD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4572000" y="0"/>
            <a:ext cx="4095571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70" name="Google Shape;670;p48"/>
          <p:cNvSpPr txBox="1">
            <a:spLocks noGrp="1"/>
          </p:cNvSpPr>
          <p:nvPr>
            <p:ph type="title"/>
          </p:nvPr>
        </p:nvSpPr>
        <p:spPr>
          <a:xfrm>
            <a:off x="713100" y="1101075"/>
            <a:ext cx="2809500" cy="201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es-CO" dirty="0"/>
              <a:t>Una imagen siempre refuerza el concepto.</a:t>
            </a:r>
            <a:endParaRPr dirty="0"/>
          </a:p>
        </p:txBody>
      </p:sp>
      <p:sp>
        <p:nvSpPr>
          <p:cNvPr id="671" name="Google Shape;671;p48"/>
          <p:cNvSpPr txBox="1">
            <a:spLocks noGrp="1"/>
          </p:cNvSpPr>
          <p:nvPr>
            <p:ph type="subTitle" idx="1"/>
          </p:nvPr>
        </p:nvSpPr>
        <p:spPr>
          <a:xfrm>
            <a:off x="713100" y="3115725"/>
            <a:ext cx="3594000" cy="92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s-CO" dirty="0"/>
              <a:t>Las imágenes revelan una gran cantidad de datos, así que es bueno recordar: </a:t>
            </a:r>
            <a:r>
              <a:rPr lang="es-CO" b="1" dirty="0"/>
              <a:t>usar una imagen en lugar de un texto largo. El público lo agradecerá.</a:t>
            </a:r>
            <a:endParaRPr b="1" dirty="0"/>
          </a:p>
        </p:txBody>
      </p:sp>
      <p:sp>
        <p:nvSpPr>
          <p:cNvPr id="673" name="Google Shape;673;p48"/>
          <p:cNvSpPr/>
          <p:nvPr/>
        </p:nvSpPr>
        <p:spPr>
          <a:xfrm>
            <a:off x="0" y="4621775"/>
            <a:ext cx="9144000" cy="5277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74" name="Google Shape;674;p48"/>
          <p:cNvGrpSpPr/>
          <p:nvPr/>
        </p:nvGrpSpPr>
        <p:grpSpPr>
          <a:xfrm>
            <a:off x="4224753" y="406563"/>
            <a:ext cx="694500" cy="694500"/>
            <a:chOff x="4224753" y="406563"/>
            <a:chExt cx="694500" cy="694500"/>
          </a:xfrm>
        </p:grpSpPr>
        <p:sp>
          <p:nvSpPr>
            <p:cNvPr id="675" name="Google Shape;675;p48"/>
            <p:cNvSpPr/>
            <p:nvPr/>
          </p:nvSpPr>
          <p:spPr>
            <a:xfrm>
              <a:off x="4224753" y="406563"/>
              <a:ext cx="694500" cy="6945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676" name="Google Shape;676;p48"/>
            <p:cNvGrpSpPr/>
            <p:nvPr/>
          </p:nvGrpSpPr>
          <p:grpSpPr>
            <a:xfrm>
              <a:off x="4366475" y="603016"/>
              <a:ext cx="411053" cy="301608"/>
              <a:chOff x="1341727" y="2483349"/>
              <a:chExt cx="419913" cy="308109"/>
            </a:xfrm>
          </p:grpSpPr>
          <p:sp>
            <p:nvSpPr>
              <p:cNvPr id="677" name="Google Shape;677;p48"/>
              <p:cNvSpPr/>
              <p:nvPr/>
            </p:nvSpPr>
            <p:spPr>
              <a:xfrm>
                <a:off x="1623896" y="2522310"/>
                <a:ext cx="53488" cy="1860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489" extrusionOk="0">
                    <a:moveTo>
                      <a:pt x="167" y="1"/>
                    </a:moveTo>
                    <a:cubicBezTo>
                      <a:pt x="84" y="1"/>
                      <a:pt x="1" y="72"/>
                      <a:pt x="1" y="167"/>
                    </a:cubicBezTo>
                    <a:cubicBezTo>
                      <a:pt x="1" y="251"/>
                      <a:pt x="84" y="322"/>
                      <a:pt x="167" y="322"/>
                    </a:cubicBezTo>
                    <a:cubicBezTo>
                      <a:pt x="346" y="322"/>
                      <a:pt x="882" y="358"/>
                      <a:pt x="1144" y="477"/>
                    </a:cubicBezTo>
                    <a:cubicBezTo>
                      <a:pt x="1167" y="489"/>
                      <a:pt x="1179" y="489"/>
                      <a:pt x="1215" y="489"/>
                    </a:cubicBezTo>
                    <a:cubicBezTo>
                      <a:pt x="1275" y="489"/>
                      <a:pt x="1334" y="465"/>
                      <a:pt x="1358" y="406"/>
                    </a:cubicBezTo>
                    <a:cubicBezTo>
                      <a:pt x="1406" y="346"/>
                      <a:pt x="1358" y="239"/>
                      <a:pt x="1286" y="191"/>
                    </a:cubicBezTo>
                    <a:cubicBezTo>
                      <a:pt x="917" y="1"/>
                      <a:pt x="203" y="1"/>
                      <a:pt x="16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" name="Google Shape;678;p48"/>
              <p:cNvSpPr/>
              <p:nvPr/>
            </p:nvSpPr>
            <p:spPr>
              <a:xfrm>
                <a:off x="1341727" y="2483349"/>
                <a:ext cx="419913" cy="308109"/>
              </a:xfrm>
              <a:custGeom>
                <a:avLst/>
                <a:gdLst/>
                <a:ahLst/>
                <a:cxnLst/>
                <a:rect l="l" t="t" r="r" b="b"/>
                <a:pathLst>
                  <a:path w="11038" h="8098" extrusionOk="0">
                    <a:moveTo>
                      <a:pt x="9156" y="501"/>
                    </a:moveTo>
                    <a:lnTo>
                      <a:pt x="9156" y="1168"/>
                    </a:lnTo>
                    <a:cubicBezTo>
                      <a:pt x="9156" y="1275"/>
                      <a:pt x="9120" y="1394"/>
                      <a:pt x="9073" y="1489"/>
                    </a:cubicBezTo>
                    <a:lnTo>
                      <a:pt x="9001" y="1644"/>
                    </a:lnTo>
                    <a:cubicBezTo>
                      <a:pt x="8989" y="1680"/>
                      <a:pt x="8989" y="1692"/>
                      <a:pt x="8989" y="1727"/>
                    </a:cubicBezTo>
                    <a:lnTo>
                      <a:pt x="8989" y="2061"/>
                    </a:lnTo>
                    <a:cubicBezTo>
                      <a:pt x="8989" y="2299"/>
                      <a:pt x="8894" y="2525"/>
                      <a:pt x="8715" y="2692"/>
                    </a:cubicBezTo>
                    <a:cubicBezTo>
                      <a:pt x="8537" y="2858"/>
                      <a:pt x="8311" y="2942"/>
                      <a:pt x="8072" y="2942"/>
                    </a:cubicBezTo>
                    <a:cubicBezTo>
                      <a:pt x="7620" y="2918"/>
                      <a:pt x="7227" y="2513"/>
                      <a:pt x="7227" y="2025"/>
                    </a:cubicBezTo>
                    <a:lnTo>
                      <a:pt x="7227" y="1727"/>
                    </a:lnTo>
                    <a:cubicBezTo>
                      <a:pt x="7227" y="1692"/>
                      <a:pt x="7227" y="1680"/>
                      <a:pt x="7215" y="1644"/>
                    </a:cubicBezTo>
                    <a:lnTo>
                      <a:pt x="7108" y="1453"/>
                    </a:lnTo>
                    <a:cubicBezTo>
                      <a:pt x="7084" y="1382"/>
                      <a:pt x="7049" y="1311"/>
                      <a:pt x="7049" y="1215"/>
                    </a:cubicBezTo>
                    <a:lnTo>
                      <a:pt x="7049" y="1203"/>
                    </a:lnTo>
                    <a:cubicBezTo>
                      <a:pt x="7049" y="810"/>
                      <a:pt x="7370" y="501"/>
                      <a:pt x="7751" y="501"/>
                    </a:cubicBezTo>
                    <a:close/>
                    <a:moveTo>
                      <a:pt x="3274" y="322"/>
                    </a:moveTo>
                    <a:cubicBezTo>
                      <a:pt x="3548" y="322"/>
                      <a:pt x="3786" y="429"/>
                      <a:pt x="3989" y="632"/>
                    </a:cubicBezTo>
                    <a:cubicBezTo>
                      <a:pt x="4179" y="834"/>
                      <a:pt x="4298" y="1108"/>
                      <a:pt x="4310" y="1394"/>
                    </a:cubicBezTo>
                    <a:cubicBezTo>
                      <a:pt x="4346" y="1739"/>
                      <a:pt x="4441" y="2442"/>
                      <a:pt x="4608" y="2858"/>
                    </a:cubicBezTo>
                    <a:cubicBezTo>
                      <a:pt x="4358" y="2942"/>
                      <a:pt x="3870" y="3096"/>
                      <a:pt x="3274" y="3096"/>
                    </a:cubicBezTo>
                    <a:cubicBezTo>
                      <a:pt x="3253" y="3097"/>
                      <a:pt x="3232" y="3097"/>
                      <a:pt x="3210" y="3097"/>
                    </a:cubicBezTo>
                    <a:cubicBezTo>
                      <a:pt x="2654" y="3097"/>
                      <a:pt x="2182" y="2951"/>
                      <a:pt x="1953" y="2870"/>
                    </a:cubicBezTo>
                    <a:cubicBezTo>
                      <a:pt x="2096" y="2442"/>
                      <a:pt x="2215" y="1739"/>
                      <a:pt x="2226" y="1394"/>
                    </a:cubicBezTo>
                    <a:cubicBezTo>
                      <a:pt x="2250" y="1096"/>
                      <a:pt x="2357" y="834"/>
                      <a:pt x="2560" y="632"/>
                    </a:cubicBezTo>
                    <a:cubicBezTo>
                      <a:pt x="2750" y="429"/>
                      <a:pt x="3000" y="322"/>
                      <a:pt x="3274" y="322"/>
                    </a:cubicBezTo>
                    <a:close/>
                    <a:moveTo>
                      <a:pt x="7751" y="3192"/>
                    </a:moveTo>
                    <a:cubicBezTo>
                      <a:pt x="7858" y="3227"/>
                      <a:pt x="7965" y="3251"/>
                      <a:pt x="8084" y="3251"/>
                    </a:cubicBezTo>
                    <a:lnTo>
                      <a:pt x="8120" y="3251"/>
                    </a:lnTo>
                    <a:cubicBezTo>
                      <a:pt x="8239" y="3251"/>
                      <a:pt x="8358" y="3239"/>
                      <a:pt x="8477" y="3192"/>
                    </a:cubicBezTo>
                    <a:lnTo>
                      <a:pt x="8477" y="3192"/>
                    </a:lnTo>
                    <a:cubicBezTo>
                      <a:pt x="8465" y="3251"/>
                      <a:pt x="8477" y="3299"/>
                      <a:pt x="8501" y="3346"/>
                    </a:cubicBezTo>
                    <a:lnTo>
                      <a:pt x="8358" y="3477"/>
                    </a:lnTo>
                    <a:cubicBezTo>
                      <a:pt x="8287" y="3549"/>
                      <a:pt x="8203" y="3585"/>
                      <a:pt x="8108" y="3585"/>
                    </a:cubicBezTo>
                    <a:cubicBezTo>
                      <a:pt x="8025" y="3585"/>
                      <a:pt x="7930" y="3549"/>
                      <a:pt x="7858" y="3477"/>
                    </a:cubicBezTo>
                    <a:lnTo>
                      <a:pt x="7727" y="3346"/>
                    </a:lnTo>
                    <a:cubicBezTo>
                      <a:pt x="7739" y="3299"/>
                      <a:pt x="7751" y="3251"/>
                      <a:pt x="7751" y="3192"/>
                    </a:cubicBezTo>
                    <a:close/>
                    <a:moveTo>
                      <a:pt x="3691" y="3418"/>
                    </a:moveTo>
                    <a:cubicBezTo>
                      <a:pt x="3750" y="3537"/>
                      <a:pt x="3870" y="3644"/>
                      <a:pt x="4001" y="3668"/>
                    </a:cubicBezTo>
                    <a:lnTo>
                      <a:pt x="4584" y="3835"/>
                    </a:lnTo>
                    <a:cubicBezTo>
                      <a:pt x="4727" y="3882"/>
                      <a:pt x="4834" y="4013"/>
                      <a:pt x="4834" y="4180"/>
                    </a:cubicBezTo>
                    <a:lnTo>
                      <a:pt x="4834" y="5680"/>
                    </a:lnTo>
                    <a:cubicBezTo>
                      <a:pt x="4834" y="5871"/>
                      <a:pt x="4667" y="6037"/>
                      <a:pt x="4477" y="6037"/>
                    </a:cubicBezTo>
                    <a:lnTo>
                      <a:pt x="4477" y="4811"/>
                    </a:lnTo>
                    <a:cubicBezTo>
                      <a:pt x="4477" y="4549"/>
                      <a:pt x="4239" y="4311"/>
                      <a:pt x="3977" y="4311"/>
                    </a:cubicBezTo>
                    <a:lnTo>
                      <a:pt x="2584" y="4311"/>
                    </a:lnTo>
                    <a:cubicBezTo>
                      <a:pt x="2310" y="4311"/>
                      <a:pt x="2084" y="4537"/>
                      <a:pt x="2084" y="4811"/>
                    </a:cubicBezTo>
                    <a:lnTo>
                      <a:pt x="2084" y="6037"/>
                    </a:lnTo>
                    <a:lnTo>
                      <a:pt x="2072" y="6037"/>
                    </a:lnTo>
                    <a:cubicBezTo>
                      <a:pt x="1869" y="6037"/>
                      <a:pt x="1715" y="5871"/>
                      <a:pt x="1715" y="5680"/>
                    </a:cubicBezTo>
                    <a:lnTo>
                      <a:pt x="1715" y="4180"/>
                    </a:lnTo>
                    <a:cubicBezTo>
                      <a:pt x="1715" y="4013"/>
                      <a:pt x="1810" y="3882"/>
                      <a:pt x="1965" y="3835"/>
                    </a:cubicBezTo>
                    <a:lnTo>
                      <a:pt x="2548" y="3668"/>
                    </a:lnTo>
                    <a:cubicBezTo>
                      <a:pt x="2679" y="3620"/>
                      <a:pt x="2798" y="3537"/>
                      <a:pt x="2858" y="3418"/>
                    </a:cubicBezTo>
                    <a:cubicBezTo>
                      <a:pt x="2988" y="3430"/>
                      <a:pt x="3119" y="3430"/>
                      <a:pt x="3274" y="3430"/>
                    </a:cubicBezTo>
                    <a:cubicBezTo>
                      <a:pt x="3417" y="3430"/>
                      <a:pt x="3560" y="3418"/>
                      <a:pt x="3691" y="3418"/>
                    </a:cubicBezTo>
                    <a:close/>
                    <a:moveTo>
                      <a:pt x="8668" y="3608"/>
                    </a:moveTo>
                    <a:cubicBezTo>
                      <a:pt x="8715" y="3644"/>
                      <a:pt x="8763" y="3656"/>
                      <a:pt x="8811" y="3668"/>
                    </a:cubicBezTo>
                    <a:lnTo>
                      <a:pt x="9382" y="3835"/>
                    </a:lnTo>
                    <a:cubicBezTo>
                      <a:pt x="9537" y="3882"/>
                      <a:pt x="9644" y="4013"/>
                      <a:pt x="9644" y="4180"/>
                    </a:cubicBezTo>
                    <a:lnTo>
                      <a:pt x="9644" y="5680"/>
                    </a:lnTo>
                    <a:cubicBezTo>
                      <a:pt x="9644" y="5871"/>
                      <a:pt x="9477" y="6037"/>
                      <a:pt x="9287" y="6037"/>
                    </a:cubicBezTo>
                    <a:lnTo>
                      <a:pt x="8584" y="6037"/>
                    </a:lnTo>
                    <a:lnTo>
                      <a:pt x="8584" y="6025"/>
                    </a:lnTo>
                    <a:lnTo>
                      <a:pt x="8584" y="5668"/>
                    </a:lnTo>
                    <a:lnTo>
                      <a:pt x="9120" y="5668"/>
                    </a:lnTo>
                    <a:cubicBezTo>
                      <a:pt x="9204" y="5668"/>
                      <a:pt x="9287" y="5597"/>
                      <a:pt x="9287" y="5502"/>
                    </a:cubicBezTo>
                    <a:lnTo>
                      <a:pt x="9287" y="4466"/>
                    </a:lnTo>
                    <a:cubicBezTo>
                      <a:pt x="9287" y="4370"/>
                      <a:pt x="9204" y="4299"/>
                      <a:pt x="9120" y="4299"/>
                    </a:cubicBezTo>
                    <a:cubicBezTo>
                      <a:pt x="9025" y="4299"/>
                      <a:pt x="8954" y="4370"/>
                      <a:pt x="8954" y="4466"/>
                    </a:cubicBezTo>
                    <a:lnTo>
                      <a:pt x="8954" y="5335"/>
                    </a:lnTo>
                    <a:lnTo>
                      <a:pt x="8584" y="5335"/>
                    </a:lnTo>
                    <a:lnTo>
                      <a:pt x="8584" y="4644"/>
                    </a:lnTo>
                    <a:cubicBezTo>
                      <a:pt x="8584" y="4466"/>
                      <a:pt x="8430" y="4311"/>
                      <a:pt x="8251" y="4311"/>
                    </a:cubicBezTo>
                    <a:lnTo>
                      <a:pt x="6513" y="4311"/>
                    </a:lnTo>
                    <a:lnTo>
                      <a:pt x="6513" y="4180"/>
                    </a:lnTo>
                    <a:lnTo>
                      <a:pt x="6548" y="4180"/>
                    </a:lnTo>
                    <a:cubicBezTo>
                      <a:pt x="6548" y="4013"/>
                      <a:pt x="6644" y="3882"/>
                      <a:pt x="6798" y="3835"/>
                    </a:cubicBezTo>
                    <a:lnTo>
                      <a:pt x="7382" y="3668"/>
                    </a:lnTo>
                    <a:cubicBezTo>
                      <a:pt x="7418" y="3656"/>
                      <a:pt x="7477" y="3644"/>
                      <a:pt x="7513" y="3608"/>
                    </a:cubicBezTo>
                    <a:lnTo>
                      <a:pt x="7620" y="3716"/>
                    </a:lnTo>
                    <a:cubicBezTo>
                      <a:pt x="7751" y="3847"/>
                      <a:pt x="7918" y="3906"/>
                      <a:pt x="8096" y="3906"/>
                    </a:cubicBezTo>
                    <a:cubicBezTo>
                      <a:pt x="8275" y="3906"/>
                      <a:pt x="8453" y="3835"/>
                      <a:pt x="8573" y="3716"/>
                    </a:cubicBezTo>
                    <a:lnTo>
                      <a:pt x="8668" y="3608"/>
                    </a:lnTo>
                    <a:close/>
                    <a:moveTo>
                      <a:pt x="8287" y="4644"/>
                    </a:moveTo>
                    <a:cubicBezTo>
                      <a:pt x="8287" y="4644"/>
                      <a:pt x="8299" y="4644"/>
                      <a:pt x="8299" y="4656"/>
                    </a:cubicBezTo>
                    <a:lnTo>
                      <a:pt x="8299" y="6037"/>
                    </a:lnTo>
                    <a:cubicBezTo>
                      <a:pt x="8299" y="6037"/>
                      <a:pt x="8299" y="6049"/>
                      <a:pt x="8287" y="6049"/>
                    </a:cubicBezTo>
                    <a:lnTo>
                      <a:pt x="6215" y="6049"/>
                    </a:lnTo>
                    <a:cubicBezTo>
                      <a:pt x="6215" y="6049"/>
                      <a:pt x="6203" y="6049"/>
                      <a:pt x="6203" y="6037"/>
                    </a:cubicBezTo>
                    <a:lnTo>
                      <a:pt x="6203" y="4656"/>
                    </a:lnTo>
                    <a:lnTo>
                      <a:pt x="8287" y="4644"/>
                    </a:lnTo>
                    <a:close/>
                    <a:moveTo>
                      <a:pt x="2084" y="6371"/>
                    </a:moveTo>
                    <a:lnTo>
                      <a:pt x="2084" y="6740"/>
                    </a:lnTo>
                    <a:lnTo>
                      <a:pt x="679" y="6740"/>
                    </a:lnTo>
                    <a:lnTo>
                      <a:pt x="679" y="6371"/>
                    </a:lnTo>
                    <a:close/>
                    <a:moveTo>
                      <a:pt x="10382" y="6371"/>
                    </a:moveTo>
                    <a:lnTo>
                      <a:pt x="10382" y="6740"/>
                    </a:lnTo>
                    <a:lnTo>
                      <a:pt x="4477" y="6740"/>
                    </a:lnTo>
                    <a:lnTo>
                      <a:pt x="4477" y="6371"/>
                    </a:lnTo>
                    <a:close/>
                    <a:moveTo>
                      <a:pt x="3953" y="4644"/>
                    </a:moveTo>
                    <a:cubicBezTo>
                      <a:pt x="4060" y="4644"/>
                      <a:pt x="4131" y="4728"/>
                      <a:pt x="4131" y="4823"/>
                    </a:cubicBezTo>
                    <a:lnTo>
                      <a:pt x="4131" y="7085"/>
                    </a:lnTo>
                    <a:lnTo>
                      <a:pt x="2393" y="7085"/>
                    </a:lnTo>
                    <a:lnTo>
                      <a:pt x="2393" y="4823"/>
                    </a:lnTo>
                    <a:cubicBezTo>
                      <a:pt x="2393" y="4716"/>
                      <a:pt x="2488" y="4644"/>
                      <a:pt x="2572" y="4644"/>
                    </a:cubicBezTo>
                    <a:close/>
                    <a:moveTo>
                      <a:pt x="3274" y="1"/>
                    </a:moveTo>
                    <a:cubicBezTo>
                      <a:pt x="2548" y="1"/>
                      <a:pt x="1965" y="596"/>
                      <a:pt x="1905" y="1370"/>
                    </a:cubicBezTo>
                    <a:cubicBezTo>
                      <a:pt x="1869" y="1692"/>
                      <a:pt x="1774" y="2346"/>
                      <a:pt x="1631" y="2751"/>
                    </a:cubicBezTo>
                    <a:cubicBezTo>
                      <a:pt x="1607" y="2835"/>
                      <a:pt x="1607" y="2930"/>
                      <a:pt x="1655" y="3001"/>
                    </a:cubicBezTo>
                    <a:cubicBezTo>
                      <a:pt x="1691" y="3073"/>
                      <a:pt x="1750" y="3156"/>
                      <a:pt x="1845" y="3180"/>
                    </a:cubicBezTo>
                    <a:cubicBezTo>
                      <a:pt x="1988" y="3227"/>
                      <a:pt x="2215" y="3299"/>
                      <a:pt x="2488" y="3358"/>
                    </a:cubicBezTo>
                    <a:lnTo>
                      <a:pt x="2465" y="3358"/>
                    </a:lnTo>
                    <a:lnTo>
                      <a:pt x="1893" y="3525"/>
                    </a:lnTo>
                    <a:cubicBezTo>
                      <a:pt x="1595" y="3608"/>
                      <a:pt x="1393" y="3882"/>
                      <a:pt x="1393" y="4180"/>
                    </a:cubicBezTo>
                    <a:lnTo>
                      <a:pt x="1393" y="5680"/>
                    </a:lnTo>
                    <a:cubicBezTo>
                      <a:pt x="1393" y="5811"/>
                      <a:pt x="1429" y="5930"/>
                      <a:pt x="1500" y="6037"/>
                    </a:cubicBezTo>
                    <a:lnTo>
                      <a:pt x="167" y="6037"/>
                    </a:lnTo>
                    <a:cubicBezTo>
                      <a:pt x="71" y="6037"/>
                      <a:pt x="0" y="6109"/>
                      <a:pt x="0" y="6204"/>
                    </a:cubicBezTo>
                    <a:cubicBezTo>
                      <a:pt x="0" y="6287"/>
                      <a:pt x="71" y="6371"/>
                      <a:pt x="167" y="6371"/>
                    </a:cubicBezTo>
                    <a:lnTo>
                      <a:pt x="345" y="6371"/>
                    </a:lnTo>
                    <a:lnTo>
                      <a:pt x="345" y="7930"/>
                    </a:lnTo>
                    <a:cubicBezTo>
                      <a:pt x="345" y="8014"/>
                      <a:pt x="417" y="8097"/>
                      <a:pt x="500" y="8097"/>
                    </a:cubicBezTo>
                    <a:cubicBezTo>
                      <a:pt x="595" y="8097"/>
                      <a:pt x="667" y="8014"/>
                      <a:pt x="667" y="7930"/>
                    </a:cubicBezTo>
                    <a:lnTo>
                      <a:pt x="667" y="7049"/>
                    </a:lnTo>
                    <a:lnTo>
                      <a:pt x="2072" y="7049"/>
                    </a:lnTo>
                    <a:lnTo>
                      <a:pt x="2072" y="7930"/>
                    </a:lnTo>
                    <a:cubicBezTo>
                      <a:pt x="2072" y="8014"/>
                      <a:pt x="2143" y="8097"/>
                      <a:pt x="2226" y="8097"/>
                    </a:cubicBezTo>
                    <a:cubicBezTo>
                      <a:pt x="2322" y="8097"/>
                      <a:pt x="2393" y="8014"/>
                      <a:pt x="2393" y="7930"/>
                    </a:cubicBezTo>
                    <a:lnTo>
                      <a:pt x="2393" y="7395"/>
                    </a:lnTo>
                    <a:lnTo>
                      <a:pt x="4155" y="7395"/>
                    </a:lnTo>
                    <a:lnTo>
                      <a:pt x="4155" y="7930"/>
                    </a:lnTo>
                    <a:cubicBezTo>
                      <a:pt x="4155" y="8014"/>
                      <a:pt x="4227" y="8097"/>
                      <a:pt x="4310" y="8097"/>
                    </a:cubicBezTo>
                    <a:cubicBezTo>
                      <a:pt x="4405" y="8097"/>
                      <a:pt x="4477" y="8014"/>
                      <a:pt x="4477" y="7930"/>
                    </a:cubicBezTo>
                    <a:lnTo>
                      <a:pt x="4477" y="7049"/>
                    </a:lnTo>
                    <a:lnTo>
                      <a:pt x="10370" y="7049"/>
                    </a:lnTo>
                    <a:lnTo>
                      <a:pt x="10370" y="7930"/>
                    </a:lnTo>
                    <a:cubicBezTo>
                      <a:pt x="10370" y="8014"/>
                      <a:pt x="10442" y="8097"/>
                      <a:pt x="10537" y="8097"/>
                    </a:cubicBezTo>
                    <a:cubicBezTo>
                      <a:pt x="10620" y="8097"/>
                      <a:pt x="10704" y="8014"/>
                      <a:pt x="10704" y="7930"/>
                    </a:cubicBezTo>
                    <a:lnTo>
                      <a:pt x="10704" y="6371"/>
                    </a:lnTo>
                    <a:lnTo>
                      <a:pt x="10882" y="6371"/>
                    </a:lnTo>
                    <a:cubicBezTo>
                      <a:pt x="10966" y="6371"/>
                      <a:pt x="11037" y="6287"/>
                      <a:pt x="11037" y="6204"/>
                    </a:cubicBezTo>
                    <a:cubicBezTo>
                      <a:pt x="11037" y="6109"/>
                      <a:pt x="10966" y="6037"/>
                      <a:pt x="10882" y="6037"/>
                    </a:cubicBezTo>
                    <a:lnTo>
                      <a:pt x="9894" y="6037"/>
                    </a:lnTo>
                    <a:cubicBezTo>
                      <a:pt x="9954" y="5930"/>
                      <a:pt x="10001" y="5811"/>
                      <a:pt x="10001" y="5680"/>
                    </a:cubicBezTo>
                    <a:lnTo>
                      <a:pt x="10001" y="4180"/>
                    </a:lnTo>
                    <a:cubicBezTo>
                      <a:pt x="10001" y="3882"/>
                      <a:pt x="9787" y="3608"/>
                      <a:pt x="9501" y="3525"/>
                    </a:cubicBezTo>
                    <a:lnTo>
                      <a:pt x="8930" y="3358"/>
                    </a:lnTo>
                    <a:cubicBezTo>
                      <a:pt x="8858" y="3335"/>
                      <a:pt x="8799" y="3275"/>
                      <a:pt x="8799" y="3180"/>
                    </a:cubicBezTo>
                    <a:lnTo>
                      <a:pt x="8799" y="3049"/>
                    </a:lnTo>
                    <a:cubicBezTo>
                      <a:pt x="8858" y="3001"/>
                      <a:pt x="8894" y="2977"/>
                      <a:pt x="8942" y="2918"/>
                    </a:cubicBezTo>
                    <a:cubicBezTo>
                      <a:pt x="9180" y="2692"/>
                      <a:pt x="9299" y="2382"/>
                      <a:pt x="9299" y="2049"/>
                    </a:cubicBezTo>
                    <a:lnTo>
                      <a:pt x="9299" y="1739"/>
                    </a:lnTo>
                    <a:lnTo>
                      <a:pt x="9358" y="1608"/>
                    </a:lnTo>
                    <a:cubicBezTo>
                      <a:pt x="9430" y="1453"/>
                      <a:pt x="9465" y="1311"/>
                      <a:pt x="9465" y="1144"/>
                    </a:cubicBezTo>
                    <a:lnTo>
                      <a:pt x="9465" y="310"/>
                    </a:lnTo>
                    <a:cubicBezTo>
                      <a:pt x="9465" y="215"/>
                      <a:pt x="9382" y="144"/>
                      <a:pt x="9299" y="144"/>
                    </a:cubicBezTo>
                    <a:lnTo>
                      <a:pt x="7739" y="144"/>
                    </a:lnTo>
                    <a:cubicBezTo>
                      <a:pt x="7168" y="144"/>
                      <a:pt x="6703" y="608"/>
                      <a:pt x="6703" y="1168"/>
                    </a:cubicBezTo>
                    <a:lnTo>
                      <a:pt x="6703" y="1191"/>
                    </a:lnTo>
                    <a:cubicBezTo>
                      <a:pt x="6703" y="1322"/>
                      <a:pt x="6739" y="1453"/>
                      <a:pt x="6798" y="1572"/>
                    </a:cubicBezTo>
                    <a:lnTo>
                      <a:pt x="6894" y="1739"/>
                    </a:lnTo>
                    <a:lnTo>
                      <a:pt x="6894" y="2001"/>
                    </a:lnTo>
                    <a:cubicBezTo>
                      <a:pt x="6894" y="2418"/>
                      <a:pt x="7096" y="2799"/>
                      <a:pt x="7406" y="3037"/>
                    </a:cubicBezTo>
                    <a:lnTo>
                      <a:pt x="7406" y="3180"/>
                    </a:lnTo>
                    <a:cubicBezTo>
                      <a:pt x="7406" y="3251"/>
                      <a:pt x="7346" y="3335"/>
                      <a:pt x="7275" y="3358"/>
                    </a:cubicBezTo>
                    <a:lnTo>
                      <a:pt x="6691" y="3525"/>
                    </a:lnTo>
                    <a:cubicBezTo>
                      <a:pt x="6394" y="3608"/>
                      <a:pt x="6203" y="3882"/>
                      <a:pt x="6203" y="4180"/>
                    </a:cubicBezTo>
                    <a:lnTo>
                      <a:pt x="6203" y="4311"/>
                    </a:lnTo>
                    <a:lnTo>
                      <a:pt x="6191" y="4311"/>
                    </a:lnTo>
                    <a:cubicBezTo>
                      <a:pt x="6013" y="4311"/>
                      <a:pt x="5858" y="4466"/>
                      <a:pt x="5858" y="4644"/>
                    </a:cubicBezTo>
                    <a:lnTo>
                      <a:pt x="5858" y="6025"/>
                    </a:lnTo>
                    <a:lnTo>
                      <a:pt x="5858" y="6037"/>
                    </a:lnTo>
                    <a:lnTo>
                      <a:pt x="5048" y="6037"/>
                    </a:lnTo>
                    <a:cubicBezTo>
                      <a:pt x="5108" y="5930"/>
                      <a:pt x="5144" y="5811"/>
                      <a:pt x="5144" y="5680"/>
                    </a:cubicBezTo>
                    <a:lnTo>
                      <a:pt x="5144" y="4180"/>
                    </a:lnTo>
                    <a:cubicBezTo>
                      <a:pt x="5144" y="3882"/>
                      <a:pt x="4941" y="3608"/>
                      <a:pt x="4655" y="3525"/>
                    </a:cubicBezTo>
                    <a:lnTo>
                      <a:pt x="4072" y="3358"/>
                    </a:lnTo>
                    <a:lnTo>
                      <a:pt x="4060" y="3358"/>
                    </a:lnTo>
                    <a:cubicBezTo>
                      <a:pt x="4346" y="3299"/>
                      <a:pt x="4560" y="3239"/>
                      <a:pt x="4703" y="3180"/>
                    </a:cubicBezTo>
                    <a:cubicBezTo>
                      <a:pt x="4786" y="3156"/>
                      <a:pt x="4846" y="3096"/>
                      <a:pt x="4893" y="3001"/>
                    </a:cubicBezTo>
                    <a:cubicBezTo>
                      <a:pt x="4941" y="2930"/>
                      <a:pt x="4941" y="2835"/>
                      <a:pt x="4905" y="2751"/>
                    </a:cubicBezTo>
                    <a:cubicBezTo>
                      <a:pt x="4763" y="2358"/>
                      <a:pt x="4655" y="1692"/>
                      <a:pt x="4643" y="1370"/>
                    </a:cubicBezTo>
                    <a:cubicBezTo>
                      <a:pt x="4584" y="572"/>
                      <a:pt x="4001" y="1"/>
                      <a:pt x="32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" name="Google Shape;679;p48"/>
              <p:cNvSpPr/>
              <p:nvPr/>
            </p:nvSpPr>
            <p:spPr>
              <a:xfrm>
                <a:off x="1611228" y="2679979"/>
                <a:ext cx="12250" cy="12708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34" extrusionOk="0">
                    <a:moveTo>
                      <a:pt x="167" y="0"/>
                    </a:moveTo>
                    <a:cubicBezTo>
                      <a:pt x="72" y="0"/>
                      <a:pt x="0" y="83"/>
                      <a:pt x="0" y="167"/>
                    </a:cubicBezTo>
                    <a:cubicBezTo>
                      <a:pt x="0" y="262"/>
                      <a:pt x="72" y="334"/>
                      <a:pt x="167" y="334"/>
                    </a:cubicBezTo>
                    <a:cubicBezTo>
                      <a:pt x="250" y="334"/>
                      <a:pt x="322" y="262"/>
                      <a:pt x="322" y="167"/>
                    </a:cubicBezTo>
                    <a:cubicBezTo>
                      <a:pt x="322" y="83"/>
                      <a:pt x="250" y="0"/>
                      <a:pt x="1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7" name="Imagen 6">
            <a:extLst>
              <a:ext uri="{FF2B5EF4-FFF2-40B4-BE49-F238E27FC236}">
                <a16:creationId xmlns:a16="http://schemas.microsoft.com/office/drawing/2014/main" id="{2CA2ED4A-559E-1111-0C32-F45A40348D05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58272" y="4700616"/>
            <a:ext cx="731456" cy="370018"/>
          </a:xfrm>
          <a:prstGeom prst="rect">
            <a:avLst/>
          </a:prstGeom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" name="Google Shape;684;p49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Gáficos e Infografías</a:t>
            </a:r>
          </a:p>
        </p:txBody>
      </p:sp>
      <p:sp>
        <p:nvSpPr>
          <p:cNvPr id="685" name="Google Shape;685;p49"/>
          <p:cNvSpPr txBox="1"/>
          <p:nvPr/>
        </p:nvSpPr>
        <p:spPr>
          <a:xfrm>
            <a:off x="6506991" y="3702374"/>
            <a:ext cx="19170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es-ES_tradnl">
                <a:latin typeface="Open Sans"/>
                <a:ea typeface="Open Sans"/>
                <a:cs typeface="Open Sans"/>
                <a:sym typeface="Open Sans"/>
              </a:rPr>
              <a:t>Datos relevantes</a:t>
            </a:r>
          </a:p>
        </p:txBody>
      </p:sp>
      <p:sp>
        <p:nvSpPr>
          <p:cNvPr id="686" name="Google Shape;686;p49"/>
          <p:cNvSpPr txBox="1"/>
          <p:nvPr/>
        </p:nvSpPr>
        <p:spPr>
          <a:xfrm>
            <a:off x="6506900" y="3383775"/>
            <a:ext cx="19170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2000" b="1">
                <a:latin typeface="Sora"/>
                <a:ea typeface="Sora"/>
                <a:cs typeface="Sora"/>
                <a:sym typeface="Sora"/>
              </a:rPr>
              <a:t>30 empresas</a:t>
            </a:r>
            <a:endParaRPr lang="es-ES_tradnl" sz="2000" b="1">
              <a:solidFill>
                <a:srgbClr val="000000"/>
              </a:solidFill>
              <a:latin typeface="Sora"/>
              <a:ea typeface="Sora"/>
              <a:cs typeface="Sora"/>
              <a:sym typeface="Sora"/>
            </a:endParaRPr>
          </a:p>
        </p:txBody>
      </p:sp>
      <p:sp>
        <p:nvSpPr>
          <p:cNvPr id="687" name="Google Shape;687;p49"/>
          <p:cNvSpPr txBox="1"/>
          <p:nvPr/>
        </p:nvSpPr>
        <p:spPr>
          <a:xfrm>
            <a:off x="720000" y="3383775"/>
            <a:ext cx="19170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2000" b="1">
                <a:latin typeface="Sora"/>
                <a:ea typeface="Sora"/>
                <a:cs typeface="Sora"/>
                <a:sym typeface="Sora"/>
              </a:rPr>
              <a:t>$30.00</a:t>
            </a:r>
            <a:endParaRPr lang="es-ES_tradnl" sz="2000" b="1">
              <a:solidFill>
                <a:srgbClr val="000000"/>
              </a:solidFill>
              <a:latin typeface="Sora"/>
              <a:ea typeface="Sora"/>
              <a:cs typeface="Sora"/>
              <a:sym typeface="Sora"/>
            </a:endParaRPr>
          </a:p>
        </p:txBody>
      </p:sp>
      <p:sp>
        <p:nvSpPr>
          <p:cNvPr id="688" name="Google Shape;688;p49"/>
          <p:cNvSpPr txBox="1"/>
          <p:nvPr/>
        </p:nvSpPr>
        <p:spPr>
          <a:xfrm>
            <a:off x="720000" y="3702374"/>
            <a:ext cx="19170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>
                <a:latin typeface="Open Sans"/>
                <a:ea typeface="Open Sans"/>
                <a:cs typeface="Open Sans"/>
                <a:sym typeface="Open Sans"/>
              </a:rPr>
              <a:t>Datos relevantes</a:t>
            </a:r>
            <a:endParaRPr lang="es-ES_tradnl">
              <a:solidFill>
                <a:srgbClr val="000000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689" name="Google Shape;689;p49"/>
          <p:cNvSpPr txBox="1"/>
          <p:nvPr/>
        </p:nvSpPr>
        <p:spPr>
          <a:xfrm>
            <a:off x="3613475" y="3383775"/>
            <a:ext cx="19170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2000" b="1">
                <a:latin typeface="Sora"/>
                <a:ea typeface="Sora"/>
                <a:cs typeface="Sora"/>
                <a:sym typeface="Sora"/>
              </a:rPr>
              <a:t>20 días</a:t>
            </a:r>
            <a:endParaRPr lang="es-ES_tradnl" sz="2000" b="1">
              <a:solidFill>
                <a:srgbClr val="000000"/>
              </a:solidFill>
              <a:latin typeface="Sora"/>
              <a:ea typeface="Sora"/>
              <a:cs typeface="Sora"/>
              <a:sym typeface="Sora"/>
            </a:endParaRPr>
          </a:p>
        </p:txBody>
      </p:sp>
      <p:sp>
        <p:nvSpPr>
          <p:cNvPr id="690" name="Google Shape;690;p49"/>
          <p:cNvSpPr txBox="1"/>
          <p:nvPr/>
        </p:nvSpPr>
        <p:spPr>
          <a:xfrm>
            <a:off x="3613496" y="3702374"/>
            <a:ext cx="19170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es-ES_tradnl">
                <a:latin typeface="Open Sans"/>
                <a:ea typeface="Open Sans"/>
                <a:cs typeface="Open Sans"/>
                <a:sym typeface="Open Sans"/>
              </a:rPr>
              <a:t>Datos relevantes</a:t>
            </a:r>
          </a:p>
        </p:txBody>
      </p:sp>
      <p:sp>
        <p:nvSpPr>
          <p:cNvPr id="691" name="Google Shape;691;p49"/>
          <p:cNvSpPr txBox="1">
            <a:spLocks noGrp="1"/>
          </p:cNvSpPr>
          <p:nvPr>
            <p:ph type="subTitle" idx="4294967295"/>
          </p:nvPr>
        </p:nvSpPr>
        <p:spPr>
          <a:xfrm>
            <a:off x="719950" y="4179100"/>
            <a:ext cx="7704000" cy="42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>
              <a:lnSpc>
                <a:spcPct val="100000"/>
              </a:lnSpc>
              <a:buNone/>
            </a:pPr>
            <a:r>
              <a:rPr lang="es-ES_tradnl" sz="1100"/>
              <a:t>Mantenga este estilo gráfico para la utilización de gráficos e infografías.</a:t>
            </a:r>
            <a:endParaRPr lang="es-ES_tradnl" sz="1100">
              <a:solidFill>
                <a:schemeClr val="dk1"/>
              </a:solidFill>
            </a:endParaRPr>
          </a:p>
        </p:txBody>
      </p:sp>
      <p:sp>
        <p:nvSpPr>
          <p:cNvPr id="692" name="Google Shape;692;p49"/>
          <p:cNvSpPr txBox="1"/>
          <p:nvPr/>
        </p:nvSpPr>
        <p:spPr>
          <a:xfrm>
            <a:off x="4894500" y="1286950"/>
            <a:ext cx="16836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r>
              <a:rPr lang="es-ES_tradnl" sz="2000" b="1">
                <a:latin typeface="Sora"/>
                <a:ea typeface="Sora"/>
                <a:cs typeface="Sora"/>
                <a:sym typeface="Sora"/>
              </a:rPr>
              <a:t>Ítem 2</a:t>
            </a:r>
          </a:p>
        </p:txBody>
      </p:sp>
      <p:sp>
        <p:nvSpPr>
          <p:cNvPr id="693" name="Google Shape;693;p49"/>
          <p:cNvSpPr txBox="1"/>
          <p:nvPr/>
        </p:nvSpPr>
        <p:spPr>
          <a:xfrm>
            <a:off x="4894500" y="1605547"/>
            <a:ext cx="16836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es-ES_tradnl">
                <a:latin typeface="Open Sans"/>
                <a:ea typeface="Open Sans"/>
                <a:cs typeface="Open Sans"/>
                <a:sym typeface="Open Sans"/>
              </a:rPr>
              <a:t>Subtítulo</a:t>
            </a:r>
          </a:p>
        </p:txBody>
      </p:sp>
      <p:sp>
        <p:nvSpPr>
          <p:cNvPr id="694" name="Google Shape;694;p49"/>
          <p:cNvSpPr txBox="1"/>
          <p:nvPr/>
        </p:nvSpPr>
        <p:spPr>
          <a:xfrm>
            <a:off x="4894500" y="2366556"/>
            <a:ext cx="16836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2000" b="1">
                <a:latin typeface="Sora"/>
                <a:ea typeface="Sora"/>
                <a:cs typeface="Sora"/>
                <a:sym typeface="Sora"/>
              </a:rPr>
              <a:t>Ítem 4</a:t>
            </a:r>
            <a:endParaRPr lang="es-ES_tradnl" sz="2000" b="1">
              <a:solidFill>
                <a:srgbClr val="000000"/>
              </a:solidFill>
              <a:latin typeface="Sora"/>
              <a:ea typeface="Sora"/>
              <a:cs typeface="Sora"/>
              <a:sym typeface="Sora"/>
            </a:endParaRPr>
          </a:p>
        </p:txBody>
      </p:sp>
      <p:sp>
        <p:nvSpPr>
          <p:cNvPr id="695" name="Google Shape;695;p49"/>
          <p:cNvSpPr txBox="1"/>
          <p:nvPr/>
        </p:nvSpPr>
        <p:spPr>
          <a:xfrm>
            <a:off x="4894500" y="2685153"/>
            <a:ext cx="16836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es-ES_tradnl">
                <a:latin typeface="Open Sans"/>
                <a:ea typeface="Open Sans"/>
                <a:cs typeface="Open Sans"/>
                <a:sym typeface="Open Sans"/>
              </a:rPr>
              <a:t>Subtítulo</a:t>
            </a:r>
          </a:p>
        </p:txBody>
      </p:sp>
      <p:sp>
        <p:nvSpPr>
          <p:cNvPr id="696" name="Google Shape;696;p49"/>
          <p:cNvSpPr/>
          <p:nvPr/>
        </p:nvSpPr>
        <p:spPr>
          <a:xfrm>
            <a:off x="6578088" y="1363006"/>
            <a:ext cx="1090500" cy="572700"/>
          </a:xfrm>
          <a:prstGeom prst="rect">
            <a:avLst/>
          </a:prstGeom>
          <a:solidFill>
            <a:srgbClr val="001D75">
              <a:alpha val="804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697" name="Google Shape;697;p49"/>
          <p:cNvSpPr/>
          <p:nvPr/>
        </p:nvSpPr>
        <p:spPr>
          <a:xfrm>
            <a:off x="6578088" y="1362900"/>
            <a:ext cx="822900" cy="572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698" name="Google Shape;698;p49"/>
          <p:cNvSpPr/>
          <p:nvPr/>
        </p:nvSpPr>
        <p:spPr>
          <a:xfrm>
            <a:off x="6578088" y="2442620"/>
            <a:ext cx="1090500" cy="572700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699" name="Google Shape;699;p49"/>
          <p:cNvSpPr/>
          <p:nvPr/>
        </p:nvSpPr>
        <p:spPr>
          <a:xfrm>
            <a:off x="6578088" y="2442625"/>
            <a:ext cx="270600" cy="5727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00" name="Google Shape;700;p49"/>
          <p:cNvSpPr txBox="1"/>
          <p:nvPr/>
        </p:nvSpPr>
        <p:spPr>
          <a:xfrm>
            <a:off x="7668600" y="1446250"/>
            <a:ext cx="7623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2000" b="1">
                <a:latin typeface="Sora"/>
                <a:ea typeface="Sora"/>
                <a:cs typeface="Sora"/>
                <a:sym typeface="Sora"/>
              </a:rPr>
              <a:t>75%</a:t>
            </a:r>
            <a:endParaRPr lang="es-ES_tradnl" sz="2000" b="1">
              <a:solidFill>
                <a:srgbClr val="000000"/>
              </a:solidFill>
              <a:latin typeface="Sora"/>
              <a:ea typeface="Sora"/>
              <a:cs typeface="Sora"/>
              <a:sym typeface="Sora"/>
            </a:endParaRPr>
          </a:p>
        </p:txBody>
      </p:sp>
      <p:sp>
        <p:nvSpPr>
          <p:cNvPr id="701" name="Google Shape;701;p49"/>
          <p:cNvSpPr txBox="1"/>
          <p:nvPr/>
        </p:nvSpPr>
        <p:spPr>
          <a:xfrm>
            <a:off x="7668600" y="2525875"/>
            <a:ext cx="7623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2000" b="1">
                <a:latin typeface="Sora"/>
                <a:ea typeface="Sora"/>
                <a:cs typeface="Sora"/>
                <a:sym typeface="Sora"/>
              </a:rPr>
              <a:t>25%</a:t>
            </a:r>
            <a:endParaRPr lang="es-ES_tradnl" sz="2000" b="1">
              <a:solidFill>
                <a:srgbClr val="000000"/>
              </a:solidFill>
              <a:latin typeface="Sora"/>
              <a:ea typeface="Sora"/>
              <a:cs typeface="Sora"/>
              <a:sym typeface="Sora"/>
            </a:endParaRPr>
          </a:p>
        </p:txBody>
      </p:sp>
      <p:sp>
        <p:nvSpPr>
          <p:cNvPr id="702" name="Google Shape;702;p49"/>
          <p:cNvSpPr txBox="1"/>
          <p:nvPr/>
        </p:nvSpPr>
        <p:spPr>
          <a:xfrm>
            <a:off x="2964600" y="1286950"/>
            <a:ext cx="16836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2000" b="1">
                <a:solidFill>
                  <a:srgbClr val="000000"/>
                </a:solidFill>
                <a:latin typeface="Sora"/>
                <a:ea typeface="Sora"/>
                <a:cs typeface="Sora"/>
                <a:sym typeface="Sora"/>
              </a:rPr>
              <a:t>Ítem 1</a:t>
            </a:r>
          </a:p>
        </p:txBody>
      </p:sp>
      <p:sp>
        <p:nvSpPr>
          <p:cNvPr id="703" name="Google Shape;703;p49"/>
          <p:cNvSpPr txBox="1"/>
          <p:nvPr/>
        </p:nvSpPr>
        <p:spPr>
          <a:xfrm>
            <a:off x="2964600" y="1605547"/>
            <a:ext cx="16836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>
                <a:solidFill>
                  <a:srgbClr val="000000"/>
                </a:solidFill>
                <a:latin typeface="Open Sans"/>
                <a:ea typeface="Open Sans"/>
                <a:cs typeface="Open Sans"/>
                <a:sym typeface="Open Sans"/>
              </a:rPr>
              <a:t>Subtítulo</a:t>
            </a:r>
          </a:p>
        </p:txBody>
      </p:sp>
      <p:sp>
        <p:nvSpPr>
          <p:cNvPr id="704" name="Google Shape;704;p49"/>
          <p:cNvSpPr txBox="1"/>
          <p:nvPr/>
        </p:nvSpPr>
        <p:spPr>
          <a:xfrm>
            <a:off x="2964600" y="2366556"/>
            <a:ext cx="16836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es-ES_tradnl" sz="2000" b="1">
                <a:latin typeface="Sora"/>
                <a:ea typeface="Sora"/>
                <a:cs typeface="Sora"/>
                <a:sym typeface="Sora"/>
              </a:rPr>
              <a:t>Ítem 3</a:t>
            </a:r>
          </a:p>
        </p:txBody>
      </p:sp>
      <p:sp>
        <p:nvSpPr>
          <p:cNvPr id="705" name="Google Shape;705;p49"/>
          <p:cNvSpPr txBox="1"/>
          <p:nvPr/>
        </p:nvSpPr>
        <p:spPr>
          <a:xfrm>
            <a:off x="2964600" y="2685153"/>
            <a:ext cx="16836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es-ES_tradnl">
                <a:latin typeface="Open Sans"/>
                <a:ea typeface="Open Sans"/>
                <a:cs typeface="Open Sans"/>
                <a:sym typeface="Open Sans"/>
              </a:rPr>
              <a:t>Subtítulo</a:t>
            </a:r>
          </a:p>
        </p:txBody>
      </p:sp>
      <p:sp>
        <p:nvSpPr>
          <p:cNvPr id="706" name="Google Shape;706;p49"/>
          <p:cNvSpPr/>
          <p:nvPr/>
        </p:nvSpPr>
        <p:spPr>
          <a:xfrm>
            <a:off x="2694001" y="1323955"/>
            <a:ext cx="270600" cy="2706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pic>
        <p:nvPicPr>
          <p:cNvPr id="707" name="Google Shape;707;p49" title="Chart">
            <a:hlinkClick r:id="rId3"/>
          </p:cNvPr>
          <p:cNvPicPr preferRelativeResize="0"/>
          <p:nvPr/>
        </p:nvPicPr>
        <p:blipFill>
          <a:blip r:embed="rId4" cstate="screen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20562" y="1234897"/>
            <a:ext cx="1915878" cy="1910728"/>
          </a:xfrm>
          <a:prstGeom prst="rect">
            <a:avLst/>
          </a:prstGeom>
          <a:noFill/>
          <a:ln>
            <a:noFill/>
          </a:ln>
        </p:spPr>
      </p:pic>
      <p:sp>
        <p:nvSpPr>
          <p:cNvPr id="708" name="Google Shape;708;p49"/>
          <p:cNvSpPr/>
          <p:nvPr/>
        </p:nvSpPr>
        <p:spPr>
          <a:xfrm>
            <a:off x="2694001" y="2403555"/>
            <a:ext cx="270600" cy="2706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09" name="Google Shape;709;p49"/>
          <p:cNvSpPr txBox="1"/>
          <p:nvPr/>
        </p:nvSpPr>
        <p:spPr>
          <a:xfrm>
            <a:off x="1344013" y="1784075"/>
            <a:ext cx="6690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1600" b="1">
                <a:latin typeface="Sora"/>
                <a:ea typeface="Sora"/>
                <a:cs typeface="Sora"/>
                <a:sym typeface="Sora"/>
              </a:rPr>
              <a:t>60%</a:t>
            </a:r>
            <a:endParaRPr lang="es-ES_tradnl" sz="1600" b="1">
              <a:solidFill>
                <a:srgbClr val="000000"/>
              </a:solidFill>
              <a:latin typeface="Sora"/>
              <a:ea typeface="Sora"/>
              <a:cs typeface="Sora"/>
              <a:sym typeface="Sora"/>
            </a:endParaRPr>
          </a:p>
        </p:txBody>
      </p:sp>
      <p:sp>
        <p:nvSpPr>
          <p:cNvPr id="710" name="Google Shape;710;p49"/>
          <p:cNvSpPr txBox="1"/>
          <p:nvPr/>
        </p:nvSpPr>
        <p:spPr>
          <a:xfrm>
            <a:off x="1344013" y="2190275"/>
            <a:ext cx="6690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1600" b="1">
                <a:latin typeface="Sora"/>
                <a:ea typeface="Sora"/>
                <a:cs typeface="Sora"/>
                <a:sym typeface="Sora"/>
              </a:rPr>
              <a:t>40%</a:t>
            </a:r>
            <a:endParaRPr lang="es-ES_tradnl" sz="1600" b="1">
              <a:solidFill>
                <a:srgbClr val="000000"/>
              </a:solidFill>
              <a:latin typeface="Sora"/>
              <a:ea typeface="Sora"/>
              <a:cs typeface="Sora"/>
              <a:sym typeface="Sora"/>
            </a:endParaRPr>
          </a:p>
        </p:txBody>
      </p:sp>
      <p:cxnSp>
        <p:nvCxnSpPr>
          <p:cNvPr id="711" name="Google Shape;711;p49"/>
          <p:cNvCxnSpPr>
            <a:stCxn id="710" idx="1"/>
          </p:cNvCxnSpPr>
          <p:nvPr/>
        </p:nvCxnSpPr>
        <p:spPr>
          <a:xfrm rot="10800000">
            <a:off x="1043413" y="2393375"/>
            <a:ext cx="3006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712" name="Google Shape;712;p49"/>
          <p:cNvCxnSpPr>
            <a:endCxn id="709" idx="3"/>
          </p:cNvCxnSpPr>
          <p:nvPr/>
        </p:nvCxnSpPr>
        <p:spPr>
          <a:xfrm rot="10800000">
            <a:off x="2013013" y="1987175"/>
            <a:ext cx="300600" cy="0"/>
          </a:xfrm>
          <a:prstGeom prst="straightConnector1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713" name="Google Shape;713;p49"/>
          <p:cNvGrpSpPr/>
          <p:nvPr/>
        </p:nvGrpSpPr>
        <p:grpSpPr>
          <a:xfrm>
            <a:off x="7955104" y="539404"/>
            <a:ext cx="475800" cy="475800"/>
            <a:chOff x="8424004" y="539404"/>
            <a:chExt cx="475800" cy="475800"/>
          </a:xfrm>
        </p:grpSpPr>
        <p:sp>
          <p:nvSpPr>
            <p:cNvPr id="714" name="Google Shape;714;p49"/>
            <p:cNvSpPr/>
            <p:nvPr/>
          </p:nvSpPr>
          <p:spPr>
            <a:xfrm>
              <a:off x="8424004" y="539404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715" name="Google Shape;715;p49"/>
            <p:cNvSpPr/>
            <p:nvPr/>
          </p:nvSpPr>
          <p:spPr>
            <a:xfrm>
              <a:off x="8529021" y="666883"/>
              <a:ext cx="265753" cy="220820"/>
            </a:xfrm>
            <a:custGeom>
              <a:avLst/>
              <a:gdLst/>
              <a:ahLst/>
              <a:cxnLst/>
              <a:rect l="l" t="t" r="r" b="b"/>
              <a:pathLst>
                <a:path w="11693" h="9716" extrusionOk="0">
                  <a:moveTo>
                    <a:pt x="2906" y="346"/>
                  </a:moveTo>
                  <a:cubicBezTo>
                    <a:pt x="3120" y="346"/>
                    <a:pt x="3287" y="524"/>
                    <a:pt x="3287" y="727"/>
                  </a:cubicBezTo>
                  <a:lnTo>
                    <a:pt x="3287" y="1096"/>
                  </a:lnTo>
                  <a:cubicBezTo>
                    <a:pt x="3299" y="1429"/>
                    <a:pt x="3049" y="1679"/>
                    <a:pt x="2727" y="1679"/>
                  </a:cubicBezTo>
                  <a:cubicBezTo>
                    <a:pt x="2406" y="1679"/>
                    <a:pt x="2144" y="1429"/>
                    <a:pt x="2144" y="1096"/>
                  </a:cubicBezTo>
                  <a:lnTo>
                    <a:pt x="2144" y="727"/>
                  </a:lnTo>
                  <a:cubicBezTo>
                    <a:pt x="2144" y="500"/>
                    <a:pt x="2322" y="346"/>
                    <a:pt x="2525" y="346"/>
                  </a:cubicBezTo>
                  <a:close/>
                  <a:moveTo>
                    <a:pt x="5894" y="346"/>
                  </a:moveTo>
                  <a:cubicBezTo>
                    <a:pt x="6120" y="346"/>
                    <a:pt x="6275" y="524"/>
                    <a:pt x="6275" y="727"/>
                  </a:cubicBezTo>
                  <a:lnTo>
                    <a:pt x="6275" y="1096"/>
                  </a:lnTo>
                  <a:cubicBezTo>
                    <a:pt x="6299" y="1429"/>
                    <a:pt x="6037" y="1679"/>
                    <a:pt x="5716" y="1679"/>
                  </a:cubicBezTo>
                  <a:cubicBezTo>
                    <a:pt x="5406" y="1679"/>
                    <a:pt x="5132" y="1429"/>
                    <a:pt x="5132" y="1096"/>
                  </a:cubicBezTo>
                  <a:lnTo>
                    <a:pt x="5132" y="727"/>
                  </a:lnTo>
                  <a:cubicBezTo>
                    <a:pt x="5132" y="500"/>
                    <a:pt x="5311" y="346"/>
                    <a:pt x="5525" y="346"/>
                  </a:cubicBezTo>
                  <a:close/>
                  <a:moveTo>
                    <a:pt x="8895" y="346"/>
                  </a:moveTo>
                  <a:cubicBezTo>
                    <a:pt x="9121" y="346"/>
                    <a:pt x="9287" y="524"/>
                    <a:pt x="9287" y="727"/>
                  </a:cubicBezTo>
                  <a:lnTo>
                    <a:pt x="9287" y="1096"/>
                  </a:lnTo>
                  <a:cubicBezTo>
                    <a:pt x="9299" y="1429"/>
                    <a:pt x="9026" y="1679"/>
                    <a:pt x="8716" y="1679"/>
                  </a:cubicBezTo>
                  <a:cubicBezTo>
                    <a:pt x="8406" y="1679"/>
                    <a:pt x="8144" y="1429"/>
                    <a:pt x="8144" y="1096"/>
                  </a:cubicBezTo>
                  <a:lnTo>
                    <a:pt x="8144" y="727"/>
                  </a:lnTo>
                  <a:cubicBezTo>
                    <a:pt x="8144" y="500"/>
                    <a:pt x="8323" y="346"/>
                    <a:pt x="8525" y="346"/>
                  </a:cubicBezTo>
                  <a:close/>
                  <a:moveTo>
                    <a:pt x="2930" y="2036"/>
                  </a:moveTo>
                  <a:lnTo>
                    <a:pt x="2930" y="2120"/>
                  </a:lnTo>
                  <a:cubicBezTo>
                    <a:pt x="2930" y="2179"/>
                    <a:pt x="2941" y="2263"/>
                    <a:pt x="2977" y="2310"/>
                  </a:cubicBezTo>
                  <a:lnTo>
                    <a:pt x="2739" y="2548"/>
                  </a:lnTo>
                  <a:lnTo>
                    <a:pt x="2703" y="2548"/>
                  </a:lnTo>
                  <a:lnTo>
                    <a:pt x="2465" y="2310"/>
                  </a:lnTo>
                  <a:cubicBezTo>
                    <a:pt x="2501" y="2251"/>
                    <a:pt x="2513" y="2191"/>
                    <a:pt x="2513" y="2120"/>
                  </a:cubicBezTo>
                  <a:lnTo>
                    <a:pt x="2513" y="2036"/>
                  </a:lnTo>
                  <a:close/>
                  <a:moveTo>
                    <a:pt x="5918" y="2036"/>
                  </a:moveTo>
                  <a:lnTo>
                    <a:pt x="5918" y="2120"/>
                  </a:lnTo>
                  <a:cubicBezTo>
                    <a:pt x="5918" y="2179"/>
                    <a:pt x="5942" y="2263"/>
                    <a:pt x="5966" y="2310"/>
                  </a:cubicBezTo>
                  <a:lnTo>
                    <a:pt x="5728" y="2548"/>
                  </a:lnTo>
                  <a:lnTo>
                    <a:pt x="5704" y="2548"/>
                  </a:lnTo>
                  <a:lnTo>
                    <a:pt x="5466" y="2310"/>
                  </a:lnTo>
                  <a:cubicBezTo>
                    <a:pt x="5489" y="2251"/>
                    <a:pt x="5501" y="2191"/>
                    <a:pt x="5501" y="2120"/>
                  </a:cubicBezTo>
                  <a:lnTo>
                    <a:pt x="5501" y="2036"/>
                  </a:lnTo>
                  <a:close/>
                  <a:moveTo>
                    <a:pt x="8930" y="2036"/>
                  </a:moveTo>
                  <a:lnTo>
                    <a:pt x="8930" y="2120"/>
                  </a:lnTo>
                  <a:cubicBezTo>
                    <a:pt x="8930" y="2179"/>
                    <a:pt x="8942" y="2263"/>
                    <a:pt x="8966" y="2310"/>
                  </a:cubicBezTo>
                  <a:lnTo>
                    <a:pt x="8728" y="2548"/>
                  </a:lnTo>
                  <a:lnTo>
                    <a:pt x="8704" y="2548"/>
                  </a:lnTo>
                  <a:lnTo>
                    <a:pt x="8466" y="2310"/>
                  </a:lnTo>
                  <a:cubicBezTo>
                    <a:pt x="8490" y="2251"/>
                    <a:pt x="8514" y="2191"/>
                    <a:pt x="8514" y="2120"/>
                  </a:cubicBezTo>
                  <a:lnTo>
                    <a:pt x="8514" y="2036"/>
                  </a:lnTo>
                  <a:close/>
                  <a:moveTo>
                    <a:pt x="1394" y="3525"/>
                  </a:moveTo>
                  <a:cubicBezTo>
                    <a:pt x="1620" y="3525"/>
                    <a:pt x="1798" y="3703"/>
                    <a:pt x="1798" y="3918"/>
                  </a:cubicBezTo>
                  <a:lnTo>
                    <a:pt x="1798" y="4287"/>
                  </a:lnTo>
                  <a:cubicBezTo>
                    <a:pt x="1798" y="4596"/>
                    <a:pt x="1548" y="4870"/>
                    <a:pt x="1215" y="4870"/>
                  </a:cubicBezTo>
                  <a:cubicBezTo>
                    <a:pt x="905" y="4870"/>
                    <a:pt x="644" y="4608"/>
                    <a:pt x="644" y="4287"/>
                  </a:cubicBezTo>
                  <a:lnTo>
                    <a:pt x="644" y="3918"/>
                  </a:lnTo>
                  <a:cubicBezTo>
                    <a:pt x="644" y="3691"/>
                    <a:pt x="822" y="3525"/>
                    <a:pt x="1025" y="3525"/>
                  </a:cubicBezTo>
                  <a:close/>
                  <a:moveTo>
                    <a:pt x="4406" y="3525"/>
                  </a:moveTo>
                  <a:cubicBezTo>
                    <a:pt x="4632" y="3525"/>
                    <a:pt x="4811" y="3703"/>
                    <a:pt x="4811" y="3918"/>
                  </a:cubicBezTo>
                  <a:lnTo>
                    <a:pt x="4811" y="4287"/>
                  </a:lnTo>
                  <a:cubicBezTo>
                    <a:pt x="4811" y="4596"/>
                    <a:pt x="4549" y="4870"/>
                    <a:pt x="4227" y="4870"/>
                  </a:cubicBezTo>
                  <a:cubicBezTo>
                    <a:pt x="3918" y="4870"/>
                    <a:pt x="3644" y="4608"/>
                    <a:pt x="3644" y="4287"/>
                  </a:cubicBezTo>
                  <a:lnTo>
                    <a:pt x="3644" y="3918"/>
                  </a:lnTo>
                  <a:cubicBezTo>
                    <a:pt x="3644" y="3691"/>
                    <a:pt x="3823" y="3525"/>
                    <a:pt x="4037" y="3525"/>
                  </a:cubicBezTo>
                  <a:close/>
                  <a:moveTo>
                    <a:pt x="7394" y="3525"/>
                  </a:moveTo>
                  <a:cubicBezTo>
                    <a:pt x="7621" y="3525"/>
                    <a:pt x="7799" y="3703"/>
                    <a:pt x="7799" y="3918"/>
                  </a:cubicBezTo>
                  <a:lnTo>
                    <a:pt x="7799" y="4287"/>
                  </a:lnTo>
                  <a:cubicBezTo>
                    <a:pt x="7799" y="4596"/>
                    <a:pt x="7537" y="4870"/>
                    <a:pt x="7216" y="4870"/>
                  </a:cubicBezTo>
                  <a:cubicBezTo>
                    <a:pt x="6906" y="4870"/>
                    <a:pt x="6632" y="4608"/>
                    <a:pt x="6632" y="4287"/>
                  </a:cubicBezTo>
                  <a:lnTo>
                    <a:pt x="6632" y="3918"/>
                  </a:lnTo>
                  <a:cubicBezTo>
                    <a:pt x="6632" y="3691"/>
                    <a:pt x="6811" y="3525"/>
                    <a:pt x="7025" y="3525"/>
                  </a:cubicBezTo>
                  <a:close/>
                  <a:moveTo>
                    <a:pt x="10407" y="3525"/>
                  </a:moveTo>
                  <a:cubicBezTo>
                    <a:pt x="10621" y="3525"/>
                    <a:pt x="10788" y="3703"/>
                    <a:pt x="10788" y="3918"/>
                  </a:cubicBezTo>
                  <a:lnTo>
                    <a:pt x="10788" y="4287"/>
                  </a:lnTo>
                  <a:cubicBezTo>
                    <a:pt x="10800" y="4608"/>
                    <a:pt x="10538" y="4870"/>
                    <a:pt x="10216" y="4870"/>
                  </a:cubicBezTo>
                  <a:cubicBezTo>
                    <a:pt x="9907" y="4870"/>
                    <a:pt x="9645" y="4608"/>
                    <a:pt x="9645" y="4287"/>
                  </a:cubicBezTo>
                  <a:lnTo>
                    <a:pt x="9645" y="3918"/>
                  </a:lnTo>
                  <a:cubicBezTo>
                    <a:pt x="9645" y="3691"/>
                    <a:pt x="9823" y="3525"/>
                    <a:pt x="10026" y="3525"/>
                  </a:cubicBezTo>
                  <a:close/>
                  <a:moveTo>
                    <a:pt x="1429" y="5215"/>
                  </a:moveTo>
                  <a:lnTo>
                    <a:pt x="1429" y="5311"/>
                  </a:lnTo>
                  <a:cubicBezTo>
                    <a:pt x="1429" y="5370"/>
                    <a:pt x="1441" y="5442"/>
                    <a:pt x="1477" y="5489"/>
                  </a:cubicBezTo>
                  <a:lnTo>
                    <a:pt x="1239" y="5727"/>
                  </a:lnTo>
                  <a:lnTo>
                    <a:pt x="1203" y="5727"/>
                  </a:lnTo>
                  <a:lnTo>
                    <a:pt x="965" y="5489"/>
                  </a:lnTo>
                  <a:cubicBezTo>
                    <a:pt x="989" y="5430"/>
                    <a:pt x="1013" y="5370"/>
                    <a:pt x="1013" y="5311"/>
                  </a:cubicBezTo>
                  <a:lnTo>
                    <a:pt x="1013" y="5215"/>
                  </a:lnTo>
                  <a:close/>
                  <a:moveTo>
                    <a:pt x="4430" y="5215"/>
                  </a:moveTo>
                  <a:lnTo>
                    <a:pt x="4430" y="5311"/>
                  </a:lnTo>
                  <a:cubicBezTo>
                    <a:pt x="4430" y="5370"/>
                    <a:pt x="4454" y="5442"/>
                    <a:pt x="4477" y="5489"/>
                  </a:cubicBezTo>
                  <a:lnTo>
                    <a:pt x="4239" y="5727"/>
                  </a:lnTo>
                  <a:lnTo>
                    <a:pt x="4215" y="5727"/>
                  </a:lnTo>
                  <a:lnTo>
                    <a:pt x="3977" y="5489"/>
                  </a:lnTo>
                  <a:cubicBezTo>
                    <a:pt x="4001" y="5430"/>
                    <a:pt x="4013" y="5370"/>
                    <a:pt x="4013" y="5311"/>
                  </a:cubicBezTo>
                  <a:lnTo>
                    <a:pt x="4013" y="5215"/>
                  </a:lnTo>
                  <a:close/>
                  <a:moveTo>
                    <a:pt x="7418" y="5215"/>
                  </a:moveTo>
                  <a:lnTo>
                    <a:pt x="7418" y="5311"/>
                  </a:lnTo>
                  <a:cubicBezTo>
                    <a:pt x="7418" y="5370"/>
                    <a:pt x="7442" y="5442"/>
                    <a:pt x="7466" y="5489"/>
                  </a:cubicBezTo>
                  <a:lnTo>
                    <a:pt x="7228" y="5727"/>
                  </a:lnTo>
                  <a:lnTo>
                    <a:pt x="7204" y="5727"/>
                  </a:lnTo>
                  <a:lnTo>
                    <a:pt x="6966" y="5489"/>
                  </a:lnTo>
                  <a:cubicBezTo>
                    <a:pt x="6990" y="5430"/>
                    <a:pt x="7001" y="5370"/>
                    <a:pt x="7001" y="5311"/>
                  </a:cubicBezTo>
                  <a:lnTo>
                    <a:pt x="7001" y="5215"/>
                  </a:lnTo>
                  <a:close/>
                  <a:moveTo>
                    <a:pt x="10419" y="5215"/>
                  </a:moveTo>
                  <a:lnTo>
                    <a:pt x="10419" y="5311"/>
                  </a:lnTo>
                  <a:cubicBezTo>
                    <a:pt x="10419" y="5370"/>
                    <a:pt x="10430" y="5442"/>
                    <a:pt x="10454" y="5489"/>
                  </a:cubicBezTo>
                  <a:lnTo>
                    <a:pt x="10216" y="5727"/>
                  </a:lnTo>
                  <a:lnTo>
                    <a:pt x="10192" y="5727"/>
                  </a:lnTo>
                  <a:lnTo>
                    <a:pt x="9954" y="5489"/>
                  </a:lnTo>
                  <a:cubicBezTo>
                    <a:pt x="9978" y="5430"/>
                    <a:pt x="10002" y="5370"/>
                    <a:pt x="10002" y="5311"/>
                  </a:cubicBezTo>
                  <a:lnTo>
                    <a:pt x="10002" y="5215"/>
                  </a:lnTo>
                  <a:close/>
                  <a:moveTo>
                    <a:pt x="2584" y="0"/>
                  </a:moveTo>
                  <a:cubicBezTo>
                    <a:pt x="2191" y="0"/>
                    <a:pt x="1858" y="322"/>
                    <a:pt x="1858" y="727"/>
                  </a:cubicBezTo>
                  <a:lnTo>
                    <a:pt x="1858" y="1096"/>
                  </a:lnTo>
                  <a:cubicBezTo>
                    <a:pt x="1858" y="1393"/>
                    <a:pt x="2013" y="1667"/>
                    <a:pt x="2227" y="1846"/>
                  </a:cubicBezTo>
                  <a:lnTo>
                    <a:pt x="2227" y="2108"/>
                  </a:lnTo>
                  <a:cubicBezTo>
                    <a:pt x="2227" y="2108"/>
                    <a:pt x="2227" y="2132"/>
                    <a:pt x="2215" y="2132"/>
                  </a:cubicBezTo>
                  <a:lnTo>
                    <a:pt x="1787" y="2346"/>
                  </a:lnTo>
                  <a:cubicBezTo>
                    <a:pt x="1608" y="2441"/>
                    <a:pt x="1489" y="2632"/>
                    <a:pt x="1489" y="2846"/>
                  </a:cubicBezTo>
                  <a:lnTo>
                    <a:pt x="1489" y="3179"/>
                  </a:lnTo>
                  <a:lnTo>
                    <a:pt x="1096" y="3179"/>
                  </a:lnTo>
                  <a:cubicBezTo>
                    <a:pt x="703" y="3179"/>
                    <a:pt x="370" y="3513"/>
                    <a:pt x="370" y="3918"/>
                  </a:cubicBezTo>
                  <a:lnTo>
                    <a:pt x="370" y="4287"/>
                  </a:lnTo>
                  <a:cubicBezTo>
                    <a:pt x="370" y="4584"/>
                    <a:pt x="524" y="4846"/>
                    <a:pt x="739" y="5025"/>
                  </a:cubicBezTo>
                  <a:lnTo>
                    <a:pt x="739" y="5299"/>
                  </a:lnTo>
                  <a:cubicBezTo>
                    <a:pt x="739" y="5299"/>
                    <a:pt x="739" y="5311"/>
                    <a:pt x="727" y="5311"/>
                  </a:cubicBezTo>
                  <a:lnTo>
                    <a:pt x="298" y="5537"/>
                  </a:lnTo>
                  <a:cubicBezTo>
                    <a:pt x="120" y="5620"/>
                    <a:pt x="1" y="5823"/>
                    <a:pt x="1" y="6025"/>
                  </a:cubicBezTo>
                  <a:lnTo>
                    <a:pt x="1" y="7870"/>
                  </a:lnTo>
                  <a:cubicBezTo>
                    <a:pt x="1" y="8025"/>
                    <a:pt x="48" y="8156"/>
                    <a:pt x="120" y="8275"/>
                  </a:cubicBezTo>
                  <a:lnTo>
                    <a:pt x="298" y="8561"/>
                  </a:lnTo>
                  <a:cubicBezTo>
                    <a:pt x="346" y="8621"/>
                    <a:pt x="358" y="8692"/>
                    <a:pt x="358" y="8775"/>
                  </a:cubicBezTo>
                  <a:lnTo>
                    <a:pt x="358" y="9549"/>
                  </a:lnTo>
                  <a:cubicBezTo>
                    <a:pt x="358" y="9644"/>
                    <a:pt x="429" y="9716"/>
                    <a:pt x="524" y="9716"/>
                  </a:cubicBezTo>
                  <a:cubicBezTo>
                    <a:pt x="608" y="9716"/>
                    <a:pt x="679" y="9644"/>
                    <a:pt x="679" y="9549"/>
                  </a:cubicBezTo>
                  <a:lnTo>
                    <a:pt x="679" y="8775"/>
                  </a:lnTo>
                  <a:cubicBezTo>
                    <a:pt x="679" y="8632"/>
                    <a:pt x="644" y="8501"/>
                    <a:pt x="560" y="8371"/>
                  </a:cubicBezTo>
                  <a:lnTo>
                    <a:pt x="382" y="8097"/>
                  </a:lnTo>
                  <a:cubicBezTo>
                    <a:pt x="346" y="8037"/>
                    <a:pt x="322" y="7966"/>
                    <a:pt x="322" y="7870"/>
                  </a:cubicBezTo>
                  <a:lnTo>
                    <a:pt x="322" y="6025"/>
                  </a:lnTo>
                  <a:cubicBezTo>
                    <a:pt x="322" y="5954"/>
                    <a:pt x="370" y="5882"/>
                    <a:pt x="441" y="5846"/>
                  </a:cubicBezTo>
                  <a:lnTo>
                    <a:pt x="763" y="5692"/>
                  </a:lnTo>
                  <a:lnTo>
                    <a:pt x="1036" y="5977"/>
                  </a:lnTo>
                  <a:cubicBezTo>
                    <a:pt x="1120" y="6049"/>
                    <a:pt x="1203" y="6085"/>
                    <a:pt x="1298" y="6085"/>
                  </a:cubicBezTo>
                  <a:cubicBezTo>
                    <a:pt x="1382" y="6085"/>
                    <a:pt x="1477" y="6049"/>
                    <a:pt x="1548" y="5977"/>
                  </a:cubicBezTo>
                  <a:lnTo>
                    <a:pt x="1834" y="5692"/>
                  </a:lnTo>
                  <a:lnTo>
                    <a:pt x="2144" y="5846"/>
                  </a:lnTo>
                  <a:cubicBezTo>
                    <a:pt x="2215" y="5882"/>
                    <a:pt x="2263" y="5954"/>
                    <a:pt x="2263" y="6025"/>
                  </a:cubicBezTo>
                  <a:lnTo>
                    <a:pt x="2263" y="7870"/>
                  </a:lnTo>
                  <a:cubicBezTo>
                    <a:pt x="2263" y="7942"/>
                    <a:pt x="2227" y="8025"/>
                    <a:pt x="2203" y="8097"/>
                  </a:cubicBezTo>
                  <a:lnTo>
                    <a:pt x="2025" y="8371"/>
                  </a:lnTo>
                  <a:cubicBezTo>
                    <a:pt x="1953" y="8490"/>
                    <a:pt x="1906" y="8644"/>
                    <a:pt x="1906" y="8775"/>
                  </a:cubicBezTo>
                  <a:lnTo>
                    <a:pt x="1906" y="9549"/>
                  </a:lnTo>
                  <a:cubicBezTo>
                    <a:pt x="1906" y="9644"/>
                    <a:pt x="1977" y="9716"/>
                    <a:pt x="2072" y="9716"/>
                  </a:cubicBezTo>
                  <a:cubicBezTo>
                    <a:pt x="2156" y="9716"/>
                    <a:pt x="2227" y="9644"/>
                    <a:pt x="2227" y="9549"/>
                  </a:cubicBezTo>
                  <a:lnTo>
                    <a:pt x="2227" y="8775"/>
                  </a:lnTo>
                  <a:cubicBezTo>
                    <a:pt x="2227" y="8704"/>
                    <a:pt x="2263" y="8632"/>
                    <a:pt x="2287" y="8561"/>
                  </a:cubicBezTo>
                  <a:lnTo>
                    <a:pt x="2465" y="8275"/>
                  </a:lnTo>
                  <a:cubicBezTo>
                    <a:pt x="2549" y="8156"/>
                    <a:pt x="2584" y="8001"/>
                    <a:pt x="2584" y="7870"/>
                  </a:cubicBezTo>
                  <a:lnTo>
                    <a:pt x="2584" y="6025"/>
                  </a:lnTo>
                  <a:cubicBezTo>
                    <a:pt x="2584" y="5823"/>
                    <a:pt x="2465" y="5644"/>
                    <a:pt x="2287" y="5537"/>
                  </a:cubicBezTo>
                  <a:lnTo>
                    <a:pt x="1858" y="5311"/>
                  </a:lnTo>
                  <a:lnTo>
                    <a:pt x="1846" y="5299"/>
                  </a:lnTo>
                  <a:lnTo>
                    <a:pt x="1846" y="5025"/>
                  </a:lnTo>
                  <a:cubicBezTo>
                    <a:pt x="2072" y="4870"/>
                    <a:pt x="2215" y="4596"/>
                    <a:pt x="2215" y="4287"/>
                  </a:cubicBezTo>
                  <a:lnTo>
                    <a:pt x="2215" y="3918"/>
                  </a:lnTo>
                  <a:cubicBezTo>
                    <a:pt x="2215" y="3644"/>
                    <a:pt x="2072" y="3406"/>
                    <a:pt x="1846" y="3275"/>
                  </a:cubicBezTo>
                  <a:lnTo>
                    <a:pt x="1846" y="2822"/>
                  </a:lnTo>
                  <a:cubicBezTo>
                    <a:pt x="1846" y="2751"/>
                    <a:pt x="1894" y="2679"/>
                    <a:pt x="1965" y="2644"/>
                  </a:cubicBezTo>
                  <a:lnTo>
                    <a:pt x="2275" y="2501"/>
                  </a:lnTo>
                  <a:lnTo>
                    <a:pt x="2560" y="2786"/>
                  </a:lnTo>
                  <a:cubicBezTo>
                    <a:pt x="2632" y="2858"/>
                    <a:pt x="2727" y="2882"/>
                    <a:pt x="2810" y="2882"/>
                  </a:cubicBezTo>
                  <a:cubicBezTo>
                    <a:pt x="2906" y="2882"/>
                    <a:pt x="2989" y="2858"/>
                    <a:pt x="3061" y="2786"/>
                  </a:cubicBezTo>
                  <a:lnTo>
                    <a:pt x="3346" y="2501"/>
                  </a:lnTo>
                  <a:lnTo>
                    <a:pt x="3656" y="2644"/>
                  </a:lnTo>
                  <a:cubicBezTo>
                    <a:pt x="3739" y="2679"/>
                    <a:pt x="3775" y="2751"/>
                    <a:pt x="3775" y="2822"/>
                  </a:cubicBezTo>
                  <a:lnTo>
                    <a:pt x="3775" y="3275"/>
                  </a:lnTo>
                  <a:cubicBezTo>
                    <a:pt x="3561" y="3394"/>
                    <a:pt x="3406" y="3632"/>
                    <a:pt x="3406" y="3918"/>
                  </a:cubicBezTo>
                  <a:lnTo>
                    <a:pt x="3406" y="4287"/>
                  </a:lnTo>
                  <a:cubicBezTo>
                    <a:pt x="3406" y="4584"/>
                    <a:pt x="3561" y="4846"/>
                    <a:pt x="3775" y="5025"/>
                  </a:cubicBezTo>
                  <a:lnTo>
                    <a:pt x="3775" y="5299"/>
                  </a:lnTo>
                  <a:cubicBezTo>
                    <a:pt x="3775" y="5299"/>
                    <a:pt x="3775" y="5311"/>
                    <a:pt x="3763" y="5311"/>
                  </a:cubicBezTo>
                  <a:lnTo>
                    <a:pt x="3334" y="5537"/>
                  </a:lnTo>
                  <a:cubicBezTo>
                    <a:pt x="3156" y="5620"/>
                    <a:pt x="3037" y="5823"/>
                    <a:pt x="3037" y="6025"/>
                  </a:cubicBezTo>
                  <a:lnTo>
                    <a:pt x="3037" y="7870"/>
                  </a:lnTo>
                  <a:cubicBezTo>
                    <a:pt x="3037" y="8025"/>
                    <a:pt x="3084" y="8156"/>
                    <a:pt x="3156" y="8275"/>
                  </a:cubicBezTo>
                  <a:lnTo>
                    <a:pt x="3334" y="8561"/>
                  </a:lnTo>
                  <a:cubicBezTo>
                    <a:pt x="3382" y="8621"/>
                    <a:pt x="3394" y="8692"/>
                    <a:pt x="3394" y="8775"/>
                  </a:cubicBezTo>
                  <a:lnTo>
                    <a:pt x="3394" y="9549"/>
                  </a:lnTo>
                  <a:cubicBezTo>
                    <a:pt x="3394" y="9644"/>
                    <a:pt x="3465" y="9716"/>
                    <a:pt x="3561" y="9716"/>
                  </a:cubicBezTo>
                  <a:cubicBezTo>
                    <a:pt x="3644" y="9716"/>
                    <a:pt x="3715" y="9644"/>
                    <a:pt x="3715" y="9549"/>
                  </a:cubicBezTo>
                  <a:lnTo>
                    <a:pt x="3715" y="8775"/>
                  </a:lnTo>
                  <a:cubicBezTo>
                    <a:pt x="3715" y="8632"/>
                    <a:pt x="3680" y="8501"/>
                    <a:pt x="3596" y="8371"/>
                  </a:cubicBezTo>
                  <a:lnTo>
                    <a:pt x="3418" y="8097"/>
                  </a:lnTo>
                  <a:cubicBezTo>
                    <a:pt x="3382" y="8037"/>
                    <a:pt x="3358" y="7966"/>
                    <a:pt x="3358" y="7870"/>
                  </a:cubicBezTo>
                  <a:lnTo>
                    <a:pt x="3358" y="6025"/>
                  </a:lnTo>
                  <a:cubicBezTo>
                    <a:pt x="3358" y="5954"/>
                    <a:pt x="3406" y="5882"/>
                    <a:pt x="3477" y="5846"/>
                  </a:cubicBezTo>
                  <a:lnTo>
                    <a:pt x="3799" y="5692"/>
                  </a:lnTo>
                  <a:lnTo>
                    <a:pt x="4073" y="5977"/>
                  </a:lnTo>
                  <a:cubicBezTo>
                    <a:pt x="4156" y="6049"/>
                    <a:pt x="4239" y="6085"/>
                    <a:pt x="4334" y="6085"/>
                  </a:cubicBezTo>
                  <a:cubicBezTo>
                    <a:pt x="4418" y="6085"/>
                    <a:pt x="4513" y="6049"/>
                    <a:pt x="4585" y="5977"/>
                  </a:cubicBezTo>
                  <a:lnTo>
                    <a:pt x="4870" y="5692"/>
                  </a:lnTo>
                  <a:lnTo>
                    <a:pt x="5180" y="5846"/>
                  </a:lnTo>
                  <a:cubicBezTo>
                    <a:pt x="5251" y="5882"/>
                    <a:pt x="5299" y="5954"/>
                    <a:pt x="5299" y="6025"/>
                  </a:cubicBezTo>
                  <a:lnTo>
                    <a:pt x="5299" y="7870"/>
                  </a:lnTo>
                  <a:cubicBezTo>
                    <a:pt x="5299" y="7942"/>
                    <a:pt x="5263" y="8025"/>
                    <a:pt x="5239" y="8097"/>
                  </a:cubicBezTo>
                  <a:lnTo>
                    <a:pt x="5061" y="8371"/>
                  </a:lnTo>
                  <a:cubicBezTo>
                    <a:pt x="4989" y="8490"/>
                    <a:pt x="4942" y="8644"/>
                    <a:pt x="4942" y="8775"/>
                  </a:cubicBezTo>
                  <a:lnTo>
                    <a:pt x="4942" y="9549"/>
                  </a:lnTo>
                  <a:cubicBezTo>
                    <a:pt x="4942" y="9644"/>
                    <a:pt x="5013" y="9716"/>
                    <a:pt x="5108" y="9716"/>
                  </a:cubicBezTo>
                  <a:cubicBezTo>
                    <a:pt x="5192" y="9716"/>
                    <a:pt x="5263" y="9644"/>
                    <a:pt x="5263" y="9549"/>
                  </a:cubicBezTo>
                  <a:lnTo>
                    <a:pt x="5263" y="8775"/>
                  </a:lnTo>
                  <a:cubicBezTo>
                    <a:pt x="5263" y="8704"/>
                    <a:pt x="5299" y="8632"/>
                    <a:pt x="5323" y="8561"/>
                  </a:cubicBezTo>
                  <a:lnTo>
                    <a:pt x="5501" y="8275"/>
                  </a:lnTo>
                  <a:cubicBezTo>
                    <a:pt x="5585" y="8156"/>
                    <a:pt x="5620" y="8001"/>
                    <a:pt x="5620" y="7870"/>
                  </a:cubicBezTo>
                  <a:lnTo>
                    <a:pt x="5620" y="6025"/>
                  </a:lnTo>
                  <a:cubicBezTo>
                    <a:pt x="5620" y="5823"/>
                    <a:pt x="5501" y="5644"/>
                    <a:pt x="5323" y="5537"/>
                  </a:cubicBezTo>
                  <a:lnTo>
                    <a:pt x="4894" y="5311"/>
                  </a:lnTo>
                  <a:lnTo>
                    <a:pt x="4882" y="5299"/>
                  </a:lnTo>
                  <a:lnTo>
                    <a:pt x="4882" y="5025"/>
                  </a:lnTo>
                  <a:cubicBezTo>
                    <a:pt x="5108" y="4870"/>
                    <a:pt x="5251" y="4596"/>
                    <a:pt x="5251" y="4287"/>
                  </a:cubicBezTo>
                  <a:lnTo>
                    <a:pt x="5251" y="3918"/>
                  </a:lnTo>
                  <a:cubicBezTo>
                    <a:pt x="5251" y="3644"/>
                    <a:pt x="5108" y="3406"/>
                    <a:pt x="4882" y="3275"/>
                  </a:cubicBezTo>
                  <a:lnTo>
                    <a:pt x="4882" y="2822"/>
                  </a:lnTo>
                  <a:cubicBezTo>
                    <a:pt x="4882" y="2751"/>
                    <a:pt x="4930" y="2679"/>
                    <a:pt x="5001" y="2644"/>
                  </a:cubicBezTo>
                  <a:lnTo>
                    <a:pt x="5311" y="2501"/>
                  </a:lnTo>
                  <a:lnTo>
                    <a:pt x="5597" y="2786"/>
                  </a:lnTo>
                  <a:cubicBezTo>
                    <a:pt x="5668" y="2858"/>
                    <a:pt x="5763" y="2882"/>
                    <a:pt x="5847" y="2882"/>
                  </a:cubicBezTo>
                  <a:cubicBezTo>
                    <a:pt x="5942" y="2882"/>
                    <a:pt x="6025" y="2858"/>
                    <a:pt x="6097" y="2786"/>
                  </a:cubicBezTo>
                  <a:lnTo>
                    <a:pt x="6382" y="2501"/>
                  </a:lnTo>
                  <a:lnTo>
                    <a:pt x="6692" y="2644"/>
                  </a:lnTo>
                  <a:cubicBezTo>
                    <a:pt x="6775" y="2679"/>
                    <a:pt x="6811" y="2751"/>
                    <a:pt x="6811" y="2822"/>
                  </a:cubicBezTo>
                  <a:lnTo>
                    <a:pt x="6811" y="3275"/>
                  </a:lnTo>
                  <a:cubicBezTo>
                    <a:pt x="6597" y="3394"/>
                    <a:pt x="6442" y="3632"/>
                    <a:pt x="6442" y="3918"/>
                  </a:cubicBezTo>
                  <a:lnTo>
                    <a:pt x="6442" y="4287"/>
                  </a:lnTo>
                  <a:cubicBezTo>
                    <a:pt x="6442" y="4584"/>
                    <a:pt x="6597" y="4846"/>
                    <a:pt x="6811" y="5025"/>
                  </a:cubicBezTo>
                  <a:lnTo>
                    <a:pt x="6811" y="5299"/>
                  </a:lnTo>
                  <a:cubicBezTo>
                    <a:pt x="6811" y="5299"/>
                    <a:pt x="6811" y="5311"/>
                    <a:pt x="6799" y="5311"/>
                  </a:cubicBezTo>
                  <a:lnTo>
                    <a:pt x="6370" y="5537"/>
                  </a:lnTo>
                  <a:cubicBezTo>
                    <a:pt x="6192" y="5620"/>
                    <a:pt x="6073" y="5823"/>
                    <a:pt x="6073" y="6025"/>
                  </a:cubicBezTo>
                  <a:lnTo>
                    <a:pt x="6073" y="7870"/>
                  </a:lnTo>
                  <a:cubicBezTo>
                    <a:pt x="6073" y="8025"/>
                    <a:pt x="6120" y="8156"/>
                    <a:pt x="6192" y="8275"/>
                  </a:cubicBezTo>
                  <a:lnTo>
                    <a:pt x="6370" y="8561"/>
                  </a:lnTo>
                  <a:cubicBezTo>
                    <a:pt x="6418" y="8621"/>
                    <a:pt x="6430" y="8692"/>
                    <a:pt x="6430" y="8775"/>
                  </a:cubicBezTo>
                  <a:lnTo>
                    <a:pt x="6430" y="9549"/>
                  </a:lnTo>
                  <a:cubicBezTo>
                    <a:pt x="6430" y="9644"/>
                    <a:pt x="6501" y="9716"/>
                    <a:pt x="6597" y="9716"/>
                  </a:cubicBezTo>
                  <a:cubicBezTo>
                    <a:pt x="6680" y="9716"/>
                    <a:pt x="6751" y="9644"/>
                    <a:pt x="6751" y="9549"/>
                  </a:cubicBezTo>
                  <a:lnTo>
                    <a:pt x="6751" y="8775"/>
                  </a:lnTo>
                  <a:cubicBezTo>
                    <a:pt x="6751" y="8632"/>
                    <a:pt x="6716" y="8501"/>
                    <a:pt x="6632" y="8371"/>
                  </a:cubicBezTo>
                  <a:lnTo>
                    <a:pt x="6454" y="8097"/>
                  </a:lnTo>
                  <a:cubicBezTo>
                    <a:pt x="6418" y="8037"/>
                    <a:pt x="6394" y="7966"/>
                    <a:pt x="6394" y="7870"/>
                  </a:cubicBezTo>
                  <a:lnTo>
                    <a:pt x="6394" y="6025"/>
                  </a:lnTo>
                  <a:cubicBezTo>
                    <a:pt x="6394" y="5954"/>
                    <a:pt x="6442" y="5882"/>
                    <a:pt x="6513" y="5846"/>
                  </a:cubicBezTo>
                  <a:lnTo>
                    <a:pt x="6835" y="5692"/>
                  </a:lnTo>
                  <a:lnTo>
                    <a:pt x="7109" y="5977"/>
                  </a:lnTo>
                  <a:cubicBezTo>
                    <a:pt x="7192" y="6049"/>
                    <a:pt x="7275" y="6085"/>
                    <a:pt x="7371" y="6085"/>
                  </a:cubicBezTo>
                  <a:cubicBezTo>
                    <a:pt x="7454" y="6085"/>
                    <a:pt x="7549" y="6049"/>
                    <a:pt x="7621" y="5977"/>
                  </a:cubicBezTo>
                  <a:lnTo>
                    <a:pt x="7906" y="5692"/>
                  </a:lnTo>
                  <a:lnTo>
                    <a:pt x="8216" y="5846"/>
                  </a:lnTo>
                  <a:cubicBezTo>
                    <a:pt x="8287" y="5882"/>
                    <a:pt x="8335" y="5954"/>
                    <a:pt x="8335" y="6025"/>
                  </a:cubicBezTo>
                  <a:lnTo>
                    <a:pt x="8335" y="7870"/>
                  </a:lnTo>
                  <a:cubicBezTo>
                    <a:pt x="8335" y="7942"/>
                    <a:pt x="8299" y="8025"/>
                    <a:pt x="8275" y="8097"/>
                  </a:cubicBezTo>
                  <a:lnTo>
                    <a:pt x="8097" y="8371"/>
                  </a:lnTo>
                  <a:cubicBezTo>
                    <a:pt x="8025" y="8490"/>
                    <a:pt x="7978" y="8644"/>
                    <a:pt x="7978" y="8775"/>
                  </a:cubicBezTo>
                  <a:lnTo>
                    <a:pt x="7978" y="9549"/>
                  </a:lnTo>
                  <a:cubicBezTo>
                    <a:pt x="7978" y="9644"/>
                    <a:pt x="8049" y="9716"/>
                    <a:pt x="8144" y="9716"/>
                  </a:cubicBezTo>
                  <a:cubicBezTo>
                    <a:pt x="8228" y="9716"/>
                    <a:pt x="8299" y="9644"/>
                    <a:pt x="8299" y="9549"/>
                  </a:cubicBezTo>
                  <a:lnTo>
                    <a:pt x="8299" y="8775"/>
                  </a:lnTo>
                  <a:cubicBezTo>
                    <a:pt x="8299" y="8704"/>
                    <a:pt x="8335" y="8632"/>
                    <a:pt x="8359" y="8561"/>
                  </a:cubicBezTo>
                  <a:lnTo>
                    <a:pt x="8537" y="8275"/>
                  </a:lnTo>
                  <a:cubicBezTo>
                    <a:pt x="8621" y="8156"/>
                    <a:pt x="8656" y="8001"/>
                    <a:pt x="8656" y="7870"/>
                  </a:cubicBezTo>
                  <a:lnTo>
                    <a:pt x="8656" y="6025"/>
                  </a:lnTo>
                  <a:cubicBezTo>
                    <a:pt x="8656" y="5823"/>
                    <a:pt x="8537" y="5644"/>
                    <a:pt x="8359" y="5537"/>
                  </a:cubicBezTo>
                  <a:lnTo>
                    <a:pt x="7930" y="5311"/>
                  </a:lnTo>
                  <a:lnTo>
                    <a:pt x="7918" y="5299"/>
                  </a:lnTo>
                  <a:lnTo>
                    <a:pt x="7918" y="5025"/>
                  </a:lnTo>
                  <a:cubicBezTo>
                    <a:pt x="8144" y="4870"/>
                    <a:pt x="8287" y="4596"/>
                    <a:pt x="8287" y="4287"/>
                  </a:cubicBezTo>
                  <a:lnTo>
                    <a:pt x="8287" y="3918"/>
                  </a:lnTo>
                  <a:cubicBezTo>
                    <a:pt x="8287" y="3644"/>
                    <a:pt x="8144" y="3406"/>
                    <a:pt x="7918" y="3275"/>
                  </a:cubicBezTo>
                  <a:lnTo>
                    <a:pt x="7918" y="2822"/>
                  </a:lnTo>
                  <a:cubicBezTo>
                    <a:pt x="7918" y="2751"/>
                    <a:pt x="7966" y="2679"/>
                    <a:pt x="8037" y="2644"/>
                  </a:cubicBezTo>
                  <a:lnTo>
                    <a:pt x="8347" y="2501"/>
                  </a:lnTo>
                  <a:lnTo>
                    <a:pt x="8633" y="2786"/>
                  </a:lnTo>
                  <a:cubicBezTo>
                    <a:pt x="8704" y="2858"/>
                    <a:pt x="8799" y="2882"/>
                    <a:pt x="8883" y="2882"/>
                  </a:cubicBezTo>
                  <a:cubicBezTo>
                    <a:pt x="8978" y="2882"/>
                    <a:pt x="9061" y="2858"/>
                    <a:pt x="9133" y="2786"/>
                  </a:cubicBezTo>
                  <a:lnTo>
                    <a:pt x="9418" y="2501"/>
                  </a:lnTo>
                  <a:lnTo>
                    <a:pt x="9728" y="2644"/>
                  </a:lnTo>
                  <a:cubicBezTo>
                    <a:pt x="9811" y="2679"/>
                    <a:pt x="9847" y="2751"/>
                    <a:pt x="9847" y="2822"/>
                  </a:cubicBezTo>
                  <a:lnTo>
                    <a:pt x="9847" y="3275"/>
                  </a:lnTo>
                  <a:cubicBezTo>
                    <a:pt x="9633" y="3394"/>
                    <a:pt x="9478" y="3632"/>
                    <a:pt x="9478" y="3918"/>
                  </a:cubicBezTo>
                  <a:lnTo>
                    <a:pt x="9478" y="4287"/>
                  </a:lnTo>
                  <a:cubicBezTo>
                    <a:pt x="9478" y="4584"/>
                    <a:pt x="9633" y="4846"/>
                    <a:pt x="9847" y="5025"/>
                  </a:cubicBezTo>
                  <a:lnTo>
                    <a:pt x="9847" y="5299"/>
                  </a:lnTo>
                  <a:cubicBezTo>
                    <a:pt x="9847" y="5299"/>
                    <a:pt x="9847" y="5311"/>
                    <a:pt x="9835" y="5311"/>
                  </a:cubicBezTo>
                  <a:lnTo>
                    <a:pt x="9407" y="5537"/>
                  </a:lnTo>
                  <a:cubicBezTo>
                    <a:pt x="9228" y="5620"/>
                    <a:pt x="9109" y="5823"/>
                    <a:pt x="9109" y="6025"/>
                  </a:cubicBezTo>
                  <a:lnTo>
                    <a:pt x="9109" y="7870"/>
                  </a:lnTo>
                  <a:cubicBezTo>
                    <a:pt x="9109" y="8025"/>
                    <a:pt x="9157" y="8156"/>
                    <a:pt x="9228" y="8275"/>
                  </a:cubicBezTo>
                  <a:lnTo>
                    <a:pt x="9407" y="8561"/>
                  </a:lnTo>
                  <a:cubicBezTo>
                    <a:pt x="9454" y="8621"/>
                    <a:pt x="9466" y="8692"/>
                    <a:pt x="9466" y="8775"/>
                  </a:cubicBezTo>
                  <a:lnTo>
                    <a:pt x="9466" y="9549"/>
                  </a:lnTo>
                  <a:cubicBezTo>
                    <a:pt x="9466" y="9644"/>
                    <a:pt x="9538" y="9716"/>
                    <a:pt x="9633" y="9716"/>
                  </a:cubicBezTo>
                  <a:cubicBezTo>
                    <a:pt x="9716" y="9716"/>
                    <a:pt x="9788" y="9644"/>
                    <a:pt x="9788" y="9549"/>
                  </a:cubicBezTo>
                  <a:lnTo>
                    <a:pt x="9788" y="8775"/>
                  </a:lnTo>
                  <a:cubicBezTo>
                    <a:pt x="9788" y="8632"/>
                    <a:pt x="9752" y="8501"/>
                    <a:pt x="9668" y="8371"/>
                  </a:cubicBezTo>
                  <a:lnTo>
                    <a:pt x="9490" y="8097"/>
                  </a:lnTo>
                  <a:cubicBezTo>
                    <a:pt x="9454" y="8037"/>
                    <a:pt x="9430" y="7966"/>
                    <a:pt x="9430" y="7870"/>
                  </a:cubicBezTo>
                  <a:lnTo>
                    <a:pt x="9430" y="6025"/>
                  </a:lnTo>
                  <a:cubicBezTo>
                    <a:pt x="9430" y="5954"/>
                    <a:pt x="9478" y="5882"/>
                    <a:pt x="9549" y="5846"/>
                  </a:cubicBezTo>
                  <a:lnTo>
                    <a:pt x="9871" y="5692"/>
                  </a:lnTo>
                  <a:lnTo>
                    <a:pt x="10145" y="5977"/>
                  </a:lnTo>
                  <a:cubicBezTo>
                    <a:pt x="10228" y="6049"/>
                    <a:pt x="10311" y="6085"/>
                    <a:pt x="10407" y="6085"/>
                  </a:cubicBezTo>
                  <a:cubicBezTo>
                    <a:pt x="10490" y="6085"/>
                    <a:pt x="10585" y="6049"/>
                    <a:pt x="10657" y="5977"/>
                  </a:cubicBezTo>
                  <a:lnTo>
                    <a:pt x="10942" y="5692"/>
                  </a:lnTo>
                  <a:lnTo>
                    <a:pt x="11252" y="5846"/>
                  </a:lnTo>
                  <a:cubicBezTo>
                    <a:pt x="11323" y="5882"/>
                    <a:pt x="11371" y="5954"/>
                    <a:pt x="11371" y="6025"/>
                  </a:cubicBezTo>
                  <a:lnTo>
                    <a:pt x="11371" y="7870"/>
                  </a:lnTo>
                  <a:cubicBezTo>
                    <a:pt x="11371" y="7942"/>
                    <a:pt x="11335" y="8025"/>
                    <a:pt x="11312" y="8097"/>
                  </a:cubicBezTo>
                  <a:lnTo>
                    <a:pt x="11133" y="8371"/>
                  </a:lnTo>
                  <a:cubicBezTo>
                    <a:pt x="11062" y="8490"/>
                    <a:pt x="11014" y="8644"/>
                    <a:pt x="11014" y="8775"/>
                  </a:cubicBezTo>
                  <a:lnTo>
                    <a:pt x="11014" y="9549"/>
                  </a:lnTo>
                  <a:cubicBezTo>
                    <a:pt x="11014" y="9644"/>
                    <a:pt x="11085" y="9716"/>
                    <a:pt x="11181" y="9716"/>
                  </a:cubicBezTo>
                  <a:cubicBezTo>
                    <a:pt x="11264" y="9716"/>
                    <a:pt x="11335" y="9644"/>
                    <a:pt x="11335" y="9549"/>
                  </a:cubicBezTo>
                  <a:lnTo>
                    <a:pt x="11335" y="8775"/>
                  </a:lnTo>
                  <a:cubicBezTo>
                    <a:pt x="11335" y="8704"/>
                    <a:pt x="11371" y="8632"/>
                    <a:pt x="11395" y="8561"/>
                  </a:cubicBezTo>
                  <a:lnTo>
                    <a:pt x="11573" y="8275"/>
                  </a:lnTo>
                  <a:cubicBezTo>
                    <a:pt x="11657" y="8156"/>
                    <a:pt x="11693" y="8001"/>
                    <a:pt x="11693" y="7870"/>
                  </a:cubicBezTo>
                  <a:lnTo>
                    <a:pt x="11693" y="6025"/>
                  </a:lnTo>
                  <a:cubicBezTo>
                    <a:pt x="11514" y="5823"/>
                    <a:pt x="11395" y="5620"/>
                    <a:pt x="11204" y="5537"/>
                  </a:cubicBezTo>
                  <a:lnTo>
                    <a:pt x="10776" y="5311"/>
                  </a:lnTo>
                  <a:lnTo>
                    <a:pt x="10764" y="5299"/>
                  </a:lnTo>
                  <a:lnTo>
                    <a:pt x="10764" y="5025"/>
                  </a:lnTo>
                  <a:cubicBezTo>
                    <a:pt x="10978" y="4870"/>
                    <a:pt x="11133" y="4596"/>
                    <a:pt x="11133" y="4287"/>
                  </a:cubicBezTo>
                  <a:lnTo>
                    <a:pt x="11133" y="3918"/>
                  </a:lnTo>
                  <a:cubicBezTo>
                    <a:pt x="11133" y="3513"/>
                    <a:pt x="10800" y="3179"/>
                    <a:pt x="10407" y="3179"/>
                  </a:cubicBezTo>
                  <a:lnTo>
                    <a:pt x="10014" y="3179"/>
                  </a:lnTo>
                  <a:lnTo>
                    <a:pt x="10014" y="2846"/>
                  </a:lnTo>
                  <a:cubicBezTo>
                    <a:pt x="10014" y="2632"/>
                    <a:pt x="9895" y="2453"/>
                    <a:pt x="9716" y="2346"/>
                  </a:cubicBezTo>
                  <a:lnTo>
                    <a:pt x="9287" y="2132"/>
                  </a:lnTo>
                  <a:lnTo>
                    <a:pt x="9276" y="2108"/>
                  </a:lnTo>
                  <a:lnTo>
                    <a:pt x="9276" y="1846"/>
                  </a:lnTo>
                  <a:cubicBezTo>
                    <a:pt x="9490" y="1679"/>
                    <a:pt x="9645" y="1417"/>
                    <a:pt x="9645" y="1096"/>
                  </a:cubicBezTo>
                  <a:lnTo>
                    <a:pt x="9645" y="727"/>
                  </a:lnTo>
                  <a:cubicBezTo>
                    <a:pt x="9645" y="322"/>
                    <a:pt x="9311" y="0"/>
                    <a:pt x="8918" y="0"/>
                  </a:cubicBezTo>
                  <a:lnTo>
                    <a:pt x="8537" y="0"/>
                  </a:lnTo>
                  <a:cubicBezTo>
                    <a:pt x="8133" y="0"/>
                    <a:pt x="7811" y="322"/>
                    <a:pt x="7811" y="727"/>
                  </a:cubicBezTo>
                  <a:lnTo>
                    <a:pt x="7811" y="1096"/>
                  </a:lnTo>
                  <a:cubicBezTo>
                    <a:pt x="7811" y="1393"/>
                    <a:pt x="7966" y="1667"/>
                    <a:pt x="8180" y="1846"/>
                  </a:cubicBezTo>
                  <a:lnTo>
                    <a:pt x="8180" y="2108"/>
                  </a:lnTo>
                  <a:cubicBezTo>
                    <a:pt x="8180" y="2108"/>
                    <a:pt x="8180" y="2132"/>
                    <a:pt x="8168" y="2132"/>
                  </a:cubicBezTo>
                  <a:lnTo>
                    <a:pt x="7740" y="2346"/>
                  </a:lnTo>
                  <a:cubicBezTo>
                    <a:pt x="7561" y="2441"/>
                    <a:pt x="7442" y="2632"/>
                    <a:pt x="7442" y="2846"/>
                  </a:cubicBezTo>
                  <a:lnTo>
                    <a:pt x="7442" y="3179"/>
                  </a:lnTo>
                  <a:lnTo>
                    <a:pt x="7037" y="3179"/>
                  </a:lnTo>
                  <a:lnTo>
                    <a:pt x="7037" y="2846"/>
                  </a:lnTo>
                  <a:cubicBezTo>
                    <a:pt x="7037" y="2632"/>
                    <a:pt x="6918" y="2453"/>
                    <a:pt x="6740" y="2346"/>
                  </a:cubicBezTo>
                  <a:lnTo>
                    <a:pt x="6311" y="2132"/>
                  </a:lnTo>
                  <a:lnTo>
                    <a:pt x="6299" y="2108"/>
                  </a:lnTo>
                  <a:lnTo>
                    <a:pt x="6299" y="1846"/>
                  </a:lnTo>
                  <a:cubicBezTo>
                    <a:pt x="6513" y="1679"/>
                    <a:pt x="6668" y="1417"/>
                    <a:pt x="6668" y="1096"/>
                  </a:cubicBezTo>
                  <a:lnTo>
                    <a:pt x="6668" y="727"/>
                  </a:lnTo>
                  <a:cubicBezTo>
                    <a:pt x="6668" y="322"/>
                    <a:pt x="6335" y="0"/>
                    <a:pt x="5942" y="0"/>
                  </a:cubicBezTo>
                  <a:lnTo>
                    <a:pt x="5561" y="0"/>
                  </a:lnTo>
                  <a:cubicBezTo>
                    <a:pt x="5168" y="0"/>
                    <a:pt x="4835" y="322"/>
                    <a:pt x="4835" y="727"/>
                  </a:cubicBezTo>
                  <a:lnTo>
                    <a:pt x="4835" y="1096"/>
                  </a:lnTo>
                  <a:cubicBezTo>
                    <a:pt x="4835" y="1393"/>
                    <a:pt x="4989" y="1667"/>
                    <a:pt x="5204" y="1846"/>
                  </a:cubicBezTo>
                  <a:lnTo>
                    <a:pt x="5204" y="2108"/>
                  </a:lnTo>
                  <a:cubicBezTo>
                    <a:pt x="5204" y="2108"/>
                    <a:pt x="5204" y="2132"/>
                    <a:pt x="5192" y="2132"/>
                  </a:cubicBezTo>
                  <a:lnTo>
                    <a:pt x="4763" y="2346"/>
                  </a:lnTo>
                  <a:cubicBezTo>
                    <a:pt x="4585" y="2441"/>
                    <a:pt x="4465" y="2632"/>
                    <a:pt x="4465" y="2846"/>
                  </a:cubicBezTo>
                  <a:lnTo>
                    <a:pt x="4465" y="3179"/>
                  </a:lnTo>
                  <a:lnTo>
                    <a:pt x="4061" y="3179"/>
                  </a:lnTo>
                  <a:lnTo>
                    <a:pt x="4061" y="2846"/>
                  </a:lnTo>
                  <a:cubicBezTo>
                    <a:pt x="4061" y="2632"/>
                    <a:pt x="3942" y="2453"/>
                    <a:pt x="3763" y="2346"/>
                  </a:cubicBezTo>
                  <a:lnTo>
                    <a:pt x="3334" y="2132"/>
                  </a:lnTo>
                  <a:lnTo>
                    <a:pt x="3322" y="2108"/>
                  </a:lnTo>
                  <a:lnTo>
                    <a:pt x="3322" y="1846"/>
                  </a:lnTo>
                  <a:cubicBezTo>
                    <a:pt x="3537" y="1679"/>
                    <a:pt x="3692" y="1417"/>
                    <a:pt x="3692" y="1096"/>
                  </a:cubicBezTo>
                  <a:lnTo>
                    <a:pt x="3692" y="727"/>
                  </a:lnTo>
                  <a:cubicBezTo>
                    <a:pt x="3692" y="322"/>
                    <a:pt x="3358" y="0"/>
                    <a:pt x="29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4CBE58B0-AB99-D5FF-70C5-CCCD05ED66D4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rot="16200000">
            <a:off x="-713043" y="712896"/>
            <a:ext cx="5143497" cy="3717410"/>
          </a:xfrm>
          <a:prstGeom prst="rect">
            <a:avLst/>
          </a:prstGeom>
        </p:spPr>
      </p:pic>
      <p:sp>
        <p:nvSpPr>
          <p:cNvPr id="721" name="Google Shape;721;p50"/>
          <p:cNvSpPr/>
          <p:nvPr/>
        </p:nvSpPr>
        <p:spPr>
          <a:xfrm>
            <a:off x="0" y="2571900"/>
            <a:ext cx="9144000" cy="25716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22" name="Google Shape;722;p50"/>
          <p:cNvSpPr txBox="1">
            <a:spLocks noGrp="1"/>
          </p:cNvSpPr>
          <p:nvPr>
            <p:ph type="title"/>
          </p:nvPr>
        </p:nvSpPr>
        <p:spPr>
          <a:xfrm>
            <a:off x="4396025" y="1520975"/>
            <a:ext cx="3722700" cy="105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150,000</a:t>
            </a:r>
          </a:p>
        </p:txBody>
      </p:sp>
      <p:sp>
        <p:nvSpPr>
          <p:cNvPr id="723" name="Google Shape;723;p50"/>
          <p:cNvSpPr/>
          <p:nvPr/>
        </p:nvSpPr>
        <p:spPr>
          <a:xfrm>
            <a:off x="4272197" y="2931404"/>
            <a:ext cx="3689085" cy="7086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24" name="Google Shape;724;p50"/>
          <p:cNvSpPr txBox="1">
            <a:spLocks noGrp="1"/>
          </p:cNvSpPr>
          <p:nvPr>
            <p:ph type="subTitle" idx="1"/>
          </p:nvPr>
        </p:nvSpPr>
        <p:spPr>
          <a:xfrm>
            <a:off x="4496668" y="2938450"/>
            <a:ext cx="3186676" cy="63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Resaltar un número importante capta la atención de su público</a:t>
            </a:r>
          </a:p>
        </p:txBody>
      </p:sp>
      <p:grpSp>
        <p:nvGrpSpPr>
          <p:cNvPr id="725" name="Google Shape;725;p50"/>
          <p:cNvGrpSpPr/>
          <p:nvPr/>
        </p:nvGrpSpPr>
        <p:grpSpPr>
          <a:xfrm>
            <a:off x="7675960" y="3047808"/>
            <a:ext cx="475800" cy="475800"/>
            <a:chOff x="7323691" y="3019683"/>
            <a:chExt cx="475800" cy="475800"/>
          </a:xfrm>
        </p:grpSpPr>
        <p:sp>
          <p:nvSpPr>
            <p:cNvPr id="726" name="Google Shape;726;p50"/>
            <p:cNvSpPr/>
            <p:nvPr/>
          </p:nvSpPr>
          <p:spPr>
            <a:xfrm>
              <a:off x="7323691" y="3019683"/>
              <a:ext cx="475800" cy="4758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grpSp>
          <p:nvGrpSpPr>
            <p:cNvPr id="727" name="Google Shape;727;p50"/>
            <p:cNvGrpSpPr/>
            <p:nvPr/>
          </p:nvGrpSpPr>
          <p:grpSpPr>
            <a:xfrm>
              <a:off x="7425079" y="3130511"/>
              <a:ext cx="273153" cy="254151"/>
              <a:chOff x="6099375" y="2456075"/>
              <a:chExt cx="337684" cy="314194"/>
            </a:xfrm>
          </p:grpSpPr>
          <p:sp>
            <p:nvSpPr>
              <p:cNvPr id="728" name="Google Shape;728;p50"/>
              <p:cNvSpPr/>
              <p:nvPr/>
            </p:nvSpPr>
            <p:spPr>
              <a:xfrm>
                <a:off x="6099375" y="2456075"/>
                <a:ext cx="337684" cy="314194"/>
              </a:xfrm>
              <a:custGeom>
                <a:avLst/>
                <a:gdLst/>
                <a:ahLst/>
                <a:cxnLst/>
                <a:rect l="l" t="t" r="r" b="b"/>
                <a:pathLst>
                  <a:path w="10609" h="9871" extrusionOk="0">
                    <a:moveTo>
                      <a:pt x="322" y="5025"/>
                    </a:moveTo>
                    <a:cubicBezTo>
                      <a:pt x="536" y="5227"/>
                      <a:pt x="857" y="5418"/>
                      <a:pt x="1274" y="5585"/>
                    </a:cubicBezTo>
                    <a:cubicBezTo>
                      <a:pt x="2048" y="5882"/>
                      <a:pt x="3060" y="6049"/>
                      <a:pt x="4143" y="6049"/>
                    </a:cubicBezTo>
                    <a:lnTo>
                      <a:pt x="4417" y="6049"/>
                    </a:lnTo>
                    <a:cubicBezTo>
                      <a:pt x="4429" y="6061"/>
                      <a:pt x="4465" y="6073"/>
                      <a:pt x="4477" y="6097"/>
                    </a:cubicBezTo>
                    <a:lnTo>
                      <a:pt x="4905" y="6347"/>
                    </a:lnTo>
                    <a:cubicBezTo>
                      <a:pt x="4894" y="6466"/>
                      <a:pt x="4882" y="6585"/>
                      <a:pt x="4882" y="6692"/>
                    </a:cubicBezTo>
                    <a:cubicBezTo>
                      <a:pt x="4882" y="6811"/>
                      <a:pt x="4894" y="6930"/>
                      <a:pt x="4905" y="7025"/>
                    </a:cubicBezTo>
                    <a:lnTo>
                      <a:pt x="4477" y="7287"/>
                    </a:lnTo>
                    <a:cubicBezTo>
                      <a:pt x="4405" y="7323"/>
                      <a:pt x="4358" y="7382"/>
                      <a:pt x="4346" y="7466"/>
                    </a:cubicBezTo>
                    <a:cubicBezTo>
                      <a:pt x="4322" y="7537"/>
                      <a:pt x="4322" y="7609"/>
                      <a:pt x="4370" y="7680"/>
                    </a:cubicBezTo>
                    <a:lnTo>
                      <a:pt x="4608" y="8085"/>
                    </a:lnTo>
                    <a:cubicBezTo>
                      <a:pt x="4564" y="8081"/>
                      <a:pt x="4517" y="8080"/>
                      <a:pt x="4467" y="8080"/>
                    </a:cubicBezTo>
                    <a:cubicBezTo>
                      <a:pt x="4368" y="8080"/>
                      <a:pt x="4263" y="8085"/>
                      <a:pt x="4167" y="8085"/>
                    </a:cubicBezTo>
                    <a:cubicBezTo>
                      <a:pt x="3120" y="8085"/>
                      <a:pt x="2143" y="7942"/>
                      <a:pt x="1393" y="7656"/>
                    </a:cubicBezTo>
                    <a:cubicBezTo>
                      <a:pt x="714" y="7406"/>
                      <a:pt x="322" y="7061"/>
                      <a:pt x="322" y="6728"/>
                    </a:cubicBezTo>
                    <a:lnTo>
                      <a:pt x="322" y="5025"/>
                    </a:lnTo>
                    <a:close/>
                    <a:moveTo>
                      <a:pt x="4132" y="1"/>
                    </a:moveTo>
                    <a:cubicBezTo>
                      <a:pt x="3048" y="1"/>
                      <a:pt x="2036" y="167"/>
                      <a:pt x="1262" y="465"/>
                    </a:cubicBezTo>
                    <a:cubicBezTo>
                      <a:pt x="441" y="774"/>
                      <a:pt x="0" y="1215"/>
                      <a:pt x="0" y="1691"/>
                    </a:cubicBezTo>
                    <a:lnTo>
                      <a:pt x="0" y="6751"/>
                    </a:lnTo>
                    <a:cubicBezTo>
                      <a:pt x="0" y="7228"/>
                      <a:pt x="441" y="7656"/>
                      <a:pt x="1262" y="7966"/>
                    </a:cubicBezTo>
                    <a:cubicBezTo>
                      <a:pt x="2036" y="8264"/>
                      <a:pt x="3048" y="8430"/>
                      <a:pt x="4132" y="8430"/>
                    </a:cubicBezTo>
                    <a:cubicBezTo>
                      <a:pt x="4346" y="8430"/>
                      <a:pt x="4548" y="8430"/>
                      <a:pt x="4763" y="8418"/>
                    </a:cubicBezTo>
                    <a:lnTo>
                      <a:pt x="5025" y="8871"/>
                    </a:lnTo>
                    <a:cubicBezTo>
                      <a:pt x="5072" y="8954"/>
                      <a:pt x="5132" y="8990"/>
                      <a:pt x="5203" y="9014"/>
                    </a:cubicBezTo>
                    <a:cubicBezTo>
                      <a:pt x="5227" y="9018"/>
                      <a:pt x="5252" y="9020"/>
                      <a:pt x="5278" y="9020"/>
                    </a:cubicBezTo>
                    <a:cubicBezTo>
                      <a:pt x="5329" y="9020"/>
                      <a:pt x="5382" y="9010"/>
                      <a:pt x="5429" y="8978"/>
                    </a:cubicBezTo>
                    <a:lnTo>
                      <a:pt x="5858" y="8728"/>
                    </a:lnTo>
                    <a:cubicBezTo>
                      <a:pt x="6037" y="8871"/>
                      <a:pt x="6251" y="8990"/>
                      <a:pt x="6465" y="9085"/>
                    </a:cubicBezTo>
                    <a:lnTo>
                      <a:pt x="6465" y="9573"/>
                    </a:lnTo>
                    <a:cubicBezTo>
                      <a:pt x="6465" y="9740"/>
                      <a:pt x="6608" y="9871"/>
                      <a:pt x="6763" y="9871"/>
                    </a:cubicBezTo>
                    <a:lnTo>
                      <a:pt x="8108" y="9871"/>
                    </a:lnTo>
                    <a:cubicBezTo>
                      <a:pt x="8275" y="9871"/>
                      <a:pt x="8406" y="9740"/>
                      <a:pt x="8406" y="9573"/>
                    </a:cubicBezTo>
                    <a:lnTo>
                      <a:pt x="8406" y="9085"/>
                    </a:lnTo>
                    <a:cubicBezTo>
                      <a:pt x="8632" y="8990"/>
                      <a:pt x="8823" y="8871"/>
                      <a:pt x="9013" y="8728"/>
                    </a:cubicBezTo>
                    <a:lnTo>
                      <a:pt x="9442" y="8978"/>
                    </a:lnTo>
                    <a:cubicBezTo>
                      <a:pt x="9497" y="9010"/>
                      <a:pt x="9548" y="9020"/>
                      <a:pt x="9596" y="9020"/>
                    </a:cubicBezTo>
                    <a:cubicBezTo>
                      <a:pt x="9620" y="9020"/>
                      <a:pt x="9644" y="9018"/>
                      <a:pt x="9668" y="9014"/>
                    </a:cubicBezTo>
                    <a:cubicBezTo>
                      <a:pt x="9739" y="8990"/>
                      <a:pt x="9799" y="8930"/>
                      <a:pt x="9847" y="8871"/>
                    </a:cubicBezTo>
                    <a:lnTo>
                      <a:pt x="10513" y="7716"/>
                    </a:lnTo>
                    <a:cubicBezTo>
                      <a:pt x="10561" y="7597"/>
                      <a:pt x="10561" y="7525"/>
                      <a:pt x="10549" y="7442"/>
                    </a:cubicBezTo>
                    <a:cubicBezTo>
                      <a:pt x="10537" y="7371"/>
                      <a:pt x="10478" y="7311"/>
                      <a:pt x="10406" y="7263"/>
                    </a:cubicBezTo>
                    <a:lnTo>
                      <a:pt x="9978" y="7013"/>
                    </a:lnTo>
                    <a:cubicBezTo>
                      <a:pt x="9989" y="6894"/>
                      <a:pt x="10013" y="6775"/>
                      <a:pt x="10013" y="6668"/>
                    </a:cubicBezTo>
                    <a:cubicBezTo>
                      <a:pt x="10013" y="6549"/>
                      <a:pt x="10001" y="6430"/>
                      <a:pt x="9978" y="6335"/>
                    </a:cubicBezTo>
                    <a:lnTo>
                      <a:pt x="10406" y="6073"/>
                    </a:lnTo>
                    <a:cubicBezTo>
                      <a:pt x="10549" y="6001"/>
                      <a:pt x="10609" y="5823"/>
                      <a:pt x="10513" y="5680"/>
                    </a:cubicBezTo>
                    <a:lnTo>
                      <a:pt x="10311" y="5323"/>
                    </a:lnTo>
                    <a:cubicBezTo>
                      <a:pt x="10280" y="5268"/>
                      <a:pt x="10228" y="5239"/>
                      <a:pt x="10176" y="5239"/>
                    </a:cubicBezTo>
                    <a:cubicBezTo>
                      <a:pt x="10148" y="5239"/>
                      <a:pt x="10121" y="5247"/>
                      <a:pt x="10097" y="5263"/>
                    </a:cubicBezTo>
                    <a:cubicBezTo>
                      <a:pt x="10025" y="5299"/>
                      <a:pt x="9989" y="5394"/>
                      <a:pt x="10037" y="5466"/>
                    </a:cubicBezTo>
                    <a:lnTo>
                      <a:pt x="10228" y="5811"/>
                    </a:lnTo>
                    <a:lnTo>
                      <a:pt x="9727" y="6108"/>
                    </a:lnTo>
                    <a:cubicBezTo>
                      <a:pt x="9668" y="6132"/>
                      <a:pt x="9632" y="6216"/>
                      <a:pt x="9656" y="6275"/>
                    </a:cubicBezTo>
                    <a:cubicBezTo>
                      <a:pt x="9680" y="6406"/>
                      <a:pt x="9680" y="6537"/>
                      <a:pt x="9680" y="6668"/>
                    </a:cubicBezTo>
                    <a:cubicBezTo>
                      <a:pt x="9680" y="6811"/>
                      <a:pt x="9668" y="6942"/>
                      <a:pt x="9656" y="7073"/>
                    </a:cubicBezTo>
                    <a:cubicBezTo>
                      <a:pt x="9632" y="7132"/>
                      <a:pt x="9668" y="7204"/>
                      <a:pt x="9727" y="7240"/>
                    </a:cubicBezTo>
                    <a:lnTo>
                      <a:pt x="10228" y="7537"/>
                    </a:lnTo>
                    <a:lnTo>
                      <a:pt x="9573" y="8668"/>
                    </a:lnTo>
                    <a:lnTo>
                      <a:pt x="9073" y="8371"/>
                    </a:lnTo>
                    <a:cubicBezTo>
                      <a:pt x="9045" y="8354"/>
                      <a:pt x="9015" y="8345"/>
                      <a:pt x="8986" y="8345"/>
                    </a:cubicBezTo>
                    <a:cubicBezTo>
                      <a:pt x="8952" y="8345"/>
                      <a:pt x="8920" y="8357"/>
                      <a:pt x="8894" y="8383"/>
                    </a:cubicBezTo>
                    <a:cubicBezTo>
                      <a:pt x="8680" y="8561"/>
                      <a:pt x="8442" y="8692"/>
                      <a:pt x="8192" y="8787"/>
                    </a:cubicBezTo>
                    <a:cubicBezTo>
                      <a:pt x="8132" y="8799"/>
                      <a:pt x="8084" y="8859"/>
                      <a:pt x="8084" y="8930"/>
                    </a:cubicBezTo>
                    <a:lnTo>
                      <a:pt x="8084" y="9514"/>
                    </a:lnTo>
                    <a:lnTo>
                      <a:pt x="6775" y="9514"/>
                    </a:lnTo>
                    <a:lnTo>
                      <a:pt x="6775" y="8930"/>
                    </a:lnTo>
                    <a:cubicBezTo>
                      <a:pt x="6775" y="8871"/>
                      <a:pt x="6739" y="8811"/>
                      <a:pt x="6679" y="8787"/>
                    </a:cubicBezTo>
                    <a:cubicBezTo>
                      <a:pt x="6418" y="8692"/>
                      <a:pt x="6179" y="8561"/>
                      <a:pt x="5977" y="8383"/>
                    </a:cubicBezTo>
                    <a:cubicBezTo>
                      <a:pt x="5951" y="8357"/>
                      <a:pt x="5919" y="8345"/>
                      <a:pt x="5885" y="8345"/>
                    </a:cubicBezTo>
                    <a:cubicBezTo>
                      <a:pt x="5856" y="8345"/>
                      <a:pt x="5826" y="8354"/>
                      <a:pt x="5798" y="8371"/>
                    </a:cubicBezTo>
                    <a:lnTo>
                      <a:pt x="5286" y="8668"/>
                    </a:lnTo>
                    <a:lnTo>
                      <a:pt x="4632" y="7537"/>
                    </a:lnTo>
                    <a:lnTo>
                      <a:pt x="5144" y="7240"/>
                    </a:lnTo>
                    <a:cubicBezTo>
                      <a:pt x="5203" y="7204"/>
                      <a:pt x="5227" y="7132"/>
                      <a:pt x="5215" y="7073"/>
                    </a:cubicBezTo>
                    <a:cubicBezTo>
                      <a:pt x="5191" y="6942"/>
                      <a:pt x="5191" y="6811"/>
                      <a:pt x="5191" y="6668"/>
                    </a:cubicBezTo>
                    <a:cubicBezTo>
                      <a:pt x="5191" y="6537"/>
                      <a:pt x="5203" y="6406"/>
                      <a:pt x="5215" y="6275"/>
                    </a:cubicBezTo>
                    <a:cubicBezTo>
                      <a:pt x="5227" y="6216"/>
                      <a:pt x="5203" y="6132"/>
                      <a:pt x="5144" y="6108"/>
                    </a:cubicBezTo>
                    <a:lnTo>
                      <a:pt x="4632" y="5811"/>
                    </a:lnTo>
                    <a:lnTo>
                      <a:pt x="5286" y="4680"/>
                    </a:lnTo>
                    <a:lnTo>
                      <a:pt x="5798" y="4977"/>
                    </a:lnTo>
                    <a:cubicBezTo>
                      <a:pt x="5825" y="4988"/>
                      <a:pt x="5854" y="4994"/>
                      <a:pt x="5883" y="4994"/>
                    </a:cubicBezTo>
                    <a:cubicBezTo>
                      <a:pt x="5917" y="4994"/>
                      <a:pt x="5951" y="4985"/>
                      <a:pt x="5977" y="4965"/>
                    </a:cubicBezTo>
                    <a:cubicBezTo>
                      <a:pt x="6179" y="4787"/>
                      <a:pt x="6418" y="4644"/>
                      <a:pt x="6679" y="4561"/>
                    </a:cubicBezTo>
                    <a:cubicBezTo>
                      <a:pt x="6739" y="4549"/>
                      <a:pt x="6775" y="4489"/>
                      <a:pt x="6775" y="4406"/>
                    </a:cubicBezTo>
                    <a:lnTo>
                      <a:pt x="6775" y="3834"/>
                    </a:lnTo>
                    <a:lnTo>
                      <a:pt x="8084" y="3834"/>
                    </a:lnTo>
                    <a:lnTo>
                      <a:pt x="8084" y="4406"/>
                    </a:lnTo>
                    <a:cubicBezTo>
                      <a:pt x="8084" y="4465"/>
                      <a:pt x="8132" y="4525"/>
                      <a:pt x="8192" y="4561"/>
                    </a:cubicBezTo>
                    <a:cubicBezTo>
                      <a:pt x="8442" y="4644"/>
                      <a:pt x="8680" y="4787"/>
                      <a:pt x="8894" y="4965"/>
                    </a:cubicBezTo>
                    <a:cubicBezTo>
                      <a:pt x="8920" y="4985"/>
                      <a:pt x="8954" y="4994"/>
                      <a:pt x="8988" y="4994"/>
                    </a:cubicBezTo>
                    <a:cubicBezTo>
                      <a:pt x="9017" y="4994"/>
                      <a:pt x="9046" y="4988"/>
                      <a:pt x="9073" y="4977"/>
                    </a:cubicBezTo>
                    <a:lnTo>
                      <a:pt x="9573" y="4680"/>
                    </a:lnTo>
                    <a:lnTo>
                      <a:pt x="9716" y="4906"/>
                    </a:lnTo>
                    <a:cubicBezTo>
                      <a:pt x="9740" y="4955"/>
                      <a:pt x="9793" y="4982"/>
                      <a:pt x="9847" y="4982"/>
                    </a:cubicBezTo>
                    <a:cubicBezTo>
                      <a:pt x="9871" y="4982"/>
                      <a:pt x="9896" y="4977"/>
                      <a:pt x="9918" y="4965"/>
                    </a:cubicBezTo>
                    <a:cubicBezTo>
                      <a:pt x="9989" y="4918"/>
                      <a:pt x="10025" y="4823"/>
                      <a:pt x="9978" y="4751"/>
                    </a:cubicBezTo>
                    <a:lnTo>
                      <a:pt x="9847" y="4513"/>
                    </a:lnTo>
                    <a:cubicBezTo>
                      <a:pt x="9798" y="4424"/>
                      <a:pt x="9699" y="4367"/>
                      <a:pt x="9592" y="4367"/>
                    </a:cubicBezTo>
                    <a:cubicBezTo>
                      <a:pt x="9542" y="4367"/>
                      <a:pt x="9491" y="4379"/>
                      <a:pt x="9442" y="4406"/>
                    </a:cubicBezTo>
                    <a:lnTo>
                      <a:pt x="9013" y="4668"/>
                    </a:lnTo>
                    <a:cubicBezTo>
                      <a:pt x="8835" y="4513"/>
                      <a:pt x="8620" y="4394"/>
                      <a:pt x="8406" y="4311"/>
                    </a:cubicBezTo>
                    <a:lnTo>
                      <a:pt x="8406" y="3811"/>
                    </a:lnTo>
                    <a:cubicBezTo>
                      <a:pt x="8406" y="3727"/>
                      <a:pt x="8358" y="3632"/>
                      <a:pt x="8299" y="3596"/>
                    </a:cubicBezTo>
                    <a:lnTo>
                      <a:pt x="8299" y="1656"/>
                    </a:lnTo>
                    <a:cubicBezTo>
                      <a:pt x="8299" y="1060"/>
                      <a:pt x="7596" y="536"/>
                      <a:pt x="6394" y="239"/>
                    </a:cubicBezTo>
                    <a:cubicBezTo>
                      <a:pt x="6384" y="237"/>
                      <a:pt x="6375" y="237"/>
                      <a:pt x="6365" y="237"/>
                    </a:cubicBezTo>
                    <a:cubicBezTo>
                      <a:pt x="6284" y="237"/>
                      <a:pt x="6225" y="283"/>
                      <a:pt x="6203" y="358"/>
                    </a:cubicBezTo>
                    <a:cubicBezTo>
                      <a:pt x="6179" y="453"/>
                      <a:pt x="6227" y="524"/>
                      <a:pt x="6322" y="560"/>
                    </a:cubicBezTo>
                    <a:cubicBezTo>
                      <a:pt x="7346" y="810"/>
                      <a:pt x="7989" y="1239"/>
                      <a:pt x="7989" y="1667"/>
                    </a:cubicBezTo>
                    <a:cubicBezTo>
                      <a:pt x="7989" y="2001"/>
                      <a:pt x="7596" y="2346"/>
                      <a:pt x="6918" y="2596"/>
                    </a:cubicBezTo>
                    <a:cubicBezTo>
                      <a:pt x="6179" y="2882"/>
                      <a:pt x="5203" y="3025"/>
                      <a:pt x="4143" y="3025"/>
                    </a:cubicBezTo>
                    <a:cubicBezTo>
                      <a:pt x="3703" y="3025"/>
                      <a:pt x="3262" y="3001"/>
                      <a:pt x="2846" y="2941"/>
                    </a:cubicBezTo>
                    <a:cubicBezTo>
                      <a:pt x="2833" y="2938"/>
                      <a:pt x="2821" y="2936"/>
                      <a:pt x="2809" y="2936"/>
                    </a:cubicBezTo>
                    <a:cubicBezTo>
                      <a:pt x="2742" y="2936"/>
                      <a:pt x="2687" y="2991"/>
                      <a:pt x="2667" y="3072"/>
                    </a:cubicBezTo>
                    <a:cubicBezTo>
                      <a:pt x="2655" y="3156"/>
                      <a:pt x="2715" y="3239"/>
                      <a:pt x="2810" y="3251"/>
                    </a:cubicBezTo>
                    <a:cubicBezTo>
                      <a:pt x="3239" y="3311"/>
                      <a:pt x="3679" y="3334"/>
                      <a:pt x="4143" y="3334"/>
                    </a:cubicBezTo>
                    <a:cubicBezTo>
                      <a:pt x="5227" y="3334"/>
                      <a:pt x="6239" y="3168"/>
                      <a:pt x="7013" y="2870"/>
                    </a:cubicBezTo>
                    <a:cubicBezTo>
                      <a:pt x="7430" y="2715"/>
                      <a:pt x="7763" y="2525"/>
                      <a:pt x="7965" y="2310"/>
                    </a:cubicBezTo>
                    <a:lnTo>
                      <a:pt x="7965" y="3525"/>
                    </a:lnTo>
                    <a:lnTo>
                      <a:pt x="6751" y="3525"/>
                    </a:lnTo>
                    <a:cubicBezTo>
                      <a:pt x="6584" y="3525"/>
                      <a:pt x="6453" y="3668"/>
                      <a:pt x="6453" y="3822"/>
                    </a:cubicBezTo>
                    <a:lnTo>
                      <a:pt x="6453" y="4323"/>
                    </a:lnTo>
                    <a:cubicBezTo>
                      <a:pt x="6227" y="4406"/>
                      <a:pt x="6037" y="4525"/>
                      <a:pt x="5846" y="4680"/>
                    </a:cubicBezTo>
                    <a:lnTo>
                      <a:pt x="5406" y="4418"/>
                    </a:lnTo>
                    <a:cubicBezTo>
                      <a:pt x="5360" y="4395"/>
                      <a:pt x="5315" y="4387"/>
                      <a:pt x="5270" y="4387"/>
                    </a:cubicBezTo>
                    <a:cubicBezTo>
                      <a:pt x="5243" y="4387"/>
                      <a:pt x="5217" y="4390"/>
                      <a:pt x="5191" y="4394"/>
                    </a:cubicBezTo>
                    <a:cubicBezTo>
                      <a:pt x="5108" y="4406"/>
                      <a:pt x="5048" y="4465"/>
                      <a:pt x="5013" y="4525"/>
                    </a:cubicBezTo>
                    <a:lnTo>
                      <a:pt x="4334" y="5692"/>
                    </a:lnTo>
                    <a:cubicBezTo>
                      <a:pt x="4322" y="5704"/>
                      <a:pt x="4322" y="5716"/>
                      <a:pt x="4322" y="5727"/>
                    </a:cubicBezTo>
                    <a:lnTo>
                      <a:pt x="4132" y="5727"/>
                    </a:lnTo>
                    <a:cubicBezTo>
                      <a:pt x="3084" y="5727"/>
                      <a:pt x="2107" y="5585"/>
                      <a:pt x="1357" y="5299"/>
                    </a:cubicBezTo>
                    <a:cubicBezTo>
                      <a:pt x="679" y="5049"/>
                      <a:pt x="286" y="4704"/>
                      <a:pt x="286" y="4382"/>
                    </a:cubicBezTo>
                    <a:lnTo>
                      <a:pt x="286" y="2322"/>
                    </a:lnTo>
                    <a:cubicBezTo>
                      <a:pt x="643" y="2668"/>
                      <a:pt x="1274" y="2965"/>
                      <a:pt x="2131" y="3144"/>
                    </a:cubicBezTo>
                    <a:lnTo>
                      <a:pt x="2167" y="3144"/>
                    </a:lnTo>
                    <a:cubicBezTo>
                      <a:pt x="2238" y="3144"/>
                      <a:pt x="2298" y="3096"/>
                      <a:pt x="2322" y="3025"/>
                    </a:cubicBezTo>
                    <a:cubicBezTo>
                      <a:pt x="2334" y="2930"/>
                      <a:pt x="2286" y="2858"/>
                      <a:pt x="2203" y="2846"/>
                    </a:cubicBezTo>
                    <a:cubicBezTo>
                      <a:pt x="1036" y="2596"/>
                      <a:pt x="298" y="2132"/>
                      <a:pt x="298" y="1667"/>
                    </a:cubicBezTo>
                    <a:cubicBezTo>
                      <a:pt x="298" y="1346"/>
                      <a:pt x="679" y="1001"/>
                      <a:pt x="1369" y="751"/>
                    </a:cubicBezTo>
                    <a:cubicBezTo>
                      <a:pt x="2096" y="465"/>
                      <a:pt x="3072" y="322"/>
                      <a:pt x="4132" y="322"/>
                    </a:cubicBezTo>
                    <a:cubicBezTo>
                      <a:pt x="4667" y="322"/>
                      <a:pt x="5191" y="358"/>
                      <a:pt x="5679" y="441"/>
                    </a:cubicBezTo>
                    <a:cubicBezTo>
                      <a:pt x="5687" y="442"/>
                      <a:pt x="5695" y="443"/>
                      <a:pt x="5703" y="443"/>
                    </a:cubicBezTo>
                    <a:cubicBezTo>
                      <a:pt x="5786" y="443"/>
                      <a:pt x="5847" y="385"/>
                      <a:pt x="5858" y="298"/>
                    </a:cubicBezTo>
                    <a:cubicBezTo>
                      <a:pt x="5870" y="215"/>
                      <a:pt x="5810" y="143"/>
                      <a:pt x="5727" y="120"/>
                    </a:cubicBezTo>
                    <a:cubicBezTo>
                      <a:pt x="5215" y="36"/>
                      <a:pt x="4679" y="1"/>
                      <a:pt x="4132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729" name="Google Shape;729;p50"/>
              <p:cNvSpPr/>
              <p:nvPr/>
            </p:nvSpPr>
            <p:spPr>
              <a:xfrm>
                <a:off x="6306652" y="2638748"/>
                <a:ext cx="59904" cy="59522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870" extrusionOk="0">
                    <a:moveTo>
                      <a:pt x="941" y="310"/>
                    </a:moveTo>
                    <a:cubicBezTo>
                      <a:pt x="1287" y="310"/>
                      <a:pt x="1561" y="596"/>
                      <a:pt x="1561" y="929"/>
                    </a:cubicBezTo>
                    <a:cubicBezTo>
                      <a:pt x="1561" y="1274"/>
                      <a:pt x="1287" y="1560"/>
                      <a:pt x="941" y="1560"/>
                    </a:cubicBezTo>
                    <a:cubicBezTo>
                      <a:pt x="596" y="1560"/>
                      <a:pt x="310" y="1274"/>
                      <a:pt x="310" y="929"/>
                    </a:cubicBezTo>
                    <a:cubicBezTo>
                      <a:pt x="310" y="596"/>
                      <a:pt x="596" y="310"/>
                      <a:pt x="941" y="310"/>
                    </a:cubicBezTo>
                    <a:close/>
                    <a:moveTo>
                      <a:pt x="941" y="0"/>
                    </a:moveTo>
                    <a:cubicBezTo>
                      <a:pt x="418" y="0"/>
                      <a:pt x="1" y="417"/>
                      <a:pt x="1" y="929"/>
                    </a:cubicBezTo>
                    <a:cubicBezTo>
                      <a:pt x="1" y="1453"/>
                      <a:pt x="418" y="1870"/>
                      <a:pt x="941" y="1870"/>
                    </a:cubicBezTo>
                    <a:cubicBezTo>
                      <a:pt x="1465" y="1870"/>
                      <a:pt x="1882" y="1453"/>
                      <a:pt x="1882" y="929"/>
                    </a:cubicBezTo>
                    <a:cubicBezTo>
                      <a:pt x="1882" y="417"/>
                      <a:pt x="1465" y="0"/>
                      <a:pt x="94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</p:grpSp>
      </p:grpSp>
      <p:pic>
        <p:nvPicPr>
          <p:cNvPr id="2" name="Imagen 1">
            <a:extLst>
              <a:ext uri="{FF2B5EF4-FFF2-40B4-BE49-F238E27FC236}">
                <a16:creationId xmlns:a16="http://schemas.microsoft.com/office/drawing/2014/main" id="{F976133B-36B4-90D2-2F04-EED8F7363D74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990847" y="298619"/>
            <a:ext cx="882863" cy="481562"/>
          </a:xfrm>
          <a:prstGeom prst="rect">
            <a:avLst/>
          </a:prstGeom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 cstate="screen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Shape 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" name="Google Shape;734;p51"/>
          <p:cNvSpPr/>
          <p:nvPr/>
        </p:nvSpPr>
        <p:spPr>
          <a:xfrm>
            <a:off x="0" y="2587228"/>
            <a:ext cx="9144000" cy="20181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35" name="Google Shape;735;p51"/>
          <p:cNvSpPr txBox="1">
            <a:spLocks noGrp="1"/>
          </p:cNvSpPr>
          <p:nvPr>
            <p:ph type="title"/>
          </p:nvPr>
        </p:nvSpPr>
        <p:spPr>
          <a:xfrm>
            <a:off x="713100" y="3120803"/>
            <a:ext cx="3790500" cy="64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>
                <a:solidFill>
                  <a:schemeClr val="lt1"/>
                </a:solidFill>
              </a:rPr>
              <a:t>250,000</a:t>
            </a:r>
          </a:p>
        </p:txBody>
      </p:sp>
      <p:sp>
        <p:nvSpPr>
          <p:cNvPr id="736" name="Google Shape;736;p51"/>
          <p:cNvSpPr txBox="1">
            <a:spLocks noGrp="1"/>
          </p:cNvSpPr>
          <p:nvPr>
            <p:ph type="subTitle" idx="1"/>
          </p:nvPr>
        </p:nvSpPr>
        <p:spPr>
          <a:xfrm>
            <a:off x="713100" y="3765478"/>
            <a:ext cx="3790500" cy="40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>
                <a:solidFill>
                  <a:schemeClr val="lt1"/>
                </a:solidFill>
              </a:rPr>
              <a:t>Cifra 1 a resaltar</a:t>
            </a:r>
          </a:p>
        </p:txBody>
      </p:sp>
      <p:sp>
        <p:nvSpPr>
          <p:cNvPr id="737" name="Google Shape;737;p51"/>
          <p:cNvSpPr txBox="1">
            <a:spLocks noGrp="1"/>
          </p:cNvSpPr>
          <p:nvPr>
            <p:ph type="title" idx="2"/>
          </p:nvPr>
        </p:nvSpPr>
        <p:spPr>
          <a:xfrm>
            <a:off x="4640250" y="3120803"/>
            <a:ext cx="3790500" cy="64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>
                <a:solidFill>
                  <a:schemeClr val="lt1"/>
                </a:solidFill>
              </a:rPr>
              <a:t>33.000</a:t>
            </a:r>
          </a:p>
        </p:txBody>
      </p:sp>
      <p:sp>
        <p:nvSpPr>
          <p:cNvPr id="738" name="Google Shape;738;p51"/>
          <p:cNvSpPr txBox="1">
            <a:spLocks noGrp="1"/>
          </p:cNvSpPr>
          <p:nvPr>
            <p:ph type="subTitle" idx="3"/>
          </p:nvPr>
        </p:nvSpPr>
        <p:spPr>
          <a:xfrm>
            <a:off x="4640250" y="3765479"/>
            <a:ext cx="3790500" cy="40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s-ES_tradnl">
                <a:solidFill>
                  <a:schemeClr val="lt1"/>
                </a:solidFill>
              </a:rPr>
              <a:t>Cifra 2 a resaltar</a:t>
            </a:r>
          </a:p>
        </p:txBody>
      </p:sp>
      <p:grpSp>
        <p:nvGrpSpPr>
          <p:cNvPr id="739" name="Google Shape;739;p51"/>
          <p:cNvGrpSpPr/>
          <p:nvPr/>
        </p:nvGrpSpPr>
        <p:grpSpPr>
          <a:xfrm>
            <a:off x="4224753" y="2234369"/>
            <a:ext cx="694500" cy="694500"/>
            <a:chOff x="4224753" y="2234369"/>
            <a:chExt cx="694500" cy="694500"/>
          </a:xfrm>
        </p:grpSpPr>
        <p:sp>
          <p:nvSpPr>
            <p:cNvPr id="740" name="Google Shape;740;p51"/>
            <p:cNvSpPr/>
            <p:nvPr/>
          </p:nvSpPr>
          <p:spPr>
            <a:xfrm>
              <a:off x="4224753" y="2234369"/>
              <a:ext cx="694500" cy="6945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grpSp>
          <p:nvGrpSpPr>
            <p:cNvPr id="741" name="Google Shape;741;p51"/>
            <p:cNvGrpSpPr/>
            <p:nvPr/>
          </p:nvGrpSpPr>
          <p:grpSpPr>
            <a:xfrm>
              <a:off x="4404865" y="2417628"/>
              <a:ext cx="334267" cy="328004"/>
              <a:chOff x="1329585" y="1989925"/>
              <a:chExt cx="341472" cy="335074"/>
            </a:xfrm>
          </p:grpSpPr>
          <p:sp>
            <p:nvSpPr>
              <p:cNvPr id="742" name="Google Shape;742;p51"/>
              <p:cNvSpPr/>
              <p:nvPr/>
            </p:nvSpPr>
            <p:spPr>
              <a:xfrm>
                <a:off x="1562263" y="2097956"/>
                <a:ext cx="108795" cy="226661"/>
              </a:xfrm>
              <a:custGeom>
                <a:avLst/>
                <a:gdLst/>
                <a:ahLst/>
                <a:cxnLst/>
                <a:rect l="l" t="t" r="r" b="b"/>
                <a:pathLst>
                  <a:path w="3418" h="7121" extrusionOk="0">
                    <a:moveTo>
                      <a:pt x="1155" y="345"/>
                    </a:moveTo>
                    <a:cubicBezTo>
                      <a:pt x="1215" y="345"/>
                      <a:pt x="1274" y="405"/>
                      <a:pt x="1274" y="465"/>
                    </a:cubicBezTo>
                    <a:lnTo>
                      <a:pt x="1274" y="536"/>
                    </a:lnTo>
                    <a:lnTo>
                      <a:pt x="1274" y="1107"/>
                    </a:lnTo>
                    <a:cubicBezTo>
                      <a:pt x="1274" y="1191"/>
                      <a:pt x="1346" y="1274"/>
                      <a:pt x="1429" y="1274"/>
                    </a:cubicBezTo>
                    <a:cubicBezTo>
                      <a:pt x="1524" y="1274"/>
                      <a:pt x="1596" y="1191"/>
                      <a:pt x="1596" y="1107"/>
                    </a:cubicBezTo>
                    <a:lnTo>
                      <a:pt x="1596" y="584"/>
                    </a:lnTo>
                    <a:cubicBezTo>
                      <a:pt x="1608" y="536"/>
                      <a:pt x="1655" y="524"/>
                      <a:pt x="1703" y="524"/>
                    </a:cubicBezTo>
                    <a:lnTo>
                      <a:pt x="1715" y="524"/>
                    </a:lnTo>
                    <a:cubicBezTo>
                      <a:pt x="1774" y="524"/>
                      <a:pt x="1834" y="584"/>
                      <a:pt x="1834" y="643"/>
                    </a:cubicBezTo>
                    <a:lnTo>
                      <a:pt x="1834" y="679"/>
                    </a:lnTo>
                    <a:lnTo>
                      <a:pt x="1834" y="1131"/>
                    </a:lnTo>
                    <a:cubicBezTo>
                      <a:pt x="1834" y="1227"/>
                      <a:pt x="1905" y="1298"/>
                      <a:pt x="2001" y="1298"/>
                    </a:cubicBezTo>
                    <a:cubicBezTo>
                      <a:pt x="2084" y="1298"/>
                      <a:pt x="2167" y="1227"/>
                      <a:pt x="2167" y="1131"/>
                    </a:cubicBezTo>
                    <a:lnTo>
                      <a:pt x="2167" y="715"/>
                    </a:lnTo>
                    <a:cubicBezTo>
                      <a:pt x="2179" y="679"/>
                      <a:pt x="2227" y="655"/>
                      <a:pt x="2263" y="655"/>
                    </a:cubicBezTo>
                    <a:lnTo>
                      <a:pt x="2286" y="655"/>
                    </a:lnTo>
                    <a:cubicBezTo>
                      <a:pt x="2346" y="655"/>
                      <a:pt x="2406" y="715"/>
                      <a:pt x="2406" y="774"/>
                    </a:cubicBezTo>
                    <a:lnTo>
                      <a:pt x="2406" y="893"/>
                    </a:lnTo>
                    <a:lnTo>
                      <a:pt x="2406" y="1238"/>
                    </a:lnTo>
                    <a:cubicBezTo>
                      <a:pt x="2406" y="1334"/>
                      <a:pt x="2477" y="1405"/>
                      <a:pt x="2560" y="1405"/>
                    </a:cubicBezTo>
                    <a:cubicBezTo>
                      <a:pt x="2656" y="1405"/>
                      <a:pt x="2727" y="1334"/>
                      <a:pt x="2727" y="1238"/>
                    </a:cubicBezTo>
                    <a:lnTo>
                      <a:pt x="2727" y="893"/>
                    </a:lnTo>
                    <a:cubicBezTo>
                      <a:pt x="2727" y="834"/>
                      <a:pt x="2787" y="774"/>
                      <a:pt x="2846" y="774"/>
                    </a:cubicBezTo>
                    <a:lnTo>
                      <a:pt x="2858" y="774"/>
                    </a:lnTo>
                    <a:cubicBezTo>
                      <a:pt x="2917" y="774"/>
                      <a:pt x="2977" y="834"/>
                      <a:pt x="2977" y="893"/>
                    </a:cubicBezTo>
                    <a:lnTo>
                      <a:pt x="2977" y="1691"/>
                    </a:lnTo>
                    <a:lnTo>
                      <a:pt x="2977" y="1703"/>
                    </a:lnTo>
                    <a:cubicBezTo>
                      <a:pt x="3001" y="1893"/>
                      <a:pt x="2977" y="2477"/>
                      <a:pt x="2679" y="2727"/>
                    </a:cubicBezTo>
                    <a:cubicBezTo>
                      <a:pt x="2644" y="2762"/>
                      <a:pt x="2620" y="2798"/>
                      <a:pt x="2620" y="2858"/>
                    </a:cubicBezTo>
                    <a:lnTo>
                      <a:pt x="2620" y="3393"/>
                    </a:lnTo>
                    <a:lnTo>
                      <a:pt x="1012" y="3393"/>
                    </a:lnTo>
                    <a:lnTo>
                      <a:pt x="1012" y="3024"/>
                    </a:lnTo>
                    <a:cubicBezTo>
                      <a:pt x="1012" y="2965"/>
                      <a:pt x="989" y="2917"/>
                      <a:pt x="941" y="2893"/>
                    </a:cubicBezTo>
                    <a:cubicBezTo>
                      <a:pt x="989" y="2846"/>
                      <a:pt x="417" y="2417"/>
                      <a:pt x="393" y="1953"/>
                    </a:cubicBezTo>
                    <a:cubicBezTo>
                      <a:pt x="381" y="1691"/>
                      <a:pt x="358" y="1358"/>
                      <a:pt x="465" y="1274"/>
                    </a:cubicBezTo>
                    <a:cubicBezTo>
                      <a:pt x="501" y="1247"/>
                      <a:pt x="550" y="1234"/>
                      <a:pt x="617" y="1234"/>
                    </a:cubicBezTo>
                    <a:cubicBezTo>
                      <a:pt x="640" y="1234"/>
                      <a:pt x="664" y="1235"/>
                      <a:pt x="691" y="1238"/>
                    </a:cubicBezTo>
                    <a:lnTo>
                      <a:pt x="691" y="1465"/>
                    </a:lnTo>
                    <a:cubicBezTo>
                      <a:pt x="691" y="1548"/>
                      <a:pt x="762" y="1631"/>
                      <a:pt x="858" y="1631"/>
                    </a:cubicBezTo>
                    <a:cubicBezTo>
                      <a:pt x="941" y="1631"/>
                      <a:pt x="1012" y="1548"/>
                      <a:pt x="1012" y="1465"/>
                    </a:cubicBezTo>
                    <a:lnTo>
                      <a:pt x="1012" y="465"/>
                    </a:lnTo>
                    <a:cubicBezTo>
                      <a:pt x="1012" y="405"/>
                      <a:pt x="1072" y="345"/>
                      <a:pt x="1132" y="345"/>
                    </a:cubicBezTo>
                    <a:close/>
                    <a:moveTo>
                      <a:pt x="2941" y="3691"/>
                    </a:moveTo>
                    <a:lnTo>
                      <a:pt x="2941" y="4215"/>
                    </a:lnTo>
                    <a:lnTo>
                      <a:pt x="810" y="4215"/>
                    </a:lnTo>
                    <a:lnTo>
                      <a:pt x="810" y="3691"/>
                    </a:lnTo>
                    <a:close/>
                    <a:moveTo>
                      <a:pt x="2941" y="4548"/>
                    </a:moveTo>
                    <a:lnTo>
                      <a:pt x="2941" y="6787"/>
                    </a:lnTo>
                    <a:lnTo>
                      <a:pt x="810" y="6787"/>
                    </a:lnTo>
                    <a:lnTo>
                      <a:pt x="810" y="4548"/>
                    </a:lnTo>
                    <a:close/>
                    <a:moveTo>
                      <a:pt x="1132" y="0"/>
                    </a:moveTo>
                    <a:cubicBezTo>
                      <a:pt x="882" y="0"/>
                      <a:pt x="667" y="215"/>
                      <a:pt x="667" y="465"/>
                    </a:cubicBezTo>
                    <a:lnTo>
                      <a:pt x="667" y="893"/>
                    </a:lnTo>
                    <a:cubicBezTo>
                      <a:pt x="645" y="892"/>
                      <a:pt x="623" y="891"/>
                      <a:pt x="602" y="891"/>
                    </a:cubicBezTo>
                    <a:cubicBezTo>
                      <a:pt x="453" y="891"/>
                      <a:pt x="332" y="927"/>
                      <a:pt x="239" y="1000"/>
                    </a:cubicBezTo>
                    <a:cubicBezTo>
                      <a:pt x="0" y="1191"/>
                      <a:pt x="36" y="1584"/>
                      <a:pt x="48" y="1965"/>
                    </a:cubicBezTo>
                    <a:cubicBezTo>
                      <a:pt x="72" y="2489"/>
                      <a:pt x="536" y="2905"/>
                      <a:pt x="715" y="3060"/>
                    </a:cubicBezTo>
                    <a:lnTo>
                      <a:pt x="715" y="3334"/>
                    </a:lnTo>
                    <a:lnTo>
                      <a:pt x="631" y="3334"/>
                    </a:lnTo>
                    <a:cubicBezTo>
                      <a:pt x="536" y="3334"/>
                      <a:pt x="465" y="3405"/>
                      <a:pt x="465" y="3501"/>
                    </a:cubicBezTo>
                    <a:lnTo>
                      <a:pt x="465" y="4370"/>
                    </a:lnTo>
                    <a:lnTo>
                      <a:pt x="465" y="6953"/>
                    </a:lnTo>
                    <a:cubicBezTo>
                      <a:pt x="465" y="7049"/>
                      <a:pt x="536" y="7120"/>
                      <a:pt x="631" y="7120"/>
                    </a:cubicBezTo>
                    <a:lnTo>
                      <a:pt x="3096" y="7120"/>
                    </a:lnTo>
                    <a:cubicBezTo>
                      <a:pt x="3191" y="7120"/>
                      <a:pt x="3263" y="7049"/>
                      <a:pt x="3263" y="6953"/>
                    </a:cubicBezTo>
                    <a:lnTo>
                      <a:pt x="3263" y="4370"/>
                    </a:lnTo>
                    <a:lnTo>
                      <a:pt x="3263" y="3501"/>
                    </a:lnTo>
                    <a:cubicBezTo>
                      <a:pt x="3263" y="3429"/>
                      <a:pt x="3191" y="3358"/>
                      <a:pt x="3096" y="3358"/>
                    </a:cubicBezTo>
                    <a:lnTo>
                      <a:pt x="3001" y="3358"/>
                    </a:lnTo>
                    <a:lnTo>
                      <a:pt x="3001" y="2893"/>
                    </a:lnTo>
                    <a:cubicBezTo>
                      <a:pt x="3418" y="2477"/>
                      <a:pt x="3370" y="1727"/>
                      <a:pt x="3358" y="1643"/>
                    </a:cubicBezTo>
                    <a:lnTo>
                      <a:pt x="3358" y="869"/>
                    </a:lnTo>
                    <a:cubicBezTo>
                      <a:pt x="3358" y="619"/>
                      <a:pt x="3144" y="405"/>
                      <a:pt x="2894" y="405"/>
                    </a:cubicBezTo>
                    <a:lnTo>
                      <a:pt x="2870" y="405"/>
                    </a:lnTo>
                    <a:cubicBezTo>
                      <a:pt x="2798" y="405"/>
                      <a:pt x="2727" y="417"/>
                      <a:pt x="2656" y="465"/>
                    </a:cubicBezTo>
                    <a:cubicBezTo>
                      <a:pt x="2560" y="357"/>
                      <a:pt x="2441" y="286"/>
                      <a:pt x="2298" y="286"/>
                    </a:cubicBezTo>
                    <a:lnTo>
                      <a:pt x="2275" y="286"/>
                    </a:lnTo>
                    <a:cubicBezTo>
                      <a:pt x="2203" y="286"/>
                      <a:pt x="2132" y="298"/>
                      <a:pt x="2072" y="345"/>
                    </a:cubicBezTo>
                    <a:cubicBezTo>
                      <a:pt x="1977" y="238"/>
                      <a:pt x="1870" y="179"/>
                      <a:pt x="1727" y="179"/>
                    </a:cubicBezTo>
                    <a:lnTo>
                      <a:pt x="1715" y="179"/>
                    </a:lnTo>
                    <a:cubicBezTo>
                      <a:pt x="1655" y="179"/>
                      <a:pt x="1596" y="203"/>
                      <a:pt x="1536" y="215"/>
                    </a:cubicBezTo>
                    <a:cubicBezTo>
                      <a:pt x="1465" y="95"/>
                      <a:pt x="1310" y="0"/>
                      <a:pt x="115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743" name="Google Shape;743;p51"/>
              <p:cNvSpPr/>
              <p:nvPr/>
            </p:nvSpPr>
            <p:spPr>
              <a:xfrm>
                <a:off x="1406137" y="1989925"/>
                <a:ext cx="198587" cy="335074"/>
              </a:xfrm>
              <a:custGeom>
                <a:avLst/>
                <a:gdLst/>
                <a:ahLst/>
                <a:cxnLst/>
                <a:rect l="l" t="t" r="r" b="b"/>
                <a:pathLst>
                  <a:path w="6239" h="10527" extrusionOk="0">
                    <a:moveTo>
                      <a:pt x="643" y="346"/>
                    </a:moveTo>
                    <a:lnTo>
                      <a:pt x="1060" y="382"/>
                    </a:lnTo>
                    <a:lnTo>
                      <a:pt x="941" y="644"/>
                    </a:lnTo>
                    <a:lnTo>
                      <a:pt x="643" y="346"/>
                    </a:lnTo>
                    <a:close/>
                    <a:moveTo>
                      <a:pt x="1393" y="453"/>
                    </a:moveTo>
                    <a:lnTo>
                      <a:pt x="2465" y="894"/>
                    </a:lnTo>
                    <a:lnTo>
                      <a:pt x="2346" y="1334"/>
                    </a:lnTo>
                    <a:lnTo>
                      <a:pt x="1203" y="858"/>
                    </a:lnTo>
                    <a:lnTo>
                      <a:pt x="1393" y="453"/>
                    </a:lnTo>
                    <a:close/>
                    <a:moveTo>
                      <a:pt x="4965" y="1942"/>
                    </a:moveTo>
                    <a:lnTo>
                      <a:pt x="5346" y="2108"/>
                    </a:lnTo>
                    <a:lnTo>
                      <a:pt x="5144" y="2525"/>
                    </a:lnTo>
                    <a:lnTo>
                      <a:pt x="4834" y="2382"/>
                    </a:lnTo>
                    <a:cubicBezTo>
                      <a:pt x="4846" y="2370"/>
                      <a:pt x="4846" y="2370"/>
                      <a:pt x="4846" y="2358"/>
                    </a:cubicBezTo>
                    <a:lnTo>
                      <a:pt x="4965" y="1942"/>
                    </a:lnTo>
                    <a:close/>
                    <a:moveTo>
                      <a:pt x="5656" y="2239"/>
                    </a:moveTo>
                    <a:lnTo>
                      <a:pt x="5834" y="2311"/>
                    </a:lnTo>
                    <a:cubicBezTo>
                      <a:pt x="5858" y="2323"/>
                      <a:pt x="5882" y="2346"/>
                      <a:pt x="5894" y="2370"/>
                    </a:cubicBezTo>
                    <a:cubicBezTo>
                      <a:pt x="5906" y="2406"/>
                      <a:pt x="5906" y="2430"/>
                      <a:pt x="5894" y="2442"/>
                    </a:cubicBezTo>
                    <a:lnTo>
                      <a:pt x="5798" y="2668"/>
                    </a:lnTo>
                    <a:cubicBezTo>
                      <a:pt x="5787" y="2704"/>
                      <a:pt x="5775" y="2716"/>
                      <a:pt x="5739" y="2727"/>
                    </a:cubicBezTo>
                    <a:cubicBezTo>
                      <a:pt x="5727" y="2733"/>
                      <a:pt x="5712" y="2736"/>
                      <a:pt x="5699" y="2736"/>
                    </a:cubicBezTo>
                    <a:cubicBezTo>
                      <a:pt x="5685" y="2736"/>
                      <a:pt x="5673" y="2733"/>
                      <a:pt x="5667" y="2727"/>
                    </a:cubicBezTo>
                    <a:lnTo>
                      <a:pt x="5477" y="2632"/>
                    </a:lnTo>
                    <a:lnTo>
                      <a:pt x="5656" y="2239"/>
                    </a:lnTo>
                    <a:close/>
                    <a:moveTo>
                      <a:pt x="3060" y="453"/>
                    </a:moveTo>
                    <a:cubicBezTo>
                      <a:pt x="3096" y="453"/>
                      <a:pt x="3120" y="477"/>
                      <a:pt x="3143" y="513"/>
                    </a:cubicBezTo>
                    <a:cubicBezTo>
                      <a:pt x="3155" y="537"/>
                      <a:pt x="3155" y="572"/>
                      <a:pt x="3155" y="596"/>
                    </a:cubicBezTo>
                    <a:lnTo>
                      <a:pt x="3143" y="668"/>
                    </a:lnTo>
                    <a:lnTo>
                      <a:pt x="2941" y="1358"/>
                    </a:lnTo>
                    <a:cubicBezTo>
                      <a:pt x="2917" y="1453"/>
                      <a:pt x="2977" y="1537"/>
                      <a:pt x="3060" y="1561"/>
                    </a:cubicBezTo>
                    <a:lnTo>
                      <a:pt x="3108" y="1561"/>
                    </a:lnTo>
                    <a:cubicBezTo>
                      <a:pt x="3179" y="1561"/>
                      <a:pt x="3239" y="1525"/>
                      <a:pt x="3274" y="1442"/>
                    </a:cubicBezTo>
                    <a:lnTo>
                      <a:pt x="3465" y="799"/>
                    </a:lnTo>
                    <a:cubicBezTo>
                      <a:pt x="3501" y="763"/>
                      <a:pt x="3536" y="751"/>
                      <a:pt x="3584" y="751"/>
                    </a:cubicBezTo>
                    <a:lnTo>
                      <a:pt x="3596" y="751"/>
                    </a:lnTo>
                    <a:cubicBezTo>
                      <a:pt x="3631" y="751"/>
                      <a:pt x="3655" y="775"/>
                      <a:pt x="3679" y="811"/>
                    </a:cubicBezTo>
                    <a:cubicBezTo>
                      <a:pt x="3691" y="834"/>
                      <a:pt x="3691" y="870"/>
                      <a:pt x="3691" y="894"/>
                    </a:cubicBezTo>
                    <a:lnTo>
                      <a:pt x="3512" y="1489"/>
                    </a:lnTo>
                    <a:cubicBezTo>
                      <a:pt x="3477" y="1584"/>
                      <a:pt x="3536" y="1668"/>
                      <a:pt x="3631" y="1704"/>
                    </a:cubicBezTo>
                    <a:lnTo>
                      <a:pt x="3679" y="1704"/>
                    </a:lnTo>
                    <a:cubicBezTo>
                      <a:pt x="3751" y="1704"/>
                      <a:pt x="3810" y="1656"/>
                      <a:pt x="3834" y="1584"/>
                    </a:cubicBezTo>
                    <a:lnTo>
                      <a:pt x="4001" y="1025"/>
                    </a:lnTo>
                    <a:cubicBezTo>
                      <a:pt x="4026" y="999"/>
                      <a:pt x="4052" y="980"/>
                      <a:pt x="4082" y="980"/>
                    </a:cubicBezTo>
                    <a:cubicBezTo>
                      <a:pt x="4094" y="980"/>
                      <a:pt x="4106" y="982"/>
                      <a:pt x="4120" y="989"/>
                    </a:cubicBezTo>
                    <a:lnTo>
                      <a:pt x="4132" y="989"/>
                    </a:lnTo>
                    <a:cubicBezTo>
                      <a:pt x="4191" y="1001"/>
                      <a:pt x="4239" y="1061"/>
                      <a:pt x="4227" y="1132"/>
                    </a:cubicBezTo>
                    <a:lnTo>
                      <a:pt x="4191" y="1239"/>
                    </a:lnTo>
                    <a:lnTo>
                      <a:pt x="4048" y="1704"/>
                    </a:lnTo>
                    <a:cubicBezTo>
                      <a:pt x="4012" y="1787"/>
                      <a:pt x="4060" y="1882"/>
                      <a:pt x="4155" y="1906"/>
                    </a:cubicBezTo>
                    <a:cubicBezTo>
                      <a:pt x="4167" y="1906"/>
                      <a:pt x="4179" y="1918"/>
                      <a:pt x="4191" y="1918"/>
                    </a:cubicBezTo>
                    <a:cubicBezTo>
                      <a:pt x="4274" y="1918"/>
                      <a:pt x="4334" y="1882"/>
                      <a:pt x="4358" y="1799"/>
                    </a:cubicBezTo>
                    <a:lnTo>
                      <a:pt x="4513" y="1346"/>
                    </a:lnTo>
                    <a:cubicBezTo>
                      <a:pt x="4523" y="1293"/>
                      <a:pt x="4572" y="1249"/>
                      <a:pt x="4633" y="1249"/>
                    </a:cubicBezTo>
                    <a:cubicBezTo>
                      <a:pt x="4641" y="1249"/>
                      <a:pt x="4648" y="1250"/>
                      <a:pt x="4655" y="1251"/>
                    </a:cubicBezTo>
                    <a:lnTo>
                      <a:pt x="4667" y="1251"/>
                    </a:lnTo>
                    <a:cubicBezTo>
                      <a:pt x="4727" y="1263"/>
                      <a:pt x="4774" y="1323"/>
                      <a:pt x="4763" y="1406"/>
                    </a:cubicBezTo>
                    <a:lnTo>
                      <a:pt x="4513" y="2299"/>
                    </a:lnTo>
                    <a:lnTo>
                      <a:pt x="4513" y="2311"/>
                    </a:lnTo>
                    <a:cubicBezTo>
                      <a:pt x="4524" y="2311"/>
                      <a:pt x="4417" y="3025"/>
                      <a:pt x="3989" y="3239"/>
                    </a:cubicBezTo>
                    <a:cubicBezTo>
                      <a:pt x="3929" y="3263"/>
                      <a:pt x="3893" y="3323"/>
                      <a:pt x="3893" y="3382"/>
                    </a:cubicBezTo>
                    <a:lnTo>
                      <a:pt x="3893" y="3894"/>
                    </a:lnTo>
                    <a:lnTo>
                      <a:pt x="2310" y="3894"/>
                    </a:lnTo>
                    <a:lnTo>
                      <a:pt x="2310" y="3085"/>
                    </a:lnTo>
                    <a:cubicBezTo>
                      <a:pt x="2310" y="3037"/>
                      <a:pt x="2286" y="3013"/>
                      <a:pt x="2262" y="2977"/>
                    </a:cubicBezTo>
                    <a:cubicBezTo>
                      <a:pt x="2262" y="2977"/>
                      <a:pt x="1798" y="2430"/>
                      <a:pt x="1893" y="1965"/>
                    </a:cubicBezTo>
                    <a:cubicBezTo>
                      <a:pt x="1917" y="1823"/>
                      <a:pt x="1941" y="1656"/>
                      <a:pt x="1977" y="1537"/>
                    </a:cubicBezTo>
                    <a:lnTo>
                      <a:pt x="2274" y="1668"/>
                    </a:lnTo>
                    <a:cubicBezTo>
                      <a:pt x="2286" y="1715"/>
                      <a:pt x="2334" y="1763"/>
                      <a:pt x="2393" y="1775"/>
                    </a:cubicBezTo>
                    <a:cubicBezTo>
                      <a:pt x="2412" y="1782"/>
                      <a:pt x="2431" y="1785"/>
                      <a:pt x="2449" y="1785"/>
                    </a:cubicBezTo>
                    <a:cubicBezTo>
                      <a:pt x="2520" y="1785"/>
                      <a:pt x="2579" y="1732"/>
                      <a:pt x="2608" y="1656"/>
                    </a:cubicBezTo>
                    <a:lnTo>
                      <a:pt x="2905" y="537"/>
                    </a:lnTo>
                    <a:cubicBezTo>
                      <a:pt x="2905" y="513"/>
                      <a:pt x="2929" y="477"/>
                      <a:pt x="2953" y="465"/>
                    </a:cubicBezTo>
                    <a:cubicBezTo>
                      <a:pt x="2989" y="453"/>
                      <a:pt x="3012" y="453"/>
                      <a:pt x="3048" y="453"/>
                    </a:cubicBezTo>
                    <a:close/>
                    <a:moveTo>
                      <a:pt x="4132" y="4263"/>
                    </a:moveTo>
                    <a:lnTo>
                      <a:pt x="4132" y="4787"/>
                    </a:lnTo>
                    <a:lnTo>
                      <a:pt x="2012" y="4787"/>
                    </a:lnTo>
                    <a:lnTo>
                      <a:pt x="2012" y="4263"/>
                    </a:lnTo>
                    <a:close/>
                    <a:moveTo>
                      <a:pt x="191" y="1"/>
                    </a:moveTo>
                    <a:cubicBezTo>
                      <a:pt x="119" y="1"/>
                      <a:pt x="60" y="37"/>
                      <a:pt x="24" y="108"/>
                    </a:cubicBezTo>
                    <a:cubicBezTo>
                      <a:pt x="0" y="168"/>
                      <a:pt x="12" y="239"/>
                      <a:pt x="60" y="299"/>
                    </a:cubicBezTo>
                    <a:lnTo>
                      <a:pt x="845" y="1072"/>
                    </a:lnTo>
                    <a:lnTo>
                      <a:pt x="857" y="1084"/>
                    </a:lnTo>
                    <a:lnTo>
                      <a:pt x="869" y="1084"/>
                    </a:lnTo>
                    <a:cubicBezTo>
                      <a:pt x="893" y="1108"/>
                      <a:pt x="917" y="1120"/>
                      <a:pt x="953" y="1120"/>
                    </a:cubicBezTo>
                    <a:lnTo>
                      <a:pt x="1667" y="1418"/>
                    </a:lnTo>
                    <a:cubicBezTo>
                      <a:pt x="1607" y="1561"/>
                      <a:pt x="1572" y="1763"/>
                      <a:pt x="1548" y="1918"/>
                    </a:cubicBezTo>
                    <a:cubicBezTo>
                      <a:pt x="1453" y="2442"/>
                      <a:pt x="1822" y="2989"/>
                      <a:pt x="1941" y="3156"/>
                    </a:cubicBezTo>
                    <a:lnTo>
                      <a:pt x="1941" y="3918"/>
                    </a:lnTo>
                    <a:lnTo>
                      <a:pt x="1810" y="3918"/>
                    </a:lnTo>
                    <a:cubicBezTo>
                      <a:pt x="1726" y="3918"/>
                      <a:pt x="1643" y="3990"/>
                      <a:pt x="1643" y="4085"/>
                    </a:cubicBezTo>
                    <a:lnTo>
                      <a:pt x="1643" y="4942"/>
                    </a:lnTo>
                    <a:lnTo>
                      <a:pt x="1643" y="10359"/>
                    </a:lnTo>
                    <a:cubicBezTo>
                      <a:pt x="1643" y="10455"/>
                      <a:pt x="1726" y="10526"/>
                      <a:pt x="1810" y="10526"/>
                    </a:cubicBezTo>
                    <a:lnTo>
                      <a:pt x="4286" y="10526"/>
                    </a:lnTo>
                    <a:cubicBezTo>
                      <a:pt x="4370" y="10526"/>
                      <a:pt x="4453" y="10455"/>
                      <a:pt x="4453" y="10359"/>
                    </a:cubicBezTo>
                    <a:lnTo>
                      <a:pt x="4453" y="6168"/>
                    </a:lnTo>
                    <a:cubicBezTo>
                      <a:pt x="4453" y="6073"/>
                      <a:pt x="4370" y="6002"/>
                      <a:pt x="4286" y="6002"/>
                    </a:cubicBezTo>
                    <a:cubicBezTo>
                      <a:pt x="4191" y="6002"/>
                      <a:pt x="4120" y="6073"/>
                      <a:pt x="4120" y="6168"/>
                    </a:cubicBezTo>
                    <a:lnTo>
                      <a:pt x="4120" y="10181"/>
                    </a:lnTo>
                    <a:lnTo>
                      <a:pt x="2012" y="10181"/>
                    </a:lnTo>
                    <a:lnTo>
                      <a:pt x="2012" y="5109"/>
                    </a:lnTo>
                    <a:lnTo>
                      <a:pt x="4132" y="5109"/>
                    </a:lnTo>
                    <a:lnTo>
                      <a:pt x="4132" y="5394"/>
                    </a:lnTo>
                    <a:lnTo>
                      <a:pt x="4132" y="5585"/>
                    </a:lnTo>
                    <a:cubicBezTo>
                      <a:pt x="4132" y="5668"/>
                      <a:pt x="4215" y="5752"/>
                      <a:pt x="4298" y="5752"/>
                    </a:cubicBezTo>
                    <a:cubicBezTo>
                      <a:pt x="4393" y="5752"/>
                      <a:pt x="4465" y="5668"/>
                      <a:pt x="4465" y="5585"/>
                    </a:cubicBezTo>
                    <a:lnTo>
                      <a:pt x="4465" y="5394"/>
                    </a:lnTo>
                    <a:lnTo>
                      <a:pt x="4465" y="4942"/>
                    </a:lnTo>
                    <a:lnTo>
                      <a:pt x="4465" y="4085"/>
                    </a:lnTo>
                    <a:cubicBezTo>
                      <a:pt x="4465" y="3990"/>
                      <a:pt x="4393" y="3918"/>
                      <a:pt x="4298" y="3918"/>
                    </a:cubicBezTo>
                    <a:lnTo>
                      <a:pt x="4239" y="3918"/>
                    </a:lnTo>
                    <a:lnTo>
                      <a:pt x="4239" y="3489"/>
                    </a:lnTo>
                    <a:cubicBezTo>
                      <a:pt x="4524" y="3299"/>
                      <a:pt x="4667" y="2966"/>
                      <a:pt x="4763" y="2716"/>
                    </a:cubicBezTo>
                    <a:lnTo>
                      <a:pt x="5525" y="3037"/>
                    </a:lnTo>
                    <a:cubicBezTo>
                      <a:pt x="5584" y="3073"/>
                      <a:pt x="5644" y="3073"/>
                      <a:pt x="5703" y="3073"/>
                    </a:cubicBezTo>
                    <a:cubicBezTo>
                      <a:pt x="5763" y="3073"/>
                      <a:pt x="5822" y="3049"/>
                      <a:pt x="5858" y="3037"/>
                    </a:cubicBezTo>
                    <a:cubicBezTo>
                      <a:pt x="5965" y="3001"/>
                      <a:pt x="6060" y="2906"/>
                      <a:pt x="6096" y="2799"/>
                    </a:cubicBezTo>
                    <a:lnTo>
                      <a:pt x="6191" y="2585"/>
                    </a:lnTo>
                    <a:cubicBezTo>
                      <a:pt x="6239" y="2477"/>
                      <a:pt x="6239" y="2358"/>
                      <a:pt x="6191" y="2239"/>
                    </a:cubicBezTo>
                    <a:cubicBezTo>
                      <a:pt x="6144" y="2132"/>
                      <a:pt x="6060" y="2037"/>
                      <a:pt x="5953" y="2001"/>
                    </a:cubicBezTo>
                    <a:lnTo>
                      <a:pt x="5048" y="1608"/>
                    </a:lnTo>
                    <a:lnTo>
                      <a:pt x="5084" y="1465"/>
                    </a:lnTo>
                    <a:cubicBezTo>
                      <a:pt x="5120" y="1346"/>
                      <a:pt x="5108" y="1227"/>
                      <a:pt x="5025" y="1120"/>
                    </a:cubicBezTo>
                    <a:cubicBezTo>
                      <a:pt x="4965" y="1013"/>
                      <a:pt x="4870" y="942"/>
                      <a:pt x="4751" y="906"/>
                    </a:cubicBezTo>
                    <a:lnTo>
                      <a:pt x="4727" y="906"/>
                    </a:lnTo>
                    <a:cubicBezTo>
                      <a:pt x="4691" y="900"/>
                      <a:pt x="4655" y="897"/>
                      <a:pt x="4620" y="897"/>
                    </a:cubicBezTo>
                    <a:cubicBezTo>
                      <a:pt x="4584" y="897"/>
                      <a:pt x="4548" y="900"/>
                      <a:pt x="4513" y="906"/>
                    </a:cubicBezTo>
                    <a:cubicBezTo>
                      <a:pt x="4453" y="787"/>
                      <a:pt x="4346" y="691"/>
                      <a:pt x="4191" y="656"/>
                    </a:cubicBezTo>
                    <a:lnTo>
                      <a:pt x="4179" y="656"/>
                    </a:lnTo>
                    <a:cubicBezTo>
                      <a:pt x="4143" y="650"/>
                      <a:pt x="4108" y="647"/>
                      <a:pt x="4071" y="647"/>
                    </a:cubicBezTo>
                    <a:cubicBezTo>
                      <a:pt x="4033" y="647"/>
                      <a:pt x="3995" y="650"/>
                      <a:pt x="3953" y="656"/>
                    </a:cubicBezTo>
                    <a:cubicBezTo>
                      <a:pt x="3953" y="644"/>
                      <a:pt x="3941" y="632"/>
                      <a:pt x="3941" y="632"/>
                    </a:cubicBezTo>
                    <a:cubicBezTo>
                      <a:pt x="3882" y="525"/>
                      <a:pt x="3774" y="453"/>
                      <a:pt x="3655" y="418"/>
                    </a:cubicBezTo>
                    <a:lnTo>
                      <a:pt x="3643" y="418"/>
                    </a:lnTo>
                    <a:cubicBezTo>
                      <a:pt x="3614" y="412"/>
                      <a:pt x="3584" y="409"/>
                      <a:pt x="3554" y="409"/>
                    </a:cubicBezTo>
                    <a:cubicBezTo>
                      <a:pt x="3524" y="409"/>
                      <a:pt x="3495" y="412"/>
                      <a:pt x="3465" y="418"/>
                    </a:cubicBezTo>
                    <a:lnTo>
                      <a:pt x="3417" y="334"/>
                    </a:lnTo>
                    <a:cubicBezTo>
                      <a:pt x="3358" y="227"/>
                      <a:pt x="3250" y="156"/>
                      <a:pt x="3143" y="120"/>
                    </a:cubicBezTo>
                    <a:lnTo>
                      <a:pt x="3120" y="120"/>
                    </a:lnTo>
                    <a:cubicBezTo>
                      <a:pt x="3083" y="113"/>
                      <a:pt x="3047" y="109"/>
                      <a:pt x="3012" y="109"/>
                    </a:cubicBezTo>
                    <a:cubicBezTo>
                      <a:pt x="2931" y="109"/>
                      <a:pt x="2853" y="130"/>
                      <a:pt x="2786" y="180"/>
                    </a:cubicBezTo>
                    <a:cubicBezTo>
                      <a:pt x="2679" y="239"/>
                      <a:pt x="2608" y="346"/>
                      <a:pt x="2572" y="465"/>
                    </a:cubicBezTo>
                    <a:lnTo>
                      <a:pt x="2548" y="572"/>
                    </a:lnTo>
                    <a:lnTo>
                      <a:pt x="1369" y="72"/>
                    </a:lnTo>
                    <a:lnTo>
                      <a:pt x="1310" y="72"/>
                    </a:lnTo>
                    <a:lnTo>
                      <a:pt x="191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744" name="Google Shape;744;p51"/>
              <p:cNvSpPr/>
              <p:nvPr/>
            </p:nvSpPr>
            <p:spPr>
              <a:xfrm>
                <a:off x="1329585" y="2127494"/>
                <a:ext cx="108795" cy="197123"/>
              </a:xfrm>
              <a:custGeom>
                <a:avLst/>
                <a:gdLst/>
                <a:ahLst/>
                <a:cxnLst/>
                <a:rect l="l" t="t" r="r" b="b"/>
                <a:pathLst>
                  <a:path w="3418" h="6193" extrusionOk="0">
                    <a:moveTo>
                      <a:pt x="1155" y="358"/>
                    </a:moveTo>
                    <a:cubicBezTo>
                      <a:pt x="1214" y="358"/>
                      <a:pt x="1274" y="418"/>
                      <a:pt x="1274" y="477"/>
                    </a:cubicBezTo>
                    <a:lnTo>
                      <a:pt x="1274" y="549"/>
                    </a:lnTo>
                    <a:lnTo>
                      <a:pt x="1274" y="1120"/>
                    </a:lnTo>
                    <a:cubicBezTo>
                      <a:pt x="1274" y="1203"/>
                      <a:pt x="1345" y="1275"/>
                      <a:pt x="1441" y="1275"/>
                    </a:cubicBezTo>
                    <a:cubicBezTo>
                      <a:pt x="1524" y="1275"/>
                      <a:pt x="1595" y="1203"/>
                      <a:pt x="1595" y="1120"/>
                    </a:cubicBezTo>
                    <a:lnTo>
                      <a:pt x="1595" y="584"/>
                    </a:lnTo>
                    <a:cubicBezTo>
                      <a:pt x="1619" y="537"/>
                      <a:pt x="1655" y="525"/>
                      <a:pt x="1703" y="525"/>
                    </a:cubicBezTo>
                    <a:lnTo>
                      <a:pt x="1715" y="525"/>
                    </a:lnTo>
                    <a:cubicBezTo>
                      <a:pt x="1774" y="525"/>
                      <a:pt x="1834" y="584"/>
                      <a:pt x="1834" y="644"/>
                    </a:cubicBezTo>
                    <a:lnTo>
                      <a:pt x="1834" y="668"/>
                    </a:lnTo>
                    <a:lnTo>
                      <a:pt x="1834" y="1132"/>
                    </a:lnTo>
                    <a:cubicBezTo>
                      <a:pt x="1834" y="1215"/>
                      <a:pt x="1917" y="1299"/>
                      <a:pt x="2000" y="1299"/>
                    </a:cubicBezTo>
                    <a:cubicBezTo>
                      <a:pt x="2096" y="1299"/>
                      <a:pt x="2167" y="1215"/>
                      <a:pt x="2167" y="1132"/>
                    </a:cubicBezTo>
                    <a:lnTo>
                      <a:pt x="2167" y="715"/>
                    </a:lnTo>
                    <a:cubicBezTo>
                      <a:pt x="2179" y="668"/>
                      <a:pt x="2226" y="656"/>
                      <a:pt x="2274" y="656"/>
                    </a:cubicBezTo>
                    <a:lnTo>
                      <a:pt x="2286" y="656"/>
                    </a:lnTo>
                    <a:cubicBezTo>
                      <a:pt x="2346" y="656"/>
                      <a:pt x="2405" y="715"/>
                      <a:pt x="2405" y="775"/>
                    </a:cubicBezTo>
                    <a:lnTo>
                      <a:pt x="2405" y="894"/>
                    </a:lnTo>
                    <a:lnTo>
                      <a:pt x="2405" y="1239"/>
                    </a:lnTo>
                    <a:cubicBezTo>
                      <a:pt x="2405" y="1322"/>
                      <a:pt x="2477" y="1394"/>
                      <a:pt x="2572" y="1394"/>
                    </a:cubicBezTo>
                    <a:cubicBezTo>
                      <a:pt x="2655" y="1394"/>
                      <a:pt x="2727" y="1322"/>
                      <a:pt x="2727" y="1239"/>
                    </a:cubicBezTo>
                    <a:lnTo>
                      <a:pt x="2727" y="894"/>
                    </a:lnTo>
                    <a:cubicBezTo>
                      <a:pt x="2727" y="834"/>
                      <a:pt x="2786" y="775"/>
                      <a:pt x="2846" y="775"/>
                    </a:cubicBezTo>
                    <a:lnTo>
                      <a:pt x="2869" y="775"/>
                    </a:lnTo>
                    <a:cubicBezTo>
                      <a:pt x="2929" y="775"/>
                      <a:pt x="2988" y="834"/>
                      <a:pt x="2988" y="894"/>
                    </a:cubicBezTo>
                    <a:lnTo>
                      <a:pt x="2988" y="1680"/>
                    </a:lnTo>
                    <a:lnTo>
                      <a:pt x="2988" y="1692"/>
                    </a:lnTo>
                    <a:cubicBezTo>
                      <a:pt x="3060" y="1858"/>
                      <a:pt x="3048" y="2442"/>
                      <a:pt x="2727" y="2692"/>
                    </a:cubicBezTo>
                    <a:cubicBezTo>
                      <a:pt x="2679" y="2727"/>
                      <a:pt x="2667" y="2763"/>
                      <a:pt x="2667" y="2823"/>
                    </a:cubicBezTo>
                    <a:lnTo>
                      <a:pt x="2667" y="3358"/>
                    </a:lnTo>
                    <a:lnTo>
                      <a:pt x="1060" y="3358"/>
                    </a:lnTo>
                    <a:lnTo>
                      <a:pt x="1060" y="2989"/>
                    </a:lnTo>
                    <a:cubicBezTo>
                      <a:pt x="1060" y="2930"/>
                      <a:pt x="1036" y="2882"/>
                      <a:pt x="988" y="2858"/>
                    </a:cubicBezTo>
                    <a:cubicBezTo>
                      <a:pt x="822" y="2739"/>
                      <a:pt x="405" y="2346"/>
                      <a:pt x="393" y="1965"/>
                    </a:cubicBezTo>
                    <a:cubicBezTo>
                      <a:pt x="381" y="1692"/>
                      <a:pt x="369" y="1370"/>
                      <a:pt x="464" y="1275"/>
                    </a:cubicBezTo>
                    <a:cubicBezTo>
                      <a:pt x="499" y="1257"/>
                      <a:pt x="547" y="1246"/>
                      <a:pt x="612" y="1246"/>
                    </a:cubicBezTo>
                    <a:cubicBezTo>
                      <a:pt x="636" y="1246"/>
                      <a:pt x="662" y="1248"/>
                      <a:pt x="691" y="1251"/>
                    </a:cubicBezTo>
                    <a:lnTo>
                      <a:pt x="691" y="1477"/>
                    </a:lnTo>
                    <a:cubicBezTo>
                      <a:pt x="691" y="1561"/>
                      <a:pt x="762" y="1632"/>
                      <a:pt x="857" y="1632"/>
                    </a:cubicBezTo>
                    <a:cubicBezTo>
                      <a:pt x="941" y="1632"/>
                      <a:pt x="1024" y="1561"/>
                      <a:pt x="1024" y="1477"/>
                    </a:cubicBezTo>
                    <a:lnTo>
                      <a:pt x="1024" y="477"/>
                    </a:lnTo>
                    <a:cubicBezTo>
                      <a:pt x="1024" y="418"/>
                      <a:pt x="1083" y="358"/>
                      <a:pt x="1143" y="358"/>
                    </a:cubicBezTo>
                    <a:close/>
                    <a:moveTo>
                      <a:pt x="2941" y="3692"/>
                    </a:moveTo>
                    <a:lnTo>
                      <a:pt x="2941" y="4216"/>
                    </a:lnTo>
                    <a:lnTo>
                      <a:pt x="810" y="4216"/>
                    </a:lnTo>
                    <a:lnTo>
                      <a:pt x="810" y="3692"/>
                    </a:lnTo>
                    <a:close/>
                    <a:moveTo>
                      <a:pt x="2941" y="4537"/>
                    </a:moveTo>
                    <a:lnTo>
                      <a:pt x="2941" y="5859"/>
                    </a:lnTo>
                    <a:lnTo>
                      <a:pt x="810" y="5859"/>
                    </a:lnTo>
                    <a:lnTo>
                      <a:pt x="810" y="4537"/>
                    </a:lnTo>
                    <a:close/>
                    <a:moveTo>
                      <a:pt x="1143" y="1"/>
                    </a:moveTo>
                    <a:cubicBezTo>
                      <a:pt x="881" y="1"/>
                      <a:pt x="679" y="203"/>
                      <a:pt x="679" y="465"/>
                    </a:cubicBezTo>
                    <a:lnTo>
                      <a:pt x="679" y="894"/>
                    </a:lnTo>
                    <a:cubicBezTo>
                      <a:pt x="642" y="889"/>
                      <a:pt x="607" y="887"/>
                      <a:pt x="573" y="887"/>
                    </a:cubicBezTo>
                    <a:cubicBezTo>
                      <a:pt x="439" y="887"/>
                      <a:pt x="326" y="923"/>
                      <a:pt x="250" y="989"/>
                    </a:cubicBezTo>
                    <a:cubicBezTo>
                      <a:pt x="0" y="1192"/>
                      <a:pt x="36" y="1573"/>
                      <a:pt x="48" y="1965"/>
                    </a:cubicBezTo>
                    <a:cubicBezTo>
                      <a:pt x="83" y="2477"/>
                      <a:pt x="548" y="2894"/>
                      <a:pt x="726" y="3049"/>
                    </a:cubicBezTo>
                    <a:lnTo>
                      <a:pt x="726" y="3335"/>
                    </a:lnTo>
                    <a:lnTo>
                      <a:pt x="631" y="3335"/>
                    </a:lnTo>
                    <a:cubicBezTo>
                      <a:pt x="536" y="3335"/>
                      <a:pt x="464" y="3406"/>
                      <a:pt x="464" y="3489"/>
                    </a:cubicBezTo>
                    <a:lnTo>
                      <a:pt x="464" y="4359"/>
                    </a:lnTo>
                    <a:lnTo>
                      <a:pt x="464" y="6025"/>
                    </a:lnTo>
                    <a:cubicBezTo>
                      <a:pt x="464" y="6121"/>
                      <a:pt x="536" y="6192"/>
                      <a:pt x="631" y="6192"/>
                    </a:cubicBezTo>
                    <a:lnTo>
                      <a:pt x="3108" y="6192"/>
                    </a:lnTo>
                    <a:cubicBezTo>
                      <a:pt x="3191" y="6192"/>
                      <a:pt x="3262" y="6121"/>
                      <a:pt x="3262" y="6025"/>
                    </a:cubicBezTo>
                    <a:lnTo>
                      <a:pt x="3262" y="4359"/>
                    </a:lnTo>
                    <a:lnTo>
                      <a:pt x="3262" y="3489"/>
                    </a:lnTo>
                    <a:cubicBezTo>
                      <a:pt x="3262" y="3406"/>
                      <a:pt x="3191" y="3335"/>
                      <a:pt x="3108" y="3335"/>
                    </a:cubicBezTo>
                    <a:lnTo>
                      <a:pt x="3000" y="3335"/>
                    </a:lnTo>
                    <a:lnTo>
                      <a:pt x="3000" y="2870"/>
                    </a:lnTo>
                    <a:cubicBezTo>
                      <a:pt x="3417" y="2465"/>
                      <a:pt x="3369" y="1727"/>
                      <a:pt x="3369" y="1632"/>
                    </a:cubicBezTo>
                    <a:lnTo>
                      <a:pt x="3369" y="858"/>
                    </a:lnTo>
                    <a:cubicBezTo>
                      <a:pt x="3369" y="608"/>
                      <a:pt x="3167" y="406"/>
                      <a:pt x="2905" y="406"/>
                    </a:cubicBezTo>
                    <a:lnTo>
                      <a:pt x="2893" y="406"/>
                    </a:lnTo>
                    <a:cubicBezTo>
                      <a:pt x="2822" y="406"/>
                      <a:pt x="2738" y="418"/>
                      <a:pt x="2667" y="465"/>
                    </a:cubicBezTo>
                    <a:cubicBezTo>
                      <a:pt x="2584" y="358"/>
                      <a:pt x="2465" y="287"/>
                      <a:pt x="2310" y="287"/>
                    </a:cubicBezTo>
                    <a:lnTo>
                      <a:pt x="2298" y="287"/>
                    </a:lnTo>
                    <a:cubicBezTo>
                      <a:pt x="2226" y="287"/>
                      <a:pt x="2143" y="299"/>
                      <a:pt x="2084" y="346"/>
                    </a:cubicBezTo>
                    <a:cubicBezTo>
                      <a:pt x="2000" y="239"/>
                      <a:pt x="1881" y="179"/>
                      <a:pt x="1750" y="179"/>
                    </a:cubicBezTo>
                    <a:lnTo>
                      <a:pt x="1726" y="179"/>
                    </a:lnTo>
                    <a:cubicBezTo>
                      <a:pt x="1667" y="179"/>
                      <a:pt x="1607" y="191"/>
                      <a:pt x="1548" y="203"/>
                    </a:cubicBezTo>
                    <a:cubicBezTo>
                      <a:pt x="1476" y="84"/>
                      <a:pt x="1334" y="1"/>
                      <a:pt x="116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</p:grp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" name="Google Shape;749;p52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Reporte del proyecto</a:t>
            </a:r>
          </a:p>
        </p:txBody>
      </p:sp>
      <p:graphicFrame>
        <p:nvGraphicFramePr>
          <p:cNvPr id="750" name="Google Shape;750;p52"/>
          <p:cNvGraphicFramePr/>
          <p:nvPr>
            <p:extLst>
              <p:ext uri="{D42A27DB-BD31-4B8C-83A1-F6EECF244321}">
                <p14:modId xmlns:p14="http://schemas.microsoft.com/office/powerpoint/2010/main" val="172310697"/>
              </p:ext>
            </p:extLst>
          </p:nvPr>
        </p:nvGraphicFramePr>
        <p:xfrm>
          <a:off x="1075250" y="1444625"/>
          <a:ext cx="6993475" cy="2438250"/>
        </p:xfrm>
        <a:graphic>
          <a:graphicData uri="http://schemas.openxmlformats.org/drawingml/2006/table">
            <a:tbl>
              <a:tblPr>
                <a:noFill/>
                <a:tableStyleId>{16E9AB12-21A1-4816-9B17-7EEA8752ABB1}</a:tableStyleId>
              </a:tblPr>
              <a:tblGrid>
                <a:gridCol w="18879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59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059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059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8785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876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sz="2000" b="1" noProof="0">
                          <a:solidFill>
                            <a:schemeClr val="dk1"/>
                          </a:solidFill>
                          <a:latin typeface="Sora"/>
                          <a:ea typeface="Sora"/>
                          <a:cs typeface="Sora"/>
                          <a:sym typeface="Sora"/>
                        </a:rPr>
                        <a:t>Cronograma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lt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1430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noProof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El cronograma está retrasado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876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sz="2000" b="1" noProof="0">
                          <a:solidFill>
                            <a:schemeClr val="dk1"/>
                          </a:solidFill>
                          <a:latin typeface="Sora"/>
                          <a:ea typeface="Sora"/>
                          <a:cs typeface="Sora"/>
                          <a:sym typeface="Sora"/>
                        </a:rPr>
                        <a:t>Recursos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lt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1430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noProof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No hay suficientes recursos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876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sz="2000" b="1" noProof="0">
                          <a:solidFill>
                            <a:schemeClr val="dk1"/>
                          </a:solidFill>
                          <a:latin typeface="Sora"/>
                          <a:ea typeface="Sora"/>
                          <a:cs typeface="Sora"/>
                          <a:sym typeface="Sora"/>
                        </a:rPr>
                        <a:t>Presupuesto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lt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0287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noProof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El presupuesto es justo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876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sz="2000" b="1" noProof="0">
                          <a:solidFill>
                            <a:schemeClr val="dk1"/>
                          </a:solidFill>
                          <a:latin typeface="Sora"/>
                          <a:ea typeface="Sora"/>
                          <a:cs typeface="Sora"/>
                          <a:sym typeface="Sora"/>
                        </a:rPr>
                        <a:t>Riesgos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lt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1430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noProof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Hay bastante riesgo asociado al proyecto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8765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sz="2000" b="1" noProof="0" dirty="0">
                          <a:solidFill>
                            <a:schemeClr val="dk1"/>
                          </a:solidFill>
                          <a:latin typeface="Sora"/>
                          <a:ea typeface="Sora"/>
                          <a:cs typeface="Sora"/>
                          <a:sym typeface="Sora"/>
                        </a:rPr>
                        <a:t>Beneficios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>
                        <a:solidFill>
                          <a:schemeClr val="lt1"/>
                        </a:solidFill>
                        <a:latin typeface="Open Sans"/>
                        <a:ea typeface="Open Sans"/>
                        <a:cs typeface="Open Sans"/>
                        <a:sym typeface="Open Sans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accent1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1430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noProof="0" dirty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Los beneficios suplirían las expectativas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s-CO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51" name="Google Shape;751;p52"/>
          <p:cNvSpPr txBox="1"/>
          <p:nvPr/>
        </p:nvSpPr>
        <p:spPr>
          <a:xfrm>
            <a:off x="1678000" y="4107396"/>
            <a:ext cx="1465200" cy="30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Bajo</a:t>
            </a:r>
          </a:p>
        </p:txBody>
      </p:sp>
      <p:sp>
        <p:nvSpPr>
          <p:cNvPr id="752" name="Google Shape;752;p52"/>
          <p:cNvSpPr txBox="1"/>
          <p:nvPr/>
        </p:nvSpPr>
        <p:spPr>
          <a:xfrm>
            <a:off x="3953100" y="4107396"/>
            <a:ext cx="1465200" cy="30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Medio</a:t>
            </a:r>
          </a:p>
        </p:txBody>
      </p:sp>
      <p:sp>
        <p:nvSpPr>
          <p:cNvPr id="753" name="Google Shape;753;p52"/>
          <p:cNvSpPr txBox="1"/>
          <p:nvPr/>
        </p:nvSpPr>
        <p:spPr>
          <a:xfrm>
            <a:off x="6228200" y="4107396"/>
            <a:ext cx="1465200" cy="30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_tradnl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Alto</a:t>
            </a:r>
          </a:p>
        </p:txBody>
      </p:sp>
      <p:sp>
        <p:nvSpPr>
          <p:cNvPr id="754" name="Google Shape;754;p52"/>
          <p:cNvSpPr/>
          <p:nvPr/>
        </p:nvSpPr>
        <p:spPr>
          <a:xfrm>
            <a:off x="1450600" y="4193496"/>
            <a:ext cx="227400" cy="2274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55" name="Google Shape;755;p52"/>
          <p:cNvSpPr/>
          <p:nvPr/>
        </p:nvSpPr>
        <p:spPr>
          <a:xfrm>
            <a:off x="3725700" y="4193496"/>
            <a:ext cx="227400" cy="227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56" name="Google Shape;756;p52"/>
          <p:cNvSpPr/>
          <p:nvPr/>
        </p:nvSpPr>
        <p:spPr>
          <a:xfrm>
            <a:off x="6000800" y="4193496"/>
            <a:ext cx="227400" cy="2274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57" name="Google Shape;757;p52"/>
          <p:cNvSpPr/>
          <p:nvPr/>
        </p:nvSpPr>
        <p:spPr>
          <a:xfrm>
            <a:off x="3552400" y="2550196"/>
            <a:ext cx="227400" cy="2274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58" name="Google Shape;758;p52"/>
          <p:cNvSpPr/>
          <p:nvPr/>
        </p:nvSpPr>
        <p:spPr>
          <a:xfrm>
            <a:off x="3199625" y="2062508"/>
            <a:ext cx="227400" cy="2274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59" name="Google Shape;759;p52"/>
          <p:cNvSpPr/>
          <p:nvPr/>
        </p:nvSpPr>
        <p:spPr>
          <a:xfrm>
            <a:off x="3199625" y="1574808"/>
            <a:ext cx="227400" cy="2274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60" name="Google Shape;760;p52"/>
          <p:cNvSpPr/>
          <p:nvPr/>
        </p:nvSpPr>
        <p:spPr>
          <a:xfrm>
            <a:off x="3905175" y="2062508"/>
            <a:ext cx="227400" cy="227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61" name="Google Shape;761;p52"/>
          <p:cNvSpPr/>
          <p:nvPr/>
        </p:nvSpPr>
        <p:spPr>
          <a:xfrm>
            <a:off x="3905175" y="1574808"/>
            <a:ext cx="227400" cy="227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62" name="Google Shape;762;p52"/>
          <p:cNvSpPr/>
          <p:nvPr/>
        </p:nvSpPr>
        <p:spPr>
          <a:xfrm>
            <a:off x="3552400" y="2062508"/>
            <a:ext cx="227400" cy="227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63" name="Google Shape;763;p52"/>
          <p:cNvSpPr/>
          <p:nvPr/>
        </p:nvSpPr>
        <p:spPr>
          <a:xfrm>
            <a:off x="3552400" y="1574808"/>
            <a:ext cx="227400" cy="227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64" name="Google Shape;764;p52"/>
          <p:cNvSpPr/>
          <p:nvPr/>
        </p:nvSpPr>
        <p:spPr>
          <a:xfrm>
            <a:off x="3199625" y="2550146"/>
            <a:ext cx="227400" cy="227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65" name="Google Shape;765;p52"/>
          <p:cNvSpPr/>
          <p:nvPr/>
        </p:nvSpPr>
        <p:spPr>
          <a:xfrm>
            <a:off x="3905175" y="2550146"/>
            <a:ext cx="227400" cy="227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66" name="Google Shape;766;p52"/>
          <p:cNvSpPr/>
          <p:nvPr/>
        </p:nvSpPr>
        <p:spPr>
          <a:xfrm>
            <a:off x="3905175" y="3037708"/>
            <a:ext cx="227400" cy="2274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67" name="Google Shape;767;p52"/>
          <p:cNvSpPr/>
          <p:nvPr/>
        </p:nvSpPr>
        <p:spPr>
          <a:xfrm>
            <a:off x="3905175" y="3525408"/>
            <a:ext cx="227400" cy="2274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68" name="Google Shape;768;p52"/>
          <p:cNvSpPr/>
          <p:nvPr/>
        </p:nvSpPr>
        <p:spPr>
          <a:xfrm>
            <a:off x="3199625" y="3037796"/>
            <a:ext cx="227400" cy="227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69" name="Google Shape;769;p52"/>
          <p:cNvSpPr/>
          <p:nvPr/>
        </p:nvSpPr>
        <p:spPr>
          <a:xfrm>
            <a:off x="3199625" y="3525446"/>
            <a:ext cx="227400" cy="227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70" name="Google Shape;770;p52"/>
          <p:cNvSpPr/>
          <p:nvPr/>
        </p:nvSpPr>
        <p:spPr>
          <a:xfrm>
            <a:off x="3552400" y="3037796"/>
            <a:ext cx="227400" cy="227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71" name="Google Shape;771;p52"/>
          <p:cNvSpPr/>
          <p:nvPr/>
        </p:nvSpPr>
        <p:spPr>
          <a:xfrm>
            <a:off x="3552400" y="3525446"/>
            <a:ext cx="227400" cy="227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grpSp>
        <p:nvGrpSpPr>
          <p:cNvPr id="772" name="Google Shape;772;p52"/>
          <p:cNvGrpSpPr/>
          <p:nvPr/>
        </p:nvGrpSpPr>
        <p:grpSpPr>
          <a:xfrm>
            <a:off x="7955104" y="539404"/>
            <a:ext cx="475800" cy="475800"/>
            <a:chOff x="8424004" y="539404"/>
            <a:chExt cx="475800" cy="475800"/>
          </a:xfrm>
        </p:grpSpPr>
        <p:sp>
          <p:nvSpPr>
            <p:cNvPr id="773" name="Google Shape;773;p52"/>
            <p:cNvSpPr/>
            <p:nvPr/>
          </p:nvSpPr>
          <p:spPr>
            <a:xfrm>
              <a:off x="8424004" y="539404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774" name="Google Shape;774;p52"/>
            <p:cNvSpPr/>
            <p:nvPr/>
          </p:nvSpPr>
          <p:spPr>
            <a:xfrm>
              <a:off x="8537822" y="653613"/>
              <a:ext cx="248162" cy="247366"/>
            </a:xfrm>
            <a:custGeom>
              <a:avLst/>
              <a:gdLst/>
              <a:ahLst/>
              <a:cxnLst/>
              <a:rect l="l" t="t" r="r" b="b"/>
              <a:pathLst>
                <a:path w="10919" h="10884" extrusionOk="0">
                  <a:moveTo>
                    <a:pt x="9561" y="561"/>
                  </a:moveTo>
                  <a:lnTo>
                    <a:pt x="9561" y="1203"/>
                  </a:lnTo>
                  <a:cubicBezTo>
                    <a:pt x="9561" y="1299"/>
                    <a:pt x="9633" y="1370"/>
                    <a:pt x="9728" y="1370"/>
                  </a:cubicBezTo>
                  <a:lnTo>
                    <a:pt x="10359" y="1370"/>
                  </a:lnTo>
                  <a:lnTo>
                    <a:pt x="8966" y="2739"/>
                  </a:lnTo>
                  <a:lnTo>
                    <a:pt x="8394" y="2739"/>
                  </a:lnTo>
                  <a:lnTo>
                    <a:pt x="9323" y="1811"/>
                  </a:lnTo>
                  <a:cubicBezTo>
                    <a:pt x="9383" y="1751"/>
                    <a:pt x="9383" y="1644"/>
                    <a:pt x="9323" y="1584"/>
                  </a:cubicBezTo>
                  <a:cubicBezTo>
                    <a:pt x="9293" y="1555"/>
                    <a:pt x="9252" y="1540"/>
                    <a:pt x="9210" y="1540"/>
                  </a:cubicBezTo>
                  <a:cubicBezTo>
                    <a:pt x="9168" y="1540"/>
                    <a:pt x="9127" y="1555"/>
                    <a:pt x="9097" y="1584"/>
                  </a:cubicBezTo>
                  <a:lnTo>
                    <a:pt x="8180" y="2513"/>
                  </a:lnTo>
                  <a:lnTo>
                    <a:pt x="8180" y="1954"/>
                  </a:lnTo>
                  <a:lnTo>
                    <a:pt x="9561" y="561"/>
                  </a:lnTo>
                  <a:close/>
                  <a:moveTo>
                    <a:pt x="4441" y="2382"/>
                  </a:moveTo>
                  <a:cubicBezTo>
                    <a:pt x="5513" y="2382"/>
                    <a:pt x="6489" y="2799"/>
                    <a:pt x="7228" y="3466"/>
                  </a:cubicBezTo>
                  <a:lnTo>
                    <a:pt x="4334" y="6347"/>
                  </a:lnTo>
                  <a:cubicBezTo>
                    <a:pt x="4275" y="6406"/>
                    <a:pt x="4275" y="6514"/>
                    <a:pt x="4334" y="6573"/>
                  </a:cubicBezTo>
                  <a:cubicBezTo>
                    <a:pt x="4370" y="6609"/>
                    <a:pt x="4406" y="6621"/>
                    <a:pt x="4453" y="6621"/>
                  </a:cubicBezTo>
                  <a:cubicBezTo>
                    <a:pt x="4501" y="6621"/>
                    <a:pt x="4525" y="6609"/>
                    <a:pt x="4572" y="6573"/>
                  </a:cubicBezTo>
                  <a:lnTo>
                    <a:pt x="5287" y="5859"/>
                  </a:lnTo>
                  <a:cubicBezTo>
                    <a:pt x="5418" y="6037"/>
                    <a:pt x="5477" y="6252"/>
                    <a:pt x="5477" y="6478"/>
                  </a:cubicBezTo>
                  <a:cubicBezTo>
                    <a:pt x="5477" y="7038"/>
                    <a:pt x="5013" y="7502"/>
                    <a:pt x="4453" y="7502"/>
                  </a:cubicBezTo>
                  <a:cubicBezTo>
                    <a:pt x="3894" y="7502"/>
                    <a:pt x="3429" y="7038"/>
                    <a:pt x="3429" y="6478"/>
                  </a:cubicBezTo>
                  <a:cubicBezTo>
                    <a:pt x="3429" y="5906"/>
                    <a:pt x="3894" y="5442"/>
                    <a:pt x="4453" y="5442"/>
                  </a:cubicBezTo>
                  <a:cubicBezTo>
                    <a:pt x="4513" y="5442"/>
                    <a:pt x="4584" y="5442"/>
                    <a:pt x="4644" y="5466"/>
                  </a:cubicBezTo>
                  <a:cubicBezTo>
                    <a:pt x="4652" y="5467"/>
                    <a:pt x="4660" y="5467"/>
                    <a:pt x="4668" y="5467"/>
                  </a:cubicBezTo>
                  <a:cubicBezTo>
                    <a:pt x="4751" y="5467"/>
                    <a:pt x="4813" y="5410"/>
                    <a:pt x="4834" y="5323"/>
                  </a:cubicBezTo>
                  <a:cubicBezTo>
                    <a:pt x="4858" y="5240"/>
                    <a:pt x="4799" y="5168"/>
                    <a:pt x="4703" y="5133"/>
                  </a:cubicBezTo>
                  <a:cubicBezTo>
                    <a:pt x="4620" y="5121"/>
                    <a:pt x="4537" y="5109"/>
                    <a:pt x="4453" y="5109"/>
                  </a:cubicBezTo>
                  <a:cubicBezTo>
                    <a:pt x="3703" y="5109"/>
                    <a:pt x="3096" y="5716"/>
                    <a:pt x="3096" y="6454"/>
                  </a:cubicBezTo>
                  <a:cubicBezTo>
                    <a:pt x="3096" y="7204"/>
                    <a:pt x="3703" y="7811"/>
                    <a:pt x="4453" y="7811"/>
                  </a:cubicBezTo>
                  <a:cubicBezTo>
                    <a:pt x="5192" y="7811"/>
                    <a:pt x="5811" y="7204"/>
                    <a:pt x="5811" y="6454"/>
                  </a:cubicBezTo>
                  <a:cubicBezTo>
                    <a:pt x="5811" y="6145"/>
                    <a:pt x="5704" y="5859"/>
                    <a:pt x="5525" y="5621"/>
                  </a:cubicBezTo>
                  <a:lnTo>
                    <a:pt x="6025" y="5121"/>
                  </a:lnTo>
                  <a:cubicBezTo>
                    <a:pt x="6346" y="5490"/>
                    <a:pt x="6525" y="5966"/>
                    <a:pt x="6525" y="6454"/>
                  </a:cubicBezTo>
                  <a:cubicBezTo>
                    <a:pt x="6525" y="7585"/>
                    <a:pt x="5596" y="8514"/>
                    <a:pt x="4465" y="8514"/>
                  </a:cubicBezTo>
                  <a:cubicBezTo>
                    <a:pt x="3334" y="8514"/>
                    <a:pt x="2417" y="7585"/>
                    <a:pt x="2417" y="6454"/>
                  </a:cubicBezTo>
                  <a:cubicBezTo>
                    <a:pt x="2417" y="5323"/>
                    <a:pt x="3334" y="4406"/>
                    <a:pt x="4465" y="4406"/>
                  </a:cubicBezTo>
                  <a:cubicBezTo>
                    <a:pt x="4811" y="4406"/>
                    <a:pt x="5156" y="4490"/>
                    <a:pt x="5453" y="4656"/>
                  </a:cubicBezTo>
                  <a:cubicBezTo>
                    <a:pt x="5476" y="4671"/>
                    <a:pt x="5502" y="4678"/>
                    <a:pt x="5528" y="4678"/>
                  </a:cubicBezTo>
                  <a:cubicBezTo>
                    <a:pt x="5585" y="4678"/>
                    <a:pt x="5643" y="4646"/>
                    <a:pt x="5668" y="4597"/>
                  </a:cubicBezTo>
                  <a:cubicBezTo>
                    <a:pt x="5715" y="4525"/>
                    <a:pt x="5692" y="4418"/>
                    <a:pt x="5608" y="4371"/>
                  </a:cubicBezTo>
                  <a:cubicBezTo>
                    <a:pt x="5275" y="4180"/>
                    <a:pt x="4882" y="4097"/>
                    <a:pt x="4477" y="4097"/>
                  </a:cubicBezTo>
                  <a:cubicBezTo>
                    <a:pt x="3167" y="4097"/>
                    <a:pt x="2120" y="5168"/>
                    <a:pt x="2120" y="6454"/>
                  </a:cubicBezTo>
                  <a:cubicBezTo>
                    <a:pt x="2120" y="7764"/>
                    <a:pt x="3191" y="8823"/>
                    <a:pt x="4477" y="8823"/>
                  </a:cubicBezTo>
                  <a:cubicBezTo>
                    <a:pt x="5787" y="8823"/>
                    <a:pt x="6847" y="7752"/>
                    <a:pt x="6847" y="6454"/>
                  </a:cubicBezTo>
                  <a:cubicBezTo>
                    <a:pt x="6847" y="5883"/>
                    <a:pt x="6644" y="5323"/>
                    <a:pt x="6263" y="4894"/>
                  </a:cubicBezTo>
                  <a:lnTo>
                    <a:pt x="6763" y="4406"/>
                  </a:lnTo>
                  <a:cubicBezTo>
                    <a:pt x="7263" y="4966"/>
                    <a:pt x="7549" y="5704"/>
                    <a:pt x="7549" y="6454"/>
                  </a:cubicBezTo>
                  <a:cubicBezTo>
                    <a:pt x="7549" y="8157"/>
                    <a:pt x="6168" y="9538"/>
                    <a:pt x="4465" y="9538"/>
                  </a:cubicBezTo>
                  <a:cubicBezTo>
                    <a:pt x="2775" y="9538"/>
                    <a:pt x="1382" y="8157"/>
                    <a:pt x="1382" y="6454"/>
                  </a:cubicBezTo>
                  <a:cubicBezTo>
                    <a:pt x="1382" y="4763"/>
                    <a:pt x="2775" y="3382"/>
                    <a:pt x="4465" y="3382"/>
                  </a:cubicBezTo>
                  <a:cubicBezTo>
                    <a:pt x="5061" y="3382"/>
                    <a:pt x="5632" y="3537"/>
                    <a:pt x="6132" y="3870"/>
                  </a:cubicBezTo>
                  <a:cubicBezTo>
                    <a:pt x="6157" y="3887"/>
                    <a:pt x="6187" y="3895"/>
                    <a:pt x="6217" y="3895"/>
                  </a:cubicBezTo>
                  <a:cubicBezTo>
                    <a:pt x="6272" y="3895"/>
                    <a:pt x="6328" y="3869"/>
                    <a:pt x="6358" y="3823"/>
                  </a:cubicBezTo>
                  <a:cubicBezTo>
                    <a:pt x="6406" y="3751"/>
                    <a:pt x="6382" y="3644"/>
                    <a:pt x="6311" y="3597"/>
                  </a:cubicBezTo>
                  <a:cubicBezTo>
                    <a:pt x="5763" y="3239"/>
                    <a:pt x="5132" y="3061"/>
                    <a:pt x="4477" y="3061"/>
                  </a:cubicBezTo>
                  <a:cubicBezTo>
                    <a:pt x="2608" y="3061"/>
                    <a:pt x="1084" y="4585"/>
                    <a:pt x="1084" y="6454"/>
                  </a:cubicBezTo>
                  <a:cubicBezTo>
                    <a:pt x="1084" y="8335"/>
                    <a:pt x="2608" y="9847"/>
                    <a:pt x="4477" y="9847"/>
                  </a:cubicBezTo>
                  <a:cubicBezTo>
                    <a:pt x="6358" y="9847"/>
                    <a:pt x="7870" y="8335"/>
                    <a:pt x="7870" y="6454"/>
                  </a:cubicBezTo>
                  <a:cubicBezTo>
                    <a:pt x="7870" y="5609"/>
                    <a:pt x="7561" y="4811"/>
                    <a:pt x="7001" y="4168"/>
                  </a:cubicBezTo>
                  <a:lnTo>
                    <a:pt x="7489" y="3680"/>
                  </a:lnTo>
                  <a:cubicBezTo>
                    <a:pt x="8120" y="4418"/>
                    <a:pt x="8537" y="5394"/>
                    <a:pt x="8537" y="6478"/>
                  </a:cubicBezTo>
                  <a:cubicBezTo>
                    <a:pt x="8537" y="8740"/>
                    <a:pt x="6692" y="10562"/>
                    <a:pt x="4441" y="10562"/>
                  </a:cubicBezTo>
                  <a:cubicBezTo>
                    <a:pt x="2191" y="10562"/>
                    <a:pt x="346" y="8716"/>
                    <a:pt x="346" y="6478"/>
                  </a:cubicBezTo>
                  <a:cubicBezTo>
                    <a:pt x="346" y="4228"/>
                    <a:pt x="2191" y="2382"/>
                    <a:pt x="4441" y="2382"/>
                  </a:cubicBezTo>
                  <a:close/>
                  <a:moveTo>
                    <a:pt x="9701" y="1"/>
                  </a:moveTo>
                  <a:cubicBezTo>
                    <a:pt x="9659" y="1"/>
                    <a:pt x="9617" y="17"/>
                    <a:pt x="9585" y="49"/>
                  </a:cubicBezTo>
                  <a:lnTo>
                    <a:pt x="7894" y="1739"/>
                  </a:lnTo>
                  <a:cubicBezTo>
                    <a:pt x="7859" y="1775"/>
                    <a:pt x="7847" y="1811"/>
                    <a:pt x="7847" y="1858"/>
                  </a:cubicBezTo>
                  <a:lnTo>
                    <a:pt x="7847" y="2811"/>
                  </a:lnTo>
                  <a:lnTo>
                    <a:pt x="7430" y="3228"/>
                  </a:lnTo>
                  <a:cubicBezTo>
                    <a:pt x="6644" y="2501"/>
                    <a:pt x="5584" y="2037"/>
                    <a:pt x="4430" y="2037"/>
                  </a:cubicBezTo>
                  <a:cubicBezTo>
                    <a:pt x="1989" y="2037"/>
                    <a:pt x="0" y="4013"/>
                    <a:pt x="0" y="6454"/>
                  </a:cubicBezTo>
                  <a:cubicBezTo>
                    <a:pt x="0" y="8895"/>
                    <a:pt x="1989" y="10883"/>
                    <a:pt x="4430" y="10883"/>
                  </a:cubicBezTo>
                  <a:cubicBezTo>
                    <a:pt x="6870" y="10883"/>
                    <a:pt x="8847" y="8895"/>
                    <a:pt x="8847" y="6454"/>
                  </a:cubicBezTo>
                  <a:cubicBezTo>
                    <a:pt x="8847" y="5299"/>
                    <a:pt x="8394" y="4240"/>
                    <a:pt x="7656" y="3454"/>
                  </a:cubicBezTo>
                  <a:lnTo>
                    <a:pt x="8073" y="3037"/>
                  </a:lnTo>
                  <a:lnTo>
                    <a:pt x="9025" y="3037"/>
                  </a:lnTo>
                  <a:cubicBezTo>
                    <a:pt x="9073" y="3037"/>
                    <a:pt x="9109" y="3013"/>
                    <a:pt x="9144" y="2989"/>
                  </a:cubicBezTo>
                  <a:lnTo>
                    <a:pt x="10835" y="1299"/>
                  </a:lnTo>
                  <a:cubicBezTo>
                    <a:pt x="10895" y="1251"/>
                    <a:pt x="10918" y="1192"/>
                    <a:pt x="10883" y="1132"/>
                  </a:cubicBezTo>
                  <a:cubicBezTo>
                    <a:pt x="10859" y="1072"/>
                    <a:pt x="10799" y="1025"/>
                    <a:pt x="10740" y="1025"/>
                  </a:cubicBezTo>
                  <a:lnTo>
                    <a:pt x="9871" y="1025"/>
                  </a:lnTo>
                  <a:lnTo>
                    <a:pt x="9871" y="168"/>
                  </a:lnTo>
                  <a:cubicBezTo>
                    <a:pt x="9871" y="108"/>
                    <a:pt x="9823" y="49"/>
                    <a:pt x="9764" y="13"/>
                  </a:cubicBezTo>
                  <a:cubicBezTo>
                    <a:pt x="9744" y="5"/>
                    <a:pt x="9723" y="1"/>
                    <a:pt x="970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Google Shape;205;p35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Estructura de la presentación.</a:t>
            </a:r>
          </a:p>
        </p:txBody>
      </p:sp>
      <p:graphicFrame>
        <p:nvGraphicFramePr>
          <p:cNvPr id="206" name="Google Shape;206;p35"/>
          <p:cNvGraphicFramePr/>
          <p:nvPr>
            <p:extLst>
              <p:ext uri="{D42A27DB-BD31-4B8C-83A1-F6EECF244321}">
                <p14:modId xmlns:p14="http://schemas.microsoft.com/office/powerpoint/2010/main" val="2109593664"/>
              </p:ext>
            </p:extLst>
          </p:nvPr>
        </p:nvGraphicFramePr>
        <p:xfrm>
          <a:off x="719988" y="1812138"/>
          <a:ext cx="7704000" cy="2240150"/>
        </p:xfrm>
        <a:graphic>
          <a:graphicData uri="http://schemas.openxmlformats.org/drawingml/2006/table">
            <a:tbl>
              <a:tblPr>
                <a:noFill/>
                <a:tableStyleId>{16E9AB12-21A1-4816-9B17-7EEA8752ABB1}</a:tableStyleId>
              </a:tblPr>
              <a:tblGrid>
                <a:gridCol w="24644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395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3505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sz="1100" b="1" noProof="0">
                          <a:solidFill>
                            <a:schemeClr val="hlink"/>
                          </a:solidFill>
                          <a:uFill>
                            <a:noFill/>
                          </a:uFill>
                          <a:latin typeface="Sora"/>
                          <a:ea typeface="Sora"/>
                          <a:cs typeface="Sora"/>
                          <a:sym typeface="Sora"/>
                        </a:rPr>
                        <a:t>Fuentes</a:t>
                      </a:r>
                      <a:endParaRPr lang="es-ES_tradnl" sz="1100" b="1" noProof="0">
                        <a:solidFill>
                          <a:schemeClr val="dk1"/>
                        </a:solidFill>
                        <a:latin typeface="Sora"/>
                        <a:ea typeface="Sora"/>
                        <a:cs typeface="Sora"/>
                        <a:sym typeface="Sor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s-ES_tradnl" sz="1000" noProof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Para ver esta plantilla correctamente en PowerPoint, descargue e instale las fuentes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05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sz="1100" b="1" noProof="0">
                          <a:solidFill>
                            <a:schemeClr val="hlink"/>
                          </a:solidFill>
                          <a:uFill>
                            <a:noFill/>
                          </a:uFill>
                          <a:latin typeface="Sora"/>
                          <a:ea typeface="Sora"/>
                          <a:cs typeface="Sora"/>
                          <a:sym typeface="Sora"/>
                        </a:rPr>
                        <a:t>Recursos usados ​​y alternativos</a:t>
                      </a:r>
                      <a:endParaRPr lang="es-ES_tradnl" sz="1100" b="1" noProof="0">
                        <a:solidFill>
                          <a:schemeClr val="dk1"/>
                        </a:solidFill>
                        <a:latin typeface="Sora"/>
                        <a:ea typeface="Sora"/>
                        <a:cs typeface="Sora"/>
                        <a:sym typeface="Sor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s-ES_tradnl" sz="1000" noProof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Variedad de recursos gráficos que son adecuados para su uso en esta presentación.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05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sz="1100" b="1" noProof="0">
                          <a:solidFill>
                            <a:schemeClr val="dk1"/>
                          </a:solidFill>
                          <a:uFill>
                            <a:noFill/>
                          </a:uFill>
                          <a:latin typeface="Sora"/>
                          <a:ea typeface="Sora"/>
                          <a:cs typeface="Sora"/>
                          <a:sym typeface="Sora"/>
                        </a:rPr>
                        <a:t>Diapositiva de agradecimiento</a:t>
                      </a:r>
                      <a:endParaRPr lang="es-ES_tradnl" sz="1100" b="1" noProof="0">
                        <a:solidFill>
                          <a:schemeClr val="dk1"/>
                        </a:solidFill>
                        <a:latin typeface="Sora"/>
                        <a:ea typeface="Sora"/>
                        <a:cs typeface="Sora"/>
                        <a:sym typeface="Sor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s-ES_tradnl" sz="1000" noProof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Plantilla al final del documento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05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sz="1100" b="1" noProof="0">
                          <a:solidFill>
                            <a:schemeClr val="hlink"/>
                          </a:solidFill>
                          <a:uFill>
                            <a:noFill/>
                          </a:uFill>
                          <a:latin typeface="Sora"/>
                          <a:ea typeface="Sora"/>
                          <a:cs typeface="Sora"/>
                          <a:sym typeface="Sora"/>
                          <a:hlinkClick r:id="rId3" action="ppaction://hlinksldjump"/>
                        </a:rPr>
                        <a:t>Color</a:t>
                      </a:r>
                      <a:r>
                        <a:rPr lang="es-ES_tradnl" sz="1100" b="1" noProof="0">
                          <a:solidFill>
                            <a:schemeClr val="hlink"/>
                          </a:solidFill>
                          <a:uFill>
                            <a:noFill/>
                          </a:uFill>
                          <a:latin typeface="Sora"/>
                          <a:ea typeface="Sora"/>
                          <a:cs typeface="Sora"/>
                          <a:sym typeface="Sora"/>
                        </a:rPr>
                        <a:t>es</a:t>
                      </a:r>
                      <a:endParaRPr lang="es-ES_tradnl" sz="1100" b="1" noProof="0">
                        <a:solidFill>
                          <a:schemeClr val="dk1"/>
                        </a:solidFill>
                        <a:latin typeface="Sora"/>
                        <a:ea typeface="Sora"/>
                        <a:cs typeface="Sora"/>
                        <a:sym typeface="Sor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s-ES_tradnl" sz="1000" noProof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Deben mantenerse todos los colores utilizados en esta presentación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05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sz="1100" b="1" noProof="0">
                          <a:solidFill>
                            <a:schemeClr val="hlink"/>
                          </a:solidFill>
                          <a:uFill>
                            <a:noFill/>
                          </a:uFill>
                          <a:latin typeface="Sora"/>
                          <a:ea typeface="Sora"/>
                          <a:cs typeface="Sora"/>
                          <a:sym typeface="Sora"/>
                        </a:rPr>
                        <a:t>Recursos Infográficos</a:t>
                      </a:r>
                      <a:endParaRPr lang="es-ES_tradnl" sz="1100" b="1" noProof="0">
                        <a:solidFill>
                          <a:schemeClr val="dk1"/>
                        </a:solidFill>
                        <a:latin typeface="Sora"/>
                        <a:ea typeface="Sora"/>
                        <a:cs typeface="Sora"/>
                        <a:sym typeface="Sor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sz="1000" noProof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Estos se pueden usar en la plantilla y se puede editar su tamaño y color.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0500"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-ES_tradnl" sz="1100" b="1" noProof="0">
                          <a:solidFill>
                            <a:schemeClr val="hlink"/>
                          </a:solidFill>
                          <a:uFill>
                            <a:noFill/>
                          </a:uFill>
                          <a:latin typeface="Sora"/>
                          <a:ea typeface="Sora"/>
                          <a:cs typeface="Sora"/>
                          <a:sym typeface="Sora"/>
                        </a:rPr>
                        <a:t>Íconos personalizables</a:t>
                      </a:r>
                      <a:endParaRPr lang="es-ES_tradnl" sz="1100" b="1" noProof="0">
                        <a:solidFill>
                          <a:schemeClr val="dk1"/>
                        </a:solidFill>
                        <a:latin typeface="Sora"/>
                        <a:ea typeface="Sora"/>
                        <a:cs typeface="Sora"/>
                        <a:sym typeface="Sora"/>
                      </a:endParaRP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1600"/>
                        </a:spcAft>
                        <a:buNone/>
                      </a:pPr>
                      <a:r>
                        <a:rPr lang="es-ES_tradnl" sz="1000" noProof="0" dirty="0">
                          <a:solidFill>
                            <a:schemeClr val="dk1"/>
                          </a:solidFill>
                          <a:latin typeface="Open Sans"/>
                          <a:ea typeface="Open Sans"/>
                          <a:cs typeface="Open Sans"/>
                          <a:sym typeface="Open Sans"/>
                        </a:rPr>
                        <a:t>Están ordenados por temática para que puedas usarlos en todo tipo de presentaciones.</a:t>
                      </a:r>
                    </a:p>
                  </a:txBody>
                  <a:tcPr marL="91425" marR="91425" marT="91425" marB="91425" anchor="ctr">
                    <a:lnL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9525" cap="flat" cmpd="sng">
                      <a:solidFill>
                        <a:schemeClr val="dk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207" name="Google Shape;207;p35"/>
          <p:cNvSpPr txBox="1"/>
          <p:nvPr/>
        </p:nvSpPr>
        <p:spPr>
          <a:xfrm>
            <a:off x="720000" y="1151375"/>
            <a:ext cx="7704000" cy="47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es-ES_tradnl" sz="1100" b="1" dirty="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Esta es una estructura de diapositiva basada en una presentación para una reunión.</a:t>
            </a:r>
          </a:p>
          <a:p>
            <a:pPr lvl="0"/>
            <a:r>
              <a:rPr lang="es-ES_tradnl" sz="1100" dirty="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Puedes eliminar esta diapositiva cuando termines de editar la presentación.</a:t>
            </a:r>
          </a:p>
        </p:txBody>
      </p:sp>
      <p:grpSp>
        <p:nvGrpSpPr>
          <p:cNvPr id="210" name="Google Shape;210;p35"/>
          <p:cNvGrpSpPr/>
          <p:nvPr/>
        </p:nvGrpSpPr>
        <p:grpSpPr>
          <a:xfrm>
            <a:off x="7955104" y="539404"/>
            <a:ext cx="475800" cy="475800"/>
            <a:chOff x="8424004" y="539404"/>
            <a:chExt cx="475800" cy="475800"/>
          </a:xfrm>
        </p:grpSpPr>
        <p:sp>
          <p:nvSpPr>
            <p:cNvPr id="211" name="Google Shape;211;p35"/>
            <p:cNvSpPr/>
            <p:nvPr/>
          </p:nvSpPr>
          <p:spPr>
            <a:xfrm>
              <a:off x="8424004" y="539404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grpSp>
          <p:nvGrpSpPr>
            <p:cNvPr id="212" name="Google Shape;212;p35"/>
            <p:cNvGrpSpPr/>
            <p:nvPr/>
          </p:nvGrpSpPr>
          <p:grpSpPr>
            <a:xfrm>
              <a:off x="8558397" y="657828"/>
              <a:ext cx="207017" cy="238948"/>
              <a:chOff x="4193490" y="3350084"/>
              <a:chExt cx="289939" cy="334661"/>
            </a:xfrm>
          </p:grpSpPr>
          <p:sp>
            <p:nvSpPr>
              <p:cNvPr id="213" name="Google Shape;213;p35"/>
              <p:cNvSpPr/>
              <p:nvPr/>
            </p:nvSpPr>
            <p:spPr>
              <a:xfrm>
                <a:off x="4193490" y="3350084"/>
                <a:ext cx="246364" cy="150110"/>
              </a:xfrm>
              <a:custGeom>
                <a:avLst/>
                <a:gdLst/>
                <a:ahLst/>
                <a:cxnLst/>
                <a:rect l="l" t="t" r="r" b="b"/>
                <a:pathLst>
                  <a:path w="7740" h="4716" extrusionOk="0">
                    <a:moveTo>
                      <a:pt x="4382" y="298"/>
                    </a:moveTo>
                    <a:lnTo>
                      <a:pt x="4299" y="1048"/>
                    </a:lnTo>
                    <a:lnTo>
                      <a:pt x="3668" y="1048"/>
                    </a:lnTo>
                    <a:lnTo>
                      <a:pt x="3620" y="524"/>
                    </a:lnTo>
                    <a:lnTo>
                      <a:pt x="3584" y="298"/>
                    </a:lnTo>
                    <a:close/>
                    <a:moveTo>
                      <a:pt x="6013" y="929"/>
                    </a:moveTo>
                    <a:lnTo>
                      <a:pt x="7204" y="2120"/>
                    </a:lnTo>
                    <a:lnTo>
                      <a:pt x="6025" y="2096"/>
                    </a:lnTo>
                    <a:lnTo>
                      <a:pt x="6013" y="929"/>
                    </a:lnTo>
                    <a:close/>
                    <a:moveTo>
                      <a:pt x="3406" y="0"/>
                    </a:moveTo>
                    <a:cubicBezTo>
                      <a:pt x="3358" y="0"/>
                      <a:pt x="3322" y="12"/>
                      <a:pt x="3287" y="48"/>
                    </a:cubicBezTo>
                    <a:cubicBezTo>
                      <a:pt x="3263" y="72"/>
                      <a:pt x="3239" y="119"/>
                      <a:pt x="3239" y="167"/>
                    </a:cubicBezTo>
                    <a:lnTo>
                      <a:pt x="3275" y="393"/>
                    </a:lnTo>
                    <a:lnTo>
                      <a:pt x="143" y="393"/>
                    </a:lnTo>
                    <a:cubicBezTo>
                      <a:pt x="60" y="393"/>
                      <a:pt x="1" y="465"/>
                      <a:pt x="1" y="536"/>
                    </a:cubicBezTo>
                    <a:lnTo>
                      <a:pt x="1" y="1191"/>
                    </a:lnTo>
                    <a:cubicBezTo>
                      <a:pt x="1" y="1286"/>
                      <a:pt x="72" y="1346"/>
                      <a:pt x="143" y="1346"/>
                    </a:cubicBezTo>
                    <a:cubicBezTo>
                      <a:pt x="239" y="1346"/>
                      <a:pt x="298" y="1262"/>
                      <a:pt x="298" y="1191"/>
                    </a:cubicBezTo>
                    <a:lnTo>
                      <a:pt x="298" y="691"/>
                    </a:lnTo>
                    <a:lnTo>
                      <a:pt x="3299" y="691"/>
                    </a:lnTo>
                    <a:lnTo>
                      <a:pt x="3358" y="1203"/>
                    </a:lnTo>
                    <a:cubicBezTo>
                      <a:pt x="3382" y="1286"/>
                      <a:pt x="3441" y="1346"/>
                      <a:pt x="3513" y="1346"/>
                    </a:cubicBezTo>
                    <a:lnTo>
                      <a:pt x="4418" y="1346"/>
                    </a:lnTo>
                    <a:cubicBezTo>
                      <a:pt x="4489" y="1346"/>
                      <a:pt x="4573" y="1286"/>
                      <a:pt x="4573" y="1203"/>
                    </a:cubicBezTo>
                    <a:lnTo>
                      <a:pt x="4632" y="691"/>
                    </a:lnTo>
                    <a:lnTo>
                      <a:pt x="5680" y="691"/>
                    </a:lnTo>
                    <a:lnTo>
                      <a:pt x="5704" y="2239"/>
                    </a:lnTo>
                    <a:cubicBezTo>
                      <a:pt x="5704" y="2322"/>
                      <a:pt x="5775" y="2382"/>
                      <a:pt x="5847" y="2382"/>
                    </a:cubicBezTo>
                    <a:lnTo>
                      <a:pt x="7394" y="2394"/>
                    </a:lnTo>
                    <a:lnTo>
                      <a:pt x="7394" y="4572"/>
                    </a:lnTo>
                    <a:cubicBezTo>
                      <a:pt x="7394" y="4656"/>
                      <a:pt x="7466" y="4715"/>
                      <a:pt x="7549" y="4715"/>
                    </a:cubicBezTo>
                    <a:cubicBezTo>
                      <a:pt x="7632" y="4715"/>
                      <a:pt x="7692" y="4644"/>
                      <a:pt x="7692" y="4572"/>
                    </a:cubicBezTo>
                    <a:lnTo>
                      <a:pt x="7692" y="2251"/>
                    </a:lnTo>
                    <a:cubicBezTo>
                      <a:pt x="7740" y="2215"/>
                      <a:pt x="7728" y="2191"/>
                      <a:pt x="7692" y="2155"/>
                    </a:cubicBezTo>
                    <a:lnTo>
                      <a:pt x="5966" y="429"/>
                    </a:lnTo>
                    <a:cubicBezTo>
                      <a:pt x="5942" y="405"/>
                      <a:pt x="5894" y="393"/>
                      <a:pt x="5858" y="393"/>
                    </a:cubicBezTo>
                    <a:lnTo>
                      <a:pt x="4692" y="393"/>
                    </a:lnTo>
                    <a:lnTo>
                      <a:pt x="4715" y="167"/>
                    </a:lnTo>
                    <a:cubicBezTo>
                      <a:pt x="4715" y="119"/>
                      <a:pt x="4704" y="72"/>
                      <a:pt x="4668" y="48"/>
                    </a:cubicBezTo>
                    <a:cubicBezTo>
                      <a:pt x="4644" y="12"/>
                      <a:pt x="4596" y="0"/>
                      <a:pt x="45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214" name="Google Shape;214;p35"/>
              <p:cNvSpPr/>
              <p:nvPr/>
            </p:nvSpPr>
            <p:spPr>
              <a:xfrm>
                <a:off x="4193872" y="3405023"/>
                <a:ext cx="9517" cy="44753"/>
              </a:xfrm>
              <a:custGeom>
                <a:avLst/>
                <a:gdLst/>
                <a:ahLst/>
                <a:cxnLst/>
                <a:rect l="l" t="t" r="r" b="b"/>
                <a:pathLst>
                  <a:path w="299" h="1406" extrusionOk="0">
                    <a:moveTo>
                      <a:pt x="155" y="1"/>
                    </a:moveTo>
                    <a:cubicBezTo>
                      <a:pt x="60" y="1"/>
                      <a:pt x="0" y="72"/>
                      <a:pt x="0" y="156"/>
                    </a:cubicBezTo>
                    <a:lnTo>
                      <a:pt x="0" y="1251"/>
                    </a:lnTo>
                    <a:cubicBezTo>
                      <a:pt x="0" y="1346"/>
                      <a:pt x="72" y="1406"/>
                      <a:pt x="155" y="1406"/>
                    </a:cubicBezTo>
                    <a:cubicBezTo>
                      <a:pt x="239" y="1406"/>
                      <a:pt x="298" y="1322"/>
                      <a:pt x="298" y="1251"/>
                    </a:cubicBezTo>
                    <a:lnTo>
                      <a:pt x="298" y="156"/>
                    </a:lnTo>
                    <a:cubicBezTo>
                      <a:pt x="298" y="72"/>
                      <a:pt x="227" y="1"/>
                      <a:pt x="15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215" name="Google Shape;215;p35"/>
              <p:cNvSpPr/>
              <p:nvPr/>
            </p:nvSpPr>
            <p:spPr>
              <a:xfrm>
                <a:off x="4275356" y="3444460"/>
                <a:ext cx="128116" cy="9485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298" extrusionOk="0">
                    <a:moveTo>
                      <a:pt x="155" y="0"/>
                    </a:moveTo>
                    <a:cubicBezTo>
                      <a:pt x="60" y="0"/>
                      <a:pt x="0" y="71"/>
                      <a:pt x="0" y="143"/>
                    </a:cubicBezTo>
                    <a:cubicBezTo>
                      <a:pt x="0" y="226"/>
                      <a:pt x="72" y="298"/>
                      <a:pt x="155" y="298"/>
                    </a:cubicBezTo>
                    <a:lnTo>
                      <a:pt x="3870" y="298"/>
                    </a:lnTo>
                    <a:cubicBezTo>
                      <a:pt x="3965" y="298"/>
                      <a:pt x="4025" y="226"/>
                      <a:pt x="4025" y="143"/>
                    </a:cubicBezTo>
                    <a:cubicBezTo>
                      <a:pt x="4025" y="71"/>
                      <a:pt x="3965" y="0"/>
                      <a:pt x="38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216" name="Google Shape;216;p35"/>
              <p:cNvSpPr/>
              <p:nvPr/>
            </p:nvSpPr>
            <p:spPr>
              <a:xfrm>
                <a:off x="4275356" y="3463781"/>
                <a:ext cx="128116" cy="9485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298" extrusionOk="0">
                    <a:moveTo>
                      <a:pt x="155" y="0"/>
                    </a:moveTo>
                    <a:cubicBezTo>
                      <a:pt x="60" y="0"/>
                      <a:pt x="0" y="72"/>
                      <a:pt x="0" y="155"/>
                    </a:cubicBezTo>
                    <a:cubicBezTo>
                      <a:pt x="0" y="226"/>
                      <a:pt x="72" y="298"/>
                      <a:pt x="155" y="298"/>
                    </a:cubicBezTo>
                    <a:lnTo>
                      <a:pt x="3870" y="298"/>
                    </a:lnTo>
                    <a:cubicBezTo>
                      <a:pt x="3965" y="298"/>
                      <a:pt x="4025" y="226"/>
                      <a:pt x="4025" y="155"/>
                    </a:cubicBezTo>
                    <a:cubicBezTo>
                      <a:pt x="4025" y="72"/>
                      <a:pt x="3965" y="0"/>
                      <a:pt x="38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217" name="Google Shape;217;p35"/>
              <p:cNvSpPr/>
              <p:nvPr/>
            </p:nvSpPr>
            <p:spPr>
              <a:xfrm>
                <a:off x="4223442" y="3439527"/>
                <a:ext cx="38673" cy="38673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1215" extrusionOk="0">
                    <a:moveTo>
                      <a:pt x="905" y="322"/>
                    </a:moveTo>
                    <a:lnTo>
                      <a:pt x="905" y="917"/>
                    </a:lnTo>
                    <a:lnTo>
                      <a:pt x="310" y="917"/>
                    </a:lnTo>
                    <a:lnTo>
                      <a:pt x="310" y="322"/>
                    </a:lnTo>
                    <a:close/>
                    <a:moveTo>
                      <a:pt x="143" y="0"/>
                    </a:moveTo>
                    <a:cubicBezTo>
                      <a:pt x="48" y="0"/>
                      <a:pt x="0" y="72"/>
                      <a:pt x="0" y="155"/>
                    </a:cubicBezTo>
                    <a:lnTo>
                      <a:pt x="0" y="1060"/>
                    </a:lnTo>
                    <a:cubicBezTo>
                      <a:pt x="0" y="1155"/>
                      <a:pt x="72" y="1215"/>
                      <a:pt x="143" y="1215"/>
                    </a:cubicBezTo>
                    <a:lnTo>
                      <a:pt x="1048" y="1215"/>
                    </a:lnTo>
                    <a:cubicBezTo>
                      <a:pt x="1143" y="1215"/>
                      <a:pt x="1203" y="1131"/>
                      <a:pt x="1203" y="1060"/>
                    </a:cubicBezTo>
                    <a:lnTo>
                      <a:pt x="1203" y="155"/>
                    </a:lnTo>
                    <a:cubicBezTo>
                      <a:pt x="1215" y="72"/>
                      <a:pt x="1143" y="0"/>
                      <a:pt x="10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218" name="Google Shape;218;p35"/>
              <p:cNvSpPr/>
              <p:nvPr/>
            </p:nvSpPr>
            <p:spPr>
              <a:xfrm>
                <a:off x="4275356" y="3525913"/>
                <a:ext cx="128116" cy="9517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299" extrusionOk="0">
                    <a:moveTo>
                      <a:pt x="155" y="1"/>
                    </a:moveTo>
                    <a:cubicBezTo>
                      <a:pt x="60" y="1"/>
                      <a:pt x="0" y="72"/>
                      <a:pt x="0" y="144"/>
                    </a:cubicBezTo>
                    <a:cubicBezTo>
                      <a:pt x="0" y="227"/>
                      <a:pt x="72" y="299"/>
                      <a:pt x="155" y="299"/>
                    </a:cubicBezTo>
                    <a:lnTo>
                      <a:pt x="3870" y="299"/>
                    </a:lnTo>
                    <a:cubicBezTo>
                      <a:pt x="3965" y="299"/>
                      <a:pt x="4025" y="227"/>
                      <a:pt x="4025" y="144"/>
                    </a:cubicBezTo>
                    <a:cubicBezTo>
                      <a:pt x="4025" y="72"/>
                      <a:pt x="3965" y="1"/>
                      <a:pt x="387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219" name="Google Shape;219;p35"/>
              <p:cNvSpPr/>
              <p:nvPr/>
            </p:nvSpPr>
            <p:spPr>
              <a:xfrm>
                <a:off x="4275356" y="3544884"/>
                <a:ext cx="128116" cy="9485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298" extrusionOk="0">
                    <a:moveTo>
                      <a:pt x="155" y="0"/>
                    </a:moveTo>
                    <a:cubicBezTo>
                      <a:pt x="60" y="0"/>
                      <a:pt x="0" y="72"/>
                      <a:pt x="0" y="143"/>
                    </a:cubicBezTo>
                    <a:cubicBezTo>
                      <a:pt x="0" y="226"/>
                      <a:pt x="72" y="298"/>
                      <a:pt x="155" y="298"/>
                    </a:cubicBezTo>
                    <a:lnTo>
                      <a:pt x="3870" y="298"/>
                    </a:lnTo>
                    <a:cubicBezTo>
                      <a:pt x="3965" y="298"/>
                      <a:pt x="4025" y="226"/>
                      <a:pt x="4025" y="143"/>
                    </a:cubicBezTo>
                    <a:cubicBezTo>
                      <a:pt x="4025" y="72"/>
                      <a:pt x="3965" y="0"/>
                      <a:pt x="38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220" name="Google Shape;220;p35"/>
              <p:cNvSpPr/>
              <p:nvPr/>
            </p:nvSpPr>
            <p:spPr>
              <a:xfrm>
                <a:off x="4223442" y="3521011"/>
                <a:ext cx="38673" cy="38673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1215" extrusionOk="0">
                    <a:moveTo>
                      <a:pt x="905" y="298"/>
                    </a:moveTo>
                    <a:lnTo>
                      <a:pt x="905" y="893"/>
                    </a:lnTo>
                    <a:lnTo>
                      <a:pt x="310" y="893"/>
                    </a:lnTo>
                    <a:lnTo>
                      <a:pt x="310" y="298"/>
                    </a:lnTo>
                    <a:close/>
                    <a:moveTo>
                      <a:pt x="143" y="0"/>
                    </a:moveTo>
                    <a:cubicBezTo>
                      <a:pt x="48" y="0"/>
                      <a:pt x="0" y="83"/>
                      <a:pt x="0" y="155"/>
                    </a:cubicBezTo>
                    <a:lnTo>
                      <a:pt x="0" y="1060"/>
                    </a:lnTo>
                    <a:cubicBezTo>
                      <a:pt x="0" y="1155"/>
                      <a:pt x="72" y="1215"/>
                      <a:pt x="143" y="1215"/>
                    </a:cubicBezTo>
                    <a:lnTo>
                      <a:pt x="1048" y="1215"/>
                    </a:lnTo>
                    <a:cubicBezTo>
                      <a:pt x="1143" y="1215"/>
                      <a:pt x="1203" y="1131"/>
                      <a:pt x="1203" y="1060"/>
                    </a:cubicBezTo>
                    <a:lnTo>
                      <a:pt x="1203" y="155"/>
                    </a:lnTo>
                    <a:cubicBezTo>
                      <a:pt x="1215" y="83"/>
                      <a:pt x="1143" y="0"/>
                      <a:pt x="104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221" name="Google Shape;221;p35"/>
              <p:cNvSpPr/>
              <p:nvPr/>
            </p:nvSpPr>
            <p:spPr>
              <a:xfrm>
                <a:off x="4223442" y="3602464"/>
                <a:ext cx="38673" cy="3870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1216" extrusionOk="0">
                    <a:moveTo>
                      <a:pt x="905" y="299"/>
                    </a:moveTo>
                    <a:lnTo>
                      <a:pt x="905" y="894"/>
                    </a:lnTo>
                    <a:lnTo>
                      <a:pt x="310" y="894"/>
                    </a:lnTo>
                    <a:lnTo>
                      <a:pt x="310" y="299"/>
                    </a:lnTo>
                    <a:close/>
                    <a:moveTo>
                      <a:pt x="143" y="1"/>
                    </a:moveTo>
                    <a:cubicBezTo>
                      <a:pt x="48" y="1"/>
                      <a:pt x="0" y="84"/>
                      <a:pt x="0" y="156"/>
                    </a:cubicBezTo>
                    <a:lnTo>
                      <a:pt x="0" y="1061"/>
                    </a:lnTo>
                    <a:cubicBezTo>
                      <a:pt x="0" y="1156"/>
                      <a:pt x="72" y="1215"/>
                      <a:pt x="143" y="1215"/>
                    </a:cubicBezTo>
                    <a:lnTo>
                      <a:pt x="1048" y="1215"/>
                    </a:lnTo>
                    <a:cubicBezTo>
                      <a:pt x="1143" y="1215"/>
                      <a:pt x="1203" y="1132"/>
                      <a:pt x="1203" y="1061"/>
                    </a:cubicBezTo>
                    <a:lnTo>
                      <a:pt x="1203" y="156"/>
                    </a:lnTo>
                    <a:cubicBezTo>
                      <a:pt x="1215" y="60"/>
                      <a:pt x="1143" y="1"/>
                      <a:pt x="1048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222" name="Google Shape;222;p35"/>
              <p:cNvSpPr/>
              <p:nvPr/>
            </p:nvSpPr>
            <p:spPr>
              <a:xfrm>
                <a:off x="4193872" y="3460375"/>
                <a:ext cx="289558" cy="224370"/>
              </a:xfrm>
              <a:custGeom>
                <a:avLst/>
                <a:gdLst/>
                <a:ahLst/>
                <a:cxnLst/>
                <a:rect l="l" t="t" r="r" b="b"/>
                <a:pathLst>
                  <a:path w="9097" h="7049" extrusionOk="0">
                    <a:moveTo>
                      <a:pt x="6108" y="3751"/>
                    </a:moveTo>
                    <a:lnTo>
                      <a:pt x="8502" y="4620"/>
                    </a:lnTo>
                    <a:lnTo>
                      <a:pt x="7894" y="4894"/>
                    </a:lnTo>
                    <a:cubicBezTo>
                      <a:pt x="7847" y="4917"/>
                      <a:pt x="7811" y="4953"/>
                      <a:pt x="7799" y="5013"/>
                    </a:cubicBezTo>
                    <a:cubicBezTo>
                      <a:pt x="7787" y="5060"/>
                      <a:pt x="7799" y="5120"/>
                      <a:pt x="7847" y="5155"/>
                    </a:cubicBezTo>
                    <a:lnTo>
                      <a:pt x="8752" y="6060"/>
                    </a:lnTo>
                    <a:lnTo>
                      <a:pt x="8406" y="6406"/>
                    </a:lnTo>
                    <a:lnTo>
                      <a:pt x="7501" y="5489"/>
                    </a:lnTo>
                    <a:cubicBezTo>
                      <a:pt x="7478" y="5465"/>
                      <a:pt x="7430" y="5453"/>
                      <a:pt x="7394" y="5453"/>
                    </a:cubicBezTo>
                    <a:lnTo>
                      <a:pt x="7370" y="5453"/>
                    </a:lnTo>
                    <a:cubicBezTo>
                      <a:pt x="7323" y="5465"/>
                      <a:pt x="7275" y="5489"/>
                      <a:pt x="7251" y="5536"/>
                    </a:cubicBezTo>
                    <a:lnTo>
                      <a:pt x="6966" y="6156"/>
                    </a:lnTo>
                    <a:lnTo>
                      <a:pt x="6108" y="3751"/>
                    </a:lnTo>
                    <a:close/>
                    <a:moveTo>
                      <a:pt x="155" y="0"/>
                    </a:moveTo>
                    <a:cubicBezTo>
                      <a:pt x="60" y="0"/>
                      <a:pt x="0" y="83"/>
                      <a:pt x="0" y="155"/>
                    </a:cubicBezTo>
                    <a:lnTo>
                      <a:pt x="0" y="6894"/>
                    </a:lnTo>
                    <a:cubicBezTo>
                      <a:pt x="0" y="6989"/>
                      <a:pt x="72" y="7049"/>
                      <a:pt x="155" y="7049"/>
                    </a:cubicBezTo>
                    <a:lnTo>
                      <a:pt x="7573" y="7049"/>
                    </a:lnTo>
                    <a:cubicBezTo>
                      <a:pt x="7668" y="7049"/>
                      <a:pt x="7728" y="6965"/>
                      <a:pt x="7728" y="6894"/>
                    </a:cubicBezTo>
                    <a:lnTo>
                      <a:pt x="7728" y="6156"/>
                    </a:lnTo>
                    <a:lnTo>
                      <a:pt x="8204" y="6632"/>
                    </a:lnTo>
                    <a:cubicBezTo>
                      <a:pt x="8263" y="6691"/>
                      <a:pt x="8335" y="6715"/>
                      <a:pt x="8430" y="6715"/>
                    </a:cubicBezTo>
                    <a:cubicBezTo>
                      <a:pt x="8513" y="6715"/>
                      <a:pt x="8585" y="6691"/>
                      <a:pt x="8644" y="6632"/>
                    </a:cubicBezTo>
                    <a:lnTo>
                      <a:pt x="8990" y="6287"/>
                    </a:lnTo>
                    <a:cubicBezTo>
                      <a:pt x="9097" y="6156"/>
                      <a:pt x="9097" y="5953"/>
                      <a:pt x="8978" y="5822"/>
                    </a:cubicBezTo>
                    <a:lnTo>
                      <a:pt x="8228" y="5084"/>
                    </a:lnTo>
                    <a:lnTo>
                      <a:pt x="8644" y="4882"/>
                    </a:lnTo>
                    <a:cubicBezTo>
                      <a:pt x="8763" y="4822"/>
                      <a:pt x="8835" y="4703"/>
                      <a:pt x="8823" y="4584"/>
                    </a:cubicBezTo>
                    <a:cubicBezTo>
                      <a:pt x="8811" y="4465"/>
                      <a:pt x="8740" y="4346"/>
                      <a:pt x="8621" y="4310"/>
                    </a:cubicBezTo>
                    <a:lnTo>
                      <a:pt x="7728" y="3989"/>
                    </a:lnTo>
                    <a:lnTo>
                      <a:pt x="7728" y="1762"/>
                    </a:lnTo>
                    <a:cubicBezTo>
                      <a:pt x="7728" y="1667"/>
                      <a:pt x="7656" y="1607"/>
                      <a:pt x="7573" y="1607"/>
                    </a:cubicBezTo>
                    <a:cubicBezTo>
                      <a:pt x="7489" y="1607"/>
                      <a:pt x="7430" y="1691"/>
                      <a:pt x="7430" y="1762"/>
                    </a:cubicBezTo>
                    <a:lnTo>
                      <a:pt x="7430" y="3893"/>
                    </a:lnTo>
                    <a:lnTo>
                      <a:pt x="6227" y="3453"/>
                    </a:lnTo>
                    <a:cubicBezTo>
                      <a:pt x="6193" y="3442"/>
                      <a:pt x="6158" y="3437"/>
                      <a:pt x="6124" y="3437"/>
                    </a:cubicBezTo>
                    <a:cubicBezTo>
                      <a:pt x="6041" y="3437"/>
                      <a:pt x="5962" y="3469"/>
                      <a:pt x="5894" y="3536"/>
                    </a:cubicBezTo>
                    <a:cubicBezTo>
                      <a:pt x="5799" y="3620"/>
                      <a:pt x="5775" y="3739"/>
                      <a:pt x="5823" y="3858"/>
                    </a:cubicBezTo>
                    <a:lnTo>
                      <a:pt x="6085" y="4620"/>
                    </a:lnTo>
                    <a:lnTo>
                      <a:pt x="2727" y="4620"/>
                    </a:lnTo>
                    <a:cubicBezTo>
                      <a:pt x="2632" y="4620"/>
                      <a:pt x="2572" y="4691"/>
                      <a:pt x="2572" y="4763"/>
                    </a:cubicBezTo>
                    <a:cubicBezTo>
                      <a:pt x="2572" y="4858"/>
                      <a:pt x="2644" y="4917"/>
                      <a:pt x="2727" y="4917"/>
                    </a:cubicBezTo>
                    <a:lnTo>
                      <a:pt x="6204" y="4917"/>
                    </a:lnTo>
                    <a:lnTo>
                      <a:pt x="6311" y="5215"/>
                    </a:lnTo>
                    <a:lnTo>
                      <a:pt x="2727" y="5215"/>
                    </a:lnTo>
                    <a:cubicBezTo>
                      <a:pt x="2632" y="5215"/>
                      <a:pt x="2572" y="5286"/>
                      <a:pt x="2572" y="5358"/>
                    </a:cubicBezTo>
                    <a:cubicBezTo>
                      <a:pt x="2572" y="5453"/>
                      <a:pt x="2644" y="5513"/>
                      <a:pt x="2727" y="5513"/>
                    </a:cubicBezTo>
                    <a:lnTo>
                      <a:pt x="6418" y="5513"/>
                    </a:lnTo>
                    <a:lnTo>
                      <a:pt x="6668" y="6239"/>
                    </a:lnTo>
                    <a:cubicBezTo>
                      <a:pt x="6716" y="6358"/>
                      <a:pt x="6811" y="6453"/>
                      <a:pt x="6954" y="6453"/>
                    </a:cubicBezTo>
                    <a:cubicBezTo>
                      <a:pt x="7085" y="6453"/>
                      <a:pt x="7204" y="6394"/>
                      <a:pt x="7251" y="6275"/>
                    </a:cubicBezTo>
                    <a:lnTo>
                      <a:pt x="7406" y="5929"/>
                    </a:lnTo>
                    <a:lnTo>
                      <a:pt x="7406" y="6727"/>
                    </a:lnTo>
                    <a:lnTo>
                      <a:pt x="298" y="6727"/>
                    </a:lnTo>
                    <a:lnTo>
                      <a:pt x="298" y="155"/>
                    </a:lnTo>
                    <a:cubicBezTo>
                      <a:pt x="298" y="60"/>
                      <a:pt x="227" y="0"/>
                      <a:pt x="15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</p:grp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" name="Google Shape;779;p53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Resúmen</a:t>
            </a:r>
          </a:p>
        </p:txBody>
      </p:sp>
      <p:sp>
        <p:nvSpPr>
          <p:cNvPr id="780" name="Google Shape;780;p53"/>
          <p:cNvSpPr txBox="1">
            <a:spLocks noGrp="1"/>
          </p:cNvSpPr>
          <p:nvPr>
            <p:ph type="subTitle" idx="6"/>
          </p:nvPr>
        </p:nvSpPr>
        <p:spPr>
          <a:xfrm>
            <a:off x="1623300" y="3511776"/>
            <a:ext cx="2469015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s-ES_tradnl" dirty="0"/>
              <a:t>Descripción de la conclusión del ítem 1</a:t>
            </a:r>
          </a:p>
        </p:txBody>
      </p:sp>
      <p:sp>
        <p:nvSpPr>
          <p:cNvPr id="781" name="Google Shape;781;p53"/>
          <p:cNvSpPr txBox="1">
            <a:spLocks noGrp="1"/>
          </p:cNvSpPr>
          <p:nvPr>
            <p:ph type="title" idx="2"/>
          </p:nvPr>
        </p:nvSpPr>
        <p:spPr>
          <a:xfrm>
            <a:off x="1623300" y="1530626"/>
            <a:ext cx="26787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Ítem 1</a:t>
            </a:r>
          </a:p>
        </p:txBody>
      </p:sp>
      <p:sp>
        <p:nvSpPr>
          <p:cNvPr id="782" name="Google Shape;782;p53"/>
          <p:cNvSpPr txBox="1">
            <a:spLocks noGrp="1"/>
          </p:cNvSpPr>
          <p:nvPr>
            <p:ph type="subTitle" idx="1"/>
          </p:nvPr>
        </p:nvSpPr>
        <p:spPr>
          <a:xfrm>
            <a:off x="1623300" y="1849226"/>
            <a:ext cx="2469015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Descripción de la conclusión del ítem 1</a:t>
            </a:r>
          </a:p>
        </p:txBody>
      </p:sp>
      <p:sp>
        <p:nvSpPr>
          <p:cNvPr id="783" name="Google Shape;783;p53"/>
          <p:cNvSpPr txBox="1">
            <a:spLocks noGrp="1"/>
          </p:cNvSpPr>
          <p:nvPr>
            <p:ph type="title" idx="3"/>
          </p:nvPr>
        </p:nvSpPr>
        <p:spPr>
          <a:xfrm>
            <a:off x="5748760" y="1530630"/>
            <a:ext cx="26787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es-ES_tradnl"/>
              <a:t>Ítem 2</a:t>
            </a:r>
          </a:p>
        </p:txBody>
      </p:sp>
      <p:sp>
        <p:nvSpPr>
          <p:cNvPr id="784" name="Google Shape;784;p53"/>
          <p:cNvSpPr txBox="1">
            <a:spLocks noGrp="1"/>
          </p:cNvSpPr>
          <p:nvPr>
            <p:ph type="subTitle" idx="4"/>
          </p:nvPr>
        </p:nvSpPr>
        <p:spPr>
          <a:xfrm>
            <a:off x="5748750" y="1849230"/>
            <a:ext cx="2425117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s-ES_tradnl" dirty="0"/>
              <a:t>Descripción de la conclusión del ítem 1</a:t>
            </a:r>
          </a:p>
        </p:txBody>
      </p:sp>
      <p:sp>
        <p:nvSpPr>
          <p:cNvPr id="785" name="Google Shape;785;p53"/>
          <p:cNvSpPr txBox="1">
            <a:spLocks noGrp="1"/>
          </p:cNvSpPr>
          <p:nvPr>
            <p:ph type="title" idx="5"/>
          </p:nvPr>
        </p:nvSpPr>
        <p:spPr>
          <a:xfrm>
            <a:off x="1623300" y="3193176"/>
            <a:ext cx="26787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es-ES_tradnl"/>
              <a:t>Ítem 3</a:t>
            </a:r>
          </a:p>
        </p:txBody>
      </p:sp>
      <p:sp>
        <p:nvSpPr>
          <p:cNvPr id="786" name="Google Shape;786;p53"/>
          <p:cNvSpPr txBox="1">
            <a:spLocks noGrp="1"/>
          </p:cNvSpPr>
          <p:nvPr>
            <p:ph type="title" idx="7"/>
          </p:nvPr>
        </p:nvSpPr>
        <p:spPr>
          <a:xfrm>
            <a:off x="5748760" y="3193180"/>
            <a:ext cx="26787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es-ES_tradnl"/>
              <a:t>Ítem 4</a:t>
            </a:r>
          </a:p>
        </p:txBody>
      </p:sp>
      <p:sp>
        <p:nvSpPr>
          <p:cNvPr id="787" name="Google Shape;787;p53"/>
          <p:cNvSpPr txBox="1">
            <a:spLocks noGrp="1"/>
          </p:cNvSpPr>
          <p:nvPr>
            <p:ph type="subTitle" idx="8"/>
          </p:nvPr>
        </p:nvSpPr>
        <p:spPr>
          <a:xfrm>
            <a:off x="5748750" y="3511780"/>
            <a:ext cx="250217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s-ES_tradnl" dirty="0"/>
              <a:t>Descripción de la conclusión del ítem 1</a:t>
            </a:r>
          </a:p>
        </p:txBody>
      </p:sp>
      <p:sp>
        <p:nvSpPr>
          <p:cNvPr id="788" name="Google Shape;788;p53"/>
          <p:cNvSpPr/>
          <p:nvPr/>
        </p:nvSpPr>
        <p:spPr>
          <a:xfrm>
            <a:off x="716550" y="1530623"/>
            <a:ext cx="906600" cy="906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89" name="Google Shape;789;p53"/>
          <p:cNvSpPr/>
          <p:nvPr/>
        </p:nvSpPr>
        <p:spPr>
          <a:xfrm>
            <a:off x="716550" y="3193173"/>
            <a:ext cx="906600" cy="906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90" name="Google Shape;790;p53"/>
          <p:cNvSpPr/>
          <p:nvPr/>
        </p:nvSpPr>
        <p:spPr>
          <a:xfrm>
            <a:off x="4825625" y="1530623"/>
            <a:ext cx="906600" cy="906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791" name="Google Shape;791;p53"/>
          <p:cNvSpPr/>
          <p:nvPr/>
        </p:nvSpPr>
        <p:spPr>
          <a:xfrm>
            <a:off x="4825625" y="3193173"/>
            <a:ext cx="906600" cy="906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grpSp>
        <p:nvGrpSpPr>
          <p:cNvPr id="792" name="Google Shape;792;p53"/>
          <p:cNvGrpSpPr/>
          <p:nvPr/>
        </p:nvGrpSpPr>
        <p:grpSpPr>
          <a:xfrm>
            <a:off x="5035734" y="3403038"/>
            <a:ext cx="486398" cy="486869"/>
            <a:chOff x="2153410" y="2614771"/>
            <a:chExt cx="486398" cy="486869"/>
          </a:xfrm>
        </p:grpSpPr>
        <p:sp>
          <p:nvSpPr>
            <p:cNvPr id="793" name="Google Shape;793;p53"/>
            <p:cNvSpPr/>
            <p:nvPr/>
          </p:nvSpPr>
          <p:spPr>
            <a:xfrm>
              <a:off x="2356740" y="2614771"/>
              <a:ext cx="283068" cy="486869"/>
            </a:xfrm>
            <a:custGeom>
              <a:avLst/>
              <a:gdLst/>
              <a:ahLst/>
              <a:cxnLst/>
              <a:rect l="l" t="t" r="r" b="b"/>
              <a:pathLst>
                <a:path w="12606" h="21682" extrusionOk="0">
                  <a:moveTo>
                    <a:pt x="330" y="1"/>
                  </a:moveTo>
                  <a:cubicBezTo>
                    <a:pt x="143" y="1"/>
                    <a:pt x="0" y="152"/>
                    <a:pt x="0" y="340"/>
                  </a:cubicBezTo>
                  <a:lnTo>
                    <a:pt x="0" y="1749"/>
                  </a:lnTo>
                  <a:cubicBezTo>
                    <a:pt x="0" y="1794"/>
                    <a:pt x="18" y="1830"/>
                    <a:pt x="45" y="1856"/>
                  </a:cubicBezTo>
                  <a:cubicBezTo>
                    <a:pt x="134" y="1939"/>
                    <a:pt x="228" y="1974"/>
                    <a:pt x="315" y="1974"/>
                  </a:cubicBezTo>
                  <a:cubicBezTo>
                    <a:pt x="490" y="1974"/>
                    <a:pt x="634" y="1833"/>
                    <a:pt x="634" y="1660"/>
                  </a:cubicBezTo>
                  <a:lnTo>
                    <a:pt x="634" y="750"/>
                  </a:lnTo>
                  <a:cubicBezTo>
                    <a:pt x="634" y="688"/>
                    <a:pt x="678" y="643"/>
                    <a:pt x="741" y="643"/>
                  </a:cubicBezTo>
                  <a:lnTo>
                    <a:pt x="11865" y="643"/>
                  </a:lnTo>
                  <a:cubicBezTo>
                    <a:pt x="11919" y="643"/>
                    <a:pt x="11972" y="688"/>
                    <a:pt x="11972" y="750"/>
                  </a:cubicBezTo>
                  <a:lnTo>
                    <a:pt x="11972" y="15291"/>
                  </a:lnTo>
                  <a:cubicBezTo>
                    <a:pt x="11972" y="15354"/>
                    <a:pt x="11919" y="15407"/>
                    <a:pt x="11865" y="15407"/>
                  </a:cubicBezTo>
                  <a:lnTo>
                    <a:pt x="678" y="15407"/>
                  </a:lnTo>
                  <a:cubicBezTo>
                    <a:pt x="652" y="15407"/>
                    <a:pt x="634" y="15381"/>
                    <a:pt x="634" y="15354"/>
                  </a:cubicBezTo>
                  <a:lnTo>
                    <a:pt x="634" y="3061"/>
                  </a:lnTo>
                  <a:cubicBezTo>
                    <a:pt x="634" y="3025"/>
                    <a:pt x="616" y="2980"/>
                    <a:pt x="589" y="2954"/>
                  </a:cubicBezTo>
                  <a:cubicBezTo>
                    <a:pt x="498" y="2871"/>
                    <a:pt x="403" y="2836"/>
                    <a:pt x="316" y="2836"/>
                  </a:cubicBezTo>
                  <a:cubicBezTo>
                    <a:pt x="140" y="2836"/>
                    <a:pt x="0" y="2979"/>
                    <a:pt x="0" y="3159"/>
                  </a:cubicBezTo>
                  <a:lnTo>
                    <a:pt x="0" y="15711"/>
                  </a:lnTo>
                  <a:cubicBezTo>
                    <a:pt x="0" y="15889"/>
                    <a:pt x="143" y="16041"/>
                    <a:pt x="330" y="16041"/>
                  </a:cubicBezTo>
                  <a:lnTo>
                    <a:pt x="5290" y="16041"/>
                  </a:lnTo>
                  <a:lnTo>
                    <a:pt x="5290" y="21349"/>
                  </a:lnTo>
                  <a:cubicBezTo>
                    <a:pt x="5290" y="21509"/>
                    <a:pt x="5406" y="21661"/>
                    <a:pt x="5567" y="21679"/>
                  </a:cubicBezTo>
                  <a:cubicBezTo>
                    <a:pt x="5582" y="21681"/>
                    <a:pt x="5596" y="21682"/>
                    <a:pt x="5610" y="21682"/>
                  </a:cubicBezTo>
                  <a:cubicBezTo>
                    <a:pt x="5780" y="21682"/>
                    <a:pt x="5924" y="21539"/>
                    <a:pt x="5924" y="21367"/>
                  </a:cubicBezTo>
                  <a:lnTo>
                    <a:pt x="5924" y="16041"/>
                  </a:lnTo>
                  <a:lnTo>
                    <a:pt x="6682" y="16041"/>
                  </a:lnTo>
                  <a:lnTo>
                    <a:pt x="6682" y="21349"/>
                  </a:lnTo>
                  <a:cubicBezTo>
                    <a:pt x="6682" y="21509"/>
                    <a:pt x="6798" y="21661"/>
                    <a:pt x="6959" y="21679"/>
                  </a:cubicBezTo>
                  <a:cubicBezTo>
                    <a:pt x="6974" y="21681"/>
                    <a:pt x="6989" y="21682"/>
                    <a:pt x="7004" y="21682"/>
                  </a:cubicBezTo>
                  <a:cubicBezTo>
                    <a:pt x="7179" y="21682"/>
                    <a:pt x="7316" y="21539"/>
                    <a:pt x="7316" y="21367"/>
                  </a:cubicBezTo>
                  <a:lnTo>
                    <a:pt x="7316" y="16041"/>
                  </a:lnTo>
                  <a:lnTo>
                    <a:pt x="11865" y="16041"/>
                  </a:lnTo>
                  <a:cubicBezTo>
                    <a:pt x="12276" y="16041"/>
                    <a:pt x="12606" y="15702"/>
                    <a:pt x="12606" y="15291"/>
                  </a:cubicBezTo>
                  <a:lnTo>
                    <a:pt x="12606" y="750"/>
                  </a:lnTo>
                  <a:cubicBezTo>
                    <a:pt x="12606" y="340"/>
                    <a:pt x="12276" y="1"/>
                    <a:pt x="118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794" name="Google Shape;794;p53"/>
            <p:cNvSpPr/>
            <p:nvPr/>
          </p:nvSpPr>
          <p:spPr>
            <a:xfrm>
              <a:off x="2425856" y="2676679"/>
              <a:ext cx="144835" cy="144857"/>
            </a:xfrm>
            <a:custGeom>
              <a:avLst/>
              <a:gdLst/>
              <a:ahLst/>
              <a:cxnLst/>
              <a:rect l="l" t="t" r="r" b="b"/>
              <a:pathLst>
                <a:path w="6450" h="6451" extrusionOk="0">
                  <a:moveTo>
                    <a:pt x="3560" y="669"/>
                  </a:moveTo>
                  <a:cubicBezTo>
                    <a:pt x="4737" y="812"/>
                    <a:pt x="5674" y="1740"/>
                    <a:pt x="5817" y="2917"/>
                  </a:cubicBezTo>
                  <a:lnTo>
                    <a:pt x="3560" y="2917"/>
                  </a:lnTo>
                  <a:lnTo>
                    <a:pt x="3560" y="669"/>
                  </a:lnTo>
                  <a:close/>
                  <a:moveTo>
                    <a:pt x="5799" y="3551"/>
                  </a:moveTo>
                  <a:cubicBezTo>
                    <a:pt x="5736" y="4015"/>
                    <a:pt x="5558" y="4461"/>
                    <a:pt x="5272" y="4827"/>
                  </a:cubicBezTo>
                  <a:lnTo>
                    <a:pt x="3997" y="3551"/>
                  </a:lnTo>
                  <a:close/>
                  <a:moveTo>
                    <a:pt x="2926" y="652"/>
                  </a:moveTo>
                  <a:lnTo>
                    <a:pt x="2926" y="3221"/>
                  </a:lnTo>
                  <a:cubicBezTo>
                    <a:pt x="2926" y="3292"/>
                    <a:pt x="2953" y="3381"/>
                    <a:pt x="3024" y="3453"/>
                  </a:cubicBezTo>
                  <a:lnTo>
                    <a:pt x="4835" y="5264"/>
                  </a:lnTo>
                  <a:cubicBezTo>
                    <a:pt x="4380" y="5621"/>
                    <a:pt x="3827" y="5817"/>
                    <a:pt x="3247" y="5817"/>
                  </a:cubicBezTo>
                  <a:cubicBezTo>
                    <a:pt x="1820" y="5817"/>
                    <a:pt x="660" y="4648"/>
                    <a:pt x="660" y="3221"/>
                  </a:cubicBezTo>
                  <a:cubicBezTo>
                    <a:pt x="660" y="1900"/>
                    <a:pt x="1650" y="812"/>
                    <a:pt x="2926" y="652"/>
                  </a:cubicBezTo>
                  <a:close/>
                  <a:moveTo>
                    <a:pt x="3229" y="0"/>
                  </a:moveTo>
                  <a:cubicBezTo>
                    <a:pt x="1454" y="0"/>
                    <a:pt x="0" y="1446"/>
                    <a:pt x="0" y="3221"/>
                  </a:cubicBezTo>
                  <a:cubicBezTo>
                    <a:pt x="0" y="5005"/>
                    <a:pt x="1454" y="6450"/>
                    <a:pt x="3229" y="6450"/>
                  </a:cubicBezTo>
                  <a:cubicBezTo>
                    <a:pt x="4086" y="6450"/>
                    <a:pt x="4898" y="6111"/>
                    <a:pt x="5504" y="5505"/>
                  </a:cubicBezTo>
                  <a:cubicBezTo>
                    <a:pt x="6120" y="4898"/>
                    <a:pt x="6450" y="4086"/>
                    <a:pt x="6450" y="3221"/>
                  </a:cubicBezTo>
                  <a:cubicBezTo>
                    <a:pt x="6450" y="1446"/>
                    <a:pt x="5005" y="0"/>
                    <a:pt x="322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795" name="Google Shape;795;p53"/>
            <p:cNvSpPr/>
            <p:nvPr/>
          </p:nvSpPr>
          <p:spPr>
            <a:xfrm>
              <a:off x="2387974" y="2646230"/>
              <a:ext cx="221384" cy="298292"/>
            </a:xfrm>
            <a:custGeom>
              <a:avLst/>
              <a:gdLst/>
              <a:ahLst/>
              <a:cxnLst/>
              <a:rect l="l" t="t" r="r" b="b"/>
              <a:pathLst>
                <a:path w="9859" h="13284" extrusionOk="0">
                  <a:moveTo>
                    <a:pt x="322" y="0"/>
                  </a:moveTo>
                  <a:cubicBezTo>
                    <a:pt x="144" y="0"/>
                    <a:pt x="1" y="143"/>
                    <a:pt x="1" y="313"/>
                  </a:cubicBezTo>
                  <a:lnTo>
                    <a:pt x="1" y="12971"/>
                  </a:lnTo>
                  <a:cubicBezTo>
                    <a:pt x="1" y="13141"/>
                    <a:pt x="144" y="13284"/>
                    <a:pt x="322" y="13284"/>
                  </a:cubicBezTo>
                  <a:lnTo>
                    <a:pt x="9546" y="13284"/>
                  </a:lnTo>
                  <a:cubicBezTo>
                    <a:pt x="9716" y="13284"/>
                    <a:pt x="9859" y="13141"/>
                    <a:pt x="9859" y="12971"/>
                  </a:cubicBezTo>
                  <a:lnTo>
                    <a:pt x="9859" y="9796"/>
                  </a:lnTo>
                  <a:cubicBezTo>
                    <a:pt x="9859" y="9635"/>
                    <a:pt x="9743" y="9483"/>
                    <a:pt x="9582" y="9465"/>
                  </a:cubicBezTo>
                  <a:cubicBezTo>
                    <a:pt x="9568" y="9463"/>
                    <a:pt x="9553" y="9462"/>
                    <a:pt x="9539" y="9462"/>
                  </a:cubicBezTo>
                  <a:cubicBezTo>
                    <a:pt x="9370" y="9462"/>
                    <a:pt x="9225" y="9605"/>
                    <a:pt x="9225" y="9778"/>
                  </a:cubicBezTo>
                  <a:lnTo>
                    <a:pt x="9225" y="12650"/>
                  </a:lnTo>
                  <a:lnTo>
                    <a:pt x="634" y="12650"/>
                  </a:lnTo>
                  <a:lnTo>
                    <a:pt x="634" y="634"/>
                  </a:lnTo>
                  <a:lnTo>
                    <a:pt x="9225" y="634"/>
                  </a:lnTo>
                  <a:lnTo>
                    <a:pt x="9225" y="8297"/>
                  </a:lnTo>
                  <a:cubicBezTo>
                    <a:pt x="9225" y="8475"/>
                    <a:pt x="9368" y="8618"/>
                    <a:pt x="9546" y="8618"/>
                  </a:cubicBezTo>
                  <a:cubicBezTo>
                    <a:pt x="9716" y="8618"/>
                    <a:pt x="9859" y="8475"/>
                    <a:pt x="9859" y="8297"/>
                  </a:cubicBezTo>
                  <a:lnTo>
                    <a:pt x="9859" y="313"/>
                  </a:lnTo>
                  <a:cubicBezTo>
                    <a:pt x="9859" y="143"/>
                    <a:pt x="9716" y="0"/>
                    <a:pt x="95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796" name="Google Shape;796;p53"/>
            <p:cNvSpPr/>
            <p:nvPr/>
          </p:nvSpPr>
          <p:spPr>
            <a:xfrm>
              <a:off x="2153410" y="2784036"/>
              <a:ext cx="250822" cy="317334"/>
            </a:xfrm>
            <a:custGeom>
              <a:avLst/>
              <a:gdLst/>
              <a:ahLst/>
              <a:cxnLst/>
              <a:rect l="l" t="t" r="r" b="b"/>
              <a:pathLst>
                <a:path w="11170" h="14132" extrusionOk="0">
                  <a:moveTo>
                    <a:pt x="5683" y="634"/>
                  </a:moveTo>
                  <a:cubicBezTo>
                    <a:pt x="5933" y="634"/>
                    <a:pt x="6138" y="831"/>
                    <a:pt x="6138" y="1080"/>
                  </a:cubicBezTo>
                  <a:lnTo>
                    <a:pt x="6138" y="2847"/>
                  </a:lnTo>
                  <a:cubicBezTo>
                    <a:pt x="6138" y="3141"/>
                    <a:pt x="5897" y="3382"/>
                    <a:pt x="5594" y="3382"/>
                  </a:cubicBezTo>
                  <a:lnTo>
                    <a:pt x="3426" y="3382"/>
                  </a:lnTo>
                  <a:lnTo>
                    <a:pt x="3426" y="2026"/>
                  </a:lnTo>
                  <a:cubicBezTo>
                    <a:pt x="3426" y="1259"/>
                    <a:pt x="4051" y="634"/>
                    <a:pt x="4818" y="634"/>
                  </a:cubicBezTo>
                  <a:close/>
                  <a:moveTo>
                    <a:pt x="7119" y="1393"/>
                  </a:moveTo>
                  <a:cubicBezTo>
                    <a:pt x="7458" y="1393"/>
                    <a:pt x="7744" y="1669"/>
                    <a:pt x="7744" y="2017"/>
                  </a:cubicBezTo>
                  <a:lnTo>
                    <a:pt x="7744" y="3382"/>
                  </a:lnTo>
                  <a:lnTo>
                    <a:pt x="7307" y="3382"/>
                  </a:lnTo>
                  <a:cubicBezTo>
                    <a:pt x="7012" y="3382"/>
                    <a:pt x="6771" y="3141"/>
                    <a:pt x="6771" y="2847"/>
                  </a:cubicBezTo>
                  <a:lnTo>
                    <a:pt x="6771" y="1393"/>
                  </a:lnTo>
                  <a:close/>
                  <a:moveTo>
                    <a:pt x="6441" y="3641"/>
                  </a:moveTo>
                  <a:cubicBezTo>
                    <a:pt x="6647" y="3873"/>
                    <a:pt x="6950" y="4015"/>
                    <a:pt x="7289" y="4015"/>
                  </a:cubicBezTo>
                  <a:lnTo>
                    <a:pt x="7744" y="4015"/>
                  </a:lnTo>
                  <a:lnTo>
                    <a:pt x="7744" y="5327"/>
                  </a:lnTo>
                  <a:cubicBezTo>
                    <a:pt x="7744" y="6520"/>
                    <a:pt x="6771" y="7486"/>
                    <a:pt x="5573" y="7486"/>
                  </a:cubicBezTo>
                  <a:cubicBezTo>
                    <a:pt x="5562" y="7486"/>
                    <a:pt x="5551" y="7486"/>
                    <a:pt x="5540" y="7486"/>
                  </a:cubicBezTo>
                  <a:cubicBezTo>
                    <a:pt x="4363" y="7459"/>
                    <a:pt x="3426" y="6469"/>
                    <a:pt x="3426" y="5291"/>
                  </a:cubicBezTo>
                  <a:lnTo>
                    <a:pt x="3426" y="4015"/>
                  </a:lnTo>
                  <a:lnTo>
                    <a:pt x="5585" y="4015"/>
                  </a:lnTo>
                  <a:cubicBezTo>
                    <a:pt x="5924" y="4015"/>
                    <a:pt x="6227" y="3873"/>
                    <a:pt x="6441" y="3641"/>
                  </a:cubicBezTo>
                  <a:close/>
                  <a:moveTo>
                    <a:pt x="6388" y="7976"/>
                  </a:moveTo>
                  <a:lnTo>
                    <a:pt x="6388" y="8851"/>
                  </a:lnTo>
                  <a:cubicBezTo>
                    <a:pt x="6388" y="9216"/>
                    <a:pt x="6147" y="9546"/>
                    <a:pt x="5799" y="9636"/>
                  </a:cubicBezTo>
                  <a:cubicBezTo>
                    <a:pt x="5728" y="9653"/>
                    <a:pt x="5659" y="9662"/>
                    <a:pt x="5591" y="9662"/>
                  </a:cubicBezTo>
                  <a:cubicBezTo>
                    <a:pt x="5145" y="9662"/>
                    <a:pt x="4782" y="9301"/>
                    <a:pt x="4782" y="8860"/>
                  </a:cubicBezTo>
                  <a:lnTo>
                    <a:pt x="4782" y="7976"/>
                  </a:lnTo>
                  <a:cubicBezTo>
                    <a:pt x="5032" y="8057"/>
                    <a:pt x="5308" y="8092"/>
                    <a:pt x="5585" y="8092"/>
                  </a:cubicBezTo>
                  <a:cubicBezTo>
                    <a:pt x="5862" y="8092"/>
                    <a:pt x="6129" y="8057"/>
                    <a:pt x="6388" y="7976"/>
                  </a:cubicBezTo>
                  <a:close/>
                  <a:moveTo>
                    <a:pt x="4202" y="9252"/>
                  </a:moveTo>
                  <a:cubicBezTo>
                    <a:pt x="4309" y="9618"/>
                    <a:pt x="4550" y="9921"/>
                    <a:pt x="4871" y="10100"/>
                  </a:cubicBezTo>
                  <a:lnTo>
                    <a:pt x="3952" y="10804"/>
                  </a:lnTo>
                  <a:lnTo>
                    <a:pt x="3551" y="9430"/>
                  </a:lnTo>
                  <a:lnTo>
                    <a:pt x="4202" y="9252"/>
                  </a:lnTo>
                  <a:close/>
                  <a:moveTo>
                    <a:pt x="6941" y="9252"/>
                  </a:moveTo>
                  <a:lnTo>
                    <a:pt x="7601" y="9430"/>
                  </a:lnTo>
                  <a:lnTo>
                    <a:pt x="7191" y="10804"/>
                  </a:lnTo>
                  <a:lnTo>
                    <a:pt x="6272" y="10100"/>
                  </a:lnTo>
                  <a:cubicBezTo>
                    <a:pt x="6593" y="9921"/>
                    <a:pt x="6843" y="9618"/>
                    <a:pt x="6941" y="9252"/>
                  </a:cubicBezTo>
                  <a:close/>
                  <a:moveTo>
                    <a:pt x="4818" y="1"/>
                  </a:moveTo>
                  <a:cubicBezTo>
                    <a:pt x="3703" y="1"/>
                    <a:pt x="2793" y="902"/>
                    <a:pt x="2793" y="2026"/>
                  </a:cubicBezTo>
                  <a:lnTo>
                    <a:pt x="2793" y="5264"/>
                  </a:lnTo>
                  <a:cubicBezTo>
                    <a:pt x="2793" y="6272"/>
                    <a:pt x="3337" y="7156"/>
                    <a:pt x="4149" y="7637"/>
                  </a:cubicBezTo>
                  <a:lnTo>
                    <a:pt x="4149" y="8610"/>
                  </a:lnTo>
                  <a:lnTo>
                    <a:pt x="1820" y="9234"/>
                  </a:lnTo>
                  <a:cubicBezTo>
                    <a:pt x="750" y="9520"/>
                    <a:pt x="0" y="10501"/>
                    <a:pt x="0" y="11607"/>
                  </a:cubicBezTo>
                  <a:lnTo>
                    <a:pt x="0" y="11848"/>
                  </a:lnTo>
                  <a:cubicBezTo>
                    <a:pt x="0" y="12009"/>
                    <a:pt x="116" y="12151"/>
                    <a:pt x="277" y="12178"/>
                  </a:cubicBezTo>
                  <a:cubicBezTo>
                    <a:pt x="288" y="12179"/>
                    <a:pt x="298" y="12180"/>
                    <a:pt x="308" y="12180"/>
                  </a:cubicBezTo>
                  <a:cubicBezTo>
                    <a:pt x="490" y="12180"/>
                    <a:pt x="634" y="12034"/>
                    <a:pt x="634" y="11857"/>
                  </a:cubicBezTo>
                  <a:lnTo>
                    <a:pt x="634" y="11589"/>
                  </a:lnTo>
                  <a:cubicBezTo>
                    <a:pt x="634" y="10769"/>
                    <a:pt x="1187" y="10046"/>
                    <a:pt x="1981" y="9832"/>
                  </a:cubicBezTo>
                  <a:lnTo>
                    <a:pt x="2944" y="9573"/>
                  </a:lnTo>
                  <a:lnTo>
                    <a:pt x="3480" y="11402"/>
                  </a:lnTo>
                  <a:cubicBezTo>
                    <a:pt x="3506" y="11509"/>
                    <a:pt x="3587" y="11589"/>
                    <a:pt x="3685" y="11616"/>
                  </a:cubicBezTo>
                  <a:cubicBezTo>
                    <a:pt x="3720" y="11625"/>
                    <a:pt x="3756" y="11634"/>
                    <a:pt x="3783" y="11634"/>
                  </a:cubicBezTo>
                  <a:cubicBezTo>
                    <a:pt x="3854" y="11634"/>
                    <a:pt x="3926" y="11607"/>
                    <a:pt x="3979" y="11571"/>
                  </a:cubicBezTo>
                  <a:lnTo>
                    <a:pt x="5585" y="10349"/>
                  </a:lnTo>
                  <a:lnTo>
                    <a:pt x="7191" y="11571"/>
                  </a:lnTo>
                  <a:cubicBezTo>
                    <a:pt x="7244" y="11607"/>
                    <a:pt x="7316" y="11634"/>
                    <a:pt x="7387" y="11634"/>
                  </a:cubicBezTo>
                  <a:cubicBezTo>
                    <a:pt x="7414" y="11634"/>
                    <a:pt x="7449" y="11625"/>
                    <a:pt x="7485" y="11616"/>
                  </a:cubicBezTo>
                  <a:cubicBezTo>
                    <a:pt x="7583" y="11589"/>
                    <a:pt x="7655" y="11509"/>
                    <a:pt x="7690" y="11402"/>
                  </a:cubicBezTo>
                  <a:lnTo>
                    <a:pt x="8226" y="9573"/>
                  </a:lnTo>
                  <a:lnTo>
                    <a:pt x="9180" y="9832"/>
                  </a:lnTo>
                  <a:cubicBezTo>
                    <a:pt x="9983" y="10046"/>
                    <a:pt x="10536" y="10769"/>
                    <a:pt x="10536" y="11589"/>
                  </a:cubicBezTo>
                  <a:lnTo>
                    <a:pt x="10536" y="13490"/>
                  </a:lnTo>
                  <a:lnTo>
                    <a:pt x="8886" y="13490"/>
                  </a:lnTo>
                  <a:lnTo>
                    <a:pt x="8886" y="12972"/>
                  </a:lnTo>
                  <a:cubicBezTo>
                    <a:pt x="8886" y="12803"/>
                    <a:pt x="8770" y="12660"/>
                    <a:pt x="8609" y="12642"/>
                  </a:cubicBezTo>
                  <a:cubicBezTo>
                    <a:pt x="8594" y="12640"/>
                    <a:pt x="8579" y="12639"/>
                    <a:pt x="8564" y="12639"/>
                  </a:cubicBezTo>
                  <a:cubicBezTo>
                    <a:pt x="8389" y="12639"/>
                    <a:pt x="8252" y="12781"/>
                    <a:pt x="8252" y="12954"/>
                  </a:cubicBezTo>
                  <a:lnTo>
                    <a:pt x="8252" y="13490"/>
                  </a:lnTo>
                  <a:lnTo>
                    <a:pt x="2918" y="13490"/>
                  </a:lnTo>
                  <a:lnTo>
                    <a:pt x="2918" y="12972"/>
                  </a:lnTo>
                  <a:cubicBezTo>
                    <a:pt x="2918" y="12803"/>
                    <a:pt x="2802" y="12660"/>
                    <a:pt x="2641" y="12642"/>
                  </a:cubicBezTo>
                  <a:cubicBezTo>
                    <a:pt x="2626" y="12640"/>
                    <a:pt x="2611" y="12639"/>
                    <a:pt x="2596" y="12639"/>
                  </a:cubicBezTo>
                  <a:cubicBezTo>
                    <a:pt x="2421" y="12639"/>
                    <a:pt x="2284" y="12781"/>
                    <a:pt x="2284" y="12954"/>
                  </a:cubicBezTo>
                  <a:lnTo>
                    <a:pt x="2284" y="13490"/>
                  </a:lnTo>
                  <a:lnTo>
                    <a:pt x="634" y="13490"/>
                  </a:lnTo>
                  <a:lnTo>
                    <a:pt x="634" y="13266"/>
                  </a:lnTo>
                  <a:cubicBezTo>
                    <a:pt x="634" y="13195"/>
                    <a:pt x="598" y="13133"/>
                    <a:pt x="545" y="13088"/>
                  </a:cubicBezTo>
                  <a:cubicBezTo>
                    <a:pt x="470" y="13034"/>
                    <a:pt x="392" y="13010"/>
                    <a:pt x="320" y="13010"/>
                  </a:cubicBezTo>
                  <a:cubicBezTo>
                    <a:pt x="144" y="13010"/>
                    <a:pt x="0" y="13152"/>
                    <a:pt x="0" y="13329"/>
                  </a:cubicBezTo>
                  <a:lnTo>
                    <a:pt x="0" y="13918"/>
                  </a:lnTo>
                  <a:cubicBezTo>
                    <a:pt x="0" y="14034"/>
                    <a:pt x="99" y="14132"/>
                    <a:pt x="215" y="14132"/>
                  </a:cubicBezTo>
                  <a:lnTo>
                    <a:pt x="10848" y="14132"/>
                  </a:lnTo>
                  <a:cubicBezTo>
                    <a:pt x="11027" y="14132"/>
                    <a:pt x="11170" y="13989"/>
                    <a:pt x="11170" y="13811"/>
                  </a:cubicBezTo>
                  <a:lnTo>
                    <a:pt x="11170" y="11589"/>
                  </a:lnTo>
                  <a:cubicBezTo>
                    <a:pt x="11170" y="10483"/>
                    <a:pt x="10420" y="9502"/>
                    <a:pt x="9350" y="9216"/>
                  </a:cubicBezTo>
                  <a:lnTo>
                    <a:pt x="7021" y="8592"/>
                  </a:lnTo>
                  <a:lnTo>
                    <a:pt x="7021" y="7709"/>
                  </a:lnTo>
                  <a:cubicBezTo>
                    <a:pt x="7833" y="7218"/>
                    <a:pt x="8377" y="6326"/>
                    <a:pt x="8377" y="5309"/>
                  </a:cubicBezTo>
                  <a:lnTo>
                    <a:pt x="8377" y="2017"/>
                  </a:lnTo>
                  <a:cubicBezTo>
                    <a:pt x="8377" y="1321"/>
                    <a:pt x="7815" y="759"/>
                    <a:pt x="7119" y="759"/>
                  </a:cubicBezTo>
                  <a:lnTo>
                    <a:pt x="6673" y="759"/>
                  </a:lnTo>
                  <a:cubicBezTo>
                    <a:pt x="6540" y="322"/>
                    <a:pt x="6129" y="1"/>
                    <a:pt x="56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797" name="Google Shape;797;p53"/>
            <p:cNvSpPr/>
            <p:nvPr/>
          </p:nvSpPr>
          <p:spPr>
            <a:xfrm>
              <a:off x="2417840" y="2838130"/>
              <a:ext cx="112006" cy="14259"/>
            </a:xfrm>
            <a:custGeom>
              <a:avLst/>
              <a:gdLst/>
              <a:ahLst/>
              <a:cxnLst/>
              <a:rect l="l" t="t" r="r" b="b"/>
              <a:pathLst>
                <a:path w="4988" h="635" extrusionOk="0">
                  <a:moveTo>
                    <a:pt x="339" y="1"/>
                  </a:moveTo>
                  <a:cubicBezTo>
                    <a:pt x="152" y="1"/>
                    <a:pt x="0" y="161"/>
                    <a:pt x="18" y="357"/>
                  </a:cubicBezTo>
                  <a:cubicBezTo>
                    <a:pt x="45" y="518"/>
                    <a:pt x="188" y="634"/>
                    <a:pt x="348" y="634"/>
                  </a:cubicBezTo>
                  <a:lnTo>
                    <a:pt x="4639" y="634"/>
                  </a:lnTo>
                  <a:cubicBezTo>
                    <a:pt x="4800" y="634"/>
                    <a:pt x="4951" y="518"/>
                    <a:pt x="4969" y="357"/>
                  </a:cubicBezTo>
                  <a:cubicBezTo>
                    <a:pt x="4987" y="161"/>
                    <a:pt x="4844" y="1"/>
                    <a:pt x="46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798" name="Google Shape;798;p53"/>
            <p:cNvSpPr/>
            <p:nvPr/>
          </p:nvSpPr>
          <p:spPr>
            <a:xfrm>
              <a:off x="2545429" y="2838130"/>
              <a:ext cx="33480" cy="14259"/>
            </a:xfrm>
            <a:custGeom>
              <a:avLst/>
              <a:gdLst/>
              <a:ahLst/>
              <a:cxnLst/>
              <a:rect l="l" t="t" r="r" b="b"/>
              <a:pathLst>
                <a:path w="1491" h="635" extrusionOk="0">
                  <a:moveTo>
                    <a:pt x="349" y="1"/>
                  </a:moveTo>
                  <a:cubicBezTo>
                    <a:pt x="188" y="1"/>
                    <a:pt x="46" y="117"/>
                    <a:pt x="28" y="277"/>
                  </a:cubicBezTo>
                  <a:cubicBezTo>
                    <a:pt x="1" y="473"/>
                    <a:pt x="153" y="634"/>
                    <a:pt x="340" y="634"/>
                  </a:cubicBezTo>
                  <a:lnTo>
                    <a:pt x="1143" y="634"/>
                  </a:lnTo>
                  <a:cubicBezTo>
                    <a:pt x="1303" y="634"/>
                    <a:pt x="1446" y="518"/>
                    <a:pt x="1464" y="357"/>
                  </a:cubicBezTo>
                  <a:cubicBezTo>
                    <a:pt x="1491" y="161"/>
                    <a:pt x="1339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799" name="Google Shape;799;p53"/>
            <p:cNvSpPr/>
            <p:nvPr/>
          </p:nvSpPr>
          <p:spPr>
            <a:xfrm>
              <a:off x="2508984" y="2868579"/>
              <a:ext cx="69925" cy="14259"/>
            </a:xfrm>
            <a:custGeom>
              <a:avLst/>
              <a:gdLst/>
              <a:ahLst/>
              <a:cxnLst/>
              <a:rect l="l" t="t" r="r" b="b"/>
              <a:pathLst>
                <a:path w="3114" h="635" extrusionOk="0">
                  <a:moveTo>
                    <a:pt x="348" y="1"/>
                  </a:moveTo>
                  <a:cubicBezTo>
                    <a:pt x="188" y="1"/>
                    <a:pt x="45" y="117"/>
                    <a:pt x="18" y="277"/>
                  </a:cubicBezTo>
                  <a:cubicBezTo>
                    <a:pt x="0" y="465"/>
                    <a:pt x="152" y="634"/>
                    <a:pt x="339" y="634"/>
                  </a:cubicBezTo>
                  <a:lnTo>
                    <a:pt x="2775" y="634"/>
                  </a:lnTo>
                  <a:cubicBezTo>
                    <a:pt x="2962" y="634"/>
                    <a:pt x="3114" y="465"/>
                    <a:pt x="3087" y="277"/>
                  </a:cubicBezTo>
                  <a:cubicBezTo>
                    <a:pt x="3069" y="117"/>
                    <a:pt x="2926" y="1"/>
                    <a:pt x="27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00" name="Google Shape;800;p53"/>
            <p:cNvSpPr/>
            <p:nvPr/>
          </p:nvSpPr>
          <p:spPr>
            <a:xfrm>
              <a:off x="2417840" y="2868579"/>
              <a:ext cx="75539" cy="14259"/>
            </a:xfrm>
            <a:custGeom>
              <a:avLst/>
              <a:gdLst/>
              <a:ahLst/>
              <a:cxnLst/>
              <a:rect l="l" t="t" r="r" b="b"/>
              <a:pathLst>
                <a:path w="3364" h="635" extrusionOk="0">
                  <a:moveTo>
                    <a:pt x="348" y="1"/>
                  </a:moveTo>
                  <a:cubicBezTo>
                    <a:pt x="188" y="1"/>
                    <a:pt x="45" y="117"/>
                    <a:pt x="18" y="277"/>
                  </a:cubicBezTo>
                  <a:cubicBezTo>
                    <a:pt x="0" y="465"/>
                    <a:pt x="152" y="634"/>
                    <a:pt x="339" y="634"/>
                  </a:cubicBezTo>
                  <a:lnTo>
                    <a:pt x="3016" y="634"/>
                  </a:lnTo>
                  <a:cubicBezTo>
                    <a:pt x="3176" y="634"/>
                    <a:pt x="3328" y="518"/>
                    <a:pt x="3346" y="357"/>
                  </a:cubicBezTo>
                  <a:cubicBezTo>
                    <a:pt x="3363" y="161"/>
                    <a:pt x="3221" y="1"/>
                    <a:pt x="30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01" name="Google Shape;801;p53"/>
            <p:cNvSpPr/>
            <p:nvPr/>
          </p:nvSpPr>
          <p:spPr>
            <a:xfrm>
              <a:off x="2417840" y="2898826"/>
              <a:ext cx="121616" cy="14439"/>
            </a:xfrm>
            <a:custGeom>
              <a:avLst/>
              <a:gdLst/>
              <a:ahLst/>
              <a:cxnLst/>
              <a:rect l="l" t="t" r="r" b="b"/>
              <a:pathLst>
                <a:path w="5416" h="643" extrusionOk="0">
                  <a:moveTo>
                    <a:pt x="348" y="1"/>
                  </a:moveTo>
                  <a:cubicBezTo>
                    <a:pt x="188" y="1"/>
                    <a:pt x="45" y="117"/>
                    <a:pt x="18" y="286"/>
                  </a:cubicBezTo>
                  <a:cubicBezTo>
                    <a:pt x="0" y="474"/>
                    <a:pt x="152" y="643"/>
                    <a:pt x="339" y="643"/>
                  </a:cubicBezTo>
                  <a:lnTo>
                    <a:pt x="5067" y="643"/>
                  </a:lnTo>
                  <a:cubicBezTo>
                    <a:pt x="5228" y="643"/>
                    <a:pt x="5380" y="527"/>
                    <a:pt x="5397" y="358"/>
                  </a:cubicBezTo>
                  <a:cubicBezTo>
                    <a:pt x="5415" y="170"/>
                    <a:pt x="5273" y="1"/>
                    <a:pt x="50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sp>
        <p:nvSpPr>
          <p:cNvPr id="802" name="Google Shape;802;p53"/>
          <p:cNvSpPr/>
          <p:nvPr/>
        </p:nvSpPr>
        <p:spPr>
          <a:xfrm>
            <a:off x="926153" y="3403277"/>
            <a:ext cx="487408" cy="486398"/>
          </a:xfrm>
          <a:custGeom>
            <a:avLst/>
            <a:gdLst/>
            <a:ahLst/>
            <a:cxnLst/>
            <a:rect l="l" t="t" r="r" b="b"/>
            <a:pathLst>
              <a:path w="21706" h="21661" extrusionOk="0">
                <a:moveTo>
                  <a:pt x="10858" y="5353"/>
                </a:moveTo>
                <a:cubicBezTo>
                  <a:pt x="11313" y="5353"/>
                  <a:pt x="11687" y="5719"/>
                  <a:pt x="11687" y="6174"/>
                </a:cubicBezTo>
                <a:cubicBezTo>
                  <a:pt x="11687" y="6629"/>
                  <a:pt x="11313" y="7004"/>
                  <a:pt x="10858" y="7004"/>
                </a:cubicBezTo>
                <a:cubicBezTo>
                  <a:pt x="10403" y="7004"/>
                  <a:pt x="10037" y="6629"/>
                  <a:pt x="10037" y="6174"/>
                </a:cubicBezTo>
                <a:cubicBezTo>
                  <a:pt x="10037" y="5719"/>
                  <a:pt x="10403" y="5353"/>
                  <a:pt x="10858" y="5353"/>
                </a:cubicBezTo>
                <a:close/>
                <a:moveTo>
                  <a:pt x="10858" y="3837"/>
                </a:moveTo>
                <a:cubicBezTo>
                  <a:pt x="12151" y="3837"/>
                  <a:pt x="13204" y="4889"/>
                  <a:pt x="13204" y="6183"/>
                </a:cubicBezTo>
                <a:cubicBezTo>
                  <a:pt x="13204" y="6781"/>
                  <a:pt x="12972" y="7360"/>
                  <a:pt x="12561" y="7798"/>
                </a:cubicBezTo>
                <a:cubicBezTo>
                  <a:pt x="12508" y="7789"/>
                  <a:pt x="12454" y="7789"/>
                  <a:pt x="12401" y="7789"/>
                </a:cubicBezTo>
                <a:lnTo>
                  <a:pt x="11982" y="7789"/>
                </a:lnTo>
                <a:cubicBezTo>
                  <a:pt x="11937" y="7619"/>
                  <a:pt x="11848" y="7476"/>
                  <a:pt x="11732" y="7352"/>
                </a:cubicBezTo>
                <a:cubicBezTo>
                  <a:pt x="12115" y="7066"/>
                  <a:pt x="12347" y="6602"/>
                  <a:pt x="12312" y="6076"/>
                </a:cubicBezTo>
                <a:cubicBezTo>
                  <a:pt x="12267" y="5335"/>
                  <a:pt x="11643" y="4747"/>
                  <a:pt x="10902" y="4720"/>
                </a:cubicBezTo>
                <a:cubicBezTo>
                  <a:pt x="10891" y="4720"/>
                  <a:pt x="10880" y="4719"/>
                  <a:pt x="10870" y="4719"/>
                </a:cubicBezTo>
                <a:cubicBezTo>
                  <a:pt x="10064" y="4719"/>
                  <a:pt x="9403" y="5373"/>
                  <a:pt x="9403" y="6183"/>
                </a:cubicBezTo>
                <a:cubicBezTo>
                  <a:pt x="9403" y="6513"/>
                  <a:pt x="9510" y="6816"/>
                  <a:pt x="9689" y="7057"/>
                </a:cubicBezTo>
                <a:cubicBezTo>
                  <a:pt x="9386" y="7120"/>
                  <a:pt x="9109" y="7244"/>
                  <a:pt x="8868" y="7423"/>
                </a:cubicBezTo>
                <a:cubicBezTo>
                  <a:pt x="8636" y="7057"/>
                  <a:pt x="8511" y="6620"/>
                  <a:pt x="8511" y="6183"/>
                </a:cubicBezTo>
                <a:cubicBezTo>
                  <a:pt x="8511" y="4889"/>
                  <a:pt x="9564" y="3837"/>
                  <a:pt x="10858" y="3837"/>
                </a:cubicBezTo>
                <a:close/>
                <a:moveTo>
                  <a:pt x="10929" y="7664"/>
                </a:moveTo>
                <a:cubicBezTo>
                  <a:pt x="11179" y="7664"/>
                  <a:pt x="11384" y="7860"/>
                  <a:pt x="11384" y="8110"/>
                </a:cubicBezTo>
                <a:lnTo>
                  <a:pt x="11384" y="9876"/>
                </a:lnTo>
                <a:cubicBezTo>
                  <a:pt x="11384" y="10171"/>
                  <a:pt x="11143" y="10411"/>
                  <a:pt x="10849" y="10411"/>
                </a:cubicBezTo>
                <a:lnTo>
                  <a:pt x="8681" y="10411"/>
                </a:lnTo>
                <a:lnTo>
                  <a:pt x="8681" y="9055"/>
                </a:lnTo>
                <a:lnTo>
                  <a:pt x="8672" y="9055"/>
                </a:lnTo>
                <a:cubicBezTo>
                  <a:pt x="8672" y="8288"/>
                  <a:pt x="9305" y="7664"/>
                  <a:pt x="10073" y="7664"/>
                </a:cubicBezTo>
                <a:close/>
                <a:moveTo>
                  <a:pt x="12365" y="8422"/>
                </a:moveTo>
                <a:cubicBezTo>
                  <a:pt x="12713" y="8422"/>
                  <a:pt x="12990" y="8699"/>
                  <a:pt x="12990" y="9047"/>
                </a:cubicBezTo>
                <a:lnTo>
                  <a:pt x="12990" y="10411"/>
                </a:lnTo>
                <a:lnTo>
                  <a:pt x="12553" y="10411"/>
                </a:lnTo>
                <a:cubicBezTo>
                  <a:pt x="12258" y="10411"/>
                  <a:pt x="12017" y="10171"/>
                  <a:pt x="12017" y="9876"/>
                </a:cubicBezTo>
                <a:lnTo>
                  <a:pt x="12017" y="8422"/>
                </a:lnTo>
                <a:close/>
                <a:moveTo>
                  <a:pt x="11500" y="634"/>
                </a:moveTo>
                <a:lnTo>
                  <a:pt x="11741" y="2106"/>
                </a:lnTo>
                <a:cubicBezTo>
                  <a:pt x="11759" y="2231"/>
                  <a:pt x="11848" y="2329"/>
                  <a:pt x="11973" y="2365"/>
                </a:cubicBezTo>
                <a:cubicBezTo>
                  <a:pt x="12249" y="2445"/>
                  <a:pt x="12526" y="2561"/>
                  <a:pt x="12785" y="2704"/>
                </a:cubicBezTo>
                <a:cubicBezTo>
                  <a:pt x="12834" y="2729"/>
                  <a:pt x="12890" y="2742"/>
                  <a:pt x="12945" y="2742"/>
                </a:cubicBezTo>
                <a:cubicBezTo>
                  <a:pt x="13008" y="2742"/>
                  <a:pt x="13071" y="2724"/>
                  <a:pt x="13124" y="2686"/>
                </a:cubicBezTo>
                <a:lnTo>
                  <a:pt x="14346" y="1812"/>
                </a:lnTo>
                <a:lnTo>
                  <a:pt x="15238" y="2713"/>
                </a:lnTo>
                <a:lnTo>
                  <a:pt x="14364" y="3926"/>
                </a:lnTo>
                <a:cubicBezTo>
                  <a:pt x="14292" y="4024"/>
                  <a:pt x="14292" y="4158"/>
                  <a:pt x="14346" y="4265"/>
                </a:cubicBezTo>
                <a:cubicBezTo>
                  <a:pt x="14488" y="4524"/>
                  <a:pt x="14604" y="4791"/>
                  <a:pt x="14685" y="5077"/>
                </a:cubicBezTo>
                <a:cubicBezTo>
                  <a:pt x="14720" y="5193"/>
                  <a:pt x="14819" y="5282"/>
                  <a:pt x="14943" y="5300"/>
                </a:cubicBezTo>
                <a:lnTo>
                  <a:pt x="16415" y="5541"/>
                </a:lnTo>
                <a:lnTo>
                  <a:pt x="16415" y="6807"/>
                </a:lnTo>
                <a:lnTo>
                  <a:pt x="14943" y="7048"/>
                </a:lnTo>
                <a:cubicBezTo>
                  <a:pt x="14819" y="7075"/>
                  <a:pt x="14720" y="7164"/>
                  <a:pt x="14685" y="7280"/>
                </a:cubicBezTo>
                <a:cubicBezTo>
                  <a:pt x="14604" y="7557"/>
                  <a:pt x="14488" y="7833"/>
                  <a:pt x="14346" y="8092"/>
                </a:cubicBezTo>
                <a:cubicBezTo>
                  <a:pt x="14292" y="8199"/>
                  <a:pt x="14292" y="8333"/>
                  <a:pt x="14364" y="8431"/>
                </a:cubicBezTo>
                <a:lnTo>
                  <a:pt x="15104" y="9457"/>
                </a:lnTo>
                <a:cubicBezTo>
                  <a:pt x="14997" y="9635"/>
                  <a:pt x="14908" y="9832"/>
                  <a:pt x="14845" y="10037"/>
                </a:cubicBezTo>
                <a:lnTo>
                  <a:pt x="14346" y="10536"/>
                </a:lnTo>
                <a:lnTo>
                  <a:pt x="13668" y="10055"/>
                </a:lnTo>
                <a:lnTo>
                  <a:pt x="13668" y="9038"/>
                </a:lnTo>
                <a:cubicBezTo>
                  <a:pt x="13668" y="8636"/>
                  <a:pt x="13480" y="8279"/>
                  <a:pt x="13186" y="8047"/>
                </a:cubicBezTo>
                <a:cubicBezTo>
                  <a:pt x="13614" y="7521"/>
                  <a:pt x="13855" y="6861"/>
                  <a:pt x="13855" y="6174"/>
                </a:cubicBezTo>
                <a:cubicBezTo>
                  <a:pt x="13855" y="4533"/>
                  <a:pt x="12517" y="3194"/>
                  <a:pt x="10875" y="3194"/>
                </a:cubicBezTo>
                <a:cubicBezTo>
                  <a:pt x="9234" y="3194"/>
                  <a:pt x="7896" y="4533"/>
                  <a:pt x="7896" y="6174"/>
                </a:cubicBezTo>
                <a:cubicBezTo>
                  <a:pt x="7896" y="6790"/>
                  <a:pt x="8092" y="7387"/>
                  <a:pt x="8440" y="7887"/>
                </a:cubicBezTo>
                <a:cubicBezTo>
                  <a:pt x="8217" y="8217"/>
                  <a:pt x="8083" y="8609"/>
                  <a:pt x="8083" y="9038"/>
                </a:cubicBezTo>
                <a:lnTo>
                  <a:pt x="8083" y="10055"/>
                </a:lnTo>
                <a:lnTo>
                  <a:pt x="7414" y="10536"/>
                </a:lnTo>
                <a:lnTo>
                  <a:pt x="6906" y="10037"/>
                </a:lnTo>
                <a:cubicBezTo>
                  <a:pt x="6852" y="9832"/>
                  <a:pt x="6763" y="9635"/>
                  <a:pt x="6647" y="9457"/>
                </a:cubicBezTo>
                <a:lnTo>
                  <a:pt x="7387" y="8431"/>
                </a:lnTo>
                <a:cubicBezTo>
                  <a:pt x="7459" y="8333"/>
                  <a:pt x="7468" y="8199"/>
                  <a:pt x="7405" y="8092"/>
                </a:cubicBezTo>
                <a:cubicBezTo>
                  <a:pt x="7262" y="7833"/>
                  <a:pt x="7146" y="7557"/>
                  <a:pt x="7066" y="7280"/>
                </a:cubicBezTo>
                <a:cubicBezTo>
                  <a:pt x="7030" y="7164"/>
                  <a:pt x="6932" y="7075"/>
                  <a:pt x="6816" y="7048"/>
                </a:cubicBezTo>
                <a:lnTo>
                  <a:pt x="5335" y="6807"/>
                </a:lnTo>
                <a:lnTo>
                  <a:pt x="5335" y="5541"/>
                </a:lnTo>
                <a:lnTo>
                  <a:pt x="6816" y="5300"/>
                </a:lnTo>
                <a:cubicBezTo>
                  <a:pt x="6932" y="5282"/>
                  <a:pt x="7030" y="5193"/>
                  <a:pt x="7066" y="5068"/>
                </a:cubicBezTo>
                <a:cubicBezTo>
                  <a:pt x="7146" y="4791"/>
                  <a:pt x="7262" y="4524"/>
                  <a:pt x="7405" y="4265"/>
                </a:cubicBezTo>
                <a:cubicBezTo>
                  <a:pt x="7468" y="4158"/>
                  <a:pt x="7459" y="4024"/>
                  <a:pt x="7387" y="3926"/>
                </a:cubicBezTo>
                <a:lnTo>
                  <a:pt x="6513" y="2713"/>
                </a:lnTo>
                <a:lnTo>
                  <a:pt x="7414" y="1812"/>
                </a:lnTo>
                <a:lnTo>
                  <a:pt x="8627" y="2686"/>
                </a:lnTo>
                <a:cubicBezTo>
                  <a:pt x="8680" y="2724"/>
                  <a:pt x="8743" y="2742"/>
                  <a:pt x="8806" y="2742"/>
                </a:cubicBezTo>
                <a:cubicBezTo>
                  <a:pt x="8861" y="2742"/>
                  <a:pt x="8917" y="2729"/>
                  <a:pt x="8966" y="2704"/>
                </a:cubicBezTo>
                <a:cubicBezTo>
                  <a:pt x="9225" y="2561"/>
                  <a:pt x="9502" y="2445"/>
                  <a:pt x="9787" y="2365"/>
                </a:cubicBezTo>
                <a:cubicBezTo>
                  <a:pt x="9903" y="2329"/>
                  <a:pt x="9992" y="2231"/>
                  <a:pt x="10010" y="2106"/>
                </a:cubicBezTo>
                <a:lnTo>
                  <a:pt x="10251" y="634"/>
                </a:lnTo>
                <a:close/>
                <a:moveTo>
                  <a:pt x="4618" y="8975"/>
                </a:moveTo>
                <a:cubicBezTo>
                  <a:pt x="5571" y="8975"/>
                  <a:pt x="6352" y="9749"/>
                  <a:pt x="6352" y="10706"/>
                </a:cubicBezTo>
                <a:lnTo>
                  <a:pt x="6352" y="12044"/>
                </a:lnTo>
                <a:cubicBezTo>
                  <a:pt x="6352" y="12936"/>
                  <a:pt x="5683" y="13703"/>
                  <a:pt x="4800" y="13801"/>
                </a:cubicBezTo>
                <a:cubicBezTo>
                  <a:pt x="4739" y="13808"/>
                  <a:pt x="4677" y="13811"/>
                  <a:pt x="4617" y="13811"/>
                </a:cubicBezTo>
                <a:cubicBezTo>
                  <a:pt x="3656" y="13811"/>
                  <a:pt x="2882" y="13028"/>
                  <a:pt x="2882" y="12071"/>
                </a:cubicBezTo>
                <a:lnTo>
                  <a:pt x="2882" y="10733"/>
                </a:lnTo>
                <a:cubicBezTo>
                  <a:pt x="2882" y="9840"/>
                  <a:pt x="3542" y="9073"/>
                  <a:pt x="4434" y="8984"/>
                </a:cubicBezTo>
                <a:cubicBezTo>
                  <a:pt x="4496" y="8978"/>
                  <a:pt x="4557" y="8975"/>
                  <a:pt x="4618" y="8975"/>
                </a:cubicBezTo>
                <a:close/>
                <a:moveTo>
                  <a:pt x="17093" y="8966"/>
                </a:moveTo>
                <a:cubicBezTo>
                  <a:pt x="18048" y="8966"/>
                  <a:pt x="18833" y="9751"/>
                  <a:pt x="18833" y="10706"/>
                </a:cubicBezTo>
                <a:lnTo>
                  <a:pt x="18833" y="12044"/>
                </a:lnTo>
                <a:cubicBezTo>
                  <a:pt x="18833" y="12936"/>
                  <a:pt x="18164" y="13703"/>
                  <a:pt x="17281" y="13801"/>
                </a:cubicBezTo>
                <a:cubicBezTo>
                  <a:pt x="17219" y="13808"/>
                  <a:pt x="17158" y="13811"/>
                  <a:pt x="17098" y="13811"/>
                </a:cubicBezTo>
                <a:cubicBezTo>
                  <a:pt x="16137" y="13811"/>
                  <a:pt x="15363" y="13028"/>
                  <a:pt x="15363" y="12071"/>
                </a:cubicBezTo>
                <a:lnTo>
                  <a:pt x="15363" y="10706"/>
                </a:lnTo>
                <a:cubicBezTo>
                  <a:pt x="15363" y="9751"/>
                  <a:pt x="16139" y="8966"/>
                  <a:pt x="17093" y="8966"/>
                </a:cubicBezTo>
                <a:close/>
                <a:moveTo>
                  <a:pt x="11732" y="10634"/>
                </a:moveTo>
                <a:cubicBezTo>
                  <a:pt x="11946" y="10857"/>
                  <a:pt x="12249" y="11000"/>
                  <a:pt x="12579" y="11000"/>
                </a:cubicBezTo>
                <a:lnTo>
                  <a:pt x="13034" y="11000"/>
                </a:lnTo>
                <a:lnTo>
                  <a:pt x="13034" y="12312"/>
                </a:lnTo>
                <a:cubicBezTo>
                  <a:pt x="13034" y="13498"/>
                  <a:pt x="12062" y="14470"/>
                  <a:pt x="10875" y="14470"/>
                </a:cubicBezTo>
                <a:cubicBezTo>
                  <a:pt x="9689" y="14470"/>
                  <a:pt x="8717" y="13498"/>
                  <a:pt x="8717" y="12312"/>
                </a:cubicBezTo>
                <a:lnTo>
                  <a:pt x="8717" y="11000"/>
                </a:lnTo>
                <a:lnTo>
                  <a:pt x="10875" y="11000"/>
                </a:lnTo>
                <a:cubicBezTo>
                  <a:pt x="11214" y="11000"/>
                  <a:pt x="11518" y="10857"/>
                  <a:pt x="11732" y="10634"/>
                </a:cubicBezTo>
                <a:close/>
                <a:moveTo>
                  <a:pt x="5211" y="14381"/>
                </a:moveTo>
                <a:lnTo>
                  <a:pt x="5211" y="15024"/>
                </a:lnTo>
                <a:cubicBezTo>
                  <a:pt x="5211" y="15339"/>
                  <a:pt x="4943" y="15595"/>
                  <a:pt x="4629" y="15595"/>
                </a:cubicBezTo>
                <a:cubicBezTo>
                  <a:pt x="4624" y="15595"/>
                  <a:pt x="4618" y="15595"/>
                  <a:pt x="4613" y="15595"/>
                </a:cubicBezTo>
                <a:cubicBezTo>
                  <a:pt x="4301" y="15577"/>
                  <a:pt x="4069" y="15309"/>
                  <a:pt x="4069" y="15006"/>
                </a:cubicBezTo>
                <a:lnTo>
                  <a:pt x="4069" y="14381"/>
                </a:lnTo>
                <a:cubicBezTo>
                  <a:pt x="4247" y="14426"/>
                  <a:pt x="4443" y="14453"/>
                  <a:pt x="4640" y="14453"/>
                </a:cubicBezTo>
                <a:cubicBezTo>
                  <a:pt x="4836" y="14453"/>
                  <a:pt x="5023" y="14426"/>
                  <a:pt x="5211" y="14381"/>
                </a:cubicBezTo>
                <a:close/>
                <a:moveTo>
                  <a:pt x="17691" y="14381"/>
                </a:moveTo>
                <a:lnTo>
                  <a:pt x="17691" y="15024"/>
                </a:lnTo>
                <a:cubicBezTo>
                  <a:pt x="17691" y="15339"/>
                  <a:pt x="17424" y="15595"/>
                  <a:pt x="17110" y="15595"/>
                </a:cubicBezTo>
                <a:cubicBezTo>
                  <a:pt x="17104" y="15595"/>
                  <a:pt x="17099" y="15595"/>
                  <a:pt x="17093" y="15595"/>
                </a:cubicBezTo>
                <a:cubicBezTo>
                  <a:pt x="16781" y="15577"/>
                  <a:pt x="16549" y="15309"/>
                  <a:pt x="16549" y="15006"/>
                </a:cubicBezTo>
                <a:lnTo>
                  <a:pt x="16549" y="14381"/>
                </a:lnTo>
                <a:cubicBezTo>
                  <a:pt x="16728" y="14426"/>
                  <a:pt x="16924" y="14453"/>
                  <a:pt x="17120" y="14453"/>
                </a:cubicBezTo>
                <a:cubicBezTo>
                  <a:pt x="17316" y="14453"/>
                  <a:pt x="17504" y="14426"/>
                  <a:pt x="17691" y="14381"/>
                </a:cubicBezTo>
                <a:close/>
                <a:moveTo>
                  <a:pt x="13668" y="10840"/>
                </a:moveTo>
                <a:lnTo>
                  <a:pt x="14176" y="11214"/>
                </a:lnTo>
                <a:cubicBezTo>
                  <a:pt x="14239" y="11250"/>
                  <a:pt x="14301" y="11268"/>
                  <a:pt x="14364" y="11268"/>
                </a:cubicBezTo>
                <a:cubicBezTo>
                  <a:pt x="14444" y="11268"/>
                  <a:pt x="14524" y="11241"/>
                  <a:pt x="14587" y="11179"/>
                </a:cubicBezTo>
                <a:lnTo>
                  <a:pt x="14729" y="11036"/>
                </a:lnTo>
                <a:lnTo>
                  <a:pt x="14729" y="12080"/>
                </a:lnTo>
                <a:cubicBezTo>
                  <a:pt x="14729" y="12936"/>
                  <a:pt x="15184" y="13685"/>
                  <a:pt x="15871" y="14096"/>
                </a:cubicBezTo>
                <a:lnTo>
                  <a:pt x="15871" y="14801"/>
                </a:lnTo>
                <a:lnTo>
                  <a:pt x="13909" y="15443"/>
                </a:lnTo>
                <a:cubicBezTo>
                  <a:pt x="13641" y="15532"/>
                  <a:pt x="13400" y="15675"/>
                  <a:pt x="13186" y="15862"/>
                </a:cubicBezTo>
                <a:lnTo>
                  <a:pt x="12312" y="15630"/>
                </a:lnTo>
                <a:lnTo>
                  <a:pt x="12312" y="14720"/>
                </a:lnTo>
                <a:cubicBezTo>
                  <a:pt x="13124" y="14239"/>
                  <a:pt x="13668" y="13355"/>
                  <a:pt x="13668" y="12338"/>
                </a:cubicBezTo>
                <a:lnTo>
                  <a:pt x="13668" y="10840"/>
                </a:lnTo>
                <a:close/>
                <a:moveTo>
                  <a:pt x="8083" y="10831"/>
                </a:moveTo>
                <a:lnTo>
                  <a:pt x="8083" y="12338"/>
                </a:lnTo>
                <a:cubicBezTo>
                  <a:pt x="8083" y="13355"/>
                  <a:pt x="8627" y="14239"/>
                  <a:pt x="9439" y="14720"/>
                </a:cubicBezTo>
                <a:lnTo>
                  <a:pt x="9439" y="15630"/>
                </a:lnTo>
                <a:lnTo>
                  <a:pt x="8556" y="15871"/>
                </a:lnTo>
                <a:cubicBezTo>
                  <a:pt x="8342" y="15684"/>
                  <a:pt x="8092" y="15532"/>
                  <a:pt x="7824" y="15443"/>
                </a:cubicBezTo>
                <a:lnTo>
                  <a:pt x="5844" y="14792"/>
                </a:lnTo>
                <a:lnTo>
                  <a:pt x="5844" y="14096"/>
                </a:lnTo>
                <a:cubicBezTo>
                  <a:pt x="6522" y="13685"/>
                  <a:pt x="6986" y="12936"/>
                  <a:pt x="6986" y="12080"/>
                </a:cubicBezTo>
                <a:lnTo>
                  <a:pt x="6986" y="11036"/>
                </a:lnTo>
                <a:lnTo>
                  <a:pt x="7137" y="11179"/>
                </a:lnTo>
                <a:cubicBezTo>
                  <a:pt x="7200" y="11241"/>
                  <a:pt x="7280" y="11277"/>
                  <a:pt x="7361" y="11277"/>
                </a:cubicBezTo>
                <a:cubicBezTo>
                  <a:pt x="7432" y="11277"/>
                  <a:pt x="7494" y="11259"/>
                  <a:pt x="7557" y="11214"/>
                </a:cubicBezTo>
                <a:lnTo>
                  <a:pt x="8083" y="10831"/>
                </a:lnTo>
                <a:close/>
                <a:moveTo>
                  <a:pt x="11678" y="14997"/>
                </a:moveTo>
                <a:lnTo>
                  <a:pt x="11678" y="15880"/>
                </a:lnTo>
                <a:cubicBezTo>
                  <a:pt x="11678" y="16321"/>
                  <a:pt x="11315" y="16682"/>
                  <a:pt x="10869" y="16682"/>
                </a:cubicBezTo>
                <a:cubicBezTo>
                  <a:pt x="10802" y="16682"/>
                  <a:pt x="10732" y="16674"/>
                  <a:pt x="10661" y="16656"/>
                </a:cubicBezTo>
                <a:cubicBezTo>
                  <a:pt x="10313" y="16567"/>
                  <a:pt x="10073" y="16237"/>
                  <a:pt x="10073" y="15871"/>
                </a:cubicBezTo>
                <a:lnTo>
                  <a:pt x="10073" y="14997"/>
                </a:lnTo>
                <a:cubicBezTo>
                  <a:pt x="10331" y="15077"/>
                  <a:pt x="10599" y="15113"/>
                  <a:pt x="10875" y="15113"/>
                </a:cubicBezTo>
                <a:cubicBezTo>
                  <a:pt x="11152" y="15113"/>
                  <a:pt x="11429" y="15077"/>
                  <a:pt x="11678" y="14997"/>
                </a:cubicBezTo>
                <a:close/>
                <a:moveTo>
                  <a:pt x="9484" y="16273"/>
                </a:moveTo>
                <a:cubicBezTo>
                  <a:pt x="9600" y="16647"/>
                  <a:pt x="9849" y="16959"/>
                  <a:pt x="10188" y="17138"/>
                </a:cubicBezTo>
                <a:lnTo>
                  <a:pt x="9609" y="17611"/>
                </a:lnTo>
                <a:lnTo>
                  <a:pt x="9243" y="17923"/>
                </a:lnTo>
                <a:lnTo>
                  <a:pt x="8832" y="16451"/>
                </a:lnTo>
                <a:lnTo>
                  <a:pt x="9484" y="16273"/>
                </a:lnTo>
                <a:close/>
                <a:moveTo>
                  <a:pt x="12231" y="16273"/>
                </a:moveTo>
                <a:lnTo>
                  <a:pt x="12892" y="16451"/>
                </a:lnTo>
                <a:lnTo>
                  <a:pt x="12481" y="17923"/>
                </a:lnTo>
                <a:lnTo>
                  <a:pt x="12107" y="17611"/>
                </a:lnTo>
                <a:lnTo>
                  <a:pt x="11536" y="17138"/>
                </a:lnTo>
                <a:cubicBezTo>
                  <a:pt x="11866" y="16959"/>
                  <a:pt x="12124" y="16647"/>
                  <a:pt x="12231" y="16273"/>
                </a:cubicBezTo>
                <a:close/>
                <a:moveTo>
                  <a:pt x="10858" y="17379"/>
                </a:moveTo>
                <a:lnTo>
                  <a:pt x="11500" y="17914"/>
                </a:lnTo>
                <a:lnTo>
                  <a:pt x="11098" y="18663"/>
                </a:lnTo>
                <a:lnTo>
                  <a:pt x="10617" y="18663"/>
                </a:lnTo>
                <a:lnTo>
                  <a:pt x="10215" y="17914"/>
                </a:lnTo>
                <a:lnTo>
                  <a:pt x="10858" y="17379"/>
                </a:lnTo>
                <a:close/>
                <a:moveTo>
                  <a:pt x="8253" y="16612"/>
                </a:moveTo>
                <a:lnTo>
                  <a:pt x="8797" y="18565"/>
                </a:lnTo>
                <a:cubicBezTo>
                  <a:pt x="8815" y="18628"/>
                  <a:pt x="8850" y="18681"/>
                  <a:pt x="8895" y="18726"/>
                </a:cubicBezTo>
                <a:cubicBezTo>
                  <a:pt x="8957" y="18779"/>
                  <a:pt x="9038" y="18797"/>
                  <a:pt x="9109" y="18797"/>
                </a:cubicBezTo>
                <a:cubicBezTo>
                  <a:pt x="9180" y="18797"/>
                  <a:pt x="9252" y="18779"/>
                  <a:pt x="9314" y="18726"/>
                </a:cubicBezTo>
                <a:lnTo>
                  <a:pt x="9769" y="18351"/>
                </a:lnTo>
                <a:lnTo>
                  <a:pt x="10144" y="19029"/>
                </a:lnTo>
                <a:lnTo>
                  <a:pt x="9448" y="21027"/>
                </a:lnTo>
                <a:lnTo>
                  <a:pt x="8172" y="21027"/>
                </a:lnTo>
                <a:lnTo>
                  <a:pt x="8172" y="20483"/>
                </a:lnTo>
                <a:cubicBezTo>
                  <a:pt x="8172" y="20341"/>
                  <a:pt x="8074" y="20216"/>
                  <a:pt x="7940" y="20180"/>
                </a:cubicBezTo>
                <a:cubicBezTo>
                  <a:pt x="7918" y="20175"/>
                  <a:pt x="7896" y="20172"/>
                  <a:pt x="7874" y="20172"/>
                </a:cubicBezTo>
                <a:cubicBezTo>
                  <a:pt x="7708" y="20172"/>
                  <a:pt x="7575" y="20318"/>
                  <a:pt x="7575" y="20492"/>
                </a:cubicBezTo>
                <a:lnTo>
                  <a:pt x="7575" y="21027"/>
                </a:lnTo>
                <a:lnTo>
                  <a:pt x="5924" y="21027"/>
                </a:lnTo>
                <a:lnTo>
                  <a:pt x="5924" y="18628"/>
                </a:lnTo>
                <a:cubicBezTo>
                  <a:pt x="5924" y="17807"/>
                  <a:pt x="6486" y="17084"/>
                  <a:pt x="7280" y="16870"/>
                </a:cubicBezTo>
                <a:lnTo>
                  <a:pt x="8253" y="16612"/>
                </a:lnTo>
                <a:close/>
                <a:moveTo>
                  <a:pt x="11063" y="19297"/>
                </a:moveTo>
                <a:lnTo>
                  <a:pt x="11696" y="21027"/>
                </a:lnTo>
                <a:lnTo>
                  <a:pt x="10064" y="21027"/>
                </a:lnTo>
                <a:lnTo>
                  <a:pt x="10652" y="19297"/>
                </a:lnTo>
                <a:close/>
                <a:moveTo>
                  <a:pt x="13507" y="16612"/>
                </a:moveTo>
                <a:lnTo>
                  <a:pt x="14471" y="16870"/>
                </a:lnTo>
                <a:cubicBezTo>
                  <a:pt x="15265" y="17084"/>
                  <a:pt x="15827" y="17807"/>
                  <a:pt x="15827" y="18628"/>
                </a:cubicBezTo>
                <a:lnTo>
                  <a:pt x="15827" y="21027"/>
                </a:lnTo>
                <a:lnTo>
                  <a:pt x="14176" y="21027"/>
                </a:lnTo>
                <a:lnTo>
                  <a:pt x="14176" y="20501"/>
                </a:lnTo>
                <a:cubicBezTo>
                  <a:pt x="14176" y="20341"/>
                  <a:pt x="14060" y="20198"/>
                  <a:pt x="13900" y="20180"/>
                </a:cubicBezTo>
                <a:cubicBezTo>
                  <a:pt x="13884" y="20178"/>
                  <a:pt x="13869" y="20177"/>
                  <a:pt x="13855" y="20177"/>
                </a:cubicBezTo>
                <a:cubicBezTo>
                  <a:pt x="13679" y="20177"/>
                  <a:pt x="13543" y="20319"/>
                  <a:pt x="13543" y="20492"/>
                </a:cubicBezTo>
                <a:lnTo>
                  <a:pt x="13543" y="21027"/>
                </a:lnTo>
                <a:lnTo>
                  <a:pt x="12365" y="21027"/>
                </a:lnTo>
                <a:lnTo>
                  <a:pt x="11625" y="19020"/>
                </a:lnTo>
                <a:lnTo>
                  <a:pt x="11991" y="18351"/>
                </a:lnTo>
                <a:lnTo>
                  <a:pt x="12454" y="18726"/>
                </a:lnTo>
                <a:cubicBezTo>
                  <a:pt x="12508" y="18779"/>
                  <a:pt x="12579" y="18797"/>
                  <a:pt x="12651" y="18797"/>
                </a:cubicBezTo>
                <a:cubicBezTo>
                  <a:pt x="12686" y="18797"/>
                  <a:pt x="12722" y="18797"/>
                  <a:pt x="12749" y="18788"/>
                </a:cubicBezTo>
                <a:cubicBezTo>
                  <a:pt x="12856" y="18753"/>
                  <a:pt x="12936" y="18672"/>
                  <a:pt x="12963" y="18565"/>
                </a:cubicBezTo>
                <a:lnTo>
                  <a:pt x="13507" y="16612"/>
                </a:lnTo>
                <a:close/>
                <a:moveTo>
                  <a:pt x="10001" y="1"/>
                </a:moveTo>
                <a:cubicBezTo>
                  <a:pt x="9849" y="1"/>
                  <a:pt x="9716" y="117"/>
                  <a:pt x="9689" y="268"/>
                </a:cubicBezTo>
                <a:lnTo>
                  <a:pt x="9430" y="1812"/>
                </a:lnTo>
                <a:cubicBezTo>
                  <a:pt x="9234" y="1883"/>
                  <a:pt x="9047" y="1963"/>
                  <a:pt x="8859" y="2052"/>
                </a:cubicBezTo>
                <a:lnTo>
                  <a:pt x="7575" y="1134"/>
                </a:lnTo>
                <a:cubicBezTo>
                  <a:pt x="7521" y="1095"/>
                  <a:pt x="7457" y="1076"/>
                  <a:pt x="7393" y="1076"/>
                </a:cubicBezTo>
                <a:cubicBezTo>
                  <a:pt x="7309" y="1076"/>
                  <a:pt x="7225" y="1109"/>
                  <a:pt x="7164" y="1169"/>
                </a:cubicBezTo>
                <a:lnTo>
                  <a:pt x="5880" y="2454"/>
                </a:lnTo>
                <a:cubicBezTo>
                  <a:pt x="5764" y="2561"/>
                  <a:pt x="5755" y="2730"/>
                  <a:pt x="5844" y="2855"/>
                </a:cubicBezTo>
                <a:lnTo>
                  <a:pt x="6763" y="4131"/>
                </a:lnTo>
                <a:cubicBezTo>
                  <a:pt x="6674" y="4318"/>
                  <a:pt x="6593" y="4506"/>
                  <a:pt x="6522" y="4702"/>
                </a:cubicBezTo>
                <a:lnTo>
                  <a:pt x="4970" y="4961"/>
                </a:lnTo>
                <a:cubicBezTo>
                  <a:pt x="4809" y="4979"/>
                  <a:pt x="4702" y="5112"/>
                  <a:pt x="4702" y="5273"/>
                </a:cubicBezTo>
                <a:lnTo>
                  <a:pt x="4702" y="7084"/>
                </a:lnTo>
                <a:cubicBezTo>
                  <a:pt x="4702" y="7236"/>
                  <a:pt x="4809" y="7369"/>
                  <a:pt x="4970" y="7396"/>
                </a:cubicBezTo>
                <a:lnTo>
                  <a:pt x="6522" y="7646"/>
                </a:lnTo>
                <a:cubicBezTo>
                  <a:pt x="6593" y="7842"/>
                  <a:pt x="6674" y="8030"/>
                  <a:pt x="6763" y="8217"/>
                </a:cubicBezTo>
                <a:lnTo>
                  <a:pt x="6236" y="8948"/>
                </a:lnTo>
                <a:cubicBezTo>
                  <a:pt x="5811" y="8569"/>
                  <a:pt x="5257" y="8338"/>
                  <a:pt x="4651" y="8338"/>
                </a:cubicBezTo>
                <a:cubicBezTo>
                  <a:pt x="4544" y="8338"/>
                  <a:pt x="4436" y="8345"/>
                  <a:pt x="4327" y="8360"/>
                </a:cubicBezTo>
                <a:cubicBezTo>
                  <a:pt x="3132" y="8502"/>
                  <a:pt x="2249" y="9537"/>
                  <a:pt x="2249" y="10742"/>
                </a:cubicBezTo>
                <a:lnTo>
                  <a:pt x="2249" y="12080"/>
                </a:lnTo>
                <a:cubicBezTo>
                  <a:pt x="2249" y="12936"/>
                  <a:pt x="2704" y="13685"/>
                  <a:pt x="3391" y="14096"/>
                </a:cubicBezTo>
                <a:lnTo>
                  <a:pt x="3391" y="14809"/>
                </a:lnTo>
                <a:lnTo>
                  <a:pt x="1401" y="15461"/>
                </a:lnTo>
                <a:cubicBezTo>
                  <a:pt x="563" y="15737"/>
                  <a:pt x="1" y="16513"/>
                  <a:pt x="1" y="17388"/>
                </a:cubicBezTo>
                <a:lnTo>
                  <a:pt x="1" y="19778"/>
                </a:lnTo>
                <a:cubicBezTo>
                  <a:pt x="1" y="19957"/>
                  <a:pt x="143" y="20100"/>
                  <a:pt x="322" y="20100"/>
                </a:cubicBezTo>
                <a:lnTo>
                  <a:pt x="1696" y="20100"/>
                </a:lnTo>
                <a:cubicBezTo>
                  <a:pt x="1856" y="20100"/>
                  <a:pt x="1999" y="19984"/>
                  <a:pt x="2017" y="19823"/>
                </a:cubicBezTo>
                <a:cubicBezTo>
                  <a:pt x="2044" y="19627"/>
                  <a:pt x="1892" y="19466"/>
                  <a:pt x="1705" y="19466"/>
                </a:cubicBezTo>
                <a:lnTo>
                  <a:pt x="679" y="19466"/>
                </a:lnTo>
                <a:lnTo>
                  <a:pt x="679" y="17388"/>
                </a:lnTo>
                <a:cubicBezTo>
                  <a:pt x="679" y="16781"/>
                  <a:pt x="1062" y="16255"/>
                  <a:pt x="1633" y="16067"/>
                </a:cubicBezTo>
                <a:lnTo>
                  <a:pt x="3489" y="15452"/>
                </a:lnTo>
                <a:cubicBezTo>
                  <a:pt x="3658" y="15916"/>
                  <a:pt x="4104" y="16255"/>
                  <a:pt x="4631" y="16255"/>
                </a:cubicBezTo>
                <a:cubicBezTo>
                  <a:pt x="5148" y="16255"/>
                  <a:pt x="5594" y="15916"/>
                  <a:pt x="5764" y="15452"/>
                </a:cubicBezTo>
                <a:lnTo>
                  <a:pt x="7619" y="16067"/>
                </a:lnTo>
                <a:cubicBezTo>
                  <a:pt x="7655" y="16076"/>
                  <a:pt x="7691" y="16094"/>
                  <a:pt x="7726" y="16103"/>
                </a:cubicBezTo>
                <a:lnTo>
                  <a:pt x="7111" y="16273"/>
                </a:lnTo>
                <a:cubicBezTo>
                  <a:pt x="6040" y="16558"/>
                  <a:pt x="5291" y="17530"/>
                  <a:pt x="5291" y="18646"/>
                </a:cubicBezTo>
                <a:lnTo>
                  <a:pt x="5291" y="19466"/>
                </a:lnTo>
                <a:lnTo>
                  <a:pt x="3194" y="19466"/>
                </a:lnTo>
                <a:cubicBezTo>
                  <a:pt x="3034" y="19466"/>
                  <a:pt x="2891" y="19582"/>
                  <a:pt x="2873" y="19743"/>
                </a:cubicBezTo>
                <a:cubicBezTo>
                  <a:pt x="2846" y="19939"/>
                  <a:pt x="2998" y="20100"/>
                  <a:pt x="3185" y="20100"/>
                </a:cubicBezTo>
                <a:lnTo>
                  <a:pt x="5291" y="20100"/>
                </a:lnTo>
                <a:lnTo>
                  <a:pt x="5291" y="21349"/>
                </a:lnTo>
                <a:cubicBezTo>
                  <a:pt x="5291" y="21518"/>
                  <a:pt x="5434" y="21661"/>
                  <a:pt x="5612" y="21661"/>
                </a:cubicBezTo>
                <a:lnTo>
                  <a:pt x="16103" y="21661"/>
                </a:lnTo>
                <a:cubicBezTo>
                  <a:pt x="16273" y="21661"/>
                  <a:pt x="16415" y="21518"/>
                  <a:pt x="16415" y="21349"/>
                </a:cubicBezTo>
                <a:lnTo>
                  <a:pt x="16415" y="20100"/>
                </a:lnTo>
                <a:lnTo>
                  <a:pt x="18512" y="20100"/>
                </a:lnTo>
                <a:cubicBezTo>
                  <a:pt x="18672" y="20100"/>
                  <a:pt x="18824" y="19984"/>
                  <a:pt x="18842" y="19823"/>
                </a:cubicBezTo>
                <a:cubicBezTo>
                  <a:pt x="18860" y="19627"/>
                  <a:pt x="18717" y="19466"/>
                  <a:pt x="18530" y="19466"/>
                </a:cubicBezTo>
                <a:lnTo>
                  <a:pt x="16415" y="19466"/>
                </a:lnTo>
                <a:lnTo>
                  <a:pt x="16415" y="18646"/>
                </a:lnTo>
                <a:cubicBezTo>
                  <a:pt x="16415" y="17530"/>
                  <a:pt x="15675" y="16558"/>
                  <a:pt x="14604" y="16273"/>
                </a:cubicBezTo>
                <a:lnTo>
                  <a:pt x="13980" y="16103"/>
                </a:lnTo>
                <a:cubicBezTo>
                  <a:pt x="14016" y="16094"/>
                  <a:pt x="14051" y="16076"/>
                  <a:pt x="14087" y="16067"/>
                </a:cubicBezTo>
                <a:lnTo>
                  <a:pt x="15943" y="15452"/>
                </a:lnTo>
                <a:cubicBezTo>
                  <a:pt x="16112" y="15916"/>
                  <a:pt x="16558" y="16255"/>
                  <a:pt x="17084" y="16255"/>
                </a:cubicBezTo>
                <a:cubicBezTo>
                  <a:pt x="17602" y="16255"/>
                  <a:pt x="18057" y="15916"/>
                  <a:pt x="18226" y="15452"/>
                </a:cubicBezTo>
                <a:lnTo>
                  <a:pt x="20073" y="16067"/>
                </a:lnTo>
                <a:cubicBezTo>
                  <a:pt x="20644" y="16255"/>
                  <a:pt x="21028" y="16781"/>
                  <a:pt x="21028" y="17388"/>
                </a:cubicBezTo>
                <a:lnTo>
                  <a:pt x="21028" y="19466"/>
                </a:lnTo>
                <a:lnTo>
                  <a:pt x="20055" y="19466"/>
                </a:lnTo>
                <a:cubicBezTo>
                  <a:pt x="19904" y="19466"/>
                  <a:pt x="19761" y="19564"/>
                  <a:pt x="19734" y="19716"/>
                </a:cubicBezTo>
                <a:cubicBezTo>
                  <a:pt x="19689" y="19921"/>
                  <a:pt x="19841" y="20100"/>
                  <a:pt x="20037" y="20100"/>
                </a:cubicBezTo>
                <a:lnTo>
                  <a:pt x="21393" y="20100"/>
                </a:lnTo>
                <a:cubicBezTo>
                  <a:pt x="21563" y="20100"/>
                  <a:pt x="21706" y="19957"/>
                  <a:pt x="21706" y="19778"/>
                </a:cubicBezTo>
                <a:lnTo>
                  <a:pt x="21706" y="17388"/>
                </a:lnTo>
                <a:cubicBezTo>
                  <a:pt x="21706" y="16504"/>
                  <a:pt x="21144" y="15737"/>
                  <a:pt x="20314" y="15461"/>
                </a:cubicBezTo>
                <a:lnTo>
                  <a:pt x="18324" y="14809"/>
                </a:lnTo>
                <a:lnTo>
                  <a:pt x="18324" y="14096"/>
                </a:lnTo>
                <a:cubicBezTo>
                  <a:pt x="19002" y="13685"/>
                  <a:pt x="19466" y="12936"/>
                  <a:pt x="19466" y="12080"/>
                </a:cubicBezTo>
                <a:lnTo>
                  <a:pt x="19466" y="10742"/>
                </a:lnTo>
                <a:cubicBezTo>
                  <a:pt x="19466" y="9537"/>
                  <a:pt x="18583" y="8502"/>
                  <a:pt x="17388" y="8360"/>
                </a:cubicBezTo>
                <a:cubicBezTo>
                  <a:pt x="17279" y="8345"/>
                  <a:pt x="17171" y="8338"/>
                  <a:pt x="17064" y="8338"/>
                </a:cubicBezTo>
                <a:cubicBezTo>
                  <a:pt x="16456" y="8338"/>
                  <a:pt x="15896" y="8569"/>
                  <a:pt x="15479" y="8948"/>
                </a:cubicBezTo>
                <a:lnTo>
                  <a:pt x="14943" y="8217"/>
                </a:lnTo>
                <a:cubicBezTo>
                  <a:pt x="15042" y="8030"/>
                  <a:pt x="15122" y="7842"/>
                  <a:pt x="15184" y="7646"/>
                </a:cubicBezTo>
                <a:lnTo>
                  <a:pt x="16745" y="7396"/>
                </a:lnTo>
                <a:cubicBezTo>
                  <a:pt x="16897" y="7369"/>
                  <a:pt x="17013" y="7236"/>
                  <a:pt x="17013" y="7084"/>
                </a:cubicBezTo>
                <a:lnTo>
                  <a:pt x="17013" y="5273"/>
                </a:lnTo>
                <a:cubicBezTo>
                  <a:pt x="17013" y="5112"/>
                  <a:pt x="16897" y="4979"/>
                  <a:pt x="16745" y="4961"/>
                </a:cubicBezTo>
                <a:lnTo>
                  <a:pt x="15184" y="4702"/>
                </a:lnTo>
                <a:cubicBezTo>
                  <a:pt x="15122" y="4506"/>
                  <a:pt x="15042" y="4318"/>
                  <a:pt x="14943" y="4131"/>
                </a:cubicBezTo>
                <a:lnTo>
                  <a:pt x="15871" y="2855"/>
                </a:lnTo>
                <a:cubicBezTo>
                  <a:pt x="15960" y="2730"/>
                  <a:pt x="15943" y="2561"/>
                  <a:pt x="15836" y="2454"/>
                </a:cubicBezTo>
                <a:lnTo>
                  <a:pt x="14542" y="1169"/>
                </a:lnTo>
                <a:cubicBezTo>
                  <a:pt x="14481" y="1109"/>
                  <a:pt x="14397" y="1076"/>
                  <a:pt x="14313" y="1076"/>
                </a:cubicBezTo>
                <a:cubicBezTo>
                  <a:pt x="14250" y="1076"/>
                  <a:pt x="14186" y="1095"/>
                  <a:pt x="14132" y="1134"/>
                </a:cubicBezTo>
                <a:lnTo>
                  <a:pt x="12847" y="2052"/>
                </a:lnTo>
                <a:cubicBezTo>
                  <a:pt x="12669" y="1963"/>
                  <a:pt x="12472" y="1883"/>
                  <a:pt x="12276" y="1812"/>
                </a:cubicBezTo>
                <a:lnTo>
                  <a:pt x="12017" y="268"/>
                </a:lnTo>
                <a:cubicBezTo>
                  <a:pt x="11999" y="117"/>
                  <a:pt x="11866" y="1"/>
                  <a:pt x="11705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grpSp>
        <p:nvGrpSpPr>
          <p:cNvPr id="803" name="Google Shape;803;p53"/>
          <p:cNvGrpSpPr/>
          <p:nvPr/>
        </p:nvGrpSpPr>
        <p:grpSpPr>
          <a:xfrm>
            <a:off x="926660" y="1740626"/>
            <a:ext cx="486398" cy="486600"/>
            <a:chOff x="1531810" y="2030447"/>
            <a:chExt cx="486398" cy="486600"/>
          </a:xfrm>
        </p:grpSpPr>
        <p:sp>
          <p:nvSpPr>
            <p:cNvPr id="804" name="Google Shape;804;p53"/>
            <p:cNvSpPr/>
            <p:nvPr/>
          </p:nvSpPr>
          <p:spPr>
            <a:xfrm>
              <a:off x="1531810" y="2030447"/>
              <a:ext cx="486398" cy="388898"/>
            </a:xfrm>
            <a:custGeom>
              <a:avLst/>
              <a:gdLst/>
              <a:ahLst/>
              <a:cxnLst/>
              <a:rect l="l" t="t" r="r" b="b"/>
              <a:pathLst>
                <a:path w="21661" h="17319" extrusionOk="0">
                  <a:moveTo>
                    <a:pt x="330" y="0"/>
                  </a:moveTo>
                  <a:cubicBezTo>
                    <a:pt x="152" y="0"/>
                    <a:pt x="0" y="152"/>
                    <a:pt x="0" y="339"/>
                  </a:cubicBezTo>
                  <a:lnTo>
                    <a:pt x="0" y="2721"/>
                  </a:lnTo>
                  <a:cubicBezTo>
                    <a:pt x="0" y="2739"/>
                    <a:pt x="9" y="2766"/>
                    <a:pt x="27" y="2784"/>
                  </a:cubicBezTo>
                  <a:cubicBezTo>
                    <a:pt x="123" y="2880"/>
                    <a:pt x="226" y="2920"/>
                    <a:pt x="319" y="2920"/>
                  </a:cubicBezTo>
                  <a:cubicBezTo>
                    <a:pt x="494" y="2920"/>
                    <a:pt x="634" y="2780"/>
                    <a:pt x="634" y="2605"/>
                  </a:cubicBezTo>
                  <a:lnTo>
                    <a:pt x="634" y="794"/>
                  </a:lnTo>
                  <a:cubicBezTo>
                    <a:pt x="634" y="705"/>
                    <a:pt x="705" y="642"/>
                    <a:pt x="785" y="642"/>
                  </a:cubicBezTo>
                  <a:lnTo>
                    <a:pt x="10536" y="642"/>
                  </a:lnTo>
                  <a:lnTo>
                    <a:pt x="10536" y="5665"/>
                  </a:lnTo>
                  <a:cubicBezTo>
                    <a:pt x="10536" y="5826"/>
                    <a:pt x="10652" y="5968"/>
                    <a:pt x="10813" y="5986"/>
                  </a:cubicBezTo>
                  <a:cubicBezTo>
                    <a:pt x="10828" y="5988"/>
                    <a:pt x="10843" y="5989"/>
                    <a:pt x="10858" y="5989"/>
                  </a:cubicBezTo>
                  <a:cubicBezTo>
                    <a:pt x="11033" y="5989"/>
                    <a:pt x="11170" y="5847"/>
                    <a:pt x="11170" y="5674"/>
                  </a:cubicBezTo>
                  <a:lnTo>
                    <a:pt x="11170" y="642"/>
                  </a:lnTo>
                  <a:lnTo>
                    <a:pt x="20876" y="642"/>
                  </a:lnTo>
                  <a:cubicBezTo>
                    <a:pt x="20956" y="642"/>
                    <a:pt x="21027" y="705"/>
                    <a:pt x="21027" y="794"/>
                  </a:cubicBezTo>
                  <a:lnTo>
                    <a:pt x="21027" y="17120"/>
                  </a:lnTo>
                  <a:cubicBezTo>
                    <a:pt x="21027" y="17137"/>
                    <a:pt x="21036" y="17164"/>
                    <a:pt x="21054" y="17182"/>
                  </a:cubicBezTo>
                  <a:cubicBezTo>
                    <a:pt x="21150" y="17278"/>
                    <a:pt x="21253" y="17318"/>
                    <a:pt x="21346" y="17318"/>
                  </a:cubicBezTo>
                  <a:cubicBezTo>
                    <a:pt x="21520" y="17318"/>
                    <a:pt x="21661" y="17178"/>
                    <a:pt x="21661" y="17004"/>
                  </a:cubicBezTo>
                  <a:lnTo>
                    <a:pt x="21661" y="339"/>
                  </a:lnTo>
                  <a:cubicBezTo>
                    <a:pt x="21661" y="152"/>
                    <a:pt x="21518" y="0"/>
                    <a:pt x="21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05" name="Google Shape;805;p53"/>
            <p:cNvSpPr/>
            <p:nvPr/>
          </p:nvSpPr>
          <p:spPr>
            <a:xfrm>
              <a:off x="1531810" y="2115035"/>
              <a:ext cx="486398" cy="402012"/>
            </a:xfrm>
            <a:custGeom>
              <a:avLst/>
              <a:gdLst/>
              <a:ahLst/>
              <a:cxnLst/>
              <a:rect l="l" t="t" r="r" b="b"/>
              <a:pathLst>
                <a:path w="21661" h="17903" extrusionOk="0">
                  <a:moveTo>
                    <a:pt x="11517" y="7830"/>
                  </a:moveTo>
                  <a:cubicBezTo>
                    <a:pt x="11517" y="7830"/>
                    <a:pt x="11518" y="7831"/>
                    <a:pt x="11518" y="7831"/>
                  </a:cubicBezTo>
                  <a:lnTo>
                    <a:pt x="11518" y="7831"/>
                  </a:lnTo>
                  <a:cubicBezTo>
                    <a:pt x="11524" y="7831"/>
                    <a:pt x="11530" y="7830"/>
                    <a:pt x="11535" y="7830"/>
                  </a:cubicBezTo>
                  <a:close/>
                  <a:moveTo>
                    <a:pt x="315" y="0"/>
                  </a:moveTo>
                  <a:cubicBezTo>
                    <a:pt x="141" y="0"/>
                    <a:pt x="0" y="144"/>
                    <a:pt x="0" y="319"/>
                  </a:cubicBezTo>
                  <a:lnTo>
                    <a:pt x="0" y="17563"/>
                  </a:lnTo>
                  <a:cubicBezTo>
                    <a:pt x="0" y="17751"/>
                    <a:pt x="152" y="17902"/>
                    <a:pt x="330" y="17902"/>
                  </a:cubicBezTo>
                  <a:lnTo>
                    <a:pt x="20492" y="17902"/>
                  </a:lnTo>
                  <a:cubicBezTo>
                    <a:pt x="21134" y="17902"/>
                    <a:pt x="21661" y="17376"/>
                    <a:pt x="21661" y="16725"/>
                  </a:cubicBezTo>
                  <a:lnTo>
                    <a:pt x="21661" y="14717"/>
                  </a:lnTo>
                  <a:cubicBezTo>
                    <a:pt x="21661" y="14539"/>
                    <a:pt x="21518" y="14405"/>
                    <a:pt x="21348" y="14405"/>
                  </a:cubicBezTo>
                  <a:cubicBezTo>
                    <a:pt x="21170" y="14405"/>
                    <a:pt x="21027" y="14539"/>
                    <a:pt x="21027" y="14717"/>
                  </a:cubicBezTo>
                  <a:lnTo>
                    <a:pt x="21027" y="16725"/>
                  </a:lnTo>
                  <a:cubicBezTo>
                    <a:pt x="21027" y="17028"/>
                    <a:pt x="20786" y="17260"/>
                    <a:pt x="20492" y="17260"/>
                  </a:cubicBezTo>
                  <a:lnTo>
                    <a:pt x="11125" y="17260"/>
                  </a:lnTo>
                  <a:lnTo>
                    <a:pt x="11125" y="8830"/>
                  </a:lnTo>
                  <a:cubicBezTo>
                    <a:pt x="11125" y="8624"/>
                    <a:pt x="11294" y="8464"/>
                    <a:pt x="11491" y="8464"/>
                  </a:cubicBezTo>
                  <a:cubicBezTo>
                    <a:pt x="11589" y="8464"/>
                    <a:pt x="11687" y="8508"/>
                    <a:pt x="11758" y="8589"/>
                  </a:cubicBezTo>
                  <a:cubicBezTo>
                    <a:pt x="12164" y="9002"/>
                    <a:pt x="12697" y="9224"/>
                    <a:pt x="13267" y="9224"/>
                  </a:cubicBezTo>
                  <a:cubicBezTo>
                    <a:pt x="13299" y="9224"/>
                    <a:pt x="13332" y="9224"/>
                    <a:pt x="13364" y="9222"/>
                  </a:cubicBezTo>
                  <a:cubicBezTo>
                    <a:pt x="13864" y="9204"/>
                    <a:pt x="14345" y="8999"/>
                    <a:pt x="14711" y="8660"/>
                  </a:cubicBezTo>
                  <a:cubicBezTo>
                    <a:pt x="15157" y="8232"/>
                    <a:pt x="15389" y="7661"/>
                    <a:pt x="15371" y="7045"/>
                  </a:cubicBezTo>
                  <a:cubicBezTo>
                    <a:pt x="15327" y="5984"/>
                    <a:pt x="14461" y="5101"/>
                    <a:pt x="13391" y="5038"/>
                  </a:cubicBezTo>
                  <a:cubicBezTo>
                    <a:pt x="13350" y="5036"/>
                    <a:pt x="13308" y="5035"/>
                    <a:pt x="13267" y="5035"/>
                  </a:cubicBezTo>
                  <a:cubicBezTo>
                    <a:pt x="12697" y="5035"/>
                    <a:pt x="12158" y="5264"/>
                    <a:pt x="11758" y="5681"/>
                  </a:cubicBezTo>
                  <a:cubicBezTo>
                    <a:pt x="11687" y="5761"/>
                    <a:pt x="11589" y="5796"/>
                    <a:pt x="11491" y="5796"/>
                  </a:cubicBezTo>
                  <a:cubicBezTo>
                    <a:pt x="11294" y="5796"/>
                    <a:pt x="11125" y="5636"/>
                    <a:pt x="11125" y="5440"/>
                  </a:cubicBezTo>
                  <a:lnTo>
                    <a:pt x="11125" y="3388"/>
                  </a:lnTo>
                  <a:cubicBezTo>
                    <a:pt x="11125" y="3388"/>
                    <a:pt x="11009" y="3067"/>
                    <a:pt x="10831" y="3067"/>
                  </a:cubicBezTo>
                  <a:cubicBezTo>
                    <a:pt x="10661" y="3067"/>
                    <a:pt x="10518" y="3209"/>
                    <a:pt x="10536" y="3388"/>
                  </a:cubicBezTo>
                  <a:lnTo>
                    <a:pt x="10536" y="5449"/>
                  </a:lnTo>
                  <a:cubicBezTo>
                    <a:pt x="10519" y="5987"/>
                    <a:pt x="10956" y="6430"/>
                    <a:pt x="11501" y="6430"/>
                  </a:cubicBezTo>
                  <a:cubicBezTo>
                    <a:pt x="11507" y="6430"/>
                    <a:pt x="11512" y="6430"/>
                    <a:pt x="11517" y="6430"/>
                  </a:cubicBezTo>
                  <a:cubicBezTo>
                    <a:pt x="11528" y="6430"/>
                    <a:pt x="11539" y="6430"/>
                    <a:pt x="11549" y="6430"/>
                  </a:cubicBezTo>
                  <a:cubicBezTo>
                    <a:pt x="11814" y="6430"/>
                    <a:pt x="12060" y="6324"/>
                    <a:pt x="12249" y="6127"/>
                  </a:cubicBezTo>
                  <a:cubicBezTo>
                    <a:pt x="12529" y="5830"/>
                    <a:pt x="12921" y="5670"/>
                    <a:pt x="13334" y="5670"/>
                  </a:cubicBezTo>
                  <a:cubicBezTo>
                    <a:pt x="13356" y="5670"/>
                    <a:pt x="13378" y="5671"/>
                    <a:pt x="13400" y="5672"/>
                  </a:cubicBezTo>
                  <a:cubicBezTo>
                    <a:pt x="14149" y="5716"/>
                    <a:pt x="14756" y="6341"/>
                    <a:pt x="14792" y="7090"/>
                  </a:cubicBezTo>
                  <a:cubicBezTo>
                    <a:pt x="14809" y="7500"/>
                    <a:pt x="14658" y="7884"/>
                    <a:pt x="14381" y="8178"/>
                  </a:cubicBezTo>
                  <a:cubicBezTo>
                    <a:pt x="14096" y="8464"/>
                    <a:pt x="13721" y="8624"/>
                    <a:pt x="13311" y="8624"/>
                  </a:cubicBezTo>
                  <a:cubicBezTo>
                    <a:pt x="12909" y="8624"/>
                    <a:pt x="12526" y="8464"/>
                    <a:pt x="12249" y="8178"/>
                  </a:cubicBezTo>
                  <a:cubicBezTo>
                    <a:pt x="12056" y="7977"/>
                    <a:pt x="11537" y="7836"/>
                    <a:pt x="11518" y="7831"/>
                  </a:cubicBezTo>
                  <a:lnTo>
                    <a:pt x="11518" y="7831"/>
                  </a:lnTo>
                  <a:cubicBezTo>
                    <a:pt x="10973" y="7840"/>
                    <a:pt x="10536" y="8282"/>
                    <a:pt x="10536" y="8830"/>
                  </a:cubicBezTo>
                  <a:lnTo>
                    <a:pt x="10536" y="17260"/>
                  </a:lnTo>
                  <a:lnTo>
                    <a:pt x="785" y="17260"/>
                  </a:lnTo>
                  <a:cubicBezTo>
                    <a:pt x="705" y="17260"/>
                    <a:pt x="634" y="17198"/>
                    <a:pt x="634" y="17108"/>
                  </a:cubicBezTo>
                  <a:lnTo>
                    <a:pt x="634" y="203"/>
                  </a:lnTo>
                  <a:cubicBezTo>
                    <a:pt x="634" y="176"/>
                    <a:pt x="625" y="158"/>
                    <a:pt x="607" y="141"/>
                  </a:cubicBezTo>
                  <a:cubicBezTo>
                    <a:pt x="511" y="41"/>
                    <a:pt x="408" y="0"/>
                    <a:pt x="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06" name="Google Shape;806;p53"/>
            <p:cNvSpPr/>
            <p:nvPr/>
          </p:nvSpPr>
          <p:spPr>
            <a:xfrm>
              <a:off x="1809264" y="2068508"/>
              <a:ext cx="168076" cy="44685"/>
            </a:xfrm>
            <a:custGeom>
              <a:avLst/>
              <a:gdLst/>
              <a:ahLst/>
              <a:cxnLst/>
              <a:rect l="l" t="t" r="r" b="b"/>
              <a:pathLst>
                <a:path w="7485" h="1990" extrusionOk="0">
                  <a:moveTo>
                    <a:pt x="6851" y="634"/>
                  </a:moveTo>
                  <a:lnTo>
                    <a:pt x="6851" y="1356"/>
                  </a:lnTo>
                  <a:lnTo>
                    <a:pt x="633" y="1356"/>
                  </a:lnTo>
                  <a:lnTo>
                    <a:pt x="633" y="634"/>
                  </a:lnTo>
                  <a:close/>
                  <a:moveTo>
                    <a:pt x="312" y="0"/>
                  </a:moveTo>
                  <a:cubicBezTo>
                    <a:pt x="143" y="0"/>
                    <a:pt x="0" y="143"/>
                    <a:pt x="0" y="321"/>
                  </a:cubicBezTo>
                  <a:lnTo>
                    <a:pt x="0" y="1677"/>
                  </a:lnTo>
                  <a:cubicBezTo>
                    <a:pt x="0" y="1847"/>
                    <a:pt x="143" y="1990"/>
                    <a:pt x="312" y="1990"/>
                  </a:cubicBezTo>
                  <a:lnTo>
                    <a:pt x="7173" y="1990"/>
                  </a:lnTo>
                  <a:cubicBezTo>
                    <a:pt x="7342" y="1990"/>
                    <a:pt x="7485" y="1847"/>
                    <a:pt x="7485" y="1677"/>
                  </a:cubicBezTo>
                  <a:lnTo>
                    <a:pt x="7485" y="321"/>
                  </a:lnTo>
                  <a:cubicBezTo>
                    <a:pt x="7485" y="143"/>
                    <a:pt x="7342" y="0"/>
                    <a:pt x="7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07" name="Google Shape;807;p53"/>
            <p:cNvSpPr/>
            <p:nvPr/>
          </p:nvSpPr>
          <p:spPr>
            <a:xfrm>
              <a:off x="1808658" y="2127385"/>
              <a:ext cx="120022" cy="14259"/>
            </a:xfrm>
            <a:custGeom>
              <a:avLst/>
              <a:gdLst/>
              <a:ahLst/>
              <a:cxnLst/>
              <a:rect l="l" t="t" r="r" b="b"/>
              <a:pathLst>
                <a:path w="5345" h="635" extrusionOk="0">
                  <a:moveTo>
                    <a:pt x="357" y="1"/>
                  </a:moveTo>
                  <a:cubicBezTo>
                    <a:pt x="197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4987" y="634"/>
                  </a:lnTo>
                  <a:cubicBezTo>
                    <a:pt x="5148" y="634"/>
                    <a:pt x="5299" y="518"/>
                    <a:pt x="5317" y="358"/>
                  </a:cubicBezTo>
                  <a:cubicBezTo>
                    <a:pt x="5344" y="170"/>
                    <a:pt x="5192" y="1"/>
                    <a:pt x="5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08" name="Google Shape;808;p53"/>
            <p:cNvSpPr/>
            <p:nvPr/>
          </p:nvSpPr>
          <p:spPr>
            <a:xfrm>
              <a:off x="1944062" y="2127385"/>
              <a:ext cx="33480" cy="14259"/>
            </a:xfrm>
            <a:custGeom>
              <a:avLst/>
              <a:gdLst/>
              <a:ahLst/>
              <a:cxnLst/>
              <a:rect l="l" t="t" r="r" b="b"/>
              <a:pathLst>
                <a:path w="1491" h="635" extrusionOk="0">
                  <a:moveTo>
                    <a:pt x="349" y="1"/>
                  </a:moveTo>
                  <a:cubicBezTo>
                    <a:pt x="188" y="1"/>
                    <a:pt x="46" y="117"/>
                    <a:pt x="28" y="277"/>
                  </a:cubicBezTo>
                  <a:cubicBezTo>
                    <a:pt x="1" y="474"/>
                    <a:pt x="153" y="634"/>
                    <a:pt x="340" y="634"/>
                  </a:cubicBezTo>
                  <a:lnTo>
                    <a:pt x="1143" y="634"/>
                  </a:lnTo>
                  <a:cubicBezTo>
                    <a:pt x="1303" y="634"/>
                    <a:pt x="1446" y="518"/>
                    <a:pt x="1464" y="358"/>
                  </a:cubicBezTo>
                  <a:cubicBezTo>
                    <a:pt x="1491" y="170"/>
                    <a:pt x="1339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09" name="Google Shape;809;p53"/>
            <p:cNvSpPr/>
            <p:nvPr/>
          </p:nvSpPr>
          <p:spPr>
            <a:xfrm>
              <a:off x="1891180" y="2157834"/>
              <a:ext cx="86362" cy="14259"/>
            </a:xfrm>
            <a:custGeom>
              <a:avLst/>
              <a:gdLst/>
              <a:ahLst/>
              <a:cxnLst/>
              <a:rect l="l" t="t" r="r" b="b"/>
              <a:pathLst>
                <a:path w="3846" h="635" extrusionOk="0">
                  <a:moveTo>
                    <a:pt x="358" y="1"/>
                  </a:moveTo>
                  <a:cubicBezTo>
                    <a:pt x="197" y="1"/>
                    <a:pt x="45" y="117"/>
                    <a:pt x="28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3498" y="634"/>
                  </a:lnTo>
                  <a:cubicBezTo>
                    <a:pt x="3658" y="634"/>
                    <a:pt x="3801" y="518"/>
                    <a:pt x="3819" y="358"/>
                  </a:cubicBezTo>
                  <a:cubicBezTo>
                    <a:pt x="3846" y="162"/>
                    <a:pt x="3694" y="1"/>
                    <a:pt x="35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10" name="Google Shape;810;p53"/>
            <p:cNvSpPr/>
            <p:nvPr/>
          </p:nvSpPr>
          <p:spPr>
            <a:xfrm>
              <a:off x="1808658" y="2157834"/>
              <a:ext cx="67118" cy="14259"/>
            </a:xfrm>
            <a:custGeom>
              <a:avLst/>
              <a:gdLst/>
              <a:ahLst/>
              <a:cxnLst/>
              <a:rect l="l" t="t" r="r" b="b"/>
              <a:pathLst>
                <a:path w="2989" h="635" extrusionOk="0">
                  <a:moveTo>
                    <a:pt x="357" y="1"/>
                  </a:moveTo>
                  <a:cubicBezTo>
                    <a:pt x="197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2641" y="634"/>
                  </a:lnTo>
                  <a:cubicBezTo>
                    <a:pt x="2802" y="634"/>
                    <a:pt x="2944" y="518"/>
                    <a:pt x="2962" y="358"/>
                  </a:cubicBezTo>
                  <a:cubicBezTo>
                    <a:pt x="2989" y="162"/>
                    <a:pt x="2837" y="1"/>
                    <a:pt x="26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11" name="Google Shape;811;p53"/>
            <p:cNvSpPr/>
            <p:nvPr/>
          </p:nvSpPr>
          <p:spPr>
            <a:xfrm>
              <a:off x="1808658" y="2189091"/>
              <a:ext cx="129431" cy="14439"/>
            </a:xfrm>
            <a:custGeom>
              <a:avLst/>
              <a:gdLst/>
              <a:ahLst/>
              <a:cxnLst/>
              <a:rect l="l" t="t" r="r" b="b"/>
              <a:pathLst>
                <a:path w="5764" h="643" extrusionOk="0">
                  <a:moveTo>
                    <a:pt x="357" y="1"/>
                  </a:moveTo>
                  <a:cubicBezTo>
                    <a:pt x="197" y="1"/>
                    <a:pt x="45" y="125"/>
                    <a:pt x="27" y="286"/>
                  </a:cubicBezTo>
                  <a:cubicBezTo>
                    <a:pt x="0" y="473"/>
                    <a:pt x="152" y="643"/>
                    <a:pt x="339" y="643"/>
                  </a:cubicBezTo>
                  <a:lnTo>
                    <a:pt x="5415" y="643"/>
                  </a:lnTo>
                  <a:cubicBezTo>
                    <a:pt x="5576" y="643"/>
                    <a:pt x="5728" y="527"/>
                    <a:pt x="5745" y="357"/>
                  </a:cubicBezTo>
                  <a:cubicBezTo>
                    <a:pt x="5763" y="170"/>
                    <a:pt x="5621" y="1"/>
                    <a:pt x="54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12" name="Google Shape;812;p53"/>
            <p:cNvSpPr/>
            <p:nvPr/>
          </p:nvSpPr>
          <p:spPr>
            <a:xfrm>
              <a:off x="1809264" y="2344143"/>
              <a:ext cx="168076" cy="44483"/>
            </a:xfrm>
            <a:custGeom>
              <a:avLst/>
              <a:gdLst/>
              <a:ahLst/>
              <a:cxnLst/>
              <a:rect l="l" t="t" r="r" b="b"/>
              <a:pathLst>
                <a:path w="7485" h="1981" extrusionOk="0">
                  <a:moveTo>
                    <a:pt x="6851" y="634"/>
                  </a:moveTo>
                  <a:lnTo>
                    <a:pt x="6851" y="1348"/>
                  </a:lnTo>
                  <a:lnTo>
                    <a:pt x="633" y="1348"/>
                  </a:lnTo>
                  <a:lnTo>
                    <a:pt x="633" y="634"/>
                  </a:lnTo>
                  <a:close/>
                  <a:moveTo>
                    <a:pt x="312" y="0"/>
                  </a:moveTo>
                  <a:cubicBezTo>
                    <a:pt x="143" y="0"/>
                    <a:pt x="0" y="134"/>
                    <a:pt x="0" y="313"/>
                  </a:cubicBezTo>
                  <a:lnTo>
                    <a:pt x="0" y="1669"/>
                  </a:lnTo>
                  <a:cubicBezTo>
                    <a:pt x="0" y="1838"/>
                    <a:pt x="143" y="1981"/>
                    <a:pt x="312" y="1981"/>
                  </a:cubicBezTo>
                  <a:lnTo>
                    <a:pt x="7173" y="1981"/>
                  </a:lnTo>
                  <a:cubicBezTo>
                    <a:pt x="7342" y="1981"/>
                    <a:pt x="7485" y="1838"/>
                    <a:pt x="7485" y="1669"/>
                  </a:cubicBezTo>
                  <a:lnTo>
                    <a:pt x="7485" y="313"/>
                  </a:lnTo>
                  <a:cubicBezTo>
                    <a:pt x="7485" y="134"/>
                    <a:pt x="7342" y="0"/>
                    <a:pt x="7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13" name="Google Shape;813;p53"/>
            <p:cNvSpPr/>
            <p:nvPr/>
          </p:nvSpPr>
          <p:spPr>
            <a:xfrm>
              <a:off x="1808658" y="2403042"/>
              <a:ext cx="120022" cy="14236"/>
            </a:xfrm>
            <a:custGeom>
              <a:avLst/>
              <a:gdLst/>
              <a:ahLst/>
              <a:cxnLst/>
              <a:rect l="l" t="t" r="r" b="b"/>
              <a:pathLst>
                <a:path w="5345" h="634" extrusionOk="0">
                  <a:moveTo>
                    <a:pt x="357" y="0"/>
                  </a:moveTo>
                  <a:cubicBezTo>
                    <a:pt x="197" y="0"/>
                    <a:pt x="45" y="116"/>
                    <a:pt x="27" y="277"/>
                  </a:cubicBezTo>
                  <a:cubicBezTo>
                    <a:pt x="0" y="464"/>
                    <a:pt x="152" y="634"/>
                    <a:pt x="339" y="634"/>
                  </a:cubicBezTo>
                  <a:lnTo>
                    <a:pt x="4987" y="634"/>
                  </a:lnTo>
                  <a:cubicBezTo>
                    <a:pt x="5148" y="634"/>
                    <a:pt x="5299" y="518"/>
                    <a:pt x="5317" y="357"/>
                  </a:cubicBezTo>
                  <a:cubicBezTo>
                    <a:pt x="5344" y="161"/>
                    <a:pt x="5192" y="0"/>
                    <a:pt x="50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14" name="Google Shape;814;p53"/>
            <p:cNvSpPr/>
            <p:nvPr/>
          </p:nvSpPr>
          <p:spPr>
            <a:xfrm>
              <a:off x="1944062" y="2403042"/>
              <a:ext cx="33480" cy="14236"/>
            </a:xfrm>
            <a:custGeom>
              <a:avLst/>
              <a:gdLst/>
              <a:ahLst/>
              <a:cxnLst/>
              <a:rect l="l" t="t" r="r" b="b"/>
              <a:pathLst>
                <a:path w="1491" h="634" extrusionOk="0">
                  <a:moveTo>
                    <a:pt x="349" y="0"/>
                  </a:moveTo>
                  <a:cubicBezTo>
                    <a:pt x="188" y="0"/>
                    <a:pt x="46" y="116"/>
                    <a:pt x="28" y="277"/>
                  </a:cubicBezTo>
                  <a:cubicBezTo>
                    <a:pt x="1" y="464"/>
                    <a:pt x="153" y="634"/>
                    <a:pt x="340" y="634"/>
                  </a:cubicBezTo>
                  <a:lnTo>
                    <a:pt x="1143" y="634"/>
                  </a:lnTo>
                  <a:cubicBezTo>
                    <a:pt x="1303" y="634"/>
                    <a:pt x="1446" y="518"/>
                    <a:pt x="1464" y="357"/>
                  </a:cubicBezTo>
                  <a:cubicBezTo>
                    <a:pt x="1491" y="161"/>
                    <a:pt x="1339" y="0"/>
                    <a:pt x="1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15" name="Google Shape;815;p53"/>
            <p:cNvSpPr/>
            <p:nvPr/>
          </p:nvSpPr>
          <p:spPr>
            <a:xfrm>
              <a:off x="1891180" y="2433289"/>
              <a:ext cx="86362" cy="14236"/>
            </a:xfrm>
            <a:custGeom>
              <a:avLst/>
              <a:gdLst/>
              <a:ahLst/>
              <a:cxnLst/>
              <a:rect l="l" t="t" r="r" b="b"/>
              <a:pathLst>
                <a:path w="3846" h="634" extrusionOk="0">
                  <a:moveTo>
                    <a:pt x="358" y="0"/>
                  </a:moveTo>
                  <a:cubicBezTo>
                    <a:pt x="197" y="0"/>
                    <a:pt x="45" y="116"/>
                    <a:pt x="28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3507" y="634"/>
                  </a:lnTo>
                  <a:cubicBezTo>
                    <a:pt x="3694" y="634"/>
                    <a:pt x="3846" y="473"/>
                    <a:pt x="3819" y="277"/>
                  </a:cubicBezTo>
                  <a:cubicBezTo>
                    <a:pt x="3801" y="116"/>
                    <a:pt x="3658" y="0"/>
                    <a:pt x="34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16" name="Google Shape;816;p53"/>
            <p:cNvSpPr/>
            <p:nvPr/>
          </p:nvSpPr>
          <p:spPr>
            <a:xfrm>
              <a:off x="1808658" y="2433289"/>
              <a:ext cx="67118" cy="14236"/>
            </a:xfrm>
            <a:custGeom>
              <a:avLst/>
              <a:gdLst/>
              <a:ahLst/>
              <a:cxnLst/>
              <a:rect l="l" t="t" r="r" b="b"/>
              <a:pathLst>
                <a:path w="2989" h="634" extrusionOk="0">
                  <a:moveTo>
                    <a:pt x="357" y="0"/>
                  </a:moveTo>
                  <a:cubicBezTo>
                    <a:pt x="197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2641" y="634"/>
                  </a:lnTo>
                  <a:cubicBezTo>
                    <a:pt x="2802" y="634"/>
                    <a:pt x="2944" y="518"/>
                    <a:pt x="2962" y="357"/>
                  </a:cubicBezTo>
                  <a:cubicBezTo>
                    <a:pt x="2989" y="170"/>
                    <a:pt x="2837" y="0"/>
                    <a:pt x="2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17" name="Google Shape;817;p53"/>
            <p:cNvSpPr/>
            <p:nvPr/>
          </p:nvSpPr>
          <p:spPr>
            <a:xfrm>
              <a:off x="1808658" y="2464726"/>
              <a:ext cx="129431" cy="14259"/>
            </a:xfrm>
            <a:custGeom>
              <a:avLst/>
              <a:gdLst/>
              <a:ahLst/>
              <a:cxnLst/>
              <a:rect l="l" t="t" r="r" b="b"/>
              <a:pathLst>
                <a:path w="5764" h="635" extrusionOk="0">
                  <a:moveTo>
                    <a:pt x="357" y="1"/>
                  </a:moveTo>
                  <a:cubicBezTo>
                    <a:pt x="197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5415" y="634"/>
                  </a:lnTo>
                  <a:cubicBezTo>
                    <a:pt x="5576" y="634"/>
                    <a:pt x="5728" y="518"/>
                    <a:pt x="5745" y="358"/>
                  </a:cubicBezTo>
                  <a:cubicBezTo>
                    <a:pt x="5763" y="161"/>
                    <a:pt x="5621" y="1"/>
                    <a:pt x="54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18" name="Google Shape;818;p53"/>
            <p:cNvSpPr/>
            <p:nvPr/>
          </p:nvSpPr>
          <p:spPr>
            <a:xfrm>
              <a:off x="1575283" y="2144810"/>
              <a:ext cx="163877" cy="194415"/>
            </a:xfrm>
            <a:custGeom>
              <a:avLst/>
              <a:gdLst/>
              <a:ahLst/>
              <a:cxnLst/>
              <a:rect l="l" t="t" r="r" b="b"/>
              <a:pathLst>
                <a:path w="7298" h="8658" extrusionOk="0">
                  <a:moveTo>
                    <a:pt x="3640" y="607"/>
                  </a:moveTo>
                  <a:cubicBezTo>
                    <a:pt x="3658" y="607"/>
                    <a:pt x="3676" y="607"/>
                    <a:pt x="3694" y="608"/>
                  </a:cubicBezTo>
                  <a:cubicBezTo>
                    <a:pt x="5228" y="643"/>
                    <a:pt x="6504" y="1892"/>
                    <a:pt x="6584" y="3462"/>
                  </a:cubicBezTo>
                  <a:cubicBezTo>
                    <a:pt x="6629" y="4292"/>
                    <a:pt x="6334" y="5086"/>
                    <a:pt x="5772" y="5693"/>
                  </a:cubicBezTo>
                  <a:cubicBezTo>
                    <a:pt x="5371" y="6130"/>
                    <a:pt x="4853" y="6424"/>
                    <a:pt x="4273" y="6558"/>
                  </a:cubicBezTo>
                  <a:cubicBezTo>
                    <a:pt x="4140" y="6558"/>
                    <a:pt x="4033" y="6665"/>
                    <a:pt x="4033" y="6799"/>
                  </a:cubicBezTo>
                  <a:lnTo>
                    <a:pt x="4033" y="7637"/>
                  </a:lnTo>
                  <a:cubicBezTo>
                    <a:pt x="4033" y="7825"/>
                    <a:pt x="3908" y="7994"/>
                    <a:pt x="3720" y="8039"/>
                  </a:cubicBezTo>
                  <a:cubicBezTo>
                    <a:pt x="3689" y="8047"/>
                    <a:pt x="3657" y="8050"/>
                    <a:pt x="3627" y="8050"/>
                  </a:cubicBezTo>
                  <a:cubicBezTo>
                    <a:pt x="3408" y="8050"/>
                    <a:pt x="3230" y="7864"/>
                    <a:pt x="3230" y="7637"/>
                  </a:cubicBezTo>
                  <a:lnTo>
                    <a:pt x="3230" y="6219"/>
                  </a:lnTo>
                  <a:cubicBezTo>
                    <a:pt x="3230" y="5996"/>
                    <a:pt x="3399" y="5818"/>
                    <a:pt x="3622" y="5818"/>
                  </a:cubicBezTo>
                  <a:cubicBezTo>
                    <a:pt x="4220" y="5818"/>
                    <a:pt x="4782" y="5577"/>
                    <a:pt x="5192" y="5131"/>
                  </a:cubicBezTo>
                  <a:cubicBezTo>
                    <a:pt x="5603" y="4694"/>
                    <a:pt x="5808" y="4114"/>
                    <a:pt x="5781" y="3507"/>
                  </a:cubicBezTo>
                  <a:cubicBezTo>
                    <a:pt x="5719" y="2365"/>
                    <a:pt x="4800" y="1446"/>
                    <a:pt x="3676" y="1428"/>
                  </a:cubicBezTo>
                  <a:lnTo>
                    <a:pt x="3631" y="1428"/>
                  </a:lnTo>
                  <a:cubicBezTo>
                    <a:pt x="2561" y="1428"/>
                    <a:pt x="1642" y="2231"/>
                    <a:pt x="1499" y="3311"/>
                  </a:cubicBezTo>
                  <a:cubicBezTo>
                    <a:pt x="1481" y="3418"/>
                    <a:pt x="1472" y="3516"/>
                    <a:pt x="1472" y="3623"/>
                  </a:cubicBezTo>
                  <a:cubicBezTo>
                    <a:pt x="1472" y="3801"/>
                    <a:pt x="1347" y="3971"/>
                    <a:pt x="1169" y="4016"/>
                  </a:cubicBezTo>
                  <a:cubicBezTo>
                    <a:pt x="1136" y="4023"/>
                    <a:pt x="1104" y="4027"/>
                    <a:pt x="1072" y="4027"/>
                  </a:cubicBezTo>
                  <a:cubicBezTo>
                    <a:pt x="853" y="4027"/>
                    <a:pt x="669" y="3849"/>
                    <a:pt x="669" y="3623"/>
                  </a:cubicBezTo>
                  <a:cubicBezTo>
                    <a:pt x="669" y="3480"/>
                    <a:pt x="678" y="3338"/>
                    <a:pt x="696" y="3204"/>
                  </a:cubicBezTo>
                  <a:cubicBezTo>
                    <a:pt x="899" y="1705"/>
                    <a:pt x="2164" y="607"/>
                    <a:pt x="3640" y="607"/>
                  </a:cubicBezTo>
                  <a:close/>
                  <a:moveTo>
                    <a:pt x="3631" y="0"/>
                  </a:moveTo>
                  <a:cubicBezTo>
                    <a:pt x="1824" y="0"/>
                    <a:pt x="291" y="1327"/>
                    <a:pt x="45" y="3123"/>
                  </a:cubicBezTo>
                  <a:cubicBezTo>
                    <a:pt x="18" y="3275"/>
                    <a:pt x="9" y="3436"/>
                    <a:pt x="9" y="3587"/>
                  </a:cubicBezTo>
                  <a:cubicBezTo>
                    <a:pt x="1" y="4185"/>
                    <a:pt x="461" y="4663"/>
                    <a:pt x="1037" y="4663"/>
                  </a:cubicBezTo>
                  <a:cubicBezTo>
                    <a:pt x="1072" y="4663"/>
                    <a:pt x="1107" y="4661"/>
                    <a:pt x="1142" y="4658"/>
                  </a:cubicBezTo>
                  <a:cubicBezTo>
                    <a:pt x="1669" y="4604"/>
                    <a:pt x="2079" y="4167"/>
                    <a:pt x="2079" y="3623"/>
                  </a:cubicBezTo>
                  <a:cubicBezTo>
                    <a:pt x="2079" y="3552"/>
                    <a:pt x="2088" y="3480"/>
                    <a:pt x="2097" y="3409"/>
                  </a:cubicBezTo>
                  <a:cubicBezTo>
                    <a:pt x="2202" y="2645"/>
                    <a:pt x="2853" y="2079"/>
                    <a:pt x="3622" y="2079"/>
                  </a:cubicBezTo>
                  <a:cubicBezTo>
                    <a:pt x="3634" y="2079"/>
                    <a:pt x="3646" y="2079"/>
                    <a:pt x="3658" y="2080"/>
                  </a:cubicBezTo>
                  <a:cubicBezTo>
                    <a:pt x="4470" y="2089"/>
                    <a:pt x="5130" y="2740"/>
                    <a:pt x="5174" y="3543"/>
                  </a:cubicBezTo>
                  <a:cubicBezTo>
                    <a:pt x="5201" y="3971"/>
                    <a:pt x="5050" y="4381"/>
                    <a:pt x="4755" y="4694"/>
                  </a:cubicBezTo>
                  <a:cubicBezTo>
                    <a:pt x="4461" y="4997"/>
                    <a:pt x="4059" y="5175"/>
                    <a:pt x="3631" y="5175"/>
                  </a:cubicBezTo>
                  <a:cubicBezTo>
                    <a:pt x="3060" y="5175"/>
                    <a:pt x="2596" y="5630"/>
                    <a:pt x="2596" y="6201"/>
                  </a:cubicBezTo>
                  <a:lnTo>
                    <a:pt x="2596" y="7593"/>
                  </a:lnTo>
                  <a:cubicBezTo>
                    <a:pt x="2596" y="8174"/>
                    <a:pt x="3055" y="8657"/>
                    <a:pt x="3627" y="8657"/>
                  </a:cubicBezTo>
                  <a:cubicBezTo>
                    <a:pt x="3652" y="8657"/>
                    <a:pt x="3677" y="8656"/>
                    <a:pt x="3703" y="8654"/>
                  </a:cubicBezTo>
                  <a:cubicBezTo>
                    <a:pt x="4238" y="8610"/>
                    <a:pt x="4666" y="8164"/>
                    <a:pt x="4666" y="7620"/>
                  </a:cubicBezTo>
                  <a:lnTo>
                    <a:pt x="4666" y="7093"/>
                  </a:lnTo>
                  <a:cubicBezTo>
                    <a:pt x="5273" y="6915"/>
                    <a:pt x="5817" y="6576"/>
                    <a:pt x="6254" y="6121"/>
                  </a:cubicBezTo>
                  <a:cubicBezTo>
                    <a:pt x="6950" y="5389"/>
                    <a:pt x="7298" y="4435"/>
                    <a:pt x="7244" y="3436"/>
                  </a:cubicBezTo>
                  <a:cubicBezTo>
                    <a:pt x="7146" y="1544"/>
                    <a:pt x="5594" y="46"/>
                    <a:pt x="3703" y="1"/>
                  </a:cubicBezTo>
                  <a:cubicBezTo>
                    <a:pt x="3679" y="1"/>
                    <a:pt x="3655" y="0"/>
                    <a:pt x="3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19" name="Google Shape;819;p53"/>
            <p:cNvSpPr/>
            <p:nvPr/>
          </p:nvSpPr>
          <p:spPr>
            <a:xfrm>
              <a:off x="1633576" y="2356358"/>
              <a:ext cx="46886" cy="46908"/>
            </a:xfrm>
            <a:custGeom>
              <a:avLst/>
              <a:gdLst/>
              <a:ahLst/>
              <a:cxnLst/>
              <a:rect l="l" t="t" r="r" b="b"/>
              <a:pathLst>
                <a:path w="2088" h="2089" extrusionOk="0">
                  <a:moveTo>
                    <a:pt x="1044" y="634"/>
                  </a:moveTo>
                  <a:cubicBezTo>
                    <a:pt x="1267" y="634"/>
                    <a:pt x="1454" y="812"/>
                    <a:pt x="1454" y="1044"/>
                  </a:cubicBezTo>
                  <a:cubicBezTo>
                    <a:pt x="1454" y="1267"/>
                    <a:pt x="1267" y="1446"/>
                    <a:pt x="1044" y="1446"/>
                  </a:cubicBezTo>
                  <a:cubicBezTo>
                    <a:pt x="821" y="1446"/>
                    <a:pt x="634" y="1267"/>
                    <a:pt x="634" y="1044"/>
                  </a:cubicBezTo>
                  <a:cubicBezTo>
                    <a:pt x="634" y="812"/>
                    <a:pt x="821" y="634"/>
                    <a:pt x="1044" y="634"/>
                  </a:cubicBezTo>
                  <a:close/>
                  <a:moveTo>
                    <a:pt x="1044" y="1"/>
                  </a:moveTo>
                  <a:cubicBezTo>
                    <a:pt x="473" y="1"/>
                    <a:pt x="0" y="465"/>
                    <a:pt x="0" y="1044"/>
                  </a:cubicBezTo>
                  <a:cubicBezTo>
                    <a:pt x="0" y="1615"/>
                    <a:pt x="473" y="2088"/>
                    <a:pt x="1044" y="2088"/>
                  </a:cubicBezTo>
                  <a:cubicBezTo>
                    <a:pt x="1624" y="2088"/>
                    <a:pt x="2088" y="1615"/>
                    <a:pt x="2088" y="1044"/>
                  </a:cubicBezTo>
                  <a:cubicBezTo>
                    <a:pt x="2088" y="465"/>
                    <a:pt x="1624" y="1"/>
                    <a:pt x="10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820" name="Google Shape;820;p53"/>
          <p:cNvGrpSpPr/>
          <p:nvPr/>
        </p:nvGrpSpPr>
        <p:grpSpPr>
          <a:xfrm>
            <a:off x="5035734" y="1740626"/>
            <a:ext cx="486398" cy="486600"/>
            <a:chOff x="2153410" y="2030447"/>
            <a:chExt cx="486398" cy="486600"/>
          </a:xfrm>
        </p:grpSpPr>
        <p:sp>
          <p:nvSpPr>
            <p:cNvPr id="821" name="Google Shape;821;p53"/>
            <p:cNvSpPr/>
            <p:nvPr/>
          </p:nvSpPr>
          <p:spPr>
            <a:xfrm>
              <a:off x="2153410" y="2155049"/>
              <a:ext cx="486398" cy="361997"/>
            </a:xfrm>
            <a:custGeom>
              <a:avLst/>
              <a:gdLst/>
              <a:ahLst/>
              <a:cxnLst/>
              <a:rect l="l" t="t" r="r" b="b"/>
              <a:pathLst>
                <a:path w="21661" h="16121" extrusionOk="0">
                  <a:moveTo>
                    <a:pt x="16174" y="633"/>
                  </a:moveTo>
                  <a:cubicBezTo>
                    <a:pt x="16424" y="633"/>
                    <a:pt x="16629" y="839"/>
                    <a:pt x="16629" y="1088"/>
                  </a:cubicBezTo>
                  <a:lnTo>
                    <a:pt x="16629" y="2846"/>
                  </a:lnTo>
                  <a:cubicBezTo>
                    <a:pt x="16629" y="3140"/>
                    <a:pt x="16388" y="3381"/>
                    <a:pt x="16085" y="3381"/>
                  </a:cubicBezTo>
                  <a:lnTo>
                    <a:pt x="13917" y="3381"/>
                  </a:lnTo>
                  <a:lnTo>
                    <a:pt x="13917" y="2025"/>
                  </a:lnTo>
                  <a:cubicBezTo>
                    <a:pt x="13917" y="1258"/>
                    <a:pt x="14542" y="633"/>
                    <a:pt x="15318" y="633"/>
                  </a:cubicBezTo>
                  <a:close/>
                  <a:moveTo>
                    <a:pt x="17619" y="1392"/>
                  </a:moveTo>
                  <a:cubicBezTo>
                    <a:pt x="17958" y="1392"/>
                    <a:pt x="18235" y="1677"/>
                    <a:pt x="18235" y="2025"/>
                  </a:cubicBezTo>
                  <a:lnTo>
                    <a:pt x="18235" y="3381"/>
                  </a:lnTo>
                  <a:lnTo>
                    <a:pt x="17798" y="3381"/>
                  </a:lnTo>
                  <a:cubicBezTo>
                    <a:pt x="17504" y="3381"/>
                    <a:pt x="17263" y="3140"/>
                    <a:pt x="17263" y="2846"/>
                  </a:cubicBezTo>
                  <a:lnTo>
                    <a:pt x="17263" y="1392"/>
                  </a:lnTo>
                  <a:close/>
                  <a:moveTo>
                    <a:pt x="5737" y="2114"/>
                  </a:moveTo>
                  <a:cubicBezTo>
                    <a:pt x="5933" y="2114"/>
                    <a:pt x="6093" y="2275"/>
                    <a:pt x="6093" y="2471"/>
                  </a:cubicBezTo>
                  <a:lnTo>
                    <a:pt x="6093" y="3881"/>
                  </a:lnTo>
                  <a:cubicBezTo>
                    <a:pt x="6093" y="3970"/>
                    <a:pt x="6129" y="4050"/>
                    <a:pt x="6209" y="4095"/>
                  </a:cubicBezTo>
                  <a:cubicBezTo>
                    <a:pt x="6283" y="4144"/>
                    <a:pt x="6360" y="4165"/>
                    <a:pt x="6431" y="4165"/>
                  </a:cubicBezTo>
                  <a:cubicBezTo>
                    <a:pt x="6617" y="4165"/>
                    <a:pt x="6771" y="4019"/>
                    <a:pt x="6771" y="3845"/>
                  </a:cubicBezTo>
                  <a:lnTo>
                    <a:pt x="6771" y="2873"/>
                  </a:lnTo>
                  <a:lnTo>
                    <a:pt x="7458" y="2873"/>
                  </a:lnTo>
                  <a:cubicBezTo>
                    <a:pt x="7619" y="2873"/>
                    <a:pt x="7744" y="2997"/>
                    <a:pt x="7744" y="3158"/>
                  </a:cubicBezTo>
                  <a:lnTo>
                    <a:pt x="7744" y="6013"/>
                  </a:lnTo>
                  <a:cubicBezTo>
                    <a:pt x="7744" y="6780"/>
                    <a:pt x="7119" y="7404"/>
                    <a:pt x="6352" y="7404"/>
                  </a:cubicBezTo>
                  <a:lnTo>
                    <a:pt x="4818" y="7404"/>
                  </a:lnTo>
                  <a:cubicBezTo>
                    <a:pt x="4051" y="7404"/>
                    <a:pt x="3426" y="6780"/>
                    <a:pt x="3426" y="6013"/>
                  </a:cubicBezTo>
                  <a:lnTo>
                    <a:pt x="3426" y="3497"/>
                  </a:lnTo>
                  <a:cubicBezTo>
                    <a:pt x="3426" y="2739"/>
                    <a:pt x="4051" y="2114"/>
                    <a:pt x="4818" y="2114"/>
                  </a:cubicBezTo>
                  <a:close/>
                  <a:moveTo>
                    <a:pt x="16933" y="3649"/>
                  </a:moveTo>
                  <a:cubicBezTo>
                    <a:pt x="17147" y="3872"/>
                    <a:pt x="17450" y="4014"/>
                    <a:pt x="17780" y="4014"/>
                  </a:cubicBezTo>
                  <a:lnTo>
                    <a:pt x="18235" y="4014"/>
                  </a:lnTo>
                  <a:lnTo>
                    <a:pt x="18235" y="5290"/>
                  </a:lnTo>
                  <a:cubicBezTo>
                    <a:pt x="18235" y="6468"/>
                    <a:pt x="17298" y="7467"/>
                    <a:pt x="16112" y="7485"/>
                  </a:cubicBezTo>
                  <a:cubicBezTo>
                    <a:pt x="16101" y="7485"/>
                    <a:pt x="16090" y="7485"/>
                    <a:pt x="16079" y="7485"/>
                  </a:cubicBezTo>
                  <a:cubicBezTo>
                    <a:pt x="14890" y="7485"/>
                    <a:pt x="13917" y="6519"/>
                    <a:pt x="13917" y="5326"/>
                  </a:cubicBezTo>
                  <a:lnTo>
                    <a:pt x="13917" y="4014"/>
                  </a:lnTo>
                  <a:lnTo>
                    <a:pt x="16076" y="4014"/>
                  </a:lnTo>
                  <a:cubicBezTo>
                    <a:pt x="16415" y="4014"/>
                    <a:pt x="16718" y="3872"/>
                    <a:pt x="16933" y="3649"/>
                  </a:cubicBezTo>
                  <a:close/>
                  <a:moveTo>
                    <a:pt x="3587" y="7627"/>
                  </a:moveTo>
                  <a:lnTo>
                    <a:pt x="3587" y="7627"/>
                  </a:lnTo>
                  <a:cubicBezTo>
                    <a:pt x="3926" y="7886"/>
                    <a:pt x="4345" y="8038"/>
                    <a:pt x="4800" y="8038"/>
                  </a:cubicBezTo>
                  <a:lnTo>
                    <a:pt x="6343" y="8038"/>
                  </a:lnTo>
                  <a:cubicBezTo>
                    <a:pt x="6798" y="8038"/>
                    <a:pt x="7218" y="7886"/>
                    <a:pt x="7557" y="7627"/>
                  </a:cubicBezTo>
                  <a:lnTo>
                    <a:pt x="7557" y="7627"/>
                  </a:lnTo>
                  <a:cubicBezTo>
                    <a:pt x="7226" y="8395"/>
                    <a:pt x="6468" y="8939"/>
                    <a:pt x="5576" y="8939"/>
                  </a:cubicBezTo>
                  <a:cubicBezTo>
                    <a:pt x="4684" y="8939"/>
                    <a:pt x="3917" y="8395"/>
                    <a:pt x="3587" y="7627"/>
                  </a:cubicBezTo>
                  <a:close/>
                  <a:moveTo>
                    <a:pt x="16879" y="7993"/>
                  </a:moveTo>
                  <a:lnTo>
                    <a:pt x="16879" y="8868"/>
                  </a:lnTo>
                  <a:cubicBezTo>
                    <a:pt x="16879" y="9224"/>
                    <a:pt x="16638" y="9554"/>
                    <a:pt x="16290" y="9644"/>
                  </a:cubicBezTo>
                  <a:cubicBezTo>
                    <a:pt x="16216" y="9663"/>
                    <a:pt x="16143" y="9673"/>
                    <a:pt x="16072" y="9673"/>
                  </a:cubicBezTo>
                  <a:cubicBezTo>
                    <a:pt x="15631" y="9673"/>
                    <a:pt x="15273" y="9313"/>
                    <a:pt x="15273" y="8868"/>
                  </a:cubicBezTo>
                  <a:lnTo>
                    <a:pt x="15273" y="7993"/>
                  </a:lnTo>
                  <a:cubicBezTo>
                    <a:pt x="15523" y="8074"/>
                    <a:pt x="15800" y="8109"/>
                    <a:pt x="16076" y="8109"/>
                  </a:cubicBezTo>
                  <a:cubicBezTo>
                    <a:pt x="16353" y="8109"/>
                    <a:pt x="16629" y="8074"/>
                    <a:pt x="16879" y="7993"/>
                  </a:cubicBezTo>
                  <a:close/>
                  <a:moveTo>
                    <a:pt x="6388" y="9447"/>
                  </a:moveTo>
                  <a:lnTo>
                    <a:pt x="6388" y="10447"/>
                  </a:lnTo>
                  <a:lnTo>
                    <a:pt x="4782" y="10447"/>
                  </a:lnTo>
                  <a:lnTo>
                    <a:pt x="4782" y="9447"/>
                  </a:lnTo>
                  <a:cubicBezTo>
                    <a:pt x="5032" y="9519"/>
                    <a:pt x="5308" y="9563"/>
                    <a:pt x="5585" y="9563"/>
                  </a:cubicBezTo>
                  <a:cubicBezTo>
                    <a:pt x="5862" y="9563"/>
                    <a:pt x="6129" y="9519"/>
                    <a:pt x="6388" y="9447"/>
                  </a:cubicBezTo>
                  <a:close/>
                  <a:moveTo>
                    <a:pt x="14711" y="9269"/>
                  </a:moveTo>
                  <a:cubicBezTo>
                    <a:pt x="14827" y="9644"/>
                    <a:pt x="15077" y="9947"/>
                    <a:pt x="15416" y="10134"/>
                  </a:cubicBezTo>
                  <a:lnTo>
                    <a:pt x="14836" y="10607"/>
                  </a:lnTo>
                  <a:lnTo>
                    <a:pt x="14470" y="10919"/>
                  </a:lnTo>
                  <a:lnTo>
                    <a:pt x="14060" y="9447"/>
                  </a:lnTo>
                  <a:lnTo>
                    <a:pt x="14711" y="9269"/>
                  </a:lnTo>
                  <a:close/>
                  <a:moveTo>
                    <a:pt x="17459" y="9269"/>
                  </a:moveTo>
                  <a:lnTo>
                    <a:pt x="18119" y="9447"/>
                  </a:lnTo>
                  <a:lnTo>
                    <a:pt x="17709" y="10919"/>
                  </a:lnTo>
                  <a:lnTo>
                    <a:pt x="17334" y="10607"/>
                  </a:lnTo>
                  <a:lnTo>
                    <a:pt x="16763" y="10134"/>
                  </a:lnTo>
                  <a:cubicBezTo>
                    <a:pt x="17093" y="9947"/>
                    <a:pt x="17352" y="9644"/>
                    <a:pt x="17459" y="9269"/>
                  </a:cubicBezTo>
                  <a:close/>
                  <a:moveTo>
                    <a:pt x="16085" y="10393"/>
                  </a:moveTo>
                  <a:lnTo>
                    <a:pt x="16727" y="10928"/>
                  </a:lnTo>
                  <a:lnTo>
                    <a:pt x="16326" y="11678"/>
                  </a:lnTo>
                  <a:lnTo>
                    <a:pt x="15853" y="11678"/>
                  </a:lnTo>
                  <a:lnTo>
                    <a:pt x="15443" y="10928"/>
                  </a:lnTo>
                  <a:lnTo>
                    <a:pt x="16085" y="10393"/>
                  </a:lnTo>
                  <a:close/>
                  <a:moveTo>
                    <a:pt x="13453" y="9626"/>
                  </a:moveTo>
                  <a:lnTo>
                    <a:pt x="13998" y="11579"/>
                  </a:lnTo>
                  <a:cubicBezTo>
                    <a:pt x="14015" y="11642"/>
                    <a:pt x="14051" y="11695"/>
                    <a:pt x="14096" y="11740"/>
                  </a:cubicBezTo>
                  <a:cubicBezTo>
                    <a:pt x="14158" y="11794"/>
                    <a:pt x="14238" y="11811"/>
                    <a:pt x="14310" y="11811"/>
                  </a:cubicBezTo>
                  <a:cubicBezTo>
                    <a:pt x="14381" y="11811"/>
                    <a:pt x="14453" y="11794"/>
                    <a:pt x="14515" y="11740"/>
                  </a:cubicBezTo>
                  <a:lnTo>
                    <a:pt x="14970" y="11365"/>
                  </a:lnTo>
                  <a:lnTo>
                    <a:pt x="15345" y="12043"/>
                  </a:lnTo>
                  <a:lnTo>
                    <a:pt x="14649" y="14042"/>
                  </a:lnTo>
                  <a:lnTo>
                    <a:pt x="13409" y="14042"/>
                  </a:lnTo>
                  <a:lnTo>
                    <a:pt x="13409" y="13515"/>
                  </a:lnTo>
                  <a:cubicBezTo>
                    <a:pt x="13409" y="13355"/>
                    <a:pt x="13293" y="13212"/>
                    <a:pt x="13132" y="13194"/>
                  </a:cubicBezTo>
                  <a:cubicBezTo>
                    <a:pt x="13117" y="13192"/>
                    <a:pt x="13102" y="13191"/>
                    <a:pt x="13087" y="13191"/>
                  </a:cubicBezTo>
                  <a:cubicBezTo>
                    <a:pt x="12912" y="13191"/>
                    <a:pt x="12775" y="13334"/>
                    <a:pt x="12775" y="13506"/>
                  </a:cubicBezTo>
                  <a:lnTo>
                    <a:pt x="12775" y="14042"/>
                  </a:lnTo>
                  <a:lnTo>
                    <a:pt x="11125" y="14042"/>
                  </a:lnTo>
                  <a:lnTo>
                    <a:pt x="11125" y="11642"/>
                  </a:lnTo>
                  <a:cubicBezTo>
                    <a:pt x="11125" y="10821"/>
                    <a:pt x="11687" y="10099"/>
                    <a:pt x="12490" y="9884"/>
                  </a:cubicBezTo>
                  <a:lnTo>
                    <a:pt x="13453" y="9626"/>
                  </a:lnTo>
                  <a:close/>
                  <a:moveTo>
                    <a:pt x="16290" y="12311"/>
                  </a:moveTo>
                  <a:lnTo>
                    <a:pt x="16924" y="14042"/>
                  </a:lnTo>
                  <a:lnTo>
                    <a:pt x="15291" y="14042"/>
                  </a:lnTo>
                  <a:lnTo>
                    <a:pt x="15880" y="12311"/>
                  </a:lnTo>
                  <a:close/>
                  <a:moveTo>
                    <a:pt x="18708" y="9626"/>
                  </a:moveTo>
                  <a:lnTo>
                    <a:pt x="19662" y="9884"/>
                  </a:lnTo>
                  <a:cubicBezTo>
                    <a:pt x="20465" y="10099"/>
                    <a:pt x="21027" y="10821"/>
                    <a:pt x="21027" y="11642"/>
                  </a:cubicBezTo>
                  <a:lnTo>
                    <a:pt x="21027" y="14042"/>
                  </a:lnTo>
                  <a:lnTo>
                    <a:pt x="19377" y="14042"/>
                  </a:lnTo>
                  <a:lnTo>
                    <a:pt x="19377" y="13515"/>
                  </a:lnTo>
                  <a:cubicBezTo>
                    <a:pt x="19377" y="13355"/>
                    <a:pt x="19261" y="13212"/>
                    <a:pt x="19100" y="13194"/>
                  </a:cubicBezTo>
                  <a:cubicBezTo>
                    <a:pt x="19085" y="13192"/>
                    <a:pt x="19070" y="13191"/>
                    <a:pt x="19056" y="13191"/>
                  </a:cubicBezTo>
                  <a:cubicBezTo>
                    <a:pt x="18880" y="13191"/>
                    <a:pt x="18744" y="13334"/>
                    <a:pt x="18744" y="13506"/>
                  </a:cubicBezTo>
                  <a:lnTo>
                    <a:pt x="18744" y="14042"/>
                  </a:lnTo>
                  <a:lnTo>
                    <a:pt x="17566" y="14042"/>
                  </a:lnTo>
                  <a:lnTo>
                    <a:pt x="16826" y="12034"/>
                  </a:lnTo>
                  <a:lnTo>
                    <a:pt x="17191" y="11365"/>
                  </a:lnTo>
                  <a:lnTo>
                    <a:pt x="17646" y="11740"/>
                  </a:lnTo>
                  <a:cubicBezTo>
                    <a:pt x="17709" y="11794"/>
                    <a:pt x="17780" y="11811"/>
                    <a:pt x="17851" y="11811"/>
                  </a:cubicBezTo>
                  <a:cubicBezTo>
                    <a:pt x="17932" y="11811"/>
                    <a:pt x="18003" y="11794"/>
                    <a:pt x="18066" y="11740"/>
                  </a:cubicBezTo>
                  <a:cubicBezTo>
                    <a:pt x="18110" y="11695"/>
                    <a:pt x="18146" y="11642"/>
                    <a:pt x="18164" y="11579"/>
                  </a:cubicBezTo>
                  <a:lnTo>
                    <a:pt x="18708" y="9626"/>
                  </a:lnTo>
                  <a:close/>
                  <a:moveTo>
                    <a:pt x="6656" y="11080"/>
                  </a:moveTo>
                  <a:lnTo>
                    <a:pt x="9180" y="11758"/>
                  </a:lnTo>
                  <a:cubicBezTo>
                    <a:pt x="9974" y="11972"/>
                    <a:pt x="10536" y="12704"/>
                    <a:pt x="10536" y="13524"/>
                  </a:cubicBezTo>
                  <a:lnTo>
                    <a:pt x="10536" y="15487"/>
                  </a:lnTo>
                  <a:lnTo>
                    <a:pt x="8886" y="15487"/>
                  </a:lnTo>
                  <a:lnTo>
                    <a:pt x="8886" y="14961"/>
                  </a:lnTo>
                  <a:cubicBezTo>
                    <a:pt x="8886" y="14791"/>
                    <a:pt x="8770" y="14648"/>
                    <a:pt x="8609" y="14630"/>
                  </a:cubicBezTo>
                  <a:cubicBezTo>
                    <a:pt x="8594" y="14628"/>
                    <a:pt x="8579" y="14627"/>
                    <a:pt x="8564" y="14627"/>
                  </a:cubicBezTo>
                  <a:cubicBezTo>
                    <a:pt x="8389" y="14627"/>
                    <a:pt x="8252" y="14770"/>
                    <a:pt x="8252" y="14943"/>
                  </a:cubicBezTo>
                  <a:lnTo>
                    <a:pt x="8252" y="15487"/>
                  </a:lnTo>
                  <a:lnTo>
                    <a:pt x="2918" y="15487"/>
                  </a:lnTo>
                  <a:lnTo>
                    <a:pt x="2918" y="14961"/>
                  </a:lnTo>
                  <a:cubicBezTo>
                    <a:pt x="2918" y="14791"/>
                    <a:pt x="2802" y="14648"/>
                    <a:pt x="2641" y="14630"/>
                  </a:cubicBezTo>
                  <a:cubicBezTo>
                    <a:pt x="2626" y="14628"/>
                    <a:pt x="2611" y="14627"/>
                    <a:pt x="2596" y="14627"/>
                  </a:cubicBezTo>
                  <a:cubicBezTo>
                    <a:pt x="2421" y="14627"/>
                    <a:pt x="2284" y="14770"/>
                    <a:pt x="2284" y="14943"/>
                  </a:cubicBezTo>
                  <a:lnTo>
                    <a:pt x="2284" y="15487"/>
                  </a:lnTo>
                  <a:lnTo>
                    <a:pt x="634" y="15487"/>
                  </a:lnTo>
                  <a:lnTo>
                    <a:pt x="634" y="13524"/>
                  </a:lnTo>
                  <a:cubicBezTo>
                    <a:pt x="634" y="12704"/>
                    <a:pt x="1187" y="11972"/>
                    <a:pt x="1981" y="11758"/>
                  </a:cubicBezTo>
                  <a:lnTo>
                    <a:pt x="4514" y="11080"/>
                  </a:lnTo>
                  <a:close/>
                  <a:moveTo>
                    <a:pt x="15309" y="0"/>
                  </a:moveTo>
                  <a:cubicBezTo>
                    <a:pt x="14194" y="0"/>
                    <a:pt x="13284" y="901"/>
                    <a:pt x="13284" y="2025"/>
                  </a:cubicBezTo>
                  <a:lnTo>
                    <a:pt x="13284" y="5263"/>
                  </a:lnTo>
                  <a:cubicBezTo>
                    <a:pt x="13284" y="6271"/>
                    <a:pt x="13828" y="7155"/>
                    <a:pt x="14640" y="7636"/>
                  </a:cubicBezTo>
                  <a:lnTo>
                    <a:pt x="14640" y="8627"/>
                  </a:lnTo>
                  <a:lnTo>
                    <a:pt x="12311" y="9251"/>
                  </a:lnTo>
                  <a:cubicBezTo>
                    <a:pt x="11241" y="9537"/>
                    <a:pt x="10492" y="10509"/>
                    <a:pt x="10492" y="11624"/>
                  </a:cubicBezTo>
                  <a:lnTo>
                    <a:pt x="10492" y="11874"/>
                  </a:lnTo>
                  <a:cubicBezTo>
                    <a:pt x="10188" y="11535"/>
                    <a:pt x="9787" y="11285"/>
                    <a:pt x="9323" y="11160"/>
                  </a:cubicBezTo>
                  <a:lnTo>
                    <a:pt x="7021" y="10545"/>
                  </a:lnTo>
                  <a:lnTo>
                    <a:pt x="7021" y="9189"/>
                  </a:lnTo>
                  <a:cubicBezTo>
                    <a:pt x="7833" y="8707"/>
                    <a:pt x="8377" y="7806"/>
                    <a:pt x="8377" y="6789"/>
                  </a:cubicBezTo>
                  <a:lnTo>
                    <a:pt x="8377" y="3158"/>
                  </a:lnTo>
                  <a:cubicBezTo>
                    <a:pt x="8377" y="2650"/>
                    <a:pt x="7967" y="2239"/>
                    <a:pt x="7458" y="2239"/>
                  </a:cubicBezTo>
                  <a:lnTo>
                    <a:pt x="6673" y="2239"/>
                  </a:lnTo>
                  <a:cubicBezTo>
                    <a:pt x="6540" y="1802"/>
                    <a:pt x="6129" y="1481"/>
                    <a:pt x="5647" y="1481"/>
                  </a:cubicBezTo>
                  <a:lnTo>
                    <a:pt x="4818" y="1481"/>
                  </a:lnTo>
                  <a:cubicBezTo>
                    <a:pt x="3703" y="1481"/>
                    <a:pt x="2793" y="2382"/>
                    <a:pt x="2793" y="3506"/>
                  </a:cubicBezTo>
                  <a:lnTo>
                    <a:pt x="2793" y="6744"/>
                  </a:lnTo>
                  <a:cubicBezTo>
                    <a:pt x="2793" y="7752"/>
                    <a:pt x="3337" y="8636"/>
                    <a:pt x="4149" y="9117"/>
                  </a:cubicBezTo>
                  <a:lnTo>
                    <a:pt x="4149" y="10545"/>
                  </a:lnTo>
                  <a:lnTo>
                    <a:pt x="1820" y="11160"/>
                  </a:lnTo>
                  <a:cubicBezTo>
                    <a:pt x="750" y="11455"/>
                    <a:pt x="0" y="12427"/>
                    <a:pt x="0" y="13533"/>
                  </a:cubicBezTo>
                  <a:lnTo>
                    <a:pt x="0" y="15799"/>
                  </a:lnTo>
                  <a:cubicBezTo>
                    <a:pt x="0" y="15978"/>
                    <a:pt x="143" y="16120"/>
                    <a:pt x="313" y="16120"/>
                  </a:cubicBezTo>
                  <a:lnTo>
                    <a:pt x="18521" y="16120"/>
                  </a:lnTo>
                  <a:cubicBezTo>
                    <a:pt x="18681" y="16120"/>
                    <a:pt x="18833" y="16004"/>
                    <a:pt x="18851" y="15844"/>
                  </a:cubicBezTo>
                  <a:cubicBezTo>
                    <a:pt x="18877" y="15647"/>
                    <a:pt x="18726" y="15487"/>
                    <a:pt x="18538" y="15487"/>
                  </a:cubicBezTo>
                  <a:lnTo>
                    <a:pt x="11125" y="15487"/>
                  </a:lnTo>
                  <a:lnTo>
                    <a:pt x="11125" y="14675"/>
                  </a:lnTo>
                  <a:lnTo>
                    <a:pt x="21027" y="14675"/>
                  </a:lnTo>
                  <a:lnTo>
                    <a:pt x="21027" y="15487"/>
                  </a:lnTo>
                  <a:lnTo>
                    <a:pt x="20028" y="15487"/>
                  </a:lnTo>
                  <a:cubicBezTo>
                    <a:pt x="19868" y="15487"/>
                    <a:pt x="19716" y="15603"/>
                    <a:pt x="19698" y="15763"/>
                  </a:cubicBezTo>
                  <a:cubicBezTo>
                    <a:pt x="19671" y="15951"/>
                    <a:pt x="19823" y="16120"/>
                    <a:pt x="20010" y="16120"/>
                  </a:cubicBezTo>
                  <a:lnTo>
                    <a:pt x="21340" y="16120"/>
                  </a:lnTo>
                  <a:cubicBezTo>
                    <a:pt x="21518" y="16120"/>
                    <a:pt x="21661" y="15978"/>
                    <a:pt x="21661" y="15799"/>
                  </a:cubicBezTo>
                  <a:lnTo>
                    <a:pt x="21661" y="11624"/>
                  </a:lnTo>
                  <a:cubicBezTo>
                    <a:pt x="21661" y="10518"/>
                    <a:pt x="20911" y="9545"/>
                    <a:pt x="19841" y="9260"/>
                  </a:cubicBezTo>
                  <a:lnTo>
                    <a:pt x="17512" y="8636"/>
                  </a:lnTo>
                  <a:lnTo>
                    <a:pt x="17512" y="7708"/>
                  </a:lnTo>
                  <a:cubicBezTo>
                    <a:pt x="18324" y="7226"/>
                    <a:pt x="18868" y="6325"/>
                    <a:pt x="18868" y="5308"/>
                  </a:cubicBezTo>
                  <a:lnTo>
                    <a:pt x="18868" y="2016"/>
                  </a:lnTo>
                  <a:cubicBezTo>
                    <a:pt x="18868" y="1320"/>
                    <a:pt x="18306" y="758"/>
                    <a:pt x="17611" y="758"/>
                  </a:cubicBezTo>
                  <a:lnTo>
                    <a:pt x="17165" y="758"/>
                  </a:lnTo>
                  <a:cubicBezTo>
                    <a:pt x="17031" y="321"/>
                    <a:pt x="16620" y="0"/>
                    <a:pt x="161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22" name="Google Shape;822;p53"/>
            <p:cNvSpPr/>
            <p:nvPr/>
          </p:nvSpPr>
          <p:spPr>
            <a:xfrm>
              <a:off x="2153410" y="2030447"/>
              <a:ext cx="486398" cy="172095"/>
            </a:xfrm>
            <a:custGeom>
              <a:avLst/>
              <a:gdLst/>
              <a:ahLst/>
              <a:cxnLst/>
              <a:rect l="l" t="t" r="r" b="b"/>
              <a:pathLst>
                <a:path w="21661" h="7664" extrusionOk="0">
                  <a:moveTo>
                    <a:pt x="11660" y="0"/>
                  </a:moveTo>
                  <a:cubicBezTo>
                    <a:pt x="11018" y="0"/>
                    <a:pt x="10492" y="527"/>
                    <a:pt x="10492" y="1178"/>
                  </a:cubicBezTo>
                  <a:lnTo>
                    <a:pt x="10492" y="1535"/>
                  </a:lnTo>
                  <a:cubicBezTo>
                    <a:pt x="10331" y="1445"/>
                    <a:pt x="10144" y="1401"/>
                    <a:pt x="9956" y="1401"/>
                  </a:cubicBezTo>
                  <a:lnTo>
                    <a:pt x="3364" y="1401"/>
                  </a:lnTo>
                  <a:cubicBezTo>
                    <a:pt x="3203" y="1401"/>
                    <a:pt x="3060" y="1517"/>
                    <a:pt x="3042" y="1677"/>
                  </a:cubicBezTo>
                  <a:cubicBezTo>
                    <a:pt x="3016" y="1874"/>
                    <a:pt x="3167" y="2034"/>
                    <a:pt x="3355" y="2034"/>
                  </a:cubicBezTo>
                  <a:lnTo>
                    <a:pt x="10001" y="2034"/>
                  </a:lnTo>
                  <a:cubicBezTo>
                    <a:pt x="10295" y="2034"/>
                    <a:pt x="10536" y="2275"/>
                    <a:pt x="10536" y="2569"/>
                  </a:cubicBezTo>
                  <a:lnTo>
                    <a:pt x="10536" y="5049"/>
                  </a:lnTo>
                  <a:cubicBezTo>
                    <a:pt x="10536" y="5353"/>
                    <a:pt x="10295" y="5585"/>
                    <a:pt x="10001" y="5585"/>
                  </a:cubicBezTo>
                  <a:lnTo>
                    <a:pt x="9501" y="5585"/>
                  </a:lnTo>
                  <a:cubicBezTo>
                    <a:pt x="9323" y="5585"/>
                    <a:pt x="9180" y="5727"/>
                    <a:pt x="9180" y="5906"/>
                  </a:cubicBezTo>
                  <a:lnTo>
                    <a:pt x="9180" y="6789"/>
                  </a:lnTo>
                  <a:lnTo>
                    <a:pt x="7316" y="5638"/>
                  </a:lnTo>
                  <a:cubicBezTo>
                    <a:pt x="7262" y="5603"/>
                    <a:pt x="7209" y="5585"/>
                    <a:pt x="7146" y="5585"/>
                  </a:cubicBezTo>
                  <a:lnTo>
                    <a:pt x="1169" y="5585"/>
                  </a:lnTo>
                  <a:cubicBezTo>
                    <a:pt x="875" y="5585"/>
                    <a:pt x="634" y="5353"/>
                    <a:pt x="634" y="5049"/>
                  </a:cubicBezTo>
                  <a:lnTo>
                    <a:pt x="634" y="2364"/>
                  </a:lnTo>
                  <a:cubicBezTo>
                    <a:pt x="634" y="2186"/>
                    <a:pt x="785" y="2034"/>
                    <a:pt x="964" y="2034"/>
                  </a:cubicBezTo>
                  <a:lnTo>
                    <a:pt x="1954" y="2034"/>
                  </a:lnTo>
                  <a:cubicBezTo>
                    <a:pt x="2017" y="2034"/>
                    <a:pt x="2079" y="2007"/>
                    <a:pt x="2115" y="1963"/>
                  </a:cubicBezTo>
                  <a:cubicBezTo>
                    <a:pt x="2329" y="1695"/>
                    <a:pt x="2141" y="1401"/>
                    <a:pt x="1892" y="1401"/>
                  </a:cubicBezTo>
                  <a:lnTo>
                    <a:pt x="1169" y="1401"/>
                  </a:lnTo>
                  <a:cubicBezTo>
                    <a:pt x="527" y="1401"/>
                    <a:pt x="0" y="1927"/>
                    <a:pt x="0" y="2569"/>
                  </a:cubicBezTo>
                  <a:lnTo>
                    <a:pt x="0" y="5049"/>
                  </a:lnTo>
                  <a:cubicBezTo>
                    <a:pt x="0" y="5701"/>
                    <a:pt x="527" y="6227"/>
                    <a:pt x="1169" y="6227"/>
                  </a:cubicBezTo>
                  <a:lnTo>
                    <a:pt x="7084" y="6227"/>
                  </a:lnTo>
                  <a:lnTo>
                    <a:pt x="9332" y="7619"/>
                  </a:lnTo>
                  <a:cubicBezTo>
                    <a:pt x="9385" y="7645"/>
                    <a:pt x="9439" y="7663"/>
                    <a:pt x="9501" y="7663"/>
                  </a:cubicBezTo>
                  <a:cubicBezTo>
                    <a:pt x="9582" y="7663"/>
                    <a:pt x="9662" y="7628"/>
                    <a:pt x="9724" y="7565"/>
                  </a:cubicBezTo>
                  <a:cubicBezTo>
                    <a:pt x="9787" y="7503"/>
                    <a:pt x="9814" y="7422"/>
                    <a:pt x="9814" y="7342"/>
                  </a:cubicBezTo>
                  <a:lnTo>
                    <a:pt x="9814" y="6227"/>
                  </a:lnTo>
                  <a:lnTo>
                    <a:pt x="9956" y="6227"/>
                  </a:lnTo>
                  <a:cubicBezTo>
                    <a:pt x="10599" y="6227"/>
                    <a:pt x="11125" y="5701"/>
                    <a:pt x="11125" y="5049"/>
                  </a:cubicBezTo>
                  <a:lnTo>
                    <a:pt x="11125" y="4702"/>
                  </a:lnTo>
                  <a:cubicBezTo>
                    <a:pt x="11286" y="4782"/>
                    <a:pt x="11464" y="4826"/>
                    <a:pt x="11660" y="4826"/>
                  </a:cubicBezTo>
                  <a:lnTo>
                    <a:pt x="11848" y="4826"/>
                  </a:lnTo>
                  <a:lnTo>
                    <a:pt x="11848" y="5950"/>
                  </a:lnTo>
                  <a:cubicBezTo>
                    <a:pt x="11848" y="6040"/>
                    <a:pt x="11874" y="6120"/>
                    <a:pt x="11937" y="6182"/>
                  </a:cubicBezTo>
                  <a:cubicBezTo>
                    <a:pt x="11999" y="6245"/>
                    <a:pt x="12080" y="6281"/>
                    <a:pt x="12160" y="6281"/>
                  </a:cubicBezTo>
                  <a:cubicBezTo>
                    <a:pt x="12222" y="6281"/>
                    <a:pt x="12276" y="6263"/>
                    <a:pt x="12329" y="6236"/>
                  </a:cubicBezTo>
                  <a:lnTo>
                    <a:pt x="14604" y="4826"/>
                  </a:lnTo>
                  <a:lnTo>
                    <a:pt x="18066" y="4826"/>
                  </a:lnTo>
                  <a:cubicBezTo>
                    <a:pt x="18226" y="4826"/>
                    <a:pt x="18378" y="4710"/>
                    <a:pt x="18396" y="4550"/>
                  </a:cubicBezTo>
                  <a:cubicBezTo>
                    <a:pt x="18413" y="4354"/>
                    <a:pt x="18271" y="4193"/>
                    <a:pt x="18083" y="4193"/>
                  </a:cubicBezTo>
                  <a:lnTo>
                    <a:pt x="14515" y="4193"/>
                  </a:lnTo>
                  <a:cubicBezTo>
                    <a:pt x="14453" y="4193"/>
                    <a:pt x="14399" y="4211"/>
                    <a:pt x="14345" y="4238"/>
                  </a:cubicBezTo>
                  <a:lnTo>
                    <a:pt x="12481" y="5397"/>
                  </a:lnTo>
                  <a:lnTo>
                    <a:pt x="12481" y="4514"/>
                  </a:lnTo>
                  <a:cubicBezTo>
                    <a:pt x="12481" y="4336"/>
                    <a:pt x="12338" y="4193"/>
                    <a:pt x="12160" y="4193"/>
                  </a:cubicBezTo>
                  <a:lnTo>
                    <a:pt x="11660" y="4193"/>
                  </a:lnTo>
                  <a:cubicBezTo>
                    <a:pt x="11366" y="4193"/>
                    <a:pt x="11125" y="3952"/>
                    <a:pt x="11125" y="3658"/>
                  </a:cubicBezTo>
                  <a:lnTo>
                    <a:pt x="11125" y="1178"/>
                  </a:lnTo>
                  <a:cubicBezTo>
                    <a:pt x="11125" y="883"/>
                    <a:pt x="11366" y="642"/>
                    <a:pt x="11660" y="642"/>
                  </a:cubicBezTo>
                  <a:lnTo>
                    <a:pt x="20492" y="642"/>
                  </a:lnTo>
                  <a:cubicBezTo>
                    <a:pt x="20786" y="642"/>
                    <a:pt x="21027" y="883"/>
                    <a:pt x="21027" y="1178"/>
                  </a:cubicBezTo>
                  <a:lnTo>
                    <a:pt x="21027" y="3863"/>
                  </a:lnTo>
                  <a:cubicBezTo>
                    <a:pt x="21027" y="4041"/>
                    <a:pt x="20876" y="4193"/>
                    <a:pt x="20697" y="4193"/>
                  </a:cubicBezTo>
                  <a:lnTo>
                    <a:pt x="19484" y="4193"/>
                  </a:lnTo>
                  <a:cubicBezTo>
                    <a:pt x="19430" y="4193"/>
                    <a:pt x="19368" y="4220"/>
                    <a:pt x="19332" y="4264"/>
                  </a:cubicBezTo>
                  <a:cubicBezTo>
                    <a:pt x="19118" y="4532"/>
                    <a:pt x="19297" y="4826"/>
                    <a:pt x="19555" y="4826"/>
                  </a:cubicBezTo>
                  <a:lnTo>
                    <a:pt x="20492" y="4826"/>
                  </a:lnTo>
                  <a:cubicBezTo>
                    <a:pt x="21134" y="4826"/>
                    <a:pt x="21661" y="4300"/>
                    <a:pt x="21661" y="3658"/>
                  </a:cubicBezTo>
                  <a:lnTo>
                    <a:pt x="21661" y="1178"/>
                  </a:lnTo>
                  <a:cubicBezTo>
                    <a:pt x="21661" y="527"/>
                    <a:pt x="21134" y="0"/>
                    <a:pt x="204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823" name="Google Shape;823;p53"/>
          <p:cNvGrpSpPr/>
          <p:nvPr/>
        </p:nvGrpSpPr>
        <p:grpSpPr>
          <a:xfrm>
            <a:off x="7955104" y="539404"/>
            <a:ext cx="475800" cy="475800"/>
            <a:chOff x="8424004" y="539404"/>
            <a:chExt cx="475800" cy="475800"/>
          </a:xfrm>
        </p:grpSpPr>
        <p:sp>
          <p:nvSpPr>
            <p:cNvPr id="824" name="Google Shape;824;p53"/>
            <p:cNvSpPr/>
            <p:nvPr/>
          </p:nvSpPr>
          <p:spPr>
            <a:xfrm>
              <a:off x="8424004" y="539404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grpSp>
          <p:nvGrpSpPr>
            <p:cNvPr id="825" name="Google Shape;825;p53"/>
            <p:cNvGrpSpPr/>
            <p:nvPr/>
          </p:nvGrpSpPr>
          <p:grpSpPr>
            <a:xfrm>
              <a:off x="8538235" y="653228"/>
              <a:ext cx="247334" cy="248152"/>
              <a:chOff x="3214972" y="3359188"/>
              <a:chExt cx="346406" cy="347552"/>
            </a:xfrm>
          </p:grpSpPr>
          <p:sp>
            <p:nvSpPr>
              <p:cNvPr id="826" name="Google Shape;826;p53"/>
              <p:cNvSpPr/>
              <p:nvPr/>
            </p:nvSpPr>
            <p:spPr>
              <a:xfrm>
                <a:off x="3301772" y="3386084"/>
                <a:ext cx="71649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358" extrusionOk="0">
                    <a:moveTo>
                      <a:pt x="179" y="0"/>
                    </a:moveTo>
                    <a:cubicBezTo>
                      <a:pt x="95" y="0"/>
                      <a:pt x="0" y="72"/>
                      <a:pt x="0" y="179"/>
                    </a:cubicBezTo>
                    <a:cubicBezTo>
                      <a:pt x="24" y="286"/>
                      <a:pt x="95" y="358"/>
                      <a:pt x="179" y="358"/>
                    </a:cubicBezTo>
                    <a:lnTo>
                      <a:pt x="2072" y="358"/>
                    </a:lnTo>
                    <a:cubicBezTo>
                      <a:pt x="2167" y="358"/>
                      <a:pt x="2250" y="286"/>
                      <a:pt x="2250" y="179"/>
                    </a:cubicBezTo>
                    <a:cubicBezTo>
                      <a:pt x="2250" y="84"/>
                      <a:pt x="2179" y="0"/>
                      <a:pt x="20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827" name="Google Shape;827;p53"/>
              <p:cNvSpPr/>
              <p:nvPr/>
            </p:nvSpPr>
            <p:spPr>
              <a:xfrm>
                <a:off x="3301772" y="3410339"/>
                <a:ext cx="131904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4144" h="358" extrusionOk="0">
                    <a:moveTo>
                      <a:pt x="179" y="0"/>
                    </a:moveTo>
                    <a:cubicBezTo>
                      <a:pt x="95" y="0"/>
                      <a:pt x="0" y="72"/>
                      <a:pt x="0" y="179"/>
                    </a:cubicBezTo>
                    <a:cubicBezTo>
                      <a:pt x="0" y="286"/>
                      <a:pt x="95" y="358"/>
                      <a:pt x="179" y="358"/>
                    </a:cubicBezTo>
                    <a:lnTo>
                      <a:pt x="3965" y="358"/>
                    </a:lnTo>
                    <a:cubicBezTo>
                      <a:pt x="4048" y="358"/>
                      <a:pt x="4144" y="286"/>
                      <a:pt x="4144" y="179"/>
                    </a:cubicBezTo>
                    <a:cubicBezTo>
                      <a:pt x="4144" y="72"/>
                      <a:pt x="4072" y="0"/>
                      <a:pt x="396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828" name="Google Shape;828;p53"/>
              <p:cNvSpPr/>
              <p:nvPr/>
            </p:nvSpPr>
            <p:spPr>
              <a:xfrm>
                <a:off x="3301772" y="3484980"/>
                <a:ext cx="71649" cy="11427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359" extrusionOk="0">
                    <a:moveTo>
                      <a:pt x="179" y="1"/>
                    </a:moveTo>
                    <a:cubicBezTo>
                      <a:pt x="95" y="1"/>
                      <a:pt x="0" y="72"/>
                      <a:pt x="0" y="180"/>
                    </a:cubicBezTo>
                    <a:cubicBezTo>
                      <a:pt x="24" y="287"/>
                      <a:pt x="95" y="358"/>
                      <a:pt x="179" y="358"/>
                    </a:cubicBezTo>
                    <a:lnTo>
                      <a:pt x="2072" y="358"/>
                    </a:lnTo>
                    <a:cubicBezTo>
                      <a:pt x="2167" y="358"/>
                      <a:pt x="2250" y="287"/>
                      <a:pt x="2250" y="180"/>
                    </a:cubicBezTo>
                    <a:cubicBezTo>
                      <a:pt x="2250" y="96"/>
                      <a:pt x="2179" y="1"/>
                      <a:pt x="20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829" name="Google Shape;829;p53"/>
              <p:cNvSpPr/>
              <p:nvPr/>
            </p:nvSpPr>
            <p:spPr>
              <a:xfrm>
                <a:off x="3301772" y="3509234"/>
                <a:ext cx="130758" cy="11427"/>
              </a:xfrm>
              <a:custGeom>
                <a:avLst/>
                <a:gdLst/>
                <a:ahLst/>
                <a:cxnLst/>
                <a:rect l="l" t="t" r="r" b="b"/>
                <a:pathLst>
                  <a:path w="4108" h="359" extrusionOk="0">
                    <a:moveTo>
                      <a:pt x="179" y="1"/>
                    </a:moveTo>
                    <a:cubicBezTo>
                      <a:pt x="95" y="1"/>
                      <a:pt x="0" y="72"/>
                      <a:pt x="0" y="180"/>
                    </a:cubicBezTo>
                    <a:cubicBezTo>
                      <a:pt x="24" y="287"/>
                      <a:pt x="95" y="358"/>
                      <a:pt x="179" y="358"/>
                    </a:cubicBezTo>
                    <a:lnTo>
                      <a:pt x="3929" y="358"/>
                    </a:lnTo>
                    <a:cubicBezTo>
                      <a:pt x="4024" y="358"/>
                      <a:pt x="4108" y="287"/>
                      <a:pt x="4108" y="180"/>
                    </a:cubicBezTo>
                    <a:cubicBezTo>
                      <a:pt x="4108" y="84"/>
                      <a:pt x="4036" y="1"/>
                      <a:pt x="39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830" name="Google Shape;830;p53"/>
              <p:cNvSpPr/>
              <p:nvPr/>
            </p:nvSpPr>
            <p:spPr>
              <a:xfrm>
                <a:off x="3301772" y="3584671"/>
                <a:ext cx="71649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358" extrusionOk="0">
                    <a:moveTo>
                      <a:pt x="179" y="0"/>
                    </a:moveTo>
                    <a:cubicBezTo>
                      <a:pt x="95" y="0"/>
                      <a:pt x="0" y="72"/>
                      <a:pt x="0" y="179"/>
                    </a:cubicBezTo>
                    <a:cubicBezTo>
                      <a:pt x="24" y="286"/>
                      <a:pt x="95" y="358"/>
                      <a:pt x="179" y="358"/>
                    </a:cubicBezTo>
                    <a:lnTo>
                      <a:pt x="2072" y="358"/>
                    </a:lnTo>
                    <a:cubicBezTo>
                      <a:pt x="2167" y="358"/>
                      <a:pt x="2250" y="286"/>
                      <a:pt x="2250" y="179"/>
                    </a:cubicBezTo>
                    <a:cubicBezTo>
                      <a:pt x="2250" y="84"/>
                      <a:pt x="2179" y="0"/>
                      <a:pt x="20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831" name="Google Shape;831;p53"/>
              <p:cNvSpPr/>
              <p:nvPr/>
            </p:nvSpPr>
            <p:spPr>
              <a:xfrm>
                <a:off x="3301772" y="3609308"/>
                <a:ext cx="129994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4084" h="358" extrusionOk="0">
                    <a:moveTo>
                      <a:pt x="179" y="0"/>
                    </a:moveTo>
                    <a:cubicBezTo>
                      <a:pt x="95" y="0"/>
                      <a:pt x="0" y="72"/>
                      <a:pt x="0" y="179"/>
                    </a:cubicBezTo>
                    <a:cubicBezTo>
                      <a:pt x="0" y="262"/>
                      <a:pt x="83" y="357"/>
                      <a:pt x="179" y="357"/>
                    </a:cubicBezTo>
                    <a:lnTo>
                      <a:pt x="3905" y="357"/>
                    </a:lnTo>
                    <a:cubicBezTo>
                      <a:pt x="3989" y="357"/>
                      <a:pt x="4084" y="286"/>
                      <a:pt x="4084" y="179"/>
                    </a:cubicBezTo>
                    <a:cubicBezTo>
                      <a:pt x="4084" y="72"/>
                      <a:pt x="3989" y="0"/>
                      <a:pt x="390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832" name="Google Shape;832;p53"/>
              <p:cNvSpPr/>
              <p:nvPr/>
            </p:nvSpPr>
            <p:spPr>
              <a:xfrm>
                <a:off x="3214972" y="3458466"/>
                <a:ext cx="346406" cy="248274"/>
              </a:xfrm>
              <a:custGeom>
                <a:avLst/>
                <a:gdLst/>
                <a:ahLst/>
                <a:cxnLst/>
                <a:rect l="l" t="t" r="r" b="b"/>
                <a:pathLst>
                  <a:path w="10883" h="7800" extrusionOk="0">
                    <a:moveTo>
                      <a:pt x="8466" y="1417"/>
                    </a:moveTo>
                    <a:cubicBezTo>
                      <a:pt x="9109" y="1417"/>
                      <a:pt x="9657" y="1953"/>
                      <a:pt x="9657" y="2608"/>
                    </a:cubicBezTo>
                    <a:lnTo>
                      <a:pt x="9657" y="2894"/>
                    </a:lnTo>
                    <a:lnTo>
                      <a:pt x="9585" y="2894"/>
                    </a:lnTo>
                    <a:cubicBezTo>
                      <a:pt x="9216" y="2799"/>
                      <a:pt x="9097" y="2322"/>
                      <a:pt x="9097" y="2322"/>
                    </a:cubicBezTo>
                    <a:cubicBezTo>
                      <a:pt x="9085" y="2263"/>
                      <a:pt x="9037" y="2203"/>
                      <a:pt x="8966" y="2191"/>
                    </a:cubicBezTo>
                    <a:cubicBezTo>
                      <a:pt x="8956" y="2189"/>
                      <a:pt x="8946" y="2188"/>
                      <a:pt x="8935" y="2188"/>
                    </a:cubicBezTo>
                    <a:cubicBezTo>
                      <a:pt x="8883" y="2188"/>
                      <a:pt x="8827" y="2213"/>
                      <a:pt x="8787" y="2263"/>
                    </a:cubicBezTo>
                    <a:cubicBezTo>
                      <a:pt x="8335" y="2894"/>
                      <a:pt x="7347" y="2894"/>
                      <a:pt x="7323" y="2894"/>
                    </a:cubicBezTo>
                    <a:lnTo>
                      <a:pt x="7204" y="2894"/>
                    </a:lnTo>
                    <a:lnTo>
                      <a:pt x="7156" y="2608"/>
                    </a:lnTo>
                    <a:cubicBezTo>
                      <a:pt x="7156" y="1953"/>
                      <a:pt x="7692" y="1417"/>
                      <a:pt x="8347" y="1417"/>
                    </a:cubicBezTo>
                    <a:close/>
                    <a:moveTo>
                      <a:pt x="9692" y="3299"/>
                    </a:moveTo>
                    <a:cubicBezTo>
                      <a:pt x="9811" y="3322"/>
                      <a:pt x="9919" y="3430"/>
                      <a:pt x="9919" y="3549"/>
                    </a:cubicBezTo>
                    <a:cubicBezTo>
                      <a:pt x="9919" y="3680"/>
                      <a:pt x="9835" y="3787"/>
                      <a:pt x="9692" y="3799"/>
                    </a:cubicBezTo>
                    <a:lnTo>
                      <a:pt x="9692" y="3299"/>
                    </a:lnTo>
                    <a:close/>
                    <a:moveTo>
                      <a:pt x="7132" y="3299"/>
                    </a:moveTo>
                    <a:lnTo>
                      <a:pt x="7132" y="3811"/>
                    </a:lnTo>
                    <a:cubicBezTo>
                      <a:pt x="7001" y="3799"/>
                      <a:pt x="6918" y="3680"/>
                      <a:pt x="6918" y="3561"/>
                    </a:cubicBezTo>
                    <a:cubicBezTo>
                      <a:pt x="6894" y="3418"/>
                      <a:pt x="7001" y="3310"/>
                      <a:pt x="7132" y="3299"/>
                    </a:cubicBezTo>
                    <a:close/>
                    <a:moveTo>
                      <a:pt x="8835" y="2608"/>
                    </a:moveTo>
                    <a:cubicBezTo>
                      <a:pt x="8918" y="2787"/>
                      <a:pt x="9085" y="3013"/>
                      <a:pt x="9335" y="3120"/>
                    </a:cubicBezTo>
                    <a:lnTo>
                      <a:pt x="9335" y="3846"/>
                    </a:lnTo>
                    <a:cubicBezTo>
                      <a:pt x="9359" y="4287"/>
                      <a:pt x="8978" y="4668"/>
                      <a:pt x="8525" y="4668"/>
                    </a:cubicBezTo>
                    <a:lnTo>
                      <a:pt x="8299" y="4668"/>
                    </a:lnTo>
                    <a:cubicBezTo>
                      <a:pt x="7835" y="4668"/>
                      <a:pt x="7466" y="4287"/>
                      <a:pt x="7466" y="3834"/>
                    </a:cubicBezTo>
                    <a:lnTo>
                      <a:pt x="7466" y="3144"/>
                    </a:lnTo>
                    <a:cubicBezTo>
                      <a:pt x="7763" y="3120"/>
                      <a:pt x="8383" y="3013"/>
                      <a:pt x="8835" y="2608"/>
                    </a:cubicBezTo>
                    <a:close/>
                    <a:moveTo>
                      <a:pt x="8728" y="4989"/>
                    </a:moveTo>
                    <a:lnTo>
                      <a:pt x="8728" y="5215"/>
                    </a:lnTo>
                    <a:lnTo>
                      <a:pt x="8728" y="5227"/>
                    </a:lnTo>
                    <a:lnTo>
                      <a:pt x="8406" y="5573"/>
                    </a:lnTo>
                    <a:lnTo>
                      <a:pt x="8085" y="5251"/>
                    </a:lnTo>
                    <a:lnTo>
                      <a:pt x="8085" y="4989"/>
                    </a:lnTo>
                    <a:cubicBezTo>
                      <a:pt x="8168" y="5001"/>
                      <a:pt x="8240" y="5001"/>
                      <a:pt x="8299" y="5001"/>
                    </a:cubicBezTo>
                    <a:lnTo>
                      <a:pt x="8514" y="5001"/>
                    </a:lnTo>
                    <a:cubicBezTo>
                      <a:pt x="8597" y="5001"/>
                      <a:pt x="8668" y="5001"/>
                      <a:pt x="8728" y="4989"/>
                    </a:cubicBezTo>
                    <a:close/>
                    <a:moveTo>
                      <a:pt x="6573" y="3477"/>
                    </a:moveTo>
                    <a:lnTo>
                      <a:pt x="6573" y="3549"/>
                    </a:lnTo>
                    <a:cubicBezTo>
                      <a:pt x="6573" y="3870"/>
                      <a:pt x="6835" y="4156"/>
                      <a:pt x="7180" y="4156"/>
                    </a:cubicBezTo>
                    <a:cubicBezTo>
                      <a:pt x="7275" y="4465"/>
                      <a:pt x="7478" y="4727"/>
                      <a:pt x="7752" y="4870"/>
                    </a:cubicBezTo>
                    <a:lnTo>
                      <a:pt x="7752" y="5096"/>
                    </a:lnTo>
                    <a:lnTo>
                      <a:pt x="6716" y="5501"/>
                    </a:lnTo>
                    <a:cubicBezTo>
                      <a:pt x="6656" y="5513"/>
                      <a:pt x="6597" y="5537"/>
                      <a:pt x="6525" y="5585"/>
                    </a:cubicBezTo>
                    <a:lnTo>
                      <a:pt x="370" y="5585"/>
                    </a:lnTo>
                    <a:lnTo>
                      <a:pt x="370" y="3477"/>
                    </a:lnTo>
                    <a:close/>
                    <a:moveTo>
                      <a:pt x="179" y="1"/>
                    </a:moveTo>
                    <a:cubicBezTo>
                      <a:pt x="96" y="1"/>
                      <a:pt x="1" y="84"/>
                      <a:pt x="1" y="179"/>
                    </a:cubicBezTo>
                    <a:lnTo>
                      <a:pt x="1" y="2644"/>
                    </a:lnTo>
                    <a:cubicBezTo>
                      <a:pt x="1" y="2727"/>
                      <a:pt x="84" y="2822"/>
                      <a:pt x="179" y="2822"/>
                    </a:cubicBezTo>
                    <a:lnTo>
                      <a:pt x="6811" y="2822"/>
                    </a:lnTo>
                    <a:lnTo>
                      <a:pt x="6811" y="3072"/>
                    </a:lnTo>
                    <a:cubicBezTo>
                      <a:pt x="6775" y="3084"/>
                      <a:pt x="6751" y="3120"/>
                      <a:pt x="6728" y="3144"/>
                    </a:cubicBezTo>
                    <a:lnTo>
                      <a:pt x="179" y="3144"/>
                    </a:lnTo>
                    <a:cubicBezTo>
                      <a:pt x="96" y="3144"/>
                      <a:pt x="1" y="3215"/>
                      <a:pt x="1" y="3322"/>
                    </a:cubicBezTo>
                    <a:lnTo>
                      <a:pt x="1" y="5775"/>
                    </a:lnTo>
                    <a:cubicBezTo>
                      <a:pt x="1" y="5870"/>
                      <a:pt x="84" y="5954"/>
                      <a:pt x="179" y="5954"/>
                    </a:cubicBezTo>
                    <a:lnTo>
                      <a:pt x="6156" y="5954"/>
                    </a:lnTo>
                    <a:cubicBezTo>
                      <a:pt x="6001" y="6156"/>
                      <a:pt x="5894" y="6418"/>
                      <a:pt x="5894" y="6775"/>
                    </a:cubicBezTo>
                    <a:lnTo>
                      <a:pt x="5894" y="7621"/>
                    </a:lnTo>
                    <a:cubicBezTo>
                      <a:pt x="5894" y="7716"/>
                      <a:pt x="5978" y="7799"/>
                      <a:pt x="6085" y="7799"/>
                    </a:cubicBezTo>
                    <a:lnTo>
                      <a:pt x="6728" y="7799"/>
                    </a:lnTo>
                    <a:cubicBezTo>
                      <a:pt x="6823" y="7799"/>
                      <a:pt x="6918" y="7728"/>
                      <a:pt x="6918" y="7621"/>
                    </a:cubicBezTo>
                    <a:cubicBezTo>
                      <a:pt x="6918" y="7537"/>
                      <a:pt x="6835" y="7442"/>
                      <a:pt x="6728" y="7442"/>
                    </a:cubicBezTo>
                    <a:lnTo>
                      <a:pt x="6251" y="7442"/>
                    </a:lnTo>
                    <a:lnTo>
                      <a:pt x="6251" y="6763"/>
                    </a:lnTo>
                    <a:cubicBezTo>
                      <a:pt x="6251" y="6049"/>
                      <a:pt x="6823" y="5835"/>
                      <a:pt x="6835" y="5835"/>
                    </a:cubicBezTo>
                    <a:lnTo>
                      <a:pt x="6847" y="5835"/>
                    </a:lnTo>
                    <a:lnTo>
                      <a:pt x="7787" y="5466"/>
                    </a:lnTo>
                    <a:lnTo>
                      <a:pt x="7799" y="5477"/>
                    </a:lnTo>
                    <a:lnTo>
                      <a:pt x="8299" y="5954"/>
                    </a:lnTo>
                    <a:cubicBezTo>
                      <a:pt x="8323" y="5989"/>
                      <a:pt x="8371" y="6001"/>
                      <a:pt x="8418" y="6001"/>
                    </a:cubicBezTo>
                    <a:cubicBezTo>
                      <a:pt x="8454" y="6001"/>
                      <a:pt x="8502" y="5989"/>
                      <a:pt x="8537" y="5942"/>
                    </a:cubicBezTo>
                    <a:lnTo>
                      <a:pt x="9014" y="5442"/>
                    </a:lnTo>
                    <a:lnTo>
                      <a:pt x="9942" y="5811"/>
                    </a:lnTo>
                    <a:lnTo>
                      <a:pt x="9966" y="5811"/>
                    </a:lnTo>
                    <a:cubicBezTo>
                      <a:pt x="9990" y="5823"/>
                      <a:pt x="10538" y="6013"/>
                      <a:pt x="10538" y="6728"/>
                    </a:cubicBezTo>
                    <a:lnTo>
                      <a:pt x="10538" y="7418"/>
                    </a:lnTo>
                    <a:lnTo>
                      <a:pt x="7263" y="7418"/>
                    </a:lnTo>
                    <a:cubicBezTo>
                      <a:pt x="7180" y="7418"/>
                      <a:pt x="7085" y="7490"/>
                      <a:pt x="7085" y="7597"/>
                    </a:cubicBezTo>
                    <a:cubicBezTo>
                      <a:pt x="7085" y="7680"/>
                      <a:pt x="7168" y="7775"/>
                      <a:pt x="7263" y="7775"/>
                    </a:cubicBezTo>
                    <a:lnTo>
                      <a:pt x="10704" y="7775"/>
                    </a:lnTo>
                    <a:cubicBezTo>
                      <a:pt x="10800" y="7775"/>
                      <a:pt x="10883" y="7704"/>
                      <a:pt x="10883" y="7597"/>
                    </a:cubicBezTo>
                    <a:lnTo>
                      <a:pt x="10883" y="6751"/>
                    </a:lnTo>
                    <a:cubicBezTo>
                      <a:pt x="10883" y="5977"/>
                      <a:pt x="10371" y="5585"/>
                      <a:pt x="10073" y="5477"/>
                    </a:cubicBezTo>
                    <a:lnTo>
                      <a:pt x="9073" y="5085"/>
                    </a:lnTo>
                    <a:lnTo>
                      <a:pt x="9073" y="4870"/>
                    </a:lnTo>
                    <a:cubicBezTo>
                      <a:pt x="9335" y="4727"/>
                      <a:pt x="9549" y="4465"/>
                      <a:pt x="9633" y="4156"/>
                    </a:cubicBezTo>
                    <a:cubicBezTo>
                      <a:pt x="9966" y="4156"/>
                      <a:pt x="10252" y="3894"/>
                      <a:pt x="10252" y="3549"/>
                    </a:cubicBezTo>
                    <a:cubicBezTo>
                      <a:pt x="10252" y="3358"/>
                      <a:pt x="10145" y="3180"/>
                      <a:pt x="9990" y="3060"/>
                    </a:cubicBezTo>
                    <a:lnTo>
                      <a:pt x="9990" y="2596"/>
                    </a:lnTo>
                    <a:cubicBezTo>
                      <a:pt x="9990" y="1751"/>
                      <a:pt x="9311" y="1060"/>
                      <a:pt x="8466" y="1060"/>
                    </a:cubicBezTo>
                    <a:lnTo>
                      <a:pt x="8347" y="1060"/>
                    </a:lnTo>
                    <a:cubicBezTo>
                      <a:pt x="8204" y="1060"/>
                      <a:pt x="8085" y="1072"/>
                      <a:pt x="7966" y="1108"/>
                    </a:cubicBezTo>
                    <a:lnTo>
                      <a:pt x="7966" y="179"/>
                    </a:lnTo>
                    <a:cubicBezTo>
                      <a:pt x="7966" y="96"/>
                      <a:pt x="7894" y="1"/>
                      <a:pt x="7787" y="1"/>
                    </a:cubicBezTo>
                    <a:lnTo>
                      <a:pt x="7287" y="1"/>
                    </a:lnTo>
                    <a:cubicBezTo>
                      <a:pt x="7192" y="1"/>
                      <a:pt x="7109" y="84"/>
                      <a:pt x="7109" y="179"/>
                    </a:cubicBezTo>
                    <a:cubicBezTo>
                      <a:pt x="7109" y="286"/>
                      <a:pt x="7180" y="358"/>
                      <a:pt x="7287" y="358"/>
                    </a:cubicBezTo>
                    <a:lnTo>
                      <a:pt x="7621" y="358"/>
                    </a:lnTo>
                    <a:lnTo>
                      <a:pt x="7621" y="1251"/>
                    </a:lnTo>
                    <a:cubicBezTo>
                      <a:pt x="7180" y="1489"/>
                      <a:pt x="6847" y="1941"/>
                      <a:pt x="6811" y="2477"/>
                    </a:cubicBezTo>
                    <a:lnTo>
                      <a:pt x="346" y="2477"/>
                    </a:lnTo>
                    <a:lnTo>
                      <a:pt x="346" y="358"/>
                    </a:lnTo>
                    <a:lnTo>
                      <a:pt x="6716" y="358"/>
                    </a:lnTo>
                    <a:cubicBezTo>
                      <a:pt x="6811" y="358"/>
                      <a:pt x="6894" y="286"/>
                      <a:pt x="6894" y="179"/>
                    </a:cubicBezTo>
                    <a:cubicBezTo>
                      <a:pt x="6894" y="96"/>
                      <a:pt x="6823" y="1"/>
                      <a:pt x="671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833" name="Google Shape;833;p53"/>
              <p:cNvSpPr/>
              <p:nvPr/>
            </p:nvSpPr>
            <p:spPr>
              <a:xfrm>
                <a:off x="3238462" y="3380005"/>
                <a:ext cx="49305" cy="47427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490" extrusionOk="0">
                    <a:moveTo>
                      <a:pt x="179" y="1"/>
                    </a:moveTo>
                    <a:cubicBezTo>
                      <a:pt x="84" y="1"/>
                      <a:pt x="1" y="72"/>
                      <a:pt x="1" y="180"/>
                    </a:cubicBezTo>
                    <a:lnTo>
                      <a:pt x="1" y="1311"/>
                    </a:lnTo>
                    <a:cubicBezTo>
                      <a:pt x="1" y="1394"/>
                      <a:pt x="72" y="1489"/>
                      <a:pt x="179" y="1489"/>
                    </a:cubicBezTo>
                    <a:lnTo>
                      <a:pt x="1370" y="1489"/>
                    </a:lnTo>
                    <a:cubicBezTo>
                      <a:pt x="1453" y="1489"/>
                      <a:pt x="1549" y="1418"/>
                      <a:pt x="1549" y="1311"/>
                    </a:cubicBezTo>
                    <a:lnTo>
                      <a:pt x="1549" y="1001"/>
                    </a:lnTo>
                    <a:cubicBezTo>
                      <a:pt x="1549" y="906"/>
                      <a:pt x="1477" y="811"/>
                      <a:pt x="1370" y="811"/>
                    </a:cubicBezTo>
                    <a:cubicBezTo>
                      <a:pt x="1275" y="811"/>
                      <a:pt x="1191" y="894"/>
                      <a:pt x="1191" y="1001"/>
                    </a:cubicBezTo>
                    <a:lnTo>
                      <a:pt x="1191" y="1132"/>
                    </a:lnTo>
                    <a:lnTo>
                      <a:pt x="334" y="1132"/>
                    </a:lnTo>
                    <a:lnTo>
                      <a:pt x="334" y="346"/>
                    </a:lnTo>
                    <a:lnTo>
                      <a:pt x="1037" y="346"/>
                    </a:lnTo>
                    <a:lnTo>
                      <a:pt x="1037" y="358"/>
                    </a:lnTo>
                    <a:cubicBezTo>
                      <a:pt x="1132" y="358"/>
                      <a:pt x="1215" y="287"/>
                      <a:pt x="1215" y="180"/>
                    </a:cubicBezTo>
                    <a:cubicBezTo>
                      <a:pt x="1215" y="84"/>
                      <a:pt x="1144" y="1"/>
                      <a:pt x="103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834" name="Google Shape;834;p53"/>
              <p:cNvSpPr/>
              <p:nvPr/>
            </p:nvSpPr>
            <p:spPr>
              <a:xfrm>
                <a:off x="3251353" y="3380482"/>
                <a:ext cx="43607" cy="34058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1070" extrusionOk="0">
                    <a:moveTo>
                      <a:pt x="1163" y="1"/>
                    </a:moveTo>
                    <a:cubicBezTo>
                      <a:pt x="1120" y="1"/>
                      <a:pt x="1078" y="16"/>
                      <a:pt x="1048" y="45"/>
                    </a:cubicBezTo>
                    <a:lnTo>
                      <a:pt x="489" y="653"/>
                    </a:lnTo>
                    <a:lnTo>
                      <a:pt x="310" y="462"/>
                    </a:lnTo>
                    <a:cubicBezTo>
                      <a:pt x="279" y="425"/>
                      <a:pt x="232" y="407"/>
                      <a:pt x="185" y="407"/>
                    </a:cubicBezTo>
                    <a:cubicBezTo>
                      <a:pt x="142" y="407"/>
                      <a:pt x="100" y="422"/>
                      <a:pt x="72" y="450"/>
                    </a:cubicBezTo>
                    <a:cubicBezTo>
                      <a:pt x="1" y="510"/>
                      <a:pt x="1" y="629"/>
                      <a:pt x="60" y="688"/>
                    </a:cubicBezTo>
                    <a:lnTo>
                      <a:pt x="358" y="1010"/>
                    </a:lnTo>
                    <a:cubicBezTo>
                      <a:pt x="382" y="1046"/>
                      <a:pt x="429" y="1069"/>
                      <a:pt x="477" y="1069"/>
                    </a:cubicBezTo>
                    <a:cubicBezTo>
                      <a:pt x="513" y="1069"/>
                      <a:pt x="560" y="1058"/>
                      <a:pt x="584" y="1010"/>
                    </a:cubicBezTo>
                    <a:lnTo>
                      <a:pt x="1286" y="272"/>
                    </a:lnTo>
                    <a:cubicBezTo>
                      <a:pt x="1370" y="224"/>
                      <a:pt x="1370" y="117"/>
                      <a:pt x="1286" y="45"/>
                    </a:cubicBezTo>
                    <a:cubicBezTo>
                      <a:pt x="1251" y="16"/>
                      <a:pt x="1206" y="1"/>
                      <a:pt x="1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835" name="Google Shape;835;p53"/>
              <p:cNvSpPr/>
              <p:nvPr/>
            </p:nvSpPr>
            <p:spPr>
              <a:xfrm>
                <a:off x="3238462" y="3479314"/>
                <a:ext cx="49305" cy="47395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489" extrusionOk="0">
                    <a:moveTo>
                      <a:pt x="179" y="0"/>
                    </a:moveTo>
                    <a:cubicBezTo>
                      <a:pt x="84" y="0"/>
                      <a:pt x="1" y="84"/>
                      <a:pt x="1" y="179"/>
                    </a:cubicBezTo>
                    <a:lnTo>
                      <a:pt x="1" y="1310"/>
                    </a:lnTo>
                    <a:cubicBezTo>
                      <a:pt x="1" y="1405"/>
                      <a:pt x="72" y="1489"/>
                      <a:pt x="179" y="1489"/>
                    </a:cubicBezTo>
                    <a:lnTo>
                      <a:pt x="1370" y="1489"/>
                    </a:lnTo>
                    <a:cubicBezTo>
                      <a:pt x="1453" y="1489"/>
                      <a:pt x="1549" y="1417"/>
                      <a:pt x="1549" y="1310"/>
                    </a:cubicBezTo>
                    <a:lnTo>
                      <a:pt x="1549" y="1001"/>
                    </a:lnTo>
                    <a:cubicBezTo>
                      <a:pt x="1549" y="917"/>
                      <a:pt x="1477" y="822"/>
                      <a:pt x="1370" y="822"/>
                    </a:cubicBezTo>
                    <a:cubicBezTo>
                      <a:pt x="1275" y="822"/>
                      <a:pt x="1191" y="893"/>
                      <a:pt x="1191" y="1001"/>
                    </a:cubicBezTo>
                    <a:lnTo>
                      <a:pt x="1191" y="1131"/>
                    </a:lnTo>
                    <a:lnTo>
                      <a:pt x="334" y="1131"/>
                    </a:lnTo>
                    <a:lnTo>
                      <a:pt x="334" y="346"/>
                    </a:lnTo>
                    <a:lnTo>
                      <a:pt x="1037" y="358"/>
                    </a:lnTo>
                    <a:cubicBezTo>
                      <a:pt x="1132" y="358"/>
                      <a:pt x="1215" y="286"/>
                      <a:pt x="1215" y="179"/>
                    </a:cubicBezTo>
                    <a:cubicBezTo>
                      <a:pt x="1215" y="96"/>
                      <a:pt x="1144" y="0"/>
                      <a:pt x="103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836" name="Google Shape;836;p53"/>
              <p:cNvSpPr/>
              <p:nvPr/>
            </p:nvSpPr>
            <p:spPr>
              <a:xfrm>
                <a:off x="3251353" y="3479792"/>
                <a:ext cx="43607" cy="34408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1081" extrusionOk="0">
                    <a:moveTo>
                      <a:pt x="1163" y="0"/>
                    </a:moveTo>
                    <a:cubicBezTo>
                      <a:pt x="1120" y="0"/>
                      <a:pt x="1078" y="15"/>
                      <a:pt x="1048" y="45"/>
                    </a:cubicBezTo>
                    <a:lnTo>
                      <a:pt x="489" y="664"/>
                    </a:lnTo>
                    <a:lnTo>
                      <a:pt x="310" y="462"/>
                    </a:lnTo>
                    <a:cubicBezTo>
                      <a:pt x="279" y="424"/>
                      <a:pt x="232" y="406"/>
                      <a:pt x="185" y="406"/>
                    </a:cubicBezTo>
                    <a:cubicBezTo>
                      <a:pt x="142" y="406"/>
                      <a:pt x="100" y="421"/>
                      <a:pt x="72" y="450"/>
                    </a:cubicBezTo>
                    <a:cubicBezTo>
                      <a:pt x="1" y="509"/>
                      <a:pt x="1" y="628"/>
                      <a:pt x="60" y="688"/>
                    </a:cubicBezTo>
                    <a:lnTo>
                      <a:pt x="358" y="1021"/>
                    </a:lnTo>
                    <a:cubicBezTo>
                      <a:pt x="382" y="1045"/>
                      <a:pt x="429" y="1081"/>
                      <a:pt x="477" y="1081"/>
                    </a:cubicBezTo>
                    <a:cubicBezTo>
                      <a:pt x="513" y="1081"/>
                      <a:pt x="560" y="1057"/>
                      <a:pt x="584" y="1021"/>
                    </a:cubicBezTo>
                    <a:lnTo>
                      <a:pt x="1286" y="271"/>
                    </a:lnTo>
                    <a:cubicBezTo>
                      <a:pt x="1370" y="212"/>
                      <a:pt x="1370" y="104"/>
                      <a:pt x="1286" y="45"/>
                    </a:cubicBezTo>
                    <a:cubicBezTo>
                      <a:pt x="1251" y="15"/>
                      <a:pt x="1206" y="0"/>
                      <a:pt x="11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837" name="Google Shape;837;p53"/>
              <p:cNvSpPr/>
              <p:nvPr/>
            </p:nvSpPr>
            <p:spPr>
              <a:xfrm>
                <a:off x="3238462" y="3578210"/>
                <a:ext cx="49305" cy="47809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502" extrusionOk="0">
                    <a:moveTo>
                      <a:pt x="179" y="1"/>
                    </a:moveTo>
                    <a:cubicBezTo>
                      <a:pt x="84" y="1"/>
                      <a:pt x="1" y="84"/>
                      <a:pt x="1" y="191"/>
                    </a:cubicBezTo>
                    <a:lnTo>
                      <a:pt x="1" y="1323"/>
                    </a:lnTo>
                    <a:cubicBezTo>
                      <a:pt x="1" y="1406"/>
                      <a:pt x="72" y="1501"/>
                      <a:pt x="179" y="1501"/>
                    </a:cubicBezTo>
                    <a:lnTo>
                      <a:pt x="1370" y="1501"/>
                    </a:lnTo>
                    <a:cubicBezTo>
                      <a:pt x="1453" y="1501"/>
                      <a:pt x="1549" y="1418"/>
                      <a:pt x="1549" y="1323"/>
                    </a:cubicBezTo>
                    <a:lnTo>
                      <a:pt x="1549" y="1001"/>
                    </a:lnTo>
                    <a:cubicBezTo>
                      <a:pt x="1537" y="930"/>
                      <a:pt x="1453" y="858"/>
                      <a:pt x="1370" y="858"/>
                    </a:cubicBezTo>
                    <a:cubicBezTo>
                      <a:pt x="1275" y="858"/>
                      <a:pt x="1191" y="930"/>
                      <a:pt x="1191" y="1037"/>
                    </a:cubicBezTo>
                    <a:lnTo>
                      <a:pt x="1191" y="1168"/>
                    </a:lnTo>
                    <a:lnTo>
                      <a:pt x="334" y="1168"/>
                    </a:lnTo>
                    <a:lnTo>
                      <a:pt x="334" y="370"/>
                    </a:lnTo>
                    <a:lnTo>
                      <a:pt x="1037" y="370"/>
                    </a:lnTo>
                    <a:cubicBezTo>
                      <a:pt x="1132" y="370"/>
                      <a:pt x="1215" y="287"/>
                      <a:pt x="1215" y="191"/>
                    </a:cubicBezTo>
                    <a:cubicBezTo>
                      <a:pt x="1215" y="96"/>
                      <a:pt x="1144" y="1"/>
                      <a:pt x="103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838" name="Google Shape;838;p53"/>
              <p:cNvSpPr/>
              <p:nvPr/>
            </p:nvSpPr>
            <p:spPr>
              <a:xfrm>
                <a:off x="3251353" y="3579133"/>
                <a:ext cx="42843" cy="34376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1080" extrusionOk="0">
                    <a:moveTo>
                      <a:pt x="1169" y="0"/>
                    </a:moveTo>
                    <a:cubicBezTo>
                      <a:pt x="1124" y="0"/>
                      <a:pt x="1079" y="18"/>
                      <a:pt x="1048" y="55"/>
                    </a:cubicBezTo>
                    <a:lnTo>
                      <a:pt x="489" y="662"/>
                    </a:lnTo>
                    <a:lnTo>
                      <a:pt x="310" y="472"/>
                    </a:lnTo>
                    <a:cubicBezTo>
                      <a:pt x="279" y="435"/>
                      <a:pt x="232" y="417"/>
                      <a:pt x="185" y="417"/>
                    </a:cubicBezTo>
                    <a:cubicBezTo>
                      <a:pt x="142" y="417"/>
                      <a:pt x="100" y="432"/>
                      <a:pt x="72" y="460"/>
                    </a:cubicBezTo>
                    <a:cubicBezTo>
                      <a:pt x="1" y="520"/>
                      <a:pt x="1" y="639"/>
                      <a:pt x="60" y="698"/>
                    </a:cubicBezTo>
                    <a:lnTo>
                      <a:pt x="358" y="1020"/>
                    </a:lnTo>
                    <a:cubicBezTo>
                      <a:pt x="382" y="1055"/>
                      <a:pt x="429" y="1079"/>
                      <a:pt x="477" y="1079"/>
                    </a:cubicBezTo>
                    <a:cubicBezTo>
                      <a:pt x="513" y="1079"/>
                      <a:pt x="560" y="1067"/>
                      <a:pt x="584" y="1020"/>
                    </a:cubicBezTo>
                    <a:lnTo>
                      <a:pt x="1286" y="281"/>
                    </a:lnTo>
                    <a:cubicBezTo>
                      <a:pt x="1346" y="198"/>
                      <a:pt x="1346" y="103"/>
                      <a:pt x="1286" y="43"/>
                    </a:cubicBezTo>
                    <a:cubicBezTo>
                      <a:pt x="1252" y="15"/>
                      <a:pt x="1210" y="0"/>
                      <a:pt x="11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839" name="Google Shape;839;p53"/>
              <p:cNvSpPr/>
              <p:nvPr/>
            </p:nvSpPr>
            <p:spPr>
              <a:xfrm>
                <a:off x="3215736" y="3359188"/>
                <a:ext cx="253558" cy="89442"/>
              </a:xfrm>
              <a:custGeom>
                <a:avLst/>
                <a:gdLst/>
                <a:ahLst/>
                <a:cxnLst/>
                <a:rect l="l" t="t" r="r" b="b"/>
                <a:pathLst>
                  <a:path w="7966" h="2810" extrusionOk="0">
                    <a:moveTo>
                      <a:pt x="179" y="0"/>
                    </a:moveTo>
                    <a:cubicBezTo>
                      <a:pt x="84" y="0"/>
                      <a:pt x="0" y="72"/>
                      <a:pt x="0" y="179"/>
                    </a:cubicBezTo>
                    <a:lnTo>
                      <a:pt x="0" y="2631"/>
                    </a:lnTo>
                    <a:cubicBezTo>
                      <a:pt x="0" y="2739"/>
                      <a:pt x="72" y="2810"/>
                      <a:pt x="167" y="2810"/>
                    </a:cubicBezTo>
                    <a:lnTo>
                      <a:pt x="7787" y="2810"/>
                    </a:lnTo>
                    <a:cubicBezTo>
                      <a:pt x="7870" y="2810"/>
                      <a:pt x="7966" y="2739"/>
                      <a:pt x="7966" y="2631"/>
                    </a:cubicBezTo>
                    <a:lnTo>
                      <a:pt x="7966" y="179"/>
                    </a:lnTo>
                    <a:cubicBezTo>
                      <a:pt x="7966" y="83"/>
                      <a:pt x="7882" y="0"/>
                      <a:pt x="7787" y="0"/>
                    </a:cubicBezTo>
                    <a:lnTo>
                      <a:pt x="7275" y="0"/>
                    </a:lnTo>
                    <a:cubicBezTo>
                      <a:pt x="7192" y="0"/>
                      <a:pt x="7097" y="72"/>
                      <a:pt x="7097" y="179"/>
                    </a:cubicBezTo>
                    <a:cubicBezTo>
                      <a:pt x="7097" y="262"/>
                      <a:pt x="7168" y="357"/>
                      <a:pt x="7275" y="357"/>
                    </a:cubicBezTo>
                    <a:lnTo>
                      <a:pt x="7620" y="357"/>
                    </a:lnTo>
                    <a:lnTo>
                      <a:pt x="7620" y="2465"/>
                    </a:lnTo>
                    <a:lnTo>
                      <a:pt x="346" y="2465"/>
                    </a:lnTo>
                    <a:lnTo>
                      <a:pt x="346" y="357"/>
                    </a:lnTo>
                    <a:lnTo>
                      <a:pt x="6716" y="357"/>
                    </a:lnTo>
                    <a:cubicBezTo>
                      <a:pt x="6799" y="357"/>
                      <a:pt x="6894" y="286"/>
                      <a:pt x="6894" y="179"/>
                    </a:cubicBezTo>
                    <a:cubicBezTo>
                      <a:pt x="6894" y="83"/>
                      <a:pt x="6811" y="0"/>
                      <a:pt x="67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</p:grp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2">
            <a:extLst>
              <a:ext uri="{FF2B5EF4-FFF2-40B4-BE49-F238E27FC236}">
                <a16:creationId xmlns:a16="http://schemas.microsoft.com/office/drawing/2014/main" id="{E9B60480-57F8-C9D7-B8AD-C5E3BC692284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1712247"/>
            <a:ext cx="2487737" cy="3431253"/>
          </a:xfrm>
          <a:prstGeom prst="rect">
            <a:avLst/>
          </a:prstGeom>
        </p:spPr>
      </p:pic>
      <p:sp>
        <p:nvSpPr>
          <p:cNvPr id="844" name="Google Shape;844;p54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Situación Actual</a:t>
            </a:r>
          </a:p>
        </p:txBody>
      </p:sp>
      <p:sp>
        <p:nvSpPr>
          <p:cNvPr id="845" name="Google Shape;845;p54"/>
          <p:cNvSpPr/>
          <p:nvPr/>
        </p:nvSpPr>
        <p:spPr>
          <a:xfrm>
            <a:off x="2690167" y="1730997"/>
            <a:ext cx="906600" cy="906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846" name="Google Shape;846;p54"/>
          <p:cNvSpPr/>
          <p:nvPr/>
        </p:nvSpPr>
        <p:spPr>
          <a:xfrm>
            <a:off x="2690167" y="3164947"/>
            <a:ext cx="906600" cy="906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847" name="Google Shape;847;p54"/>
          <p:cNvSpPr txBox="1">
            <a:spLocks noGrp="1"/>
          </p:cNvSpPr>
          <p:nvPr>
            <p:ph type="title" idx="2"/>
          </p:nvPr>
        </p:nvSpPr>
        <p:spPr>
          <a:xfrm>
            <a:off x="3608473" y="1731000"/>
            <a:ext cx="51603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Dónde estamos</a:t>
            </a:r>
          </a:p>
        </p:txBody>
      </p:sp>
      <p:sp>
        <p:nvSpPr>
          <p:cNvPr id="848" name="Google Shape;848;p54"/>
          <p:cNvSpPr txBox="1">
            <a:spLocks noGrp="1"/>
          </p:cNvSpPr>
          <p:nvPr>
            <p:ph type="subTitle" idx="1"/>
          </p:nvPr>
        </p:nvSpPr>
        <p:spPr>
          <a:xfrm>
            <a:off x="3608473" y="2052025"/>
            <a:ext cx="5160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s-ES_tradnl"/>
              <a:t>Descripción de la situación actual del proyecto o de la entidad, derivada de la temática de la presentación.</a:t>
            </a:r>
          </a:p>
        </p:txBody>
      </p:sp>
      <p:sp>
        <p:nvSpPr>
          <p:cNvPr id="849" name="Google Shape;849;p54"/>
          <p:cNvSpPr txBox="1">
            <a:spLocks noGrp="1"/>
          </p:cNvSpPr>
          <p:nvPr>
            <p:ph type="title" idx="3"/>
          </p:nvPr>
        </p:nvSpPr>
        <p:spPr>
          <a:xfrm>
            <a:off x="3608473" y="3164942"/>
            <a:ext cx="51603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Dónde queremos estar</a:t>
            </a:r>
          </a:p>
        </p:txBody>
      </p:sp>
      <p:sp>
        <p:nvSpPr>
          <p:cNvPr id="850" name="Google Shape;850;p54"/>
          <p:cNvSpPr txBox="1">
            <a:spLocks noGrp="1"/>
          </p:cNvSpPr>
          <p:nvPr>
            <p:ph type="subTitle" idx="4"/>
          </p:nvPr>
        </p:nvSpPr>
        <p:spPr>
          <a:xfrm>
            <a:off x="3608473" y="3488425"/>
            <a:ext cx="51603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s-ES_tradnl"/>
              <a:t>Descripción de la situación deseable del proyecto o de la entidad, derivada de la temática de la presentación.</a:t>
            </a:r>
          </a:p>
        </p:txBody>
      </p:sp>
      <p:sp>
        <p:nvSpPr>
          <p:cNvPr id="852" name="Google Shape;852;p54"/>
          <p:cNvSpPr/>
          <p:nvPr/>
        </p:nvSpPr>
        <p:spPr>
          <a:xfrm>
            <a:off x="0" y="4621775"/>
            <a:ext cx="9144000" cy="5277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53" name="Google Shape;853;p54"/>
          <p:cNvGrpSpPr/>
          <p:nvPr/>
        </p:nvGrpSpPr>
        <p:grpSpPr>
          <a:xfrm>
            <a:off x="2900167" y="1940997"/>
            <a:ext cx="486600" cy="486600"/>
            <a:chOff x="3396406" y="2030447"/>
            <a:chExt cx="486600" cy="486600"/>
          </a:xfrm>
        </p:grpSpPr>
        <p:sp>
          <p:nvSpPr>
            <p:cNvPr id="854" name="Google Shape;854;p54"/>
            <p:cNvSpPr/>
            <p:nvPr/>
          </p:nvSpPr>
          <p:spPr>
            <a:xfrm>
              <a:off x="3396406" y="2030447"/>
              <a:ext cx="486600" cy="486600"/>
            </a:xfrm>
            <a:custGeom>
              <a:avLst/>
              <a:gdLst/>
              <a:ahLst/>
              <a:cxnLst/>
              <a:rect l="l" t="t" r="r" b="b"/>
              <a:pathLst>
                <a:path w="21670" h="21670" extrusionOk="0">
                  <a:moveTo>
                    <a:pt x="7039" y="1990"/>
                  </a:moveTo>
                  <a:cubicBezTo>
                    <a:pt x="7289" y="1990"/>
                    <a:pt x="7494" y="2195"/>
                    <a:pt x="7494" y="2445"/>
                  </a:cubicBezTo>
                  <a:lnTo>
                    <a:pt x="7494" y="4202"/>
                  </a:lnTo>
                  <a:cubicBezTo>
                    <a:pt x="7494" y="4505"/>
                    <a:pt x="7253" y="4746"/>
                    <a:pt x="6959" y="4746"/>
                  </a:cubicBezTo>
                  <a:lnTo>
                    <a:pt x="4782" y="4746"/>
                  </a:lnTo>
                  <a:lnTo>
                    <a:pt x="4782" y="3381"/>
                  </a:lnTo>
                  <a:cubicBezTo>
                    <a:pt x="4782" y="2614"/>
                    <a:pt x="5407" y="1990"/>
                    <a:pt x="6174" y="1990"/>
                  </a:cubicBezTo>
                  <a:close/>
                  <a:moveTo>
                    <a:pt x="8484" y="2757"/>
                  </a:moveTo>
                  <a:cubicBezTo>
                    <a:pt x="8823" y="2757"/>
                    <a:pt x="9100" y="3033"/>
                    <a:pt x="9100" y="3381"/>
                  </a:cubicBezTo>
                  <a:lnTo>
                    <a:pt x="9100" y="4746"/>
                  </a:lnTo>
                  <a:lnTo>
                    <a:pt x="8663" y="4746"/>
                  </a:lnTo>
                  <a:cubicBezTo>
                    <a:pt x="8368" y="4746"/>
                    <a:pt x="8128" y="4505"/>
                    <a:pt x="8128" y="4202"/>
                  </a:cubicBezTo>
                  <a:lnTo>
                    <a:pt x="8128" y="2757"/>
                  </a:lnTo>
                  <a:close/>
                  <a:moveTo>
                    <a:pt x="7798" y="5005"/>
                  </a:moveTo>
                  <a:cubicBezTo>
                    <a:pt x="8012" y="5237"/>
                    <a:pt x="8315" y="5380"/>
                    <a:pt x="8654" y="5380"/>
                  </a:cubicBezTo>
                  <a:lnTo>
                    <a:pt x="9100" y="5380"/>
                  </a:lnTo>
                  <a:lnTo>
                    <a:pt x="9100" y="6646"/>
                  </a:lnTo>
                  <a:cubicBezTo>
                    <a:pt x="9100" y="7833"/>
                    <a:pt x="8163" y="8823"/>
                    <a:pt x="6986" y="8850"/>
                  </a:cubicBezTo>
                  <a:cubicBezTo>
                    <a:pt x="6975" y="8850"/>
                    <a:pt x="6964" y="8850"/>
                    <a:pt x="6953" y="8850"/>
                  </a:cubicBezTo>
                  <a:cubicBezTo>
                    <a:pt x="5755" y="8850"/>
                    <a:pt x="4782" y="7876"/>
                    <a:pt x="4782" y="6682"/>
                  </a:cubicBezTo>
                  <a:lnTo>
                    <a:pt x="4782" y="5380"/>
                  </a:lnTo>
                  <a:lnTo>
                    <a:pt x="6941" y="5380"/>
                  </a:lnTo>
                  <a:cubicBezTo>
                    <a:pt x="7280" y="5380"/>
                    <a:pt x="7583" y="5237"/>
                    <a:pt x="7798" y="5005"/>
                  </a:cubicBezTo>
                  <a:close/>
                  <a:moveTo>
                    <a:pt x="7744" y="9349"/>
                  </a:moveTo>
                  <a:lnTo>
                    <a:pt x="7744" y="10224"/>
                  </a:lnTo>
                  <a:cubicBezTo>
                    <a:pt x="7744" y="10589"/>
                    <a:pt x="7503" y="10919"/>
                    <a:pt x="7155" y="11009"/>
                  </a:cubicBezTo>
                  <a:cubicBezTo>
                    <a:pt x="7085" y="11026"/>
                    <a:pt x="7015" y="11035"/>
                    <a:pt x="6947" y="11035"/>
                  </a:cubicBezTo>
                  <a:cubicBezTo>
                    <a:pt x="6501" y="11035"/>
                    <a:pt x="6138" y="10674"/>
                    <a:pt x="6138" y="10233"/>
                  </a:cubicBezTo>
                  <a:lnTo>
                    <a:pt x="6138" y="9349"/>
                  </a:lnTo>
                  <a:cubicBezTo>
                    <a:pt x="6397" y="9430"/>
                    <a:pt x="6665" y="9474"/>
                    <a:pt x="6941" y="9474"/>
                  </a:cubicBezTo>
                  <a:cubicBezTo>
                    <a:pt x="7227" y="9474"/>
                    <a:pt x="7494" y="9430"/>
                    <a:pt x="7744" y="9349"/>
                  </a:cubicBezTo>
                  <a:close/>
                  <a:moveTo>
                    <a:pt x="5576" y="10625"/>
                  </a:moveTo>
                  <a:cubicBezTo>
                    <a:pt x="5683" y="10991"/>
                    <a:pt x="5924" y="11294"/>
                    <a:pt x="6245" y="11473"/>
                  </a:cubicBezTo>
                  <a:lnTo>
                    <a:pt x="5326" y="12177"/>
                  </a:lnTo>
                  <a:lnTo>
                    <a:pt x="4925" y="10803"/>
                  </a:lnTo>
                  <a:lnTo>
                    <a:pt x="5576" y="10625"/>
                  </a:lnTo>
                  <a:close/>
                  <a:moveTo>
                    <a:pt x="8324" y="10625"/>
                  </a:moveTo>
                  <a:lnTo>
                    <a:pt x="8975" y="10803"/>
                  </a:lnTo>
                  <a:lnTo>
                    <a:pt x="8565" y="12177"/>
                  </a:lnTo>
                  <a:lnTo>
                    <a:pt x="7646" y="11473"/>
                  </a:lnTo>
                  <a:cubicBezTo>
                    <a:pt x="7967" y="11294"/>
                    <a:pt x="8217" y="10991"/>
                    <a:pt x="8324" y="10625"/>
                  </a:cubicBezTo>
                  <a:close/>
                  <a:moveTo>
                    <a:pt x="9582" y="10964"/>
                  </a:moveTo>
                  <a:lnTo>
                    <a:pt x="10545" y="11223"/>
                  </a:lnTo>
                  <a:cubicBezTo>
                    <a:pt x="11339" y="11437"/>
                    <a:pt x="11892" y="12151"/>
                    <a:pt x="11892" y="12980"/>
                  </a:cubicBezTo>
                  <a:lnTo>
                    <a:pt x="11892" y="13667"/>
                  </a:lnTo>
                  <a:lnTo>
                    <a:pt x="10242" y="13667"/>
                  </a:lnTo>
                  <a:lnTo>
                    <a:pt x="10242" y="13141"/>
                  </a:lnTo>
                  <a:cubicBezTo>
                    <a:pt x="10242" y="12980"/>
                    <a:pt x="10126" y="12837"/>
                    <a:pt x="9965" y="12820"/>
                  </a:cubicBezTo>
                  <a:cubicBezTo>
                    <a:pt x="9950" y="12818"/>
                    <a:pt x="9935" y="12817"/>
                    <a:pt x="9920" y="12817"/>
                  </a:cubicBezTo>
                  <a:cubicBezTo>
                    <a:pt x="9745" y="12817"/>
                    <a:pt x="9608" y="12959"/>
                    <a:pt x="9608" y="13132"/>
                  </a:cubicBezTo>
                  <a:lnTo>
                    <a:pt x="9608" y="13667"/>
                  </a:lnTo>
                  <a:lnTo>
                    <a:pt x="4274" y="13667"/>
                  </a:lnTo>
                  <a:lnTo>
                    <a:pt x="4274" y="13141"/>
                  </a:lnTo>
                  <a:cubicBezTo>
                    <a:pt x="4274" y="12980"/>
                    <a:pt x="4158" y="12837"/>
                    <a:pt x="3997" y="12820"/>
                  </a:cubicBezTo>
                  <a:cubicBezTo>
                    <a:pt x="3983" y="12818"/>
                    <a:pt x="3968" y="12817"/>
                    <a:pt x="3954" y="12817"/>
                  </a:cubicBezTo>
                  <a:cubicBezTo>
                    <a:pt x="3785" y="12817"/>
                    <a:pt x="3640" y="12959"/>
                    <a:pt x="3640" y="13132"/>
                  </a:cubicBezTo>
                  <a:lnTo>
                    <a:pt x="3640" y="13667"/>
                  </a:lnTo>
                  <a:lnTo>
                    <a:pt x="1990" y="13667"/>
                  </a:lnTo>
                  <a:lnTo>
                    <a:pt x="1990" y="12980"/>
                  </a:lnTo>
                  <a:cubicBezTo>
                    <a:pt x="1990" y="12151"/>
                    <a:pt x="2543" y="11437"/>
                    <a:pt x="3346" y="11223"/>
                  </a:cubicBezTo>
                  <a:lnTo>
                    <a:pt x="4300" y="10964"/>
                  </a:lnTo>
                  <a:lnTo>
                    <a:pt x="4836" y="12793"/>
                  </a:lnTo>
                  <a:cubicBezTo>
                    <a:pt x="4871" y="12891"/>
                    <a:pt x="4943" y="12971"/>
                    <a:pt x="5041" y="13007"/>
                  </a:cubicBezTo>
                  <a:cubicBezTo>
                    <a:pt x="5077" y="13016"/>
                    <a:pt x="5112" y="13025"/>
                    <a:pt x="5148" y="13025"/>
                  </a:cubicBezTo>
                  <a:cubicBezTo>
                    <a:pt x="5210" y="13025"/>
                    <a:pt x="5282" y="12998"/>
                    <a:pt x="5335" y="12953"/>
                  </a:cubicBezTo>
                  <a:lnTo>
                    <a:pt x="6941" y="11740"/>
                  </a:lnTo>
                  <a:lnTo>
                    <a:pt x="8547" y="12953"/>
                  </a:lnTo>
                  <a:cubicBezTo>
                    <a:pt x="8609" y="12998"/>
                    <a:pt x="8672" y="13025"/>
                    <a:pt x="8743" y="13025"/>
                  </a:cubicBezTo>
                  <a:cubicBezTo>
                    <a:pt x="8779" y="13025"/>
                    <a:pt x="8806" y="13016"/>
                    <a:pt x="8841" y="13007"/>
                  </a:cubicBezTo>
                  <a:cubicBezTo>
                    <a:pt x="8939" y="12971"/>
                    <a:pt x="9020" y="12891"/>
                    <a:pt x="9046" y="12793"/>
                  </a:cubicBezTo>
                  <a:lnTo>
                    <a:pt x="9582" y="10964"/>
                  </a:lnTo>
                  <a:close/>
                  <a:moveTo>
                    <a:pt x="12927" y="16888"/>
                  </a:moveTo>
                  <a:lnTo>
                    <a:pt x="13445" y="19680"/>
                  </a:lnTo>
                  <a:lnTo>
                    <a:pt x="10072" y="19680"/>
                  </a:lnTo>
                  <a:cubicBezTo>
                    <a:pt x="9912" y="19680"/>
                    <a:pt x="9760" y="19796"/>
                    <a:pt x="9742" y="19956"/>
                  </a:cubicBezTo>
                  <a:cubicBezTo>
                    <a:pt x="9724" y="20144"/>
                    <a:pt x="9867" y="20313"/>
                    <a:pt x="10055" y="20313"/>
                  </a:cubicBezTo>
                  <a:lnTo>
                    <a:pt x="14845" y="20313"/>
                  </a:lnTo>
                  <a:cubicBezTo>
                    <a:pt x="15032" y="20313"/>
                    <a:pt x="15202" y="20456"/>
                    <a:pt x="15220" y="20652"/>
                  </a:cubicBezTo>
                  <a:cubicBezTo>
                    <a:pt x="15229" y="20857"/>
                    <a:pt x="15068" y="21027"/>
                    <a:pt x="14854" y="21027"/>
                  </a:cubicBezTo>
                  <a:lnTo>
                    <a:pt x="6834" y="21027"/>
                  </a:lnTo>
                  <a:cubicBezTo>
                    <a:pt x="6638" y="21027"/>
                    <a:pt x="6468" y="20884"/>
                    <a:pt x="6459" y="20697"/>
                  </a:cubicBezTo>
                  <a:cubicBezTo>
                    <a:pt x="6442" y="20483"/>
                    <a:pt x="6611" y="20313"/>
                    <a:pt x="6816" y="20313"/>
                  </a:cubicBezTo>
                  <a:lnTo>
                    <a:pt x="8565" y="20313"/>
                  </a:lnTo>
                  <a:cubicBezTo>
                    <a:pt x="8725" y="20313"/>
                    <a:pt x="8868" y="20197"/>
                    <a:pt x="8886" y="20037"/>
                  </a:cubicBezTo>
                  <a:cubicBezTo>
                    <a:pt x="8913" y="19840"/>
                    <a:pt x="8761" y="19680"/>
                    <a:pt x="8574" y="19680"/>
                  </a:cubicBezTo>
                  <a:lnTo>
                    <a:pt x="8226" y="19680"/>
                  </a:lnTo>
                  <a:lnTo>
                    <a:pt x="8752" y="16888"/>
                  </a:lnTo>
                  <a:close/>
                  <a:moveTo>
                    <a:pt x="340" y="0"/>
                  </a:moveTo>
                  <a:cubicBezTo>
                    <a:pt x="152" y="0"/>
                    <a:pt x="1" y="152"/>
                    <a:pt x="1" y="339"/>
                  </a:cubicBezTo>
                  <a:lnTo>
                    <a:pt x="1" y="15282"/>
                  </a:lnTo>
                  <a:cubicBezTo>
                    <a:pt x="1" y="16165"/>
                    <a:pt x="723" y="16888"/>
                    <a:pt x="1606" y="16888"/>
                  </a:cubicBezTo>
                  <a:lnTo>
                    <a:pt x="8128" y="16888"/>
                  </a:lnTo>
                  <a:lnTo>
                    <a:pt x="7601" y="19680"/>
                  </a:lnTo>
                  <a:lnTo>
                    <a:pt x="6843" y="19680"/>
                  </a:lnTo>
                  <a:cubicBezTo>
                    <a:pt x="6254" y="19680"/>
                    <a:pt x="5781" y="20162"/>
                    <a:pt x="5826" y="20741"/>
                  </a:cubicBezTo>
                  <a:cubicBezTo>
                    <a:pt x="5862" y="21259"/>
                    <a:pt x="6290" y="21669"/>
                    <a:pt x="6816" y="21669"/>
                  </a:cubicBezTo>
                  <a:lnTo>
                    <a:pt x="14827" y="21669"/>
                  </a:lnTo>
                  <a:cubicBezTo>
                    <a:pt x="15416" y="21669"/>
                    <a:pt x="15889" y="21188"/>
                    <a:pt x="15853" y="20599"/>
                  </a:cubicBezTo>
                  <a:cubicBezTo>
                    <a:pt x="15809" y="20081"/>
                    <a:pt x="15380" y="19680"/>
                    <a:pt x="14854" y="19680"/>
                  </a:cubicBezTo>
                  <a:lnTo>
                    <a:pt x="14069" y="19680"/>
                  </a:lnTo>
                  <a:lnTo>
                    <a:pt x="13543" y="16888"/>
                  </a:lnTo>
                  <a:lnTo>
                    <a:pt x="20064" y="16888"/>
                  </a:lnTo>
                  <a:cubicBezTo>
                    <a:pt x="20947" y="16888"/>
                    <a:pt x="21670" y="16165"/>
                    <a:pt x="21670" y="15282"/>
                  </a:cubicBezTo>
                  <a:lnTo>
                    <a:pt x="21670" y="1606"/>
                  </a:lnTo>
                  <a:cubicBezTo>
                    <a:pt x="21670" y="723"/>
                    <a:pt x="20947" y="0"/>
                    <a:pt x="20064" y="0"/>
                  </a:cubicBezTo>
                  <a:lnTo>
                    <a:pt x="4300" y="0"/>
                  </a:lnTo>
                  <a:cubicBezTo>
                    <a:pt x="4140" y="0"/>
                    <a:pt x="3988" y="125"/>
                    <a:pt x="3970" y="286"/>
                  </a:cubicBezTo>
                  <a:cubicBezTo>
                    <a:pt x="3944" y="473"/>
                    <a:pt x="4095" y="642"/>
                    <a:pt x="4283" y="642"/>
                  </a:cubicBezTo>
                  <a:lnTo>
                    <a:pt x="20064" y="642"/>
                  </a:lnTo>
                  <a:cubicBezTo>
                    <a:pt x="20599" y="642"/>
                    <a:pt x="21027" y="1071"/>
                    <a:pt x="21027" y="1606"/>
                  </a:cubicBezTo>
                  <a:lnTo>
                    <a:pt x="21027" y="13667"/>
                  </a:lnTo>
                  <a:lnTo>
                    <a:pt x="19823" y="13667"/>
                  </a:lnTo>
                  <a:cubicBezTo>
                    <a:pt x="19662" y="13667"/>
                    <a:pt x="19511" y="13783"/>
                    <a:pt x="19493" y="13944"/>
                  </a:cubicBezTo>
                  <a:cubicBezTo>
                    <a:pt x="19475" y="14140"/>
                    <a:pt x="19618" y="14301"/>
                    <a:pt x="19814" y="14301"/>
                  </a:cubicBezTo>
                  <a:lnTo>
                    <a:pt x="21027" y="14301"/>
                  </a:lnTo>
                  <a:lnTo>
                    <a:pt x="21027" y="15282"/>
                  </a:lnTo>
                  <a:cubicBezTo>
                    <a:pt x="21027" y="15817"/>
                    <a:pt x="20599" y="16254"/>
                    <a:pt x="20064" y="16254"/>
                  </a:cubicBezTo>
                  <a:lnTo>
                    <a:pt x="1606" y="16254"/>
                  </a:lnTo>
                  <a:cubicBezTo>
                    <a:pt x="1071" y="16254"/>
                    <a:pt x="643" y="15817"/>
                    <a:pt x="643" y="15282"/>
                  </a:cubicBezTo>
                  <a:lnTo>
                    <a:pt x="643" y="14301"/>
                  </a:lnTo>
                  <a:lnTo>
                    <a:pt x="18324" y="14301"/>
                  </a:lnTo>
                  <a:cubicBezTo>
                    <a:pt x="18485" y="14301"/>
                    <a:pt x="18637" y="14185"/>
                    <a:pt x="18654" y="14024"/>
                  </a:cubicBezTo>
                  <a:cubicBezTo>
                    <a:pt x="18672" y="13837"/>
                    <a:pt x="18530" y="13667"/>
                    <a:pt x="18333" y="13667"/>
                  </a:cubicBezTo>
                  <a:lnTo>
                    <a:pt x="12526" y="13667"/>
                  </a:lnTo>
                  <a:lnTo>
                    <a:pt x="12526" y="12980"/>
                  </a:lnTo>
                  <a:cubicBezTo>
                    <a:pt x="12526" y="11865"/>
                    <a:pt x="11776" y="10893"/>
                    <a:pt x="10706" y="10607"/>
                  </a:cubicBezTo>
                  <a:lnTo>
                    <a:pt x="8377" y="9983"/>
                  </a:lnTo>
                  <a:lnTo>
                    <a:pt x="8377" y="9073"/>
                  </a:lnTo>
                  <a:cubicBezTo>
                    <a:pt x="9189" y="8582"/>
                    <a:pt x="9733" y="7690"/>
                    <a:pt x="9733" y="6664"/>
                  </a:cubicBezTo>
                  <a:lnTo>
                    <a:pt x="9733" y="3381"/>
                  </a:lnTo>
                  <a:cubicBezTo>
                    <a:pt x="9733" y="2685"/>
                    <a:pt x="9171" y="2123"/>
                    <a:pt x="8476" y="2123"/>
                  </a:cubicBezTo>
                  <a:lnTo>
                    <a:pt x="8029" y="2123"/>
                  </a:lnTo>
                  <a:cubicBezTo>
                    <a:pt x="7896" y="1677"/>
                    <a:pt x="7485" y="1356"/>
                    <a:pt x="7004" y="1356"/>
                  </a:cubicBezTo>
                  <a:lnTo>
                    <a:pt x="6174" y="1356"/>
                  </a:lnTo>
                  <a:cubicBezTo>
                    <a:pt x="5059" y="1356"/>
                    <a:pt x="4149" y="2266"/>
                    <a:pt x="4149" y="3381"/>
                  </a:cubicBezTo>
                  <a:lnTo>
                    <a:pt x="4149" y="6620"/>
                  </a:lnTo>
                  <a:cubicBezTo>
                    <a:pt x="4149" y="7637"/>
                    <a:pt x="4693" y="8520"/>
                    <a:pt x="5505" y="9001"/>
                  </a:cubicBezTo>
                  <a:lnTo>
                    <a:pt x="5505" y="9983"/>
                  </a:lnTo>
                  <a:lnTo>
                    <a:pt x="3176" y="10607"/>
                  </a:lnTo>
                  <a:cubicBezTo>
                    <a:pt x="2106" y="10893"/>
                    <a:pt x="1357" y="11874"/>
                    <a:pt x="1357" y="12980"/>
                  </a:cubicBezTo>
                  <a:lnTo>
                    <a:pt x="1357" y="13667"/>
                  </a:lnTo>
                  <a:lnTo>
                    <a:pt x="643" y="13667"/>
                  </a:lnTo>
                  <a:lnTo>
                    <a:pt x="643" y="839"/>
                  </a:lnTo>
                  <a:cubicBezTo>
                    <a:pt x="643" y="732"/>
                    <a:pt x="732" y="642"/>
                    <a:pt x="839" y="642"/>
                  </a:cubicBezTo>
                  <a:lnTo>
                    <a:pt x="2927" y="642"/>
                  </a:lnTo>
                  <a:cubicBezTo>
                    <a:pt x="2944" y="642"/>
                    <a:pt x="2962" y="634"/>
                    <a:pt x="2971" y="625"/>
                  </a:cubicBezTo>
                  <a:cubicBezTo>
                    <a:pt x="3266" y="348"/>
                    <a:pt x="3069" y="0"/>
                    <a:pt x="28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55" name="Google Shape;855;p54"/>
            <p:cNvSpPr/>
            <p:nvPr/>
          </p:nvSpPr>
          <p:spPr>
            <a:xfrm>
              <a:off x="3657827" y="2060896"/>
              <a:ext cx="192731" cy="226571"/>
            </a:xfrm>
            <a:custGeom>
              <a:avLst/>
              <a:gdLst/>
              <a:ahLst/>
              <a:cxnLst/>
              <a:rect l="l" t="t" r="r" b="b"/>
              <a:pathLst>
                <a:path w="8583" h="10090" extrusionOk="0">
                  <a:moveTo>
                    <a:pt x="7842" y="634"/>
                  </a:moveTo>
                  <a:cubicBezTo>
                    <a:pt x="7905" y="634"/>
                    <a:pt x="7949" y="687"/>
                    <a:pt x="7949" y="750"/>
                  </a:cubicBezTo>
                  <a:lnTo>
                    <a:pt x="7949" y="8404"/>
                  </a:lnTo>
                  <a:cubicBezTo>
                    <a:pt x="7949" y="8404"/>
                    <a:pt x="7892" y="8502"/>
                    <a:pt x="7832" y="8502"/>
                  </a:cubicBezTo>
                  <a:cubicBezTo>
                    <a:pt x="7829" y="8502"/>
                    <a:pt x="7827" y="8502"/>
                    <a:pt x="7824" y="8502"/>
                  </a:cubicBezTo>
                  <a:lnTo>
                    <a:pt x="3123" y="8502"/>
                  </a:lnTo>
                  <a:cubicBezTo>
                    <a:pt x="3069" y="8511"/>
                    <a:pt x="3007" y="8529"/>
                    <a:pt x="2962" y="8564"/>
                  </a:cubicBezTo>
                  <a:lnTo>
                    <a:pt x="1945" y="9198"/>
                  </a:lnTo>
                  <a:lnTo>
                    <a:pt x="1945" y="8832"/>
                  </a:lnTo>
                  <a:cubicBezTo>
                    <a:pt x="1945" y="8654"/>
                    <a:pt x="1633" y="8546"/>
                    <a:pt x="1633" y="8546"/>
                  </a:cubicBezTo>
                  <a:lnTo>
                    <a:pt x="759" y="8546"/>
                  </a:lnTo>
                  <a:lnTo>
                    <a:pt x="759" y="8511"/>
                  </a:lnTo>
                  <a:cubicBezTo>
                    <a:pt x="670" y="8511"/>
                    <a:pt x="634" y="8404"/>
                    <a:pt x="634" y="8404"/>
                  </a:cubicBezTo>
                  <a:lnTo>
                    <a:pt x="634" y="750"/>
                  </a:lnTo>
                  <a:cubicBezTo>
                    <a:pt x="634" y="687"/>
                    <a:pt x="678" y="634"/>
                    <a:pt x="741" y="634"/>
                  </a:cubicBezTo>
                  <a:close/>
                  <a:moveTo>
                    <a:pt x="741" y="0"/>
                  </a:moveTo>
                  <a:cubicBezTo>
                    <a:pt x="331" y="0"/>
                    <a:pt x="0" y="339"/>
                    <a:pt x="0" y="750"/>
                  </a:cubicBezTo>
                  <a:lnTo>
                    <a:pt x="0" y="8404"/>
                  </a:lnTo>
                  <a:cubicBezTo>
                    <a:pt x="0" y="8404"/>
                    <a:pt x="322" y="9144"/>
                    <a:pt x="732" y="9144"/>
                  </a:cubicBezTo>
                  <a:lnTo>
                    <a:pt x="1312" y="9144"/>
                  </a:lnTo>
                  <a:lnTo>
                    <a:pt x="1312" y="9769"/>
                  </a:lnTo>
                  <a:cubicBezTo>
                    <a:pt x="1312" y="9885"/>
                    <a:pt x="1374" y="9992"/>
                    <a:pt x="1481" y="10045"/>
                  </a:cubicBezTo>
                  <a:cubicBezTo>
                    <a:pt x="1526" y="10072"/>
                    <a:pt x="1579" y="10090"/>
                    <a:pt x="1633" y="10090"/>
                  </a:cubicBezTo>
                  <a:cubicBezTo>
                    <a:pt x="1687" y="10090"/>
                    <a:pt x="1749" y="10072"/>
                    <a:pt x="1803" y="10036"/>
                  </a:cubicBezTo>
                  <a:lnTo>
                    <a:pt x="3221" y="9180"/>
                  </a:lnTo>
                  <a:lnTo>
                    <a:pt x="7842" y="9180"/>
                  </a:lnTo>
                  <a:cubicBezTo>
                    <a:pt x="8252" y="9180"/>
                    <a:pt x="8583" y="8850"/>
                    <a:pt x="8583" y="8439"/>
                  </a:cubicBezTo>
                  <a:lnTo>
                    <a:pt x="8583" y="750"/>
                  </a:lnTo>
                  <a:cubicBezTo>
                    <a:pt x="8583" y="339"/>
                    <a:pt x="8252" y="0"/>
                    <a:pt x="78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56" name="Google Shape;856;p54"/>
            <p:cNvSpPr/>
            <p:nvPr/>
          </p:nvSpPr>
          <p:spPr>
            <a:xfrm>
              <a:off x="3689668" y="2094151"/>
              <a:ext cx="128443" cy="14236"/>
            </a:xfrm>
            <a:custGeom>
              <a:avLst/>
              <a:gdLst/>
              <a:ahLst/>
              <a:cxnLst/>
              <a:rect l="l" t="t" r="r" b="b"/>
              <a:pathLst>
                <a:path w="5720" h="634" extrusionOk="0">
                  <a:moveTo>
                    <a:pt x="358" y="0"/>
                  </a:moveTo>
                  <a:cubicBezTo>
                    <a:pt x="188" y="0"/>
                    <a:pt x="46" y="116"/>
                    <a:pt x="28" y="277"/>
                  </a:cubicBezTo>
                  <a:cubicBezTo>
                    <a:pt x="1" y="473"/>
                    <a:pt x="153" y="633"/>
                    <a:pt x="340" y="633"/>
                  </a:cubicBezTo>
                  <a:lnTo>
                    <a:pt x="5371" y="633"/>
                  </a:lnTo>
                  <a:cubicBezTo>
                    <a:pt x="5532" y="633"/>
                    <a:pt x="5684" y="517"/>
                    <a:pt x="5701" y="357"/>
                  </a:cubicBezTo>
                  <a:cubicBezTo>
                    <a:pt x="5719" y="170"/>
                    <a:pt x="5577" y="0"/>
                    <a:pt x="53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57" name="Google Shape;857;p54"/>
            <p:cNvSpPr/>
            <p:nvPr/>
          </p:nvSpPr>
          <p:spPr>
            <a:xfrm>
              <a:off x="3689668" y="2124600"/>
              <a:ext cx="128443" cy="14236"/>
            </a:xfrm>
            <a:custGeom>
              <a:avLst/>
              <a:gdLst/>
              <a:ahLst/>
              <a:cxnLst/>
              <a:rect l="l" t="t" r="r" b="b"/>
              <a:pathLst>
                <a:path w="5720" h="634" extrusionOk="0">
                  <a:moveTo>
                    <a:pt x="358" y="0"/>
                  </a:moveTo>
                  <a:cubicBezTo>
                    <a:pt x="188" y="0"/>
                    <a:pt x="46" y="116"/>
                    <a:pt x="28" y="277"/>
                  </a:cubicBezTo>
                  <a:cubicBezTo>
                    <a:pt x="1" y="473"/>
                    <a:pt x="153" y="633"/>
                    <a:pt x="340" y="633"/>
                  </a:cubicBezTo>
                  <a:lnTo>
                    <a:pt x="5371" y="633"/>
                  </a:lnTo>
                  <a:cubicBezTo>
                    <a:pt x="5532" y="633"/>
                    <a:pt x="5684" y="517"/>
                    <a:pt x="5701" y="357"/>
                  </a:cubicBezTo>
                  <a:cubicBezTo>
                    <a:pt x="5719" y="161"/>
                    <a:pt x="5577" y="0"/>
                    <a:pt x="53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58" name="Google Shape;858;p54"/>
            <p:cNvSpPr/>
            <p:nvPr/>
          </p:nvSpPr>
          <p:spPr>
            <a:xfrm>
              <a:off x="3689668" y="2152243"/>
              <a:ext cx="79558" cy="14236"/>
            </a:xfrm>
            <a:custGeom>
              <a:avLst/>
              <a:gdLst/>
              <a:ahLst/>
              <a:cxnLst/>
              <a:rect l="l" t="t" r="r" b="b"/>
              <a:pathLst>
                <a:path w="3543" h="634" extrusionOk="0">
                  <a:moveTo>
                    <a:pt x="358" y="0"/>
                  </a:moveTo>
                  <a:cubicBezTo>
                    <a:pt x="188" y="0"/>
                    <a:pt x="46" y="116"/>
                    <a:pt x="28" y="277"/>
                  </a:cubicBezTo>
                  <a:cubicBezTo>
                    <a:pt x="1" y="464"/>
                    <a:pt x="153" y="634"/>
                    <a:pt x="340" y="634"/>
                  </a:cubicBezTo>
                  <a:lnTo>
                    <a:pt x="3195" y="634"/>
                  </a:lnTo>
                  <a:cubicBezTo>
                    <a:pt x="3355" y="634"/>
                    <a:pt x="3498" y="518"/>
                    <a:pt x="3516" y="357"/>
                  </a:cubicBezTo>
                  <a:cubicBezTo>
                    <a:pt x="3543" y="161"/>
                    <a:pt x="3391" y="0"/>
                    <a:pt x="320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59" name="Google Shape;859;p54"/>
            <p:cNvSpPr/>
            <p:nvPr/>
          </p:nvSpPr>
          <p:spPr>
            <a:xfrm>
              <a:off x="3784833" y="2152243"/>
              <a:ext cx="33278" cy="14236"/>
            </a:xfrm>
            <a:custGeom>
              <a:avLst/>
              <a:gdLst/>
              <a:ahLst/>
              <a:cxnLst/>
              <a:rect l="l" t="t" r="r" b="b"/>
              <a:pathLst>
                <a:path w="1482" h="634" extrusionOk="0">
                  <a:moveTo>
                    <a:pt x="348" y="0"/>
                  </a:moveTo>
                  <a:cubicBezTo>
                    <a:pt x="188" y="0"/>
                    <a:pt x="36" y="116"/>
                    <a:pt x="18" y="277"/>
                  </a:cubicBezTo>
                  <a:cubicBezTo>
                    <a:pt x="0" y="464"/>
                    <a:pt x="143" y="634"/>
                    <a:pt x="330" y="634"/>
                  </a:cubicBezTo>
                  <a:lnTo>
                    <a:pt x="1133" y="634"/>
                  </a:lnTo>
                  <a:cubicBezTo>
                    <a:pt x="1294" y="634"/>
                    <a:pt x="1446" y="518"/>
                    <a:pt x="1463" y="357"/>
                  </a:cubicBezTo>
                  <a:cubicBezTo>
                    <a:pt x="1481" y="161"/>
                    <a:pt x="1339" y="0"/>
                    <a:pt x="11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60" name="Google Shape;860;p54"/>
            <p:cNvSpPr/>
            <p:nvPr/>
          </p:nvSpPr>
          <p:spPr>
            <a:xfrm>
              <a:off x="3751173" y="2182489"/>
              <a:ext cx="66938" cy="14236"/>
            </a:xfrm>
            <a:custGeom>
              <a:avLst/>
              <a:gdLst/>
              <a:ahLst/>
              <a:cxnLst/>
              <a:rect l="l" t="t" r="r" b="b"/>
              <a:pathLst>
                <a:path w="2981" h="634" extrusionOk="0">
                  <a:moveTo>
                    <a:pt x="349" y="0"/>
                  </a:moveTo>
                  <a:cubicBezTo>
                    <a:pt x="188" y="0"/>
                    <a:pt x="45" y="116"/>
                    <a:pt x="19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2632" y="634"/>
                  </a:lnTo>
                  <a:cubicBezTo>
                    <a:pt x="2793" y="634"/>
                    <a:pt x="2945" y="518"/>
                    <a:pt x="2962" y="357"/>
                  </a:cubicBezTo>
                  <a:cubicBezTo>
                    <a:pt x="2980" y="170"/>
                    <a:pt x="2838" y="0"/>
                    <a:pt x="26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61" name="Google Shape;861;p54"/>
            <p:cNvSpPr/>
            <p:nvPr/>
          </p:nvSpPr>
          <p:spPr>
            <a:xfrm>
              <a:off x="3689668" y="2182489"/>
              <a:ext cx="45898" cy="14236"/>
            </a:xfrm>
            <a:custGeom>
              <a:avLst/>
              <a:gdLst/>
              <a:ahLst/>
              <a:cxnLst/>
              <a:rect l="l" t="t" r="r" b="b"/>
              <a:pathLst>
                <a:path w="2044" h="634" extrusionOk="0">
                  <a:moveTo>
                    <a:pt x="358" y="0"/>
                  </a:moveTo>
                  <a:cubicBezTo>
                    <a:pt x="188" y="0"/>
                    <a:pt x="46" y="116"/>
                    <a:pt x="28" y="277"/>
                  </a:cubicBezTo>
                  <a:cubicBezTo>
                    <a:pt x="1" y="473"/>
                    <a:pt x="153" y="634"/>
                    <a:pt x="340" y="634"/>
                  </a:cubicBezTo>
                  <a:lnTo>
                    <a:pt x="1696" y="634"/>
                  </a:lnTo>
                  <a:cubicBezTo>
                    <a:pt x="1856" y="634"/>
                    <a:pt x="2008" y="518"/>
                    <a:pt x="2026" y="357"/>
                  </a:cubicBezTo>
                  <a:cubicBezTo>
                    <a:pt x="2044" y="170"/>
                    <a:pt x="1901" y="0"/>
                    <a:pt x="17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62" name="Google Shape;862;p54"/>
            <p:cNvSpPr/>
            <p:nvPr/>
          </p:nvSpPr>
          <p:spPr>
            <a:xfrm>
              <a:off x="3689668" y="2213926"/>
              <a:ext cx="89169" cy="14259"/>
            </a:xfrm>
            <a:custGeom>
              <a:avLst/>
              <a:gdLst/>
              <a:ahLst/>
              <a:cxnLst/>
              <a:rect l="l" t="t" r="r" b="b"/>
              <a:pathLst>
                <a:path w="3971" h="635" extrusionOk="0">
                  <a:moveTo>
                    <a:pt x="358" y="1"/>
                  </a:moveTo>
                  <a:cubicBezTo>
                    <a:pt x="188" y="1"/>
                    <a:pt x="46" y="117"/>
                    <a:pt x="28" y="277"/>
                  </a:cubicBezTo>
                  <a:cubicBezTo>
                    <a:pt x="1" y="474"/>
                    <a:pt x="153" y="634"/>
                    <a:pt x="340" y="634"/>
                  </a:cubicBezTo>
                  <a:lnTo>
                    <a:pt x="3632" y="634"/>
                  </a:lnTo>
                  <a:cubicBezTo>
                    <a:pt x="3819" y="634"/>
                    <a:pt x="3971" y="474"/>
                    <a:pt x="3944" y="277"/>
                  </a:cubicBezTo>
                  <a:cubicBezTo>
                    <a:pt x="3926" y="117"/>
                    <a:pt x="3783" y="1"/>
                    <a:pt x="36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863" name="Google Shape;863;p54"/>
          <p:cNvGrpSpPr/>
          <p:nvPr/>
        </p:nvGrpSpPr>
        <p:grpSpPr>
          <a:xfrm>
            <a:off x="2900268" y="3374947"/>
            <a:ext cx="486398" cy="486600"/>
            <a:chOff x="4018005" y="2030447"/>
            <a:chExt cx="486398" cy="486600"/>
          </a:xfrm>
        </p:grpSpPr>
        <p:sp>
          <p:nvSpPr>
            <p:cNvPr id="864" name="Google Shape;864;p54"/>
            <p:cNvSpPr/>
            <p:nvPr/>
          </p:nvSpPr>
          <p:spPr>
            <a:xfrm>
              <a:off x="4018005" y="2288050"/>
              <a:ext cx="486398" cy="228996"/>
            </a:xfrm>
            <a:custGeom>
              <a:avLst/>
              <a:gdLst/>
              <a:ahLst/>
              <a:cxnLst/>
              <a:rect l="l" t="t" r="r" b="b"/>
              <a:pathLst>
                <a:path w="21661" h="10198" extrusionOk="0">
                  <a:moveTo>
                    <a:pt x="2713" y="634"/>
                  </a:moveTo>
                  <a:cubicBezTo>
                    <a:pt x="2641" y="768"/>
                    <a:pt x="2597" y="919"/>
                    <a:pt x="2588" y="1089"/>
                  </a:cubicBezTo>
                  <a:lnTo>
                    <a:pt x="2507" y="2115"/>
                  </a:lnTo>
                  <a:lnTo>
                    <a:pt x="625" y="2115"/>
                  </a:lnTo>
                  <a:lnTo>
                    <a:pt x="705" y="1134"/>
                  </a:lnTo>
                  <a:cubicBezTo>
                    <a:pt x="723" y="857"/>
                    <a:pt x="964" y="634"/>
                    <a:pt x="1249" y="634"/>
                  </a:cubicBezTo>
                  <a:close/>
                  <a:moveTo>
                    <a:pt x="11928" y="679"/>
                  </a:moveTo>
                  <a:cubicBezTo>
                    <a:pt x="12205" y="679"/>
                    <a:pt x="12436" y="893"/>
                    <a:pt x="12454" y="1160"/>
                  </a:cubicBezTo>
                  <a:lnTo>
                    <a:pt x="12526" y="2115"/>
                  </a:lnTo>
                  <a:lnTo>
                    <a:pt x="9100" y="2115"/>
                  </a:lnTo>
                  <a:lnTo>
                    <a:pt x="9171" y="1160"/>
                  </a:lnTo>
                  <a:cubicBezTo>
                    <a:pt x="9189" y="893"/>
                    <a:pt x="9421" y="679"/>
                    <a:pt x="9698" y="679"/>
                  </a:cubicBezTo>
                  <a:close/>
                  <a:moveTo>
                    <a:pt x="20376" y="634"/>
                  </a:moveTo>
                  <a:cubicBezTo>
                    <a:pt x="20662" y="634"/>
                    <a:pt x="20903" y="857"/>
                    <a:pt x="20920" y="1134"/>
                  </a:cubicBezTo>
                  <a:lnTo>
                    <a:pt x="21001" y="2115"/>
                  </a:lnTo>
                  <a:lnTo>
                    <a:pt x="19118" y="2115"/>
                  </a:lnTo>
                  <a:lnTo>
                    <a:pt x="19038" y="1089"/>
                  </a:lnTo>
                  <a:cubicBezTo>
                    <a:pt x="19029" y="919"/>
                    <a:pt x="18984" y="768"/>
                    <a:pt x="18913" y="634"/>
                  </a:cubicBezTo>
                  <a:close/>
                  <a:moveTo>
                    <a:pt x="2436" y="2748"/>
                  </a:moveTo>
                  <a:lnTo>
                    <a:pt x="2374" y="3551"/>
                  </a:lnTo>
                  <a:lnTo>
                    <a:pt x="634" y="3551"/>
                  </a:lnTo>
                  <a:lnTo>
                    <a:pt x="634" y="2748"/>
                  </a:lnTo>
                  <a:close/>
                  <a:moveTo>
                    <a:pt x="21027" y="2748"/>
                  </a:moveTo>
                  <a:lnTo>
                    <a:pt x="21027" y="3551"/>
                  </a:lnTo>
                  <a:lnTo>
                    <a:pt x="19297" y="3551"/>
                  </a:lnTo>
                  <a:lnTo>
                    <a:pt x="19234" y="2748"/>
                  </a:lnTo>
                  <a:close/>
                  <a:moveTo>
                    <a:pt x="6004" y="679"/>
                  </a:moveTo>
                  <a:cubicBezTo>
                    <a:pt x="6281" y="679"/>
                    <a:pt x="6513" y="893"/>
                    <a:pt x="6531" y="1169"/>
                  </a:cubicBezTo>
                  <a:lnTo>
                    <a:pt x="6879" y="5585"/>
                  </a:lnTo>
                  <a:lnTo>
                    <a:pt x="2873" y="5585"/>
                  </a:lnTo>
                  <a:lnTo>
                    <a:pt x="3212" y="1169"/>
                  </a:lnTo>
                  <a:cubicBezTo>
                    <a:pt x="3230" y="893"/>
                    <a:pt x="3462" y="679"/>
                    <a:pt x="3747" y="679"/>
                  </a:cubicBezTo>
                  <a:close/>
                  <a:moveTo>
                    <a:pt x="17878" y="679"/>
                  </a:moveTo>
                  <a:cubicBezTo>
                    <a:pt x="18164" y="679"/>
                    <a:pt x="18396" y="893"/>
                    <a:pt x="18414" y="1169"/>
                  </a:cubicBezTo>
                  <a:lnTo>
                    <a:pt x="18753" y="5585"/>
                  </a:lnTo>
                  <a:lnTo>
                    <a:pt x="14747" y="5585"/>
                  </a:lnTo>
                  <a:lnTo>
                    <a:pt x="15086" y="1169"/>
                  </a:lnTo>
                  <a:cubicBezTo>
                    <a:pt x="15113" y="893"/>
                    <a:pt x="15345" y="679"/>
                    <a:pt x="15630" y="679"/>
                  </a:cubicBezTo>
                  <a:close/>
                  <a:moveTo>
                    <a:pt x="7209" y="6219"/>
                  </a:moveTo>
                  <a:cubicBezTo>
                    <a:pt x="7271" y="6219"/>
                    <a:pt x="7325" y="6263"/>
                    <a:pt x="7325" y="6326"/>
                  </a:cubicBezTo>
                  <a:lnTo>
                    <a:pt x="7325" y="6914"/>
                  </a:lnTo>
                  <a:cubicBezTo>
                    <a:pt x="7325" y="6968"/>
                    <a:pt x="7271" y="7021"/>
                    <a:pt x="7209" y="7021"/>
                  </a:cubicBezTo>
                  <a:lnTo>
                    <a:pt x="2525" y="7021"/>
                  </a:lnTo>
                  <a:cubicBezTo>
                    <a:pt x="2463" y="7021"/>
                    <a:pt x="2418" y="6968"/>
                    <a:pt x="2418" y="6914"/>
                  </a:cubicBezTo>
                  <a:lnTo>
                    <a:pt x="2418" y="6326"/>
                  </a:lnTo>
                  <a:cubicBezTo>
                    <a:pt x="2418" y="6263"/>
                    <a:pt x="2463" y="6219"/>
                    <a:pt x="2525" y="6219"/>
                  </a:cubicBezTo>
                  <a:close/>
                  <a:moveTo>
                    <a:pt x="19100" y="6219"/>
                  </a:moveTo>
                  <a:cubicBezTo>
                    <a:pt x="19163" y="6219"/>
                    <a:pt x="19208" y="6263"/>
                    <a:pt x="19208" y="6326"/>
                  </a:cubicBezTo>
                  <a:lnTo>
                    <a:pt x="19208" y="6914"/>
                  </a:lnTo>
                  <a:cubicBezTo>
                    <a:pt x="19208" y="6968"/>
                    <a:pt x="19163" y="7021"/>
                    <a:pt x="19100" y="7021"/>
                  </a:cubicBezTo>
                  <a:lnTo>
                    <a:pt x="14417" y="7021"/>
                  </a:lnTo>
                  <a:cubicBezTo>
                    <a:pt x="14354" y="7021"/>
                    <a:pt x="14301" y="6968"/>
                    <a:pt x="14301" y="6914"/>
                  </a:cubicBezTo>
                  <a:lnTo>
                    <a:pt x="14301" y="6326"/>
                  </a:lnTo>
                  <a:cubicBezTo>
                    <a:pt x="14301" y="6263"/>
                    <a:pt x="14354" y="6219"/>
                    <a:pt x="14417" y="6219"/>
                  </a:cubicBezTo>
                  <a:close/>
                  <a:moveTo>
                    <a:pt x="2329" y="4185"/>
                  </a:moveTo>
                  <a:lnTo>
                    <a:pt x="2222" y="5630"/>
                  </a:lnTo>
                  <a:cubicBezTo>
                    <a:pt x="1963" y="5746"/>
                    <a:pt x="1776" y="6004"/>
                    <a:pt x="1776" y="6308"/>
                  </a:cubicBezTo>
                  <a:lnTo>
                    <a:pt x="1776" y="6914"/>
                  </a:lnTo>
                  <a:cubicBezTo>
                    <a:pt x="1776" y="7325"/>
                    <a:pt x="2115" y="7655"/>
                    <a:pt x="2525" y="7655"/>
                  </a:cubicBezTo>
                  <a:lnTo>
                    <a:pt x="4568" y="7655"/>
                  </a:lnTo>
                  <a:lnTo>
                    <a:pt x="4568" y="9564"/>
                  </a:lnTo>
                  <a:lnTo>
                    <a:pt x="634" y="9564"/>
                  </a:lnTo>
                  <a:lnTo>
                    <a:pt x="634" y="4185"/>
                  </a:lnTo>
                  <a:close/>
                  <a:moveTo>
                    <a:pt x="14328" y="2748"/>
                  </a:moveTo>
                  <a:lnTo>
                    <a:pt x="14265" y="3551"/>
                  </a:lnTo>
                  <a:lnTo>
                    <a:pt x="12454" y="3551"/>
                  </a:lnTo>
                  <a:cubicBezTo>
                    <a:pt x="12454" y="3551"/>
                    <a:pt x="12133" y="3721"/>
                    <a:pt x="12133" y="3890"/>
                  </a:cubicBezTo>
                  <a:cubicBezTo>
                    <a:pt x="12133" y="4069"/>
                    <a:pt x="12276" y="4211"/>
                    <a:pt x="12454" y="4229"/>
                  </a:cubicBezTo>
                  <a:lnTo>
                    <a:pt x="14212" y="4229"/>
                  </a:lnTo>
                  <a:lnTo>
                    <a:pt x="14105" y="5648"/>
                  </a:lnTo>
                  <a:cubicBezTo>
                    <a:pt x="13846" y="5764"/>
                    <a:pt x="13668" y="6326"/>
                    <a:pt x="13668" y="6326"/>
                  </a:cubicBezTo>
                  <a:lnTo>
                    <a:pt x="13668" y="6914"/>
                  </a:lnTo>
                  <a:cubicBezTo>
                    <a:pt x="13668" y="7325"/>
                    <a:pt x="13998" y="7655"/>
                    <a:pt x="14417" y="7655"/>
                  </a:cubicBezTo>
                  <a:lnTo>
                    <a:pt x="16460" y="7655"/>
                  </a:lnTo>
                  <a:lnTo>
                    <a:pt x="16460" y="9564"/>
                  </a:lnTo>
                  <a:lnTo>
                    <a:pt x="5166" y="9564"/>
                  </a:lnTo>
                  <a:lnTo>
                    <a:pt x="5166" y="7655"/>
                  </a:lnTo>
                  <a:lnTo>
                    <a:pt x="7209" y="7655"/>
                  </a:lnTo>
                  <a:cubicBezTo>
                    <a:pt x="7619" y="7655"/>
                    <a:pt x="7958" y="7325"/>
                    <a:pt x="7958" y="6914"/>
                  </a:cubicBezTo>
                  <a:lnTo>
                    <a:pt x="7958" y="6326"/>
                  </a:lnTo>
                  <a:cubicBezTo>
                    <a:pt x="7958" y="6326"/>
                    <a:pt x="7780" y="5764"/>
                    <a:pt x="7521" y="5648"/>
                  </a:cubicBezTo>
                  <a:lnTo>
                    <a:pt x="7414" y="4229"/>
                  </a:lnTo>
                  <a:lnTo>
                    <a:pt x="10973" y="4229"/>
                  </a:lnTo>
                  <a:cubicBezTo>
                    <a:pt x="11143" y="4211"/>
                    <a:pt x="11286" y="4069"/>
                    <a:pt x="11286" y="3890"/>
                  </a:cubicBezTo>
                  <a:cubicBezTo>
                    <a:pt x="11286" y="3721"/>
                    <a:pt x="10973" y="3551"/>
                    <a:pt x="10973" y="3551"/>
                  </a:cubicBezTo>
                  <a:lnTo>
                    <a:pt x="7360" y="3551"/>
                  </a:lnTo>
                  <a:lnTo>
                    <a:pt x="7298" y="2748"/>
                  </a:lnTo>
                  <a:close/>
                  <a:moveTo>
                    <a:pt x="20992" y="4185"/>
                  </a:moveTo>
                  <a:lnTo>
                    <a:pt x="20992" y="9564"/>
                  </a:lnTo>
                  <a:lnTo>
                    <a:pt x="17049" y="9564"/>
                  </a:lnTo>
                  <a:lnTo>
                    <a:pt x="17049" y="7655"/>
                  </a:lnTo>
                  <a:lnTo>
                    <a:pt x="19100" y="7655"/>
                  </a:lnTo>
                  <a:cubicBezTo>
                    <a:pt x="19511" y="7655"/>
                    <a:pt x="19841" y="7325"/>
                    <a:pt x="19841" y="6914"/>
                  </a:cubicBezTo>
                  <a:lnTo>
                    <a:pt x="19841" y="6308"/>
                  </a:lnTo>
                  <a:cubicBezTo>
                    <a:pt x="19841" y="6004"/>
                    <a:pt x="19662" y="5746"/>
                    <a:pt x="19395" y="5630"/>
                  </a:cubicBezTo>
                  <a:lnTo>
                    <a:pt x="19288" y="4185"/>
                  </a:lnTo>
                  <a:close/>
                  <a:moveTo>
                    <a:pt x="15630" y="1"/>
                  </a:moveTo>
                  <a:cubicBezTo>
                    <a:pt x="15015" y="1"/>
                    <a:pt x="14497" y="482"/>
                    <a:pt x="14444" y="1089"/>
                  </a:cubicBezTo>
                  <a:lnTo>
                    <a:pt x="14372" y="2115"/>
                  </a:lnTo>
                  <a:lnTo>
                    <a:pt x="13213" y="2115"/>
                  </a:lnTo>
                  <a:lnTo>
                    <a:pt x="13132" y="1116"/>
                  </a:lnTo>
                  <a:cubicBezTo>
                    <a:pt x="13088" y="509"/>
                    <a:pt x="12570" y="36"/>
                    <a:pt x="11964" y="36"/>
                  </a:cubicBezTo>
                  <a:lnTo>
                    <a:pt x="9698" y="36"/>
                  </a:lnTo>
                  <a:cubicBezTo>
                    <a:pt x="9091" y="36"/>
                    <a:pt x="8583" y="509"/>
                    <a:pt x="8538" y="1116"/>
                  </a:cubicBezTo>
                  <a:lnTo>
                    <a:pt x="8458" y="2115"/>
                  </a:lnTo>
                  <a:lnTo>
                    <a:pt x="7271" y="2115"/>
                  </a:lnTo>
                  <a:lnTo>
                    <a:pt x="7191" y="1116"/>
                  </a:lnTo>
                  <a:cubicBezTo>
                    <a:pt x="7146" y="509"/>
                    <a:pt x="6638" y="36"/>
                    <a:pt x="6022" y="36"/>
                  </a:cubicBezTo>
                  <a:lnTo>
                    <a:pt x="1276" y="36"/>
                  </a:lnTo>
                  <a:cubicBezTo>
                    <a:pt x="661" y="36"/>
                    <a:pt x="152" y="509"/>
                    <a:pt x="108" y="1116"/>
                  </a:cubicBezTo>
                  <a:lnTo>
                    <a:pt x="1" y="2400"/>
                  </a:lnTo>
                  <a:cubicBezTo>
                    <a:pt x="1" y="2409"/>
                    <a:pt x="1" y="2418"/>
                    <a:pt x="1" y="2427"/>
                  </a:cubicBezTo>
                  <a:lnTo>
                    <a:pt x="1" y="3890"/>
                  </a:lnTo>
                  <a:lnTo>
                    <a:pt x="1" y="9876"/>
                  </a:lnTo>
                  <a:cubicBezTo>
                    <a:pt x="1" y="10055"/>
                    <a:pt x="143" y="10197"/>
                    <a:pt x="322" y="10197"/>
                  </a:cubicBezTo>
                  <a:lnTo>
                    <a:pt x="21349" y="10197"/>
                  </a:lnTo>
                  <a:cubicBezTo>
                    <a:pt x="21527" y="10197"/>
                    <a:pt x="21661" y="10055"/>
                    <a:pt x="21661" y="9876"/>
                  </a:cubicBezTo>
                  <a:lnTo>
                    <a:pt x="21661" y="3890"/>
                  </a:lnTo>
                  <a:lnTo>
                    <a:pt x="21661" y="2436"/>
                  </a:lnTo>
                  <a:cubicBezTo>
                    <a:pt x="21661" y="2427"/>
                    <a:pt x="21661" y="2418"/>
                    <a:pt x="21661" y="2409"/>
                  </a:cubicBezTo>
                  <a:lnTo>
                    <a:pt x="21652" y="2409"/>
                  </a:lnTo>
                  <a:lnTo>
                    <a:pt x="21545" y="1089"/>
                  </a:lnTo>
                  <a:cubicBezTo>
                    <a:pt x="21500" y="482"/>
                    <a:pt x="20983" y="1"/>
                    <a:pt x="203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65" name="Google Shape;865;p54"/>
            <p:cNvSpPr/>
            <p:nvPr/>
          </p:nvSpPr>
          <p:spPr>
            <a:xfrm>
              <a:off x="4272623" y="2096150"/>
              <a:ext cx="106392" cy="112006"/>
            </a:xfrm>
            <a:custGeom>
              <a:avLst/>
              <a:gdLst/>
              <a:ahLst/>
              <a:cxnLst/>
              <a:rect l="l" t="t" r="r" b="b"/>
              <a:pathLst>
                <a:path w="4738" h="4988" extrusionOk="0">
                  <a:moveTo>
                    <a:pt x="1356" y="3256"/>
                  </a:moveTo>
                  <a:lnTo>
                    <a:pt x="1356" y="4354"/>
                  </a:lnTo>
                  <a:lnTo>
                    <a:pt x="634" y="4354"/>
                  </a:lnTo>
                  <a:lnTo>
                    <a:pt x="634" y="3256"/>
                  </a:lnTo>
                  <a:close/>
                  <a:moveTo>
                    <a:pt x="2757" y="1517"/>
                  </a:moveTo>
                  <a:lnTo>
                    <a:pt x="2757" y="4354"/>
                  </a:lnTo>
                  <a:lnTo>
                    <a:pt x="2034" y="4354"/>
                  </a:lnTo>
                  <a:lnTo>
                    <a:pt x="2034" y="2917"/>
                  </a:lnTo>
                  <a:lnTo>
                    <a:pt x="2034" y="1517"/>
                  </a:lnTo>
                  <a:close/>
                  <a:moveTo>
                    <a:pt x="4104" y="634"/>
                  </a:moveTo>
                  <a:lnTo>
                    <a:pt x="4104" y="4354"/>
                  </a:lnTo>
                  <a:lnTo>
                    <a:pt x="3390" y="4354"/>
                  </a:lnTo>
                  <a:lnTo>
                    <a:pt x="3390" y="1214"/>
                  </a:lnTo>
                  <a:lnTo>
                    <a:pt x="3390" y="634"/>
                  </a:lnTo>
                  <a:close/>
                  <a:moveTo>
                    <a:pt x="3069" y="0"/>
                  </a:moveTo>
                  <a:cubicBezTo>
                    <a:pt x="2891" y="0"/>
                    <a:pt x="2757" y="143"/>
                    <a:pt x="2757" y="312"/>
                  </a:cubicBezTo>
                  <a:lnTo>
                    <a:pt x="2757" y="883"/>
                  </a:lnTo>
                  <a:lnTo>
                    <a:pt x="1713" y="883"/>
                  </a:lnTo>
                  <a:cubicBezTo>
                    <a:pt x="1544" y="883"/>
                    <a:pt x="1401" y="1026"/>
                    <a:pt x="1401" y="1205"/>
                  </a:cubicBezTo>
                  <a:lnTo>
                    <a:pt x="1401" y="2623"/>
                  </a:lnTo>
                  <a:lnTo>
                    <a:pt x="321" y="2623"/>
                  </a:lnTo>
                  <a:cubicBezTo>
                    <a:pt x="143" y="2623"/>
                    <a:pt x="0" y="2766"/>
                    <a:pt x="0" y="2935"/>
                  </a:cubicBezTo>
                  <a:lnTo>
                    <a:pt x="0" y="4675"/>
                  </a:lnTo>
                  <a:cubicBezTo>
                    <a:pt x="0" y="4844"/>
                    <a:pt x="143" y="4987"/>
                    <a:pt x="321" y="4987"/>
                  </a:cubicBezTo>
                  <a:lnTo>
                    <a:pt x="4425" y="4987"/>
                  </a:lnTo>
                  <a:cubicBezTo>
                    <a:pt x="4595" y="4987"/>
                    <a:pt x="4737" y="4844"/>
                    <a:pt x="4737" y="4675"/>
                  </a:cubicBezTo>
                  <a:lnTo>
                    <a:pt x="4737" y="312"/>
                  </a:lnTo>
                  <a:cubicBezTo>
                    <a:pt x="4737" y="143"/>
                    <a:pt x="4595" y="0"/>
                    <a:pt x="44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66" name="Google Shape;866;p54"/>
            <p:cNvSpPr/>
            <p:nvPr/>
          </p:nvSpPr>
          <p:spPr>
            <a:xfrm>
              <a:off x="4141800" y="2096150"/>
              <a:ext cx="73742" cy="14236"/>
            </a:xfrm>
            <a:custGeom>
              <a:avLst/>
              <a:gdLst/>
              <a:ahLst/>
              <a:cxnLst/>
              <a:rect l="l" t="t" r="r" b="b"/>
              <a:pathLst>
                <a:path w="3284" h="634" extrusionOk="0">
                  <a:moveTo>
                    <a:pt x="35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64"/>
                    <a:pt x="152" y="634"/>
                    <a:pt x="340" y="634"/>
                  </a:cubicBezTo>
                  <a:lnTo>
                    <a:pt x="2936" y="634"/>
                  </a:lnTo>
                  <a:cubicBezTo>
                    <a:pt x="3096" y="634"/>
                    <a:pt x="3248" y="518"/>
                    <a:pt x="3266" y="357"/>
                  </a:cubicBezTo>
                  <a:cubicBezTo>
                    <a:pt x="3284" y="161"/>
                    <a:pt x="3141" y="0"/>
                    <a:pt x="29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67" name="Google Shape;867;p54"/>
            <p:cNvSpPr/>
            <p:nvPr/>
          </p:nvSpPr>
          <p:spPr>
            <a:xfrm>
              <a:off x="4231148" y="2096150"/>
              <a:ext cx="33480" cy="14236"/>
            </a:xfrm>
            <a:custGeom>
              <a:avLst/>
              <a:gdLst/>
              <a:ahLst/>
              <a:cxnLst/>
              <a:rect l="l" t="t" r="r" b="b"/>
              <a:pathLst>
                <a:path w="1491" h="634" extrusionOk="0">
                  <a:moveTo>
                    <a:pt x="348" y="0"/>
                  </a:moveTo>
                  <a:cubicBezTo>
                    <a:pt x="188" y="0"/>
                    <a:pt x="45" y="116"/>
                    <a:pt x="18" y="277"/>
                  </a:cubicBezTo>
                  <a:cubicBezTo>
                    <a:pt x="1" y="464"/>
                    <a:pt x="152" y="634"/>
                    <a:pt x="340" y="634"/>
                  </a:cubicBezTo>
                  <a:lnTo>
                    <a:pt x="1133" y="634"/>
                  </a:lnTo>
                  <a:cubicBezTo>
                    <a:pt x="1303" y="634"/>
                    <a:pt x="1446" y="518"/>
                    <a:pt x="1464" y="357"/>
                  </a:cubicBezTo>
                  <a:cubicBezTo>
                    <a:pt x="1490" y="161"/>
                    <a:pt x="1339" y="0"/>
                    <a:pt x="115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68" name="Google Shape;868;p54"/>
            <p:cNvSpPr/>
            <p:nvPr/>
          </p:nvSpPr>
          <p:spPr>
            <a:xfrm>
              <a:off x="4191695" y="2126397"/>
              <a:ext cx="72934" cy="14439"/>
            </a:xfrm>
            <a:custGeom>
              <a:avLst/>
              <a:gdLst/>
              <a:ahLst/>
              <a:cxnLst/>
              <a:rect l="l" t="t" r="r" b="b"/>
              <a:pathLst>
                <a:path w="3248" h="643" extrusionOk="0">
                  <a:moveTo>
                    <a:pt x="357" y="0"/>
                  </a:moveTo>
                  <a:cubicBezTo>
                    <a:pt x="196" y="0"/>
                    <a:pt x="45" y="125"/>
                    <a:pt x="27" y="286"/>
                  </a:cubicBezTo>
                  <a:cubicBezTo>
                    <a:pt x="0" y="473"/>
                    <a:pt x="152" y="643"/>
                    <a:pt x="339" y="643"/>
                  </a:cubicBezTo>
                  <a:lnTo>
                    <a:pt x="2890" y="643"/>
                  </a:lnTo>
                  <a:cubicBezTo>
                    <a:pt x="3060" y="643"/>
                    <a:pt x="3203" y="527"/>
                    <a:pt x="3221" y="357"/>
                  </a:cubicBezTo>
                  <a:cubicBezTo>
                    <a:pt x="3247" y="170"/>
                    <a:pt x="3096" y="0"/>
                    <a:pt x="29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69" name="Google Shape;869;p54"/>
            <p:cNvSpPr/>
            <p:nvPr/>
          </p:nvSpPr>
          <p:spPr>
            <a:xfrm>
              <a:off x="4141800" y="2126397"/>
              <a:ext cx="34491" cy="14439"/>
            </a:xfrm>
            <a:custGeom>
              <a:avLst/>
              <a:gdLst/>
              <a:ahLst/>
              <a:cxnLst/>
              <a:rect l="l" t="t" r="r" b="b"/>
              <a:pathLst>
                <a:path w="1536" h="643" extrusionOk="0">
                  <a:moveTo>
                    <a:pt x="358" y="0"/>
                  </a:moveTo>
                  <a:cubicBezTo>
                    <a:pt x="188" y="0"/>
                    <a:pt x="45" y="125"/>
                    <a:pt x="27" y="286"/>
                  </a:cubicBezTo>
                  <a:cubicBezTo>
                    <a:pt x="1" y="473"/>
                    <a:pt x="152" y="643"/>
                    <a:pt x="340" y="643"/>
                  </a:cubicBezTo>
                  <a:lnTo>
                    <a:pt x="1187" y="643"/>
                  </a:lnTo>
                  <a:cubicBezTo>
                    <a:pt x="1348" y="643"/>
                    <a:pt x="1491" y="527"/>
                    <a:pt x="1508" y="357"/>
                  </a:cubicBezTo>
                  <a:cubicBezTo>
                    <a:pt x="1535" y="170"/>
                    <a:pt x="1383" y="0"/>
                    <a:pt x="119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70" name="Google Shape;870;p54"/>
            <p:cNvSpPr/>
            <p:nvPr/>
          </p:nvSpPr>
          <p:spPr>
            <a:xfrm>
              <a:off x="4141800" y="2156846"/>
              <a:ext cx="83353" cy="14236"/>
            </a:xfrm>
            <a:custGeom>
              <a:avLst/>
              <a:gdLst/>
              <a:ahLst/>
              <a:cxnLst/>
              <a:rect l="l" t="t" r="r" b="b"/>
              <a:pathLst>
                <a:path w="3712" h="634" extrusionOk="0">
                  <a:moveTo>
                    <a:pt x="35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3364" y="634"/>
                  </a:lnTo>
                  <a:cubicBezTo>
                    <a:pt x="3525" y="634"/>
                    <a:pt x="3667" y="518"/>
                    <a:pt x="3694" y="357"/>
                  </a:cubicBezTo>
                  <a:cubicBezTo>
                    <a:pt x="3712" y="170"/>
                    <a:pt x="3569" y="0"/>
                    <a:pt x="33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871" name="Google Shape;871;p54"/>
            <p:cNvSpPr/>
            <p:nvPr/>
          </p:nvSpPr>
          <p:spPr>
            <a:xfrm>
              <a:off x="4094936" y="2030447"/>
              <a:ext cx="331750" cy="242402"/>
            </a:xfrm>
            <a:custGeom>
              <a:avLst/>
              <a:gdLst/>
              <a:ahLst/>
              <a:cxnLst/>
              <a:rect l="l" t="t" r="r" b="b"/>
              <a:pathLst>
                <a:path w="14774" h="10795" extrusionOk="0">
                  <a:moveTo>
                    <a:pt x="14095" y="642"/>
                  </a:moveTo>
                  <a:lnTo>
                    <a:pt x="14095" y="1445"/>
                  </a:lnTo>
                  <a:lnTo>
                    <a:pt x="3506" y="1445"/>
                  </a:lnTo>
                  <a:cubicBezTo>
                    <a:pt x="3328" y="1454"/>
                    <a:pt x="3185" y="1597"/>
                    <a:pt x="3185" y="1775"/>
                  </a:cubicBezTo>
                  <a:cubicBezTo>
                    <a:pt x="3185" y="1944"/>
                    <a:pt x="3312" y="2080"/>
                    <a:pt x="3476" y="2080"/>
                  </a:cubicBezTo>
                  <a:cubicBezTo>
                    <a:pt x="3486" y="2080"/>
                    <a:pt x="3496" y="2080"/>
                    <a:pt x="3506" y="2079"/>
                  </a:cubicBezTo>
                  <a:lnTo>
                    <a:pt x="13498" y="2079"/>
                  </a:lnTo>
                  <a:lnTo>
                    <a:pt x="13498" y="8716"/>
                  </a:lnTo>
                  <a:lnTo>
                    <a:pt x="12659" y="8716"/>
                  </a:lnTo>
                  <a:cubicBezTo>
                    <a:pt x="12490" y="8716"/>
                    <a:pt x="12347" y="8832"/>
                    <a:pt x="12329" y="9001"/>
                  </a:cubicBezTo>
                  <a:cubicBezTo>
                    <a:pt x="12302" y="9189"/>
                    <a:pt x="12454" y="9358"/>
                    <a:pt x="12641" y="9358"/>
                  </a:cubicBezTo>
                  <a:lnTo>
                    <a:pt x="14095" y="9358"/>
                  </a:lnTo>
                  <a:lnTo>
                    <a:pt x="14095" y="10161"/>
                  </a:lnTo>
                  <a:lnTo>
                    <a:pt x="643" y="10161"/>
                  </a:lnTo>
                  <a:lnTo>
                    <a:pt x="643" y="9358"/>
                  </a:lnTo>
                  <a:lnTo>
                    <a:pt x="11107" y="9358"/>
                  </a:lnTo>
                  <a:cubicBezTo>
                    <a:pt x="11267" y="9358"/>
                    <a:pt x="11419" y="9242"/>
                    <a:pt x="11437" y="9073"/>
                  </a:cubicBezTo>
                  <a:cubicBezTo>
                    <a:pt x="11455" y="8885"/>
                    <a:pt x="11312" y="8716"/>
                    <a:pt x="11116" y="8716"/>
                  </a:cubicBezTo>
                  <a:lnTo>
                    <a:pt x="1276" y="8716"/>
                  </a:lnTo>
                  <a:lnTo>
                    <a:pt x="1276" y="2079"/>
                  </a:lnTo>
                  <a:lnTo>
                    <a:pt x="1990" y="2079"/>
                  </a:lnTo>
                  <a:cubicBezTo>
                    <a:pt x="2150" y="2079"/>
                    <a:pt x="2302" y="1963"/>
                    <a:pt x="2320" y="1802"/>
                  </a:cubicBezTo>
                  <a:cubicBezTo>
                    <a:pt x="2346" y="1606"/>
                    <a:pt x="2195" y="1445"/>
                    <a:pt x="2007" y="1445"/>
                  </a:cubicBezTo>
                  <a:lnTo>
                    <a:pt x="643" y="1445"/>
                  </a:lnTo>
                  <a:lnTo>
                    <a:pt x="643" y="642"/>
                  </a:lnTo>
                  <a:close/>
                  <a:moveTo>
                    <a:pt x="321" y="0"/>
                  </a:moveTo>
                  <a:cubicBezTo>
                    <a:pt x="143" y="0"/>
                    <a:pt x="0" y="143"/>
                    <a:pt x="0" y="321"/>
                  </a:cubicBezTo>
                  <a:lnTo>
                    <a:pt x="0" y="1758"/>
                  </a:lnTo>
                  <a:cubicBezTo>
                    <a:pt x="0" y="1936"/>
                    <a:pt x="143" y="2079"/>
                    <a:pt x="321" y="2079"/>
                  </a:cubicBezTo>
                  <a:lnTo>
                    <a:pt x="643" y="2079"/>
                  </a:lnTo>
                  <a:lnTo>
                    <a:pt x="643" y="8716"/>
                  </a:lnTo>
                  <a:lnTo>
                    <a:pt x="321" y="8716"/>
                  </a:lnTo>
                  <a:cubicBezTo>
                    <a:pt x="143" y="8716"/>
                    <a:pt x="0" y="8859"/>
                    <a:pt x="0" y="9037"/>
                  </a:cubicBezTo>
                  <a:lnTo>
                    <a:pt x="0" y="10482"/>
                  </a:lnTo>
                  <a:cubicBezTo>
                    <a:pt x="0" y="10652"/>
                    <a:pt x="143" y="10795"/>
                    <a:pt x="321" y="10795"/>
                  </a:cubicBezTo>
                  <a:lnTo>
                    <a:pt x="14452" y="10795"/>
                  </a:lnTo>
                  <a:cubicBezTo>
                    <a:pt x="14631" y="10795"/>
                    <a:pt x="14773" y="10652"/>
                    <a:pt x="14773" y="10473"/>
                  </a:cubicBezTo>
                  <a:lnTo>
                    <a:pt x="14773" y="9037"/>
                  </a:lnTo>
                  <a:cubicBezTo>
                    <a:pt x="14773" y="8859"/>
                    <a:pt x="14631" y="8716"/>
                    <a:pt x="14452" y="8716"/>
                  </a:cubicBezTo>
                  <a:lnTo>
                    <a:pt x="14131" y="8716"/>
                  </a:lnTo>
                  <a:lnTo>
                    <a:pt x="14131" y="2079"/>
                  </a:lnTo>
                  <a:lnTo>
                    <a:pt x="14452" y="2079"/>
                  </a:lnTo>
                  <a:cubicBezTo>
                    <a:pt x="14631" y="2079"/>
                    <a:pt x="14773" y="1936"/>
                    <a:pt x="14773" y="1758"/>
                  </a:cubicBezTo>
                  <a:lnTo>
                    <a:pt x="14773" y="321"/>
                  </a:lnTo>
                  <a:cubicBezTo>
                    <a:pt x="14773" y="143"/>
                    <a:pt x="14631" y="0"/>
                    <a:pt x="144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872" name="Google Shape;872;p54"/>
          <p:cNvGrpSpPr/>
          <p:nvPr/>
        </p:nvGrpSpPr>
        <p:grpSpPr>
          <a:xfrm>
            <a:off x="821104" y="1477482"/>
            <a:ext cx="475800" cy="475800"/>
            <a:chOff x="8424004" y="539404"/>
            <a:chExt cx="475800" cy="475800"/>
          </a:xfrm>
        </p:grpSpPr>
        <p:sp>
          <p:nvSpPr>
            <p:cNvPr id="873" name="Google Shape;873;p54"/>
            <p:cNvSpPr/>
            <p:nvPr/>
          </p:nvSpPr>
          <p:spPr>
            <a:xfrm>
              <a:off x="8424004" y="539404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grpSp>
          <p:nvGrpSpPr>
            <p:cNvPr id="874" name="Google Shape;874;p54"/>
            <p:cNvGrpSpPr/>
            <p:nvPr/>
          </p:nvGrpSpPr>
          <p:grpSpPr>
            <a:xfrm>
              <a:off x="8544061" y="667002"/>
              <a:ext cx="235692" cy="220582"/>
              <a:chOff x="2766264" y="3394042"/>
              <a:chExt cx="294873" cy="275934"/>
            </a:xfrm>
          </p:grpSpPr>
          <p:sp>
            <p:nvSpPr>
              <p:cNvPr id="875" name="Google Shape;875;p54"/>
              <p:cNvSpPr/>
              <p:nvPr/>
            </p:nvSpPr>
            <p:spPr>
              <a:xfrm>
                <a:off x="2766264" y="3394042"/>
                <a:ext cx="253176" cy="275934"/>
              </a:xfrm>
              <a:custGeom>
                <a:avLst/>
                <a:gdLst/>
                <a:ahLst/>
                <a:cxnLst/>
                <a:rect l="l" t="t" r="r" b="b"/>
                <a:pathLst>
                  <a:path w="7954" h="8669" extrusionOk="0">
                    <a:moveTo>
                      <a:pt x="6942" y="3489"/>
                    </a:moveTo>
                    <a:cubicBezTo>
                      <a:pt x="7371" y="3549"/>
                      <a:pt x="7692" y="3918"/>
                      <a:pt x="7692" y="4346"/>
                    </a:cubicBezTo>
                    <a:cubicBezTo>
                      <a:pt x="7692" y="4799"/>
                      <a:pt x="7382" y="5156"/>
                      <a:pt x="6942" y="5227"/>
                    </a:cubicBezTo>
                    <a:lnTo>
                      <a:pt x="6942" y="3489"/>
                    </a:lnTo>
                    <a:close/>
                    <a:moveTo>
                      <a:pt x="1013" y="3322"/>
                    </a:moveTo>
                    <a:lnTo>
                      <a:pt x="1013" y="5382"/>
                    </a:lnTo>
                    <a:lnTo>
                      <a:pt x="715" y="5382"/>
                    </a:lnTo>
                    <a:cubicBezTo>
                      <a:pt x="465" y="5382"/>
                      <a:pt x="263" y="5180"/>
                      <a:pt x="263" y="4930"/>
                    </a:cubicBezTo>
                    <a:lnTo>
                      <a:pt x="263" y="3775"/>
                    </a:lnTo>
                    <a:cubicBezTo>
                      <a:pt x="263" y="3537"/>
                      <a:pt x="453" y="3322"/>
                      <a:pt x="715" y="3322"/>
                    </a:cubicBezTo>
                    <a:close/>
                    <a:moveTo>
                      <a:pt x="2179" y="3322"/>
                    </a:moveTo>
                    <a:lnTo>
                      <a:pt x="2179" y="5382"/>
                    </a:lnTo>
                    <a:lnTo>
                      <a:pt x="1286" y="5382"/>
                    </a:lnTo>
                    <a:lnTo>
                      <a:pt x="1286" y="3322"/>
                    </a:lnTo>
                    <a:close/>
                    <a:moveTo>
                      <a:pt x="2322" y="6370"/>
                    </a:moveTo>
                    <a:lnTo>
                      <a:pt x="2322" y="6966"/>
                    </a:lnTo>
                    <a:lnTo>
                      <a:pt x="2060" y="6966"/>
                    </a:lnTo>
                    <a:lnTo>
                      <a:pt x="2227" y="6370"/>
                    </a:lnTo>
                    <a:close/>
                    <a:moveTo>
                      <a:pt x="2144" y="5644"/>
                    </a:moveTo>
                    <a:lnTo>
                      <a:pt x="1632" y="7549"/>
                    </a:lnTo>
                    <a:lnTo>
                      <a:pt x="1286" y="7549"/>
                    </a:lnTo>
                    <a:lnTo>
                      <a:pt x="1286" y="5644"/>
                    </a:lnTo>
                    <a:close/>
                    <a:moveTo>
                      <a:pt x="6680" y="274"/>
                    </a:moveTo>
                    <a:lnTo>
                      <a:pt x="6680" y="8430"/>
                    </a:lnTo>
                    <a:lnTo>
                      <a:pt x="6085" y="8430"/>
                    </a:lnTo>
                    <a:lnTo>
                      <a:pt x="6085" y="2703"/>
                    </a:lnTo>
                    <a:cubicBezTo>
                      <a:pt x="6085" y="2620"/>
                      <a:pt x="6025" y="2560"/>
                      <a:pt x="5954" y="2560"/>
                    </a:cubicBezTo>
                    <a:cubicBezTo>
                      <a:pt x="5870" y="2560"/>
                      <a:pt x="5811" y="2620"/>
                      <a:pt x="5811" y="2703"/>
                    </a:cubicBezTo>
                    <a:lnTo>
                      <a:pt x="5811" y="7549"/>
                    </a:lnTo>
                    <a:cubicBezTo>
                      <a:pt x="5632" y="7311"/>
                      <a:pt x="5382" y="6989"/>
                      <a:pt x="5037" y="6668"/>
                    </a:cubicBezTo>
                    <a:cubicBezTo>
                      <a:pt x="4668" y="6299"/>
                      <a:pt x="4263" y="6013"/>
                      <a:pt x="3870" y="5799"/>
                    </a:cubicBezTo>
                    <a:cubicBezTo>
                      <a:pt x="3406" y="5561"/>
                      <a:pt x="2930" y="5418"/>
                      <a:pt x="2453" y="5394"/>
                    </a:cubicBezTo>
                    <a:lnTo>
                      <a:pt x="2453" y="3322"/>
                    </a:lnTo>
                    <a:cubicBezTo>
                      <a:pt x="2930" y="3310"/>
                      <a:pt x="3406" y="3179"/>
                      <a:pt x="3870" y="2918"/>
                    </a:cubicBezTo>
                    <a:cubicBezTo>
                      <a:pt x="4263" y="2715"/>
                      <a:pt x="4668" y="2417"/>
                      <a:pt x="5037" y="2048"/>
                    </a:cubicBezTo>
                    <a:cubicBezTo>
                      <a:pt x="5370" y="1715"/>
                      <a:pt x="5632" y="1394"/>
                      <a:pt x="5811" y="1167"/>
                    </a:cubicBezTo>
                    <a:lnTo>
                      <a:pt x="5811" y="2025"/>
                    </a:lnTo>
                    <a:cubicBezTo>
                      <a:pt x="5811" y="2108"/>
                      <a:pt x="5870" y="2167"/>
                      <a:pt x="5954" y="2167"/>
                    </a:cubicBezTo>
                    <a:cubicBezTo>
                      <a:pt x="6025" y="2167"/>
                      <a:pt x="6085" y="2108"/>
                      <a:pt x="6085" y="2025"/>
                    </a:cubicBezTo>
                    <a:lnTo>
                      <a:pt x="6085" y="274"/>
                    </a:lnTo>
                    <a:close/>
                    <a:moveTo>
                      <a:pt x="5930" y="0"/>
                    </a:moveTo>
                    <a:cubicBezTo>
                      <a:pt x="5858" y="0"/>
                      <a:pt x="5799" y="60"/>
                      <a:pt x="5799" y="143"/>
                    </a:cubicBezTo>
                    <a:lnTo>
                      <a:pt x="5799" y="679"/>
                    </a:lnTo>
                    <a:cubicBezTo>
                      <a:pt x="5728" y="810"/>
                      <a:pt x="5370" y="1334"/>
                      <a:pt x="4835" y="1846"/>
                    </a:cubicBezTo>
                    <a:cubicBezTo>
                      <a:pt x="4263" y="2382"/>
                      <a:pt x="3370" y="3037"/>
                      <a:pt x="2299" y="3037"/>
                    </a:cubicBezTo>
                    <a:lnTo>
                      <a:pt x="715" y="3037"/>
                    </a:lnTo>
                    <a:cubicBezTo>
                      <a:pt x="310" y="3037"/>
                      <a:pt x="1" y="3370"/>
                      <a:pt x="1" y="3751"/>
                    </a:cubicBezTo>
                    <a:lnTo>
                      <a:pt x="1" y="4918"/>
                    </a:lnTo>
                    <a:cubicBezTo>
                      <a:pt x="1" y="5323"/>
                      <a:pt x="322" y="5632"/>
                      <a:pt x="715" y="5632"/>
                    </a:cubicBezTo>
                    <a:lnTo>
                      <a:pt x="1013" y="5632"/>
                    </a:lnTo>
                    <a:lnTo>
                      <a:pt x="1013" y="7668"/>
                    </a:lnTo>
                    <a:cubicBezTo>
                      <a:pt x="1013" y="7740"/>
                      <a:pt x="1072" y="7799"/>
                      <a:pt x="1144" y="7799"/>
                    </a:cubicBezTo>
                    <a:lnTo>
                      <a:pt x="1727" y="7799"/>
                    </a:lnTo>
                    <a:cubicBezTo>
                      <a:pt x="1787" y="7799"/>
                      <a:pt x="1846" y="7763"/>
                      <a:pt x="1858" y="7692"/>
                    </a:cubicBezTo>
                    <a:lnTo>
                      <a:pt x="1989" y="7216"/>
                    </a:lnTo>
                    <a:lnTo>
                      <a:pt x="2453" y="7216"/>
                    </a:lnTo>
                    <a:cubicBezTo>
                      <a:pt x="2525" y="7216"/>
                      <a:pt x="2584" y="7156"/>
                      <a:pt x="2584" y="7085"/>
                    </a:cubicBezTo>
                    <a:lnTo>
                      <a:pt x="2584" y="6204"/>
                    </a:lnTo>
                    <a:cubicBezTo>
                      <a:pt x="2584" y="6132"/>
                      <a:pt x="2525" y="6073"/>
                      <a:pt x="2453" y="6073"/>
                    </a:cubicBezTo>
                    <a:lnTo>
                      <a:pt x="2287" y="6073"/>
                    </a:lnTo>
                    <a:lnTo>
                      <a:pt x="2406" y="5632"/>
                    </a:lnTo>
                    <a:cubicBezTo>
                      <a:pt x="3430" y="5668"/>
                      <a:pt x="4299" y="6299"/>
                      <a:pt x="4835" y="6823"/>
                    </a:cubicBezTo>
                    <a:cubicBezTo>
                      <a:pt x="5370" y="7335"/>
                      <a:pt x="5704" y="7859"/>
                      <a:pt x="5799" y="7990"/>
                    </a:cubicBezTo>
                    <a:lnTo>
                      <a:pt x="5799" y="8525"/>
                    </a:lnTo>
                    <a:cubicBezTo>
                      <a:pt x="5799" y="8609"/>
                      <a:pt x="5858" y="8668"/>
                      <a:pt x="5930" y="8668"/>
                    </a:cubicBezTo>
                    <a:lnTo>
                      <a:pt x="6811" y="8668"/>
                    </a:lnTo>
                    <a:cubicBezTo>
                      <a:pt x="6882" y="8668"/>
                      <a:pt x="6942" y="8609"/>
                      <a:pt x="6942" y="8525"/>
                    </a:cubicBezTo>
                    <a:lnTo>
                      <a:pt x="6942" y="5465"/>
                    </a:lnTo>
                    <a:cubicBezTo>
                      <a:pt x="7525" y="5394"/>
                      <a:pt x="7954" y="4918"/>
                      <a:pt x="7954" y="4322"/>
                    </a:cubicBezTo>
                    <a:cubicBezTo>
                      <a:pt x="7954" y="3775"/>
                      <a:pt x="7525" y="3275"/>
                      <a:pt x="6942" y="3203"/>
                    </a:cubicBezTo>
                    <a:lnTo>
                      <a:pt x="6942" y="143"/>
                    </a:lnTo>
                    <a:cubicBezTo>
                      <a:pt x="6942" y="60"/>
                      <a:pt x="6882" y="0"/>
                      <a:pt x="681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876" name="Google Shape;876;p54"/>
              <p:cNvSpPr/>
              <p:nvPr/>
            </p:nvSpPr>
            <p:spPr>
              <a:xfrm>
                <a:off x="3039143" y="3528205"/>
                <a:ext cx="21995" cy="8753"/>
              </a:xfrm>
              <a:custGeom>
                <a:avLst/>
                <a:gdLst/>
                <a:ahLst/>
                <a:cxnLst/>
                <a:rect l="l" t="t" r="r" b="b"/>
                <a:pathLst>
                  <a:path w="691" h="275" extrusionOk="0">
                    <a:moveTo>
                      <a:pt x="131" y="0"/>
                    </a:moveTo>
                    <a:cubicBezTo>
                      <a:pt x="60" y="0"/>
                      <a:pt x="0" y="60"/>
                      <a:pt x="0" y="131"/>
                    </a:cubicBezTo>
                    <a:cubicBezTo>
                      <a:pt x="0" y="215"/>
                      <a:pt x="60" y="274"/>
                      <a:pt x="131" y="274"/>
                    </a:cubicBezTo>
                    <a:lnTo>
                      <a:pt x="560" y="274"/>
                    </a:lnTo>
                    <a:cubicBezTo>
                      <a:pt x="631" y="274"/>
                      <a:pt x="691" y="215"/>
                      <a:pt x="691" y="131"/>
                    </a:cubicBezTo>
                    <a:cubicBezTo>
                      <a:pt x="691" y="60"/>
                      <a:pt x="631" y="0"/>
                      <a:pt x="56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877" name="Google Shape;877;p54"/>
              <p:cNvSpPr/>
              <p:nvPr/>
            </p:nvSpPr>
            <p:spPr>
              <a:xfrm>
                <a:off x="3019408" y="3475622"/>
                <a:ext cx="20499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644" h="593" extrusionOk="0">
                    <a:moveTo>
                      <a:pt x="501" y="0"/>
                    </a:moveTo>
                    <a:cubicBezTo>
                      <a:pt x="468" y="0"/>
                      <a:pt x="436" y="15"/>
                      <a:pt x="406" y="45"/>
                    </a:cubicBezTo>
                    <a:lnTo>
                      <a:pt x="96" y="355"/>
                    </a:lnTo>
                    <a:cubicBezTo>
                      <a:pt x="1" y="450"/>
                      <a:pt x="61" y="593"/>
                      <a:pt x="180" y="593"/>
                    </a:cubicBezTo>
                    <a:cubicBezTo>
                      <a:pt x="215" y="593"/>
                      <a:pt x="263" y="581"/>
                      <a:pt x="275" y="557"/>
                    </a:cubicBezTo>
                    <a:lnTo>
                      <a:pt x="584" y="235"/>
                    </a:lnTo>
                    <a:cubicBezTo>
                      <a:pt x="644" y="200"/>
                      <a:pt x="644" y="104"/>
                      <a:pt x="596" y="45"/>
                    </a:cubicBezTo>
                    <a:cubicBezTo>
                      <a:pt x="567" y="15"/>
                      <a:pt x="534" y="0"/>
                      <a:pt x="50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878" name="Google Shape;878;p54"/>
              <p:cNvSpPr/>
              <p:nvPr/>
            </p:nvSpPr>
            <p:spPr>
              <a:xfrm>
                <a:off x="3020554" y="3570348"/>
                <a:ext cx="19353" cy="18621"/>
              </a:xfrm>
              <a:custGeom>
                <a:avLst/>
                <a:gdLst/>
                <a:ahLst/>
                <a:cxnLst/>
                <a:rect l="l" t="t" r="r" b="b"/>
                <a:pathLst>
                  <a:path w="608" h="585" extrusionOk="0">
                    <a:moveTo>
                      <a:pt x="155" y="1"/>
                    </a:moveTo>
                    <a:cubicBezTo>
                      <a:pt x="123" y="1"/>
                      <a:pt x="90" y="16"/>
                      <a:pt x="60" y="46"/>
                    </a:cubicBezTo>
                    <a:cubicBezTo>
                      <a:pt x="1" y="105"/>
                      <a:pt x="1" y="176"/>
                      <a:pt x="60" y="236"/>
                    </a:cubicBezTo>
                    <a:lnTo>
                      <a:pt x="370" y="546"/>
                    </a:lnTo>
                    <a:cubicBezTo>
                      <a:pt x="397" y="572"/>
                      <a:pt x="431" y="585"/>
                      <a:pt x="463" y="585"/>
                    </a:cubicBezTo>
                    <a:cubicBezTo>
                      <a:pt x="503" y="585"/>
                      <a:pt x="541" y="566"/>
                      <a:pt x="560" y="534"/>
                    </a:cubicBezTo>
                    <a:cubicBezTo>
                      <a:pt x="608" y="498"/>
                      <a:pt x="608" y="403"/>
                      <a:pt x="560" y="355"/>
                    </a:cubicBezTo>
                    <a:lnTo>
                      <a:pt x="251" y="46"/>
                    </a:lnTo>
                    <a:cubicBezTo>
                      <a:pt x="221" y="16"/>
                      <a:pt x="188" y="1"/>
                      <a:pt x="155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</p:grp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" name="Google Shape;912;p56"/>
          <p:cNvPicPr preferRelativeResize="0"/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387725" y="0"/>
            <a:ext cx="3756274" cy="5143498"/>
          </a:xfrm>
          <a:prstGeom prst="rect">
            <a:avLst/>
          </a:prstGeom>
          <a:noFill/>
          <a:ln>
            <a:noFill/>
          </a:ln>
        </p:spPr>
      </p:pic>
      <p:sp>
        <p:nvSpPr>
          <p:cNvPr id="913" name="Google Shape;913;p56"/>
          <p:cNvSpPr/>
          <p:nvPr/>
        </p:nvSpPr>
        <p:spPr>
          <a:xfrm>
            <a:off x="4490100" y="2588475"/>
            <a:ext cx="4653900" cy="25551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4" name="Google Shape;914;p56"/>
          <p:cNvSpPr txBox="1">
            <a:spLocks noGrp="1"/>
          </p:cNvSpPr>
          <p:nvPr>
            <p:ph type="title"/>
          </p:nvPr>
        </p:nvSpPr>
        <p:spPr>
          <a:xfrm>
            <a:off x="4758050" y="2936300"/>
            <a:ext cx="35940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lt1"/>
                </a:solidFill>
              </a:rPr>
              <a:t>Multimedia.</a:t>
            </a:r>
            <a:endParaRPr dirty="0">
              <a:solidFill>
                <a:schemeClr val="lt1"/>
              </a:solidFill>
            </a:endParaRPr>
          </a:p>
        </p:txBody>
      </p:sp>
      <p:sp>
        <p:nvSpPr>
          <p:cNvPr id="915" name="Google Shape;915;p56"/>
          <p:cNvSpPr txBox="1">
            <a:spLocks noGrp="1"/>
          </p:cNvSpPr>
          <p:nvPr>
            <p:ph type="subTitle" idx="1"/>
          </p:nvPr>
        </p:nvSpPr>
        <p:spPr>
          <a:xfrm>
            <a:off x="4758050" y="3432800"/>
            <a:ext cx="3594000" cy="821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s-CO" dirty="0">
                <a:solidFill>
                  <a:schemeClr val="lt1"/>
                </a:solidFill>
              </a:rPr>
              <a:t>Puede reemplazar la imagen en pantalla con su propio trabajo. Simplemente haciendo clic derecho sobre la imagen y seleccionando "Reemplazar imagen".</a:t>
            </a:r>
            <a:endParaRPr dirty="0">
              <a:solidFill>
                <a:schemeClr val="lt1"/>
              </a:solidFill>
            </a:endParaRPr>
          </a:p>
        </p:txBody>
      </p:sp>
      <p:grpSp>
        <p:nvGrpSpPr>
          <p:cNvPr id="916" name="Google Shape;916;p56"/>
          <p:cNvGrpSpPr/>
          <p:nvPr/>
        </p:nvGrpSpPr>
        <p:grpSpPr>
          <a:xfrm>
            <a:off x="883800" y="1181675"/>
            <a:ext cx="3410400" cy="2780149"/>
            <a:chOff x="935975" y="1184450"/>
            <a:chExt cx="3410400" cy="2780149"/>
          </a:xfrm>
        </p:grpSpPr>
        <p:sp>
          <p:nvSpPr>
            <p:cNvPr id="917" name="Google Shape;917;p56"/>
            <p:cNvSpPr/>
            <p:nvPr/>
          </p:nvSpPr>
          <p:spPr>
            <a:xfrm>
              <a:off x="2069451" y="3551457"/>
              <a:ext cx="1143193" cy="413142"/>
            </a:xfrm>
            <a:custGeom>
              <a:avLst/>
              <a:gdLst/>
              <a:ahLst/>
              <a:cxnLst/>
              <a:rect l="l" t="t" r="r" b="b"/>
              <a:pathLst>
                <a:path w="55441" h="20036" extrusionOk="0">
                  <a:moveTo>
                    <a:pt x="0" y="20035"/>
                  </a:moveTo>
                  <a:lnTo>
                    <a:pt x="0" y="17982"/>
                  </a:lnTo>
                  <a:lnTo>
                    <a:pt x="6526" y="17184"/>
                  </a:lnTo>
                  <a:lnTo>
                    <a:pt x="11030" y="1"/>
                  </a:lnTo>
                  <a:lnTo>
                    <a:pt x="44410" y="1"/>
                  </a:lnTo>
                  <a:lnTo>
                    <a:pt x="48911" y="17184"/>
                  </a:lnTo>
                  <a:lnTo>
                    <a:pt x="55441" y="17982"/>
                  </a:lnTo>
                  <a:lnTo>
                    <a:pt x="55441" y="2003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56"/>
            <p:cNvSpPr/>
            <p:nvPr/>
          </p:nvSpPr>
          <p:spPr>
            <a:xfrm>
              <a:off x="935975" y="1184450"/>
              <a:ext cx="3410400" cy="2372700"/>
            </a:xfrm>
            <a:prstGeom prst="roundRect">
              <a:avLst>
                <a:gd name="adj" fmla="val 453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0" name="Google Shape;920;p56"/>
          <p:cNvGrpSpPr/>
          <p:nvPr/>
        </p:nvGrpSpPr>
        <p:grpSpPr>
          <a:xfrm>
            <a:off x="8083653" y="2241788"/>
            <a:ext cx="694500" cy="694500"/>
            <a:chOff x="8083653" y="2241788"/>
            <a:chExt cx="694500" cy="694500"/>
          </a:xfrm>
        </p:grpSpPr>
        <p:sp>
          <p:nvSpPr>
            <p:cNvPr id="921" name="Google Shape;921;p56"/>
            <p:cNvSpPr/>
            <p:nvPr/>
          </p:nvSpPr>
          <p:spPr>
            <a:xfrm>
              <a:off x="8083653" y="2241788"/>
              <a:ext cx="694500" cy="6945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22" name="Google Shape;922;p56"/>
            <p:cNvGrpSpPr/>
            <p:nvPr/>
          </p:nvGrpSpPr>
          <p:grpSpPr>
            <a:xfrm>
              <a:off x="8243541" y="2357651"/>
              <a:ext cx="374711" cy="392244"/>
              <a:chOff x="6558300" y="1699635"/>
              <a:chExt cx="382788" cy="400699"/>
            </a:xfrm>
          </p:grpSpPr>
          <p:sp>
            <p:nvSpPr>
              <p:cNvPr id="923" name="Google Shape;923;p56"/>
              <p:cNvSpPr/>
              <p:nvPr/>
            </p:nvSpPr>
            <p:spPr>
              <a:xfrm>
                <a:off x="6558300" y="1771721"/>
                <a:ext cx="382788" cy="328613"/>
              </a:xfrm>
              <a:custGeom>
                <a:avLst/>
                <a:gdLst/>
                <a:ahLst/>
                <a:cxnLst/>
                <a:rect l="l" t="t" r="r" b="b"/>
                <a:pathLst>
                  <a:path w="12026" h="10324" extrusionOk="0">
                    <a:moveTo>
                      <a:pt x="6859" y="358"/>
                    </a:moveTo>
                    <a:cubicBezTo>
                      <a:pt x="7037" y="358"/>
                      <a:pt x="7204" y="477"/>
                      <a:pt x="7228" y="656"/>
                    </a:cubicBezTo>
                    <a:lnTo>
                      <a:pt x="7454" y="1691"/>
                    </a:lnTo>
                    <a:lnTo>
                      <a:pt x="4513" y="1691"/>
                    </a:lnTo>
                    <a:lnTo>
                      <a:pt x="4763" y="656"/>
                    </a:lnTo>
                    <a:cubicBezTo>
                      <a:pt x="4811" y="477"/>
                      <a:pt x="4954" y="358"/>
                      <a:pt x="5132" y="358"/>
                    </a:cubicBezTo>
                    <a:close/>
                    <a:moveTo>
                      <a:pt x="2822" y="2037"/>
                    </a:moveTo>
                    <a:lnTo>
                      <a:pt x="2822" y="5835"/>
                    </a:lnTo>
                    <a:lnTo>
                      <a:pt x="2429" y="5835"/>
                    </a:lnTo>
                    <a:lnTo>
                      <a:pt x="2429" y="2037"/>
                    </a:lnTo>
                    <a:close/>
                    <a:moveTo>
                      <a:pt x="9597" y="2037"/>
                    </a:moveTo>
                    <a:lnTo>
                      <a:pt x="9597" y="5835"/>
                    </a:lnTo>
                    <a:lnTo>
                      <a:pt x="9192" y="5835"/>
                    </a:lnTo>
                    <a:lnTo>
                      <a:pt x="9192" y="2037"/>
                    </a:lnTo>
                    <a:close/>
                    <a:moveTo>
                      <a:pt x="8835" y="2037"/>
                    </a:moveTo>
                    <a:lnTo>
                      <a:pt x="8835" y="5835"/>
                    </a:lnTo>
                    <a:lnTo>
                      <a:pt x="8823" y="5835"/>
                    </a:lnTo>
                    <a:cubicBezTo>
                      <a:pt x="8621" y="5835"/>
                      <a:pt x="8466" y="6001"/>
                      <a:pt x="8466" y="6192"/>
                    </a:cubicBezTo>
                    <a:lnTo>
                      <a:pt x="8466" y="6573"/>
                    </a:lnTo>
                    <a:lnTo>
                      <a:pt x="3561" y="6573"/>
                    </a:lnTo>
                    <a:lnTo>
                      <a:pt x="3561" y="6192"/>
                    </a:lnTo>
                    <a:cubicBezTo>
                      <a:pt x="3561" y="5978"/>
                      <a:pt x="3394" y="5835"/>
                      <a:pt x="3203" y="5835"/>
                    </a:cubicBezTo>
                    <a:lnTo>
                      <a:pt x="3180" y="5835"/>
                    </a:lnTo>
                    <a:lnTo>
                      <a:pt x="3180" y="2037"/>
                    </a:lnTo>
                    <a:close/>
                    <a:moveTo>
                      <a:pt x="2084" y="2037"/>
                    </a:moveTo>
                    <a:lnTo>
                      <a:pt x="2084" y="5835"/>
                    </a:lnTo>
                    <a:lnTo>
                      <a:pt x="2072" y="5835"/>
                    </a:lnTo>
                    <a:cubicBezTo>
                      <a:pt x="1858" y="5835"/>
                      <a:pt x="1715" y="6001"/>
                      <a:pt x="1715" y="6192"/>
                    </a:cubicBezTo>
                    <a:lnTo>
                      <a:pt x="1715" y="6573"/>
                    </a:lnTo>
                    <a:lnTo>
                      <a:pt x="1691" y="6573"/>
                    </a:lnTo>
                    <a:cubicBezTo>
                      <a:pt x="1677" y="6573"/>
                      <a:pt x="1663" y="6574"/>
                      <a:pt x="1648" y="6574"/>
                    </a:cubicBezTo>
                    <a:cubicBezTo>
                      <a:pt x="930" y="6574"/>
                      <a:pt x="358" y="5987"/>
                      <a:pt x="358" y="5251"/>
                    </a:cubicBezTo>
                    <a:lnTo>
                      <a:pt x="358" y="2620"/>
                    </a:lnTo>
                    <a:cubicBezTo>
                      <a:pt x="358" y="2299"/>
                      <a:pt x="608" y="2037"/>
                      <a:pt x="941" y="2037"/>
                    </a:cubicBezTo>
                    <a:close/>
                    <a:moveTo>
                      <a:pt x="11097" y="2049"/>
                    </a:moveTo>
                    <a:cubicBezTo>
                      <a:pt x="11419" y="2049"/>
                      <a:pt x="11681" y="2299"/>
                      <a:pt x="11681" y="2632"/>
                    </a:cubicBezTo>
                    <a:lnTo>
                      <a:pt x="11681" y="5263"/>
                    </a:lnTo>
                    <a:cubicBezTo>
                      <a:pt x="11669" y="6001"/>
                      <a:pt x="11073" y="6597"/>
                      <a:pt x="10347" y="6597"/>
                    </a:cubicBezTo>
                    <a:lnTo>
                      <a:pt x="10323" y="6204"/>
                    </a:lnTo>
                    <a:cubicBezTo>
                      <a:pt x="10323" y="6001"/>
                      <a:pt x="10168" y="5847"/>
                      <a:pt x="9966" y="5847"/>
                    </a:cubicBezTo>
                    <a:lnTo>
                      <a:pt x="9954" y="5847"/>
                    </a:lnTo>
                    <a:lnTo>
                      <a:pt x="9954" y="2049"/>
                    </a:lnTo>
                    <a:close/>
                    <a:moveTo>
                      <a:pt x="3180" y="6192"/>
                    </a:moveTo>
                    <a:cubicBezTo>
                      <a:pt x="3180" y="6192"/>
                      <a:pt x="3203" y="6192"/>
                      <a:pt x="3203" y="6204"/>
                    </a:cubicBezTo>
                    <a:lnTo>
                      <a:pt x="3203" y="7144"/>
                    </a:lnTo>
                    <a:cubicBezTo>
                      <a:pt x="3203" y="7144"/>
                      <a:pt x="3203" y="7156"/>
                      <a:pt x="3180" y="7156"/>
                    </a:cubicBezTo>
                    <a:lnTo>
                      <a:pt x="2048" y="7156"/>
                    </a:lnTo>
                    <a:cubicBezTo>
                      <a:pt x="2048" y="7156"/>
                      <a:pt x="2037" y="7156"/>
                      <a:pt x="2037" y="7144"/>
                    </a:cubicBezTo>
                    <a:lnTo>
                      <a:pt x="2037" y="6204"/>
                    </a:lnTo>
                    <a:cubicBezTo>
                      <a:pt x="2037" y="6204"/>
                      <a:pt x="2037" y="6192"/>
                      <a:pt x="2048" y="6192"/>
                    </a:cubicBezTo>
                    <a:lnTo>
                      <a:pt x="2441" y="6192"/>
                    </a:lnTo>
                    <a:lnTo>
                      <a:pt x="2441" y="6573"/>
                    </a:lnTo>
                    <a:cubicBezTo>
                      <a:pt x="2441" y="6668"/>
                      <a:pt x="2525" y="6752"/>
                      <a:pt x="2620" y="6752"/>
                    </a:cubicBezTo>
                    <a:cubicBezTo>
                      <a:pt x="2727" y="6752"/>
                      <a:pt x="2799" y="6680"/>
                      <a:pt x="2799" y="6573"/>
                    </a:cubicBezTo>
                    <a:lnTo>
                      <a:pt x="2799" y="6192"/>
                    </a:lnTo>
                    <a:close/>
                    <a:moveTo>
                      <a:pt x="9966" y="6192"/>
                    </a:moveTo>
                    <a:cubicBezTo>
                      <a:pt x="9966" y="6192"/>
                      <a:pt x="9978" y="6192"/>
                      <a:pt x="9978" y="6204"/>
                    </a:cubicBezTo>
                    <a:lnTo>
                      <a:pt x="9990" y="7144"/>
                    </a:lnTo>
                    <a:lnTo>
                      <a:pt x="8835" y="7156"/>
                    </a:lnTo>
                    <a:cubicBezTo>
                      <a:pt x="8835" y="7156"/>
                      <a:pt x="8823" y="7156"/>
                      <a:pt x="8823" y="7144"/>
                    </a:cubicBezTo>
                    <a:lnTo>
                      <a:pt x="8823" y="6204"/>
                    </a:lnTo>
                    <a:cubicBezTo>
                      <a:pt x="8823" y="6204"/>
                      <a:pt x="8823" y="6192"/>
                      <a:pt x="8835" y="6192"/>
                    </a:cubicBezTo>
                    <a:lnTo>
                      <a:pt x="9228" y="6192"/>
                    </a:lnTo>
                    <a:lnTo>
                      <a:pt x="9228" y="6573"/>
                    </a:lnTo>
                    <a:cubicBezTo>
                      <a:pt x="9228" y="6680"/>
                      <a:pt x="9299" y="6752"/>
                      <a:pt x="9406" y="6752"/>
                    </a:cubicBezTo>
                    <a:cubicBezTo>
                      <a:pt x="9514" y="6752"/>
                      <a:pt x="9585" y="6680"/>
                      <a:pt x="9585" y="6573"/>
                    </a:cubicBezTo>
                    <a:lnTo>
                      <a:pt x="9585" y="6192"/>
                    </a:lnTo>
                    <a:close/>
                    <a:moveTo>
                      <a:pt x="727" y="6632"/>
                    </a:moveTo>
                    <a:cubicBezTo>
                      <a:pt x="989" y="6823"/>
                      <a:pt x="1322" y="6930"/>
                      <a:pt x="1679" y="6930"/>
                    </a:cubicBezTo>
                    <a:lnTo>
                      <a:pt x="1691" y="6930"/>
                    </a:lnTo>
                    <a:lnTo>
                      <a:pt x="1691" y="7121"/>
                    </a:lnTo>
                    <a:cubicBezTo>
                      <a:pt x="1691" y="7335"/>
                      <a:pt x="1858" y="7478"/>
                      <a:pt x="2048" y="7478"/>
                    </a:cubicBezTo>
                    <a:lnTo>
                      <a:pt x="2810" y="7478"/>
                    </a:lnTo>
                    <a:lnTo>
                      <a:pt x="2810" y="9966"/>
                    </a:lnTo>
                    <a:lnTo>
                      <a:pt x="2429" y="9966"/>
                    </a:lnTo>
                    <a:lnTo>
                      <a:pt x="2429" y="8085"/>
                    </a:lnTo>
                    <a:cubicBezTo>
                      <a:pt x="2429" y="7978"/>
                      <a:pt x="2346" y="7906"/>
                      <a:pt x="2239" y="7906"/>
                    </a:cubicBezTo>
                    <a:cubicBezTo>
                      <a:pt x="2144" y="7906"/>
                      <a:pt x="2060" y="7978"/>
                      <a:pt x="2060" y="8085"/>
                    </a:cubicBezTo>
                    <a:lnTo>
                      <a:pt x="2060" y="9966"/>
                    </a:lnTo>
                    <a:lnTo>
                      <a:pt x="1108" y="9966"/>
                    </a:lnTo>
                    <a:cubicBezTo>
                      <a:pt x="905" y="9966"/>
                      <a:pt x="727" y="9788"/>
                      <a:pt x="727" y="9585"/>
                    </a:cubicBezTo>
                    <a:lnTo>
                      <a:pt x="727" y="6632"/>
                    </a:lnTo>
                    <a:close/>
                    <a:moveTo>
                      <a:pt x="8466" y="6942"/>
                    </a:moveTo>
                    <a:lnTo>
                      <a:pt x="8466" y="7144"/>
                    </a:lnTo>
                    <a:cubicBezTo>
                      <a:pt x="8466" y="7347"/>
                      <a:pt x="8633" y="7502"/>
                      <a:pt x="8823" y="7502"/>
                    </a:cubicBezTo>
                    <a:lnTo>
                      <a:pt x="9585" y="7502"/>
                    </a:lnTo>
                    <a:lnTo>
                      <a:pt x="9597" y="9966"/>
                    </a:lnTo>
                    <a:lnTo>
                      <a:pt x="9192" y="9966"/>
                    </a:lnTo>
                    <a:lnTo>
                      <a:pt x="9192" y="8085"/>
                    </a:lnTo>
                    <a:cubicBezTo>
                      <a:pt x="9192" y="7978"/>
                      <a:pt x="9121" y="7906"/>
                      <a:pt x="9014" y="7906"/>
                    </a:cubicBezTo>
                    <a:cubicBezTo>
                      <a:pt x="8906" y="7906"/>
                      <a:pt x="8835" y="7978"/>
                      <a:pt x="8835" y="8085"/>
                    </a:cubicBezTo>
                    <a:lnTo>
                      <a:pt x="8835" y="9966"/>
                    </a:lnTo>
                    <a:lnTo>
                      <a:pt x="3168" y="9966"/>
                    </a:lnTo>
                    <a:lnTo>
                      <a:pt x="3168" y="7502"/>
                    </a:lnTo>
                    <a:lnTo>
                      <a:pt x="3180" y="7502"/>
                    </a:lnTo>
                    <a:cubicBezTo>
                      <a:pt x="3394" y="7502"/>
                      <a:pt x="3537" y="7335"/>
                      <a:pt x="3537" y="7144"/>
                    </a:cubicBezTo>
                    <a:lnTo>
                      <a:pt x="3537" y="6942"/>
                    </a:lnTo>
                    <a:close/>
                    <a:moveTo>
                      <a:pt x="11300" y="6656"/>
                    </a:moveTo>
                    <a:lnTo>
                      <a:pt x="11300" y="9585"/>
                    </a:lnTo>
                    <a:cubicBezTo>
                      <a:pt x="11300" y="9788"/>
                      <a:pt x="11121" y="9966"/>
                      <a:pt x="10907" y="9966"/>
                    </a:cubicBezTo>
                    <a:lnTo>
                      <a:pt x="9954" y="9966"/>
                    </a:lnTo>
                    <a:lnTo>
                      <a:pt x="9954" y="7502"/>
                    </a:lnTo>
                    <a:lnTo>
                      <a:pt x="9966" y="7502"/>
                    </a:lnTo>
                    <a:cubicBezTo>
                      <a:pt x="10180" y="7502"/>
                      <a:pt x="10323" y="7335"/>
                      <a:pt x="10323" y="7144"/>
                    </a:cubicBezTo>
                    <a:lnTo>
                      <a:pt x="10323" y="6954"/>
                    </a:lnTo>
                    <a:lnTo>
                      <a:pt x="10347" y="6954"/>
                    </a:lnTo>
                    <a:cubicBezTo>
                      <a:pt x="10704" y="6954"/>
                      <a:pt x="11026" y="6847"/>
                      <a:pt x="11300" y="6656"/>
                    </a:cubicBezTo>
                    <a:close/>
                    <a:moveTo>
                      <a:pt x="5144" y="1"/>
                    </a:moveTo>
                    <a:cubicBezTo>
                      <a:pt x="4787" y="1"/>
                      <a:pt x="4489" y="239"/>
                      <a:pt x="4418" y="584"/>
                    </a:cubicBezTo>
                    <a:lnTo>
                      <a:pt x="4168" y="1691"/>
                    </a:lnTo>
                    <a:lnTo>
                      <a:pt x="917" y="1691"/>
                    </a:lnTo>
                    <a:cubicBezTo>
                      <a:pt x="417" y="1691"/>
                      <a:pt x="1" y="2108"/>
                      <a:pt x="1" y="2620"/>
                    </a:cubicBezTo>
                    <a:lnTo>
                      <a:pt x="1" y="5251"/>
                    </a:lnTo>
                    <a:cubicBezTo>
                      <a:pt x="1" y="5656"/>
                      <a:pt x="132" y="6025"/>
                      <a:pt x="370" y="6311"/>
                    </a:cubicBezTo>
                    <a:lnTo>
                      <a:pt x="370" y="9585"/>
                    </a:lnTo>
                    <a:cubicBezTo>
                      <a:pt x="370" y="9990"/>
                      <a:pt x="703" y="10323"/>
                      <a:pt x="1120" y="10323"/>
                    </a:cubicBezTo>
                    <a:lnTo>
                      <a:pt x="10907" y="10323"/>
                    </a:lnTo>
                    <a:cubicBezTo>
                      <a:pt x="11311" y="10323"/>
                      <a:pt x="11657" y="10002"/>
                      <a:pt x="11657" y="9585"/>
                    </a:cubicBezTo>
                    <a:lnTo>
                      <a:pt x="11657" y="6311"/>
                    </a:lnTo>
                    <a:cubicBezTo>
                      <a:pt x="11883" y="6025"/>
                      <a:pt x="12026" y="5656"/>
                      <a:pt x="12026" y="5251"/>
                    </a:cubicBezTo>
                    <a:lnTo>
                      <a:pt x="12026" y="2620"/>
                    </a:lnTo>
                    <a:cubicBezTo>
                      <a:pt x="12026" y="2108"/>
                      <a:pt x="11609" y="1691"/>
                      <a:pt x="11097" y="1691"/>
                    </a:cubicBezTo>
                    <a:lnTo>
                      <a:pt x="7859" y="1691"/>
                    </a:lnTo>
                    <a:lnTo>
                      <a:pt x="7609" y="584"/>
                    </a:lnTo>
                    <a:cubicBezTo>
                      <a:pt x="7525" y="239"/>
                      <a:pt x="7228" y="1"/>
                      <a:pt x="687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" name="Google Shape;924;p56"/>
              <p:cNvSpPr/>
              <p:nvPr/>
            </p:nvSpPr>
            <p:spPr>
              <a:xfrm>
                <a:off x="6714426" y="1699635"/>
                <a:ext cx="70917" cy="34536"/>
              </a:xfrm>
              <a:custGeom>
                <a:avLst/>
                <a:gdLst/>
                <a:ahLst/>
                <a:cxnLst/>
                <a:rect l="l" t="t" r="r" b="b"/>
                <a:pathLst>
                  <a:path w="2228" h="1085" extrusionOk="0">
                    <a:moveTo>
                      <a:pt x="358" y="1"/>
                    </a:moveTo>
                    <a:cubicBezTo>
                      <a:pt x="156" y="1"/>
                      <a:pt x="1" y="167"/>
                      <a:pt x="1" y="358"/>
                    </a:cubicBezTo>
                    <a:lnTo>
                      <a:pt x="1" y="727"/>
                    </a:lnTo>
                    <a:cubicBezTo>
                      <a:pt x="1" y="941"/>
                      <a:pt x="168" y="1084"/>
                      <a:pt x="358" y="1084"/>
                    </a:cubicBezTo>
                    <a:lnTo>
                      <a:pt x="1870" y="1084"/>
                    </a:lnTo>
                    <a:cubicBezTo>
                      <a:pt x="2073" y="1084"/>
                      <a:pt x="2227" y="918"/>
                      <a:pt x="2227" y="727"/>
                    </a:cubicBezTo>
                    <a:lnTo>
                      <a:pt x="2227" y="358"/>
                    </a:lnTo>
                    <a:cubicBezTo>
                      <a:pt x="2227" y="167"/>
                      <a:pt x="2061" y="1"/>
                      <a:pt x="1870" y="1"/>
                    </a:cubicBezTo>
                    <a:lnTo>
                      <a:pt x="1668" y="1"/>
                    </a:lnTo>
                    <a:cubicBezTo>
                      <a:pt x="1573" y="1"/>
                      <a:pt x="1489" y="72"/>
                      <a:pt x="1489" y="179"/>
                    </a:cubicBezTo>
                    <a:cubicBezTo>
                      <a:pt x="1489" y="287"/>
                      <a:pt x="1573" y="358"/>
                      <a:pt x="1668" y="358"/>
                    </a:cubicBezTo>
                    <a:lnTo>
                      <a:pt x="1870" y="358"/>
                    </a:lnTo>
                    <a:cubicBezTo>
                      <a:pt x="1870" y="358"/>
                      <a:pt x="1882" y="358"/>
                      <a:pt x="1882" y="370"/>
                    </a:cubicBezTo>
                    <a:lnTo>
                      <a:pt x="1882" y="751"/>
                    </a:lnTo>
                    <a:cubicBezTo>
                      <a:pt x="1882" y="751"/>
                      <a:pt x="1882" y="763"/>
                      <a:pt x="1870" y="763"/>
                    </a:cubicBezTo>
                    <a:lnTo>
                      <a:pt x="358" y="763"/>
                    </a:lnTo>
                    <a:cubicBezTo>
                      <a:pt x="358" y="763"/>
                      <a:pt x="346" y="763"/>
                      <a:pt x="346" y="751"/>
                    </a:cubicBezTo>
                    <a:lnTo>
                      <a:pt x="346" y="370"/>
                    </a:lnTo>
                    <a:cubicBezTo>
                      <a:pt x="346" y="370"/>
                      <a:pt x="346" y="358"/>
                      <a:pt x="358" y="358"/>
                    </a:cubicBezTo>
                    <a:lnTo>
                      <a:pt x="930" y="358"/>
                    </a:lnTo>
                    <a:cubicBezTo>
                      <a:pt x="1037" y="358"/>
                      <a:pt x="1108" y="287"/>
                      <a:pt x="1108" y="179"/>
                    </a:cubicBezTo>
                    <a:cubicBezTo>
                      <a:pt x="1108" y="72"/>
                      <a:pt x="1037" y="1"/>
                      <a:pt x="93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2" name="Imagen 1">
            <a:extLst>
              <a:ext uri="{FF2B5EF4-FFF2-40B4-BE49-F238E27FC236}">
                <a16:creationId xmlns:a16="http://schemas.microsoft.com/office/drawing/2014/main" id="{A7D85C3E-935A-32EE-E588-F43DE4C33F83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09887" y="298619"/>
            <a:ext cx="882863" cy="481562"/>
          </a:xfrm>
          <a:prstGeom prst="rect">
            <a:avLst/>
          </a:prstGeom>
        </p:spPr>
      </p:pic>
      <p:pic>
        <p:nvPicPr>
          <p:cNvPr id="3" name="Imagen 2">
            <a:extLst>
              <a:ext uri="{FF2B5EF4-FFF2-40B4-BE49-F238E27FC236}">
                <a16:creationId xmlns:a16="http://schemas.microsoft.com/office/drawing/2014/main" id="{6F6B1E3B-38CE-3AE8-FAD6-CF0D0B12F95A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46158" y="1375455"/>
            <a:ext cx="3108076" cy="1747656"/>
          </a:xfrm>
          <a:prstGeom prst="rect">
            <a:avLst/>
          </a:prstGeom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" name="Google Shape;954;p58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Mapas o ubicaciones.</a:t>
            </a:r>
          </a:p>
        </p:txBody>
      </p:sp>
      <p:sp>
        <p:nvSpPr>
          <p:cNvPr id="955" name="Google Shape;955;p58"/>
          <p:cNvSpPr/>
          <p:nvPr/>
        </p:nvSpPr>
        <p:spPr>
          <a:xfrm>
            <a:off x="4619450" y="1392788"/>
            <a:ext cx="761700" cy="7617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956" name="Google Shape;956;p58"/>
          <p:cNvSpPr/>
          <p:nvPr/>
        </p:nvSpPr>
        <p:spPr>
          <a:xfrm>
            <a:off x="4619450" y="3251850"/>
            <a:ext cx="761700" cy="7617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grpSp>
        <p:nvGrpSpPr>
          <p:cNvPr id="957" name="Google Shape;957;p58"/>
          <p:cNvGrpSpPr/>
          <p:nvPr/>
        </p:nvGrpSpPr>
        <p:grpSpPr>
          <a:xfrm>
            <a:off x="713103" y="1797792"/>
            <a:ext cx="3752079" cy="1998869"/>
            <a:chOff x="233350" y="949250"/>
            <a:chExt cx="7137300" cy="3802300"/>
          </a:xfrm>
        </p:grpSpPr>
        <p:sp>
          <p:nvSpPr>
            <p:cNvPr id="958" name="Google Shape;958;p58"/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59" name="Google Shape;959;p58"/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60" name="Google Shape;960;p58"/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61" name="Google Shape;961;p58"/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62" name="Google Shape;962;p58"/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63" name="Google Shape;963;p58"/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64" name="Google Shape;964;p58"/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65" name="Google Shape;965;p58"/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66" name="Google Shape;966;p58"/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67" name="Google Shape;967;p58"/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68" name="Google Shape;968;p58"/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69" name="Google Shape;969;p58"/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70" name="Google Shape;970;p58"/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71" name="Google Shape;971;p58"/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72" name="Google Shape;972;p58"/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73" name="Google Shape;973;p58"/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74" name="Google Shape;974;p58"/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75" name="Google Shape;975;p58"/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76" name="Google Shape;976;p58"/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77" name="Google Shape;977;p58"/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78" name="Google Shape;978;p58"/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79" name="Google Shape;979;p58"/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80" name="Google Shape;980;p58"/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81" name="Google Shape;981;p58"/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82" name="Google Shape;982;p58"/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83" name="Google Shape;983;p58"/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84" name="Google Shape;984;p58"/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85" name="Google Shape;985;p58"/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86" name="Google Shape;986;p58"/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87" name="Google Shape;987;p58"/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88" name="Google Shape;988;p58"/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89" name="Google Shape;989;p58"/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90" name="Google Shape;990;p58"/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91" name="Google Shape;991;p58"/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92" name="Google Shape;992;p58"/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93" name="Google Shape;993;p58"/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94" name="Google Shape;994;p58"/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95" name="Google Shape;995;p58"/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96" name="Google Shape;996;p58"/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97" name="Google Shape;997;p58"/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98" name="Google Shape;998;p58"/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999" name="Google Shape;999;p58"/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00" name="Google Shape;1000;p58"/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01" name="Google Shape;1001;p58"/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02" name="Google Shape;1002;p58"/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03" name="Google Shape;1003;p58"/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04" name="Google Shape;1004;p58"/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05" name="Google Shape;1005;p58"/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06" name="Google Shape;1006;p58"/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07" name="Google Shape;1007;p58"/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08" name="Google Shape;1008;p58"/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001D75">
                <a:alpha val="8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sp>
        <p:nvSpPr>
          <p:cNvPr id="1009" name="Google Shape;1009;p58"/>
          <p:cNvSpPr txBox="1"/>
          <p:nvPr/>
        </p:nvSpPr>
        <p:spPr>
          <a:xfrm>
            <a:off x="5410500" y="3541349"/>
            <a:ext cx="3020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lvl="0"/>
            <a:r>
              <a:rPr lang="es-ES_tradnl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Descripción de lugares, países o locaciones importantes o relevantes</a:t>
            </a:r>
          </a:p>
        </p:txBody>
      </p:sp>
      <p:sp>
        <p:nvSpPr>
          <p:cNvPr id="1010" name="Google Shape;1010;p58"/>
          <p:cNvSpPr txBox="1"/>
          <p:nvPr/>
        </p:nvSpPr>
        <p:spPr>
          <a:xfrm>
            <a:off x="5410500" y="1363688"/>
            <a:ext cx="30204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2000" b="1">
                <a:solidFill>
                  <a:schemeClr val="dk1"/>
                </a:solidFill>
                <a:latin typeface="Sora"/>
                <a:ea typeface="Sora"/>
                <a:cs typeface="Sora"/>
                <a:sym typeface="Sora"/>
              </a:rPr>
              <a:t>Colombia</a:t>
            </a:r>
          </a:p>
        </p:txBody>
      </p:sp>
      <p:sp>
        <p:nvSpPr>
          <p:cNvPr id="1011" name="Google Shape;1011;p58"/>
          <p:cNvSpPr txBox="1"/>
          <p:nvPr/>
        </p:nvSpPr>
        <p:spPr>
          <a:xfrm>
            <a:off x="5410500" y="1682275"/>
            <a:ext cx="3020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rPr>
              <a:t>Descripción de lugares, países o locaciones importantes o relevantes</a:t>
            </a:r>
          </a:p>
        </p:txBody>
      </p:sp>
      <p:sp>
        <p:nvSpPr>
          <p:cNvPr id="1012" name="Google Shape;1012;p58"/>
          <p:cNvSpPr txBox="1"/>
          <p:nvPr/>
        </p:nvSpPr>
        <p:spPr>
          <a:xfrm>
            <a:off x="5410500" y="3222761"/>
            <a:ext cx="3020400" cy="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sz="2000" b="1">
                <a:solidFill>
                  <a:schemeClr val="dk1"/>
                </a:solidFill>
                <a:latin typeface="Sora"/>
                <a:ea typeface="Sora"/>
                <a:cs typeface="Sora"/>
                <a:sym typeface="Sora"/>
              </a:rPr>
              <a:t>Brasil</a:t>
            </a:r>
          </a:p>
        </p:txBody>
      </p:sp>
      <p:sp>
        <p:nvSpPr>
          <p:cNvPr id="1013" name="Google Shape;1013;p58"/>
          <p:cNvSpPr/>
          <p:nvPr/>
        </p:nvSpPr>
        <p:spPr>
          <a:xfrm>
            <a:off x="1801514" y="2999746"/>
            <a:ext cx="233100" cy="233100"/>
          </a:xfrm>
          <a:prstGeom prst="ellipse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cxnSp>
        <p:nvCxnSpPr>
          <p:cNvPr id="1014" name="Google Shape;1014;p58"/>
          <p:cNvCxnSpPr>
            <a:stCxn id="955" idx="2"/>
            <a:endCxn id="1015" idx="6"/>
          </p:cNvCxnSpPr>
          <p:nvPr/>
        </p:nvCxnSpPr>
        <p:spPr>
          <a:xfrm rot="10800000" flipV="1">
            <a:off x="1610044" y="1773637"/>
            <a:ext cx="3009406" cy="1088223"/>
          </a:xfrm>
          <a:prstGeom prst="bentConnector3">
            <a:avLst>
              <a:gd name="adj1" fmla="val 87109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1016" name="Google Shape;1016;p58"/>
          <p:cNvCxnSpPr>
            <a:stCxn id="956" idx="2"/>
            <a:endCxn id="1013" idx="6"/>
          </p:cNvCxnSpPr>
          <p:nvPr/>
        </p:nvCxnSpPr>
        <p:spPr>
          <a:xfrm rot="10800000">
            <a:off x="2034614" y="3116296"/>
            <a:ext cx="2584836" cy="516404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1015" name="Google Shape;1015;p58"/>
          <p:cNvSpPr/>
          <p:nvPr/>
        </p:nvSpPr>
        <p:spPr>
          <a:xfrm>
            <a:off x="1376944" y="2745311"/>
            <a:ext cx="233100" cy="2331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grpSp>
        <p:nvGrpSpPr>
          <p:cNvPr id="1017" name="Google Shape;1017;p58"/>
          <p:cNvGrpSpPr/>
          <p:nvPr/>
        </p:nvGrpSpPr>
        <p:grpSpPr>
          <a:xfrm>
            <a:off x="4793022" y="3425515"/>
            <a:ext cx="414557" cy="414385"/>
            <a:chOff x="5882803" y="2030649"/>
            <a:chExt cx="486398" cy="486196"/>
          </a:xfrm>
        </p:grpSpPr>
        <p:sp>
          <p:nvSpPr>
            <p:cNvPr id="1018" name="Google Shape;1018;p58"/>
            <p:cNvSpPr/>
            <p:nvPr/>
          </p:nvSpPr>
          <p:spPr>
            <a:xfrm>
              <a:off x="5882803" y="2030649"/>
              <a:ext cx="410477" cy="430530"/>
            </a:xfrm>
            <a:custGeom>
              <a:avLst/>
              <a:gdLst/>
              <a:ahLst/>
              <a:cxnLst/>
              <a:rect l="l" t="t" r="r" b="b"/>
              <a:pathLst>
                <a:path w="18280" h="19173" extrusionOk="0">
                  <a:moveTo>
                    <a:pt x="1169" y="0"/>
                  </a:moveTo>
                  <a:cubicBezTo>
                    <a:pt x="518" y="0"/>
                    <a:pt x="1" y="526"/>
                    <a:pt x="1" y="1178"/>
                  </a:cubicBezTo>
                  <a:lnTo>
                    <a:pt x="1" y="11437"/>
                  </a:lnTo>
                  <a:cubicBezTo>
                    <a:pt x="1" y="12088"/>
                    <a:pt x="518" y="12614"/>
                    <a:pt x="1169" y="12614"/>
                  </a:cubicBezTo>
                  <a:lnTo>
                    <a:pt x="2623" y="12614"/>
                  </a:lnTo>
                  <a:lnTo>
                    <a:pt x="2623" y="14764"/>
                  </a:lnTo>
                  <a:cubicBezTo>
                    <a:pt x="2623" y="14764"/>
                    <a:pt x="2721" y="15005"/>
                    <a:pt x="2837" y="15059"/>
                  </a:cubicBezTo>
                  <a:cubicBezTo>
                    <a:pt x="2873" y="15077"/>
                    <a:pt x="2918" y="15085"/>
                    <a:pt x="2962" y="15085"/>
                  </a:cubicBezTo>
                  <a:cubicBezTo>
                    <a:pt x="3043" y="15085"/>
                    <a:pt x="3114" y="15059"/>
                    <a:pt x="3176" y="15005"/>
                  </a:cubicBezTo>
                  <a:lnTo>
                    <a:pt x="4782" y="13542"/>
                  </a:lnTo>
                  <a:lnTo>
                    <a:pt x="4782" y="18012"/>
                  </a:lnTo>
                  <a:cubicBezTo>
                    <a:pt x="4782" y="18652"/>
                    <a:pt x="5291" y="19172"/>
                    <a:pt x="5919" y="19172"/>
                  </a:cubicBezTo>
                  <a:cubicBezTo>
                    <a:pt x="5930" y="19172"/>
                    <a:pt x="5940" y="19172"/>
                    <a:pt x="5951" y="19171"/>
                  </a:cubicBezTo>
                  <a:lnTo>
                    <a:pt x="9555" y="19171"/>
                  </a:lnTo>
                  <a:cubicBezTo>
                    <a:pt x="9565" y="19172"/>
                    <a:pt x="9575" y="19173"/>
                    <a:pt x="9585" y="19173"/>
                  </a:cubicBezTo>
                  <a:cubicBezTo>
                    <a:pt x="9749" y="19173"/>
                    <a:pt x="9876" y="19036"/>
                    <a:pt x="9876" y="18868"/>
                  </a:cubicBezTo>
                  <a:cubicBezTo>
                    <a:pt x="9876" y="18690"/>
                    <a:pt x="9733" y="18556"/>
                    <a:pt x="9555" y="18556"/>
                  </a:cubicBezTo>
                  <a:lnTo>
                    <a:pt x="9555" y="18574"/>
                  </a:lnTo>
                  <a:lnTo>
                    <a:pt x="5951" y="18574"/>
                  </a:lnTo>
                  <a:cubicBezTo>
                    <a:pt x="5656" y="18574"/>
                    <a:pt x="5416" y="18333"/>
                    <a:pt x="5416" y="18038"/>
                  </a:cubicBezTo>
                  <a:lnTo>
                    <a:pt x="5416" y="12980"/>
                  </a:lnTo>
                  <a:lnTo>
                    <a:pt x="5817" y="12614"/>
                  </a:lnTo>
                  <a:lnTo>
                    <a:pt x="15710" y="12614"/>
                  </a:lnTo>
                  <a:cubicBezTo>
                    <a:pt x="16353" y="12614"/>
                    <a:pt x="16879" y="12088"/>
                    <a:pt x="16879" y="11437"/>
                  </a:cubicBezTo>
                  <a:lnTo>
                    <a:pt x="16879" y="7235"/>
                  </a:lnTo>
                  <a:lnTo>
                    <a:pt x="17932" y="7235"/>
                  </a:lnTo>
                  <a:cubicBezTo>
                    <a:pt x="18092" y="7235"/>
                    <a:pt x="18244" y="7119"/>
                    <a:pt x="18262" y="6958"/>
                  </a:cubicBezTo>
                  <a:cubicBezTo>
                    <a:pt x="18280" y="6771"/>
                    <a:pt x="18137" y="6602"/>
                    <a:pt x="17941" y="6602"/>
                  </a:cubicBezTo>
                  <a:lnTo>
                    <a:pt x="16879" y="6602"/>
                  </a:lnTo>
                  <a:lnTo>
                    <a:pt x="16879" y="339"/>
                  </a:lnTo>
                  <a:cubicBezTo>
                    <a:pt x="16879" y="152"/>
                    <a:pt x="16727" y="0"/>
                    <a:pt x="16549" y="0"/>
                  </a:cubicBezTo>
                  <a:lnTo>
                    <a:pt x="3560" y="0"/>
                  </a:lnTo>
                  <a:cubicBezTo>
                    <a:pt x="3542" y="0"/>
                    <a:pt x="3515" y="9"/>
                    <a:pt x="3498" y="27"/>
                  </a:cubicBezTo>
                  <a:cubicBezTo>
                    <a:pt x="3221" y="303"/>
                    <a:pt x="3408" y="642"/>
                    <a:pt x="3676" y="642"/>
                  </a:cubicBezTo>
                  <a:lnTo>
                    <a:pt x="15710" y="642"/>
                  </a:lnTo>
                  <a:cubicBezTo>
                    <a:pt x="16005" y="642"/>
                    <a:pt x="16246" y="874"/>
                    <a:pt x="16246" y="1178"/>
                  </a:cubicBezTo>
                  <a:lnTo>
                    <a:pt x="16246" y="11437"/>
                  </a:lnTo>
                  <a:cubicBezTo>
                    <a:pt x="16246" y="11740"/>
                    <a:pt x="16005" y="11981"/>
                    <a:pt x="15710" y="11981"/>
                  </a:cubicBezTo>
                  <a:lnTo>
                    <a:pt x="5728" y="11981"/>
                  </a:lnTo>
                  <a:cubicBezTo>
                    <a:pt x="5648" y="11981"/>
                    <a:pt x="5576" y="12008"/>
                    <a:pt x="5514" y="12061"/>
                  </a:cubicBezTo>
                  <a:lnTo>
                    <a:pt x="3301" y="14060"/>
                  </a:lnTo>
                  <a:lnTo>
                    <a:pt x="3301" y="12293"/>
                  </a:lnTo>
                  <a:cubicBezTo>
                    <a:pt x="3301" y="12115"/>
                    <a:pt x="3159" y="11981"/>
                    <a:pt x="2980" y="11981"/>
                  </a:cubicBezTo>
                  <a:lnTo>
                    <a:pt x="1169" y="11981"/>
                  </a:lnTo>
                  <a:cubicBezTo>
                    <a:pt x="875" y="11981"/>
                    <a:pt x="634" y="11740"/>
                    <a:pt x="634" y="11437"/>
                  </a:cubicBezTo>
                  <a:lnTo>
                    <a:pt x="634" y="972"/>
                  </a:lnTo>
                  <a:cubicBezTo>
                    <a:pt x="634" y="785"/>
                    <a:pt x="777" y="642"/>
                    <a:pt x="964" y="642"/>
                  </a:cubicBezTo>
                  <a:lnTo>
                    <a:pt x="2258" y="642"/>
                  </a:lnTo>
                  <a:cubicBezTo>
                    <a:pt x="2320" y="642"/>
                    <a:pt x="2374" y="616"/>
                    <a:pt x="2418" y="562"/>
                  </a:cubicBezTo>
                  <a:cubicBezTo>
                    <a:pt x="2632" y="303"/>
                    <a:pt x="2445" y="0"/>
                    <a:pt x="21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19" name="Google Shape;1019;p58"/>
            <p:cNvSpPr/>
            <p:nvPr/>
          </p:nvSpPr>
          <p:spPr>
            <a:xfrm>
              <a:off x="6121590" y="2177886"/>
              <a:ext cx="247611" cy="338958"/>
            </a:xfrm>
            <a:custGeom>
              <a:avLst/>
              <a:gdLst/>
              <a:ahLst/>
              <a:cxnLst/>
              <a:rect l="l" t="t" r="r" b="b"/>
              <a:pathLst>
                <a:path w="11027" h="15095" extrusionOk="0">
                  <a:moveTo>
                    <a:pt x="8805" y="0"/>
                  </a:moveTo>
                  <a:cubicBezTo>
                    <a:pt x="8663" y="0"/>
                    <a:pt x="8529" y="98"/>
                    <a:pt x="8484" y="232"/>
                  </a:cubicBezTo>
                  <a:cubicBezTo>
                    <a:pt x="8422" y="464"/>
                    <a:pt x="8582" y="678"/>
                    <a:pt x="8788" y="678"/>
                  </a:cubicBezTo>
                  <a:lnTo>
                    <a:pt x="9849" y="678"/>
                  </a:lnTo>
                  <a:cubicBezTo>
                    <a:pt x="10153" y="678"/>
                    <a:pt x="10393" y="919"/>
                    <a:pt x="10393" y="1222"/>
                  </a:cubicBezTo>
                  <a:lnTo>
                    <a:pt x="10393" y="11437"/>
                  </a:lnTo>
                  <a:cubicBezTo>
                    <a:pt x="10393" y="11740"/>
                    <a:pt x="10153" y="11981"/>
                    <a:pt x="9849" y="11981"/>
                  </a:cubicBezTo>
                  <a:lnTo>
                    <a:pt x="8038" y="11981"/>
                  </a:lnTo>
                  <a:cubicBezTo>
                    <a:pt x="7869" y="11981"/>
                    <a:pt x="7726" y="12124"/>
                    <a:pt x="7726" y="12293"/>
                  </a:cubicBezTo>
                  <a:lnTo>
                    <a:pt x="7726" y="14060"/>
                  </a:lnTo>
                  <a:lnTo>
                    <a:pt x="5505" y="12061"/>
                  </a:lnTo>
                  <a:cubicBezTo>
                    <a:pt x="5451" y="12008"/>
                    <a:pt x="5371" y="11981"/>
                    <a:pt x="5291" y="11981"/>
                  </a:cubicBezTo>
                  <a:lnTo>
                    <a:pt x="366" y="11981"/>
                  </a:lnTo>
                  <a:cubicBezTo>
                    <a:pt x="215" y="11981"/>
                    <a:pt x="72" y="12079"/>
                    <a:pt x="45" y="12222"/>
                  </a:cubicBezTo>
                  <a:cubicBezTo>
                    <a:pt x="0" y="12427"/>
                    <a:pt x="152" y="12614"/>
                    <a:pt x="357" y="12614"/>
                  </a:cubicBezTo>
                  <a:lnTo>
                    <a:pt x="5166" y="12614"/>
                  </a:lnTo>
                  <a:lnTo>
                    <a:pt x="7824" y="15014"/>
                  </a:lnTo>
                  <a:cubicBezTo>
                    <a:pt x="7887" y="15068"/>
                    <a:pt x="7967" y="15094"/>
                    <a:pt x="8038" y="15094"/>
                  </a:cubicBezTo>
                  <a:cubicBezTo>
                    <a:pt x="8119" y="15094"/>
                    <a:pt x="8199" y="15059"/>
                    <a:pt x="8270" y="14996"/>
                  </a:cubicBezTo>
                  <a:cubicBezTo>
                    <a:pt x="8333" y="14934"/>
                    <a:pt x="8359" y="14853"/>
                    <a:pt x="8359" y="14764"/>
                  </a:cubicBezTo>
                  <a:lnTo>
                    <a:pt x="8359" y="12614"/>
                  </a:lnTo>
                  <a:lnTo>
                    <a:pt x="9849" y="12614"/>
                  </a:lnTo>
                  <a:cubicBezTo>
                    <a:pt x="10500" y="12614"/>
                    <a:pt x="11027" y="12088"/>
                    <a:pt x="11027" y="11437"/>
                  </a:cubicBezTo>
                  <a:lnTo>
                    <a:pt x="11027" y="1178"/>
                  </a:lnTo>
                  <a:cubicBezTo>
                    <a:pt x="11027" y="526"/>
                    <a:pt x="10500" y="0"/>
                    <a:pt x="984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20" name="Google Shape;1020;p58"/>
            <p:cNvSpPr/>
            <p:nvPr/>
          </p:nvSpPr>
          <p:spPr>
            <a:xfrm>
              <a:off x="6022226" y="2341336"/>
              <a:ext cx="265845" cy="14236"/>
            </a:xfrm>
            <a:custGeom>
              <a:avLst/>
              <a:gdLst/>
              <a:ahLst/>
              <a:cxnLst/>
              <a:rect l="l" t="t" r="r" b="b"/>
              <a:pathLst>
                <a:path w="11839" h="634" extrusionOk="0">
                  <a:moveTo>
                    <a:pt x="357" y="1"/>
                  </a:moveTo>
                  <a:cubicBezTo>
                    <a:pt x="197" y="1"/>
                    <a:pt x="45" y="117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11482" y="634"/>
                  </a:lnTo>
                  <a:cubicBezTo>
                    <a:pt x="11651" y="634"/>
                    <a:pt x="11794" y="518"/>
                    <a:pt x="11812" y="357"/>
                  </a:cubicBezTo>
                  <a:cubicBezTo>
                    <a:pt x="11839" y="170"/>
                    <a:pt x="11687" y="1"/>
                    <a:pt x="115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21" name="Google Shape;1021;p58"/>
            <p:cNvSpPr/>
            <p:nvPr/>
          </p:nvSpPr>
          <p:spPr>
            <a:xfrm>
              <a:off x="6303475" y="2341336"/>
              <a:ext cx="33480" cy="14236"/>
            </a:xfrm>
            <a:custGeom>
              <a:avLst/>
              <a:gdLst/>
              <a:ahLst/>
              <a:cxnLst/>
              <a:rect l="l" t="t" r="r" b="b"/>
              <a:pathLst>
                <a:path w="1491" h="634" extrusionOk="0">
                  <a:moveTo>
                    <a:pt x="349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1143" y="634"/>
                  </a:lnTo>
                  <a:cubicBezTo>
                    <a:pt x="1303" y="634"/>
                    <a:pt x="1446" y="518"/>
                    <a:pt x="1464" y="357"/>
                  </a:cubicBezTo>
                  <a:cubicBezTo>
                    <a:pt x="1491" y="170"/>
                    <a:pt x="1339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22" name="Google Shape;1022;p58"/>
            <p:cNvSpPr/>
            <p:nvPr/>
          </p:nvSpPr>
          <p:spPr>
            <a:xfrm>
              <a:off x="6269815" y="2372796"/>
              <a:ext cx="67140" cy="14236"/>
            </a:xfrm>
            <a:custGeom>
              <a:avLst/>
              <a:gdLst/>
              <a:ahLst/>
              <a:cxnLst/>
              <a:rect l="l" t="t" r="r" b="b"/>
              <a:pathLst>
                <a:path w="2990" h="634" extrusionOk="0">
                  <a:moveTo>
                    <a:pt x="358" y="0"/>
                  </a:moveTo>
                  <a:cubicBezTo>
                    <a:pt x="197" y="0"/>
                    <a:pt x="46" y="116"/>
                    <a:pt x="28" y="277"/>
                  </a:cubicBezTo>
                  <a:cubicBezTo>
                    <a:pt x="1" y="464"/>
                    <a:pt x="153" y="634"/>
                    <a:pt x="340" y="634"/>
                  </a:cubicBezTo>
                  <a:lnTo>
                    <a:pt x="2651" y="634"/>
                  </a:lnTo>
                  <a:cubicBezTo>
                    <a:pt x="2838" y="634"/>
                    <a:pt x="2990" y="464"/>
                    <a:pt x="2963" y="277"/>
                  </a:cubicBezTo>
                  <a:cubicBezTo>
                    <a:pt x="2945" y="116"/>
                    <a:pt x="2802" y="0"/>
                    <a:pt x="264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23" name="Google Shape;1023;p58"/>
            <p:cNvSpPr/>
            <p:nvPr/>
          </p:nvSpPr>
          <p:spPr>
            <a:xfrm>
              <a:off x="6022226" y="2372796"/>
              <a:ext cx="232207" cy="14236"/>
            </a:xfrm>
            <a:custGeom>
              <a:avLst/>
              <a:gdLst/>
              <a:ahLst/>
              <a:cxnLst/>
              <a:rect l="l" t="t" r="r" b="b"/>
              <a:pathLst>
                <a:path w="10341" h="634" extrusionOk="0">
                  <a:moveTo>
                    <a:pt x="357" y="0"/>
                  </a:moveTo>
                  <a:cubicBezTo>
                    <a:pt x="197" y="0"/>
                    <a:pt x="45" y="116"/>
                    <a:pt x="27" y="277"/>
                  </a:cubicBezTo>
                  <a:cubicBezTo>
                    <a:pt x="1" y="464"/>
                    <a:pt x="152" y="634"/>
                    <a:pt x="340" y="634"/>
                  </a:cubicBezTo>
                  <a:lnTo>
                    <a:pt x="9992" y="634"/>
                  </a:lnTo>
                  <a:cubicBezTo>
                    <a:pt x="10153" y="634"/>
                    <a:pt x="10295" y="518"/>
                    <a:pt x="10313" y="357"/>
                  </a:cubicBezTo>
                  <a:cubicBezTo>
                    <a:pt x="10340" y="161"/>
                    <a:pt x="10188" y="0"/>
                    <a:pt x="1000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24" name="Google Shape;1024;p58"/>
            <p:cNvSpPr/>
            <p:nvPr/>
          </p:nvSpPr>
          <p:spPr>
            <a:xfrm>
              <a:off x="6022226" y="2403042"/>
              <a:ext cx="275455" cy="14439"/>
            </a:xfrm>
            <a:custGeom>
              <a:avLst/>
              <a:gdLst/>
              <a:ahLst/>
              <a:cxnLst/>
              <a:rect l="l" t="t" r="r" b="b"/>
              <a:pathLst>
                <a:path w="12267" h="643" extrusionOk="0">
                  <a:moveTo>
                    <a:pt x="357" y="0"/>
                  </a:moveTo>
                  <a:cubicBezTo>
                    <a:pt x="197" y="0"/>
                    <a:pt x="45" y="125"/>
                    <a:pt x="27" y="286"/>
                  </a:cubicBezTo>
                  <a:cubicBezTo>
                    <a:pt x="1" y="473"/>
                    <a:pt x="152" y="643"/>
                    <a:pt x="340" y="643"/>
                  </a:cubicBezTo>
                  <a:lnTo>
                    <a:pt x="11910" y="643"/>
                  </a:lnTo>
                  <a:cubicBezTo>
                    <a:pt x="12071" y="643"/>
                    <a:pt x="12222" y="527"/>
                    <a:pt x="12240" y="357"/>
                  </a:cubicBezTo>
                  <a:cubicBezTo>
                    <a:pt x="12267" y="170"/>
                    <a:pt x="12115" y="0"/>
                    <a:pt x="1192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25" name="Google Shape;1025;p58"/>
            <p:cNvSpPr/>
            <p:nvPr/>
          </p:nvSpPr>
          <p:spPr>
            <a:xfrm>
              <a:off x="5913454" y="2061479"/>
              <a:ext cx="148450" cy="148675"/>
            </a:xfrm>
            <a:custGeom>
              <a:avLst/>
              <a:gdLst/>
              <a:ahLst/>
              <a:cxnLst/>
              <a:rect l="l" t="t" r="r" b="b"/>
              <a:pathLst>
                <a:path w="6611" h="6621" extrusionOk="0">
                  <a:moveTo>
                    <a:pt x="3622" y="652"/>
                  </a:moveTo>
                  <a:cubicBezTo>
                    <a:pt x="4845" y="795"/>
                    <a:pt x="5817" y="1767"/>
                    <a:pt x="5960" y="2989"/>
                  </a:cubicBezTo>
                  <a:lnTo>
                    <a:pt x="3622" y="2989"/>
                  </a:lnTo>
                  <a:lnTo>
                    <a:pt x="3622" y="652"/>
                  </a:lnTo>
                  <a:close/>
                  <a:moveTo>
                    <a:pt x="5960" y="3623"/>
                  </a:moveTo>
                  <a:cubicBezTo>
                    <a:pt x="5906" y="4114"/>
                    <a:pt x="5710" y="4568"/>
                    <a:pt x="5407" y="4961"/>
                  </a:cubicBezTo>
                  <a:lnTo>
                    <a:pt x="4068" y="3623"/>
                  </a:lnTo>
                  <a:close/>
                  <a:moveTo>
                    <a:pt x="2989" y="652"/>
                  </a:moveTo>
                  <a:lnTo>
                    <a:pt x="2989" y="3311"/>
                  </a:lnTo>
                  <a:cubicBezTo>
                    <a:pt x="2989" y="3373"/>
                    <a:pt x="3007" y="3462"/>
                    <a:pt x="3087" y="3534"/>
                  </a:cubicBezTo>
                  <a:lnTo>
                    <a:pt x="4961" y="5407"/>
                  </a:lnTo>
                  <a:cubicBezTo>
                    <a:pt x="4490" y="5775"/>
                    <a:pt x="3920" y="5979"/>
                    <a:pt x="3315" y="5979"/>
                  </a:cubicBezTo>
                  <a:cubicBezTo>
                    <a:pt x="3290" y="5979"/>
                    <a:pt x="3264" y="5979"/>
                    <a:pt x="3239" y="5978"/>
                  </a:cubicBezTo>
                  <a:cubicBezTo>
                    <a:pt x="1749" y="5942"/>
                    <a:pt x="571" y="4676"/>
                    <a:pt x="634" y="3195"/>
                  </a:cubicBezTo>
                  <a:cubicBezTo>
                    <a:pt x="696" y="1874"/>
                    <a:pt x="1704" y="804"/>
                    <a:pt x="2989" y="652"/>
                  </a:cubicBezTo>
                  <a:close/>
                  <a:moveTo>
                    <a:pt x="3310" y="1"/>
                  </a:moveTo>
                  <a:cubicBezTo>
                    <a:pt x="1481" y="1"/>
                    <a:pt x="0" y="1482"/>
                    <a:pt x="0" y="3311"/>
                  </a:cubicBezTo>
                  <a:cubicBezTo>
                    <a:pt x="0" y="5131"/>
                    <a:pt x="1481" y="6620"/>
                    <a:pt x="3310" y="6620"/>
                  </a:cubicBezTo>
                  <a:cubicBezTo>
                    <a:pt x="4193" y="6620"/>
                    <a:pt x="5023" y="6272"/>
                    <a:pt x="5647" y="5648"/>
                  </a:cubicBezTo>
                  <a:cubicBezTo>
                    <a:pt x="6272" y="5023"/>
                    <a:pt x="6611" y="4194"/>
                    <a:pt x="6611" y="3311"/>
                  </a:cubicBezTo>
                  <a:cubicBezTo>
                    <a:pt x="6611" y="1482"/>
                    <a:pt x="5130" y="1"/>
                    <a:pt x="33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26" name="Google Shape;1026;p58"/>
            <p:cNvSpPr/>
            <p:nvPr/>
          </p:nvSpPr>
          <p:spPr>
            <a:xfrm>
              <a:off x="6093543" y="2061098"/>
              <a:ext cx="136841" cy="156871"/>
            </a:xfrm>
            <a:custGeom>
              <a:avLst/>
              <a:gdLst/>
              <a:ahLst/>
              <a:cxnLst/>
              <a:rect l="l" t="t" r="r" b="b"/>
              <a:pathLst>
                <a:path w="6094" h="6986" extrusionOk="0">
                  <a:moveTo>
                    <a:pt x="1356" y="5290"/>
                  </a:moveTo>
                  <a:lnTo>
                    <a:pt x="1356" y="6352"/>
                  </a:lnTo>
                  <a:lnTo>
                    <a:pt x="643" y="6352"/>
                  </a:lnTo>
                  <a:lnTo>
                    <a:pt x="643" y="5290"/>
                  </a:lnTo>
                  <a:close/>
                  <a:moveTo>
                    <a:pt x="2757" y="3560"/>
                  </a:moveTo>
                  <a:lnTo>
                    <a:pt x="2757" y="6352"/>
                  </a:lnTo>
                  <a:lnTo>
                    <a:pt x="2034" y="6352"/>
                  </a:lnTo>
                  <a:lnTo>
                    <a:pt x="2034" y="3560"/>
                  </a:lnTo>
                  <a:close/>
                  <a:moveTo>
                    <a:pt x="4104" y="2284"/>
                  </a:moveTo>
                  <a:lnTo>
                    <a:pt x="4104" y="6352"/>
                  </a:lnTo>
                  <a:lnTo>
                    <a:pt x="3390" y="6352"/>
                  </a:lnTo>
                  <a:lnTo>
                    <a:pt x="3390" y="2284"/>
                  </a:lnTo>
                  <a:close/>
                  <a:moveTo>
                    <a:pt x="5460" y="633"/>
                  </a:moveTo>
                  <a:lnTo>
                    <a:pt x="5460" y="6352"/>
                  </a:lnTo>
                  <a:lnTo>
                    <a:pt x="4746" y="6352"/>
                  </a:lnTo>
                  <a:lnTo>
                    <a:pt x="4746" y="633"/>
                  </a:lnTo>
                  <a:close/>
                  <a:moveTo>
                    <a:pt x="4425" y="0"/>
                  </a:moveTo>
                  <a:cubicBezTo>
                    <a:pt x="4247" y="0"/>
                    <a:pt x="4104" y="143"/>
                    <a:pt x="4104" y="321"/>
                  </a:cubicBezTo>
                  <a:lnTo>
                    <a:pt x="4104" y="1650"/>
                  </a:lnTo>
                  <a:lnTo>
                    <a:pt x="3069" y="1650"/>
                  </a:lnTo>
                  <a:cubicBezTo>
                    <a:pt x="2900" y="1650"/>
                    <a:pt x="2757" y="1793"/>
                    <a:pt x="2757" y="1972"/>
                  </a:cubicBezTo>
                  <a:lnTo>
                    <a:pt x="2757" y="2917"/>
                  </a:lnTo>
                  <a:lnTo>
                    <a:pt x="1678" y="2917"/>
                  </a:lnTo>
                  <a:cubicBezTo>
                    <a:pt x="1499" y="2917"/>
                    <a:pt x="1356" y="3060"/>
                    <a:pt x="1356" y="3238"/>
                  </a:cubicBezTo>
                  <a:lnTo>
                    <a:pt x="1356" y="4612"/>
                  </a:lnTo>
                  <a:lnTo>
                    <a:pt x="322" y="4612"/>
                  </a:lnTo>
                  <a:cubicBezTo>
                    <a:pt x="143" y="4612"/>
                    <a:pt x="0" y="4755"/>
                    <a:pt x="0" y="4933"/>
                  </a:cubicBezTo>
                  <a:lnTo>
                    <a:pt x="0" y="6664"/>
                  </a:lnTo>
                  <a:cubicBezTo>
                    <a:pt x="0" y="6842"/>
                    <a:pt x="143" y="6985"/>
                    <a:pt x="322" y="6985"/>
                  </a:cubicBezTo>
                  <a:lnTo>
                    <a:pt x="5781" y="6985"/>
                  </a:lnTo>
                  <a:cubicBezTo>
                    <a:pt x="5951" y="6985"/>
                    <a:pt x="6094" y="6842"/>
                    <a:pt x="6094" y="6664"/>
                  </a:cubicBezTo>
                  <a:lnTo>
                    <a:pt x="6094" y="321"/>
                  </a:lnTo>
                  <a:cubicBezTo>
                    <a:pt x="6094" y="143"/>
                    <a:pt x="5951" y="0"/>
                    <a:pt x="57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27" name="Google Shape;1027;p58"/>
            <p:cNvSpPr/>
            <p:nvPr/>
          </p:nvSpPr>
          <p:spPr>
            <a:xfrm>
              <a:off x="5995393" y="2237774"/>
              <a:ext cx="86362" cy="14236"/>
            </a:xfrm>
            <a:custGeom>
              <a:avLst/>
              <a:gdLst/>
              <a:ahLst/>
              <a:cxnLst/>
              <a:rect l="l" t="t" r="r" b="b"/>
              <a:pathLst>
                <a:path w="3846" h="634" extrusionOk="0">
                  <a:moveTo>
                    <a:pt x="357" y="0"/>
                  </a:moveTo>
                  <a:cubicBezTo>
                    <a:pt x="187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3506" y="634"/>
                  </a:lnTo>
                  <a:cubicBezTo>
                    <a:pt x="3693" y="634"/>
                    <a:pt x="3845" y="473"/>
                    <a:pt x="3818" y="277"/>
                  </a:cubicBezTo>
                  <a:cubicBezTo>
                    <a:pt x="3801" y="116"/>
                    <a:pt x="3658" y="0"/>
                    <a:pt x="348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28" name="Google Shape;1028;p58"/>
            <p:cNvSpPr/>
            <p:nvPr/>
          </p:nvSpPr>
          <p:spPr>
            <a:xfrm>
              <a:off x="5912848" y="2237774"/>
              <a:ext cx="67140" cy="14236"/>
            </a:xfrm>
            <a:custGeom>
              <a:avLst/>
              <a:gdLst/>
              <a:ahLst/>
              <a:cxnLst/>
              <a:rect l="l" t="t" r="r" b="b"/>
              <a:pathLst>
                <a:path w="2990" h="634" extrusionOk="0">
                  <a:moveTo>
                    <a:pt x="35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2641" y="634"/>
                  </a:lnTo>
                  <a:cubicBezTo>
                    <a:pt x="2802" y="634"/>
                    <a:pt x="2945" y="518"/>
                    <a:pt x="2962" y="357"/>
                  </a:cubicBezTo>
                  <a:cubicBezTo>
                    <a:pt x="2989" y="170"/>
                    <a:pt x="2838" y="0"/>
                    <a:pt x="2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29" name="Google Shape;1029;p58"/>
            <p:cNvSpPr/>
            <p:nvPr/>
          </p:nvSpPr>
          <p:spPr>
            <a:xfrm>
              <a:off x="5912848" y="2269233"/>
              <a:ext cx="129431" cy="14236"/>
            </a:xfrm>
            <a:custGeom>
              <a:avLst/>
              <a:gdLst/>
              <a:ahLst/>
              <a:cxnLst/>
              <a:rect l="l" t="t" r="r" b="b"/>
              <a:pathLst>
                <a:path w="5764" h="634" extrusionOk="0">
                  <a:moveTo>
                    <a:pt x="35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64"/>
                    <a:pt x="152" y="633"/>
                    <a:pt x="340" y="633"/>
                  </a:cubicBezTo>
                  <a:lnTo>
                    <a:pt x="5416" y="633"/>
                  </a:lnTo>
                  <a:cubicBezTo>
                    <a:pt x="5576" y="633"/>
                    <a:pt x="5719" y="517"/>
                    <a:pt x="5746" y="357"/>
                  </a:cubicBezTo>
                  <a:cubicBezTo>
                    <a:pt x="5764" y="161"/>
                    <a:pt x="5612" y="0"/>
                    <a:pt x="54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30" name="Google Shape;1030;p58"/>
            <p:cNvSpPr/>
            <p:nvPr/>
          </p:nvSpPr>
          <p:spPr>
            <a:xfrm>
              <a:off x="6184486" y="2237774"/>
              <a:ext cx="46908" cy="14236"/>
            </a:xfrm>
            <a:custGeom>
              <a:avLst/>
              <a:gdLst/>
              <a:ahLst/>
              <a:cxnLst/>
              <a:rect l="l" t="t" r="r" b="b"/>
              <a:pathLst>
                <a:path w="2089" h="634" extrusionOk="0">
                  <a:moveTo>
                    <a:pt x="349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1749" y="634"/>
                  </a:lnTo>
                  <a:cubicBezTo>
                    <a:pt x="1936" y="634"/>
                    <a:pt x="2088" y="473"/>
                    <a:pt x="2061" y="277"/>
                  </a:cubicBezTo>
                  <a:cubicBezTo>
                    <a:pt x="2044" y="116"/>
                    <a:pt x="1901" y="0"/>
                    <a:pt x="17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31" name="Google Shape;1031;p58"/>
            <p:cNvSpPr/>
            <p:nvPr/>
          </p:nvSpPr>
          <p:spPr>
            <a:xfrm>
              <a:off x="6101964" y="2237774"/>
              <a:ext cx="67118" cy="14236"/>
            </a:xfrm>
            <a:custGeom>
              <a:avLst/>
              <a:gdLst/>
              <a:ahLst/>
              <a:cxnLst/>
              <a:rect l="l" t="t" r="r" b="b"/>
              <a:pathLst>
                <a:path w="2989" h="634" extrusionOk="0">
                  <a:moveTo>
                    <a:pt x="348" y="0"/>
                  </a:moveTo>
                  <a:cubicBezTo>
                    <a:pt x="187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2632" y="634"/>
                  </a:lnTo>
                  <a:cubicBezTo>
                    <a:pt x="2801" y="634"/>
                    <a:pt x="2944" y="518"/>
                    <a:pt x="2962" y="357"/>
                  </a:cubicBezTo>
                  <a:cubicBezTo>
                    <a:pt x="2989" y="170"/>
                    <a:pt x="2837" y="0"/>
                    <a:pt x="2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32" name="Google Shape;1032;p58"/>
            <p:cNvSpPr/>
            <p:nvPr/>
          </p:nvSpPr>
          <p:spPr>
            <a:xfrm>
              <a:off x="6101964" y="2269233"/>
              <a:ext cx="90157" cy="14236"/>
            </a:xfrm>
            <a:custGeom>
              <a:avLst/>
              <a:gdLst/>
              <a:ahLst/>
              <a:cxnLst/>
              <a:rect l="l" t="t" r="r" b="b"/>
              <a:pathLst>
                <a:path w="4015" h="634" extrusionOk="0">
                  <a:moveTo>
                    <a:pt x="348" y="0"/>
                  </a:moveTo>
                  <a:cubicBezTo>
                    <a:pt x="187" y="0"/>
                    <a:pt x="45" y="116"/>
                    <a:pt x="27" y="277"/>
                  </a:cubicBezTo>
                  <a:cubicBezTo>
                    <a:pt x="0" y="464"/>
                    <a:pt x="152" y="633"/>
                    <a:pt x="339" y="633"/>
                  </a:cubicBezTo>
                  <a:lnTo>
                    <a:pt x="3658" y="633"/>
                  </a:lnTo>
                  <a:cubicBezTo>
                    <a:pt x="3827" y="633"/>
                    <a:pt x="3970" y="517"/>
                    <a:pt x="3988" y="357"/>
                  </a:cubicBezTo>
                  <a:cubicBezTo>
                    <a:pt x="4015" y="161"/>
                    <a:pt x="3863" y="0"/>
                    <a:pt x="367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033" name="Google Shape;1033;p58"/>
          <p:cNvGrpSpPr/>
          <p:nvPr/>
        </p:nvGrpSpPr>
        <p:grpSpPr>
          <a:xfrm>
            <a:off x="4793108" y="1566458"/>
            <a:ext cx="414385" cy="414385"/>
            <a:chOff x="6504403" y="2030649"/>
            <a:chExt cx="486196" cy="486196"/>
          </a:xfrm>
        </p:grpSpPr>
        <p:sp>
          <p:nvSpPr>
            <p:cNvPr id="1034" name="Google Shape;1034;p58"/>
            <p:cNvSpPr/>
            <p:nvPr/>
          </p:nvSpPr>
          <p:spPr>
            <a:xfrm>
              <a:off x="6548684" y="2074907"/>
              <a:ext cx="391233" cy="330560"/>
            </a:xfrm>
            <a:custGeom>
              <a:avLst/>
              <a:gdLst/>
              <a:ahLst/>
              <a:cxnLst/>
              <a:rect l="l" t="t" r="r" b="b"/>
              <a:pathLst>
                <a:path w="17423" h="14721" extrusionOk="0">
                  <a:moveTo>
                    <a:pt x="8859" y="643"/>
                  </a:moveTo>
                  <a:cubicBezTo>
                    <a:pt x="11722" y="643"/>
                    <a:pt x="14336" y="2142"/>
                    <a:pt x="15826" y="4479"/>
                  </a:cubicBezTo>
                  <a:lnTo>
                    <a:pt x="9679" y="8030"/>
                  </a:lnTo>
                  <a:cubicBezTo>
                    <a:pt x="9465" y="7824"/>
                    <a:pt x="9180" y="7699"/>
                    <a:pt x="8859" y="7699"/>
                  </a:cubicBezTo>
                  <a:cubicBezTo>
                    <a:pt x="8653" y="7699"/>
                    <a:pt x="8457" y="7753"/>
                    <a:pt x="8288" y="7851"/>
                  </a:cubicBezTo>
                  <a:lnTo>
                    <a:pt x="6370" y="5933"/>
                  </a:lnTo>
                  <a:cubicBezTo>
                    <a:pt x="6310" y="5868"/>
                    <a:pt x="6224" y="5834"/>
                    <a:pt x="6138" y="5834"/>
                  </a:cubicBezTo>
                  <a:cubicBezTo>
                    <a:pt x="6072" y="5834"/>
                    <a:pt x="6005" y="5854"/>
                    <a:pt x="5950" y="5897"/>
                  </a:cubicBezTo>
                  <a:cubicBezTo>
                    <a:pt x="5790" y="6022"/>
                    <a:pt x="5781" y="6236"/>
                    <a:pt x="5915" y="6370"/>
                  </a:cubicBezTo>
                  <a:lnTo>
                    <a:pt x="7842" y="8297"/>
                  </a:lnTo>
                  <a:cubicBezTo>
                    <a:pt x="7797" y="8377"/>
                    <a:pt x="7761" y="8458"/>
                    <a:pt x="7735" y="8556"/>
                  </a:cubicBezTo>
                  <a:lnTo>
                    <a:pt x="633" y="8556"/>
                  </a:lnTo>
                  <a:cubicBezTo>
                    <a:pt x="803" y="4158"/>
                    <a:pt x="4425" y="643"/>
                    <a:pt x="8859" y="643"/>
                  </a:cubicBezTo>
                  <a:close/>
                  <a:moveTo>
                    <a:pt x="8859" y="8306"/>
                  </a:moveTo>
                  <a:cubicBezTo>
                    <a:pt x="9153" y="8306"/>
                    <a:pt x="9394" y="8556"/>
                    <a:pt x="9394" y="8850"/>
                  </a:cubicBezTo>
                  <a:cubicBezTo>
                    <a:pt x="9394" y="9145"/>
                    <a:pt x="9153" y="9386"/>
                    <a:pt x="8859" y="9386"/>
                  </a:cubicBezTo>
                  <a:cubicBezTo>
                    <a:pt x="8564" y="9386"/>
                    <a:pt x="8323" y="9145"/>
                    <a:pt x="8323" y="8850"/>
                  </a:cubicBezTo>
                  <a:cubicBezTo>
                    <a:pt x="8323" y="8556"/>
                    <a:pt x="8564" y="8306"/>
                    <a:pt x="8859" y="8306"/>
                  </a:cubicBezTo>
                  <a:close/>
                  <a:moveTo>
                    <a:pt x="8868" y="1"/>
                  </a:moveTo>
                  <a:cubicBezTo>
                    <a:pt x="3979" y="1"/>
                    <a:pt x="0" y="3979"/>
                    <a:pt x="0" y="8868"/>
                  </a:cubicBezTo>
                  <a:cubicBezTo>
                    <a:pt x="0" y="10973"/>
                    <a:pt x="749" y="13016"/>
                    <a:pt x="2114" y="14613"/>
                  </a:cubicBezTo>
                  <a:cubicBezTo>
                    <a:pt x="2177" y="14685"/>
                    <a:pt x="2266" y="14720"/>
                    <a:pt x="2355" y="14720"/>
                  </a:cubicBezTo>
                  <a:cubicBezTo>
                    <a:pt x="2427" y="14720"/>
                    <a:pt x="2507" y="14702"/>
                    <a:pt x="2560" y="14649"/>
                  </a:cubicBezTo>
                  <a:cubicBezTo>
                    <a:pt x="2694" y="14533"/>
                    <a:pt x="2712" y="14337"/>
                    <a:pt x="2596" y="14203"/>
                  </a:cubicBezTo>
                  <a:cubicBezTo>
                    <a:pt x="1401" y="12793"/>
                    <a:pt x="714" y="11027"/>
                    <a:pt x="642" y="9189"/>
                  </a:cubicBezTo>
                  <a:lnTo>
                    <a:pt x="7744" y="9189"/>
                  </a:lnTo>
                  <a:cubicBezTo>
                    <a:pt x="7851" y="9582"/>
                    <a:pt x="8163" y="9885"/>
                    <a:pt x="8555" y="10001"/>
                  </a:cubicBezTo>
                  <a:lnTo>
                    <a:pt x="8555" y="13561"/>
                  </a:lnTo>
                  <a:cubicBezTo>
                    <a:pt x="8555" y="13721"/>
                    <a:pt x="8671" y="13864"/>
                    <a:pt x="8832" y="13882"/>
                  </a:cubicBezTo>
                  <a:cubicBezTo>
                    <a:pt x="8846" y="13884"/>
                    <a:pt x="8861" y="13885"/>
                    <a:pt x="8875" y="13885"/>
                  </a:cubicBezTo>
                  <a:cubicBezTo>
                    <a:pt x="9044" y="13885"/>
                    <a:pt x="9189" y="13742"/>
                    <a:pt x="9189" y="13569"/>
                  </a:cubicBezTo>
                  <a:lnTo>
                    <a:pt x="9189" y="10001"/>
                  </a:lnTo>
                  <a:cubicBezTo>
                    <a:pt x="9679" y="9858"/>
                    <a:pt x="10036" y="9403"/>
                    <a:pt x="10036" y="8868"/>
                  </a:cubicBezTo>
                  <a:cubicBezTo>
                    <a:pt x="10036" y="8770"/>
                    <a:pt x="10027" y="8672"/>
                    <a:pt x="10001" y="8583"/>
                  </a:cubicBezTo>
                  <a:lnTo>
                    <a:pt x="16147" y="5032"/>
                  </a:lnTo>
                  <a:cubicBezTo>
                    <a:pt x="16406" y="5505"/>
                    <a:pt x="16611" y="6013"/>
                    <a:pt x="16763" y="6549"/>
                  </a:cubicBezTo>
                  <a:cubicBezTo>
                    <a:pt x="16806" y="6687"/>
                    <a:pt x="16933" y="6777"/>
                    <a:pt x="17070" y="6777"/>
                  </a:cubicBezTo>
                  <a:cubicBezTo>
                    <a:pt x="17101" y="6777"/>
                    <a:pt x="17133" y="6773"/>
                    <a:pt x="17164" y="6763"/>
                  </a:cubicBezTo>
                  <a:cubicBezTo>
                    <a:pt x="17325" y="6709"/>
                    <a:pt x="17423" y="6540"/>
                    <a:pt x="17378" y="6370"/>
                  </a:cubicBezTo>
                  <a:cubicBezTo>
                    <a:pt x="16852" y="4568"/>
                    <a:pt x="15728" y="2945"/>
                    <a:pt x="14229" y="1812"/>
                  </a:cubicBezTo>
                  <a:cubicBezTo>
                    <a:pt x="12677" y="625"/>
                    <a:pt x="10821" y="1"/>
                    <a:pt x="88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35" name="Google Shape;1035;p58"/>
            <p:cNvSpPr/>
            <p:nvPr/>
          </p:nvSpPr>
          <p:spPr>
            <a:xfrm>
              <a:off x="6740786" y="2107130"/>
              <a:ext cx="14236" cy="33548"/>
            </a:xfrm>
            <a:custGeom>
              <a:avLst/>
              <a:gdLst/>
              <a:ahLst/>
              <a:cxnLst/>
              <a:rect l="l" t="t" r="r" b="b"/>
              <a:pathLst>
                <a:path w="634" h="1494" extrusionOk="0">
                  <a:moveTo>
                    <a:pt x="309" y="0"/>
                  </a:moveTo>
                  <a:cubicBezTo>
                    <a:pt x="298" y="0"/>
                    <a:pt x="288" y="1"/>
                    <a:pt x="277" y="2"/>
                  </a:cubicBezTo>
                  <a:cubicBezTo>
                    <a:pt x="116" y="20"/>
                    <a:pt x="0" y="171"/>
                    <a:pt x="0" y="332"/>
                  </a:cubicBezTo>
                  <a:lnTo>
                    <a:pt x="0" y="1162"/>
                  </a:lnTo>
                  <a:cubicBezTo>
                    <a:pt x="0" y="1322"/>
                    <a:pt x="116" y="1465"/>
                    <a:pt x="277" y="1492"/>
                  </a:cubicBezTo>
                  <a:cubicBezTo>
                    <a:pt x="287" y="1493"/>
                    <a:pt x="297" y="1493"/>
                    <a:pt x="307" y="1493"/>
                  </a:cubicBezTo>
                  <a:cubicBezTo>
                    <a:pt x="482" y="1493"/>
                    <a:pt x="634" y="1348"/>
                    <a:pt x="634" y="1171"/>
                  </a:cubicBezTo>
                  <a:lnTo>
                    <a:pt x="634" y="314"/>
                  </a:lnTo>
                  <a:cubicBezTo>
                    <a:pt x="634" y="137"/>
                    <a:pt x="483" y="0"/>
                    <a:pt x="30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36" name="Google Shape;1036;p58"/>
            <p:cNvSpPr/>
            <p:nvPr/>
          </p:nvSpPr>
          <p:spPr>
            <a:xfrm>
              <a:off x="6659859" y="2128418"/>
              <a:ext cx="25868" cy="31055"/>
            </a:xfrm>
            <a:custGeom>
              <a:avLst/>
              <a:gdLst/>
              <a:ahLst/>
              <a:cxnLst/>
              <a:rect l="l" t="t" r="r" b="b"/>
              <a:pathLst>
                <a:path w="1152" h="1383" extrusionOk="0">
                  <a:moveTo>
                    <a:pt x="364" y="1"/>
                  </a:moveTo>
                  <a:cubicBezTo>
                    <a:pt x="310" y="1"/>
                    <a:pt x="255" y="15"/>
                    <a:pt x="205" y="44"/>
                  </a:cubicBezTo>
                  <a:cubicBezTo>
                    <a:pt x="54" y="133"/>
                    <a:pt x="0" y="330"/>
                    <a:pt x="89" y="481"/>
                  </a:cubicBezTo>
                  <a:lnTo>
                    <a:pt x="518" y="1222"/>
                  </a:lnTo>
                  <a:cubicBezTo>
                    <a:pt x="571" y="1320"/>
                    <a:pt x="678" y="1382"/>
                    <a:pt x="794" y="1382"/>
                  </a:cubicBezTo>
                  <a:cubicBezTo>
                    <a:pt x="848" y="1382"/>
                    <a:pt x="901" y="1364"/>
                    <a:pt x="946" y="1338"/>
                  </a:cubicBezTo>
                  <a:cubicBezTo>
                    <a:pt x="1098" y="1248"/>
                    <a:pt x="1151" y="1052"/>
                    <a:pt x="1062" y="901"/>
                  </a:cubicBezTo>
                  <a:lnTo>
                    <a:pt x="634" y="160"/>
                  </a:lnTo>
                  <a:cubicBezTo>
                    <a:pt x="580" y="58"/>
                    <a:pt x="474" y="1"/>
                    <a:pt x="3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37" name="Google Shape;1037;p58"/>
            <p:cNvSpPr/>
            <p:nvPr/>
          </p:nvSpPr>
          <p:spPr>
            <a:xfrm>
              <a:off x="6601565" y="2186711"/>
              <a:ext cx="32874" cy="24049"/>
            </a:xfrm>
            <a:custGeom>
              <a:avLst/>
              <a:gdLst/>
              <a:ahLst/>
              <a:cxnLst/>
              <a:rect l="l" t="t" r="r" b="b"/>
              <a:pathLst>
                <a:path w="1464" h="1071" extrusionOk="0">
                  <a:moveTo>
                    <a:pt x="361" y="1"/>
                  </a:moveTo>
                  <a:cubicBezTo>
                    <a:pt x="253" y="1"/>
                    <a:pt x="149" y="58"/>
                    <a:pt x="89" y="160"/>
                  </a:cubicBezTo>
                  <a:cubicBezTo>
                    <a:pt x="0" y="312"/>
                    <a:pt x="54" y="508"/>
                    <a:pt x="205" y="597"/>
                  </a:cubicBezTo>
                  <a:lnTo>
                    <a:pt x="946" y="1025"/>
                  </a:lnTo>
                  <a:cubicBezTo>
                    <a:pt x="990" y="1052"/>
                    <a:pt x="1044" y="1070"/>
                    <a:pt x="1106" y="1070"/>
                  </a:cubicBezTo>
                  <a:cubicBezTo>
                    <a:pt x="1213" y="1070"/>
                    <a:pt x="1321" y="1008"/>
                    <a:pt x="1374" y="909"/>
                  </a:cubicBezTo>
                  <a:cubicBezTo>
                    <a:pt x="1463" y="758"/>
                    <a:pt x="1410" y="562"/>
                    <a:pt x="1258" y="472"/>
                  </a:cubicBezTo>
                  <a:lnTo>
                    <a:pt x="518" y="44"/>
                  </a:lnTo>
                  <a:cubicBezTo>
                    <a:pt x="468" y="15"/>
                    <a:pt x="414" y="1"/>
                    <a:pt x="36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38" name="Google Shape;1038;p58"/>
            <p:cNvSpPr/>
            <p:nvPr/>
          </p:nvSpPr>
          <p:spPr>
            <a:xfrm>
              <a:off x="6601565" y="2336553"/>
              <a:ext cx="32874" cy="23847"/>
            </a:xfrm>
            <a:custGeom>
              <a:avLst/>
              <a:gdLst/>
              <a:ahLst/>
              <a:cxnLst/>
              <a:rect l="l" t="t" r="r" b="b"/>
              <a:pathLst>
                <a:path w="1464" h="1062" extrusionOk="0">
                  <a:moveTo>
                    <a:pt x="1105" y="1"/>
                  </a:moveTo>
                  <a:cubicBezTo>
                    <a:pt x="1051" y="1"/>
                    <a:pt x="996" y="15"/>
                    <a:pt x="946" y="44"/>
                  </a:cubicBezTo>
                  <a:lnTo>
                    <a:pt x="205" y="472"/>
                  </a:lnTo>
                  <a:cubicBezTo>
                    <a:pt x="54" y="553"/>
                    <a:pt x="0" y="749"/>
                    <a:pt x="89" y="900"/>
                  </a:cubicBezTo>
                  <a:cubicBezTo>
                    <a:pt x="143" y="1008"/>
                    <a:pt x="250" y="1061"/>
                    <a:pt x="366" y="1061"/>
                  </a:cubicBezTo>
                  <a:cubicBezTo>
                    <a:pt x="420" y="1061"/>
                    <a:pt x="473" y="1043"/>
                    <a:pt x="518" y="1016"/>
                  </a:cubicBezTo>
                  <a:lnTo>
                    <a:pt x="1258" y="588"/>
                  </a:lnTo>
                  <a:cubicBezTo>
                    <a:pt x="1410" y="499"/>
                    <a:pt x="1463" y="312"/>
                    <a:pt x="1374" y="160"/>
                  </a:cubicBezTo>
                  <a:cubicBezTo>
                    <a:pt x="1320" y="58"/>
                    <a:pt x="1214" y="1"/>
                    <a:pt x="11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39" name="Google Shape;1039;p58"/>
            <p:cNvSpPr/>
            <p:nvPr/>
          </p:nvSpPr>
          <p:spPr>
            <a:xfrm>
              <a:off x="6659859" y="2387840"/>
              <a:ext cx="25868" cy="30853"/>
            </a:xfrm>
            <a:custGeom>
              <a:avLst/>
              <a:gdLst/>
              <a:ahLst/>
              <a:cxnLst/>
              <a:rect l="l" t="t" r="r" b="b"/>
              <a:pathLst>
                <a:path w="1152" h="1374" extrusionOk="0">
                  <a:moveTo>
                    <a:pt x="789" y="1"/>
                  </a:moveTo>
                  <a:cubicBezTo>
                    <a:pt x="681" y="1"/>
                    <a:pt x="577" y="58"/>
                    <a:pt x="518" y="160"/>
                  </a:cubicBezTo>
                  <a:lnTo>
                    <a:pt x="89" y="900"/>
                  </a:lnTo>
                  <a:cubicBezTo>
                    <a:pt x="0" y="1052"/>
                    <a:pt x="54" y="1239"/>
                    <a:pt x="205" y="1328"/>
                  </a:cubicBezTo>
                  <a:cubicBezTo>
                    <a:pt x="250" y="1355"/>
                    <a:pt x="312" y="1373"/>
                    <a:pt x="366" y="1373"/>
                  </a:cubicBezTo>
                  <a:cubicBezTo>
                    <a:pt x="473" y="1373"/>
                    <a:pt x="580" y="1320"/>
                    <a:pt x="634" y="1212"/>
                  </a:cubicBezTo>
                  <a:lnTo>
                    <a:pt x="1062" y="472"/>
                  </a:lnTo>
                  <a:cubicBezTo>
                    <a:pt x="1151" y="320"/>
                    <a:pt x="1098" y="124"/>
                    <a:pt x="946" y="44"/>
                  </a:cubicBezTo>
                  <a:cubicBezTo>
                    <a:pt x="896" y="14"/>
                    <a:pt x="842" y="1"/>
                    <a:pt x="78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40" name="Google Shape;1040;p58"/>
            <p:cNvSpPr/>
            <p:nvPr/>
          </p:nvSpPr>
          <p:spPr>
            <a:xfrm>
              <a:off x="6740786" y="2406568"/>
              <a:ext cx="14236" cy="33413"/>
            </a:xfrm>
            <a:custGeom>
              <a:avLst/>
              <a:gdLst/>
              <a:ahLst/>
              <a:cxnLst/>
              <a:rect l="l" t="t" r="r" b="b"/>
              <a:pathLst>
                <a:path w="634" h="1488" extrusionOk="0">
                  <a:moveTo>
                    <a:pt x="320" y="1"/>
                  </a:moveTo>
                  <a:cubicBezTo>
                    <a:pt x="306" y="1"/>
                    <a:pt x="291" y="2"/>
                    <a:pt x="277" y="4"/>
                  </a:cubicBezTo>
                  <a:cubicBezTo>
                    <a:pt x="116" y="22"/>
                    <a:pt x="0" y="164"/>
                    <a:pt x="0" y="334"/>
                  </a:cubicBezTo>
                  <a:lnTo>
                    <a:pt x="0" y="1164"/>
                  </a:lnTo>
                  <a:cubicBezTo>
                    <a:pt x="0" y="1324"/>
                    <a:pt x="116" y="1467"/>
                    <a:pt x="277" y="1485"/>
                  </a:cubicBezTo>
                  <a:cubicBezTo>
                    <a:pt x="291" y="1487"/>
                    <a:pt x="306" y="1488"/>
                    <a:pt x="320" y="1488"/>
                  </a:cubicBezTo>
                  <a:cubicBezTo>
                    <a:pt x="489" y="1488"/>
                    <a:pt x="634" y="1345"/>
                    <a:pt x="634" y="1172"/>
                  </a:cubicBezTo>
                  <a:lnTo>
                    <a:pt x="634" y="316"/>
                  </a:lnTo>
                  <a:cubicBezTo>
                    <a:pt x="634" y="143"/>
                    <a:pt x="489" y="1"/>
                    <a:pt x="32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41" name="Google Shape;1041;p58"/>
            <p:cNvSpPr/>
            <p:nvPr/>
          </p:nvSpPr>
          <p:spPr>
            <a:xfrm>
              <a:off x="6880210" y="2267010"/>
              <a:ext cx="34266" cy="14259"/>
            </a:xfrm>
            <a:custGeom>
              <a:avLst/>
              <a:gdLst/>
              <a:ahLst/>
              <a:cxnLst/>
              <a:rect l="l" t="t" r="r" b="b"/>
              <a:pathLst>
                <a:path w="1526" h="635" extrusionOk="0">
                  <a:moveTo>
                    <a:pt x="339" y="1"/>
                  </a:moveTo>
                  <a:cubicBezTo>
                    <a:pt x="152" y="1"/>
                    <a:pt x="0" y="161"/>
                    <a:pt x="18" y="358"/>
                  </a:cubicBezTo>
                  <a:cubicBezTo>
                    <a:pt x="45" y="518"/>
                    <a:pt x="188" y="634"/>
                    <a:pt x="348" y="634"/>
                  </a:cubicBezTo>
                  <a:lnTo>
                    <a:pt x="1178" y="634"/>
                  </a:lnTo>
                  <a:cubicBezTo>
                    <a:pt x="1339" y="634"/>
                    <a:pt x="1490" y="518"/>
                    <a:pt x="1508" y="358"/>
                  </a:cubicBezTo>
                  <a:cubicBezTo>
                    <a:pt x="1526" y="161"/>
                    <a:pt x="1383" y="1"/>
                    <a:pt x="11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42" name="Google Shape;1042;p58"/>
            <p:cNvSpPr/>
            <p:nvPr/>
          </p:nvSpPr>
          <p:spPr>
            <a:xfrm>
              <a:off x="6809499" y="2128418"/>
              <a:ext cx="26070" cy="31055"/>
            </a:xfrm>
            <a:custGeom>
              <a:avLst/>
              <a:gdLst/>
              <a:ahLst/>
              <a:cxnLst/>
              <a:rect l="l" t="t" r="r" b="b"/>
              <a:pathLst>
                <a:path w="1161" h="1383" extrusionOk="0">
                  <a:moveTo>
                    <a:pt x="796" y="1"/>
                  </a:moveTo>
                  <a:cubicBezTo>
                    <a:pt x="685" y="1"/>
                    <a:pt x="578" y="58"/>
                    <a:pt x="518" y="160"/>
                  </a:cubicBezTo>
                  <a:lnTo>
                    <a:pt x="89" y="901"/>
                  </a:lnTo>
                  <a:cubicBezTo>
                    <a:pt x="0" y="1052"/>
                    <a:pt x="54" y="1248"/>
                    <a:pt x="205" y="1338"/>
                  </a:cubicBezTo>
                  <a:cubicBezTo>
                    <a:pt x="259" y="1364"/>
                    <a:pt x="313" y="1382"/>
                    <a:pt x="366" y="1382"/>
                  </a:cubicBezTo>
                  <a:cubicBezTo>
                    <a:pt x="473" y="1382"/>
                    <a:pt x="580" y="1320"/>
                    <a:pt x="643" y="1222"/>
                  </a:cubicBezTo>
                  <a:lnTo>
                    <a:pt x="1071" y="481"/>
                  </a:lnTo>
                  <a:cubicBezTo>
                    <a:pt x="1160" y="330"/>
                    <a:pt x="1106" y="133"/>
                    <a:pt x="955" y="44"/>
                  </a:cubicBezTo>
                  <a:cubicBezTo>
                    <a:pt x="905" y="15"/>
                    <a:pt x="850" y="1"/>
                    <a:pt x="7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43" name="Google Shape;1043;p58"/>
            <p:cNvSpPr/>
            <p:nvPr/>
          </p:nvSpPr>
          <p:spPr>
            <a:xfrm>
              <a:off x="6854970" y="2380992"/>
              <a:ext cx="54117" cy="53914"/>
            </a:xfrm>
            <a:custGeom>
              <a:avLst/>
              <a:gdLst/>
              <a:ahLst/>
              <a:cxnLst/>
              <a:rect l="l" t="t" r="r" b="b"/>
              <a:pathLst>
                <a:path w="2410" h="2401" extrusionOk="0">
                  <a:moveTo>
                    <a:pt x="1205" y="634"/>
                  </a:moveTo>
                  <a:cubicBezTo>
                    <a:pt x="1517" y="634"/>
                    <a:pt x="1767" y="884"/>
                    <a:pt x="1767" y="1196"/>
                  </a:cubicBezTo>
                  <a:cubicBezTo>
                    <a:pt x="1767" y="1509"/>
                    <a:pt x="1517" y="1767"/>
                    <a:pt x="1205" y="1767"/>
                  </a:cubicBezTo>
                  <a:cubicBezTo>
                    <a:pt x="892" y="1767"/>
                    <a:pt x="634" y="1509"/>
                    <a:pt x="634" y="1196"/>
                  </a:cubicBezTo>
                  <a:cubicBezTo>
                    <a:pt x="634" y="884"/>
                    <a:pt x="892" y="634"/>
                    <a:pt x="1205" y="634"/>
                  </a:cubicBezTo>
                  <a:close/>
                  <a:moveTo>
                    <a:pt x="1205" y="1"/>
                  </a:moveTo>
                  <a:cubicBezTo>
                    <a:pt x="545" y="1"/>
                    <a:pt x="0" y="536"/>
                    <a:pt x="0" y="1196"/>
                  </a:cubicBezTo>
                  <a:cubicBezTo>
                    <a:pt x="0" y="1865"/>
                    <a:pt x="545" y="2401"/>
                    <a:pt x="1205" y="2401"/>
                  </a:cubicBezTo>
                  <a:cubicBezTo>
                    <a:pt x="1865" y="2401"/>
                    <a:pt x="2409" y="1865"/>
                    <a:pt x="2409" y="1196"/>
                  </a:cubicBezTo>
                  <a:cubicBezTo>
                    <a:pt x="2409" y="536"/>
                    <a:pt x="1865" y="1"/>
                    <a:pt x="12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44" name="Google Shape;1044;p58"/>
            <p:cNvSpPr/>
            <p:nvPr/>
          </p:nvSpPr>
          <p:spPr>
            <a:xfrm>
              <a:off x="6504403" y="2030649"/>
              <a:ext cx="486196" cy="486196"/>
            </a:xfrm>
            <a:custGeom>
              <a:avLst/>
              <a:gdLst/>
              <a:ahLst/>
              <a:cxnLst/>
              <a:rect l="l" t="t" r="r" b="b"/>
              <a:pathLst>
                <a:path w="21652" h="21652" extrusionOk="0">
                  <a:moveTo>
                    <a:pt x="17236" y="12597"/>
                  </a:moveTo>
                  <a:lnTo>
                    <a:pt x="17414" y="13676"/>
                  </a:lnTo>
                  <a:cubicBezTo>
                    <a:pt x="17432" y="13792"/>
                    <a:pt x="17521" y="13890"/>
                    <a:pt x="17637" y="13926"/>
                  </a:cubicBezTo>
                  <a:cubicBezTo>
                    <a:pt x="17852" y="13988"/>
                    <a:pt x="18057" y="14077"/>
                    <a:pt x="18253" y="14184"/>
                  </a:cubicBezTo>
                  <a:cubicBezTo>
                    <a:pt x="18301" y="14213"/>
                    <a:pt x="18355" y="14226"/>
                    <a:pt x="18408" y="14226"/>
                  </a:cubicBezTo>
                  <a:cubicBezTo>
                    <a:pt x="18473" y="14226"/>
                    <a:pt x="18538" y="14206"/>
                    <a:pt x="18592" y="14167"/>
                  </a:cubicBezTo>
                  <a:lnTo>
                    <a:pt x="19475" y="13524"/>
                  </a:lnTo>
                  <a:lnTo>
                    <a:pt x="20091" y="14131"/>
                  </a:lnTo>
                  <a:lnTo>
                    <a:pt x="19448" y="15023"/>
                  </a:lnTo>
                  <a:cubicBezTo>
                    <a:pt x="19377" y="15121"/>
                    <a:pt x="19368" y="15255"/>
                    <a:pt x="19431" y="15362"/>
                  </a:cubicBezTo>
                  <a:cubicBezTo>
                    <a:pt x="19538" y="15558"/>
                    <a:pt x="19618" y="15763"/>
                    <a:pt x="19680" y="15978"/>
                  </a:cubicBezTo>
                  <a:cubicBezTo>
                    <a:pt x="19716" y="16094"/>
                    <a:pt x="19814" y="16183"/>
                    <a:pt x="19939" y="16201"/>
                  </a:cubicBezTo>
                  <a:lnTo>
                    <a:pt x="21019" y="16379"/>
                  </a:lnTo>
                  <a:lnTo>
                    <a:pt x="21019" y="17235"/>
                  </a:lnTo>
                  <a:lnTo>
                    <a:pt x="19939" y="17414"/>
                  </a:lnTo>
                  <a:cubicBezTo>
                    <a:pt x="19814" y="17432"/>
                    <a:pt x="19716" y="17521"/>
                    <a:pt x="19680" y="17637"/>
                  </a:cubicBezTo>
                  <a:cubicBezTo>
                    <a:pt x="19618" y="17851"/>
                    <a:pt x="19538" y="18056"/>
                    <a:pt x="19431" y="18252"/>
                  </a:cubicBezTo>
                  <a:cubicBezTo>
                    <a:pt x="19368" y="18360"/>
                    <a:pt x="19377" y="18493"/>
                    <a:pt x="19448" y="18591"/>
                  </a:cubicBezTo>
                  <a:lnTo>
                    <a:pt x="20091" y="19475"/>
                  </a:lnTo>
                  <a:lnTo>
                    <a:pt x="19475" y="20090"/>
                  </a:lnTo>
                  <a:lnTo>
                    <a:pt x="18592" y="19448"/>
                  </a:lnTo>
                  <a:cubicBezTo>
                    <a:pt x="18538" y="19409"/>
                    <a:pt x="18473" y="19388"/>
                    <a:pt x="18408" y="19388"/>
                  </a:cubicBezTo>
                  <a:cubicBezTo>
                    <a:pt x="18355" y="19388"/>
                    <a:pt x="18301" y="19402"/>
                    <a:pt x="18253" y="19430"/>
                  </a:cubicBezTo>
                  <a:cubicBezTo>
                    <a:pt x="18057" y="19537"/>
                    <a:pt x="17852" y="19617"/>
                    <a:pt x="17637" y="19680"/>
                  </a:cubicBezTo>
                  <a:cubicBezTo>
                    <a:pt x="17521" y="19715"/>
                    <a:pt x="17432" y="19814"/>
                    <a:pt x="17414" y="19939"/>
                  </a:cubicBezTo>
                  <a:lnTo>
                    <a:pt x="17236" y="21018"/>
                  </a:lnTo>
                  <a:lnTo>
                    <a:pt x="16380" y="21018"/>
                  </a:lnTo>
                  <a:lnTo>
                    <a:pt x="16201" y="19939"/>
                  </a:lnTo>
                  <a:cubicBezTo>
                    <a:pt x="16183" y="19814"/>
                    <a:pt x="16094" y="19715"/>
                    <a:pt x="15978" y="19680"/>
                  </a:cubicBezTo>
                  <a:cubicBezTo>
                    <a:pt x="15764" y="19626"/>
                    <a:pt x="15559" y="19537"/>
                    <a:pt x="15363" y="19430"/>
                  </a:cubicBezTo>
                  <a:cubicBezTo>
                    <a:pt x="15314" y="19402"/>
                    <a:pt x="15261" y="19388"/>
                    <a:pt x="15207" y="19388"/>
                  </a:cubicBezTo>
                  <a:cubicBezTo>
                    <a:pt x="15142" y="19388"/>
                    <a:pt x="15078" y="19409"/>
                    <a:pt x="15024" y="19448"/>
                  </a:cubicBezTo>
                  <a:lnTo>
                    <a:pt x="14131" y="20090"/>
                  </a:lnTo>
                  <a:lnTo>
                    <a:pt x="13525" y="19475"/>
                  </a:lnTo>
                  <a:lnTo>
                    <a:pt x="14167" y="18591"/>
                  </a:lnTo>
                  <a:cubicBezTo>
                    <a:pt x="14239" y="18493"/>
                    <a:pt x="14239" y="18360"/>
                    <a:pt x="14185" y="18252"/>
                  </a:cubicBezTo>
                  <a:cubicBezTo>
                    <a:pt x="14078" y="18056"/>
                    <a:pt x="13989" y="17851"/>
                    <a:pt x="13926" y="17637"/>
                  </a:cubicBezTo>
                  <a:cubicBezTo>
                    <a:pt x="13891" y="17521"/>
                    <a:pt x="13792" y="17432"/>
                    <a:pt x="13676" y="17414"/>
                  </a:cubicBezTo>
                  <a:lnTo>
                    <a:pt x="12597" y="17235"/>
                  </a:lnTo>
                  <a:lnTo>
                    <a:pt x="12597" y="16379"/>
                  </a:lnTo>
                  <a:lnTo>
                    <a:pt x="13676" y="16201"/>
                  </a:lnTo>
                  <a:cubicBezTo>
                    <a:pt x="13792" y="16183"/>
                    <a:pt x="13891" y="16094"/>
                    <a:pt x="13926" y="15978"/>
                  </a:cubicBezTo>
                  <a:cubicBezTo>
                    <a:pt x="13989" y="15763"/>
                    <a:pt x="14078" y="15558"/>
                    <a:pt x="14185" y="15362"/>
                  </a:cubicBezTo>
                  <a:cubicBezTo>
                    <a:pt x="14247" y="15255"/>
                    <a:pt x="14239" y="15121"/>
                    <a:pt x="14167" y="15023"/>
                  </a:cubicBezTo>
                  <a:lnTo>
                    <a:pt x="13525" y="14131"/>
                  </a:lnTo>
                  <a:lnTo>
                    <a:pt x="14131" y="13524"/>
                  </a:lnTo>
                  <a:lnTo>
                    <a:pt x="15024" y="14167"/>
                  </a:lnTo>
                  <a:cubicBezTo>
                    <a:pt x="15078" y="14206"/>
                    <a:pt x="15142" y="14226"/>
                    <a:pt x="15207" y="14226"/>
                  </a:cubicBezTo>
                  <a:cubicBezTo>
                    <a:pt x="15261" y="14226"/>
                    <a:pt x="15314" y="14213"/>
                    <a:pt x="15363" y="14184"/>
                  </a:cubicBezTo>
                  <a:cubicBezTo>
                    <a:pt x="15550" y="14077"/>
                    <a:pt x="15764" y="13988"/>
                    <a:pt x="15978" y="13926"/>
                  </a:cubicBezTo>
                  <a:cubicBezTo>
                    <a:pt x="16094" y="13890"/>
                    <a:pt x="16183" y="13792"/>
                    <a:pt x="16201" y="13676"/>
                  </a:cubicBezTo>
                  <a:lnTo>
                    <a:pt x="16380" y="12597"/>
                  </a:lnTo>
                  <a:close/>
                  <a:moveTo>
                    <a:pt x="10831" y="0"/>
                  </a:moveTo>
                  <a:cubicBezTo>
                    <a:pt x="8244" y="0"/>
                    <a:pt x="5737" y="928"/>
                    <a:pt x="3783" y="2614"/>
                  </a:cubicBezTo>
                  <a:cubicBezTo>
                    <a:pt x="3649" y="2721"/>
                    <a:pt x="3631" y="2926"/>
                    <a:pt x="3747" y="3060"/>
                  </a:cubicBezTo>
                  <a:cubicBezTo>
                    <a:pt x="3811" y="3133"/>
                    <a:pt x="3898" y="3169"/>
                    <a:pt x="3986" y="3169"/>
                  </a:cubicBezTo>
                  <a:cubicBezTo>
                    <a:pt x="4059" y="3169"/>
                    <a:pt x="4133" y="3144"/>
                    <a:pt x="4193" y="3096"/>
                  </a:cubicBezTo>
                  <a:cubicBezTo>
                    <a:pt x="6040" y="1508"/>
                    <a:pt x="8395" y="633"/>
                    <a:pt x="10831" y="633"/>
                  </a:cubicBezTo>
                  <a:cubicBezTo>
                    <a:pt x="16442" y="633"/>
                    <a:pt x="21019" y="5210"/>
                    <a:pt x="21019" y="10830"/>
                  </a:cubicBezTo>
                  <a:cubicBezTo>
                    <a:pt x="21019" y="11811"/>
                    <a:pt x="20867" y="12802"/>
                    <a:pt x="20590" y="13738"/>
                  </a:cubicBezTo>
                  <a:lnTo>
                    <a:pt x="19734" y="12882"/>
                  </a:lnTo>
                  <a:cubicBezTo>
                    <a:pt x="19671" y="12819"/>
                    <a:pt x="19588" y="12791"/>
                    <a:pt x="19502" y="12791"/>
                  </a:cubicBezTo>
                  <a:cubicBezTo>
                    <a:pt x="19490" y="12791"/>
                    <a:pt x="19478" y="12792"/>
                    <a:pt x="19466" y="12793"/>
                  </a:cubicBezTo>
                  <a:cubicBezTo>
                    <a:pt x="19609" y="12150"/>
                    <a:pt x="19689" y="11490"/>
                    <a:pt x="19689" y="10830"/>
                  </a:cubicBezTo>
                  <a:cubicBezTo>
                    <a:pt x="19689" y="10500"/>
                    <a:pt x="19671" y="10161"/>
                    <a:pt x="19627" y="9840"/>
                  </a:cubicBezTo>
                  <a:cubicBezTo>
                    <a:pt x="19618" y="9706"/>
                    <a:pt x="19520" y="9590"/>
                    <a:pt x="19386" y="9563"/>
                  </a:cubicBezTo>
                  <a:cubicBezTo>
                    <a:pt x="19363" y="9559"/>
                    <a:pt x="19340" y="9557"/>
                    <a:pt x="19318" y="9557"/>
                  </a:cubicBezTo>
                  <a:cubicBezTo>
                    <a:pt x="19120" y="9557"/>
                    <a:pt x="18978" y="9727"/>
                    <a:pt x="19002" y="9911"/>
                  </a:cubicBezTo>
                  <a:cubicBezTo>
                    <a:pt x="19038" y="10215"/>
                    <a:pt x="19047" y="10518"/>
                    <a:pt x="19047" y="10830"/>
                  </a:cubicBezTo>
                  <a:cubicBezTo>
                    <a:pt x="19047" y="11678"/>
                    <a:pt x="18922" y="12525"/>
                    <a:pt x="18663" y="13328"/>
                  </a:cubicBezTo>
                  <a:lnTo>
                    <a:pt x="18378" y="13533"/>
                  </a:lnTo>
                  <a:cubicBezTo>
                    <a:pt x="18253" y="13480"/>
                    <a:pt x="18137" y="13426"/>
                    <a:pt x="18003" y="13382"/>
                  </a:cubicBezTo>
                  <a:lnTo>
                    <a:pt x="17816" y="12231"/>
                  </a:lnTo>
                  <a:cubicBezTo>
                    <a:pt x="17789" y="12070"/>
                    <a:pt x="17664" y="11963"/>
                    <a:pt x="17504" y="11963"/>
                  </a:cubicBezTo>
                  <a:lnTo>
                    <a:pt x="16103" y="11963"/>
                  </a:lnTo>
                  <a:cubicBezTo>
                    <a:pt x="15951" y="11963"/>
                    <a:pt x="15818" y="12070"/>
                    <a:pt x="15791" y="12231"/>
                  </a:cubicBezTo>
                  <a:lnTo>
                    <a:pt x="15603" y="13382"/>
                  </a:lnTo>
                  <a:cubicBezTo>
                    <a:pt x="15479" y="13426"/>
                    <a:pt x="15354" y="13480"/>
                    <a:pt x="15238" y="13533"/>
                  </a:cubicBezTo>
                  <a:lnTo>
                    <a:pt x="14283" y="12855"/>
                  </a:lnTo>
                  <a:cubicBezTo>
                    <a:pt x="14226" y="12815"/>
                    <a:pt x="14160" y="12794"/>
                    <a:pt x="14094" y="12794"/>
                  </a:cubicBezTo>
                  <a:cubicBezTo>
                    <a:pt x="14015" y="12794"/>
                    <a:pt x="13936" y="12824"/>
                    <a:pt x="13873" y="12882"/>
                  </a:cubicBezTo>
                  <a:lnTo>
                    <a:pt x="12883" y="13872"/>
                  </a:lnTo>
                  <a:cubicBezTo>
                    <a:pt x="12775" y="13988"/>
                    <a:pt x="12758" y="14158"/>
                    <a:pt x="12856" y="14283"/>
                  </a:cubicBezTo>
                  <a:lnTo>
                    <a:pt x="13534" y="15237"/>
                  </a:lnTo>
                  <a:cubicBezTo>
                    <a:pt x="13480" y="15353"/>
                    <a:pt x="13427" y="15478"/>
                    <a:pt x="13382" y="15603"/>
                  </a:cubicBezTo>
                  <a:lnTo>
                    <a:pt x="12231" y="15790"/>
                  </a:lnTo>
                  <a:cubicBezTo>
                    <a:pt x="12071" y="15817"/>
                    <a:pt x="11964" y="15951"/>
                    <a:pt x="11964" y="16102"/>
                  </a:cubicBezTo>
                  <a:lnTo>
                    <a:pt x="11964" y="17503"/>
                  </a:lnTo>
                  <a:cubicBezTo>
                    <a:pt x="11964" y="17664"/>
                    <a:pt x="12071" y="17789"/>
                    <a:pt x="12231" y="17815"/>
                  </a:cubicBezTo>
                  <a:lnTo>
                    <a:pt x="13382" y="18003"/>
                  </a:lnTo>
                  <a:cubicBezTo>
                    <a:pt x="13427" y="18136"/>
                    <a:pt x="13480" y="18252"/>
                    <a:pt x="13534" y="18377"/>
                  </a:cubicBezTo>
                  <a:lnTo>
                    <a:pt x="13329" y="18663"/>
                  </a:lnTo>
                  <a:cubicBezTo>
                    <a:pt x="12526" y="18922"/>
                    <a:pt x="11678" y="19046"/>
                    <a:pt x="10831" y="19046"/>
                  </a:cubicBezTo>
                  <a:cubicBezTo>
                    <a:pt x="8913" y="19046"/>
                    <a:pt x="7048" y="18377"/>
                    <a:pt x="5576" y="17155"/>
                  </a:cubicBezTo>
                  <a:cubicBezTo>
                    <a:pt x="5518" y="17109"/>
                    <a:pt x="5446" y="17086"/>
                    <a:pt x="5375" y="17086"/>
                  </a:cubicBezTo>
                  <a:cubicBezTo>
                    <a:pt x="5282" y="17086"/>
                    <a:pt x="5191" y="17124"/>
                    <a:pt x="5130" y="17200"/>
                  </a:cubicBezTo>
                  <a:cubicBezTo>
                    <a:pt x="5014" y="17334"/>
                    <a:pt x="5032" y="17530"/>
                    <a:pt x="5166" y="17646"/>
                  </a:cubicBezTo>
                  <a:cubicBezTo>
                    <a:pt x="6754" y="18957"/>
                    <a:pt x="8761" y="19689"/>
                    <a:pt x="10831" y="19689"/>
                  </a:cubicBezTo>
                  <a:cubicBezTo>
                    <a:pt x="11491" y="19689"/>
                    <a:pt x="12151" y="19608"/>
                    <a:pt x="12793" y="19466"/>
                  </a:cubicBezTo>
                  <a:lnTo>
                    <a:pt x="12793" y="19466"/>
                  </a:lnTo>
                  <a:cubicBezTo>
                    <a:pt x="12784" y="19564"/>
                    <a:pt x="12811" y="19662"/>
                    <a:pt x="12883" y="19733"/>
                  </a:cubicBezTo>
                  <a:lnTo>
                    <a:pt x="13739" y="20590"/>
                  </a:lnTo>
                  <a:cubicBezTo>
                    <a:pt x="12802" y="20866"/>
                    <a:pt x="11812" y="21018"/>
                    <a:pt x="10831" y="21018"/>
                  </a:cubicBezTo>
                  <a:cubicBezTo>
                    <a:pt x="5210" y="21018"/>
                    <a:pt x="634" y="16441"/>
                    <a:pt x="634" y="10830"/>
                  </a:cubicBezTo>
                  <a:cubicBezTo>
                    <a:pt x="634" y="8350"/>
                    <a:pt x="1535" y="5959"/>
                    <a:pt x="3176" y="4104"/>
                  </a:cubicBezTo>
                  <a:cubicBezTo>
                    <a:pt x="3292" y="3970"/>
                    <a:pt x="3275" y="3765"/>
                    <a:pt x="3141" y="3649"/>
                  </a:cubicBezTo>
                  <a:cubicBezTo>
                    <a:pt x="3085" y="3597"/>
                    <a:pt x="3013" y="3572"/>
                    <a:pt x="2940" y="3572"/>
                  </a:cubicBezTo>
                  <a:cubicBezTo>
                    <a:pt x="2850" y="3572"/>
                    <a:pt x="2759" y="3610"/>
                    <a:pt x="2695" y="3684"/>
                  </a:cubicBezTo>
                  <a:cubicBezTo>
                    <a:pt x="955" y="5656"/>
                    <a:pt x="1" y="8190"/>
                    <a:pt x="1" y="10830"/>
                  </a:cubicBezTo>
                  <a:cubicBezTo>
                    <a:pt x="1" y="13721"/>
                    <a:pt x="1125" y="16433"/>
                    <a:pt x="3176" y="18475"/>
                  </a:cubicBezTo>
                  <a:cubicBezTo>
                    <a:pt x="5219" y="20527"/>
                    <a:pt x="7931" y="21651"/>
                    <a:pt x="10831" y="21651"/>
                  </a:cubicBezTo>
                  <a:cubicBezTo>
                    <a:pt x="12499" y="21651"/>
                    <a:pt x="14158" y="21259"/>
                    <a:pt x="15648" y="20518"/>
                  </a:cubicBezTo>
                  <a:lnTo>
                    <a:pt x="15791" y="21384"/>
                  </a:lnTo>
                  <a:cubicBezTo>
                    <a:pt x="15818" y="21535"/>
                    <a:pt x="15951" y="21651"/>
                    <a:pt x="16103" y="21651"/>
                  </a:cubicBezTo>
                  <a:lnTo>
                    <a:pt x="17504" y="21651"/>
                  </a:lnTo>
                  <a:cubicBezTo>
                    <a:pt x="17664" y="21651"/>
                    <a:pt x="17789" y="21535"/>
                    <a:pt x="17816" y="21384"/>
                  </a:cubicBezTo>
                  <a:lnTo>
                    <a:pt x="18003" y="20233"/>
                  </a:lnTo>
                  <a:cubicBezTo>
                    <a:pt x="18137" y="20188"/>
                    <a:pt x="18253" y="20135"/>
                    <a:pt x="18378" y="20072"/>
                  </a:cubicBezTo>
                  <a:lnTo>
                    <a:pt x="19324" y="20759"/>
                  </a:lnTo>
                  <a:cubicBezTo>
                    <a:pt x="19383" y="20799"/>
                    <a:pt x="19450" y="20819"/>
                    <a:pt x="19515" y="20819"/>
                  </a:cubicBezTo>
                  <a:cubicBezTo>
                    <a:pt x="19596" y="20819"/>
                    <a:pt x="19675" y="20788"/>
                    <a:pt x="19734" y="20724"/>
                  </a:cubicBezTo>
                  <a:lnTo>
                    <a:pt x="20724" y="19733"/>
                  </a:lnTo>
                  <a:cubicBezTo>
                    <a:pt x="20831" y="19626"/>
                    <a:pt x="20849" y="19457"/>
                    <a:pt x="20760" y="19323"/>
                  </a:cubicBezTo>
                  <a:lnTo>
                    <a:pt x="20073" y="18377"/>
                  </a:lnTo>
                  <a:cubicBezTo>
                    <a:pt x="20135" y="18252"/>
                    <a:pt x="20189" y="18136"/>
                    <a:pt x="20233" y="18003"/>
                  </a:cubicBezTo>
                  <a:lnTo>
                    <a:pt x="21384" y="17815"/>
                  </a:lnTo>
                  <a:cubicBezTo>
                    <a:pt x="21536" y="17789"/>
                    <a:pt x="21652" y="17664"/>
                    <a:pt x="21652" y="17503"/>
                  </a:cubicBezTo>
                  <a:lnTo>
                    <a:pt x="21652" y="16102"/>
                  </a:lnTo>
                  <a:cubicBezTo>
                    <a:pt x="21652" y="15951"/>
                    <a:pt x="21536" y="15817"/>
                    <a:pt x="21384" y="15790"/>
                  </a:cubicBezTo>
                  <a:lnTo>
                    <a:pt x="20519" y="15648"/>
                  </a:lnTo>
                  <a:cubicBezTo>
                    <a:pt x="21259" y="14158"/>
                    <a:pt x="21652" y="12498"/>
                    <a:pt x="21652" y="10830"/>
                  </a:cubicBezTo>
                  <a:cubicBezTo>
                    <a:pt x="21652" y="7931"/>
                    <a:pt x="20528" y="5219"/>
                    <a:pt x="18476" y="3176"/>
                  </a:cubicBezTo>
                  <a:cubicBezTo>
                    <a:pt x="16433" y="1124"/>
                    <a:pt x="13721" y="0"/>
                    <a:pt x="108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045" name="Google Shape;1045;p58"/>
            <p:cNvSpPr/>
            <p:nvPr/>
          </p:nvSpPr>
          <p:spPr>
            <a:xfrm>
              <a:off x="6828518" y="2354562"/>
              <a:ext cx="106998" cy="106796"/>
            </a:xfrm>
            <a:custGeom>
              <a:avLst/>
              <a:gdLst/>
              <a:ahLst/>
              <a:cxnLst/>
              <a:rect l="l" t="t" r="r" b="b"/>
              <a:pathLst>
                <a:path w="4765" h="4756" extrusionOk="0">
                  <a:moveTo>
                    <a:pt x="2383" y="634"/>
                  </a:moveTo>
                  <a:cubicBezTo>
                    <a:pt x="3346" y="634"/>
                    <a:pt x="4131" y="1419"/>
                    <a:pt x="4131" y="2373"/>
                  </a:cubicBezTo>
                  <a:cubicBezTo>
                    <a:pt x="4131" y="3337"/>
                    <a:pt x="3346" y="4122"/>
                    <a:pt x="2383" y="4122"/>
                  </a:cubicBezTo>
                  <a:cubicBezTo>
                    <a:pt x="1419" y="4122"/>
                    <a:pt x="634" y="3337"/>
                    <a:pt x="634" y="2373"/>
                  </a:cubicBezTo>
                  <a:cubicBezTo>
                    <a:pt x="634" y="1419"/>
                    <a:pt x="1419" y="634"/>
                    <a:pt x="2383" y="634"/>
                  </a:cubicBezTo>
                  <a:close/>
                  <a:moveTo>
                    <a:pt x="2383" y="0"/>
                  </a:moveTo>
                  <a:cubicBezTo>
                    <a:pt x="1071" y="0"/>
                    <a:pt x="1" y="1062"/>
                    <a:pt x="1" y="2373"/>
                  </a:cubicBezTo>
                  <a:cubicBezTo>
                    <a:pt x="1" y="3694"/>
                    <a:pt x="1071" y="4755"/>
                    <a:pt x="2383" y="4755"/>
                  </a:cubicBezTo>
                  <a:cubicBezTo>
                    <a:pt x="3694" y="4755"/>
                    <a:pt x="4765" y="3694"/>
                    <a:pt x="4765" y="2373"/>
                  </a:cubicBezTo>
                  <a:cubicBezTo>
                    <a:pt x="4765" y="1062"/>
                    <a:pt x="3694" y="0"/>
                    <a:pt x="23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046" name="Google Shape;1046;p58"/>
          <p:cNvGrpSpPr/>
          <p:nvPr/>
        </p:nvGrpSpPr>
        <p:grpSpPr>
          <a:xfrm>
            <a:off x="7955104" y="539404"/>
            <a:ext cx="475800" cy="475800"/>
            <a:chOff x="8424004" y="539404"/>
            <a:chExt cx="475800" cy="475800"/>
          </a:xfrm>
        </p:grpSpPr>
        <p:sp>
          <p:nvSpPr>
            <p:cNvPr id="1047" name="Google Shape;1047;p58"/>
            <p:cNvSpPr/>
            <p:nvPr/>
          </p:nvSpPr>
          <p:spPr>
            <a:xfrm>
              <a:off x="8424004" y="539404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grpSp>
          <p:nvGrpSpPr>
            <p:cNvPr id="1048" name="Google Shape;1048;p58"/>
            <p:cNvGrpSpPr/>
            <p:nvPr/>
          </p:nvGrpSpPr>
          <p:grpSpPr>
            <a:xfrm>
              <a:off x="8538235" y="653228"/>
              <a:ext cx="247334" cy="248152"/>
              <a:chOff x="3214972" y="3359188"/>
              <a:chExt cx="346406" cy="347552"/>
            </a:xfrm>
          </p:grpSpPr>
          <p:sp>
            <p:nvSpPr>
              <p:cNvPr id="1049" name="Google Shape;1049;p58"/>
              <p:cNvSpPr/>
              <p:nvPr/>
            </p:nvSpPr>
            <p:spPr>
              <a:xfrm>
                <a:off x="3301772" y="3386084"/>
                <a:ext cx="71649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358" extrusionOk="0">
                    <a:moveTo>
                      <a:pt x="179" y="0"/>
                    </a:moveTo>
                    <a:cubicBezTo>
                      <a:pt x="95" y="0"/>
                      <a:pt x="0" y="72"/>
                      <a:pt x="0" y="179"/>
                    </a:cubicBezTo>
                    <a:cubicBezTo>
                      <a:pt x="24" y="286"/>
                      <a:pt x="95" y="358"/>
                      <a:pt x="179" y="358"/>
                    </a:cubicBezTo>
                    <a:lnTo>
                      <a:pt x="2072" y="358"/>
                    </a:lnTo>
                    <a:cubicBezTo>
                      <a:pt x="2167" y="358"/>
                      <a:pt x="2250" y="286"/>
                      <a:pt x="2250" y="179"/>
                    </a:cubicBezTo>
                    <a:cubicBezTo>
                      <a:pt x="2250" y="84"/>
                      <a:pt x="2179" y="0"/>
                      <a:pt x="20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1050" name="Google Shape;1050;p58"/>
              <p:cNvSpPr/>
              <p:nvPr/>
            </p:nvSpPr>
            <p:spPr>
              <a:xfrm>
                <a:off x="3301772" y="3410339"/>
                <a:ext cx="131904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4144" h="358" extrusionOk="0">
                    <a:moveTo>
                      <a:pt x="179" y="0"/>
                    </a:moveTo>
                    <a:cubicBezTo>
                      <a:pt x="95" y="0"/>
                      <a:pt x="0" y="72"/>
                      <a:pt x="0" y="179"/>
                    </a:cubicBezTo>
                    <a:cubicBezTo>
                      <a:pt x="0" y="286"/>
                      <a:pt x="95" y="358"/>
                      <a:pt x="179" y="358"/>
                    </a:cubicBezTo>
                    <a:lnTo>
                      <a:pt x="3965" y="358"/>
                    </a:lnTo>
                    <a:cubicBezTo>
                      <a:pt x="4048" y="358"/>
                      <a:pt x="4144" y="286"/>
                      <a:pt x="4144" y="179"/>
                    </a:cubicBezTo>
                    <a:cubicBezTo>
                      <a:pt x="4144" y="72"/>
                      <a:pt x="4072" y="0"/>
                      <a:pt x="396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1051" name="Google Shape;1051;p58"/>
              <p:cNvSpPr/>
              <p:nvPr/>
            </p:nvSpPr>
            <p:spPr>
              <a:xfrm>
                <a:off x="3301772" y="3484980"/>
                <a:ext cx="71649" cy="11427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359" extrusionOk="0">
                    <a:moveTo>
                      <a:pt x="179" y="1"/>
                    </a:moveTo>
                    <a:cubicBezTo>
                      <a:pt x="95" y="1"/>
                      <a:pt x="0" y="72"/>
                      <a:pt x="0" y="180"/>
                    </a:cubicBezTo>
                    <a:cubicBezTo>
                      <a:pt x="24" y="287"/>
                      <a:pt x="95" y="358"/>
                      <a:pt x="179" y="358"/>
                    </a:cubicBezTo>
                    <a:lnTo>
                      <a:pt x="2072" y="358"/>
                    </a:lnTo>
                    <a:cubicBezTo>
                      <a:pt x="2167" y="358"/>
                      <a:pt x="2250" y="287"/>
                      <a:pt x="2250" y="180"/>
                    </a:cubicBezTo>
                    <a:cubicBezTo>
                      <a:pt x="2250" y="96"/>
                      <a:pt x="2179" y="1"/>
                      <a:pt x="207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1052" name="Google Shape;1052;p58"/>
              <p:cNvSpPr/>
              <p:nvPr/>
            </p:nvSpPr>
            <p:spPr>
              <a:xfrm>
                <a:off x="3301772" y="3509234"/>
                <a:ext cx="130758" cy="11427"/>
              </a:xfrm>
              <a:custGeom>
                <a:avLst/>
                <a:gdLst/>
                <a:ahLst/>
                <a:cxnLst/>
                <a:rect l="l" t="t" r="r" b="b"/>
                <a:pathLst>
                  <a:path w="4108" h="359" extrusionOk="0">
                    <a:moveTo>
                      <a:pt x="179" y="1"/>
                    </a:moveTo>
                    <a:cubicBezTo>
                      <a:pt x="95" y="1"/>
                      <a:pt x="0" y="72"/>
                      <a:pt x="0" y="180"/>
                    </a:cubicBezTo>
                    <a:cubicBezTo>
                      <a:pt x="24" y="287"/>
                      <a:pt x="95" y="358"/>
                      <a:pt x="179" y="358"/>
                    </a:cubicBezTo>
                    <a:lnTo>
                      <a:pt x="3929" y="358"/>
                    </a:lnTo>
                    <a:cubicBezTo>
                      <a:pt x="4024" y="358"/>
                      <a:pt x="4108" y="287"/>
                      <a:pt x="4108" y="180"/>
                    </a:cubicBezTo>
                    <a:cubicBezTo>
                      <a:pt x="4108" y="84"/>
                      <a:pt x="4036" y="1"/>
                      <a:pt x="39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1053" name="Google Shape;1053;p58"/>
              <p:cNvSpPr/>
              <p:nvPr/>
            </p:nvSpPr>
            <p:spPr>
              <a:xfrm>
                <a:off x="3301772" y="3584671"/>
                <a:ext cx="71649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358" extrusionOk="0">
                    <a:moveTo>
                      <a:pt x="179" y="0"/>
                    </a:moveTo>
                    <a:cubicBezTo>
                      <a:pt x="95" y="0"/>
                      <a:pt x="0" y="72"/>
                      <a:pt x="0" y="179"/>
                    </a:cubicBezTo>
                    <a:cubicBezTo>
                      <a:pt x="24" y="286"/>
                      <a:pt x="95" y="358"/>
                      <a:pt x="179" y="358"/>
                    </a:cubicBezTo>
                    <a:lnTo>
                      <a:pt x="2072" y="358"/>
                    </a:lnTo>
                    <a:cubicBezTo>
                      <a:pt x="2167" y="358"/>
                      <a:pt x="2250" y="286"/>
                      <a:pt x="2250" y="179"/>
                    </a:cubicBezTo>
                    <a:cubicBezTo>
                      <a:pt x="2250" y="84"/>
                      <a:pt x="2179" y="0"/>
                      <a:pt x="20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1054" name="Google Shape;1054;p58"/>
              <p:cNvSpPr/>
              <p:nvPr/>
            </p:nvSpPr>
            <p:spPr>
              <a:xfrm>
                <a:off x="3301772" y="3609308"/>
                <a:ext cx="129994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4084" h="358" extrusionOk="0">
                    <a:moveTo>
                      <a:pt x="179" y="0"/>
                    </a:moveTo>
                    <a:cubicBezTo>
                      <a:pt x="95" y="0"/>
                      <a:pt x="0" y="72"/>
                      <a:pt x="0" y="179"/>
                    </a:cubicBezTo>
                    <a:cubicBezTo>
                      <a:pt x="0" y="262"/>
                      <a:pt x="83" y="357"/>
                      <a:pt x="179" y="357"/>
                    </a:cubicBezTo>
                    <a:lnTo>
                      <a:pt x="3905" y="357"/>
                    </a:lnTo>
                    <a:cubicBezTo>
                      <a:pt x="3989" y="357"/>
                      <a:pt x="4084" y="286"/>
                      <a:pt x="4084" y="179"/>
                    </a:cubicBezTo>
                    <a:cubicBezTo>
                      <a:pt x="4084" y="72"/>
                      <a:pt x="3989" y="0"/>
                      <a:pt x="390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1055" name="Google Shape;1055;p58"/>
              <p:cNvSpPr/>
              <p:nvPr/>
            </p:nvSpPr>
            <p:spPr>
              <a:xfrm>
                <a:off x="3214972" y="3458466"/>
                <a:ext cx="346406" cy="248274"/>
              </a:xfrm>
              <a:custGeom>
                <a:avLst/>
                <a:gdLst/>
                <a:ahLst/>
                <a:cxnLst/>
                <a:rect l="l" t="t" r="r" b="b"/>
                <a:pathLst>
                  <a:path w="10883" h="7800" extrusionOk="0">
                    <a:moveTo>
                      <a:pt x="8466" y="1417"/>
                    </a:moveTo>
                    <a:cubicBezTo>
                      <a:pt x="9109" y="1417"/>
                      <a:pt x="9657" y="1953"/>
                      <a:pt x="9657" y="2608"/>
                    </a:cubicBezTo>
                    <a:lnTo>
                      <a:pt x="9657" y="2894"/>
                    </a:lnTo>
                    <a:lnTo>
                      <a:pt x="9585" y="2894"/>
                    </a:lnTo>
                    <a:cubicBezTo>
                      <a:pt x="9216" y="2799"/>
                      <a:pt x="9097" y="2322"/>
                      <a:pt x="9097" y="2322"/>
                    </a:cubicBezTo>
                    <a:cubicBezTo>
                      <a:pt x="9085" y="2263"/>
                      <a:pt x="9037" y="2203"/>
                      <a:pt x="8966" y="2191"/>
                    </a:cubicBezTo>
                    <a:cubicBezTo>
                      <a:pt x="8956" y="2189"/>
                      <a:pt x="8946" y="2188"/>
                      <a:pt x="8935" y="2188"/>
                    </a:cubicBezTo>
                    <a:cubicBezTo>
                      <a:pt x="8883" y="2188"/>
                      <a:pt x="8827" y="2213"/>
                      <a:pt x="8787" y="2263"/>
                    </a:cubicBezTo>
                    <a:cubicBezTo>
                      <a:pt x="8335" y="2894"/>
                      <a:pt x="7347" y="2894"/>
                      <a:pt x="7323" y="2894"/>
                    </a:cubicBezTo>
                    <a:lnTo>
                      <a:pt x="7204" y="2894"/>
                    </a:lnTo>
                    <a:lnTo>
                      <a:pt x="7156" y="2608"/>
                    </a:lnTo>
                    <a:cubicBezTo>
                      <a:pt x="7156" y="1953"/>
                      <a:pt x="7692" y="1417"/>
                      <a:pt x="8347" y="1417"/>
                    </a:cubicBezTo>
                    <a:close/>
                    <a:moveTo>
                      <a:pt x="9692" y="3299"/>
                    </a:moveTo>
                    <a:cubicBezTo>
                      <a:pt x="9811" y="3322"/>
                      <a:pt x="9919" y="3430"/>
                      <a:pt x="9919" y="3549"/>
                    </a:cubicBezTo>
                    <a:cubicBezTo>
                      <a:pt x="9919" y="3680"/>
                      <a:pt x="9835" y="3787"/>
                      <a:pt x="9692" y="3799"/>
                    </a:cubicBezTo>
                    <a:lnTo>
                      <a:pt x="9692" y="3299"/>
                    </a:lnTo>
                    <a:close/>
                    <a:moveTo>
                      <a:pt x="7132" y="3299"/>
                    </a:moveTo>
                    <a:lnTo>
                      <a:pt x="7132" y="3811"/>
                    </a:lnTo>
                    <a:cubicBezTo>
                      <a:pt x="7001" y="3799"/>
                      <a:pt x="6918" y="3680"/>
                      <a:pt x="6918" y="3561"/>
                    </a:cubicBezTo>
                    <a:cubicBezTo>
                      <a:pt x="6894" y="3418"/>
                      <a:pt x="7001" y="3310"/>
                      <a:pt x="7132" y="3299"/>
                    </a:cubicBezTo>
                    <a:close/>
                    <a:moveTo>
                      <a:pt x="8835" y="2608"/>
                    </a:moveTo>
                    <a:cubicBezTo>
                      <a:pt x="8918" y="2787"/>
                      <a:pt x="9085" y="3013"/>
                      <a:pt x="9335" y="3120"/>
                    </a:cubicBezTo>
                    <a:lnTo>
                      <a:pt x="9335" y="3846"/>
                    </a:lnTo>
                    <a:cubicBezTo>
                      <a:pt x="9359" y="4287"/>
                      <a:pt x="8978" y="4668"/>
                      <a:pt x="8525" y="4668"/>
                    </a:cubicBezTo>
                    <a:lnTo>
                      <a:pt x="8299" y="4668"/>
                    </a:lnTo>
                    <a:cubicBezTo>
                      <a:pt x="7835" y="4668"/>
                      <a:pt x="7466" y="4287"/>
                      <a:pt x="7466" y="3834"/>
                    </a:cubicBezTo>
                    <a:lnTo>
                      <a:pt x="7466" y="3144"/>
                    </a:lnTo>
                    <a:cubicBezTo>
                      <a:pt x="7763" y="3120"/>
                      <a:pt x="8383" y="3013"/>
                      <a:pt x="8835" y="2608"/>
                    </a:cubicBezTo>
                    <a:close/>
                    <a:moveTo>
                      <a:pt x="8728" y="4989"/>
                    </a:moveTo>
                    <a:lnTo>
                      <a:pt x="8728" y="5215"/>
                    </a:lnTo>
                    <a:lnTo>
                      <a:pt x="8728" y="5227"/>
                    </a:lnTo>
                    <a:lnTo>
                      <a:pt x="8406" y="5573"/>
                    </a:lnTo>
                    <a:lnTo>
                      <a:pt x="8085" y="5251"/>
                    </a:lnTo>
                    <a:lnTo>
                      <a:pt x="8085" y="4989"/>
                    </a:lnTo>
                    <a:cubicBezTo>
                      <a:pt x="8168" y="5001"/>
                      <a:pt x="8240" y="5001"/>
                      <a:pt x="8299" y="5001"/>
                    </a:cubicBezTo>
                    <a:lnTo>
                      <a:pt x="8514" y="5001"/>
                    </a:lnTo>
                    <a:cubicBezTo>
                      <a:pt x="8597" y="5001"/>
                      <a:pt x="8668" y="5001"/>
                      <a:pt x="8728" y="4989"/>
                    </a:cubicBezTo>
                    <a:close/>
                    <a:moveTo>
                      <a:pt x="6573" y="3477"/>
                    </a:moveTo>
                    <a:lnTo>
                      <a:pt x="6573" y="3549"/>
                    </a:lnTo>
                    <a:cubicBezTo>
                      <a:pt x="6573" y="3870"/>
                      <a:pt x="6835" y="4156"/>
                      <a:pt x="7180" y="4156"/>
                    </a:cubicBezTo>
                    <a:cubicBezTo>
                      <a:pt x="7275" y="4465"/>
                      <a:pt x="7478" y="4727"/>
                      <a:pt x="7752" y="4870"/>
                    </a:cubicBezTo>
                    <a:lnTo>
                      <a:pt x="7752" y="5096"/>
                    </a:lnTo>
                    <a:lnTo>
                      <a:pt x="6716" y="5501"/>
                    </a:lnTo>
                    <a:cubicBezTo>
                      <a:pt x="6656" y="5513"/>
                      <a:pt x="6597" y="5537"/>
                      <a:pt x="6525" y="5585"/>
                    </a:cubicBezTo>
                    <a:lnTo>
                      <a:pt x="370" y="5585"/>
                    </a:lnTo>
                    <a:lnTo>
                      <a:pt x="370" y="3477"/>
                    </a:lnTo>
                    <a:close/>
                    <a:moveTo>
                      <a:pt x="179" y="1"/>
                    </a:moveTo>
                    <a:cubicBezTo>
                      <a:pt x="96" y="1"/>
                      <a:pt x="1" y="84"/>
                      <a:pt x="1" y="179"/>
                    </a:cubicBezTo>
                    <a:lnTo>
                      <a:pt x="1" y="2644"/>
                    </a:lnTo>
                    <a:cubicBezTo>
                      <a:pt x="1" y="2727"/>
                      <a:pt x="84" y="2822"/>
                      <a:pt x="179" y="2822"/>
                    </a:cubicBezTo>
                    <a:lnTo>
                      <a:pt x="6811" y="2822"/>
                    </a:lnTo>
                    <a:lnTo>
                      <a:pt x="6811" y="3072"/>
                    </a:lnTo>
                    <a:cubicBezTo>
                      <a:pt x="6775" y="3084"/>
                      <a:pt x="6751" y="3120"/>
                      <a:pt x="6728" y="3144"/>
                    </a:cubicBezTo>
                    <a:lnTo>
                      <a:pt x="179" y="3144"/>
                    </a:lnTo>
                    <a:cubicBezTo>
                      <a:pt x="96" y="3144"/>
                      <a:pt x="1" y="3215"/>
                      <a:pt x="1" y="3322"/>
                    </a:cubicBezTo>
                    <a:lnTo>
                      <a:pt x="1" y="5775"/>
                    </a:lnTo>
                    <a:cubicBezTo>
                      <a:pt x="1" y="5870"/>
                      <a:pt x="84" y="5954"/>
                      <a:pt x="179" y="5954"/>
                    </a:cubicBezTo>
                    <a:lnTo>
                      <a:pt x="6156" y="5954"/>
                    </a:lnTo>
                    <a:cubicBezTo>
                      <a:pt x="6001" y="6156"/>
                      <a:pt x="5894" y="6418"/>
                      <a:pt x="5894" y="6775"/>
                    </a:cubicBezTo>
                    <a:lnTo>
                      <a:pt x="5894" y="7621"/>
                    </a:lnTo>
                    <a:cubicBezTo>
                      <a:pt x="5894" y="7716"/>
                      <a:pt x="5978" y="7799"/>
                      <a:pt x="6085" y="7799"/>
                    </a:cubicBezTo>
                    <a:lnTo>
                      <a:pt x="6728" y="7799"/>
                    </a:lnTo>
                    <a:cubicBezTo>
                      <a:pt x="6823" y="7799"/>
                      <a:pt x="6918" y="7728"/>
                      <a:pt x="6918" y="7621"/>
                    </a:cubicBezTo>
                    <a:cubicBezTo>
                      <a:pt x="6918" y="7537"/>
                      <a:pt x="6835" y="7442"/>
                      <a:pt x="6728" y="7442"/>
                    </a:cubicBezTo>
                    <a:lnTo>
                      <a:pt x="6251" y="7442"/>
                    </a:lnTo>
                    <a:lnTo>
                      <a:pt x="6251" y="6763"/>
                    </a:lnTo>
                    <a:cubicBezTo>
                      <a:pt x="6251" y="6049"/>
                      <a:pt x="6823" y="5835"/>
                      <a:pt x="6835" y="5835"/>
                    </a:cubicBezTo>
                    <a:lnTo>
                      <a:pt x="6847" y="5835"/>
                    </a:lnTo>
                    <a:lnTo>
                      <a:pt x="7787" y="5466"/>
                    </a:lnTo>
                    <a:lnTo>
                      <a:pt x="7799" y="5477"/>
                    </a:lnTo>
                    <a:lnTo>
                      <a:pt x="8299" y="5954"/>
                    </a:lnTo>
                    <a:cubicBezTo>
                      <a:pt x="8323" y="5989"/>
                      <a:pt x="8371" y="6001"/>
                      <a:pt x="8418" y="6001"/>
                    </a:cubicBezTo>
                    <a:cubicBezTo>
                      <a:pt x="8454" y="6001"/>
                      <a:pt x="8502" y="5989"/>
                      <a:pt x="8537" y="5942"/>
                    </a:cubicBezTo>
                    <a:lnTo>
                      <a:pt x="9014" y="5442"/>
                    </a:lnTo>
                    <a:lnTo>
                      <a:pt x="9942" y="5811"/>
                    </a:lnTo>
                    <a:lnTo>
                      <a:pt x="9966" y="5811"/>
                    </a:lnTo>
                    <a:cubicBezTo>
                      <a:pt x="9990" y="5823"/>
                      <a:pt x="10538" y="6013"/>
                      <a:pt x="10538" y="6728"/>
                    </a:cubicBezTo>
                    <a:lnTo>
                      <a:pt x="10538" y="7418"/>
                    </a:lnTo>
                    <a:lnTo>
                      <a:pt x="7263" y="7418"/>
                    </a:lnTo>
                    <a:cubicBezTo>
                      <a:pt x="7180" y="7418"/>
                      <a:pt x="7085" y="7490"/>
                      <a:pt x="7085" y="7597"/>
                    </a:cubicBezTo>
                    <a:cubicBezTo>
                      <a:pt x="7085" y="7680"/>
                      <a:pt x="7168" y="7775"/>
                      <a:pt x="7263" y="7775"/>
                    </a:cubicBezTo>
                    <a:lnTo>
                      <a:pt x="10704" y="7775"/>
                    </a:lnTo>
                    <a:cubicBezTo>
                      <a:pt x="10800" y="7775"/>
                      <a:pt x="10883" y="7704"/>
                      <a:pt x="10883" y="7597"/>
                    </a:cubicBezTo>
                    <a:lnTo>
                      <a:pt x="10883" y="6751"/>
                    </a:lnTo>
                    <a:cubicBezTo>
                      <a:pt x="10883" y="5977"/>
                      <a:pt x="10371" y="5585"/>
                      <a:pt x="10073" y="5477"/>
                    </a:cubicBezTo>
                    <a:lnTo>
                      <a:pt x="9073" y="5085"/>
                    </a:lnTo>
                    <a:lnTo>
                      <a:pt x="9073" y="4870"/>
                    </a:lnTo>
                    <a:cubicBezTo>
                      <a:pt x="9335" y="4727"/>
                      <a:pt x="9549" y="4465"/>
                      <a:pt x="9633" y="4156"/>
                    </a:cubicBezTo>
                    <a:cubicBezTo>
                      <a:pt x="9966" y="4156"/>
                      <a:pt x="10252" y="3894"/>
                      <a:pt x="10252" y="3549"/>
                    </a:cubicBezTo>
                    <a:cubicBezTo>
                      <a:pt x="10252" y="3358"/>
                      <a:pt x="10145" y="3180"/>
                      <a:pt x="9990" y="3060"/>
                    </a:cubicBezTo>
                    <a:lnTo>
                      <a:pt x="9990" y="2596"/>
                    </a:lnTo>
                    <a:cubicBezTo>
                      <a:pt x="9990" y="1751"/>
                      <a:pt x="9311" y="1060"/>
                      <a:pt x="8466" y="1060"/>
                    </a:cubicBezTo>
                    <a:lnTo>
                      <a:pt x="8347" y="1060"/>
                    </a:lnTo>
                    <a:cubicBezTo>
                      <a:pt x="8204" y="1060"/>
                      <a:pt x="8085" y="1072"/>
                      <a:pt x="7966" y="1108"/>
                    </a:cubicBezTo>
                    <a:lnTo>
                      <a:pt x="7966" y="179"/>
                    </a:lnTo>
                    <a:cubicBezTo>
                      <a:pt x="7966" y="96"/>
                      <a:pt x="7894" y="1"/>
                      <a:pt x="7787" y="1"/>
                    </a:cubicBezTo>
                    <a:lnTo>
                      <a:pt x="7287" y="1"/>
                    </a:lnTo>
                    <a:cubicBezTo>
                      <a:pt x="7192" y="1"/>
                      <a:pt x="7109" y="84"/>
                      <a:pt x="7109" y="179"/>
                    </a:cubicBezTo>
                    <a:cubicBezTo>
                      <a:pt x="7109" y="286"/>
                      <a:pt x="7180" y="358"/>
                      <a:pt x="7287" y="358"/>
                    </a:cubicBezTo>
                    <a:lnTo>
                      <a:pt x="7621" y="358"/>
                    </a:lnTo>
                    <a:lnTo>
                      <a:pt x="7621" y="1251"/>
                    </a:lnTo>
                    <a:cubicBezTo>
                      <a:pt x="7180" y="1489"/>
                      <a:pt x="6847" y="1941"/>
                      <a:pt x="6811" y="2477"/>
                    </a:cubicBezTo>
                    <a:lnTo>
                      <a:pt x="346" y="2477"/>
                    </a:lnTo>
                    <a:lnTo>
                      <a:pt x="346" y="358"/>
                    </a:lnTo>
                    <a:lnTo>
                      <a:pt x="6716" y="358"/>
                    </a:lnTo>
                    <a:cubicBezTo>
                      <a:pt x="6811" y="358"/>
                      <a:pt x="6894" y="286"/>
                      <a:pt x="6894" y="179"/>
                    </a:cubicBezTo>
                    <a:cubicBezTo>
                      <a:pt x="6894" y="96"/>
                      <a:pt x="6823" y="1"/>
                      <a:pt x="671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1056" name="Google Shape;1056;p58"/>
              <p:cNvSpPr/>
              <p:nvPr/>
            </p:nvSpPr>
            <p:spPr>
              <a:xfrm>
                <a:off x="3238462" y="3380005"/>
                <a:ext cx="49305" cy="47427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490" extrusionOk="0">
                    <a:moveTo>
                      <a:pt x="179" y="1"/>
                    </a:moveTo>
                    <a:cubicBezTo>
                      <a:pt x="84" y="1"/>
                      <a:pt x="1" y="72"/>
                      <a:pt x="1" y="180"/>
                    </a:cubicBezTo>
                    <a:lnTo>
                      <a:pt x="1" y="1311"/>
                    </a:lnTo>
                    <a:cubicBezTo>
                      <a:pt x="1" y="1394"/>
                      <a:pt x="72" y="1489"/>
                      <a:pt x="179" y="1489"/>
                    </a:cubicBezTo>
                    <a:lnTo>
                      <a:pt x="1370" y="1489"/>
                    </a:lnTo>
                    <a:cubicBezTo>
                      <a:pt x="1453" y="1489"/>
                      <a:pt x="1549" y="1418"/>
                      <a:pt x="1549" y="1311"/>
                    </a:cubicBezTo>
                    <a:lnTo>
                      <a:pt x="1549" y="1001"/>
                    </a:lnTo>
                    <a:cubicBezTo>
                      <a:pt x="1549" y="906"/>
                      <a:pt x="1477" y="811"/>
                      <a:pt x="1370" y="811"/>
                    </a:cubicBezTo>
                    <a:cubicBezTo>
                      <a:pt x="1275" y="811"/>
                      <a:pt x="1191" y="894"/>
                      <a:pt x="1191" y="1001"/>
                    </a:cubicBezTo>
                    <a:lnTo>
                      <a:pt x="1191" y="1132"/>
                    </a:lnTo>
                    <a:lnTo>
                      <a:pt x="334" y="1132"/>
                    </a:lnTo>
                    <a:lnTo>
                      <a:pt x="334" y="346"/>
                    </a:lnTo>
                    <a:lnTo>
                      <a:pt x="1037" y="346"/>
                    </a:lnTo>
                    <a:lnTo>
                      <a:pt x="1037" y="358"/>
                    </a:lnTo>
                    <a:cubicBezTo>
                      <a:pt x="1132" y="358"/>
                      <a:pt x="1215" y="287"/>
                      <a:pt x="1215" y="180"/>
                    </a:cubicBezTo>
                    <a:cubicBezTo>
                      <a:pt x="1215" y="84"/>
                      <a:pt x="1144" y="1"/>
                      <a:pt x="103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1057" name="Google Shape;1057;p58"/>
              <p:cNvSpPr/>
              <p:nvPr/>
            </p:nvSpPr>
            <p:spPr>
              <a:xfrm>
                <a:off x="3251353" y="3380482"/>
                <a:ext cx="43607" cy="34058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1070" extrusionOk="0">
                    <a:moveTo>
                      <a:pt x="1163" y="1"/>
                    </a:moveTo>
                    <a:cubicBezTo>
                      <a:pt x="1120" y="1"/>
                      <a:pt x="1078" y="16"/>
                      <a:pt x="1048" y="45"/>
                    </a:cubicBezTo>
                    <a:lnTo>
                      <a:pt x="489" y="653"/>
                    </a:lnTo>
                    <a:lnTo>
                      <a:pt x="310" y="462"/>
                    </a:lnTo>
                    <a:cubicBezTo>
                      <a:pt x="279" y="425"/>
                      <a:pt x="232" y="407"/>
                      <a:pt x="185" y="407"/>
                    </a:cubicBezTo>
                    <a:cubicBezTo>
                      <a:pt x="142" y="407"/>
                      <a:pt x="100" y="422"/>
                      <a:pt x="72" y="450"/>
                    </a:cubicBezTo>
                    <a:cubicBezTo>
                      <a:pt x="1" y="510"/>
                      <a:pt x="1" y="629"/>
                      <a:pt x="60" y="688"/>
                    </a:cubicBezTo>
                    <a:lnTo>
                      <a:pt x="358" y="1010"/>
                    </a:lnTo>
                    <a:cubicBezTo>
                      <a:pt x="382" y="1046"/>
                      <a:pt x="429" y="1069"/>
                      <a:pt x="477" y="1069"/>
                    </a:cubicBezTo>
                    <a:cubicBezTo>
                      <a:pt x="513" y="1069"/>
                      <a:pt x="560" y="1058"/>
                      <a:pt x="584" y="1010"/>
                    </a:cubicBezTo>
                    <a:lnTo>
                      <a:pt x="1286" y="272"/>
                    </a:lnTo>
                    <a:cubicBezTo>
                      <a:pt x="1370" y="224"/>
                      <a:pt x="1370" y="117"/>
                      <a:pt x="1286" y="45"/>
                    </a:cubicBezTo>
                    <a:cubicBezTo>
                      <a:pt x="1251" y="16"/>
                      <a:pt x="1206" y="1"/>
                      <a:pt x="11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1058" name="Google Shape;1058;p58"/>
              <p:cNvSpPr/>
              <p:nvPr/>
            </p:nvSpPr>
            <p:spPr>
              <a:xfrm>
                <a:off x="3238462" y="3479314"/>
                <a:ext cx="49305" cy="47395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489" extrusionOk="0">
                    <a:moveTo>
                      <a:pt x="179" y="0"/>
                    </a:moveTo>
                    <a:cubicBezTo>
                      <a:pt x="84" y="0"/>
                      <a:pt x="1" y="84"/>
                      <a:pt x="1" y="179"/>
                    </a:cubicBezTo>
                    <a:lnTo>
                      <a:pt x="1" y="1310"/>
                    </a:lnTo>
                    <a:cubicBezTo>
                      <a:pt x="1" y="1405"/>
                      <a:pt x="72" y="1489"/>
                      <a:pt x="179" y="1489"/>
                    </a:cubicBezTo>
                    <a:lnTo>
                      <a:pt x="1370" y="1489"/>
                    </a:lnTo>
                    <a:cubicBezTo>
                      <a:pt x="1453" y="1489"/>
                      <a:pt x="1549" y="1417"/>
                      <a:pt x="1549" y="1310"/>
                    </a:cubicBezTo>
                    <a:lnTo>
                      <a:pt x="1549" y="1001"/>
                    </a:lnTo>
                    <a:cubicBezTo>
                      <a:pt x="1549" y="917"/>
                      <a:pt x="1477" y="822"/>
                      <a:pt x="1370" y="822"/>
                    </a:cubicBezTo>
                    <a:cubicBezTo>
                      <a:pt x="1275" y="822"/>
                      <a:pt x="1191" y="893"/>
                      <a:pt x="1191" y="1001"/>
                    </a:cubicBezTo>
                    <a:lnTo>
                      <a:pt x="1191" y="1131"/>
                    </a:lnTo>
                    <a:lnTo>
                      <a:pt x="334" y="1131"/>
                    </a:lnTo>
                    <a:lnTo>
                      <a:pt x="334" y="346"/>
                    </a:lnTo>
                    <a:lnTo>
                      <a:pt x="1037" y="358"/>
                    </a:lnTo>
                    <a:cubicBezTo>
                      <a:pt x="1132" y="358"/>
                      <a:pt x="1215" y="286"/>
                      <a:pt x="1215" y="179"/>
                    </a:cubicBezTo>
                    <a:cubicBezTo>
                      <a:pt x="1215" y="96"/>
                      <a:pt x="1144" y="0"/>
                      <a:pt x="103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1059" name="Google Shape;1059;p58"/>
              <p:cNvSpPr/>
              <p:nvPr/>
            </p:nvSpPr>
            <p:spPr>
              <a:xfrm>
                <a:off x="3251353" y="3479792"/>
                <a:ext cx="43607" cy="34408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1081" extrusionOk="0">
                    <a:moveTo>
                      <a:pt x="1163" y="0"/>
                    </a:moveTo>
                    <a:cubicBezTo>
                      <a:pt x="1120" y="0"/>
                      <a:pt x="1078" y="15"/>
                      <a:pt x="1048" y="45"/>
                    </a:cubicBezTo>
                    <a:lnTo>
                      <a:pt x="489" y="664"/>
                    </a:lnTo>
                    <a:lnTo>
                      <a:pt x="310" y="462"/>
                    </a:lnTo>
                    <a:cubicBezTo>
                      <a:pt x="279" y="424"/>
                      <a:pt x="232" y="406"/>
                      <a:pt x="185" y="406"/>
                    </a:cubicBezTo>
                    <a:cubicBezTo>
                      <a:pt x="142" y="406"/>
                      <a:pt x="100" y="421"/>
                      <a:pt x="72" y="450"/>
                    </a:cubicBezTo>
                    <a:cubicBezTo>
                      <a:pt x="1" y="509"/>
                      <a:pt x="1" y="628"/>
                      <a:pt x="60" y="688"/>
                    </a:cubicBezTo>
                    <a:lnTo>
                      <a:pt x="358" y="1021"/>
                    </a:lnTo>
                    <a:cubicBezTo>
                      <a:pt x="382" y="1045"/>
                      <a:pt x="429" y="1081"/>
                      <a:pt x="477" y="1081"/>
                    </a:cubicBezTo>
                    <a:cubicBezTo>
                      <a:pt x="513" y="1081"/>
                      <a:pt x="560" y="1057"/>
                      <a:pt x="584" y="1021"/>
                    </a:cubicBezTo>
                    <a:lnTo>
                      <a:pt x="1286" y="271"/>
                    </a:lnTo>
                    <a:cubicBezTo>
                      <a:pt x="1370" y="212"/>
                      <a:pt x="1370" y="104"/>
                      <a:pt x="1286" y="45"/>
                    </a:cubicBezTo>
                    <a:cubicBezTo>
                      <a:pt x="1251" y="15"/>
                      <a:pt x="1206" y="0"/>
                      <a:pt x="116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1060" name="Google Shape;1060;p58"/>
              <p:cNvSpPr/>
              <p:nvPr/>
            </p:nvSpPr>
            <p:spPr>
              <a:xfrm>
                <a:off x="3238462" y="3578210"/>
                <a:ext cx="49305" cy="47809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502" extrusionOk="0">
                    <a:moveTo>
                      <a:pt x="179" y="1"/>
                    </a:moveTo>
                    <a:cubicBezTo>
                      <a:pt x="84" y="1"/>
                      <a:pt x="1" y="84"/>
                      <a:pt x="1" y="191"/>
                    </a:cubicBezTo>
                    <a:lnTo>
                      <a:pt x="1" y="1323"/>
                    </a:lnTo>
                    <a:cubicBezTo>
                      <a:pt x="1" y="1406"/>
                      <a:pt x="72" y="1501"/>
                      <a:pt x="179" y="1501"/>
                    </a:cubicBezTo>
                    <a:lnTo>
                      <a:pt x="1370" y="1501"/>
                    </a:lnTo>
                    <a:cubicBezTo>
                      <a:pt x="1453" y="1501"/>
                      <a:pt x="1549" y="1418"/>
                      <a:pt x="1549" y="1323"/>
                    </a:cubicBezTo>
                    <a:lnTo>
                      <a:pt x="1549" y="1001"/>
                    </a:lnTo>
                    <a:cubicBezTo>
                      <a:pt x="1537" y="930"/>
                      <a:pt x="1453" y="858"/>
                      <a:pt x="1370" y="858"/>
                    </a:cubicBezTo>
                    <a:cubicBezTo>
                      <a:pt x="1275" y="858"/>
                      <a:pt x="1191" y="930"/>
                      <a:pt x="1191" y="1037"/>
                    </a:cubicBezTo>
                    <a:lnTo>
                      <a:pt x="1191" y="1168"/>
                    </a:lnTo>
                    <a:lnTo>
                      <a:pt x="334" y="1168"/>
                    </a:lnTo>
                    <a:lnTo>
                      <a:pt x="334" y="370"/>
                    </a:lnTo>
                    <a:lnTo>
                      <a:pt x="1037" y="370"/>
                    </a:lnTo>
                    <a:cubicBezTo>
                      <a:pt x="1132" y="370"/>
                      <a:pt x="1215" y="287"/>
                      <a:pt x="1215" y="191"/>
                    </a:cubicBezTo>
                    <a:cubicBezTo>
                      <a:pt x="1215" y="96"/>
                      <a:pt x="1144" y="1"/>
                      <a:pt x="103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1061" name="Google Shape;1061;p58"/>
              <p:cNvSpPr/>
              <p:nvPr/>
            </p:nvSpPr>
            <p:spPr>
              <a:xfrm>
                <a:off x="3251353" y="3579133"/>
                <a:ext cx="42843" cy="34376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1080" extrusionOk="0">
                    <a:moveTo>
                      <a:pt x="1169" y="0"/>
                    </a:moveTo>
                    <a:cubicBezTo>
                      <a:pt x="1124" y="0"/>
                      <a:pt x="1079" y="18"/>
                      <a:pt x="1048" y="55"/>
                    </a:cubicBezTo>
                    <a:lnTo>
                      <a:pt x="489" y="662"/>
                    </a:lnTo>
                    <a:lnTo>
                      <a:pt x="310" y="472"/>
                    </a:lnTo>
                    <a:cubicBezTo>
                      <a:pt x="279" y="435"/>
                      <a:pt x="232" y="417"/>
                      <a:pt x="185" y="417"/>
                    </a:cubicBezTo>
                    <a:cubicBezTo>
                      <a:pt x="142" y="417"/>
                      <a:pt x="100" y="432"/>
                      <a:pt x="72" y="460"/>
                    </a:cubicBezTo>
                    <a:cubicBezTo>
                      <a:pt x="1" y="520"/>
                      <a:pt x="1" y="639"/>
                      <a:pt x="60" y="698"/>
                    </a:cubicBezTo>
                    <a:lnTo>
                      <a:pt x="358" y="1020"/>
                    </a:lnTo>
                    <a:cubicBezTo>
                      <a:pt x="382" y="1055"/>
                      <a:pt x="429" y="1079"/>
                      <a:pt x="477" y="1079"/>
                    </a:cubicBezTo>
                    <a:cubicBezTo>
                      <a:pt x="513" y="1079"/>
                      <a:pt x="560" y="1067"/>
                      <a:pt x="584" y="1020"/>
                    </a:cubicBezTo>
                    <a:lnTo>
                      <a:pt x="1286" y="281"/>
                    </a:lnTo>
                    <a:cubicBezTo>
                      <a:pt x="1346" y="198"/>
                      <a:pt x="1346" y="103"/>
                      <a:pt x="1286" y="43"/>
                    </a:cubicBezTo>
                    <a:cubicBezTo>
                      <a:pt x="1252" y="15"/>
                      <a:pt x="1210" y="0"/>
                      <a:pt x="116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1062" name="Google Shape;1062;p58"/>
              <p:cNvSpPr/>
              <p:nvPr/>
            </p:nvSpPr>
            <p:spPr>
              <a:xfrm>
                <a:off x="3215736" y="3359188"/>
                <a:ext cx="253558" cy="89442"/>
              </a:xfrm>
              <a:custGeom>
                <a:avLst/>
                <a:gdLst/>
                <a:ahLst/>
                <a:cxnLst/>
                <a:rect l="l" t="t" r="r" b="b"/>
                <a:pathLst>
                  <a:path w="7966" h="2810" extrusionOk="0">
                    <a:moveTo>
                      <a:pt x="179" y="0"/>
                    </a:moveTo>
                    <a:cubicBezTo>
                      <a:pt x="84" y="0"/>
                      <a:pt x="0" y="72"/>
                      <a:pt x="0" y="179"/>
                    </a:cubicBezTo>
                    <a:lnTo>
                      <a:pt x="0" y="2631"/>
                    </a:lnTo>
                    <a:cubicBezTo>
                      <a:pt x="0" y="2739"/>
                      <a:pt x="72" y="2810"/>
                      <a:pt x="167" y="2810"/>
                    </a:cubicBezTo>
                    <a:lnTo>
                      <a:pt x="7787" y="2810"/>
                    </a:lnTo>
                    <a:cubicBezTo>
                      <a:pt x="7870" y="2810"/>
                      <a:pt x="7966" y="2739"/>
                      <a:pt x="7966" y="2631"/>
                    </a:cubicBezTo>
                    <a:lnTo>
                      <a:pt x="7966" y="179"/>
                    </a:lnTo>
                    <a:cubicBezTo>
                      <a:pt x="7966" y="83"/>
                      <a:pt x="7882" y="0"/>
                      <a:pt x="7787" y="0"/>
                    </a:cubicBezTo>
                    <a:lnTo>
                      <a:pt x="7275" y="0"/>
                    </a:lnTo>
                    <a:cubicBezTo>
                      <a:pt x="7192" y="0"/>
                      <a:pt x="7097" y="72"/>
                      <a:pt x="7097" y="179"/>
                    </a:cubicBezTo>
                    <a:cubicBezTo>
                      <a:pt x="7097" y="262"/>
                      <a:pt x="7168" y="357"/>
                      <a:pt x="7275" y="357"/>
                    </a:cubicBezTo>
                    <a:lnTo>
                      <a:pt x="7620" y="357"/>
                    </a:lnTo>
                    <a:lnTo>
                      <a:pt x="7620" y="2465"/>
                    </a:lnTo>
                    <a:lnTo>
                      <a:pt x="346" y="2465"/>
                    </a:lnTo>
                    <a:lnTo>
                      <a:pt x="346" y="357"/>
                    </a:lnTo>
                    <a:lnTo>
                      <a:pt x="6716" y="357"/>
                    </a:lnTo>
                    <a:cubicBezTo>
                      <a:pt x="6799" y="357"/>
                      <a:pt x="6894" y="286"/>
                      <a:pt x="6894" y="179"/>
                    </a:cubicBezTo>
                    <a:cubicBezTo>
                      <a:pt x="6894" y="83"/>
                      <a:pt x="6811" y="0"/>
                      <a:pt x="671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</p:grp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7" name="Google Shape;1067;p59"/>
          <p:cNvSpPr txBox="1">
            <a:spLocks noGrp="1"/>
          </p:cNvSpPr>
          <p:nvPr>
            <p:ph type="title"/>
          </p:nvPr>
        </p:nvSpPr>
        <p:spPr>
          <a:xfrm>
            <a:off x="647835" y="467210"/>
            <a:ext cx="3000000" cy="873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Gracias!</a:t>
            </a:r>
            <a:endParaRPr dirty="0"/>
          </a:p>
        </p:txBody>
      </p:sp>
      <p:pic>
        <p:nvPicPr>
          <p:cNvPr id="1082" name="Google Shape;1082;p59"/>
          <p:cNvPicPr preferRelativeResize="0"/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-128"/>
          <a:stretch/>
        </p:blipFill>
        <p:spPr>
          <a:xfrm>
            <a:off x="3966775" y="0"/>
            <a:ext cx="5177224" cy="5143498"/>
          </a:xfrm>
          <a:prstGeom prst="rect">
            <a:avLst/>
          </a:prstGeom>
          <a:noFill/>
          <a:ln>
            <a:noFill/>
          </a:ln>
        </p:spPr>
      </p:pic>
      <p:sp>
        <p:nvSpPr>
          <p:cNvPr id="1083" name="Google Shape;1083;p59"/>
          <p:cNvSpPr/>
          <p:nvPr/>
        </p:nvSpPr>
        <p:spPr>
          <a:xfrm>
            <a:off x="0" y="4621775"/>
            <a:ext cx="9144000" cy="5277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84" name="Google Shape;1084;p59"/>
          <p:cNvGrpSpPr/>
          <p:nvPr/>
        </p:nvGrpSpPr>
        <p:grpSpPr>
          <a:xfrm>
            <a:off x="8083653" y="4256838"/>
            <a:ext cx="694500" cy="694500"/>
            <a:chOff x="8083653" y="4256838"/>
            <a:chExt cx="694500" cy="694500"/>
          </a:xfrm>
        </p:grpSpPr>
        <p:sp>
          <p:nvSpPr>
            <p:cNvPr id="1085" name="Google Shape;1085;p59"/>
            <p:cNvSpPr/>
            <p:nvPr/>
          </p:nvSpPr>
          <p:spPr>
            <a:xfrm>
              <a:off x="8083653" y="4256838"/>
              <a:ext cx="694500" cy="6945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086" name="Google Shape;1086;p59"/>
            <p:cNvGrpSpPr/>
            <p:nvPr/>
          </p:nvGrpSpPr>
          <p:grpSpPr>
            <a:xfrm>
              <a:off x="8246689" y="4442529"/>
              <a:ext cx="368417" cy="323144"/>
              <a:chOff x="854332" y="2447736"/>
              <a:chExt cx="376358" cy="330109"/>
            </a:xfrm>
          </p:grpSpPr>
          <p:sp>
            <p:nvSpPr>
              <p:cNvPr id="1087" name="Google Shape;1087;p59"/>
              <p:cNvSpPr/>
              <p:nvPr/>
            </p:nvSpPr>
            <p:spPr>
              <a:xfrm>
                <a:off x="854332" y="2483353"/>
                <a:ext cx="376358" cy="294491"/>
              </a:xfrm>
              <a:custGeom>
                <a:avLst/>
                <a:gdLst/>
                <a:ahLst/>
                <a:cxnLst/>
                <a:rect l="l" t="t" r="r" b="b"/>
                <a:pathLst>
                  <a:path w="11824" h="9252" extrusionOk="0">
                    <a:moveTo>
                      <a:pt x="3311" y="334"/>
                    </a:moveTo>
                    <a:cubicBezTo>
                      <a:pt x="3632" y="334"/>
                      <a:pt x="3882" y="549"/>
                      <a:pt x="3882" y="810"/>
                    </a:cubicBezTo>
                    <a:lnTo>
                      <a:pt x="3882" y="846"/>
                    </a:lnTo>
                    <a:cubicBezTo>
                      <a:pt x="3703" y="775"/>
                      <a:pt x="3513" y="727"/>
                      <a:pt x="3311" y="727"/>
                    </a:cubicBezTo>
                    <a:cubicBezTo>
                      <a:pt x="3120" y="727"/>
                      <a:pt x="2930" y="775"/>
                      <a:pt x="2751" y="846"/>
                    </a:cubicBezTo>
                    <a:lnTo>
                      <a:pt x="2751" y="810"/>
                    </a:lnTo>
                    <a:cubicBezTo>
                      <a:pt x="2751" y="549"/>
                      <a:pt x="3001" y="334"/>
                      <a:pt x="3311" y="334"/>
                    </a:cubicBezTo>
                    <a:close/>
                    <a:moveTo>
                      <a:pt x="3311" y="1084"/>
                    </a:moveTo>
                    <a:cubicBezTo>
                      <a:pt x="3942" y="1084"/>
                      <a:pt x="4430" y="1584"/>
                      <a:pt x="4430" y="2203"/>
                    </a:cubicBezTo>
                    <a:cubicBezTo>
                      <a:pt x="4430" y="2323"/>
                      <a:pt x="4418" y="2442"/>
                      <a:pt x="4370" y="2561"/>
                    </a:cubicBezTo>
                    <a:cubicBezTo>
                      <a:pt x="3882" y="2049"/>
                      <a:pt x="3013" y="1858"/>
                      <a:pt x="2977" y="1858"/>
                    </a:cubicBezTo>
                    <a:cubicBezTo>
                      <a:pt x="2961" y="1855"/>
                      <a:pt x="2946" y="1854"/>
                      <a:pt x="2932" y="1854"/>
                    </a:cubicBezTo>
                    <a:cubicBezTo>
                      <a:pt x="2892" y="1854"/>
                      <a:pt x="2857" y="1865"/>
                      <a:pt x="2822" y="1882"/>
                    </a:cubicBezTo>
                    <a:cubicBezTo>
                      <a:pt x="2775" y="1918"/>
                      <a:pt x="2763" y="1965"/>
                      <a:pt x="2763" y="2025"/>
                    </a:cubicBezTo>
                    <a:cubicBezTo>
                      <a:pt x="2763" y="2037"/>
                      <a:pt x="2751" y="2156"/>
                      <a:pt x="2632" y="2275"/>
                    </a:cubicBezTo>
                    <a:cubicBezTo>
                      <a:pt x="2560" y="2346"/>
                      <a:pt x="2560" y="2454"/>
                      <a:pt x="2632" y="2513"/>
                    </a:cubicBezTo>
                    <a:cubicBezTo>
                      <a:pt x="2668" y="2549"/>
                      <a:pt x="2712" y="2567"/>
                      <a:pt x="2755" y="2567"/>
                    </a:cubicBezTo>
                    <a:cubicBezTo>
                      <a:pt x="2799" y="2567"/>
                      <a:pt x="2840" y="2549"/>
                      <a:pt x="2870" y="2513"/>
                    </a:cubicBezTo>
                    <a:cubicBezTo>
                      <a:pt x="2965" y="2406"/>
                      <a:pt x="3013" y="2323"/>
                      <a:pt x="3060" y="2227"/>
                    </a:cubicBezTo>
                    <a:cubicBezTo>
                      <a:pt x="3358" y="2323"/>
                      <a:pt x="3953" y="2525"/>
                      <a:pt x="4227" y="2918"/>
                    </a:cubicBezTo>
                    <a:cubicBezTo>
                      <a:pt x="4144" y="3358"/>
                      <a:pt x="3763" y="3692"/>
                      <a:pt x="3299" y="3692"/>
                    </a:cubicBezTo>
                    <a:cubicBezTo>
                      <a:pt x="2834" y="3692"/>
                      <a:pt x="2441" y="3335"/>
                      <a:pt x="2394" y="2858"/>
                    </a:cubicBezTo>
                    <a:cubicBezTo>
                      <a:pt x="2394" y="2823"/>
                      <a:pt x="2382" y="2811"/>
                      <a:pt x="2358" y="2775"/>
                    </a:cubicBezTo>
                    <a:cubicBezTo>
                      <a:pt x="2263" y="2596"/>
                      <a:pt x="2203" y="2406"/>
                      <a:pt x="2203" y="2203"/>
                    </a:cubicBezTo>
                    <a:cubicBezTo>
                      <a:pt x="2203" y="1572"/>
                      <a:pt x="2703" y="1084"/>
                      <a:pt x="3311" y="1084"/>
                    </a:cubicBezTo>
                    <a:close/>
                    <a:moveTo>
                      <a:pt x="3715" y="3989"/>
                    </a:moveTo>
                    <a:lnTo>
                      <a:pt x="3715" y="4168"/>
                    </a:lnTo>
                    <a:cubicBezTo>
                      <a:pt x="3703" y="4228"/>
                      <a:pt x="3715" y="4287"/>
                      <a:pt x="3751" y="4323"/>
                    </a:cubicBezTo>
                    <a:lnTo>
                      <a:pt x="3584" y="4478"/>
                    </a:lnTo>
                    <a:cubicBezTo>
                      <a:pt x="3507" y="4543"/>
                      <a:pt x="3415" y="4576"/>
                      <a:pt x="3322" y="4576"/>
                    </a:cubicBezTo>
                    <a:cubicBezTo>
                      <a:pt x="3230" y="4576"/>
                      <a:pt x="3138" y="4543"/>
                      <a:pt x="3060" y="4478"/>
                    </a:cubicBezTo>
                    <a:lnTo>
                      <a:pt x="2894" y="4323"/>
                    </a:lnTo>
                    <a:cubicBezTo>
                      <a:pt x="2930" y="4287"/>
                      <a:pt x="2941" y="4228"/>
                      <a:pt x="2941" y="4168"/>
                    </a:cubicBezTo>
                    <a:lnTo>
                      <a:pt x="2941" y="3989"/>
                    </a:lnTo>
                    <a:cubicBezTo>
                      <a:pt x="3060" y="4025"/>
                      <a:pt x="3191" y="4049"/>
                      <a:pt x="3334" y="4049"/>
                    </a:cubicBezTo>
                    <a:cubicBezTo>
                      <a:pt x="3465" y="4049"/>
                      <a:pt x="3596" y="4025"/>
                      <a:pt x="3715" y="3989"/>
                    </a:cubicBezTo>
                    <a:close/>
                    <a:moveTo>
                      <a:pt x="4049" y="4549"/>
                    </a:moveTo>
                    <a:lnTo>
                      <a:pt x="4620" y="4835"/>
                    </a:lnTo>
                    <a:cubicBezTo>
                      <a:pt x="4763" y="4894"/>
                      <a:pt x="4835" y="5025"/>
                      <a:pt x="4835" y="5180"/>
                    </a:cubicBezTo>
                    <a:lnTo>
                      <a:pt x="3346" y="5180"/>
                    </a:lnTo>
                    <a:cubicBezTo>
                      <a:pt x="3156" y="5180"/>
                      <a:pt x="2989" y="5335"/>
                      <a:pt x="2989" y="5537"/>
                    </a:cubicBezTo>
                    <a:lnTo>
                      <a:pt x="2989" y="6275"/>
                    </a:lnTo>
                    <a:lnTo>
                      <a:pt x="2596" y="6275"/>
                    </a:lnTo>
                    <a:lnTo>
                      <a:pt x="2596" y="5561"/>
                    </a:lnTo>
                    <a:cubicBezTo>
                      <a:pt x="2596" y="5466"/>
                      <a:pt x="2525" y="5382"/>
                      <a:pt x="2418" y="5382"/>
                    </a:cubicBezTo>
                    <a:cubicBezTo>
                      <a:pt x="2322" y="5382"/>
                      <a:pt x="2239" y="5454"/>
                      <a:pt x="2239" y="5561"/>
                    </a:cubicBezTo>
                    <a:lnTo>
                      <a:pt x="2239" y="6442"/>
                    </a:lnTo>
                    <a:cubicBezTo>
                      <a:pt x="2239" y="6525"/>
                      <a:pt x="2322" y="6621"/>
                      <a:pt x="2418" y="6621"/>
                    </a:cubicBezTo>
                    <a:lnTo>
                      <a:pt x="2989" y="6621"/>
                    </a:lnTo>
                    <a:lnTo>
                      <a:pt x="2989" y="7002"/>
                    </a:lnTo>
                    <a:lnTo>
                      <a:pt x="2989" y="7026"/>
                    </a:lnTo>
                    <a:lnTo>
                      <a:pt x="2227" y="7026"/>
                    </a:lnTo>
                    <a:cubicBezTo>
                      <a:pt x="2025" y="7026"/>
                      <a:pt x="1846" y="6847"/>
                      <a:pt x="1846" y="6633"/>
                    </a:cubicBezTo>
                    <a:lnTo>
                      <a:pt x="1846" y="5180"/>
                    </a:lnTo>
                    <a:lnTo>
                      <a:pt x="1822" y="5180"/>
                    </a:lnTo>
                    <a:cubicBezTo>
                      <a:pt x="1822" y="5025"/>
                      <a:pt x="1906" y="4894"/>
                      <a:pt x="2037" y="4835"/>
                    </a:cubicBezTo>
                    <a:lnTo>
                      <a:pt x="2620" y="4549"/>
                    </a:lnTo>
                    <a:lnTo>
                      <a:pt x="2822" y="4740"/>
                    </a:lnTo>
                    <a:cubicBezTo>
                      <a:pt x="2953" y="4882"/>
                      <a:pt x="3156" y="4942"/>
                      <a:pt x="3334" y="4942"/>
                    </a:cubicBezTo>
                    <a:cubicBezTo>
                      <a:pt x="3513" y="4942"/>
                      <a:pt x="3692" y="4882"/>
                      <a:pt x="3834" y="4740"/>
                    </a:cubicBezTo>
                    <a:lnTo>
                      <a:pt x="4049" y="4549"/>
                    </a:lnTo>
                    <a:close/>
                    <a:moveTo>
                      <a:pt x="5537" y="5513"/>
                    </a:moveTo>
                    <a:lnTo>
                      <a:pt x="5549" y="7002"/>
                    </a:lnTo>
                    <a:cubicBezTo>
                      <a:pt x="5549" y="7002"/>
                      <a:pt x="5549" y="7026"/>
                      <a:pt x="5537" y="7026"/>
                    </a:cubicBezTo>
                    <a:lnTo>
                      <a:pt x="3311" y="7026"/>
                    </a:lnTo>
                    <a:cubicBezTo>
                      <a:pt x="3311" y="7026"/>
                      <a:pt x="3299" y="7026"/>
                      <a:pt x="3299" y="7002"/>
                    </a:cubicBezTo>
                    <a:lnTo>
                      <a:pt x="3299" y="5537"/>
                    </a:lnTo>
                    <a:cubicBezTo>
                      <a:pt x="3299" y="5537"/>
                      <a:pt x="3299" y="5513"/>
                      <a:pt x="3311" y="5513"/>
                    </a:cubicBezTo>
                    <a:close/>
                    <a:moveTo>
                      <a:pt x="11097" y="7359"/>
                    </a:moveTo>
                    <a:lnTo>
                      <a:pt x="11097" y="7752"/>
                    </a:lnTo>
                    <a:lnTo>
                      <a:pt x="727" y="7752"/>
                    </a:lnTo>
                    <a:lnTo>
                      <a:pt x="727" y="7359"/>
                    </a:lnTo>
                    <a:close/>
                    <a:moveTo>
                      <a:pt x="3311" y="1"/>
                    </a:moveTo>
                    <a:cubicBezTo>
                      <a:pt x="2810" y="1"/>
                      <a:pt x="2406" y="370"/>
                      <a:pt x="2406" y="810"/>
                    </a:cubicBezTo>
                    <a:cubicBezTo>
                      <a:pt x="2406" y="894"/>
                      <a:pt x="2418" y="965"/>
                      <a:pt x="2441" y="1025"/>
                    </a:cubicBezTo>
                    <a:cubicBezTo>
                      <a:pt x="2084" y="1287"/>
                      <a:pt x="1858" y="1727"/>
                      <a:pt x="1858" y="2203"/>
                    </a:cubicBezTo>
                    <a:cubicBezTo>
                      <a:pt x="1858" y="2454"/>
                      <a:pt x="1929" y="2704"/>
                      <a:pt x="2048" y="2930"/>
                    </a:cubicBezTo>
                    <a:cubicBezTo>
                      <a:pt x="2096" y="3299"/>
                      <a:pt x="2298" y="3608"/>
                      <a:pt x="2584" y="3811"/>
                    </a:cubicBezTo>
                    <a:lnTo>
                      <a:pt x="2584" y="4168"/>
                    </a:lnTo>
                    <a:lnTo>
                      <a:pt x="2584" y="4180"/>
                    </a:lnTo>
                    <a:lnTo>
                      <a:pt x="1882" y="4537"/>
                    </a:lnTo>
                    <a:cubicBezTo>
                      <a:pt x="1632" y="4656"/>
                      <a:pt x="1489" y="4906"/>
                      <a:pt x="1489" y="5192"/>
                    </a:cubicBezTo>
                    <a:lnTo>
                      <a:pt x="1489" y="6645"/>
                    </a:lnTo>
                    <a:cubicBezTo>
                      <a:pt x="1489" y="6787"/>
                      <a:pt x="1525" y="6918"/>
                      <a:pt x="1584" y="7037"/>
                    </a:cubicBezTo>
                    <a:lnTo>
                      <a:pt x="179" y="7037"/>
                    </a:lnTo>
                    <a:cubicBezTo>
                      <a:pt x="84" y="7037"/>
                      <a:pt x="1" y="7109"/>
                      <a:pt x="1" y="7216"/>
                    </a:cubicBezTo>
                    <a:cubicBezTo>
                      <a:pt x="1" y="7323"/>
                      <a:pt x="72" y="7395"/>
                      <a:pt x="179" y="7395"/>
                    </a:cubicBezTo>
                    <a:lnTo>
                      <a:pt x="370" y="7395"/>
                    </a:lnTo>
                    <a:lnTo>
                      <a:pt x="370" y="9073"/>
                    </a:lnTo>
                    <a:cubicBezTo>
                      <a:pt x="370" y="9169"/>
                      <a:pt x="441" y="9252"/>
                      <a:pt x="548" y="9252"/>
                    </a:cubicBezTo>
                    <a:cubicBezTo>
                      <a:pt x="655" y="9252"/>
                      <a:pt x="727" y="9181"/>
                      <a:pt x="727" y="9073"/>
                    </a:cubicBezTo>
                    <a:lnTo>
                      <a:pt x="727" y="8133"/>
                    </a:lnTo>
                    <a:lnTo>
                      <a:pt x="11097" y="8133"/>
                    </a:lnTo>
                    <a:lnTo>
                      <a:pt x="11097" y="9073"/>
                    </a:lnTo>
                    <a:cubicBezTo>
                      <a:pt x="11097" y="9169"/>
                      <a:pt x="11169" y="9252"/>
                      <a:pt x="11276" y="9252"/>
                    </a:cubicBezTo>
                    <a:cubicBezTo>
                      <a:pt x="11383" y="9252"/>
                      <a:pt x="11454" y="9181"/>
                      <a:pt x="11454" y="9073"/>
                    </a:cubicBezTo>
                    <a:lnTo>
                      <a:pt x="11454" y="7395"/>
                    </a:lnTo>
                    <a:lnTo>
                      <a:pt x="11645" y="7395"/>
                    </a:lnTo>
                    <a:cubicBezTo>
                      <a:pt x="11740" y="7395"/>
                      <a:pt x="11823" y="7323"/>
                      <a:pt x="11823" y="7216"/>
                    </a:cubicBezTo>
                    <a:cubicBezTo>
                      <a:pt x="11812" y="7097"/>
                      <a:pt x="11740" y="7026"/>
                      <a:pt x="11633" y="7026"/>
                    </a:cubicBezTo>
                    <a:lnTo>
                      <a:pt x="5894" y="7026"/>
                    </a:lnTo>
                    <a:lnTo>
                      <a:pt x="5894" y="7002"/>
                    </a:lnTo>
                    <a:lnTo>
                      <a:pt x="5894" y="5537"/>
                    </a:lnTo>
                    <a:cubicBezTo>
                      <a:pt x="5894" y="5335"/>
                      <a:pt x="5727" y="5180"/>
                      <a:pt x="5537" y="5180"/>
                    </a:cubicBezTo>
                    <a:lnTo>
                      <a:pt x="5144" y="5180"/>
                    </a:lnTo>
                    <a:cubicBezTo>
                      <a:pt x="5144" y="4894"/>
                      <a:pt x="5001" y="4656"/>
                      <a:pt x="4739" y="4537"/>
                    </a:cubicBezTo>
                    <a:lnTo>
                      <a:pt x="4049" y="4180"/>
                    </a:lnTo>
                    <a:lnTo>
                      <a:pt x="4049" y="4168"/>
                    </a:lnTo>
                    <a:lnTo>
                      <a:pt x="4049" y="3811"/>
                    </a:lnTo>
                    <a:cubicBezTo>
                      <a:pt x="4323" y="3608"/>
                      <a:pt x="4537" y="3299"/>
                      <a:pt x="4584" y="2930"/>
                    </a:cubicBezTo>
                    <a:cubicBezTo>
                      <a:pt x="4715" y="2704"/>
                      <a:pt x="4775" y="2454"/>
                      <a:pt x="4775" y="2203"/>
                    </a:cubicBezTo>
                    <a:cubicBezTo>
                      <a:pt x="4775" y="1727"/>
                      <a:pt x="4549" y="1287"/>
                      <a:pt x="4192" y="1025"/>
                    </a:cubicBezTo>
                    <a:cubicBezTo>
                      <a:pt x="4203" y="953"/>
                      <a:pt x="4227" y="894"/>
                      <a:pt x="4227" y="810"/>
                    </a:cubicBezTo>
                    <a:cubicBezTo>
                      <a:pt x="4227" y="370"/>
                      <a:pt x="3811" y="1"/>
                      <a:pt x="331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" name="Google Shape;1088;p59"/>
              <p:cNvSpPr/>
              <p:nvPr/>
            </p:nvSpPr>
            <p:spPr>
              <a:xfrm>
                <a:off x="983561" y="2677389"/>
                <a:ext cx="23140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58" extrusionOk="0">
                    <a:moveTo>
                      <a:pt x="179" y="1"/>
                    </a:moveTo>
                    <a:cubicBezTo>
                      <a:pt x="84" y="1"/>
                      <a:pt x="1" y="72"/>
                      <a:pt x="1" y="179"/>
                    </a:cubicBezTo>
                    <a:cubicBezTo>
                      <a:pt x="1" y="275"/>
                      <a:pt x="72" y="358"/>
                      <a:pt x="179" y="358"/>
                    </a:cubicBezTo>
                    <a:lnTo>
                      <a:pt x="548" y="358"/>
                    </a:lnTo>
                    <a:cubicBezTo>
                      <a:pt x="644" y="358"/>
                      <a:pt x="727" y="287"/>
                      <a:pt x="727" y="179"/>
                    </a:cubicBezTo>
                    <a:cubicBezTo>
                      <a:pt x="727" y="72"/>
                      <a:pt x="655" y="1"/>
                      <a:pt x="54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" name="Google Shape;1089;p59"/>
              <p:cNvSpPr/>
              <p:nvPr/>
            </p:nvSpPr>
            <p:spPr>
              <a:xfrm>
                <a:off x="1030925" y="2447736"/>
                <a:ext cx="187638" cy="183086"/>
              </a:xfrm>
              <a:custGeom>
                <a:avLst/>
                <a:gdLst/>
                <a:ahLst/>
                <a:cxnLst/>
                <a:rect l="l" t="t" r="r" b="b"/>
                <a:pathLst>
                  <a:path w="5895" h="5752" extrusionOk="0">
                    <a:moveTo>
                      <a:pt x="5168" y="358"/>
                    </a:moveTo>
                    <a:cubicBezTo>
                      <a:pt x="5371" y="358"/>
                      <a:pt x="5549" y="536"/>
                      <a:pt x="5549" y="739"/>
                    </a:cubicBezTo>
                    <a:lnTo>
                      <a:pt x="5549" y="3692"/>
                    </a:lnTo>
                    <a:cubicBezTo>
                      <a:pt x="5549" y="3894"/>
                      <a:pt x="5371" y="4073"/>
                      <a:pt x="5168" y="4073"/>
                    </a:cubicBezTo>
                    <a:lnTo>
                      <a:pt x="2942" y="4073"/>
                    </a:lnTo>
                    <a:cubicBezTo>
                      <a:pt x="2918" y="4073"/>
                      <a:pt x="2870" y="4096"/>
                      <a:pt x="2846" y="4108"/>
                    </a:cubicBezTo>
                    <a:lnTo>
                      <a:pt x="1192" y="5311"/>
                    </a:lnTo>
                    <a:lnTo>
                      <a:pt x="1192" y="5311"/>
                    </a:lnTo>
                    <a:lnTo>
                      <a:pt x="1442" y="4299"/>
                    </a:lnTo>
                    <a:cubicBezTo>
                      <a:pt x="1453" y="4251"/>
                      <a:pt x="1442" y="4192"/>
                      <a:pt x="1418" y="4156"/>
                    </a:cubicBezTo>
                    <a:cubicBezTo>
                      <a:pt x="1382" y="4108"/>
                      <a:pt x="1322" y="4096"/>
                      <a:pt x="1275" y="4096"/>
                    </a:cubicBezTo>
                    <a:lnTo>
                      <a:pt x="727" y="4096"/>
                    </a:lnTo>
                    <a:cubicBezTo>
                      <a:pt x="525" y="4096"/>
                      <a:pt x="346" y="3918"/>
                      <a:pt x="346" y="3703"/>
                    </a:cubicBezTo>
                    <a:lnTo>
                      <a:pt x="346" y="739"/>
                    </a:lnTo>
                    <a:cubicBezTo>
                      <a:pt x="346" y="536"/>
                      <a:pt x="525" y="358"/>
                      <a:pt x="727" y="358"/>
                    </a:cubicBezTo>
                    <a:close/>
                    <a:moveTo>
                      <a:pt x="727" y="1"/>
                    </a:moveTo>
                    <a:cubicBezTo>
                      <a:pt x="322" y="1"/>
                      <a:pt x="1" y="322"/>
                      <a:pt x="1" y="727"/>
                    </a:cubicBezTo>
                    <a:lnTo>
                      <a:pt x="1" y="3692"/>
                    </a:lnTo>
                    <a:cubicBezTo>
                      <a:pt x="1" y="4084"/>
                      <a:pt x="322" y="4418"/>
                      <a:pt x="727" y="4418"/>
                    </a:cubicBezTo>
                    <a:lnTo>
                      <a:pt x="1049" y="4418"/>
                    </a:lnTo>
                    <a:lnTo>
                      <a:pt x="799" y="5430"/>
                    </a:lnTo>
                    <a:cubicBezTo>
                      <a:pt x="775" y="5537"/>
                      <a:pt x="822" y="5656"/>
                      <a:pt x="906" y="5716"/>
                    </a:cubicBezTo>
                    <a:cubicBezTo>
                      <a:pt x="953" y="5739"/>
                      <a:pt x="1013" y="5751"/>
                      <a:pt x="1049" y="5751"/>
                    </a:cubicBezTo>
                    <a:cubicBezTo>
                      <a:pt x="1120" y="5751"/>
                      <a:pt x="1156" y="5739"/>
                      <a:pt x="1203" y="5716"/>
                    </a:cubicBezTo>
                    <a:lnTo>
                      <a:pt x="2989" y="4418"/>
                    </a:lnTo>
                    <a:lnTo>
                      <a:pt x="5168" y="4418"/>
                    </a:lnTo>
                    <a:cubicBezTo>
                      <a:pt x="5561" y="4418"/>
                      <a:pt x="5894" y="4084"/>
                      <a:pt x="5894" y="3692"/>
                    </a:cubicBezTo>
                    <a:lnTo>
                      <a:pt x="5894" y="727"/>
                    </a:lnTo>
                    <a:cubicBezTo>
                      <a:pt x="5894" y="322"/>
                      <a:pt x="5561" y="1"/>
                      <a:pt x="516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" name="Google Shape;1090;p59"/>
              <p:cNvSpPr/>
              <p:nvPr/>
            </p:nvSpPr>
            <p:spPr>
              <a:xfrm>
                <a:off x="1066574" y="2483353"/>
                <a:ext cx="28806" cy="11045"/>
              </a:xfrm>
              <a:custGeom>
                <a:avLst/>
                <a:gdLst/>
                <a:ahLst/>
                <a:cxnLst/>
                <a:rect l="l" t="t" r="r" b="b"/>
                <a:pathLst>
                  <a:path w="905" h="347" extrusionOk="0">
                    <a:moveTo>
                      <a:pt x="179" y="1"/>
                    </a:moveTo>
                    <a:cubicBezTo>
                      <a:pt x="83" y="1"/>
                      <a:pt x="0" y="72"/>
                      <a:pt x="0" y="179"/>
                    </a:cubicBezTo>
                    <a:cubicBezTo>
                      <a:pt x="0" y="263"/>
                      <a:pt x="72" y="346"/>
                      <a:pt x="179" y="346"/>
                    </a:cubicBezTo>
                    <a:lnTo>
                      <a:pt x="726" y="346"/>
                    </a:lnTo>
                    <a:cubicBezTo>
                      <a:pt x="810" y="346"/>
                      <a:pt x="905" y="275"/>
                      <a:pt x="905" y="179"/>
                    </a:cubicBezTo>
                    <a:cubicBezTo>
                      <a:pt x="893" y="72"/>
                      <a:pt x="810" y="1"/>
                      <a:pt x="72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" name="Google Shape;1091;p59"/>
              <p:cNvSpPr/>
              <p:nvPr/>
            </p:nvSpPr>
            <p:spPr>
              <a:xfrm>
                <a:off x="1107126" y="2483353"/>
                <a:ext cx="76201" cy="11045"/>
              </a:xfrm>
              <a:custGeom>
                <a:avLst/>
                <a:gdLst/>
                <a:ahLst/>
                <a:cxnLst/>
                <a:rect l="l" t="t" r="r" b="b"/>
                <a:pathLst>
                  <a:path w="2394" h="347" extrusionOk="0">
                    <a:moveTo>
                      <a:pt x="179" y="1"/>
                    </a:moveTo>
                    <a:cubicBezTo>
                      <a:pt x="95" y="1"/>
                      <a:pt x="0" y="72"/>
                      <a:pt x="0" y="179"/>
                    </a:cubicBezTo>
                    <a:cubicBezTo>
                      <a:pt x="0" y="263"/>
                      <a:pt x="71" y="346"/>
                      <a:pt x="179" y="346"/>
                    </a:cubicBezTo>
                    <a:lnTo>
                      <a:pt x="2215" y="346"/>
                    </a:lnTo>
                    <a:cubicBezTo>
                      <a:pt x="2310" y="346"/>
                      <a:pt x="2393" y="275"/>
                      <a:pt x="2393" y="179"/>
                    </a:cubicBezTo>
                    <a:cubicBezTo>
                      <a:pt x="2393" y="72"/>
                      <a:pt x="2310" y="1"/>
                      <a:pt x="221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" name="Google Shape;1092;p59"/>
              <p:cNvSpPr/>
              <p:nvPr/>
            </p:nvSpPr>
            <p:spPr>
              <a:xfrm>
                <a:off x="1065810" y="2512542"/>
                <a:ext cx="117516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3692" h="358" extrusionOk="0">
                    <a:moveTo>
                      <a:pt x="179" y="1"/>
                    </a:moveTo>
                    <a:cubicBezTo>
                      <a:pt x="96" y="1"/>
                      <a:pt x="0" y="72"/>
                      <a:pt x="0" y="179"/>
                    </a:cubicBezTo>
                    <a:cubicBezTo>
                      <a:pt x="0" y="274"/>
                      <a:pt x="84" y="358"/>
                      <a:pt x="179" y="358"/>
                    </a:cubicBezTo>
                    <a:lnTo>
                      <a:pt x="3513" y="358"/>
                    </a:lnTo>
                    <a:cubicBezTo>
                      <a:pt x="3608" y="358"/>
                      <a:pt x="3691" y="286"/>
                      <a:pt x="3691" y="179"/>
                    </a:cubicBezTo>
                    <a:cubicBezTo>
                      <a:pt x="3691" y="72"/>
                      <a:pt x="3608" y="1"/>
                      <a:pt x="351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" name="Google Shape;1093;p59"/>
              <p:cNvSpPr/>
              <p:nvPr/>
            </p:nvSpPr>
            <p:spPr>
              <a:xfrm>
                <a:off x="1065810" y="2542112"/>
                <a:ext cx="76583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2406" h="358" extrusionOk="0">
                    <a:moveTo>
                      <a:pt x="179" y="0"/>
                    </a:moveTo>
                    <a:cubicBezTo>
                      <a:pt x="96" y="0"/>
                      <a:pt x="0" y="72"/>
                      <a:pt x="0" y="179"/>
                    </a:cubicBezTo>
                    <a:cubicBezTo>
                      <a:pt x="0" y="262"/>
                      <a:pt x="84" y="357"/>
                      <a:pt x="179" y="357"/>
                    </a:cubicBezTo>
                    <a:lnTo>
                      <a:pt x="2227" y="357"/>
                    </a:lnTo>
                    <a:cubicBezTo>
                      <a:pt x="2310" y="357"/>
                      <a:pt x="2405" y="274"/>
                      <a:pt x="2405" y="179"/>
                    </a:cubicBezTo>
                    <a:cubicBezTo>
                      <a:pt x="2405" y="72"/>
                      <a:pt x="2310" y="0"/>
                      <a:pt x="22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" name="Google Shape;1094;p59"/>
              <p:cNvSpPr/>
              <p:nvPr/>
            </p:nvSpPr>
            <p:spPr>
              <a:xfrm>
                <a:off x="1154489" y="2542112"/>
                <a:ext cx="28838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906" h="358" extrusionOk="0">
                    <a:moveTo>
                      <a:pt x="179" y="0"/>
                    </a:moveTo>
                    <a:cubicBezTo>
                      <a:pt x="96" y="0"/>
                      <a:pt x="0" y="72"/>
                      <a:pt x="0" y="179"/>
                    </a:cubicBezTo>
                    <a:cubicBezTo>
                      <a:pt x="0" y="262"/>
                      <a:pt x="72" y="357"/>
                      <a:pt x="179" y="357"/>
                    </a:cubicBezTo>
                    <a:lnTo>
                      <a:pt x="727" y="357"/>
                    </a:lnTo>
                    <a:cubicBezTo>
                      <a:pt x="822" y="357"/>
                      <a:pt x="905" y="274"/>
                      <a:pt x="905" y="179"/>
                    </a:cubicBezTo>
                    <a:cubicBezTo>
                      <a:pt x="905" y="72"/>
                      <a:pt x="822" y="0"/>
                      <a:pt x="72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3" name="Imagen 2">
            <a:extLst>
              <a:ext uri="{FF2B5EF4-FFF2-40B4-BE49-F238E27FC236}">
                <a16:creationId xmlns:a16="http://schemas.microsoft.com/office/drawing/2014/main" id="{ABC8796F-EF45-3689-86D4-420E71326042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497243" y="3704071"/>
            <a:ext cx="1301185" cy="709738"/>
          </a:xfrm>
          <a:prstGeom prst="rect">
            <a:avLst/>
          </a:prstGeom>
        </p:spPr>
      </p:pic>
      <p:pic>
        <p:nvPicPr>
          <p:cNvPr id="6" name="Imagen 5">
            <a:extLst>
              <a:ext uri="{FF2B5EF4-FFF2-40B4-BE49-F238E27FC236}">
                <a16:creationId xmlns:a16="http://schemas.microsoft.com/office/drawing/2014/main" id="{BAB73B2C-C07D-6DA7-EA42-6927A1CB4C7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3099" y="1412400"/>
            <a:ext cx="2869474" cy="2128409"/>
          </a:xfrm>
          <a:prstGeom prst="rect">
            <a:avLst/>
          </a:prstGeom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9" name="Google Shape;1099;p60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Recursos Gráficos</a:t>
            </a:r>
          </a:p>
        </p:txBody>
      </p:sp>
      <p:grpSp>
        <p:nvGrpSpPr>
          <p:cNvPr id="2" name="Google Shape;1719;p67">
            <a:extLst>
              <a:ext uri="{FF2B5EF4-FFF2-40B4-BE49-F238E27FC236}">
                <a16:creationId xmlns:a16="http://schemas.microsoft.com/office/drawing/2014/main" id="{70C519B8-3ABD-07B9-B8A7-F061998CF370}"/>
              </a:ext>
            </a:extLst>
          </p:cNvPr>
          <p:cNvGrpSpPr/>
          <p:nvPr/>
        </p:nvGrpSpPr>
        <p:grpSpPr>
          <a:xfrm>
            <a:off x="5101431" y="2411179"/>
            <a:ext cx="474294" cy="551291"/>
            <a:chOff x="4727025" y="1332775"/>
            <a:chExt cx="59900" cy="69625"/>
          </a:xfrm>
        </p:grpSpPr>
        <p:sp>
          <p:nvSpPr>
            <p:cNvPr id="3" name="Google Shape;1720;p67">
              <a:extLst>
                <a:ext uri="{FF2B5EF4-FFF2-40B4-BE49-F238E27FC236}">
                  <a16:creationId xmlns:a16="http://schemas.microsoft.com/office/drawing/2014/main" id="{A2034D43-C827-1A3B-B130-EBE08C20BB59}"/>
                </a:ext>
              </a:extLst>
            </p:cNvPr>
            <p:cNvSpPr/>
            <p:nvPr/>
          </p:nvSpPr>
          <p:spPr>
            <a:xfrm>
              <a:off x="4727025" y="1332775"/>
              <a:ext cx="36450" cy="33200"/>
            </a:xfrm>
            <a:custGeom>
              <a:avLst/>
              <a:gdLst/>
              <a:ahLst/>
              <a:cxnLst/>
              <a:rect l="l" t="t" r="r" b="b"/>
              <a:pathLst>
                <a:path w="1458" h="1328" extrusionOk="0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721;p67">
              <a:extLst>
                <a:ext uri="{FF2B5EF4-FFF2-40B4-BE49-F238E27FC236}">
                  <a16:creationId xmlns:a16="http://schemas.microsoft.com/office/drawing/2014/main" id="{EAC42E7D-7A59-BDE0-0146-EBDDE8A47587}"/>
                </a:ext>
              </a:extLst>
            </p:cNvPr>
            <p:cNvSpPr/>
            <p:nvPr/>
          </p:nvSpPr>
          <p:spPr>
            <a:xfrm>
              <a:off x="4750475" y="1369025"/>
              <a:ext cx="36450" cy="33375"/>
            </a:xfrm>
            <a:custGeom>
              <a:avLst/>
              <a:gdLst/>
              <a:ahLst/>
              <a:cxnLst/>
              <a:rect l="l" t="t" r="r" b="b"/>
              <a:pathLst>
                <a:path w="1458" h="1335" extrusionOk="0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" name="Google Shape;1722;p67">
            <a:extLst>
              <a:ext uri="{FF2B5EF4-FFF2-40B4-BE49-F238E27FC236}">
                <a16:creationId xmlns:a16="http://schemas.microsoft.com/office/drawing/2014/main" id="{0036866A-AE34-B9E3-A2A9-5C4FF18582D2}"/>
              </a:ext>
            </a:extLst>
          </p:cNvPr>
          <p:cNvGrpSpPr/>
          <p:nvPr/>
        </p:nvGrpSpPr>
        <p:grpSpPr>
          <a:xfrm>
            <a:off x="5715087" y="1639783"/>
            <a:ext cx="555653" cy="557031"/>
            <a:chOff x="4820425" y="1329900"/>
            <a:chExt cx="70175" cy="70350"/>
          </a:xfrm>
        </p:grpSpPr>
        <p:sp>
          <p:nvSpPr>
            <p:cNvPr id="6" name="Google Shape;1723;p67">
              <a:extLst>
                <a:ext uri="{FF2B5EF4-FFF2-40B4-BE49-F238E27FC236}">
                  <a16:creationId xmlns:a16="http://schemas.microsoft.com/office/drawing/2014/main" id="{DD6D2623-7391-E9CE-7C7C-5B4AFF3A6733}"/>
                </a:ext>
              </a:extLst>
            </p:cNvPr>
            <p:cNvSpPr/>
            <p:nvPr/>
          </p:nvSpPr>
          <p:spPr>
            <a:xfrm>
              <a:off x="4862975" y="1335475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724;p67">
              <a:extLst>
                <a:ext uri="{FF2B5EF4-FFF2-40B4-BE49-F238E27FC236}">
                  <a16:creationId xmlns:a16="http://schemas.microsoft.com/office/drawing/2014/main" id="{CF79341D-BF4F-CB53-9CAD-C93E852F33F9}"/>
                </a:ext>
              </a:extLst>
            </p:cNvPr>
            <p:cNvSpPr/>
            <p:nvPr/>
          </p:nvSpPr>
          <p:spPr>
            <a:xfrm>
              <a:off x="4820425" y="1360000"/>
              <a:ext cx="27625" cy="34650"/>
            </a:xfrm>
            <a:custGeom>
              <a:avLst/>
              <a:gdLst/>
              <a:ahLst/>
              <a:cxnLst/>
              <a:rect l="l" t="t" r="r" b="b"/>
              <a:pathLst>
                <a:path w="1105" h="1386" extrusionOk="0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725;p67">
              <a:extLst>
                <a:ext uri="{FF2B5EF4-FFF2-40B4-BE49-F238E27FC236}">
                  <a16:creationId xmlns:a16="http://schemas.microsoft.com/office/drawing/2014/main" id="{DAECFC74-E6C1-8881-6677-2C0A68A7F0A7}"/>
                </a:ext>
              </a:extLst>
            </p:cNvPr>
            <p:cNvSpPr/>
            <p:nvPr/>
          </p:nvSpPr>
          <p:spPr>
            <a:xfrm>
              <a:off x="4850375" y="1372800"/>
              <a:ext cx="34625" cy="27450"/>
            </a:xfrm>
            <a:custGeom>
              <a:avLst/>
              <a:gdLst/>
              <a:ahLst/>
              <a:cxnLst/>
              <a:rect l="l" t="t" r="r" b="b"/>
              <a:pathLst>
                <a:path w="1385" h="1098" extrusionOk="0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726;p67">
              <a:extLst>
                <a:ext uri="{FF2B5EF4-FFF2-40B4-BE49-F238E27FC236}">
                  <a16:creationId xmlns:a16="http://schemas.microsoft.com/office/drawing/2014/main" id="{BE682620-F06A-A18B-9609-017B6808A01F}"/>
                </a:ext>
              </a:extLst>
            </p:cNvPr>
            <p:cNvSpPr/>
            <p:nvPr/>
          </p:nvSpPr>
          <p:spPr>
            <a:xfrm>
              <a:off x="4825850" y="1329900"/>
              <a:ext cx="34625" cy="27975"/>
            </a:xfrm>
            <a:custGeom>
              <a:avLst/>
              <a:gdLst/>
              <a:ahLst/>
              <a:cxnLst/>
              <a:rect l="l" t="t" r="r" b="b"/>
              <a:pathLst>
                <a:path w="1385" h="1119" extrusionOk="0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" name="Google Shape;1727;p67">
            <a:extLst>
              <a:ext uri="{FF2B5EF4-FFF2-40B4-BE49-F238E27FC236}">
                <a16:creationId xmlns:a16="http://schemas.microsoft.com/office/drawing/2014/main" id="{F1128B76-2685-3236-5CC4-9461D216E028}"/>
              </a:ext>
            </a:extLst>
          </p:cNvPr>
          <p:cNvGrpSpPr/>
          <p:nvPr/>
        </p:nvGrpSpPr>
        <p:grpSpPr>
          <a:xfrm>
            <a:off x="6341456" y="1644288"/>
            <a:ext cx="582574" cy="533871"/>
            <a:chOff x="4903200" y="1331525"/>
            <a:chExt cx="73575" cy="67425"/>
          </a:xfrm>
        </p:grpSpPr>
        <p:sp>
          <p:nvSpPr>
            <p:cNvPr id="11" name="Google Shape;1728;p67">
              <a:extLst>
                <a:ext uri="{FF2B5EF4-FFF2-40B4-BE49-F238E27FC236}">
                  <a16:creationId xmlns:a16="http://schemas.microsoft.com/office/drawing/2014/main" id="{A136B2A4-D846-52C5-3816-CC1868495059}"/>
                </a:ext>
              </a:extLst>
            </p:cNvPr>
            <p:cNvSpPr/>
            <p:nvPr/>
          </p:nvSpPr>
          <p:spPr>
            <a:xfrm>
              <a:off x="4903200" y="1331525"/>
              <a:ext cx="73575" cy="67425"/>
            </a:xfrm>
            <a:custGeom>
              <a:avLst/>
              <a:gdLst/>
              <a:ahLst/>
              <a:cxnLst/>
              <a:rect l="l" t="t" r="r" b="b"/>
              <a:pathLst>
                <a:path w="2943" h="2697" extrusionOk="0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729;p67">
              <a:extLst>
                <a:ext uri="{FF2B5EF4-FFF2-40B4-BE49-F238E27FC236}">
                  <a16:creationId xmlns:a16="http://schemas.microsoft.com/office/drawing/2014/main" id="{82EAA5D2-2A51-5850-2878-A03C65876D65}"/>
                </a:ext>
              </a:extLst>
            </p:cNvPr>
            <p:cNvSpPr/>
            <p:nvPr/>
          </p:nvSpPr>
          <p:spPr>
            <a:xfrm>
              <a:off x="4930250" y="1353150"/>
              <a:ext cx="29775" cy="32475"/>
            </a:xfrm>
            <a:custGeom>
              <a:avLst/>
              <a:gdLst/>
              <a:ahLst/>
              <a:cxnLst/>
              <a:rect l="l" t="t" r="r" b="b"/>
              <a:pathLst>
                <a:path w="1191" h="1299" extrusionOk="0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" name="Google Shape;1730;p67">
            <a:extLst>
              <a:ext uri="{FF2B5EF4-FFF2-40B4-BE49-F238E27FC236}">
                <a16:creationId xmlns:a16="http://schemas.microsoft.com/office/drawing/2014/main" id="{95466BB2-B95C-1515-C5B4-1052E46FADB7}"/>
              </a:ext>
            </a:extLst>
          </p:cNvPr>
          <p:cNvGrpSpPr/>
          <p:nvPr/>
        </p:nvGrpSpPr>
        <p:grpSpPr>
          <a:xfrm>
            <a:off x="5700934" y="2404152"/>
            <a:ext cx="583960" cy="565345"/>
            <a:chOff x="4815575" y="1416800"/>
            <a:chExt cx="73750" cy="71400"/>
          </a:xfrm>
        </p:grpSpPr>
        <p:sp>
          <p:nvSpPr>
            <p:cNvPr id="14" name="Google Shape;1731;p67">
              <a:extLst>
                <a:ext uri="{FF2B5EF4-FFF2-40B4-BE49-F238E27FC236}">
                  <a16:creationId xmlns:a16="http://schemas.microsoft.com/office/drawing/2014/main" id="{C06A27B8-2682-D99D-1676-9C51E875874A}"/>
                </a:ext>
              </a:extLst>
            </p:cNvPr>
            <p:cNvSpPr/>
            <p:nvPr/>
          </p:nvSpPr>
          <p:spPr>
            <a:xfrm>
              <a:off x="4815575" y="1416800"/>
              <a:ext cx="43100" cy="52150"/>
            </a:xfrm>
            <a:custGeom>
              <a:avLst/>
              <a:gdLst/>
              <a:ahLst/>
              <a:cxnLst/>
              <a:rect l="l" t="t" r="r" b="b"/>
              <a:pathLst>
                <a:path w="1724" h="2086" extrusionOk="0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732;p67">
              <a:extLst>
                <a:ext uri="{FF2B5EF4-FFF2-40B4-BE49-F238E27FC236}">
                  <a16:creationId xmlns:a16="http://schemas.microsoft.com/office/drawing/2014/main" id="{6933FE5B-9B79-26CA-5195-023E8B7E7C72}"/>
                </a:ext>
              </a:extLst>
            </p:cNvPr>
            <p:cNvSpPr/>
            <p:nvPr/>
          </p:nvSpPr>
          <p:spPr>
            <a:xfrm>
              <a:off x="4861725" y="1421125"/>
              <a:ext cx="27600" cy="51250"/>
            </a:xfrm>
            <a:custGeom>
              <a:avLst/>
              <a:gdLst/>
              <a:ahLst/>
              <a:cxnLst/>
              <a:rect l="l" t="t" r="r" b="b"/>
              <a:pathLst>
                <a:path w="1104" h="2050" extrusionOk="0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733;p67">
              <a:extLst>
                <a:ext uri="{FF2B5EF4-FFF2-40B4-BE49-F238E27FC236}">
                  <a16:creationId xmlns:a16="http://schemas.microsoft.com/office/drawing/2014/main" id="{46BCAB9B-0D2D-87FB-D347-4B5DE1CB4E16}"/>
                </a:ext>
              </a:extLst>
            </p:cNvPr>
            <p:cNvSpPr/>
            <p:nvPr/>
          </p:nvSpPr>
          <p:spPr>
            <a:xfrm>
              <a:off x="4829450" y="1467825"/>
              <a:ext cx="49250" cy="20375"/>
            </a:xfrm>
            <a:custGeom>
              <a:avLst/>
              <a:gdLst/>
              <a:ahLst/>
              <a:cxnLst/>
              <a:rect l="l" t="t" r="r" b="b"/>
              <a:pathLst>
                <a:path w="1970" h="815" extrusionOk="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" name="Google Shape;1734;p67">
            <a:extLst>
              <a:ext uri="{FF2B5EF4-FFF2-40B4-BE49-F238E27FC236}">
                <a16:creationId xmlns:a16="http://schemas.microsoft.com/office/drawing/2014/main" id="{32CD2A8A-5FCF-7F69-62B6-C109FB968247}"/>
              </a:ext>
            </a:extLst>
          </p:cNvPr>
          <p:cNvGrpSpPr/>
          <p:nvPr/>
        </p:nvGrpSpPr>
        <p:grpSpPr>
          <a:xfrm>
            <a:off x="6335715" y="2434339"/>
            <a:ext cx="589898" cy="504970"/>
            <a:chOff x="4902475" y="1418875"/>
            <a:chExt cx="74500" cy="63775"/>
          </a:xfrm>
        </p:grpSpPr>
        <p:sp>
          <p:nvSpPr>
            <p:cNvPr id="18" name="Google Shape;1735;p67">
              <a:extLst>
                <a:ext uri="{FF2B5EF4-FFF2-40B4-BE49-F238E27FC236}">
                  <a16:creationId xmlns:a16="http://schemas.microsoft.com/office/drawing/2014/main" id="{6ABA3ECC-B2DE-7DB6-706E-85665F8B06CD}"/>
                </a:ext>
              </a:extLst>
            </p:cNvPr>
            <p:cNvSpPr/>
            <p:nvPr/>
          </p:nvSpPr>
          <p:spPr>
            <a:xfrm>
              <a:off x="4902475" y="1418875"/>
              <a:ext cx="74500" cy="63775"/>
            </a:xfrm>
            <a:custGeom>
              <a:avLst/>
              <a:gdLst/>
              <a:ahLst/>
              <a:cxnLst/>
              <a:rect l="l" t="t" r="r" b="b"/>
              <a:pathLst>
                <a:path w="2980" h="2551" extrusionOk="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736;p67">
              <a:extLst>
                <a:ext uri="{FF2B5EF4-FFF2-40B4-BE49-F238E27FC236}">
                  <a16:creationId xmlns:a16="http://schemas.microsoft.com/office/drawing/2014/main" id="{43A98CF0-42D4-645F-1FB6-99B391A38600}"/>
                </a:ext>
              </a:extLst>
            </p:cNvPr>
            <p:cNvSpPr/>
            <p:nvPr/>
          </p:nvSpPr>
          <p:spPr>
            <a:xfrm>
              <a:off x="4916350" y="1418975"/>
              <a:ext cx="59725" cy="63675"/>
            </a:xfrm>
            <a:custGeom>
              <a:avLst/>
              <a:gdLst/>
              <a:ahLst/>
              <a:cxnLst/>
              <a:rect l="l" t="t" r="r" b="b"/>
              <a:pathLst>
                <a:path w="2389" h="2547" extrusionOk="0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" name="Google Shape;1737;p67">
            <a:extLst>
              <a:ext uri="{FF2B5EF4-FFF2-40B4-BE49-F238E27FC236}">
                <a16:creationId xmlns:a16="http://schemas.microsoft.com/office/drawing/2014/main" id="{0F9EB952-8DF2-BB5F-FB73-D3B666990129}"/>
              </a:ext>
            </a:extLst>
          </p:cNvPr>
          <p:cNvGrpSpPr/>
          <p:nvPr/>
        </p:nvGrpSpPr>
        <p:grpSpPr>
          <a:xfrm>
            <a:off x="5710930" y="3151443"/>
            <a:ext cx="563967" cy="567127"/>
            <a:chOff x="4818100" y="1507675"/>
            <a:chExt cx="71225" cy="71625"/>
          </a:xfrm>
        </p:grpSpPr>
        <p:sp>
          <p:nvSpPr>
            <p:cNvPr id="21" name="Google Shape;1738;p67">
              <a:extLst>
                <a:ext uri="{FF2B5EF4-FFF2-40B4-BE49-F238E27FC236}">
                  <a16:creationId xmlns:a16="http://schemas.microsoft.com/office/drawing/2014/main" id="{EDF9F732-E06D-AE52-4EA0-F3C300B4EFE8}"/>
                </a:ext>
              </a:extLst>
            </p:cNvPr>
            <p:cNvSpPr/>
            <p:nvPr/>
          </p:nvSpPr>
          <p:spPr>
            <a:xfrm>
              <a:off x="4818100" y="1507675"/>
              <a:ext cx="46000" cy="56300"/>
            </a:xfrm>
            <a:custGeom>
              <a:avLst/>
              <a:gdLst/>
              <a:ahLst/>
              <a:cxnLst/>
              <a:rect l="l" t="t" r="r" b="b"/>
              <a:pathLst>
                <a:path w="1840" h="2252" extrusionOk="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739;p67">
              <a:extLst>
                <a:ext uri="{FF2B5EF4-FFF2-40B4-BE49-F238E27FC236}">
                  <a16:creationId xmlns:a16="http://schemas.microsoft.com/office/drawing/2014/main" id="{657DF11F-4D92-8A39-950A-9B56C4150A3A}"/>
                </a:ext>
              </a:extLst>
            </p:cNvPr>
            <p:cNvSpPr/>
            <p:nvPr/>
          </p:nvSpPr>
          <p:spPr>
            <a:xfrm>
              <a:off x="4869825" y="1519575"/>
              <a:ext cx="19500" cy="23825"/>
            </a:xfrm>
            <a:custGeom>
              <a:avLst/>
              <a:gdLst/>
              <a:ahLst/>
              <a:cxnLst/>
              <a:rect l="l" t="t" r="r" b="b"/>
              <a:pathLst>
                <a:path w="780" h="953" extrusionOk="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740;p67">
              <a:extLst>
                <a:ext uri="{FF2B5EF4-FFF2-40B4-BE49-F238E27FC236}">
                  <a16:creationId xmlns:a16="http://schemas.microsoft.com/office/drawing/2014/main" id="{80064409-7C01-66D0-00FB-180CA76C37C7}"/>
                </a:ext>
              </a:extLst>
            </p:cNvPr>
            <p:cNvSpPr/>
            <p:nvPr/>
          </p:nvSpPr>
          <p:spPr>
            <a:xfrm>
              <a:off x="4857575" y="1547700"/>
              <a:ext cx="31575" cy="31600"/>
            </a:xfrm>
            <a:custGeom>
              <a:avLst/>
              <a:gdLst/>
              <a:ahLst/>
              <a:cxnLst/>
              <a:rect l="l" t="t" r="r" b="b"/>
              <a:pathLst>
                <a:path w="1263" h="1264" extrusionOk="0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741;p67">
              <a:extLst>
                <a:ext uri="{FF2B5EF4-FFF2-40B4-BE49-F238E27FC236}">
                  <a16:creationId xmlns:a16="http://schemas.microsoft.com/office/drawing/2014/main" id="{64DE7BB7-BBAE-038B-7F95-6780E0A1F6DF}"/>
                </a:ext>
              </a:extLst>
            </p:cNvPr>
            <p:cNvSpPr/>
            <p:nvPr/>
          </p:nvSpPr>
          <p:spPr>
            <a:xfrm>
              <a:off x="4829800" y="1560150"/>
              <a:ext cx="23650" cy="18950"/>
            </a:xfrm>
            <a:custGeom>
              <a:avLst/>
              <a:gdLst/>
              <a:ahLst/>
              <a:cxnLst/>
              <a:rect l="l" t="t" r="r" b="b"/>
              <a:pathLst>
                <a:path w="946" h="758" extrusionOk="0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" name="Google Shape;1742;p67">
            <a:extLst>
              <a:ext uri="{FF2B5EF4-FFF2-40B4-BE49-F238E27FC236}">
                <a16:creationId xmlns:a16="http://schemas.microsoft.com/office/drawing/2014/main" id="{744EEE69-B37D-D857-B8C0-3784833AD4B9}"/>
              </a:ext>
            </a:extLst>
          </p:cNvPr>
          <p:cNvGrpSpPr/>
          <p:nvPr/>
        </p:nvGrpSpPr>
        <p:grpSpPr>
          <a:xfrm>
            <a:off x="5024428" y="3154904"/>
            <a:ext cx="628301" cy="588505"/>
            <a:chOff x="4721450" y="1509475"/>
            <a:chExt cx="79350" cy="74325"/>
          </a:xfrm>
        </p:grpSpPr>
        <p:sp>
          <p:nvSpPr>
            <p:cNvPr id="26" name="Google Shape;1743;p67">
              <a:extLst>
                <a:ext uri="{FF2B5EF4-FFF2-40B4-BE49-F238E27FC236}">
                  <a16:creationId xmlns:a16="http://schemas.microsoft.com/office/drawing/2014/main" id="{D9548B77-24E5-ADA6-602E-7F3F95604B46}"/>
                </a:ext>
              </a:extLst>
            </p:cNvPr>
            <p:cNvSpPr/>
            <p:nvPr/>
          </p:nvSpPr>
          <p:spPr>
            <a:xfrm>
              <a:off x="4729025" y="1509475"/>
              <a:ext cx="27050" cy="26725"/>
            </a:xfrm>
            <a:custGeom>
              <a:avLst/>
              <a:gdLst/>
              <a:ahLst/>
              <a:cxnLst/>
              <a:rect l="l" t="t" r="r" b="b"/>
              <a:pathLst>
                <a:path w="1082" h="1069" extrusionOk="0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744;p67">
              <a:extLst>
                <a:ext uri="{FF2B5EF4-FFF2-40B4-BE49-F238E27FC236}">
                  <a16:creationId xmlns:a16="http://schemas.microsoft.com/office/drawing/2014/main" id="{90508DBE-A5D2-ADF7-58D8-2314F14FEF29}"/>
                </a:ext>
              </a:extLst>
            </p:cNvPr>
            <p:cNvSpPr/>
            <p:nvPr/>
          </p:nvSpPr>
          <p:spPr>
            <a:xfrm>
              <a:off x="4721450" y="1533275"/>
              <a:ext cx="32300" cy="42600"/>
            </a:xfrm>
            <a:custGeom>
              <a:avLst/>
              <a:gdLst/>
              <a:ahLst/>
              <a:cxnLst/>
              <a:rect l="l" t="t" r="r" b="b"/>
              <a:pathLst>
                <a:path w="1292" h="1704" extrusionOk="0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745;p67">
              <a:extLst>
                <a:ext uri="{FF2B5EF4-FFF2-40B4-BE49-F238E27FC236}">
                  <a16:creationId xmlns:a16="http://schemas.microsoft.com/office/drawing/2014/main" id="{70719AD3-3E0A-EA8A-57D3-BCDEA22151B8}"/>
                </a:ext>
              </a:extLst>
            </p:cNvPr>
            <p:cNvSpPr/>
            <p:nvPr/>
          </p:nvSpPr>
          <p:spPr>
            <a:xfrm>
              <a:off x="4750650" y="1551675"/>
              <a:ext cx="42950" cy="32125"/>
            </a:xfrm>
            <a:custGeom>
              <a:avLst/>
              <a:gdLst/>
              <a:ahLst/>
              <a:cxnLst/>
              <a:rect l="l" t="t" r="r" b="b"/>
              <a:pathLst>
                <a:path w="1718" h="1285" extrusionOk="0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746;p67">
              <a:extLst>
                <a:ext uri="{FF2B5EF4-FFF2-40B4-BE49-F238E27FC236}">
                  <a16:creationId xmlns:a16="http://schemas.microsoft.com/office/drawing/2014/main" id="{9F283CBF-1390-A7FF-5828-1EFE31AF0980}"/>
                </a:ext>
              </a:extLst>
            </p:cNvPr>
            <p:cNvSpPr/>
            <p:nvPr/>
          </p:nvSpPr>
          <p:spPr>
            <a:xfrm>
              <a:off x="4761300" y="1510025"/>
              <a:ext cx="39500" cy="44375"/>
            </a:xfrm>
            <a:custGeom>
              <a:avLst/>
              <a:gdLst/>
              <a:ahLst/>
              <a:cxnLst/>
              <a:rect l="l" t="t" r="r" b="b"/>
              <a:pathLst>
                <a:path w="1580" h="1775" extrusionOk="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" name="Google Shape;1747;p67">
            <a:extLst>
              <a:ext uri="{FF2B5EF4-FFF2-40B4-BE49-F238E27FC236}">
                <a16:creationId xmlns:a16="http://schemas.microsoft.com/office/drawing/2014/main" id="{1EF0FB06-69B5-D7FE-E429-1A40EC222930}"/>
              </a:ext>
            </a:extLst>
          </p:cNvPr>
          <p:cNvGrpSpPr/>
          <p:nvPr/>
        </p:nvGrpSpPr>
        <p:grpSpPr>
          <a:xfrm>
            <a:off x="6369961" y="3139470"/>
            <a:ext cx="557038" cy="562772"/>
            <a:chOff x="4906800" y="1507500"/>
            <a:chExt cx="70350" cy="71075"/>
          </a:xfrm>
        </p:grpSpPr>
        <p:sp>
          <p:nvSpPr>
            <p:cNvPr id="31" name="Google Shape;1748;p67">
              <a:extLst>
                <a:ext uri="{FF2B5EF4-FFF2-40B4-BE49-F238E27FC236}">
                  <a16:creationId xmlns:a16="http://schemas.microsoft.com/office/drawing/2014/main" id="{655E7D90-06D3-7CE7-0C24-817E509B26E6}"/>
                </a:ext>
              </a:extLst>
            </p:cNvPr>
            <p:cNvSpPr/>
            <p:nvPr/>
          </p:nvSpPr>
          <p:spPr>
            <a:xfrm>
              <a:off x="4916000" y="1507500"/>
              <a:ext cx="30850" cy="24000"/>
            </a:xfrm>
            <a:custGeom>
              <a:avLst/>
              <a:gdLst/>
              <a:ahLst/>
              <a:cxnLst/>
              <a:rect l="l" t="t" r="r" b="b"/>
              <a:pathLst>
                <a:path w="1234" h="960" extrusionOk="0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749;p67">
              <a:extLst>
                <a:ext uri="{FF2B5EF4-FFF2-40B4-BE49-F238E27FC236}">
                  <a16:creationId xmlns:a16="http://schemas.microsoft.com/office/drawing/2014/main" id="{9737E72E-E224-FA3D-0882-65A28733D4B0}"/>
                </a:ext>
              </a:extLst>
            </p:cNvPr>
            <p:cNvSpPr/>
            <p:nvPr/>
          </p:nvSpPr>
          <p:spPr>
            <a:xfrm>
              <a:off x="4906800" y="1533825"/>
              <a:ext cx="19675" cy="32475"/>
            </a:xfrm>
            <a:custGeom>
              <a:avLst/>
              <a:gdLst/>
              <a:ahLst/>
              <a:cxnLst/>
              <a:rect l="l" t="t" r="r" b="b"/>
              <a:pathLst>
                <a:path w="787" h="1299" extrusionOk="0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1750;p67">
              <a:extLst>
                <a:ext uri="{FF2B5EF4-FFF2-40B4-BE49-F238E27FC236}">
                  <a16:creationId xmlns:a16="http://schemas.microsoft.com/office/drawing/2014/main" id="{BB481ABF-BF89-E107-6EEF-6F7DF23D0CF7}"/>
                </a:ext>
              </a:extLst>
            </p:cNvPr>
            <p:cNvSpPr/>
            <p:nvPr/>
          </p:nvSpPr>
          <p:spPr>
            <a:xfrm>
              <a:off x="4926625" y="1561950"/>
              <a:ext cx="30675" cy="16625"/>
            </a:xfrm>
            <a:custGeom>
              <a:avLst/>
              <a:gdLst/>
              <a:ahLst/>
              <a:cxnLst/>
              <a:rect l="l" t="t" r="r" b="b"/>
              <a:pathLst>
                <a:path w="1227" h="665" extrusionOk="0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1751;p67">
              <a:extLst>
                <a:ext uri="{FF2B5EF4-FFF2-40B4-BE49-F238E27FC236}">
                  <a16:creationId xmlns:a16="http://schemas.microsoft.com/office/drawing/2014/main" id="{6D49C9E8-0739-181E-B082-ADBA7B92200D}"/>
                </a:ext>
              </a:extLst>
            </p:cNvPr>
            <p:cNvSpPr/>
            <p:nvPr/>
          </p:nvSpPr>
          <p:spPr>
            <a:xfrm>
              <a:off x="4957475" y="1541400"/>
              <a:ext cx="19675" cy="27800"/>
            </a:xfrm>
            <a:custGeom>
              <a:avLst/>
              <a:gdLst/>
              <a:ahLst/>
              <a:cxnLst/>
              <a:rect l="l" t="t" r="r" b="b"/>
              <a:pathLst>
                <a:path w="787" h="1112" extrusionOk="0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752;p67">
              <a:extLst>
                <a:ext uri="{FF2B5EF4-FFF2-40B4-BE49-F238E27FC236}">
                  <a16:creationId xmlns:a16="http://schemas.microsoft.com/office/drawing/2014/main" id="{B34B9A33-643D-7FC9-B8C8-BFE89F5E1D9C}"/>
                </a:ext>
              </a:extLst>
            </p:cNvPr>
            <p:cNvSpPr/>
            <p:nvPr/>
          </p:nvSpPr>
          <p:spPr>
            <a:xfrm>
              <a:off x="4951325" y="1512550"/>
              <a:ext cx="24925" cy="26350"/>
            </a:xfrm>
            <a:custGeom>
              <a:avLst/>
              <a:gdLst/>
              <a:ahLst/>
              <a:cxnLst/>
              <a:rect l="l" t="t" r="r" b="b"/>
              <a:pathLst>
                <a:path w="997" h="1054" extrusionOk="0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" name="Google Shape;1753;p67">
            <a:extLst>
              <a:ext uri="{FF2B5EF4-FFF2-40B4-BE49-F238E27FC236}">
                <a16:creationId xmlns:a16="http://schemas.microsoft.com/office/drawing/2014/main" id="{64A45BB5-DE08-00A2-D64F-5D2DC941C953}"/>
              </a:ext>
            </a:extLst>
          </p:cNvPr>
          <p:cNvGrpSpPr/>
          <p:nvPr/>
        </p:nvGrpSpPr>
        <p:grpSpPr>
          <a:xfrm>
            <a:off x="4407569" y="1666406"/>
            <a:ext cx="517934" cy="517934"/>
            <a:chOff x="3736598" y="2170606"/>
            <a:chExt cx="404889" cy="404889"/>
          </a:xfrm>
        </p:grpSpPr>
        <p:sp>
          <p:nvSpPr>
            <p:cNvPr id="37" name="Google Shape;1754;p67">
              <a:extLst>
                <a:ext uri="{FF2B5EF4-FFF2-40B4-BE49-F238E27FC236}">
                  <a16:creationId xmlns:a16="http://schemas.microsoft.com/office/drawing/2014/main" id="{32851089-9872-E3D2-5001-50BCF628B6DE}"/>
                </a:ext>
              </a:extLst>
            </p:cNvPr>
            <p:cNvSpPr/>
            <p:nvPr/>
          </p:nvSpPr>
          <p:spPr>
            <a:xfrm>
              <a:off x="3950281" y="2170846"/>
              <a:ext cx="191206" cy="231947"/>
            </a:xfrm>
            <a:custGeom>
              <a:avLst/>
              <a:gdLst/>
              <a:ahLst/>
              <a:cxnLst/>
              <a:rect l="l" t="t" r="r" b="b"/>
              <a:pathLst>
                <a:path w="8781" h="10652" extrusionOk="0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755;p67">
              <a:extLst>
                <a:ext uri="{FF2B5EF4-FFF2-40B4-BE49-F238E27FC236}">
                  <a16:creationId xmlns:a16="http://schemas.microsoft.com/office/drawing/2014/main" id="{C15B4BE6-9A46-FC09-ABDC-5149507DAFA2}"/>
                </a:ext>
              </a:extLst>
            </p:cNvPr>
            <p:cNvSpPr/>
            <p:nvPr/>
          </p:nvSpPr>
          <p:spPr>
            <a:xfrm>
              <a:off x="3737099" y="2170606"/>
              <a:ext cx="231947" cy="191446"/>
            </a:xfrm>
            <a:custGeom>
              <a:avLst/>
              <a:gdLst/>
              <a:ahLst/>
              <a:cxnLst/>
              <a:rect l="l" t="t" r="r" b="b"/>
              <a:pathLst>
                <a:path w="10652" h="8792" extrusionOk="0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756;p67">
              <a:extLst>
                <a:ext uri="{FF2B5EF4-FFF2-40B4-BE49-F238E27FC236}">
                  <a16:creationId xmlns:a16="http://schemas.microsoft.com/office/drawing/2014/main" id="{794E0997-1DF9-E074-6E5C-2DC611050A16}"/>
                </a:ext>
              </a:extLst>
            </p:cNvPr>
            <p:cNvSpPr/>
            <p:nvPr/>
          </p:nvSpPr>
          <p:spPr>
            <a:xfrm>
              <a:off x="3909539" y="2384027"/>
              <a:ext cx="231686" cy="191468"/>
            </a:xfrm>
            <a:custGeom>
              <a:avLst/>
              <a:gdLst/>
              <a:ahLst/>
              <a:cxnLst/>
              <a:rect l="l" t="t" r="r" b="b"/>
              <a:pathLst>
                <a:path w="10640" h="8793" extrusionOk="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757;p67">
              <a:extLst>
                <a:ext uri="{FF2B5EF4-FFF2-40B4-BE49-F238E27FC236}">
                  <a16:creationId xmlns:a16="http://schemas.microsoft.com/office/drawing/2014/main" id="{EA6D00FF-2C14-936D-E9A6-A537A9338837}"/>
                </a:ext>
              </a:extLst>
            </p:cNvPr>
            <p:cNvSpPr/>
            <p:nvPr/>
          </p:nvSpPr>
          <p:spPr>
            <a:xfrm>
              <a:off x="3736598" y="2343307"/>
              <a:ext cx="191707" cy="231686"/>
            </a:xfrm>
            <a:custGeom>
              <a:avLst/>
              <a:gdLst/>
              <a:ahLst/>
              <a:cxnLst/>
              <a:rect l="l" t="t" r="r" b="b"/>
              <a:pathLst>
                <a:path w="8804" h="10640" extrusionOk="0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" name="Google Shape;1758;p67">
            <a:extLst>
              <a:ext uri="{FF2B5EF4-FFF2-40B4-BE49-F238E27FC236}">
                <a16:creationId xmlns:a16="http://schemas.microsoft.com/office/drawing/2014/main" id="{9077C674-F290-B246-8B44-FAD10E2D7BB4}"/>
              </a:ext>
            </a:extLst>
          </p:cNvPr>
          <p:cNvGrpSpPr/>
          <p:nvPr/>
        </p:nvGrpSpPr>
        <p:grpSpPr>
          <a:xfrm>
            <a:off x="3674630" y="1666504"/>
            <a:ext cx="586986" cy="517740"/>
            <a:chOff x="3161917" y="2170682"/>
            <a:chExt cx="458870" cy="404737"/>
          </a:xfrm>
        </p:grpSpPr>
        <p:sp>
          <p:nvSpPr>
            <p:cNvPr id="42" name="Google Shape;1759;p67">
              <a:extLst>
                <a:ext uri="{FF2B5EF4-FFF2-40B4-BE49-F238E27FC236}">
                  <a16:creationId xmlns:a16="http://schemas.microsoft.com/office/drawing/2014/main" id="{34D7F26E-C947-A943-4C6D-CD3BBA2F6350}"/>
                </a:ext>
              </a:extLst>
            </p:cNvPr>
            <p:cNvSpPr/>
            <p:nvPr/>
          </p:nvSpPr>
          <p:spPr>
            <a:xfrm>
              <a:off x="3161917" y="2170682"/>
              <a:ext cx="277174" cy="291676"/>
            </a:xfrm>
            <a:custGeom>
              <a:avLst/>
              <a:gdLst/>
              <a:ahLst/>
              <a:cxnLst/>
              <a:rect l="l" t="t" r="r" b="b"/>
              <a:pathLst>
                <a:path w="12729" h="13395" extrusionOk="0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760;p67">
              <a:extLst>
                <a:ext uri="{FF2B5EF4-FFF2-40B4-BE49-F238E27FC236}">
                  <a16:creationId xmlns:a16="http://schemas.microsoft.com/office/drawing/2014/main" id="{1776ACEB-38F0-0163-01CE-73863A1A8DAA}"/>
                </a:ext>
              </a:extLst>
            </p:cNvPr>
            <p:cNvSpPr/>
            <p:nvPr/>
          </p:nvSpPr>
          <p:spPr>
            <a:xfrm>
              <a:off x="3420326" y="2170922"/>
              <a:ext cx="200461" cy="302934"/>
            </a:xfrm>
            <a:custGeom>
              <a:avLst/>
              <a:gdLst/>
              <a:ahLst/>
              <a:cxnLst/>
              <a:rect l="l" t="t" r="r" b="b"/>
              <a:pathLst>
                <a:path w="9206" h="13912" extrusionOk="0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1761;p67">
              <a:extLst>
                <a:ext uri="{FF2B5EF4-FFF2-40B4-BE49-F238E27FC236}">
                  <a16:creationId xmlns:a16="http://schemas.microsoft.com/office/drawing/2014/main" id="{C6E17554-D251-DBAB-9D4A-6AAA95937446}"/>
                </a:ext>
              </a:extLst>
            </p:cNvPr>
            <p:cNvSpPr/>
            <p:nvPr/>
          </p:nvSpPr>
          <p:spPr>
            <a:xfrm>
              <a:off x="3233645" y="2417594"/>
              <a:ext cx="344393" cy="157825"/>
            </a:xfrm>
            <a:custGeom>
              <a:avLst/>
              <a:gdLst/>
              <a:ahLst/>
              <a:cxnLst/>
              <a:rect l="l" t="t" r="r" b="b"/>
              <a:pathLst>
                <a:path w="15816" h="7248" extrusionOk="0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" name="Google Shape;1762;p67">
            <a:extLst>
              <a:ext uri="{FF2B5EF4-FFF2-40B4-BE49-F238E27FC236}">
                <a16:creationId xmlns:a16="http://schemas.microsoft.com/office/drawing/2014/main" id="{28EA7F2A-D8CB-6ED4-3C4A-97B0D22DC2D6}"/>
              </a:ext>
            </a:extLst>
          </p:cNvPr>
          <p:cNvGrpSpPr/>
          <p:nvPr/>
        </p:nvGrpSpPr>
        <p:grpSpPr>
          <a:xfrm>
            <a:off x="3697652" y="2427843"/>
            <a:ext cx="540943" cy="517963"/>
            <a:chOff x="3179914" y="2889488"/>
            <a:chExt cx="422876" cy="404911"/>
          </a:xfrm>
        </p:grpSpPr>
        <p:sp>
          <p:nvSpPr>
            <p:cNvPr id="46" name="Google Shape;1763;p67">
              <a:extLst>
                <a:ext uri="{FF2B5EF4-FFF2-40B4-BE49-F238E27FC236}">
                  <a16:creationId xmlns:a16="http://schemas.microsoft.com/office/drawing/2014/main" id="{4F824678-C66A-93FC-D9FF-64C721C42C98}"/>
                </a:ext>
              </a:extLst>
            </p:cNvPr>
            <p:cNvSpPr/>
            <p:nvPr/>
          </p:nvSpPr>
          <p:spPr>
            <a:xfrm>
              <a:off x="3402328" y="2889749"/>
              <a:ext cx="163726" cy="157477"/>
            </a:xfrm>
            <a:custGeom>
              <a:avLst/>
              <a:gdLst/>
              <a:ahLst/>
              <a:cxnLst/>
              <a:rect l="l" t="t" r="r" b="b"/>
              <a:pathLst>
                <a:path w="7519" h="7232" extrusionOk="0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1764;p67">
              <a:extLst>
                <a:ext uri="{FF2B5EF4-FFF2-40B4-BE49-F238E27FC236}">
                  <a16:creationId xmlns:a16="http://schemas.microsoft.com/office/drawing/2014/main" id="{E83CEEFB-1DC0-6999-B541-2A08CA957748}"/>
                </a:ext>
              </a:extLst>
            </p:cNvPr>
            <p:cNvSpPr/>
            <p:nvPr/>
          </p:nvSpPr>
          <p:spPr>
            <a:xfrm>
              <a:off x="3467807" y="3000956"/>
              <a:ext cx="134983" cy="191707"/>
            </a:xfrm>
            <a:custGeom>
              <a:avLst/>
              <a:gdLst/>
              <a:ahLst/>
              <a:cxnLst/>
              <a:rect l="l" t="t" r="r" b="b"/>
              <a:pathLst>
                <a:path w="6199" h="8804" extrusionOk="0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1765;p67">
              <a:extLst>
                <a:ext uri="{FF2B5EF4-FFF2-40B4-BE49-F238E27FC236}">
                  <a16:creationId xmlns:a16="http://schemas.microsoft.com/office/drawing/2014/main" id="{2223153A-1FE6-E105-2223-836350C6AC55}"/>
                </a:ext>
              </a:extLst>
            </p:cNvPr>
            <p:cNvSpPr/>
            <p:nvPr/>
          </p:nvSpPr>
          <p:spPr>
            <a:xfrm>
              <a:off x="3222637" y="2889488"/>
              <a:ext cx="198457" cy="149224"/>
            </a:xfrm>
            <a:custGeom>
              <a:avLst/>
              <a:gdLst/>
              <a:ahLst/>
              <a:cxnLst/>
              <a:rect l="l" t="t" r="r" b="b"/>
              <a:pathLst>
                <a:path w="9114" h="6853" extrusionOk="0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1766;p67">
              <a:extLst>
                <a:ext uri="{FF2B5EF4-FFF2-40B4-BE49-F238E27FC236}">
                  <a16:creationId xmlns:a16="http://schemas.microsoft.com/office/drawing/2014/main" id="{1EBC3FEA-EEB8-8819-9962-C5D475CB6115}"/>
                </a:ext>
              </a:extLst>
            </p:cNvPr>
            <p:cNvSpPr/>
            <p:nvPr/>
          </p:nvSpPr>
          <p:spPr>
            <a:xfrm>
              <a:off x="3179914" y="2991462"/>
              <a:ext cx="133960" cy="190205"/>
            </a:xfrm>
            <a:custGeom>
              <a:avLst/>
              <a:gdLst/>
              <a:ahLst/>
              <a:cxnLst/>
              <a:rect l="l" t="t" r="r" b="b"/>
              <a:pathLst>
                <a:path w="6152" h="8735" extrusionOk="0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1767;p67">
              <a:extLst>
                <a:ext uri="{FF2B5EF4-FFF2-40B4-BE49-F238E27FC236}">
                  <a16:creationId xmlns:a16="http://schemas.microsoft.com/office/drawing/2014/main" id="{F082A5A7-0BC8-02F1-3CD1-6F6AF576187D}"/>
                </a:ext>
              </a:extLst>
            </p:cNvPr>
            <p:cNvSpPr/>
            <p:nvPr/>
          </p:nvSpPr>
          <p:spPr>
            <a:xfrm>
              <a:off x="3215887" y="3136661"/>
              <a:ext cx="162725" cy="157477"/>
            </a:xfrm>
            <a:custGeom>
              <a:avLst/>
              <a:gdLst/>
              <a:ahLst/>
              <a:cxnLst/>
              <a:rect l="l" t="t" r="r" b="b"/>
              <a:pathLst>
                <a:path w="7473" h="7232" extrusionOk="0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768;p67">
              <a:extLst>
                <a:ext uri="{FF2B5EF4-FFF2-40B4-BE49-F238E27FC236}">
                  <a16:creationId xmlns:a16="http://schemas.microsoft.com/office/drawing/2014/main" id="{C291CD36-2BA8-83BE-5806-6AC936C2206D}"/>
                </a:ext>
              </a:extLst>
            </p:cNvPr>
            <p:cNvSpPr/>
            <p:nvPr/>
          </p:nvSpPr>
          <p:spPr>
            <a:xfrm>
              <a:off x="3359605" y="3146677"/>
              <a:ext cx="200439" cy="147722"/>
            </a:xfrm>
            <a:custGeom>
              <a:avLst/>
              <a:gdLst/>
              <a:ahLst/>
              <a:cxnLst/>
              <a:rect l="l" t="t" r="r" b="b"/>
              <a:pathLst>
                <a:path w="9205" h="6784" extrusionOk="0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" name="Google Shape;1769;p67">
            <a:extLst>
              <a:ext uri="{FF2B5EF4-FFF2-40B4-BE49-F238E27FC236}">
                <a16:creationId xmlns:a16="http://schemas.microsoft.com/office/drawing/2014/main" id="{02E68332-0DDF-8E30-6132-1A429299CD42}"/>
              </a:ext>
            </a:extLst>
          </p:cNvPr>
          <p:cNvGrpSpPr/>
          <p:nvPr/>
        </p:nvGrpSpPr>
        <p:grpSpPr>
          <a:xfrm>
            <a:off x="4398446" y="2427801"/>
            <a:ext cx="536180" cy="518047"/>
            <a:chOff x="3729467" y="2889422"/>
            <a:chExt cx="419153" cy="404977"/>
          </a:xfrm>
        </p:grpSpPr>
        <p:sp>
          <p:nvSpPr>
            <p:cNvPr id="53" name="Google Shape;1770;p67">
              <a:extLst>
                <a:ext uri="{FF2B5EF4-FFF2-40B4-BE49-F238E27FC236}">
                  <a16:creationId xmlns:a16="http://schemas.microsoft.com/office/drawing/2014/main" id="{46381053-24BE-E01B-4277-1768156D88C7}"/>
                </a:ext>
              </a:extLst>
            </p:cNvPr>
            <p:cNvSpPr/>
            <p:nvPr/>
          </p:nvSpPr>
          <p:spPr>
            <a:xfrm>
              <a:off x="4014137" y="2974913"/>
              <a:ext cx="134482" cy="178707"/>
            </a:xfrm>
            <a:custGeom>
              <a:avLst/>
              <a:gdLst/>
              <a:ahLst/>
              <a:cxnLst/>
              <a:rect l="l" t="t" r="r" b="b"/>
              <a:pathLst>
                <a:path w="6176" h="8207" extrusionOk="0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1771;p67">
              <a:extLst>
                <a:ext uri="{FF2B5EF4-FFF2-40B4-BE49-F238E27FC236}">
                  <a16:creationId xmlns:a16="http://schemas.microsoft.com/office/drawing/2014/main" id="{4B51862F-E442-3565-BAF3-9399C92E3B24}"/>
                </a:ext>
              </a:extLst>
            </p:cNvPr>
            <p:cNvSpPr/>
            <p:nvPr/>
          </p:nvSpPr>
          <p:spPr>
            <a:xfrm>
              <a:off x="3741225" y="3095375"/>
              <a:ext cx="148963" cy="173460"/>
            </a:xfrm>
            <a:custGeom>
              <a:avLst/>
              <a:gdLst/>
              <a:ahLst/>
              <a:cxnLst/>
              <a:rect l="l" t="t" r="r" b="b"/>
              <a:pathLst>
                <a:path w="6841" h="7966" extrusionOk="0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1772;p67">
              <a:extLst>
                <a:ext uri="{FF2B5EF4-FFF2-40B4-BE49-F238E27FC236}">
                  <a16:creationId xmlns:a16="http://schemas.microsoft.com/office/drawing/2014/main" id="{BC25E078-D72D-2832-13DF-14FDE5360FB0}"/>
                </a:ext>
              </a:extLst>
            </p:cNvPr>
            <p:cNvSpPr/>
            <p:nvPr/>
          </p:nvSpPr>
          <p:spPr>
            <a:xfrm>
              <a:off x="3949660" y="2889684"/>
              <a:ext cx="146219" cy="145980"/>
            </a:xfrm>
            <a:custGeom>
              <a:avLst/>
              <a:gdLst/>
              <a:ahLst/>
              <a:cxnLst/>
              <a:rect l="l" t="t" r="r" b="b"/>
              <a:pathLst>
                <a:path w="6715" h="6704" extrusionOk="0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1773;p67">
              <a:extLst>
                <a:ext uri="{FF2B5EF4-FFF2-40B4-BE49-F238E27FC236}">
                  <a16:creationId xmlns:a16="http://schemas.microsoft.com/office/drawing/2014/main" id="{7F7C1043-D2A9-C244-97A6-CBEA2F22BC1D}"/>
                </a:ext>
              </a:extLst>
            </p:cNvPr>
            <p:cNvSpPr/>
            <p:nvPr/>
          </p:nvSpPr>
          <p:spPr>
            <a:xfrm>
              <a:off x="3847947" y="3172089"/>
              <a:ext cx="167210" cy="122310"/>
            </a:xfrm>
            <a:custGeom>
              <a:avLst/>
              <a:gdLst/>
              <a:ahLst/>
              <a:cxnLst/>
              <a:rect l="l" t="t" r="r" b="b"/>
              <a:pathLst>
                <a:path w="7679" h="5617" extrusionOk="0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774;p67">
              <a:extLst>
                <a:ext uri="{FF2B5EF4-FFF2-40B4-BE49-F238E27FC236}">
                  <a16:creationId xmlns:a16="http://schemas.microsoft.com/office/drawing/2014/main" id="{279FC107-F3F6-9E24-5559-5F24F102E6A1}"/>
                </a:ext>
              </a:extLst>
            </p:cNvPr>
            <p:cNvSpPr/>
            <p:nvPr/>
          </p:nvSpPr>
          <p:spPr>
            <a:xfrm>
              <a:off x="3974658" y="3122616"/>
              <a:ext cx="158457" cy="151206"/>
            </a:xfrm>
            <a:custGeom>
              <a:avLst/>
              <a:gdLst/>
              <a:ahLst/>
              <a:cxnLst/>
              <a:rect l="l" t="t" r="r" b="b"/>
              <a:pathLst>
                <a:path w="7277" h="6944" extrusionOk="0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1775;p67">
              <a:extLst>
                <a:ext uri="{FF2B5EF4-FFF2-40B4-BE49-F238E27FC236}">
                  <a16:creationId xmlns:a16="http://schemas.microsoft.com/office/drawing/2014/main" id="{039E0219-F11F-7583-F77A-574FD64A8444}"/>
                </a:ext>
              </a:extLst>
            </p:cNvPr>
            <p:cNvSpPr/>
            <p:nvPr/>
          </p:nvSpPr>
          <p:spPr>
            <a:xfrm>
              <a:off x="3729467" y="2966660"/>
              <a:ext cx="138990" cy="158718"/>
            </a:xfrm>
            <a:custGeom>
              <a:avLst/>
              <a:gdLst/>
              <a:ahLst/>
              <a:cxnLst/>
              <a:rect l="l" t="t" r="r" b="b"/>
              <a:pathLst>
                <a:path w="6383" h="7289" extrusionOk="0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1776;p67">
              <a:extLst>
                <a:ext uri="{FF2B5EF4-FFF2-40B4-BE49-F238E27FC236}">
                  <a16:creationId xmlns:a16="http://schemas.microsoft.com/office/drawing/2014/main" id="{A51120A8-928F-42EA-C5AA-C07EC22E2722}"/>
                </a:ext>
              </a:extLst>
            </p:cNvPr>
            <p:cNvSpPr/>
            <p:nvPr/>
          </p:nvSpPr>
          <p:spPr>
            <a:xfrm>
              <a:off x="3787716" y="2889422"/>
              <a:ext cx="180449" cy="139229"/>
            </a:xfrm>
            <a:custGeom>
              <a:avLst/>
              <a:gdLst/>
              <a:ahLst/>
              <a:cxnLst/>
              <a:rect l="l" t="t" r="r" b="b"/>
              <a:pathLst>
                <a:path w="8287" h="6394" extrusionOk="0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" name="Google Shape;1777;p67">
            <a:extLst>
              <a:ext uri="{FF2B5EF4-FFF2-40B4-BE49-F238E27FC236}">
                <a16:creationId xmlns:a16="http://schemas.microsoft.com/office/drawing/2014/main" id="{48C8866B-12CE-F63A-7A2A-EA0D46F98231}"/>
              </a:ext>
            </a:extLst>
          </p:cNvPr>
          <p:cNvGrpSpPr/>
          <p:nvPr/>
        </p:nvGrpSpPr>
        <p:grpSpPr>
          <a:xfrm>
            <a:off x="1935479" y="2771230"/>
            <a:ext cx="965351" cy="134611"/>
            <a:chOff x="4411970" y="2962952"/>
            <a:chExt cx="706544" cy="104212"/>
          </a:xfrm>
        </p:grpSpPr>
        <p:sp>
          <p:nvSpPr>
            <p:cNvPr id="61" name="Google Shape;1778;p67">
              <a:extLst>
                <a:ext uri="{FF2B5EF4-FFF2-40B4-BE49-F238E27FC236}">
                  <a16:creationId xmlns:a16="http://schemas.microsoft.com/office/drawing/2014/main" id="{C27FCCA9-3AE5-6CA6-97BE-56D04772808B}"/>
                </a:ext>
              </a:extLst>
            </p:cNvPr>
            <p:cNvSpPr/>
            <p:nvPr/>
          </p:nvSpPr>
          <p:spPr>
            <a:xfrm>
              <a:off x="4583864" y="2962952"/>
              <a:ext cx="534651" cy="104077"/>
            </a:xfrm>
            <a:custGeom>
              <a:avLst/>
              <a:gdLst/>
              <a:ahLst/>
              <a:cxnLst/>
              <a:rect l="l" t="t" r="r" b="b"/>
              <a:pathLst>
                <a:path w="11841" h="2305" extrusionOk="0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1779;p67">
              <a:extLst>
                <a:ext uri="{FF2B5EF4-FFF2-40B4-BE49-F238E27FC236}">
                  <a16:creationId xmlns:a16="http://schemas.microsoft.com/office/drawing/2014/main" id="{695EE10E-EB58-0E35-096A-0FC81CCC163D}"/>
                </a:ext>
              </a:extLst>
            </p:cNvPr>
            <p:cNvSpPr/>
            <p:nvPr/>
          </p:nvSpPr>
          <p:spPr>
            <a:xfrm>
              <a:off x="4411970" y="2963088"/>
              <a:ext cx="124124" cy="104077"/>
            </a:xfrm>
            <a:custGeom>
              <a:avLst/>
              <a:gdLst/>
              <a:ahLst/>
              <a:cxnLst/>
              <a:rect l="l" t="t" r="r" b="b"/>
              <a:pathLst>
                <a:path w="2749" h="2305" extrusionOk="0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1780;p67">
              <a:extLst>
                <a:ext uri="{FF2B5EF4-FFF2-40B4-BE49-F238E27FC236}">
                  <a16:creationId xmlns:a16="http://schemas.microsoft.com/office/drawing/2014/main" id="{37C1FCEE-E2CE-4CCC-2C10-4D3EB7D169F4}"/>
                </a:ext>
              </a:extLst>
            </p:cNvPr>
            <p:cNvSpPr/>
            <p:nvPr/>
          </p:nvSpPr>
          <p:spPr>
            <a:xfrm>
              <a:off x="4496946" y="2963133"/>
              <a:ext cx="79920" cy="104031"/>
            </a:xfrm>
            <a:custGeom>
              <a:avLst/>
              <a:gdLst/>
              <a:ahLst/>
              <a:cxnLst/>
              <a:rect l="l" t="t" r="r" b="b"/>
              <a:pathLst>
                <a:path w="1770" h="2304" extrusionOk="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781;p67">
              <a:extLst>
                <a:ext uri="{FF2B5EF4-FFF2-40B4-BE49-F238E27FC236}">
                  <a16:creationId xmlns:a16="http://schemas.microsoft.com/office/drawing/2014/main" id="{FF27138A-BB5F-C22E-E2D5-2B78BE06C3CD}"/>
                </a:ext>
              </a:extLst>
            </p:cNvPr>
            <p:cNvSpPr/>
            <p:nvPr/>
          </p:nvSpPr>
          <p:spPr>
            <a:xfrm>
              <a:off x="4537628" y="2963133"/>
              <a:ext cx="79965" cy="104031"/>
            </a:xfrm>
            <a:custGeom>
              <a:avLst/>
              <a:gdLst/>
              <a:ahLst/>
              <a:cxnLst/>
              <a:rect l="l" t="t" r="r" b="b"/>
              <a:pathLst>
                <a:path w="1771" h="2304" extrusionOk="0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9" name="Google Shape;1782;p67">
            <a:extLst>
              <a:ext uri="{FF2B5EF4-FFF2-40B4-BE49-F238E27FC236}">
                <a16:creationId xmlns:a16="http://schemas.microsoft.com/office/drawing/2014/main" id="{BB6003E1-18C7-1086-40D0-A90ABF63095F}"/>
              </a:ext>
            </a:extLst>
          </p:cNvPr>
          <p:cNvGrpSpPr/>
          <p:nvPr/>
        </p:nvGrpSpPr>
        <p:grpSpPr>
          <a:xfrm>
            <a:off x="1935479" y="2366520"/>
            <a:ext cx="960158" cy="289172"/>
            <a:chOff x="4411970" y="2726085"/>
            <a:chExt cx="643107" cy="193659"/>
          </a:xfrm>
        </p:grpSpPr>
        <p:sp>
          <p:nvSpPr>
            <p:cNvPr id="1090" name="Google Shape;1783;p67">
              <a:extLst>
                <a:ext uri="{FF2B5EF4-FFF2-40B4-BE49-F238E27FC236}">
                  <a16:creationId xmlns:a16="http://schemas.microsoft.com/office/drawing/2014/main" id="{BC0839CE-E603-9059-5718-CADC1FBD5FE6}"/>
                </a:ext>
              </a:extLst>
            </p:cNvPr>
            <p:cNvSpPr/>
            <p:nvPr/>
          </p:nvSpPr>
          <p:spPr>
            <a:xfrm>
              <a:off x="4411970" y="2726085"/>
              <a:ext cx="118796" cy="193659"/>
            </a:xfrm>
            <a:custGeom>
              <a:avLst/>
              <a:gdLst/>
              <a:ahLst/>
              <a:cxnLst/>
              <a:rect l="l" t="t" r="r" b="b"/>
              <a:pathLst>
                <a:path w="2631" h="4289" extrusionOk="0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784;p67">
              <a:extLst>
                <a:ext uri="{FF2B5EF4-FFF2-40B4-BE49-F238E27FC236}">
                  <a16:creationId xmlns:a16="http://schemas.microsoft.com/office/drawing/2014/main" id="{2D7DF956-A56A-B58A-790A-37A3FD07CB23}"/>
                </a:ext>
              </a:extLst>
            </p:cNvPr>
            <p:cNvSpPr/>
            <p:nvPr/>
          </p:nvSpPr>
          <p:spPr>
            <a:xfrm>
              <a:off x="4426058" y="2791601"/>
              <a:ext cx="36167" cy="62627"/>
            </a:xfrm>
            <a:custGeom>
              <a:avLst/>
              <a:gdLst/>
              <a:ahLst/>
              <a:cxnLst/>
              <a:rect l="l" t="t" r="r" b="b"/>
              <a:pathLst>
                <a:path w="801" h="1387" extrusionOk="0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785;p67">
              <a:extLst>
                <a:ext uri="{FF2B5EF4-FFF2-40B4-BE49-F238E27FC236}">
                  <a16:creationId xmlns:a16="http://schemas.microsoft.com/office/drawing/2014/main" id="{BF61FB37-A20B-7362-A43B-93C8EA9A6913}"/>
                </a:ext>
              </a:extLst>
            </p:cNvPr>
            <p:cNvSpPr/>
            <p:nvPr/>
          </p:nvSpPr>
          <p:spPr>
            <a:xfrm>
              <a:off x="4456806" y="2743875"/>
              <a:ext cx="598271" cy="157989"/>
            </a:xfrm>
            <a:custGeom>
              <a:avLst/>
              <a:gdLst/>
              <a:ahLst/>
              <a:cxnLst/>
              <a:rect l="l" t="t" r="r" b="b"/>
              <a:pathLst>
                <a:path w="13250" h="3499" extrusionOk="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3" name="Google Shape;1786;p67">
            <a:extLst>
              <a:ext uri="{FF2B5EF4-FFF2-40B4-BE49-F238E27FC236}">
                <a16:creationId xmlns:a16="http://schemas.microsoft.com/office/drawing/2014/main" id="{6947F1BB-FC97-19D3-D8F9-2D2389205813}"/>
              </a:ext>
            </a:extLst>
          </p:cNvPr>
          <p:cNvGrpSpPr/>
          <p:nvPr/>
        </p:nvGrpSpPr>
        <p:grpSpPr>
          <a:xfrm>
            <a:off x="943977" y="2620843"/>
            <a:ext cx="811503" cy="252584"/>
            <a:chOff x="4411970" y="4340222"/>
            <a:chExt cx="779467" cy="242683"/>
          </a:xfrm>
        </p:grpSpPr>
        <p:sp>
          <p:nvSpPr>
            <p:cNvPr id="1094" name="Google Shape;1787;p67">
              <a:extLst>
                <a:ext uri="{FF2B5EF4-FFF2-40B4-BE49-F238E27FC236}">
                  <a16:creationId xmlns:a16="http://schemas.microsoft.com/office/drawing/2014/main" id="{58981B74-6EAC-2434-D55A-BCD20F17BBA5}"/>
                </a:ext>
              </a:extLst>
            </p:cNvPr>
            <p:cNvSpPr/>
            <p:nvPr/>
          </p:nvSpPr>
          <p:spPr>
            <a:xfrm>
              <a:off x="4411970" y="4340222"/>
              <a:ext cx="121370" cy="121370"/>
            </a:xfrm>
            <a:custGeom>
              <a:avLst/>
              <a:gdLst/>
              <a:ahLst/>
              <a:cxnLst/>
              <a:rect l="l" t="t" r="r" b="b"/>
              <a:pathLst>
                <a:path w="2688" h="2688" extrusionOk="0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788;p67">
              <a:extLst>
                <a:ext uri="{FF2B5EF4-FFF2-40B4-BE49-F238E27FC236}">
                  <a16:creationId xmlns:a16="http://schemas.microsoft.com/office/drawing/2014/main" id="{9DE3F148-F44D-3F57-1FE3-C3DFAD32D7DC}"/>
                </a:ext>
              </a:extLst>
            </p:cNvPr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789;p67">
              <a:extLst>
                <a:ext uri="{FF2B5EF4-FFF2-40B4-BE49-F238E27FC236}">
                  <a16:creationId xmlns:a16="http://schemas.microsoft.com/office/drawing/2014/main" id="{9528956C-C3AB-1499-4ED2-1EE736DF7ED5}"/>
                </a:ext>
              </a:extLst>
            </p:cNvPr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7" name="Google Shape;1790;p67">
            <a:extLst>
              <a:ext uri="{FF2B5EF4-FFF2-40B4-BE49-F238E27FC236}">
                <a16:creationId xmlns:a16="http://schemas.microsoft.com/office/drawing/2014/main" id="{A42CC20F-80B1-79E7-EE71-E006C843B981}"/>
              </a:ext>
            </a:extLst>
          </p:cNvPr>
          <p:cNvGrpSpPr/>
          <p:nvPr/>
        </p:nvGrpSpPr>
        <p:grpSpPr>
          <a:xfrm>
            <a:off x="1935479" y="2034751"/>
            <a:ext cx="965160" cy="216230"/>
            <a:chOff x="4411970" y="2468674"/>
            <a:chExt cx="747317" cy="167425"/>
          </a:xfrm>
        </p:grpSpPr>
        <p:sp>
          <p:nvSpPr>
            <p:cNvPr id="1098" name="Google Shape;1791;p67">
              <a:extLst>
                <a:ext uri="{FF2B5EF4-FFF2-40B4-BE49-F238E27FC236}">
                  <a16:creationId xmlns:a16="http://schemas.microsoft.com/office/drawing/2014/main" id="{A3B5E546-9BEC-7396-73BB-20717F4D81C9}"/>
                </a:ext>
              </a:extLst>
            </p:cNvPr>
            <p:cNvSpPr/>
            <p:nvPr/>
          </p:nvSpPr>
          <p:spPr>
            <a:xfrm>
              <a:off x="4411970" y="2468674"/>
              <a:ext cx="216235" cy="167425"/>
            </a:xfrm>
            <a:custGeom>
              <a:avLst/>
              <a:gdLst/>
              <a:ahLst/>
              <a:cxnLst/>
              <a:rect l="l" t="t" r="r" b="b"/>
              <a:pathLst>
                <a:path w="4789" h="3708" extrusionOk="0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792;p67">
              <a:extLst>
                <a:ext uri="{FF2B5EF4-FFF2-40B4-BE49-F238E27FC236}">
                  <a16:creationId xmlns:a16="http://schemas.microsoft.com/office/drawing/2014/main" id="{3F515825-0840-C139-65F3-3ACFC16898B4}"/>
                </a:ext>
              </a:extLst>
            </p:cNvPr>
            <p:cNvSpPr/>
            <p:nvPr/>
          </p:nvSpPr>
          <p:spPr>
            <a:xfrm>
              <a:off x="4564629" y="2468674"/>
              <a:ext cx="594658" cy="167425"/>
            </a:xfrm>
            <a:custGeom>
              <a:avLst/>
              <a:gdLst/>
              <a:ahLst/>
              <a:cxnLst/>
              <a:rect l="l" t="t" r="r" b="b"/>
              <a:pathLst>
                <a:path w="13170" h="3708" extrusionOk="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40" name="Google Shape;1793;p67">
            <a:extLst>
              <a:ext uri="{FF2B5EF4-FFF2-40B4-BE49-F238E27FC236}">
                <a16:creationId xmlns:a16="http://schemas.microsoft.com/office/drawing/2014/main" id="{91EE4094-EA42-5A41-E112-753256381589}"/>
              </a:ext>
            </a:extLst>
          </p:cNvPr>
          <p:cNvSpPr/>
          <p:nvPr/>
        </p:nvSpPr>
        <p:spPr>
          <a:xfrm>
            <a:off x="942227" y="2339532"/>
            <a:ext cx="810618" cy="192983"/>
          </a:xfrm>
          <a:custGeom>
            <a:avLst/>
            <a:gdLst/>
            <a:ahLst/>
            <a:cxnLst/>
            <a:rect l="l" t="t" r="r" b="b"/>
            <a:pathLst>
              <a:path w="17936" h="4270" extrusionOk="0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41" name="Google Shape;1794;p67">
            <a:extLst>
              <a:ext uri="{FF2B5EF4-FFF2-40B4-BE49-F238E27FC236}">
                <a16:creationId xmlns:a16="http://schemas.microsoft.com/office/drawing/2014/main" id="{4B563B3E-2CB3-A70C-D7DB-D4D7BEEEFDB8}"/>
              </a:ext>
            </a:extLst>
          </p:cNvPr>
          <p:cNvGrpSpPr/>
          <p:nvPr/>
        </p:nvGrpSpPr>
        <p:grpSpPr>
          <a:xfrm>
            <a:off x="943045" y="1660130"/>
            <a:ext cx="1959041" cy="208784"/>
            <a:chOff x="6336019" y="3733725"/>
            <a:chExt cx="2566206" cy="351310"/>
          </a:xfrm>
        </p:grpSpPr>
        <p:sp>
          <p:nvSpPr>
            <p:cNvPr id="1642" name="Google Shape;1795;p67">
              <a:extLst>
                <a:ext uri="{FF2B5EF4-FFF2-40B4-BE49-F238E27FC236}">
                  <a16:creationId xmlns:a16="http://schemas.microsoft.com/office/drawing/2014/main" id="{C458B437-1097-ECC9-D0BB-3AD734932066}"/>
                </a:ext>
              </a:extLst>
            </p:cNvPr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796;p67">
              <a:extLst>
                <a:ext uri="{FF2B5EF4-FFF2-40B4-BE49-F238E27FC236}">
                  <a16:creationId xmlns:a16="http://schemas.microsoft.com/office/drawing/2014/main" id="{440E36FF-53E5-48E1-2109-D9939CE46771}"/>
                </a:ext>
              </a:extLst>
            </p:cNvPr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797;p67">
              <a:extLst>
                <a:ext uri="{FF2B5EF4-FFF2-40B4-BE49-F238E27FC236}">
                  <a16:creationId xmlns:a16="http://schemas.microsoft.com/office/drawing/2014/main" id="{2FBA4A56-9CB1-F6E2-40B0-E0A91372A4A4}"/>
                </a:ext>
              </a:extLst>
            </p:cNvPr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798;p67">
              <a:extLst>
                <a:ext uri="{FF2B5EF4-FFF2-40B4-BE49-F238E27FC236}">
                  <a16:creationId xmlns:a16="http://schemas.microsoft.com/office/drawing/2014/main" id="{8BD838EB-7285-337C-31D8-34AC9522EB5C}"/>
                </a:ext>
              </a:extLst>
            </p:cNvPr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6" name="Google Shape;1799;p67">
            <a:extLst>
              <a:ext uri="{FF2B5EF4-FFF2-40B4-BE49-F238E27FC236}">
                <a16:creationId xmlns:a16="http://schemas.microsoft.com/office/drawing/2014/main" id="{2BCE042D-F7EB-6D72-FFC9-88BA711978C7}"/>
              </a:ext>
            </a:extLst>
          </p:cNvPr>
          <p:cNvGrpSpPr/>
          <p:nvPr/>
        </p:nvGrpSpPr>
        <p:grpSpPr>
          <a:xfrm>
            <a:off x="1935479" y="3276045"/>
            <a:ext cx="946551" cy="153200"/>
            <a:chOff x="4404545" y="3301592"/>
            <a:chExt cx="782403" cy="129272"/>
          </a:xfrm>
        </p:grpSpPr>
        <p:sp>
          <p:nvSpPr>
            <p:cNvPr id="1647" name="Google Shape;1800;p67">
              <a:extLst>
                <a:ext uri="{FF2B5EF4-FFF2-40B4-BE49-F238E27FC236}">
                  <a16:creationId xmlns:a16="http://schemas.microsoft.com/office/drawing/2014/main" id="{175CFF5E-B744-E808-3475-779A600C1B45}"/>
                </a:ext>
              </a:extLst>
            </p:cNvPr>
            <p:cNvSpPr/>
            <p:nvPr/>
          </p:nvSpPr>
          <p:spPr>
            <a:xfrm>
              <a:off x="4404545" y="3301592"/>
              <a:ext cx="782403" cy="129272"/>
            </a:xfrm>
            <a:custGeom>
              <a:avLst/>
              <a:gdLst/>
              <a:ahLst/>
              <a:cxnLst/>
              <a:rect l="l" t="t" r="r" b="b"/>
              <a:pathLst>
                <a:path w="17328" h="2863" extrusionOk="0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801;p67">
              <a:extLst>
                <a:ext uri="{FF2B5EF4-FFF2-40B4-BE49-F238E27FC236}">
                  <a16:creationId xmlns:a16="http://schemas.microsoft.com/office/drawing/2014/main" id="{B5125415-F119-1535-4E8D-F69B023EFB8A}"/>
                </a:ext>
              </a:extLst>
            </p:cNvPr>
            <p:cNvSpPr/>
            <p:nvPr/>
          </p:nvSpPr>
          <p:spPr>
            <a:xfrm>
              <a:off x="4420869" y="3318308"/>
              <a:ext cx="92621" cy="95856"/>
            </a:xfrm>
            <a:custGeom>
              <a:avLst/>
              <a:gdLst/>
              <a:ahLst/>
              <a:cxnLst/>
              <a:rect l="l" t="t" r="r" b="b"/>
              <a:pathLst>
                <a:path w="2664" h="2563" extrusionOk="0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9" name="Google Shape;1802;p67">
            <a:extLst>
              <a:ext uri="{FF2B5EF4-FFF2-40B4-BE49-F238E27FC236}">
                <a16:creationId xmlns:a16="http://schemas.microsoft.com/office/drawing/2014/main" id="{3679A6C5-6736-7D73-631D-738E6A610785}"/>
              </a:ext>
            </a:extLst>
          </p:cNvPr>
          <p:cNvGrpSpPr/>
          <p:nvPr/>
        </p:nvGrpSpPr>
        <p:grpSpPr>
          <a:xfrm>
            <a:off x="1935479" y="3021380"/>
            <a:ext cx="962257" cy="139127"/>
            <a:chOff x="4411970" y="3131459"/>
            <a:chExt cx="710520" cy="117397"/>
          </a:xfrm>
        </p:grpSpPr>
        <p:sp>
          <p:nvSpPr>
            <p:cNvPr id="1650" name="Google Shape;1803;p67">
              <a:extLst>
                <a:ext uri="{FF2B5EF4-FFF2-40B4-BE49-F238E27FC236}">
                  <a16:creationId xmlns:a16="http://schemas.microsoft.com/office/drawing/2014/main" id="{FF46E207-F470-AA61-B1FC-DD8071CCF4E4}"/>
                </a:ext>
              </a:extLst>
            </p:cNvPr>
            <p:cNvSpPr/>
            <p:nvPr/>
          </p:nvSpPr>
          <p:spPr>
            <a:xfrm>
              <a:off x="4411970" y="3131459"/>
              <a:ext cx="710520" cy="117397"/>
            </a:xfrm>
            <a:custGeom>
              <a:avLst/>
              <a:gdLst/>
              <a:ahLst/>
              <a:cxnLst/>
              <a:rect l="l" t="t" r="r" b="b"/>
              <a:pathLst>
                <a:path w="15736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804;p67">
              <a:extLst>
                <a:ext uri="{FF2B5EF4-FFF2-40B4-BE49-F238E27FC236}">
                  <a16:creationId xmlns:a16="http://schemas.microsoft.com/office/drawing/2014/main" id="{38E5E4E0-FEA4-85EA-974B-45E4221904F4}"/>
                </a:ext>
              </a:extLst>
            </p:cNvPr>
            <p:cNvSpPr/>
            <p:nvPr/>
          </p:nvSpPr>
          <p:spPr>
            <a:xfrm>
              <a:off x="4411970" y="3131459"/>
              <a:ext cx="168012" cy="117397"/>
            </a:xfrm>
            <a:custGeom>
              <a:avLst/>
              <a:gdLst/>
              <a:ahLst/>
              <a:cxnLst/>
              <a:rect l="l" t="t" r="r" b="b"/>
              <a:pathLst>
                <a:path w="3721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52" name="Google Shape;1805;p67" descr="Timeline background shape">
            <a:extLst>
              <a:ext uri="{FF2B5EF4-FFF2-40B4-BE49-F238E27FC236}">
                <a16:creationId xmlns:a16="http://schemas.microsoft.com/office/drawing/2014/main" id="{C923BD3E-BE16-5316-1B06-2B31454D4E23}"/>
              </a:ext>
            </a:extLst>
          </p:cNvPr>
          <p:cNvSpPr/>
          <p:nvPr/>
        </p:nvSpPr>
        <p:spPr>
          <a:xfrm>
            <a:off x="1935479" y="3544784"/>
            <a:ext cx="960300" cy="153000"/>
          </a:xfrm>
          <a:prstGeom prst="homePlate">
            <a:avLst>
              <a:gd name="adj" fmla="val 50000"/>
            </a:avLst>
          </a:pr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53" name="Google Shape;1806;p67">
            <a:extLst>
              <a:ext uri="{FF2B5EF4-FFF2-40B4-BE49-F238E27FC236}">
                <a16:creationId xmlns:a16="http://schemas.microsoft.com/office/drawing/2014/main" id="{14D191D8-4FE2-5981-0415-269095DFC34E}"/>
              </a:ext>
            </a:extLst>
          </p:cNvPr>
          <p:cNvGrpSpPr/>
          <p:nvPr/>
        </p:nvGrpSpPr>
        <p:grpSpPr>
          <a:xfrm>
            <a:off x="935624" y="2947046"/>
            <a:ext cx="823838" cy="458988"/>
            <a:chOff x="4411970" y="1801825"/>
            <a:chExt cx="734586" cy="409262"/>
          </a:xfrm>
        </p:grpSpPr>
        <p:sp>
          <p:nvSpPr>
            <p:cNvPr id="1654" name="Google Shape;1807;p67">
              <a:extLst>
                <a:ext uri="{FF2B5EF4-FFF2-40B4-BE49-F238E27FC236}">
                  <a16:creationId xmlns:a16="http://schemas.microsoft.com/office/drawing/2014/main" id="{34BFCF8C-9AB9-5F18-CF68-9FE78D7CDF5E}"/>
                </a:ext>
              </a:extLst>
            </p:cNvPr>
            <p:cNvSpPr/>
            <p:nvPr/>
          </p:nvSpPr>
          <p:spPr>
            <a:xfrm>
              <a:off x="4411970" y="1801825"/>
              <a:ext cx="734586" cy="409262"/>
            </a:xfrm>
            <a:custGeom>
              <a:avLst/>
              <a:gdLst/>
              <a:ahLst/>
              <a:cxnLst/>
              <a:rect l="l" t="t" r="r" b="b"/>
              <a:pathLst>
                <a:path w="16269" h="9064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808;p67">
              <a:extLst>
                <a:ext uri="{FF2B5EF4-FFF2-40B4-BE49-F238E27FC236}">
                  <a16:creationId xmlns:a16="http://schemas.microsoft.com/office/drawing/2014/main" id="{7D04917F-6A33-6798-87D4-471C02C4E7CC}"/>
                </a:ext>
              </a:extLst>
            </p:cNvPr>
            <p:cNvSpPr/>
            <p:nvPr/>
          </p:nvSpPr>
          <p:spPr>
            <a:xfrm>
              <a:off x="4411970" y="1801825"/>
              <a:ext cx="184087" cy="330923"/>
            </a:xfrm>
            <a:custGeom>
              <a:avLst/>
              <a:gdLst/>
              <a:ahLst/>
              <a:cxnLst/>
              <a:rect l="l" t="t" r="r" b="b"/>
              <a:pathLst>
                <a:path w="4077" h="7329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6" name="Google Shape;1809;p67">
            <a:extLst>
              <a:ext uri="{FF2B5EF4-FFF2-40B4-BE49-F238E27FC236}">
                <a16:creationId xmlns:a16="http://schemas.microsoft.com/office/drawing/2014/main" id="{77C8EBCF-9242-A169-701D-E823FBEC2A63}"/>
              </a:ext>
            </a:extLst>
          </p:cNvPr>
          <p:cNvGrpSpPr/>
          <p:nvPr/>
        </p:nvGrpSpPr>
        <p:grpSpPr>
          <a:xfrm>
            <a:off x="3040596" y="1664616"/>
            <a:ext cx="521514" cy="521514"/>
            <a:chOff x="5681300" y="2527788"/>
            <a:chExt cx="805800" cy="805800"/>
          </a:xfrm>
        </p:grpSpPr>
        <p:sp>
          <p:nvSpPr>
            <p:cNvPr id="1657" name="Google Shape;1810;p67">
              <a:extLst>
                <a:ext uri="{FF2B5EF4-FFF2-40B4-BE49-F238E27FC236}">
                  <a16:creationId xmlns:a16="http://schemas.microsoft.com/office/drawing/2014/main" id="{81666B1D-EEC0-D2E9-094C-496D09E625BF}"/>
                </a:ext>
              </a:extLst>
            </p:cNvPr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811;p67">
              <a:extLst>
                <a:ext uri="{FF2B5EF4-FFF2-40B4-BE49-F238E27FC236}">
                  <a16:creationId xmlns:a16="http://schemas.microsoft.com/office/drawing/2014/main" id="{3CA8E273-0645-AA67-66BB-35206638EF8F}"/>
                </a:ext>
              </a:extLst>
            </p:cNvPr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name="adj1" fmla="val 0"/>
                <a:gd name="adj2" fmla="val 16200000"/>
              </a:avLst>
            </a:prstGeom>
            <a:solidFill>
              <a:srgbClr val="667E9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9" name="Google Shape;1812;p67">
            <a:extLst>
              <a:ext uri="{FF2B5EF4-FFF2-40B4-BE49-F238E27FC236}">
                <a16:creationId xmlns:a16="http://schemas.microsoft.com/office/drawing/2014/main" id="{742E2438-D3B6-7FE7-A24D-1409ED47C900}"/>
              </a:ext>
            </a:extLst>
          </p:cNvPr>
          <p:cNvGrpSpPr/>
          <p:nvPr/>
        </p:nvGrpSpPr>
        <p:grpSpPr>
          <a:xfrm>
            <a:off x="3034836" y="2420308"/>
            <a:ext cx="533033" cy="533033"/>
            <a:chOff x="4049800" y="640400"/>
            <a:chExt cx="858900" cy="858900"/>
          </a:xfrm>
        </p:grpSpPr>
        <p:sp>
          <p:nvSpPr>
            <p:cNvPr id="1660" name="Google Shape;1813;p67">
              <a:extLst>
                <a:ext uri="{FF2B5EF4-FFF2-40B4-BE49-F238E27FC236}">
                  <a16:creationId xmlns:a16="http://schemas.microsoft.com/office/drawing/2014/main" id="{5A5D05F7-F22F-2125-8C24-B1D617BA1D3A}"/>
                </a:ext>
              </a:extLst>
            </p:cNvPr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name="adj" fmla="val 25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814;p67">
              <a:extLst>
                <a:ext uri="{FF2B5EF4-FFF2-40B4-BE49-F238E27FC236}">
                  <a16:creationId xmlns:a16="http://schemas.microsoft.com/office/drawing/2014/main" id="{B254B9C1-80E3-DF3C-96E6-DA242849654E}"/>
                </a:ext>
              </a:extLst>
            </p:cNvPr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name="adj1" fmla="val 7914150"/>
                <a:gd name="adj2" fmla="val 0"/>
                <a:gd name="adj3" fmla="val 25000"/>
              </a:avLst>
            </a:prstGeom>
            <a:solidFill>
              <a:srgbClr val="667E9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2" name="Google Shape;1815;p67">
            <a:extLst>
              <a:ext uri="{FF2B5EF4-FFF2-40B4-BE49-F238E27FC236}">
                <a16:creationId xmlns:a16="http://schemas.microsoft.com/office/drawing/2014/main" id="{22E7FBBF-A7E3-EC79-01D0-88E189D3AB6F}"/>
              </a:ext>
            </a:extLst>
          </p:cNvPr>
          <p:cNvGrpSpPr/>
          <p:nvPr/>
        </p:nvGrpSpPr>
        <p:grpSpPr>
          <a:xfrm>
            <a:off x="2960319" y="3097986"/>
            <a:ext cx="682068" cy="682068"/>
            <a:chOff x="5080188" y="927900"/>
            <a:chExt cx="961200" cy="961200"/>
          </a:xfrm>
        </p:grpSpPr>
        <p:sp>
          <p:nvSpPr>
            <p:cNvPr id="1663" name="Google Shape;1816;p67">
              <a:extLst>
                <a:ext uri="{FF2B5EF4-FFF2-40B4-BE49-F238E27FC236}">
                  <a16:creationId xmlns:a16="http://schemas.microsoft.com/office/drawing/2014/main" id="{D26636FE-8554-7DF6-6FBA-CE78D6647225}"/>
                </a:ext>
              </a:extLst>
            </p:cNvPr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name="adj" fmla="val 4716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817;p67">
              <a:extLst>
                <a:ext uri="{FF2B5EF4-FFF2-40B4-BE49-F238E27FC236}">
                  <a16:creationId xmlns:a16="http://schemas.microsoft.com/office/drawing/2014/main" id="{FF507377-C06B-09AC-CB6E-B5D4C974F321}"/>
                </a:ext>
              </a:extLst>
            </p:cNvPr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name="adj" fmla="val 5814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818;p67">
              <a:extLst>
                <a:ext uri="{FF2B5EF4-FFF2-40B4-BE49-F238E27FC236}">
                  <a16:creationId xmlns:a16="http://schemas.microsoft.com/office/drawing/2014/main" id="{671AEB20-803E-BDA0-8679-CAA853EAFF9E}"/>
                </a:ext>
              </a:extLst>
            </p:cNvPr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name="adj" fmla="val 7648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819;p67">
              <a:extLst>
                <a:ext uri="{FF2B5EF4-FFF2-40B4-BE49-F238E27FC236}">
                  <a16:creationId xmlns:a16="http://schemas.microsoft.com/office/drawing/2014/main" id="{1F7F1EA3-D7E2-DFA3-5378-8F5D97C10194}"/>
                </a:ext>
              </a:extLst>
            </p:cNvPr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name="adj" fmla="val 10182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820;p67">
              <a:extLst>
                <a:ext uri="{FF2B5EF4-FFF2-40B4-BE49-F238E27FC236}">
                  <a16:creationId xmlns:a16="http://schemas.microsoft.com/office/drawing/2014/main" id="{ABBEAC2B-F6CC-0C79-80F7-A9EE7BC3D670}"/>
                </a:ext>
              </a:extLst>
            </p:cNvPr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name="adj1" fmla="val 5266439"/>
                <a:gd name="adj2" fmla="val 19995741"/>
                <a:gd name="adj3" fmla="val 4692"/>
              </a:avLst>
            </a:prstGeom>
            <a:solidFill>
              <a:srgbClr val="E3E9ED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821;p67">
              <a:extLst>
                <a:ext uri="{FF2B5EF4-FFF2-40B4-BE49-F238E27FC236}">
                  <a16:creationId xmlns:a16="http://schemas.microsoft.com/office/drawing/2014/main" id="{FC213BFB-95CD-5ED3-0030-17122D63E70A}"/>
                </a:ext>
              </a:extLst>
            </p:cNvPr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name="adj1" fmla="val 3085776"/>
                <a:gd name="adj2" fmla="val 20100839"/>
                <a:gd name="adj3" fmla="val 5564"/>
              </a:avLst>
            </a:prstGeom>
            <a:solidFill>
              <a:srgbClr val="E3E9ED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822;p67">
              <a:extLst>
                <a:ext uri="{FF2B5EF4-FFF2-40B4-BE49-F238E27FC236}">
                  <a16:creationId xmlns:a16="http://schemas.microsoft.com/office/drawing/2014/main" id="{7B13900B-E0B0-3E04-7538-92A55B801D07}"/>
                </a:ext>
              </a:extLst>
            </p:cNvPr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name="adj1" fmla="val 8884448"/>
                <a:gd name="adj2" fmla="val 20414899"/>
                <a:gd name="adj3" fmla="val 7688"/>
              </a:avLst>
            </a:prstGeom>
            <a:solidFill>
              <a:srgbClr val="E3E9ED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823;p67">
              <a:extLst>
                <a:ext uri="{FF2B5EF4-FFF2-40B4-BE49-F238E27FC236}">
                  <a16:creationId xmlns:a16="http://schemas.microsoft.com/office/drawing/2014/main" id="{54B06F23-E80B-6068-CAEA-B211ED97E90F}"/>
                </a:ext>
              </a:extLst>
            </p:cNvPr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name="adj1" fmla="val 6490304"/>
                <a:gd name="adj2" fmla="val 20700625"/>
                <a:gd name="adj3" fmla="val 10156"/>
              </a:avLst>
            </a:prstGeom>
            <a:solidFill>
              <a:srgbClr val="E3E9ED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71" name="Google Shape;1824;p67">
            <a:extLst>
              <a:ext uri="{FF2B5EF4-FFF2-40B4-BE49-F238E27FC236}">
                <a16:creationId xmlns:a16="http://schemas.microsoft.com/office/drawing/2014/main" id="{59F41ABF-93D4-ED0F-E5D9-8DD4EE5CEC5D}"/>
              </a:ext>
            </a:extLst>
          </p:cNvPr>
          <p:cNvGrpSpPr/>
          <p:nvPr/>
        </p:nvGrpSpPr>
        <p:grpSpPr>
          <a:xfrm>
            <a:off x="4423818" y="3194677"/>
            <a:ext cx="505650" cy="504006"/>
            <a:chOff x="6039282" y="1042577"/>
            <a:chExt cx="734315" cy="731929"/>
          </a:xfrm>
        </p:grpSpPr>
        <p:sp>
          <p:nvSpPr>
            <p:cNvPr id="1672" name="Google Shape;1825;p67">
              <a:extLst>
                <a:ext uri="{FF2B5EF4-FFF2-40B4-BE49-F238E27FC236}">
                  <a16:creationId xmlns:a16="http://schemas.microsoft.com/office/drawing/2014/main" id="{3D214BBF-7517-6BDE-E931-C26391483A84}"/>
                </a:ext>
              </a:extLst>
            </p:cNvPr>
            <p:cNvSpPr/>
            <p:nvPr/>
          </p:nvSpPr>
          <p:spPr>
            <a:xfrm>
              <a:off x="6045348" y="1300071"/>
              <a:ext cx="131951" cy="65352"/>
            </a:xfrm>
            <a:custGeom>
              <a:avLst/>
              <a:gdLst/>
              <a:ahLst/>
              <a:cxnLst/>
              <a:rect l="l" t="t" r="r" b="b"/>
              <a:pathLst>
                <a:path w="1414" h="701" extrusionOk="0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826;p67">
              <a:extLst>
                <a:ext uri="{FF2B5EF4-FFF2-40B4-BE49-F238E27FC236}">
                  <a16:creationId xmlns:a16="http://schemas.microsoft.com/office/drawing/2014/main" id="{E689F182-0D67-C3B4-DCEE-07768434EA88}"/>
                </a:ext>
              </a:extLst>
            </p:cNvPr>
            <p:cNvSpPr/>
            <p:nvPr/>
          </p:nvSpPr>
          <p:spPr>
            <a:xfrm>
              <a:off x="6080342" y="1201250"/>
              <a:ext cx="127938" cy="96863"/>
            </a:xfrm>
            <a:custGeom>
              <a:avLst/>
              <a:gdLst/>
              <a:ahLst/>
              <a:cxnLst/>
              <a:rect l="l" t="t" r="r" b="b"/>
              <a:pathLst>
                <a:path w="1371" h="1039" extrusionOk="0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827;p67">
              <a:extLst>
                <a:ext uri="{FF2B5EF4-FFF2-40B4-BE49-F238E27FC236}">
                  <a16:creationId xmlns:a16="http://schemas.microsoft.com/office/drawing/2014/main" id="{DD9C485C-62D1-D891-2F8A-93B660814E28}"/>
                </a:ext>
              </a:extLst>
            </p:cNvPr>
            <p:cNvSpPr/>
            <p:nvPr/>
          </p:nvSpPr>
          <p:spPr>
            <a:xfrm>
              <a:off x="6144918" y="1121167"/>
              <a:ext cx="112541" cy="119145"/>
            </a:xfrm>
            <a:custGeom>
              <a:avLst/>
              <a:gdLst/>
              <a:ahLst/>
              <a:cxnLst/>
              <a:rect l="l" t="t" r="r" b="b"/>
              <a:pathLst>
                <a:path w="1206" h="1278" extrusionOk="0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828;p67">
              <a:extLst>
                <a:ext uri="{FF2B5EF4-FFF2-40B4-BE49-F238E27FC236}">
                  <a16:creationId xmlns:a16="http://schemas.microsoft.com/office/drawing/2014/main" id="{3822F288-5A58-FDE2-F986-648B5FB34581}"/>
                </a:ext>
              </a:extLst>
            </p:cNvPr>
            <p:cNvSpPr/>
            <p:nvPr/>
          </p:nvSpPr>
          <p:spPr>
            <a:xfrm>
              <a:off x="6232449" y="1066723"/>
              <a:ext cx="86879" cy="130518"/>
            </a:xfrm>
            <a:custGeom>
              <a:avLst/>
              <a:gdLst/>
              <a:ahLst/>
              <a:cxnLst/>
              <a:rect l="l" t="t" r="r" b="b"/>
              <a:pathLst>
                <a:path w="931" h="1400" extrusionOk="0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829;p67">
              <a:extLst>
                <a:ext uri="{FF2B5EF4-FFF2-40B4-BE49-F238E27FC236}">
                  <a16:creationId xmlns:a16="http://schemas.microsoft.com/office/drawing/2014/main" id="{F035F8CC-E043-B769-AECC-4B3A013972DC}"/>
                </a:ext>
              </a:extLst>
            </p:cNvPr>
            <p:cNvSpPr/>
            <p:nvPr/>
          </p:nvSpPr>
          <p:spPr>
            <a:xfrm>
              <a:off x="6335379" y="1042577"/>
              <a:ext cx="53284" cy="130518"/>
            </a:xfrm>
            <a:custGeom>
              <a:avLst/>
              <a:gdLst/>
              <a:ahLst/>
              <a:cxnLst/>
              <a:rect l="l" t="t" r="r" b="b"/>
              <a:pathLst>
                <a:path w="571" h="1400" extrusionOk="0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830;p67">
              <a:extLst>
                <a:ext uri="{FF2B5EF4-FFF2-40B4-BE49-F238E27FC236}">
                  <a16:creationId xmlns:a16="http://schemas.microsoft.com/office/drawing/2014/main" id="{EEF737E1-C454-1A6F-413C-00BA7F7EA97A}"/>
                </a:ext>
              </a:extLst>
            </p:cNvPr>
            <p:cNvSpPr/>
            <p:nvPr/>
          </p:nvSpPr>
          <p:spPr>
            <a:xfrm>
              <a:off x="6431682" y="1043229"/>
              <a:ext cx="56550" cy="131824"/>
            </a:xfrm>
            <a:custGeom>
              <a:avLst/>
              <a:gdLst/>
              <a:ahLst/>
              <a:cxnLst/>
              <a:rect l="l" t="t" r="r" b="b"/>
              <a:pathLst>
                <a:path w="606" h="1414" extrusionOk="0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831;p67">
              <a:extLst>
                <a:ext uri="{FF2B5EF4-FFF2-40B4-BE49-F238E27FC236}">
                  <a16:creationId xmlns:a16="http://schemas.microsoft.com/office/drawing/2014/main" id="{09E36559-6AB8-D995-FC75-4FC5A420722C}"/>
                </a:ext>
              </a:extLst>
            </p:cNvPr>
            <p:cNvSpPr/>
            <p:nvPr/>
          </p:nvSpPr>
          <p:spPr>
            <a:xfrm>
              <a:off x="6500924" y="1070731"/>
              <a:ext cx="89678" cy="130612"/>
            </a:xfrm>
            <a:custGeom>
              <a:avLst/>
              <a:gdLst/>
              <a:ahLst/>
              <a:cxnLst/>
              <a:rect l="l" t="t" r="r" b="b"/>
              <a:pathLst>
                <a:path w="961" h="1401" extrusionOk="0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832;p67">
              <a:extLst>
                <a:ext uri="{FF2B5EF4-FFF2-40B4-BE49-F238E27FC236}">
                  <a16:creationId xmlns:a16="http://schemas.microsoft.com/office/drawing/2014/main" id="{2B4DB84C-B707-7F4B-B22C-A4FA3AD285A3}"/>
                </a:ext>
              </a:extLst>
            </p:cNvPr>
            <p:cNvSpPr/>
            <p:nvPr/>
          </p:nvSpPr>
          <p:spPr>
            <a:xfrm>
              <a:off x="6561580" y="1127973"/>
              <a:ext cx="114501" cy="117746"/>
            </a:xfrm>
            <a:custGeom>
              <a:avLst/>
              <a:gdLst/>
              <a:ahLst/>
              <a:cxnLst/>
              <a:rect l="l" t="t" r="r" b="b"/>
              <a:pathLst>
                <a:path w="1227" h="1263" extrusionOk="0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833;p67">
              <a:extLst>
                <a:ext uri="{FF2B5EF4-FFF2-40B4-BE49-F238E27FC236}">
                  <a16:creationId xmlns:a16="http://schemas.microsoft.com/office/drawing/2014/main" id="{757E196E-5863-D223-3D96-C9E8FD5CB549}"/>
                </a:ext>
              </a:extLst>
            </p:cNvPr>
            <p:cNvSpPr/>
            <p:nvPr/>
          </p:nvSpPr>
          <p:spPr>
            <a:xfrm>
              <a:off x="6636887" y="1310792"/>
              <a:ext cx="132697" cy="61996"/>
            </a:xfrm>
            <a:custGeom>
              <a:avLst/>
              <a:gdLst/>
              <a:ahLst/>
              <a:cxnLst/>
              <a:rect l="l" t="t" r="r" b="b"/>
              <a:pathLst>
                <a:path w="1422" h="665" extrusionOk="0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834;p67">
              <a:extLst>
                <a:ext uri="{FF2B5EF4-FFF2-40B4-BE49-F238E27FC236}">
                  <a16:creationId xmlns:a16="http://schemas.microsoft.com/office/drawing/2014/main" id="{B816CB23-9A09-2D38-2663-0A4CE1829532}"/>
                </a:ext>
              </a:extLst>
            </p:cNvPr>
            <p:cNvSpPr/>
            <p:nvPr/>
          </p:nvSpPr>
          <p:spPr>
            <a:xfrm>
              <a:off x="6642953" y="1415020"/>
              <a:ext cx="130645" cy="47826"/>
            </a:xfrm>
            <a:custGeom>
              <a:avLst/>
              <a:gdLst/>
              <a:ahLst/>
              <a:cxnLst/>
              <a:rect l="l" t="t" r="r" b="b"/>
              <a:pathLst>
                <a:path w="1400" h="513" extrusionOk="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835;p67">
              <a:extLst>
                <a:ext uri="{FF2B5EF4-FFF2-40B4-BE49-F238E27FC236}">
                  <a16:creationId xmlns:a16="http://schemas.microsoft.com/office/drawing/2014/main" id="{0975DB44-31AA-0775-0AA7-E3F4EB8BC1B5}"/>
                </a:ext>
              </a:extLst>
            </p:cNvPr>
            <p:cNvSpPr/>
            <p:nvPr/>
          </p:nvSpPr>
          <p:spPr>
            <a:xfrm>
              <a:off x="6622143" y="1485687"/>
              <a:ext cx="131951" cy="81388"/>
            </a:xfrm>
            <a:custGeom>
              <a:avLst/>
              <a:gdLst/>
              <a:ahLst/>
              <a:cxnLst/>
              <a:rect l="l" t="t" r="r" b="b"/>
              <a:pathLst>
                <a:path w="1414" h="873" extrusionOk="0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836;p67">
              <a:extLst>
                <a:ext uri="{FF2B5EF4-FFF2-40B4-BE49-F238E27FC236}">
                  <a16:creationId xmlns:a16="http://schemas.microsoft.com/office/drawing/2014/main" id="{CF11C4BC-2FFF-C1F1-E25F-4EB0DC7AD443}"/>
                </a:ext>
              </a:extLst>
            </p:cNvPr>
            <p:cNvSpPr/>
            <p:nvPr/>
          </p:nvSpPr>
          <p:spPr>
            <a:xfrm>
              <a:off x="6582390" y="1548895"/>
              <a:ext cx="121219" cy="108983"/>
            </a:xfrm>
            <a:custGeom>
              <a:avLst/>
              <a:gdLst/>
              <a:ahLst/>
              <a:cxnLst/>
              <a:rect l="l" t="t" r="r" b="b"/>
              <a:pathLst>
                <a:path w="1299" h="1169" extrusionOk="0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837;p67">
              <a:extLst>
                <a:ext uri="{FF2B5EF4-FFF2-40B4-BE49-F238E27FC236}">
                  <a16:creationId xmlns:a16="http://schemas.microsoft.com/office/drawing/2014/main" id="{ADDCADF1-CC50-41F4-9D2C-5370A7D7E637}"/>
                </a:ext>
              </a:extLst>
            </p:cNvPr>
            <p:cNvSpPr/>
            <p:nvPr/>
          </p:nvSpPr>
          <p:spPr>
            <a:xfrm>
              <a:off x="6526586" y="1599238"/>
              <a:ext cx="100316" cy="126510"/>
            </a:xfrm>
            <a:custGeom>
              <a:avLst/>
              <a:gdLst/>
              <a:ahLst/>
              <a:cxnLst/>
              <a:rect l="l" t="t" r="r" b="b"/>
              <a:pathLst>
                <a:path w="1075" h="1357" extrusionOk="0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838;p67">
              <a:extLst>
                <a:ext uri="{FF2B5EF4-FFF2-40B4-BE49-F238E27FC236}">
                  <a16:creationId xmlns:a16="http://schemas.microsoft.com/office/drawing/2014/main" id="{42E92AA9-DC69-6441-1E70-87DD043D1CDC}"/>
                </a:ext>
              </a:extLst>
            </p:cNvPr>
            <p:cNvSpPr/>
            <p:nvPr/>
          </p:nvSpPr>
          <p:spPr>
            <a:xfrm>
              <a:off x="6459957" y="1632893"/>
              <a:ext cx="70735" cy="132570"/>
            </a:xfrm>
            <a:custGeom>
              <a:avLst/>
              <a:gdLst/>
              <a:ahLst/>
              <a:cxnLst/>
              <a:rect l="l" t="t" r="r" b="b"/>
              <a:pathLst>
                <a:path w="758" h="1422" extrusionOk="0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839;p67">
              <a:extLst>
                <a:ext uri="{FF2B5EF4-FFF2-40B4-BE49-F238E27FC236}">
                  <a16:creationId xmlns:a16="http://schemas.microsoft.com/office/drawing/2014/main" id="{3EF3AA8D-7C06-1501-6EF4-C3925273102F}"/>
                </a:ext>
              </a:extLst>
            </p:cNvPr>
            <p:cNvSpPr/>
            <p:nvPr/>
          </p:nvSpPr>
          <p:spPr>
            <a:xfrm>
              <a:off x="6379145" y="1646318"/>
              <a:ext cx="43859" cy="128188"/>
            </a:xfrm>
            <a:custGeom>
              <a:avLst/>
              <a:gdLst/>
              <a:ahLst/>
              <a:cxnLst/>
              <a:rect l="l" t="t" r="r" b="b"/>
              <a:pathLst>
                <a:path w="470" h="1375" extrusionOk="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840;p67">
              <a:extLst>
                <a:ext uri="{FF2B5EF4-FFF2-40B4-BE49-F238E27FC236}">
                  <a16:creationId xmlns:a16="http://schemas.microsoft.com/office/drawing/2014/main" id="{18BF8C0C-51E1-4EF2-3430-7ED8013A02FD}"/>
                </a:ext>
              </a:extLst>
            </p:cNvPr>
            <p:cNvSpPr/>
            <p:nvPr/>
          </p:nvSpPr>
          <p:spPr>
            <a:xfrm>
              <a:off x="6272109" y="1630842"/>
              <a:ext cx="74187" cy="131917"/>
            </a:xfrm>
            <a:custGeom>
              <a:avLst/>
              <a:gdLst/>
              <a:ahLst/>
              <a:cxnLst/>
              <a:rect l="l" t="t" r="r" b="b"/>
              <a:pathLst>
                <a:path w="795" h="1415" extrusionOk="0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841;p67">
              <a:extLst>
                <a:ext uri="{FF2B5EF4-FFF2-40B4-BE49-F238E27FC236}">
                  <a16:creationId xmlns:a16="http://schemas.microsoft.com/office/drawing/2014/main" id="{51B4525D-228E-387D-17EC-450A1EE32FD5}"/>
                </a:ext>
              </a:extLst>
            </p:cNvPr>
            <p:cNvSpPr/>
            <p:nvPr/>
          </p:nvSpPr>
          <p:spPr>
            <a:xfrm>
              <a:off x="6177205" y="1595229"/>
              <a:ext cx="103769" cy="125205"/>
            </a:xfrm>
            <a:custGeom>
              <a:avLst/>
              <a:gdLst/>
              <a:ahLst/>
              <a:cxnLst/>
              <a:rect l="l" t="t" r="r" b="b"/>
              <a:pathLst>
                <a:path w="1112" h="1343" extrusionOk="0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842;p67">
              <a:extLst>
                <a:ext uri="{FF2B5EF4-FFF2-40B4-BE49-F238E27FC236}">
                  <a16:creationId xmlns:a16="http://schemas.microsoft.com/office/drawing/2014/main" id="{4800C0E1-66BF-4EC0-0185-C1CC1D31CBBC}"/>
                </a:ext>
              </a:extLst>
            </p:cNvPr>
            <p:cNvSpPr/>
            <p:nvPr/>
          </p:nvSpPr>
          <p:spPr>
            <a:xfrm>
              <a:off x="6103205" y="1542835"/>
              <a:ext cx="123272" cy="106932"/>
            </a:xfrm>
            <a:custGeom>
              <a:avLst/>
              <a:gdLst/>
              <a:ahLst/>
              <a:cxnLst/>
              <a:rect l="l" t="t" r="r" b="b"/>
              <a:pathLst>
                <a:path w="1321" h="1147" extrusionOk="0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843;p67">
              <a:extLst>
                <a:ext uri="{FF2B5EF4-FFF2-40B4-BE49-F238E27FC236}">
                  <a16:creationId xmlns:a16="http://schemas.microsoft.com/office/drawing/2014/main" id="{F5606B20-2C4B-E531-BD0A-373E7678A595}"/>
                </a:ext>
              </a:extLst>
            </p:cNvPr>
            <p:cNvSpPr/>
            <p:nvPr/>
          </p:nvSpPr>
          <p:spPr>
            <a:xfrm>
              <a:off x="6055426" y="1478881"/>
              <a:ext cx="131951" cy="78777"/>
            </a:xfrm>
            <a:custGeom>
              <a:avLst/>
              <a:gdLst/>
              <a:ahLst/>
              <a:cxnLst/>
              <a:rect l="l" t="t" r="r" b="b"/>
              <a:pathLst>
                <a:path w="1414" h="845" extrusionOk="0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844;p67">
              <a:extLst>
                <a:ext uri="{FF2B5EF4-FFF2-40B4-BE49-F238E27FC236}">
                  <a16:creationId xmlns:a16="http://schemas.microsoft.com/office/drawing/2014/main" id="{CEAECFBB-545F-8E32-FC0F-3E3B72085A8C}"/>
                </a:ext>
              </a:extLst>
            </p:cNvPr>
            <p:cNvSpPr/>
            <p:nvPr/>
          </p:nvSpPr>
          <p:spPr>
            <a:xfrm>
              <a:off x="6039282" y="1408308"/>
              <a:ext cx="129338" cy="43817"/>
            </a:xfrm>
            <a:custGeom>
              <a:avLst/>
              <a:gdLst/>
              <a:ahLst/>
              <a:cxnLst/>
              <a:rect l="l" t="t" r="r" b="b"/>
              <a:pathLst>
                <a:path w="1386" h="470" extrusionOk="0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845;p67">
              <a:extLst>
                <a:ext uri="{FF2B5EF4-FFF2-40B4-BE49-F238E27FC236}">
                  <a16:creationId xmlns:a16="http://schemas.microsoft.com/office/drawing/2014/main" id="{F96D15A1-EF15-39A3-9E04-1ABBA1C85BC3}"/>
                </a:ext>
              </a:extLst>
            </p:cNvPr>
            <p:cNvSpPr/>
            <p:nvPr/>
          </p:nvSpPr>
          <p:spPr>
            <a:xfrm>
              <a:off x="6608612" y="1210666"/>
              <a:ext cx="128685" cy="93507"/>
            </a:xfrm>
            <a:custGeom>
              <a:avLst/>
              <a:gdLst/>
              <a:ahLst/>
              <a:cxnLst/>
              <a:rect l="l" t="t" r="r" b="b"/>
              <a:pathLst>
                <a:path w="1379" h="1003" extrusionOk="0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3" name="Google Shape;1846;p67">
            <a:extLst>
              <a:ext uri="{FF2B5EF4-FFF2-40B4-BE49-F238E27FC236}">
                <a16:creationId xmlns:a16="http://schemas.microsoft.com/office/drawing/2014/main" id="{B4301F32-8195-2748-F378-4DCDBF858C45}"/>
              </a:ext>
            </a:extLst>
          </p:cNvPr>
          <p:cNvGrpSpPr/>
          <p:nvPr/>
        </p:nvGrpSpPr>
        <p:grpSpPr>
          <a:xfrm>
            <a:off x="5036420" y="1624305"/>
            <a:ext cx="567744" cy="602136"/>
            <a:chOff x="1825800" y="1651625"/>
            <a:chExt cx="539989" cy="571775"/>
          </a:xfrm>
        </p:grpSpPr>
        <p:sp>
          <p:nvSpPr>
            <p:cNvPr id="1694" name="Google Shape;1847;p67">
              <a:extLst>
                <a:ext uri="{FF2B5EF4-FFF2-40B4-BE49-F238E27FC236}">
                  <a16:creationId xmlns:a16="http://schemas.microsoft.com/office/drawing/2014/main" id="{67C97350-FB90-AED4-A875-C95F5EAF9225}"/>
                </a:ext>
              </a:extLst>
            </p:cNvPr>
            <p:cNvSpPr/>
            <p:nvPr/>
          </p:nvSpPr>
          <p:spPr>
            <a:xfrm>
              <a:off x="2093189" y="1651625"/>
              <a:ext cx="272600" cy="287950"/>
            </a:xfrm>
            <a:custGeom>
              <a:avLst/>
              <a:gdLst/>
              <a:ahLst/>
              <a:cxnLst/>
              <a:rect l="l" t="t" r="r" b="b"/>
              <a:pathLst>
                <a:path w="10904" h="11518" extrusionOk="0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848;p67">
              <a:extLst>
                <a:ext uri="{FF2B5EF4-FFF2-40B4-BE49-F238E27FC236}">
                  <a16:creationId xmlns:a16="http://schemas.microsoft.com/office/drawing/2014/main" id="{F8FCD91C-EDC0-B59F-2F38-4ABC0B3F7947}"/>
                </a:ext>
              </a:extLst>
            </p:cNvPr>
            <p:cNvSpPr/>
            <p:nvPr/>
          </p:nvSpPr>
          <p:spPr>
            <a:xfrm>
              <a:off x="1825800" y="1967150"/>
              <a:ext cx="231900" cy="233575"/>
            </a:xfrm>
            <a:custGeom>
              <a:avLst/>
              <a:gdLst/>
              <a:ahLst/>
              <a:cxnLst/>
              <a:rect l="l" t="t" r="r" b="b"/>
              <a:pathLst>
                <a:path w="9276" h="9343" extrusionOk="0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849;p67">
              <a:extLst>
                <a:ext uri="{FF2B5EF4-FFF2-40B4-BE49-F238E27FC236}">
                  <a16:creationId xmlns:a16="http://schemas.microsoft.com/office/drawing/2014/main" id="{38B8EC53-5245-A86A-0DCC-2CC24D8CE5E5}"/>
                </a:ext>
              </a:extLst>
            </p:cNvPr>
            <p:cNvSpPr/>
            <p:nvPr/>
          </p:nvSpPr>
          <p:spPr>
            <a:xfrm>
              <a:off x="2093189" y="1967150"/>
              <a:ext cx="244350" cy="256250"/>
            </a:xfrm>
            <a:custGeom>
              <a:avLst/>
              <a:gdLst/>
              <a:ahLst/>
              <a:cxnLst/>
              <a:rect l="l" t="t" r="r" b="b"/>
              <a:pathLst>
                <a:path w="9774" h="10250" extrusionOk="0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850;p67">
              <a:extLst>
                <a:ext uri="{FF2B5EF4-FFF2-40B4-BE49-F238E27FC236}">
                  <a16:creationId xmlns:a16="http://schemas.microsoft.com/office/drawing/2014/main" id="{3F67FCEA-FEAF-1404-ED7C-7D3B733DD673}"/>
                </a:ext>
              </a:extLst>
            </p:cNvPr>
            <p:cNvSpPr/>
            <p:nvPr/>
          </p:nvSpPr>
          <p:spPr>
            <a:xfrm>
              <a:off x="1851375" y="1730300"/>
              <a:ext cx="206325" cy="209275"/>
            </a:xfrm>
            <a:custGeom>
              <a:avLst/>
              <a:gdLst/>
              <a:ahLst/>
              <a:cxnLst/>
              <a:rect l="l" t="t" r="r" b="b"/>
              <a:pathLst>
                <a:path w="8253" h="8371" extrusionOk="0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8" name="Google Shape;1851;p67">
            <a:extLst>
              <a:ext uri="{FF2B5EF4-FFF2-40B4-BE49-F238E27FC236}">
                <a16:creationId xmlns:a16="http://schemas.microsoft.com/office/drawing/2014/main" id="{6B9688CE-465D-7D5C-F98B-3C5608381399}"/>
              </a:ext>
            </a:extLst>
          </p:cNvPr>
          <p:cNvGrpSpPr/>
          <p:nvPr/>
        </p:nvGrpSpPr>
        <p:grpSpPr>
          <a:xfrm>
            <a:off x="3711348" y="3181022"/>
            <a:ext cx="508123" cy="507955"/>
            <a:chOff x="1897577" y="2802432"/>
            <a:chExt cx="492176" cy="492014"/>
          </a:xfrm>
        </p:grpSpPr>
        <p:sp>
          <p:nvSpPr>
            <p:cNvPr id="1699" name="Google Shape;1852;p67">
              <a:extLst>
                <a:ext uri="{FF2B5EF4-FFF2-40B4-BE49-F238E27FC236}">
                  <a16:creationId xmlns:a16="http://schemas.microsoft.com/office/drawing/2014/main" id="{7E7B3349-2B70-E14A-AAC4-6750CDEDB499}"/>
                </a:ext>
              </a:extLst>
            </p:cNvPr>
            <p:cNvSpPr/>
            <p:nvPr/>
          </p:nvSpPr>
          <p:spPr>
            <a:xfrm>
              <a:off x="2067309" y="2802432"/>
              <a:ext cx="152163" cy="136326"/>
            </a:xfrm>
            <a:custGeom>
              <a:avLst/>
              <a:gdLst/>
              <a:ahLst/>
              <a:cxnLst/>
              <a:rect l="l" t="t" r="r" b="b"/>
              <a:pathLst>
                <a:path w="9435" h="8453" extrusionOk="0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853;p67">
              <a:extLst>
                <a:ext uri="{FF2B5EF4-FFF2-40B4-BE49-F238E27FC236}">
                  <a16:creationId xmlns:a16="http://schemas.microsoft.com/office/drawing/2014/main" id="{508B42CF-43D9-201C-B5BD-78EC1A9799F9}"/>
                </a:ext>
              </a:extLst>
            </p:cNvPr>
            <p:cNvSpPr/>
            <p:nvPr/>
          </p:nvSpPr>
          <p:spPr>
            <a:xfrm>
              <a:off x="2179099" y="2814350"/>
              <a:ext cx="163452" cy="166049"/>
            </a:xfrm>
            <a:custGeom>
              <a:avLst/>
              <a:gdLst/>
              <a:ahLst/>
              <a:cxnLst/>
              <a:rect l="l" t="t" r="r" b="b"/>
              <a:pathLst>
                <a:path w="10135" h="10296" extrusionOk="0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854;p67">
              <a:extLst>
                <a:ext uri="{FF2B5EF4-FFF2-40B4-BE49-F238E27FC236}">
                  <a16:creationId xmlns:a16="http://schemas.microsoft.com/office/drawing/2014/main" id="{4C54FC68-8810-DD79-1BE1-81022261A6AC}"/>
                </a:ext>
              </a:extLst>
            </p:cNvPr>
            <p:cNvSpPr/>
            <p:nvPr/>
          </p:nvSpPr>
          <p:spPr>
            <a:xfrm>
              <a:off x="2236848" y="3048492"/>
              <a:ext cx="152905" cy="144760"/>
            </a:xfrm>
            <a:custGeom>
              <a:avLst/>
              <a:gdLst/>
              <a:ahLst/>
              <a:cxnLst/>
              <a:rect l="l" t="t" r="r" b="b"/>
              <a:pathLst>
                <a:path w="9481" h="8976" extrusionOk="0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855;p67">
              <a:extLst>
                <a:ext uri="{FF2B5EF4-FFF2-40B4-BE49-F238E27FC236}">
                  <a16:creationId xmlns:a16="http://schemas.microsoft.com/office/drawing/2014/main" id="{2981827A-4319-FB5E-4EC4-CC827FDB3289}"/>
                </a:ext>
              </a:extLst>
            </p:cNvPr>
            <p:cNvSpPr/>
            <p:nvPr/>
          </p:nvSpPr>
          <p:spPr>
            <a:xfrm>
              <a:off x="1944586" y="2814543"/>
              <a:ext cx="163097" cy="166226"/>
            </a:xfrm>
            <a:custGeom>
              <a:avLst/>
              <a:gdLst/>
              <a:ahLst/>
              <a:cxnLst/>
              <a:rect l="l" t="t" r="r" b="b"/>
              <a:pathLst>
                <a:path w="10113" h="10307" extrusionOk="0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856;p67">
              <a:extLst>
                <a:ext uri="{FF2B5EF4-FFF2-40B4-BE49-F238E27FC236}">
                  <a16:creationId xmlns:a16="http://schemas.microsoft.com/office/drawing/2014/main" id="{D42CD6B6-62DC-DD30-230A-43B2D59D9D44}"/>
                </a:ext>
              </a:extLst>
            </p:cNvPr>
            <p:cNvSpPr/>
            <p:nvPr/>
          </p:nvSpPr>
          <p:spPr>
            <a:xfrm>
              <a:off x="2236848" y="2903562"/>
              <a:ext cx="152905" cy="144954"/>
            </a:xfrm>
            <a:custGeom>
              <a:avLst/>
              <a:gdLst/>
              <a:ahLst/>
              <a:cxnLst/>
              <a:rect l="l" t="t" r="r" b="b"/>
              <a:pathLst>
                <a:path w="9481" h="8988" extrusionOk="0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857;p67">
              <a:extLst>
                <a:ext uri="{FF2B5EF4-FFF2-40B4-BE49-F238E27FC236}">
                  <a16:creationId xmlns:a16="http://schemas.microsoft.com/office/drawing/2014/main" id="{08638DCF-FCEB-095F-7889-9A15C504F192}"/>
                </a:ext>
              </a:extLst>
            </p:cNvPr>
            <p:cNvSpPr/>
            <p:nvPr/>
          </p:nvSpPr>
          <p:spPr>
            <a:xfrm>
              <a:off x="2179099" y="3116417"/>
              <a:ext cx="163452" cy="166242"/>
            </a:xfrm>
            <a:custGeom>
              <a:avLst/>
              <a:gdLst/>
              <a:ahLst/>
              <a:cxnLst/>
              <a:rect l="l" t="t" r="r" b="b"/>
              <a:pathLst>
                <a:path w="10135" h="10308" extrusionOk="0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858;p67">
              <a:extLst>
                <a:ext uri="{FF2B5EF4-FFF2-40B4-BE49-F238E27FC236}">
                  <a16:creationId xmlns:a16="http://schemas.microsoft.com/office/drawing/2014/main" id="{212922C0-F628-3B13-4BA6-AA337DD6A1C4}"/>
                </a:ext>
              </a:extLst>
            </p:cNvPr>
            <p:cNvSpPr/>
            <p:nvPr/>
          </p:nvSpPr>
          <p:spPr>
            <a:xfrm>
              <a:off x="1897577" y="2903933"/>
              <a:ext cx="152727" cy="144583"/>
            </a:xfrm>
            <a:custGeom>
              <a:avLst/>
              <a:gdLst/>
              <a:ahLst/>
              <a:cxnLst/>
              <a:rect l="l" t="t" r="r" b="b"/>
              <a:pathLst>
                <a:path w="9470" h="8965" extrusionOk="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859;p67">
              <a:extLst>
                <a:ext uri="{FF2B5EF4-FFF2-40B4-BE49-F238E27FC236}">
                  <a16:creationId xmlns:a16="http://schemas.microsoft.com/office/drawing/2014/main" id="{9BBDBAA0-6BC2-A2B1-CCB5-82FAEADE2DFE}"/>
                </a:ext>
              </a:extLst>
            </p:cNvPr>
            <p:cNvSpPr/>
            <p:nvPr/>
          </p:nvSpPr>
          <p:spPr>
            <a:xfrm>
              <a:off x="2067309" y="3158056"/>
              <a:ext cx="152163" cy="136390"/>
            </a:xfrm>
            <a:custGeom>
              <a:avLst/>
              <a:gdLst/>
              <a:ahLst/>
              <a:cxnLst/>
              <a:rect l="l" t="t" r="r" b="b"/>
              <a:pathLst>
                <a:path w="9435" h="8457" extrusionOk="0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860;p67">
              <a:extLst>
                <a:ext uri="{FF2B5EF4-FFF2-40B4-BE49-F238E27FC236}">
                  <a16:creationId xmlns:a16="http://schemas.microsoft.com/office/drawing/2014/main" id="{D06F2DB2-E9B8-B434-1398-4F3506474FB2}"/>
                </a:ext>
              </a:extLst>
            </p:cNvPr>
            <p:cNvSpPr/>
            <p:nvPr/>
          </p:nvSpPr>
          <p:spPr>
            <a:xfrm>
              <a:off x="1944586" y="3116046"/>
              <a:ext cx="163097" cy="166242"/>
            </a:xfrm>
            <a:custGeom>
              <a:avLst/>
              <a:gdLst/>
              <a:ahLst/>
              <a:cxnLst/>
              <a:rect l="l" t="t" r="r" b="b"/>
              <a:pathLst>
                <a:path w="10113" h="10308" extrusionOk="0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861;p67">
              <a:extLst>
                <a:ext uri="{FF2B5EF4-FFF2-40B4-BE49-F238E27FC236}">
                  <a16:creationId xmlns:a16="http://schemas.microsoft.com/office/drawing/2014/main" id="{F296B293-A3E0-6030-564F-4BFE2E688FDA}"/>
                </a:ext>
              </a:extLst>
            </p:cNvPr>
            <p:cNvSpPr/>
            <p:nvPr/>
          </p:nvSpPr>
          <p:spPr>
            <a:xfrm>
              <a:off x="1897577" y="3048492"/>
              <a:ext cx="152727" cy="144390"/>
            </a:xfrm>
            <a:custGeom>
              <a:avLst/>
              <a:gdLst/>
              <a:ahLst/>
              <a:cxnLst/>
              <a:rect l="l" t="t" r="r" b="b"/>
              <a:pathLst>
                <a:path w="9470" h="8953" extrusionOk="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862;p67">
              <a:extLst>
                <a:ext uri="{FF2B5EF4-FFF2-40B4-BE49-F238E27FC236}">
                  <a16:creationId xmlns:a16="http://schemas.microsoft.com/office/drawing/2014/main" id="{F2F57BFE-9AD4-F8F8-88DC-50B248CF161A}"/>
                </a:ext>
              </a:extLst>
            </p:cNvPr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863;p67">
              <a:extLst>
                <a:ext uri="{FF2B5EF4-FFF2-40B4-BE49-F238E27FC236}">
                  <a16:creationId xmlns:a16="http://schemas.microsoft.com/office/drawing/2014/main" id="{AEB3B29C-6DFF-45D2-4870-6AB59ADD4829}"/>
                </a:ext>
              </a:extLst>
            </p:cNvPr>
            <p:cNvSpPr/>
            <p:nvPr/>
          </p:nvSpPr>
          <p:spPr>
            <a:xfrm>
              <a:off x="2143379" y="304849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1" name="Google Shape;1864;p67">
            <a:extLst>
              <a:ext uri="{FF2B5EF4-FFF2-40B4-BE49-F238E27FC236}">
                <a16:creationId xmlns:a16="http://schemas.microsoft.com/office/drawing/2014/main" id="{06B3265C-46B7-90F8-2FD7-F7BDCC675451}"/>
              </a:ext>
            </a:extLst>
          </p:cNvPr>
          <p:cNvGrpSpPr/>
          <p:nvPr/>
        </p:nvGrpSpPr>
        <p:grpSpPr>
          <a:xfrm>
            <a:off x="942878" y="3494566"/>
            <a:ext cx="809227" cy="200842"/>
            <a:chOff x="2013045" y="4813233"/>
            <a:chExt cx="921986" cy="228854"/>
          </a:xfrm>
        </p:grpSpPr>
        <p:sp>
          <p:nvSpPr>
            <p:cNvPr id="1712" name="Google Shape;1865;p67">
              <a:extLst>
                <a:ext uri="{FF2B5EF4-FFF2-40B4-BE49-F238E27FC236}">
                  <a16:creationId xmlns:a16="http://schemas.microsoft.com/office/drawing/2014/main" id="{8B9BE69B-FB11-E6C9-8F39-FAE06AEBD3C2}"/>
                </a:ext>
              </a:extLst>
            </p:cNvPr>
            <p:cNvSpPr/>
            <p:nvPr/>
          </p:nvSpPr>
          <p:spPr>
            <a:xfrm>
              <a:off x="2013045" y="4867370"/>
              <a:ext cx="921986" cy="174718"/>
            </a:xfrm>
            <a:custGeom>
              <a:avLst/>
              <a:gdLst/>
              <a:ahLst/>
              <a:cxnLst/>
              <a:rect l="l" t="t" r="r" b="b"/>
              <a:pathLst>
                <a:path w="138801" h="26303" fill="none" extrusionOk="0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866;p67">
              <a:extLst>
                <a:ext uri="{FF2B5EF4-FFF2-40B4-BE49-F238E27FC236}">
                  <a16:creationId xmlns:a16="http://schemas.microsoft.com/office/drawing/2014/main" id="{D108AF1D-CAF6-5D9A-11D0-49876A34524A}"/>
                </a:ext>
              </a:extLst>
            </p:cNvPr>
            <p:cNvSpPr/>
            <p:nvPr/>
          </p:nvSpPr>
          <p:spPr>
            <a:xfrm>
              <a:off x="2013045" y="4813233"/>
              <a:ext cx="316628" cy="174718"/>
            </a:xfrm>
            <a:custGeom>
              <a:avLst/>
              <a:gdLst/>
              <a:ahLst/>
              <a:cxnLst/>
              <a:rect l="l" t="t" r="r" b="b"/>
              <a:pathLst>
                <a:path w="47667" h="26303" fill="none" extrusionOk="0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4" name="Google Shape;1867;p67">
            <a:extLst>
              <a:ext uri="{FF2B5EF4-FFF2-40B4-BE49-F238E27FC236}">
                <a16:creationId xmlns:a16="http://schemas.microsoft.com/office/drawing/2014/main" id="{65A41B49-C4A7-4790-F312-A2B07808D9A2}"/>
              </a:ext>
            </a:extLst>
          </p:cNvPr>
          <p:cNvGrpSpPr/>
          <p:nvPr/>
        </p:nvGrpSpPr>
        <p:grpSpPr>
          <a:xfrm>
            <a:off x="951338" y="1981447"/>
            <a:ext cx="792421" cy="269941"/>
            <a:chOff x="1046767" y="4756633"/>
            <a:chExt cx="859646" cy="292841"/>
          </a:xfrm>
        </p:grpSpPr>
        <p:sp>
          <p:nvSpPr>
            <p:cNvPr id="1715" name="Google Shape;1868;p67">
              <a:extLst>
                <a:ext uri="{FF2B5EF4-FFF2-40B4-BE49-F238E27FC236}">
                  <a16:creationId xmlns:a16="http://schemas.microsoft.com/office/drawing/2014/main" id="{5C17F519-8FC5-F179-C6E8-EEB0A7711889}"/>
                </a:ext>
              </a:extLst>
            </p:cNvPr>
            <p:cNvSpPr/>
            <p:nvPr/>
          </p:nvSpPr>
          <p:spPr>
            <a:xfrm>
              <a:off x="1046767" y="4811593"/>
              <a:ext cx="859646" cy="237881"/>
            </a:xfrm>
            <a:custGeom>
              <a:avLst/>
              <a:gdLst/>
              <a:ahLst/>
              <a:cxnLst/>
              <a:rect l="l" t="t" r="r" b="b"/>
              <a:pathLst>
                <a:path w="129416" h="35812" fill="none" extrusionOk="0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869;p67">
              <a:extLst>
                <a:ext uri="{FF2B5EF4-FFF2-40B4-BE49-F238E27FC236}">
                  <a16:creationId xmlns:a16="http://schemas.microsoft.com/office/drawing/2014/main" id="{234C1156-F90F-463F-75CC-211458DC2A21}"/>
                </a:ext>
              </a:extLst>
            </p:cNvPr>
            <p:cNvSpPr/>
            <p:nvPr/>
          </p:nvSpPr>
          <p:spPr>
            <a:xfrm>
              <a:off x="1046767" y="4983846"/>
              <a:ext cx="65628" cy="65628"/>
            </a:xfrm>
            <a:custGeom>
              <a:avLst/>
              <a:gdLst/>
              <a:ahLst/>
              <a:cxnLst/>
              <a:rect l="l" t="t" r="r" b="b"/>
              <a:pathLst>
                <a:path w="9880" h="9880" fill="none" extrusionOk="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870;p67">
              <a:extLst>
                <a:ext uri="{FF2B5EF4-FFF2-40B4-BE49-F238E27FC236}">
                  <a16:creationId xmlns:a16="http://schemas.microsoft.com/office/drawing/2014/main" id="{A1B9521C-99EB-747C-C00E-791BD9103D1C}"/>
                </a:ext>
              </a:extLst>
            </p:cNvPr>
            <p:cNvSpPr/>
            <p:nvPr/>
          </p:nvSpPr>
          <p:spPr>
            <a:xfrm>
              <a:off x="1067279" y="4756633"/>
              <a:ext cx="179640" cy="179646"/>
            </a:xfrm>
            <a:custGeom>
              <a:avLst/>
              <a:gdLst/>
              <a:ahLst/>
              <a:cxnLst/>
              <a:rect l="l" t="t" r="r" b="b"/>
              <a:pathLst>
                <a:path w="27044" h="27045" fill="none" extrusionOk="0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12348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18" name="Google Shape;1871;p67">
            <a:extLst>
              <a:ext uri="{FF2B5EF4-FFF2-40B4-BE49-F238E27FC236}">
                <a16:creationId xmlns:a16="http://schemas.microsoft.com/office/drawing/2014/main" id="{9C2F67BC-FB41-9DB4-7B7D-111CAEA65B37}"/>
              </a:ext>
            </a:extLst>
          </p:cNvPr>
          <p:cNvSpPr/>
          <p:nvPr/>
        </p:nvSpPr>
        <p:spPr>
          <a:xfrm>
            <a:off x="7385091" y="1676115"/>
            <a:ext cx="185410" cy="94006"/>
          </a:xfrm>
          <a:custGeom>
            <a:avLst/>
            <a:gdLst/>
            <a:ahLst/>
            <a:cxnLst/>
            <a:rect l="l" t="t" r="r" b="b"/>
            <a:pathLst>
              <a:path w="3045" h="1544" extrusionOk="0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9" name="Google Shape;1872;p67">
            <a:extLst>
              <a:ext uri="{FF2B5EF4-FFF2-40B4-BE49-F238E27FC236}">
                <a16:creationId xmlns:a16="http://schemas.microsoft.com/office/drawing/2014/main" id="{7E3817B2-AB40-188C-B26B-368422B78629}"/>
              </a:ext>
            </a:extLst>
          </p:cNvPr>
          <p:cNvSpPr/>
          <p:nvPr/>
        </p:nvSpPr>
        <p:spPr>
          <a:xfrm>
            <a:off x="7084546" y="1658518"/>
            <a:ext cx="171771" cy="129198"/>
          </a:xfrm>
          <a:custGeom>
            <a:avLst/>
            <a:gdLst/>
            <a:ahLst/>
            <a:cxnLst/>
            <a:rect l="l" t="t" r="r" b="b"/>
            <a:pathLst>
              <a:path w="2821" h="2122" extrusionOk="0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0" name="Google Shape;1873;p67">
            <a:extLst>
              <a:ext uri="{FF2B5EF4-FFF2-40B4-BE49-F238E27FC236}">
                <a16:creationId xmlns:a16="http://schemas.microsoft.com/office/drawing/2014/main" id="{4968A7F4-BE8A-E98D-475D-E6DB234BA753}"/>
              </a:ext>
            </a:extLst>
          </p:cNvPr>
          <p:cNvSpPr/>
          <p:nvPr/>
        </p:nvSpPr>
        <p:spPr>
          <a:xfrm>
            <a:off x="7706835" y="1664972"/>
            <a:ext cx="167813" cy="116777"/>
          </a:xfrm>
          <a:custGeom>
            <a:avLst/>
            <a:gdLst/>
            <a:ahLst/>
            <a:cxnLst/>
            <a:rect l="l" t="t" r="r" b="b"/>
            <a:pathLst>
              <a:path w="2756" h="1918" extrusionOk="0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1" name="Google Shape;1874;p67">
            <a:extLst>
              <a:ext uri="{FF2B5EF4-FFF2-40B4-BE49-F238E27FC236}">
                <a16:creationId xmlns:a16="http://schemas.microsoft.com/office/drawing/2014/main" id="{BE02AB16-E0E8-1F2D-B7AA-9FE7A076BA04}"/>
              </a:ext>
            </a:extLst>
          </p:cNvPr>
          <p:cNvSpPr/>
          <p:nvPr/>
        </p:nvSpPr>
        <p:spPr>
          <a:xfrm>
            <a:off x="8001540" y="1658518"/>
            <a:ext cx="163855" cy="129198"/>
          </a:xfrm>
          <a:custGeom>
            <a:avLst/>
            <a:gdLst/>
            <a:ahLst/>
            <a:cxnLst/>
            <a:rect l="l" t="t" r="r" b="b"/>
            <a:pathLst>
              <a:path w="2691" h="2122" extrusionOk="0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22" name="Google Shape;1875;p67">
            <a:extLst>
              <a:ext uri="{FF2B5EF4-FFF2-40B4-BE49-F238E27FC236}">
                <a16:creationId xmlns:a16="http://schemas.microsoft.com/office/drawing/2014/main" id="{DD03FDA2-3AE9-4741-A2B4-B0339BD38F10}"/>
              </a:ext>
            </a:extLst>
          </p:cNvPr>
          <p:cNvGrpSpPr/>
          <p:nvPr/>
        </p:nvGrpSpPr>
        <p:grpSpPr>
          <a:xfrm>
            <a:off x="7087194" y="1876005"/>
            <a:ext cx="166473" cy="141497"/>
            <a:chOff x="4660325" y="1866850"/>
            <a:chExt cx="68350" cy="58100"/>
          </a:xfrm>
        </p:grpSpPr>
        <p:sp>
          <p:nvSpPr>
            <p:cNvPr id="1723" name="Google Shape;1876;p67">
              <a:extLst>
                <a:ext uri="{FF2B5EF4-FFF2-40B4-BE49-F238E27FC236}">
                  <a16:creationId xmlns:a16="http://schemas.microsoft.com/office/drawing/2014/main" id="{4634AAAE-CC8B-9F78-F95B-DB793989F22E}"/>
                </a:ext>
              </a:extLst>
            </p:cNvPr>
            <p:cNvSpPr/>
            <p:nvPr/>
          </p:nvSpPr>
          <p:spPr>
            <a:xfrm>
              <a:off x="466032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877;p67">
              <a:extLst>
                <a:ext uri="{FF2B5EF4-FFF2-40B4-BE49-F238E27FC236}">
                  <a16:creationId xmlns:a16="http://schemas.microsoft.com/office/drawing/2014/main" id="{E01F9439-B5E7-CCFB-4805-35BBB19E23F4}"/>
                </a:ext>
              </a:extLst>
            </p:cNvPr>
            <p:cNvSpPr/>
            <p:nvPr/>
          </p:nvSpPr>
          <p:spPr>
            <a:xfrm>
              <a:off x="469097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5" name="Google Shape;1878;p67">
            <a:extLst>
              <a:ext uri="{FF2B5EF4-FFF2-40B4-BE49-F238E27FC236}">
                <a16:creationId xmlns:a16="http://schemas.microsoft.com/office/drawing/2014/main" id="{E699FEC4-8D1C-E279-8F95-1818A3F9B3CF}"/>
              </a:ext>
            </a:extLst>
          </p:cNvPr>
          <p:cNvGrpSpPr/>
          <p:nvPr/>
        </p:nvGrpSpPr>
        <p:grpSpPr>
          <a:xfrm>
            <a:off x="7396539" y="1901729"/>
            <a:ext cx="162515" cy="90049"/>
            <a:chOff x="4791775" y="1877500"/>
            <a:chExt cx="66725" cy="36975"/>
          </a:xfrm>
        </p:grpSpPr>
        <p:sp>
          <p:nvSpPr>
            <p:cNvPr id="1726" name="Google Shape;1879;p67">
              <a:extLst>
                <a:ext uri="{FF2B5EF4-FFF2-40B4-BE49-F238E27FC236}">
                  <a16:creationId xmlns:a16="http://schemas.microsoft.com/office/drawing/2014/main" id="{5DB5F121-B955-8C85-FAAD-975C1DD1291A}"/>
                </a:ext>
              </a:extLst>
            </p:cNvPr>
            <p:cNvSpPr/>
            <p:nvPr/>
          </p:nvSpPr>
          <p:spPr>
            <a:xfrm>
              <a:off x="479177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880;p67">
              <a:extLst>
                <a:ext uri="{FF2B5EF4-FFF2-40B4-BE49-F238E27FC236}">
                  <a16:creationId xmlns:a16="http://schemas.microsoft.com/office/drawing/2014/main" id="{5FA5D0FB-7C3A-8E74-ECE1-A1348A6D3FD8}"/>
                </a:ext>
              </a:extLst>
            </p:cNvPr>
            <p:cNvSpPr/>
            <p:nvPr/>
          </p:nvSpPr>
          <p:spPr>
            <a:xfrm>
              <a:off x="482242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8" name="Google Shape;1881;p67">
            <a:extLst>
              <a:ext uri="{FF2B5EF4-FFF2-40B4-BE49-F238E27FC236}">
                <a16:creationId xmlns:a16="http://schemas.microsoft.com/office/drawing/2014/main" id="{2DA8FEE8-36C9-B055-F7B0-9F813E06F6D4}"/>
              </a:ext>
            </a:extLst>
          </p:cNvPr>
          <p:cNvGrpSpPr/>
          <p:nvPr/>
        </p:nvGrpSpPr>
        <p:grpSpPr>
          <a:xfrm>
            <a:off x="7718252" y="1901729"/>
            <a:ext cx="144979" cy="90049"/>
            <a:chOff x="4923925" y="1877500"/>
            <a:chExt cx="59525" cy="36975"/>
          </a:xfrm>
        </p:grpSpPr>
        <p:sp>
          <p:nvSpPr>
            <p:cNvPr id="1729" name="Google Shape;1882;p67">
              <a:extLst>
                <a:ext uri="{FF2B5EF4-FFF2-40B4-BE49-F238E27FC236}">
                  <a16:creationId xmlns:a16="http://schemas.microsoft.com/office/drawing/2014/main" id="{49853874-9962-B4A6-C1F0-663BC95E53FC}"/>
                </a:ext>
              </a:extLst>
            </p:cNvPr>
            <p:cNvSpPr/>
            <p:nvPr/>
          </p:nvSpPr>
          <p:spPr>
            <a:xfrm>
              <a:off x="492392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883;p67">
              <a:extLst>
                <a:ext uri="{FF2B5EF4-FFF2-40B4-BE49-F238E27FC236}">
                  <a16:creationId xmlns:a16="http://schemas.microsoft.com/office/drawing/2014/main" id="{4C94A8F2-B7C5-9F0F-74C3-7748627B9EF2}"/>
                </a:ext>
              </a:extLst>
            </p:cNvPr>
            <p:cNvSpPr/>
            <p:nvPr/>
          </p:nvSpPr>
          <p:spPr>
            <a:xfrm>
              <a:off x="495457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1" name="Google Shape;1884;p67">
            <a:extLst>
              <a:ext uri="{FF2B5EF4-FFF2-40B4-BE49-F238E27FC236}">
                <a16:creationId xmlns:a16="http://schemas.microsoft.com/office/drawing/2014/main" id="{1CB17F16-B680-F337-DC27-123CFC947584}"/>
              </a:ext>
            </a:extLst>
          </p:cNvPr>
          <p:cNvGrpSpPr/>
          <p:nvPr/>
        </p:nvGrpSpPr>
        <p:grpSpPr>
          <a:xfrm>
            <a:off x="8012743" y="1883920"/>
            <a:ext cx="141447" cy="125667"/>
            <a:chOff x="5058450" y="1870100"/>
            <a:chExt cx="58075" cy="51600"/>
          </a:xfrm>
        </p:grpSpPr>
        <p:sp>
          <p:nvSpPr>
            <p:cNvPr id="1732" name="Google Shape;1885;p67">
              <a:extLst>
                <a:ext uri="{FF2B5EF4-FFF2-40B4-BE49-F238E27FC236}">
                  <a16:creationId xmlns:a16="http://schemas.microsoft.com/office/drawing/2014/main" id="{EB283910-7CA2-DBF7-D2A6-A6613A8A7379}"/>
                </a:ext>
              </a:extLst>
            </p:cNvPr>
            <p:cNvSpPr/>
            <p:nvPr/>
          </p:nvSpPr>
          <p:spPr>
            <a:xfrm>
              <a:off x="5058450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886;p67">
              <a:extLst>
                <a:ext uri="{FF2B5EF4-FFF2-40B4-BE49-F238E27FC236}">
                  <a16:creationId xmlns:a16="http://schemas.microsoft.com/office/drawing/2014/main" id="{8DCFCBA9-A90C-BD59-B846-D0E102FB208A}"/>
                </a:ext>
              </a:extLst>
            </p:cNvPr>
            <p:cNvSpPr/>
            <p:nvPr/>
          </p:nvSpPr>
          <p:spPr>
            <a:xfrm>
              <a:off x="5090725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4" name="Google Shape;1887;p67">
            <a:extLst>
              <a:ext uri="{FF2B5EF4-FFF2-40B4-BE49-F238E27FC236}">
                <a16:creationId xmlns:a16="http://schemas.microsoft.com/office/drawing/2014/main" id="{05FC580D-19FB-1FDB-B666-02775DB01F28}"/>
              </a:ext>
            </a:extLst>
          </p:cNvPr>
          <p:cNvGrpSpPr/>
          <p:nvPr/>
        </p:nvGrpSpPr>
        <p:grpSpPr>
          <a:xfrm>
            <a:off x="7427258" y="2306328"/>
            <a:ext cx="101077" cy="107645"/>
            <a:chOff x="4811425" y="2065025"/>
            <a:chExt cx="41500" cy="44200"/>
          </a:xfrm>
        </p:grpSpPr>
        <p:sp>
          <p:nvSpPr>
            <p:cNvPr id="1735" name="Google Shape;1888;p67">
              <a:extLst>
                <a:ext uri="{FF2B5EF4-FFF2-40B4-BE49-F238E27FC236}">
                  <a16:creationId xmlns:a16="http://schemas.microsoft.com/office/drawing/2014/main" id="{8F8A9594-6697-3895-CBBC-FC025B810A1A}"/>
                </a:ext>
              </a:extLst>
            </p:cNvPr>
            <p:cNvSpPr/>
            <p:nvPr/>
          </p:nvSpPr>
          <p:spPr>
            <a:xfrm>
              <a:off x="4825300" y="2065025"/>
              <a:ext cx="27625" cy="44200"/>
            </a:xfrm>
            <a:custGeom>
              <a:avLst/>
              <a:gdLst/>
              <a:ahLst/>
              <a:cxnLst/>
              <a:rect l="l" t="t" r="r" b="b"/>
              <a:pathLst>
                <a:path w="1105" h="1768" extrusionOk="0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889;p67">
              <a:extLst>
                <a:ext uri="{FF2B5EF4-FFF2-40B4-BE49-F238E27FC236}">
                  <a16:creationId xmlns:a16="http://schemas.microsoft.com/office/drawing/2014/main" id="{D1BF0F77-6560-D2D6-4C3D-9360B1F13400}"/>
                </a:ext>
              </a:extLst>
            </p:cNvPr>
            <p:cNvSpPr/>
            <p:nvPr/>
          </p:nvSpPr>
          <p:spPr>
            <a:xfrm>
              <a:off x="4811425" y="2072950"/>
              <a:ext cx="19850" cy="28350"/>
            </a:xfrm>
            <a:custGeom>
              <a:avLst/>
              <a:gdLst/>
              <a:ahLst/>
              <a:cxnLst/>
              <a:rect l="l" t="t" r="r" b="b"/>
              <a:pathLst>
                <a:path w="794" h="1134" extrusionOk="0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7" name="Google Shape;1890;p67">
            <a:extLst>
              <a:ext uri="{FF2B5EF4-FFF2-40B4-BE49-F238E27FC236}">
                <a16:creationId xmlns:a16="http://schemas.microsoft.com/office/drawing/2014/main" id="{E88D743D-8BBF-A69C-1D91-84FB29C2B074}"/>
              </a:ext>
            </a:extLst>
          </p:cNvPr>
          <p:cNvGrpSpPr/>
          <p:nvPr/>
        </p:nvGrpSpPr>
        <p:grpSpPr>
          <a:xfrm>
            <a:off x="7719695" y="2306541"/>
            <a:ext cx="120867" cy="107218"/>
            <a:chOff x="4929875" y="2065025"/>
            <a:chExt cx="49625" cy="44025"/>
          </a:xfrm>
        </p:grpSpPr>
        <p:sp>
          <p:nvSpPr>
            <p:cNvPr id="1738" name="Google Shape;1891;p67">
              <a:extLst>
                <a:ext uri="{FF2B5EF4-FFF2-40B4-BE49-F238E27FC236}">
                  <a16:creationId xmlns:a16="http://schemas.microsoft.com/office/drawing/2014/main" id="{9265FF60-186A-47B5-639D-2A8FA2EE8433}"/>
                </a:ext>
              </a:extLst>
            </p:cNvPr>
            <p:cNvSpPr/>
            <p:nvPr/>
          </p:nvSpPr>
          <p:spPr>
            <a:xfrm>
              <a:off x="49500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892;p67">
              <a:extLst>
                <a:ext uri="{FF2B5EF4-FFF2-40B4-BE49-F238E27FC236}">
                  <a16:creationId xmlns:a16="http://schemas.microsoft.com/office/drawing/2014/main" id="{0843B18C-5E42-5439-8E0C-C164F579B24C}"/>
                </a:ext>
              </a:extLst>
            </p:cNvPr>
            <p:cNvSpPr/>
            <p:nvPr/>
          </p:nvSpPr>
          <p:spPr>
            <a:xfrm>
              <a:off x="49298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0" name="Google Shape;1893;p67">
            <a:extLst>
              <a:ext uri="{FF2B5EF4-FFF2-40B4-BE49-F238E27FC236}">
                <a16:creationId xmlns:a16="http://schemas.microsoft.com/office/drawing/2014/main" id="{BFD1FC92-7593-94D8-4FA6-A052D3FA0F0F}"/>
              </a:ext>
            </a:extLst>
          </p:cNvPr>
          <p:cNvGrpSpPr/>
          <p:nvPr/>
        </p:nvGrpSpPr>
        <p:grpSpPr>
          <a:xfrm>
            <a:off x="8048364" y="2309555"/>
            <a:ext cx="70206" cy="101191"/>
            <a:chOff x="5083925" y="2066350"/>
            <a:chExt cx="28825" cy="41550"/>
          </a:xfrm>
        </p:grpSpPr>
        <p:sp>
          <p:nvSpPr>
            <p:cNvPr id="1741" name="Google Shape;1894;p67">
              <a:extLst>
                <a:ext uri="{FF2B5EF4-FFF2-40B4-BE49-F238E27FC236}">
                  <a16:creationId xmlns:a16="http://schemas.microsoft.com/office/drawing/2014/main" id="{4E408C98-A244-13A4-9728-498730B87EE6}"/>
                </a:ext>
              </a:extLst>
            </p:cNvPr>
            <p:cNvSpPr/>
            <p:nvPr/>
          </p:nvSpPr>
          <p:spPr>
            <a:xfrm>
              <a:off x="5084050" y="2066350"/>
              <a:ext cx="28700" cy="41550"/>
            </a:xfrm>
            <a:custGeom>
              <a:avLst/>
              <a:gdLst/>
              <a:ahLst/>
              <a:cxnLst/>
              <a:rect l="l" t="t" r="r" b="b"/>
              <a:pathLst>
                <a:path w="1148" h="1662" extrusionOk="0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895;p67">
              <a:extLst>
                <a:ext uri="{FF2B5EF4-FFF2-40B4-BE49-F238E27FC236}">
                  <a16:creationId xmlns:a16="http://schemas.microsoft.com/office/drawing/2014/main" id="{B0C0D76C-F097-BEDF-F945-ABDDE5F7FFCE}"/>
                </a:ext>
              </a:extLst>
            </p:cNvPr>
            <p:cNvSpPr/>
            <p:nvPr/>
          </p:nvSpPr>
          <p:spPr>
            <a:xfrm>
              <a:off x="5083925" y="2081325"/>
              <a:ext cx="8800" cy="11600"/>
            </a:xfrm>
            <a:custGeom>
              <a:avLst/>
              <a:gdLst/>
              <a:ahLst/>
              <a:cxnLst/>
              <a:rect l="l" t="t" r="r" b="b"/>
              <a:pathLst>
                <a:path w="352" h="464" extrusionOk="0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3" name="Google Shape;1896;p67">
            <a:extLst>
              <a:ext uri="{FF2B5EF4-FFF2-40B4-BE49-F238E27FC236}">
                <a16:creationId xmlns:a16="http://schemas.microsoft.com/office/drawing/2014/main" id="{DF8D0B2E-EFFB-37E5-54E9-8EE3ACBC9F94}"/>
              </a:ext>
            </a:extLst>
          </p:cNvPr>
          <p:cNvGrpSpPr/>
          <p:nvPr/>
        </p:nvGrpSpPr>
        <p:grpSpPr>
          <a:xfrm>
            <a:off x="7079918" y="2325202"/>
            <a:ext cx="181026" cy="69896"/>
            <a:chOff x="4659775" y="2072775"/>
            <a:chExt cx="74325" cy="28700"/>
          </a:xfrm>
        </p:grpSpPr>
        <p:sp>
          <p:nvSpPr>
            <p:cNvPr id="1744" name="Google Shape;1897;p67">
              <a:extLst>
                <a:ext uri="{FF2B5EF4-FFF2-40B4-BE49-F238E27FC236}">
                  <a16:creationId xmlns:a16="http://schemas.microsoft.com/office/drawing/2014/main" id="{8F337F01-211A-1AD6-E399-8BA15AA9A5D8}"/>
                </a:ext>
              </a:extLst>
            </p:cNvPr>
            <p:cNvSpPr/>
            <p:nvPr/>
          </p:nvSpPr>
          <p:spPr>
            <a:xfrm>
              <a:off x="4659775" y="2072775"/>
              <a:ext cx="38075" cy="28700"/>
            </a:xfrm>
            <a:custGeom>
              <a:avLst/>
              <a:gdLst/>
              <a:ahLst/>
              <a:cxnLst/>
              <a:rect l="l" t="t" r="r" b="b"/>
              <a:pathLst>
                <a:path w="1523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898;p67">
              <a:extLst>
                <a:ext uri="{FF2B5EF4-FFF2-40B4-BE49-F238E27FC236}">
                  <a16:creationId xmlns:a16="http://schemas.microsoft.com/office/drawing/2014/main" id="{743DE590-5390-40E4-8242-BD51FF75FE4B}"/>
                </a:ext>
              </a:extLst>
            </p:cNvPr>
            <p:cNvSpPr/>
            <p:nvPr/>
          </p:nvSpPr>
          <p:spPr>
            <a:xfrm>
              <a:off x="4691875" y="2072775"/>
              <a:ext cx="24550" cy="28700"/>
            </a:xfrm>
            <a:custGeom>
              <a:avLst/>
              <a:gdLst/>
              <a:ahLst/>
              <a:cxnLst/>
              <a:rect l="l" t="t" r="r" b="b"/>
              <a:pathLst>
                <a:path w="982" h="1148" extrusionOk="0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899;p67">
              <a:extLst>
                <a:ext uri="{FF2B5EF4-FFF2-40B4-BE49-F238E27FC236}">
                  <a16:creationId xmlns:a16="http://schemas.microsoft.com/office/drawing/2014/main" id="{6C22BD49-D90D-B4A7-E141-332A00DB4A41}"/>
                </a:ext>
              </a:extLst>
            </p:cNvPr>
            <p:cNvSpPr/>
            <p:nvPr/>
          </p:nvSpPr>
          <p:spPr>
            <a:xfrm>
              <a:off x="4709350" y="2072775"/>
              <a:ext cx="24750" cy="28700"/>
            </a:xfrm>
            <a:custGeom>
              <a:avLst/>
              <a:gdLst/>
              <a:ahLst/>
              <a:cxnLst/>
              <a:rect l="l" t="t" r="r" b="b"/>
              <a:pathLst>
                <a:path w="990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7" name="Google Shape;1900;p67">
            <a:extLst>
              <a:ext uri="{FF2B5EF4-FFF2-40B4-BE49-F238E27FC236}">
                <a16:creationId xmlns:a16="http://schemas.microsoft.com/office/drawing/2014/main" id="{A8942E41-3A52-2A11-8FC9-61F944CDA72E}"/>
              </a:ext>
            </a:extLst>
          </p:cNvPr>
          <p:cNvGrpSpPr/>
          <p:nvPr/>
        </p:nvGrpSpPr>
        <p:grpSpPr>
          <a:xfrm>
            <a:off x="7999774" y="2115767"/>
            <a:ext cx="167387" cy="89197"/>
            <a:chOff x="4662475" y="1976500"/>
            <a:chExt cx="68725" cy="36625"/>
          </a:xfrm>
        </p:grpSpPr>
        <p:sp>
          <p:nvSpPr>
            <p:cNvPr id="1748" name="Google Shape;1901;p67">
              <a:extLst>
                <a:ext uri="{FF2B5EF4-FFF2-40B4-BE49-F238E27FC236}">
                  <a16:creationId xmlns:a16="http://schemas.microsoft.com/office/drawing/2014/main" id="{F09D65A2-1984-EAF3-095F-925B166A877A}"/>
                </a:ext>
              </a:extLst>
            </p:cNvPr>
            <p:cNvSpPr/>
            <p:nvPr/>
          </p:nvSpPr>
          <p:spPr>
            <a:xfrm>
              <a:off x="4690800" y="1976500"/>
              <a:ext cx="40400" cy="36625"/>
            </a:xfrm>
            <a:custGeom>
              <a:avLst/>
              <a:gdLst/>
              <a:ahLst/>
              <a:cxnLst/>
              <a:rect l="l" t="t" r="r" b="b"/>
              <a:pathLst>
                <a:path w="1616" h="1465" extrusionOk="0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902;p67">
              <a:extLst>
                <a:ext uri="{FF2B5EF4-FFF2-40B4-BE49-F238E27FC236}">
                  <a16:creationId xmlns:a16="http://schemas.microsoft.com/office/drawing/2014/main" id="{34B2CC73-EBF9-8DCF-6CE4-82422F502176}"/>
                </a:ext>
              </a:extLst>
            </p:cNvPr>
            <p:cNvSpPr/>
            <p:nvPr/>
          </p:nvSpPr>
          <p:spPr>
            <a:xfrm>
              <a:off x="4674375" y="1991450"/>
              <a:ext cx="10675" cy="6700"/>
            </a:xfrm>
            <a:custGeom>
              <a:avLst/>
              <a:gdLst/>
              <a:ahLst/>
              <a:cxnLst/>
              <a:rect l="l" t="t" r="r" b="b"/>
              <a:pathLst>
                <a:path w="427" h="268" extrusionOk="0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903;p67">
              <a:extLst>
                <a:ext uri="{FF2B5EF4-FFF2-40B4-BE49-F238E27FC236}">
                  <a16:creationId xmlns:a16="http://schemas.microsoft.com/office/drawing/2014/main" id="{2171A97C-FC49-9919-A04A-0B29A59A886E}"/>
                </a:ext>
              </a:extLst>
            </p:cNvPr>
            <p:cNvSpPr/>
            <p:nvPr/>
          </p:nvSpPr>
          <p:spPr>
            <a:xfrm>
              <a:off x="4662475" y="1991450"/>
              <a:ext cx="5625" cy="6700"/>
            </a:xfrm>
            <a:custGeom>
              <a:avLst/>
              <a:gdLst/>
              <a:ahLst/>
              <a:cxnLst/>
              <a:rect l="l" t="t" r="r" b="b"/>
              <a:pathLst>
                <a:path w="225" h="268" extrusionOk="0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1" name="Google Shape;1904;p67">
            <a:extLst>
              <a:ext uri="{FF2B5EF4-FFF2-40B4-BE49-F238E27FC236}">
                <a16:creationId xmlns:a16="http://schemas.microsoft.com/office/drawing/2014/main" id="{D83E9A9F-83FA-852A-F194-1135787B607C}"/>
              </a:ext>
            </a:extLst>
          </p:cNvPr>
          <p:cNvGrpSpPr/>
          <p:nvPr/>
        </p:nvGrpSpPr>
        <p:grpSpPr>
          <a:xfrm>
            <a:off x="7696679" y="2119207"/>
            <a:ext cx="166899" cy="82317"/>
            <a:chOff x="4920150" y="1977875"/>
            <a:chExt cx="68525" cy="33800"/>
          </a:xfrm>
        </p:grpSpPr>
        <p:sp>
          <p:nvSpPr>
            <p:cNvPr id="1752" name="Google Shape;1905;p67">
              <a:extLst>
                <a:ext uri="{FF2B5EF4-FFF2-40B4-BE49-F238E27FC236}">
                  <a16:creationId xmlns:a16="http://schemas.microsoft.com/office/drawing/2014/main" id="{E6DFFC85-44F0-7779-148C-BF9A0ED05DEA}"/>
                </a:ext>
              </a:extLst>
            </p:cNvPr>
            <p:cNvSpPr/>
            <p:nvPr/>
          </p:nvSpPr>
          <p:spPr>
            <a:xfrm>
              <a:off x="4949175" y="1977875"/>
              <a:ext cx="39500" cy="33800"/>
            </a:xfrm>
            <a:custGeom>
              <a:avLst/>
              <a:gdLst/>
              <a:ahLst/>
              <a:cxnLst/>
              <a:rect l="l" t="t" r="r" b="b"/>
              <a:pathLst>
                <a:path w="1580" h="1352" extrusionOk="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906;p67">
              <a:extLst>
                <a:ext uri="{FF2B5EF4-FFF2-40B4-BE49-F238E27FC236}">
                  <a16:creationId xmlns:a16="http://schemas.microsoft.com/office/drawing/2014/main" id="{57AA9428-B05A-4B42-76E4-E7831C6B89D1}"/>
                </a:ext>
              </a:extLst>
            </p:cNvPr>
            <p:cNvSpPr/>
            <p:nvPr/>
          </p:nvSpPr>
          <p:spPr>
            <a:xfrm>
              <a:off x="4931875" y="1991450"/>
              <a:ext cx="12825" cy="6700"/>
            </a:xfrm>
            <a:custGeom>
              <a:avLst/>
              <a:gdLst/>
              <a:ahLst/>
              <a:cxnLst/>
              <a:rect l="l" t="t" r="r" b="b"/>
              <a:pathLst>
                <a:path w="513" h="268" extrusionOk="0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907;p67">
              <a:extLst>
                <a:ext uri="{FF2B5EF4-FFF2-40B4-BE49-F238E27FC236}">
                  <a16:creationId xmlns:a16="http://schemas.microsoft.com/office/drawing/2014/main" id="{08705487-F6BE-B3E2-23FB-9252021F5D2B}"/>
                </a:ext>
              </a:extLst>
            </p:cNvPr>
            <p:cNvSpPr/>
            <p:nvPr/>
          </p:nvSpPr>
          <p:spPr>
            <a:xfrm>
              <a:off x="4920150" y="1991450"/>
              <a:ext cx="9225" cy="6700"/>
            </a:xfrm>
            <a:custGeom>
              <a:avLst/>
              <a:gdLst/>
              <a:ahLst/>
              <a:cxnLst/>
              <a:rect l="l" t="t" r="r" b="b"/>
              <a:pathLst>
                <a:path w="369" h="268" extrusionOk="0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5" name="Google Shape;1908;p67">
            <a:extLst>
              <a:ext uri="{FF2B5EF4-FFF2-40B4-BE49-F238E27FC236}">
                <a16:creationId xmlns:a16="http://schemas.microsoft.com/office/drawing/2014/main" id="{E647A056-8C97-0A21-0410-FC9E0127BAA4}"/>
              </a:ext>
            </a:extLst>
          </p:cNvPr>
          <p:cNvGrpSpPr/>
          <p:nvPr/>
        </p:nvGrpSpPr>
        <p:grpSpPr>
          <a:xfrm>
            <a:off x="7107836" y="2523125"/>
            <a:ext cx="125190" cy="127859"/>
            <a:chOff x="4676550" y="2160575"/>
            <a:chExt cx="51400" cy="52500"/>
          </a:xfrm>
        </p:grpSpPr>
        <p:sp>
          <p:nvSpPr>
            <p:cNvPr id="1756" name="Google Shape;1909;p67">
              <a:extLst>
                <a:ext uri="{FF2B5EF4-FFF2-40B4-BE49-F238E27FC236}">
                  <a16:creationId xmlns:a16="http://schemas.microsoft.com/office/drawing/2014/main" id="{38AD9A84-3907-E245-BA9E-B188C93B1659}"/>
                </a:ext>
              </a:extLst>
            </p:cNvPr>
            <p:cNvSpPr/>
            <p:nvPr/>
          </p:nvSpPr>
          <p:spPr>
            <a:xfrm>
              <a:off x="4676550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910;p67">
              <a:extLst>
                <a:ext uri="{FF2B5EF4-FFF2-40B4-BE49-F238E27FC236}">
                  <a16:creationId xmlns:a16="http://schemas.microsoft.com/office/drawing/2014/main" id="{249FB7F6-92FF-1D56-92AF-8F9FB982A7F2}"/>
                </a:ext>
              </a:extLst>
            </p:cNvPr>
            <p:cNvSpPr/>
            <p:nvPr/>
          </p:nvSpPr>
          <p:spPr>
            <a:xfrm>
              <a:off x="4688275" y="2160575"/>
              <a:ext cx="27975" cy="52500"/>
            </a:xfrm>
            <a:custGeom>
              <a:avLst/>
              <a:gdLst/>
              <a:ahLst/>
              <a:cxnLst/>
              <a:rect l="l" t="t" r="r" b="b"/>
              <a:pathLst>
                <a:path w="1119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911;p67">
              <a:extLst>
                <a:ext uri="{FF2B5EF4-FFF2-40B4-BE49-F238E27FC236}">
                  <a16:creationId xmlns:a16="http://schemas.microsoft.com/office/drawing/2014/main" id="{E38916E3-5391-10FE-996B-CB62F507DDE0}"/>
                </a:ext>
              </a:extLst>
            </p:cNvPr>
            <p:cNvSpPr/>
            <p:nvPr/>
          </p:nvSpPr>
          <p:spPr>
            <a:xfrm>
              <a:off x="4700175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9" name="Google Shape;1912;p67">
            <a:extLst>
              <a:ext uri="{FF2B5EF4-FFF2-40B4-BE49-F238E27FC236}">
                <a16:creationId xmlns:a16="http://schemas.microsoft.com/office/drawing/2014/main" id="{229C63E9-141C-EEEE-D05E-DB354FDC5A29}"/>
              </a:ext>
            </a:extLst>
          </p:cNvPr>
          <p:cNvGrpSpPr/>
          <p:nvPr/>
        </p:nvGrpSpPr>
        <p:grpSpPr>
          <a:xfrm>
            <a:off x="7405094" y="2530157"/>
            <a:ext cx="145405" cy="113794"/>
            <a:chOff x="4768325" y="2163475"/>
            <a:chExt cx="59700" cy="46725"/>
          </a:xfrm>
        </p:grpSpPr>
        <p:sp>
          <p:nvSpPr>
            <p:cNvPr id="1760" name="Google Shape;1913;p67">
              <a:extLst>
                <a:ext uri="{FF2B5EF4-FFF2-40B4-BE49-F238E27FC236}">
                  <a16:creationId xmlns:a16="http://schemas.microsoft.com/office/drawing/2014/main" id="{8D9E7F25-96C5-426A-78DE-360FB1A64A4A}"/>
                </a:ext>
              </a:extLst>
            </p:cNvPr>
            <p:cNvSpPr/>
            <p:nvPr/>
          </p:nvSpPr>
          <p:spPr>
            <a:xfrm>
              <a:off x="4768325" y="2163475"/>
              <a:ext cx="35375" cy="46725"/>
            </a:xfrm>
            <a:custGeom>
              <a:avLst/>
              <a:gdLst/>
              <a:ahLst/>
              <a:cxnLst/>
              <a:rect l="l" t="t" r="r" b="b"/>
              <a:pathLst>
                <a:path w="1415" h="1869" extrusionOk="0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914;p67">
              <a:extLst>
                <a:ext uri="{FF2B5EF4-FFF2-40B4-BE49-F238E27FC236}">
                  <a16:creationId xmlns:a16="http://schemas.microsoft.com/office/drawing/2014/main" id="{08EB5365-AAC9-63B6-D6E3-9E71B4EA575A}"/>
                </a:ext>
              </a:extLst>
            </p:cNvPr>
            <p:cNvSpPr/>
            <p:nvPr/>
          </p:nvSpPr>
          <p:spPr>
            <a:xfrm>
              <a:off x="4792475" y="2163475"/>
              <a:ext cx="35550" cy="46725"/>
            </a:xfrm>
            <a:custGeom>
              <a:avLst/>
              <a:gdLst/>
              <a:ahLst/>
              <a:cxnLst/>
              <a:rect l="l" t="t" r="r" b="b"/>
              <a:pathLst>
                <a:path w="1422" h="1869" extrusionOk="0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62" name="Google Shape;1915;p67">
            <a:extLst>
              <a:ext uri="{FF2B5EF4-FFF2-40B4-BE49-F238E27FC236}">
                <a16:creationId xmlns:a16="http://schemas.microsoft.com/office/drawing/2014/main" id="{DB69640A-7F5A-53B3-4A49-4DD97D639AEC}"/>
              </a:ext>
            </a:extLst>
          </p:cNvPr>
          <p:cNvSpPr/>
          <p:nvPr/>
        </p:nvSpPr>
        <p:spPr>
          <a:xfrm>
            <a:off x="7737049" y="2521664"/>
            <a:ext cx="86159" cy="130781"/>
          </a:xfrm>
          <a:custGeom>
            <a:avLst/>
            <a:gdLst/>
            <a:ahLst/>
            <a:cxnLst/>
            <a:rect l="l" t="t" r="r" b="b"/>
            <a:pathLst>
              <a:path w="1415" h="2148" extrusionOk="0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3" name="Google Shape;1916;p67">
            <a:extLst>
              <a:ext uri="{FF2B5EF4-FFF2-40B4-BE49-F238E27FC236}">
                <a16:creationId xmlns:a16="http://schemas.microsoft.com/office/drawing/2014/main" id="{CBD33644-3F8A-3455-2239-4C4595922279}"/>
              </a:ext>
            </a:extLst>
          </p:cNvPr>
          <p:cNvSpPr/>
          <p:nvPr/>
        </p:nvSpPr>
        <p:spPr>
          <a:xfrm>
            <a:off x="8009425" y="3528749"/>
            <a:ext cx="148084" cy="162989"/>
          </a:xfrm>
          <a:custGeom>
            <a:avLst/>
            <a:gdLst/>
            <a:ahLst/>
            <a:cxnLst/>
            <a:rect l="l" t="t" r="r" b="b"/>
            <a:pathLst>
              <a:path w="2432" h="2677" extrusionOk="0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4" name="Google Shape;1917;p67">
            <a:extLst>
              <a:ext uri="{FF2B5EF4-FFF2-40B4-BE49-F238E27FC236}">
                <a16:creationId xmlns:a16="http://schemas.microsoft.com/office/drawing/2014/main" id="{86698ECB-8A51-6F10-0D39-47769CEE8A81}"/>
              </a:ext>
            </a:extLst>
          </p:cNvPr>
          <p:cNvSpPr/>
          <p:nvPr/>
        </p:nvSpPr>
        <p:spPr>
          <a:xfrm>
            <a:off x="7110881" y="2756970"/>
            <a:ext cx="119101" cy="163415"/>
          </a:xfrm>
          <a:custGeom>
            <a:avLst/>
            <a:gdLst/>
            <a:ahLst/>
            <a:cxnLst/>
            <a:rect l="l" t="t" r="r" b="b"/>
            <a:pathLst>
              <a:path w="1956" h="2684" extrusionOk="0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5" name="Google Shape;1918;p67">
            <a:extLst>
              <a:ext uri="{FF2B5EF4-FFF2-40B4-BE49-F238E27FC236}">
                <a16:creationId xmlns:a16="http://schemas.microsoft.com/office/drawing/2014/main" id="{F544A70C-19F1-38A9-7A31-D42B3B014C0E}"/>
              </a:ext>
            </a:extLst>
          </p:cNvPr>
          <p:cNvSpPr/>
          <p:nvPr/>
        </p:nvSpPr>
        <p:spPr>
          <a:xfrm>
            <a:off x="7078852" y="3544579"/>
            <a:ext cx="183157" cy="131329"/>
          </a:xfrm>
          <a:custGeom>
            <a:avLst/>
            <a:gdLst/>
            <a:ahLst/>
            <a:cxnLst/>
            <a:rect l="l" t="t" r="r" b="b"/>
            <a:pathLst>
              <a:path w="3008" h="2157" extrusionOk="0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6" name="Google Shape;1919;p67">
            <a:extLst>
              <a:ext uri="{FF2B5EF4-FFF2-40B4-BE49-F238E27FC236}">
                <a16:creationId xmlns:a16="http://schemas.microsoft.com/office/drawing/2014/main" id="{39609198-A94A-D25D-7D72-4540C5B6883C}"/>
              </a:ext>
            </a:extLst>
          </p:cNvPr>
          <p:cNvSpPr/>
          <p:nvPr/>
        </p:nvSpPr>
        <p:spPr>
          <a:xfrm>
            <a:off x="7096176" y="3026223"/>
            <a:ext cx="148511" cy="112515"/>
          </a:xfrm>
          <a:custGeom>
            <a:avLst/>
            <a:gdLst/>
            <a:ahLst/>
            <a:cxnLst/>
            <a:rect l="l" t="t" r="r" b="b"/>
            <a:pathLst>
              <a:path w="2439" h="1848" extrusionOk="0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solidFill>
              <a:schemeClr val="tx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7" name="Google Shape;1920;p67">
            <a:extLst>
              <a:ext uri="{FF2B5EF4-FFF2-40B4-BE49-F238E27FC236}">
                <a16:creationId xmlns:a16="http://schemas.microsoft.com/office/drawing/2014/main" id="{EC44957E-C5E7-68F8-5E0C-31846AA9D9A8}"/>
              </a:ext>
            </a:extLst>
          </p:cNvPr>
          <p:cNvSpPr/>
          <p:nvPr/>
        </p:nvSpPr>
        <p:spPr>
          <a:xfrm>
            <a:off x="7729925" y="3008140"/>
            <a:ext cx="100408" cy="148681"/>
          </a:xfrm>
          <a:custGeom>
            <a:avLst/>
            <a:gdLst/>
            <a:ahLst/>
            <a:cxnLst/>
            <a:rect l="l" t="t" r="r" b="b"/>
            <a:pathLst>
              <a:path w="1649" h="2442" extrusionOk="0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68" name="Google Shape;1921;p67">
            <a:extLst>
              <a:ext uri="{FF2B5EF4-FFF2-40B4-BE49-F238E27FC236}">
                <a16:creationId xmlns:a16="http://schemas.microsoft.com/office/drawing/2014/main" id="{730F4150-3A06-5C3B-007E-CC6153337944}"/>
              </a:ext>
            </a:extLst>
          </p:cNvPr>
          <p:cNvGrpSpPr/>
          <p:nvPr/>
        </p:nvGrpSpPr>
        <p:grpSpPr>
          <a:xfrm>
            <a:off x="7421412" y="2785251"/>
            <a:ext cx="112768" cy="106853"/>
            <a:chOff x="4768575" y="2253950"/>
            <a:chExt cx="46300" cy="43875"/>
          </a:xfrm>
        </p:grpSpPr>
        <p:sp>
          <p:nvSpPr>
            <p:cNvPr id="1769" name="Google Shape;1922;p67">
              <a:extLst>
                <a:ext uri="{FF2B5EF4-FFF2-40B4-BE49-F238E27FC236}">
                  <a16:creationId xmlns:a16="http://schemas.microsoft.com/office/drawing/2014/main" id="{FBDBE3B2-8F83-5B93-D11E-5D2D3916F5C1}"/>
                </a:ext>
              </a:extLst>
            </p:cNvPr>
            <p:cNvSpPr/>
            <p:nvPr/>
          </p:nvSpPr>
          <p:spPr>
            <a:xfrm>
              <a:off x="4785700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923;p67">
              <a:extLst>
                <a:ext uri="{FF2B5EF4-FFF2-40B4-BE49-F238E27FC236}">
                  <a16:creationId xmlns:a16="http://schemas.microsoft.com/office/drawing/2014/main" id="{17AF5520-898D-57E3-6FF4-7121FA1C6DEF}"/>
                </a:ext>
              </a:extLst>
            </p:cNvPr>
            <p:cNvSpPr/>
            <p:nvPr/>
          </p:nvSpPr>
          <p:spPr>
            <a:xfrm>
              <a:off x="4768575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1" name="Google Shape;1924;p67">
            <a:extLst>
              <a:ext uri="{FF2B5EF4-FFF2-40B4-BE49-F238E27FC236}">
                <a16:creationId xmlns:a16="http://schemas.microsoft.com/office/drawing/2014/main" id="{C1B57054-1377-3F5A-372A-46AD64F4AD6A}"/>
              </a:ext>
            </a:extLst>
          </p:cNvPr>
          <p:cNvGrpSpPr/>
          <p:nvPr/>
        </p:nvGrpSpPr>
        <p:grpSpPr>
          <a:xfrm>
            <a:off x="7721035" y="3274277"/>
            <a:ext cx="118187" cy="146246"/>
            <a:chOff x="4960900" y="2433225"/>
            <a:chExt cx="48525" cy="60050"/>
          </a:xfrm>
        </p:grpSpPr>
        <p:sp>
          <p:nvSpPr>
            <p:cNvPr id="1772" name="Google Shape;1925;p67">
              <a:extLst>
                <a:ext uri="{FF2B5EF4-FFF2-40B4-BE49-F238E27FC236}">
                  <a16:creationId xmlns:a16="http://schemas.microsoft.com/office/drawing/2014/main" id="{30AC5365-85E9-A383-4C76-590F22BE89D0}"/>
                </a:ext>
              </a:extLst>
            </p:cNvPr>
            <p:cNvSpPr/>
            <p:nvPr/>
          </p:nvSpPr>
          <p:spPr>
            <a:xfrm>
              <a:off x="4974225" y="2433225"/>
              <a:ext cx="35200" cy="60050"/>
            </a:xfrm>
            <a:custGeom>
              <a:avLst/>
              <a:gdLst/>
              <a:ahLst/>
              <a:cxnLst/>
              <a:rect l="l" t="t" r="r" b="b"/>
              <a:pathLst>
                <a:path w="1408" h="2402" extrusionOk="0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926;p67">
              <a:extLst>
                <a:ext uri="{FF2B5EF4-FFF2-40B4-BE49-F238E27FC236}">
                  <a16:creationId xmlns:a16="http://schemas.microsoft.com/office/drawing/2014/main" id="{D47A3297-380C-5023-7C24-65F48E6931D3}"/>
                </a:ext>
              </a:extLst>
            </p:cNvPr>
            <p:cNvSpPr/>
            <p:nvPr/>
          </p:nvSpPr>
          <p:spPr>
            <a:xfrm>
              <a:off x="4960900" y="2433225"/>
              <a:ext cx="35175" cy="60050"/>
            </a:xfrm>
            <a:custGeom>
              <a:avLst/>
              <a:gdLst/>
              <a:ahLst/>
              <a:cxnLst/>
              <a:rect l="l" t="t" r="r" b="b"/>
              <a:pathLst>
                <a:path w="1407" h="2402" extrusionOk="0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4" name="Google Shape;1927;p67">
            <a:extLst>
              <a:ext uri="{FF2B5EF4-FFF2-40B4-BE49-F238E27FC236}">
                <a16:creationId xmlns:a16="http://schemas.microsoft.com/office/drawing/2014/main" id="{97D4359C-CAD3-6987-E9D1-48B0CF0259F3}"/>
              </a:ext>
            </a:extLst>
          </p:cNvPr>
          <p:cNvGrpSpPr/>
          <p:nvPr/>
        </p:nvGrpSpPr>
        <p:grpSpPr>
          <a:xfrm>
            <a:off x="7409600" y="3538338"/>
            <a:ext cx="136394" cy="143810"/>
            <a:chOff x="4854075" y="2527625"/>
            <a:chExt cx="56000" cy="59050"/>
          </a:xfrm>
        </p:grpSpPr>
        <p:sp>
          <p:nvSpPr>
            <p:cNvPr id="1775" name="Google Shape;1928;p67">
              <a:extLst>
                <a:ext uri="{FF2B5EF4-FFF2-40B4-BE49-F238E27FC236}">
                  <a16:creationId xmlns:a16="http://schemas.microsoft.com/office/drawing/2014/main" id="{5DE8773B-8C0B-AD4E-804E-66B234D597DC}"/>
                </a:ext>
              </a:extLst>
            </p:cNvPr>
            <p:cNvSpPr/>
            <p:nvPr/>
          </p:nvSpPr>
          <p:spPr>
            <a:xfrm>
              <a:off x="4872325" y="2527625"/>
              <a:ext cx="37750" cy="59050"/>
            </a:xfrm>
            <a:custGeom>
              <a:avLst/>
              <a:gdLst/>
              <a:ahLst/>
              <a:cxnLst/>
              <a:rect l="l" t="t" r="r" b="b"/>
              <a:pathLst>
                <a:path w="1510" h="2362" extrusionOk="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929;p67">
              <a:extLst>
                <a:ext uri="{FF2B5EF4-FFF2-40B4-BE49-F238E27FC236}">
                  <a16:creationId xmlns:a16="http://schemas.microsoft.com/office/drawing/2014/main" id="{84998E92-FD79-09FB-7550-986A0577E48A}"/>
                </a:ext>
              </a:extLst>
            </p:cNvPr>
            <p:cNvSpPr/>
            <p:nvPr/>
          </p:nvSpPr>
          <p:spPr>
            <a:xfrm>
              <a:off x="4854075" y="2539100"/>
              <a:ext cx="26075" cy="35875"/>
            </a:xfrm>
            <a:custGeom>
              <a:avLst/>
              <a:gdLst/>
              <a:ahLst/>
              <a:cxnLst/>
              <a:rect l="l" t="t" r="r" b="b"/>
              <a:pathLst>
                <a:path w="1043" h="1435" extrusionOk="0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77" name="Google Shape;1930;p67">
            <a:extLst>
              <a:ext uri="{FF2B5EF4-FFF2-40B4-BE49-F238E27FC236}">
                <a16:creationId xmlns:a16="http://schemas.microsoft.com/office/drawing/2014/main" id="{97EE7A91-1EBC-E347-77F4-4DF56B24E2DF}"/>
              </a:ext>
            </a:extLst>
          </p:cNvPr>
          <p:cNvSpPr/>
          <p:nvPr/>
        </p:nvSpPr>
        <p:spPr>
          <a:xfrm>
            <a:off x="7424853" y="3281066"/>
            <a:ext cx="105888" cy="132668"/>
          </a:xfrm>
          <a:custGeom>
            <a:avLst/>
            <a:gdLst/>
            <a:ahLst/>
            <a:cxnLst/>
            <a:rect l="l" t="t" r="r" b="b"/>
            <a:pathLst>
              <a:path w="1739" h="2179" extrusionOk="0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78" name="Google Shape;1931;p67">
            <a:extLst>
              <a:ext uri="{FF2B5EF4-FFF2-40B4-BE49-F238E27FC236}">
                <a16:creationId xmlns:a16="http://schemas.microsoft.com/office/drawing/2014/main" id="{CD1D763C-2205-3C9C-A611-E1F2CE855B51}"/>
              </a:ext>
            </a:extLst>
          </p:cNvPr>
          <p:cNvSpPr/>
          <p:nvPr/>
        </p:nvSpPr>
        <p:spPr>
          <a:xfrm>
            <a:off x="8003519" y="2520720"/>
            <a:ext cx="159897" cy="132668"/>
          </a:xfrm>
          <a:custGeom>
            <a:avLst/>
            <a:gdLst/>
            <a:ahLst/>
            <a:cxnLst/>
            <a:rect l="l" t="t" r="r" b="b"/>
            <a:pathLst>
              <a:path w="2626" h="2179" extrusionOk="0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79" name="Google Shape;1932;p67">
            <a:extLst>
              <a:ext uri="{FF2B5EF4-FFF2-40B4-BE49-F238E27FC236}">
                <a16:creationId xmlns:a16="http://schemas.microsoft.com/office/drawing/2014/main" id="{C47F98F6-BA54-5BBA-12DE-F069A2756E73}"/>
              </a:ext>
            </a:extLst>
          </p:cNvPr>
          <p:cNvSpPr/>
          <p:nvPr/>
        </p:nvSpPr>
        <p:spPr>
          <a:xfrm>
            <a:off x="7102782" y="3281066"/>
            <a:ext cx="135298" cy="132668"/>
          </a:xfrm>
          <a:custGeom>
            <a:avLst/>
            <a:gdLst/>
            <a:ahLst/>
            <a:cxnLst/>
            <a:rect l="l" t="t" r="r" b="b"/>
            <a:pathLst>
              <a:path w="2222" h="2179" extrusionOk="0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80" name="Google Shape;1933;p67">
            <a:extLst>
              <a:ext uri="{FF2B5EF4-FFF2-40B4-BE49-F238E27FC236}">
                <a16:creationId xmlns:a16="http://schemas.microsoft.com/office/drawing/2014/main" id="{22227C9E-365B-08A1-3669-1856B337D157}"/>
              </a:ext>
            </a:extLst>
          </p:cNvPr>
          <p:cNvGrpSpPr/>
          <p:nvPr/>
        </p:nvGrpSpPr>
        <p:grpSpPr>
          <a:xfrm>
            <a:off x="8033811" y="3002082"/>
            <a:ext cx="99312" cy="160797"/>
            <a:chOff x="5059700" y="2334775"/>
            <a:chExt cx="40775" cy="66025"/>
          </a:xfrm>
        </p:grpSpPr>
        <p:sp>
          <p:nvSpPr>
            <p:cNvPr id="1781" name="Google Shape;1934;p67">
              <a:extLst>
                <a:ext uri="{FF2B5EF4-FFF2-40B4-BE49-F238E27FC236}">
                  <a16:creationId xmlns:a16="http://schemas.microsoft.com/office/drawing/2014/main" id="{C7174220-AFBE-CF9C-7B00-7A1EE23D9BAD}"/>
                </a:ext>
              </a:extLst>
            </p:cNvPr>
            <p:cNvSpPr/>
            <p:nvPr/>
          </p:nvSpPr>
          <p:spPr>
            <a:xfrm>
              <a:off x="5059700" y="2334775"/>
              <a:ext cx="12475" cy="10525"/>
            </a:xfrm>
            <a:custGeom>
              <a:avLst/>
              <a:gdLst/>
              <a:ahLst/>
              <a:cxnLst/>
              <a:rect l="l" t="t" r="r" b="b"/>
              <a:pathLst>
                <a:path w="499" h="421" extrusionOk="0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935;p67">
              <a:extLst>
                <a:ext uri="{FF2B5EF4-FFF2-40B4-BE49-F238E27FC236}">
                  <a16:creationId xmlns:a16="http://schemas.microsoft.com/office/drawing/2014/main" id="{29B3151D-7712-6268-7C3B-892DEF890AD9}"/>
                </a:ext>
              </a:extLst>
            </p:cNvPr>
            <p:cNvSpPr/>
            <p:nvPr/>
          </p:nvSpPr>
          <p:spPr>
            <a:xfrm>
              <a:off x="5059700" y="2348650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936;p67">
              <a:extLst>
                <a:ext uri="{FF2B5EF4-FFF2-40B4-BE49-F238E27FC236}">
                  <a16:creationId xmlns:a16="http://schemas.microsoft.com/office/drawing/2014/main" id="{2BA45730-A112-77FE-3027-749D93352229}"/>
                </a:ext>
              </a:extLst>
            </p:cNvPr>
            <p:cNvSpPr/>
            <p:nvPr/>
          </p:nvSpPr>
          <p:spPr>
            <a:xfrm>
              <a:off x="50597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937;p67">
              <a:extLst>
                <a:ext uri="{FF2B5EF4-FFF2-40B4-BE49-F238E27FC236}">
                  <a16:creationId xmlns:a16="http://schemas.microsoft.com/office/drawing/2014/main" id="{F4656477-B1E1-D3AF-E5E4-3CDEBEBD69ED}"/>
                </a:ext>
              </a:extLst>
            </p:cNvPr>
            <p:cNvSpPr/>
            <p:nvPr/>
          </p:nvSpPr>
          <p:spPr>
            <a:xfrm>
              <a:off x="5059700" y="2376400"/>
              <a:ext cx="12475" cy="10500"/>
            </a:xfrm>
            <a:custGeom>
              <a:avLst/>
              <a:gdLst/>
              <a:ahLst/>
              <a:cxnLst/>
              <a:rect l="l" t="t" r="r" b="b"/>
              <a:pathLst>
                <a:path w="499" h="420" extrusionOk="0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938;p67">
              <a:extLst>
                <a:ext uri="{FF2B5EF4-FFF2-40B4-BE49-F238E27FC236}">
                  <a16:creationId xmlns:a16="http://schemas.microsoft.com/office/drawing/2014/main" id="{3DD127FA-099B-C344-511C-2BCD21FF6D82}"/>
                </a:ext>
              </a:extLst>
            </p:cNvPr>
            <p:cNvSpPr/>
            <p:nvPr/>
          </p:nvSpPr>
          <p:spPr>
            <a:xfrm>
              <a:off x="5059700" y="2390125"/>
              <a:ext cx="12475" cy="10675"/>
            </a:xfrm>
            <a:custGeom>
              <a:avLst/>
              <a:gdLst/>
              <a:ahLst/>
              <a:cxnLst/>
              <a:rect l="l" t="t" r="r" b="b"/>
              <a:pathLst>
                <a:path w="499" h="427" extrusionOk="0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939;p67">
              <a:extLst>
                <a:ext uri="{FF2B5EF4-FFF2-40B4-BE49-F238E27FC236}">
                  <a16:creationId xmlns:a16="http://schemas.microsoft.com/office/drawing/2014/main" id="{610EB88A-65A7-EF2E-0996-9CA49BBD5D32}"/>
                </a:ext>
              </a:extLst>
            </p:cNvPr>
            <p:cNvSpPr/>
            <p:nvPr/>
          </p:nvSpPr>
          <p:spPr>
            <a:xfrm>
              <a:off x="5073950" y="2348650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940;p67">
              <a:extLst>
                <a:ext uri="{FF2B5EF4-FFF2-40B4-BE49-F238E27FC236}">
                  <a16:creationId xmlns:a16="http://schemas.microsoft.com/office/drawing/2014/main" id="{6C63171C-9199-6666-8EE7-90527CAD3588}"/>
                </a:ext>
              </a:extLst>
            </p:cNvPr>
            <p:cNvSpPr/>
            <p:nvPr/>
          </p:nvSpPr>
          <p:spPr>
            <a:xfrm>
              <a:off x="5073950" y="2362525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941;p67">
              <a:extLst>
                <a:ext uri="{FF2B5EF4-FFF2-40B4-BE49-F238E27FC236}">
                  <a16:creationId xmlns:a16="http://schemas.microsoft.com/office/drawing/2014/main" id="{D1F9EA2B-DFAC-981E-1D73-46DF94B3E5DD}"/>
                </a:ext>
              </a:extLst>
            </p:cNvPr>
            <p:cNvSpPr/>
            <p:nvPr/>
          </p:nvSpPr>
          <p:spPr>
            <a:xfrm>
              <a:off x="5074000" y="2376400"/>
              <a:ext cx="12225" cy="10500"/>
            </a:xfrm>
            <a:custGeom>
              <a:avLst/>
              <a:gdLst/>
              <a:ahLst/>
              <a:cxnLst/>
              <a:rect l="l" t="t" r="r" b="b"/>
              <a:pathLst>
                <a:path w="489" h="420" extrusionOk="0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942;p67">
              <a:extLst>
                <a:ext uri="{FF2B5EF4-FFF2-40B4-BE49-F238E27FC236}">
                  <a16:creationId xmlns:a16="http://schemas.microsoft.com/office/drawing/2014/main" id="{C54C416F-2B2D-5979-5BE8-F0912FF7B82B}"/>
                </a:ext>
              </a:extLst>
            </p:cNvPr>
            <p:cNvSpPr/>
            <p:nvPr/>
          </p:nvSpPr>
          <p:spPr>
            <a:xfrm>
              <a:off x="50880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0" name="Google Shape;1943;p67">
            <a:extLst>
              <a:ext uri="{FF2B5EF4-FFF2-40B4-BE49-F238E27FC236}">
                <a16:creationId xmlns:a16="http://schemas.microsoft.com/office/drawing/2014/main" id="{05397019-1B6D-EF93-DB74-6614D49DF917}"/>
              </a:ext>
            </a:extLst>
          </p:cNvPr>
          <p:cNvGrpSpPr/>
          <p:nvPr/>
        </p:nvGrpSpPr>
        <p:grpSpPr>
          <a:xfrm>
            <a:off x="7990975" y="3267214"/>
            <a:ext cx="184984" cy="160371"/>
            <a:chOff x="5037700" y="2430325"/>
            <a:chExt cx="75950" cy="65850"/>
          </a:xfrm>
        </p:grpSpPr>
        <p:sp>
          <p:nvSpPr>
            <p:cNvPr id="1791" name="Google Shape;1944;p67">
              <a:extLst>
                <a:ext uri="{FF2B5EF4-FFF2-40B4-BE49-F238E27FC236}">
                  <a16:creationId xmlns:a16="http://schemas.microsoft.com/office/drawing/2014/main" id="{984509CA-D18E-C88B-B7B9-FF481D2D9AA0}"/>
                </a:ext>
              </a:extLst>
            </p:cNvPr>
            <p:cNvSpPr/>
            <p:nvPr/>
          </p:nvSpPr>
          <p:spPr>
            <a:xfrm>
              <a:off x="5059700" y="2430325"/>
              <a:ext cx="53950" cy="65850"/>
            </a:xfrm>
            <a:custGeom>
              <a:avLst/>
              <a:gdLst/>
              <a:ahLst/>
              <a:cxnLst/>
              <a:rect l="l" t="t" r="r" b="b"/>
              <a:pathLst>
                <a:path w="2158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945;p67">
              <a:extLst>
                <a:ext uri="{FF2B5EF4-FFF2-40B4-BE49-F238E27FC236}">
                  <a16:creationId xmlns:a16="http://schemas.microsoft.com/office/drawing/2014/main" id="{55EC9EC9-2BC5-CF37-3DA8-0C17287DFCC2}"/>
                </a:ext>
              </a:extLst>
            </p:cNvPr>
            <p:cNvSpPr/>
            <p:nvPr/>
          </p:nvSpPr>
          <p:spPr>
            <a:xfrm>
              <a:off x="5037700" y="2430325"/>
              <a:ext cx="34100" cy="65850"/>
            </a:xfrm>
            <a:custGeom>
              <a:avLst/>
              <a:gdLst/>
              <a:ahLst/>
              <a:cxnLst/>
              <a:rect l="l" t="t" r="r" b="b"/>
              <a:pathLst>
                <a:path w="1364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3" name="Google Shape;1946;p67">
            <a:extLst>
              <a:ext uri="{FF2B5EF4-FFF2-40B4-BE49-F238E27FC236}">
                <a16:creationId xmlns:a16="http://schemas.microsoft.com/office/drawing/2014/main" id="{2A332678-067A-BBF5-5500-47DEE68CD39F}"/>
              </a:ext>
            </a:extLst>
          </p:cNvPr>
          <p:cNvGrpSpPr/>
          <p:nvPr/>
        </p:nvGrpSpPr>
        <p:grpSpPr>
          <a:xfrm>
            <a:off x="7410481" y="3033666"/>
            <a:ext cx="173014" cy="97629"/>
            <a:chOff x="4756975" y="2341800"/>
            <a:chExt cx="91975" cy="51925"/>
          </a:xfrm>
        </p:grpSpPr>
        <p:sp>
          <p:nvSpPr>
            <p:cNvPr id="1794" name="Google Shape;1947;p67">
              <a:extLst>
                <a:ext uri="{FF2B5EF4-FFF2-40B4-BE49-F238E27FC236}">
                  <a16:creationId xmlns:a16="http://schemas.microsoft.com/office/drawing/2014/main" id="{AA0BD3ED-8FD9-F262-C257-9FC49CD6192D}"/>
                </a:ext>
              </a:extLst>
            </p:cNvPr>
            <p:cNvSpPr/>
            <p:nvPr/>
          </p:nvSpPr>
          <p:spPr>
            <a:xfrm>
              <a:off x="4756975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948;p67">
              <a:extLst>
                <a:ext uri="{FF2B5EF4-FFF2-40B4-BE49-F238E27FC236}">
                  <a16:creationId xmlns:a16="http://schemas.microsoft.com/office/drawing/2014/main" id="{6C00FF08-06B7-8EBD-C039-2032C616BCF3}"/>
                </a:ext>
              </a:extLst>
            </p:cNvPr>
            <p:cNvSpPr/>
            <p:nvPr/>
          </p:nvSpPr>
          <p:spPr>
            <a:xfrm>
              <a:off x="4777350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949;p67">
              <a:extLst>
                <a:ext uri="{FF2B5EF4-FFF2-40B4-BE49-F238E27FC236}">
                  <a16:creationId xmlns:a16="http://schemas.microsoft.com/office/drawing/2014/main" id="{3C5AB362-629B-183E-A8C5-9F9397203948}"/>
                </a:ext>
              </a:extLst>
            </p:cNvPr>
            <p:cNvSpPr/>
            <p:nvPr/>
          </p:nvSpPr>
          <p:spPr>
            <a:xfrm>
              <a:off x="4797725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950;p67">
              <a:extLst>
                <a:ext uri="{FF2B5EF4-FFF2-40B4-BE49-F238E27FC236}">
                  <a16:creationId xmlns:a16="http://schemas.microsoft.com/office/drawing/2014/main" id="{1F6C532E-183C-3C35-7686-0F61A63B18C7}"/>
                </a:ext>
              </a:extLst>
            </p:cNvPr>
            <p:cNvSpPr/>
            <p:nvPr/>
          </p:nvSpPr>
          <p:spPr>
            <a:xfrm>
              <a:off x="4818100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951;p67">
              <a:extLst>
                <a:ext uri="{FF2B5EF4-FFF2-40B4-BE49-F238E27FC236}">
                  <a16:creationId xmlns:a16="http://schemas.microsoft.com/office/drawing/2014/main" id="{15779C00-305C-23B6-DA7D-11F545482A77}"/>
                </a:ext>
              </a:extLst>
            </p:cNvPr>
            <p:cNvSpPr/>
            <p:nvPr/>
          </p:nvSpPr>
          <p:spPr>
            <a:xfrm>
              <a:off x="4768675" y="2352625"/>
              <a:ext cx="8875" cy="9025"/>
            </a:xfrm>
            <a:custGeom>
              <a:avLst/>
              <a:gdLst/>
              <a:ahLst/>
              <a:cxnLst/>
              <a:rect l="l" t="t" r="r" b="b"/>
              <a:pathLst>
                <a:path w="355" h="361" extrusionOk="0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952;p67">
              <a:extLst>
                <a:ext uri="{FF2B5EF4-FFF2-40B4-BE49-F238E27FC236}">
                  <a16:creationId xmlns:a16="http://schemas.microsoft.com/office/drawing/2014/main" id="{E9F50B02-CAF8-2229-4D49-71B33077BC62}"/>
                </a:ext>
              </a:extLst>
            </p:cNvPr>
            <p:cNvSpPr/>
            <p:nvPr/>
          </p:nvSpPr>
          <p:spPr>
            <a:xfrm>
              <a:off x="4787425" y="2352625"/>
              <a:ext cx="10500" cy="9125"/>
            </a:xfrm>
            <a:custGeom>
              <a:avLst/>
              <a:gdLst/>
              <a:ahLst/>
              <a:cxnLst/>
              <a:rect l="l" t="t" r="r" b="b"/>
              <a:pathLst>
                <a:path w="420" h="365" extrusionOk="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953;p67">
              <a:extLst>
                <a:ext uri="{FF2B5EF4-FFF2-40B4-BE49-F238E27FC236}">
                  <a16:creationId xmlns:a16="http://schemas.microsoft.com/office/drawing/2014/main" id="{D62DB617-3D50-2A4E-3C36-121BDEF39FC0}"/>
                </a:ext>
              </a:extLst>
            </p:cNvPr>
            <p:cNvSpPr/>
            <p:nvPr/>
          </p:nvSpPr>
          <p:spPr>
            <a:xfrm>
              <a:off x="4809250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954;p67">
              <a:extLst>
                <a:ext uri="{FF2B5EF4-FFF2-40B4-BE49-F238E27FC236}">
                  <a16:creationId xmlns:a16="http://schemas.microsoft.com/office/drawing/2014/main" id="{38D56EB0-92EF-3DB5-1879-1F610CD56F86}"/>
                </a:ext>
              </a:extLst>
            </p:cNvPr>
            <p:cNvSpPr/>
            <p:nvPr/>
          </p:nvSpPr>
          <p:spPr>
            <a:xfrm>
              <a:off x="4829625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955;p67">
              <a:extLst>
                <a:ext uri="{FF2B5EF4-FFF2-40B4-BE49-F238E27FC236}">
                  <a16:creationId xmlns:a16="http://schemas.microsoft.com/office/drawing/2014/main" id="{E8E9DFCF-A3FE-9923-48B0-6D175FA2353E}"/>
                </a:ext>
              </a:extLst>
            </p:cNvPr>
            <p:cNvSpPr/>
            <p:nvPr/>
          </p:nvSpPr>
          <p:spPr>
            <a:xfrm>
              <a:off x="4777350" y="2363250"/>
              <a:ext cx="10650" cy="9025"/>
            </a:xfrm>
            <a:custGeom>
              <a:avLst/>
              <a:gdLst/>
              <a:ahLst/>
              <a:cxnLst/>
              <a:rect l="l" t="t" r="r" b="b"/>
              <a:pathLst>
                <a:path w="426" h="361" extrusionOk="0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956;p67">
              <a:extLst>
                <a:ext uri="{FF2B5EF4-FFF2-40B4-BE49-F238E27FC236}">
                  <a16:creationId xmlns:a16="http://schemas.microsoft.com/office/drawing/2014/main" id="{862AE9F8-745C-3D76-460C-37AC26003E15}"/>
                </a:ext>
              </a:extLst>
            </p:cNvPr>
            <p:cNvSpPr/>
            <p:nvPr/>
          </p:nvSpPr>
          <p:spPr>
            <a:xfrm>
              <a:off x="479772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957;p67">
              <a:extLst>
                <a:ext uri="{FF2B5EF4-FFF2-40B4-BE49-F238E27FC236}">
                  <a16:creationId xmlns:a16="http://schemas.microsoft.com/office/drawing/2014/main" id="{C6516448-67A0-1900-2FF9-76F53D20C1A1}"/>
                </a:ext>
              </a:extLst>
            </p:cNvPr>
            <p:cNvSpPr/>
            <p:nvPr/>
          </p:nvSpPr>
          <p:spPr>
            <a:xfrm>
              <a:off x="4818100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958;p67">
              <a:extLst>
                <a:ext uri="{FF2B5EF4-FFF2-40B4-BE49-F238E27FC236}">
                  <a16:creationId xmlns:a16="http://schemas.microsoft.com/office/drawing/2014/main" id="{3524CC2B-99DC-43C3-50FC-C59B89D2A397}"/>
                </a:ext>
              </a:extLst>
            </p:cNvPr>
            <p:cNvSpPr/>
            <p:nvPr/>
          </p:nvSpPr>
          <p:spPr>
            <a:xfrm>
              <a:off x="483847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959;p67">
              <a:extLst>
                <a:ext uri="{FF2B5EF4-FFF2-40B4-BE49-F238E27FC236}">
                  <a16:creationId xmlns:a16="http://schemas.microsoft.com/office/drawing/2014/main" id="{969AC5AA-3029-6610-5EA6-075B0B1EDB6A}"/>
                </a:ext>
              </a:extLst>
            </p:cNvPr>
            <p:cNvSpPr/>
            <p:nvPr/>
          </p:nvSpPr>
          <p:spPr>
            <a:xfrm>
              <a:off x="4768675" y="2374075"/>
              <a:ext cx="8875" cy="9050"/>
            </a:xfrm>
            <a:custGeom>
              <a:avLst/>
              <a:gdLst/>
              <a:ahLst/>
              <a:cxnLst/>
              <a:rect l="l" t="t" r="r" b="b"/>
              <a:pathLst>
                <a:path w="355" h="362" extrusionOk="0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960;p67">
              <a:extLst>
                <a:ext uri="{FF2B5EF4-FFF2-40B4-BE49-F238E27FC236}">
                  <a16:creationId xmlns:a16="http://schemas.microsoft.com/office/drawing/2014/main" id="{8231648C-5F70-7466-F259-B6BD9B3C8084}"/>
                </a:ext>
              </a:extLst>
            </p:cNvPr>
            <p:cNvSpPr/>
            <p:nvPr/>
          </p:nvSpPr>
          <p:spPr>
            <a:xfrm>
              <a:off x="4787425" y="2374075"/>
              <a:ext cx="10500" cy="9150"/>
            </a:xfrm>
            <a:custGeom>
              <a:avLst/>
              <a:gdLst/>
              <a:ahLst/>
              <a:cxnLst/>
              <a:rect l="l" t="t" r="r" b="b"/>
              <a:pathLst>
                <a:path w="420" h="366" extrusionOk="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961;p67">
              <a:extLst>
                <a:ext uri="{FF2B5EF4-FFF2-40B4-BE49-F238E27FC236}">
                  <a16:creationId xmlns:a16="http://schemas.microsoft.com/office/drawing/2014/main" id="{0B4DB7FE-D688-D855-B76B-62776DB3091B}"/>
                </a:ext>
              </a:extLst>
            </p:cNvPr>
            <p:cNvSpPr/>
            <p:nvPr/>
          </p:nvSpPr>
          <p:spPr>
            <a:xfrm>
              <a:off x="4809250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962;p67">
              <a:extLst>
                <a:ext uri="{FF2B5EF4-FFF2-40B4-BE49-F238E27FC236}">
                  <a16:creationId xmlns:a16="http://schemas.microsoft.com/office/drawing/2014/main" id="{0DD88998-1D67-A807-C10A-6DE0DDDEBFFB}"/>
                </a:ext>
              </a:extLst>
            </p:cNvPr>
            <p:cNvSpPr/>
            <p:nvPr/>
          </p:nvSpPr>
          <p:spPr>
            <a:xfrm>
              <a:off x="4829625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963;p67">
              <a:extLst>
                <a:ext uri="{FF2B5EF4-FFF2-40B4-BE49-F238E27FC236}">
                  <a16:creationId xmlns:a16="http://schemas.microsoft.com/office/drawing/2014/main" id="{78C9C402-1BCD-26E9-BFDC-BBF610D740DB}"/>
                </a:ext>
              </a:extLst>
            </p:cNvPr>
            <p:cNvSpPr/>
            <p:nvPr/>
          </p:nvSpPr>
          <p:spPr>
            <a:xfrm>
              <a:off x="4756975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964;p67">
              <a:extLst>
                <a:ext uri="{FF2B5EF4-FFF2-40B4-BE49-F238E27FC236}">
                  <a16:creationId xmlns:a16="http://schemas.microsoft.com/office/drawing/2014/main" id="{4F6A20B5-38A6-4387-9652-04F52D11B92C}"/>
                </a:ext>
              </a:extLst>
            </p:cNvPr>
            <p:cNvSpPr/>
            <p:nvPr/>
          </p:nvSpPr>
          <p:spPr>
            <a:xfrm>
              <a:off x="4777350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965;p67">
              <a:extLst>
                <a:ext uri="{FF2B5EF4-FFF2-40B4-BE49-F238E27FC236}">
                  <a16:creationId xmlns:a16="http://schemas.microsoft.com/office/drawing/2014/main" id="{C35256A7-F7A4-0089-432C-8D8F50B6E0AF}"/>
                </a:ext>
              </a:extLst>
            </p:cNvPr>
            <p:cNvSpPr/>
            <p:nvPr/>
          </p:nvSpPr>
          <p:spPr>
            <a:xfrm>
              <a:off x="4797725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966;p67">
              <a:extLst>
                <a:ext uri="{FF2B5EF4-FFF2-40B4-BE49-F238E27FC236}">
                  <a16:creationId xmlns:a16="http://schemas.microsoft.com/office/drawing/2014/main" id="{96F72D97-6068-21D6-FEEB-FC6E1296066B}"/>
                </a:ext>
              </a:extLst>
            </p:cNvPr>
            <p:cNvSpPr/>
            <p:nvPr/>
          </p:nvSpPr>
          <p:spPr>
            <a:xfrm>
              <a:off x="4818100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4" name="Google Shape;1967;p67">
            <a:extLst>
              <a:ext uri="{FF2B5EF4-FFF2-40B4-BE49-F238E27FC236}">
                <a16:creationId xmlns:a16="http://schemas.microsoft.com/office/drawing/2014/main" id="{8C21FF05-0807-2AA2-3EBD-38F4366C0ADA}"/>
              </a:ext>
            </a:extLst>
          </p:cNvPr>
          <p:cNvGrpSpPr/>
          <p:nvPr/>
        </p:nvGrpSpPr>
        <p:grpSpPr>
          <a:xfrm>
            <a:off x="7677418" y="3522363"/>
            <a:ext cx="212497" cy="175761"/>
            <a:chOff x="4943575" y="2516350"/>
            <a:chExt cx="98675" cy="81700"/>
          </a:xfrm>
        </p:grpSpPr>
        <p:sp>
          <p:nvSpPr>
            <p:cNvPr id="1815" name="Google Shape;1968;p67">
              <a:extLst>
                <a:ext uri="{FF2B5EF4-FFF2-40B4-BE49-F238E27FC236}">
                  <a16:creationId xmlns:a16="http://schemas.microsoft.com/office/drawing/2014/main" id="{36627EBD-F895-9E01-D7B4-620716D68007}"/>
                </a:ext>
              </a:extLst>
            </p:cNvPr>
            <p:cNvSpPr/>
            <p:nvPr/>
          </p:nvSpPr>
          <p:spPr>
            <a:xfrm>
              <a:off x="5036450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969;p67">
              <a:extLst>
                <a:ext uri="{FF2B5EF4-FFF2-40B4-BE49-F238E27FC236}">
                  <a16:creationId xmlns:a16="http://schemas.microsoft.com/office/drawing/2014/main" id="{1AEAF524-7EB3-B022-73E0-4336272A96B2}"/>
                </a:ext>
              </a:extLst>
            </p:cNvPr>
            <p:cNvSpPr/>
            <p:nvPr/>
          </p:nvSpPr>
          <p:spPr>
            <a:xfrm>
              <a:off x="50281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970;p67">
              <a:extLst>
                <a:ext uri="{FF2B5EF4-FFF2-40B4-BE49-F238E27FC236}">
                  <a16:creationId xmlns:a16="http://schemas.microsoft.com/office/drawing/2014/main" id="{2943114D-1DB2-6A3B-7083-DF8210DBE9EF}"/>
                </a:ext>
              </a:extLst>
            </p:cNvPr>
            <p:cNvSpPr/>
            <p:nvPr/>
          </p:nvSpPr>
          <p:spPr>
            <a:xfrm>
              <a:off x="50281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971;p67">
              <a:extLst>
                <a:ext uri="{FF2B5EF4-FFF2-40B4-BE49-F238E27FC236}">
                  <a16:creationId xmlns:a16="http://schemas.microsoft.com/office/drawing/2014/main" id="{42CC953C-07D1-E05C-66C8-F1E018C8FF61}"/>
                </a:ext>
              </a:extLst>
            </p:cNvPr>
            <p:cNvSpPr/>
            <p:nvPr/>
          </p:nvSpPr>
          <p:spPr>
            <a:xfrm>
              <a:off x="50281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972;p67">
              <a:extLst>
                <a:ext uri="{FF2B5EF4-FFF2-40B4-BE49-F238E27FC236}">
                  <a16:creationId xmlns:a16="http://schemas.microsoft.com/office/drawing/2014/main" id="{809FDB75-895B-E258-5FE5-252EEBA9209E}"/>
                </a:ext>
              </a:extLst>
            </p:cNvPr>
            <p:cNvSpPr/>
            <p:nvPr/>
          </p:nvSpPr>
          <p:spPr>
            <a:xfrm>
              <a:off x="50197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973;p67">
              <a:extLst>
                <a:ext uri="{FF2B5EF4-FFF2-40B4-BE49-F238E27FC236}">
                  <a16:creationId xmlns:a16="http://schemas.microsoft.com/office/drawing/2014/main" id="{A88AD908-3CEF-FB9F-E4EB-F931DA9356D1}"/>
                </a:ext>
              </a:extLst>
            </p:cNvPr>
            <p:cNvSpPr/>
            <p:nvPr/>
          </p:nvSpPr>
          <p:spPr>
            <a:xfrm>
              <a:off x="501967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974;p67">
              <a:extLst>
                <a:ext uri="{FF2B5EF4-FFF2-40B4-BE49-F238E27FC236}">
                  <a16:creationId xmlns:a16="http://schemas.microsoft.com/office/drawing/2014/main" id="{EF1828A4-8C70-7C1B-10AB-D174D7A9ABAF}"/>
                </a:ext>
              </a:extLst>
            </p:cNvPr>
            <p:cNvSpPr/>
            <p:nvPr/>
          </p:nvSpPr>
          <p:spPr>
            <a:xfrm>
              <a:off x="50196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975;p67">
              <a:extLst>
                <a:ext uri="{FF2B5EF4-FFF2-40B4-BE49-F238E27FC236}">
                  <a16:creationId xmlns:a16="http://schemas.microsoft.com/office/drawing/2014/main" id="{180B0749-FFBB-81FC-B12F-49FA2693DED6}"/>
                </a:ext>
              </a:extLst>
            </p:cNvPr>
            <p:cNvSpPr/>
            <p:nvPr/>
          </p:nvSpPr>
          <p:spPr>
            <a:xfrm>
              <a:off x="501967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976;p67">
              <a:extLst>
                <a:ext uri="{FF2B5EF4-FFF2-40B4-BE49-F238E27FC236}">
                  <a16:creationId xmlns:a16="http://schemas.microsoft.com/office/drawing/2014/main" id="{366B47A4-92F8-650D-25D2-AB87E6B3770B}"/>
                </a:ext>
              </a:extLst>
            </p:cNvPr>
            <p:cNvSpPr/>
            <p:nvPr/>
          </p:nvSpPr>
          <p:spPr>
            <a:xfrm>
              <a:off x="501972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977;p67">
              <a:extLst>
                <a:ext uri="{FF2B5EF4-FFF2-40B4-BE49-F238E27FC236}">
                  <a16:creationId xmlns:a16="http://schemas.microsoft.com/office/drawing/2014/main" id="{195BFBBF-3341-E162-AB22-AEDB2022EC76}"/>
                </a:ext>
              </a:extLst>
            </p:cNvPr>
            <p:cNvSpPr/>
            <p:nvPr/>
          </p:nvSpPr>
          <p:spPr>
            <a:xfrm>
              <a:off x="50112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978;p67">
              <a:extLst>
                <a:ext uri="{FF2B5EF4-FFF2-40B4-BE49-F238E27FC236}">
                  <a16:creationId xmlns:a16="http://schemas.microsoft.com/office/drawing/2014/main" id="{8810A727-D894-2F18-34C5-EE6C0A639355}"/>
                </a:ext>
              </a:extLst>
            </p:cNvPr>
            <p:cNvSpPr/>
            <p:nvPr/>
          </p:nvSpPr>
          <p:spPr>
            <a:xfrm>
              <a:off x="50112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979;p67">
              <a:extLst>
                <a:ext uri="{FF2B5EF4-FFF2-40B4-BE49-F238E27FC236}">
                  <a16:creationId xmlns:a16="http://schemas.microsoft.com/office/drawing/2014/main" id="{263A9677-3A28-EA26-F26E-FD44B4839566}"/>
                </a:ext>
              </a:extLst>
            </p:cNvPr>
            <p:cNvSpPr/>
            <p:nvPr/>
          </p:nvSpPr>
          <p:spPr>
            <a:xfrm>
              <a:off x="50112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980;p67">
              <a:extLst>
                <a:ext uri="{FF2B5EF4-FFF2-40B4-BE49-F238E27FC236}">
                  <a16:creationId xmlns:a16="http://schemas.microsoft.com/office/drawing/2014/main" id="{78EADDEF-CDFB-90EA-57C4-6A474D857AEE}"/>
                </a:ext>
              </a:extLst>
            </p:cNvPr>
            <p:cNvSpPr/>
            <p:nvPr/>
          </p:nvSpPr>
          <p:spPr>
            <a:xfrm>
              <a:off x="50112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981;p67">
              <a:extLst>
                <a:ext uri="{FF2B5EF4-FFF2-40B4-BE49-F238E27FC236}">
                  <a16:creationId xmlns:a16="http://schemas.microsoft.com/office/drawing/2014/main" id="{3B873C87-4713-232D-7232-66A576B962D4}"/>
                </a:ext>
              </a:extLst>
            </p:cNvPr>
            <p:cNvSpPr/>
            <p:nvPr/>
          </p:nvSpPr>
          <p:spPr>
            <a:xfrm>
              <a:off x="50112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982;p67">
              <a:extLst>
                <a:ext uri="{FF2B5EF4-FFF2-40B4-BE49-F238E27FC236}">
                  <a16:creationId xmlns:a16="http://schemas.microsoft.com/office/drawing/2014/main" id="{A0763321-2121-F703-CB8D-8D489DD84240}"/>
                </a:ext>
              </a:extLst>
            </p:cNvPr>
            <p:cNvSpPr/>
            <p:nvPr/>
          </p:nvSpPr>
          <p:spPr>
            <a:xfrm>
              <a:off x="50112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983;p67">
              <a:extLst>
                <a:ext uri="{FF2B5EF4-FFF2-40B4-BE49-F238E27FC236}">
                  <a16:creationId xmlns:a16="http://schemas.microsoft.com/office/drawing/2014/main" id="{8BD60670-1A15-FF8D-29E9-C621A2F40B53}"/>
                </a:ext>
              </a:extLst>
            </p:cNvPr>
            <p:cNvSpPr/>
            <p:nvPr/>
          </p:nvSpPr>
          <p:spPr>
            <a:xfrm>
              <a:off x="50112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984;p67">
              <a:extLst>
                <a:ext uri="{FF2B5EF4-FFF2-40B4-BE49-F238E27FC236}">
                  <a16:creationId xmlns:a16="http://schemas.microsoft.com/office/drawing/2014/main" id="{8E7696E8-A4B6-1010-09BD-971221788255}"/>
                </a:ext>
              </a:extLst>
            </p:cNvPr>
            <p:cNvSpPr/>
            <p:nvPr/>
          </p:nvSpPr>
          <p:spPr>
            <a:xfrm>
              <a:off x="5002725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985;p67">
              <a:extLst>
                <a:ext uri="{FF2B5EF4-FFF2-40B4-BE49-F238E27FC236}">
                  <a16:creationId xmlns:a16="http://schemas.microsoft.com/office/drawing/2014/main" id="{EE4997B1-0AF7-4231-2AF2-4F3A6E56AC13}"/>
                </a:ext>
              </a:extLst>
            </p:cNvPr>
            <p:cNvSpPr/>
            <p:nvPr/>
          </p:nvSpPr>
          <p:spPr>
            <a:xfrm>
              <a:off x="50027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986;p67">
              <a:extLst>
                <a:ext uri="{FF2B5EF4-FFF2-40B4-BE49-F238E27FC236}">
                  <a16:creationId xmlns:a16="http://schemas.microsoft.com/office/drawing/2014/main" id="{3552DC5C-7384-7510-8472-EB61B6EDB878}"/>
                </a:ext>
              </a:extLst>
            </p:cNvPr>
            <p:cNvSpPr/>
            <p:nvPr/>
          </p:nvSpPr>
          <p:spPr>
            <a:xfrm>
              <a:off x="50027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987;p67">
              <a:extLst>
                <a:ext uri="{FF2B5EF4-FFF2-40B4-BE49-F238E27FC236}">
                  <a16:creationId xmlns:a16="http://schemas.microsoft.com/office/drawing/2014/main" id="{10817B88-7624-CD7F-45B9-36F1DE34DE3C}"/>
                </a:ext>
              </a:extLst>
            </p:cNvPr>
            <p:cNvSpPr/>
            <p:nvPr/>
          </p:nvSpPr>
          <p:spPr>
            <a:xfrm>
              <a:off x="50027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988;p67">
              <a:extLst>
                <a:ext uri="{FF2B5EF4-FFF2-40B4-BE49-F238E27FC236}">
                  <a16:creationId xmlns:a16="http://schemas.microsoft.com/office/drawing/2014/main" id="{F0CFE8D4-3C1D-22CE-4F67-DDC5CEE830CB}"/>
                </a:ext>
              </a:extLst>
            </p:cNvPr>
            <p:cNvSpPr/>
            <p:nvPr/>
          </p:nvSpPr>
          <p:spPr>
            <a:xfrm>
              <a:off x="50027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989;p67">
              <a:extLst>
                <a:ext uri="{FF2B5EF4-FFF2-40B4-BE49-F238E27FC236}">
                  <a16:creationId xmlns:a16="http://schemas.microsoft.com/office/drawing/2014/main" id="{4F1DDBC8-F0B4-4B91-0A38-F65A7D398BE7}"/>
                </a:ext>
              </a:extLst>
            </p:cNvPr>
            <p:cNvSpPr/>
            <p:nvPr/>
          </p:nvSpPr>
          <p:spPr>
            <a:xfrm>
              <a:off x="50027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990;p67">
              <a:extLst>
                <a:ext uri="{FF2B5EF4-FFF2-40B4-BE49-F238E27FC236}">
                  <a16:creationId xmlns:a16="http://schemas.microsoft.com/office/drawing/2014/main" id="{516B0AD7-8F39-803E-9B83-FF9FCD969EBB}"/>
                </a:ext>
              </a:extLst>
            </p:cNvPr>
            <p:cNvSpPr/>
            <p:nvPr/>
          </p:nvSpPr>
          <p:spPr>
            <a:xfrm>
              <a:off x="50027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991;p67">
              <a:extLst>
                <a:ext uri="{FF2B5EF4-FFF2-40B4-BE49-F238E27FC236}">
                  <a16:creationId xmlns:a16="http://schemas.microsoft.com/office/drawing/2014/main" id="{2BA149DD-0521-C614-A2D5-B9288059D3CC}"/>
                </a:ext>
              </a:extLst>
            </p:cNvPr>
            <p:cNvSpPr/>
            <p:nvPr/>
          </p:nvSpPr>
          <p:spPr>
            <a:xfrm>
              <a:off x="50027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992;p67">
              <a:extLst>
                <a:ext uri="{FF2B5EF4-FFF2-40B4-BE49-F238E27FC236}">
                  <a16:creationId xmlns:a16="http://schemas.microsoft.com/office/drawing/2014/main" id="{E702BD92-6D63-0FF6-AD79-F9C1303634C7}"/>
                </a:ext>
              </a:extLst>
            </p:cNvPr>
            <p:cNvSpPr/>
            <p:nvPr/>
          </p:nvSpPr>
          <p:spPr>
            <a:xfrm>
              <a:off x="5002725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993;p67">
              <a:extLst>
                <a:ext uri="{FF2B5EF4-FFF2-40B4-BE49-F238E27FC236}">
                  <a16:creationId xmlns:a16="http://schemas.microsoft.com/office/drawing/2014/main" id="{B4803942-CAB7-EF57-3CDA-74DEAD501C54}"/>
                </a:ext>
              </a:extLst>
            </p:cNvPr>
            <p:cNvSpPr/>
            <p:nvPr/>
          </p:nvSpPr>
          <p:spPr>
            <a:xfrm>
              <a:off x="4994250" y="25163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994;p67">
              <a:extLst>
                <a:ext uri="{FF2B5EF4-FFF2-40B4-BE49-F238E27FC236}">
                  <a16:creationId xmlns:a16="http://schemas.microsoft.com/office/drawing/2014/main" id="{2B1D20FE-E7BD-0E9D-C144-5EF2C2DF6D88}"/>
                </a:ext>
              </a:extLst>
            </p:cNvPr>
            <p:cNvSpPr/>
            <p:nvPr/>
          </p:nvSpPr>
          <p:spPr>
            <a:xfrm>
              <a:off x="4994250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995;p67">
              <a:extLst>
                <a:ext uri="{FF2B5EF4-FFF2-40B4-BE49-F238E27FC236}">
                  <a16:creationId xmlns:a16="http://schemas.microsoft.com/office/drawing/2014/main" id="{FD546E4F-FBA7-4FC4-0D59-1E1AA27B61E7}"/>
                </a:ext>
              </a:extLst>
            </p:cNvPr>
            <p:cNvSpPr/>
            <p:nvPr/>
          </p:nvSpPr>
          <p:spPr>
            <a:xfrm>
              <a:off x="499425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996;p67">
              <a:extLst>
                <a:ext uri="{FF2B5EF4-FFF2-40B4-BE49-F238E27FC236}">
                  <a16:creationId xmlns:a16="http://schemas.microsoft.com/office/drawing/2014/main" id="{66C53CB7-70A5-5EE8-F33A-961E31406944}"/>
                </a:ext>
              </a:extLst>
            </p:cNvPr>
            <p:cNvSpPr/>
            <p:nvPr/>
          </p:nvSpPr>
          <p:spPr>
            <a:xfrm>
              <a:off x="49943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997;p67">
              <a:extLst>
                <a:ext uri="{FF2B5EF4-FFF2-40B4-BE49-F238E27FC236}">
                  <a16:creationId xmlns:a16="http://schemas.microsoft.com/office/drawing/2014/main" id="{F146C5BC-10B7-FB3B-D60A-F77F635BDC20}"/>
                </a:ext>
              </a:extLst>
            </p:cNvPr>
            <p:cNvSpPr/>
            <p:nvPr/>
          </p:nvSpPr>
          <p:spPr>
            <a:xfrm>
              <a:off x="499425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998;p67">
              <a:extLst>
                <a:ext uri="{FF2B5EF4-FFF2-40B4-BE49-F238E27FC236}">
                  <a16:creationId xmlns:a16="http://schemas.microsoft.com/office/drawing/2014/main" id="{4D0E90AF-EF08-2291-ED9F-87DE901C1F82}"/>
                </a:ext>
              </a:extLst>
            </p:cNvPr>
            <p:cNvSpPr/>
            <p:nvPr/>
          </p:nvSpPr>
          <p:spPr>
            <a:xfrm>
              <a:off x="49942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999;p67">
              <a:extLst>
                <a:ext uri="{FF2B5EF4-FFF2-40B4-BE49-F238E27FC236}">
                  <a16:creationId xmlns:a16="http://schemas.microsoft.com/office/drawing/2014/main" id="{9E5E7271-C4CC-BECC-661A-E65FAF2EBA93}"/>
                </a:ext>
              </a:extLst>
            </p:cNvPr>
            <p:cNvSpPr/>
            <p:nvPr/>
          </p:nvSpPr>
          <p:spPr>
            <a:xfrm>
              <a:off x="499425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2000;p67">
              <a:extLst>
                <a:ext uri="{FF2B5EF4-FFF2-40B4-BE49-F238E27FC236}">
                  <a16:creationId xmlns:a16="http://schemas.microsoft.com/office/drawing/2014/main" id="{5B466806-9F09-9FA9-BD90-91229F0564AC}"/>
                </a:ext>
              </a:extLst>
            </p:cNvPr>
            <p:cNvSpPr/>
            <p:nvPr/>
          </p:nvSpPr>
          <p:spPr>
            <a:xfrm>
              <a:off x="499430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2001;p67">
              <a:extLst>
                <a:ext uri="{FF2B5EF4-FFF2-40B4-BE49-F238E27FC236}">
                  <a16:creationId xmlns:a16="http://schemas.microsoft.com/office/drawing/2014/main" id="{4A34A9D8-597C-4ABC-50D7-59C6FBD21226}"/>
                </a:ext>
              </a:extLst>
            </p:cNvPr>
            <p:cNvSpPr/>
            <p:nvPr/>
          </p:nvSpPr>
          <p:spPr>
            <a:xfrm>
              <a:off x="49942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2002;p67">
              <a:extLst>
                <a:ext uri="{FF2B5EF4-FFF2-40B4-BE49-F238E27FC236}">
                  <a16:creationId xmlns:a16="http://schemas.microsoft.com/office/drawing/2014/main" id="{EA751A28-0087-A528-438A-A8B7F199CCC1}"/>
                </a:ext>
              </a:extLst>
            </p:cNvPr>
            <p:cNvSpPr/>
            <p:nvPr/>
          </p:nvSpPr>
          <p:spPr>
            <a:xfrm>
              <a:off x="4994250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2003;p67">
              <a:extLst>
                <a:ext uri="{FF2B5EF4-FFF2-40B4-BE49-F238E27FC236}">
                  <a16:creationId xmlns:a16="http://schemas.microsoft.com/office/drawing/2014/main" id="{56799C4E-C407-DF98-D66C-69701090FA62}"/>
                </a:ext>
              </a:extLst>
            </p:cNvPr>
            <p:cNvSpPr/>
            <p:nvPr/>
          </p:nvSpPr>
          <p:spPr>
            <a:xfrm>
              <a:off x="4994250" y="2593150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2004;p67">
              <a:extLst>
                <a:ext uri="{FF2B5EF4-FFF2-40B4-BE49-F238E27FC236}">
                  <a16:creationId xmlns:a16="http://schemas.microsoft.com/office/drawing/2014/main" id="{71689441-8229-8B53-1A5A-C44FA53E9CF3}"/>
                </a:ext>
              </a:extLst>
            </p:cNvPr>
            <p:cNvSpPr/>
            <p:nvPr/>
          </p:nvSpPr>
          <p:spPr>
            <a:xfrm>
              <a:off x="49857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2005;p67">
              <a:extLst>
                <a:ext uri="{FF2B5EF4-FFF2-40B4-BE49-F238E27FC236}">
                  <a16:creationId xmlns:a16="http://schemas.microsoft.com/office/drawing/2014/main" id="{7A49549E-549B-D6B4-62BA-F3D2F01D6424}"/>
                </a:ext>
              </a:extLst>
            </p:cNvPr>
            <p:cNvSpPr/>
            <p:nvPr/>
          </p:nvSpPr>
          <p:spPr>
            <a:xfrm>
              <a:off x="49858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2006;p67">
              <a:extLst>
                <a:ext uri="{FF2B5EF4-FFF2-40B4-BE49-F238E27FC236}">
                  <a16:creationId xmlns:a16="http://schemas.microsoft.com/office/drawing/2014/main" id="{35BB55F7-1AD1-9279-0736-71C7D25B6D08}"/>
                </a:ext>
              </a:extLst>
            </p:cNvPr>
            <p:cNvSpPr/>
            <p:nvPr/>
          </p:nvSpPr>
          <p:spPr>
            <a:xfrm>
              <a:off x="49857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2007;p67">
              <a:extLst>
                <a:ext uri="{FF2B5EF4-FFF2-40B4-BE49-F238E27FC236}">
                  <a16:creationId xmlns:a16="http://schemas.microsoft.com/office/drawing/2014/main" id="{E2B0911A-D7B0-FFBC-9B2F-3CA3118A2D9A}"/>
                </a:ext>
              </a:extLst>
            </p:cNvPr>
            <p:cNvSpPr/>
            <p:nvPr/>
          </p:nvSpPr>
          <p:spPr>
            <a:xfrm>
              <a:off x="49857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2008;p67">
              <a:extLst>
                <a:ext uri="{FF2B5EF4-FFF2-40B4-BE49-F238E27FC236}">
                  <a16:creationId xmlns:a16="http://schemas.microsoft.com/office/drawing/2014/main" id="{4E63F2B4-96A6-A0BD-D241-9EBF991DE3CE}"/>
                </a:ext>
              </a:extLst>
            </p:cNvPr>
            <p:cNvSpPr/>
            <p:nvPr/>
          </p:nvSpPr>
          <p:spPr>
            <a:xfrm>
              <a:off x="49857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2009;p67">
              <a:extLst>
                <a:ext uri="{FF2B5EF4-FFF2-40B4-BE49-F238E27FC236}">
                  <a16:creationId xmlns:a16="http://schemas.microsoft.com/office/drawing/2014/main" id="{44956729-E427-9B22-5828-962F5C762374}"/>
                </a:ext>
              </a:extLst>
            </p:cNvPr>
            <p:cNvSpPr/>
            <p:nvPr/>
          </p:nvSpPr>
          <p:spPr>
            <a:xfrm>
              <a:off x="49858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2010;p67">
              <a:extLst>
                <a:ext uri="{FF2B5EF4-FFF2-40B4-BE49-F238E27FC236}">
                  <a16:creationId xmlns:a16="http://schemas.microsoft.com/office/drawing/2014/main" id="{23379719-58E8-E913-869C-FFF7346C53EC}"/>
                </a:ext>
              </a:extLst>
            </p:cNvPr>
            <p:cNvSpPr/>
            <p:nvPr/>
          </p:nvSpPr>
          <p:spPr>
            <a:xfrm>
              <a:off x="49857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2011;p67">
              <a:extLst>
                <a:ext uri="{FF2B5EF4-FFF2-40B4-BE49-F238E27FC236}">
                  <a16:creationId xmlns:a16="http://schemas.microsoft.com/office/drawing/2014/main" id="{83038719-A85A-5E01-DA8D-EC7434F51530}"/>
                </a:ext>
              </a:extLst>
            </p:cNvPr>
            <p:cNvSpPr/>
            <p:nvPr/>
          </p:nvSpPr>
          <p:spPr>
            <a:xfrm>
              <a:off x="49773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2012;p67">
              <a:extLst>
                <a:ext uri="{FF2B5EF4-FFF2-40B4-BE49-F238E27FC236}">
                  <a16:creationId xmlns:a16="http://schemas.microsoft.com/office/drawing/2014/main" id="{97CD4871-7A99-C768-7CA8-A038DFD6D705}"/>
                </a:ext>
              </a:extLst>
            </p:cNvPr>
            <p:cNvSpPr/>
            <p:nvPr/>
          </p:nvSpPr>
          <p:spPr>
            <a:xfrm>
              <a:off x="49773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2013;p67">
              <a:extLst>
                <a:ext uri="{FF2B5EF4-FFF2-40B4-BE49-F238E27FC236}">
                  <a16:creationId xmlns:a16="http://schemas.microsoft.com/office/drawing/2014/main" id="{38E6E819-FA38-DE2E-F1D3-6853DF33BE7F}"/>
                </a:ext>
              </a:extLst>
            </p:cNvPr>
            <p:cNvSpPr/>
            <p:nvPr/>
          </p:nvSpPr>
          <p:spPr>
            <a:xfrm>
              <a:off x="49773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2014;p67">
              <a:extLst>
                <a:ext uri="{FF2B5EF4-FFF2-40B4-BE49-F238E27FC236}">
                  <a16:creationId xmlns:a16="http://schemas.microsoft.com/office/drawing/2014/main" id="{6D5CA4F2-EC56-A98D-51B7-61838ABFC626}"/>
                </a:ext>
              </a:extLst>
            </p:cNvPr>
            <p:cNvSpPr/>
            <p:nvPr/>
          </p:nvSpPr>
          <p:spPr>
            <a:xfrm>
              <a:off x="49773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2015;p67">
              <a:extLst>
                <a:ext uri="{FF2B5EF4-FFF2-40B4-BE49-F238E27FC236}">
                  <a16:creationId xmlns:a16="http://schemas.microsoft.com/office/drawing/2014/main" id="{5028ADB1-FC26-C58F-7294-F9C6AB063152}"/>
                </a:ext>
              </a:extLst>
            </p:cNvPr>
            <p:cNvSpPr/>
            <p:nvPr/>
          </p:nvSpPr>
          <p:spPr>
            <a:xfrm>
              <a:off x="49773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2016;p67">
              <a:extLst>
                <a:ext uri="{FF2B5EF4-FFF2-40B4-BE49-F238E27FC236}">
                  <a16:creationId xmlns:a16="http://schemas.microsoft.com/office/drawing/2014/main" id="{A85738A2-BB90-15F3-6C94-11BE1C59608A}"/>
                </a:ext>
              </a:extLst>
            </p:cNvPr>
            <p:cNvSpPr/>
            <p:nvPr/>
          </p:nvSpPr>
          <p:spPr>
            <a:xfrm>
              <a:off x="49773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2017;p67">
              <a:extLst>
                <a:ext uri="{FF2B5EF4-FFF2-40B4-BE49-F238E27FC236}">
                  <a16:creationId xmlns:a16="http://schemas.microsoft.com/office/drawing/2014/main" id="{2A02C808-5A9E-3520-9302-0F3977EFE1CF}"/>
                </a:ext>
              </a:extLst>
            </p:cNvPr>
            <p:cNvSpPr/>
            <p:nvPr/>
          </p:nvSpPr>
          <p:spPr>
            <a:xfrm>
              <a:off x="49773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2018;p67">
              <a:extLst>
                <a:ext uri="{FF2B5EF4-FFF2-40B4-BE49-F238E27FC236}">
                  <a16:creationId xmlns:a16="http://schemas.microsoft.com/office/drawing/2014/main" id="{FA128587-7431-E7F7-BD09-CFAB9A435983}"/>
                </a:ext>
              </a:extLst>
            </p:cNvPr>
            <p:cNvSpPr/>
            <p:nvPr/>
          </p:nvSpPr>
          <p:spPr>
            <a:xfrm>
              <a:off x="49688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2019;p67">
              <a:extLst>
                <a:ext uri="{FF2B5EF4-FFF2-40B4-BE49-F238E27FC236}">
                  <a16:creationId xmlns:a16="http://schemas.microsoft.com/office/drawing/2014/main" id="{CBCD59AC-9EC0-6789-96C2-A0B3963F30A1}"/>
                </a:ext>
              </a:extLst>
            </p:cNvPr>
            <p:cNvSpPr/>
            <p:nvPr/>
          </p:nvSpPr>
          <p:spPr>
            <a:xfrm>
              <a:off x="4968875" y="2539400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2020;p67">
              <a:extLst>
                <a:ext uri="{FF2B5EF4-FFF2-40B4-BE49-F238E27FC236}">
                  <a16:creationId xmlns:a16="http://schemas.microsoft.com/office/drawing/2014/main" id="{A062C2E7-6A08-67EA-3290-DE6AEF0EA20C}"/>
                </a:ext>
              </a:extLst>
            </p:cNvPr>
            <p:cNvSpPr/>
            <p:nvPr/>
          </p:nvSpPr>
          <p:spPr>
            <a:xfrm>
              <a:off x="49688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2021;p67">
              <a:extLst>
                <a:ext uri="{FF2B5EF4-FFF2-40B4-BE49-F238E27FC236}">
                  <a16:creationId xmlns:a16="http://schemas.microsoft.com/office/drawing/2014/main" id="{478E85C7-E28E-7DCA-16DF-6B76163C820B}"/>
                </a:ext>
              </a:extLst>
            </p:cNvPr>
            <p:cNvSpPr/>
            <p:nvPr/>
          </p:nvSpPr>
          <p:spPr>
            <a:xfrm>
              <a:off x="4968825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2022;p67">
              <a:extLst>
                <a:ext uri="{FF2B5EF4-FFF2-40B4-BE49-F238E27FC236}">
                  <a16:creationId xmlns:a16="http://schemas.microsoft.com/office/drawing/2014/main" id="{F44F0C14-854E-4BA9-7F0F-C18286F2F4FE}"/>
                </a:ext>
              </a:extLst>
            </p:cNvPr>
            <p:cNvSpPr/>
            <p:nvPr/>
          </p:nvSpPr>
          <p:spPr>
            <a:xfrm>
              <a:off x="49688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2023;p67">
              <a:extLst>
                <a:ext uri="{FF2B5EF4-FFF2-40B4-BE49-F238E27FC236}">
                  <a16:creationId xmlns:a16="http://schemas.microsoft.com/office/drawing/2014/main" id="{64605858-0D3B-BE67-75E9-8CAE88BB164B}"/>
                </a:ext>
              </a:extLst>
            </p:cNvPr>
            <p:cNvSpPr/>
            <p:nvPr/>
          </p:nvSpPr>
          <p:spPr>
            <a:xfrm>
              <a:off x="49688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2024;p67">
              <a:extLst>
                <a:ext uri="{FF2B5EF4-FFF2-40B4-BE49-F238E27FC236}">
                  <a16:creationId xmlns:a16="http://schemas.microsoft.com/office/drawing/2014/main" id="{3BF18539-4303-36E3-89A6-51FC862A1B6B}"/>
                </a:ext>
              </a:extLst>
            </p:cNvPr>
            <p:cNvSpPr/>
            <p:nvPr/>
          </p:nvSpPr>
          <p:spPr>
            <a:xfrm>
              <a:off x="4968825" y="2577825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2025;p67">
              <a:extLst>
                <a:ext uri="{FF2B5EF4-FFF2-40B4-BE49-F238E27FC236}">
                  <a16:creationId xmlns:a16="http://schemas.microsoft.com/office/drawing/2014/main" id="{D6D354F1-5997-8C04-7DCB-6A3DFFF1E977}"/>
                </a:ext>
              </a:extLst>
            </p:cNvPr>
            <p:cNvSpPr/>
            <p:nvPr/>
          </p:nvSpPr>
          <p:spPr>
            <a:xfrm>
              <a:off x="4960525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2026;p67">
              <a:extLst>
                <a:ext uri="{FF2B5EF4-FFF2-40B4-BE49-F238E27FC236}">
                  <a16:creationId xmlns:a16="http://schemas.microsoft.com/office/drawing/2014/main" id="{CF9D8FF3-A132-9390-02BE-1CD27320E437}"/>
                </a:ext>
              </a:extLst>
            </p:cNvPr>
            <p:cNvSpPr/>
            <p:nvPr/>
          </p:nvSpPr>
          <p:spPr>
            <a:xfrm>
              <a:off x="49605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2027;p67">
              <a:extLst>
                <a:ext uri="{FF2B5EF4-FFF2-40B4-BE49-F238E27FC236}">
                  <a16:creationId xmlns:a16="http://schemas.microsoft.com/office/drawing/2014/main" id="{45F9C3C3-954E-97FD-65D4-7F6C2E8A090C}"/>
                </a:ext>
              </a:extLst>
            </p:cNvPr>
            <p:cNvSpPr/>
            <p:nvPr/>
          </p:nvSpPr>
          <p:spPr>
            <a:xfrm>
              <a:off x="496052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2028;p67">
              <a:extLst>
                <a:ext uri="{FF2B5EF4-FFF2-40B4-BE49-F238E27FC236}">
                  <a16:creationId xmlns:a16="http://schemas.microsoft.com/office/drawing/2014/main" id="{DDC612EF-C250-28FC-99E9-6F14FEC980DA}"/>
                </a:ext>
              </a:extLst>
            </p:cNvPr>
            <p:cNvSpPr/>
            <p:nvPr/>
          </p:nvSpPr>
          <p:spPr>
            <a:xfrm>
              <a:off x="49605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2029;p67">
              <a:extLst>
                <a:ext uri="{FF2B5EF4-FFF2-40B4-BE49-F238E27FC236}">
                  <a16:creationId xmlns:a16="http://schemas.microsoft.com/office/drawing/2014/main" id="{7B66C899-08BA-E0D8-7D30-339039ABB97F}"/>
                </a:ext>
              </a:extLst>
            </p:cNvPr>
            <p:cNvSpPr/>
            <p:nvPr/>
          </p:nvSpPr>
          <p:spPr>
            <a:xfrm>
              <a:off x="496052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2030;p67">
              <a:extLst>
                <a:ext uri="{FF2B5EF4-FFF2-40B4-BE49-F238E27FC236}">
                  <a16:creationId xmlns:a16="http://schemas.microsoft.com/office/drawing/2014/main" id="{9FD2D8C9-F557-1F21-BC53-1C9131A76A2A}"/>
                </a:ext>
              </a:extLst>
            </p:cNvPr>
            <p:cNvSpPr/>
            <p:nvPr/>
          </p:nvSpPr>
          <p:spPr>
            <a:xfrm>
              <a:off x="496057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2031;p67">
              <a:extLst>
                <a:ext uri="{FF2B5EF4-FFF2-40B4-BE49-F238E27FC236}">
                  <a16:creationId xmlns:a16="http://schemas.microsoft.com/office/drawing/2014/main" id="{496B49BC-E875-3C89-4880-56B71DED92CB}"/>
                </a:ext>
              </a:extLst>
            </p:cNvPr>
            <p:cNvSpPr/>
            <p:nvPr/>
          </p:nvSpPr>
          <p:spPr>
            <a:xfrm>
              <a:off x="49605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2032;p67">
              <a:extLst>
                <a:ext uri="{FF2B5EF4-FFF2-40B4-BE49-F238E27FC236}">
                  <a16:creationId xmlns:a16="http://schemas.microsoft.com/office/drawing/2014/main" id="{3B26E28D-DF6B-384B-EDFE-A5884F7AB2B9}"/>
                </a:ext>
              </a:extLst>
            </p:cNvPr>
            <p:cNvSpPr/>
            <p:nvPr/>
          </p:nvSpPr>
          <p:spPr>
            <a:xfrm>
              <a:off x="4952050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2033;p67">
              <a:extLst>
                <a:ext uri="{FF2B5EF4-FFF2-40B4-BE49-F238E27FC236}">
                  <a16:creationId xmlns:a16="http://schemas.microsoft.com/office/drawing/2014/main" id="{47F9EEAA-4CD9-B1D9-54F7-4789DA05DFA0}"/>
                </a:ext>
              </a:extLst>
            </p:cNvPr>
            <p:cNvSpPr/>
            <p:nvPr/>
          </p:nvSpPr>
          <p:spPr>
            <a:xfrm>
              <a:off x="49521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2034;p67">
              <a:extLst>
                <a:ext uri="{FF2B5EF4-FFF2-40B4-BE49-F238E27FC236}">
                  <a16:creationId xmlns:a16="http://schemas.microsoft.com/office/drawing/2014/main" id="{C99C8EC6-C14F-A142-E7F9-38C1A606C5C1}"/>
                </a:ext>
              </a:extLst>
            </p:cNvPr>
            <p:cNvSpPr/>
            <p:nvPr/>
          </p:nvSpPr>
          <p:spPr>
            <a:xfrm>
              <a:off x="49520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2035;p67">
              <a:extLst>
                <a:ext uri="{FF2B5EF4-FFF2-40B4-BE49-F238E27FC236}">
                  <a16:creationId xmlns:a16="http://schemas.microsoft.com/office/drawing/2014/main" id="{CA4DB3BC-97AA-31C2-1454-3591029A77D1}"/>
                </a:ext>
              </a:extLst>
            </p:cNvPr>
            <p:cNvSpPr/>
            <p:nvPr/>
          </p:nvSpPr>
          <p:spPr>
            <a:xfrm>
              <a:off x="49520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2036;p67">
              <a:extLst>
                <a:ext uri="{FF2B5EF4-FFF2-40B4-BE49-F238E27FC236}">
                  <a16:creationId xmlns:a16="http://schemas.microsoft.com/office/drawing/2014/main" id="{57B2841F-9C89-82AA-02E1-DD996E9697ED}"/>
                </a:ext>
              </a:extLst>
            </p:cNvPr>
            <p:cNvSpPr/>
            <p:nvPr/>
          </p:nvSpPr>
          <p:spPr>
            <a:xfrm>
              <a:off x="49520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2037;p67">
              <a:extLst>
                <a:ext uri="{FF2B5EF4-FFF2-40B4-BE49-F238E27FC236}">
                  <a16:creationId xmlns:a16="http://schemas.microsoft.com/office/drawing/2014/main" id="{5C9EDCEC-AAF1-85C4-DFA5-B23CB34CB227}"/>
                </a:ext>
              </a:extLst>
            </p:cNvPr>
            <p:cNvSpPr/>
            <p:nvPr/>
          </p:nvSpPr>
          <p:spPr>
            <a:xfrm>
              <a:off x="4952100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2038;p67">
              <a:extLst>
                <a:ext uri="{FF2B5EF4-FFF2-40B4-BE49-F238E27FC236}">
                  <a16:creationId xmlns:a16="http://schemas.microsoft.com/office/drawing/2014/main" id="{448341FC-56D7-89E4-C5C1-2D6BF4E84B2E}"/>
                </a:ext>
              </a:extLst>
            </p:cNvPr>
            <p:cNvSpPr/>
            <p:nvPr/>
          </p:nvSpPr>
          <p:spPr>
            <a:xfrm>
              <a:off x="49520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2039;p67">
              <a:extLst>
                <a:ext uri="{FF2B5EF4-FFF2-40B4-BE49-F238E27FC236}">
                  <a16:creationId xmlns:a16="http://schemas.microsoft.com/office/drawing/2014/main" id="{408AF9E8-67B9-6C8E-10DB-6EEABAF2A34B}"/>
                </a:ext>
              </a:extLst>
            </p:cNvPr>
            <p:cNvSpPr/>
            <p:nvPr/>
          </p:nvSpPr>
          <p:spPr>
            <a:xfrm>
              <a:off x="49435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2040;p67">
              <a:extLst>
                <a:ext uri="{FF2B5EF4-FFF2-40B4-BE49-F238E27FC236}">
                  <a16:creationId xmlns:a16="http://schemas.microsoft.com/office/drawing/2014/main" id="{B8524367-1640-BD58-1DE6-EE3F6141ADED}"/>
                </a:ext>
              </a:extLst>
            </p:cNvPr>
            <p:cNvSpPr/>
            <p:nvPr/>
          </p:nvSpPr>
          <p:spPr>
            <a:xfrm>
              <a:off x="49436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2041;p67">
              <a:extLst>
                <a:ext uri="{FF2B5EF4-FFF2-40B4-BE49-F238E27FC236}">
                  <a16:creationId xmlns:a16="http://schemas.microsoft.com/office/drawing/2014/main" id="{A95E049E-9DA0-4384-4D92-2E921BF800C6}"/>
                </a:ext>
              </a:extLst>
            </p:cNvPr>
            <p:cNvSpPr/>
            <p:nvPr/>
          </p:nvSpPr>
          <p:spPr>
            <a:xfrm>
              <a:off x="49435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2042;p67">
              <a:extLst>
                <a:ext uri="{FF2B5EF4-FFF2-40B4-BE49-F238E27FC236}">
                  <a16:creationId xmlns:a16="http://schemas.microsoft.com/office/drawing/2014/main" id="{7B1DFC01-869F-6DCD-3956-63BB694428F1}"/>
                </a:ext>
              </a:extLst>
            </p:cNvPr>
            <p:cNvSpPr/>
            <p:nvPr/>
          </p:nvSpPr>
          <p:spPr>
            <a:xfrm>
              <a:off x="49435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2043;p67">
              <a:extLst>
                <a:ext uri="{FF2B5EF4-FFF2-40B4-BE49-F238E27FC236}">
                  <a16:creationId xmlns:a16="http://schemas.microsoft.com/office/drawing/2014/main" id="{82B7CC09-24B3-4BF8-3F8C-8DCC846758A2}"/>
                </a:ext>
              </a:extLst>
            </p:cNvPr>
            <p:cNvSpPr/>
            <p:nvPr/>
          </p:nvSpPr>
          <p:spPr>
            <a:xfrm>
              <a:off x="49435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2044;p67">
              <a:extLst>
                <a:ext uri="{FF2B5EF4-FFF2-40B4-BE49-F238E27FC236}">
                  <a16:creationId xmlns:a16="http://schemas.microsoft.com/office/drawing/2014/main" id="{600F21CC-31CB-5280-9526-0A9E65D96B5D}"/>
                </a:ext>
              </a:extLst>
            </p:cNvPr>
            <p:cNvSpPr/>
            <p:nvPr/>
          </p:nvSpPr>
          <p:spPr>
            <a:xfrm>
              <a:off x="49436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2045;p67">
              <a:extLst>
                <a:ext uri="{FF2B5EF4-FFF2-40B4-BE49-F238E27FC236}">
                  <a16:creationId xmlns:a16="http://schemas.microsoft.com/office/drawing/2014/main" id="{24DF4612-A74B-3BEA-CBB1-F0FC46EC168C}"/>
                </a:ext>
              </a:extLst>
            </p:cNvPr>
            <p:cNvSpPr/>
            <p:nvPr/>
          </p:nvSpPr>
          <p:spPr>
            <a:xfrm>
              <a:off x="49435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93" name="Google Shape;2046;p67">
            <a:extLst>
              <a:ext uri="{FF2B5EF4-FFF2-40B4-BE49-F238E27FC236}">
                <a16:creationId xmlns:a16="http://schemas.microsoft.com/office/drawing/2014/main" id="{CD1D8B2A-1206-2391-ECB2-1476D8202894}"/>
              </a:ext>
            </a:extLst>
          </p:cNvPr>
          <p:cNvSpPr/>
          <p:nvPr/>
        </p:nvSpPr>
        <p:spPr>
          <a:xfrm>
            <a:off x="7692960" y="2751509"/>
            <a:ext cx="174337" cy="174337"/>
          </a:xfrm>
          <a:custGeom>
            <a:avLst/>
            <a:gdLst/>
            <a:ahLst/>
            <a:cxnLst/>
            <a:rect l="l" t="t" r="r" b="b"/>
            <a:pathLst>
              <a:path w="208163" h="208163" extrusionOk="0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94" name="Google Shape;2047;p67">
            <a:extLst>
              <a:ext uri="{FF2B5EF4-FFF2-40B4-BE49-F238E27FC236}">
                <a16:creationId xmlns:a16="http://schemas.microsoft.com/office/drawing/2014/main" id="{77C23229-234D-CDAA-627B-FCBBA5F53B49}"/>
              </a:ext>
            </a:extLst>
          </p:cNvPr>
          <p:cNvSpPr/>
          <p:nvPr/>
        </p:nvSpPr>
        <p:spPr>
          <a:xfrm>
            <a:off x="8009217" y="2780328"/>
            <a:ext cx="148500" cy="116700"/>
          </a:xfrm>
          <a:prstGeom prst="stripedRightArrow">
            <a:avLst>
              <a:gd name="adj1" fmla="val 50000"/>
              <a:gd name="adj2" fmla="val 50000"/>
            </a:avLst>
          </a:prstGeom>
          <a:solidFill>
            <a:srgbClr val="869FB2"/>
          </a:solidFill>
          <a:ln>
            <a:solidFill>
              <a:schemeClr val="tx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95" name="Google Shape;2048;p67">
            <a:extLst>
              <a:ext uri="{FF2B5EF4-FFF2-40B4-BE49-F238E27FC236}">
                <a16:creationId xmlns:a16="http://schemas.microsoft.com/office/drawing/2014/main" id="{51896801-6F04-6CB9-2199-84C1212E853A}"/>
              </a:ext>
            </a:extLst>
          </p:cNvPr>
          <p:cNvSpPr/>
          <p:nvPr/>
        </p:nvSpPr>
        <p:spPr>
          <a:xfrm>
            <a:off x="7111331" y="2101265"/>
            <a:ext cx="118200" cy="1182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96" name="Google Shape;2049;p67">
            <a:extLst>
              <a:ext uri="{FF2B5EF4-FFF2-40B4-BE49-F238E27FC236}">
                <a16:creationId xmlns:a16="http://schemas.microsoft.com/office/drawing/2014/main" id="{2D4D6181-FC11-BB91-3B18-2EA220CDEF4D}"/>
              </a:ext>
            </a:extLst>
          </p:cNvPr>
          <p:cNvSpPr/>
          <p:nvPr/>
        </p:nvSpPr>
        <p:spPr>
          <a:xfrm flipH="1">
            <a:off x="7418697" y="2101265"/>
            <a:ext cx="118200" cy="1182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2787993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9" name="Google Shape;1099;p60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Mapas</a:t>
            </a:r>
          </a:p>
        </p:txBody>
      </p:sp>
      <p:grpSp>
        <p:nvGrpSpPr>
          <p:cNvPr id="7722" name="Google Shape;2055;p68">
            <a:extLst>
              <a:ext uri="{FF2B5EF4-FFF2-40B4-BE49-F238E27FC236}">
                <a16:creationId xmlns:a16="http://schemas.microsoft.com/office/drawing/2014/main" id="{2C53E5DD-8B86-BC4C-5FFB-103FF4A502A2}"/>
              </a:ext>
            </a:extLst>
          </p:cNvPr>
          <p:cNvGrpSpPr/>
          <p:nvPr/>
        </p:nvGrpSpPr>
        <p:grpSpPr>
          <a:xfrm>
            <a:off x="6647587" y="3754770"/>
            <a:ext cx="560636" cy="516497"/>
            <a:chOff x="6652051" y="3714143"/>
            <a:chExt cx="560636" cy="516497"/>
          </a:xfrm>
        </p:grpSpPr>
        <p:grpSp>
          <p:nvGrpSpPr>
            <p:cNvPr id="7723" name="Google Shape;2056;p68">
              <a:extLst>
                <a:ext uri="{FF2B5EF4-FFF2-40B4-BE49-F238E27FC236}">
                  <a16:creationId xmlns:a16="http://schemas.microsoft.com/office/drawing/2014/main" id="{E6FE3530-A773-C644-C443-FF73011A06C3}"/>
                </a:ext>
              </a:extLst>
            </p:cNvPr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7725" name="Google Shape;2057;p68">
                <a:extLst>
                  <a:ext uri="{FF2B5EF4-FFF2-40B4-BE49-F238E27FC236}">
                    <a16:creationId xmlns:a16="http://schemas.microsoft.com/office/drawing/2014/main" id="{FDC7A7A7-7430-DB6F-4578-B94CFFF4FE28}"/>
                  </a:ext>
                </a:extLst>
              </p:cNvPr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7730" name="Google Shape;2058;p68">
                  <a:extLst>
                    <a:ext uri="{FF2B5EF4-FFF2-40B4-BE49-F238E27FC236}">
                      <a16:creationId xmlns:a16="http://schemas.microsoft.com/office/drawing/2014/main" id="{307A9251-75D0-4C12-AEB8-DC5ECAFA22A0}"/>
                    </a:ext>
                  </a:extLst>
                </p:cNvPr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64" h="80501" extrusionOk="0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731" name="Google Shape;2059;p68">
                  <a:extLst>
                    <a:ext uri="{FF2B5EF4-FFF2-40B4-BE49-F238E27FC236}">
                      <a16:creationId xmlns:a16="http://schemas.microsoft.com/office/drawing/2014/main" id="{90044B54-6E05-7262-734E-5DA37F810D44}"/>
                    </a:ext>
                  </a:extLst>
                </p:cNvPr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89" h="17709" extrusionOk="0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732" name="Google Shape;2060;p68">
                  <a:extLst>
                    <a:ext uri="{FF2B5EF4-FFF2-40B4-BE49-F238E27FC236}">
                      <a16:creationId xmlns:a16="http://schemas.microsoft.com/office/drawing/2014/main" id="{9FD83872-1AE3-2400-3C3E-4E041383BA01}"/>
                    </a:ext>
                  </a:extLst>
                </p:cNvPr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16" h="8855" extrusionOk="0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733" name="Google Shape;2061;p68">
                  <a:extLst>
                    <a:ext uri="{FF2B5EF4-FFF2-40B4-BE49-F238E27FC236}">
                      <a16:creationId xmlns:a16="http://schemas.microsoft.com/office/drawing/2014/main" id="{8BCE776B-43DF-03B5-668D-7D0DCDE40E72}"/>
                    </a:ext>
                  </a:extLst>
                </p:cNvPr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3" h="6247" extrusionOk="0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734" name="Google Shape;2062;p68">
                  <a:extLst>
                    <a:ext uri="{FF2B5EF4-FFF2-40B4-BE49-F238E27FC236}">
                      <a16:creationId xmlns:a16="http://schemas.microsoft.com/office/drawing/2014/main" id="{9634147C-30F3-0A96-B1BA-F809598C8DCE}"/>
                    </a:ext>
                  </a:extLst>
                </p:cNvPr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3" h="12279" extrusionOk="0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735" name="Google Shape;2063;p68">
                  <a:extLst>
                    <a:ext uri="{FF2B5EF4-FFF2-40B4-BE49-F238E27FC236}">
                      <a16:creationId xmlns:a16="http://schemas.microsoft.com/office/drawing/2014/main" id="{F46075D3-3EA0-1A55-4B3A-9346D2F273EB}"/>
                    </a:ext>
                  </a:extLst>
                </p:cNvPr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3" h="1542" extrusionOk="0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736" name="Google Shape;2064;p68">
                  <a:extLst>
                    <a:ext uri="{FF2B5EF4-FFF2-40B4-BE49-F238E27FC236}">
                      <a16:creationId xmlns:a16="http://schemas.microsoft.com/office/drawing/2014/main" id="{A425308D-23AF-8FED-E8AB-2E5CC9BF54DE}"/>
                    </a:ext>
                  </a:extLst>
                </p:cNvPr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1" h="3763" extrusionOk="0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737" name="Google Shape;2065;p68">
                  <a:extLst>
                    <a:ext uri="{FF2B5EF4-FFF2-40B4-BE49-F238E27FC236}">
                      <a16:creationId xmlns:a16="http://schemas.microsoft.com/office/drawing/2014/main" id="{5F121156-232D-A0A4-992C-24B83D1E80E9}"/>
                    </a:ext>
                  </a:extLst>
                </p:cNvPr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1" h="3142" extrusionOk="0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738" name="Google Shape;2066;p68">
                  <a:extLst>
                    <a:ext uri="{FF2B5EF4-FFF2-40B4-BE49-F238E27FC236}">
                      <a16:creationId xmlns:a16="http://schemas.microsoft.com/office/drawing/2014/main" id="{E56141AB-D30D-A0FA-7CDC-18182EC01AB6}"/>
                    </a:ext>
                  </a:extLst>
                </p:cNvPr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4260" extrusionOk="0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7726" name="Google Shape;2067;p68">
                <a:extLst>
                  <a:ext uri="{FF2B5EF4-FFF2-40B4-BE49-F238E27FC236}">
                    <a16:creationId xmlns:a16="http://schemas.microsoft.com/office/drawing/2014/main" id="{7D6569E4-82B3-4748-BC59-4F8A6B8024BE}"/>
                  </a:ext>
                </a:extLst>
              </p:cNvPr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89" extrusionOk="0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7" name="Google Shape;2068;p68">
                <a:extLst>
                  <a:ext uri="{FF2B5EF4-FFF2-40B4-BE49-F238E27FC236}">
                    <a16:creationId xmlns:a16="http://schemas.microsoft.com/office/drawing/2014/main" id="{FF78C251-DBBC-BB0B-1353-82CA636804DF}"/>
                  </a:ext>
                </a:extLst>
              </p:cNvPr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avLst/>
                <a:gdLst/>
                <a:ahLst/>
                <a:cxnLst/>
                <a:rect l="l" t="t" r="r" b="b"/>
                <a:pathLst>
                  <a:path w="2875" h="284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8" name="Google Shape;2069;p68">
                <a:extLst>
                  <a:ext uri="{FF2B5EF4-FFF2-40B4-BE49-F238E27FC236}">
                    <a16:creationId xmlns:a16="http://schemas.microsoft.com/office/drawing/2014/main" id="{410ACA61-7ED3-0206-D024-938ACC5AE2C2}"/>
                  </a:ext>
                </a:extLst>
              </p:cNvPr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26" extrusionOk="0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9" name="Google Shape;2070;p68">
                <a:extLst>
                  <a:ext uri="{FF2B5EF4-FFF2-40B4-BE49-F238E27FC236}">
                    <a16:creationId xmlns:a16="http://schemas.microsoft.com/office/drawing/2014/main" id="{0ADEFB41-DB8B-D31E-C52C-8846C440F5EA}"/>
                  </a:ext>
                </a:extLst>
              </p:cNvPr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8109" extrusionOk="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724" name="Google Shape;2071;p68">
              <a:extLst>
                <a:ext uri="{FF2B5EF4-FFF2-40B4-BE49-F238E27FC236}">
                  <a16:creationId xmlns:a16="http://schemas.microsoft.com/office/drawing/2014/main" id="{8A828AB9-9C8F-6C0E-F45D-98C96A25F2A3}"/>
                </a:ext>
              </a:extLst>
            </p:cNvPr>
            <p:cNvSpPr/>
            <p:nvPr/>
          </p:nvSpPr>
          <p:spPr>
            <a:xfrm>
              <a:off x="6652051" y="3714143"/>
              <a:ext cx="560636" cy="516497"/>
            </a:xfrm>
            <a:custGeom>
              <a:avLst/>
              <a:gdLst/>
              <a:ahLst/>
              <a:cxnLst/>
              <a:rect l="l" t="t" r="r" b="b"/>
              <a:pathLst>
                <a:path w="97164" h="89553" extrusionOk="0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39" name="Google Shape;2072;p68">
            <a:extLst>
              <a:ext uri="{FF2B5EF4-FFF2-40B4-BE49-F238E27FC236}">
                <a16:creationId xmlns:a16="http://schemas.microsoft.com/office/drawing/2014/main" id="{8EF2AFCC-AC61-CF38-0367-A9E7960F7F67}"/>
              </a:ext>
            </a:extLst>
          </p:cNvPr>
          <p:cNvGrpSpPr/>
          <p:nvPr/>
        </p:nvGrpSpPr>
        <p:grpSpPr>
          <a:xfrm>
            <a:off x="7646296" y="3235353"/>
            <a:ext cx="104231" cy="320340"/>
            <a:chOff x="7564426" y="3224343"/>
            <a:chExt cx="119985" cy="368801"/>
          </a:xfrm>
        </p:grpSpPr>
        <p:sp>
          <p:nvSpPr>
            <p:cNvPr id="7740" name="Google Shape;2073;p68">
              <a:extLst>
                <a:ext uri="{FF2B5EF4-FFF2-40B4-BE49-F238E27FC236}">
                  <a16:creationId xmlns:a16="http://schemas.microsoft.com/office/drawing/2014/main" id="{268574EB-04E4-ED0D-43EF-4959803C4A49}"/>
                </a:ext>
              </a:extLst>
            </p:cNvPr>
            <p:cNvSpPr/>
            <p:nvPr/>
          </p:nvSpPr>
          <p:spPr>
            <a:xfrm>
              <a:off x="7564426" y="3224379"/>
              <a:ext cx="119985" cy="368765"/>
            </a:xfrm>
            <a:custGeom>
              <a:avLst/>
              <a:gdLst/>
              <a:ahLst/>
              <a:cxnLst/>
              <a:rect l="l" t="t" r="r" b="b"/>
              <a:pathLst>
                <a:path w="13196" h="40557" extrusionOk="0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2074;p68">
              <a:extLst>
                <a:ext uri="{FF2B5EF4-FFF2-40B4-BE49-F238E27FC236}">
                  <a16:creationId xmlns:a16="http://schemas.microsoft.com/office/drawing/2014/main" id="{49032611-EDFD-A697-6E73-F8B1EBAEC8B8}"/>
                </a:ext>
              </a:extLst>
            </p:cNvPr>
            <p:cNvSpPr/>
            <p:nvPr/>
          </p:nvSpPr>
          <p:spPr>
            <a:xfrm>
              <a:off x="7564426" y="3224343"/>
              <a:ext cx="119985" cy="368801"/>
            </a:xfrm>
            <a:custGeom>
              <a:avLst/>
              <a:gdLst/>
              <a:ahLst/>
              <a:cxnLst/>
              <a:rect l="l" t="t" r="r" b="b"/>
              <a:pathLst>
                <a:path w="13196" h="40561" extrusionOk="0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42" name="Google Shape;2075;p68">
            <a:extLst>
              <a:ext uri="{FF2B5EF4-FFF2-40B4-BE49-F238E27FC236}">
                <a16:creationId xmlns:a16="http://schemas.microsoft.com/office/drawing/2014/main" id="{80237971-9B1C-77B8-17DD-C6768D17CA7A}"/>
              </a:ext>
            </a:extLst>
          </p:cNvPr>
          <p:cNvGrpSpPr/>
          <p:nvPr/>
        </p:nvGrpSpPr>
        <p:grpSpPr>
          <a:xfrm>
            <a:off x="7345785" y="3229454"/>
            <a:ext cx="189489" cy="332132"/>
            <a:chOff x="8370831" y="3202002"/>
            <a:chExt cx="218129" cy="382376"/>
          </a:xfrm>
        </p:grpSpPr>
        <p:sp>
          <p:nvSpPr>
            <p:cNvPr id="7743" name="Google Shape;2076;p68">
              <a:extLst>
                <a:ext uri="{FF2B5EF4-FFF2-40B4-BE49-F238E27FC236}">
                  <a16:creationId xmlns:a16="http://schemas.microsoft.com/office/drawing/2014/main" id="{B6D61F14-CEA4-6C6F-56FF-E070614F199D}"/>
                </a:ext>
              </a:extLst>
            </p:cNvPr>
            <p:cNvSpPr/>
            <p:nvPr/>
          </p:nvSpPr>
          <p:spPr>
            <a:xfrm>
              <a:off x="8370831" y="3202002"/>
              <a:ext cx="218129" cy="382376"/>
            </a:xfrm>
            <a:custGeom>
              <a:avLst/>
              <a:gdLst/>
              <a:ahLst/>
              <a:cxnLst/>
              <a:rect l="l" t="t" r="r" b="b"/>
              <a:pathLst>
                <a:path w="23990" h="42054" extrusionOk="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2077;p68">
              <a:extLst>
                <a:ext uri="{FF2B5EF4-FFF2-40B4-BE49-F238E27FC236}">
                  <a16:creationId xmlns:a16="http://schemas.microsoft.com/office/drawing/2014/main" id="{28963723-8A05-668F-D49A-D9A1B6CFAF2C}"/>
                </a:ext>
              </a:extLst>
            </p:cNvPr>
            <p:cNvSpPr/>
            <p:nvPr/>
          </p:nvSpPr>
          <p:spPr>
            <a:xfrm>
              <a:off x="8397745" y="3226607"/>
              <a:ext cx="164347" cy="152181"/>
            </a:xfrm>
            <a:custGeom>
              <a:avLst/>
              <a:gdLst/>
              <a:ahLst/>
              <a:cxnLst/>
              <a:rect l="l" t="t" r="r" b="b"/>
              <a:pathLst>
                <a:path w="18075" h="16737" extrusionOk="0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45" name="Google Shape;2078;p68">
            <a:extLst>
              <a:ext uri="{FF2B5EF4-FFF2-40B4-BE49-F238E27FC236}">
                <a16:creationId xmlns:a16="http://schemas.microsoft.com/office/drawing/2014/main" id="{CABEDEE6-4421-F939-A8E9-154311EB5BE3}"/>
              </a:ext>
            </a:extLst>
          </p:cNvPr>
          <p:cNvGrpSpPr/>
          <p:nvPr/>
        </p:nvGrpSpPr>
        <p:grpSpPr>
          <a:xfrm>
            <a:off x="8069174" y="3640586"/>
            <a:ext cx="309429" cy="267000"/>
            <a:chOff x="6742064" y="3750480"/>
            <a:chExt cx="399315" cy="344560"/>
          </a:xfrm>
        </p:grpSpPr>
        <p:sp>
          <p:nvSpPr>
            <p:cNvPr id="7746" name="Google Shape;2079;p68">
              <a:extLst>
                <a:ext uri="{FF2B5EF4-FFF2-40B4-BE49-F238E27FC236}">
                  <a16:creationId xmlns:a16="http://schemas.microsoft.com/office/drawing/2014/main" id="{832F69CE-F4E7-5AF7-2828-1698B4FA6421}"/>
                </a:ext>
              </a:extLst>
            </p:cNvPr>
            <p:cNvSpPr/>
            <p:nvPr/>
          </p:nvSpPr>
          <p:spPr>
            <a:xfrm>
              <a:off x="6742064" y="3750480"/>
              <a:ext cx="399315" cy="344560"/>
            </a:xfrm>
            <a:custGeom>
              <a:avLst/>
              <a:gdLst/>
              <a:ahLst/>
              <a:cxnLst/>
              <a:rect l="l" t="t" r="r" b="b"/>
              <a:pathLst>
                <a:path w="43917" h="37895" extrusionOk="0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2080;p68">
              <a:extLst>
                <a:ext uri="{FF2B5EF4-FFF2-40B4-BE49-F238E27FC236}">
                  <a16:creationId xmlns:a16="http://schemas.microsoft.com/office/drawing/2014/main" id="{58BD80A7-B1BB-3684-483D-7A0AAA5289ED}"/>
                </a:ext>
              </a:extLst>
            </p:cNvPr>
            <p:cNvSpPr/>
            <p:nvPr/>
          </p:nvSpPr>
          <p:spPr>
            <a:xfrm>
              <a:off x="6764168" y="3772584"/>
              <a:ext cx="355108" cy="176549"/>
            </a:xfrm>
            <a:custGeom>
              <a:avLst/>
              <a:gdLst/>
              <a:ahLst/>
              <a:cxnLst/>
              <a:rect l="l" t="t" r="r" b="b"/>
              <a:pathLst>
                <a:path w="39055" h="19417" extrusionOk="0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48" name="Google Shape;2081;p68">
            <a:extLst>
              <a:ext uri="{FF2B5EF4-FFF2-40B4-BE49-F238E27FC236}">
                <a16:creationId xmlns:a16="http://schemas.microsoft.com/office/drawing/2014/main" id="{D53D9D16-4F20-1E9E-A7EE-D254B5FFA854}"/>
              </a:ext>
            </a:extLst>
          </p:cNvPr>
          <p:cNvGrpSpPr/>
          <p:nvPr/>
        </p:nvGrpSpPr>
        <p:grpSpPr>
          <a:xfrm>
            <a:off x="7608193" y="3991634"/>
            <a:ext cx="180437" cy="281608"/>
            <a:chOff x="7248525" y="3739696"/>
            <a:chExt cx="230531" cy="359790"/>
          </a:xfrm>
        </p:grpSpPr>
        <p:sp>
          <p:nvSpPr>
            <p:cNvPr id="7749" name="Google Shape;2082;p68">
              <a:extLst>
                <a:ext uri="{FF2B5EF4-FFF2-40B4-BE49-F238E27FC236}">
                  <a16:creationId xmlns:a16="http://schemas.microsoft.com/office/drawing/2014/main" id="{2135E5D4-5DD6-9CA3-4A2E-67B426305F8F}"/>
                </a:ext>
              </a:extLst>
            </p:cNvPr>
            <p:cNvSpPr/>
            <p:nvPr/>
          </p:nvSpPr>
          <p:spPr>
            <a:xfrm>
              <a:off x="7248525" y="3739696"/>
              <a:ext cx="230531" cy="359790"/>
            </a:xfrm>
            <a:custGeom>
              <a:avLst/>
              <a:gdLst/>
              <a:ahLst/>
              <a:cxnLst/>
              <a:rect l="l" t="t" r="r" b="b"/>
              <a:pathLst>
                <a:path w="25354" h="39570" extrusionOk="0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2083;p68">
              <a:extLst>
                <a:ext uri="{FF2B5EF4-FFF2-40B4-BE49-F238E27FC236}">
                  <a16:creationId xmlns:a16="http://schemas.microsoft.com/office/drawing/2014/main" id="{DC93518F-7021-8A37-478A-EF8645CD3193}"/>
                </a:ext>
              </a:extLst>
            </p:cNvPr>
            <p:cNvSpPr/>
            <p:nvPr/>
          </p:nvSpPr>
          <p:spPr>
            <a:xfrm>
              <a:off x="7271639" y="3762810"/>
              <a:ext cx="184350" cy="184387"/>
            </a:xfrm>
            <a:custGeom>
              <a:avLst/>
              <a:gdLst/>
              <a:ahLst/>
              <a:cxnLst/>
              <a:rect l="l" t="t" r="r" b="b"/>
              <a:pathLst>
                <a:path w="20275" h="20279" extrusionOk="0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51" name="Google Shape;2084;p68">
            <a:extLst>
              <a:ext uri="{FF2B5EF4-FFF2-40B4-BE49-F238E27FC236}">
                <a16:creationId xmlns:a16="http://schemas.microsoft.com/office/drawing/2014/main" id="{E3D806F2-C950-F897-1D19-DAC2D33074F1}"/>
              </a:ext>
            </a:extLst>
          </p:cNvPr>
          <p:cNvGrpSpPr/>
          <p:nvPr/>
        </p:nvGrpSpPr>
        <p:grpSpPr>
          <a:xfrm>
            <a:off x="7854113" y="3634858"/>
            <a:ext cx="162896" cy="278710"/>
            <a:chOff x="7601242" y="3729267"/>
            <a:chExt cx="222566" cy="380803"/>
          </a:xfrm>
        </p:grpSpPr>
        <p:sp>
          <p:nvSpPr>
            <p:cNvPr id="7752" name="Google Shape;2085;p68">
              <a:extLst>
                <a:ext uri="{FF2B5EF4-FFF2-40B4-BE49-F238E27FC236}">
                  <a16:creationId xmlns:a16="http://schemas.microsoft.com/office/drawing/2014/main" id="{E62769E8-070F-ED00-0843-0509E2B3C480}"/>
                </a:ext>
              </a:extLst>
            </p:cNvPr>
            <p:cNvSpPr/>
            <p:nvPr/>
          </p:nvSpPr>
          <p:spPr>
            <a:xfrm>
              <a:off x="7601242" y="3729267"/>
              <a:ext cx="222566" cy="380803"/>
            </a:xfrm>
            <a:custGeom>
              <a:avLst/>
              <a:gdLst/>
              <a:ahLst/>
              <a:cxnLst/>
              <a:rect l="l" t="t" r="r" b="b"/>
              <a:pathLst>
                <a:path w="24478" h="41881" extrusionOk="0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2086;p68">
              <a:extLst>
                <a:ext uri="{FF2B5EF4-FFF2-40B4-BE49-F238E27FC236}">
                  <a16:creationId xmlns:a16="http://schemas.microsoft.com/office/drawing/2014/main" id="{5CED2627-7013-3BD4-80E0-5AE3E9064BC8}"/>
                </a:ext>
              </a:extLst>
            </p:cNvPr>
            <p:cNvSpPr/>
            <p:nvPr/>
          </p:nvSpPr>
          <p:spPr>
            <a:xfrm>
              <a:off x="7621200" y="3748625"/>
              <a:ext cx="182696" cy="177276"/>
            </a:xfrm>
            <a:custGeom>
              <a:avLst/>
              <a:gdLst/>
              <a:ahLst/>
              <a:cxnLst/>
              <a:rect l="l" t="t" r="r" b="b"/>
              <a:pathLst>
                <a:path w="20093" h="19497" extrusionOk="0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54" name="Google Shape;2087;p68">
            <a:extLst>
              <a:ext uri="{FF2B5EF4-FFF2-40B4-BE49-F238E27FC236}">
                <a16:creationId xmlns:a16="http://schemas.microsoft.com/office/drawing/2014/main" id="{32F28DA7-C66A-6B46-81E9-AB7A9CC2B1EA}"/>
              </a:ext>
            </a:extLst>
          </p:cNvPr>
          <p:cNvSpPr/>
          <p:nvPr/>
        </p:nvSpPr>
        <p:spPr>
          <a:xfrm>
            <a:off x="7820139" y="3247215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w="9525" cap="flat" cmpd="sng">
            <a:solidFill>
              <a:srgbClr val="D7DFE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755" name="Google Shape;2088;p68">
            <a:extLst>
              <a:ext uri="{FF2B5EF4-FFF2-40B4-BE49-F238E27FC236}">
                <a16:creationId xmlns:a16="http://schemas.microsoft.com/office/drawing/2014/main" id="{C690289D-982A-4787-20A9-864E6E6E7D4B}"/>
              </a:ext>
            </a:extLst>
          </p:cNvPr>
          <p:cNvGrpSpPr/>
          <p:nvPr/>
        </p:nvGrpSpPr>
        <p:grpSpPr>
          <a:xfrm>
            <a:off x="7343758" y="3635999"/>
            <a:ext cx="193543" cy="275990"/>
            <a:chOff x="8304647" y="3738687"/>
            <a:chExt cx="225076" cy="320956"/>
          </a:xfrm>
        </p:grpSpPr>
        <p:sp>
          <p:nvSpPr>
            <p:cNvPr id="7756" name="Google Shape;2089;p68">
              <a:extLst>
                <a:ext uri="{FF2B5EF4-FFF2-40B4-BE49-F238E27FC236}">
                  <a16:creationId xmlns:a16="http://schemas.microsoft.com/office/drawing/2014/main" id="{06008682-82E5-B4A7-58B7-2BD09B8DC98E}"/>
                </a:ext>
              </a:extLst>
            </p:cNvPr>
            <p:cNvSpPr/>
            <p:nvPr/>
          </p:nvSpPr>
          <p:spPr>
            <a:xfrm>
              <a:off x="8341164" y="3738692"/>
              <a:ext cx="2209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2090;p68">
              <a:extLst>
                <a:ext uri="{FF2B5EF4-FFF2-40B4-BE49-F238E27FC236}">
                  <a16:creationId xmlns:a16="http://schemas.microsoft.com/office/drawing/2014/main" id="{2A37D31E-B6C7-8B85-532F-587AB7D6ACAE}"/>
                </a:ext>
              </a:extLst>
            </p:cNvPr>
            <p:cNvSpPr/>
            <p:nvPr/>
          </p:nvSpPr>
          <p:spPr>
            <a:xfrm>
              <a:off x="8337943" y="3738687"/>
              <a:ext cx="191779" cy="86151"/>
            </a:xfrm>
            <a:custGeom>
              <a:avLst/>
              <a:gdLst/>
              <a:ahLst/>
              <a:cxnLst/>
              <a:rect l="l" t="t" r="r" b="b"/>
              <a:pathLst>
                <a:path w="21092" h="9475" extrusionOk="0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2091;p68">
              <a:extLst>
                <a:ext uri="{FF2B5EF4-FFF2-40B4-BE49-F238E27FC236}">
                  <a16:creationId xmlns:a16="http://schemas.microsoft.com/office/drawing/2014/main" id="{DB2A3672-3E88-53AB-55AC-42A39846F195}"/>
                </a:ext>
              </a:extLst>
            </p:cNvPr>
            <p:cNvSpPr/>
            <p:nvPr/>
          </p:nvSpPr>
          <p:spPr>
            <a:xfrm>
              <a:off x="8304647" y="4044004"/>
              <a:ext cx="76341" cy="15639"/>
            </a:xfrm>
            <a:custGeom>
              <a:avLst/>
              <a:gdLst/>
              <a:ahLst/>
              <a:cxnLst/>
              <a:rect l="l" t="t" r="r" b="b"/>
              <a:pathLst>
                <a:path w="8396" h="1720" extrusionOk="0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59" name="Google Shape;2092;p68">
            <a:extLst>
              <a:ext uri="{FF2B5EF4-FFF2-40B4-BE49-F238E27FC236}">
                <a16:creationId xmlns:a16="http://schemas.microsoft.com/office/drawing/2014/main" id="{EBB16E86-966E-5DAC-DB3C-D5164CBA71C5}"/>
              </a:ext>
            </a:extLst>
          </p:cNvPr>
          <p:cNvGrpSpPr/>
          <p:nvPr/>
        </p:nvGrpSpPr>
        <p:grpSpPr>
          <a:xfrm>
            <a:off x="7616251" y="3635999"/>
            <a:ext cx="178492" cy="275990"/>
            <a:chOff x="8615101" y="3738687"/>
            <a:chExt cx="207573" cy="320956"/>
          </a:xfrm>
        </p:grpSpPr>
        <p:sp>
          <p:nvSpPr>
            <p:cNvPr id="7760" name="Google Shape;2093;p68">
              <a:extLst>
                <a:ext uri="{FF2B5EF4-FFF2-40B4-BE49-F238E27FC236}">
                  <a16:creationId xmlns:a16="http://schemas.microsoft.com/office/drawing/2014/main" id="{AE467498-D04B-226E-0206-A9BAF0FFBE51}"/>
                </a:ext>
              </a:extLst>
            </p:cNvPr>
            <p:cNvSpPr/>
            <p:nvPr/>
          </p:nvSpPr>
          <p:spPr>
            <a:xfrm>
              <a:off x="8651571" y="3738692"/>
              <a:ext cx="3896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2094;p68">
              <a:extLst>
                <a:ext uri="{FF2B5EF4-FFF2-40B4-BE49-F238E27FC236}">
                  <a16:creationId xmlns:a16="http://schemas.microsoft.com/office/drawing/2014/main" id="{5EFCCE38-C5CA-C141-C742-92B72695217C}"/>
                </a:ext>
              </a:extLst>
            </p:cNvPr>
            <p:cNvSpPr/>
            <p:nvPr/>
          </p:nvSpPr>
          <p:spPr>
            <a:xfrm>
              <a:off x="8615101" y="4044004"/>
              <a:ext cx="76332" cy="15639"/>
            </a:xfrm>
            <a:custGeom>
              <a:avLst/>
              <a:gdLst/>
              <a:ahLst/>
              <a:cxnLst/>
              <a:rect l="l" t="t" r="r" b="b"/>
              <a:pathLst>
                <a:path w="8395" h="1720" extrusionOk="0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2095;p68">
              <a:extLst>
                <a:ext uri="{FF2B5EF4-FFF2-40B4-BE49-F238E27FC236}">
                  <a16:creationId xmlns:a16="http://schemas.microsoft.com/office/drawing/2014/main" id="{8FDABD77-283F-D1E1-A349-9B0C4C47AD70}"/>
                </a:ext>
              </a:extLst>
            </p:cNvPr>
            <p:cNvSpPr/>
            <p:nvPr/>
          </p:nvSpPr>
          <p:spPr>
            <a:xfrm>
              <a:off x="8651953" y="3738687"/>
              <a:ext cx="170721" cy="99808"/>
            </a:xfrm>
            <a:custGeom>
              <a:avLst/>
              <a:gdLst/>
              <a:ahLst/>
              <a:cxnLst/>
              <a:rect l="l" t="t" r="r" b="b"/>
              <a:pathLst>
                <a:path w="18776" h="10977" extrusionOk="0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63" name="Google Shape;2096;p68">
            <a:extLst>
              <a:ext uri="{FF2B5EF4-FFF2-40B4-BE49-F238E27FC236}">
                <a16:creationId xmlns:a16="http://schemas.microsoft.com/office/drawing/2014/main" id="{797FD19B-F802-2BBF-79FA-B99BB3BA1D36}"/>
              </a:ext>
            </a:extLst>
          </p:cNvPr>
          <p:cNvSpPr/>
          <p:nvPr/>
        </p:nvSpPr>
        <p:spPr>
          <a:xfrm>
            <a:off x="8112690" y="3225882"/>
            <a:ext cx="222397" cy="288694"/>
          </a:xfrm>
          <a:custGeom>
            <a:avLst/>
            <a:gdLst/>
            <a:ahLst/>
            <a:cxnLst/>
            <a:rect l="l" t="t" r="r" b="b"/>
            <a:pathLst>
              <a:path w="2810" h="3648" extrusionOk="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764" name="Google Shape;2097;p68">
            <a:extLst>
              <a:ext uri="{FF2B5EF4-FFF2-40B4-BE49-F238E27FC236}">
                <a16:creationId xmlns:a16="http://schemas.microsoft.com/office/drawing/2014/main" id="{69AC08C3-57CA-D60B-C8C3-74072A5F2217}"/>
              </a:ext>
            </a:extLst>
          </p:cNvPr>
          <p:cNvGrpSpPr/>
          <p:nvPr/>
        </p:nvGrpSpPr>
        <p:grpSpPr>
          <a:xfrm>
            <a:off x="7841782" y="4038659"/>
            <a:ext cx="187557" cy="187557"/>
            <a:chOff x="8565775" y="671075"/>
            <a:chExt cx="441000" cy="441000"/>
          </a:xfrm>
        </p:grpSpPr>
        <p:sp>
          <p:nvSpPr>
            <p:cNvPr id="7765" name="Google Shape;2098;p68">
              <a:extLst>
                <a:ext uri="{FF2B5EF4-FFF2-40B4-BE49-F238E27FC236}">
                  <a16:creationId xmlns:a16="http://schemas.microsoft.com/office/drawing/2014/main" id="{CC89245D-439A-5F19-F5EA-43DA9DB6739A}"/>
                </a:ext>
              </a:extLst>
            </p:cNvPr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w="19050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2099;p68">
              <a:extLst>
                <a:ext uri="{FF2B5EF4-FFF2-40B4-BE49-F238E27FC236}">
                  <a16:creationId xmlns:a16="http://schemas.microsoft.com/office/drawing/2014/main" id="{E3972FB8-2B02-487B-0963-0BE9562731C0}"/>
                </a:ext>
              </a:extLst>
            </p:cNvPr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w="19050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67" name="Google Shape;2100;p68">
            <a:extLst>
              <a:ext uri="{FF2B5EF4-FFF2-40B4-BE49-F238E27FC236}">
                <a16:creationId xmlns:a16="http://schemas.microsoft.com/office/drawing/2014/main" id="{4F8AD75D-9217-CDD6-3777-48DDDDA10AE2}"/>
              </a:ext>
            </a:extLst>
          </p:cNvPr>
          <p:cNvSpPr/>
          <p:nvPr/>
        </p:nvSpPr>
        <p:spPr>
          <a:xfrm>
            <a:off x="8127048" y="4034580"/>
            <a:ext cx="193683" cy="195716"/>
          </a:xfrm>
          <a:custGeom>
            <a:avLst/>
            <a:gdLst/>
            <a:ahLst/>
            <a:cxnLst/>
            <a:rect l="l" t="t" r="r" b="b"/>
            <a:pathLst>
              <a:path w="194168" h="196207" extrusionOk="0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68" name="Google Shape;2101;p68">
            <a:extLst>
              <a:ext uri="{FF2B5EF4-FFF2-40B4-BE49-F238E27FC236}">
                <a16:creationId xmlns:a16="http://schemas.microsoft.com/office/drawing/2014/main" id="{17BFF73C-FCCC-BAD7-E94E-61733CD9724B}"/>
              </a:ext>
            </a:extLst>
          </p:cNvPr>
          <p:cNvSpPr/>
          <p:nvPr/>
        </p:nvSpPr>
        <p:spPr>
          <a:xfrm flipH="1">
            <a:off x="7351235" y="4001035"/>
            <a:ext cx="178589" cy="262805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769" name="Google Shape;2102;p68">
            <a:extLst>
              <a:ext uri="{FF2B5EF4-FFF2-40B4-BE49-F238E27FC236}">
                <a16:creationId xmlns:a16="http://schemas.microsoft.com/office/drawing/2014/main" id="{D861D28B-5518-CB10-5316-8ABF4BFEAF8B}"/>
              </a:ext>
            </a:extLst>
          </p:cNvPr>
          <p:cNvGrpSpPr/>
          <p:nvPr/>
        </p:nvGrpSpPr>
        <p:grpSpPr>
          <a:xfrm>
            <a:off x="5996254" y="3111185"/>
            <a:ext cx="587865" cy="517731"/>
            <a:chOff x="6000718" y="3070557"/>
            <a:chExt cx="587865" cy="517731"/>
          </a:xfrm>
        </p:grpSpPr>
        <p:sp>
          <p:nvSpPr>
            <p:cNvPr id="7770" name="Google Shape;2103;p68">
              <a:extLst>
                <a:ext uri="{FF2B5EF4-FFF2-40B4-BE49-F238E27FC236}">
                  <a16:creationId xmlns:a16="http://schemas.microsoft.com/office/drawing/2014/main" id="{46F98842-6499-6B66-6C13-3FB2259AE663}"/>
                </a:ext>
              </a:extLst>
            </p:cNvPr>
            <p:cNvSpPr/>
            <p:nvPr/>
          </p:nvSpPr>
          <p:spPr>
            <a:xfrm>
              <a:off x="6161116" y="3104229"/>
              <a:ext cx="410235" cy="449911"/>
            </a:xfrm>
            <a:custGeom>
              <a:avLst/>
              <a:gdLst/>
              <a:ahLst/>
              <a:cxnLst/>
              <a:rect l="l" t="t" r="r" b="b"/>
              <a:pathLst>
                <a:path w="71098" h="78008" extrusionOk="0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2104;p68">
              <a:extLst>
                <a:ext uri="{FF2B5EF4-FFF2-40B4-BE49-F238E27FC236}">
                  <a16:creationId xmlns:a16="http://schemas.microsoft.com/office/drawing/2014/main" id="{F54578E6-9EA2-C55C-E16A-B27F514E5E07}"/>
                </a:ext>
              </a:extLst>
            </p:cNvPr>
            <p:cNvSpPr/>
            <p:nvPr/>
          </p:nvSpPr>
          <p:spPr>
            <a:xfrm>
              <a:off x="6032245" y="3317811"/>
              <a:ext cx="62149" cy="151155"/>
            </a:xfrm>
            <a:custGeom>
              <a:avLst/>
              <a:gdLst/>
              <a:ahLst/>
              <a:cxnLst/>
              <a:rect l="l" t="t" r="r" b="b"/>
              <a:pathLst>
                <a:path w="10771" h="26208" extrusionOk="0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2105;p68">
              <a:extLst>
                <a:ext uri="{FF2B5EF4-FFF2-40B4-BE49-F238E27FC236}">
                  <a16:creationId xmlns:a16="http://schemas.microsoft.com/office/drawing/2014/main" id="{568D5BD0-4BCC-D7D2-F930-8CF181F2A92E}"/>
                </a:ext>
              </a:extLst>
            </p:cNvPr>
            <p:cNvSpPr/>
            <p:nvPr/>
          </p:nvSpPr>
          <p:spPr>
            <a:xfrm>
              <a:off x="6189159" y="3073176"/>
              <a:ext cx="117131" cy="35868"/>
            </a:xfrm>
            <a:custGeom>
              <a:avLst/>
              <a:gdLst/>
              <a:ahLst/>
              <a:cxnLst/>
              <a:rect l="l" t="t" r="r" b="b"/>
              <a:pathLst>
                <a:path w="20300" h="6219" extrusionOk="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2106;p68">
              <a:extLst>
                <a:ext uri="{FF2B5EF4-FFF2-40B4-BE49-F238E27FC236}">
                  <a16:creationId xmlns:a16="http://schemas.microsoft.com/office/drawing/2014/main" id="{FE8313E3-223A-AF12-DDD4-66FC3CDA7AE7}"/>
                </a:ext>
              </a:extLst>
            </p:cNvPr>
            <p:cNvSpPr/>
            <p:nvPr/>
          </p:nvSpPr>
          <p:spPr>
            <a:xfrm>
              <a:off x="6123036" y="3116815"/>
              <a:ext cx="22734" cy="17095"/>
            </a:xfrm>
            <a:custGeom>
              <a:avLst/>
              <a:gdLst/>
              <a:ahLst/>
              <a:cxnLst/>
              <a:rect l="l" t="t" r="r" b="b"/>
              <a:pathLst>
                <a:path w="3940" h="2964" extrusionOk="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2107;p68">
              <a:extLst>
                <a:ext uri="{FF2B5EF4-FFF2-40B4-BE49-F238E27FC236}">
                  <a16:creationId xmlns:a16="http://schemas.microsoft.com/office/drawing/2014/main" id="{F71D99FE-28CF-F4F4-7786-2F4FF2A7B4F0}"/>
                </a:ext>
              </a:extLst>
            </p:cNvPr>
            <p:cNvSpPr/>
            <p:nvPr/>
          </p:nvSpPr>
          <p:spPr>
            <a:xfrm>
              <a:off x="6099493" y="3152223"/>
              <a:ext cx="3999" cy="4205"/>
            </a:xfrm>
            <a:custGeom>
              <a:avLst/>
              <a:gdLst/>
              <a:ahLst/>
              <a:cxnLst/>
              <a:rect l="l" t="t" r="r" b="b"/>
              <a:pathLst>
                <a:path w="693" h="729" extrusionOk="0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2108;p68">
              <a:extLst>
                <a:ext uri="{FF2B5EF4-FFF2-40B4-BE49-F238E27FC236}">
                  <a16:creationId xmlns:a16="http://schemas.microsoft.com/office/drawing/2014/main" id="{1417B6D4-19FF-3214-1DD0-5DBF552E0528}"/>
                </a:ext>
              </a:extLst>
            </p:cNvPr>
            <p:cNvSpPr/>
            <p:nvPr/>
          </p:nvSpPr>
          <p:spPr>
            <a:xfrm>
              <a:off x="6350890" y="3500386"/>
              <a:ext cx="45156" cy="42581"/>
            </a:xfrm>
            <a:custGeom>
              <a:avLst/>
              <a:gdLst/>
              <a:ahLst/>
              <a:cxnLst/>
              <a:rect l="l" t="t" r="r" b="b"/>
              <a:pathLst>
                <a:path w="7826" h="7383" extrusionOk="0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2109;p68">
              <a:extLst>
                <a:ext uri="{FF2B5EF4-FFF2-40B4-BE49-F238E27FC236}">
                  <a16:creationId xmlns:a16="http://schemas.microsoft.com/office/drawing/2014/main" id="{D9458835-B374-BE4C-D4B8-44EAAD99CD7D}"/>
                </a:ext>
              </a:extLst>
            </p:cNvPr>
            <p:cNvSpPr/>
            <p:nvPr/>
          </p:nvSpPr>
          <p:spPr>
            <a:xfrm>
              <a:off x="6263064" y="3138409"/>
              <a:ext cx="28469" cy="38688"/>
            </a:xfrm>
            <a:custGeom>
              <a:avLst/>
              <a:gdLst/>
              <a:ahLst/>
              <a:cxnLst/>
              <a:rect l="l" t="t" r="r" b="b"/>
              <a:pathLst>
                <a:path w="4934" h="6708" extrusionOk="0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2110;p68">
              <a:extLst>
                <a:ext uri="{FF2B5EF4-FFF2-40B4-BE49-F238E27FC236}">
                  <a16:creationId xmlns:a16="http://schemas.microsoft.com/office/drawing/2014/main" id="{219639C4-32AF-2140-20AD-6E6D4C7087BE}"/>
                </a:ext>
              </a:extLst>
            </p:cNvPr>
            <p:cNvSpPr/>
            <p:nvPr/>
          </p:nvSpPr>
          <p:spPr>
            <a:xfrm>
              <a:off x="6251907" y="3097504"/>
              <a:ext cx="26011" cy="13686"/>
            </a:xfrm>
            <a:custGeom>
              <a:avLst/>
              <a:gdLst/>
              <a:ahLst/>
              <a:cxnLst/>
              <a:rect l="l" t="t" r="r" b="b"/>
              <a:pathLst>
                <a:path w="4508" h="2373" extrusionOk="0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2111;p68">
              <a:extLst>
                <a:ext uri="{FF2B5EF4-FFF2-40B4-BE49-F238E27FC236}">
                  <a16:creationId xmlns:a16="http://schemas.microsoft.com/office/drawing/2014/main" id="{1F2A70C2-7368-38CC-9748-6A38FD476655}"/>
                </a:ext>
              </a:extLst>
            </p:cNvPr>
            <p:cNvSpPr/>
            <p:nvPr/>
          </p:nvSpPr>
          <p:spPr>
            <a:xfrm>
              <a:off x="6251498" y="3152108"/>
              <a:ext cx="21609" cy="17008"/>
            </a:xfrm>
            <a:custGeom>
              <a:avLst/>
              <a:gdLst/>
              <a:ahLst/>
              <a:cxnLst/>
              <a:rect l="l" t="t" r="r" b="b"/>
              <a:pathLst>
                <a:path w="3745" h="2949" extrusionOk="0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2112;p68">
              <a:extLst>
                <a:ext uri="{FF2B5EF4-FFF2-40B4-BE49-F238E27FC236}">
                  <a16:creationId xmlns:a16="http://schemas.microsoft.com/office/drawing/2014/main" id="{181671D3-A9C9-7DEE-50CE-E53D14373573}"/>
                </a:ext>
              </a:extLst>
            </p:cNvPr>
            <p:cNvSpPr/>
            <p:nvPr/>
          </p:nvSpPr>
          <p:spPr>
            <a:xfrm>
              <a:off x="6000718" y="3070557"/>
              <a:ext cx="587865" cy="517731"/>
            </a:xfrm>
            <a:custGeom>
              <a:avLst/>
              <a:gdLst/>
              <a:ahLst/>
              <a:cxnLst/>
              <a:rect l="l" t="t" r="r" b="b"/>
              <a:pathLst>
                <a:path w="101883" h="89767" extrusionOk="0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80" name="Google Shape;2113;p68">
            <a:extLst>
              <a:ext uri="{FF2B5EF4-FFF2-40B4-BE49-F238E27FC236}">
                <a16:creationId xmlns:a16="http://schemas.microsoft.com/office/drawing/2014/main" id="{2104DA2C-21D7-7977-1873-336BF6F29D3F}"/>
              </a:ext>
            </a:extLst>
          </p:cNvPr>
          <p:cNvGrpSpPr/>
          <p:nvPr/>
        </p:nvGrpSpPr>
        <p:grpSpPr>
          <a:xfrm>
            <a:off x="6011059" y="3754845"/>
            <a:ext cx="557665" cy="516387"/>
            <a:chOff x="6015523" y="3714217"/>
            <a:chExt cx="557665" cy="516387"/>
          </a:xfrm>
        </p:grpSpPr>
        <p:grpSp>
          <p:nvGrpSpPr>
            <p:cNvPr id="7781" name="Google Shape;2114;p68">
              <a:extLst>
                <a:ext uri="{FF2B5EF4-FFF2-40B4-BE49-F238E27FC236}">
                  <a16:creationId xmlns:a16="http://schemas.microsoft.com/office/drawing/2014/main" id="{B5EF8256-C52E-7F64-D142-86C944697497}"/>
                </a:ext>
              </a:extLst>
            </p:cNvPr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7783" name="Google Shape;2115;p68">
                <a:extLst>
                  <a:ext uri="{FF2B5EF4-FFF2-40B4-BE49-F238E27FC236}">
                    <a16:creationId xmlns:a16="http://schemas.microsoft.com/office/drawing/2014/main" id="{6004C7E2-2B7C-B4C5-54A4-6DB684943CFA}"/>
                  </a:ext>
                </a:extLst>
              </p:cNvPr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avLst/>
                <a:gdLst/>
                <a:ahLst/>
                <a:cxnLst/>
                <a:rect l="l" t="t" r="r" b="b"/>
                <a:pathLst>
                  <a:path w="13876" h="11144" extrusionOk="0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4" name="Google Shape;2116;p68">
                <a:extLst>
                  <a:ext uri="{FF2B5EF4-FFF2-40B4-BE49-F238E27FC236}">
                    <a16:creationId xmlns:a16="http://schemas.microsoft.com/office/drawing/2014/main" id="{937FE74C-4D9B-C7B0-630A-4FABDDCF0B4B}"/>
                  </a:ext>
                </a:extLst>
              </p:cNvPr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avLst/>
                <a:gdLst/>
                <a:ahLst/>
                <a:cxnLst/>
                <a:rect l="l" t="t" r="r" b="b"/>
                <a:pathLst>
                  <a:path w="6779" h="6371" extrusionOk="0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5" name="Google Shape;2117;p68">
                <a:extLst>
                  <a:ext uri="{FF2B5EF4-FFF2-40B4-BE49-F238E27FC236}">
                    <a16:creationId xmlns:a16="http://schemas.microsoft.com/office/drawing/2014/main" id="{6B0DCBCD-0CB4-00B2-ACB9-EA06BAA27821}"/>
                  </a:ext>
                </a:extLst>
              </p:cNvPr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avLst/>
                <a:gdLst/>
                <a:ahLst/>
                <a:cxnLst/>
                <a:rect l="l" t="t" r="r" b="b"/>
                <a:pathLst>
                  <a:path w="4348" h="2308" extrusionOk="0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6" name="Google Shape;2118;p68">
                <a:extLst>
                  <a:ext uri="{FF2B5EF4-FFF2-40B4-BE49-F238E27FC236}">
                    <a16:creationId xmlns:a16="http://schemas.microsoft.com/office/drawing/2014/main" id="{48C7C99B-A21D-B3A0-5DAE-A344AF02A260}"/>
                  </a:ext>
                </a:extLst>
              </p:cNvPr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avLst/>
                <a:gdLst/>
                <a:ahLst/>
                <a:cxnLst/>
                <a:rect l="l" t="t" r="r" b="b"/>
                <a:pathLst>
                  <a:path w="3124" h="2875" extrusionOk="0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7" name="Google Shape;2119;p68">
                <a:extLst>
                  <a:ext uri="{FF2B5EF4-FFF2-40B4-BE49-F238E27FC236}">
                    <a16:creationId xmlns:a16="http://schemas.microsoft.com/office/drawing/2014/main" id="{DA78D796-599D-E481-9678-250D00D1CFCD}"/>
                  </a:ext>
                </a:extLst>
              </p:cNvPr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avLst/>
                <a:gdLst/>
                <a:ahLst/>
                <a:cxnLst/>
                <a:rect l="l" t="t" r="r" b="b"/>
                <a:pathLst>
                  <a:path w="34458" h="75943" extrusionOk="0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8" name="Google Shape;2120;p68">
                <a:extLst>
                  <a:ext uri="{FF2B5EF4-FFF2-40B4-BE49-F238E27FC236}">
                    <a16:creationId xmlns:a16="http://schemas.microsoft.com/office/drawing/2014/main" id="{08CA6824-8C7B-C5E8-98B4-618D8D578007}"/>
                  </a:ext>
                </a:extLst>
              </p:cNvPr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avLst/>
                <a:gdLst/>
                <a:ahLst/>
                <a:cxnLst/>
                <a:rect l="l" t="t" r="r" b="b"/>
                <a:pathLst>
                  <a:path w="32276" h="37558" extrusionOk="0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9" name="Google Shape;2121;p68">
                <a:extLst>
                  <a:ext uri="{FF2B5EF4-FFF2-40B4-BE49-F238E27FC236}">
                    <a16:creationId xmlns:a16="http://schemas.microsoft.com/office/drawing/2014/main" id="{0A3955D1-7B14-D924-5F44-08F18F152272}"/>
                  </a:ext>
                </a:extLst>
              </p:cNvPr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2420" extrusionOk="0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0" name="Google Shape;2122;p68">
                <a:extLst>
                  <a:ext uri="{FF2B5EF4-FFF2-40B4-BE49-F238E27FC236}">
                    <a16:creationId xmlns:a16="http://schemas.microsoft.com/office/drawing/2014/main" id="{433A03AC-5A84-6DBF-975C-B305B4FB357D}"/>
                  </a:ext>
                </a:extLst>
              </p:cNvPr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avLst/>
                <a:gdLst/>
                <a:ahLst/>
                <a:cxnLst/>
                <a:rect l="l" t="t" r="r" b="b"/>
                <a:pathLst>
                  <a:path w="6194" h="2059" extrusionOk="0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1" name="Google Shape;2123;p68">
                <a:extLst>
                  <a:ext uri="{FF2B5EF4-FFF2-40B4-BE49-F238E27FC236}">
                    <a16:creationId xmlns:a16="http://schemas.microsoft.com/office/drawing/2014/main" id="{CF38C9D0-676C-CAB4-F3FC-4D4BD0D9C0ED}"/>
                  </a:ext>
                </a:extLst>
              </p:cNvPr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2130" extrusionOk="0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2" name="Google Shape;2124;p68">
                <a:extLst>
                  <a:ext uri="{FF2B5EF4-FFF2-40B4-BE49-F238E27FC236}">
                    <a16:creationId xmlns:a16="http://schemas.microsoft.com/office/drawing/2014/main" id="{DF84F164-3A91-9D22-0B79-A4AFD8B7A5D2}"/>
                  </a:ext>
                </a:extLst>
              </p:cNvPr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avLst/>
                <a:gdLst/>
                <a:ahLst/>
                <a:cxnLst/>
                <a:rect l="l" t="t" r="r" b="b"/>
                <a:pathLst>
                  <a:path w="31478" h="52540" extrusionOk="0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782" name="Google Shape;2125;p68">
              <a:extLst>
                <a:ext uri="{FF2B5EF4-FFF2-40B4-BE49-F238E27FC236}">
                  <a16:creationId xmlns:a16="http://schemas.microsoft.com/office/drawing/2014/main" id="{179ED2A8-444E-1AB4-F48A-BBA96BEAC2CA}"/>
                </a:ext>
              </a:extLst>
            </p:cNvPr>
            <p:cNvSpPr/>
            <p:nvPr/>
          </p:nvSpPr>
          <p:spPr>
            <a:xfrm>
              <a:off x="6015523" y="3714217"/>
              <a:ext cx="557665" cy="516387"/>
            </a:xfrm>
            <a:custGeom>
              <a:avLst/>
              <a:gdLst/>
              <a:ahLst/>
              <a:cxnLst/>
              <a:rect l="l" t="t" r="r" b="b"/>
              <a:pathLst>
                <a:path w="96649" h="89534" extrusionOk="0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93" name="Google Shape;2126;p68">
            <a:extLst>
              <a:ext uri="{FF2B5EF4-FFF2-40B4-BE49-F238E27FC236}">
                <a16:creationId xmlns:a16="http://schemas.microsoft.com/office/drawing/2014/main" id="{3408FAE0-7F74-8623-3734-B14A2F5B5318}"/>
              </a:ext>
            </a:extLst>
          </p:cNvPr>
          <p:cNvGrpSpPr/>
          <p:nvPr/>
        </p:nvGrpSpPr>
        <p:grpSpPr>
          <a:xfrm>
            <a:off x="6639841" y="3114256"/>
            <a:ext cx="576302" cy="511871"/>
            <a:chOff x="6644304" y="3073628"/>
            <a:chExt cx="576302" cy="511871"/>
          </a:xfrm>
        </p:grpSpPr>
        <p:grpSp>
          <p:nvGrpSpPr>
            <p:cNvPr id="7794" name="Google Shape;2127;p68">
              <a:extLst>
                <a:ext uri="{FF2B5EF4-FFF2-40B4-BE49-F238E27FC236}">
                  <a16:creationId xmlns:a16="http://schemas.microsoft.com/office/drawing/2014/main" id="{EFBC5A3A-B595-64AB-2F46-EF6E58C42F83}"/>
                </a:ext>
              </a:extLst>
            </p:cNvPr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7796" name="Google Shape;2128;p68">
                <a:extLst>
                  <a:ext uri="{FF2B5EF4-FFF2-40B4-BE49-F238E27FC236}">
                    <a16:creationId xmlns:a16="http://schemas.microsoft.com/office/drawing/2014/main" id="{3A5D1C99-C968-6A58-E556-DB81626B1005}"/>
                  </a:ext>
                </a:extLst>
              </p:cNvPr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7801" name="Google Shape;2129;p68">
                  <a:extLst>
                    <a:ext uri="{FF2B5EF4-FFF2-40B4-BE49-F238E27FC236}">
                      <a16:creationId xmlns:a16="http://schemas.microsoft.com/office/drawing/2014/main" id="{7DA98B79-F74A-4922-5454-DC2B06F35415}"/>
                    </a:ext>
                  </a:extLst>
                </p:cNvPr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79" h="54723" extrusionOk="0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02" name="Google Shape;2130;p68">
                  <a:extLst>
                    <a:ext uri="{FF2B5EF4-FFF2-40B4-BE49-F238E27FC236}">
                      <a16:creationId xmlns:a16="http://schemas.microsoft.com/office/drawing/2014/main" id="{5882AD92-3B91-83DA-EE3A-7881FFB3EE0A}"/>
                    </a:ext>
                  </a:extLst>
                </p:cNvPr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2" h="36872" extrusionOk="0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03" name="Google Shape;2131;p68">
                  <a:extLst>
                    <a:ext uri="{FF2B5EF4-FFF2-40B4-BE49-F238E27FC236}">
                      <a16:creationId xmlns:a16="http://schemas.microsoft.com/office/drawing/2014/main" id="{EE65C7BB-CB51-0EF2-F343-BC50B698FA05}"/>
                    </a:ext>
                  </a:extLst>
                </p:cNvPr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62" h="26421" extrusionOk="0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04" name="Google Shape;2132;p68">
                  <a:extLst>
                    <a:ext uri="{FF2B5EF4-FFF2-40B4-BE49-F238E27FC236}">
                      <a16:creationId xmlns:a16="http://schemas.microsoft.com/office/drawing/2014/main" id="{4354FDBB-DC86-9A54-D132-485D5716A652}"/>
                    </a:ext>
                  </a:extLst>
                </p:cNvPr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4" h="2026" extrusionOk="0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05" name="Google Shape;2133;p68">
                  <a:extLst>
                    <a:ext uri="{FF2B5EF4-FFF2-40B4-BE49-F238E27FC236}">
                      <a16:creationId xmlns:a16="http://schemas.microsoft.com/office/drawing/2014/main" id="{E0B8E4B2-F5C8-0222-A726-A3C7569EF9B1}"/>
                    </a:ext>
                  </a:extLst>
                </p:cNvPr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2" h="2467" extrusionOk="0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7797" name="Google Shape;2134;p68">
                <a:extLst>
                  <a:ext uri="{FF2B5EF4-FFF2-40B4-BE49-F238E27FC236}">
                    <a16:creationId xmlns:a16="http://schemas.microsoft.com/office/drawing/2014/main" id="{36047A62-F5DE-EAA6-84FD-D73B3DA97690}"/>
                  </a:ext>
                </a:extLst>
              </p:cNvPr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avLst/>
                <a:gdLst/>
                <a:ahLst/>
                <a:cxnLst/>
                <a:rect l="l" t="t" r="r" b="b"/>
                <a:pathLst>
                  <a:path w="17744" h="9869" extrusionOk="0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8" name="Google Shape;2135;p68">
                <a:extLst>
                  <a:ext uri="{FF2B5EF4-FFF2-40B4-BE49-F238E27FC236}">
                    <a16:creationId xmlns:a16="http://schemas.microsoft.com/office/drawing/2014/main" id="{4B28659D-8FEB-13CB-6F2F-5741344A778D}"/>
                  </a:ext>
                </a:extLst>
              </p:cNvPr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avLst/>
                <a:gdLst/>
                <a:ahLst/>
                <a:cxnLst/>
                <a:rect l="l" t="t" r="r" b="b"/>
                <a:pathLst>
                  <a:path w="13611" h="13333" extrusionOk="0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9" name="Google Shape;2136;p68">
                <a:extLst>
                  <a:ext uri="{FF2B5EF4-FFF2-40B4-BE49-F238E27FC236}">
                    <a16:creationId xmlns:a16="http://schemas.microsoft.com/office/drawing/2014/main" id="{C39EBFE1-ED44-C4C9-46F7-636C055C5D6C}"/>
                  </a:ext>
                </a:extLst>
              </p:cNvPr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2556" extrusionOk="0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0" name="Google Shape;2137;p68">
                <a:extLst>
                  <a:ext uri="{FF2B5EF4-FFF2-40B4-BE49-F238E27FC236}">
                    <a16:creationId xmlns:a16="http://schemas.microsoft.com/office/drawing/2014/main" id="{A83FB3F1-8255-67D5-6BAB-38A87CB4F147}"/>
                  </a:ext>
                </a:extLst>
              </p:cNvPr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avLst/>
                <a:gdLst/>
                <a:ahLst/>
                <a:cxnLst/>
                <a:rect l="l" t="t" r="r" b="b"/>
                <a:pathLst>
                  <a:path w="4206" h="1908" extrusionOk="0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795" name="Google Shape;2138;p68">
              <a:extLst>
                <a:ext uri="{FF2B5EF4-FFF2-40B4-BE49-F238E27FC236}">
                  <a16:creationId xmlns:a16="http://schemas.microsoft.com/office/drawing/2014/main" id="{BCCCB462-5B56-454B-FF37-70FCE6E064B2}"/>
                </a:ext>
              </a:extLst>
            </p:cNvPr>
            <p:cNvSpPr/>
            <p:nvPr/>
          </p:nvSpPr>
          <p:spPr>
            <a:xfrm>
              <a:off x="6644304" y="3073628"/>
              <a:ext cx="576302" cy="511871"/>
            </a:xfrm>
            <a:custGeom>
              <a:avLst/>
              <a:gdLst/>
              <a:ahLst/>
              <a:cxnLst/>
              <a:rect l="l" t="t" r="r" b="b"/>
              <a:pathLst>
                <a:path w="99879" h="88751" extrusionOk="0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06" name="Google Shape;2139;p68">
            <a:extLst>
              <a:ext uri="{FF2B5EF4-FFF2-40B4-BE49-F238E27FC236}">
                <a16:creationId xmlns:a16="http://schemas.microsoft.com/office/drawing/2014/main" id="{1CDAA96A-BFFB-73A5-D5A9-7CB739314A33}"/>
              </a:ext>
            </a:extLst>
          </p:cNvPr>
          <p:cNvGrpSpPr/>
          <p:nvPr/>
        </p:nvGrpSpPr>
        <p:grpSpPr>
          <a:xfrm>
            <a:off x="719115" y="3040244"/>
            <a:ext cx="2622876" cy="1333540"/>
            <a:chOff x="238125" y="1038125"/>
            <a:chExt cx="7146800" cy="3633625"/>
          </a:xfrm>
        </p:grpSpPr>
        <p:sp>
          <p:nvSpPr>
            <p:cNvPr id="7807" name="Google Shape;2140;p68">
              <a:extLst>
                <a:ext uri="{FF2B5EF4-FFF2-40B4-BE49-F238E27FC236}">
                  <a16:creationId xmlns:a16="http://schemas.microsoft.com/office/drawing/2014/main" id="{179F18B0-9F00-D7ED-E449-4A46B66A1FFA}"/>
                </a:ext>
              </a:extLst>
            </p:cNvPr>
            <p:cNvSpPr/>
            <p:nvPr/>
          </p:nvSpPr>
          <p:spPr>
            <a:xfrm>
              <a:off x="62561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2141;p68">
              <a:extLst>
                <a:ext uri="{FF2B5EF4-FFF2-40B4-BE49-F238E27FC236}">
                  <a16:creationId xmlns:a16="http://schemas.microsoft.com/office/drawing/2014/main" id="{79719365-A592-75B1-E7E3-D5490AB37A8A}"/>
                </a:ext>
              </a:extLst>
            </p:cNvPr>
            <p:cNvSpPr/>
            <p:nvPr/>
          </p:nvSpPr>
          <p:spPr>
            <a:xfrm>
              <a:off x="62561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2142;p68">
              <a:extLst>
                <a:ext uri="{FF2B5EF4-FFF2-40B4-BE49-F238E27FC236}">
                  <a16:creationId xmlns:a16="http://schemas.microsoft.com/office/drawing/2014/main" id="{BAB7EE98-A1A7-E0EF-BF81-30D2240B9430}"/>
                </a:ext>
              </a:extLst>
            </p:cNvPr>
            <p:cNvSpPr/>
            <p:nvPr/>
          </p:nvSpPr>
          <p:spPr>
            <a:xfrm>
              <a:off x="625615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2143;p68">
              <a:extLst>
                <a:ext uri="{FF2B5EF4-FFF2-40B4-BE49-F238E27FC236}">
                  <a16:creationId xmlns:a16="http://schemas.microsoft.com/office/drawing/2014/main" id="{5E62DD1B-C7D3-CC46-08C8-F6ED0B32DA56}"/>
                </a:ext>
              </a:extLst>
            </p:cNvPr>
            <p:cNvSpPr/>
            <p:nvPr/>
          </p:nvSpPr>
          <p:spPr>
            <a:xfrm>
              <a:off x="63323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2144;p68">
              <a:extLst>
                <a:ext uri="{FF2B5EF4-FFF2-40B4-BE49-F238E27FC236}">
                  <a16:creationId xmlns:a16="http://schemas.microsoft.com/office/drawing/2014/main" id="{BF20EE72-E45D-6D85-802D-FBF050E1C4F8}"/>
                </a:ext>
              </a:extLst>
            </p:cNvPr>
            <p:cNvSpPr/>
            <p:nvPr/>
          </p:nvSpPr>
          <p:spPr>
            <a:xfrm>
              <a:off x="63323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2145;p68">
              <a:extLst>
                <a:ext uri="{FF2B5EF4-FFF2-40B4-BE49-F238E27FC236}">
                  <a16:creationId xmlns:a16="http://schemas.microsoft.com/office/drawing/2014/main" id="{A6326616-9E38-2A6E-C437-1A6BD1931D42}"/>
                </a:ext>
              </a:extLst>
            </p:cNvPr>
            <p:cNvSpPr/>
            <p:nvPr/>
          </p:nvSpPr>
          <p:spPr>
            <a:xfrm>
              <a:off x="64083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2146;p68">
              <a:extLst>
                <a:ext uri="{FF2B5EF4-FFF2-40B4-BE49-F238E27FC236}">
                  <a16:creationId xmlns:a16="http://schemas.microsoft.com/office/drawing/2014/main" id="{E6FF2C89-1F5B-7262-B25E-CFD184E5EC96}"/>
                </a:ext>
              </a:extLst>
            </p:cNvPr>
            <p:cNvSpPr/>
            <p:nvPr/>
          </p:nvSpPr>
          <p:spPr>
            <a:xfrm>
              <a:off x="64083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2147;p68">
              <a:extLst>
                <a:ext uri="{FF2B5EF4-FFF2-40B4-BE49-F238E27FC236}">
                  <a16:creationId xmlns:a16="http://schemas.microsoft.com/office/drawing/2014/main" id="{C75EA19D-2265-42F9-EF74-DD0662F7D785}"/>
                </a:ext>
              </a:extLst>
            </p:cNvPr>
            <p:cNvSpPr/>
            <p:nvPr/>
          </p:nvSpPr>
          <p:spPr>
            <a:xfrm>
              <a:off x="64083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2148;p68">
              <a:extLst>
                <a:ext uri="{FF2B5EF4-FFF2-40B4-BE49-F238E27FC236}">
                  <a16:creationId xmlns:a16="http://schemas.microsoft.com/office/drawing/2014/main" id="{60179847-C23C-39D6-E35E-F26F1ECE4160}"/>
                </a:ext>
              </a:extLst>
            </p:cNvPr>
            <p:cNvSpPr/>
            <p:nvPr/>
          </p:nvSpPr>
          <p:spPr>
            <a:xfrm>
              <a:off x="64845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2149;p68">
              <a:extLst>
                <a:ext uri="{FF2B5EF4-FFF2-40B4-BE49-F238E27FC236}">
                  <a16:creationId xmlns:a16="http://schemas.microsoft.com/office/drawing/2014/main" id="{F5F637B7-D656-25B1-4B58-E51797D6310C}"/>
                </a:ext>
              </a:extLst>
            </p:cNvPr>
            <p:cNvSpPr/>
            <p:nvPr/>
          </p:nvSpPr>
          <p:spPr>
            <a:xfrm>
              <a:off x="64845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2150;p68">
              <a:extLst>
                <a:ext uri="{FF2B5EF4-FFF2-40B4-BE49-F238E27FC236}">
                  <a16:creationId xmlns:a16="http://schemas.microsoft.com/office/drawing/2014/main" id="{953412FC-E174-B7EF-970E-4AE612A2AFD4}"/>
                </a:ext>
              </a:extLst>
            </p:cNvPr>
            <p:cNvSpPr/>
            <p:nvPr/>
          </p:nvSpPr>
          <p:spPr>
            <a:xfrm>
              <a:off x="648457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2151;p68">
              <a:extLst>
                <a:ext uri="{FF2B5EF4-FFF2-40B4-BE49-F238E27FC236}">
                  <a16:creationId xmlns:a16="http://schemas.microsoft.com/office/drawing/2014/main" id="{C8611E87-FB88-A686-613B-FF528177852D}"/>
                </a:ext>
              </a:extLst>
            </p:cNvPr>
            <p:cNvSpPr/>
            <p:nvPr/>
          </p:nvSpPr>
          <p:spPr>
            <a:xfrm>
              <a:off x="64845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2152;p68">
              <a:extLst>
                <a:ext uri="{FF2B5EF4-FFF2-40B4-BE49-F238E27FC236}">
                  <a16:creationId xmlns:a16="http://schemas.microsoft.com/office/drawing/2014/main" id="{C1231833-FDCF-B7BF-BF22-92435629E6C2}"/>
                </a:ext>
              </a:extLst>
            </p:cNvPr>
            <p:cNvSpPr/>
            <p:nvPr/>
          </p:nvSpPr>
          <p:spPr>
            <a:xfrm>
              <a:off x="64845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2153;p68">
              <a:extLst>
                <a:ext uri="{FF2B5EF4-FFF2-40B4-BE49-F238E27FC236}">
                  <a16:creationId xmlns:a16="http://schemas.microsoft.com/office/drawing/2014/main" id="{27770D9C-B3C9-E3AC-F015-0DF5E6B642DF}"/>
                </a:ext>
              </a:extLst>
            </p:cNvPr>
            <p:cNvSpPr/>
            <p:nvPr/>
          </p:nvSpPr>
          <p:spPr>
            <a:xfrm>
              <a:off x="663842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2154;p68">
              <a:extLst>
                <a:ext uri="{FF2B5EF4-FFF2-40B4-BE49-F238E27FC236}">
                  <a16:creationId xmlns:a16="http://schemas.microsoft.com/office/drawing/2014/main" id="{3C944D3E-F418-67C7-0737-C77BCD909F63}"/>
                </a:ext>
              </a:extLst>
            </p:cNvPr>
            <p:cNvSpPr/>
            <p:nvPr/>
          </p:nvSpPr>
          <p:spPr>
            <a:xfrm>
              <a:off x="66384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2155;p68">
              <a:extLst>
                <a:ext uri="{FF2B5EF4-FFF2-40B4-BE49-F238E27FC236}">
                  <a16:creationId xmlns:a16="http://schemas.microsoft.com/office/drawing/2014/main" id="{6EADC012-9E2A-47D1-1A61-3C1D9654BB1B}"/>
                </a:ext>
              </a:extLst>
            </p:cNvPr>
            <p:cNvSpPr/>
            <p:nvPr/>
          </p:nvSpPr>
          <p:spPr>
            <a:xfrm>
              <a:off x="6638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2156;p68">
              <a:extLst>
                <a:ext uri="{FF2B5EF4-FFF2-40B4-BE49-F238E27FC236}">
                  <a16:creationId xmlns:a16="http://schemas.microsoft.com/office/drawing/2014/main" id="{A12F3A2B-B133-085C-35BE-E64E6197EFBF}"/>
                </a:ext>
              </a:extLst>
            </p:cNvPr>
            <p:cNvSpPr/>
            <p:nvPr/>
          </p:nvSpPr>
          <p:spPr>
            <a:xfrm>
              <a:off x="6638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2157;p68">
              <a:extLst>
                <a:ext uri="{FF2B5EF4-FFF2-40B4-BE49-F238E27FC236}">
                  <a16:creationId xmlns:a16="http://schemas.microsoft.com/office/drawing/2014/main" id="{74016D4A-5BA2-AC3F-D1A6-BAE33A8B01F1}"/>
                </a:ext>
              </a:extLst>
            </p:cNvPr>
            <p:cNvSpPr/>
            <p:nvPr/>
          </p:nvSpPr>
          <p:spPr>
            <a:xfrm>
              <a:off x="6638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2158;p68">
              <a:extLst>
                <a:ext uri="{FF2B5EF4-FFF2-40B4-BE49-F238E27FC236}">
                  <a16:creationId xmlns:a16="http://schemas.microsoft.com/office/drawing/2014/main" id="{4C47CB03-20B6-1F43-2C83-97AA4FAB5EFA}"/>
                </a:ext>
              </a:extLst>
            </p:cNvPr>
            <p:cNvSpPr/>
            <p:nvPr/>
          </p:nvSpPr>
          <p:spPr>
            <a:xfrm>
              <a:off x="67154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2159;p68">
              <a:extLst>
                <a:ext uri="{FF2B5EF4-FFF2-40B4-BE49-F238E27FC236}">
                  <a16:creationId xmlns:a16="http://schemas.microsoft.com/office/drawing/2014/main" id="{465B269D-1F6C-FB6A-F261-17FBA079B856}"/>
                </a:ext>
              </a:extLst>
            </p:cNvPr>
            <p:cNvSpPr/>
            <p:nvPr/>
          </p:nvSpPr>
          <p:spPr>
            <a:xfrm>
              <a:off x="67154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2160;p68">
              <a:extLst>
                <a:ext uri="{FF2B5EF4-FFF2-40B4-BE49-F238E27FC236}">
                  <a16:creationId xmlns:a16="http://schemas.microsoft.com/office/drawing/2014/main" id="{CC91C5B0-DC8E-8A91-C427-FACC2039575C}"/>
                </a:ext>
              </a:extLst>
            </p:cNvPr>
            <p:cNvSpPr/>
            <p:nvPr/>
          </p:nvSpPr>
          <p:spPr>
            <a:xfrm>
              <a:off x="67154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2161;p68">
              <a:extLst>
                <a:ext uri="{FF2B5EF4-FFF2-40B4-BE49-F238E27FC236}">
                  <a16:creationId xmlns:a16="http://schemas.microsoft.com/office/drawing/2014/main" id="{9CA9AAE0-D373-CDE4-5CA9-142C15921384}"/>
                </a:ext>
              </a:extLst>
            </p:cNvPr>
            <p:cNvSpPr/>
            <p:nvPr/>
          </p:nvSpPr>
          <p:spPr>
            <a:xfrm>
              <a:off x="64083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2162;p68">
              <a:extLst>
                <a:ext uri="{FF2B5EF4-FFF2-40B4-BE49-F238E27FC236}">
                  <a16:creationId xmlns:a16="http://schemas.microsoft.com/office/drawing/2014/main" id="{744BC8AA-8F7E-9C01-6B84-B0B825C64B9E}"/>
                </a:ext>
              </a:extLst>
            </p:cNvPr>
            <p:cNvSpPr/>
            <p:nvPr/>
          </p:nvSpPr>
          <p:spPr>
            <a:xfrm>
              <a:off x="63323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2163;p68">
              <a:extLst>
                <a:ext uri="{FF2B5EF4-FFF2-40B4-BE49-F238E27FC236}">
                  <a16:creationId xmlns:a16="http://schemas.microsoft.com/office/drawing/2014/main" id="{BEEEE2CF-4ED9-3FDD-64B2-15D3F2E1AFA3}"/>
                </a:ext>
              </a:extLst>
            </p:cNvPr>
            <p:cNvSpPr/>
            <p:nvPr/>
          </p:nvSpPr>
          <p:spPr>
            <a:xfrm>
              <a:off x="625615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2164;p68">
              <a:extLst>
                <a:ext uri="{FF2B5EF4-FFF2-40B4-BE49-F238E27FC236}">
                  <a16:creationId xmlns:a16="http://schemas.microsoft.com/office/drawing/2014/main" id="{AB9D51D8-194E-3281-8AB0-1D0F12FCD9F0}"/>
                </a:ext>
              </a:extLst>
            </p:cNvPr>
            <p:cNvSpPr/>
            <p:nvPr/>
          </p:nvSpPr>
          <p:spPr>
            <a:xfrm>
              <a:off x="59514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2165;p68">
              <a:extLst>
                <a:ext uri="{FF2B5EF4-FFF2-40B4-BE49-F238E27FC236}">
                  <a16:creationId xmlns:a16="http://schemas.microsoft.com/office/drawing/2014/main" id="{148349A2-00BA-1D55-C6BF-8BD013AC6340}"/>
                </a:ext>
              </a:extLst>
            </p:cNvPr>
            <p:cNvSpPr/>
            <p:nvPr/>
          </p:nvSpPr>
          <p:spPr>
            <a:xfrm>
              <a:off x="59514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2166;p68">
              <a:extLst>
                <a:ext uri="{FF2B5EF4-FFF2-40B4-BE49-F238E27FC236}">
                  <a16:creationId xmlns:a16="http://schemas.microsoft.com/office/drawing/2014/main" id="{B22D04AE-5B21-9738-FBA2-02C9E82477FE}"/>
                </a:ext>
              </a:extLst>
            </p:cNvPr>
            <p:cNvSpPr/>
            <p:nvPr/>
          </p:nvSpPr>
          <p:spPr>
            <a:xfrm>
              <a:off x="602750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2167;p68">
              <a:extLst>
                <a:ext uri="{FF2B5EF4-FFF2-40B4-BE49-F238E27FC236}">
                  <a16:creationId xmlns:a16="http://schemas.microsoft.com/office/drawing/2014/main" id="{1F15683B-5682-4F13-2546-546A5C06937F}"/>
                </a:ext>
              </a:extLst>
            </p:cNvPr>
            <p:cNvSpPr/>
            <p:nvPr/>
          </p:nvSpPr>
          <p:spPr>
            <a:xfrm>
              <a:off x="602750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2168;p68">
              <a:extLst>
                <a:ext uri="{FF2B5EF4-FFF2-40B4-BE49-F238E27FC236}">
                  <a16:creationId xmlns:a16="http://schemas.microsoft.com/office/drawing/2014/main" id="{9B446884-83C6-5A5F-A553-48A56EDBE4FF}"/>
                </a:ext>
              </a:extLst>
            </p:cNvPr>
            <p:cNvSpPr/>
            <p:nvPr/>
          </p:nvSpPr>
          <p:spPr>
            <a:xfrm>
              <a:off x="60275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2169;p68">
              <a:extLst>
                <a:ext uri="{FF2B5EF4-FFF2-40B4-BE49-F238E27FC236}">
                  <a16:creationId xmlns:a16="http://schemas.microsoft.com/office/drawing/2014/main" id="{6B94DE5C-5C07-D5EB-770E-0E383F11A154}"/>
                </a:ext>
              </a:extLst>
            </p:cNvPr>
            <p:cNvSpPr/>
            <p:nvPr/>
          </p:nvSpPr>
          <p:spPr>
            <a:xfrm>
              <a:off x="61037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2170;p68">
              <a:extLst>
                <a:ext uri="{FF2B5EF4-FFF2-40B4-BE49-F238E27FC236}">
                  <a16:creationId xmlns:a16="http://schemas.microsoft.com/office/drawing/2014/main" id="{18BE85E5-D914-8F1A-871B-152D4270F146}"/>
                </a:ext>
              </a:extLst>
            </p:cNvPr>
            <p:cNvSpPr/>
            <p:nvPr/>
          </p:nvSpPr>
          <p:spPr>
            <a:xfrm>
              <a:off x="6103700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2171;p68">
              <a:extLst>
                <a:ext uri="{FF2B5EF4-FFF2-40B4-BE49-F238E27FC236}">
                  <a16:creationId xmlns:a16="http://schemas.microsoft.com/office/drawing/2014/main" id="{18BC82B9-9E5A-7686-C845-6191669C79D4}"/>
                </a:ext>
              </a:extLst>
            </p:cNvPr>
            <p:cNvSpPr/>
            <p:nvPr/>
          </p:nvSpPr>
          <p:spPr>
            <a:xfrm>
              <a:off x="610370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2172;p68">
              <a:extLst>
                <a:ext uri="{FF2B5EF4-FFF2-40B4-BE49-F238E27FC236}">
                  <a16:creationId xmlns:a16="http://schemas.microsoft.com/office/drawing/2014/main" id="{72C18591-4DB7-30EE-8291-08074DF10015}"/>
                </a:ext>
              </a:extLst>
            </p:cNvPr>
            <p:cNvSpPr/>
            <p:nvPr/>
          </p:nvSpPr>
          <p:spPr>
            <a:xfrm>
              <a:off x="61037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2173;p68">
              <a:extLst>
                <a:ext uri="{FF2B5EF4-FFF2-40B4-BE49-F238E27FC236}">
                  <a16:creationId xmlns:a16="http://schemas.microsoft.com/office/drawing/2014/main" id="{7EB1373F-0C1D-CD26-2B07-4B903B2753F0}"/>
                </a:ext>
              </a:extLst>
            </p:cNvPr>
            <p:cNvSpPr/>
            <p:nvPr/>
          </p:nvSpPr>
          <p:spPr>
            <a:xfrm>
              <a:off x="6179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2174;p68">
              <a:extLst>
                <a:ext uri="{FF2B5EF4-FFF2-40B4-BE49-F238E27FC236}">
                  <a16:creationId xmlns:a16="http://schemas.microsoft.com/office/drawing/2014/main" id="{9DF6B790-3D82-AA03-8985-CB19168DBF78}"/>
                </a:ext>
              </a:extLst>
            </p:cNvPr>
            <p:cNvSpPr/>
            <p:nvPr/>
          </p:nvSpPr>
          <p:spPr>
            <a:xfrm>
              <a:off x="61799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2175;p68">
              <a:extLst>
                <a:ext uri="{FF2B5EF4-FFF2-40B4-BE49-F238E27FC236}">
                  <a16:creationId xmlns:a16="http://schemas.microsoft.com/office/drawing/2014/main" id="{FD6A2E3F-F25E-7F35-8CA4-4FF4961B03D8}"/>
                </a:ext>
              </a:extLst>
            </p:cNvPr>
            <p:cNvSpPr/>
            <p:nvPr/>
          </p:nvSpPr>
          <p:spPr>
            <a:xfrm>
              <a:off x="61799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2176;p68">
              <a:extLst>
                <a:ext uri="{FF2B5EF4-FFF2-40B4-BE49-F238E27FC236}">
                  <a16:creationId xmlns:a16="http://schemas.microsoft.com/office/drawing/2014/main" id="{BE8120F3-76D5-ED99-1018-C4DF8B0CE28D}"/>
                </a:ext>
              </a:extLst>
            </p:cNvPr>
            <p:cNvSpPr/>
            <p:nvPr/>
          </p:nvSpPr>
          <p:spPr>
            <a:xfrm>
              <a:off x="61799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2177;p68">
              <a:extLst>
                <a:ext uri="{FF2B5EF4-FFF2-40B4-BE49-F238E27FC236}">
                  <a16:creationId xmlns:a16="http://schemas.microsoft.com/office/drawing/2014/main" id="{9F64B273-B6D1-ADCA-7BFE-38A0878C3F40}"/>
                </a:ext>
              </a:extLst>
            </p:cNvPr>
            <p:cNvSpPr/>
            <p:nvPr/>
          </p:nvSpPr>
          <p:spPr>
            <a:xfrm>
              <a:off x="61799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2178;p68">
              <a:extLst>
                <a:ext uri="{FF2B5EF4-FFF2-40B4-BE49-F238E27FC236}">
                  <a16:creationId xmlns:a16="http://schemas.microsoft.com/office/drawing/2014/main" id="{09D3197D-626A-545B-8255-A4C55A687224}"/>
                </a:ext>
              </a:extLst>
            </p:cNvPr>
            <p:cNvSpPr/>
            <p:nvPr/>
          </p:nvSpPr>
          <p:spPr>
            <a:xfrm>
              <a:off x="71703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2179;p68">
              <a:extLst>
                <a:ext uri="{FF2B5EF4-FFF2-40B4-BE49-F238E27FC236}">
                  <a16:creationId xmlns:a16="http://schemas.microsoft.com/office/drawing/2014/main" id="{49ADF337-CE44-DAC5-7745-B5939840DEB4}"/>
                </a:ext>
              </a:extLst>
            </p:cNvPr>
            <p:cNvSpPr/>
            <p:nvPr/>
          </p:nvSpPr>
          <p:spPr>
            <a:xfrm>
              <a:off x="68656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2180;p68">
              <a:extLst>
                <a:ext uri="{FF2B5EF4-FFF2-40B4-BE49-F238E27FC236}">
                  <a16:creationId xmlns:a16="http://schemas.microsoft.com/office/drawing/2014/main" id="{373979EC-C66F-F3E1-0236-AE5584ECDFE8}"/>
                </a:ext>
              </a:extLst>
            </p:cNvPr>
            <p:cNvSpPr/>
            <p:nvPr/>
          </p:nvSpPr>
          <p:spPr>
            <a:xfrm>
              <a:off x="68656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2181;p68">
              <a:extLst>
                <a:ext uri="{FF2B5EF4-FFF2-40B4-BE49-F238E27FC236}">
                  <a16:creationId xmlns:a16="http://schemas.microsoft.com/office/drawing/2014/main" id="{64904BAB-4478-2B6E-00BF-69701723102A}"/>
                </a:ext>
              </a:extLst>
            </p:cNvPr>
            <p:cNvSpPr/>
            <p:nvPr/>
          </p:nvSpPr>
          <p:spPr>
            <a:xfrm>
              <a:off x="69418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2182;p68">
              <a:extLst>
                <a:ext uri="{FF2B5EF4-FFF2-40B4-BE49-F238E27FC236}">
                  <a16:creationId xmlns:a16="http://schemas.microsoft.com/office/drawing/2014/main" id="{1A22C409-4C5A-7001-9BD9-172BE235BBF8}"/>
                </a:ext>
              </a:extLst>
            </p:cNvPr>
            <p:cNvSpPr/>
            <p:nvPr/>
          </p:nvSpPr>
          <p:spPr>
            <a:xfrm>
              <a:off x="67892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2183;p68">
              <a:extLst>
                <a:ext uri="{FF2B5EF4-FFF2-40B4-BE49-F238E27FC236}">
                  <a16:creationId xmlns:a16="http://schemas.microsoft.com/office/drawing/2014/main" id="{2060A25D-722E-0E0E-4759-C2660CA6E9D6}"/>
                </a:ext>
              </a:extLst>
            </p:cNvPr>
            <p:cNvSpPr/>
            <p:nvPr/>
          </p:nvSpPr>
          <p:spPr>
            <a:xfrm>
              <a:off x="6637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2184;p68">
              <a:extLst>
                <a:ext uri="{FF2B5EF4-FFF2-40B4-BE49-F238E27FC236}">
                  <a16:creationId xmlns:a16="http://schemas.microsoft.com/office/drawing/2014/main" id="{50A236FE-1C36-F723-CC27-273560C60FEF}"/>
                </a:ext>
              </a:extLst>
            </p:cNvPr>
            <p:cNvSpPr/>
            <p:nvPr/>
          </p:nvSpPr>
          <p:spPr>
            <a:xfrm>
              <a:off x="625615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2185;p68">
              <a:extLst>
                <a:ext uri="{FF2B5EF4-FFF2-40B4-BE49-F238E27FC236}">
                  <a16:creationId xmlns:a16="http://schemas.microsoft.com/office/drawing/2014/main" id="{E3EBA683-6EAB-969C-A7DE-00D5C2072DAA}"/>
                </a:ext>
              </a:extLst>
            </p:cNvPr>
            <p:cNvSpPr/>
            <p:nvPr/>
          </p:nvSpPr>
          <p:spPr>
            <a:xfrm>
              <a:off x="64845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2186;p68">
              <a:extLst>
                <a:ext uri="{FF2B5EF4-FFF2-40B4-BE49-F238E27FC236}">
                  <a16:creationId xmlns:a16="http://schemas.microsoft.com/office/drawing/2014/main" id="{32230690-324D-0EC1-8D38-AA13927EB870}"/>
                </a:ext>
              </a:extLst>
            </p:cNvPr>
            <p:cNvSpPr/>
            <p:nvPr/>
          </p:nvSpPr>
          <p:spPr>
            <a:xfrm>
              <a:off x="64845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2187;p68">
              <a:extLst>
                <a:ext uri="{FF2B5EF4-FFF2-40B4-BE49-F238E27FC236}">
                  <a16:creationId xmlns:a16="http://schemas.microsoft.com/office/drawing/2014/main" id="{B4AEDE14-5CB1-27FB-ED8F-56E05DE71B7F}"/>
                </a:ext>
              </a:extLst>
            </p:cNvPr>
            <p:cNvSpPr/>
            <p:nvPr/>
          </p:nvSpPr>
          <p:spPr>
            <a:xfrm>
              <a:off x="64083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2188;p68">
              <a:extLst>
                <a:ext uri="{FF2B5EF4-FFF2-40B4-BE49-F238E27FC236}">
                  <a16:creationId xmlns:a16="http://schemas.microsoft.com/office/drawing/2014/main" id="{8419BE20-2267-4A2F-3D25-ABF26047CC4B}"/>
                </a:ext>
              </a:extLst>
            </p:cNvPr>
            <p:cNvSpPr/>
            <p:nvPr/>
          </p:nvSpPr>
          <p:spPr>
            <a:xfrm>
              <a:off x="64083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2189;p68">
              <a:extLst>
                <a:ext uri="{FF2B5EF4-FFF2-40B4-BE49-F238E27FC236}">
                  <a16:creationId xmlns:a16="http://schemas.microsoft.com/office/drawing/2014/main" id="{EE698AB3-3C01-AB7C-971B-77DBE65130F4}"/>
                </a:ext>
              </a:extLst>
            </p:cNvPr>
            <p:cNvSpPr/>
            <p:nvPr/>
          </p:nvSpPr>
          <p:spPr>
            <a:xfrm>
              <a:off x="63323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2190;p68">
              <a:extLst>
                <a:ext uri="{FF2B5EF4-FFF2-40B4-BE49-F238E27FC236}">
                  <a16:creationId xmlns:a16="http://schemas.microsoft.com/office/drawing/2014/main" id="{63388D77-849E-B9C1-A354-6572D749D8C0}"/>
                </a:ext>
              </a:extLst>
            </p:cNvPr>
            <p:cNvSpPr/>
            <p:nvPr/>
          </p:nvSpPr>
          <p:spPr>
            <a:xfrm>
              <a:off x="63323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2191;p68">
              <a:extLst>
                <a:ext uri="{FF2B5EF4-FFF2-40B4-BE49-F238E27FC236}">
                  <a16:creationId xmlns:a16="http://schemas.microsoft.com/office/drawing/2014/main" id="{17EC298B-CDDA-B047-561E-55FF609799F2}"/>
                </a:ext>
              </a:extLst>
            </p:cNvPr>
            <p:cNvSpPr/>
            <p:nvPr/>
          </p:nvSpPr>
          <p:spPr>
            <a:xfrm>
              <a:off x="70940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2192;p68">
              <a:extLst>
                <a:ext uri="{FF2B5EF4-FFF2-40B4-BE49-F238E27FC236}">
                  <a16:creationId xmlns:a16="http://schemas.microsoft.com/office/drawing/2014/main" id="{19C7EA69-DE36-2036-2B14-E26CB7767AEC}"/>
                </a:ext>
              </a:extLst>
            </p:cNvPr>
            <p:cNvSpPr/>
            <p:nvPr/>
          </p:nvSpPr>
          <p:spPr>
            <a:xfrm>
              <a:off x="7017875" y="43898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2193;p68">
              <a:extLst>
                <a:ext uri="{FF2B5EF4-FFF2-40B4-BE49-F238E27FC236}">
                  <a16:creationId xmlns:a16="http://schemas.microsoft.com/office/drawing/2014/main" id="{86B61CE2-F623-F6D1-90F2-5B12A3A9E33C}"/>
                </a:ext>
              </a:extLst>
            </p:cNvPr>
            <p:cNvSpPr/>
            <p:nvPr/>
          </p:nvSpPr>
          <p:spPr>
            <a:xfrm>
              <a:off x="7017875" y="43136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2194;p68">
              <a:extLst>
                <a:ext uri="{FF2B5EF4-FFF2-40B4-BE49-F238E27FC236}">
                  <a16:creationId xmlns:a16="http://schemas.microsoft.com/office/drawing/2014/main" id="{CF1088E1-CB38-6D71-CB0B-BD43D0101BBE}"/>
                </a:ext>
              </a:extLst>
            </p:cNvPr>
            <p:cNvSpPr/>
            <p:nvPr/>
          </p:nvSpPr>
          <p:spPr>
            <a:xfrm>
              <a:off x="69418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2195;p68">
              <a:extLst>
                <a:ext uri="{FF2B5EF4-FFF2-40B4-BE49-F238E27FC236}">
                  <a16:creationId xmlns:a16="http://schemas.microsoft.com/office/drawing/2014/main" id="{36D84EA1-2213-94CF-155B-4B738D85583B}"/>
                </a:ext>
              </a:extLst>
            </p:cNvPr>
            <p:cNvSpPr/>
            <p:nvPr/>
          </p:nvSpPr>
          <p:spPr>
            <a:xfrm>
              <a:off x="648457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2196;p68">
              <a:extLst>
                <a:ext uri="{FF2B5EF4-FFF2-40B4-BE49-F238E27FC236}">
                  <a16:creationId xmlns:a16="http://schemas.microsoft.com/office/drawing/2014/main" id="{2B7423FF-8EF9-969C-F196-0958C3F79144}"/>
                </a:ext>
              </a:extLst>
            </p:cNvPr>
            <p:cNvSpPr/>
            <p:nvPr/>
          </p:nvSpPr>
          <p:spPr>
            <a:xfrm>
              <a:off x="6560800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2197;p68">
              <a:extLst>
                <a:ext uri="{FF2B5EF4-FFF2-40B4-BE49-F238E27FC236}">
                  <a16:creationId xmlns:a16="http://schemas.microsoft.com/office/drawing/2014/main" id="{EF961F17-1539-AF07-5A94-6EE95F0E0E20}"/>
                </a:ext>
              </a:extLst>
            </p:cNvPr>
            <p:cNvSpPr/>
            <p:nvPr/>
          </p:nvSpPr>
          <p:spPr>
            <a:xfrm>
              <a:off x="6560800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2198;p68">
              <a:extLst>
                <a:ext uri="{FF2B5EF4-FFF2-40B4-BE49-F238E27FC236}">
                  <a16:creationId xmlns:a16="http://schemas.microsoft.com/office/drawing/2014/main" id="{F4C9F0CF-1A44-2B22-1FE1-A9F95F8B7B09}"/>
                </a:ext>
              </a:extLst>
            </p:cNvPr>
            <p:cNvSpPr/>
            <p:nvPr/>
          </p:nvSpPr>
          <p:spPr>
            <a:xfrm>
              <a:off x="656080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2199;p68">
              <a:extLst>
                <a:ext uri="{FF2B5EF4-FFF2-40B4-BE49-F238E27FC236}">
                  <a16:creationId xmlns:a16="http://schemas.microsoft.com/office/drawing/2014/main" id="{48F51324-B772-BFF5-70FB-7F642409D739}"/>
                </a:ext>
              </a:extLst>
            </p:cNvPr>
            <p:cNvSpPr/>
            <p:nvPr/>
          </p:nvSpPr>
          <p:spPr>
            <a:xfrm>
              <a:off x="656080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2200;p68">
              <a:extLst>
                <a:ext uri="{FF2B5EF4-FFF2-40B4-BE49-F238E27FC236}">
                  <a16:creationId xmlns:a16="http://schemas.microsoft.com/office/drawing/2014/main" id="{A8896CDC-AD2D-1FE6-CC94-D7C295FF3191}"/>
                </a:ext>
              </a:extLst>
            </p:cNvPr>
            <p:cNvSpPr/>
            <p:nvPr/>
          </p:nvSpPr>
          <p:spPr>
            <a:xfrm>
              <a:off x="656080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2201;p68">
              <a:extLst>
                <a:ext uri="{FF2B5EF4-FFF2-40B4-BE49-F238E27FC236}">
                  <a16:creationId xmlns:a16="http://schemas.microsoft.com/office/drawing/2014/main" id="{DBA5BB2F-98B2-8C19-10ED-7A03D87063EB}"/>
                </a:ext>
              </a:extLst>
            </p:cNvPr>
            <p:cNvSpPr/>
            <p:nvPr/>
          </p:nvSpPr>
          <p:spPr>
            <a:xfrm>
              <a:off x="65608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2202;p68">
              <a:extLst>
                <a:ext uri="{FF2B5EF4-FFF2-40B4-BE49-F238E27FC236}">
                  <a16:creationId xmlns:a16="http://schemas.microsoft.com/office/drawing/2014/main" id="{872147BB-C770-25F9-CA6E-D30FE888FEB8}"/>
                </a:ext>
              </a:extLst>
            </p:cNvPr>
            <p:cNvSpPr/>
            <p:nvPr/>
          </p:nvSpPr>
          <p:spPr>
            <a:xfrm>
              <a:off x="65608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2203;p68">
              <a:extLst>
                <a:ext uri="{FF2B5EF4-FFF2-40B4-BE49-F238E27FC236}">
                  <a16:creationId xmlns:a16="http://schemas.microsoft.com/office/drawing/2014/main" id="{56624DC2-94F8-758B-F739-0DA31A905707}"/>
                </a:ext>
              </a:extLst>
            </p:cNvPr>
            <p:cNvSpPr/>
            <p:nvPr/>
          </p:nvSpPr>
          <p:spPr>
            <a:xfrm>
              <a:off x="64845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2204;p68">
              <a:extLst>
                <a:ext uri="{FF2B5EF4-FFF2-40B4-BE49-F238E27FC236}">
                  <a16:creationId xmlns:a16="http://schemas.microsoft.com/office/drawing/2014/main" id="{8320843F-BD50-4558-1360-99A035076E0B}"/>
                </a:ext>
              </a:extLst>
            </p:cNvPr>
            <p:cNvSpPr/>
            <p:nvPr/>
          </p:nvSpPr>
          <p:spPr>
            <a:xfrm>
              <a:off x="64845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2205;p68">
              <a:extLst>
                <a:ext uri="{FF2B5EF4-FFF2-40B4-BE49-F238E27FC236}">
                  <a16:creationId xmlns:a16="http://schemas.microsoft.com/office/drawing/2014/main" id="{F84A59A2-C606-B33C-1A68-5E8F156242FE}"/>
                </a:ext>
              </a:extLst>
            </p:cNvPr>
            <p:cNvSpPr/>
            <p:nvPr/>
          </p:nvSpPr>
          <p:spPr>
            <a:xfrm>
              <a:off x="64845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2206;p68">
              <a:extLst>
                <a:ext uri="{FF2B5EF4-FFF2-40B4-BE49-F238E27FC236}">
                  <a16:creationId xmlns:a16="http://schemas.microsoft.com/office/drawing/2014/main" id="{1EDF2EAC-F2FE-68D1-157B-F8FAF78691CA}"/>
                </a:ext>
              </a:extLst>
            </p:cNvPr>
            <p:cNvSpPr/>
            <p:nvPr/>
          </p:nvSpPr>
          <p:spPr>
            <a:xfrm>
              <a:off x="6408350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2207;p68">
              <a:extLst>
                <a:ext uri="{FF2B5EF4-FFF2-40B4-BE49-F238E27FC236}">
                  <a16:creationId xmlns:a16="http://schemas.microsoft.com/office/drawing/2014/main" id="{FC079FE2-A56F-5362-FAE4-32C7A574B239}"/>
                </a:ext>
              </a:extLst>
            </p:cNvPr>
            <p:cNvSpPr/>
            <p:nvPr/>
          </p:nvSpPr>
          <p:spPr>
            <a:xfrm>
              <a:off x="6408350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2208;p68">
              <a:extLst>
                <a:ext uri="{FF2B5EF4-FFF2-40B4-BE49-F238E27FC236}">
                  <a16:creationId xmlns:a16="http://schemas.microsoft.com/office/drawing/2014/main" id="{13289CD1-4980-3189-67A0-31BC94419D81}"/>
                </a:ext>
              </a:extLst>
            </p:cNvPr>
            <p:cNvSpPr/>
            <p:nvPr/>
          </p:nvSpPr>
          <p:spPr>
            <a:xfrm>
              <a:off x="6408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2209;p68">
              <a:extLst>
                <a:ext uri="{FF2B5EF4-FFF2-40B4-BE49-F238E27FC236}">
                  <a16:creationId xmlns:a16="http://schemas.microsoft.com/office/drawing/2014/main" id="{B6D20C78-2CC8-ED60-9346-408D1A4247AB}"/>
                </a:ext>
              </a:extLst>
            </p:cNvPr>
            <p:cNvSpPr/>
            <p:nvPr/>
          </p:nvSpPr>
          <p:spPr>
            <a:xfrm>
              <a:off x="64083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2210;p68">
              <a:extLst>
                <a:ext uri="{FF2B5EF4-FFF2-40B4-BE49-F238E27FC236}">
                  <a16:creationId xmlns:a16="http://schemas.microsoft.com/office/drawing/2014/main" id="{5E9EE0BD-A516-003C-878F-904DBCC7F951}"/>
                </a:ext>
              </a:extLst>
            </p:cNvPr>
            <p:cNvSpPr/>
            <p:nvPr/>
          </p:nvSpPr>
          <p:spPr>
            <a:xfrm>
              <a:off x="6332350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2211;p68">
              <a:extLst>
                <a:ext uri="{FF2B5EF4-FFF2-40B4-BE49-F238E27FC236}">
                  <a16:creationId xmlns:a16="http://schemas.microsoft.com/office/drawing/2014/main" id="{6F1C7703-1ED9-C75E-83DE-6FDD36616549}"/>
                </a:ext>
              </a:extLst>
            </p:cNvPr>
            <p:cNvSpPr/>
            <p:nvPr/>
          </p:nvSpPr>
          <p:spPr>
            <a:xfrm>
              <a:off x="63323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2212;p68">
              <a:extLst>
                <a:ext uri="{FF2B5EF4-FFF2-40B4-BE49-F238E27FC236}">
                  <a16:creationId xmlns:a16="http://schemas.microsoft.com/office/drawing/2014/main" id="{CF134F5A-7735-60E5-E3EF-3B90D52135D4}"/>
                </a:ext>
              </a:extLst>
            </p:cNvPr>
            <p:cNvSpPr/>
            <p:nvPr/>
          </p:nvSpPr>
          <p:spPr>
            <a:xfrm>
              <a:off x="6332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2213;p68">
              <a:extLst>
                <a:ext uri="{FF2B5EF4-FFF2-40B4-BE49-F238E27FC236}">
                  <a16:creationId xmlns:a16="http://schemas.microsoft.com/office/drawing/2014/main" id="{B027A2C5-F7C4-39C2-B8C5-1AED91F900E2}"/>
                </a:ext>
              </a:extLst>
            </p:cNvPr>
            <p:cNvSpPr/>
            <p:nvPr/>
          </p:nvSpPr>
          <p:spPr>
            <a:xfrm>
              <a:off x="63323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2214;p68">
              <a:extLst>
                <a:ext uri="{FF2B5EF4-FFF2-40B4-BE49-F238E27FC236}">
                  <a16:creationId xmlns:a16="http://schemas.microsoft.com/office/drawing/2014/main" id="{79A34A6C-D453-51D7-3B50-E844E881D623}"/>
                </a:ext>
              </a:extLst>
            </p:cNvPr>
            <p:cNvSpPr/>
            <p:nvPr/>
          </p:nvSpPr>
          <p:spPr>
            <a:xfrm>
              <a:off x="625615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2215;p68">
              <a:extLst>
                <a:ext uri="{FF2B5EF4-FFF2-40B4-BE49-F238E27FC236}">
                  <a16:creationId xmlns:a16="http://schemas.microsoft.com/office/drawing/2014/main" id="{408EA619-12A5-B2CB-B8E3-83D0A0A4BE5B}"/>
                </a:ext>
              </a:extLst>
            </p:cNvPr>
            <p:cNvSpPr/>
            <p:nvPr/>
          </p:nvSpPr>
          <p:spPr>
            <a:xfrm>
              <a:off x="62561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2216;p68">
              <a:extLst>
                <a:ext uri="{FF2B5EF4-FFF2-40B4-BE49-F238E27FC236}">
                  <a16:creationId xmlns:a16="http://schemas.microsoft.com/office/drawing/2014/main" id="{802AB6E4-2ABB-494B-89DF-01D125898DCC}"/>
                </a:ext>
              </a:extLst>
            </p:cNvPr>
            <p:cNvSpPr/>
            <p:nvPr/>
          </p:nvSpPr>
          <p:spPr>
            <a:xfrm>
              <a:off x="62561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2217;p68">
              <a:extLst>
                <a:ext uri="{FF2B5EF4-FFF2-40B4-BE49-F238E27FC236}">
                  <a16:creationId xmlns:a16="http://schemas.microsoft.com/office/drawing/2014/main" id="{0D0F4D1C-3901-D8AE-7C82-18106D55DDCF}"/>
                </a:ext>
              </a:extLst>
            </p:cNvPr>
            <p:cNvSpPr/>
            <p:nvPr/>
          </p:nvSpPr>
          <p:spPr>
            <a:xfrm>
              <a:off x="61799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2218;p68">
              <a:extLst>
                <a:ext uri="{FF2B5EF4-FFF2-40B4-BE49-F238E27FC236}">
                  <a16:creationId xmlns:a16="http://schemas.microsoft.com/office/drawing/2014/main" id="{D9C9BDBC-E15A-58FD-2A89-56311591BABD}"/>
                </a:ext>
              </a:extLst>
            </p:cNvPr>
            <p:cNvSpPr/>
            <p:nvPr/>
          </p:nvSpPr>
          <p:spPr>
            <a:xfrm>
              <a:off x="6179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2219;p68">
              <a:extLst>
                <a:ext uri="{FF2B5EF4-FFF2-40B4-BE49-F238E27FC236}">
                  <a16:creationId xmlns:a16="http://schemas.microsoft.com/office/drawing/2014/main" id="{D1026EA7-B2D9-D19F-3A78-0C1C5E5348CB}"/>
                </a:ext>
              </a:extLst>
            </p:cNvPr>
            <p:cNvSpPr/>
            <p:nvPr/>
          </p:nvSpPr>
          <p:spPr>
            <a:xfrm>
              <a:off x="61037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2220;p68">
              <a:extLst>
                <a:ext uri="{FF2B5EF4-FFF2-40B4-BE49-F238E27FC236}">
                  <a16:creationId xmlns:a16="http://schemas.microsoft.com/office/drawing/2014/main" id="{D6049A58-E4FE-1E39-6FA6-F3B4F809E1CD}"/>
                </a:ext>
              </a:extLst>
            </p:cNvPr>
            <p:cNvSpPr/>
            <p:nvPr/>
          </p:nvSpPr>
          <p:spPr>
            <a:xfrm>
              <a:off x="61037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2221;p68">
              <a:extLst>
                <a:ext uri="{FF2B5EF4-FFF2-40B4-BE49-F238E27FC236}">
                  <a16:creationId xmlns:a16="http://schemas.microsoft.com/office/drawing/2014/main" id="{648BD26A-25D8-924E-14B4-88CC03550D77}"/>
                </a:ext>
              </a:extLst>
            </p:cNvPr>
            <p:cNvSpPr/>
            <p:nvPr/>
          </p:nvSpPr>
          <p:spPr>
            <a:xfrm>
              <a:off x="60275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2222;p68">
              <a:extLst>
                <a:ext uri="{FF2B5EF4-FFF2-40B4-BE49-F238E27FC236}">
                  <a16:creationId xmlns:a16="http://schemas.microsoft.com/office/drawing/2014/main" id="{20D3BBF0-6370-2393-63A6-ECAC69067FE7}"/>
                </a:ext>
              </a:extLst>
            </p:cNvPr>
            <p:cNvSpPr/>
            <p:nvPr/>
          </p:nvSpPr>
          <p:spPr>
            <a:xfrm>
              <a:off x="60275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2223;p68">
              <a:extLst>
                <a:ext uri="{FF2B5EF4-FFF2-40B4-BE49-F238E27FC236}">
                  <a16:creationId xmlns:a16="http://schemas.microsoft.com/office/drawing/2014/main" id="{11434A5F-848A-064C-36E3-920526F77D7B}"/>
                </a:ext>
              </a:extLst>
            </p:cNvPr>
            <p:cNvSpPr/>
            <p:nvPr/>
          </p:nvSpPr>
          <p:spPr>
            <a:xfrm>
              <a:off x="60275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2224;p68">
              <a:extLst>
                <a:ext uri="{FF2B5EF4-FFF2-40B4-BE49-F238E27FC236}">
                  <a16:creationId xmlns:a16="http://schemas.microsoft.com/office/drawing/2014/main" id="{C4FFEADB-21FD-41C4-B53B-3B82218D0EEC}"/>
                </a:ext>
              </a:extLst>
            </p:cNvPr>
            <p:cNvSpPr/>
            <p:nvPr/>
          </p:nvSpPr>
          <p:spPr>
            <a:xfrm>
              <a:off x="59514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2225;p68">
              <a:extLst>
                <a:ext uri="{FF2B5EF4-FFF2-40B4-BE49-F238E27FC236}">
                  <a16:creationId xmlns:a16="http://schemas.microsoft.com/office/drawing/2014/main" id="{99473AB3-3A87-BB46-EC00-9CA9E1BF903B}"/>
                </a:ext>
              </a:extLst>
            </p:cNvPr>
            <p:cNvSpPr/>
            <p:nvPr/>
          </p:nvSpPr>
          <p:spPr>
            <a:xfrm>
              <a:off x="59514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2226;p68">
              <a:extLst>
                <a:ext uri="{FF2B5EF4-FFF2-40B4-BE49-F238E27FC236}">
                  <a16:creationId xmlns:a16="http://schemas.microsoft.com/office/drawing/2014/main" id="{A1E20D9E-C8B0-B11A-A658-76CD84A3FD8E}"/>
                </a:ext>
              </a:extLst>
            </p:cNvPr>
            <p:cNvSpPr/>
            <p:nvPr/>
          </p:nvSpPr>
          <p:spPr>
            <a:xfrm>
              <a:off x="59514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2227;p68">
              <a:extLst>
                <a:ext uri="{FF2B5EF4-FFF2-40B4-BE49-F238E27FC236}">
                  <a16:creationId xmlns:a16="http://schemas.microsoft.com/office/drawing/2014/main" id="{CAD554F1-38AF-24DB-CC23-331C876A6349}"/>
                </a:ext>
              </a:extLst>
            </p:cNvPr>
            <p:cNvSpPr/>
            <p:nvPr/>
          </p:nvSpPr>
          <p:spPr>
            <a:xfrm>
              <a:off x="5875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2228;p68">
              <a:extLst>
                <a:ext uri="{FF2B5EF4-FFF2-40B4-BE49-F238E27FC236}">
                  <a16:creationId xmlns:a16="http://schemas.microsoft.com/office/drawing/2014/main" id="{65A072F3-C077-6B7B-550B-1DFBCA4E7A13}"/>
                </a:ext>
              </a:extLst>
            </p:cNvPr>
            <p:cNvSpPr/>
            <p:nvPr/>
          </p:nvSpPr>
          <p:spPr>
            <a:xfrm>
              <a:off x="5875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2229;p68">
              <a:extLst>
                <a:ext uri="{FF2B5EF4-FFF2-40B4-BE49-F238E27FC236}">
                  <a16:creationId xmlns:a16="http://schemas.microsoft.com/office/drawing/2014/main" id="{05B4449B-650F-49B6-1CE9-BAA496F6E211}"/>
                </a:ext>
              </a:extLst>
            </p:cNvPr>
            <p:cNvSpPr/>
            <p:nvPr/>
          </p:nvSpPr>
          <p:spPr>
            <a:xfrm>
              <a:off x="58752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2230;p68">
              <a:extLst>
                <a:ext uri="{FF2B5EF4-FFF2-40B4-BE49-F238E27FC236}">
                  <a16:creationId xmlns:a16="http://schemas.microsoft.com/office/drawing/2014/main" id="{B280F7CC-A57C-BC0E-247B-74DCBDBC38DF}"/>
                </a:ext>
              </a:extLst>
            </p:cNvPr>
            <p:cNvSpPr/>
            <p:nvPr/>
          </p:nvSpPr>
          <p:spPr>
            <a:xfrm>
              <a:off x="58752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2231;p68">
              <a:extLst>
                <a:ext uri="{FF2B5EF4-FFF2-40B4-BE49-F238E27FC236}">
                  <a16:creationId xmlns:a16="http://schemas.microsoft.com/office/drawing/2014/main" id="{DDFAEBFB-D53F-131D-93E9-9413E8A53E51}"/>
                </a:ext>
              </a:extLst>
            </p:cNvPr>
            <p:cNvSpPr/>
            <p:nvPr/>
          </p:nvSpPr>
          <p:spPr>
            <a:xfrm>
              <a:off x="45040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2232;p68">
              <a:extLst>
                <a:ext uri="{FF2B5EF4-FFF2-40B4-BE49-F238E27FC236}">
                  <a16:creationId xmlns:a16="http://schemas.microsoft.com/office/drawing/2014/main" id="{CEF1E066-4D7E-C639-A479-18CEF7DAC14E}"/>
                </a:ext>
              </a:extLst>
            </p:cNvPr>
            <p:cNvSpPr/>
            <p:nvPr/>
          </p:nvSpPr>
          <p:spPr>
            <a:xfrm>
              <a:off x="45040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2233;p68">
              <a:extLst>
                <a:ext uri="{FF2B5EF4-FFF2-40B4-BE49-F238E27FC236}">
                  <a16:creationId xmlns:a16="http://schemas.microsoft.com/office/drawing/2014/main" id="{EEA0FF7E-6154-D32B-6304-BEE26CEB35D4}"/>
                </a:ext>
              </a:extLst>
            </p:cNvPr>
            <p:cNvSpPr/>
            <p:nvPr/>
          </p:nvSpPr>
          <p:spPr>
            <a:xfrm>
              <a:off x="45040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2234;p68">
              <a:extLst>
                <a:ext uri="{FF2B5EF4-FFF2-40B4-BE49-F238E27FC236}">
                  <a16:creationId xmlns:a16="http://schemas.microsoft.com/office/drawing/2014/main" id="{20FE7472-B239-7C8F-B9D9-58569144650B}"/>
                </a:ext>
              </a:extLst>
            </p:cNvPr>
            <p:cNvSpPr/>
            <p:nvPr/>
          </p:nvSpPr>
          <p:spPr>
            <a:xfrm>
              <a:off x="44278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2235;p68">
              <a:extLst>
                <a:ext uri="{FF2B5EF4-FFF2-40B4-BE49-F238E27FC236}">
                  <a16:creationId xmlns:a16="http://schemas.microsoft.com/office/drawing/2014/main" id="{58C5D9D3-E1A2-7B0D-DE23-C4EB7DB29830}"/>
                </a:ext>
              </a:extLst>
            </p:cNvPr>
            <p:cNvSpPr/>
            <p:nvPr/>
          </p:nvSpPr>
          <p:spPr>
            <a:xfrm>
              <a:off x="4427825" y="3856775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2236;p68">
              <a:extLst>
                <a:ext uri="{FF2B5EF4-FFF2-40B4-BE49-F238E27FC236}">
                  <a16:creationId xmlns:a16="http://schemas.microsoft.com/office/drawing/2014/main" id="{3FC48CF2-597E-3B3C-81B7-2D89369A29D8}"/>
                </a:ext>
              </a:extLst>
            </p:cNvPr>
            <p:cNvSpPr/>
            <p:nvPr/>
          </p:nvSpPr>
          <p:spPr>
            <a:xfrm>
              <a:off x="44278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2237;p68">
              <a:extLst>
                <a:ext uri="{FF2B5EF4-FFF2-40B4-BE49-F238E27FC236}">
                  <a16:creationId xmlns:a16="http://schemas.microsoft.com/office/drawing/2014/main" id="{5F243DEB-559E-7CA8-4A28-67653AF11729}"/>
                </a:ext>
              </a:extLst>
            </p:cNvPr>
            <p:cNvSpPr/>
            <p:nvPr/>
          </p:nvSpPr>
          <p:spPr>
            <a:xfrm>
              <a:off x="4351600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2238;p68">
              <a:extLst>
                <a:ext uri="{FF2B5EF4-FFF2-40B4-BE49-F238E27FC236}">
                  <a16:creationId xmlns:a16="http://schemas.microsoft.com/office/drawing/2014/main" id="{B7D3F5F8-8689-AF8C-5879-9149FFA160D8}"/>
                </a:ext>
              </a:extLst>
            </p:cNvPr>
            <p:cNvSpPr/>
            <p:nvPr/>
          </p:nvSpPr>
          <p:spPr>
            <a:xfrm>
              <a:off x="43516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2239;p68">
              <a:extLst>
                <a:ext uri="{FF2B5EF4-FFF2-40B4-BE49-F238E27FC236}">
                  <a16:creationId xmlns:a16="http://schemas.microsoft.com/office/drawing/2014/main" id="{F407D84F-CB11-D1EB-280B-5FF6C6FF98EB}"/>
                </a:ext>
              </a:extLst>
            </p:cNvPr>
            <p:cNvSpPr/>
            <p:nvPr/>
          </p:nvSpPr>
          <p:spPr>
            <a:xfrm>
              <a:off x="39709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2240;p68">
              <a:extLst>
                <a:ext uri="{FF2B5EF4-FFF2-40B4-BE49-F238E27FC236}">
                  <a16:creationId xmlns:a16="http://schemas.microsoft.com/office/drawing/2014/main" id="{2D6AF331-E230-6962-260C-6B2029033D78}"/>
                </a:ext>
              </a:extLst>
            </p:cNvPr>
            <p:cNvSpPr/>
            <p:nvPr/>
          </p:nvSpPr>
          <p:spPr>
            <a:xfrm>
              <a:off x="39709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2241;p68">
              <a:extLst>
                <a:ext uri="{FF2B5EF4-FFF2-40B4-BE49-F238E27FC236}">
                  <a16:creationId xmlns:a16="http://schemas.microsoft.com/office/drawing/2014/main" id="{2621C2A2-717D-2015-EEAB-9255E59EFE38}"/>
                </a:ext>
              </a:extLst>
            </p:cNvPr>
            <p:cNvSpPr/>
            <p:nvPr/>
          </p:nvSpPr>
          <p:spPr>
            <a:xfrm>
              <a:off x="39709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2242;p68">
              <a:extLst>
                <a:ext uri="{FF2B5EF4-FFF2-40B4-BE49-F238E27FC236}">
                  <a16:creationId xmlns:a16="http://schemas.microsoft.com/office/drawing/2014/main" id="{1337ABBB-1CA7-FD37-E830-C8F181809851}"/>
                </a:ext>
              </a:extLst>
            </p:cNvPr>
            <p:cNvSpPr/>
            <p:nvPr/>
          </p:nvSpPr>
          <p:spPr>
            <a:xfrm>
              <a:off x="39709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2243;p68">
              <a:extLst>
                <a:ext uri="{FF2B5EF4-FFF2-40B4-BE49-F238E27FC236}">
                  <a16:creationId xmlns:a16="http://schemas.microsoft.com/office/drawing/2014/main" id="{4FC0CCD7-BEDB-F6EA-74AE-FF600A60F7AC}"/>
                </a:ext>
              </a:extLst>
            </p:cNvPr>
            <p:cNvSpPr/>
            <p:nvPr/>
          </p:nvSpPr>
          <p:spPr>
            <a:xfrm>
              <a:off x="39709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2244;p68">
              <a:extLst>
                <a:ext uri="{FF2B5EF4-FFF2-40B4-BE49-F238E27FC236}">
                  <a16:creationId xmlns:a16="http://schemas.microsoft.com/office/drawing/2014/main" id="{0373CCB2-0378-65EC-B4FA-D895C855588B}"/>
                </a:ext>
              </a:extLst>
            </p:cNvPr>
            <p:cNvSpPr/>
            <p:nvPr/>
          </p:nvSpPr>
          <p:spPr>
            <a:xfrm>
              <a:off x="3970950" y="31710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2245;p68">
              <a:extLst>
                <a:ext uri="{FF2B5EF4-FFF2-40B4-BE49-F238E27FC236}">
                  <a16:creationId xmlns:a16="http://schemas.microsoft.com/office/drawing/2014/main" id="{7154AB46-3E59-AD57-9F4E-84DA735200CF}"/>
                </a:ext>
              </a:extLst>
            </p:cNvPr>
            <p:cNvSpPr/>
            <p:nvPr/>
          </p:nvSpPr>
          <p:spPr>
            <a:xfrm>
              <a:off x="397095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2246;p68">
              <a:extLst>
                <a:ext uri="{FF2B5EF4-FFF2-40B4-BE49-F238E27FC236}">
                  <a16:creationId xmlns:a16="http://schemas.microsoft.com/office/drawing/2014/main" id="{A6AE9A03-A62D-BA22-DBB2-1D7175FB8AD5}"/>
                </a:ext>
              </a:extLst>
            </p:cNvPr>
            <p:cNvSpPr/>
            <p:nvPr/>
          </p:nvSpPr>
          <p:spPr>
            <a:xfrm>
              <a:off x="397095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2247;p68">
              <a:extLst>
                <a:ext uri="{FF2B5EF4-FFF2-40B4-BE49-F238E27FC236}">
                  <a16:creationId xmlns:a16="http://schemas.microsoft.com/office/drawing/2014/main" id="{E806C991-3C4A-E2B5-BF88-855FE68FA7B3}"/>
                </a:ext>
              </a:extLst>
            </p:cNvPr>
            <p:cNvSpPr/>
            <p:nvPr/>
          </p:nvSpPr>
          <p:spPr>
            <a:xfrm>
              <a:off x="39709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2248;p68">
              <a:extLst>
                <a:ext uri="{FF2B5EF4-FFF2-40B4-BE49-F238E27FC236}">
                  <a16:creationId xmlns:a16="http://schemas.microsoft.com/office/drawing/2014/main" id="{CFF9C97D-1377-B7E4-7EB9-1E543DD2A90E}"/>
                </a:ext>
              </a:extLst>
            </p:cNvPr>
            <p:cNvSpPr/>
            <p:nvPr/>
          </p:nvSpPr>
          <p:spPr>
            <a:xfrm>
              <a:off x="39709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2249;p68">
              <a:extLst>
                <a:ext uri="{FF2B5EF4-FFF2-40B4-BE49-F238E27FC236}">
                  <a16:creationId xmlns:a16="http://schemas.microsoft.com/office/drawing/2014/main" id="{6CB733C7-EF09-2D5F-A0F8-02751029C2FD}"/>
                </a:ext>
              </a:extLst>
            </p:cNvPr>
            <p:cNvSpPr/>
            <p:nvPr/>
          </p:nvSpPr>
          <p:spPr>
            <a:xfrm>
              <a:off x="397095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2250;p68">
              <a:extLst>
                <a:ext uri="{FF2B5EF4-FFF2-40B4-BE49-F238E27FC236}">
                  <a16:creationId xmlns:a16="http://schemas.microsoft.com/office/drawing/2014/main" id="{3C853CEB-530F-F872-87AE-A3E0860E06C6}"/>
                </a:ext>
              </a:extLst>
            </p:cNvPr>
            <p:cNvSpPr/>
            <p:nvPr/>
          </p:nvSpPr>
          <p:spPr>
            <a:xfrm>
              <a:off x="39709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2251;p68">
              <a:extLst>
                <a:ext uri="{FF2B5EF4-FFF2-40B4-BE49-F238E27FC236}">
                  <a16:creationId xmlns:a16="http://schemas.microsoft.com/office/drawing/2014/main" id="{B28EC56C-005A-5D2C-E446-8DA174374C33}"/>
                </a:ext>
              </a:extLst>
            </p:cNvPr>
            <p:cNvSpPr/>
            <p:nvPr/>
          </p:nvSpPr>
          <p:spPr>
            <a:xfrm>
              <a:off x="39709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2252;p68">
              <a:extLst>
                <a:ext uri="{FF2B5EF4-FFF2-40B4-BE49-F238E27FC236}">
                  <a16:creationId xmlns:a16="http://schemas.microsoft.com/office/drawing/2014/main" id="{0882432C-1110-D987-194B-3275917247F5}"/>
                </a:ext>
              </a:extLst>
            </p:cNvPr>
            <p:cNvSpPr/>
            <p:nvPr/>
          </p:nvSpPr>
          <p:spPr>
            <a:xfrm>
              <a:off x="3970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2253;p68">
              <a:extLst>
                <a:ext uri="{FF2B5EF4-FFF2-40B4-BE49-F238E27FC236}">
                  <a16:creationId xmlns:a16="http://schemas.microsoft.com/office/drawing/2014/main" id="{E1802AAF-2AF9-3330-1C3D-279B30E76785}"/>
                </a:ext>
              </a:extLst>
            </p:cNvPr>
            <p:cNvSpPr/>
            <p:nvPr/>
          </p:nvSpPr>
          <p:spPr>
            <a:xfrm>
              <a:off x="39709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2254;p68">
              <a:extLst>
                <a:ext uri="{FF2B5EF4-FFF2-40B4-BE49-F238E27FC236}">
                  <a16:creationId xmlns:a16="http://schemas.microsoft.com/office/drawing/2014/main" id="{C0A42A21-47C8-886F-2EBB-56C770CE40E7}"/>
                </a:ext>
              </a:extLst>
            </p:cNvPr>
            <p:cNvSpPr/>
            <p:nvPr/>
          </p:nvSpPr>
          <p:spPr>
            <a:xfrm>
              <a:off x="39709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2255;p68">
              <a:extLst>
                <a:ext uri="{FF2B5EF4-FFF2-40B4-BE49-F238E27FC236}">
                  <a16:creationId xmlns:a16="http://schemas.microsoft.com/office/drawing/2014/main" id="{9D196152-3FA5-44CB-5BCA-67FAF0DC0389}"/>
                </a:ext>
              </a:extLst>
            </p:cNvPr>
            <p:cNvSpPr/>
            <p:nvPr/>
          </p:nvSpPr>
          <p:spPr>
            <a:xfrm>
              <a:off x="40469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2256;p68">
              <a:extLst>
                <a:ext uri="{FF2B5EF4-FFF2-40B4-BE49-F238E27FC236}">
                  <a16:creationId xmlns:a16="http://schemas.microsoft.com/office/drawing/2014/main" id="{B20A2D79-DB23-60E4-B5F7-ECEB3D914774}"/>
                </a:ext>
              </a:extLst>
            </p:cNvPr>
            <p:cNvSpPr/>
            <p:nvPr/>
          </p:nvSpPr>
          <p:spPr>
            <a:xfrm>
              <a:off x="40469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2257;p68">
              <a:extLst>
                <a:ext uri="{FF2B5EF4-FFF2-40B4-BE49-F238E27FC236}">
                  <a16:creationId xmlns:a16="http://schemas.microsoft.com/office/drawing/2014/main" id="{03A02EBC-C9E1-8689-439C-01EFD1ADEE06}"/>
                </a:ext>
              </a:extLst>
            </p:cNvPr>
            <p:cNvSpPr/>
            <p:nvPr/>
          </p:nvSpPr>
          <p:spPr>
            <a:xfrm>
              <a:off x="40469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2258;p68">
              <a:extLst>
                <a:ext uri="{FF2B5EF4-FFF2-40B4-BE49-F238E27FC236}">
                  <a16:creationId xmlns:a16="http://schemas.microsoft.com/office/drawing/2014/main" id="{A3D0499F-EEBC-A727-F732-49ADE47A10F0}"/>
                </a:ext>
              </a:extLst>
            </p:cNvPr>
            <p:cNvSpPr/>
            <p:nvPr/>
          </p:nvSpPr>
          <p:spPr>
            <a:xfrm>
              <a:off x="40469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2259;p68">
              <a:extLst>
                <a:ext uri="{FF2B5EF4-FFF2-40B4-BE49-F238E27FC236}">
                  <a16:creationId xmlns:a16="http://schemas.microsoft.com/office/drawing/2014/main" id="{B93ED198-46E0-BD7A-524A-4D116BF11917}"/>
                </a:ext>
              </a:extLst>
            </p:cNvPr>
            <p:cNvSpPr/>
            <p:nvPr/>
          </p:nvSpPr>
          <p:spPr>
            <a:xfrm>
              <a:off x="40469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2260;p68">
              <a:extLst>
                <a:ext uri="{FF2B5EF4-FFF2-40B4-BE49-F238E27FC236}">
                  <a16:creationId xmlns:a16="http://schemas.microsoft.com/office/drawing/2014/main" id="{E6E829E3-3A0A-2E0F-9098-6CBBA570349B}"/>
                </a:ext>
              </a:extLst>
            </p:cNvPr>
            <p:cNvSpPr/>
            <p:nvPr/>
          </p:nvSpPr>
          <p:spPr>
            <a:xfrm>
              <a:off x="40469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2261;p68">
              <a:extLst>
                <a:ext uri="{FF2B5EF4-FFF2-40B4-BE49-F238E27FC236}">
                  <a16:creationId xmlns:a16="http://schemas.microsoft.com/office/drawing/2014/main" id="{E6FAD19F-0CE1-CE21-62F8-2638A63A322A}"/>
                </a:ext>
              </a:extLst>
            </p:cNvPr>
            <p:cNvSpPr/>
            <p:nvPr/>
          </p:nvSpPr>
          <p:spPr>
            <a:xfrm>
              <a:off x="40469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2262;p68">
              <a:extLst>
                <a:ext uri="{FF2B5EF4-FFF2-40B4-BE49-F238E27FC236}">
                  <a16:creationId xmlns:a16="http://schemas.microsoft.com/office/drawing/2014/main" id="{E4873DA3-42D6-B90A-EB12-48C97F2E6690}"/>
                </a:ext>
              </a:extLst>
            </p:cNvPr>
            <p:cNvSpPr/>
            <p:nvPr/>
          </p:nvSpPr>
          <p:spPr>
            <a:xfrm>
              <a:off x="40469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2263;p68">
              <a:extLst>
                <a:ext uri="{FF2B5EF4-FFF2-40B4-BE49-F238E27FC236}">
                  <a16:creationId xmlns:a16="http://schemas.microsoft.com/office/drawing/2014/main" id="{65F1EF27-D519-7367-57AA-B6EE65E261DC}"/>
                </a:ext>
              </a:extLst>
            </p:cNvPr>
            <p:cNvSpPr/>
            <p:nvPr/>
          </p:nvSpPr>
          <p:spPr>
            <a:xfrm>
              <a:off x="40469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2264;p68">
              <a:extLst>
                <a:ext uri="{FF2B5EF4-FFF2-40B4-BE49-F238E27FC236}">
                  <a16:creationId xmlns:a16="http://schemas.microsoft.com/office/drawing/2014/main" id="{D5EF457C-B251-8F3B-E54C-D4924BD29E81}"/>
                </a:ext>
              </a:extLst>
            </p:cNvPr>
            <p:cNvSpPr/>
            <p:nvPr/>
          </p:nvSpPr>
          <p:spPr>
            <a:xfrm>
              <a:off x="40469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2265;p68">
              <a:extLst>
                <a:ext uri="{FF2B5EF4-FFF2-40B4-BE49-F238E27FC236}">
                  <a16:creationId xmlns:a16="http://schemas.microsoft.com/office/drawing/2014/main" id="{A6232691-057E-26E3-DA8D-369363D8C0A4}"/>
                </a:ext>
              </a:extLst>
            </p:cNvPr>
            <p:cNvSpPr/>
            <p:nvPr/>
          </p:nvSpPr>
          <p:spPr>
            <a:xfrm>
              <a:off x="40469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2266;p68">
              <a:extLst>
                <a:ext uri="{FF2B5EF4-FFF2-40B4-BE49-F238E27FC236}">
                  <a16:creationId xmlns:a16="http://schemas.microsoft.com/office/drawing/2014/main" id="{A36D96DC-C5D2-A1C3-5AA8-CF24684362C9}"/>
                </a:ext>
              </a:extLst>
            </p:cNvPr>
            <p:cNvSpPr/>
            <p:nvPr/>
          </p:nvSpPr>
          <p:spPr>
            <a:xfrm>
              <a:off x="4046950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2267;p68">
              <a:extLst>
                <a:ext uri="{FF2B5EF4-FFF2-40B4-BE49-F238E27FC236}">
                  <a16:creationId xmlns:a16="http://schemas.microsoft.com/office/drawing/2014/main" id="{210872DE-BF79-FF40-3647-BBAAFDE26039}"/>
                </a:ext>
              </a:extLst>
            </p:cNvPr>
            <p:cNvSpPr/>
            <p:nvPr/>
          </p:nvSpPr>
          <p:spPr>
            <a:xfrm>
              <a:off x="40469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2268;p68">
              <a:extLst>
                <a:ext uri="{FF2B5EF4-FFF2-40B4-BE49-F238E27FC236}">
                  <a16:creationId xmlns:a16="http://schemas.microsoft.com/office/drawing/2014/main" id="{5650E8B4-32DB-82FC-F968-984124F05FD3}"/>
                </a:ext>
              </a:extLst>
            </p:cNvPr>
            <p:cNvSpPr/>
            <p:nvPr/>
          </p:nvSpPr>
          <p:spPr>
            <a:xfrm>
              <a:off x="41231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2269;p68">
              <a:extLst>
                <a:ext uri="{FF2B5EF4-FFF2-40B4-BE49-F238E27FC236}">
                  <a16:creationId xmlns:a16="http://schemas.microsoft.com/office/drawing/2014/main" id="{1B8B0EFF-F8D3-64FF-8C73-7A328B2A2734}"/>
                </a:ext>
              </a:extLst>
            </p:cNvPr>
            <p:cNvSpPr/>
            <p:nvPr/>
          </p:nvSpPr>
          <p:spPr>
            <a:xfrm>
              <a:off x="41231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2270;p68">
              <a:extLst>
                <a:ext uri="{FF2B5EF4-FFF2-40B4-BE49-F238E27FC236}">
                  <a16:creationId xmlns:a16="http://schemas.microsoft.com/office/drawing/2014/main" id="{4FA5E747-4697-B412-D086-B5256234609B}"/>
                </a:ext>
              </a:extLst>
            </p:cNvPr>
            <p:cNvSpPr/>
            <p:nvPr/>
          </p:nvSpPr>
          <p:spPr>
            <a:xfrm>
              <a:off x="41231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2271;p68">
              <a:extLst>
                <a:ext uri="{FF2B5EF4-FFF2-40B4-BE49-F238E27FC236}">
                  <a16:creationId xmlns:a16="http://schemas.microsoft.com/office/drawing/2014/main" id="{DEEBB481-5CF0-FF7D-2C0A-3A4170AD4351}"/>
                </a:ext>
              </a:extLst>
            </p:cNvPr>
            <p:cNvSpPr/>
            <p:nvPr/>
          </p:nvSpPr>
          <p:spPr>
            <a:xfrm>
              <a:off x="41231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2272;p68">
              <a:extLst>
                <a:ext uri="{FF2B5EF4-FFF2-40B4-BE49-F238E27FC236}">
                  <a16:creationId xmlns:a16="http://schemas.microsoft.com/office/drawing/2014/main" id="{2D5B4234-FFCF-DE90-C265-E2FA50690CD0}"/>
                </a:ext>
              </a:extLst>
            </p:cNvPr>
            <p:cNvSpPr/>
            <p:nvPr/>
          </p:nvSpPr>
          <p:spPr>
            <a:xfrm>
              <a:off x="41231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2273;p68">
              <a:extLst>
                <a:ext uri="{FF2B5EF4-FFF2-40B4-BE49-F238E27FC236}">
                  <a16:creationId xmlns:a16="http://schemas.microsoft.com/office/drawing/2014/main" id="{515C81C2-4B8D-E294-22B5-DFA7EE9CB62F}"/>
                </a:ext>
              </a:extLst>
            </p:cNvPr>
            <p:cNvSpPr/>
            <p:nvPr/>
          </p:nvSpPr>
          <p:spPr>
            <a:xfrm>
              <a:off x="4123175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2274;p68">
              <a:extLst>
                <a:ext uri="{FF2B5EF4-FFF2-40B4-BE49-F238E27FC236}">
                  <a16:creationId xmlns:a16="http://schemas.microsoft.com/office/drawing/2014/main" id="{2C012526-245E-242A-6130-6FE1ACF093FB}"/>
                </a:ext>
              </a:extLst>
            </p:cNvPr>
            <p:cNvSpPr/>
            <p:nvPr/>
          </p:nvSpPr>
          <p:spPr>
            <a:xfrm>
              <a:off x="41231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2275;p68">
              <a:extLst>
                <a:ext uri="{FF2B5EF4-FFF2-40B4-BE49-F238E27FC236}">
                  <a16:creationId xmlns:a16="http://schemas.microsoft.com/office/drawing/2014/main" id="{A911C5D2-552E-3E11-94C0-FABBE1FC095E}"/>
                </a:ext>
              </a:extLst>
            </p:cNvPr>
            <p:cNvSpPr/>
            <p:nvPr/>
          </p:nvSpPr>
          <p:spPr>
            <a:xfrm>
              <a:off x="41231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2276;p68">
              <a:extLst>
                <a:ext uri="{FF2B5EF4-FFF2-40B4-BE49-F238E27FC236}">
                  <a16:creationId xmlns:a16="http://schemas.microsoft.com/office/drawing/2014/main" id="{AC7B1BBE-45E8-CEEA-030A-0F901FC07ABB}"/>
                </a:ext>
              </a:extLst>
            </p:cNvPr>
            <p:cNvSpPr/>
            <p:nvPr/>
          </p:nvSpPr>
          <p:spPr>
            <a:xfrm>
              <a:off x="41231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2277;p68">
              <a:extLst>
                <a:ext uri="{FF2B5EF4-FFF2-40B4-BE49-F238E27FC236}">
                  <a16:creationId xmlns:a16="http://schemas.microsoft.com/office/drawing/2014/main" id="{2E2A64AE-8497-618C-5E69-0C05D1413218}"/>
                </a:ext>
              </a:extLst>
            </p:cNvPr>
            <p:cNvSpPr/>
            <p:nvPr/>
          </p:nvSpPr>
          <p:spPr>
            <a:xfrm>
              <a:off x="41231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2278;p68">
              <a:extLst>
                <a:ext uri="{FF2B5EF4-FFF2-40B4-BE49-F238E27FC236}">
                  <a16:creationId xmlns:a16="http://schemas.microsoft.com/office/drawing/2014/main" id="{0B4EEA95-FF55-5417-5A2D-62C035267271}"/>
                </a:ext>
              </a:extLst>
            </p:cNvPr>
            <p:cNvSpPr/>
            <p:nvPr/>
          </p:nvSpPr>
          <p:spPr>
            <a:xfrm>
              <a:off x="41231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2279;p68">
              <a:extLst>
                <a:ext uri="{FF2B5EF4-FFF2-40B4-BE49-F238E27FC236}">
                  <a16:creationId xmlns:a16="http://schemas.microsoft.com/office/drawing/2014/main" id="{C6317144-0B72-66A3-64D8-8E083AE37001}"/>
                </a:ext>
              </a:extLst>
            </p:cNvPr>
            <p:cNvSpPr/>
            <p:nvPr/>
          </p:nvSpPr>
          <p:spPr>
            <a:xfrm>
              <a:off x="412317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2280;p68">
              <a:extLst>
                <a:ext uri="{FF2B5EF4-FFF2-40B4-BE49-F238E27FC236}">
                  <a16:creationId xmlns:a16="http://schemas.microsoft.com/office/drawing/2014/main" id="{B4E0B0A3-70CD-3F5C-72A3-7F2BA10BE6A3}"/>
                </a:ext>
              </a:extLst>
            </p:cNvPr>
            <p:cNvSpPr/>
            <p:nvPr/>
          </p:nvSpPr>
          <p:spPr>
            <a:xfrm>
              <a:off x="41994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2281;p68">
              <a:extLst>
                <a:ext uri="{FF2B5EF4-FFF2-40B4-BE49-F238E27FC236}">
                  <a16:creationId xmlns:a16="http://schemas.microsoft.com/office/drawing/2014/main" id="{ACD7B231-75FF-1EF2-1592-0F3A53708645}"/>
                </a:ext>
              </a:extLst>
            </p:cNvPr>
            <p:cNvSpPr/>
            <p:nvPr/>
          </p:nvSpPr>
          <p:spPr>
            <a:xfrm>
              <a:off x="41994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2282;p68">
              <a:extLst>
                <a:ext uri="{FF2B5EF4-FFF2-40B4-BE49-F238E27FC236}">
                  <a16:creationId xmlns:a16="http://schemas.microsoft.com/office/drawing/2014/main" id="{F41B7837-674C-3CFB-2BB4-61CAF6C6C2BB}"/>
                </a:ext>
              </a:extLst>
            </p:cNvPr>
            <p:cNvSpPr/>
            <p:nvPr/>
          </p:nvSpPr>
          <p:spPr>
            <a:xfrm>
              <a:off x="41994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2283;p68">
              <a:extLst>
                <a:ext uri="{FF2B5EF4-FFF2-40B4-BE49-F238E27FC236}">
                  <a16:creationId xmlns:a16="http://schemas.microsoft.com/office/drawing/2014/main" id="{9A33B665-56C5-8567-47C6-0D8706D6DE5C}"/>
                </a:ext>
              </a:extLst>
            </p:cNvPr>
            <p:cNvSpPr/>
            <p:nvPr/>
          </p:nvSpPr>
          <p:spPr>
            <a:xfrm>
              <a:off x="41994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2284;p68">
              <a:extLst>
                <a:ext uri="{FF2B5EF4-FFF2-40B4-BE49-F238E27FC236}">
                  <a16:creationId xmlns:a16="http://schemas.microsoft.com/office/drawing/2014/main" id="{74EF18AE-8CE4-2ABD-F895-CDAB9F4B9F84}"/>
                </a:ext>
              </a:extLst>
            </p:cNvPr>
            <p:cNvSpPr/>
            <p:nvPr/>
          </p:nvSpPr>
          <p:spPr>
            <a:xfrm>
              <a:off x="427560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2285;p68">
              <a:extLst>
                <a:ext uri="{FF2B5EF4-FFF2-40B4-BE49-F238E27FC236}">
                  <a16:creationId xmlns:a16="http://schemas.microsoft.com/office/drawing/2014/main" id="{A2438268-BDE1-A578-8C70-7E281142C63F}"/>
                </a:ext>
              </a:extLst>
            </p:cNvPr>
            <p:cNvSpPr/>
            <p:nvPr/>
          </p:nvSpPr>
          <p:spPr>
            <a:xfrm>
              <a:off x="42756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2286;p68">
              <a:extLst>
                <a:ext uri="{FF2B5EF4-FFF2-40B4-BE49-F238E27FC236}">
                  <a16:creationId xmlns:a16="http://schemas.microsoft.com/office/drawing/2014/main" id="{0FE26A70-649C-C726-7862-CD4068C3C389}"/>
                </a:ext>
              </a:extLst>
            </p:cNvPr>
            <p:cNvSpPr/>
            <p:nvPr/>
          </p:nvSpPr>
          <p:spPr>
            <a:xfrm>
              <a:off x="42756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2287;p68">
              <a:extLst>
                <a:ext uri="{FF2B5EF4-FFF2-40B4-BE49-F238E27FC236}">
                  <a16:creationId xmlns:a16="http://schemas.microsoft.com/office/drawing/2014/main" id="{4A604743-8E7F-C28F-A2BE-C97194D90B12}"/>
                </a:ext>
              </a:extLst>
            </p:cNvPr>
            <p:cNvSpPr/>
            <p:nvPr/>
          </p:nvSpPr>
          <p:spPr>
            <a:xfrm>
              <a:off x="42756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2288;p68">
              <a:extLst>
                <a:ext uri="{FF2B5EF4-FFF2-40B4-BE49-F238E27FC236}">
                  <a16:creationId xmlns:a16="http://schemas.microsoft.com/office/drawing/2014/main" id="{74939A5A-DACB-55A2-65D2-60BE537D508E}"/>
                </a:ext>
              </a:extLst>
            </p:cNvPr>
            <p:cNvSpPr/>
            <p:nvPr/>
          </p:nvSpPr>
          <p:spPr>
            <a:xfrm>
              <a:off x="4275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2289;p68">
              <a:extLst>
                <a:ext uri="{FF2B5EF4-FFF2-40B4-BE49-F238E27FC236}">
                  <a16:creationId xmlns:a16="http://schemas.microsoft.com/office/drawing/2014/main" id="{07E507D5-3A29-2CC1-698E-BE1D21A89787}"/>
                </a:ext>
              </a:extLst>
            </p:cNvPr>
            <p:cNvSpPr/>
            <p:nvPr/>
          </p:nvSpPr>
          <p:spPr>
            <a:xfrm>
              <a:off x="4199400" y="33233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2290;p68">
              <a:extLst>
                <a:ext uri="{FF2B5EF4-FFF2-40B4-BE49-F238E27FC236}">
                  <a16:creationId xmlns:a16="http://schemas.microsoft.com/office/drawing/2014/main" id="{052E7063-A228-6983-709A-63A6681B7208}"/>
                </a:ext>
              </a:extLst>
            </p:cNvPr>
            <p:cNvSpPr/>
            <p:nvPr/>
          </p:nvSpPr>
          <p:spPr>
            <a:xfrm>
              <a:off x="419940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2291;p68">
              <a:extLst>
                <a:ext uri="{FF2B5EF4-FFF2-40B4-BE49-F238E27FC236}">
                  <a16:creationId xmlns:a16="http://schemas.microsoft.com/office/drawing/2014/main" id="{6DC700C6-81E6-AC9E-D2A3-214F41525883}"/>
                </a:ext>
              </a:extLst>
            </p:cNvPr>
            <p:cNvSpPr/>
            <p:nvPr/>
          </p:nvSpPr>
          <p:spPr>
            <a:xfrm>
              <a:off x="4199400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2292;p68">
              <a:extLst>
                <a:ext uri="{FF2B5EF4-FFF2-40B4-BE49-F238E27FC236}">
                  <a16:creationId xmlns:a16="http://schemas.microsoft.com/office/drawing/2014/main" id="{3C41277A-7866-EF4F-565F-C0DA7270C709}"/>
                </a:ext>
              </a:extLst>
            </p:cNvPr>
            <p:cNvSpPr/>
            <p:nvPr/>
          </p:nvSpPr>
          <p:spPr>
            <a:xfrm>
              <a:off x="4199400" y="355192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2293;p68">
              <a:extLst>
                <a:ext uri="{FF2B5EF4-FFF2-40B4-BE49-F238E27FC236}">
                  <a16:creationId xmlns:a16="http://schemas.microsoft.com/office/drawing/2014/main" id="{97D6CAB1-D433-C720-5E97-922DBD8E4C49}"/>
                </a:ext>
              </a:extLst>
            </p:cNvPr>
            <p:cNvSpPr/>
            <p:nvPr/>
          </p:nvSpPr>
          <p:spPr>
            <a:xfrm>
              <a:off x="419940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2294;p68">
              <a:extLst>
                <a:ext uri="{FF2B5EF4-FFF2-40B4-BE49-F238E27FC236}">
                  <a16:creationId xmlns:a16="http://schemas.microsoft.com/office/drawing/2014/main" id="{D9F2B89E-6D2D-962C-B12D-6D6061E0E639}"/>
                </a:ext>
              </a:extLst>
            </p:cNvPr>
            <p:cNvSpPr/>
            <p:nvPr/>
          </p:nvSpPr>
          <p:spPr>
            <a:xfrm>
              <a:off x="419940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2295;p68">
              <a:extLst>
                <a:ext uri="{FF2B5EF4-FFF2-40B4-BE49-F238E27FC236}">
                  <a16:creationId xmlns:a16="http://schemas.microsoft.com/office/drawing/2014/main" id="{B7F7232A-A82A-9E18-FC92-5DAF1D7B9FBE}"/>
                </a:ext>
              </a:extLst>
            </p:cNvPr>
            <p:cNvSpPr/>
            <p:nvPr/>
          </p:nvSpPr>
          <p:spPr>
            <a:xfrm>
              <a:off x="41231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2296;p68">
              <a:extLst>
                <a:ext uri="{FF2B5EF4-FFF2-40B4-BE49-F238E27FC236}">
                  <a16:creationId xmlns:a16="http://schemas.microsoft.com/office/drawing/2014/main" id="{0F0E32C2-4157-B0B9-B258-7C25EC9CE253}"/>
                </a:ext>
              </a:extLst>
            </p:cNvPr>
            <p:cNvSpPr/>
            <p:nvPr/>
          </p:nvSpPr>
          <p:spPr>
            <a:xfrm>
              <a:off x="41231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2297;p68">
              <a:extLst>
                <a:ext uri="{FF2B5EF4-FFF2-40B4-BE49-F238E27FC236}">
                  <a16:creationId xmlns:a16="http://schemas.microsoft.com/office/drawing/2014/main" id="{04184DD1-5863-2CE0-1D0C-BCA3A6DDF95F}"/>
                </a:ext>
              </a:extLst>
            </p:cNvPr>
            <p:cNvSpPr/>
            <p:nvPr/>
          </p:nvSpPr>
          <p:spPr>
            <a:xfrm>
              <a:off x="4046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2298;p68">
              <a:extLst>
                <a:ext uri="{FF2B5EF4-FFF2-40B4-BE49-F238E27FC236}">
                  <a16:creationId xmlns:a16="http://schemas.microsoft.com/office/drawing/2014/main" id="{FF1551C0-E5B9-74B7-ABB8-D0E5AA565557}"/>
                </a:ext>
              </a:extLst>
            </p:cNvPr>
            <p:cNvSpPr/>
            <p:nvPr/>
          </p:nvSpPr>
          <p:spPr>
            <a:xfrm>
              <a:off x="40469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2299;p68">
              <a:extLst>
                <a:ext uri="{FF2B5EF4-FFF2-40B4-BE49-F238E27FC236}">
                  <a16:creationId xmlns:a16="http://schemas.microsoft.com/office/drawing/2014/main" id="{510D7991-099C-7169-B32F-E9B242CE194B}"/>
                </a:ext>
              </a:extLst>
            </p:cNvPr>
            <p:cNvSpPr/>
            <p:nvPr/>
          </p:nvSpPr>
          <p:spPr>
            <a:xfrm>
              <a:off x="40469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2300;p68">
              <a:extLst>
                <a:ext uri="{FF2B5EF4-FFF2-40B4-BE49-F238E27FC236}">
                  <a16:creationId xmlns:a16="http://schemas.microsoft.com/office/drawing/2014/main" id="{DA812F54-B47A-8262-4C63-E92431975766}"/>
                </a:ext>
              </a:extLst>
            </p:cNvPr>
            <p:cNvSpPr/>
            <p:nvPr/>
          </p:nvSpPr>
          <p:spPr>
            <a:xfrm>
              <a:off x="40469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2301;p68">
              <a:extLst>
                <a:ext uri="{FF2B5EF4-FFF2-40B4-BE49-F238E27FC236}">
                  <a16:creationId xmlns:a16="http://schemas.microsoft.com/office/drawing/2014/main" id="{E3B4F637-2402-7A59-A820-938E2E013314}"/>
                </a:ext>
              </a:extLst>
            </p:cNvPr>
            <p:cNvSpPr/>
            <p:nvPr/>
          </p:nvSpPr>
          <p:spPr>
            <a:xfrm>
              <a:off x="39709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2302;p68">
              <a:extLst>
                <a:ext uri="{FF2B5EF4-FFF2-40B4-BE49-F238E27FC236}">
                  <a16:creationId xmlns:a16="http://schemas.microsoft.com/office/drawing/2014/main" id="{A2D5F90B-4DFD-7440-79C4-E675FBB35A9D}"/>
                </a:ext>
              </a:extLst>
            </p:cNvPr>
            <p:cNvSpPr/>
            <p:nvPr/>
          </p:nvSpPr>
          <p:spPr>
            <a:xfrm>
              <a:off x="35898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2303;p68">
              <a:extLst>
                <a:ext uri="{FF2B5EF4-FFF2-40B4-BE49-F238E27FC236}">
                  <a16:creationId xmlns:a16="http://schemas.microsoft.com/office/drawing/2014/main" id="{8F2CB984-2240-6E94-0BB4-B0D3BB89D0CD}"/>
                </a:ext>
              </a:extLst>
            </p:cNvPr>
            <p:cNvSpPr/>
            <p:nvPr/>
          </p:nvSpPr>
          <p:spPr>
            <a:xfrm>
              <a:off x="35898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2304;p68">
              <a:extLst>
                <a:ext uri="{FF2B5EF4-FFF2-40B4-BE49-F238E27FC236}">
                  <a16:creationId xmlns:a16="http://schemas.microsoft.com/office/drawing/2014/main" id="{B4D11A84-95E3-DA23-0857-5F7B314029C9}"/>
                </a:ext>
              </a:extLst>
            </p:cNvPr>
            <p:cNvSpPr/>
            <p:nvPr/>
          </p:nvSpPr>
          <p:spPr>
            <a:xfrm>
              <a:off x="358987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2305;p68">
              <a:extLst>
                <a:ext uri="{FF2B5EF4-FFF2-40B4-BE49-F238E27FC236}">
                  <a16:creationId xmlns:a16="http://schemas.microsoft.com/office/drawing/2014/main" id="{8ED32630-19BC-6BEB-060B-2E1AC29D9968}"/>
                </a:ext>
              </a:extLst>
            </p:cNvPr>
            <p:cNvSpPr/>
            <p:nvPr/>
          </p:nvSpPr>
          <p:spPr>
            <a:xfrm>
              <a:off x="358987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2306;p68">
              <a:extLst>
                <a:ext uri="{FF2B5EF4-FFF2-40B4-BE49-F238E27FC236}">
                  <a16:creationId xmlns:a16="http://schemas.microsoft.com/office/drawing/2014/main" id="{BCCB186B-37CC-795E-0EB3-60CA3F147DD6}"/>
                </a:ext>
              </a:extLst>
            </p:cNvPr>
            <p:cNvSpPr/>
            <p:nvPr/>
          </p:nvSpPr>
          <p:spPr>
            <a:xfrm>
              <a:off x="35898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2307;p68">
              <a:extLst>
                <a:ext uri="{FF2B5EF4-FFF2-40B4-BE49-F238E27FC236}">
                  <a16:creationId xmlns:a16="http://schemas.microsoft.com/office/drawing/2014/main" id="{68D8E14D-BFB3-EC00-B593-09B20978CC2B}"/>
                </a:ext>
              </a:extLst>
            </p:cNvPr>
            <p:cNvSpPr/>
            <p:nvPr/>
          </p:nvSpPr>
          <p:spPr>
            <a:xfrm>
              <a:off x="35898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2308;p68">
              <a:extLst>
                <a:ext uri="{FF2B5EF4-FFF2-40B4-BE49-F238E27FC236}">
                  <a16:creationId xmlns:a16="http://schemas.microsoft.com/office/drawing/2014/main" id="{D1D77320-8AEF-1620-92C6-61D296552EDC}"/>
                </a:ext>
              </a:extLst>
            </p:cNvPr>
            <p:cNvSpPr/>
            <p:nvPr/>
          </p:nvSpPr>
          <p:spPr>
            <a:xfrm>
              <a:off x="35898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2309;p68">
              <a:extLst>
                <a:ext uri="{FF2B5EF4-FFF2-40B4-BE49-F238E27FC236}">
                  <a16:creationId xmlns:a16="http://schemas.microsoft.com/office/drawing/2014/main" id="{B7206A6E-798F-F413-1CFA-EB7AD2FA8FC4}"/>
                </a:ext>
              </a:extLst>
            </p:cNvPr>
            <p:cNvSpPr/>
            <p:nvPr/>
          </p:nvSpPr>
          <p:spPr>
            <a:xfrm>
              <a:off x="32852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2310;p68">
              <a:extLst>
                <a:ext uri="{FF2B5EF4-FFF2-40B4-BE49-F238E27FC236}">
                  <a16:creationId xmlns:a16="http://schemas.microsoft.com/office/drawing/2014/main" id="{A2236B68-B3CA-B593-C8C7-8F22E5DC22F1}"/>
                </a:ext>
              </a:extLst>
            </p:cNvPr>
            <p:cNvSpPr/>
            <p:nvPr/>
          </p:nvSpPr>
          <p:spPr>
            <a:xfrm>
              <a:off x="32852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2311;p68">
              <a:extLst>
                <a:ext uri="{FF2B5EF4-FFF2-40B4-BE49-F238E27FC236}">
                  <a16:creationId xmlns:a16="http://schemas.microsoft.com/office/drawing/2014/main" id="{7DCB3CEC-DB04-1B60-A3F7-A73573F335A6}"/>
                </a:ext>
              </a:extLst>
            </p:cNvPr>
            <p:cNvSpPr/>
            <p:nvPr/>
          </p:nvSpPr>
          <p:spPr>
            <a:xfrm>
              <a:off x="32852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2312;p68">
              <a:extLst>
                <a:ext uri="{FF2B5EF4-FFF2-40B4-BE49-F238E27FC236}">
                  <a16:creationId xmlns:a16="http://schemas.microsoft.com/office/drawing/2014/main" id="{382A2E76-2D70-1D8B-3765-0ABF8CCA5B7A}"/>
                </a:ext>
              </a:extLst>
            </p:cNvPr>
            <p:cNvSpPr/>
            <p:nvPr/>
          </p:nvSpPr>
          <p:spPr>
            <a:xfrm>
              <a:off x="33614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2313;p68">
              <a:extLst>
                <a:ext uri="{FF2B5EF4-FFF2-40B4-BE49-F238E27FC236}">
                  <a16:creationId xmlns:a16="http://schemas.microsoft.com/office/drawing/2014/main" id="{B3B4C41E-45CC-C3F8-FA08-5945C98CD80B}"/>
                </a:ext>
              </a:extLst>
            </p:cNvPr>
            <p:cNvSpPr/>
            <p:nvPr/>
          </p:nvSpPr>
          <p:spPr>
            <a:xfrm>
              <a:off x="33614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2314;p68">
              <a:extLst>
                <a:ext uri="{FF2B5EF4-FFF2-40B4-BE49-F238E27FC236}">
                  <a16:creationId xmlns:a16="http://schemas.microsoft.com/office/drawing/2014/main" id="{31E9F7BE-757B-6691-0B35-130A30A4DF2E}"/>
                </a:ext>
              </a:extLst>
            </p:cNvPr>
            <p:cNvSpPr/>
            <p:nvPr/>
          </p:nvSpPr>
          <p:spPr>
            <a:xfrm>
              <a:off x="33614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2315;p68">
              <a:extLst>
                <a:ext uri="{FF2B5EF4-FFF2-40B4-BE49-F238E27FC236}">
                  <a16:creationId xmlns:a16="http://schemas.microsoft.com/office/drawing/2014/main" id="{4848D45D-C2E6-9532-DB97-AD4B83BBDA7A}"/>
                </a:ext>
              </a:extLst>
            </p:cNvPr>
            <p:cNvSpPr/>
            <p:nvPr/>
          </p:nvSpPr>
          <p:spPr>
            <a:xfrm>
              <a:off x="336145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2316;p68">
              <a:extLst>
                <a:ext uri="{FF2B5EF4-FFF2-40B4-BE49-F238E27FC236}">
                  <a16:creationId xmlns:a16="http://schemas.microsoft.com/office/drawing/2014/main" id="{A224AEA1-29AF-24D6-40CD-E902697BC364}"/>
                </a:ext>
              </a:extLst>
            </p:cNvPr>
            <p:cNvSpPr/>
            <p:nvPr/>
          </p:nvSpPr>
          <p:spPr>
            <a:xfrm>
              <a:off x="33614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2317;p68">
              <a:extLst>
                <a:ext uri="{FF2B5EF4-FFF2-40B4-BE49-F238E27FC236}">
                  <a16:creationId xmlns:a16="http://schemas.microsoft.com/office/drawing/2014/main" id="{E45CC818-DD61-657D-5189-B228F6DD6C66}"/>
                </a:ext>
              </a:extLst>
            </p:cNvPr>
            <p:cNvSpPr/>
            <p:nvPr/>
          </p:nvSpPr>
          <p:spPr>
            <a:xfrm>
              <a:off x="34374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2318;p68">
              <a:extLst>
                <a:ext uri="{FF2B5EF4-FFF2-40B4-BE49-F238E27FC236}">
                  <a16:creationId xmlns:a16="http://schemas.microsoft.com/office/drawing/2014/main" id="{91831278-6F3B-50CE-194C-43FCF630F610}"/>
                </a:ext>
              </a:extLst>
            </p:cNvPr>
            <p:cNvSpPr/>
            <p:nvPr/>
          </p:nvSpPr>
          <p:spPr>
            <a:xfrm>
              <a:off x="34374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2319;p68">
              <a:extLst>
                <a:ext uri="{FF2B5EF4-FFF2-40B4-BE49-F238E27FC236}">
                  <a16:creationId xmlns:a16="http://schemas.microsoft.com/office/drawing/2014/main" id="{D8735A71-A925-B1DE-CBB9-6EB0A3C2B195}"/>
                </a:ext>
              </a:extLst>
            </p:cNvPr>
            <p:cNvSpPr/>
            <p:nvPr/>
          </p:nvSpPr>
          <p:spPr>
            <a:xfrm>
              <a:off x="34374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2320;p68">
              <a:extLst>
                <a:ext uri="{FF2B5EF4-FFF2-40B4-BE49-F238E27FC236}">
                  <a16:creationId xmlns:a16="http://schemas.microsoft.com/office/drawing/2014/main" id="{135C4022-13DC-3449-32AC-19D9E82EBC5B}"/>
                </a:ext>
              </a:extLst>
            </p:cNvPr>
            <p:cNvSpPr/>
            <p:nvPr/>
          </p:nvSpPr>
          <p:spPr>
            <a:xfrm>
              <a:off x="34374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2321;p68">
              <a:extLst>
                <a:ext uri="{FF2B5EF4-FFF2-40B4-BE49-F238E27FC236}">
                  <a16:creationId xmlns:a16="http://schemas.microsoft.com/office/drawing/2014/main" id="{C5A6153E-C394-F8E5-FE0A-4925C9EABCFE}"/>
                </a:ext>
              </a:extLst>
            </p:cNvPr>
            <p:cNvSpPr/>
            <p:nvPr/>
          </p:nvSpPr>
          <p:spPr>
            <a:xfrm>
              <a:off x="34374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2322;p68">
              <a:extLst>
                <a:ext uri="{FF2B5EF4-FFF2-40B4-BE49-F238E27FC236}">
                  <a16:creationId xmlns:a16="http://schemas.microsoft.com/office/drawing/2014/main" id="{D88A213D-5CCC-6641-5DB4-71C15E3364FB}"/>
                </a:ext>
              </a:extLst>
            </p:cNvPr>
            <p:cNvSpPr/>
            <p:nvPr/>
          </p:nvSpPr>
          <p:spPr>
            <a:xfrm>
              <a:off x="34374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2323;p68">
              <a:extLst>
                <a:ext uri="{FF2B5EF4-FFF2-40B4-BE49-F238E27FC236}">
                  <a16:creationId xmlns:a16="http://schemas.microsoft.com/office/drawing/2014/main" id="{A4C25EDD-D486-5FC0-6120-1CB1B6C6428C}"/>
                </a:ext>
              </a:extLst>
            </p:cNvPr>
            <p:cNvSpPr/>
            <p:nvPr/>
          </p:nvSpPr>
          <p:spPr>
            <a:xfrm>
              <a:off x="34374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2324;p68">
              <a:extLst>
                <a:ext uri="{FF2B5EF4-FFF2-40B4-BE49-F238E27FC236}">
                  <a16:creationId xmlns:a16="http://schemas.microsoft.com/office/drawing/2014/main" id="{474ABF73-E846-3564-F8B7-A3BF19231D99}"/>
                </a:ext>
              </a:extLst>
            </p:cNvPr>
            <p:cNvSpPr/>
            <p:nvPr/>
          </p:nvSpPr>
          <p:spPr>
            <a:xfrm>
              <a:off x="35136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2325;p68">
              <a:extLst>
                <a:ext uri="{FF2B5EF4-FFF2-40B4-BE49-F238E27FC236}">
                  <a16:creationId xmlns:a16="http://schemas.microsoft.com/office/drawing/2014/main" id="{9F4E414F-3B48-161C-2750-53B82943ED1F}"/>
                </a:ext>
              </a:extLst>
            </p:cNvPr>
            <p:cNvSpPr/>
            <p:nvPr/>
          </p:nvSpPr>
          <p:spPr>
            <a:xfrm>
              <a:off x="35136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2326;p68">
              <a:extLst>
                <a:ext uri="{FF2B5EF4-FFF2-40B4-BE49-F238E27FC236}">
                  <a16:creationId xmlns:a16="http://schemas.microsoft.com/office/drawing/2014/main" id="{7B58C682-047C-A386-A3E4-78D11B0FE030}"/>
                </a:ext>
              </a:extLst>
            </p:cNvPr>
            <p:cNvSpPr/>
            <p:nvPr/>
          </p:nvSpPr>
          <p:spPr>
            <a:xfrm>
              <a:off x="35136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2327;p68">
              <a:extLst>
                <a:ext uri="{FF2B5EF4-FFF2-40B4-BE49-F238E27FC236}">
                  <a16:creationId xmlns:a16="http://schemas.microsoft.com/office/drawing/2014/main" id="{B432F913-C8DD-A69E-6EBE-BC078E4456C2}"/>
                </a:ext>
              </a:extLst>
            </p:cNvPr>
            <p:cNvSpPr/>
            <p:nvPr/>
          </p:nvSpPr>
          <p:spPr>
            <a:xfrm>
              <a:off x="35136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2328;p68">
              <a:extLst>
                <a:ext uri="{FF2B5EF4-FFF2-40B4-BE49-F238E27FC236}">
                  <a16:creationId xmlns:a16="http://schemas.microsoft.com/office/drawing/2014/main" id="{20AE054F-D5A3-AD9F-846B-5467D7F615F6}"/>
                </a:ext>
              </a:extLst>
            </p:cNvPr>
            <p:cNvSpPr/>
            <p:nvPr/>
          </p:nvSpPr>
          <p:spPr>
            <a:xfrm>
              <a:off x="35136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2329;p68">
              <a:extLst>
                <a:ext uri="{FF2B5EF4-FFF2-40B4-BE49-F238E27FC236}">
                  <a16:creationId xmlns:a16="http://schemas.microsoft.com/office/drawing/2014/main" id="{BCD06238-52E2-1F40-18E8-ACEE0F75D2D5}"/>
                </a:ext>
              </a:extLst>
            </p:cNvPr>
            <p:cNvSpPr/>
            <p:nvPr/>
          </p:nvSpPr>
          <p:spPr>
            <a:xfrm>
              <a:off x="35136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2330;p68">
              <a:extLst>
                <a:ext uri="{FF2B5EF4-FFF2-40B4-BE49-F238E27FC236}">
                  <a16:creationId xmlns:a16="http://schemas.microsoft.com/office/drawing/2014/main" id="{3521D122-91B7-B26B-C66C-4D53AD3927DA}"/>
                </a:ext>
              </a:extLst>
            </p:cNvPr>
            <p:cNvSpPr/>
            <p:nvPr/>
          </p:nvSpPr>
          <p:spPr>
            <a:xfrm>
              <a:off x="35136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2331;p68">
              <a:extLst>
                <a:ext uri="{FF2B5EF4-FFF2-40B4-BE49-F238E27FC236}">
                  <a16:creationId xmlns:a16="http://schemas.microsoft.com/office/drawing/2014/main" id="{B4A81955-DFF5-5493-1090-4BC8EDE066E9}"/>
                </a:ext>
              </a:extLst>
            </p:cNvPr>
            <p:cNvSpPr/>
            <p:nvPr/>
          </p:nvSpPr>
          <p:spPr>
            <a:xfrm>
              <a:off x="35136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2332;p68">
              <a:extLst>
                <a:ext uri="{FF2B5EF4-FFF2-40B4-BE49-F238E27FC236}">
                  <a16:creationId xmlns:a16="http://schemas.microsoft.com/office/drawing/2014/main" id="{B58D940E-E724-A8AF-375D-909322ABFB84}"/>
                </a:ext>
              </a:extLst>
            </p:cNvPr>
            <p:cNvSpPr/>
            <p:nvPr/>
          </p:nvSpPr>
          <p:spPr>
            <a:xfrm>
              <a:off x="35898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2333;p68">
              <a:extLst>
                <a:ext uri="{FF2B5EF4-FFF2-40B4-BE49-F238E27FC236}">
                  <a16:creationId xmlns:a16="http://schemas.microsoft.com/office/drawing/2014/main" id="{2FFB8B75-66F0-893D-8012-79A30D45EE6E}"/>
                </a:ext>
              </a:extLst>
            </p:cNvPr>
            <p:cNvSpPr/>
            <p:nvPr/>
          </p:nvSpPr>
          <p:spPr>
            <a:xfrm>
              <a:off x="366610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2334;p68">
              <a:extLst>
                <a:ext uri="{FF2B5EF4-FFF2-40B4-BE49-F238E27FC236}">
                  <a16:creationId xmlns:a16="http://schemas.microsoft.com/office/drawing/2014/main" id="{D8ACF741-8C9C-1026-6E03-ECA07C602542}"/>
                </a:ext>
              </a:extLst>
            </p:cNvPr>
            <p:cNvSpPr/>
            <p:nvPr/>
          </p:nvSpPr>
          <p:spPr>
            <a:xfrm>
              <a:off x="366610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2335;p68">
              <a:extLst>
                <a:ext uri="{FF2B5EF4-FFF2-40B4-BE49-F238E27FC236}">
                  <a16:creationId xmlns:a16="http://schemas.microsoft.com/office/drawing/2014/main" id="{9FAEE146-00DC-B997-A88A-830F7E87B699}"/>
                </a:ext>
              </a:extLst>
            </p:cNvPr>
            <p:cNvSpPr/>
            <p:nvPr/>
          </p:nvSpPr>
          <p:spPr>
            <a:xfrm>
              <a:off x="36661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2336;p68">
              <a:extLst>
                <a:ext uri="{FF2B5EF4-FFF2-40B4-BE49-F238E27FC236}">
                  <a16:creationId xmlns:a16="http://schemas.microsoft.com/office/drawing/2014/main" id="{E1FA8BAA-7F3C-D72A-4E24-E4D6F8B65701}"/>
                </a:ext>
              </a:extLst>
            </p:cNvPr>
            <p:cNvSpPr/>
            <p:nvPr/>
          </p:nvSpPr>
          <p:spPr>
            <a:xfrm>
              <a:off x="36661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2337;p68">
              <a:extLst>
                <a:ext uri="{FF2B5EF4-FFF2-40B4-BE49-F238E27FC236}">
                  <a16:creationId xmlns:a16="http://schemas.microsoft.com/office/drawing/2014/main" id="{E5756DD1-5F6B-ABD8-33AD-8D780AC05374}"/>
                </a:ext>
              </a:extLst>
            </p:cNvPr>
            <p:cNvSpPr/>
            <p:nvPr/>
          </p:nvSpPr>
          <p:spPr>
            <a:xfrm>
              <a:off x="36661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2338;p68">
              <a:extLst>
                <a:ext uri="{FF2B5EF4-FFF2-40B4-BE49-F238E27FC236}">
                  <a16:creationId xmlns:a16="http://schemas.microsoft.com/office/drawing/2014/main" id="{19FE3279-7133-B968-B3E4-2A892D79237E}"/>
                </a:ext>
              </a:extLst>
            </p:cNvPr>
            <p:cNvSpPr/>
            <p:nvPr/>
          </p:nvSpPr>
          <p:spPr>
            <a:xfrm>
              <a:off x="36661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2339;p68">
              <a:extLst>
                <a:ext uri="{FF2B5EF4-FFF2-40B4-BE49-F238E27FC236}">
                  <a16:creationId xmlns:a16="http://schemas.microsoft.com/office/drawing/2014/main" id="{5568924D-836F-112C-8BCB-75B5CBCF59FF}"/>
                </a:ext>
              </a:extLst>
            </p:cNvPr>
            <p:cNvSpPr/>
            <p:nvPr/>
          </p:nvSpPr>
          <p:spPr>
            <a:xfrm>
              <a:off x="36661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2340;p68">
              <a:extLst>
                <a:ext uri="{FF2B5EF4-FFF2-40B4-BE49-F238E27FC236}">
                  <a16:creationId xmlns:a16="http://schemas.microsoft.com/office/drawing/2014/main" id="{8F0930EB-6F94-1BE8-996D-B0ADF092F6F5}"/>
                </a:ext>
              </a:extLst>
            </p:cNvPr>
            <p:cNvSpPr/>
            <p:nvPr/>
          </p:nvSpPr>
          <p:spPr>
            <a:xfrm>
              <a:off x="37423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2341;p68">
              <a:extLst>
                <a:ext uri="{FF2B5EF4-FFF2-40B4-BE49-F238E27FC236}">
                  <a16:creationId xmlns:a16="http://schemas.microsoft.com/office/drawing/2014/main" id="{8BD2D84B-292A-433C-903C-82DD885D3745}"/>
                </a:ext>
              </a:extLst>
            </p:cNvPr>
            <p:cNvSpPr/>
            <p:nvPr/>
          </p:nvSpPr>
          <p:spPr>
            <a:xfrm>
              <a:off x="37423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2342;p68">
              <a:extLst>
                <a:ext uri="{FF2B5EF4-FFF2-40B4-BE49-F238E27FC236}">
                  <a16:creationId xmlns:a16="http://schemas.microsoft.com/office/drawing/2014/main" id="{07FDC44F-509C-8D25-CE4B-F6249D92353E}"/>
                </a:ext>
              </a:extLst>
            </p:cNvPr>
            <p:cNvSpPr/>
            <p:nvPr/>
          </p:nvSpPr>
          <p:spPr>
            <a:xfrm>
              <a:off x="37423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2343;p68">
              <a:extLst>
                <a:ext uri="{FF2B5EF4-FFF2-40B4-BE49-F238E27FC236}">
                  <a16:creationId xmlns:a16="http://schemas.microsoft.com/office/drawing/2014/main" id="{9F01876A-58B5-530A-2912-853A23B00971}"/>
                </a:ext>
              </a:extLst>
            </p:cNvPr>
            <p:cNvSpPr/>
            <p:nvPr/>
          </p:nvSpPr>
          <p:spPr>
            <a:xfrm>
              <a:off x="37423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2344;p68">
              <a:extLst>
                <a:ext uri="{FF2B5EF4-FFF2-40B4-BE49-F238E27FC236}">
                  <a16:creationId xmlns:a16="http://schemas.microsoft.com/office/drawing/2014/main" id="{3408EA32-EFE7-D775-079C-57B89770F26D}"/>
                </a:ext>
              </a:extLst>
            </p:cNvPr>
            <p:cNvSpPr/>
            <p:nvPr/>
          </p:nvSpPr>
          <p:spPr>
            <a:xfrm>
              <a:off x="3742300" y="30186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2345;p68">
              <a:extLst>
                <a:ext uri="{FF2B5EF4-FFF2-40B4-BE49-F238E27FC236}">
                  <a16:creationId xmlns:a16="http://schemas.microsoft.com/office/drawing/2014/main" id="{B3D6FF94-24EE-26B5-7979-3A54894CDF53}"/>
                </a:ext>
              </a:extLst>
            </p:cNvPr>
            <p:cNvSpPr/>
            <p:nvPr/>
          </p:nvSpPr>
          <p:spPr>
            <a:xfrm>
              <a:off x="37423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2346;p68">
              <a:extLst>
                <a:ext uri="{FF2B5EF4-FFF2-40B4-BE49-F238E27FC236}">
                  <a16:creationId xmlns:a16="http://schemas.microsoft.com/office/drawing/2014/main" id="{9934289B-F7D0-60B5-A60E-B992B422E9E2}"/>
                </a:ext>
              </a:extLst>
            </p:cNvPr>
            <p:cNvSpPr/>
            <p:nvPr/>
          </p:nvSpPr>
          <p:spPr>
            <a:xfrm>
              <a:off x="374230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2347;p68">
              <a:extLst>
                <a:ext uri="{FF2B5EF4-FFF2-40B4-BE49-F238E27FC236}">
                  <a16:creationId xmlns:a16="http://schemas.microsoft.com/office/drawing/2014/main" id="{3B886C68-A58F-EAA0-1E00-E5C41257E3EC}"/>
                </a:ext>
              </a:extLst>
            </p:cNvPr>
            <p:cNvSpPr/>
            <p:nvPr/>
          </p:nvSpPr>
          <p:spPr>
            <a:xfrm>
              <a:off x="37423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2348;p68">
              <a:extLst>
                <a:ext uri="{FF2B5EF4-FFF2-40B4-BE49-F238E27FC236}">
                  <a16:creationId xmlns:a16="http://schemas.microsoft.com/office/drawing/2014/main" id="{4CC4EAA4-E4F2-6DC2-B1FB-6C6FA7B40850}"/>
                </a:ext>
              </a:extLst>
            </p:cNvPr>
            <p:cNvSpPr/>
            <p:nvPr/>
          </p:nvSpPr>
          <p:spPr>
            <a:xfrm>
              <a:off x="38185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2349;p68">
              <a:extLst>
                <a:ext uri="{FF2B5EF4-FFF2-40B4-BE49-F238E27FC236}">
                  <a16:creationId xmlns:a16="http://schemas.microsoft.com/office/drawing/2014/main" id="{C2760789-360A-DD92-C2B9-8AAEE70AECBC}"/>
                </a:ext>
              </a:extLst>
            </p:cNvPr>
            <p:cNvSpPr/>
            <p:nvPr/>
          </p:nvSpPr>
          <p:spPr>
            <a:xfrm>
              <a:off x="38185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2350;p68">
              <a:extLst>
                <a:ext uri="{FF2B5EF4-FFF2-40B4-BE49-F238E27FC236}">
                  <a16:creationId xmlns:a16="http://schemas.microsoft.com/office/drawing/2014/main" id="{E52AD876-B12A-8557-0A8A-A5E4A05EA516}"/>
                </a:ext>
              </a:extLst>
            </p:cNvPr>
            <p:cNvSpPr/>
            <p:nvPr/>
          </p:nvSpPr>
          <p:spPr>
            <a:xfrm>
              <a:off x="38185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2351;p68">
              <a:extLst>
                <a:ext uri="{FF2B5EF4-FFF2-40B4-BE49-F238E27FC236}">
                  <a16:creationId xmlns:a16="http://schemas.microsoft.com/office/drawing/2014/main" id="{BF055299-2208-FEE1-2772-F0C019CA1A54}"/>
                </a:ext>
              </a:extLst>
            </p:cNvPr>
            <p:cNvSpPr/>
            <p:nvPr/>
          </p:nvSpPr>
          <p:spPr>
            <a:xfrm>
              <a:off x="38185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2352;p68">
              <a:extLst>
                <a:ext uri="{FF2B5EF4-FFF2-40B4-BE49-F238E27FC236}">
                  <a16:creationId xmlns:a16="http://schemas.microsoft.com/office/drawing/2014/main" id="{3F36C482-D4D7-61E4-A5FD-0EC991BC455C}"/>
                </a:ext>
              </a:extLst>
            </p:cNvPr>
            <p:cNvSpPr/>
            <p:nvPr/>
          </p:nvSpPr>
          <p:spPr>
            <a:xfrm>
              <a:off x="38185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2353;p68">
              <a:extLst>
                <a:ext uri="{FF2B5EF4-FFF2-40B4-BE49-F238E27FC236}">
                  <a16:creationId xmlns:a16="http://schemas.microsoft.com/office/drawing/2014/main" id="{FD6BBDCB-90F3-53B7-80E2-1ECCFDFCDA45}"/>
                </a:ext>
              </a:extLst>
            </p:cNvPr>
            <p:cNvSpPr/>
            <p:nvPr/>
          </p:nvSpPr>
          <p:spPr>
            <a:xfrm>
              <a:off x="38185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2354;p68">
              <a:extLst>
                <a:ext uri="{FF2B5EF4-FFF2-40B4-BE49-F238E27FC236}">
                  <a16:creationId xmlns:a16="http://schemas.microsoft.com/office/drawing/2014/main" id="{B57A43F9-2FB8-783E-F97D-70705D7285A6}"/>
                </a:ext>
              </a:extLst>
            </p:cNvPr>
            <p:cNvSpPr/>
            <p:nvPr/>
          </p:nvSpPr>
          <p:spPr>
            <a:xfrm>
              <a:off x="38185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2355;p68">
              <a:extLst>
                <a:ext uri="{FF2B5EF4-FFF2-40B4-BE49-F238E27FC236}">
                  <a16:creationId xmlns:a16="http://schemas.microsoft.com/office/drawing/2014/main" id="{5C29D0AD-C2EF-1BBB-8065-E02C46D99B20}"/>
                </a:ext>
              </a:extLst>
            </p:cNvPr>
            <p:cNvSpPr/>
            <p:nvPr/>
          </p:nvSpPr>
          <p:spPr>
            <a:xfrm>
              <a:off x="381852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2356;p68">
              <a:extLst>
                <a:ext uri="{FF2B5EF4-FFF2-40B4-BE49-F238E27FC236}">
                  <a16:creationId xmlns:a16="http://schemas.microsoft.com/office/drawing/2014/main" id="{ADB4794E-BB50-433B-276A-EFCA19422523}"/>
                </a:ext>
              </a:extLst>
            </p:cNvPr>
            <p:cNvSpPr/>
            <p:nvPr/>
          </p:nvSpPr>
          <p:spPr>
            <a:xfrm>
              <a:off x="38185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2357;p68">
              <a:extLst>
                <a:ext uri="{FF2B5EF4-FFF2-40B4-BE49-F238E27FC236}">
                  <a16:creationId xmlns:a16="http://schemas.microsoft.com/office/drawing/2014/main" id="{78A05945-7582-115A-E937-B083C009F05D}"/>
                </a:ext>
              </a:extLst>
            </p:cNvPr>
            <p:cNvSpPr/>
            <p:nvPr/>
          </p:nvSpPr>
          <p:spPr>
            <a:xfrm>
              <a:off x="38185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2358;p68">
              <a:extLst>
                <a:ext uri="{FF2B5EF4-FFF2-40B4-BE49-F238E27FC236}">
                  <a16:creationId xmlns:a16="http://schemas.microsoft.com/office/drawing/2014/main" id="{9659E27A-03E6-B9CA-B6B7-1FC9047533BC}"/>
                </a:ext>
              </a:extLst>
            </p:cNvPr>
            <p:cNvSpPr/>
            <p:nvPr/>
          </p:nvSpPr>
          <p:spPr>
            <a:xfrm>
              <a:off x="38947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2359;p68">
              <a:extLst>
                <a:ext uri="{FF2B5EF4-FFF2-40B4-BE49-F238E27FC236}">
                  <a16:creationId xmlns:a16="http://schemas.microsoft.com/office/drawing/2014/main" id="{9B0B5650-3339-CD49-7B6E-83D1B5235198}"/>
                </a:ext>
              </a:extLst>
            </p:cNvPr>
            <p:cNvSpPr/>
            <p:nvPr/>
          </p:nvSpPr>
          <p:spPr>
            <a:xfrm>
              <a:off x="38947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2360;p68">
              <a:extLst>
                <a:ext uri="{FF2B5EF4-FFF2-40B4-BE49-F238E27FC236}">
                  <a16:creationId xmlns:a16="http://schemas.microsoft.com/office/drawing/2014/main" id="{9644BDB9-5CF7-2B70-219C-97177DEBFD6C}"/>
                </a:ext>
              </a:extLst>
            </p:cNvPr>
            <p:cNvSpPr/>
            <p:nvPr/>
          </p:nvSpPr>
          <p:spPr>
            <a:xfrm>
              <a:off x="3894725" y="385677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2361;p68">
              <a:extLst>
                <a:ext uri="{FF2B5EF4-FFF2-40B4-BE49-F238E27FC236}">
                  <a16:creationId xmlns:a16="http://schemas.microsoft.com/office/drawing/2014/main" id="{ADDAA5F2-72AA-2E2F-F0B4-CABC9A5CD86A}"/>
                </a:ext>
              </a:extLst>
            </p:cNvPr>
            <p:cNvSpPr/>
            <p:nvPr/>
          </p:nvSpPr>
          <p:spPr>
            <a:xfrm>
              <a:off x="38947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2362;p68">
              <a:extLst>
                <a:ext uri="{FF2B5EF4-FFF2-40B4-BE49-F238E27FC236}">
                  <a16:creationId xmlns:a16="http://schemas.microsoft.com/office/drawing/2014/main" id="{E1B4A0B9-02A5-7075-0252-0D1D516BEE21}"/>
                </a:ext>
              </a:extLst>
            </p:cNvPr>
            <p:cNvSpPr/>
            <p:nvPr/>
          </p:nvSpPr>
          <p:spPr>
            <a:xfrm>
              <a:off x="38947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2363;p68">
              <a:extLst>
                <a:ext uri="{FF2B5EF4-FFF2-40B4-BE49-F238E27FC236}">
                  <a16:creationId xmlns:a16="http://schemas.microsoft.com/office/drawing/2014/main" id="{13C4D754-D6F9-E1FB-ADC4-B369BFB11175}"/>
                </a:ext>
              </a:extLst>
            </p:cNvPr>
            <p:cNvSpPr/>
            <p:nvPr/>
          </p:nvSpPr>
          <p:spPr>
            <a:xfrm>
              <a:off x="38947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2364;p68">
              <a:extLst>
                <a:ext uri="{FF2B5EF4-FFF2-40B4-BE49-F238E27FC236}">
                  <a16:creationId xmlns:a16="http://schemas.microsoft.com/office/drawing/2014/main" id="{ED05E445-3D37-003A-FF3D-E10E3A334CE9}"/>
                </a:ext>
              </a:extLst>
            </p:cNvPr>
            <p:cNvSpPr/>
            <p:nvPr/>
          </p:nvSpPr>
          <p:spPr>
            <a:xfrm>
              <a:off x="3894725" y="355192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2365;p68">
              <a:extLst>
                <a:ext uri="{FF2B5EF4-FFF2-40B4-BE49-F238E27FC236}">
                  <a16:creationId xmlns:a16="http://schemas.microsoft.com/office/drawing/2014/main" id="{6AA9B13E-D112-222A-4757-F2565CBF436D}"/>
                </a:ext>
              </a:extLst>
            </p:cNvPr>
            <p:cNvSpPr/>
            <p:nvPr/>
          </p:nvSpPr>
          <p:spPr>
            <a:xfrm>
              <a:off x="38947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2366;p68">
              <a:extLst>
                <a:ext uri="{FF2B5EF4-FFF2-40B4-BE49-F238E27FC236}">
                  <a16:creationId xmlns:a16="http://schemas.microsoft.com/office/drawing/2014/main" id="{17E02355-DF34-7FBF-28E9-B52DF2844D6F}"/>
                </a:ext>
              </a:extLst>
            </p:cNvPr>
            <p:cNvSpPr/>
            <p:nvPr/>
          </p:nvSpPr>
          <p:spPr>
            <a:xfrm>
              <a:off x="38947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2367;p68">
              <a:extLst>
                <a:ext uri="{FF2B5EF4-FFF2-40B4-BE49-F238E27FC236}">
                  <a16:creationId xmlns:a16="http://schemas.microsoft.com/office/drawing/2014/main" id="{1720D076-3D74-AAA4-E593-0BADC7DF675C}"/>
                </a:ext>
              </a:extLst>
            </p:cNvPr>
            <p:cNvSpPr/>
            <p:nvPr/>
          </p:nvSpPr>
          <p:spPr>
            <a:xfrm>
              <a:off x="389460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2368;p68">
              <a:extLst>
                <a:ext uri="{FF2B5EF4-FFF2-40B4-BE49-F238E27FC236}">
                  <a16:creationId xmlns:a16="http://schemas.microsoft.com/office/drawing/2014/main" id="{F76B4D2A-B938-F579-CF0A-5A4F4377307F}"/>
                </a:ext>
              </a:extLst>
            </p:cNvPr>
            <p:cNvSpPr/>
            <p:nvPr/>
          </p:nvSpPr>
          <p:spPr>
            <a:xfrm>
              <a:off x="38947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2369;p68">
              <a:extLst>
                <a:ext uri="{FF2B5EF4-FFF2-40B4-BE49-F238E27FC236}">
                  <a16:creationId xmlns:a16="http://schemas.microsoft.com/office/drawing/2014/main" id="{B87C2B02-05B4-005F-1766-39F5B0B2F44C}"/>
                </a:ext>
              </a:extLst>
            </p:cNvPr>
            <p:cNvSpPr/>
            <p:nvPr/>
          </p:nvSpPr>
          <p:spPr>
            <a:xfrm>
              <a:off x="38947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2370;p68">
              <a:extLst>
                <a:ext uri="{FF2B5EF4-FFF2-40B4-BE49-F238E27FC236}">
                  <a16:creationId xmlns:a16="http://schemas.microsoft.com/office/drawing/2014/main" id="{05CCA0E0-595D-D654-95B3-635386EE5845}"/>
                </a:ext>
              </a:extLst>
            </p:cNvPr>
            <p:cNvSpPr/>
            <p:nvPr/>
          </p:nvSpPr>
          <p:spPr>
            <a:xfrm>
              <a:off x="38947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2371;p68">
              <a:extLst>
                <a:ext uri="{FF2B5EF4-FFF2-40B4-BE49-F238E27FC236}">
                  <a16:creationId xmlns:a16="http://schemas.microsoft.com/office/drawing/2014/main" id="{E09F4BED-8840-A54A-645D-B72493B5FB8B}"/>
                </a:ext>
              </a:extLst>
            </p:cNvPr>
            <p:cNvSpPr/>
            <p:nvPr/>
          </p:nvSpPr>
          <p:spPr>
            <a:xfrm>
              <a:off x="38947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2372;p68">
              <a:extLst>
                <a:ext uri="{FF2B5EF4-FFF2-40B4-BE49-F238E27FC236}">
                  <a16:creationId xmlns:a16="http://schemas.microsoft.com/office/drawing/2014/main" id="{20C24CC3-64B8-70DB-E0AF-410869B96383}"/>
                </a:ext>
              </a:extLst>
            </p:cNvPr>
            <p:cNvSpPr/>
            <p:nvPr/>
          </p:nvSpPr>
          <p:spPr>
            <a:xfrm>
              <a:off x="38947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2373;p68">
              <a:extLst>
                <a:ext uri="{FF2B5EF4-FFF2-40B4-BE49-F238E27FC236}">
                  <a16:creationId xmlns:a16="http://schemas.microsoft.com/office/drawing/2014/main" id="{5FEF40B0-9985-4799-4D46-2D62D81269C0}"/>
                </a:ext>
              </a:extLst>
            </p:cNvPr>
            <p:cNvSpPr/>
            <p:nvPr/>
          </p:nvSpPr>
          <p:spPr>
            <a:xfrm>
              <a:off x="38947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2374;p68">
              <a:extLst>
                <a:ext uri="{FF2B5EF4-FFF2-40B4-BE49-F238E27FC236}">
                  <a16:creationId xmlns:a16="http://schemas.microsoft.com/office/drawing/2014/main" id="{971D9BDD-5A08-0A42-36CC-9804F024146D}"/>
                </a:ext>
              </a:extLst>
            </p:cNvPr>
            <p:cNvSpPr/>
            <p:nvPr/>
          </p:nvSpPr>
          <p:spPr>
            <a:xfrm>
              <a:off x="38185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2375;p68">
              <a:extLst>
                <a:ext uri="{FF2B5EF4-FFF2-40B4-BE49-F238E27FC236}">
                  <a16:creationId xmlns:a16="http://schemas.microsoft.com/office/drawing/2014/main" id="{BF3ADBDE-88C3-9255-3CFF-859A128BA866}"/>
                </a:ext>
              </a:extLst>
            </p:cNvPr>
            <p:cNvSpPr/>
            <p:nvPr/>
          </p:nvSpPr>
          <p:spPr>
            <a:xfrm>
              <a:off x="3742300" y="2866425"/>
              <a:ext cx="62225" cy="53225"/>
            </a:xfrm>
            <a:custGeom>
              <a:avLst/>
              <a:gdLst/>
              <a:ahLst/>
              <a:cxnLst/>
              <a:rect l="l" t="t" r="r" b="b"/>
              <a:pathLst>
                <a:path w="2489" h="2129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2376;p68">
              <a:extLst>
                <a:ext uri="{FF2B5EF4-FFF2-40B4-BE49-F238E27FC236}">
                  <a16:creationId xmlns:a16="http://schemas.microsoft.com/office/drawing/2014/main" id="{C8ABCDD1-C6B9-756E-36DD-0D2E7C31BD07}"/>
                </a:ext>
              </a:extLst>
            </p:cNvPr>
            <p:cNvSpPr/>
            <p:nvPr/>
          </p:nvSpPr>
          <p:spPr>
            <a:xfrm>
              <a:off x="36661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2377;p68">
              <a:extLst>
                <a:ext uri="{FF2B5EF4-FFF2-40B4-BE49-F238E27FC236}">
                  <a16:creationId xmlns:a16="http://schemas.microsoft.com/office/drawing/2014/main" id="{57083E27-AAFA-BB24-FE34-E0CE3B39C042}"/>
                </a:ext>
              </a:extLst>
            </p:cNvPr>
            <p:cNvSpPr/>
            <p:nvPr/>
          </p:nvSpPr>
          <p:spPr>
            <a:xfrm>
              <a:off x="450405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2378;p68">
              <a:extLst>
                <a:ext uri="{FF2B5EF4-FFF2-40B4-BE49-F238E27FC236}">
                  <a16:creationId xmlns:a16="http://schemas.microsoft.com/office/drawing/2014/main" id="{C8DF8139-67F0-1C58-BD1F-4998ED12CC6A}"/>
                </a:ext>
              </a:extLst>
            </p:cNvPr>
            <p:cNvSpPr/>
            <p:nvPr/>
          </p:nvSpPr>
          <p:spPr>
            <a:xfrm>
              <a:off x="4504050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2379;p68">
              <a:extLst>
                <a:ext uri="{FF2B5EF4-FFF2-40B4-BE49-F238E27FC236}">
                  <a16:creationId xmlns:a16="http://schemas.microsoft.com/office/drawing/2014/main" id="{6D786A93-2993-393A-05EF-6E1F57B02347}"/>
                </a:ext>
              </a:extLst>
            </p:cNvPr>
            <p:cNvSpPr/>
            <p:nvPr/>
          </p:nvSpPr>
          <p:spPr>
            <a:xfrm>
              <a:off x="45040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2380;p68">
              <a:extLst>
                <a:ext uri="{FF2B5EF4-FFF2-40B4-BE49-F238E27FC236}">
                  <a16:creationId xmlns:a16="http://schemas.microsoft.com/office/drawing/2014/main" id="{AC2A303E-283F-C53A-A36A-0FF33C401F88}"/>
                </a:ext>
              </a:extLst>
            </p:cNvPr>
            <p:cNvSpPr/>
            <p:nvPr/>
          </p:nvSpPr>
          <p:spPr>
            <a:xfrm>
              <a:off x="44278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2381;p68">
              <a:extLst>
                <a:ext uri="{FF2B5EF4-FFF2-40B4-BE49-F238E27FC236}">
                  <a16:creationId xmlns:a16="http://schemas.microsoft.com/office/drawing/2014/main" id="{DA28074D-07FF-A4F9-C489-8F9943728903}"/>
                </a:ext>
              </a:extLst>
            </p:cNvPr>
            <p:cNvSpPr/>
            <p:nvPr/>
          </p:nvSpPr>
          <p:spPr>
            <a:xfrm>
              <a:off x="44278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2382;p68">
              <a:extLst>
                <a:ext uri="{FF2B5EF4-FFF2-40B4-BE49-F238E27FC236}">
                  <a16:creationId xmlns:a16="http://schemas.microsoft.com/office/drawing/2014/main" id="{19A859EB-FB67-8D15-EF29-3C314727F714}"/>
                </a:ext>
              </a:extLst>
            </p:cNvPr>
            <p:cNvSpPr/>
            <p:nvPr/>
          </p:nvSpPr>
          <p:spPr>
            <a:xfrm>
              <a:off x="44278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2383;p68">
              <a:extLst>
                <a:ext uri="{FF2B5EF4-FFF2-40B4-BE49-F238E27FC236}">
                  <a16:creationId xmlns:a16="http://schemas.microsoft.com/office/drawing/2014/main" id="{272E4D04-1CFF-82D6-957D-D345319D7B83}"/>
                </a:ext>
              </a:extLst>
            </p:cNvPr>
            <p:cNvSpPr/>
            <p:nvPr/>
          </p:nvSpPr>
          <p:spPr>
            <a:xfrm>
              <a:off x="442782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2384;p68">
              <a:extLst>
                <a:ext uri="{FF2B5EF4-FFF2-40B4-BE49-F238E27FC236}">
                  <a16:creationId xmlns:a16="http://schemas.microsoft.com/office/drawing/2014/main" id="{DE6E5426-5517-F24E-262B-04FD87991179}"/>
                </a:ext>
              </a:extLst>
            </p:cNvPr>
            <p:cNvSpPr/>
            <p:nvPr/>
          </p:nvSpPr>
          <p:spPr>
            <a:xfrm>
              <a:off x="442782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2385;p68">
              <a:extLst>
                <a:ext uri="{FF2B5EF4-FFF2-40B4-BE49-F238E27FC236}">
                  <a16:creationId xmlns:a16="http://schemas.microsoft.com/office/drawing/2014/main" id="{C8B3DDA4-F3CA-0C1A-8C52-B0A6877CAD93}"/>
                </a:ext>
              </a:extLst>
            </p:cNvPr>
            <p:cNvSpPr/>
            <p:nvPr/>
          </p:nvSpPr>
          <p:spPr>
            <a:xfrm>
              <a:off x="43516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2386;p68">
              <a:extLst>
                <a:ext uri="{FF2B5EF4-FFF2-40B4-BE49-F238E27FC236}">
                  <a16:creationId xmlns:a16="http://schemas.microsoft.com/office/drawing/2014/main" id="{9E1862D9-7119-0F49-90B0-C8006861C93F}"/>
                </a:ext>
              </a:extLst>
            </p:cNvPr>
            <p:cNvSpPr/>
            <p:nvPr/>
          </p:nvSpPr>
          <p:spPr>
            <a:xfrm>
              <a:off x="43516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2387;p68">
              <a:extLst>
                <a:ext uri="{FF2B5EF4-FFF2-40B4-BE49-F238E27FC236}">
                  <a16:creationId xmlns:a16="http://schemas.microsoft.com/office/drawing/2014/main" id="{D5A449BA-1567-ACF8-7E89-41999A94AD9C}"/>
                </a:ext>
              </a:extLst>
            </p:cNvPr>
            <p:cNvSpPr/>
            <p:nvPr/>
          </p:nvSpPr>
          <p:spPr>
            <a:xfrm>
              <a:off x="43516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2388;p68">
              <a:extLst>
                <a:ext uri="{FF2B5EF4-FFF2-40B4-BE49-F238E27FC236}">
                  <a16:creationId xmlns:a16="http://schemas.microsoft.com/office/drawing/2014/main" id="{C01117FA-7A63-74C1-6693-946263D7BF74}"/>
                </a:ext>
              </a:extLst>
            </p:cNvPr>
            <p:cNvSpPr/>
            <p:nvPr/>
          </p:nvSpPr>
          <p:spPr>
            <a:xfrm>
              <a:off x="435160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2389;p68">
              <a:extLst>
                <a:ext uri="{FF2B5EF4-FFF2-40B4-BE49-F238E27FC236}">
                  <a16:creationId xmlns:a16="http://schemas.microsoft.com/office/drawing/2014/main" id="{C9E9A6CF-2427-327F-BD2D-3AC509BF52A9}"/>
                </a:ext>
              </a:extLst>
            </p:cNvPr>
            <p:cNvSpPr/>
            <p:nvPr/>
          </p:nvSpPr>
          <p:spPr>
            <a:xfrm>
              <a:off x="435160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2390;p68">
              <a:extLst>
                <a:ext uri="{FF2B5EF4-FFF2-40B4-BE49-F238E27FC236}">
                  <a16:creationId xmlns:a16="http://schemas.microsoft.com/office/drawing/2014/main" id="{0B5721F1-1032-DBF0-F711-768D0C629056}"/>
                </a:ext>
              </a:extLst>
            </p:cNvPr>
            <p:cNvSpPr/>
            <p:nvPr/>
          </p:nvSpPr>
          <p:spPr>
            <a:xfrm>
              <a:off x="42756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2391;p68">
              <a:extLst>
                <a:ext uri="{FF2B5EF4-FFF2-40B4-BE49-F238E27FC236}">
                  <a16:creationId xmlns:a16="http://schemas.microsoft.com/office/drawing/2014/main" id="{F1B8AFF9-5E26-1E37-8A99-AA40E8DC0B5B}"/>
                </a:ext>
              </a:extLst>
            </p:cNvPr>
            <p:cNvSpPr/>
            <p:nvPr/>
          </p:nvSpPr>
          <p:spPr>
            <a:xfrm>
              <a:off x="42756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2392;p68">
              <a:extLst>
                <a:ext uri="{FF2B5EF4-FFF2-40B4-BE49-F238E27FC236}">
                  <a16:creationId xmlns:a16="http://schemas.microsoft.com/office/drawing/2014/main" id="{20D834A3-E940-B0D3-0E6C-69E98B78D526}"/>
                </a:ext>
              </a:extLst>
            </p:cNvPr>
            <p:cNvSpPr/>
            <p:nvPr/>
          </p:nvSpPr>
          <p:spPr>
            <a:xfrm>
              <a:off x="42756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2393;p68">
              <a:extLst>
                <a:ext uri="{FF2B5EF4-FFF2-40B4-BE49-F238E27FC236}">
                  <a16:creationId xmlns:a16="http://schemas.microsoft.com/office/drawing/2014/main" id="{F661CB6E-24C1-9B36-CEC6-26A78C79F0CD}"/>
                </a:ext>
              </a:extLst>
            </p:cNvPr>
            <p:cNvSpPr/>
            <p:nvPr/>
          </p:nvSpPr>
          <p:spPr>
            <a:xfrm>
              <a:off x="427560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2394;p68">
              <a:extLst>
                <a:ext uri="{FF2B5EF4-FFF2-40B4-BE49-F238E27FC236}">
                  <a16:creationId xmlns:a16="http://schemas.microsoft.com/office/drawing/2014/main" id="{EAC5B075-E07E-A248-A535-35872A4CB3F9}"/>
                </a:ext>
              </a:extLst>
            </p:cNvPr>
            <p:cNvSpPr/>
            <p:nvPr/>
          </p:nvSpPr>
          <p:spPr>
            <a:xfrm>
              <a:off x="42756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2395;p68">
              <a:extLst>
                <a:ext uri="{FF2B5EF4-FFF2-40B4-BE49-F238E27FC236}">
                  <a16:creationId xmlns:a16="http://schemas.microsoft.com/office/drawing/2014/main" id="{52EEB867-9BC1-5283-E691-EE5AE31AD7B9}"/>
                </a:ext>
              </a:extLst>
            </p:cNvPr>
            <p:cNvSpPr/>
            <p:nvPr/>
          </p:nvSpPr>
          <p:spPr>
            <a:xfrm>
              <a:off x="42756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2396;p68">
              <a:extLst>
                <a:ext uri="{FF2B5EF4-FFF2-40B4-BE49-F238E27FC236}">
                  <a16:creationId xmlns:a16="http://schemas.microsoft.com/office/drawing/2014/main" id="{66F0B967-1BD4-2265-5D17-D261EF3A45A6}"/>
                </a:ext>
              </a:extLst>
            </p:cNvPr>
            <p:cNvSpPr/>
            <p:nvPr/>
          </p:nvSpPr>
          <p:spPr>
            <a:xfrm>
              <a:off x="42756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2397;p68">
              <a:extLst>
                <a:ext uri="{FF2B5EF4-FFF2-40B4-BE49-F238E27FC236}">
                  <a16:creationId xmlns:a16="http://schemas.microsoft.com/office/drawing/2014/main" id="{220F47E2-B2EF-5D25-EDC3-96AB63C61CE4}"/>
                </a:ext>
              </a:extLst>
            </p:cNvPr>
            <p:cNvSpPr/>
            <p:nvPr/>
          </p:nvSpPr>
          <p:spPr>
            <a:xfrm>
              <a:off x="42756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2398;p68">
              <a:extLst>
                <a:ext uri="{FF2B5EF4-FFF2-40B4-BE49-F238E27FC236}">
                  <a16:creationId xmlns:a16="http://schemas.microsoft.com/office/drawing/2014/main" id="{0D0E8832-311A-E0FD-76BD-6A1858AD7108}"/>
                </a:ext>
              </a:extLst>
            </p:cNvPr>
            <p:cNvSpPr/>
            <p:nvPr/>
          </p:nvSpPr>
          <p:spPr>
            <a:xfrm>
              <a:off x="41994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2399;p68">
              <a:extLst>
                <a:ext uri="{FF2B5EF4-FFF2-40B4-BE49-F238E27FC236}">
                  <a16:creationId xmlns:a16="http://schemas.microsoft.com/office/drawing/2014/main" id="{4C64873E-B4D9-F53A-E71D-97B3C84E5008}"/>
                </a:ext>
              </a:extLst>
            </p:cNvPr>
            <p:cNvSpPr/>
            <p:nvPr/>
          </p:nvSpPr>
          <p:spPr>
            <a:xfrm>
              <a:off x="41994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2400;p68">
              <a:extLst>
                <a:ext uri="{FF2B5EF4-FFF2-40B4-BE49-F238E27FC236}">
                  <a16:creationId xmlns:a16="http://schemas.microsoft.com/office/drawing/2014/main" id="{B770B4AC-26A8-3BA6-385B-0A23003067C8}"/>
                </a:ext>
              </a:extLst>
            </p:cNvPr>
            <p:cNvSpPr/>
            <p:nvPr/>
          </p:nvSpPr>
          <p:spPr>
            <a:xfrm>
              <a:off x="41994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2401;p68">
              <a:extLst>
                <a:ext uri="{FF2B5EF4-FFF2-40B4-BE49-F238E27FC236}">
                  <a16:creationId xmlns:a16="http://schemas.microsoft.com/office/drawing/2014/main" id="{736F4AE2-9BAA-60C4-DCC5-BBFED315DBA1}"/>
                </a:ext>
              </a:extLst>
            </p:cNvPr>
            <p:cNvSpPr/>
            <p:nvPr/>
          </p:nvSpPr>
          <p:spPr>
            <a:xfrm>
              <a:off x="41994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2402;p68">
              <a:extLst>
                <a:ext uri="{FF2B5EF4-FFF2-40B4-BE49-F238E27FC236}">
                  <a16:creationId xmlns:a16="http://schemas.microsoft.com/office/drawing/2014/main" id="{58934054-3D29-C648-8706-6370B474B1F0}"/>
                </a:ext>
              </a:extLst>
            </p:cNvPr>
            <p:cNvSpPr/>
            <p:nvPr/>
          </p:nvSpPr>
          <p:spPr>
            <a:xfrm>
              <a:off x="41231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2403;p68">
              <a:extLst>
                <a:ext uri="{FF2B5EF4-FFF2-40B4-BE49-F238E27FC236}">
                  <a16:creationId xmlns:a16="http://schemas.microsoft.com/office/drawing/2014/main" id="{0DB4BEA0-EED2-677C-F38A-538499B41353}"/>
                </a:ext>
              </a:extLst>
            </p:cNvPr>
            <p:cNvSpPr/>
            <p:nvPr/>
          </p:nvSpPr>
          <p:spPr>
            <a:xfrm>
              <a:off x="41231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2404;p68">
              <a:extLst>
                <a:ext uri="{FF2B5EF4-FFF2-40B4-BE49-F238E27FC236}">
                  <a16:creationId xmlns:a16="http://schemas.microsoft.com/office/drawing/2014/main" id="{1D15AFCC-4317-4901-BDF9-785A25EEF039}"/>
                </a:ext>
              </a:extLst>
            </p:cNvPr>
            <p:cNvSpPr/>
            <p:nvPr/>
          </p:nvSpPr>
          <p:spPr>
            <a:xfrm>
              <a:off x="41231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2405;p68">
              <a:extLst>
                <a:ext uri="{FF2B5EF4-FFF2-40B4-BE49-F238E27FC236}">
                  <a16:creationId xmlns:a16="http://schemas.microsoft.com/office/drawing/2014/main" id="{03D09039-9D44-CEE5-5430-1C45712EEE91}"/>
                </a:ext>
              </a:extLst>
            </p:cNvPr>
            <p:cNvSpPr/>
            <p:nvPr/>
          </p:nvSpPr>
          <p:spPr>
            <a:xfrm>
              <a:off x="41231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2406;p68">
              <a:extLst>
                <a:ext uri="{FF2B5EF4-FFF2-40B4-BE49-F238E27FC236}">
                  <a16:creationId xmlns:a16="http://schemas.microsoft.com/office/drawing/2014/main" id="{5CFF7C50-076F-EC14-01AF-098EEF7D806A}"/>
                </a:ext>
              </a:extLst>
            </p:cNvPr>
            <p:cNvSpPr/>
            <p:nvPr/>
          </p:nvSpPr>
          <p:spPr>
            <a:xfrm>
              <a:off x="41231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2407;p68">
              <a:extLst>
                <a:ext uri="{FF2B5EF4-FFF2-40B4-BE49-F238E27FC236}">
                  <a16:creationId xmlns:a16="http://schemas.microsoft.com/office/drawing/2014/main" id="{D1824DE7-7B62-38AF-042C-D153B0C0E834}"/>
                </a:ext>
              </a:extLst>
            </p:cNvPr>
            <p:cNvSpPr/>
            <p:nvPr/>
          </p:nvSpPr>
          <p:spPr>
            <a:xfrm>
              <a:off x="40469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2408;p68">
              <a:extLst>
                <a:ext uri="{FF2B5EF4-FFF2-40B4-BE49-F238E27FC236}">
                  <a16:creationId xmlns:a16="http://schemas.microsoft.com/office/drawing/2014/main" id="{00CB2748-6C0B-DDAB-83F6-7C3C0830E487}"/>
                </a:ext>
              </a:extLst>
            </p:cNvPr>
            <p:cNvSpPr/>
            <p:nvPr/>
          </p:nvSpPr>
          <p:spPr>
            <a:xfrm>
              <a:off x="40469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2409;p68">
              <a:extLst>
                <a:ext uri="{FF2B5EF4-FFF2-40B4-BE49-F238E27FC236}">
                  <a16:creationId xmlns:a16="http://schemas.microsoft.com/office/drawing/2014/main" id="{0C583D3D-56F2-0103-717E-223CAADFAAF5}"/>
                </a:ext>
              </a:extLst>
            </p:cNvPr>
            <p:cNvSpPr/>
            <p:nvPr/>
          </p:nvSpPr>
          <p:spPr>
            <a:xfrm>
              <a:off x="40469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2410;p68">
              <a:extLst>
                <a:ext uri="{FF2B5EF4-FFF2-40B4-BE49-F238E27FC236}">
                  <a16:creationId xmlns:a16="http://schemas.microsoft.com/office/drawing/2014/main" id="{98D74074-7429-56AB-1F28-3463665A024F}"/>
                </a:ext>
              </a:extLst>
            </p:cNvPr>
            <p:cNvSpPr/>
            <p:nvPr/>
          </p:nvSpPr>
          <p:spPr>
            <a:xfrm>
              <a:off x="39709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2411;p68">
              <a:extLst>
                <a:ext uri="{FF2B5EF4-FFF2-40B4-BE49-F238E27FC236}">
                  <a16:creationId xmlns:a16="http://schemas.microsoft.com/office/drawing/2014/main" id="{D8593A7F-8DED-07EE-F51C-4317C3E9A6FB}"/>
                </a:ext>
              </a:extLst>
            </p:cNvPr>
            <p:cNvSpPr/>
            <p:nvPr/>
          </p:nvSpPr>
          <p:spPr>
            <a:xfrm>
              <a:off x="39709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2412;p68">
              <a:extLst>
                <a:ext uri="{FF2B5EF4-FFF2-40B4-BE49-F238E27FC236}">
                  <a16:creationId xmlns:a16="http://schemas.microsoft.com/office/drawing/2014/main" id="{07C51EE2-1F68-6358-723D-78411C1F71EF}"/>
                </a:ext>
              </a:extLst>
            </p:cNvPr>
            <p:cNvSpPr/>
            <p:nvPr/>
          </p:nvSpPr>
          <p:spPr>
            <a:xfrm>
              <a:off x="39709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2413;p68">
              <a:extLst>
                <a:ext uri="{FF2B5EF4-FFF2-40B4-BE49-F238E27FC236}">
                  <a16:creationId xmlns:a16="http://schemas.microsoft.com/office/drawing/2014/main" id="{FEF58CBD-EEA6-241F-906F-C80C5F70DB2F}"/>
                </a:ext>
              </a:extLst>
            </p:cNvPr>
            <p:cNvSpPr/>
            <p:nvPr/>
          </p:nvSpPr>
          <p:spPr>
            <a:xfrm>
              <a:off x="38947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2414;p68">
              <a:extLst>
                <a:ext uri="{FF2B5EF4-FFF2-40B4-BE49-F238E27FC236}">
                  <a16:creationId xmlns:a16="http://schemas.microsoft.com/office/drawing/2014/main" id="{5E956FE1-BA22-D715-A424-DD25ED105F2C}"/>
                </a:ext>
              </a:extLst>
            </p:cNvPr>
            <p:cNvSpPr/>
            <p:nvPr/>
          </p:nvSpPr>
          <p:spPr>
            <a:xfrm>
              <a:off x="38947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2415;p68">
              <a:extLst>
                <a:ext uri="{FF2B5EF4-FFF2-40B4-BE49-F238E27FC236}">
                  <a16:creationId xmlns:a16="http://schemas.microsoft.com/office/drawing/2014/main" id="{B2F528F9-0C44-9D45-C2F9-AF0C50D0DFD2}"/>
                </a:ext>
              </a:extLst>
            </p:cNvPr>
            <p:cNvSpPr/>
            <p:nvPr/>
          </p:nvSpPr>
          <p:spPr>
            <a:xfrm>
              <a:off x="38947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2416;p68">
              <a:extLst>
                <a:ext uri="{FF2B5EF4-FFF2-40B4-BE49-F238E27FC236}">
                  <a16:creationId xmlns:a16="http://schemas.microsoft.com/office/drawing/2014/main" id="{B515BAB0-F63C-5446-D8CE-E3AE18E1DF5A}"/>
                </a:ext>
              </a:extLst>
            </p:cNvPr>
            <p:cNvSpPr/>
            <p:nvPr/>
          </p:nvSpPr>
          <p:spPr>
            <a:xfrm>
              <a:off x="38947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2417;p68">
              <a:extLst>
                <a:ext uri="{FF2B5EF4-FFF2-40B4-BE49-F238E27FC236}">
                  <a16:creationId xmlns:a16="http://schemas.microsoft.com/office/drawing/2014/main" id="{7784BC5D-5C03-45CA-BBAD-E6CBB8642860}"/>
                </a:ext>
              </a:extLst>
            </p:cNvPr>
            <p:cNvSpPr/>
            <p:nvPr/>
          </p:nvSpPr>
          <p:spPr>
            <a:xfrm>
              <a:off x="38185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2418;p68">
              <a:extLst>
                <a:ext uri="{FF2B5EF4-FFF2-40B4-BE49-F238E27FC236}">
                  <a16:creationId xmlns:a16="http://schemas.microsoft.com/office/drawing/2014/main" id="{B4EFC1AB-8962-6E20-199B-8A84693094C6}"/>
                </a:ext>
              </a:extLst>
            </p:cNvPr>
            <p:cNvSpPr/>
            <p:nvPr/>
          </p:nvSpPr>
          <p:spPr>
            <a:xfrm>
              <a:off x="38185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2419;p68">
              <a:extLst>
                <a:ext uri="{FF2B5EF4-FFF2-40B4-BE49-F238E27FC236}">
                  <a16:creationId xmlns:a16="http://schemas.microsoft.com/office/drawing/2014/main" id="{619B0C43-7BBC-9AEA-0F85-0BBF8ED2505D}"/>
                </a:ext>
              </a:extLst>
            </p:cNvPr>
            <p:cNvSpPr/>
            <p:nvPr/>
          </p:nvSpPr>
          <p:spPr>
            <a:xfrm>
              <a:off x="38185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2420;p68">
              <a:extLst>
                <a:ext uri="{FF2B5EF4-FFF2-40B4-BE49-F238E27FC236}">
                  <a16:creationId xmlns:a16="http://schemas.microsoft.com/office/drawing/2014/main" id="{2238A2A7-8E02-6B3A-030A-BBA482B7EF2A}"/>
                </a:ext>
              </a:extLst>
            </p:cNvPr>
            <p:cNvSpPr/>
            <p:nvPr/>
          </p:nvSpPr>
          <p:spPr>
            <a:xfrm>
              <a:off x="38185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2421;p68">
              <a:extLst>
                <a:ext uri="{FF2B5EF4-FFF2-40B4-BE49-F238E27FC236}">
                  <a16:creationId xmlns:a16="http://schemas.microsoft.com/office/drawing/2014/main" id="{D3466D28-906E-1AAD-A452-763E144875F5}"/>
                </a:ext>
              </a:extLst>
            </p:cNvPr>
            <p:cNvSpPr/>
            <p:nvPr/>
          </p:nvSpPr>
          <p:spPr>
            <a:xfrm>
              <a:off x="38185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2422;p68">
              <a:extLst>
                <a:ext uri="{FF2B5EF4-FFF2-40B4-BE49-F238E27FC236}">
                  <a16:creationId xmlns:a16="http://schemas.microsoft.com/office/drawing/2014/main" id="{173B24F9-637C-1A2A-BE38-BB89B0412A43}"/>
                </a:ext>
              </a:extLst>
            </p:cNvPr>
            <p:cNvSpPr/>
            <p:nvPr/>
          </p:nvSpPr>
          <p:spPr>
            <a:xfrm>
              <a:off x="381852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2423;p68">
              <a:extLst>
                <a:ext uri="{FF2B5EF4-FFF2-40B4-BE49-F238E27FC236}">
                  <a16:creationId xmlns:a16="http://schemas.microsoft.com/office/drawing/2014/main" id="{385E8551-4A1C-61F1-5046-3B78E6746751}"/>
                </a:ext>
              </a:extLst>
            </p:cNvPr>
            <p:cNvSpPr/>
            <p:nvPr/>
          </p:nvSpPr>
          <p:spPr>
            <a:xfrm>
              <a:off x="38185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2424;p68">
              <a:extLst>
                <a:ext uri="{FF2B5EF4-FFF2-40B4-BE49-F238E27FC236}">
                  <a16:creationId xmlns:a16="http://schemas.microsoft.com/office/drawing/2014/main" id="{197035E1-1D98-3899-B654-4207E02EDF27}"/>
                </a:ext>
              </a:extLst>
            </p:cNvPr>
            <p:cNvSpPr/>
            <p:nvPr/>
          </p:nvSpPr>
          <p:spPr>
            <a:xfrm>
              <a:off x="38185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2425;p68">
              <a:extLst>
                <a:ext uri="{FF2B5EF4-FFF2-40B4-BE49-F238E27FC236}">
                  <a16:creationId xmlns:a16="http://schemas.microsoft.com/office/drawing/2014/main" id="{38F1BDB3-F57E-6E17-DD17-4E8B350E79A2}"/>
                </a:ext>
              </a:extLst>
            </p:cNvPr>
            <p:cNvSpPr/>
            <p:nvPr/>
          </p:nvSpPr>
          <p:spPr>
            <a:xfrm>
              <a:off x="3742300" y="37803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2426;p68">
              <a:extLst>
                <a:ext uri="{FF2B5EF4-FFF2-40B4-BE49-F238E27FC236}">
                  <a16:creationId xmlns:a16="http://schemas.microsoft.com/office/drawing/2014/main" id="{ECB3D78B-EA8E-4336-0142-81F718E7413C}"/>
                </a:ext>
              </a:extLst>
            </p:cNvPr>
            <p:cNvSpPr/>
            <p:nvPr/>
          </p:nvSpPr>
          <p:spPr>
            <a:xfrm>
              <a:off x="37423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2427;p68">
              <a:extLst>
                <a:ext uri="{FF2B5EF4-FFF2-40B4-BE49-F238E27FC236}">
                  <a16:creationId xmlns:a16="http://schemas.microsoft.com/office/drawing/2014/main" id="{61C35834-4471-0B56-4CBF-BD02DA1E9E34}"/>
                </a:ext>
              </a:extLst>
            </p:cNvPr>
            <p:cNvSpPr/>
            <p:nvPr/>
          </p:nvSpPr>
          <p:spPr>
            <a:xfrm>
              <a:off x="37423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2428;p68">
              <a:extLst>
                <a:ext uri="{FF2B5EF4-FFF2-40B4-BE49-F238E27FC236}">
                  <a16:creationId xmlns:a16="http://schemas.microsoft.com/office/drawing/2014/main" id="{1D242861-2DF3-61FD-A295-29AE85B2B082}"/>
                </a:ext>
              </a:extLst>
            </p:cNvPr>
            <p:cNvSpPr/>
            <p:nvPr/>
          </p:nvSpPr>
          <p:spPr>
            <a:xfrm>
              <a:off x="37423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2429;p68">
              <a:extLst>
                <a:ext uri="{FF2B5EF4-FFF2-40B4-BE49-F238E27FC236}">
                  <a16:creationId xmlns:a16="http://schemas.microsoft.com/office/drawing/2014/main" id="{65FB9B8F-2B39-3B65-8BD3-D9BB1FB2758E}"/>
                </a:ext>
              </a:extLst>
            </p:cNvPr>
            <p:cNvSpPr/>
            <p:nvPr/>
          </p:nvSpPr>
          <p:spPr>
            <a:xfrm>
              <a:off x="37421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2430;p68">
              <a:extLst>
                <a:ext uri="{FF2B5EF4-FFF2-40B4-BE49-F238E27FC236}">
                  <a16:creationId xmlns:a16="http://schemas.microsoft.com/office/drawing/2014/main" id="{2DB3D617-2EBD-EAAC-CBEA-CA8FE5DE3516}"/>
                </a:ext>
              </a:extLst>
            </p:cNvPr>
            <p:cNvSpPr/>
            <p:nvPr/>
          </p:nvSpPr>
          <p:spPr>
            <a:xfrm>
              <a:off x="37423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2431;p68">
              <a:extLst>
                <a:ext uri="{FF2B5EF4-FFF2-40B4-BE49-F238E27FC236}">
                  <a16:creationId xmlns:a16="http://schemas.microsoft.com/office/drawing/2014/main" id="{25898D8B-B337-FA47-B29C-10B2FACDC07A}"/>
                </a:ext>
              </a:extLst>
            </p:cNvPr>
            <p:cNvSpPr/>
            <p:nvPr/>
          </p:nvSpPr>
          <p:spPr>
            <a:xfrm>
              <a:off x="366595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2432;p68">
              <a:extLst>
                <a:ext uri="{FF2B5EF4-FFF2-40B4-BE49-F238E27FC236}">
                  <a16:creationId xmlns:a16="http://schemas.microsoft.com/office/drawing/2014/main" id="{47E6322F-0565-44BD-74E8-3A0157F8B795}"/>
                </a:ext>
              </a:extLst>
            </p:cNvPr>
            <p:cNvSpPr/>
            <p:nvPr/>
          </p:nvSpPr>
          <p:spPr>
            <a:xfrm>
              <a:off x="36661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2433;p68">
              <a:extLst>
                <a:ext uri="{FF2B5EF4-FFF2-40B4-BE49-F238E27FC236}">
                  <a16:creationId xmlns:a16="http://schemas.microsoft.com/office/drawing/2014/main" id="{AE35A8D7-4767-6DB6-1430-8D255DFCD1D1}"/>
                </a:ext>
              </a:extLst>
            </p:cNvPr>
            <p:cNvSpPr/>
            <p:nvPr/>
          </p:nvSpPr>
          <p:spPr>
            <a:xfrm>
              <a:off x="36661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2434;p68">
              <a:extLst>
                <a:ext uri="{FF2B5EF4-FFF2-40B4-BE49-F238E27FC236}">
                  <a16:creationId xmlns:a16="http://schemas.microsoft.com/office/drawing/2014/main" id="{5C4B857E-DAF5-9698-100B-BCC9F5CBBA8D}"/>
                </a:ext>
              </a:extLst>
            </p:cNvPr>
            <p:cNvSpPr/>
            <p:nvPr/>
          </p:nvSpPr>
          <p:spPr>
            <a:xfrm>
              <a:off x="35898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2435;p68">
              <a:extLst>
                <a:ext uri="{FF2B5EF4-FFF2-40B4-BE49-F238E27FC236}">
                  <a16:creationId xmlns:a16="http://schemas.microsoft.com/office/drawing/2014/main" id="{A062849D-BEE3-6278-FC1A-F9C0BFDEA400}"/>
                </a:ext>
              </a:extLst>
            </p:cNvPr>
            <p:cNvSpPr/>
            <p:nvPr/>
          </p:nvSpPr>
          <p:spPr>
            <a:xfrm>
              <a:off x="35898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2436;p68">
              <a:extLst>
                <a:ext uri="{FF2B5EF4-FFF2-40B4-BE49-F238E27FC236}">
                  <a16:creationId xmlns:a16="http://schemas.microsoft.com/office/drawing/2014/main" id="{22176A3D-5E75-A740-58F4-AD2499AE5DDA}"/>
                </a:ext>
              </a:extLst>
            </p:cNvPr>
            <p:cNvSpPr/>
            <p:nvPr/>
          </p:nvSpPr>
          <p:spPr>
            <a:xfrm>
              <a:off x="35898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2437;p68">
              <a:extLst>
                <a:ext uri="{FF2B5EF4-FFF2-40B4-BE49-F238E27FC236}">
                  <a16:creationId xmlns:a16="http://schemas.microsoft.com/office/drawing/2014/main" id="{195F430A-97D9-AE18-BCF1-835D88F278DC}"/>
                </a:ext>
              </a:extLst>
            </p:cNvPr>
            <p:cNvSpPr/>
            <p:nvPr/>
          </p:nvSpPr>
          <p:spPr>
            <a:xfrm>
              <a:off x="35136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2438;p68">
              <a:extLst>
                <a:ext uri="{FF2B5EF4-FFF2-40B4-BE49-F238E27FC236}">
                  <a16:creationId xmlns:a16="http://schemas.microsoft.com/office/drawing/2014/main" id="{C932156C-9211-5CF6-BB71-2D9DD13069EF}"/>
                </a:ext>
              </a:extLst>
            </p:cNvPr>
            <p:cNvSpPr/>
            <p:nvPr/>
          </p:nvSpPr>
          <p:spPr>
            <a:xfrm>
              <a:off x="35136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2439;p68">
              <a:extLst>
                <a:ext uri="{FF2B5EF4-FFF2-40B4-BE49-F238E27FC236}">
                  <a16:creationId xmlns:a16="http://schemas.microsoft.com/office/drawing/2014/main" id="{1FE99ABF-2A70-A261-9F5A-B7F5B26298EB}"/>
                </a:ext>
              </a:extLst>
            </p:cNvPr>
            <p:cNvSpPr/>
            <p:nvPr/>
          </p:nvSpPr>
          <p:spPr>
            <a:xfrm>
              <a:off x="35136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2440;p68">
              <a:extLst>
                <a:ext uri="{FF2B5EF4-FFF2-40B4-BE49-F238E27FC236}">
                  <a16:creationId xmlns:a16="http://schemas.microsoft.com/office/drawing/2014/main" id="{151E9DB4-1EAD-611B-B81F-0B529D487C28}"/>
                </a:ext>
              </a:extLst>
            </p:cNvPr>
            <p:cNvSpPr/>
            <p:nvPr/>
          </p:nvSpPr>
          <p:spPr>
            <a:xfrm>
              <a:off x="34374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2441;p68">
              <a:extLst>
                <a:ext uri="{FF2B5EF4-FFF2-40B4-BE49-F238E27FC236}">
                  <a16:creationId xmlns:a16="http://schemas.microsoft.com/office/drawing/2014/main" id="{92255320-F10A-1624-F43E-25E1EEFED72E}"/>
                </a:ext>
              </a:extLst>
            </p:cNvPr>
            <p:cNvSpPr/>
            <p:nvPr/>
          </p:nvSpPr>
          <p:spPr>
            <a:xfrm>
              <a:off x="34374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2442;p68">
              <a:extLst>
                <a:ext uri="{FF2B5EF4-FFF2-40B4-BE49-F238E27FC236}">
                  <a16:creationId xmlns:a16="http://schemas.microsoft.com/office/drawing/2014/main" id="{7E3959E3-547E-5999-9D12-FCE75C173967}"/>
                </a:ext>
              </a:extLst>
            </p:cNvPr>
            <p:cNvSpPr/>
            <p:nvPr/>
          </p:nvSpPr>
          <p:spPr>
            <a:xfrm>
              <a:off x="343745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2443;p68">
              <a:extLst>
                <a:ext uri="{FF2B5EF4-FFF2-40B4-BE49-F238E27FC236}">
                  <a16:creationId xmlns:a16="http://schemas.microsoft.com/office/drawing/2014/main" id="{B1D8110C-2279-7734-C4B5-69E5A1422F66}"/>
                </a:ext>
              </a:extLst>
            </p:cNvPr>
            <p:cNvSpPr/>
            <p:nvPr/>
          </p:nvSpPr>
          <p:spPr>
            <a:xfrm>
              <a:off x="34374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2444;p68">
              <a:extLst>
                <a:ext uri="{FF2B5EF4-FFF2-40B4-BE49-F238E27FC236}">
                  <a16:creationId xmlns:a16="http://schemas.microsoft.com/office/drawing/2014/main" id="{11B523F7-9821-FA3D-9FB1-E0BEE082C628}"/>
                </a:ext>
              </a:extLst>
            </p:cNvPr>
            <p:cNvSpPr/>
            <p:nvPr/>
          </p:nvSpPr>
          <p:spPr>
            <a:xfrm>
              <a:off x="336145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2445;p68">
              <a:extLst>
                <a:ext uri="{FF2B5EF4-FFF2-40B4-BE49-F238E27FC236}">
                  <a16:creationId xmlns:a16="http://schemas.microsoft.com/office/drawing/2014/main" id="{CCE118EF-7B54-B681-77CF-B81B8E79F7E6}"/>
                </a:ext>
              </a:extLst>
            </p:cNvPr>
            <p:cNvSpPr/>
            <p:nvPr/>
          </p:nvSpPr>
          <p:spPr>
            <a:xfrm>
              <a:off x="33614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2446;p68">
              <a:extLst>
                <a:ext uri="{FF2B5EF4-FFF2-40B4-BE49-F238E27FC236}">
                  <a16:creationId xmlns:a16="http://schemas.microsoft.com/office/drawing/2014/main" id="{D52841C9-4A38-01F9-C1A0-1DE427E4CA39}"/>
                </a:ext>
              </a:extLst>
            </p:cNvPr>
            <p:cNvSpPr/>
            <p:nvPr/>
          </p:nvSpPr>
          <p:spPr>
            <a:xfrm>
              <a:off x="33614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2447;p68">
              <a:extLst>
                <a:ext uri="{FF2B5EF4-FFF2-40B4-BE49-F238E27FC236}">
                  <a16:creationId xmlns:a16="http://schemas.microsoft.com/office/drawing/2014/main" id="{196AFD71-8CC0-58E6-2791-DF104A67EDD7}"/>
                </a:ext>
              </a:extLst>
            </p:cNvPr>
            <p:cNvSpPr/>
            <p:nvPr/>
          </p:nvSpPr>
          <p:spPr>
            <a:xfrm>
              <a:off x="33614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2448;p68">
              <a:extLst>
                <a:ext uri="{FF2B5EF4-FFF2-40B4-BE49-F238E27FC236}">
                  <a16:creationId xmlns:a16="http://schemas.microsoft.com/office/drawing/2014/main" id="{1EC6DA71-3E6B-4649-DD6F-F5866CB968BC}"/>
                </a:ext>
              </a:extLst>
            </p:cNvPr>
            <p:cNvSpPr/>
            <p:nvPr/>
          </p:nvSpPr>
          <p:spPr>
            <a:xfrm>
              <a:off x="32852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2449;p68">
              <a:extLst>
                <a:ext uri="{FF2B5EF4-FFF2-40B4-BE49-F238E27FC236}">
                  <a16:creationId xmlns:a16="http://schemas.microsoft.com/office/drawing/2014/main" id="{D26708B8-F4F3-342C-DD0B-0A1EFBD10501}"/>
                </a:ext>
              </a:extLst>
            </p:cNvPr>
            <p:cNvSpPr/>
            <p:nvPr/>
          </p:nvSpPr>
          <p:spPr>
            <a:xfrm>
              <a:off x="32852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2450;p68">
              <a:extLst>
                <a:ext uri="{FF2B5EF4-FFF2-40B4-BE49-F238E27FC236}">
                  <a16:creationId xmlns:a16="http://schemas.microsoft.com/office/drawing/2014/main" id="{6957D66B-A06F-5189-800F-BA9D283322A4}"/>
                </a:ext>
              </a:extLst>
            </p:cNvPr>
            <p:cNvSpPr/>
            <p:nvPr/>
          </p:nvSpPr>
          <p:spPr>
            <a:xfrm>
              <a:off x="32852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2451;p68">
              <a:extLst>
                <a:ext uri="{FF2B5EF4-FFF2-40B4-BE49-F238E27FC236}">
                  <a16:creationId xmlns:a16="http://schemas.microsoft.com/office/drawing/2014/main" id="{909A1A35-0AD2-DDA7-E9F2-554B377E5B5B}"/>
                </a:ext>
              </a:extLst>
            </p:cNvPr>
            <p:cNvSpPr/>
            <p:nvPr/>
          </p:nvSpPr>
          <p:spPr>
            <a:xfrm>
              <a:off x="32852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2452;p68">
              <a:extLst>
                <a:ext uri="{FF2B5EF4-FFF2-40B4-BE49-F238E27FC236}">
                  <a16:creationId xmlns:a16="http://schemas.microsoft.com/office/drawing/2014/main" id="{DF5FB005-D627-3EF2-9C2E-59BBB07319F9}"/>
                </a:ext>
              </a:extLst>
            </p:cNvPr>
            <p:cNvSpPr/>
            <p:nvPr/>
          </p:nvSpPr>
          <p:spPr>
            <a:xfrm>
              <a:off x="3209025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2453;p68">
              <a:extLst>
                <a:ext uri="{FF2B5EF4-FFF2-40B4-BE49-F238E27FC236}">
                  <a16:creationId xmlns:a16="http://schemas.microsoft.com/office/drawing/2014/main" id="{9F7C1B8B-7927-24F1-DA6F-9C480C67A818}"/>
                </a:ext>
              </a:extLst>
            </p:cNvPr>
            <p:cNvSpPr/>
            <p:nvPr/>
          </p:nvSpPr>
          <p:spPr>
            <a:xfrm>
              <a:off x="32090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2454;p68">
              <a:extLst>
                <a:ext uri="{FF2B5EF4-FFF2-40B4-BE49-F238E27FC236}">
                  <a16:creationId xmlns:a16="http://schemas.microsoft.com/office/drawing/2014/main" id="{91904DB0-1A09-C9AB-42EB-95F73C8F1D54}"/>
                </a:ext>
              </a:extLst>
            </p:cNvPr>
            <p:cNvSpPr/>
            <p:nvPr/>
          </p:nvSpPr>
          <p:spPr>
            <a:xfrm>
              <a:off x="32090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2455;p68">
              <a:extLst>
                <a:ext uri="{FF2B5EF4-FFF2-40B4-BE49-F238E27FC236}">
                  <a16:creationId xmlns:a16="http://schemas.microsoft.com/office/drawing/2014/main" id="{EB9FC389-C967-54E7-CED2-68B1C06C19B2}"/>
                </a:ext>
              </a:extLst>
            </p:cNvPr>
            <p:cNvSpPr/>
            <p:nvPr/>
          </p:nvSpPr>
          <p:spPr>
            <a:xfrm>
              <a:off x="32090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2456;p68">
              <a:extLst>
                <a:ext uri="{FF2B5EF4-FFF2-40B4-BE49-F238E27FC236}">
                  <a16:creationId xmlns:a16="http://schemas.microsoft.com/office/drawing/2014/main" id="{6509D2A1-E7DF-AECC-3EB0-D86B6171FAC7}"/>
                </a:ext>
              </a:extLst>
            </p:cNvPr>
            <p:cNvSpPr/>
            <p:nvPr/>
          </p:nvSpPr>
          <p:spPr>
            <a:xfrm>
              <a:off x="32090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2457;p68">
              <a:extLst>
                <a:ext uri="{FF2B5EF4-FFF2-40B4-BE49-F238E27FC236}">
                  <a16:creationId xmlns:a16="http://schemas.microsoft.com/office/drawing/2014/main" id="{79DEF2B7-FB9D-5CFA-CDAC-2CEFC0E8662F}"/>
                </a:ext>
              </a:extLst>
            </p:cNvPr>
            <p:cNvSpPr/>
            <p:nvPr/>
          </p:nvSpPr>
          <p:spPr>
            <a:xfrm>
              <a:off x="41994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2458;p68">
              <a:extLst>
                <a:ext uri="{FF2B5EF4-FFF2-40B4-BE49-F238E27FC236}">
                  <a16:creationId xmlns:a16="http://schemas.microsoft.com/office/drawing/2014/main" id="{1D0CDA09-07FD-4156-ED0E-5C3FDB56D705}"/>
                </a:ext>
              </a:extLst>
            </p:cNvPr>
            <p:cNvSpPr/>
            <p:nvPr/>
          </p:nvSpPr>
          <p:spPr>
            <a:xfrm>
              <a:off x="3132800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2459;p68">
              <a:extLst>
                <a:ext uri="{FF2B5EF4-FFF2-40B4-BE49-F238E27FC236}">
                  <a16:creationId xmlns:a16="http://schemas.microsoft.com/office/drawing/2014/main" id="{1BC87E9E-4C00-01C1-733F-EE65EDF36FF2}"/>
                </a:ext>
              </a:extLst>
            </p:cNvPr>
            <p:cNvSpPr/>
            <p:nvPr/>
          </p:nvSpPr>
          <p:spPr>
            <a:xfrm>
              <a:off x="305680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2460;p68">
              <a:extLst>
                <a:ext uri="{FF2B5EF4-FFF2-40B4-BE49-F238E27FC236}">
                  <a16:creationId xmlns:a16="http://schemas.microsoft.com/office/drawing/2014/main" id="{6E545CD0-6A5F-41C3-1991-ECF48523CAA8}"/>
                </a:ext>
              </a:extLst>
            </p:cNvPr>
            <p:cNvSpPr/>
            <p:nvPr/>
          </p:nvSpPr>
          <p:spPr>
            <a:xfrm>
              <a:off x="43516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2461;p68">
              <a:extLst>
                <a:ext uri="{FF2B5EF4-FFF2-40B4-BE49-F238E27FC236}">
                  <a16:creationId xmlns:a16="http://schemas.microsoft.com/office/drawing/2014/main" id="{170453EB-15BB-0889-67C1-8FCBEA1EF9A8}"/>
                </a:ext>
              </a:extLst>
            </p:cNvPr>
            <p:cNvSpPr/>
            <p:nvPr/>
          </p:nvSpPr>
          <p:spPr>
            <a:xfrm>
              <a:off x="43516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2462;p68">
              <a:extLst>
                <a:ext uri="{FF2B5EF4-FFF2-40B4-BE49-F238E27FC236}">
                  <a16:creationId xmlns:a16="http://schemas.microsoft.com/office/drawing/2014/main" id="{34DC33AF-F783-B032-E2CA-C1FFF061CBAE}"/>
                </a:ext>
              </a:extLst>
            </p:cNvPr>
            <p:cNvSpPr/>
            <p:nvPr/>
          </p:nvSpPr>
          <p:spPr>
            <a:xfrm>
              <a:off x="43516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2463;p68">
              <a:extLst>
                <a:ext uri="{FF2B5EF4-FFF2-40B4-BE49-F238E27FC236}">
                  <a16:creationId xmlns:a16="http://schemas.microsoft.com/office/drawing/2014/main" id="{6CEA089E-429A-0569-00F4-6A85699DD4DC}"/>
                </a:ext>
              </a:extLst>
            </p:cNvPr>
            <p:cNvSpPr/>
            <p:nvPr/>
          </p:nvSpPr>
          <p:spPr>
            <a:xfrm>
              <a:off x="43516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2464;p68">
              <a:extLst>
                <a:ext uri="{FF2B5EF4-FFF2-40B4-BE49-F238E27FC236}">
                  <a16:creationId xmlns:a16="http://schemas.microsoft.com/office/drawing/2014/main" id="{FFF02127-6C34-58C9-FC7F-53EF52A40563}"/>
                </a:ext>
              </a:extLst>
            </p:cNvPr>
            <p:cNvSpPr/>
            <p:nvPr/>
          </p:nvSpPr>
          <p:spPr>
            <a:xfrm>
              <a:off x="43516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2465;p68">
              <a:extLst>
                <a:ext uri="{FF2B5EF4-FFF2-40B4-BE49-F238E27FC236}">
                  <a16:creationId xmlns:a16="http://schemas.microsoft.com/office/drawing/2014/main" id="{D899B281-93E5-7416-0425-7F6000BCBB43}"/>
                </a:ext>
              </a:extLst>
            </p:cNvPr>
            <p:cNvSpPr/>
            <p:nvPr/>
          </p:nvSpPr>
          <p:spPr>
            <a:xfrm>
              <a:off x="43516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2466;p68">
              <a:extLst>
                <a:ext uri="{FF2B5EF4-FFF2-40B4-BE49-F238E27FC236}">
                  <a16:creationId xmlns:a16="http://schemas.microsoft.com/office/drawing/2014/main" id="{D9355658-BF1E-AB52-9BAF-82E519EF778E}"/>
                </a:ext>
              </a:extLst>
            </p:cNvPr>
            <p:cNvSpPr/>
            <p:nvPr/>
          </p:nvSpPr>
          <p:spPr>
            <a:xfrm>
              <a:off x="43516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2467;p68">
              <a:extLst>
                <a:ext uri="{FF2B5EF4-FFF2-40B4-BE49-F238E27FC236}">
                  <a16:creationId xmlns:a16="http://schemas.microsoft.com/office/drawing/2014/main" id="{300224AC-7B91-F3D3-7322-16DFA60960D4}"/>
                </a:ext>
              </a:extLst>
            </p:cNvPr>
            <p:cNvSpPr/>
            <p:nvPr/>
          </p:nvSpPr>
          <p:spPr>
            <a:xfrm>
              <a:off x="397095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2468;p68">
              <a:extLst>
                <a:ext uri="{FF2B5EF4-FFF2-40B4-BE49-F238E27FC236}">
                  <a16:creationId xmlns:a16="http://schemas.microsoft.com/office/drawing/2014/main" id="{7463C0E5-2D41-7AA7-30CB-F40DC1987A09}"/>
                </a:ext>
              </a:extLst>
            </p:cNvPr>
            <p:cNvSpPr/>
            <p:nvPr/>
          </p:nvSpPr>
          <p:spPr>
            <a:xfrm>
              <a:off x="39709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2469;p68">
              <a:extLst>
                <a:ext uri="{FF2B5EF4-FFF2-40B4-BE49-F238E27FC236}">
                  <a16:creationId xmlns:a16="http://schemas.microsoft.com/office/drawing/2014/main" id="{64350699-B2B1-5588-4ACA-5A917FFB4FBE}"/>
                </a:ext>
              </a:extLst>
            </p:cNvPr>
            <p:cNvSpPr/>
            <p:nvPr/>
          </p:nvSpPr>
          <p:spPr>
            <a:xfrm>
              <a:off x="36661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2470;p68">
              <a:extLst>
                <a:ext uri="{FF2B5EF4-FFF2-40B4-BE49-F238E27FC236}">
                  <a16:creationId xmlns:a16="http://schemas.microsoft.com/office/drawing/2014/main" id="{7A0BC493-5A0B-F9A3-32D8-722ED1AFDBC9}"/>
                </a:ext>
              </a:extLst>
            </p:cNvPr>
            <p:cNvSpPr/>
            <p:nvPr/>
          </p:nvSpPr>
          <p:spPr>
            <a:xfrm>
              <a:off x="37423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2471;p68">
              <a:extLst>
                <a:ext uri="{FF2B5EF4-FFF2-40B4-BE49-F238E27FC236}">
                  <a16:creationId xmlns:a16="http://schemas.microsoft.com/office/drawing/2014/main" id="{6FB2D6FD-F570-D4BE-8838-EF8442D1F4D8}"/>
                </a:ext>
              </a:extLst>
            </p:cNvPr>
            <p:cNvSpPr/>
            <p:nvPr/>
          </p:nvSpPr>
          <p:spPr>
            <a:xfrm>
              <a:off x="37423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2472;p68">
              <a:extLst>
                <a:ext uri="{FF2B5EF4-FFF2-40B4-BE49-F238E27FC236}">
                  <a16:creationId xmlns:a16="http://schemas.microsoft.com/office/drawing/2014/main" id="{C53C11B6-58DD-1DA7-AD84-537853502CDC}"/>
                </a:ext>
              </a:extLst>
            </p:cNvPr>
            <p:cNvSpPr/>
            <p:nvPr/>
          </p:nvSpPr>
          <p:spPr>
            <a:xfrm>
              <a:off x="38185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2473;p68">
              <a:extLst>
                <a:ext uri="{FF2B5EF4-FFF2-40B4-BE49-F238E27FC236}">
                  <a16:creationId xmlns:a16="http://schemas.microsoft.com/office/drawing/2014/main" id="{9DC9F67E-72E9-4BF3-DFED-7E0BEC324E29}"/>
                </a:ext>
              </a:extLst>
            </p:cNvPr>
            <p:cNvSpPr/>
            <p:nvPr/>
          </p:nvSpPr>
          <p:spPr>
            <a:xfrm>
              <a:off x="38947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2474;p68">
              <a:extLst>
                <a:ext uri="{FF2B5EF4-FFF2-40B4-BE49-F238E27FC236}">
                  <a16:creationId xmlns:a16="http://schemas.microsoft.com/office/drawing/2014/main" id="{4E97C4CA-9A35-935A-51A9-0DDCAA978DBF}"/>
                </a:ext>
              </a:extLst>
            </p:cNvPr>
            <p:cNvSpPr/>
            <p:nvPr/>
          </p:nvSpPr>
          <p:spPr>
            <a:xfrm>
              <a:off x="38947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2475;p68">
              <a:extLst>
                <a:ext uri="{FF2B5EF4-FFF2-40B4-BE49-F238E27FC236}">
                  <a16:creationId xmlns:a16="http://schemas.microsoft.com/office/drawing/2014/main" id="{D8B03259-CC54-FF50-1D75-8E6C1EBE82CE}"/>
                </a:ext>
              </a:extLst>
            </p:cNvPr>
            <p:cNvSpPr/>
            <p:nvPr/>
          </p:nvSpPr>
          <p:spPr>
            <a:xfrm>
              <a:off x="39709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2476;p68">
              <a:extLst>
                <a:ext uri="{FF2B5EF4-FFF2-40B4-BE49-F238E27FC236}">
                  <a16:creationId xmlns:a16="http://schemas.microsoft.com/office/drawing/2014/main" id="{DABE418D-D1CC-6E6F-6674-6D4FB1A717FB}"/>
                </a:ext>
              </a:extLst>
            </p:cNvPr>
            <p:cNvSpPr/>
            <p:nvPr/>
          </p:nvSpPr>
          <p:spPr>
            <a:xfrm>
              <a:off x="39709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2477;p68">
              <a:extLst>
                <a:ext uri="{FF2B5EF4-FFF2-40B4-BE49-F238E27FC236}">
                  <a16:creationId xmlns:a16="http://schemas.microsoft.com/office/drawing/2014/main" id="{207A8157-6B89-B5C1-0274-51EAF2802A2C}"/>
                </a:ext>
              </a:extLst>
            </p:cNvPr>
            <p:cNvSpPr/>
            <p:nvPr/>
          </p:nvSpPr>
          <p:spPr>
            <a:xfrm>
              <a:off x="40469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2478;p68">
              <a:extLst>
                <a:ext uri="{FF2B5EF4-FFF2-40B4-BE49-F238E27FC236}">
                  <a16:creationId xmlns:a16="http://schemas.microsoft.com/office/drawing/2014/main" id="{EC4C7513-DF03-69C2-563D-5EC3796FFF52}"/>
                </a:ext>
              </a:extLst>
            </p:cNvPr>
            <p:cNvSpPr/>
            <p:nvPr/>
          </p:nvSpPr>
          <p:spPr>
            <a:xfrm>
              <a:off x="40469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2479;p68">
              <a:extLst>
                <a:ext uri="{FF2B5EF4-FFF2-40B4-BE49-F238E27FC236}">
                  <a16:creationId xmlns:a16="http://schemas.microsoft.com/office/drawing/2014/main" id="{92F53D18-636F-CD56-2795-E4C09DE39916}"/>
                </a:ext>
              </a:extLst>
            </p:cNvPr>
            <p:cNvSpPr/>
            <p:nvPr/>
          </p:nvSpPr>
          <p:spPr>
            <a:xfrm>
              <a:off x="40469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2480;p68">
              <a:extLst>
                <a:ext uri="{FF2B5EF4-FFF2-40B4-BE49-F238E27FC236}">
                  <a16:creationId xmlns:a16="http://schemas.microsoft.com/office/drawing/2014/main" id="{D13875FB-4428-A52D-037C-665EE4A5973A}"/>
                </a:ext>
              </a:extLst>
            </p:cNvPr>
            <p:cNvSpPr/>
            <p:nvPr/>
          </p:nvSpPr>
          <p:spPr>
            <a:xfrm>
              <a:off x="40469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2481;p68">
              <a:extLst>
                <a:ext uri="{FF2B5EF4-FFF2-40B4-BE49-F238E27FC236}">
                  <a16:creationId xmlns:a16="http://schemas.microsoft.com/office/drawing/2014/main" id="{FC5B37F7-BDC9-FEB4-D7D5-1D91DB693351}"/>
                </a:ext>
              </a:extLst>
            </p:cNvPr>
            <p:cNvSpPr/>
            <p:nvPr/>
          </p:nvSpPr>
          <p:spPr>
            <a:xfrm>
              <a:off x="41231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2482;p68">
              <a:extLst>
                <a:ext uri="{FF2B5EF4-FFF2-40B4-BE49-F238E27FC236}">
                  <a16:creationId xmlns:a16="http://schemas.microsoft.com/office/drawing/2014/main" id="{619E67B9-F48D-E59D-13AF-B3E61F37FD55}"/>
                </a:ext>
              </a:extLst>
            </p:cNvPr>
            <p:cNvSpPr/>
            <p:nvPr/>
          </p:nvSpPr>
          <p:spPr>
            <a:xfrm>
              <a:off x="41231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2483;p68">
              <a:extLst>
                <a:ext uri="{FF2B5EF4-FFF2-40B4-BE49-F238E27FC236}">
                  <a16:creationId xmlns:a16="http://schemas.microsoft.com/office/drawing/2014/main" id="{C6D16498-1B26-F8A4-89D0-7A731918FCAF}"/>
                </a:ext>
              </a:extLst>
            </p:cNvPr>
            <p:cNvSpPr/>
            <p:nvPr/>
          </p:nvSpPr>
          <p:spPr>
            <a:xfrm>
              <a:off x="41231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2484;p68">
              <a:extLst>
                <a:ext uri="{FF2B5EF4-FFF2-40B4-BE49-F238E27FC236}">
                  <a16:creationId xmlns:a16="http://schemas.microsoft.com/office/drawing/2014/main" id="{63084A0D-55B7-9F7C-D895-EF8EBC3E203F}"/>
                </a:ext>
              </a:extLst>
            </p:cNvPr>
            <p:cNvSpPr/>
            <p:nvPr/>
          </p:nvSpPr>
          <p:spPr>
            <a:xfrm>
              <a:off x="41231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2485;p68">
              <a:extLst>
                <a:ext uri="{FF2B5EF4-FFF2-40B4-BE49-F238E27FC236}">
                  <a16:creationId xmlns:a16="http://schemas.microsoft.com/office/drawing/2014/main" id="{88E59642-089A-E837-FB0D-D5D1BB821E27}"/>
                </a:ext>
              </a:extLst>
            </p:cNvPr>
            <p:cNvSpPr/>
            <p:nvPr/>
          </p:nvSpPr>
          <p:spPr>
            <a:xfrm>
              <a:off x="41231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2486;p68">
              <a:extLst>
                <a:ext uri="{FF2B5EF4-FFF2-40B4-BE49-F238E27FC236}">
                  <a16:creationId xmlns:a16="http://schemas.microsoft.com/office/drawing/2014/main" id="{5C4DB73D-6F80-15A1-32A8-F277CCC5A689}"/>
                </a:ext>
              </a:extLst>
            </p:cNvPr>
            <p:cNvSpPr/>
            <p:nvPr/>
          </p:nvSpPr>
          <p:spPr>
            <a:xfrm>
              <a:off x="41231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2487;p68">
              <a:extLst>
                <a:ext uri="{FF2B5EF4-FFF2-40B4-BE49-F238E27FC236}">
                  <a16:creationId xmlns:a16="http://schemas.microsoft.com/office/drawing/2014/main" id="{44857CEE-1033-25F5-A3BA-7D5B90B9826D}"/>
                </a:ext>
              </a:extLst>
            </p:cNvPr>
            <p:cNvSpPr/>
            <p:nvPr/>
          </p:nvSpPr>
          <p:spPr>
            <a:xfrm>
              <a:off x="41994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2488;p68">
              <a:extLst>
                <a:ext uri="{FF2B5EF4-FFF2-40B4-BE49-F238E27FC236}">
                  <a16:creationId xmlns:a16="http://schemas.microsoft.com/office/drawing/2014/main" id="{02FAF9D2-61D0-3EAF-6EA0-C1C84E724AA1}"/>
                </a:ext>
              </a:extLst>
            </p:cNvPr>
            <p:cNvSpPr/>
            <p:nvPr/>
          </p:nvSpPr>
          <p:spPr>
            <a:xfrm>
              <a:off x="41994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2489;p68">
              <a:extLst>
                <a:ext uri="{FF2B5EF4-FFF2-40B4-BE49-F238E27FC236}">
                  <a16:creationId xmlns:a16="http://schemas.microsoft.com/office/drawing/2014/main" id="{C662E532-D04D-1EEB-80C0-EF5F7FC5BBCC}"/>
                </a:ext>
              </a:extLst>
            </p:cNvPr>
            <p:cNvSpPr/>
            <p:nvPr/>
          </p:nvSpPr>
          <p:spPr>
            <a:xfrm>
              <a:off x="41994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2490;p68">
              <a:extLst>
                <a:ext uri="{FF2B5EF4-FFF2-40B4-BE49-F238E27FC236}">
                  <a16:creationId xmlns:a16="http://schemas.microsoft.com/office/drawing/2014/main" id="{C4388DB6-1D3D-7E37-A1A5-B2605CA9DDB5}"/>
                </a:ext>
              </a:extLst>
            </p:cNvPr>
            <p:cNvSpPr/>
            <p:nvPr/>
          </p:nvSpPr>
          <p:spPr>
            <a:xfrm>
              <a:off x="41994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2491;p68">
              <a:extLst>
                <a:ext uri="{FF2B5EF4-FFF2-40B4-BE49-F238E27FC236}">
                  <a16:creationId xmlns:a16="http://schemas.microsoft.com/office/drawing/2014/main" id="{1DA7E793-DCED-31EF-BA9B-4C6B1C8DEA53}"/>
                </a:ext>
              </a:extLst>
            </p:cNvPr>
            <p:cNvSpPr/>
            <p:nvPr/>
          </p:nvSpPr>
          <p:spPr>
            <a:xfrm>
              <a:off x="41994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2492;p68">
              <a:extLst>
                <a:ext uri="{FF2B5EF4-FFF2-40B4-BE49-F238E27FC236}">
                  <a16:creationId xmlns:a16="http://schemas.microsoft.com/office/drawing/2014/main" id="{97055D2E-5804-2A71-7D02-C686DF285486}"/>
                </a:ext>
              </a:extLst>
            </p:cNvPr>
            <p:cNvSpPr/>
            <p:nvPr/>
          </p:nvSpPr>
          <p:spPr>
            <a:xfrm>
              <a:off x="41994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2493;p68">
              <a:extLst>
                <a:ext uri="{FF2B5EF4-FFF2-40B4-BE49-F238E27FC236}">
                  <a16:creationId xmlns:a16="http://schemas.microsoft.com/office/drawing/2014/main" id="{C2DBF7B2-FE94-5446-8F96-F8F6D0F4B35E}"/>
                </a:ext>
              </a:extLst>
            </p:cNvPr>
            <p:cNvSpPr/>
            <p:nvPr/>
          </p:nvSpPr>
          <p:spPr>
            <a:xfrm>
              <a:off x="41994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2494;p68">
              <a:extLst>
                <a:ext uri="{FF2B5EF4-FFF2-40B4-BE49-F238E27FC236}">
                  <a16:creationId xmlns:a16="http://schemas.microsoft.com/office/drawing/2014/main" id="{0FD82A91-07D4-1976-A950-3CCF64E441E9}"/>
                </a:ext>
              </a:extLst>
            </p:cNvPr>
            <p:cNvSpPr/>
            <p:nvPr/>
          </p:nvSpPr>
          <p:spPr>
            <a:xfrm>
              <a:off x="42756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2495;p68">
              <a:extLst>
                <a:ext uri="{FF2B5EF4-FFF2-40B4-BE49-F238E27FC236}">
                  <a16:creationId xmlns:a16="http://schemas.microsoft.com/office/drawing/2014/main" id="{19BD4EAA-CF2F-0216-E0E0-2934AE1A46FB}"/>
                </a:ext>
              </a:extLst>
            </p:cNvPr>
            <p:cNvSpPr/>
            <p:nvPr/>
          </p:nvSpPr>
          <p:spPr>
            <a:xfrm>
              <a:off x="42756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2496;p68">
              <a:extLst>
                <a:ext uri="{FF2B5EF4-FFF2-40B4-BE49-F238E27FC236}">
                  <a16:creationId xmlns:a16="http://schemas.microsoft.com/office/drawing/2014/main" id="{8FB2DE5A-30B6-AEDE-9629-DA14A1E87AA7}"/>
                </a:ext>
              </a:extLst>
            </p:cNvPr>
            <p:cNvSpPr/>
            <p:nvPr/>
          </p:nvSpPr>
          <p:spPr>
            <a:xfrm>
              <a:off x="42756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2497;p68">
              <a:extLst>
                <a:ext uri="{FF2B5EF4-FFF2-40B4-BE49-F238E27FC236}">
                  <a16:creationId xmlns:a16="http://schemas.microsoft.com/office/drawing/2014/main" id="{BB416827-C53F-3F5A-FBA5-662653F79936}"/>
                </a:ext>
              </a:extLst>
            </p:cNvPr>
            <p:cNvSpPr/>
            <p:nvPr/>
          </p:nvSpPr>
          <p:spPr>
            <a:xfrm>
              <a:off x="42756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2498;p68">
              <a:extLst>
                <a:ext uri="{FF2B5EF4-FFF2-40B4-BE49-F238E27FC236}">
                  <a16:creationId xmlns:a16="http://schemas.microsoft.com/office/drawing/2014/main" id="{4BB2EDA8-6DE3-B132-CFCF-B9EDBF5EDEB4}"/>
                </a:ext>
              </a:extLst>
            </p:cNvPr>
            <p:cNvSpPr/>
            <p:nvPr/>
          </p:nvSpPr>
          <p:spPr>
            <a:xfrm>
              <a:off x="42756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2499;p68">
              <a:extLst>
                <a:ext uri="{FF2B5EF4-FFF2-40B4-BE49-F238E27FC236}">
                  <a16:creationId xmlns:a16="http://schemas.microsoft.com/office/drawing/2014/main" id="{02215B7D-D25A-8D4D-B80E-8BE01E6052D4}"/>
                </a:ext>
              </a:extLst>
            </p:cNvPr>
            <p:cNvSpPr/>
            <p:nvPr/>
          </p:nvSpPr>
          <p:spPr>
            <a:xfrm>
              <a:off x="42756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2500;p68">
              <a:extLst>
                <a:ext uri="{FF2B5EF4-FFF2-40B4-BE49-F238E27FC236}">
                  <a16:creationId xmlns:a16="http://schemas.microsoft.com/office/drawing/2014/main" id="{600CF644-5B5B-0AEF-3B85-E1D22A84A3D0}"/>
                </a:ext>
              </a:extLst>
            </p:cNvPr>
            <p:cNvSpPr/>
            <p:nvPr/>
          </p:nvSpPr>
          <p:spPr>
            <a:xfrm>
              <a:off x="42756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2501;p68">
              <a:extLst>
                <a:ext uri="{FF2B5EF4-FFF2-40B4-BE49-F238E27FC236}">
                  <a16:creationId xmlns:a16="http://schemas.microsoft.com/office/drawing/2014/main" id="{986ADF58-9F26-6EE5-102C-A89D31180257}"/>
                </a:ext>
              </a:extLst>
            </p:cNvPr>
            <p:cNvSpPr/>
            <p:nvPr/>
          </p:nvSpPr>
          <p:spPr>
            <a:xfrm>
              <a:off x="42756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2502;p68">
              <a:extLst>
                <a:ext uri="{FF2B5EF4-FFF2-40B4-BE49-F238E27FC236}">
                  <a16:creationId xmlns:a16="http://schemas.microsoft.com/office/drawing/2014/main" id="{2961003D-7039-3A5A-C2A3-7D01CA76C741}"/>
                </a:ext>
              </a:extLst>
            </p:cNvPr>
            <p:cNvSpPr/>
            <p:nvPr/>
          </p:nvSpPr>
          <p:spPr>
            <a:xfrm>
              <a:off x="43516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2503;p68">
              <a:extLst>
                <a:ext uri="{FF2B5EF4-FFF2-40B4-BE49-F238E27FC236}">
                  <a16:creationId xmlns:a16="http://schemas.microsoft.com/office/drawing/2014/main" id="{E5D445DE-6CCB-AD06-AC0B-AA3A13F98D33}"/>
                </a:ext>
              </a:extLst>
            </p:cNvPr>
            <p:cNvSpPr/>
            <p:nvPr/>
          </p:nvSpPr>
          <p:spPr>
            <a:xfrm>
              <a:off x="44278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2504;p68">
              <a:extLst>
                <a:ext uri="{FF2B5EF4-FFF2-40B4-BE49-F238E27FC236}">
                  <a16:creationId xmlns:a16="http://schemas.microsoft.com/office/drawing/2014/main" id="{18ABCAEB-3299-DADD-AA63-C7858582F4E5}"/>
                </a:ext>
              </a:extLst>
            </p:cNvPr>
            <p:cNvSpPr/>
            <p:nvPr/>
          </p:nvSpPr>
          <p:spPr>
            <a:xfrm>
              <a:off x="44278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2505;p68">
              <a:extLst>
                <a:ext uri="{FF2B5EF4-FFF2-40B4-BE49-F238E27FC236}">
                  <a16:creationId xmlns:a16="http://schemas.microsoft.com/office/drawing/2014/main" id="{A806E4AF-1F3E-DF34-B8F3-47B940A18C86}"/>
                </a:ext>
              </a:extLst>
            </p:cNvPr>
            <p:cNvSpPr/>
            <p:nvPr/>
          </p:nvSpPr>
          <p:spPr>
            <a:xfrm>
              <a:off x="44278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2506;p68">
              <a:extLst>
                <a:ext uri="{FF2B5EF4-FFF2-40B4-BE49-F238E27FC236}">
                  <a16:creationId xmlns:a16="http://schemas.microsoft.com/office/drawing/2014/main" id="{5E5BA702-37AA-FF95-4529-4EC33BF35E28}"/>
                </a:ext>
              </a:extLst>
            </p:cNvPr>
            <p:cNvSpPr/>
            <p:nvPr/>
          </p:nvSpPr>
          <p:spPr>
            <a:xfrm>
              <a:off x="44278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2507;p68">
              <a:extLst>
                <a:ext uri="{FF2B5EF4-FFF2-40B4-BE49-F238E27FC236}">
                  <a16:creationId xmlns:a16="http://schemas.microsoft.com/office/drawing/2014/main" id="{7ACA6B59-2D5C-1CEA-26A3-901363612DC1}"/>
                </a:ext>
              </a:extLst>
            </p:cNvPr>
            <p:cNvSpPr/>
            <p:nvPr/>
          </p:nvSpPr>
          <p:spPr>
            <a:xfrm>
              <a:off x="44278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2508;p68">
              <a:extLst>
                <a:ext uri="{FF2B5EF4-FFF2-40B4-BE49-F238E27FC236}">
                  <a16:creationId xmlns:a16="http://schemas.microsoft.com/office/drawing/2014/main" id="{64A9D3CA-3400-EF07-A18F-12EC9F42414B}"/>
                </a:ext>
              </a:extLst>
            </p:cNvPr>
            <p:cNvSpPr/>
            <p:nvPr/>
          </p:nvSpPr>
          <p:spPr>
            <a:xfrm>
              <a:off x="44278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2509;p68">
              <a:extLst>
                <a:ext uri="{FF2B5EF4-FFF2-40B4-BE49-F238E27FC236}">
                  <a16:creationId xmlns:a16="http://schemas.microsoft.com/office/drawing/2014/main" id="{AFA878A3-DA9D-8E80-DDE3-3791D01CA632}"/>
                </a:ext>
              </a:extLst>
            </p:cNvPr>
            <p:cNvSpPr/>
            <p:nvPr/>
          </p:nvSpPr>
          <p:spPr>
            <a:xfrm>
              <a:off x="44278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2510;p68">
              <a:extLst>
                <a:ext uri="{FF2B5EF4-FFF2-40B4-BE49-F238E27FC236}">
                  <a16:creationId xmlns:a16="http://schemas.microsoft.com/office/drawing/2014/main" id="{08979229-19F8-93AD-C3EC-FFEA1F435485}"/>
                </a:ext>
              </a:extLst>
            </p:cNvPr>
            <p:cNvSpPr/>
            <p:nvPr/>
          </p:nvSpPr>
          <p:spPr>
            <a:xfrm>
              <a:off x="44278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2511;p68">
              <a:extLst>
                <a:ext uri="{FF2B5EF4-FFF2-40B4-BE49-F238E27FC236}">
                  <a16:creationId xmlns:a16="http://schemas.microsoft.com/office/drawing/2014/main" id="{95B63B0E-577C-67AC-F65C-8220A5126BDA}"/>
                </a:ext>
              </a:extLst>
            </p:cNvPr>
            <p:cNvSpPr/>
            <p:nvPr/>
          </p:nvSpPr>
          <p:spPr>
            <a:xfrm>
              <a:off x="4427825" y="1571400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2512;p68">
              <a:extLst>
                <a:ext uri="{FF2B5EF4-FFF2-40B4-BE49-F238E27FC236}">
                  <a16:creationId xmlns:a16="http://schemas.microsoft.com/office/drawing/2014/main" id="{3F65CC9E-A425-E7C6-C823-838B52B2FEF0}"/>
                </a:ext>
              </a:extLst>
            </p:cNvPr>
            <p:cNvSpPr/>
            <p:nvPr/>
          </p:nvSpPr>
          <p:spPr>
            <a:xfrm>
              <a:off x="43516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2513;p68">
              <a:extLst>
                <a:ext uri="{FF2B5EF4-FFF2-40B4-BE49-F238E27FC236}">
                  <a16:creationId xmlns:a16="http://schemas.microsoft.com/office/drawing/2014/main" id="{E0BAD37C-13E9-AB86-2CDE-2C66AAF32124}"/>
                </a:ext>
              </a:extLst>
            </p:cNvPr>
            <p:cNvSpPr/>
            <p:nvPr/>
          </p:nvSpPr>
          <p:spPr>
            <a:xfrm>
              <a:off x="42756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2514;p68">
              <a:extLst>
                <a:ext uri="{FF2B5EF4-FFF2-40B4-BE49-F238E27FC236}">
                  <a16:creationId xmlns:a16="http://schemas.microsoft.com/office/drawing/2014/main" id="{AFEDBE8F-CCBE-D8E4-1D35-77F7CBC50310}"/>
                </a:ext>
              </a:extLst>
            </p:cNvPr>
            <p:cNvSpPr/>
            <p:nvPr/>
          </p:nvSpPr>
          <p:spPr>
            <a:xfrm>
              <a:off x="42756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2515;p68">
              <a:extLst>
                <a:ext uri="{FF2B5EF4-FFF2-40B4-BE49-F238E27FC236}">
                  <a16:creationId xmlns:a16="http://schemas.microsoft.com/office/drawing/2014/main" id="{B71CE967-3E39-9248-3445-7A165FCDF5CA}"/>
                </a:ext>
              </a:extLst>
            </p:cNvPr>
            <p:cNvSpPr/>
            <p:nvPr/>
          </p:nvSpPr>
          <p:spPr>
            <a:xfrm>
              <a:off x="41994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2516;p68">
              <a:extLst>
                <a:ext uri="{FF2B5EF4-FFF2-40B4-BE49-F238E27FC236}">
                  <a16:creationId xmlns:a16="http://schemas.microsoft.com/office/drawing/2014/main" id="{3A9D9799-38E9-777E-B7CE-E1F0FFB33F24}"/>
                </a:ext>
              </a:extLst>
            </p:cNvPr>
            <p:cNvSpPr/>
            <p:nvPr/>
          </p:nvSpPr>
          <p:spPr>
            <a:xfrm>
              <a:off x="41994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2517;p68">
              <a:extLst>
                <a:ext uri="{FF2B5EF4-FFF2-40B4-BE49-F238E27FC236}">
                  <a16:creationId xmlns:a16="http://schemas.microsoft.com/office/drawing/2014/main" id="{35C5621D-4760-2D6C-3A27-85457F3AE9E8}"/>
                </a:ext>
              </a:extLst>
            </p:cNvPr>
            <p:cNvSpPr/>
            <p:nvPr/>
          </p:nvSpPr>
          <p:spPr>
            <a:xfrm>
              <a:off x="41994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2518;p68">
              <a:extLst>
                <a:ext uri="{FF2B5EF4-FFF2-40B4-BE49-F238E27FC236}">
                  <a16:creationId xmlns:a16="http://schemas.microsoft.com/office/drawing/2014/main" id="{98DF264B-E311-7C30-F8BE-EEFED22CFA7F}"/>
                </a:ext>
              </a:extLst>
            </p:cNvPr>
            <p:cNvSpPr/>
            <p:nvPr/>
          </p:nvSpPr>
          <p:spPr>
            <a:xfrm>
              <a:off x="41994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2519;p68">
              <a:extLst>
                <a:ext uri="{FF2B5EF4-FFF2-40B4-BE49-F238E27FC236}">
                  <a16:creationId xmlns:a16="http://schemas.microsoft.com/office/drawing/2014/main" id="{5A0898C1-2754-2112-F45E-EC59FC4594E5}"/>
                </a:ext>
              </a:extLst>
            </p:cNvPr>
            <p:cNvSpPr/>
            <p:nvPr/>
          </p:nvSpPr>
          <p:spPr>
            <a:xfrm>
              <a:off x="41231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2520;p68">
              <a:extLst>
                <a:ext uri="{FF2B5EF4-FFF2-40B4-BE49-F238E27FC236}">
                  <a16:creationId xmlns:a16="http://schemas.microsoft.com/office/drawing/2014/main" id="{2D8E97FB-4942-EB8A-C85F-808B3DC05BEC}"/>
                </a:ext>
              </a:extLst>
            </p:cNvPr>
            <p:cNvSpPr/>
            <p:nvPr/>
          </p:nvSpPr>
          <p:spPr>
            <a:xfrm>
              <a:off x="41231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2521;p68">
              <a:extLst>
                <a:ext uri="{FF2B5EF4-FFF2-40B4-BE49-F238E27FC236}">
                  <a16:creationId xmlns:a16="http://schemas.microsoft.com/office/drawing/2014/main" id="{3B7F9303-DCBC-FAD3-0A38-805DB637205B}"/>
                </a:ext>
              </a:extLst>
            </p:cNvPr>
            <p:cNvSpPr/>
            <p:nvPr/>
          </p:nvSpPr>
          <p:spPr>
            <a:xfrm>
              <a:off x="41231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2522;p68">
              <a:extLst>
                <a:ext uri="{FF2B5EF4-FFF2-40B4-BE49-F238E27FC236}">
                  <a16:creationId xmlns:a16="http://schemas.microsoft.com/office/drawing/2014/main" id="{11AD06F3-13D6-95AA-46A7-762D7D8EC9FD}"/>
                </a:ext>
              </a:extLst>
            </p:cNvPr>
            <p:cNvSpPr/>
            <p:nvPr/>
          </p:nvSpPr>
          <p:spPr>
            <a:xfrm>
              <a:off x="41231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2523;p68">
              <a:extLst>
                <a:ext uri="{FF2B5EF4-FFF2-40B4-BE49-F238E27FC236}">
                  <a16:creationId xmlns:a16="http://schemas.microsoft.com/office/drawing/2014/main" id="{373B9EFB-6C06-5428-71DA-D459E3291FCF}"/>
                </a:ext>
              </a:extLst>
            </p:cNvPr>
            <p:cNvSpPr/>
            <p:nvPr/>
          </p:nvSpPr>
          <p:spPr>
            <a:xfrm>
              <a:off x="41231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2524;p68">
              <a:extLst>
                <a:ext uri="{FF2B5EF4-FFF2-40B4-BE49-F238E27FC236}">
                  <a16:creationId xmlns:a16="http://schemas.microsoft.com/office/drawing/2014/main" id="{86A8086B-06CE-7922-DE93-D40A2B7A42AA}"/>
                </a:ext>
              </a:extLst>
            </p:cNvPr>
            <p:cNvSpPr/>
            <p:nvPr/>
          </p:nvSpPr>
          <p:spPr>
            <a:xfrm>
              <a:off x="41231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2525;p68">
              <a:extLst>
                <a:ext uri="{FF2B5EF4-FFF2-40B4-BE49-F238E27FC236}">
                  <a16:creationId xmlns:a16="http://schemas.microsoft.com/office/drawing/2014/main" id="{34D17A3D-9FE0-9D83-94F2-1DCBFFD3ADDA}"/>
                </a:ext>
              </a:extLst>
            </p:cNvPr>
            <p:cNvSpPr/>
            <p:nvPr/>
          </p:nvSpPr>
          <p:spPr>
            <a:xfrm>
              <a:off x="40469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2526;p68">
              <a:extLst>
                <a:ext uri="{FF2B5EF4-FFF2-40B4-BE49-F238E27FC236}">
                  <a16:creationId xmlns:a16="http://schemas.microsoft.com/office/drawing/2014/main" id="{7547A5CC-AB9A-9999-6881-FB9D52ADA5B4}"/>
                </a:ext>
              </a:extLst>
            </p:cNvPr>
            <p:cNvSpPr/>
            <p:nvPr/>
          </p:nvSpPr>
          <p:spPr>
            <a:xfrm>
              <a:off x="40469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2527;p68">
              <a:extLst>
                <a:ext uri="{FF2B5EF4-FFF2-40B4-BE49-F238E27FC236}">
                  <a16:creationId xmlns:a16="http://schemas.microsoft.com/office/drawing/2014/main" id="{3EC8A39C-D262-687E-840C-9C2644E7E8F3}"/>
                </a:ext>
              </a:extLst>
            </p:cNvPr>
            <p:cNvSpPr/>
            <p:nvPr/>
          </p:nvSpPr>
          <p:spPr>
            <a:xfrm>
              <a:off x="40469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2528;p68">
              <a:extLst>
                <a:ext uri="{FF2B5EF4-FFF2-40B4-BE49-F238E27FC236}">
                  <a16:creationId xmlns:a16="http://schemas.microsoft.com/office/drawing/2014/main" id="{84206876-4AA7-8151-8672-CBFA4EC702EB}"/>
                </a:ext>
              </a:extLst>
            </p:cNvPr>
            <p:cNvSpPr/>
            <p:nvPr/>
          </p:nvSpPr>
          <p:spPr>
            <a:xfrm>
              <a:off x="40469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2529;p68">
              <a:extLst>
                <a:ext uri="{FF2B5EF4-FFF2-40B4-BE49-F238E27FC236}">
                  <a16:creationId xmlns:a16="http://schemas.microsoft.com/office/drawing/2014/main" id="{0B0E7E5A-864A-FE8C-8F00-F622ABE0A584}"/>
                </a:ext>
              </a:extLst>
            </p:cNvPr>
            <p:cNvSpPr/>
            <p:nvPr/>
          </p:nvSpPr>
          <p:spPr>
            <a:xfrm>
              <a:off x="40469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2530;p68">
              <a:extLst>
                <a:ext uri="{FF2B5EF4-FFF2-40B4-BE49-F238E27FC236}">
                  <a16:creationId xmlns:a16="http://schemas.microsoft.com/office/drawing/2014/main" id="{EE53C342-3807-2E5B-D0FA-41343D048B1F}"/>
                </a:ext>
              </a:extLst>
            </p:cNvPr>
            <p:cNvSpPr/>
            <p:nvPr/>
          </p:nvSpPr>
          <p:spPr>
            <a:xfrm>
              <a:off x="40469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2531;p68">
              <a:extLst>
                <a:ext uri="{FF2B5EF4-FFF2-40B4-BE49-F238E27FC236}">
                  <a16:creationId xmlns:a16="http://schemas.microsoft.com/office/drawing/2014/main" id="{68107154-2F44-A281-275A-B865941F03F5}"/>
                </a:ext>
              </a:extLst>
            </p:cNvPr>
            <p:cNvSpPr/>
            <p:nvPr/>
          </p:nvSpPr>
          <p:spPr>
            <a:xfrm>
              <a:off x="40469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2532;p68">
              <a:extLst>
                <a:ext uri="{FF2B5EF4-FFF2-40B4-BE49-F238E27FC236}">
                  <a16:creationId xmlns:a16="http://schemas.microsoft.com/office/drawing/2014/main" id="{4ADBF04A-821A-D9F1-5376-7ACCE2E240CD}"/>
                </a:ext>
              </a:extLst>
            </p:cNvPr>
            <p:cNvSpPr/>
            <p:nvPr/>
          </p:nvSpPr>
          <p:spPr>
            <a:xfrm>
              <a:off x="40469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2533;p68">
              <a:extLst>
                <a:ext uri="{FF2B5EF4-FFF2-40B4-BE49-F238E27FC236}">
                  <a16:creationId xmlns:a16="http://schemas.microsoft.com/office/drawing/2014/main" id="{A9C5B489-19CF-505B-D766-BDC7C07E4FA2}"/>
                </a:ext>
              </a:extLst>
            </p:cNvPr>
            <p:cNvSpPr/>
            <p:nvPr/>
          </p:nvSpPr>
          <p:spPr>
            <a:xfrm>
              <a:off x="39709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2534;p68">
              <a:extLst>
                <a:ext uri="{FF2B5EF4-FFF2-40B4-BE49-F238E27FC236}">
                  <a16:creationId xmlns:a16="http://schemas.microsoft.com/office/drawing/2014/main" id="{73E86A77-AC16-C00F-1F33-4FEE5C64CC2D}"/>
                </a:ext>
              </a:extLst>
            </p:cNvPr>
            <p:cNvSpPr/>
            <p:nvPr/>
          </p:nvSpPr>
          <p:spPr>
            <a:xfrm>
              <a:off x="39709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2535;p68">
              <a:extLst>
                <a:ext uri="{FF2B5EF4-FFF2-40B4-BE49-F238E27FC236}">
                  <a16:creationId xmlns:a16="http://schemas.microsoft.com/office/drawing/2014/main" id="{906B9E75-D92B-085B-F40F-1FE2A649E531}"/>
                </a:ext>
              </a:extLst>
            </p:cNvPr>
            <p:cNvSpPr/>
            <p:nvPr/>
          </p:nvSpPr>
          <p:spPr>
            <a:xfrm>
              <a:off x="39709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2536;p68">
              <a:extLst>
                <a:ext uri="{FF2B5EF4-FFF2-40B4-BE49-F238E27FC236}">
                  <a16:creationId xmlns:a16="http://schemas.microsoft.com/office/drawing/2014/main" id="{27BA2AE5-73AF-A43D-9C60-5418C3F2CEBC}"/>
                </a:ext>
              </a:extLst>
            </p:cNvPr>
            <p:cNvSpPr/>
            <p:nvPr/>
          </p:nvSpPr>
          <p:spPr>
            <a:xfrm>
              <a:off x="39709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2537;p68">
              <a:extLst>
                <a:ext uri="{FF2B5EF4-FFF2-40B4-BE49-F238E27FC236}">
                  <a16:creationId xmlns:a16="http://schemas.microsoft.com/office/drawing/2014/main" id="{69C0483A-4409-5DA7-B4D6-A6F52E12276E}"/>
                </a:ext>
              </a:extLst>
            </p:cNvPr>
            <p:cNvSpPr/>
            <p:nvPr/>
          </p:nvSpPr>
          <p:spPr>
            <a:xfrm>
              <a:off x="39709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2538;p68">
              <a:extLst>
                <a:ext uri="{FF2B5EF4-FFF2-40B4-BE49-F238E27FC236}">
                  <a16:creationId xmlns:a16="http://schemas.microsoft.com/office/drawing/2014/main" id="{50550E3E-EC07-515E-2BDE-8907A4497B55}"/>
                </a:ext>
              </a:extLst>
            </p:cNvPr>
            <p:cNvSpPr/>
            <p:nvPr/>
          </p:nvSpPr>
          <p:spPr>
            <a:xfrm>
              <a:off x="39709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2539;p68">
              <a:extLst>
                <a:ext uri="{FF2B5EF4-FFF2-40B4-BE49-F238E27FC236}">
                  <a16:creationId xmlns:a16="http://schemas.microsoft.com/office/drawing/2014/main" id="{28882FF0-0A8B-271B-9F88-BF37F4824E7F}"/>
                </a:ext>
              </a:extLst>
            </p:cNvPr>
            <p:cNvSpPr/>
            <p:nvPr/>
          </p:nvSpPr>
          <p:spPr>
            <a:xfrm>
              <a:off x="39709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2540;p68">
              <a:extLst>
                <a:ext uri="{FF2B5EF4-FFF2-40B4-BE49-F238E27FC236}">
                  <a16:creationId xmlns:a16="http://schemas.microsoft.com/office/drawing/2014/main" id="{CAAE3D1E-66A2-7851-B971-CFC96B2F9DCD}"/>
                </a:ext>
              </a:extLst>
            </p:cNvPr>
            <p:cNvSpPr/>
            <p:nvPr/>
          </p:nvSpPr>
          <p:spPr>
            <a:xfrm>
              <a:off x="39709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2541;p68">
              <a:extLst>
                <a:ext uri="{FF2B5EF4-FFF2-40B4-BE49-F238E27FC236}">
                  <a16:creationId xmlns:a16="http://schemas.microsoft.com/office/drawing/2014/main" id="{FB9A2E8C-4103-7B1F-7503-ACEEFE514312}"/>
                </a:ext>
              </a:extLst>
            </p:cNvPr>
            <p:cNvSpPr/>
            <p:nvPr/>
          </p:nvSpPr>
          <p:spPr>
            <a:xfrm>
              <a:off x="39709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2542;p68">
              <a:extLst>
                <a:ext uri="{FF2B5EF4-FFF2-40B4-BE49-F238E27FC236}">
                  <a16:creationId xmlns:a16="http://schemas.microsoft.com/office/drawing/2014/main" id="{8BA3BB54-BD3B-815B-B42D-E7339621A1E3}"/>
                </a:ext>
              </a:extLst>
            </p:cNvPr>
            <p:cNvSpPr/>
            <p:nvPr/>
          </p:nvSpPr>
          <p:spPr>
            <a:xfrm>
              <a:off x="38947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2543;p68">
              <a:extLst>
                <a:ext uri="{FF2B5EF4-FFF2-40B4-BE49-F238E27FC236}">
                  <a16:creationId xmlns:a16="http://schemas.microsoft.com/office/drawing/2014/main" id="{31752F50-0779-27FE-D19D-1724C5D93EC3}"/>
                </a:ext>
              </a:extLst>
            </p:cNvPr>
            <p:cNvSpPr/>
            <p:nvPr/>
          </p:nvSpPr>
          <p:spPr>
            <a:xfrm>
              <a:off x="38947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2544;p68">
              <a:extLst>
                <a:ext uri="{FF2B5EF4-FFF2-40B4-BE49-F238E27FC236}">
                  <a16:creationId xmlns:a16="http://schemas.microsoft.com/office/drawing/2014/main" id="{24B909D8-C36A-92E1-1215-856CB74BA656}"/>
                </a:ext>
              </a:extLst>
            </p:cNvPr>
            <p:cNvSpPr/>
            <p:nvPr/>
          </p:nvSpPr>
          <p:spPr>
            <a:xfrm>
              <a:off x="38947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2545;p68">
              <a:extLst>
                <a:ext uri="{FF2B5EF4-FFF2-40B4-BE49-F238E27FC236}">
                  <a16:creationId xmlns:a16="http://schemas.microsoft.com/office/drawing/2014/main" id="{276CF901-7677-3496-4BC9-D7A1624FB534}"/>
                </a:ext>
              </a:extLst>
            </p:cNvPr>
            <p:cNvSpPr/>
            <p:nvPr/>
          </p:nvSpPr>
          <p:spPr>
            <a:xfrm>
              <a:off x="38947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2546;p68">
              <a:extLst>
                <a:ext uri="{FF2B5EF4-FFF2-40B4-BE49-F238E27FC236}">
                  <a16:creationId xmlns:a16="http://schemas.microsoft.com/office/drawing/2014/main" id="{C72FCC8C-393F-307C-890B-9B46D1BA9839}"/>
                </a:ext>
              </a:extLst>
            </p:cNvPr>
            <p:cNvSpPr/>
            <p:nvPr/>
          </p:nvSpPr>
          <p:spPr>
            <a:xfrm>
              <a:off x="38947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2547;p68">
              <a:extLst>
                <a:ext uri="{FF2B5EF4-FFF2-40B4-BE49-F238E27FC236}">
                  <a16:creationId xmlns:a16="http://schemas.microsoft.com/office/drawing/2014/main" id="{612684DC-F3FD-E89A-76F2-AD62AE2BCB0F}"/>
                </a:ext>
              </a:extLst>
            </p:cNvPr>
            <p:cNvSpPr/>
            <p:nvPr/>
          </p:nvSpPr>
          <p:spPr>
            <a:xfrm>
              <a:off x="3894725" y="1571400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2548;p68">
              <a:extLst>
                <a:ext uri="{FF2B5EF4-FFF2-40B4-BE49-F238E27FC236}">
                  <a16:creationId xmlns:a16="http://schemas.microsoft.com/office/drawing/2014/main" id="{8905D1D7-E46A-65D4-CD61-A5CDD98D57F6}"/>
                </a:ext>
              </a:extLst>
            </p:cNvPr>
            <p:cNvSpPr/>
            <p:nvPr/>
          </p:nvSpPr>
          <p:spPr>
            <a:xfrm>
              <a:off x="38947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2549;p68">
              <a:extLst>
                <a:ext uri="{FF2B5EF4-FFF2-40B4-BE49-F238E27FC236}">
                  <a16:creationId xmlns:a16="http://schemas.microsoft.com/office/drawing/2014/main" id="{01A7F8E4-C8EF-1D08-B9ED-0C5F01282B7B}"/>
                </a:ext>
              </a:extLst>
            </p:cNvPr>
            <p:cNvSpPr/>
            <p:nvPr/>
          </p:nvSpPr>
          <p:spPr>
            <a:xfrm>
              <a:off x="38947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2550;p68">
              <a:extLst>
                <a:ext uri="{FF2B5EF4-FFF2-40B4-BE49-F238E27FC236}">
                  <a16:creationId xmlns:a16="http://schemas.microsoft.com/office/drawing/2014/main" id="{A2BFD24F-8128-4DEE-F876-A96356D0053D}"/>
                </a:ext>
              </a:extLst>
            </p:cNvPr>
            <p:cNvSpPr/>
            <p:nvPr/>
          </p:nvSpPr>
          <p:spPr>
            <a:xfrm>
              <a:off x="38947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2551;p68">
              <a:extLst>
                <a:ext uri="{FF2B5EF4-FFF2-40B4-BE49-F238E27FC236}">
                  <a16:creationId xmlns:a16="http://schemas.microsoft.com/office/drawing/2014/main" id="{2EA0D2CD-B7C5-529C-3A98-D052B9D24445}"/>
                </a:ext>
              </a:extLst>
            </p:cNvPr>
            <p:cNvSpPr/>
            <p:nvPr/>
          </p:nvSpPr>
          <p:spPr>
            <a:xfrm>
              <a:off x="38947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2552;p68">
              <a:extLst>
                <a:ext uri="{FF2B5EF4-FFF2-40B4-BE49-F238E27FC236}">
                  <a16:creationId xmlns:a16="http://schemas.microsoft.com/office/drawing/2014/main" id="{AE2E0160-DA43-FB3A-2F78-0B49A8DD3266}"/>
                </a:ext>
              </a:extLst>
            </p:cNvPr>
            <p:cNvSpPr/>
            <p:nvPr/>
          </p:nvSpPr>
          <p:spPr>
            <a:xfrm>
              <a:off x="38185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2553;p68">
              <a:extLst>
                <a:ext uri="{FF2B5EF4-FFF2-40B4-BE49-F238E27FC236}">
                  <a16:creationId xmlns:a16="http://schemas.microsoft.com/office/drawing/2014/main" id="{24114765-A2C4-FB3A-6059-73A9383A3711}"/>
                </a:ext>
              </a:extLst>
            </p:cNvPr>
            <p:cNvSpPr/>
            <p:nvPr/>
          </p:nvSpPr>
          <p:spPr>
            <a:xfrm>
              <a:off x="38185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2554;p68">
              <a:extLst>
                <a:ext uri="{FF2B5EF4-FFF2-40B4-BE49-F238E27FC236}">
                  <a16:creationId xmlns:a16="http://schemas.microsoft.com/office/drawing/2014/main" id="{57A90F0B-0DAC-25F9-641F-16D0BAD26FE7}"/>
                </a:ext>
              </a:extLst>
            </p:cNvPr>
            <p:cNvSpPr/>
            <p:nvPr/>
          </p:nvSpPr>
          <p:spPr>
            <a:xfrm>
              <a:off x="38185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2555;p68">
              <a:extLst>
                <a:ext uri="{FF2B5EF4-FFF2-40B4-BE49-F238E27FC236}">
                  <a16:creationId xmlns:a16="http://schemas.microsoft.com/office/drawing/2014/main" id="{16721B80-8379-A53B-E5CD-1C2482B565BE}"/>
                </a:ext>
              </a:extLst>
            </p:cNvPr>
            <p:cNvSpPr/>
            <p:nvPr/>
          </p:nvSpPr>
          <p:spPr>
            <a:xfrm>
              <a:off x="38185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2556;p68">
              <a:extLst>
                <a:ext uri="{FF2B5EF4-FFF2-40B4-BE49-F238E27FC236}">
                  <a16:creationId xmlns:a16="http://schemas.microsoft.com/office/drawing/2014/main" id="{89928EB3-B996-7324-62CD-3D531D6C7D92}"/>
                </a:ext>
              </a:extLst>
            </p:cNvPr>
            <p:cNvSpPr/>
            <p:nvPr/>
          </p:nvSpPr>
          <p:spPr>
            <a:xfrm>
              <a:off x="38185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2557;p68">
              <a:extLst>
                <a:ext uri="{FF2B5EF4-FFF2-40B4-BE49-F238E27FC236}">
                  <a16:creationId xmlns:a16="http://schemas.microsoft.com/office/drawing/2014/main" id="{19592385-0797-D6C6-E76C-9266CD55E56B}"/>
                </a:ext>
              </a:extLst>
            </p:cNvPr>
            <p:cNvSpPr/>
            <p:nvPr/>
          </p:nvSpPr>
          <p:spPr>
            <a:xfrm>
              <a:off x="38185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2558;p68">
              <a:extLst>
                <a:ext uri="{FF2B5EF4-FFF2-40B4-BE49-F238E27FC236}">
                  <a16:creationId xmlns:a16="http://schemas.microsoft.com/office/drawing/2014/main" id="{8AAD91C2-571A-874E-06E9-6803460BAFB2}"/>
                </a:ext>
              </a:extLst>
            </p:cNvPr>
            <p:cNvSpPr/>
            <p:nvPr/>
          </p:nvSpPr>
          <p:spPr>
            <a:xfrm>
              <a:off x="38185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2559;p68">
              <a:extLst>
                <a:ext uri="{FF2B5EF4-FFF2-40B4-BE49-F238E27FC236}">
                  <a16:creationId xmlns:a16="http://schemas.microsoft.com/office/drawing/2014/main" id="{59E8C773-8671-2AB3-9BD8-786596FE650C}"/>
                </a:ext>
              </a:extLst>
            </p:cNvPr>
            <p:cNvSpPr/>
            <p:nvPr/>
          </p:nvSpPr>
          <p:spPr>
            <a:xfrm>
              <a:off x="38185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2560;p68">
              <a:extLst>
                <a:ext uri="{FF2B5EF4-FFF2-40B4-BE49-F238E27FC236}">
                  <a16:creationId xmlns:a16="http://schemas.microsoft.com/office/drawing/2014/main" id="{783DB2FF-BE71-A49A-1A31-F5B8F471C9D0}"/>
                </a:ext>
              </a:extLst>
            </p:cNvPr>
            <p:cNvSpPr/>
            <p:nvPr/>
          </p:nvSpPr>
          <p:spPr>
            <a:xfrm>
              <a:off x="38185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2561;p68">
              <a:extLst>
                <a:ext uri="{FF2B5EF4-FFF2-40B4-BE49-F238E27FC236}">
                  <a16:creationId xmlns:a16="http://schemas.microsoft.com/office/drawing/2014/main" id="{154BA24E-A8B3-51DE-36FB-B1F6C9FA8A6B}"/>
                </a:ext>
              </a:extLst>
            </p:cNvPr>
            <p:cNvSpPr/>
            <p:nvPr/>
          </p:nvSpPr>
          <p:spPr>
            <a:xfrm>
              <a:off x="38185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2562;p68">
              <a:extLst>
                <a:ext uri="{FF2B5EF4-FFF2-40B4-BE49-F238E27FC236}">
                  <a16:creationId xmlns:a16="http://schemas.microsoft.com/office/drawing/2014/main" id="{F1040E8F-9BEF-FA10-6182-1B2FB076D757}"/>
                </a:ext>
              </a:extLst>
            </p:cNvPr>
            <p:cNvSpPr/>
            <p:nvPr/>
          </p:nvSpPr>
          <p:spPr>
            <a:xfrm>
              <a:off x="38185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2563;p68">
              <a:extLst>
                <a:ext uri="{FF2B5EF4-FFF2-40B4-BE49-F238E27FC236}">
                  <a16:creationId xmlns:a16="http://schemas.microsoft.com/office/drawing/2014/main" id="{E364E29C-5DA5-BBDE-6EB9-955D91041915}"/>
                </a:ext>
              </a:extLst>
            </p:cNvPr>
            <p:cNvSpPr/>
            <p:nvPr/>
          </p:nvSpPr>
          <p:spPr>
            <a:xfrm>
              <a:off x="37423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2564;p68">
              <a:extLst>
                <a:ext uri="{FF2B5EF4-FFF2-40B4-BE49-F238E27FC236}">
                  <a16:creationId xmlns:a16="http://schemas.microsoft.com/office/drawing/2014/main" id="{361AC116-CC3B-D558-24B3-9B568E1DBDA5}"/>
                </a:ext>
              </a:extLst>
            </p:cNvPr>
            <p:cNvSpPr/>
            <p:nvPr/>
          </p:nvSpPr>
          <p:spPr>
            <a:xfrm>
              <a:off x="37423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2565;p68">
              <a:extLst>
                <a:ext uri="{FF2B5EF4-FFF2-40B4-BE49-F238E27FC236}">
                  <a16:creationId xmlns:a16="http://schemas.microsoft.com/office/drawing/2014/main" id="{E3BEE6B5-FF0F-C5B7-DA7B-F1D4A1984C88}"/>
                </a:ext>
              </a:extLst>
            </p:cNvPr>
            <p:cNvSpPr/>
            <p:nvPr/>
          </p:nvSpPr>
          <p:spPr>
            <a:xfrm>
              <a:off x="37423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2566;p68">
              <a:extLst>
                <a:ext uri="{FF2B5EF4-FFF2-40B4-BE49-F238E27FC236}">
                  <a16:creationId xmlns:a16="http://schemas.microsoft.com/office/drawing/2014/main" id="{DE0F5441-530C-EA4B-A1B4-21E519BFF5C2}"/>
                </a:ext>
              </a:extLst>
            </p:cNvPr>
            <p:cNvSpPr/>
            <p:nvPr/>
          </p:nvSpPr>
          <p:spPr>
            <a:xfrm>
              <a:off x="37423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2567;p68">
              <a:extLst>
                <a:ext uri="{FF2B5EF4-FFF2-40B4-BE49-F238E27FC236}">
                  <a16:creationId xmlns:a16="http://schemas.microsoft.com/office/drawing/2014/main" id="{CF518B8A-3387-AE2A-102C-8F822EAAB6D2}"/>
                </a:ext>
              </a:extLst>
            </p:cNvPr>
            <p:cNvSpPr/>
            <p:nvPr/>
          </p:nvSpPr>
          <p:spPr>
            <a:xfrm>
              <a:off x="37423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2568;p68">
              <a:extLst>
                <a:ext uri="{FF2B5EF4-FFF2-40B4-BE49-F238E27FC236}">
                  <a16:creationId xmlns:a16="http://schemas.microsoft.com/office/drawing/2014/main" id="{4854971B-A959-9E0E-8F27-292A0CE5D307}"/>
                </a:ext>
              </a:extLst>
            </p:cNvPr>
            <p:cNvSpPr/>
            <p:nvPr/>
          </p:nvSpPr>
          <p:spPr>
            <a:xfrm>
              <a:off x="37423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2569;p68">
              <a:extLst>
                <a:ext uri="{FF2B5EF4-FFF2-40B4-BE49-F238E27FC236}">
                  <a16:creationId xmlns:a16="http://schemas.microsoft.com/office/drawing/2014/main" id="{5EFBEE79-A603-3EAA-C967-77356F5D20C2}"/>
                </a:ext>
              </a:extLst>
            </p:cNvPr>
            <p:cNvSpPr/>
            <p:nvPr/>
          </p:nvSpPr>
          <p:spPr>
            <a:xfrm>
              <a:off x="37423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2570;p68">
              <a:extLst>
                <a:ext uri="{FF2B5EF4-FFF2-40B4-BE49-F238E27FC236}">
                  <a16:creationId xmlns:a16="http://schemas.microsoft.com/office/drawing/2014/main" id="{EFBBF922-B477-6916-2E3B-410B27B31B46}"/>
                </a:ext>
              </a:extLst>
            </p:cNvPr>
            <p:cNvSpPr/>
            <p:nvPr/>
          </p:nvSpPr>
          <p:spPr>
            <a:xfrm>
              <a:off x="37423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2571;p68">
              <a:extLst>
                <a:ext uri="{FF2B5EF4-FFF2-40B4-BE49-F238E27FC236}">
                  <a16:creationId xmlns:a16="http://schemas.microsoft.com/office/drawing/2014/main" id="{E12AD2B3-5310-71D1-4EF5-E51669ADAFDA}"/>
                </a:ext>
              </a:extLst>
            </p:cNvPr>
            <p:cNvSpPr/>
            <p:nvPr/>
          </p:nvSpPr>
          <p:spPr>
            <a:xfrm>
              <a:off x="37423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2572;p68">
              <a:extLst>
                <a:ext uri="{FF2B5EF4-FFF2-40B4-BE49-F238E27FC236}">
                  <a16:creationId xmlns:a16="http://schemas.microsoft.com/office/drawing/2014/main" id="{11317FAE-8131-4247-E66C-E3D0F26D6438}"/>
                </a:ext>
              </a:extLst>
            </p:cNvPr>
            <p:cNvSpPr/>
            <p:nvPr/>
          </p:nvSpPr>
          <p:spPr>
            <a:xfrm>
              <a:off x="36661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2573;p68">
              <a:extLst>
                <a:ext uri="{FF2B5EF4-FFF2-40B4-BE49-F238E27FC236}">
                  <a16:creationId xmlns:a16="http://schemas.microsoft.com/office/drawing/2014/main" id="{34507A67-8F2B-50DB-74D2-BB85312FFB83}"/>
                </a:ext>
              </a:extLst>
            </p:cNvPr>
            <p:cNvSpPr/>
            <p:nvPr/>
          </p:nvSpPr>
          <p:spPr>
            <a:xfrm>
              <a:off x="36661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2574;p68">
              <a:extLst>
                <a:ext uri="{FF2B5EF4-FFF2-40B4-BE49-F238E27FC236}">
                  <a16:creationId xmlns:a16="http://schemas.microsoft.com/office/drawing/2014/main" id="{F56249A4-CD14-332A-E390-5A7E9AB2F0C6}"/>
                </a:ext>
              </a:extLst>
            </p:cNvPr>
            <p:cNvSpPr/>
            <p:nvPr/>
          </p:nvSpPr>
          <p:spPr>
            <a:xfrm>
              <a:off x="36661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2575;p68">
              <a:extLst>
                <a:ext uri="{FF2B5EF4-FFF2-40B4-BE49-F238E27FC236}">
                  <a16:creationId xmlns:a16="http://schemas.microsoft.com/office/drawing/2014/main" id="{E30F8163-C170-17E0-C529-5B5808D95E09}"/>
                </a:ext>
              </a:extLst>
            </p:cNvPr>
            <p:cNvSpPr/>
            <p:nvPr/>
          </p:nvSpPr>
          <p:spPr>
            <a:xfrm>
              <a:off x="36661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2576;p68">
              <a:extLst>
                <a:ext uri="{FF2B5EF4-FFF2-40B4-BE49-F238E27FC236}">
                  <a16:creationId xmlns:a16="http://schemas.microsoft.com/office/drawing/2014/main" id="{B09B8A0B-5F15-C82D-237F-FD3CA30E9EE5}"/>
                </a:ext>
              </a:extLst>
            </p:cNvPr>
            <p:cNvSpPr/>
            <p:nvPr/>
          </p:nvSpPr>
          <p:spPr>
            <a:xfrm>
              <a:off x="366610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2577;p68">
              <a:extLst>
                <a:ext uri="{FF2B5EF4-FFF2-40B4-BE49-F238E27FC236}">
                  <a16:creationId xmlns:a16="http://schemas.microsoft.com/office/drawing/2014/main" id="{F85F1A0F-F70A-B6D5-A51D-28477761843F}"/>
                </a:ext>
              </a:extLst>
            </p:cNvPr>
            <p:cNvSpPr/>
            <p:nvPr/>
          </p:nvSpPr>
          <p:spPr>
            <a:xfrm>
              <a:off x="35898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2578;p68">
              <a:extLst>
                <a:ext uri="{FF2B5EF4-FFF2-40B4-BE49-F238E27FC236}">
                  <a16:creationId xmlns:a16="http://schemas.microsoft.com/office/drawing/2014/main" id="{11012BE2-83C8-B5DB-A86F-89120ACC10C2}"/>
                </a:ext>
              </a:extLst>
            </p:cNvPr>
            <p:cNvSpPr/>
            <p:nvPr/>
          </p:nvSpPr>
          <p:spPr>
            <a:xfrm>
              <a:off x="35898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2579;p68">
              <a:extLst>
                <a:ext uri="{FF2B5EF4-FFF2-40B4-BE49-F238E27FC236}">
                  <a16:creationId xmlns:a16="http://schemas.microsoft.com/office/drawing/2014/main" id="{3918E745-81D0-ED9F-5972-4E2D84A543C5}"/>
                </a:ext>
              </a:extLst>
            </p:cNvPr>
            <p:cNvSpPr/>
            <p:nvPr/>
          </p:nvSpPr>
          <p:spPr>
            <a:xfrm>
              <a:off x="35898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2580;p68">
              <a:extLst>
                <a:ext uri="{FF2B5EF4-FFF2-40B4-BE49-F238E27FC236}">
                  <a16:creationId xmlns:a16="http://schemas.microsoft.com/office/drawing/2014/main" id="{601D4E8E-AB52-5549-D9EA-D0897226BBAE}"/>
                </a:ext>
              </a:extLst>
            </p:cNvPr>
            <p:cNvSpPr/>
            <p:nvPr/>
          </p:nvSpPr>
          <p:spPr>
            <a:xfrm>
              <a:off x="35898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2581;p68">
              <a:extLst>
                <a:ext uri="{FF2B5EF4-FFF2-40B4-BE49-F238E27FC236}">
                  <a16:creationId xmlns:a16="http://schemas.microsoft.com/office/drawing/2014/main" id="{5D7C0245-FB42-9A57-C4F4-C6B8EC5812D4}"/>
                </a:ext>
              </a:extLst>
            </p:cNvPr>
            <p:cNvSpPr/>
            <p:nvPr/>
          </p:nvSpPr>
          <p:spPr>
            <a:xfrm>
              <a:off x="35898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2582;p68">
              <a:extLst>
                <a:ext uri="{FF2B5EF4-FFF2-40B4-BE49-F238E27FC236}">
                  <a16:creationId xmlns:a16="http://schemas.microsoft.com/office/drawing/2014/main" id="{7B700D03-4D8F-63E7-1EDD-7472C95F902F}"/>
                </a:ext>
              </a:extLst>
            </p:cNvPr>
            <p:cNvSpPr/>
            <p:nvPr/>
          </p:nvSpPr>
          <p:spPr>
            <a:xfrm>
              <a:off x="35136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2583;p68">
              <a:extLst>
                <a:ext uri="{FF2B5EF4-FFF2-40B4-BE49-F238E27FC236}">
                  <a16:creationId xmlns:a16="http://schemas.microsoft.com/office/drawing/2014/main" id="{F7C1EABE-6F80-0AC2-7CA5-1BE30C3BBA69}"/>
                </a:ext>
              </a:extLst>
            </p:cNvPr>
            <p:cNvSpPr/>
            <p:nvPr/>
          </p:nvSpPr>
          <p:spPr>
            <a:xfrm>
              <a:off x="35136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2584;p68">
              <a:extLst>
                <a:ext uri="{FF2B5EF4-FFF2-40B4-BE49-F238E27FC236}">
                  <a16:creationId xmlns:a16="http://schemas.microsoft.com/office/drawing/2014/main" id="{6F291FA0-9922-007B-88E2-4317CA4405C3}"/>
                </a:ext>
              </a:extLst>
            </p:cNvPr>
            <p:cNvSpPr/>
            <p:nvPr/>
          </p:nvSpPr>
          <p:spPr>
            <a:xfrm>
              <a:off x="35136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2585;p68">
              <a:extLst>
                <a:ext uri="{FF2B5EF4-FFF2-40B4-BE49-F238E27FC236}">
                  <a16:creationId xmlns:a16="http://schemas.microsoft.com/office/drawing/2014/main" id="{802C9E22-79A3-BDE4-9335-044A913A8D3A}"/>
                </a:ext>
              </a:extLst>
            </p:cNvPr>
            <p:cNvSpPr/>
            <p:nvPr/>
          </p:nvSpPr>
          <p:spPr>
            <a:xfrm>
              <a:off x="35136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2586;p68">
              <a:extLst>
                <a:ext uri="{FF2B5EF4-FFF2-40B4-BE49-F238E27FC236}">
                  <a16:creationId xmlns:a16="http://schemas.microsoft.com/office/drawing/2014/main" id="{1B2A3D90-9EE4-FB94-F589-ADEFA08599C3}"/>
                </a:ext>
              </a:extLst>
            </p:cNvPr>
            <p:cNvSpPr/>
            <p:nvPr/>
          </p:nvSpPr>
          <p:spPr>
            <a:xfrm>
              <a:off x="35136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2587;p68">
              <a:extLst>
                <a:ext uri="{FF2B5EF4-FFF2-40B4-BE49-F238E27FC236}">
                  <a16:creationId xmlns:a16="http://schemas.microsoft.com/office/drawing/2014/main" id="{6E1C011B-9EAB-25F1-3839-89BDB189D5EB}"/>
                </a:ext>
              </a:extLst>
            </p:cNvPr>
            <p:cNvSpPr/>
            <p:nvPr/>
          </p:nvSpPr>
          <p:spPr>
            <a:xfrm>
              <a:off x="35136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2588;p68">
              <a:extLst>
                <a:ext uri="{FF2B5EF4-FFF2-40B4-BE49-F238E27FC236}">
                  <a16:creationId xmlns:a16="http://schemas.microsoft.com/office/drawing/2014/main" id="{B3F00289-79DE-5B1F-F3E5-939B2B7D3B13}"/>
                </a:ext>
              </a:extLst>
            </p:cNvPr>
            <p:cNvSpPr/>
            <p:nvPr/>
          </p:nvSpPr>
          <p:spPr>
            <a:xfrm>
              <a:off x="35136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2589;p68">
              <a:extLst>
                <a:ext uri="{FF2B5EF4-FFF2-40B4-BE49-F238E27FC236}">
                  <a16:creationId xmlns:a16="http://schemas.microsoft.com/office/drawing/2014/main" id="{966F3AA3-7002-18BA-1D3B-9C50899BC28F}"/>
                </a:ext>
              </a:extLst>
            </p:cNvPr>
            <p:cNvSpPr/>
            <p:nvPr/>
          </p:nvSpPr>
          <p:spPr>
            <a:xfrm>
              <a:off x="34374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2590;p68">
              <a:extLst>
                <a:ext uri="{FF2B5EF4-FFF2-40B4-BE49-F238E27FC236}">
                  <a16:creationId xmlns:a16="http://schemas.microsoft.com/office/drawing/2014/main" id="{A02992E0-5E78-22B2-B830-B85AC92ACB42}"/>
                </a:ext>
              </a:extLst>
            </p:cNvPr>
            <p:cNvSpPr/>
            <p:nvPr/>
          </p:nvSpPr>
          <p:spPr>
            <a:xfrm>
              <a:off x="34374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2591;p68">
              <a:extLst>
                <a:ext uri="{FF2B5EF4-FFF2-40B4-BE49-F238E27FC236}">
                  <a16:creationId xmlns:a16="http://schemas.microsoft.com/office/drawing/2014/main" id="{C28AC479-115C-C685-CDD1-DDB6B18C30B4}"/>
                </a:ext>
              </a:extLst>
            </p:cNvPr>
            <p:cNvSpPr/>
            <p:nvPr/>
          </p:nvSpPr>
          <p:spPr>
            <a:xfrm>
              <a:off x="34374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2592;p68">
              <a:extLst>
                <a:ext uri="{FF2B5EF4-FFF2-40B4-BE49-F238E27FC236}">
                  <a16:creationId xmlns:a16="http://schemas.microsoft.com/office/drawing/2014/main" id="{A31AD5F5-0A49-EA34-F910-2AB280669A5A}"/>
                </a:ext>
              </a:extLst>
            </p:cNvPr>
            <p:cNvSpPr/>
            <p:nvPr/>
          </p:nvSpPr>
          <p:spPr>
            <a:xfrm>
              <a:off x="34374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2593;p68">
              <a:extLst>
                <a:ext uri="{FF2B5EF4-FFF2-40B4-BE49-F238E27FC236}">
                  <a16:creationId xmlns:a16="http://schemas.microsoft.com/office/drawing/2014/main" id="{71E24A3B-5DBA-D555-B628-9F96BDF3DD63}"/>
                </a:ext>
              </a:extLst>
            </p:cNvPr>
            <p:cNvSpPr/>
            <p:nvPr/>
          </p:nvSpPr>
          <p:spPr>
            <a:xfrm>
              <a:off x="34374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2594;p68">
              <a:extLst>
                <a:ext uri="{FF2B5EF4-FFF2-40B4-BE49-F238E27FC236}">
                  <a16:creationId xmlns:a16="http://schemas.microsoft.com/office/drawing/2014/main" id="{36B9764A-BF8C-58BE-ECCE-E34F28F0634C}"/>
                </a:ext>
              </a:extLst>
            </p:cNvPr>
            <p:cNvSpPr/>
            <p:nvPr/>
          </p:nvSpPr>
          <p:spPr>
            <a:xfrm>
              <a:off x="34374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2595;p68">
              <a:extLst>
                <a:ext uri="{FF2B5EF4-FFF2-40B4-BE49-F238E27FC236}">
                  <a16:creationId xmlns:a16="http://schemas.microsoft.com/office/drawing/2014/main" id="{39B4EFF8-FB94-9CA7-8971-7C4543B32252}"/>
                </a:ext>
              </a:extLst>
            </p:cNvPr>
            <p:cNvSpPr/>
            <p:nvPr/>
          </p:nvSpPr>
          <p:spPr>
            <a:xfrm>
              <a:off x="34374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2596;p68">
              <a:extLst>
                <a:ext uri="{FF2B5EF4-FFF2-40B4-BE49-F238E27FC236}">
                  <a16:creationId xmlns:a16="http://schemas.microsoft.com/office/drawing/2014/main" id="{6417B8FC-ECFF-1523-4FCA-CBA46B63CF35}"/>
                </a:ext>
              </a:extLst>
            </p:cNvPr>
            <p:cNvSpPr/>
            <p:nvPr/>
          </p:nvSpPr>
          <p:spPr>
            <a:xfrm>
              <a:off x="33614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2597;p68">
              <a:extLst>
                <a:ext uri="{FF2B5EF4-FFF2-40B4-BE49-F238E27FC236}">
                  <a16:creationId xmlns:a16="http://schemas.microsoft.com/office/drawing/2014/main" id="{215C48C4-F72B-CEA8-EA53-A1B656DF0BDC}"/>
                </a:ext>
              </a:extLst>
            </p:cNvPr>
            <p:cNvSpPr/>
            <p:nvPr/>
          </p:nvSpPr>
          <p:spPr>
            <a:xfrm>
              <a:off x="33614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2598;p68">
              <a:extLst>
                <a:ext uri="{FF2B5EF4-FFF2-40B4-BE49-F238E27FC236}">
                  <a16:creationId xmlns:a16="http://schemas.microsoft.com/office/drawing/2014/main" id="{785EF434-BEF0-A430-9E10-80DB6F84BEB2}"/>
                </a:ext>
              </a:extLst>
            </p:cNvPr>
            <p:cNvSpPr/>
            <p:nvPr/>
          </p:nvSpPr>
          <p:spPr>
            <a:xfrm>
              <a:off x="33614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2599;p68">
              <a:extLst>
                <a:ext uri="{FF2B5EF4-FFF2-40B4-BE49-F238E27FC236}">
                  <a16:creationId xmlns:a16="http://schemas.microsoft.com/office/drawing/2014/main" id="{5AD6797E-845B-619B-11AA-2FBD98617248}"/>
                </a:ext>
              </a:extLst>
            </p:cNvPr>
            <p:cNvSpPr/>
            <p:nvPr/>
          </p:nvSpPr>
          <p:spPr>
            <a:xfrm>
              <a:off x="33614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2600;p68">
              <a:extLst>
                <a:ext uri="{FF2B5EF4-FFF2-40B4-BE49-F238E27FC236}">
                  <a16:creationId xmlns:a16="http://schemas.microsoft.com/office/drawing/2014/main" id="{5D2DFC95-890B-9F04-F4AB-8E0A81A8F4BD}"/>
                </a:ext>
              </a:extLst>
            </p:cNvPr>
            <p:cNvSpPr/>
            <p:nvPr/>
          </p:nvSpPr>
          <p:spPr>
            <a:xfrm>
              <a:off x="32852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2601;p68">
              <a:extLst>
                <a:ext uri="{FF2B5EF4-FFF2-40B4-BE49-F238E27FC236}">
                  <a16:creationId xmlns:a16="http://schemas.microsoft.com/office/drawing/2014/main" id="{9AFE0413-7259-E29A-5F4A-83F5FD970E55}"/>
                </a:ext>
              </a:extLst>
            </p:cNvPr>
            <p:cNvSpPr/>
            <p:nvPr/>
          </p:nvSpPr>
          <p:spPr>
            <a:xfrm>
              <a:off x="31328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2602;p68">
              <a:extLst>
                <a:ext uri="{FF2B5EF4-FFF2-40B4-BE49-F238E27FC236}">
                  <a16:creationId xmlns:a16="http://schemas.microsoft.com/office/drawing/2014/main" id="{CF2AB3BD-A70C-002C-6C7C-DAB3E3DAA07B}"/>
                </a:ext>
              </a:extLst>
            </p:cNvPr>
            <p:cNvSpPr/>
            <p:nvPr/>
          </p:nvSpPr>
          <p:spPr>
            <a:xfrm>
              <a:off x="30568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2603;p68">
              <a:extLst>
                <a:ext uri="{FF2B5EF4-FFF2-40B4-BE49-F238E27FC236}">
                  <a16:creationId xmlns:a16="http://schemas.microsoft.com/office/drawing/2014/main" id="{6BD9FCF6-FCB5-C4F3-5DAA-F135BEAB7826}"/>
                </a:ext>
              </a:extLst>
            </p:cNvPr>
            <p:cNvSpPr/>
            <p:nvPr/>
          </p:nvSpPr>
          <p:spPr>
            <a:xfrm>
              <a:off x="3056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2604;p68">
              <a:extLst>
                <a:ext uri="{FF2B5EF4-FFF2-40B4-BE49-F238E27FC236}">
                  <a16:creationId xmlns:a16="http://schemas.microsoft.com/office/drawing/2014/main" id="{71835FD7-9DBF-68A8-F5AC-3A303A8BCE9E}"/>
                </a:ext>
              </a:extLst>
            </p:cNvPr>
            <p:cNvSpPr/>
            <p:nvPr/>
          </p:nvSpPr>
          <p:spPr>
            <a:xfrm>
              <a:off x="29805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2605;p68">
              <a:extLst>
                <a:ext uri="{FF2B5EF4-FFF2-40B4-BE49-F238E27FC236}">
                  <a16:creationId xmlns:a16="http://schemas.microsoft.com/office/drawing/2014/main" id="{6F5D6FEB-8967-E5FF-1029-C082AC974341}"/>
                </a:ext>
              </a:extLst>
            </p:cNvPr>
            <p:cNvSpPr/>
            <p:nvPr/>
          </p:nvSpPr>
          <p:spPr>
            <a:xfrm>
              <a:off x="29805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2606;p68">
              <a:extLst>
                <a:ext uri="{FF2B5EF4-FFF2-40B4-BE49-F238E27FC236}">
                  <a16:creationId xmlns:a16="http://schemas.microsoft.com/office/drawing/2014/main" id="{53068BFC-7163-9CD3-B767-CC6336365089}"/>
                </a:ext>
              </a:extLst>
            </p:cNvPr>
            <p:cNvSpPr/>
            <p:nvPr/>
          </p:nvSpPr>
          <p:spPr>
            <a:xfrm>
              <a:off x="29805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2607;p68">
              <a:extLst>
                <a:ext uri="{FF2B5EF4-FFF2-40B4-BE49-F238E27FC236}">
                  <a16:creationId xmlns:a16="http://schemas.microsoft.com/office/drawing/2014/main" id="{65DA64BB-BA08-0D0E-7C58-AA633AFA64AF}"/>
                </a:ext>
              </a:extLst>
            </p:cNvPr>
            <p:cNvSpPr/>
            <p:nvPr/>
          </p:nvSpPr>
          <p:spPr>
            <a:xfrm>
              <a:off x="29805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2608;p68">
              <a:extLst>
                <a:ext uri="{FF2B5EF4-FFF2-40B4-BE49-F238E27FC236}">
                  <a16:creationId xmlns:a16="http://schemas.microsoft.com/office/drawing/2014/main" id="{6C9D11A8-1256-B928-40FE-2D03223CCA5B}"/>
                </a:ext>
              </a:extLst>
            </p:cNvPr>
            <p:cNvSpPr/>
            <p:nvPr/>
          </p:nvSpPr>
          <p:spPr>
            <a:xfrm>
              <a:off x="29805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2609;p68">
              <a:extLst>
                <a:ext uri="{FF2B5EF4-FFF2-40B4-BE49-F238E27FC236}">
                  <a16:creationId xmlns:a16="http://schemas.microsoft.com/office/drawing/2014/main" id="{524A6345-D8B7-3240-6649-E86D18760BB7}"/>
                </a:ext>
              </a:extLst>
            </p:cNvPr>
            <p:cNvSpPr/>
            <p:nvPr/>
          </p:nvSpPr>
          <p:spPr>
            <a:xfrm>
              <a:off x="29805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2610;p68">
              <a:extLst>
                <a:ext uri="{FF2B5EF4-FFF2-40B4-BE49-F238E27FC236}">
                  <a16:creationId xmlns:a16="http://schemas.microsoft.com/office/drawing/2014/main" id="{1B4EBEBD-E0D4-DB2C-F291-B196A9C5FBCC}"/>
                </a:ext>
              </a:extLst>
            </p:cNvPr>
            <p:cNvSpPr/>
            <p:nvPr/>
          </p:nvSpPr>
          <p:spPr>
            <a:xfrm>
              <a:off x="29043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2611;p68">
              <a:extLst>
                <a:ext uri="{FF2B5EF4-FFF2-40B4-BE49-F238E27FC236}">
                  <a16:creationId xmlns:a16="http://schemas.microsoft.com/office/drawing/2014/main" id="{85FEECCE-36AF-3962-4972-059C370B6BDB}"/>
                </a:ext>
              </a:extLst>
            </p:cNvPr>
            <p:cNvSpPr/>
            <p:nvPr/>
          </p:nvSpPr>
          <p:spPr>
            <a:xfrm>
              <a:off x="29043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2612;p68">
              <a:extLst>
                <a:ext uri="{FF2B5EF4-FFF2-40B4-BE49-F238E27FC236}">
                  <a16:creationId xmlns:a16="http://schemas.microsoft.com/office/drawing/2014/main" id="{05CE80F2-959A-59E1-044F-0B747F9ED4AB}"/>
                </a:ext>
              </a:extLst>
            </p:cNvPr>
            <p:cNvSpPr/>
            <p:nvPr/>
          </p:nvSpPr>
          <p:spPr>
            <a:xfrm>
              <a:off x="29043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2613;p68">
              <a:extLst>
                <a:ext uri="{FF2B5EF4-FFF2-40B4-BE49-F238E27FC236}">
                  <a16:creationId xmlns:a16="http://schemas.microsoft.com/office/drawing/2014/main" id="{789D916F-5D8D-C31D-E717-B0DA312B7A4D}"/>
                </a:ext>
              </a:extLst>
            </p:cNvPr>
            <p:cNvSpPr/>
            <p:nvPr/>
          </p:nvSpPr>
          <p:spPr>
            <a:xfrm>
              <a:off x="29043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2614;p68">
              <a:extLst>
                <a:ext uri="{FF2B5EF4-FFF2-40B4-BE49-F238E27FC236}">
                  <a16:creationId xmlns:a16="http://schemas.microsoft.com/office/drawing/2014/main" id="{D89514EC-577E-27D5-85DC-DFAD2305978A}"/>
                </a:ext>
              </a:extLst>
            </p:cNvPr>
            <p:cNvSpPr/>
            <p:nvPr/>
          </p:nvSpPr>
          <p:spPr>
            <a:xfrm>
              <a:off x="29043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2615;p68">
              <a:extLst>
                <a:ext uri="{FF2B5EF4-FFF2-40B4-BE49-F238E27FC236}">
                  <a16:creationId xmlns:a16="http://schemas.microsoft.com/office/drawing/2014/main" id="{CD261345-9B65-815B-2D90-A48A701322EB}"/>
                </a:ext>
              </a:extLst>
            </p:cNvPr>
            <p:cNvSpPr/>
            <p:nvPr/>
          </p:nvSpPr>
          <p:spPr>
            <a:xfrm>
              <a:off x="29043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2616;p68">
              <a:extLst>
                <a:ext uri="{FF2B5EF4-FFF2-40B4-BE49-F238E27FC236}">
                  <a16:creationId xmlns:a16="http://schemas.microsoft.com/office/drawing/2014/main" id="{21299FF4-A256-6C7A-B3F5-0AAAF58A48D4}"/>
                </a:ext>
              </a:extLst>
            </p:cNvPr>
            <p:cNvSpPr/>
            <p:nvPr/>
          </p:nvSpPr>
          <p:spPr>
            <a:xfrm>
              <a:off x="29043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2617;p68">
              <a:extLst>
                <a:ext uri="{FF2B5EF4-FFF2-40B4-BE49-F238E27FC236}">
                  <a16:creationId xmlns:a16="http://schemas.microsoft.com/office/drawing/2014/main" id="{BFFF0A6F-DB0B-4BC3-CD34-0090D8816AD3}"/>
                </a:ext>
              </a:extLst>
            </p:cNvPr>
            <p:cNvSpPr/>
            <p:nvPr/>
          </p:nvSpPr>
          <p:spPr>
            <a:xfrm>
              <a:off x="28281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2618;p68">
              <a:extLst>
                <a:ext uri="{FF2B5EF4-FFF2-40B4-BE49-F238E27FC236}">
                  <a16:creationId xmlns:a16="http://schemas.microsoft.com/office/drawing/2014/main" id="{57F0DA40-5909-EBCA-396D-DA7E1CDDC14C}"/>
                </a:ext>
              </a:extLst>
            </p:cNvPr>
            <p:cNvSpPr/>
            <p:nvPr/>
          </p:nvSpPr>
          <p:spPr>
            <a:xfrm>
              <a:off x="28281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2619;p68">
              <a:extLst>
                <a:ext uri="{FF2B5EF4-FFF2-40B4-BE49-F238E27FC236}">
                  <a16:creationId xmlns:a16="http://schemas.microsoft.com/office/drawing/2014/main" id="{997ACE40-6BD2-E0DF-CE69-65E6FE083CA0}"/>
                </a:ext>
              </a:extLst>
            </p:cNvPr>
            <p:cNvSpPr/>
            <p:nvPr/>
          </p:nvSpPr>
          <p:spPr>
            <a:xfrm>
              <a:off x="28281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2620;p68">
              <a:extLst>
                <a:ext uri="{FF2B5EF4-FFF2-40B4-BE49-F238E27FC236}">
                  <a16:creationId xmlns:a16="http://schemas.microsoft.com/office/drawing/2014/main" id="{2BE06FF4-1824-F054-FC68-9788E85C783F}"/>
                </a:ext>
              </a:extLst>
            </p:cNvPr>
            <p:cNvSpPr/>
            <p:nvPr/>
          </p:nvSpPr>
          <p:spPr>
            <a:xfrm>
              <a:off x="28281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2621;p68">
              <a:extLst>
                <a:ext uri="{FF2B5EF4-FFF2-40B4-BE49-F238E27FC236}">
                  <a16:creationId xmlns:a16="http://schemas.microsoft.com/office/drawing/2014/main" id="{524C38AD-55EA-E02E-A195-3EA5B2487AB3}"/>
                </a:ext>
              </a:extLst>
            </p:cNvPr>
            <p:cNvSpPr/>
            <p:nvPr/>
          </p:nvSpPr>
          <p:spPr>
            <a:xfrm>
              <a:off x="28281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2622;p68">
              <a:extLst>
                <a:ext uri="{FF2B5EF4-FFF2-40B4-BE49-F238E27FC236}">
                  <a16:creationId xmlns:a16="http://schemas.microsoft.com/office/drawing/2014/main" id="{0BC4ACCE-CB77-1A50-D120-8E76B1188C97}"/>
                </a:ext>
              </a:extLst>
            </p:cNvPr>
            <p:cNvSpPr/>
            <p:nvPr/>
          </p:nvSpPr>
          <p:spPr>
            <a:xfrm>
              <a:off x="28281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2623;p68">
              <a:extLst>
                <a:ext uri="{FF2B5EF4-FFF2-40B4-BE49-F238E27FC236}">
                  <a16:creationId xmlns:a16="http://schemas.microsoft.com/office/drawing/2014/main" id="{C37328BD-08DC-7013-E6D8-2350B3C3207E}"/>
                </a:ext>
              </a:extLst>
            </p:cNvPr>
            <p:cNvSpPr/>
            <p:nvPr/>
          </p:nvSpPr>
          <p:spPr>
            <a:xfrm>
              <a:off x="28281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2624;p68">
              <a:extLst>
                <a:ext uri="{FF2B5EF4-FFF2-40B4-BE49-F238E27FC236}">
                  <a16:creationId xmlns:a16="http://schemas.microsoft.com/office/drawing/2014/main" id="{B3ED7554-B343-E219-A126-EB1FAE375E7D}"/>
                </a:ext>
              </a:extLst>
            </p:cNvPr>
            <p:cNvSpPr/>
            <p:nvPr/>
          </p:nvSpPr>
          <p:spPr>
            <a:xfrm>
              <a:off x="282815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2625;p68">
              <a:extLst>
                <a:ext uri="{FF2B5EF4-FFF2-40B4-BE49-F238E27FC236}">
                  <a16:creationId xmlns:a16="http://schemas.microsoft.com/office/drawing/2014/main" id="{DF49803B-BA23-9AE0-1011-8A53F144067C}"/>
                </a:ext>
              </a:extLst>
            </p:cNvPr>
            <p:cNvSpPr/>
            <p:nvPr/>
          </p:nvSpPr>
          <p:spPr>
            <a:xfrm>
              <a:off x="27519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2626;p68">
              <a:extLst>
                <a:ext uri="{FF2B5EF4-FFF2-40B4-BE49-F238E27FC236}">
                  <a16:creationId xmlns:a16="http://schemas.microsoft.com/office/drawing/2014/main" id="{3A488107-BC9F-C442-8F17-ECA9AE75C772}"/>
                </a:ext>
              </a:extLst>
            </p:cNvPr>
            <p:cNvSpPr/>
            <p:nvPr/>
          </p:nvSpPr>
          <p:spPr>
            <a:xfrm>
              <a:off x="27519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2627;p68">
              <a:extLst>
                <a:ext uri="{FF2B5EF4-FFF2-40B4-BE49-F238E27FC236}">
                  <a16:creationId xmlns:a16="http://schemas.microsoft.com/office/drawing/2014/main" id="{F5519D07-AC1E-7119-DD56-F549661FBE1F}"/>
                </a:ext>
              </a:extLst>
            </p:cNvPr>
            <p:cNvSpPr/>
            <p:nvPr/>
          </p:nvSpPr>
          <p:spPr>
            <a:xfrm>
              <a:off x="27519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2628;p68">
              <a:extLst>
                <a:ext uri="{FF2B5EF4-FFF2-40B4-BE49-F238E27FC236}">
                  <a16:creationId xmlns:a16="http://schemas.microsoft.com/office/drawing/2014/main" id="{61BD9F29-ACDF-FA26-0E1E-4AF3EB80ECB5}"/>
                </a:ext>
              </a:extLst>
            </p:cNvPr>
            <p:cNvSpPr/>
            <p:nvPr/>
          </p:nvSpPr>
          <p:spPr>
            <a:xfrm>
              <a:off x="27519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2629;p68">
              <a:extLst>
                <a:ext uri="{FF2B5EF4-FFF2-40B4-BE49-F238E27FC236}">
                  <a16:creationId xmlns:a16="http://schemas.microsoft.com/office/drawing/2014/main" id="{6DE680F6-33DA-25EA-685A-6A58A2ED9BA1}"/>
                </a:ext>
              </a:extLst>
            </p:cNvPr>
            <p:cNvSpPr/>
            <p:nvPr/>
          </p:nvSpPr>
          <p:spPr>
            <a:xfrm>
              <a:off x="27519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2630;p68">
              <a:extLst>
                <a:ext uri="{FF2B5EF4-FFF2-40B4-BE49-F238E27FC236}">
                  <a16:creationId xmlns:a16="http://schemas.microsoft.com/office/drawing/2014/main" id="{733A8503-5BD5-8DCB-5C70-656CB8FCB0F4}"/>
                </a:ext>
              </a:extLst>
            </p:cNvPr>
            <p:cNvSpPr/>
            <p:nvPr/>
          </p:nvSpPr>
          <p:spPr>
            <a:xfrm>
              <a:off x="275195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2631;p68">
              <a:extLst>
                <a:ext uri="{FF2B5EF4-FFF2-40B4-BE49-F238E27FC236}">
                  <a16:creationId xmlns:a16="http://schemas.microsoft.com/office/drawing/2014/main" id="{4307A7A0-B0F7-BC65-5602-28A1550656C3}"/>
                </a:ext>
              </a:extLst>
            </p:cNvPr>
            <p:cNvSpPr/>
            <p:nvPr/>
          </p:nvSpPr>
          <p:spPr>
            <a:xfrm>
              <a:off x="27519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2632;p68">
              <a:extLst>
                <a:ext uri="{FF2B5EF4-FFF2-40B4-BE49-F238E27FC236}">
                  <a16:creationId xmlns:a16="http://schemas.microsoft.com/office/drawing/2014/main" id="{3467B66D-EEE9-AD65-1154-D7A712B11B8F}"/>
                </a:ext>
              </a:extLst>
            </p:cNvPr>
            <p:cNvSpPr/>
            <p:nvPr/>
          </p:nvSpPr>
          <p:spPr>
            <a:xfrm>
              <a:off x="2751950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2633;p68">
              <a:extLst>
                <a:ext uri="{FF2B5EF4-FFF2-40B4-BE49-F238E27FC236}">
                  <a16:creationId xmlns:a16="http://schemas.microsoft.com/office/drawing/2014/main" id="{94FC8927-8921-CCCD-B5EF-44A2620B86D2}"/>
                </a:ext>
              </a:extLst>
            </p:cNvPr>
            <p:cNvSpPr/>
            <p:nvPr/>
          </p:nvSpPr>
          <p:spPr>
            <a:xfrm>
              <a:off x="2675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2634;p68">
              <a:extLst>
                <a:ext uri="{FF2B5EF4-FFF2-40B4-BE49-F238E27FC236}">
                  <a16:creationId xmlns:a16="http://schemas.microsoft.com/office/drawing/2014/main" id="{57989F03-ADDB-A5C3-0D06-448AEAF3E08B}"/>
                </a:ext>
              </a:extLst>
            </p:cNvPr>
            <p:cNvSpPr/>
            <p:nvPr/>
          </p:nvSpPr>
          <p:spPr>
            <a:xfrm>
              <a:off x="2675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2635;p68">
              <a:extLst>
                <a:ext uri="{FF2B5EF4-FFF2-40B4-BE49-F238E27FC236}">
                  <a16:creationId xmlns:a16="http://schemas.microsoft.com/office/drawing/2014/main" id="{929E1F66-9AA4-1B44-14A8-78741D5D61BF}"/>
                </a:ext>
              </a:extLst>
            </p:cNvPr>
            <p:cNvSpPr/>
            <p:nvPr/>
          </p:nvSpPr>
          <p:spPr>
            <a:xfrm>
              <a:off x="2675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2636;p68">
              <a:extLst>
                <a:ext uri="{FF2B5EF4-FFF2-40B4-BE49-F238E27FC236}">
                  <a16:creationId xmlns:a16="http://schemas.microsoft.com/office/drawing/2014/main" id="{C98BA90E-FD62-EDAD-78BD-4DFD0D92814F}"/>
                </a:ext>
              </a:extLst>
            </p:cNvPr>
            <p:cNvSpPr/>
            <p:nvPr/>
          </p:nvSpPr>
          <p:spPr>
            <a:xfrm>
              <a:off x="2675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2637;p68">
              <a:extLst>
                <a:ext uri="{FF2B5EF4-FFF2-40B4-BE49-F238E27FC236}">
                  <a16:creationId xmlns:a16="http://schemas.microsoft.com/office/drawing/2014/main" id="{26BEA120-CCFB-C4C7-5F34-F2E5A50FB859}"/>
                </a:ext>
              </a:extLst>
            </p:cNvPr>
            <p:cNvSpPr/>
            <p:nvPr/>
          </p:nvSpPr>
          <p:spPr>
            <a:xfrm>
              <a:off x="26759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2638;p68">
              <a:extLst>
                <a:ext uri="{FF2B5EF4-FFF2-40B4-BE49-F238E27FC236}">
                  <a16:creationId xmlns:a16="http://schemas.microsoft.com/office/drawing/2014/main" id="{542546AB-4F80-0605-3DA6-E821DE2ACD29}"/>
                </a:ext>
              </a:extLst>
            </p:cNvPr>
            <p:cNvSpPr/>
            <p:nvPr/>
          </p:nvSpPr>
          <p:spPr>
            <a:xfrm>
              <a:off x="26759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2639;p68">
              <a:extLst>
                <a:ext uri="{FF2B5EF4-FFF2-40B4-BE49-F238E27FC236}">
                  <a16:creationId xmlns:a16="http://schemas.microsoft.com/office/drawing/2014/main" id="{AEABF062-16F5-F3FB-B351-833A402DBF4A}"/>
                </a:ext>
              </a:extLst>
            </p:cNvPr>
            <p:cNvSpPr/>
            <p:nvPr/>
          </p:nvSpPr>
          <p:spPr>
            <a:xfrm>
              <a:off x="26759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2640;p68">
              <a:extLst>
                <a:ext uri="{FF2B5EF4-FFF2-40B4-BE49-F238E27FC236}">
                  <a16:creationId xmlns:a16="http://schemas.microsoft.com/office/drawing/2014/main" id="{02CB538F-F447-92BB-D4B9-EA6B18299339}"/>
                </a:ext>
              </a:extLst>
            </p:cNvPr>
            <p:cNvSpPr/>
            <p:nvPr/>
          </p:nvSpPr>
          <p:spPr>
            <a:xfrm>
              <a:off x="26759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2641;p68">
              <a:extLst>
                <a:ext uri="{FF2B5EF4-FFF2-40B4-BE49-F238E27FC236}">
                  <a16:creationId xmlns:a16="http://schemas.microsoft.com/office/drawing/2014/main" id="{D28DF143-3259-7139-5FC4-7A16CC1E489C}"/>
                </a:ext>
              </a:extLst>
            </p:cNvPr>
            <p:cNvSpPr/>
            <p:nvPr/>
          </p:nvSpPr>
          <p:spPr>
            <a:xfrm>
              <a:off x="25997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2642;p68">
              <a:extLst>
                <a:ext uri="{FF2B5EF4-FFF2-40B4-BE49-F238E27FC236}">
                  <a16:creationId xmlns:a16="http://schemas.microsoft.com/office/drawing/2014/main" id="{0D317126-90BE-E9BC-F111-AA3971366335}"/>
                </a:ext>
              </a:extLst>
            </p:cNvPr>
            <p:cNvSpPr/>
            <p:nvPr/>
          </p:nvSpPr>
          <p:spPr>
            <a:xfrm>
              <a:off x="25997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2643;p68">
              <a:extLst>
                <a:ext uri="{FF2B5EF4-FFF2-40B4-BE49-F238E27FC236}">
                  <a16:creationId xmlns:a16="http://schemas.microsoft.com/office/drawing/2014/main" id="{A4E54EE3-C802-5CDD-CC12-CEDA1BAAA34E}"/>
                </a:ext>
              </a:extLst>
            </p:cNvPr>
            <p:cNvSpPr/>
            <p:nvPr/>
          </p:nvSpPr>
          <p:spPr>
            <a:xfrm>
              <a:off x="25997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2644;p68">
              <a:extLst>
                <a:ext uri="{FF2B5EF4-FFF2-40B4-BE49-F238E27FC236}">
                  <a16:creationId xmlns:a16="http://schemas.microsoft.com/office/drawing/2014/main" id="{214831C4-5A5A-40A0-C5B5-EEB040600AB9}"/>
                </a:ext>
              </a:extLst>
            </p:cNvPr>
            <p:cNvSpPr/>
            <p:nvPr/>
          </p:nvSpPr>
          <p:spPr>
            <a:xfrm>
              <a:off x="25997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2645;p68">
              <a:extLst>
                <a:ext uri="{FF2B5EF4-FFF2-40B4-BE49-F238E27FC236}">
                  <a16:creationId xmlns:a16="http://schemas.microsoft.com/office/drawing/2014/main" id="{25E8D5EF-A79B-040F-7547-E79D20BB0E0F}"/>
                </a:ext>
              </a:extLst>
            </p:cNvPr>
            <p:cNvSpPr/>
            <p:nvPr/>
          </p:nvSpPr>
          <p:spPr>
            <a:xfrm>
              <a:off x="25997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2646;p68">
              <a:extLst>
                <a:ext uri="{FF2B5EF4-FFF2-40B4-BE49-F238E27FC236}">
                  <a16:creationId xmlns:a16="http://schemas.microsoft.com/office/drawing/2014/main" id="{921C316D-B0B5-3663-F6C3-8FA1BBD00B82}"/>
                </a:ext>
              </a:extLst>
            </p:cNvPr>
            <p:cNvSpPr/>
            <p:nvPr/>
          </p:nvSpPr>
          <p:spPr>
            <a:xfrm>
              <a:off x="25997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2647;p68">
              <a:extLst>
                <a:ext uri="{FF2B5EF4-FFF2-40B4-BE49-F238E27FC236}">
                  <a16:creationId xmlns:a16="http://schemas.microsoft.com/office/drawing/2014/main" id="{3E86D11B-A970-BAA6-79C0-6BA745DA9EBD}"/>
                </a:ext>
              </a:extLst>
            </p:cNvPr>
            <p:cNvSpPr/>
            <p:nvPr/>
          </p:nvSpPr>
          <p:spPr>
            <a:xfrm>
              <a:off x="259972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2648;p68">
              <a:extLst>
                <a:ext uri="{FF2B5EF4-FFF2-40B4-BE49-F238E27FC236}">
                  <a16:creationId xmlns:a16="http://schemas.microsoft.com/office/drawing/2014/main" id="{E67BD421-22A2-EB3E-D5FA-9E2D9C35BEA5}"/>
                </a:ext>
              </a:extLst>
            </p:cNvPr>
            <p:cNvSpPr/>
            <p:nvPr/>
          </p:nvSpPr>
          <p:spPr>
            <a:xfrm>
              <a:off x="259972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2649;p68">
              <a:extLst>
                <a:ext uri="{FF2B5EF4-FFF2-40B4-BE49-F238E27FC236}">
                  <a16:creationId xmlns:a16="http://schemas.microsoft.com/office/drawing/2014/main" id="{AF78D811-1C8F-15B7-F14E-A72F0B2C786D}"/>
                </a:ext>
              </a:extLst>
            </p:cNvPr>
            <p:cNvSpPr/>
            <p:nvPr/>
          </p:nvSpPr>
          <p:spPr>
            <a:xfrm>
              <a:off x="259972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2650;p68">
              <a:extLst>
                <a:ext uri="{FF2B5EF4-FFF2-40B4-BE49-F238E27FC236}">
                  <a16:creationId xmlns:a16="http://schemas.microsoft.com/office/drawing/2014/main" id="{71CBA33D-4F8B-A3E6-73C5-9824DC08A887}"/>
                </a:ext>
              </a:extLst>
            </p:cNvPr>
            <p:cNvSpPr/>
            <p:nvPr/>
          </p:nvSpPr>
          <p:spPr>
            <a:xfrm>
              <a:off x="25235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2651;p68">
              <a:extLst>
                <a:ext uri="{FF2B5EF4-FFF2-40B4-BE49-F238E27FC236}">
                  <a16:creationId xmlns:a16="http://schemas.microsoft.com/office/drawing/2014/main" id="{BE4F1542-AA57-C606-32A6-2942F892CCB8}"/>
                </a:ext>
              </a:extLst>
            </p:cNvPr>
            <p:cNvSpPr/>
            <p:nvPr/>
          </p:nvSpPr>
          <p:spPr>
            <a:xfrm>
              <a:off x="25235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2652;p68">
              <a:extLst>
                <a:ext uri="{FF2B5EF4-FFF2-40B4-BE49-F238E27FC236}">
                  <a16:creationId xmlns:a16="http://schemas.microsoft.com/office/drawing/2014/main" id="{6DB7BE27-ACD5-A5DE-247D-CF70981F613E}"/>
                </a:ext>
              </a:extLst>
            </p:cNvPr>
            <p:cNvSpPr/>
            <p:nvPr/>
          </p:nvSpPr>
          <p:spPr>
            <a:xfrm>
              <a:off x="25235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2653;p68">
              <a:extLst>
                <a:ext uri="{FF2B5EF4-FFF2-40B4-BE49-F238E27FC236}">
                  <a16:creationId xmlns:a16="http://schemas.microsoft.com/office/drawing/2014/main" id="{9A0AF71A-CCEC-AA88-87AB-6301AF3504E6}"/>
                </a:ext>
              </a:extLst>
            </p:cNvPr>
            <p:cNvSpPr/>
            <p:nvPr/>
          </p:nvSpPr>
          <p:spPr>
            <a:xfrm>
              <a:off x="2523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2654;p68">
              <a:extLst>
                <a:ext uri="{FF2B5EF4-FFF2-40B4-BE49-F238E27FC236}">
                  <a16:creationId xmlns:a16="http://schemas.microsoft.com/office/drawing/2014/main" id="{7B66AEA7-7B71-71CE-3A34-FF467ACE6DD0}"/>
                </a:ext>
              </a:extLst>
            </p:cNvPr>
            <p:cNvSpPr/>
            <p:nvPr/>
          </p:nvSpPr>
          <p:spPr>
            <a:xfrm>
              <a:off x="2523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2655;p68">
              <a:extLst>
                <a:ext uri="{FF2B5EF4-FFF2-40B4-BE49-F238E27FC236}">
                  <a16:creationId xmlns:a16="http://schemas.microsoft.com/office/drawing/2014/main" id="{FBDB47AA-5C64-9CF6-CAB8-EFC61E59517C}"/>
                </a:ext>
              </a:extLst>
            </p:cNvPr>
            <p:cNvSpPr/>
            <p:nvPr/>
          </p:nvSpPr>
          <p:spPr>
            <a:xfrm>
              <a:off x="25235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2656;p68">
              <a:extLst>
                <a:ext uri="{FF2B5EF4-FFF2-40B4-BE49-F238E27FC236}">
                  <a16:creationId xmlns:a16="http://schemas.microsoft.com/office/drawing/2014/main" id="{0633CC51-A0D7-9202-2051-76EF102759D7}"/>
                </a:ext>
              </a:extLst>
            </p:cNvPr>
            <p:cNvSpPr/>
            <p:nvPr/>
          </p:nvSpPr>
          <p:spPr>
            <a:xfrm>
              <a:off x="25235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2657;p68">
              <a:extLst>
                <a:ext uri="{FF2B5EF4-FFF2-40B4-BE49-F238E27FC236}">
                  <a16:creationId xmlns:a16="http://schemas.microsoft.com/office/drawing/2014/main" id="{62E0FDD5-F380-50AC-055B-026A1B605E56}"/>
                </a:ext>
              </a:extLst>
            </p:cNvPr>
            <p:cNvSpPr/>
            <p:nvPr/>
          </p:nvSpPr>
          <p:spPr>
            <a:xfrm>
              <a:off x="2523500" y="11905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2658;p68">
              <a:extLst>
                <a:ext uri="{FF2B5EF4-FFF2-40B4-BE49-F238E27FC236}">
                  <a16:creationId xmlns:a16="http://schemas.microsoft.com/office/drawing/2014/main" id="{7CB5370A-FD50-6B7C-4C44-480AFE5D1615}"/>
                </a:ext>
              </a:extLst>
            </p:cNvPr>
            <p:cNvSpPr/>
            <p:nvPr/>
          </p:nvSpPr>
          <p:spPr>
            <a:xfrm>
              <a:off x="25235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2659;p68">
              <a:extLst>
                <a:ext uri="{FF2B5EF4-FFF2-40B4-BE49-F238E27FC236}">
                  <a16:creationId xmlns:a16="http://schemas.microsoft.com/office/drawing/2014/main" id="{0E9E1158-26EC-95EC-5A88-7DCB23CAB61B}"/>
                </a:ext>
              </a:extLst>
            </p:cNvPr>
            <p:cNvSpPr/>
            <p:nvPr/>
          </p:nvSpPr>
          <p:spPr>
            <a:xfrm>
              <a:off x="25235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2660;p68">
              <a:extLst>
                <a:ext uri="{FF2B5EF4-FFF2-40B4-BE49-F238E27FC236}">
                  <a16:creationId xmlns:a16="http://schemas.microsoft.com/office/drawing/2014/main" id="{737E3921-D303-8D24-532C-F038EAEF586E}"/>
                </a:ext>
              </a:extLst>
            </p:cNvPr>
            <p:cNvSpPr/>
            <p:nvPr/>
          </p:nvSpPr>
          <p:spPr>
            <a:xfrm>
              <a:off x="24473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2661;p68">
              <a:extLst>
                <a:ext uri="{FF2B5EF4-FFF2-40B4-BE49-F238E27FC236}">
                  <a16:creationId xmlns:a16="http://schemas.microsoft.com/office/drawing/2014/main" id="{FC717E7D-58AA-0A6F-BE26-5048C61C30D0}"/>
                </a:ext>
              </a:extLst>
            </p:cNvPr>
            <p:cNvSpPr/>
            <p:nvPr/>
          </p:nvSpPr>
          <p:spPr>
            <a:xfrm>
              <a:off x="24473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2662;p68">
              <a:extLst>
                <a:ext uri="{FF2B5EF4-FFF2-40B4-BE49-F238E27FC236}">
                  <a16:creationId xmlns:a16="http://schemas.microsoft.com/office/drawing/2014/main" id="{3429A1CE-AFF7-4380-59CC-6CEC6B0844C8}"/>
                </a:ext>
              </a:extLst>
            </p:cNvPr>
            <p:cNvSpPr/>
            <p:nvPr/>
          </p:nvSpPr>
          <p:spPr>
            <a:xfrm>
              <a:off x="24473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2663;p68">
              <a:extLst>
                <a:ext uri="{FF2B5EF4-FFF2-40B4-BE49-F238E27FC236}">
                  <a16:creationId xmlns:a16="http://schemas.microsoft.com/office/drawing/2014/main" id="{28B0A0F4-C536-77AB-1FCF-025ECCCD6CF5}"/>
                </a:ext>
              </a:extLst>
            </p:cNvPr>
            <p:cNvSpPr/>
            <p:nvPr/>
          </p:nvSpPr>
          <p:spPr>
            <a:xfrm>
              <a:off x="24473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2664;p68">
              <a:extLst>
                <a:ext uri="{FF2B5EF4-FFF2-40B4-BE49-F238E27FC236}">
                  <a16:creationId xmlns:a16="http://schemas.microsoft.com/office/drawing/2014/main" id="{7FC08B7A-87D1-E0F2-673B-51945960A69D}"/>
                </a:ext>
              </a:extLst>
            </p:cNvPr>
            <p:cNvSpPr/>
            <p:nvPr/>
          </p:nvSpPr>
          <p:spPr>
            <a:xfrm>
              <a:off x="24473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2665;p68">
              <a:extLst>
                <a:ext uri="{FF2B5EF4-FFF2-40B4-BE49-F238E27FC236}">
                  <a16:creationId xmlns:a16="http://schemas.microsoft.com/office/drawing/2014/main" id="{F21BB77B-AC85-DE05-E8FB-A3BE04779209}"/>
                </a:ext>
              </a:extLst>
            </p:cNvPr>
            <p:cNvSpPr/>
            <p:nvPr/>
          </p:nvSpPr>
          <p:spPr>
            <a:xfrm>
              <a:off x="24473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2666;p68">
              <a:extLst>
                <a:ext uri="{FF2B5EF4-FFF2-40B4-BE49-F238E27FC236}">
                  <a16:creationId xmlns:a16="http://schemas.microsoft.com/office/drawing/2014/main" id="{62149B01-1EF5-DFE7-A94D-4880199D5235}"/>
                </a:ext>
              </a:extLst>
            </p:cNvPr>
            <p:cNvSpPr/>
            <p:nvPr/>
          </p:nvSpPr>
          <p:spPr>
            <a:xfrm>
              <a:off x="2447300" y="12665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2667;p68">
              <a:extLst>
                <a:ext uri="{FF2B5EF4-FFF2-40B4-BE49-F238E27FC236}">
                  <a16:creationId xmlns:a16="http://schemas.microsoft.com/office/drawing/2014/main" id="{96DAF4E8-68D3-03A4-1E4D-2DC259B4A441}"/>
                </a:ext>
              </a:extLst>
            </p:cNvPr>
            <p:cNvSpPr/>
            <p:nvPr/>
          </p:nvSpPr>
          <p:spPr>
            <a:xfrm>
              <a:off x="24473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2668;p68">
              <a:extLst>
                <a:ext uri="{FF2B5EF4-FFF2-40B4-BE49-F238E27FC236}">
                  <a16:creationId xmlns:a16="http://schemas.microsoft.com/office/drawing/2014/main" id="{B1283611-AF59-6C39-1B4C-6C8FFB90F1BA}"/>
                </a:ext>
              </a:extLst>
            </p:cNvPr>
            <p:cNvSpPr/>
            <p:nvPr/>
          </p:nvSpPr>
          <p:spPr>
            <a:xfrm>
              <a:off x="2447300" y="11143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2669;p68">
              <a:extLst>
                <a:ext uri="{FF2B5EF4-FFF2-40B4-BE49-F238E27FC236}">
                  <a16:creationId xmlns:a16="http://schemas.microsoft.com/office/drawing/2014/main" id="{0F7FB20D-AE5E-4ACF-BCCF-0EC4A466D77F}"/>
                </a:ext>
              </a:extLst>
            </p:cNvPr>
            <p:cNvSpPr/>
            <p:nvPr/>
          </p:nvSpPr>
          <p:spPr>
            <a:xfrm>
              <a:off x="24473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2670;p68">
              <a:extLst>
                <a:ext uri="{FF2B5EF4-FFF2-40B4-BE49-F238E27FC236}">
                  <a16:creationId xmlns:a16="http://schemas.microsoft.com/office/drawing/2014/main" id="{1324AC1F-60A0-D442-0C81-2369F356CE5C}"/>
                </a:ext>
              </a:extLst>
            </p:cNvPr>
            <p:cNvSpPr/>
            <p:nvPr/>
          </p:nvSpPr>
          <p:spPr>
            <a:xfrm>
              <a:off x="2371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2671;p68">
              <a:extLst>
                <a:ext uri="{FF2B5EF4-FFF2-40B4-BE49-F238E27FC236}">
                  <a16:creationId xmlns:a16="http://schemas.microsoft.com/office/drawing/2014/main" id="{E15192FD-99B3-CF54-02F2-ADBFDCFB363E}"/>
                </a:ext>
              </a:extLst>
            </p:cNvPr>
            <p:cNvSpPr/>
            <p:nvPr/>
          </p:nvSpPr>
          <p:spPr>
            <a:xfrm>
              <a:off x="2371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2672;p68">
              <a:extLst>
                <a:ext uri="{FF2B5EF4-FFF2-40B4-BE49-F238E27FC236}">
                  <a16:creationId xmlns:a16="http://schemas.microsoft.com/office/drawing/2014/main" id="{CBD0ADA0-7F5B-1367-5F9C-D2FFEF337FA8}"/>
                </a:ext>
              </a:extLst>
            </p:cNvPr>
            <p:cNvSpPr/>
            <p:nvPr/>
          </p:nvSpPr>
          <p:spPr>
            <a:xfrm>
              <a:off x="2371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2673;p68">
              <a:extLst>
                <a:ext uri="{FF2B5EF4-FFF2-40B4-BE49-F238E27FC236}">
                  <a16:creationId xmlns:a16="http://schemas.microsoft.com/office/drawing/2014/main" id="{33AE0400-9D1B-CC18-9A7D-5D648770C6A3}"/>
                </a:ext>
              </a:extLst>
            </p:cNvPr>
            <p:cNvSpPr/>
            <p:nvPr/>
          </p:nvSpPr>
          <p:spPr>
            <a:xfrm>
              <a:off x="2371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2674;p68">
              <a:extLst>
                <a:ext uri="{FF2B5EF4-FFF2-40B4-BE49-F238E27FC236}">
                  <a16:creationId xmlns:a16="http://schemas.microsoft.com/office/drawing/2014/main" id="{6EFF682A-6F4B-05EA-EEC1-29279B759E5B}"/>
                </a:ext>
              </a:extLst>
            </p:cNvPr>
            <p:cNvSpPr/>
            <p:nvPr/>
          </p:nvSpPr>
          <p:spPr>
            <a:xfrm>
              <a:off x="2371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2675;p68">
              <a:extLst>
                <a:ext uri="{FF2B5EF4-FFF2-40B4-BE49-F238E27FC236}">
                  <a16:creationId xmlns:a16="http://schemas.microsoft.com/office/drawing/2014/main" id="{E6C6CABB-5BBD-EFFE-5E7A-BBA8195DD0AF}"/>
                </a:ext>
              </a:extLst>
            </p:cNvPr>
            <p:cNvSpPr/>
            <p:nvPr/>
          </p:nvSpPr>
          <p:spPr>
            <a:xfrm>
              <a:off x="23712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2676;p68">
              <a:extLst>
                <a:ext uri="{FF2B5EF4-FFF2-40B4-BE49-F238E27FC236}">
                  <a16:creationId xmlns:a16="http://schemas.microsoft.com/office/drawing/2014/main" id="{A8613338-26FE-081D-95AC-E5F3071D5934}"/>
                </a:ext>
              </a:extLst>
            </p:cNvPr>
            <p:cNvSpPr/>
            <p:nvPr/>
          </p:nvSpPr>
          <p:spPr>
            <a:xfrm>
              <a:off x="23712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2677;p68">
              <a:extLst>
                <a:ext uri="{FF2B5EF4-FFF2-40B4-BE49-F238E27FC236}">
                  <a16:creationId xmlns:a16="http://schemas.microsoft.com/office/drawing/2014/main" id="{B6374F9D-E207-B2D7-449E-C5EB5CCAC6E8}"/>
                </a:ext>
              </a:extLst>
            </p:cNvPr>
            <p:cNvSpPr/>
            <p:nvPr/>
          </p:nvSpPr>
          <p:spPr>
            <a:xfrm>
              <a:off x="23712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2678;p68">
              <a:extLst>
                <a:ext uri="{FF2B5EF4-FFF2-40B4-BE49-F238E27FC236}">
                  <a16:creationId xmlns:a16="http://schemas.microsoft.com/office/drawing/2014/main" id="{DC9066F5-0840-1B55-DFC8-F2F0E2F92902}"/>
                </a:ext>
              </a:extLst>
            </p:cNvPr>
            <p:cNvSpPr/>
            <p:nvPr/>
          </p:nvSpPr>
          <p:spPr>
            <a:xfrm>
              <a:off x="237127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2679;p68">
              <a:extLst>
                <a:ext uri="{FF2B5EF4-FFF2-40B4-BE49-F238E27FC236}">
                  <a16:creationId xmlns:a16="http://schemas.microsoft.com/office/drawing/2014/main" id="{92F82D3D-13A2-0B9A-DC4D-ADEA4E18D666}"/>
                </a:ext>
              </a:extLst>
            </p:cNvPr>
            <p:cNvSpPr/>
            <p:nvPr/>
          </p:nvSpPr>
          <p:spPr>
            <a:xfrm>
              <a:off x="22950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2680;p68">
              <a:extLst>
                <a:ext uri="{FF2B5EF4-FFF2-40B4-BE49-F238E27FC236}">
                  <a16:creationId xmlns:a16="http://schemas.microsoft.com/office/drawing/2014/main" id="{3E8F74EA-666A-D0C5-D3C2-EBF049ED0E3A}"/>
                </a:ext>
              </a:extLst>
            </p:cNvPr>
            <p:cNvSpPr/>
            <p:nvPr/>
          </p:nvSpPr>
          <p:spPr>
            <a:xfrm>
              <a:off x="22950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2681;p68">
              <a:extLst>
                <a:ext uri="{FF2B5EF4-FFF2-40B4-BE49-F238E27FC236}">
                  <a16:creationId xmlns:a16="http://schemas.microsoft.com/office/drawing/2014/main" id="{260C4BBC-73C8-2142-9563-2C4504212FAE}"/>
                </a:ext>
              </a:extLst>
            </p:cNvPr>
            <p:cNvSpPr/>
            <p:nvPr/>
          </p:nvSpPr>
          <p:spPr>
            <a:xfrm>
              <a:off x="22950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2682;p68">
              <a:extLst>
                <a:ext uri="{FF2B5EF4-FFF2-40B4-BE49-F238E27FC236}">
                  <a16:creationId xmlns:a16="http://schemas.microsoft.com/office/drawing/2014/main" id="{6A1EFE72-AA0B-FF10-D98F-F0C5A75C717D}"/>
                </a:ext>
              </a:extLst>
            </p:cNvPr>
            <p:cNvSpPr/>
            <p:nvPr/>
          </p:nvSpPr>
          <p:spPr>
            <a:xfrm>
              <a:off x="22950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2683;p68">
              <a:extLst>
                <a:ext uri="{FF2B5EF4-FFF2-40B4-BE49-F238E27FC236}">
                  <a16:creationId xmlns:a16="http://schemas.microsoft.com/office/drawing/2014/main" id="{5DF4E4EE-260F-0332-40BC-919FC583994C}"/>
                </a:ext>
              </a:extLst>
            </p:cNvPr>
            <p:cNvSpPr/>
            <p:nvPr/>
          </p:nvSpPr>
          <p:spPr>
            <a:xfrm>
              <a:off x="22186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2684;p68">
              <a:extLst>
                <a:ext uri="{FF2B5EF4-FFF2-40B4-BE49-F238E27FC236}">
                  <a16:creationId xmlns:a16="http://schemas.microsoft.com/office/drawing/2014/main" id="{42662FB9-47AB-7AA0-983E-8609B587773D}"/>
                </a:ext>
              </a:extLst>
            </p:cNvPr>
            <p:cNvSpPr/>
            <p:nvPr/>
          </p:nvSpPr>
          <p:spPr>
            <a:xfrm>
              <a:off x="22186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2685;p68">
              <a:extLst>
                <a:ext uri="{FF2B5EF4-FFF2-40B4-BE49-F238E27FC236}">
                  <a16:creationId xmlns:a16="http://schemas.microsoft.com/office/drawing/2014/main" id="{B4A34051-0B05-2F32-3551-CAB950A04459}"/>
                </a:ext>
              </a:extLst>
            </p:cNvPr>
            <p:cNvSpPr/>
            <p:nvPr/>
          </p:nvSpPr>
          <p:spPr>
            <a:xfrm>
              <a:off x="22186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2686;p68">
              <a:extLst>
                <a:ext uri="{FF2B5EF4-FFF2-40B4-BE49-F238E27FC236}">
                  <a16:creationId xmlns:a16="http://schemas.microsoft.com/office/drawing/2014/main" id="{55590B6E-D69E-FE0D-636A-926BD6C1530C}"/>
                </a:ext>
              </a:extLst>
            </p:cNvPr>
            <p:cNvSpPr/>
            <p:nvPr/>
          </p:nvSpPr>
          <p:spPr>
            <a:xfrm>
              <a:off x="21424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2687;p68">
              <a:extLst>
                <a:ext uri="{FF2B5EF4-FFF2-40B4-BE49-F238E27FC236}">
                  <a16:creationId xmlns:a16="http://schemas.microsoft.com/office/drawing/2014/main" id="{57016CC7-83D5-7758-5746-727D9F130A63}"/>
                </a:ext>
              </a:extLst>
            </p:cNvPr>
            <p:cNvSpPr/>
            <p:nvPr/>
          </p:nvSpPr>
          <p:spPr>
            <a:xfrm>
              <a:off x="214242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2688;p68">
              <a:extLst>
                <a:ext uri="{FF2B5EF4-FFF2-40B4-BE49-F238E27FC236}">
                  <a16:creationId xmlns:a16="http://schemas.microsoft.com/office/drawing/2014/main" id="{D9A05D5A-C665-125E-4FDA-7742166BE669}"/>
                </a:ext>
              </a:extLst>
            </p:cNvPr>
            <p:cNvSpPr/>
            <p:nvPr/>
          </p:nvSpPr>
          <p:spPr>
            <a:xfrm>
              <a:off x="27519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2689;p68">
              <a:extLst>
                <a:ext uri="{FF2B5EF4-FFF2-40B4-BE49-F238E27FC236}">
                  <a16:creationId xmlns:a16="http://schemas.microsoft.com/office/drawing/2014/main" id="{F772C2FA-6425-DB98-0E43-1F31D9500BF9}"/>
                </a:ext>
              </a:extLst>
            </p:cNvPr>
            <p:cNvSpPr/>
            <p:nvPr/>
          </p:nvSpPr>
          <p:spPr>
            <a:xfrm>
              <a:off x="2751950" y="35519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2690;p68">
              <a:extLst>
                <a:ext uri="{FF2B5EF4-FFF2-40B4-BE49-F238E27FC236}">
                  <a16:creationId xmlns:a16="http://schemas.microsoft.com/office/drawing/2014/main" id="{D22236CF-101C-1BA8-4BC0-0D515121598F}"/>
                </a:ext>
              </a:extLst>
            </p:cNvPr>
            <p:cNvSpPr/>
            <p:nvPr/>
          </p:nvSpPr>
          <p:spPr>
            <a:xfrm>
              <a:off x="2751950" y="3475725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2691;p68">
              <a:extLst>
                <a:ext uri="{FF2B5EF4-FFF2-40B4-BE49-F238E27FC236}">
                  <a16:creationId xmlns:a16="http://schemas.microsoft.com/office/drawing/2014/main" id="{69996AA4-1CE0-2BD5-9DCF-CEB34CA83093}"/>
                </a:ext>
              </a:extLst>
            </p:cNvPr>
            <p:cNvSpPr/>
            <p:nvPr/>
          </p:nvSpPr>
          <p:spPr>
            <a:xfrm>
              <a:off x="2675925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2692;p68">
              <a:extLst>
                <a:ext uri="{FF2B5EF4-FFF2-40B4-BE49-F238E27FC236}">
                  <a16:creationId xmlns:a16="http://schemas.microsoft.com/office/drawing/2014/main" id="{A1ACF70B-E595-65E6-3C94-E90DC8D1D10D}"/>
                </a:ext>
              </a:extLst>
            </p:cNvPr>
            <p:cNvSpPr/>
            <p:nvPr/>
          </p:nvSpPr>
          <p:spPr>
            <a:xfrm>
              <a:off x="26757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2693;p68">
              <a:extLst>
                <a:ext uri="{FF2B5EF4-FFF2-40B4-BE49-F238E27FC236}">
                  <a16:creationId xmlns:a16="http://schemas.microsoft.com/office/drawing/2014/main" id="{162BC046-F043-9E3E-D71D-C201C18A3C92}"/>
                </a:ext>
              </a:extLst>
            </p:cNvPr>
            <p:cNvSpPr/>
            <p:nvPr/>
          </p:nvSpPr>
          <p:spPr>
            <a:xfrm>
              <a:off x="2675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2694;p68">
              <a:extLst>
                <a:ext uri="{FF2B5EF4-FFF2-40B4-BE49-F238E27FC236}">
                  <a16:creationId xmlns:a16="http://schemas.microsoft.com/office/drawing/2014/main" id="{623E155B-8932-7772-5493-AF35856F9248}"/>
                </a:ext>
              </a:extLst>
            </p:cNvPr>
            <p:cNvSpPr/>
            <p:nvPr/>
          </p:nvSpPr>
          <p:spPr>
            <a:xfrm>
              <a:off x="2675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2695;p68">
              <a:extLst>
                <a:ext uri="{FF2B5EF4-FFF2-40B4-BE49-F238E27FC236}">
                  <a16:creationId xmlns:a16="http://schemas.microsoft.com/office/drawing/2014/main" id="{6FC1A676-1A6C-B8EB-FEE9-392E811AEAC2}"/>
                </a:ext>
              </a:extLst>
            </p:cNvPr>
            <p:cNvSpPr/>
            <p:nvPr/>
          </p:nvSpPr>
          <p:spPr>
            <a:xfrm>
              <a:off x="26759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2696;p68">
              <a:extLst>
                <a:ext uri="{FF2B5EF4-FFF2-40B4-BE49-F238E27FC236}">
                  <a16:creationId xmlns:a16="http://schemas.microsoft.com/office/drawing/2014/main" id="{8CA07E97-69A6-7A8A-D36A-E0CA408DD010}"/>
                </a:ext>
              </a:extLst>
            </p:cNvPr>
            <p:cNvSpPr/>
            <p:nvPr/>
          </p:nvSpPr>
          <p:spPr>
            <a:xfrm>
              <a:off x="26759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2697;p68">
              <a:extLst>
                <a:ext uri="{FF2B5EF4-FFF2-40B4-BE49-F238E27FC236}">
                  <a16:creationId xmlns:a16="http://schemas.microsoft.com/office/drawing/2014/main" id="{D7173C6B-D800-B60D-3D4D-684EBDDA48B9}"/>
                </a:ext>
              </a:extLst>
            </p:cNvPr>
            <p:cNvSpPr/>
            <p:nvPr/>
          </p:nvSpPr>
          <p:spPr>
            <a:xfrm>
              <a:off x="259972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2698;p68">
              <a:extLst>
                <a:ext uri="{FF2B5EF4-FFF2-40B4-BE49-F238E27FC236}">
                  <a16:creationId xmlns:a16="http://schemas.microsoft.com/office/drawing/2014/main" id="{24F038A0-BCF1-4DBD-0264-50B93D1F7ECB}"/>
                </a:ext>
              </a:extLst>
            </p:cNvPr>
            <p:cNvSpPr/>
            <p:nvPr/>
          </p:nvSpPr>
          <p:spPr>
            <a:xfrm>
              <a:off x="2599725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2699;p68">
              <a:extLst>
                <a:ext uri="{FF2B5EF4-FFF2-40B4-BE49-F238E27FC236}">
                  <a16:creationId xmlns:a16="http://schemas.microsoft.com/office/drawing/2014/main" id="{FC79D6E8-7EDD-381D-4E93-881D9002BA9C}"/>
                </a:ext>
              </a:extLst>
            </p:cNvPr>
            <p:cNvSpPr/>
            <p:nvPr/>
          </p:nvSpPr>
          <p:spPr>
            <a:xfrm>
              <a:off x="259972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2700;p68">
              <a:extLst>
                <a:ext uri="{FF2B5EF4-FFF2-40B4-BE49-F238E27FC236}">
                  <a16:creationId xmlns:a16="http://schemas.microsoft.com/office/drawing/2014/main" id="{747F6CC7-C18C-3C77-1023-2994F5C9B6B7}"/>
                </a:ext>
              </a:extLst>
            </p:cNvPr>
            <p:cNvSpPr/>
            <p:nvPr/>
          </p:nvSpPr>
          <p:spPr>
            <a:xfrm>
              <a:off x="259972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2701;p68">
              <a:extLst>
                <a:ext uri="{FF2B5EF4-FFF2-40B4-BE49-F238E27FC236}">
                  <a16:creationId xmlns:a16="http://schemas.microsoft.com/office/drawing/2014/main" id="{2BA242FA-77E3-61C8-5BE9-74DCFAC72B88}"/>
                </a:ext>
              </a:extLst>
            </p:cNvPr>
            <p:cNvSpPr/>
            <p:nvPr/>
          </p:nvSpPr>
          <p:spPr>
            <a:xfrm>
              <a:off x="259972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2702;p68">
              <a:extLst>
                <a:ext uri="{FF2B5EF4-FFF2-40B4-BE49-F238E27FC236}">
                  <a16:creationId xmlns:a16="http://schemas.microsoft.com/office/drawing/2014/main" id="{6EE66649-7BB6-A4D0-6872-87555B562D2A}"/>
                </a:ext>
              </a:extLst>
            </p:cNvPr>
            <p:cNvSpPr/>
            <p:nvPr/>
          </p:nvSpPr>
          <p:spPr>
            <a:xfrm>
              <a:off x="259972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2703;p68">
              <a:extLst>
                <a:ext uri="{FF2B5EF4-FFF2-40B4-BE49-F238E27FC236}">
                  <a16:creationId xmlns:a16="http://schemas.microsoft.com/office/drawing/2014/main" id="{08CA87DF-2418-41B0-1307-8192533F3E67}"/>
                </a:ext>
              </a:extLst>
            </p:cNvPr>
            <p:cNvSpPr/>
            <p:nvPr/>
          </p:nvSpPr>
          <p:spPr>
            <a:xfrm>
              <a:off x="252350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2704;p68">
              <a:extLst>
                <a:ext uri="{FF2B5EF4-FFF2-40B4-BE49-F238E27FC236}">
                  <a16:creationId xmlns:a16="http://schemas.microsoft.com/office/drawing/2014/main" id="{2BBE73B1-30A1-E38D-23D2-791F9FC47F0D}"/>
                </a:ext>
              </a:extLst>
            </p:cNvPr>
            <p:cNvSpPr/>
            <p:nvPr/>
          </p:nvSpPr>
          <p:spPr>
            <a:xfrm>
              <a:off x="252350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2705;p68">
              <a:extLst>
                <a:ext uri="{FF2B5EF4-FFF2-40B4-BE49-F238E27FC236}">
                  <a16:creationId xmlns:a16="http://schemas.microsoft.com/office/drawing/2014/main" id="{AA9A0481-BCC9-DF6C-357B-A2FEA1A7D010}"/>
                </a:ext>
              </a:extLst>
            </p:cNvPr>
            <p:cNvSpPr/>
            <p:nvPr/>
          </p:nvSpPr>
          <p:spPr>
            <a:xfrm>
              <a:off x="25235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2706;p68">
              <a:extLst>
                <a:ext uri="{FF2B5EF4-FFF2-40B4-BE49-F238E27FC236}">
                  <a16:creationId xmlns:a16="http://schemas.microsoft.com/office/drawing/2014/main" id="{3F3C6BDB-353F-ABB6-6A8F-FF743D7531BF}"/>
                </a:ext>
              </a:extLst>
            </p:cNvPr>
            <p:cNvSpPr/>
            <p:nvPr/>
          </p:nvSpPr>
          <p:spPr>
            <a:xfrm>
              <a:off x="25235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2707;p68">
              <a:extLst>
                <a:ext uri="{FF2B5EF4-FFF2-40B4-BE49-F238E27FC236}">
                  <a16:creationId xmlns:a16="http://schemas.microsoft.com/office/drawing/2014/main" id="{BB24FB5E-1F44-89A4-3ADF-B8AA158DFE40}"/>
                </a:ext>
              </a:extLst>
            </p:cNvPr>
            <p:cNvSpPr/>
            <p:nvPr/>
          </p:nvSpPr>
          <p:spPr>
            <a:xfrm>
              <a:off x="2523500" y="362795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2708;p68">
              <a:extLst>
                <a:ext uri="{FF2B5EF4-FFF2-40B4-BE49-F238E27FC236}">
                  <a16:creationId xmlns:a16="http://schemas.microsoft.com/office/drawing/2014/main" id="{EF3BD0DC-D540-076C-8563-0736C7963246}"/>
                </a:ext>
              </a:extLst>
            </p:cNvPr>
            <p:cNvSpPr/>
            <p:nvPr/>
          </p:nvSpPr>
          <p:spPr>
            <a:xfrm>
              <a:off x="25235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2709;p68">
              <a:extLst>
                <a:ext uri="{FF2B5EF4-FFF2-40B4-BE49-F238E27FC236}">
                  <a16:creationId xmlns:a16="http://schemas.microsoft.com/office/drawing/2014/main" id="{02984F76-F78E-D020-E606-DBD3AC9E00CA}"/>
                </a:ext>
              </a:extLst>
            </p:cNvPr>
            <p:cNvSpPr/>
            <p:nvPr/>
          </p:nvSpPr>
          <p:spPr>
            <a:xfrm>
              <a:off x="25235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2710;p68">
              <a:extLst>
                <a:ext uri="{FF2B5EF4-FFF2-40B4-BE49-F238E27FC236}">
                  <a16:creationId xmlns:a16="http://schemas.microsoft.com/office/drawing/2014/main" id="{F9610AE1-1F49-7A96-10A7-E7C472391A63}"/>
                </a:ext>
              </a:extLst>
            </p:cNvPr>
            <p:cNvSpPr/>
            <p:nvPr/>
          </p:nvSpPr>
          <p:spPr>
            <a:xfrm>
              <a:off x="25235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2711;p68">
              <a:extLst>
                <a:ext uri="{FF2B5EF4-FFF2-40B4-BE49-F238E27FC236}">
                  <a16:creationId xmlns:a16="http://schemas.microsoft.com/office/drawing/2014/main" id="{6034AC15-DBD1-8A17-E2DD-7B6B59E49B8F}"/>
                </a:ext>
              </a:extLst>
            </p:cNvPr>
            <p:cNvSpPr/>
            <p:nvPr/>
          </p:nvSpPr>
          <p:spPr>
            <a:xfrm>
              <a:off x="2447300" y="40852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2712;p68">
              <a:extLst>
                <a:ext uri="{FF2B5EF4-FFF2-40B4-BE49-F238E27FC236}">
                  <a16:creationId xmlns:a16="http://schemas.microsoft.com/office/drawing/2014/main" id="{2A5603E7-EDBA-43BC-09F1-38747DF7FCE5}"/>
                </a:ext>
              </a:extLst>
            </p:cNvPr>
            <p:cNvSpPr/>
            <p:nvPr/>
          </p:nvSpPr>
          <p:spPr>
            <a:xfrm>
              <a:off x="2447300" y="4009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2713;p68">
              <a:extLst>
                <a:ext uri="{FF2B5EF4-FFF2-40B4-BE49-F238E27FC236}">
                  <a16:creationId xmlns:a16="http://schemas.microsoft.com/office/drawing/2014/main" id="{0E240978-A0A4-F1DB-9CF7-1CB8CC0195C4}"/>
                </a:ext>
              </a:extLst>
            </p:cNvPr>
            <p:cNvSpPr/>
            <p:nvPr/>
          </p:nvSpPr>
          <p:spPr>
            <a:xfrm>
              <a:off x="2447300" y="3932800"/>
              <a:ext cx="62200" cy="53475"/>
            </a:xfrm>
            <a:custGeom>
              <a:avLst/>
              <a:gdLst/>
              <a:ahLst/>
              <a:cxnLst/>
              <a:rect l="l" t="t" r="r" b="b"/>
              <a:pathLst>
                <a:path w="2488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2714;p68">
              <a:extLst>
                <a:ext uri="{FF2B5EF4-FFF2-40B4-BE49-F238E27FC236}">
                  <a16:creationId xmlns:a16="http://schemas.microsoft.com/office/drawing/2014/main" id="{12EB76C7-EDB6-8327-B2E6-FB963103E331}"/>
                </a:ext>
              </a:extLst>
            </p:cNvPr>
            <p:cNvSpPr/>
            <p:nvPr/>
          </p:nvSpPr>
          <p:spPr>
            <a:xfrm>
              <a:off x="2447300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2715;p68">
              <a:extLst>
                <a:ext uri="{FF2B5EF4-FFF2-40B4-BE49-F238E27FC236}">
                  <a16:creationId xmlns:a16="http://schemas.microsoft.com/office/drawing/2014/main" id="{3A358508-82B2-A761-59F8-D5BD1B3A7180}"/>
                </a:ext>
              </a:extLst>
            </p:cNvPr>
            <p:cNvSpPr/>
            <p:nvPr/>
          </p:nvSpPr>
          <p:spPr>
            <a:xfrm>
              <a:off x="2447300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2716;p68">
              <a:extLst>
                <a:ext uri="{FF2B5EF4-FFF2-40B4-BE49-F238E27FC236}">
                  <a16:creationId xmlns:a16="http://schemas.microsoft.com/office/drawing/2014/main" id="{7BC5A778-42B6-C95C-CC5F-34E0541E3995}"/>
                </a:ext>
              </a:extLst>
            </p:cNvPr>
            <p:cNvSpPr/>
            <p:nvPr/>
          </p:nvSpPr>
          <p:spPr>
            <a:xfrm>
              <a:off x="2447300" y="37041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2717;p68">
              <a:extLst>
                <a:ext uri="{FF2B5EF4-FFF2-40B4-BE49-F238E27FC236}">
                  <a16:creationId xmlns:a16="http://schemas.microsoft.com/office/drawing/2014/main" id="{19800CF6-E10A-81CE-C6B9-B10EE9109516}"/>
                </a:ext>
              </a:extLst>
            </p:cNvPr>
            <p:cNvSpPr/>
            <p:nvPr/>
          </p:nvSpPr>
          <p:spPr>
            <a:xfrm>
              <a:off x="2447300" y="36279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2718;p68">
              <a:extLst>
                <a:ext uri="{FF2B5EF4-FFF2-40B4-BE49-F238E27FC236}">
                  <a16:creationId xmlns:a16="http://schemas.microsoft.com/office/drawing/2014/main" id="{7C0BDEFA-6074-EFE1-6604-FF3FFE357C99}"/>
                </a:ext>
              </a:extLst>
            </p:cNvPr>
            <p:cNvSpPr/>
            <p:nvPr/>
          </p:nvSpPr>
          <p:spPr>
            <a:xfrm>
              <a:off x="2447300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2719;p68">
              <a:extLst>
                <a:ext uri="{FF2B5EF4-FFF2-40B4-BE49-F238E27FC236}">
                  <a16:creationId xmlns:a16="http://schemas.microsoft.com/office/drawing/2014/main" id="{B1CEA96D-C497-2E54-4E64-931B4FDDEC69}"/>
                </a:ext>
              </a:extLst>
            </p:cNvPr>
            <p:cNvSpPr/>
            <p:nvPr/>
          </p:nvSpPr>
          <p:spPr>
            <a:xfrm>
              <a:off x="2447300" y="34757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2720;p68">
              <a:extLst>
                <a:ext uri="{FF2B5EF4-FFF2-40B4-BE49-F238E27FC236}">
                  <a16:creationId xmlns:a16="http://schemas.microsoft.com/office/drawing/2014/main" id="{2FCDD21B-541C-5500-6CBE-5F1CF33817A9}"/>
                </a:ext>
              </a:extLst>
            </p:cNvPr>
            <p:cNvSpPr/>
            <p:nvPr/>
          </p:nvSpPr>
          <p:spPr>
            <a:xfrm>
              <a:off x="2447300" y="33995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2721;p68">
              <a:extLst>
                <a:ext uri="{FF2B5EF4-FFF2-40B4-BE49-F238E27FC236}">
                  <a16:creationId xmlns:a16="http://schemas.microsoft.com/office/drawing/2014/main" id="{C27DC75C-96CB-5061-1671-1B287F4CF5CE}"/>
                </a:ext>
              </a:extLst>
            </p:cNvPr>
            <p:cNvSpPr/>
            <p:nvPr/>
          </p:nvSpPr>
          <p:spPr>
            <a:xfrm>
              <a:off x="2447300" y="332330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2722;p68">
              <a:extLst>
                <a:ext uri="{FF2B5EF4-FFF2-40B4-BE49-F238E27FC236}">
                  <a16:creationId xmlns:a16="http://schemas.microsoft.com/office/drawing/2014/main" id="{69A73659-42D3-BDBB-EC4F-EE37DA9194E4}"/>
                </a:ext>
              </a:extLst>
            </p:cNvPr>
            <p:cNvSpPr/>
            <p:nvPr/>
          </p:nvSpPr>
          <p:spPr>
            <a:xfrm>
              <a:off x="237127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2723;p68">
              <a:extLst>
                <a:ext uri="{FF2B5EF4-FFF2-40B4-BE49-F238E27FC236}">
                  <a16:creationId xmlns:a16="http://schemas.microsoft.com/office/drawing/2014/main" id="{8E4402FE-5D94-4224-21D6-F936C6EE356C}"/>
                </a:ext>
              </a:extLst>
            </p:cNvPr>
            <p:cNvSpPr/>
            <p:nvPr/>
          </p:nvSpPr>
          <p:spPr>
            <a:xfrm>
              <a:off x="237127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2724;p68">
              <a:extLst>
                <a:ext uri="{FF2B5EF4-FFF2-40B4-BE49-F238E27FC236}">
                  <a16:creationId xmlns:a16="http://schemas.microsoft.com/office/drawing/2014/main" id="{B2FECFD3-6F2E-DE10-C9C9-1160E807FB5F}"/>
                </a:ext>
              </a:extLst>
            </p:cNvPr>
            <p:cNvSpPr/>
            <p:nvPr/>
          </p:nvSpPr>
          <p:spPr>
            <a:xfrm>
              <a:off x="2371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2725;p68">
              <a:extLst>
                <a:ext uri="{FF2B5EF4-FFF2-40B4-BE49-F238E27FC236}">
                  <a16:creationId xmlns:a16="http://schemas.microsoft.com/office/drawing/2014/main" id="{BC34ACB0-C18F-811D-DA50-54724EA0B432}"/>
                </a:ext>
              </a:extLst>
            </p:cNvPr>
            <p:cNvSpPr/>
            <p:nvPr/>
          </p:nvSpPr>
          <p:spPr>
            <a:xfrm>
              <a:off x="2371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2726;p68">
              <a:extLst>
                <a:ext uri="{FF2B5EF4-FFF2-40B4-BE49-F238E27FC236}">
                  <a16:creationId xmlns:a16="http://schemas.microsoft.com/office/drawing/2014/main" id="{86C94456-5370-F1AD-5A21-E40F82312B6F}"/>
                </a:ext>
              </a:extLst>
            </p:cNvPr>
            <p:cNvSpPr/>
            <p:nvPr/>
          </p:nvSpPr>
          <p:spPr>
            <a:xfrm>
              <a:off x="237107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2727;p68">
              <a:extLst>
                <a:ext uri="{FF2B5EF4-FFF2-40B4-BE49-F238E27FC236}">
                  <a16:creationId xmlns:a16="http://schemas.microsoft.com/office/drawing/2014/main" id="{51A4D7D7-7297-4117-22F4-11F4E54FA2C3}"/>
                </a:ext>
              </a:extLst>
            </p:cNvPr>
            <p:cNvSpPr/>
            <p:nvPr/>
          </p:nvSpPr>
          <p:spPr>
            <a:xfrm>
              <a:off x="237107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2728;p68">
              <a:extLst>
                <a:ext uri="{FF2B5EF4-FFF2-40B4-BE49-F238E27FC236}">
                  <a16:creationId xmlns:a16="http://schemas.microsoft.com/office/drawing/2014/main" id="{5F49B69C-2043-007A-4B86-5A4069751B12}"/>
                </a:ext>
              </a:extLst>
            </p:cNvPr>
            <p:cNvSpPr/>
            <p:nvPr/>
          </p:nvSpPr>
          <p:spPr>
            <a:xfrm>
              <a:off x="237107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2729;p68">
              <a:extLst>
                <a:ext uri="{FF2B5EF4-FFF2-40B4-BE49-F238E27FC236}">
                  <a16:creationId xmlns:a16="http://schemas.microsoft.com/office/drawing/2014/main" id="{063BF591-2712-0CCE-5240-8C765F8E7912}"/>
                </a:ext>
              </a:extLst>
            </p:cNvPr>
            <p:cNvSpPr/>
            <p:nvPr/>
          </p:nvSpPr>
          <p:spPr>
            <a:xfrm>
              <a:off x="237127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2730;p68">
              <a:extLst>
                <a:ext uri="{FF2B5EF4-FFF2-40B4-BE49-F238E27FC236}">
                  <a16:creationId xmlns:a16="http://schemas.microsoft.com/office/drawing/2014/main" id="{2E7161BF-126F-8E70-18BB-AE4FFB4C7FB7}"/>
                </a:ext>
              </a:extLst>
            </p:cNvPr>
            <p:cNvSpPr/>
            <p:nvPr/>
          </p:nvSpPr>
          <p:spPr>
            <a:xfrm>
              <a:off x="237127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2731;p68">
              <a:extLst>
                <a:ext uri="{FF2B5EF4-FFF2-40B4-BE49-F238E27FC236}">
                  <a16:creationId xmlns:a16="http://schemas.microsoft.com/office/drawing/2014/main" id="{C58AC354-3A2E-05EB-4106-4912F2F4DF14}"/>
                </a:ext>
              </a:extLst>
            </p:cNvPr>
            <p:cNvSpPr/>
            <p:nvPr/>
          </p:nvSpPr>
          <p:spPr>
            <a:xfrm>
              <a:off x="237107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2732;p68">
              <a:extLst>
                <a:ext uri="{FF2B5EF4-FFF2-40B4-BE49-F238E27FC236}">
                  <a16:creationId xmlns:a16="http://schemas.microsoft.com/office/drawing/2014/main" id="{75462D6B-E280-B993-6E78-1BD72892B474}"/>
                </a:ext>
              </a:extLst>
            </p:cNvPr>
            <p:cNvSpPr/>
            <p:nvPr/>
          </p:nvSpPr>
          <p:spPr>
            <a:xfrm>
              <a:off x="23710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2733;p68">
              <a:extLst>
                <a:ext uri="{FF2B5EF4-FFF2-40B4-BE49-F238E27FC236}">
                  <a16:creationId xmlns:a16="http://schemas.microsoft.com/office/drawing/2014/main" id="{F9BE6B89-7B5A-67C9-E831-C1FEB2BF7111}"/>
                </a:ext>
              </a:extLst>
            </p:cNvPr>
            <p:cNvSpPr/>
            <p:nvPr/>
          </p:nvSpPr>
          <p:spPr>
            <a:xfrm>
              <a:off x="23710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2734;p68">
              <a:extLst>
                <a:ext uri="{FF2B5EF4-FFF2-40B4-BE49-F238E27FC236}">
                  <a16:creationId xmlns:a16="http://schemas.microsoft.com/office/drawing/2014/main" id="{64BEF42A-A9B9-BA77-FE68-1520A4CA0BAA}"/>
                </a:ext>
              </a:extLst>
            </p:cNvPr>
            <p:cNvSpPr/>
            <p:nvPr/>
          </p:nvSpPr>
          <p:spPr>
            <a:xfrm>
              <a:off x="23710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2735;p68">
              <a:extLst>
                <a:ext uri="{FF2B5EF4-FFF2-40B4-BE49-F238E27FC236}">
                  <a16:creationId xmlns:a16="http://schemas.microsoft.com/office/drawing/2014/main" id="{7F8AE04E-B8C1-C461-414B-562A988908C8}"/>
                </a:ext>
              </a:extLst>
            </p:cNvPr>
            <p:cNvSpPr/>
            <p:nvPr/>
          </p:nvSpPr>
          <p:spPr>
            <a:xfrm>
              <a:off x="23710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2736;p68">
              <a:extLst>
                <a:ext uri="{FF2B5EF4-FFF2-40B4-BE49-F238E27FC236}">
                  <a16:creationId xmlns:a16="http://schemas.microsoft.com/office/drawing/2014/main" id="{5E4085C5-0ABB-A75A-CE65-1DDD7BE4718D}"/>
                </a:ext>
              </a:extLst>
            </p:cNvPr>
            <p:cNvSpPr/>
            <p:nvPr/>
          </p:nvSpPr>
          <p:spPr>
            <a:xfrm>
              <a:off x="2295075" y="43136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2737;p68">
              <a:extLst>
                <a:ext uri="{FF2B5EF4-FFF2-40B4-BE49-F238E27FC236}">
                  <a16:creationId xmlns:a16="http://schemas.microsoft.com/office/drawing/2014/main" id="{D32FC097-216A-58D5-E8BD-3FB130A3EB48}"/>
                </a:ext>
              </a:extLst>
            </p:cNvPr>
            <p:cNvSpPr/>
            <p:nvPr/>
          </p:nvSpPr>
          <p:spPr>
            <a:xfrm>
              <a:off x="2295075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2738;p68">
              <a:extLst>
                <a:ext uri="{FF2B5EF4-FFF2-40B4-BE49-F238E27FC236}">
                  <a16:creationId xmlns:a16="http://schemas.microsoft.com/office/drawing/2014/main" id="{8B273E00-2B64-F538-CB43-2B7AECB2DC93}"/>
                </a:ext>
              </a:extLst>
            </p:cNvPr>
            <p:cNvSpPr/>
            <p:nvPr/>
          </p:nvSpPr>
          <p:spPr>
            <a:xfrm>
              <a:off x="2295075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2739;p68">
              <a:extLst>
                <a:ext uri="{FF2B5EF4-FFF2-40B4-BE49-F238E27FC236}">
                  <a16:creationId xmlns:a16="http://schemas.microsoft.com/office/drawing/2014/main" id="{57EB45CA-79E9-584E-A9C4-12004848F0D7}"/>
                </a:ext>
              </a:extLst>
            </p:cNvPr>
            <p:cNvSpPr/>
            <p:nvPr/>
          </p:nvSpPr>
          <p:spPr>
            <a:xfrm>
              <a:off x="2295075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2740;p68">
              <a:extLst>
                <a:ext uri="{FF2B5EF4-FFF2-40B4-BE49-F238E27FC236}">
                  <a16:creationId xmlns:a16="http://schemas.microsoft.com/office/drawing/2014/main" id="{D2CA5420-A5A8-1107-E404-14FA8EB8290F}"/>
                </a:ext>
              </a:extLst>
            </p:cNvPr>
            <p:cNvSpPr/>
            <p:nvPr/>
          </p:nvSpPr>
          <p:spPr>
            <a:xfrm>
              <a:off x="2295075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2741;p68">
              <a:extLst>
                <a:ext uri="{FF2B5EF4-FFF2-40B4-BE49-F238E27FC236}">
                  <a16:creationId xmlns:a16="http://schemas.microsoft.com/office/drawing/2014/main" id="{601F0CE7-D8B6-1758-CD6F-9BCC5525444A}"/>
                </a:ext>
              </a:extLst>
            </p:cNvPr>
            <p:cNvSpPr/>
            <p:nvPr/>
          </p:nvSpPr>
          <p:spPr>
            <a:xfrm>
              <a:off x="229485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2742;p68">
              <a:extLst>
                <a:ext uri="{FF2B5EF4-FFF2-40B4-BE49-F238E27FC236}">
                  <a16:creationId xmlns:a16="http://schemas.microsoft.com/office/drawing/2014/main" id="{F9F030E3-0EBB-97B6-B802-E7BFFCD48E47}"/>
                </a:ext>
              </a:extLst>
            </p:cNvPr>
            <p:cNvSpPr/>
            <p:nvPr/>
          </p:nvSpPr>
          <p:spPr>
            <a:xfrm>
              <a:off x="229507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2743;p68">
              <a:extLst>
                <a:ext uri="{FF2B5EF4-FFF2-40B4-BE49-F238E27FC236}">
                  <a16:creationId xmlns:a16="http://schemas.microsoft.com/office/drawing/2014/main" id="{B8AD45AC-7EDE-4105-F1D4-45E962C6EB64}"/>
                </a:ext>
              </a:extLst>
            </p:cNvPr>
            <p:cNvSpPr/>
            <p:nvPr/>
          </p:nvSpPr>
          <p:spPr>
            <a:xfrm>
              <a:off x="2294850" y="3780375"/>
              <a:ext cx="62625" cy="53475"/>
            </a:xfrm>
            <a:custGeom>
              <a:avLst/>
              <a:gdLst/>
              <a:ahLst/>
              <a:cxnLst/>
              <a:rect l="l" t="t" r="r" b="b"/>
              <a:pathLst>
                <a:path w="2505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2744;p68">
              <a:extLst>
                <a:ext uri="{FF2B5EF4-FFF2-40B4-BE49-F238E27FC236}">
                  <a16:creationId xmlns:a16="http://schemas.microsoft.com/office/drawing/2014/main" id="{B8612DD7-FC6D-5DDE-632C-08BFDF1282FA}"/>
                </a:ext>
              </a:extLst>
            </p:cNvPr>
            <p:cNvSpPr/>
            <p:nvPr/>
          </p:nvSpPr>
          <p:spPr>
            <a:xfrm>
              <a:off x="229507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2745;p68">
              <a:extLst>
                <a:ext uri="{FF2B5EF4-FFF2-40B4-BE49-F238E27FC236}">
                  <a16:creationId xmlns:a16="http://schemas.microsoft.com/office/drawing/2014/main" id="{8BF9FE58-CFE0-DE35-A9E9-B07BCF96C8D8}"/>
                </a:ext>
              </a:extLst>
            </p:cNvPr>
            <p:cNvSpPr/>
            <p:nvPr/>
          </p:nvSpPr>
          <p:spPr>
            <a:xfrm>
              <a:off x="229507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2746;p68">
              <a:extLst>
                <a:ext uri="{FF2B5EF4-FFF2-40B4-BE49-F238E27FC236}">
                  <a16:creationId xmlns:a16="http://schemas.microsoft.com/office/drawing/2014/main" id="{0D334F7A-4E5B-99FE-966F-79DB9AC63FBC}"/>
                </a:ext>
              </a:extLst>
            </p:cNvPr>
            <p:cNvSpPr/>
            <p:nvPr/>
          </p:nvSpPr>
          <p:spPr>
            <a:xfrm>
              <a:off x="229507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2747;p68">
              <a:extLst>
                <a:ext uri="{FF2B5EF4-FFF2-40B4-BE49-F238E27FC236}">
                  <a16:creationId xmlns:a16="http://schemas.microsoft.com/office/drawing/2014/main" id="{5FA38E09-0A8D-8A0A-93AF-EE8ECD9DA0D6}"/>
                </a:ext>
              </a:extLst>
            </p:cNvPr>
            <p:cNvSpPr/>
            <p:nvPr/>
          </p:nvSpPr>
          <p:spPr>
            <a:xfrm>
              <a:off x="229507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2748;p68">
              <a:extLst>
                <a:ext uri="{FF2B5EF4-FFF2-40B4-BE49-F238E27FC236}">
                  <a16:creationId xmlns:a16="http://schemas.microsoft.com/office/drawing/2014/main" id="{D814EF18-0297-7B4E-25D6-1175B1D9B382}"/>
                </a:ext>
              </a:extLst>
            </p:cNvPr>
            <p:cNvSpPr/>
            <p:nvPr/>
          </p:nvSpPr>
          <p:spPr>
            <a:xfrm>
              <a:off x="2295075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2749;p68">
              <a:extLst>
                <a:ext uri="{FF2B5EF4-FFF2-40B4-BE49-F238E27FC236}">
                  <a16:creationId xmlns:a16="http://schemas.microsoft.com/office/drawing/2014/main" id="{BFAFED40-3B52-477E-E9EB-420458D662B3}"/>
                </a:ext>
              </a:extLst>
            </p:cNvPr>
            <p:cNvSpPr/>
            <p:nvPr/>
          </p:nvSpPr>
          <p:spPr>
            <a:xfrm>
              <a:off x="22949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2750;p68">
              <a:extLst>
                <a:ext uri="{FF2B5EF4-FFF2-40B4-BE49-F238E27FC236}">
                  <a16:creationId xmlns:a16="http://schemas.microsoft.com/office/drawing/2014/main" id="{FF3F1851-E9F8-CA94-3592-0A747019A4EA}"/>
                </a:ext>
              </a:extLst>
            </p:cNvPr>
            <p:cNvSpPr/>
            <p:nvPr/>
          </p:nvSpPr>
          <p:spPr>
            <a:xfrm>
              <a:off x="229492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2751;p68">
              <a:extLst>
                <a:ext uri="{FF2B5EF4-FFF2-40B4-BE49-F238E27FC236}">
                  <a16:creationId xmlns:a16="http://schemas.microsoft.com/office/drawing/2014/main" id="{74D4DC61-14C7-36E6-267E-95957CE2734F}"/>
                </a:ext>
              </a:extLst>
            </p:cNvPr>
            <p:cNvSpPr/>
            <p:nvPr/>
          </p:nvSpPr>
          <p:spPr>
            <a:xfrm>
              <a:off x="2295075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2752;p68">
              <a:extLst>
                <a:ext uri="{FF2B5EF4-FFF2-40B4-BE49-F238E27FC236}">
                  <a16:creationId xmlns:a16="http://schemas.microsoft.com/office/drawing/2014/main" id="{BBA516D6-2BBC-FC83-CCEC-4F1C31F58115}"/>
                </a:ext>
              </a:extLst>
            </p:cNvPr>
            <p:cNvSpPr/>
            <p:nvPr/>
          </p:nvSpPr>
          <p:spPr>
            <a:xfrm>
              <a:off x="22950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2753;p68">
              <a:extLst>
                <a:ext uri="{FF2B5EF4-FFF2-40B4-BE49-F238E27FC236}">
                  <a16:creationId xmlns:a16="http://schemas.microsoft.com/office/drawing/2014/main" id="{42894FF6-C5A5-2231-F9D5-69CA22D32846}"/>
                </a:ext>
              </a:extLst>
            </p:cNvPr>
            <p:cNvSpPr/>
            <p:nvPr/>
          </p:nvSpPr>
          <p:spPr>
            <a:xfrm>
              <a:off x="22186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2754;p68">
              <a:extLst>
                <a:ext uri="{FF2B5EF4-FFF2-40B4-BE49-F238E27FC236}">
                  <a16:creationId xmlns:a16="http://schemas.microsoft.com/office/drawing/2014/main" id="{12042B47-4A86-E2CB-52B4-2FF4B4401283}"/>
                </a:ext>
              </a:extLst>
            </p:cNvPr>
            <p:cNvSpPr/>
            <p:nvPr/>
          </p:nvSpPr>
          <p:spPr>
            <a:xfrm>
              <a:off x="2218650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2755;p68">
              <a:extLst>
                <a:ext uri="{FF2B5EF4-FFF2-40B4-BE49-F238E27FC236}">
                  <a16:creationId xmlns:a16="http://schemas.microsoft.com/office/drawing/2014/main" id="{88C05941-08C9-B21B-D7B9-C422C70FD349}"/>
                </a:ext>
              </a:extLst>
            </p:cNvPr>
            <p:cNvSpPr/>
            <p:nvPr/>
          </p:nvSpPr>
          <p:spPr>
            <a:xfrm>
              <a:off x="2218650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2756;p68">
              <a:extLst>
                <a:ext uri="{FF2B5EF4-FFF2-40B4-BE49-F238E27FC236}">
                  <a16:creationId xmlns:a16="http://schemas.microsoft.com/office/drawing/2014/main" id="{17E0825E-78CA-F951-0666-20A1B5584FD8}"/>
                </a:ext>
              </a:extLst>
            </p:cNvPr>
            <p:cNvSpPr/>
            <p:nvPr/>
          </p:nvSpPr>
          <p:spPr>
            <a:xfrm>
              <a:off x="2218650" y="41614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2757;p68">
              <a:extLst>
                <a:ext uri="{FF2B5EF4-FFF2-40B4-BE49-F238E27FC236}">
                  <a16:creationId xmlns:a16="http://schemas.microsoft.com/office/drawing/2014/main" id="{8FC629B5-119E-6ABF-B677-BD48F20118D3}"/>
                </a:ext>
              </a:extLst>
            </p:cNvPr>
            <p:cNvSpPr/>
            <p:nvPr/>
          </p:nvSpPr>
          <p:spPr>
            <a:xfrm>
              <a:off x="22186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2758;p68">
              <a:extLst>
                <a:ext uri="{FF2B5EF4-FFF2-40B4-BE49-F238E27FC236}">
                  <a16:creationId xmlns:a16="http://schemas.microsoft.com/office/drawing/2014/main" id="{6BAD208D-F0D4-1043-29DD-39FD613C3315}"/>
                </a:ext>
              </a:extLst>
            </p:cNvPr>
            <p:cNvSpPr/>
            <p:nvPr/>
          </p:nvSpPr>
          <p:spPr>
            <a:xfrm>
              <a:off x="22186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2759;p68">
              <a:extLst>
                <a:ext uri="{FF2B5EF4-FFF2-40B4-BE49-F238E27FC236}">
                  <a16:creationId xmlns:a16="http://schemas.microsoft.com/office/drawing/2014/main" id="{E829F4FB-8804-B076-7F53-30CC785EF85E}"/>
                </a:ext>
              </a:extLst>
            </p:cNvPr>
            <p:cNvSpPr/>
            <p:nvPr/>
          </p:nvSpPr>
          <p:spPr>
            <a:xfrm>
              <a:off x="221865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2760;p68">
              <a:extLst>
                <a:ext uri="{FF2B5EF4-FFF2-40B4-BE49-F238E27FC236}">
                  <a16:creationId xmlns:a16="http://schemas.microsoft.com/office/drawing/2014/main" id="{B241BA8D-061B-5D38-9DEC-A82B2DA118F3}"/>
                </a:ext>
              </a:extLst>
            </p:cNvPr>
            <p:cNvSpPr/>
            <p:nvPr/>
          </p:nvSpPr>
          <p:spPr>
            <a:xfrm>
              <a:off x="221865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2761;p68">
              <a:extLst>
                <a:ext uri="{FF2B5EF4-FFF2-40B4-BE49-F238E27FC236}">
                  <a16:creationId xmlns:a16="http://schemas.microsoft.com/office/drawing/2014/main" id="{072B534F-D4AC-A05E-3B81-00099BBBE6C8}"/>
                </a:ext>
              </a:extLst>
            </p:cNvPr>
            <p:cNvSpPr/>
            <p:nvPr/>
          </p:nvSpPr>
          <p:spPr>
            <a:xfrm>
              <a:off x="221865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2762;p68">
              <a:extLst>
                <a:ext uri="{FF2B5EF4-FFF2-40B4-BE49-F238E27FC236}">
                  <a16:creationId xmlns:a16="http://schemas.microsoft.com/office/drawing/2014/main" id="{25D3B721-E06D-A7EB-19CE-DCA3F079A335}"/>
                </a:ext>
              </a:extLst>
            </p:cNvPr>
            <p:cNvSpPr/>
            <p:nvPr/>
          </p:nvSpPr>
          <p:spPr>
            <a:xfrm>
              <a:off x="22186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2763;p68">
              <a:extLst>
                <a:ext uri="{FF2B5EF4-FFF2-40B4-BE49-F238E27FC236}">
                  <a16:creationId xmlns:a16="http://schemas.microsoft.com/office/drawing/2014/main" id="{C91B34BF-C384-77F8-C2EC-7C4C097003AE}"/>
                </a:ext>
              </a:extLst>
            </p:cNvPr>
            <p:cNvSpPr/>
            <p:nvPr/>
          </p:nvSpPr>
          <p:spPr>
            <a:xfrm>
              <a:off x="22186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2764;p68">
              <a:extLst>
                <a:ext uri="{FF2B5EF4-FFF2-40B4-BE49-F238E27FC236}">
                  <a16:creationId xmlns:a16="http://schemas.microsoft.com/office/drawing/2014/main" id="{4638AACA-72C8-3A23-DDE4-3A56203DA8D7}"/>
                </a:ext>
              </a:extLst>
            </p:cNvPr>
            <p:cNvSpPr/>
            <p:nvPr/>
          </p:nvSpPr>
          <p:spPr>
            <a:xfrm>
              <a:off x="221865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2765;p68">
              <a:extLst>
                <a:ext uri="{FF2B5EF4-FFF2-40B4-BE49-F238E27FC236}">
                  <a16:creationId xmlns:a16="http://schemas.microsoft.com/office/drawing/2014/main" id="{7685AAF0-D061-5893-79E7-B56A0CC7466C}"/>
                </a:ext>
              </a:extLst>
            </p:cNvPr>
            <p:cNvSpPr/>
            <p:nvPr/>
          </p:nvSpPr>
          <p:spPr>
            <a:xfrm>
              <a:off x="22186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2766;p68">
              <a:extLst>
                <a:ext uri="{FF2B5EF4-FFF2-40B4-BE49-F238E27FC236}">
                  <a16:creationId xmlns:a16="http://schemas.microsoft.com/office/drawing/2014/main" id="{00E337D5-180F-674D-E9A3-7F093A02C260}"/>
                </a:ext>
              </a:extLst>
            </p:cNvPr>
            <p:cNvSpPr/>
            <p:nvPr/>
          </p:nvSpPr>
          <p:spPr>
            <a:xfrm>
              <a:off x="22186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2767;p68">
              <a:extLst>
                <a:ext uri="{FF2B5EF4-FFF2-40B4-BE49-F238E27FC236}">
                  <a16:creationId xmlns:a16="http://schemas.microsoft.com/office/drawing/2014/main" id="{86008CB8-E8DB-D77F-6C02-6EBC1A348CCE}"/>
                </a:ext>
              </a:extLst>
            </p:cNvPr>
            <p:cNvSpPr/>
            <p:nvPr/>
          </p:nvSpPr>
          <p:spPr>
            <a:xfrm>
              <a:off x="22186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2768;p68">
              <a:extLst>
                <a:ext uri="{FF2B5EF4-FFF2-40B4-BE49-F238E27FC236}">
                  <a16:creationId xmlns:a16="http://schemas.microsoft.com/office/drawing/2014/main" id="{3324FE74-FCDF-A47C-0EF4-AF5FBF37DD95}"/>
                </a:ext>
              </a:extLst>
            </p:cNvPr>
            <p:cNvSpPr/>
            <p:nvPr/>
          </p:nvSpPr>
          <p:spPr>
            <a:xfrm>
              <a:off x="2218650" y="3247075"/>
              <a:ext cx="62425" cy="53500"/>
            </a:xfrm>
            <a:custGeom>
              <a:avLst/>
              <a:gdLst/>
              <a:ahLst/>
              <a:cxnLst/>
              <a:rect l="l" t="t" r="r" b="b"/>
              <a:pathLst>
                <a:path w="2497" h="2140" extrusionOk="0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2769;p68">
              <a:extLst>
                <a:ext uri="{FF2B5EF4-FFF2-40B4-BE49-F238E27FC236}">
                  <a16:creationId xmlns:a16="http://schemas.microsoft.com/office/drawing/2014/main" id="{8F848044-8F8D-749A-F87C-E67CF5F0B9BC}"/>
                </a:ext>
              </a:extLst>
            </p:cNvPr>
            <p:cNvSpPr/>
            <p:nvPr/>
          </p:nvSpPr>
          <p:spPr>
            <a:xfrm>
              <a:off x="221865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2770;p68">
              <a:extLst>
                <a:ext uri="{FF2B5EF4-FFF2-40B4-BE49-F238E27FC236}">
                  <a16:creationId xmlns:a16="http://schemas.microsoft.com/office/drawing/2014/main" id="{F9A7D8F5-789F-1DD3-271B-EA63B475202D}"/>
                </a:ext>
              </a:extLst>
            </p:cNvPr>
            <p:cNvSpPr/>
            <p:nvPr/>
          </p:nvSpPr>
          <p:spPr>
            <a:xfrm>
              <a:off x="22186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2771;p68">
              <a:extLst>
                <a:ext uri="{FF2B5EF4-FFF2-40B4-BE49-F238E27FC236}">
                  <a16:creationId xmlns:a16="http://schemas.microsoft.com/office/drawing/2014/main" id="{EF1F4500-716D-769C-2D6B-891D4ADFCA48}"/>
                </a:ext>
              </a:extLst>
            </p:cNvPr>
            <p:cNvSpPr/>
            <p:nvPr/>
          </p:nvSpPr>
          <p:spPr>
            <a:xfrm>
              <a:off x="22186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2772;p68">
              <a:extLst>
                <a:ext uri="{FF2B5EF4-FFF2-40B4-BE49-F238E27FC236}">
                  <a16:creationId xmlns:a16="http://schemas.microsoft.com/office/drawing/2014/main" id="{06692D61-3D91-C54B-2B59-3B051CFC67AF}"/>
                </a:ext>
              </a:extLst>
            </p:cNvPr>
            <p:cNvSpPr/>
            <p:nvPr/>
          </p:nvSpPr>
          <p:spPr>
            <a:xfrm>
              <a:off x="22186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2773;p68">
              <a:extLst>
                <a:ext uri="{FF2B5EF4-FFF2-40B4-BE49-F238E27FC236}">
                  <a16:creationId xmlns:a16="http://schemas.microsoft.com/office/drawing/2014/main" id="{AD53CCC6-4294-4BC9-362B-CA33948435FA}"/>
                </a:ext>
              </a:extLst>
            </p:cNvPr>
            <p:cNvSpPr/>
            <p:nvPr/>
          </p:nvSpPr>
          <p:spPr>
            <a:xfrm>
              <a:off x="2142425" y="46183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2774;p68">
              <a:extLst>
                <a:ext uri="{FF2B5EF4-FFF2-40B4-BE49-F238E27FC236}">
                  <a16:creationId xmlns:a16="http://schemas.microsoft.com/office/drawing/2014/main" id="{94C79430-CBFD-A302-8E50-164AF86AA24C}"/>
                </a:ext>
              </a:extLst>
            </p:cNvPr>
            <p:cNvSpPr/>
            <p:nvPr/>
          </p:nvSpPr>
          <p:spPr>
            <a:xfrm>
              <a:off x="214242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2775;p68">
              <a:extLst>
                <a:ext uri="{FF2B5EF4-FFF2-40B4-BE49-F238E27FC236}">
                  <a16:creationId xmlns:a16="http://schemas.microsoft.com/office/drawing/2014/main" id="{1692571C-42F4-421F-193E-C40A7E2222DF}"/>
                </a:ext>
              </a:extLst>
            </p:cNvPr>
            <p:cNvSpPr/>
            <p:nvPr/>
          </p:nvSpPr>
          <p:spPr>
            <a:xfrm>
              <a:off x="2142425" y="43136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2776;p68">
              <a:extLst>
                <a:ext uri="{FF2B5EF4-FFF2-40B4-BE49-F238E27FC236}">
                  <a16:creationId xmlns:a16="http://schemas.microsoft.com/office/drawing/2014/main" id="{F71AAA33-9F7E-99E9-0543-D6B0BF2AA9FE}"/>
                </a:ext>
              </a:extLst>
            </p:cNvPr>
            <p:cNvSpPr/>
            <p:nvPr/>
          </p:nvSpPr>
          <p:spPr>
            <a:xfrm>
              <a:off x="214242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2777;p68">
              <a:extLst>
                <a:ext uri="{FF2B5EF4-FFF2-40B4-BE49-F238E27FC236}">
                  <a16:creationId xmlns:a16="http://schemas.microsoft.com/office/drawing/2014/main" id="{D28DD0F9-93A2-106C-EE6D-5358A5B81530}"/>
                </a:ext>
              </a:extLst>
            </p:cNvPr>
            <p:cNvSpPr/>
            <p:nvPr/>
          </p:nvSpPr>
          <p:spPr>
            <a:xfrm>
              <a:off x="2142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2778;p68">
              <a:extLst>
                <a:ext uri="{FF2B5EF4-FFF2-40B4-BE49-F238E27FC236}">
                  <a16:creationId xmlns:a16="http://schemas.microsoft.com/office/drawing/2014/main" id="{2091712A-B5C5-5F1E-2B13-6E39B914D806}"/>
                </a:ext>
              </a:extLst>
            </p:cNvPr>
            <p:cNvSpPr/>
            <p:nvPr/>
          </p:nvSpPr>
          <p:spPr>
            <a:xfrm>
              <a:off x="2142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2779;p68">
              <a:extLst>
                <a:ext uri="{FF2B5EF4-FFF2-40B4-BE49-F238E27FC236}">
                  <a16:creationId xmlns:a16="http://schemas.microsoft.com/office/drawing/2014/main" id="{BAABCDEC-B15C-1FE3-8EBE-9838A3EEBA82}"/>
                </a:ext>
              </a:extLst>
            </p:cNvPr>
            <p:cNvSpPr/>
            <p:nvPr/>
          </p:nvSpPr>
          <p:spPr>
            <a:xfrm>
              <a:off x="2142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2780;p68">
              <a:extLst>
                <a:ext uri="{FF2B5EF4-FFF2-40B4-BE49-F238E27FC236}">
                  <a16:creationId xmlns:a16="http://schemas.microsoft.com/office/drawing/2014/main" id="{D9D4079D-A635-BE43-08C9-F2E32A31FC8F}"/>
                </a:ext>
              </a:extLst>
            </p:cNvPr>
            <p:cNvSpPr/>
            <p:nvPr/>
          </p:nvSpPr>
          <p:spPr>
            <a:xfrm>
              <a:off x="214242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2781;p68">
              <a:extLst>
                <a:ext uri="{FF2B5EF4-FFF2-40B4-BE49-F238E27FC236}">
                  <a16:creationId xmlns:a16="http://schemas.microsoft.com/office/drawing/2014/main" id="{37DAA8B0-11EF-3B9B-3BAA-BC53EAFF9DC5}"/>
                </a:ext>
              </a:extLst>
            </p:cNvPr>
            <p:cNvSpPr/>
            <p:nvPr/>
          </p:nvSpPr>
          <p:spPr>
            <a:xfrm>
              <a:off x="214242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2782;p68">
              <a:extLst>
                <a:ext uri="{FF2B5EF4-FFF2-40B4-BE49-F238E27FC236}">
                  <a16:creationId xmlns:a16="http://schemas.microsoft.com/office/drawing/2014/main" id="{5B49FC28-DF34-9E37-4598-EC8E61D1F78A}"/>
                </a:ext>
              </a:extLst>
            </p:cNvPr>
            <p:cNvSpPr/>
            <p:nvPr/>
          </p:nvSpPr>
          <p:spPr>
            <a:xfrm>
              <a:off x="21424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2783;p68">
              <a:extLst>
                <a:ext uri="{FF2B5EF4-FFF2-40B4-BE49-F238E27FC236}">
                  <a16:creationId xmlns:a16="http://schemas.microsoft.com/office/drawing/2014/main" id="{5184863A-4CF1-5B67-9705-9C51F2D666BF}"/>
                </a:ext>
              </a:extLst>
            </p:cNvPr>
            <p:cNvSpPr/>
            <p:nvPr/>
          </p:nvSpPr>
          <p:spPr>
            <a:xfrm>
              <a:off x="214242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2784;p68">
              <a:extLst>
                <a:ext uri="{FF2B5EF4-FFF2-40B4-BE49-F238E27FC236}">
                  <a16:creationId xmlns:a16="http://schemas.microsoft.com/office/drawing/2014/main" id="{A4E32CAA-1C1B-9DED-1F5D-7562FF891DFD}"/>
                </a:ext>
              </a:extLst>
            </p:cNvPr>
            <p:cNvSpPr/>
            <p:nvPr/>
          </p:nvSpPr>
          <p:spPr>
            <a:xfrm>
              <a:off x="21424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2785;p68">
              <a:extLst>
                <a:ext uri="{FF2B5EF4-FFF2-40B4-BE49-F238E27FC236}">
                  <a16:creationId xmlns:a16="http://schemas.microsoft.com/office/drawing/2014/main" id="{97820CBF-0E20-8ED1-70E3-8F8E78965A5A}"/>
                </a:ext>
              </a:extLst>
            </p:cNvPr>
            <p:cNvSpPr/>
            <p:nvPr/>
          </p:nvSpPr>
          <p:spPr>
            <a:xfrm>
              <a:off x="214242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2786;p68">
              <a:extLst>
                <a:ext uri="{FF2B5EF4-FFF2-40B4-BE49-F238E27FC236}">
                  <a16:creationId xmlns:a16="http://schemas.microsoft.com/office/drawing/2014/main" id="{84996C81-534F-4D64-0F7A-3C90610DDAEF}"/>
                </a:ext>
              </a:extLst>
            </p:cNvPr>
            <p:cNvSpPr/>
            <p:nvPr/>
          </p:nvSpPr>
          <p:spPr>
            <a:xfrm>
              <a:off x="214242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2787;p68">
              <a:extLst>
                <a:ext uri="{FF2B5EF4-FFF2-40B4-BE49-F238E27FC236}">
                  <a16:creationId xmlns:a16="http://schemas.microsoft.com/office/drawing/2014/main" id="{F7638B05-1510-3A06-DA77-DABDBDFB0B74}"/>
                </a:ext>
              </a:extLst>
            </p:cNvPr>
            <p:cNvSpPr/>
            <p:nvPr/>
          </p:nvSpPr>
          <p:spPr>
            <a:xfrm>
              <a:off x="214242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2788;p68">
              <a:extLst>
                <a:ext uri="{FF2B5EF4-FFF2-40B4-BE49-F238E27FC236}">
                  <a16:creationId xmlns:a16="http://schemas.microsoft.com/office/drawing/2014/main" id="{BD221B3E-7A60-AA0D-5A1D-DB5BE6C1EB52}"/>
                </a:ext>
              </a:extLst>
            </p:cNvPr>
            <p:cNvSpPr/>
            <p:nvPr/>
          </p:nvSpPr>
          <p:spPr>
            <a:xfrm>
              <a:off x="21424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2789;p68">
              <a:extLst>
                <a:ext uri="{FF2B5EF4-FFF2-40B4-BE49-F238E27FC236}">
                  <a16:creationId xmlns:a16="http://schemas.microsoft.com/office/drawing/2014/main" id="{77F1A9D6-B3E7-8D04-069D-77707EFF815F}"/>
                </a:ext>
              </a:extLst>
            </p:cNvPr>
            <p:cNvSpPr/>
            <p:nvPr/>
          </p:nvSpPr>
          <p:spPr>
            <a:xfrm>
              <a:off x="21424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2790;p68">
              <a:extLst>
                <a:ext uri="{FF2B5EF4-FFF2-40B4-BE49-F238E27FC236}">
                  <a16:creationId xmlns:a16="http://schemas.microsoft.com/office/drawing/2014/main" id="{3C9E014B-FABB-7C9D-1BBC-08F50F1682E6}"/>
                </a:ext>
              </a:extLst>
            </p:cNvPr>
            <p:cNvSpPr/>
            <p:nvPr/>
          </p:nvSpPr>
          <p:spPr>
            <a:xfrm>
              <a:off x="21424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2791;p68">
              <a:extLst>
                <a:ext uri="{FF2B5EF4-FFF2-40B4-BE49-F238E27FC236}">
                  <a16:creationId xmlns:a16="http://schemas.microsoft.com/office/drawing/2014/main" id="{64B557D6-C78D-4ECB-560A-4EFA626A4E6F}"/>
                </a:ext>
              </a:extLst>
            </p:cNvPr>
            <p:cNvSpPr/>
            <p:nvPr/>
          </p:nvSpPr>
          <p:spPr>
            <a:xfrm>
              <a:off x="21424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2792;p68">
              <a:extLst>
                <a:ext uri="{FF2B5EF4-FFF2-40B4-BE49-F238E27FC236}">
                  <a16:creationId xmlns:a16="http://schemas.microsoft.com/office/drawing/2014/main" id="{051B1F75-CADE-B5E3-597E-97F3CD65BFA1}"/>
                </a:ext>
              </a:extLst>
            </p:cNvPr>
            <p:cNvSpPr/>
            <p:nvPr/>
          </p:nvSpPr>
          <p:spPr>
            <a:xfrm>
              <a:off x="21424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2793;p68">
              <a:extLst>
                <a:ext uri="{FF2B5EF4-FFF2-40B4-BE49-F238E27FC236}">
                  <a16:creationId xmlns:a16="http://schemas.microsoft.com/office/drawing/2014/main" id="{166073E5-0BDA-7FF2-D911-0B441ABDA18B}"/>
                </a:ext>
              </a:extLst>
            </p:cNvPr>
            <p:cNvSpPr/>
            <p:nvPr/>
          </p:nvSpPr>
          <p:spPr>
            <a:xfrm>
              <a:off x="21424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2794;p68">
              <a:extLst>
                <a:ext uri="{FF2B5EF4-FFF2-40B4-BE49-F238E27FC236}">
                  <a16:creationId xmlns:a16="http://schemas.microsoft.com/office/drawing/2014/main" id="{9CF1311C-1B54-4A53-D76E-42A760F0D086}"/>
                </a:ext>
              </a:extLst>
            </p:cNvPr>
            <p:cNvSpPr/>
            <p:nvPr/>
          </p:nvSpPr>
          <p:spPr>
            <a:xfrm>
              <a:off x="21424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2795;p68">
              <a:extLst>
                <a:ext uri="{FF2B5EF4-FFF2-40B4-BE49-F238E27FC236}">
                  <a16:creationId xmlns:a16="http://schemas.microsoft.com/office/drawing/2014/main" id="{778DC9CB-E53A-5571-D413-EDDFCE54E9D9}"/>
                </a:ext>
              </a:extLst>
            </p:cNvPr>
            <p:cNvSpPr/>
            <p:nvPr/>
          </p:nvSpPr>
          <p:spPr>
            <a:xfrm>
              <a:off x="21424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2796;p68">
              <a:extLst>
                <a:ext uri="{FF2B5EF4-FFF2-40B4-BE49-F238E27FC236}">
                  <a16:creationId xmlns:a16="http://schemas.microsoft.com/office/drawing/2014/main" id="{E21AB705-7B75-12C0-F3E0-97AE92CA1B2D}"/>
                </a:ext>
              </a:extLst>
            </p:cNvPr>
            <p:cNvSpPr/>
            <p:nvPr/>
          </p:nvSpPr>
          <p:spPr>
            <a:xfrm>
              <a:off x="21424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2797;p68">
              <a:extLst>
                <a:ext uri="{FF2B5EF4-FFF2-40B4-BE49-F238E27FC236}">
                  <a16:creationId xmlns:a16="http://schemas.microsoft.com/office/drawing/2014/main" id="{18C72F31-9E3F-B997-507C-75426AA5DDA8}"/>
                </a:ext>
              </a:extLst>
            </p:cNvPr>
            <p:cNvSpPr/>
            <p:nvPr/>
          </p:nvSpPr>
          <p:spPr>
            <a:xfrm>
              <a:off x="21424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2798;p68">
              <a:extLst>
                <a:ext uri="{FF2B5EF4-FFF2-40B4-BE49-F238E27FC236}">
                  <a16:creationId xmlns:a16="http://schemas.microsoft.com/office/drawing/2014/main" id="{4FF8D108-E877-2B91-B9D9-539986EF1EE0}"/>
                </a:ext>
              </a:extLst>
            </p:cNvPr>
            <p:cNvSpPr/>
            <p:nvPr/>
          </p:nvSpPr>
          <p:spPr>
            <a:xfrm>
              <a:off x="2142425" y="1038125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2799;p68">
              <a:extLst>
                <a:ext uri="{FF2B5EF4-FFF2-40B4-BE49-F238E27FC236}">
                  <a16:creationId xmlns:a16="http://schemas.microsoft.com/office/drawing/2014/main" id="{3553F5DC-DEB7-8D2F-0879-A752DBCDC464}"/>
                </a:ext>
              </a:extLst>
            </p:cNvPr>
            <p:cNvSpPr/>
            <p:nvPr/>
          </p:nvSpPr>
          <p:spPr>
            <a:xfrm>
              <a:off x="2066425" y="46183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2800;p68">
              <a:extLst>
                <a:ext uri="{FF2B5EF4-FFF2-40B4-BE49-F238E27FC236}">
                  <a16:creationId xmlns:a16="http://schemas.microsoft.com/office/drawing/2014/main" id="{8A18D768-626D-DE7C-AF0E-EEFEB36A996A}"/>
                </a:ext>
              </a:extLst>
            </p:cNvPr>
            <p:cNvSpPr/>
            <p:nvPr/>
          </p:nvSpPr>
          <p:spPr>
            <a:xfrm>
              <a:off x="2066425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2801;p68">
              <a:extLst>
                <a:ext uri="{FF2B5EF4-FFF2-40B4-BE49-F238E27FC236}">
                  <a16:creationId xmlns:a16="http://schemas.microsoft.com/office/drawing/2014/main" id="{D4494504-8F18-FB13-1BFB-3BA224381971}"/>
                </a:ext>
              </a:extLst>
            </p:cNvPr>
            <p:cNvSpPr/>
            <p:nvPr/>
          </p:nvSpPr>
          <p:spPr>
            <a:xfrm>
              <a:off x="2066425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2802;p68">
              <a:extLst>
                <a:ext uri="{FF2B5EF4-FFF2-40B4-BE49-F238E27FC236}">
                  <a16:creationId xmlns:a16="http://schemas.microsoft.com/office/drawing/2014/main" id="{CF4B86CC-5FC4-CA61-64DA-1A418CDFD970}"/>
                </a:ext>
              </a:extLst>
            </p:cNvPr>
            <p:cNvSpPr/>
            <p:nvPr/>
          </p:nvSpPr>
          <p:spPr>
            <a:xfrm>
              <a:off x="2066425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2803;p68">
              <a:extLst>
                <a:ext uri="{FF2B5EF4-FFF2-40B4-BE49-F238E27FC236}">
                  <a16:creationId xmlns:a16="http://schemas.microsoft.com/office/drawing/2014/main" id="{F7864D3E-5238-BF41-5916-AB8BB85772B4}"/>
                </a:ext>
              </a:extLst>
            </p:cNvPr>
            <p:cNvSpPr/>
            <p:nvPr/>
          </p:nvSpPr>
          <p:spPr>
            <a:xfrm>
              <a:off x="2066425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2804;p68">
              <a:extLst>
                <a:ext uri="{FF2B5EF4-FFF2-40B4-BE49-F238E27FC236}">
                  <a16:creationId xmlns:a16="http://schemas.microsoft.com/office/drawing/2014/main" id="{407D1173-8143-841E-2541-9456123E90AC}"/>
                </a:ext>
              </a:extLst>
            </p:cNvPr>
            <p:cNvSpPr/>
            <p:nvPr/>
          </p:nvSpPr>
          <p:spPr>
            <a:xfrm>
              <a:off x="206642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2805;p68">
              <a:extLst>
                <a:ext uri="{FF2B5EF4-FFF2-40B4-BE49-F238E27FC236}">
                  <a16:creationId xmlns:a16="http://schemas.microsoft.com/office/drawing/2014/main" id="{BCDE0233-2C80-C18D-CF4B-7B11ED836931}"/>
                </a:ext>
              </a:extLst>
            </p:cNvPr>
            <p:cNvSpPr/>
            <p:nvPr/>
          </p:nvSpPr>
          <p:spPr>
            <a:xfrm>
              <a:off x="206642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2806;p68">
              <a:extLst>
                <a:ext uri="{FF2B5EF4-FFF2-40B4-BE49-F238E27FC236}">
                  <a16:creationId xmlns:a16="http://schemas.microsoft.com/office/drawing/2014/main" id="{E1C2A6E0-531F-90FA-639B-F548FF386C54}"/>
                </a:ext>
              </a:extLst>
            </p:cNvPr>
            <p:cNvSpPr/>
            <p:nvPr/>
          </p:nvSpPr>
          <p:spPr>
            <a:xfrm>
              <a:off x="20664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2807;p68">
              <a:extLst>
                <a:ext uri="{FF2B5EF4-FFF2-40B4-BE49-F238E27FC236}">
                  <a16:creationId xmlns:a16="http://schemas.microsoft.com/office/drawing/2014/main" id="{4DC0766E-5858-B9D8-6013-BF8635C15E87}"/>
                </a:ext>
              </a:extLst>
            </p:cNvPr>
            <p:cNvSpPr/>
            <p:nvPr/>
          </p:nvSpPr>
          <p:spPr>
            <a:xfrm>
              <a:off x="20664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2808;p68">
              <a:extLst>
                <a:ext uri="{FF2B5EF4-FFF2-40B4-BE49-F238E27FC236}">
                  <a16:creationId xmlns:a16="http://schemas.microsoft.com/office/drawing/2014/main" id="{7E86B68D-10EA-2DBA-AA5F-28CDC57C9D83}"/>
                </a:ext>
              </a:extLst>
            </p:cNvPr>
            <p:cNvSpPr/>
            <p:nvPr/>
          </p:nvSpPr>
          <p:spPr>
            <a:xfrm>
              <a:off x="20664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2809;p68">
              <a:extLst>
                <a:ext uri="{FF2B5EF4-FFF2-40B4-BE49-F238E27FC236}">
                  <a16:creationId xmlns:a16="http://schemas.microsoft.com/office/drawing/2014/main" id="{D98FC150-CE41-6AE2-3101-DF415F09DC1B}"/>
                </a:ext>
              </a:extLst>
            </p:cNvPr>
            <p:cNvSpPr/>
            <p:nvPr/>
          </p:nvSpPr>
          <p:spPr>
            <a:xfrm>
              <a:off x="20664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2810;p68">
              <a:extLst>
                <a:ext uri="{FF2B5EF4-FFF2-40B4-BE49-F238E27FC236}">
                  <a16:creationId xmlns:a16="http://schemas.microsoft.com/office/drawing/2014/main" id="{4F09CC89-CC64-5A23-DAFD-64327134933D}"/>
                </a:ext>
              </a:extLst>
            </p:cNvPr>
            <p:cNvSpPr/>
            <p:nvPr/>
          </p:nvSpPr>
          <p:spPr>
            <a:xfrm>
              <a:off x="2066275" y="3399500"/>
              <a:ext cx="62375" cy="53350"/>
            </a:xfrm>
            <a:custGeom>
              <a:avLst/>
              <a:gdLst/>
              <a:ahLst/>
              <a:cxnLst/>
              <a:rect l="l" t="t" r="r" b="b"/>
              <a:pathLst>
                <a:path w="2495" h="2134" extrusionOk="0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2811;p68">
              <a:extLst>
                <a:ext uri="{FF2B5EF4-FFF2-40B4-BE49-F238E27FC236}">
                  <a16:creationId xmlns:a16="http://schemas.microsoft.com/office/drawing/2014/main" id="{953DB6F7-FBA0-071B-F442-A750BC9C9A0A}"/>
                </a:ext>
              </a:extLst>
            </p:cNvPr>
            <p:cNvSpPr/>
            <p:nvPr/>
          </p:nvSpPr>
          <p:spPr>
            <a:xfrm>
              <a:off x="2066275" y="332330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2812;p68">
              <a:extLst>
                <a:ext uri="{FF2B5EF4-FFF2-40B4-BE49-F238E27FC236}">
                  <a16:creationId xmlns:a16="http://schemas.microsoft.com/office/drawing/2014/main" id="{B3A407B7-E179-F561-599B-21DA0DE42101}"/>
                </a:ext>
              </a:extLst>
            </p:cNvPr>
            <p:cNvSpPr/>
            <p:nvPr/>
          </p:nvSpPr>
          <p:spPr>
            <a:xfrm>
              <a:off x="2066275" y="3247075"/>
              <a:ext cx="62375" cy="53450"/>
            </a:xfrm>
            <a:custGeom>
              <a:avLst/>
              <a:gdLst/>
              <a:ahLst/>
              <a:cxnLst/>
              <a:rect l="l" t="t" r="r" b="b"/>
              <a:pathLst>
                <a:path w="2495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2813;p68">
              <a:extLst>
                <a:ext uri="{FF2B5EF4-FFF2-40B4-BE49-F238E27FC236}">
                  <a16:creationId xmlns:a16="http://schemas.microsoft.com/office/drawing/2014/main" id="{D829C7BB-D87F-DA84-2728-DA2DBE794DCA}"/>
                </a:ext>
              </a:extLst>
            </p:cNvPr>
            <p:cNvSpPr/>
            <p:nvPr/>
          </p:nvSpPr>
          <p:spPr>
            <a:xfrm>
              <a:off x="20664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2814;p68">
              <a:extLst>
                <a:ext uri="{FF2B5EF4-FFF2-40B4-BE49-F238E27FC236}">
                  <a16:creationId xmlns:a16="http://schemas.microsoft.com/office/drawing/2014/main" id="{2D3AE763-AD70-DE1C-E4E1-85D498DB86BE}"/>
                </a:ext>
              </a:extLst>
            </p:cNvPr>
            <p:cNvSpPr/>
            <p:nvPr/>
          </p:nvSpPr>
          <p:spPr>
            <a:xfrm>
              <a:off x="20664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2815;p68">
              <a:extLst>
                <a:ext uri="{FF2B5EF4-FFF2-40B4-BE49-F238E27FC236}">
                  <a16:creationId xmlns:a16="http://schemas.microsoft.com/office/drawing/2014/main" id="{D8E11BEA-3EEF-7C5A-0BBE-7F4E0BCA47EE}"/>
                </a:ext>
              </a:extLst>
            </p:cNvPr>
            <p:cNvSpPr/>
            <p:nvPr/>
          </p:nvSpPr>
          <p:spPr>
            <a:xfrm>
              <a:off x="20664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2816;p68">
              <a:extLst>
                <a:ext uri="{FF2B5EF4-FFF2-40B4-BE49-F238E27FC236}">
                  <a16:creationId xmlns:a16="http://schemas.microsoft.com/office/drawing/2014/main" id="{DEC7416C-DB48-4538-E6A3-AB068821312C}"/>
                </a:ext>
              </a:extLst>
            </p:cNvPr>
            <p:cNvSpPr/>
            <p:nvPr/>
          </p:nvSpPr>
          <p:spPr>
            <a:xfrm>
              <a:off x="20664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2817;p68">
              <a:extLst>
                <a:ext uri="{FF2B5EF4-FFF2-40B4-BE49-F238E27FC236}">
                  <a16:creationId xmlns:a16="http://schemas.microsoft.com/office/drawing/2014/main" id="{B4295360-414F-0EC2-F2C7-23583A6729AA}"/>
                </a:ext>
              </a:extLst>
            </p:cNvPr>
            <p:cNvSpPr/>
            <p:nvPr/>
          </p:nvSpPr>
          <p:spPr>
            <a:xfrm>
              <a:off x="20664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2818;p68">
              <a:extLst>
                <a:ext uri="{FF2B5EF4-FFF2-40B4-BE49-F238E27FC236}">
                  <a16:creationId xmlns:a16="http://schemas.microsoft.com/office/drawing/2014/main" id="{CF3E211E-3FB4-80E1-23C9-49E46090F5D4}"/>
                </a:ext>
              </a:extLst>
            </p:cNvPr>
            <p:cNvSpPr/>
            <p:nvPr/>
          </p:nvSpPr>
          <p:spPr>
            <a:xfrm>
              <a:off x="20664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2819;p68">
              <a:extLst>
                <a:ext uri="{FF2B5EF4-FFF2-40B4-BE49-F238E27FC236}">
                  <a16:creationId xmlns:a16="http://schemas.microsoft.com/office/drawing/2014/main" id="{E6C0B62A-8859-16CB-6E27-0FEA081F300D}"/>
                </a:ext>
              </a:extLst>
            </p:cNvPr>
            <p:cNvSpPr/>
            <p:nvPr/>
          </p:nvSpPr>
          <p:spPr>
            <a:xfrm>
              <a:off x="20664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2820;p68">
              <a:extLst>
                <a:ext uri="{FF2B5EF4-FFF2-40B4-BE49-F238E27FC236}">
                  <a16:creationId xmlns:a16="http://schemas.microsoft.com/office/drawing/2014/main" id="{16DDB5B0-3A09-A465-84E9-FD7EA0F0DE89}"/>
                </a:ext>
              </a:extLst>
            </p:cNvPr>
            <p:cNvSpPr/>
            <p:nvPr/>
          </p:nvSpPr>
          <p:spPr>
            <a:xfrm>
              <a:off x="20664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2821;p68">
              <a:extLst>
                <a:ext uri="{FF2B5EF4-FFF2-40B4-BE49-F238E27FC236}">
                  <a16:creationId xmlns:a16="http://schemas.microsoft.com/office/drawing/2014/main" id="{B6A17E65-E08A-745E-7538-1461E24901C3}"/>
                </a:ext>
              </a:extLst>
            </p:cNvPr>
            <p:cNvSpPr/>
            <p:nvPr/>
          </p:nvSpPr>
          <p:spPr>
            <a:xfrm>
              <a:off x="20664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2822;p68">
              <a:extLst>
                <a:ext uri="{FF2B5EF4-FFF2-40B4-BE49-F238E27FC236}">
                  <a16:creationId xmlns:a16="http://schemas.microsoft.com/office/drawing/2014/main" id="{7916A0A1-CFB3-CED1-82DB-6DA31E518E91}"/>
                </a:ext>
              </a:extLst>
            </p:cNvPr>
            <p:cNvSpPr/>
            <p:nvPr/>
          </p:nvSpPr>
          <p:spPr>
            <a:xfrm>
              <a:off x="20664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2823;p68">
              <a:extLst>
                <a:ext uri="{FF2B5EF4-FFF2-40B4-BE49-F238E27FC236}">
                  <a16:creationId xmlns:a16="http://schemas.microsoft.com/office/drawing/2014/main" id="{797E93E5-9EBB-F195-4F33-BFF57B57E5AB}"/>
                </a:ext>
              </a:extLst>
            </p:cNvPr>
            <p:cNvSpPr/>
            <p:nvPr/>
          </p:nvSpPr>
          <p:spPr>
            <a:xfrm>
              <a:off x="20664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2824;p68">
              <a:extLst>
                <a:ext uri="{FF2B5EF4-FFF2-40B4-BE49-F238E27FC236}">
                  <a16:creationId xmlns:a16="http://schemas.microsoft.com/office/drawing/2014/main" id="{43A8C3E3-BFE5-5F1E-2087-E74768D69C9A}"/>
                </a:ext>
              </a:extLst>
            </p:cNvPr>
            <p:cNvSpPr/>
            <p:nvPr/>
          </p:nvSpPr>
          <p:spPr>
            <a:xfrm>
              <a:off x="20664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2825;p68">
              <a:extLst>
                <a:ext uri="{FF2B5EF4-FFF2-40B4-BE49-F238E27FC236}">
                  <a16:creationId xmlns:a16="http://schemas.microsoft.com/office/drawing/2014/main" id="{B1031C55-6E94-352B-5F85-03B2136C0C8A}"/>
                </a:ext>
              </a:extLst>
            </p:cNvPr>
            <p:cNvSpPr/>
            <p:nvPr/>
          </p:nvSpPr>
          <p:spPr>
            <a:xfrm>
              <a:off x="20664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2826;p68">
              <a:extLst>
                <a:ext uri="{FF2B5EF4-FFF2-40B4-BE49-F238E27FC236}">
                  <a16:creationId xmlns:a16="http://schemas.microsoft.com/office/drawing/2014/main" id="{66792E4B-79FF-32B8-E515-EF5F20EE9A89}"/>
                </a:ext>
              </a:extLst>
            </p:cNvPr>
            <p:cNvSpPr/>
            <p:nvPr/>
          </p:nvSpPr>
          <p:spPr>
            <a:xfrm>
              <a:off x="20664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2827;p68">
              <a:extLst>
                <a:ext uri="{FF2B5EF4-FFF2-40B4-BE49-F238E27FC236}">
                  <a16:creationId xmlns:a16="http://schemas.microsoft.com/office/drawing/2014/main" id="{A8DE740D-23FB-FC56-810C-DFCC3E973ACD}"/>
                </a:ext>
              </a:extLst>
            </p:cNvPr>
            <p:cNvSpPr/>
            <p:nvPr/>
          </p:nvSpPr>
          <p:spPr>
            <a:xfrm>
              <a:off x="1990200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2828;p68">
              <a:extLst>
                <a:ext uri="{FF2B5EF4-FFF2-40B4-BE49-F238E27FC236}">
                  <a16:creationId xmlns:a16="http://schemas.microsoft.com/office/drawing/2014/main" id="{9A05EC7A-BA7D-6085-8BE2-C613BB4B22C7}"/>
                </a:ext>
              </a:extLst>
            </p:cNvPr>
            <p:cNvSpPr/>
            <p:nvPr/>
          </p:nvSpPr>
          <p:spPr>
            <a:xfrm>
              <a:off x="1990200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2829;p68">
              <a:extLst>
                <a:ext uri="{FF2B5EF4-FFF2-40B4-BE49-F238E27FC236}">
                  <a16:creationId xmlns:a16="http://schemas.microsoft.com/office/drawing/2014/main" id="{A14DCB89-ED24-0CA2-37FC-349EAACDA572}"/>
                </a:ext>
              </a:extLst>
            </p:cNvPr>
            <p:cNvSpPr/>
            <p:nvPr/>
          </p:nvSpPr>
          <p:spPr>
            <a:xfrm>
              <a:off x="199020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2830;p68">
              <a:extLst>
                <a:ext uri="{FF2B5EF4-FFF2-40B4-BE49-F238E27FC236}">
                  <a16:creationId xmlns:a16="http://schemas.microsoft.com/office/drawing/2014/main" id="{CFDE16F6-7D64-0425-E1DE-C8D6237DEC3F}"/>
                </a:ext>
              </a:extLst>
            </p:cNvPr>
            <p:cNvSpPr/>
            <p:nvPr/>
          </p:nvSpPr>
          <p:spPr>
            <a:xfrm>
              <a:off x="19902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2831;p68">
              <a:extLst>
                <a:ext uri="{FF2B5EF4-FFF2-40B4-BE49-F238E27FC236}">
                  <a16:creationId xmlns:a16="http://schemas.microsoft.com/office/drawing/2014/main" id="{51EB9FD0-0BB9-4CF8-EEAB-F18C04F1DE69}"/>
                </a:ext>
              </a:extLst>
            </p:cNvPr>
            <p:cNvSpPr/>
            <p:nvPr/>
          </p:nvSpPr>
          <p:spPr>
            <a:xfrm>
              <a:off x="19902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2832;p68">
              <a:extLst>
                <a:ext uri="{FF2B5EF4-FFF2-40B4-BE49-F238E27FC236}">
                  <a16:creationId xmlns:a16="http://schemas.microsoft.com/office/drawing/2014/main" id="{CBB6199A-2B3C-513A-16F9-1E878D188E3A}"/>
                </a:ext>
              </a:extLst>
            </p:cNvPr>
            <p:cNvSpPr/>
            <p:nvPr/>
          </p:nvSpPr>
          <p:spPr>
            <a:xfrm>
              <a:off x="19902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2833;p68">
              <a:extLst>
                <a:ext uri="{FF2B5EF4-FFF2-40B4-BE49-F238E27FC236}">
                  <a16:creationId xmlns:a16="http://schemas.microsoft.com/office/drawing/2014/main" id="{AF9E065E-88E1-A0AE-3C03-CF885C33ACEC}"/>
                </a:ext>
              </a:extLst>
            </p:cNvPr>
            <p:cNvSpPr/>
            <p:nvPr/>
          </p:nvSpPr>
          <p:spPr>
            <a:xfrm>
              <a:off x="19902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2834;p68">
              <a:extLst>
                <a:ext uri="{FF2B5EF4-FFF2-40B4-BE49-F238E27FC236}">
                  <a16:creationId xmlns:a16="http://schemas.microsoft.com/office/drawing/2014/main" id="{70C8D59D-603B-1C0D-DF04-7CF463896E74}"/>
                </a:ext>
              </a:extLst>
            </p:cNvPr>
            <p:cNvSpPr/>
            <p:nvPr/>
          </p:nvSpPr>
          <p:spPr>
            <a:xfrm>
              <a:off x="19900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2835;p68">
              <a:extLst>
                <a:ext uri="{FF2B5EF4-FFF2-40B4-BE49-F238E27FC236}">
                  <a16:creationId xmlns:a16="http://schemas.microsoft.com/office/drawing/2014/main" id="{ACF57346-1A4D-1605-323C-2D251E56464E}"/>
                </a:ext>
              </a:extLst>
            </p:cNvPr>
            <p:cNvSpPr/>
            <p:nvPr/>
          </p:nvSpPr>
          <p:spPr>
            <a:xfrm>
              <a:off x="199007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2836;p68">
              <a:extLst>
                <a:ext uri="{FF2B5EF4-FFF2-40B4-BE49-F238E27FC236}">
                  <a16:creationId xmlns:a16="http://schemas.microsoft.com/office/drawing/2014/main" id="{5D970AF2-DF91-1248-FBDB-1EB8869C8D44}"/>
                </a:ext>
              </a:extLst>
            </p:cNvPr>
            <p:cNvSpPr/>
            <p:nvPr/>
          </p:nvSpPr>
          <p:spPr>
            <a:xfrm>
              <a:off x="19902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2837;p68">
              <a:extLst>
                <a:ext uri="{FF2B5EF4-FFF2-40B4-BE49-F238E27FC236}">
                  <a16:creationId xmlns:a16="http://schemas.microsoft.com/office/drawing/2014/main" id="{654B6C8B-DE74-CF42-463B-E3DED2B2E8DB}"/>
                </a:ext>
              </a:extLst>
            </p:cNvPr>
            <p:cNvSpPr/>
            <p:nvPr/>
          </p:nvSpPr>
          <p:spPr>
            <a:xfrm>
              <a:off x="19902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2838;p68">
              <a:extLst>
                <a:ext uri="{FF2B5EF4-FFF2-40B4-BE49-F238E27FC236}">
                  <a16:creationId xmlns:a16="http://schemas.microsoft.com/office/drawing/2014/main" id="{A9655FB9-A4BE-C6B2-8D85-C4CE2D697287}"/>
                </a:ext>
              </a:extLst>
            </p:cNvPr>
            <p:cNvSpPr/>
            <p:nvPr/>
          </p:nvSpPr>
          <p:spPr>
            <a:xfrm>
              <a:off x="19902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2839;p68">
              <a:extLst>
                <a:ext uri="{FF2B5EF4-FFF2-40B4-BE49-F238E27FC236}">
                  <a16:creationId xmlns:a16="http://schemas.microsoft.com/office/drawing/2014/main" id="{C465C5B3-C1A3-894E-29A6-156B4CA00AC6}"/>
                </a:ext>
              </a:extLst>
            </p:cNvPr>
            <p:cNvSpPr/>
            <p:nvPr/>
          </p:nvSpPr>
          <p:spPr>
            <a:xfrm>
              <a:off x="19902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2840;p68">
              <a:extLst>
                <a:ext uri="{FF2B5EF4-FFF2-40B4-BE49-F238E27FC236}">
                  <a16:creationId xmlns:a16="http://schemas.microsoft.com/office/drawing/2014/main" id="{A4A94F8D-B6BE-AE2E-B0C4-1325CCAD7B3C}"/>
                </a:ext>
              </a:extLst>
            </p:cNvPr>
            <p:cNvSpPr/>
            <p:nvPr/>
          </p:nvSpPr>
          <p:spPr>
            <a:xfrm>
              <a:off x="19902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2841;p68">
              <a:extLst>
                <a:ext uri="{FF2B5EF4-FFF2-40B4-BE49-F238E27FC236}">
                  <a16:creationId xmlns:a16="http://schemas.microsoft.com/office/drawing/2014/main" id="{05C03474-ADC5-0911-0095-113EFD006938}"/>
                </a:ext>
              </a:extLst>
            </p:cNvPr>
            <p:cNvSpPr/>
            <p:nvPr/>
          </p:nvSpPr>
          <p:spPr>
            <a:xfrm>
              <a:off x="19902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2842;p68">
              <a:extLst>
                <a:ext uri="{FF2B5EF4-FFF2-40B4-BE49-F238E27FC236}">
                  <a16:creationId xmlns:a16="http://schemas.microsoft.com/office/drawing/2014/main" id="{64FD58F4-C6F8-DDDE-A035-2FC366D11558}"/>
                </a:ext>
              </a:extLst>
            </p:cNvPr>
            <p:cNvSpPr/>
            <p:nvPr/>
          </p:nvSpPr>
          <p:spPr>
            <a:xfrm>
              <a:off x="19902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2843;p68">
              <a:extLst>
                <a:ext uri="{FF2B5EF4-FFF2-40B4-BE49-F238E27FC236}">
                  <a16:creationId xmlns:a16="http://schemas.microsoft.com/office/drawing/2014/main" id="{AE0C9E8D-9ACC-A5C9-94BE-791ACAA1C1AC}"/>
                </a:ext>
              </a:extLst>
            </p:cNvPr>
            <p:cNvSpPr/>
            <p:nvPr/>
          </p:nvSpPr>
          <p:spPr>
            <a:xfrm>
              <a:off x="19902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2844;p68">
              <a:extLst>
                <a:ext uri="{FF2B5EF4-FFF2-40B4-BE49-F238E27FC236}">
                  <a16:creationId xmlns:a16="http://schemas.microsoft.com/office/drawing/2014/main" id="{233C600B-A48B-7797-77AD-40D508D45369}"/>
                </a:ext>
              </a:extLst>
            </p:cNvPr>
            <p:cNvSpPr/>
            <p:nvPr/>
          </p:nvSpPr>
          <p:spPr>
            <a:xfrm>
              <a:off x="19902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2845;p68">
              <a:extLst>
                <a:ext uri="{FF2B5EF4-FFF2-40B4-BE49-F238E27FC236}">
                  <a16:creationId xmlns:a16="http://schemas.microsoft.com/office/drawing/2014/main" id="{10DBE57E-A023-B2BD-9C98-50FA835992BB}"/>
                </a:ext>
              </a:extLst>
            </p:cNvPr>
            <p:cNvSpPr/>
            <p:nvPr/>
          </p:nvSpPr>
          <p:spPr>
            <a:xfrm>
              <a:off x="19902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2846;p68">
              <a:extLst>
                <a:ext uri="{FF2B5EF4-FFF2-40B4-BE49-F238E27FC236}">
                  <a16:creationId xmlns:a16="http://schemas.microsoft.com/office/drawing/2014/main" id="{A0B8E144-570A-5062-4B14-3BCC4A22A028}"/>
                </a:ext>
              </a:extLst>
            </p:cNvPr>
            <p:cNvSpPr/>
            <p:nvPr/>
          </p:nvSpPr>
          <p:spPr>
            <a:xfrm>
              <a:off x="19902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2847;p68">
              <a:extLst>
                <a:ext uri="{FF2B5EF4-FFF2-40B4-BE49-F238E27FC236}">
                  <a16:creationId xmlns:a16="http://schemas.microsoft.com/office/drawing/2014/main" id="{5607EE26-A0B7-F41B-EC6E-02EB10149ECA}"/>
                </a:ext>
              </a:extLst>
            </p:cNvPr>
            <p:cNvSpPr/>
            <p:nvPr/>
          </p:nvSpPr>
          <p:spPr>
            <a:xfrm>
              <a:off x="19902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2848;p68">
              <a:extLst>
                <a:ext uri="{FF2B5EF4-FFF2-40B4-BE49-F238E27FC236}">
                  <a16:creationId xmlns:a16="http://schemas.microsoft.com/office/drawing/2014/main" id="{6D56F088-C8FD-5167-3E00-21FBCE5FDBE5}"/>
                </a:ext>
              </a:extLst>
            </p:cNvPr>
            <p:cNvSpPr/>
            <p:nvPr/>
          </p:nvSpPr>
          <p:spPr>
            <a:xfrm>
              <a:off x="19902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2849;p68">
              <a:extLst>
                <a:ext uri="{FF2B5EF4-FFF2-40B4-BE49-F238E27FC236}">
                  <a16:creationId xmlns:a16="http://schemas.microsoft.com/office/drawing/2014/main" id="{316F45A7-F446-FEB8-67B9-D26D817956BF}"/>
                </a:ext>
              </a:extLst>
            </p:cNvPr>
            <p:cNvSpPr/>
            <p:nvPr/>
          </p:nvSpPr>
          <p:spPr>
            <a:xfrm>
              <a:off x="19902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2850;p68">
              <a:extLst>
                <a:ext uri="{FF2B5EF4-FFF2-40B4-BE49-F238E27FC236}">
                  <a16:creationId xmlns:a16="http://schemas.microsoft.com/office/drawing/2014/main" id="{A254D31C-6A86-7008-9EC3-048E4865408C}"/>
                </a:ext>
              </a:extLst>
            </p:cNvPr>
            <p:cNvSpPr/>
            <p:nvPr/>
          </p:nvSpPr>
          <p:spPr>
            <a:xfrm>
              <a:off x="19902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2851;p68">
              <a:extLst>
                <a:ext uri="{FF2B5EF4-FFF2-40B4-BE49-F238E27FC236}">
                  <a16:creationId xmlns:a16="http://schemas.microsoft.com/office/drawing/2014/main" id="{9FBE3C5E-A939-99B2-437B-C2AD20736DA0}"/>
                </a:ext>
              </a:extLst>
            </p:cNvPr>
            <p:cNvSpPr/>
            <p:nvPr/>
          </p:nvSpPr>
          <p:spPr>
            <a:xfrm>
              <a:off x="19902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2852;p68">
              <a:extLst>
                <a:ext uri="{FF2B5EF4-FFF2-40B4-BE49-F238E27FC236}">
                  <a16:creationId xmlns:a16="http://schemas.microsoft.com/office/drawing/2014/main" id="{32039617-856A-7B3A-E46C-E97E4D2C1878}"/>
                </a:ext>
              </a:extLst>
            </p:cNvPr>
            <p:cNvSpPr/>
            <p:nvPr/>
          </p:nvSpPr>
          <p:spPr>
            <a:xfrm>
              <a:off x="19902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2853;p68">
              <a:extLst>
                <a:ext uri="{FF2B5EF4-FFF2-40B4-BE49-F238E27FC236}">
                  <a16:creationId xmlns:a16="http://schemas.microsoft.com/office/drawing/2014/main" id="{81F8A990-6C7C-8ABD-1A40-41588603DBAD}"/>
                </a:ext>
              </a:extLst>
            </p:cNvPr>
            <p:cNvSpPr/>
            <p:nvPr/>
          </p:nvSpPr>
          <p:spPr>
            <a:xfrm>
              <a:off x="19140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2854;p68">
              <a:extLst>
                <a:ext uri="{FF2B5EF4-FFF2-40B4-BE49-F238E27FC236}">
                  <a16:creationId xmlns:a16="http://schemas.microsoft.com/office/drawing/2014/main" id="{48338CC8-D91E-B9A9-6492-F858A5DA1E26}"/>
                </a:ext>
              </a:extLst>
            </p:cNvPr>
            <p:cNvSpPr/>
            <p:nvPr/>
          </p:nvSpPr>
          <p:spPr>
            <a:xfrm>
              <a:off x="1914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2855;p68">
              <a:extLst>
                <a:ext uri="{FF2B5EF4-FFF2-40B4-BE49-F238E27FC236}">
                  <a16:creationId xmlns:a16="http://schemas.microsoft.com/office/drawing/2014/main" id="{3BFA1C30-F738-F091-CDC5-BBAC3FFF96E0}"/>
                </a:ext>
              </a:extLst>
            </p:cNvPr>
            <p:cNvSpPr/>
            <p:nvPr/>
          </p:nvSpPr>
          <p:spPr>
            <a:xfrm>
              <a:off x="19140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2856;p68">
              <a:extLst>
                <a:ext uri="{FF2B5EF4-FFF2-40B4-BE49-F238E27FC236}">
                  <a16:creationId xmlns:a16="http://schemas.microsoft.com/office/drawing/2014/main" id="{27A50B7F-681A-7965-4141-2970A5A28737}"/>
                </a:ext>
              </a:extLst>
            </p:cNvPr>
            <p:cNvSpPr/>
            <p:nvPr/>
          </p:nvSpPr>
          <p:spPr>
            <a:xfrm>
              <a:off x="191400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2857;p68">
              <a:extLst>
                <a:ext uri="{FF2B5EF4-FFF2-40B4-BE49-F238E27FC236}">
                  <a16:creationId xmlns:a16="http://schemas.microsoft.com/office/drawing/2014/main" id="{B7BCD177-43C2-1049-542D-7D3C5E458C56}"/>
                </a:ext>
              </a:extLst>
            </p:cNvPr>
            <p:cNvSpPr/>
            <p:nvPr/>
          </p:nvSpPr>
          <p:spPr>
            <a:xfrm>
              <a:off x="19140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2858;p68">
              <a:extLst>
                <a:ext uri="{FF2B5EF4-FFF2-40B4-BE49-F238E27FC236}">
                  <a16:creationId xmlns:a16="http://schemas.microsoft.com/office/drawing/2014/main" id="{557ED024-76F0-8D5E-57A8-82693A7FD183}"/>
                </a:ext>
              </a:extLst>
            </p:cNvPr>
            <p:cNvSpPr/>
            <p:nvPr/>
          </p:nvSpPr>
          <p:spPr>
            <a:xfrm>
              <a:off x="19140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2859;p68">
              <a:extLst>
                <a:ext uri="{FF2B5EF4-FFF2-40B4-BE49-F238E27FC236}">
                  <a16:creationId xmlns:a16="http://schemas.microsoft.com/office/drawing/2014/main" id="{644229ED-7BBB-FF95-5707-66B14B5D284C}"/>
                </a:ext>
              </a:extLst>
            </p:cNvPr>
            <p:cNvSpPr/>
            <p:nvPr/>
          </p:nvSpPr>
          <p:spPr>
            <a:xfrm>
              <a:off x="19140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2860;p68">
              <a:extLst>
                <a:ext uri="{FF2B5EF4-FFF2-40B4-BE49-F238E27FC236}">
                  <a16:creationId xmlns:a16="http://schemas.microsoft.com/office/drawing/2014/main" id="{7030466C-27CD-A916-CFFF-3E6689D5CF94}"/>
                </a:ext>
              </a:extLst>
            </p:cNvPr>
            <p:cNvSpPr/>
            <p:nvPr/>
          </p:nvSpPr>
          <p:spPr>
            <a:xfrm>
              <a:off x="19140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2861;p68">
              <a:extLst>
                <a:ext uri="{FF2B5EF4-FFF2-40B4-BE49-F238E27FC236}">
                  <a16:creationId xmlns:a16="http://schemas.microsoft.com/office/drawing/2014/main" id="{4655F56B-83FA-9D16-61DB-1D0E978FF321}"/>
                </a:ext>
              </a:extLst>
            </p:cNvPr>
            <p:cNvSpPr/>
            <p:nvPr/>
          </p:nvSpPr>
          <p:spPr>
            <a:xfrm>
              <a:off x="19140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2862;p68">
              <a:extLst>
                <a:ext uri="{FF2B5EF4-FFF2-40B4-BE49-F238E27FC236}">
                  <a16:creationId xmlns:a16="http://schemas.microsoft.com/office/drawing/2014/main" id="{177D9DC7-83DA-5BE5-818B-F3FF8F18EA1E}"/>
                </a:ext>
              </a:extLst>
            </p:cNvPr>
            <p:cNvSpPr/>
            <p:nvPr/>
          </p:nvSpPr>
          <p:spPr>
            <a:xfrm>
              <a:off x="19140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2863;p68">
              <a:extLst>
                <a:ext uri="{FF2B5EF4-FFF2-40B4-BE49-F238E27FC236}">
                  <a16:creationId xmlns:a16="http://schemas.microsoft.com/office/drawing/2014/main" id="{9D0318AA-5F66-D5E3-EFE5-FDA9B29AEBC6}"/>
                </a:ext>
              </a:extLst>
            </p:cNvPr>
            <p:cNvSpPr/>
            <p:nvPr/>
          </p:nvSpPr>
          <p:spPr>
            <a:xfrm>
              <a:off x="19140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2864;p68">
              <a:extLst>
                <a:ext uri="{FF2B5EF4-FFF2-40B4-BE49-F238E27FC236}">
                  <a16:creationId xmlns:a16="http://schemas.microsoft.com/office/drawing/2014/main" id="{C48861F9-6EAB-5E2B-01B0-0353660F9BB1}"/>
                </a:ext>
              </a:extLst>
            </p:cNvPr>
            <p:cNvSpPr/>
            <p:nvPr/>
          </p:nvSpPr>
          <p:spPr>
            <a:xfrm>
              <a:off x="19140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2865;p68">
              <a:extLst>
                <a:ext uri="{FF2B5EF4-FFF2-40B4-BE49-F238E27FC236}">
                  <a16:creationId xmlns:a16="http://schemas.microsoft.com/office/drawing/2014/main" id="{D5637DF0-0E57-9F24-F5E0-B78F5D4BABFE}"/>
                </a:ext>
              </a:extLst>
            </p:cNvPr>
            <p:cNvSpPr/>
            <p:nvPr/>
          </p:nvSpPr>
          <p:spPr>
            <a:xfrm>
              <a:off x="19140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2866;p68">
              <a:extLst>
                <a:ext uri="{FF2B5EF4-FFF2-40B4-BE49-F238E27FC236}">
                  <a16:creationId xmlns:a16="http://schemas.microsoft.com/office/drawing/2014/main" id="{4E8B5A8C-E265-8F95-A949-FA48E6DC1255}"/>
                </a:ext>
              </a:extLst>
            </p:cNvPr>
            <p:cNvSpPr/>
            <p:nvPr/>
          </p:nvSpPr>
          <p:spPr>
            <a:xfrm>
              <a:off x="19140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2867;p68">
              <a:extLst>
                <a:ext uri="{FF2B5EF4-FFF2-40B4-BE49-F238E27FC236}">
                  <a16:creationId xmlns:a16="http://schemas.microsoft.com/office/drawing/2014/main" id="{56F0EF1C-A1AB-A05A-3555-FA9267983EAF}"/>
                </a:ext>
              </a:extLst>
            </p:cNvPr>
            <p:cNvSpPr/>
            <p:nvPr/>
          </p:nvSpPr>
          <p:spPr>
            <a:xfrm>
              <a:off x="1914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2868;p68">
              <a:extLst>
                <a:ext uri="{FF2B5EF4-FFF2-40B4-BE49-F238E27FC236}">
                  <a16:creationId xmlns:a16="http://schemas.microsoft.com/office/drawing/2014/main" id="{0226ECCF-F945-DB9A-D1AF-4401C52DA358}"/>
                </a:ext>
              </a:extLst>
            </p:cNvPr>
            <p:cNvSpPr/>
            <p:nvPr/>
          </p:nvSpPr>
          <p:spPr>
            <a:xfrm>
              <a:off x="1914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2869;p68">
              <a:extLst>
                <a:ext uri="{FF2B5EF4-FFF2-40B4-BE49-F238E27FC236}">
                  <a16:creationId xmlns:a16="http://schemas.microsoft.com/office/drawing/2014/main" id="{30AC0724-8749-33F0-12DB-2D404F472993}"/>
                </a:ext>
              </a:extLst>
            </p:cNvPr>
            <p:cNvSpPr/>
            <p:nvPr/>
          </p:nvSpPr>
          <p:spPr>
            <a:xfrm>
              <a:off x="19140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2870;p68">
              <a:extLst>
                <a:ext uri="{FF2B5EF4-FFF2-40B4-BE49-F238E27FC236}">
                  <a16:creationId xmlns:a16="http://schemas.microsoft.com/office/drawing/2014/main" id="{3EE92918-875D-1C6A-F84D-7DBA0CF24B37}"/>
                </a:ext>
              </a:extLst>
            </p:cNvPr>
            <p:cNvSpPr/>
            <p:nvPr/>
          </p:nvSpPr>
          <p:spPr>
            <a:xfrm>
              <a:off x="19140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2871;p68">
              <a:extLst>
                <a:ext uri="{FF2B5EF4-FFF2-40B4-BE49-F238E27FC236}">
                  <a16:creationId xmlns:a16="http://schemas.microsoft.com/office/drawing/2014/main" id="{D102006F-757D-C131-1287-FBC61990DB64}"/>
                </a:ext>
              </a:extLst>
            </p:cNvPr>
            <p:cNvSpPr/>
            <p:nvPr/>
          </p:nvSpPr>
          <p:spPr>
            <a:xfrm>
              <a:off x="18377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2872;p68">
              <a:extLst>
                <a:ext uri="{FF2B5EF4-FFF2-40B4-BE49-F238E27FC236}">
                  <a16:creationId xmlns:a16="http://schemas.microsoft.com/office/drawing/2014/main" id="{AB233002-3653-32BA-E2C3-D39A6345EA0B}"/>
                </a:ext>
              </a:extLst>
            </p:cNvPr>
            <p:cNvSpPr/>
            <p:nvPr/>
          </p:nvSpPr>
          <p:spPr>
            <a:xfrm>
              <a:off x="18377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2873;p68">
              <a:extLst>
                <a:ext uri="{FF2B5EF4-FFF2-40B4-BE49-F238E27FC236}">
                  <a16:creationId xmlns:a16="http://schemas.microsoft.com/office/drawing/2014/main" id="{9DC7B1B4-8819-085C-C6E8-3688545701BD}"/>
                </a:ext>
              </a:extLst>
            </p:cNvPr>
            <p:cNvSpPr/>
            <p:nvPr/>
          </p:nvSpPr>
          <p:spPr>
            <a:xfrm>
              <a:off x="18377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2874;p68">
              <a:extLst>
                <a:ext uri="{FF2B5EF4-FFF2-40B4-BE49-F238E27FC236}">
                  <a16:creationId xmlns:a16="http://schemas.microsoft.com/office/drawing/2014/main" id="{8DCC5136-9131-3B72-8F68-27E6CD9F65F4}"/>
                </a:ext>
              </a:extLst>
            </p:cNvPr>
            <p:cNvSpPr/>
            <p:nvPr/>
          </p:nvSpPr>
          <p:spPr>
            <a:xfrm>
              <a:off x="18377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2875;p68">
              <a:extLst>
                <a:ext uri="{FF2B5EF4-FFF2-40B4-BE49-F238E27FC236}">
                  <a16:creationId xmlns:a16="http://schemas.microsoft.com/office/drawing/2014/main" id="{658CA194-B4EA-86E5-6C68-7B9445D61C7C}"/>
                </a:ext>
              </a:extLst>
            </p:cNvPr>
            <p:cNvSpPr/>
            <p:nvPr/>
          </p:nvSpPr>
          <p:spPr>
            <a:xfrm>
              <a:off x="18377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2876;p68">
              <a:extLst>
                <a:ext uri="{FF2B5EF4-FFF2-40B4-BE49-F238E27FC236}">
                  <a16:creationId xmlns:a16="http://schemas.microsoft.com/office/drawing/2014/main" id="{8BBBB6E6-4E57-5482-4D41-E93D0C7B3F30}"/>
                </a:ext>
              </a:extLst>
            </p:cNvPr>
            <p:cNvSpPr/>
            <p:nvPr/>
          </p:nvSpPr>
          <p:spPr>
            <a:xfrm>
              <a:off x="18377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2877;p68">
              <a:extLst>
                <a:ext uri="{FF2B5EF4-FFF2-40B4-BE49-F238E27FC236}">
                  <a16:creationId xmlns:a16="http://schemas.microsoft.com/office/drawing/2014/main" id="{78047B79-86A5-86BA-DC56-1C5FEA908369}"/>
                </a:ext>
              </a:extLst>
            </p:cNvPr>
            <p:cNvSpPr/>
            <p:nvPr/>
          </p:nvSpPr>
          <p:spPr>
            <a:xfrm>
              <a:off x="18377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2878;p68">
              <a:extLst>
                <a:ext uri="{FF2B5EF4-FFF2-40B4-BE49-F238E27FC236}">
                  <a16:creationId xmlns:a16="http://schemas.microsoft.com/office/drawing/2014/main" id="{501042DD-1E02-8F7D-8AF5-BE4C52B08804}"/>
                </a:ext>
              </a:extLst>
            </p:cNvPr>
            <p:cNvSpPr/>
            <p:nvPr/>
          </p:nvSpPr>
          <p:spPr>
            <a:xfrm>
              <a:off x="18377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2879;p68">
              <a:extLst>
                <a:ext uri="{FF2B5EF4-FFF2-40B4-BE49-F238E27FC236}">
                  <a16:creationId xmlns:a16="http://schemas.microsoft.com/office/drawing/2014/main" id="{0FE26664-15A8-4A1F-B28D-D1903A1CCCAC}"/>
                </a:ext>
              </a:extLst>
            </p:cNvPr>
            <p:cNvSpPr/>
            <p:nvPr/>
          </p:nvSpPr>
          <p:spPr>
            <a:xfrm>
              <a:off x="18377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2880;p68">
              <a:extLst>
                <a:ext uri="{FF2B5EF4-FFF2-40B4-BE49-F238E27FC236}">
                  <a16:creationId xmlns:a16="http://schemas.microsoft.com/office/drawing/2014/main" id="{24AC995D-E088-F6C3-C27E-C026C394C06B}"/>
                </a:ext>
              </a:extLst>
            </p:cNvPr>
            <p:cNvSpPr/>
            <p:nvPr/>
          </p:nvSpPr>
          <p:spPr>
            <a:xfrm>
              <a:off x="18377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2881;p68">
              <a:extLst>
                <a:ext uri="{FF2B5EF4-FFF2-40B4-BE49-F238E27FC236}">
                  <a16:creationId xmlns:a16="http://schemas.microsoft.com/office/drawing/2014/main" id="{36BF0DFC-9182-CC69-A4B5-79738DF73FBC}"/>
                </a:ext>
              </a:extLst>
            </p:cNvPr>
            <p:cNvSpPr/>
            <p:nvPr/>
          </p:nvSpPr>
          <p:spPr>
            <a:xfrm>
              <a:off x="18377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2882;p68">
              <a:extLst>
                <a:ext uri="{FF2B5EF4-FFF2-40B4-BE49-F238E27FC236}">
                  <a16:creationId xmlns:a16="http://schemas.microsoft.com/office/drawing/2014/main" id="{31F3F2F7-F17B-F98D-B267-6E33AB943BFB}"/>
                </a:ext>
              </a:extLst>
            </p:cNvPr>
            <p:cNvSpPr/>
            <p:nvPr/>
          </p:nvSpPr>
          <p:spPr>
            <a:xfrm>
              <a:off x="18377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2883;p68">
              <a:extLst>
                <a:ext uri="{FF2B5EF4-FFF2-40B4-BE49-F238E27FC236}">
                  <a16:creationId xmlns:a16="http://schemas.microsoft.com/office/drawing/2014/main" id="{432EA87B-3C87-A2EC-486C-F2C173350127}"/>
                </a:ext>
              </a:extLst>
            </p:cNvPr>
            <p:cNvSpPr/>
            <p:nvPr/>
          </p:nvSpPr>
          <p:spPr>
            <a:xfrm>
              <a:off x="18377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2884;p68">
              <a:extLst>
                <a:ext uri="{FF2B5EF4-FFF2-40B4-BE49-F238E27FC236}">
                  <a16:creationId xmlns:a16="http://schemas.microsoft.com/office/drawing/2014/main" id="{B5361DAF-CA8C-1E5A-019E-2DC05B00EC02}"/>
                </a:ext>
              </a:extLst>
            </p:cNvPr>
            <p:cNvSpPr/>
            <p:nvPr/>
          </p:nvSpPr>
          <p:spPr>
            <a:xfrm>
              <a:off x="18377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2885;p68">
              <a:extLst>
                <a:ext uri="{FF2B5EF4-FFF2-40B4-BE49-F238E27FC236}">
                  <a16:creationId xmlns:a16="http://schemas.microsoft.com/office/drawing/2014/main" id="{39F9F327-7CEC-3028-D2FA-21F864FB4604}"/>
                </a:ext>
              </a:extLst>
            </p:cNvPr>
            <p:cNvSpPr/>
            <p:nvPr/>
          </p:nvSpPr>
          <p:spPr>
            <a:xfrm>
              <a:off x="18377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2886;p68">
              <a:extLst>
                <a:ext uri="{FF2B5EF4-FFF2-40B4-BE49-F238E27FC236}">
                  <a16:creationId xmlns:a16="http://schemas.microsoft.com/office/drawing/2014/main" id="{ABD60F9F-1309-0CDD-EF41-FDA7A67A53A4}"/>
                </a:ext>
              </a:extLst>
            </p:cNvPr>
            <p:cNvSpPr/>
            <p:nvPr/>
          </p:nvSpPr>
          <p:spPr>
            <a:xfrm>
              <a:off x="18377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2887;p68">
              <a:extLst>
                <a:ext uri="{FF2B5EF4-FFF2-40B4-BE49-F238E27FC236}">
                  <a16:creationId xmlns:a16="http://schemas.microsoft.com/office/drawing/2014/main" id="{5C8E0296-5285-A49B-AC81-26D3C8C24795}"/>
                </a:ext>
              </a:extLst>
            </p:cNvPr>
            <p:cNvSpPr/>
            <p:nvPr/>
          </p:nvSpPr>
          <p:spPr>
            <a:xfrm>
              <a:off x="18377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2888;p68">
              <a:extLst>
                <a:ext uri="{FF2B5EF4-FFF2-40B4-BE49-F238E27FC236}">
                  <a16:creationId xmlns:a16="http://schemas.microsoft.com/office/drawing/2014/main" id="{F639093E-85BD-8581-A3E1-C091485F2CDB}"/>
                </a:ext>
              </a:extLst>
            </p:cNvPr>
            <p:cNvSpPr/>
            <p:nvPr/>
          </p:nvSpPr>
          <p:spPr>
            <a:xfrm>
              <a:off x="1837775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2889;p68">
              <a:extLst>
                <a:ext uri="{FF2B5EF4-FFF2-40B4-BE49-F238E27FC236}">
                  <a16:creationId xmlns:a16="http://schemas.microsoft.com/office/drawing/2014/main" id="{32D48E0A-094D-231F-0468-5EA7F85E6419}"/>
                </a:ext>
              </a:extLst>
            </p:cNvPr>
            <p:cNvSpPr/>
            <p:nvPr/>
          </p:nvSpPr>
          <p:spPr>
            <a:xfrm>
              <a:off x="17617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2890;p68">
              <a:extLst>
                <a:ext uri="{FF2B5EF4-FFF2-40B4-BE49-F238E27FC236}">
                  <a16:creationId xmlns:a16="http://schemas.microsoft.com/office/drawing/2014/main" id="{C197DA7A-BCFE-B1D5-337F-23FF2EEF8FF6}"/>
                </a:ext>
              </a:extLst>
            </p:cNvPr>
            <p:cNvSpPr/>
            <p:nvPr/>
          </p:nvSpPr>
          <p:spPr>
            <a:xfrm>
              <a:off x="17617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2891;p68">
              <a:extLst>
                <a:ext uri="{FF2B5EF4-FFF2-40B4-BE49-F238E27FC236}">
                  <a16:creationId xmlns:a16="http://schemas.microsoft.com/office/drawing/2014/main" id="{A4F6C996-4833-C0D4-3B7F-0C9078B6E54B}"/>
                </a:ext>
              </a:extLst>
            </p:cNvPr>
            <p:cNvSpPr/>
            <p:nvPr/>
          </p:nvSpPr>
          <p:spPr>
            <a:xfrm>
              <a:off x="17617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2892;p68">
              <a:extLst>
                <a:ext uri="{FF2B5EF4-FFF2-40B4-BE49-F238E27FC236}">
                  <a16:creationId xmlns:a16="http://schemas.microsoft.com/office/drawing/2014/main" id="{E85BAAAA-5C7F-A202-226B-F52201D9F507}"/>
                </a:ext>
              </a:extLst>
            </p:cNvPr>
            <p:cNvSpPr/>
            <p:nvPr/>
          </p:nvSpPr>
          <p:spPr>
            <a:xfrm>
              <a:off x="17617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2893;p68">
              <a:extLst>
                <a:ext uri="{FF2B5EF4-FFF2-40B4-BE49-F238E27FC236}">
                  <a16:creationId xmlns:a16="http://schemas.microsoft.com/office/drawing/2014/main" id="{0D7302F8-37FE-FCB6-B6F0-6418BE0FC241}"/>
                </a:ext>
              </a:extLst>
            </p:cNvPr>
            <p:cNvSpPr/>
            <p:nvPr/>
          </p:nvSpPr>
          <p:spPr>
            <a:xfrm>
              <a:off x="17617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2894;p68">
              <a:extLst>
                <a:ext uri="{FF2B5EF4-FFF2-40B4-BE49-F238E27FC236}">
                  <a16:creationId xmlns:a16="http://schemas.microsoft.com/office/drawing/2014/main" id="{76279036-0012-6F83-4042-189684436E41}"/>
                </a:ext>
              </a:extLst>
            </p:cNvPr>
            <p:cNvSpPr/>
            <p:nvPr/>
          </p:nvSpPr>
          <p:spPr>
            <a:xfrm>
              <a:off x="17617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2895;p68">
              <a:extLst>
                <a:ext uri="{FF2B5EF4-FFF2-40B4-BE49-F238E27FC236}">
                  <a16:creationId xmlns:a16="http://schemas.microsoft.com/office/drawing/2014/main" id="{836EF0A9-654C-A068-88CA-5ACF99EEA166}"/>
                </a:ext>
              </a:extLst>
            </p:cNvPr>
            <p:cNvSpPr/>
            <p:nvPr/>
          </p:nvSpPr>
          <p:spPr>
            <a:xfrm>
              <a:off x="17617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2896;p68">
              <a:extLst>
                <a:ext uri="{FF2B5EF4-FFF2-40B4-BE49-F238E27FC236}">
                  <a16:creationId xmlns:a16="http://schemas.microsoft.com/office/drawing/2014/main" id="{3C30906F-168D-86D8-25F2-9C8BE5171019}"/>
                </a:ext>
              </a:extLst>
            </p:cNvPr>
            <p:cNvSpPr/>
            <p:nvPr/>
          </p:nvSpPr>
          <p:spPr>
            <a:xfrm>
              <a:off x="17617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2897;p68">
              <a:extLst>
                <a:ext uri="{FF2B5EF4-FFF2-40B4-BE49-F238E27FC236}">
                  <a16:creationId xmlns:a16="http://schemas.microsoft.com/office/drawing/2014/main" id="{C2752B01-CC9A-6947-35E4-94AA69899639}"/>
                </a:ext>
              </a:extLst>
            </p:cNvPr>
            <p:cNvSpPr/>
            <p:nvPr/>
          </p:nvSpPr>
          <p:spPr>
            <a:xfrm>
              <a:off x="17617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2898;p68">
              <a:extLst>
                <a:ext uri="{FF2B5EF4-FFF2-40B4-BE49-F238E27FC236}">
                  <a16:creationId xmlns:a16="http://schemas.microsoft.com/office/drawing/2014/main" id="{06B7F020-E945-B2B8-2E80-54F836E03F41}"/>
                </a:ext>
              </a:extLst>
            </p:cNvPr>
            <p:cNvSpPr/>
            <p:nvPr/>
          </p:nvSpPr>
          <p:spPr>
            <a:xfrm>
              <a:off x="17617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2899;p68">
              <a:extLst>
                <a:ext uri="{FF2B5EF4-FFF2-40B4-BE49-F238E27FC236}">
                  <a16:creationId xmlns:a16="http://schemas.microsoft.com/office/drawing/2014/main" id="{C186E944-3FFF-77FC-1DEE-EB59D7287004}"/>
                </a:ext>
              </a:extLst>
            </p:cNvPr>
            <p:cNvSpPr/>
            <p:nvPr/>
          </p:nvSpPr>
          <p:spPr>
            <a:xfrm>
              <a:off x="17617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2900;p68">
              <a:extLst>
                <a:ext uri="{FF2B5EF4-FFF2-40B4-BE49-F238E27FC236}">
                  <a16:creationId xmlns:a16="http://schemas.microsoft.com/office/drawing/2014/main" id="{8C06D8DA-4880-73C6-0566-8E4737CD2ED5}"/>
                </a:ext>
              </a:extLst>
            </p:cNvPr>
            <p:cNvSpPr/>
            <p:nvPr/>
          </p:nvSpPr>
          <p:spPr>
            <a:xfrm>
              <a:off x="17617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2901;p68">
              <a:extLst>
                <a:ext uri="{FF2B5EF4-FFF2-40B4-BE49-F238E27FC236}">
                  <a16:creationId xmlns:a16="http://schemas.microsoft.com/office/drawing/2014/main" id="{46B47A73-DF90-A0F1-3592-2F46FC25ED24}"/>
                </a:ext>
              </a:extLst>
            </p:cNvPr>
            <p:cNvSpPr/>
            <p:nvPr/>
          </p:nvSpPr>
          <p:spPr>
            <a:xfrm>
              <a:off x="17617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2902;p68">
              <a:extLst>
                <a:ext uri="{FF2B5EF4-FFF2-40B4-BE49-F238E27FC236}">
                  <a16:creationId xmlns:a16="http://schemas.microsoft.com/office/drawing/2014/main" id="{0AA11961-E464-88DD-36D2-5D17330310FD}"/>
                </a:ext>
              </a:extLst>
            </p:cNvPr>
            <p:cNvSpPr/>
            <p:nvPr/>
          </p:nvSpPr>
          <p:spPr>
            <a:xfrm>
              <a:off x="17617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2903;p68">
              <a:extLst>
                <a:ext uri="{FF2B5EF4-FFF2-40B4-BE49-F238E27FC236}">
                  <a16:creationId xmlns:a16="http://schemas.microsoft.com/office/drawing/2014/main" id="{CED96786-2540-062B-3108-286F3EDB44BE}"/>
                </a:ext>
              </a:extLst>
            </p:cNvPr>
            <p:cNvSpPr/>
            <p:nvPr/>
          </p:nvSpPr>
          <p:spPr>
            <a:xfrm>
              <a:off x="17617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2904;p68">
              <a:extLst>
                <a:ext uri="{FF2B5EF4-FFF2-40B4-BE49-F238E27FC236}">
                  <a16:creationId xmlns:a16="http://schemas.microsoft.com/office/drawing/2014/main" id="{659DBED5-94D7-81AC-DE69-01716BF1C247}"/>
                </a:ext>
              </a:extLst>
            </p:cNvPr>
            <p:cNvSpPr/>
            <p:nvPr/>
          </p:nvSpPr>
          <p:spPr>
            <a:xfrm>
              <a:off x="17617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2905;p68">
              <a:extLst>
                <a:ext uri="{FF2B5EF4-FFF2-40B4-BE49-F238E27FC236}">
                  <a16:creationId xmlns:a16="http://schemas.microsoft.com/office/drawing/2014/main" id="{B7550E70-CF6E-0D8E-443F-27AF840FFAF3}"/>
                </a:ext>
              </a:extLst>
            </p:cNvPr>
            <p:cNvSpPr/>
            <p:nvPr/>
          </p:nvSpPr>
          <p:spPr>
            <a:xfrm>
              <a:off x="16855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2906;p68">
              <a:extLst>
                <a:ext uri="{FF2B5EF4-FFF2-40B4-BE49-F238E27FC236}">
                  <a16:creationId xmlns:a16="http://schemas.microsoft.com/office/drawing/2014/main" id="{B54210EA-D35C-E903-FA6F-52F2879898FC}"/>
                </a:ext>
              </a:extLst>
            </p:cNvPr>
            <p:cNvSpPr/>
            <p:nvPr/>
          </p:nvSpPr>
          <p:spPr>
            <a:xfrm>
              <a:off x="16855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2907;p68">
              <a:extLst>
                <a:ext uri="{FF2B5EF4-FFF2-40B4-BE49-F238E27FC236}">
                  <a16:creationId xmlns:a16="http://schemas.microsoft.com/office/drawing/2014/main" id="{4EA15730-6F8D-32D2-426C-3584A561DA60}"/>
                </a:ext>
              </a:extLst>
            </p:cNvPr>
            <p:cNvSpPr/>
            <p:nvPr/>
          </p:nvSpPr>
          <p:spPr>
            <a:xfrm>
              <a:off x="16855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2908;p68">
              <a:extLst>
                <a:ext uri="{FF2B5EF4-FFF2-40B4-BE49-F238E27FC236}">
                  <a16:creationId xmlns:a16="http://schemas.microsoft.com/office/drawing/2014/main" id="{1B6E8639-3B7F-B2FC-06A3-AFD7CC439D49}"/>
                </a:ext>
              </a:extLst>
            </p:cNvPr>
            <p:cNvSpPr/>
            <p:nvPr/>
          </p:nvSpPr>
          <p:spPr>
            <a:xfrm>
              <a:off x="1685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2909;p68">
              <a:extLst>
                <a:ext uri="{FF2B5EF4-FFF2-40B4-BE49-F238E27FC236}">
                  <a16:creationId xmlns:a16="http://schemas.microsoft.com/office/drawing/2014/main" id="{4B1BA005-D3CC-ED76-C9A0-B4A4B8A777D1}"/>
                </a:ext>
              </a:extLst>
            </p:cNvPr>
            <p:cNvSpPr/>
            <p:nvPr/>
          </p:nvSpPr>
          <p:spPr>
            <a:xfrm>
              <a:off x="16855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2910;p68">
              <a:extLst>
                <a:ext uri="{FF2B5EF4-FFF2-40B4-BE49-F238E27FC236}">
                  <a16:creationId xmlns:a16="http://schemas.microsoft.com/office/drawing/2014/main" id="{3CD8A588-E133-20F0-49F2-936369240B1F}"/>
                </a:ext>
              </a:extLst>
            </p:cNvPr>
            <p:cNvSpPr/>
            <p:nvPr/>
          </p:nvSpPr>
          <p:spPr>
            <a:xfrm>
              <a:off x="1685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2911;p68">
              <a:extLst>
                <a:ext uri="{FF2B5EF4-FFF2-40B4-BE49-F238E27FC236}">
                  <a16:creationId xmlns:a16="http://schemas.microsoft.com/office/drawing/2014/main" id="{77CECD57-3BEB-EE4A-6630-F84345860D21}"/>
                </a:ext>
              </a:extLst>
            </p:cNvPr>
            <p:cNvSpPr/>
            <p:nvPr/>
          </p:nvSpPr>
          <p:spPr>
            <a:xfrm>
              <a:off x="16855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2912;p68">
              <a:extLst>
                <a:ext uri="{FF2B5EF4-FFF2-40B4-BE49-F238E27FC236}">
                  <a16:creationId xmlns:a16="http://schemas.microsoft.com/office/drawing/2014/main" id="{4807697C-827A-043D-CE9D-860DDE5FAE73}"/>
                </a:ext>
              </a:extLst>
            </p:cNvPr>
            <p:cNvSpPr/>
            <p:nvPr/>
          </p:nvSpPr>
          <p:spPr>
            <a:xfrm>
              <a:off x="168555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2913;p68">
              <a:extLst>
                <a:ext uri="{FF2B5EF4-FFF2-40B4-BE49-F238E27FC236}">
                  <a16:creationId xmlns:a16="http://schemas.microsoft.com/office/drawing/2014/main" id="{C5EFDE8F-9CAB-5BEF-A477-6D834804075D}"/>
                </a:ext>
              </a:extLst>
            </p:cNvPr>
            <p:cNvSpPr/>
            <p:nvPr/>
          </p:nvSpPr>
          <p:spPr>
            <a:xfrm>
              <a:off x="1685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2914;p68">
              <a:extLst>
                <a:ext uri="{FF2B5EF4-FFF2-40B4-BE49-F238E27FC236}">
                  <a16:creationId xmlns:a16="http://schemas.microsoft.com/office/drawing/2014/main" id="{E47B4EC9-5D46-6C22-0AFA-E6E262D1F851}"/>
                </a:ext>
              </a:extLst>
            </p:cNvPr>
            <p:cNvSpPr/>
            <p:nvPr/>
          </p:nvSpPr>
          <p:spPr>
            <a:xfrm>
              <a:off x="1685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2915;p68">
              <a:extLst>
                <a:ext uri="{FF2B5EF4-FFF2-40B4-BE49-F238E27FC236}">
                  <a16:creationId xmlns:a16="http://schemas.microsoft.com/office/drawing/2014/main" id="{E982CE8B-DD5B-941C-96AB-38C2E239115C}"/>
                </a:ext>
              </a:extLst>
            </p:cNvPr>
            <p:cNvSpPr/>
            <p:nvPr/>
          </p:nvSpPr>
          <p:spPr>
            <a:xfrm>
              <a:off x="16855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2916;p68">
              <a:extLst>
                <a:ext uri="{FF2B5EF4-FFF2-40B4-BE49-F238E27FC236}">
                  <a16:creationId xmlns:a16="http://schemas.microsoft.com/office/drawing/2014/main" id="{C1B6819A-2570-92AC-A7C1-7EBD9BDE5919}"/>
                </a:ext>
              </a:extLst>
            </p:cNvPr>
            <p:cNvSpPr/>
            <p:nvPr/>
          </p:nvSpPr>
          <p:spPr>
            <a:xfrm>
              <a:off x="1685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2917;p68">
              <a:extLst>
                <a:ext uri="{FF2B5EF4-FFF2-40B4-BE49-F238E27FC236}">
                  <a16:creationId xmlns:a16="http://schemas.microsoft.com/office/drawing/2014/main" id="{1C89036B-649F-D5B9-D4AF-886900A0CD3F}"/>
                </a:ext>
              </a:extLst>
            </p:cNvPr>
            <p:cNvSpPr/>
            <p:nvPr/>
          </p:nvSpPr>
          <p:spPr>
            <a:xfrm>
              <a:off x="16855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2918;p68">
              <a:extLst>
                <a:ext uri="{FF2B5EF4-FFF2-40B4-BE49-F238E27FC236}">
                  <a16:creationId xmlns:a16="http://schemas.microsoft.com/office/drawing/2014/main" id="{3BB78319-0E2C-D6C1-73A0-8F64F8EFEAB0}"/>
                </a:ext>
              </a:extLst>
            </p:cNvPr>
            <p:cNvSpPr/>
            <p:nvPr/>
          </p:nvSpPr>
          <p:spPr>
            <a:xfrm>
              <a:off x="1685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2919;p68">
              <a:extLst>
                <a:ext uri="{FF2B5EF4-FFF2-40B4-BE49-F238E27FC236}">
                  <a16:creationId xmlns:a16="http://schemas.microsoft.com/office/drawing/2014/main" id="{1F8B5105-9629-2EF3-F926-78F39FBA8DC0}"/>
                </a:ext>
              </a:extLst>
            </p:cNvPr>
            <p:cNvSpPr/>
            <p:nvPr/>
          </p:nvSpPr>
          <p:spPr>
            <a:xfrm>
              <a:off x="16855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2920;p68">
              <a:extLst>
                <a:ext uri="{FF2B5EF4-FFF2-40B4-BE49-F238E27FC236}">
                  <a16:creationId xmlns:a16="http://schemas.microsoft.com/office/drawing/2014/main" id="{9C299AF3-C7C7-5FC5-1871-D000DF5219D9}"/>
                </a:ext>
              </a:extLst>
            </p:cNvPr>
            <p:cNvSpPr/>
            <p:nvPr/>
          </p:nvSpPr>
          <p:spPr>
            <a:xfrm>
              <a:off x="16855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2921;p68">
              <a:extLst>
                <a:ext uri="{FF2B5EF4-FFF2-40B4-BE49-F238E27FC236}">
                  <a16:creationId xmlns:a16="http://schemas.microsoft.com/office/drawing/2014/main" id="{7023693E-3E88-0308-4D12-A54C74AB1700}"/>
                </a:ext>
              </a:extLst>
            </p:cNvPr>
            <p:cNvSpPr/>
            <p:nvPr/>
          </p:nvSpPr>
          <p:spPr>
            <a:xfrm>
              <a:off x="16093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2922;p68">
              <a:extLst>
                <a:ext uri="{FF2B5EF4-FFF2-40B4-BE49-F238E27FC236}">
                  <a16:creationId xmlns:a16="http://schemas.microsoft.com/office/drawing/2014/main" id="{D6D8C7AA-614D-9190-F8F3-285696BCAB2F}"/>
                </a:ext>
              </a:extLst>
            </p:cNvPr>
            <p:cNvSpPr/>
            <p:nvPr/>
          </p:nvSpPr>
          <p:spPr>
            <a:xfrm>
              <a:off x="16093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2923;p68">
              <a:extLst>
                <a:ext uri="{FF2B5EF4-FFF2-40B4-BE49-F238E27FC236}">
                  <a16:creationId xmlns:a16="http://schemas.microsoft.com/office/drawing/2014/main" id="{E31864E7-F25A-5720-1BC2-7E752AD64167}"/>
                </a:ext>
              </a:extLst>
            </p:cNvPr>
            <p:cNvSpPr/>
            <p:nvPr/>
          </p:nvSpPr>
          <p:spPr>
            <a:xfrm>
              <a:off x="16093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2924;p68">
              <a:extLst>
                <a:ext uri="{FF2B5EF4-FFF2-40B4-BE49-F238E27FC236}">
                  <a16:creationId xmlns:a16="http://schemas.microsoft.com/office/drawing/2014/main" id="{372B52E5-D0A4-5F72-8A95-EBA1EBF820CB}"/>
                </a:ext>
              </a:extLst>
            </p:cNvPr>
            <p:cNvSpPr/>
            <p:nvPr/>
          </p:nvSpPr>
          <p:spPr>
            <a:xfrm>
              <a:off x="16093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2925;p68">
              <a:extLst>
                <a:ext uri="{FF2B5EF4-FFF2-40B4-BE49-F238E27FC236}">
                  <a16:creationId xmlns:a16="http://schemas.microsoft.com/office/drawing/2014/main" id="{8068FC69-A991-7FB2-D8CC-30B35CED347E}"/>
                </a:ext>
              </a:extLst>
            </p:cNvPr>
            <p:cNvSpPr/>
            <p:nvPr/>
          </p:nvSpPr>
          <p:spPr>
            <a:xfrm>
              <a:off x="16093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2926;p68">
              <a:extLst>
                <a:ext uri="{FF2B5EF4-FFF2-40B4-BE49-F238E27FC236}">
                  <a16:creationId xmlns:a16="http://schemas.microsoft.com/office/drawing/2014/main" id="{C84F39B4-3620-A4FB-1C51-03393584AB75}"/>
                </a:ext>
              </a:extLst>
            </p:cNvPr>
            <p:cNvSpPr/>
            <p:nvPr/>
          </p:nvSpPr>
          <p:spPr>
            <a:xfrm>
              <a:off x="16093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2927;p68">
              <a:extLst>
                <a:ext uri="{FF2B5EF4-FFF2-40B4-BE49-F238E27FC236}">
                  <a16:creationId xmlns:a16="http://schemas.microsoft.com/office/drawing/2014/main" id="{9FB646B6-E72A-2710-7EB9-3FE03DC95583}"/>
                </a:ext>
              </a:extLst>
            </p:cNvPr>
            <p:cNvSpPr/>
            <p:nvPr/>
          </p:nvSpPr>
          <p:spPr>
            <a:xfrm>
              <a:off x="16093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2928;p68">
              <a:extLst>
                <a:ext uri="{FF2B5EF4-FFF2-40B4-BE49-F238E27FC236}">
                  <a16:creationId xmlns:a16="http://schemas.microsoft.com/office/drawing/2014/main" id="{5B58E21E-C66A-0288-9344-250B32D8B9FE}"/>
                </a:ext>
              </a:extLst>
            </p:cNvPr>
            <p:cNvSpPr/>
            <p:nvPr/>
          </p:nvSpPr>
          <p:spPr>
            <a:xfrm>
              <a:off x="16093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2929;p68">
              <a:extLst>
                <a:ext uri="{FF2B5EF4-FFF2-40B4-BE49-F238E27FC236}">
                  <a16:creationId xmlns:a16="http://schemas.microsoft.com/office/drawing/2014/main" id="{952E7614-CFA1-B127-615D-9C1F3FC0D9C1}"/>
                </a:ext>
              </a:extLst>
            </p:cNvPr>
            <p:cNvSpPr/>
            <p:nvPr/>
          </p:nvSpPr>
          <p:spPr>
            <a:xfrm>
              <a:off x="16093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2930;p68">
              <a:extLst>
                <a:ext uri="{FF2B5EF4-FFF2-40B4-BE49-F238E27FC236}">
                  <a16:creationId xmlns:a16="http://schemas.microsoft.com/office/drawing/2014/main" id="{9B1D552F-90CC-8022-2406-348149482392}"/>
                </a:ext>
              </a:extLst>
            </p:cNvPr>
            <p:cNvSpPr/>
            <p:nvPr/>
          </p:nvSpPr>
          <p:spPr>
            <a:xfrm>
              <a:off x="16093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2931;p68">
              <a:extLst>
                <a:ext uri="{FF2B5EF4-FFF2-40B4-BE49-F238E27FC236}">
                  <a16:creationId xmlns:a16="http://schemas.microsoft.com/office/drawing/2014/main" id="{8CA01878-644D-5AF6-CEC8-43839F741DF9}"/>
                </a:ext>
              </a:extLst>
            </p:cNvPr>
            <p:cNvSpPr/>
            <p:nvPr/>
          </p:nvSpPr>
          <p:spPr>
            <a:xfrm>
              <a:off x="16093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2932;p68">
              <a:extLst>
                <a:ext uri="{FF2B5EF4-FFF2-40B4-BE49-F238E27FC236}">
                  <a16:creationId xmlns:a16="http://schemas.microsoft.com/office/drawing/2014/main" id="{4BE99D0D-20F3-2F1A-5FDB-2A86E7062946}"/>
                </a:ext>
              </a:extLst>
            </p:cNvPr>
            <p:cNvSpPr/>
            <p:nvPr/>
          </p:nvSpPr>
          <p:spPr>
            <a:xfrm>
              <a:off x="16093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2933;p68">
              <a:extLst>
                <a:ext uri="{FF2B5EF4-FFF2-40B4-BE49-F238E27FC236}">
                  <a16:creationId xmlns:a16="http://schemas.microsoft.com/office/drawing/2014/main" id="{E47F8126-6242-4DE0-F2DF-F23CDCCCD41D}"/>
                </a:ext>
              </a:extLst>
            </p:cNvPr>
            <p:cNvSpPr/>
            <p:nvPr/>
          </p:nvSpPr>
          <p:spPr>
            <a:xfrm>
              <a:off x="16093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2934;p68">
              <a:extLst>
                <a:ext uri="{FF2B5EF4-FFF2-40B4-BE49-F238E27FC236}">
                  <a16:creationId xmlns:a16="http://schemas.microsoft.com/office/drawing/2014/main" id="{B11A2DA9-A859-E47A-9671-82FEDB9D6889}"/>
                </a:ext>
              </a:extLst>
            </p:cNvPr>
            <p:cNvSpPr/>
            <p:nvPr/>
          </p:nvSpPr>
          <p:spPr>
            <a:xfrm>
              <a:off x="16093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2935;p68">
              <a:extLst>
                <a:ext uri="{FF2B5EF4-FFF2-40B4-BE49-F238E27FC236}">
                  <a16:creationId xmlns:a16="http://schemas.microsoft.com/office/drawing/2014/main" id="{6A11AECA-F5B8-8C4C-3111-2C83D74C04FD}"/>
                </a:ext>
              </a:extLst>
            </p:cNvPr>
            <p:cNvSpPr/>
            <p:nvPr/>
          </p:nvSpPr>
          <p:spPr>
            <a:xfrm>
              <a:off x="16093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2936;p68">
              <a:extLst>
                <a:ext uri="{FF2B5EF4-FFF2-40B4-BE49-F238E27FC236}">
                  <a16:creationId xmlns:a16="http://schemas.microsoft.com/office/drawing/2014/main" id="{2E2ED32B-3FC2-1709-DA69-4CF44B001C84}"/>
                </a:ext>
              </a:extLst>
            </p:cNvPr>
            <p:cNvSpPr/>
            <p:nvPr/>
          </p:nvSpPr>
          <p:spPr>
            <a:xfrm>
              <a:off x="16093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2937;p68">
              <a:extLst>
                <a:ext uri="{FF2B5EF4-FFF2-40B4-BE49-F238E27FC236}">
                  <a16:creationId xmlns:a16="http://schemas.microsoft.com/office/drawing/2014/main" id="{95595CCA-6ED5-F10F-A3C3-C500CC0DB1F9}"/>
                </a:ext>
              </a:extLst>
            </p:cNvPr>
            <p:cNvSpPr/>
            <p:nvPr/>
          </p:nvSpPr>
          <p:spPr>
            <a:xfrm>
              <a:off x="16093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2938;p68">
              <a:extLst>
                <a:ext uri="{FF2B5EF4-FFF2-40B4-BE49-F238E27FC236}">
                  <a16:creationId xmlns:a16="http://schemas.microsoft.com/office/drawing/2014/main" id="{629CC8C4-4733-DE6B-9124-27BBD910B2F6}"/>
                </a:ext>
              </a:extLst>
            </p:cNvPr>
            <p:cNvSpPr/>
            <p:nvPr/>
          </p:nvSpPr>
          <p:spPr>
            <a:xfrm>
              <a:off x="16093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2939;p68">
              <a:extLst>
                <a:ext uri="{FF2B5EF4-FFF2-40B4-BE49-F238E27FC236}">
                  <a16:creationId xmlns:a16="http://schemas.microsoft.com/office/drawing/2014/main" id="{AEBE5AEE-4690-FD14-5FF3-16722928767D}"/>
                </a:ext>
              </a:extLst>
            </p:cNvPr>
            <p:cNvSpPr/>
            <p:nvPr/>
          </p:nvSpPr>
          <p:spPr>
            <a:xfrm>
              <a:off x="15331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2940;p68">
              <a:extLst>
                <a:ext uri="{FF2B5EF4-FFF2-40B4-BE49-F238E27FC236}">
                  <a16:creationId xmlns:a16="http://schemas.microsoft.com/office/drawing/2014/main" id="{1F5403BD-7CA4-FC9A-8C54-5A74EA49C576}"/>
                </a:ext>
              </a:extLst>
            </p:cNvPr>
            <p:cNvSpPr/>
            <p:nvPr/>
          </p:nvSpPr>
          <p:spPr>
            <a:xfrm>
              <a:off x="15331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2941;p68">
              <a:extLst>
                <a:ext uri="{FF2B5EF4-FFF2-40B4-BE49-F238E27FC236}">
                  <a16:creationId xmlns:a16="http://schemas.microsoft.com/office/drawing/2014/main" id="{94C502B9-4B29-02B7-E66F-9F376C691EF0}"/>
                </a:ext>
              </a:extLst>
            </p:cNvPr>
            <p:cNvSpPr/>
            <p:nvPr/>
          </p:nvSpPr>
          <p:spPr>
            <a:xfrm>
              <a:off x="15331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2942;p68">
              <a:extLst>
                <a:ext uri="{FF2B5EF4-FFF2-40B4-BE49-F238E27FC236}">
                  <a16:creationId xmlns:a16="http://schemas.microsoft.com/office/drawing/2014/main" id="{AD2AB813-102E-7264-0FED-4518E6444878}"/>
                </a:ext>
              </a:extLst>
            </p:cNvPr>
            <p:cNvSpPr/>
            <p:nvPr/>
          </p:nvSpPr>
          <p:spPr>
            <a:xfrm>
              <a:off x="15331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2943;p68">
              <a:extLst>
                <a:ext uri="{FF2B5EF4-FFF2-40B4-BE49-F238E27FC236}">
                  <a16:creationId xmlns:a16="http://schemas.microsoft.com/office/drawing/2014/main" id="{81C3BFA5-55E9-132C-2F36-043F0CE3BA66}"/>
                </a:ext>
              </a:extLst>
            </p:cNvPr>
            <p:cNvSpPr/>
            <p:nvPr/>
          </p:nvSpPr>
          <p:spPr>
            <a:xfrm>
              <a:off x="15331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2944;p68">
              <a:extLst>
                <a:ext uri="{FF2B5EF4-FFF2-40B4-BE49-F238E27FC236}">
                  <a16:creationId xmlns:a16="http://schemas.microsoft.com/office/drawing/2014/main" id="{DCED9C2A-5D61-A801-60EC-6FCE6793A538}"/>
                </a:ext>
              </a:extLst>
            </p:cNvPr>
            <p:cNvSpPr/>
            <p:nvPr/>
          </p:nvSpPr>
          <p:spPr>
            <a:xfrm>
              <a:off x="15331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2945;p68">
              <a:extLst>
                <a:ext uri="{FF2B5EF4-FFF2-40B4-BE49-F238E27FC236}">
                  <a16:creationId xmlns:a16="http://schemas.microsoft.com/office/drawing/2014/main" id="{5ABAC865-ADBC-A48C-4792-9CB075D6FB64}"/>
                </a:ext>
              </a:extLst>
            </p:cNvPr>
            <p:cNvSpPr/>
            <p:nvPr/>
          </p:nvSpPr>
          <p:spPr>
            <a:xfrm>
              <a:off x="15331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2946;p68">
              <a:extLst>
                <a:ext uri="{FF2B5EF4-FFF2-40B4-BE49-F238E27FC236}">
                  <a16:creationId xmlns:a16="http://schemas.microsoft.com/office/drawing/2014/main" id="{1AA33F8E-70DC-7BDF-9F68-4B31AC503A90}"/>
                </a:ext>
              </a:extLst>
            </p:cNvPr>
            <p:cNvSpPr/>
            <p:nvPr/>
          </p:nvSpPr>
          <p:spPr>
            <a:xfrm>
              <a:off x="15331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2947;p68">
              <a:extLst>
                <a:ext uri="{FF2B5EF4-FFF2-40B4-BE49-F238E27FC236}">
                  <a16:creationId xmlns:a16="http://schemas.microsoft.com/office/drawing/2014/main" id="{DF4B57CA-2FDB-9E35-17D1-86CCD122081E}"/>
                </a:ext>
              </a:extLst>
            </p:cNvPr>
            <p:cNvSpPr/>
            <p:nvPr/>
          </p:nvSpPr>
          <p:spPr>
            <a:xfrm>
              <a:off x="15331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2948;p68">
              <a:extLst>
                <a:ext uri="{FF2B5EF4-FFF2-40B4-BE49-F238E27FC236}">
                  <a16:creationId xmlns:a16="http://schemas.microsoft.com/office/drawing/2014/main" id="{B6942EF8-E3C3-7D38-02FD-23FB67E1C624}"/>
                </a:ext>
              </a:extLst>
            </p:cNvPr>
            <p:cNvSpPr/>
            <p:nvPr/>
          </p:nvSpPr>
          <p:spPr>
            <a:xfrm>
              <a:off x="15331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2949;p68">
              <a:extLst>
                <a:ext uri="{FF2B5EF4-FFF2-40B4-BE49-F238E27FC236}">
                  <a16:creationId xmlns:a16="http://schemas.microsoft.com/office/drawing/2014/main" id="{77FB6087-74C5-FD95-7348-5BA753569CAA}"/>
                </a:ext>
              </a:extLst>
            </p:cNvPr>
            <p:cNvSpPr/>
            <p:nvPr/>
          </p:nvSpPr>
          <p:spPr>
            <a:xfrm>
              <a:off x="15331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2950;p68">
              <a:extLst>
                <a:ext uri="{FF2B5EF4-FFF2-40B4-BE49-F238E27FC236}">
                  <a16:creationId xmlns:a16="http://schemas.microsoft.com/office/drawing/2014/main" id="{99A6AF3D-66ED-3D77-B18D-9B8DD032E2C4}"/>
                </a:ext>
              </a:extLst>
            </p:cNvPr>
            <p:cNvSpPr/>
            <p:nvPr/>
          </p:nvSpPr>
          <p:spPr>
            <a:xfrm>
              <a:off x="15331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2951;p68">
              <a:extLst>
                <a:ext uri="{FF2B5EF4-FFF2-40B4-BE49-F238E27FC236}">
                  <a16:creationId xmlns:a16="http://schemas.microsoft.com/office/drawing/2014/main" id="{0FC41150-15D3-1991-9DF9-D7DED6A623E0}"/>
                </a:ext>
              </a:extLst>
            </p:cNvPr>
            <p:cNvSpPr/>
            <p:nvPr/>
          </p:nvSpPr>
          <p:spPr>
            <a:xfrm>
              <a:off x="15331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2952;p68">
              <a:extLst>
                <a:ext uri="{FF2B5EF4-FFF2-40B4-BE49-F238E27FC236}">
                  <a16:creationId xmlns:a16="http://schemas.microsoft.com/office/drawing/2014/main" id="{E9DB3CBE-9C2A-79AE-A66E-6CF96088CC78}"/>
                </a:ext>
              </a:extLst>
            </p:cNvPr>
            <p:cNvSpPr/>
            <p:nvPr/>
          </p:nvSpPr>
          <p:spPr>
            <a:xfrm>
              <a:off x="15331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2953;p68">
              <a:extLst>
                <a:ext uri="{FF2B5EF4-FFF2-40B4-BE49-F238E27FC236}">
                  <a16:creationId xmlns:a16="http://schemas.microsoft.com/office/drawing/2014/main" id="{2D448D49-9796-9915-1940-E17795EE2265}"/>
                </a:ext>
              </a:extLst>
            </p:cNvPr>
            <p:cNvSpPr/>
            <p:nvPr/>
          </p:nvSpPr>
          <p:spPr>
            <a:xfrm>
              <a:off x="15331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2954;p68">
              <a:extLst>
                <a:ext uri="{FF2B5EF4-FFF2-40B4-BE49-F238E27FC236}">
                  <a16:creationId xmlns:a16="http://schemas.microsoft.com/office/drawing/2014/main" id="{BFFC00AB-F9F8-AA78-1AD3-79D9CB06AA54}"/>
                </a:ext>
              </a:extLst>
            </p:cNvPr>
            <p:cNvSpPr/>
            <p:nvPr/>
          </p:nvSpPr>
          <p:spPr>
            <a:xfrm>
              <a:off x="15331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2955;p68">
              <a:extLst>
                <a:ext uri="{FF2B5EF4-FFF2-40B4-BE49-F238E27FC236}">
                  <a16:creationId xmlns:a16="http://schemas.microsoft.com/office/drawing/2014/main" id="{9B2010FB-9CBE-4C39-A0DC-077094A3E1BD}"/>
                </a:ext>
              </a:extLst>
            </p:cNvPr>
            <p:cNvSpPr/>
            <p:nvPr/>
          </p:nvSpPr>
          <p:spPr>
            <a:xfrm>
              <a:off x="14569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2956;p68">
              <a:extLst>
                <a:ext uri="{FF2B5EF4-FFF2-40B4-BE49-F238E27FC236}">
                  <a16:creationId xmlns:a16="http://schemas.microsoft.com/office/drawing/2014/main" id="{0C04D850-EE5F-066B-C514-3F08E4DEC6F6}"/>
                </a:ext>
              </a:extLst>
            </p:cNvPr>
            <p:cNvSpPr/>
            <p:nvPr/>
          </p:nvSpPr>
          <p:spPr>
            <a:xfrm>
              <a:off x="14569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2957;p68">
              <a:extLst>
                <a:ext uri="{FF2B5EF4-FFF2-40B4-BE49-F238E27FC236}">
                  <a16:creationId xmlns:a16="http://schemas.microsoft.com/office/drawing/2014/main" id="{5C8D22BC-3EA2-CE8A-ACF1-B0F8DA891908}"/>
                </a:ext>
              </a:extLst>
            </p:cNvPr>
            <p:cNvSpPr/>
            <p:nvPr/>
          </p:nvSpPr>
          <p:spPr>
            <a:xfrm>
              <a:off x="14569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2958;p68">
              <a:extLst>
                <a:ext uri="{FF2B5EF4-FFF2-40B4-BE49-F238E27FC236}">
                  <a16:creationId xmlns:a16="http://schemas.microsoft.com/office/drawing/2014/main" id="{14DD94CC-7E82-3727-F2FB-BF5C5CAD6B65}"/>
                </a:ext>
              </a:extLst>
            </p:cNvPr>
            <p:cNvSpPr/>
            <p:nvPr/>
          </p:nvSpPr>
          <p:spPr>
            <a:xfrm>
              <a:off x="14569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2959;p68">
              <a:extLst>
                <a:ext uri="{FF2B5EF4-FFF2-40B4-BE49-F238E27FC236}">
                  <a16:creationId xmlns:a16="http://schemas.microsoft.com/office/drawing/2014/main" id="{D367E04C-DA7D-2B69-5A24-5E60D670D441}"/>
                </a:ext>
              </a:extLst>
            </p:cNvPr>
            <p:cNvSpPr/>
            <p:nvPr/>
          </p:nvSpPr>
          <p:spPr>
            <a:xfrm>
              <a:off x="14569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2960;p68">
              <a:extLst>
                <a:ext uri="{FF2B5EF4-FFF2-40B4-BE49-F238E27FC236}">
                  <a16:creationId xmlns:a16="http://schemas.microsoft.com/office/drawing/2014/main" id="{A960F2D4-765A-8ED5-3626-1A49B8FE8F73}"/>
                </a:ext>
              </a:extLst>
            </p:cNvPr>
            <p:cNvSpPr/>
            <p:nvPr/>
          </p:nvSpPr>
          <p:spPr>
            <a:xfrm>
              <a:off x="14569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2961;p68">
              <a:extLst>
                <a:ext uri="{FF2B5EF4-FFF2-40B4-BE49-F238E27FC236}">
                  <a16:creationId xmlns:a16="http://schemas.microsoft.com/office/drawing/2014/main" id="{7F1B9734-E8E5-CAD7-E013-CDC8D8DDAF69}"/>
                </a:ext>
              </a:extLst>
            </p:cNvPr>
            <p:cNvSpPr/>
            <p:nvPr/>
          </p:nvSpPr>
          <p:spPr>
            <a:xfrm>
              <a:off x="14569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2962;p68">
              <a:extLst>
                <a:ext uri="{FF2B5EF4-FFF2-40B4-BE49-F238E27FC236}">
                  <a16:creationId xmlns:a16="http://schemas.microsoft.com/office/drawing/2014/main" id="{4ED2C1F5-5982-803B-9A78-644326C283E0}"/>
                </a:ext>
              </a:extLst>
            </p:cNvPr>
            <p:cNvSpPr/>
            <p:nvPr/>
          </p:nvSpPr>
          <p:spPr>
            <a:xfrm>
              <a:off x="14569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2963;p68">
              <a:extLst>
                <a:ext uri="{FF2B5EF4-FFF2-40B4-BE49-F238E27FC236}">
                  <a16:creationId xmlns:a16="http://schemas.microsoft.com/office/drawing/2014/main" id="{69B967E7-1771-F50B-4604-D0F63D3B2CF5}"/>
                </a:ext>
              </a:extLst>
            </p:cNvPr>
            <p:cNvSpPr/>
            <p:nvPr/>
          </p:nvSpPr>
          <p:spPr>
            <a:xfrm>
              <a:off x="145692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2964;p68">
              <a:extLst>
                <a:ext uri="{FF2B5EF4-FFF2-40B4-BE49-F238E27FC236}">
                  <a16:creationId xmlns:a16="http://schemas.microsoft.com/office/drawing/2014/main" id="{79AC1088-536A-3BAC-C212-975C8CFFD9D1}"/>
                </a:ext>
              </a:extLst>
            </p:cNvPr>
            <p:cNvSpPr/>
            <p:nvPr/>
          </p:nvSpPr>
          <p:spPr>
            <a:xfrm>
              <a:off x="14569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2965;p68">
              <a:extLst>
                <a:ext uri="{FF2B5EF4-FFF2-40B4-BE49-F238E27FC236}">
                  <a16:creationId xmlns:a16="http://schemas.microsoft.com/office/drawing/2014/main" id="{8483798E-1E3D-6FC4-4BCF-F7FB316195C8}"/>
                </a:ext>
              </a:extLst>
            </p:cNvPr>
            <p:cNvSpPr/>
            <p:nvPr/>
          </p:nvSpPr>
          <p:spPr>
            <a:xfrm>
              <a:off x="14569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2966;p68">
              <a:extLst>
                <a:ext uri="{FF2B5EF4-FFF2-40B4-BE49-F238E27FC236}">
                  <a16:creationId xmlns:a16="http://schemas.microsoft.com/office/drawing/2014/main" id="{80DDB056-E8F2-5CCE-3C66-C7D8165AEDB8}"/>
                </a:ext>
              </a:extLst>
            </p:cNvPr>
            <p:cNvSpPr/>
            <p:nvPr/>
          </p:nvSpPr>
          <p:spPr>
            <a:xfrm>
              <a:off x="14569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2967;p68">
              <a:extLst>
                <a:ext uri="{FF2B5EF4-FFF2-40B4-BE49-F238E27FC236}">
                  <a16:creationId xmlns:a16="http://schemas.microsoft.com/office/drawing/2014/main" id="{E9347610-BCA8-DBCD-DC2C-DE600D2ED0CD}"/>
                </a:ext>
              </a:extLst>
            </p:cNvPr>
            <p:cNvSpPr/>
            <p:nvPr/>
          </p:nvSpPr>
          <p:spPr>
            <a:xfrm>
              <a:off x="14569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2968;p68">
              <a:extLst>
                <a:ext uri="{FF2B5EF4-FFF2-40B4-BE49-F238E27FC236}">
                  <a16:creationId xmlns:a16="http://schemas.microsoft.com/office/drawing/2014/main" id="{1D4D58DE-25D0-D416-152A-8989A3BA77AC}"/>
                </a:ext>
              </a:extLst>
            </p:cNvPr>
            <p:cNvSpPr/>
            <p:nvPr/>
          </p:nvSpPr>
          <p:spPr>
            <a:xfrm>
              <a:off x="14569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2969;p68">
              <a:extLst>
                <a:ext uri="{FF2B5EF4-FFF2-40B4-BE49-F238E27FC236}">
                  <a16:creationId xmlns:a16="http://schemas.microsoft.com/office/drawing/2014/main" id="{379FA202-F46F-C9AD-A9D8-1A3E23AB4C41}"/>
                </a:ext>
              </a:extLst>
            </p:cNvPr>
            <p:cNvSpPr/>
            <p:nvPr/>
          </p:nvSpPr>
          <p:spPr>
            <a:xfrm>
              <a:off x="14569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2970;p68">
              <a:extLst>
                <a:ext uri="{FF2B5EF4-FFF2-40B4-BE49-F238E27FC236}">
                  <a16:creationId xmlns:a16="http://schemas.microsoft.com/office/drawing/2014/main" id="{BA059357-740B-52D4-3A44-097F6E946E68}"/>
                </a:ext>
              </a:extLst>
            </p:cNvPr>
            <p:cNvSpPr/>
            <p:nvPr/>
          </p:nvSpPr>
          <p:spPr>
            <a:xfrm>
              <a:off x="14569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2971;p68">
              <a:extLst>
                <a:ext uri="{FF2B5EF4-FFF2-40B4-BE49-F238E27FC236}">
                  <a16:creationId xmlns:a16="http://schemas.microsoft.com/office/drawing/2014/main" id="{EFEE9AFF-2E18-2588-BB98-E23260392213}"/>
                </a:ext>
              </a:extLst>
            </p:cNvPr>
            <p:cNvSpPr/>
            <p:nvPr/>
          </p:nvSpPr>
          <p:spPr>
            <a:xfrm>
              <a:off x="14569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2972;p68">
              <a:extLst>
                <a:ext uri="{FF2B5EF4-FFF2-40B4-BE49-F238E27FC236}">
                  <a16:creationId xmlns:a16="http://schemas.microsoft.com/office/drawing/2014/main" id="{01D4D1B2-5FCA-6A05-A309-FD5169AA39E8}"/>
                </a:ext>
              </a:extLst>
            </p:cNvPr>
            <p:cNvSpPr/>
            <p:nvPr/>
          </p:nvSpPr>
          <p:spPr>
            <a:xfrm>
              <a:off x="14569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2973;p68">
              <a:extLst>
                <a:ext uri="{FF2B5EF4-FFF2-40B4-BE49-F238E27FC236}">
                  <a16:creationId xmlns:a16="http://schemas.microsoft.com/office/drawing/2014/main" id="{107CDA47-930E-3504-48BC-05F262F26C7E}"/>
                </a:ext>
              </a:extLst>
            </p:cNvPr>
            <p:cNvSpPr/>
            <p:nvPr/>
          </p:nvSpPr>
          <p:spPr>
            <a:xfrm>
              <a:off x="14569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2974;p68">
              <a:extLst>
                <a:ext uri="{FF2B5EF4-FFF2-40B4-BE49-F238E27FC236}">
                  <a16:creationId xmlns:a16="http://schemas.microsoft.com/office/drawing/2014/main" id="{EB4C5C13-DE72-A45E-1B3F-579098047E3C}"/>
                </a:ext>
              </a:extLst>
            </p:cNvPr>
            <p:cNvSpPr/>
            <p:nvPr/>
          </p:nvSpPr>
          <p:spPr>
            <a:xfrm>
              <a:off x="13809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2975;p68">
              <a:extLst>
                <a:ext uri="{FF2B5EF4-FFF2-40B4-BE49-F238E27FC236}">
                  <a16:creationId xmlns:a16="http://schemas.microsoft.com/office/drawing/2014/main" id="{AB99FED2-E69D-4B9D-E511-DB7E4CECD9CF}"/>
                </a:ext>
              </a:extLst>
            </p:cNvPr>
            <p:cNvSpPr/>
            <p:nvPr/>
          </p:nvSpPr>
          <p:spPr>
            <a:xfrm>
              <a:off x="13809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2976;p68">
              <a:extLst>
                <a:ext uri="{FF2B5EF4-FFF2-40B4-BE49-F238E27FC236}">
                  <a16:creationId xmlns:a16="http://schemas.microsoft.com/office/drawing/2014/main" id="{75EBD6B6-8721-8DEA-6E9C-BB9F1BFE799F}"/>
                </a:ext>
              </a:extLst>
            </p:cNvPr>
            <p:cNvSpPr/>
            <p:nvPr/>
          </p:nvSpPr>
          <p:spPr>
            <a:xfrm>
              <a:off x="1380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2977;p68">
              <a:extLst>
                <a:ext uri="{FF2B5EF4-FFF2-40B4-BE49-F238E27FC236}">
                  <a16:creationId xmlns:a16="http://schemas.microsoft.com/office/drawing/2014/main" id="{4D81287F-8B42-143D-F73E-A4D713225510}"/>
                </a:ext>
              </a:extLst>
            </p:cNvPr>
            <p:cNvSpPr/>
            <p:nvPr/>
          </p:nvSpPr>
          <p:spPr>
            <a:xfrm>
              <a:off x="1380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2978;p68">
              <a:extLst>
                <a:ext uri="{FF2B5EF4-FFF2-40B4-BE49-F238E27FC236}">
                  <a16:creationId xmlns:a16="http://schemas.microsoft.com/office/drawing/2014/main" id="{7936910B-6E93-12CA-F93D-5F7241CCB2E0}"/>
                </a:ext>
              </a:extLst>
            </p:cNvPr>
            <p:cNvSpPr/>
            <p:nvPr/>
          </p:nvSpPr>
          <p:spPr>
            <a:xfrm>
              <a:off x="1380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2979;p68">
              <a:extLst>
                <a:ext uri="{FF2B5EF4-FFF2-40B4-BE49-F238E27FC236}">
                  <a16:creationId xmlns:a16="http://schemas.microsoft.com/office/drawing/2014/main" id="{9D9D2766-9888-3F90-5D97-1706226FF827}"/>
                </a:ext>
              </a:extLst>
            </p:cNvPr>
            <p:cNvSpPr/>
            <p:nvPr/>
          </p:nvSpPr>
          <p:spPr>
            <a:xfrm>
              <a:off x="1380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2980;p68">
              <a:extLst>
                <a:ext uri="{FF2B5EF4-FFF2-40B4-BE49-F238E27FC236}">
                  <a16:creationId xmlns:a16="http://schemas.microsoft.com/office/drawing/2014/main" id="{364FB856-7955-9DEB-6C5A-B63A39642E00}"/>
                </a:ext>
              </a:extLst>
            </p:cNvPr>
            <p:cNvSpPr/>
            <p:nvPr/>
          </p:nvSpPr>
          <p:spPr>
            <a:xfrm>
              <a:off x="1380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2981;p68">
              <a:extLst>
                <a:ext uri="{FF2B5EF4-FFF2-40B4-BE49-F238E27FC236}">
                  <a16:creationId xmlns:a16="http://schemas.microsoft.com/office/drawing/2014/main" id="{7BAC8E8A-AD1F-F349-920F-A8ADFDEB9A44}"/>
                </a:ext>
              </a:extLst>
            </p:cNvPr>
            <p:cNvSpPr/>
            <p:nvPr/>
          </p:nvSpPr>
          <p:spPr>
            <a:xfrm>
              <a:off x="1380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2982;p68">
              <a:extLst>
                <a:ext uri="{FF2B5EF4-FFF2-40B4-BE49-F238E27FC236}">
                  <a16:creationId xmlns:a16="http://schemas.microsoft.com/office/drawing/2014/main" id="{5189692D-DA79-A43E-50BD-3CF8E6CFB24F}"/>
                </a:ext>
              </a:extLst>
            </p:cNvPr>
            <p:cNvSpPr/>
            <p:nvPr/>
          </p:nvSpPr>
          <p:spPr>
            <a:xfrm>
              <a:off x="1380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2983;p68">
              <a:extLst>
                <a:ext uri="{FF2B5EF4-FFF2-40B4-BE49-F238E27FC236}">
                  <a16:creationId xmlns:a16="http://schemas.microsoft.com/office/drawing/2014/main" id="{FBADE925-BBCC-C5BC-2FD3-D2E8CF5715B5}"/>
                </a:ext>
              </a:extLst>
            </p:cNvPr>
            <p:cNvSpPr/>
            <p:nvPr/>
          </p:nvSpPr>
          <p:spPr>
            <a:xfrm>
              <a:off x="1380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2984;p68">
              <a:extLst>
                <a:ext uri="{FF2B5EF4-FFF2-40B4-BE49-F238E27FC236}">
                  <a16:creationId xmlns:a16="http://schemas.microsoft.com/office/drawing/2014/main" id="{A2D86CFA-8D6D-DB7B-428F-7C68DC51F954}"/>
                </a:ext>
              </a:extLst>
            </p:cNvPr>
            <p:cNvSpPr/>
            <p:nvPr/>
          </p:nvSpPr>
          <p:spPr>
            <a:xfrm>
              <a:off x="1380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2985;p68">
              <a:extLst>
                <a:ext uri="{FF2B5EF4-FFF2-40B4-BE49-F238E27FC236}">
                  <a16:creationId xmlns:a16="http://schemas.microsoft.com/office/drawing/2014/main" id="{C71FAB8C-14D3-8DF0-A611-7B6BBCA5E98C}"/>
                </a:ext>
              </a:extLst>
            </p:cNvPr>
            <p:cNvSpPr/>
            <p:nvPr/>
          </p:nvSpPr>
          <p:spPr>
            <a:xfrm>
              <a:off x="1380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2986;p68">
              <a:extLst>
                <a:ext uri="{FF2B5EF4-FFF2-40B4-BE49-F238E27FC236}">
                  <a16:creationId xmlns:a16="http://schemas.microsoft.com/office/drawing/2014/main" id="{23D25A2F-25A8-A270-6216-4F4EA1BC054A}"/>
                </a:ext>
              </a:extLst>
            </p:cNvPr>
            <p:cNvSpPr/>
            <p:nvPr/>
          </p:nvSpPr>
          <p:spPr>
            <a:xfrm>
              <a:off x="13809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2987;p68">
              <a:extLst>
                <a:ext uri="{FF2B5EF4-FFF2-40B4-BE49-F238E27FC236}">
                  <a16:creationId xmlns:a16="http://schemas.microsoft.com/office/drawing/2014/main" id="{A7158B7F-E90D-1933-193E-0D019A755BD3}"/>
                </a:ext>
              </a:extLst>
            </p:cNvPr>
            <p:cNvSpPr/>
            <p:nvPr/>
          </p:nvSpPr>
          <p:spPr>
            <a:xfrm>
              <a:off x="1380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2988;p68">
              <a:extLst>
                <a:ext uri="{FF2B5EF4-FFF2-40B4-BE49-F238E27FC236}">
                  <a16:creationId xmlns:a16="http://schemas.microsoft.com/office/drawing/2014/main" id="{9A52D60F-106C-B42C-6EB7-AF358F3720C8}"/>
                </a:ext>
              </a:extLst>
            </p:cNvPr>
            <p:cNvSpPr/>
            <p:nvPr/>
          </p:nvSpPr>
          <p:spPr>
            <a:xfrm>
              <a:off x="1380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2989;p68">
              <a:extLst>
                <a:ext uri="{FF2B5EF4-FFF2-40B4-BE49-F238E27FC236}">
                  <a16:creationId xmlns:a16="http://schemas.microsoft.com/office/drawing/2014/main" id="{4C1D6365-11CB-4AB6-1483-A843CF02936D}"/>
                </a:ext>
              </a:extLst>
            </p:cNvPr>
            <p:cNvSpPr/>
            <p:nvPr/>
          </p:nvSpPr>
          <p:spPr>
            <a:xfrm>
              <a:off x="1380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2990;p68">
              <a:extLst>
                <a:ext uri="{FF2B5EF4-FFF2-40B4-BE49-F238E27FC236}">
                  <a16:creationId xmlns:a16="http://schemas.microsoft.com/office/drawing/2014/main" id="{D88486C0-2799-D25C-83AC-A2624D08E806}"/>
                </a:ext>
              </a:extLst>
            </p:cNvPr>
            <p:cNvSpPr/>
            <p:nvPr/>
          </p:nvSpPr>
          <p:spPr>
            <a:xfrm>
              <a:off x="1380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2991;p68">
              <a:extLst>
                <a:ext uri="{FF2B5EF4-FFF2-40B4-BE49-F238E27FC236}">
                  <a16:creationId xmlns:a16="http://schemas.microsoft.com/office/drawing/2014/main" id="{D55C98AA-1F16-AC54-F3A0-205893A2E3B8}"/>
                </a:ext>
              </a:extLst>
            </p:cNvPr>
            <p:cNvSpPr/>
            <p:nvPr/>
          </p:nvSpPr>
          <p:spPr>
            <a:xfrm>
              <a:off x="1380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2992;p68">
              <a:extLst>
                <a:ext uri="{FF2B5EF4-FFF2-40B4-BE49-F238E27FC236}">
                  <a16:creationId xmlns:a16="http://schemas.microsoft.com/office/drawing/2014/main" id="{CE60C03C-2571-7C6B-973F-992029ABC0A7}"/>
                </a:ext>
              </a:extLst>
            </p:cNvPr>
            <p:cNvSpPr/>
            <p:nvPr/>
          </p:nvSpPr>
          <p:spPr>
            <a:xfrm>
              <a:off x="13047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2993;p68">
              <a:extLst>
                <a:ext uri="{FF2B5EF4-FFF2-40B4-BE49-F238E27FC236}">
                  <a16:creationId xmlns:a16="http://schemas.microsoft.com/office/drawing/2014/main" id="{BC372055-989A-AC22-591E-40D06E9B1510}"/>
                </a:ext>
              </a:extLst>
            </p:cNvPr>
            <p:cNvSpPr/>
            <p:nvPr/>
          </p:nvSpPr>
          <p:spPr>
            <a:xfrm>
              <a:off x="13047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2994;p68">
              <a:extLst>
                <a:ext uri="{FF2B5EF4-FFF2-40B4-BE49-F238E27FC236}">
                  <a16:creationId xmlns:a16="http://schemas.microsoft.com/office/drawing/2014/main" id="{9632C432-9425-1AF3-7107-9062C140C463}"/>
                </a:ext>
              </a:extLst>
            </p:cNvPr>
            <p:cNvSpPr/>
            <p:nvPr/>
          </p:nvSpPr>
          <p:spPr>
            <a:xfrm>
              <a:off x="130470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2995;p68">
              <a:extLst>
                <a:ext uri="{FF2B5EF4-FFF2-40B4-BE49-F238E27FC236}">
                  <a16:creationId xmlns:a16="http://schemas.microsoft.com/office/drawing/2014/main" id="{5084C9E5-CCFB-33C1-E1EA-FF49CB847770}"/>
                </a:ext>
              </a:extLst>
            </p:cNvPr>
            <p:cNvSpPr/>
            <p:nvPr/>
          </p:nvSpPr>
          <p:spPr>
            <a:xfrm>
              <a:off x="13047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2996;p68">
              <a:extLst>
                <a:ext uri="{FF2B5EF4-FFF2-40B4-BE49-F238E27FC236}">
                  <a16:creationId xmlns:a16="http://schemas.microsoft.com/office/drawing/2014/main" id="{1E1B2A6E-EE82-9A6B-9343-E90C9C2D7E1A}"/>
                </a:ext>
              </a:extLst>
            </p:cNvPr>
            <p:cNvSpPr/>
            <p:nvPr/>
          </p:nvSpPr>
          <p:spPr>
            <a:xfrm>
              <a:off x="13047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2997;p68">
              <a:extLst>
                <a:ext uri="{FF2B5EF4-FFF2-40B4-BE49-F238E27FC236}">
                  <a16:creationId xmlns:a16="http://schemas.microsoft.com/office/drawing/2014/main" id="{6245334B-E459-F06E-C282-6F62D88C2D23}"/>
                </a:ext>
              </a:extLst>
            </p:cNvPr>
            <p:cNvSpPr/>
            <p:nvPr/>
          </p:nvSpPr>
          <p:spPr>
            <a:xfrm>
              <a:off x="13047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2998;p68">
              <a:extLst>
                <a:ext uri="{FF2B5EF4-FFF2-40B4-BE49-F238E27FC236}">
                  <a16:creationId xmlns:a16="http://schemas.microsoft.com/office/drawing/2014/main" id="{3D574668-B771-D835-8552-EB642E1C5B64}"/>
                </a:ext>
              </a:extLst>
            </p:cNvPr>
            <p:cNvSpPr/>
            <p:nvPr/>
          </p:nvSpPr>
          <p:spPr>
            <a:xfrm>
              <a:off x="13047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2999;p68">
              <a:extLst>
                <a:ext uri="{FF2B5EF4-FFF2-40B4-BE49-F238E27FC236}">
                  <a16:creationId xmlns:a16="http://schemas.microsoft.com/office/drawing/2014/main" id="{54067EED-CF58-5796-6871-824BA7E0C0A9}"/>
                </a:ext>
              </a:extLst>
            </p:cNvPr>
            <p:cNvSpPr/>
            <p:nvPr/>
          </p:nvSpPr>
          <p:spPr>
            <a:xfrm>
              <a:off x="13047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3000;p68">
              <a:extLst>
                <a:ext uri="{FF2B5EF4-FFF2-40B4-BE49-F238E27FC236}">
                  <a16:creationId xmlns:a16="http://schemas.microsoft.com/office/drawing/2014/main" id="{9E12ACD2-94BF-BB74-52BF-AAF2BF507762}"/>
                </a:ext>
              </a:extLst>
            </p:cNvPr>
            <p:cNvSpPr/>
            <p:nvPr/>
          </p:nvSpPr>
          <p:spPr>
            <a:xfrm>
              <a:off x="13047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3001;p68">
              <a:extLst>
                <a:ext uri="{FF2B5EF4-FFF2-40B4-BE49-F238E27FC236}">
                  <a16:creationId xmlns:a16="http://schemas.microsoft.com/office/drawing/2014/main" id="{F3F161AA-BC77-A441-F211-405423057592}"/>
                </a:ext>
              </a:extLst>
            </p:cNvPr>
            <p:cNvSpPr/>
            <p:nvPr/>
          </p:nvSpPr>
          <p:spPr>
            <a:xfrm>
              <a:off x="13047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3002;p68">
              <a:extLst>
                <a:ext uri="{FF2B5EF4-FFF2-40B4-BE49-F238E27FC236}">
                  <a16:creationId xmlns:a16="http://schemas.microsoft.com/office/drawing/2014/main" id="{5FA0B1D1-8819-B26F-80B5-BAB49492864F}"/>
                </a:ext>
              </a:extLst>
            </p:cNvPr>
            <p:cNvSpPr/>
            <p:nvPr/>
          </p:nvSpPr>
          <p:spPr>
            <a:xfrm>
              <a:off x="13047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3003;p68">
              <a:extLst>
                <a:ext uri="{FF2B5EF4-FFF2-40B4-BE49-F238E27FC236}">
                  <a16:creationId xmlns:a16="http://schemas.microsoft.com/office/drawing/2014/main" id="{78DC7F1D-3CDD-E6BF-7408-508CDD8493E0}"/>
                </a:ext>
              </a:extLst>
            </p:cNvPr>
            <p:cNvSpPr/>
            <p:nvPr/>
          </p:nvSpPr>
          <p:spPr>
            <a:xfrm>
              <a:off x="13047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3004;p68">
              <a:extLst>
                <a:ext uri="{FF2B5EF4-FFF2-40B4-BE49-F238E27FC236}">
                  <a16:creationId xmlns:a16="http://schemas.microsoft.com/office/drawing/2014/main" id="{ABAE4568-BA58-9793-C220-B4C037AFF8F3}"/>
                </a:ext>
              </a:extLst>
            </p:cNvPr>
            <p:cNvSpPr/>
            <p:nvPr/>
          </p:nvSpPr>
          <p:spPr>
            <a:xfrm>
              <a:off x="13047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3005;p68">
              <a:extLst>
                <a:ext uri="{FF2B5EF4-FFF2-40B4-BE49-F238E27FC236}">
                  <a16:creationId xmlns:a16="http://schemas.microsoft.com/office/drawing/2014/main" id="{868A656E-5EC7-6BE6-B7B3-7B19FBD0B068}"/>
                </a:ext>
              </a:extLst>
            </p:cNvPr>
            <p:cNvSpPr/>
            <p:nvPr/>
          </p:nvSpPr>
          <p:spPr>
            <a:xfrm>
              <a:off x="13047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3006;p68">
              <a:extLst>
                <a:ext uri="{FF2B5EF4-FFF2-40B4-BE49-F238E27FC236}">
                  <a16:creationId xmlns:a16="http://schemas.microsoft.com/office/drawing/2014/main" id="{23C7FAFC-D9D6-9913-616F-905A33338EC3}"/>
                </a:ext>
              </a:extLst>
            </p:cNvPr>
            <p:cNvSpPr/>
            <p:nvPr/>
          </p:nvSpPr>
          <p:spPr>
            <a:xfrm>
              <a:off x="13047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3007;p68">
              <a:extLst>
                <a:ext uri="{FF2B5EF4-FFF2-40B4-BE49-F238E27FC236}">
                  <a16:creationId xmlns:a16="http://schemas.microsoft.com/office/drawing/2014/main" id="{12DA332B-C25B-CDCC-FF40-329BBFD254E4}"/>
                </a:ext>
              </a:extLst>
            </p:cNvPr>
            <p:cNvSpPr/>
            <p:nvPr/>
          </p:nvSpPr>
          <p:spPr>
            <a:xfrm>
              <a:off x="13047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3008;p68">
              <a:extLst>
                <a:ext uri="{FF2B5EF4-FFF2-40B4-BE49-F238E27FC236}">
                  <a16:creationId xmlns:a16="http://schemas.microsoft.com/office/drawing/2014/main" id="{AD1EA189-258B-57B6-2FA6-0A610E9348F0}"/>
                </a:ext>
              </a:extLst>
            </p:cNvPr>
            <p:cNvSpPr/>
            <p:nvPr/>
          </p:nvSpPr>
          <p:spPr>
            <a:xfrm>
              <a:off x="130470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3009;p68">
              <a:extLst>
                <a:ext uri="{FF2B5EF4-FFF2-40B4-BE49-F238E27FC236}">
                  <a16:creationId xmlns:a16="http://schemas.microsoft.com/office/drawing/2014/main" id="{D67CD65C-3F0A-531F-B438-17BF6736FFB2}"/>
                </a:ext>
              </a:extLst>
            </p:cNvPr>
            <p:cNvSpPr/>
            <p:nvPr/>
          </p:nvSpPr>
          <p:spPr>
            <a:xfrm>
              <a:off x="12284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3010;p68">
              <a:extLst>
                <a:ext uri="{FF2B5EF4-FFF2-40B4-BE49-F238E27FC236}">
                  <a16:creationId xmlns:a16="http://schemas.microsoft.com/office/drawing/2014/main" id="{6A4EE8EB-2266-77F6-64BA-2973AFC3F5DF}"/>
                </a:ext>
              </a:extLst>
            </p:cNvPr>
            <p:cNvSpPr/>
            <p:nvPr/>
          </p:nvSpPr>
          <p:spPr>
            <a:xfrm>
              <a:off x="12284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3011;p68">
              <a:extLst>
                <a:ext uri="{FF2B5EF4-FFF2-40B4-BE49-F238E27FC236}">
                  <a16:creationId xmlns:a16="http://schemas.microsoft.com/office/drawing/2014/main" id="{40EB069F-2703-E87A-BA2B-D3519B361CC6}"/>
                </a:ext>
              </a:extLst>
            </p:cNvPr>
            <p:cNvSpPr/>
            <p:nvPr/>
          </p:nvSpPr>
          <p:spPr>
            <a:xfrm>
              <a:off x="12284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3012;p68">
              <a:extLst>
                <a:ext uri="{FF2B5EF4-FFF2-40B4-BE49-F238E27FC236}">
                  <a16:creationId xmlns:a16="http://schemas.microsoft.com/office/drawing/2014/main" id="{EDF528B4-1868-D485-939A-60BEA27A8061}"/>
                </a:ext>
              </a:extLst>
            </p:cNvPr>
            <p:cNvSpPr/>
            <p:nvPr/>
          </p:nvSpPr>
          <p:spPr>
            <a:xfrm>
              <a:off x="1228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3013;p68">
              <a:extLst>
                <a:ext uri="{FF2B5EF4-FFF2-40B4-BE49-F238E27FC236}">
                  <a16:creationId xmlns:a16="http://schemas.microsoft.com/office/drawing/2014/main" id="{869ADFDC-DBAA-A917-A7F0-F8AAC5FB6007}"/>
                </a:ext>
              </a:extLst>
            </p:cNvPr>
            <p:cNvSpPr/>
            <p:nvPr/>
          </p:nvSpPr>
          <p:spPr>
            <a:xfrm>
              <a:off x="1228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3014;p68">
              <a:extLst>
                <a:ext uri="{FF2B5EF4-FFF2-40B4-BE49-F238E27FC236}">
                  <a16:creationId xmlns:a16="http://schemas.microsoft.com/office/drawing/2014/main" id="{4BE0F53C-DB9A-5C69-F881-A0F1D508607E}"/>
                </a:ext>
              </a:extLst>
            </p:cNvPr>
            <p:cNvSpPr/>
            <p:nvPr/>
          </p:nvSpPr>
          <p:spPr>
            <a:xfrm>
              <a:off x="1228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3015;p68">
              <a:extLst>
                <a:ext uri="{FF2B5EF4-FFF2-40B4-BE49-F238E27FC236}">
                  <a16:creationId xmlns:a16="http://schemas.microsoft.com/office/drawing/2014/main" id="{D4E982D9-CDF7-5A9A-9335-E5061FBF155E}"/>
                </a:ext>
              </a:extLst>
            </p:cNvPr>
            <p:cNvSpPr/>
            <p:nvPr/>
          </p:nvSpPr>
          <p:spPr>
            <a:xfrm>
              <a:off x="122847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3016;p68">
              <a:extLst>
                <a:ext uri="{FF2B5EF4-FFF2-40B4-BE49-F238E27FC236}">
                  <a16:creationId xmlns:a16="http://schemas.microsoft.com/office/drawing/2014/main" id="{34B654CF-9BC5-E8B2-45D2-4F11F56A7C97}"/>
                </a:ext>
              </a:extLst>
            </p:cNvPr>
            <p:cNvSpPr/>
            <p:nvPr/>
          </p:nvSpPr>
          <p:spPr>
            <a:xfrm>
              <a:off x="1228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3017;p68">
              <a:extLst>
                <a:ext uri="{FF2B5EF4-FFF2-40B4-BE49-F238E27FC236}">
                  <a16:creationId xmlns:a16="http://schemas.microsoft.com/office/drawing/2014/main" id="{F83A0622-6010-66BD-3C56-013B50E45BDB}"/>
                </a:ext>
              </a:extLst>
            </p:cNvPr>
            <p:cNvSpPr/>
            <p:nvPr/>
          </p:nvSpPr>
          <p:spPr>
            <a:xfrm>
              <a:off x="1228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3018;p68">
              <a:extLst>
                <a:ext uri="{FF2B5EF4-FFF2-40B4-BE49-F238E27FC236}">
                  <a16:creationId xmlns:a16="http://schemas.microsoft.com/office/drawing/2014/main" id="{E941F495-2F12-4237-2136-B5C425351FEE}"/>
                </a:ext>
              </a:extLst>
            </p:cNvPr>
            <p:cNvSpPr/>
            <p:nvPr/>
          </p:nvSpPr>
          <p:spPr>
            <a:xfrm>
              <a:off x="1228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3019;p68">
              <a:extLst>
                <a:ext uri="{FF2B5EF4-FFF2-40B4-BE49-F238E27FC236}">
                  <a16:creationId xmlns:a16="http://schemas.microsoft.com/office/drawing/2014/main" id="{2253CACC-22ED-7F77-9AB9-C5C3EE8874A1}"/>
                </a:ext>
              </a:extLst>
            </p:cNvPr>
            <p:cNvSpPr/>
            <p:nvPr/>
          </p:nvSpPr>
          <p:spPr>
            <a:xfrm>
              <a:off x="1228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3020;p68">
              <a:extLst>
                <a:ext uri="{FF2B5EF4-FFF2-40B4-BE49-F238E27FC236}">
                  <a16:creationId xmlns:a16="http://schemas.microsoft.com/office/drawing/2014/main" id="{85F365E6-7D78-D8CA-29B7-30A36CA28FDD}"/>
                </a:ext>
              </a:extLst>
            </p:cNvPr>
            <p:cNvSpPr/>
            <p:nvPr/>
          </p:nvSpPr>
          <p:spPr>
            <a:xfrm>
              <a:off x="1228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3021;p68">
              <a:extLst>
                <a:ext uri="{FF2B5EF4-FFF2-40B4-BE49-F238E27FC236}">
                  <a16:creationId xmlns:a16="http://schemas.microsoft.com/office/drawing/2014/main" id="{DDCC098D-59F2-D3F5-C256-9D8EC21F4CCE}"/>
                </a:ext>
              </a:extLst>
            </p:cNvPr>
            <p:cNvSpPr/>
            <p:nvPr/>
          </p:nvSpPr>
          <p:spPr>
            <a:xfrm>
              <a:off x="1228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3022;p68">
              <a:extLst>
                <a:ext uri="{FF2B5EF4-FFF2-40B4-BE49-F238E27FC236}">
                  <a16:creationId xmlns:a16="http://schemas.microsoft.com/office/drawing/2014/main" id="{85BD21ED-9A76-D53D-89D0-625EB9A98454}"/>
                </a:ext>
              </a:extLst>
            </p:cNvPr>
            <p:cNvSpPr/>
            <p:nvPr/>
          </p:nvSpPr>
          <p:spPr>
            <a:xfrm>
              <a:off x="1228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3023;p68">
              <a:extLst>
                <a:ext uri="{FF2B5EF4-FFF2-40B4-BE49-F238E27FC236}">
                  <a16:creationId xmlns:a16="http://schemas.microsoft.com/office/drawing/2014/main" id="{EF3E2310-36DA-5F6F-1C19-9E2D4A7495D6}"/>
                </a:ext>
              </a:extLst>
            </p:cNvPr>
            <p:cNvSpPr/>
            <p:nvPr/>
          </p:nvSpPr>
          <p:spPr>
            <a:xfrm>
              <a:off x="1228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3024;p68">
              <a:extLst>
                <a:ext uri="{FF2B5EF4-FFF2-40B4-BE49-F238E27FC236}">
                  <a16:creationId xmlns:a16="http://schemas.microsoft.com/office/drawing/2014/main" id="{0B0C4BD2-77DF-0D2D-311C-F97F74C49C03}"/>
                </a:ext>
              </a:extLst>
            </p:cNvPr>
            <p:cNvSpPr/>
            <p:nvPr/>
          </p:nvSpPr>
          <p:spPr>
            <a:xfrm>
              <a:off x="1228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3025;p68">
              <a:extLst>
                <a:ext uri="{FF2B5EF4-FFF2-40B4-BE49-F238E27FC236}">
                  <a16:creationId xmlns:a16="http://schemas.microsoft.com/office/drawing/2014/main" id="{6F9A7B69-757F-70D2-3B43-07BE2719C2A8}"/>
                </a:ext>
              </a:extLst>
            </p:cNvPr>
            <p:cNvSpPr/>
            <p:nvPr/>
          </p:nvSpPr>
          <p:spPr>
            <a:xfrm>
              <a:off x="1228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3026;p68">
              <a:extLst>
                <a:ext uri="{FF2B5EF4-FFF2-40B4-BE49-F238E27FC236}">
                  <a16:creationId xmlns:a16="http://schemas.microsoft.com/office/drawing/2014/main" id="{AC7035F3-0602-BF5A-A8DF-A2FAF11106DB}"/>
                </a:ext>
              </a:extLst>
            </p:cNvPr>
            <p:cNvSpPr/>
            <p:nvPr/>
          </p:nvSpPr>
          <p:spPr>
            <a:xfrm>
              <a:off x="12284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3027;p68">
              <a:extLst>
                <a:ext uri="{FF2B5EF4-FFF2-40B4-BE49-F238E27FC236}">
                  <a16:creationId xmlns:a16="http://schemas.microsoft.com/office/drawing/2014/main" id="{5BAF0F8E-F8D5-3CD1-A767-6B39D76B7A31}"/>
                </a:ext>
              </a:extLst>
            </p:cNvPr>
            <p:cNvSpPr/>
            <p:nvPr/>
          </p:nvSpPr>
          <p:spPr>
            <a:xfrm>
              <a:off x="1152275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3028;p68">
              <a:extLst>
                <a:ext uri="{FF2B5EF4-FFF2-40B4-BE49-F238E27FC236}">
                  <a16:creationId xmlns:a16="http://schemas.microsoft.com/office/drawing/2014/main" id="{B244525F-F16B-23AE-605F-891E92BF5014}"/>
                </a:ext>
              </a:extLst>
            </p:cNvPr>
            <p:cNvSpPr/>
            <p:nvPr/>
          </p:nvSpPr>
          <p:spPr>
            <a:xfrm>
              <a:off x="1152275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3029;p68">
              <a:extLst>
                <a:ext uri="{FF2B5EF4-FFF2-40B4-BE49-F238E27FC236}">
                  <a16:creationId xmlns:a16="http://schemas.microsoft.com/office/drawing/2014/main" id="{A73E2316-D731-3021-72F6-D25163FABDC2}"/>
                </a:ext>
              </a:extLst>
            </p:cNvPr>
            <p:cNvSpPr/>
            <p:nvPr/>
          </p:nvSpPr>
          <p:spPr>
            <a:xfrm>
              <a:off x="1152275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3030;p68">
              <a:extLst>
                <a:ext uri="{FF2B5EF4-FFF2-40B4-BE49-F238E27FC236}">
                  <a16:creationId xmlns:a16="http://schemas.microsoft.com/office/drawing/2014/main" id="{DA05C7D8-FAAE-62A8-DA06-233E114FC9A9}"/>
                </a:ext>
              </a:extLst>
            </p:cNvPr>
            <p:cNvSpPr/>
            <p:nvPr/>
          </p:nvSpPr>
          <p:spPr>
            <a:xfrm>
              <a:off x="1152275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3031;p68">
              <a:extLst>
                <a:ext uri="{FF2B5EF4-FFF2-40B4-BE49-F238E27FC236}">
                  <a16:creationId xmlns:a16="http://schemas.microsoft.com/office/drawing/2014/main" id="{6FC491E9-7245-CC0D-3840-79BA1D4883E5}"/>
                </a:ext>
              </a:extLst>
            </p:cNvPr>
            <p:cNvSpPr/>
            <p:nvPr/>
          </p:nvSpPr>
          <p:spPr>
            <a:xfrm>
              <a:off x="11522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3032;p68">
              <a:extLst>
                <a:ext uri="{FF2B5EF4-FFF2-40B4-BE49-F238E27FC236}">
                  <a16:creationId xmlns:a16="http://schemas.microsoft.com/office/drawing/2014/main" id="{D53720A0-C920-3DE8-1964-C12EE518CEAA}"/>
                </a:ext>
              </a:extLst>
            </p:cNvPr>
            <p:cNvSpPr/>
            <p:nvPr/>
          </p:nvSpPr>
          <p:spPr>
            <a:xfrm>
              <a:off x="1152275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3033;p68">
              <a:extLst>
                <a:ext uri="{FF2B5EF4-FFF2-40B4-BE49-F238E27FC236}">
                  <a16:creationId xmlns:a16="http://schemas.microsoft.com/office/drawing/2014/main" id="{2F2B3B06-F9A1-6813-C31B-5DAB097062EF}"/>
                </a:ext>
              </a:extLst>
            </p:cNvPr>
            <p:cNvSpPr/>
            <p:nvPr/>
          </p:nvSpPr>
          <p:spPr>
            <a:xfrm>
              <a:off x="1152275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3034;p68">
              <a:extLst>
                <a:ext uri="{FF2B5EF4-FFF2-40B4-BE49-F238E27FC236}">
                  <a16:creationId xmlns:a16="http://schemas.microsoft.com/office/drawing/2014/main" id="{8C64297B-11F4-AD09-D989-EEB3F2E93F29}"/>
                </a:ext>
              </a:extLst>
            </p:cNvPr>
            <p:cNvSpPr/>
            <p:nvPr/>
          </p:nvSpPr>
          <p:spPr>
            <a:xfrm>
              <a:off x="1152275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3035;p68">
              <a:extLst>
                <a:ext uri="{FF2B5EF4-FFF2-40B4-BE49-F238E27FC236}">
                  <a16:creationId xmlns:a16="http://schemas.microsoft.com/office/drawing/2014/main" id="{3B1B585D-C132-7BCF-D2A6-A42F897778D7}"/>
                </a:ext>
              </a:extLst>
            </p:cNvPr>
            <p:cNvSpPr/>
            <p:nvPr/>
          </p:nvSpPr>
          <p:spPr>
            <a:xfrm>
              <a:off x="1152275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3036;p68">
              <a:extLst>
                <a:ext uri="{FF2B5EF4-FFF2-40B4-BE49-F238E27FC236}">
                  <a16:creationId xmlns:a16="http://schemas.microsoft.com/office/drawing/2014/main" id="{341A1273-949B-DD01-F5EE-56782878476E}"/>
                </a:ext>
              </a:extLst>
            </p:cNvPr>
            <p:cNvSpPr/>
            <p:nvPr/>
          </p:nvSpPr>
          <p:spPr>
            <a:xfrm>
              <a:off x="1152275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3037;p68">
              <a:extLst>
                <a:ext uri="{FF2B5EF4-FFF2-40B4-BE49-F238E27FC236}">
                  <a16:creationId xmlns:a16="http://schemas.microsoft.com/office/drawing/2014/main" id="{CD41213E-F529-AF9B-B5F0-9B7AC36EE2D6}"/>
                </a:ext>
              </a:extLst>
            </p:cNvPr>
            <p:cNvSpPr/>
            <p:nvPr/>
          </p:nvSpPr>
          <p:spPr>
            <a:xfrm>
              <a:off x="11522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3038;p68">
              <a:extLst>
                <a:ext uri="{FF2B5EF4-FFF2-40B4-BE49-F238E27FC236}">
                  <a16:creationId xmlns:a16="http://schemas.microsoft.com/office/drawing/2014/main" id="{BFF280CE-962D-9E84-1207-E0D93524B4D6}"/>
                </a:ext>
              </a:extLst>
            </p:cNvPr>
            <p:cNvSpPr/>
            <p:nvPr/>
          </p:nvSpPr>
          <p:spPr>
            <a:xfrm>
              <a:off x="11522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3039;p68">
              <a:extLst>
                <a:ext uri="{FF2B5EF4-FFF2-40B4-BE49-F238E27FC236}">
                  <a16:creationId xmlns:a16="http://schemas.microsoft.com/office/drawing/2014/main" id="{36AFA17D-6799-6244-20BC-AA9717D0B4EC}"/>
                </a:ext>
              </a:extLst>
            </p:cNvPr>
            <p:cNvSpPr/>
            <p:nvPr/>
          </p:nvSpPr>
          <p:spPr>
            <a:xfrm>
              <a:off x="11522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3040;p68">
              <a:extLst>
                <a:ext uri="{FF2B5EF4-FFF2-40B4-BE49-F238E27FC236}">
                  <a16:creationId xmlns:a16="http://schemas.microsoft.com/office/drawing/2014/main" id="{FC433ABC-904A-ABDD-3791-83BA430ABE0C}"/>
                </a:ext>
              </a:extLst>
            </p:cNvPr>
            <p:cNvSpPr/>
            <p:nvPr/>
          </p:nvSpPr>
          <p:spPr>
            <a:xfrm>
              <a:off x="11522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3041;p68">
              <a:extLst>
                <a:ext uri="{FF2B5EF4-FFF2-40B4-BE49-F238E27FC236}">
                  <a16:creationId xmlns:a16="http://schemas.microsoft.com/office/drawing/2014/main" id="{593E8706-2E79-BFE4-082B-687F3424CC99}"/>
                </a:ext>
              </a:extLst>
            </p:cNvPr>
            <p:cNvSpPr/>
            <p:nvPr/>
          </p:nvSpPr>
          <p:spPr>
            <a:xfrm>
              <a:off x="1152275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3042;p68">
              <a:extLst>
                <a:ext uri="{FF2B5EF4-FFF2-40B4-BE49-F238E27FC236}">
                  <a16:creationId xmlns:a16="http://schemas.microsoft.com/office/drawing/2014/main" id="{A61617B5-19C5-5FFB-F97F-344871179A2F}"/>
                </a:ext>
              </a:extLst>
            </p:cNvPr>
            <p:cNvSpPr/>
            <p:nvPr/>
          </p:nvSpPr>
          <p:spPr>
            <a:xfrm>
              <a:off x="107605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3043;p68">
              <a:extLst>
                <a:ext uri="{FF2B5EF4-FFF2-40B4-BE49-F238E27FC236}">
                  <a16:creationId xmlns:a16="http://schemas.microsoft.com/office/drawing/2014/main" id="{0FC6735F-7157-00DC-0FC8-63058D1F13AE}"/>
                </a:ext>
              </a:extLst>
            </p:cNvPr>
            <p:cNvSpPr/>
            <p:nvPr/>
          </p:nvSpPr>
          <p:spPr>
            <a:xfrm>
              <a:off x="10760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3044;p68">
              <a:extLst>
                <a:ext uri="{FF2B5EF4-FFF2-40B4-BE49-F238E27FC236}">
                  <a16:creationId xmlns:a16="http://schemas.microsoft.com/office/drawing/2014/main" id="{98B534AA-7A0A-4982-2FC4-C91ECA4CE0B9}"/>
                </a:ext>
              </a:extLst>
            </p:cNvPr>
            <p:cNvSpPr/>
            <p:nvPr/>
          </p:nvSpPr>
          <p:spPr>
            <a:xfrm>
              <a:off x="10760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3045;p68">
              <a:extLst>
                <a:ext uri="{FF2B5EF4-FFF2-40B4-BE49-F238E27FC236}">
                  <a16:creationId xmlns:a16="http://schemas.microsoft.com/office/drawing/2014/main" id="{53C564EF-CFAE-A2F9-FDF3-F3842C8556DB}"/>
                </a:ext>
              </a:extLst>
            </p:cNvPr>
            <p:cNvSpPr/>
            <p:nvPr/>
          </p:nvSpPr>
          <p:spPr>
            <a:xfrm>
              <a:off x="10760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3046;p68">
              <a:extLst>
                <a:ext uri="{FF2B5EF4-FFF2-40B4-BE49-F238E27FC236}">
                  <a16:creationId xmlns:a16="http://schemas.microsoft.com/office/drawing/2014/main" id="{42694ECD-C62F-0F8F-995C-2DEF878622F3}"/>
                </a:ext>
              </a:extLst>
            </p:cNvPr>
            <p:cNvSpPr/>
            <p:nvPr/>
          </p:nvSpPr>
          <p:spPr>
            <a:xfrm>
              <a:off x="10760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3047;p68">
              <a:extLst>
                <a:ext uri="{FF2B5EF4-FFF2-40B4-BE49-F238E27FC236}">
                  <a16:creationId xmlns:a16="http://schemas.microsoft.com/office/drawing/2014/main" id="{F47D17FA-CF3C-B053-80D0-CF24DE1B0784}"/>
                </a:ext>
              </a:extLst>
            </p:cNvPr>
            <p:cNvSpPr/>
            <p:nvPr/>
          </p:nvSpPr>
          <p:spPr>
            <a:xfrm>
              <a:off x="10760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3048;p68">
              <a:extLst>
                <a:ext uri="{FF2B5EF4-FFF2-40B4-BE49-F238E27FC236}">
                  <a16:creationId xmlns:a16="http://schemas.microsoft.com/office/drawing/2014/main" id="{34CB9EC2-3B3A-C97C-3F3A-AFF1CF56681C}"/>
                </a:ext>
              </a:extLst>
            </p:cNvPr>
            <p:cNvSpPr/>
            <p:nvPr/>
          </p:nvSpPr>
          <p:spPr>
            <a:xfrm>
              <a:off x="10760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3049;p68">
              <a:extLst>
                <a:ext uri="{FF2B5EF4-FFF2-40B4-BE49-F238E27FC236}">
                  <a16:creationId xmlns:a16="http://schemas.microsoft.com/office/drawing/2014/main" id="{80E6C6A9-FA80-3891-1308-901347E806A5}"/>
                </a:ext>
              </a:extLst>
            </p:cNvPr>
            <p:cNvSpPr/>
            <p:nvPr/>
          </p:nvSpPr>
          <p:spPr>
            <a:xfrm>
              <a:off x="10760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3050;p68">
              <a:extLst>
                <a:ext uri="{FF2B5EF4-FFF2-40B4-BE49-F238E27FC236}">
                  <a16:creationId xmlns:a16="http://schemas.microsoft.com/office/drawing/2014/main" id="{F0D08567-15F3-247A-C5CD-143F4052925B}"/>
                </a:ext>
              </a:extLst>
            </p:cNvPr>
            <p:cNvSpPr/>
            <p:nvPr/>
          </p:nvSpPr>
          <p:spPr>
            <a:xfrm>
              <a:off x="10760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3051;p68">
              <a:extLst>
                <a:ext uri="{FF2B5EF4-FFF2-40B4-BE49-F238E27FC236}">
                  <a16:creationId xmlns:a16="http://schemas.microsoft.com/office/drawing/2014/main" id="{8B7D5BA2-262C-3160-D6A8-2CBE5368E05F}"/>
                </a:ext>
              </a:extLst>
            </p:cNvPr>
            <p:cNvSpPr/>
            <p:nvPr/>
          </p:nvSpPr>
          <p:spPr>
            <a:xfrm>
              <a:off x="10760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3052;p68">
              <a:extLst>
                <a:ext uri="{FF2B5EF4-FFF2-40B4-BE49-F238E27FC236}">
                  <a16:creationId xmlns:a16="http://schemas.microsoft.com/office/drawing/2014/main" id="{D09FEEE5-2372-4DAC-2ACA-6077FE3DB0D5}"/>
                </a:ext>
              </a:extLst>
            </p:cNvPr>
            <p:cNvSpPr/>
            <p:nvPr/>
          </p:nvSpPr>
          <p:spPr>
            <a:xfrm>
              <a:off x="10760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3053;p68">
              <a:extLst>
                <a:ext uri="{FF2B5EF4-FFF2-40B4-BE49-F238E27FC236}">
                  <a16:creationId xmlns:a16="http://schemas.microsoft.com/office/drawing/2014/main" id="{8654E558-6F65-6C34-4B30-3EF3CB4E07D3}"/>
                </a:ext>
              </a:extLst>
            </p:cNvPr>
            <p:cNvSpPr/>
            <p:nvPr/>
          </p:nvSpPr>
          <p:spPr>
            <a:xfrm>
              <a:off x="10760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3054;p68">
              <a:extLst>
                <a:ext uri="{FF2B5EF4-FFF2-40B4-BE49-F238E27FC236}">
                  <a16:creationId xmlns:a16="http://schemas.microsoft.com/office/drawing/2014/main" id="{7206D94B-6530-6284-F2F9-313BEFF45FB0}"/>
                </a:ext>
              </a:extLst>
            </p:cNvPr>
            <p:cNvSpPr/>
            <p:nvPr/>
          </p:nvSpPr>
          <p:spPr>
            <a:xfrm>
              <a:off x="10760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3055;p68">
              <a:extLst>
                <a:ext uri="{FF2B5EF4-FFF2-40B4-BE49-F238E27FC236}">
                  <a16:creationId xmlns:a16="http://schemas.microsoft.com/office/drawing/2014/main" id="{E22D97BF-1919-9CF8-7F54-9E919917F497}"/>
                </a:ext>
              </a:extLst>
            </p:cNvPr>
            <p:cNvSpPr/>
            <p:nvPr/>
          </p:nvSpPr>
          <p:spPr>
            <a:xfrm>
              <a:off x="10760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3056;p68">
              <a:extLst>
                <a:ext uri="{FF2B5EF4-FFF2-40B4-BE49-F238E27FC236}">
                  <a16:creationId xmlns:a16="http://schemas.microsoft.com/office/drawing/2014/main" id="{EBB21C9F-83A3-6279-39F7-CEE189BEED45}"/>
                </a:ext>
              </a:extLst>
            </p:cNvPr>
            <p:cNvSpPr/>
            <p:nvPr/>
          </p:nvSpPr>
          <p:spPr>
            <a:xfrm>
              <a:off x="10760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3057;p68">
              <a:extLst>
                <a:ext uri="{FF2B5EF4-FFF2-40B4-BE49-F238E27FC236}">
                  <a16:creationId xmlns:a16="http://schemas.microsoft.com/office/drawing/2014/main" id="{16646BB1-8C3A-8E6E-0027-703CAD4F7F89}"/>
                </a:ext>
              </a:extLst>
            </p:cNvPr>
            <p:cNvSpPr/>
            <p:nvPr/>
          </p:nvSpPr>
          <p:spPr>
            <a:xfrm>
              <a:off x="1000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3058;p68">
              <a:extLst>
                <a:ext uri="{FF2B5EF4-FFF2-40B4-BE49-F238E27FC236}">
                  <a16:creationId xmlns:a16="http://schemas.microsoft.com/office/drawing/2014/main" id="{683A42B2-78C7-1B99-28E7-FB339D16276D}"/>
                </a:ext>
              </a:extLst>
            </p:cNvPr>
            <p:cNvSpPr/>
            <p:nvPr/>
          </p:nvSpPr>
          <p:spPr>
            <a:xfrm>
              <a:off x="1000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3059;p68">
              <a:extLst>
                <a:ext uri="{FF2B5EF4-FFF2-40B4-BE49-F238E27FC236}">
                  <a16:creationId xmlns:a16="http://schemas.microsoft.com/office/drawing/2014/main" id="{4C6265AD-9BDC-5EEF-EAF7-4AF0A28FF0AB}"/>
                </a:ext>
              </a:extLst>
            </p:cNvPr>
            <p:cNvSpPr/>
            <p:nvPr/>
          </p:nvSpPr>
          <p:spPr>
            <a:xfrm>
              <a:off x="1000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3060;p68">
              <a:extLst>
                <a:ext uri="{FF2B5EF4-FFF2-40B4-BE49-F238E27FC236}">
                  <a16:creationId xmlns:a16="http://schemas.microsoft.com/office/drawing/2014/main" id="{1009E0D4-4F80-18C4-AA05-7E059C187F74}"/>
                </a:ext>
              </a:extLst>
            </p:cNvPr>
            <p:cNvSpPr/>
            <p:nvPr/>
          </p:nvSpPr>
          <p:spPr>
            <a:xfrm>
              <a:off x="10000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3061;p68">
              <a:extLst>
                <a:ext uri="{FF2B5EF4-FFF2-40B4-BE49-F238E27FC236}">
                  <a16:creationId xmlns:a16="http://schemas.microsoft.com/office/drawing/2014/main" id="{EE7F5C12-01CB-64E5-B1AC-A5FB3F1168EA}"/>
                </a:ext>
              </a:extLst>
            </p:cNvPr>
            <p:cNvSpPr/>
            <p:nvPr/>
          </p:nvSpPr>
          <p:spPr>
            <a:xfrm>
              <a:off x="1000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3062;p68">
              <a:extLst>
                <a:ext uri="{FF2B5EF4-FFF2-40B4-BE49-F238E27FC236}">
                  <a16:creationId xmlns:a16="http://schemas.microsoft.com/office/drawing/2014/main" id="{0508021B-9F39-77A9-94FA-ED33128C86CE}"/>
                </a:ext>
              </a:extLst>
            </p:cNvPr>
            <p:cNvSpPr/>
            <p:nvPr/>
          </p:nvSpPr>
          <p:spPr>
            <a:xfrm>
              <a:off x="1000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3063;p68">
              <a:extLst>
                <a:ext uri="{FF2B5EF4-FFF2-40B4-BE49-F238E27FC236}">
                  <a16:creationId xmlns:a16="http://schemas.microsoft.com/office/drawing/2014/main" id="{83E8D8CD-206B-C0F0-B09F-0EC89376F05D}"/>
                </a:ext>
              </a:extLst>
            </p:cNvPr>
            <p:cNvSpPr/>
            <p:nvPr/>
          </p:nvSpPr>
          <p:spPr>
            <a:xfrm>
              <a:off x="1000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3064;p68">
              <a:extLst>
                <a:ext uri="{FF2B5EF4-FFF2-40B4-BE49-F238E27FC236}">
                  <a16:creationId xmlns:a16="http://schemas.microsoft.com/office/drawing/2014/main" id="{81D3EA5F-1E9B-FB1B-190C-A4B5EF15AFE1}"/>
                </a:ext>
              </a:extLst>
            </p:cNvPr>
            <p:cNvSpPr/>
            <p:nvPr/>
          </p:nvSpPr>
          <p:spPr>
            <a:xfrm>
              <a:off x="1000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3065;p68">
              <a:extLst>
                <a:ext uri="{FF2B5EF4-FFF2-40B4-BE49-F238E27FC236}">
                  <a16:creationId xmlns:a16="http://schemas.microsoft.com/office/drawing/2014/main" id="{E70A11E0-83D4-1AD0-9CF2-D7480EBEA203}"/>
                </a:ext>
              </a:extLst>
            </p:cNvPr>
            <p:cNvSpPr/>
            <p:nvPr/>
          </p:nvSpPr>
          <p:spPr>
            <a:xfrm>
              <a:off x="10000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3066;p68">
              <a:extLst>
                <a:ext uri="{FF2B5EF4-FFF2-40B4-BE49-F238E27FC236}">
                  <a16:creationId xmlns:a16="http://schemas.microsoft.com/office/drawing/2014/main" id="{55F8CCCD-303B-FD9B-1FD3-F43A3E682ACA}"/>
                </a:ext>
              </a:extLst>
            </p:cNvPr>
            <p:cNvSpPr/>
            <p:nvPr/>
          </p:nvSpPr>
          <p:spPr>
            <a:xfrm>
              <a:off x="923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3067;p68">
              <a:extLst>
                <a:ext uri="{FF2B5EF4-FFF2-40B4-BE49-F238E27FC236}">
                  <a16:creationId xmlns:a16="http://schemas.microsoft.com/office/drawing/2014/main" id="{69CF90B2-20D6-1FD0-D52B-D7D0CE2485F3}"/>
                </a:ext>
              </a:extLst>
            </p:cNvPr>
            <p:cNvSpPr/>
            <p:nvPr/>
          </p:nvSpPr>
          <p:spPr>
            <a:xfrm>
              <a:off x="923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3068;p68">
              <a:extLst>
                <a:ext uri="{FF2B5EF4-FFF2-40B4-BE49-F238E27FC236}">
                  <a16:creationId xmlns:a16="http://schemas.microsoft.com/office/drawing/2014/main" id="{FFC06B85-A2FA-CB5A-8FB4-B3EBBCF215AC}"/>
                </a:ext>
              </a:extLst>
            </p:cNvPr>
            <p:cNvSpPr/>
            <p:nvPr/>
          </p:nvSpPr>
          <p:spPr>
            <a:xfrm>
              <a:off x="923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3069;p68">
              <a:extLst>
                <a:ext uri="{FF2B5EF4-FFF2-40B4-BE49-F238E27FC236}">
                  <a16:creationId xmlns:a16="http://schemas.microsoft.com/office/drawing/2014/main" id="{07B05FDC-BA85-9749-EF36-6F8FD1279B89}"/>
                </a:ext>
              </a:extLst>
            </p:cNvPr>
            <p:cNvSpPr/>
            <p:nvPr/>
          </p:nvSpPr>
          <p:spPr>
            <a:xfrm>
              <a:off x="923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3070;p68">
              <a:extLst>
                <a:ext uri="{FF2B5EF4-FFF2-40B4-BE49-F238E27FC236}">
                  <a16:creationId xmlns:a16="http://schemas.microsoft.com/office/drawing/2014/main" id="{A7B8AD28-F19C-C579-DED5-503869C97363}"/>
                </a:ext>
              </a:extLst>
            </p:cNvPr>
            <p:cNvSpPr/>
            <p:nvPr/>
          </p:nvSpPr>
          <p:spPr>
            <a:xfrm>
              <a:off x="923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3071;p68">
              <a:extLst>
                <a:ext uri="{FF2B5EF4-FFF2-40B4-BE49-F238E27FC236}">
                  <a16:creationId xmlns:a16="http://schemas.microsoft.com/office/drawing/2014/main" id="{37158309-3CC5-BF68-CE32-3441049EF4E8}"/>
                </a:ext>
              </a:extLst>
            </p:cNvPr>
            <p:cNvSpPr/>
            <p:nvPr/>
          </p:nvSpPr>
          <p:spPr>
            <a:xfrm>
              <a:off x="923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3072;p68">
              <a:extLst>
                <a:ext uri="{FF2B5EF4-FFF2-40B4-BE49-F238E27FC236}">
                  <a16:creationId xmlns:a16="http://schemas.microsoft.com/office/drawing/2014/main" id="{1FF35376-B979-7539-B652-1471BB521898}"/>
                </a:ext>
              </a:extLst>
            </p:cNvPr>
            <p:cNvSpPr/>
            <p:nvPr/>
          </p:nvSpPr>
          <p:spPr>
            <a:xfrm>
              <a:off x="923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3073;p68">
              <a:extLst>
                <a:ext uri="{FF2B5EF4-FFF2-40B4-BE49-F238E27FC236}">
                  <a16:creationId xmlns:a16="http://schemas.microsoft.com/office/drawing/2014/main" id="{EE0DE325-2C80-5736-E3B4-5230EF2BA06A}"/>
                </a:ext>
              </a:extLst>
            </p:cNvPr>
            <p:cNvSpPr/>
            <p:nvPr/>
          </p:nvSpPr>
          <p:spPr>
            <a:xfrm>
              <a:off x="847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3074;p68">
              <a:extLst>
                <a:ext uri="{FF2B5EF4-FFF2-40B4-BE49-F238E27FC236}">
                  <a16:creationId xmlns:a16="http://schemas.microsoft.com/office/drawing/2014/main" id="{E9371F68-0D92-96E7-A607-3DA790AE6289}"/>
                </a:ext>
              </a:extLst>
            </p:cNvPr>
            <p:cNvSpPr/>
            <p:nvPr/>
          </p:nvSpPr>
          <p:spPr>
            <a:xfrm>
              <a:off x="8476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3075;p68">
              <a:extLst>
                <a:ext uri="{FF2B5EF4-FFF2-40B4-BE49-F238E27FC236}">
                  <a16:creationId xmlns:a16="http://schemas.microsoft.com/office/drawing/2014/main" id="{2813CBA7-A33C-FE48-7E2B-3B1BA73520DE}"/>
                </a:ext>
              </a:extLst>
            </p:cNvPr>
            <p:cNvSpPr/>
            <p:nvPr/>
          </p:nvSpPr>
          <p:spPr>
            <a:xfrm>
              <a:off x="847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3076;p68">
              <a:extLst>
                <a:ext uri="{FF2B5EF4-FFF2-40B4-BE49-F238E27FC236}">
                  <a16:creationId xmlns:a16="http://schemas.microsoft.com/office/drawing/2014/main" id="{65D62489-DD4F-BF76-86FF-B6927C8B242E}"/>
                </a:ext>
              </a:extLst>
            </p:cNvPr>
            <p:cNvSpPr/>
            <p:nvPr/>
          </p:nvSpPr>
          <p:spPr>
            <a:xfrm>
              <a:off x="847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3077;p68">
              <a:extLst>
                <a:ext uri="{FF2B5EF4-FFF2-40B4-BE49-F238E27FC236}">
                  <a16:creationId xmlns:a16="http://schemas.microsoft.com/office/drawing/2014/main" id="{E7CAE17E-CF76-1943-B23C-BCEEC2D8ECEC}"/>
                </a:ext>
              </a:extLst>
            </p:cNvPr>
            <p:cNvSpPr/>
            <p:nvPr/>
          </p:nvSpPr>
          <p:spPr>
            <a:xfrm>
              <a:off x="847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3078;p68">
              <a:extLst>
                <a:ext uri="{FF2B5EF4-FFF2-40B4-BE49-F238E27FC236}">
                  <a16:creationId xmlns:a16="http://schemas.microsoft.com/office/drawing/2014/main" id="{122DCCD5-704F-0427-0BDB-582DA6E9E655}"/>
                </a:ext>
              </a:extLst>
            </p:cNvPr>
            <p:cNvSpPr/>
            <p:nvPr/>
          </p:nvSpPr>
          <p:spPr>
            <a:xfrm>
              <a:off x="847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3079;p68">
              <a:extLst>
                <a:ext uri="{FF2B5EF4-FFF2-40B4-BE49-F238E27FC236}">
                  <a16:creationId xmlns:a16="http://schemas.microsoft.com/office/drawing/2014/main" id="{04224317-A5AE-D5F3-F509-8EA380F5BCDC}"/>
                </a:ext>
              </a:extLst>
            </p:cNvPr>
            <p:cNvSpPr/>
            <p:nvPr/>
          </p:nvSpPr>
          <p:spPr>
            <a:xfrm>
              <a:off x="7714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3080;p68">
              <a:extLst>
                <a:ext uri="{FF2B5EF4-FFF2-40B4-BE49-F238E27FC236}">
                  <a16:creationId xmlns:a16="http://schemas.microsoft.com/office/drawing/2014/main" id="{1DCE3C80-977C-BBB4-337C-43FBCC554F39}"/>
                </a:ext>
              </a:extLst>
            </p:cNvPr>
            <p:cNvSpPr/>
            <p:nvPr/>
          </p:nvSpPr>
          <p:spPr>
            <a:xfrm>
              <a:off x="7714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3081;p68">
              <a:extLst>
                <a:ext uri="{FF2B5EF4-FFF2-40B4-BE49-F238E27FC236}">
                  <a16:creationId xmlns:a16="http://schemas.microsoft.com/office/drawing/2014/main" id="{0F96DA6E-14F9-89C4-2D48-4680D147F8BD}"/>
                </a:ext>
              </a:extLst>
            </p:cNvPr>
            <p:cNvSpPr/>
            <p:nvPr/>
          </p:nvSpPr>
          <p:spPr>
            <a:xfrm>
              <a:off x="7714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3082;p68">
              <a:extLst>
                <a:ext uri="{FF2B5EF4-FFF2-40B4-BE49-F238E27FC236}">
                  <a16:creationId xmlns:a16="http://schemas.microsoft.com/office/drawing/2014/main" id="{DBEB7463-F4EC-EF89-BDB6-AFEB39C76DB5}"/>
                </a:ext>
              </a:extLst>
            </p:cNvPr>
            <p:cNvSpPr/>
            <p:nvPr/>
          </p:nvSpPr>
          <p:spPr>
            <a:xfrm>
              <a:off x="7714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3083;p68">
              <a:extLst>
                <a:ext uri="{FF2B5EF4-FFF2-40B4-BE49-F238E27FC236}">
                  <a16:creationId xmlns:a16="http://schemas.microsoft.com/office/drawing/2014/main" id="{CF8F944F-56BF-3A88-E057-7701DD6A0DBC}"/>
                </a:ext>
              </a:extLst>
            </p:cNvPr>
            <p:cNvSpPr/>
            <p:nvPr/>
          </p:nvSpPr>
          <p:spPr>
            <a:xfrm>
              <a:off x="6952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3084;p68">
              <a:extLst>
                <a:ext uri="{FF2B5EF4-FFF2-40B4-BE49-F238E27FC236}">
                  <a16:creationId xmlns:a16="http://schemas.microsoft.com/office/drawing/2014/main" id="{3B893CAF-D8E1-973B-4C0B-6A8912149F18}"/>
                </a:ext>
              </a:extLst>
            </p:cNvPr>
            <p:cNvSpPr/>
            <p:nvPr/>
          </p:nvSpPr>
          <p:spPr>
            <a:xfrm>
              <a:off x="6952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3085;p68">
              <a:extLst>
                <a:ext uri="{FF2B5EF4-FFF2-40B4-BE49-F238E27FC236}">
                  <a16:creationId xmlns:a16="http://schemas.microsoft.com/office/drawing/2014/main" id="{5813E198-5EFC-8E4B-32CB-74165A670D31}"/>
                </a:ext>
              </a:extLst>
            </p:cNvPr>
            <p:cNvSpPr/>
            <p:nvPr/>
          </p:nvSpPr>
          <p:spPr>
            <a:xfrm>
              <a:off x="6952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3086;p68">
              <a:extLst>
                <a:ext uri="{FF2B5EF4-FFF2-40B4-BE49-F238E27FC236}">
                  <a16:creationId xmlns:a16="http://schemas.microsoft.com/office/drawing/2014/main" id="{A0FF12B7-2BC5-46B2-9C54-5F104FFEAD28}"/>
                </a:ext>
              </a:extLst>
            </p:cNvPr>
            <p:cNvSpPr/>
            <p:nvPr/>
          </p:nvSpPr>
          <p:spPr>
            <a:xfrm>
              <a:off x="6952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3087;p68">
              <a:extLst>
                <a:ext uri="{FF2B5EF4-FFF2-40B4-BE49-F238E27FC236}">
                  <a16:creationId xmlns:a16="http://schemas.microsoft.com/office/drawing/2014/main" id="{6716D554-EBAD-5AD5-0458-DFAF559ED27F}"/>
                </a:ext>
              </a:extLst>
            </p:cNvPr>
            <p:cNvSpPr/>
            <p:nvPr/>
          </p:nvSpPr>
          <p:spPr>
            <a:xfrm>
              <a:off x="6189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3088;p68">
              <a:extLst>
                <a:ext uri="{FF2B5EF4-FFF2-40B4-BE49-F238E27FC236}">
                  <a16:creationId xmlns:a16="http://schemas.microsoft.com/office/drawing/2014/main" id="{FAFE8D5D-F5C3-B7BB-B088-8DC7599955EA}"/>
                </a:ext>
              </a:extLst>
            </p:cNvPr>
            <p:cNvSpPr/>
            <p:nvPr/>
          </p:nvSpPr>
          <p:spPr>
            <a:xfrm>
              <a:off x="6189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3089;p68">
              <a:extLst>
                <a:ext uri="{FF2B5EF4-FFF2-40B4-BE49-F238E27FC236}">
                  <a16:creationId xmlns:a16="http://schemas.microsoft.com/office/drawing/2014/main" id="{932EC34F-4DE4-D083-EDD0-D06889BE0323}"/>
                </a:ext>
              </a:extLst>
            </p:cNvPr>
            <p:cNvSpPr/>
            <p:nvPr/>
          </p:nvSpPr>
          <p:spPr>
            <a:xfrm>
              <a:off x="6189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3090;p68">
              <a:extLst>
                <a:ext uri="{FF2B5EF4-FFF2-40B4-BE49-F238E27FC236}">
                  <a16:creationId xmlns:a16="http://schemas.microsoft.com/office/drawing/2014/main" id="{A261290B-7320-A91E-F5C9-A3EBB10F2B5F}"/>
                </a:ext>
              </a:extLst>
            </p:cNvPr>
            <p:cNvSpPr/>
            <p:nvPr/>
          </p:nvSpPr>
          <p:spPr>
            <a:xfrm>
              <a:off x="6189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3091;p68">
              <a:extLst>
                <a:ext uri="{FF2B5EF4-FFF2-40B4-BE49-F238E27FC236}">
                  <a16:creationId xmlns:a16="http://schemas.microsoft.com/office/drawing/2014/main" id="{4E5677C9-0319-C330-6929-0B0E409D6723}"/>
                </a:ext>
              </a:extLst>
            </p:cNvPr>
            <p:cNvSpPr/>
            <p:nvPr/>
          </p:nvSpPr>
          <p:spPr>
            <a:xfrm>
              <a:off x="5427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3092;p68">
              <a:extLst>
                <a:ext uri="{FF2B5EF4-FFF2-40B4-BE49-F238E27FC236}">
                  <a16:creationId xmlns:a16="http://schemas.microsoft.com/office/drawing/2014/main" id="{283163B6-96B9-CFEA-A891-F8A97D0030FE}"/>
                </a:ext>
              </a:extLst>
            </p:cNvPr>
            <p:cNvSpPr/>
            <p:nvPr/>
          </p:nvSpPr>
          <p:spPr>
            <a:xfrm>
              <a:off x="5427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3093;p68">
              <a:extLst>
                <a:ext uri="{FF2B5EF4-FFF2-40B4-BE49-F238E27FC236}">
                  <a16:creationId xmlns:a16="http://schemas.microsoft.com/office/drawing/2014/main" id="{C230B4EA-B80C-DA6B-0723-07C45D9615CF}"/>
                </a:ext>
              </a:extLst>
            </p:cNvPr>
            <p:cNvSpPr/>
            <p:nvPr/>
          </p:nvSpPr>
          <p:spPr>
            <a:xfrm>
              <a:off x="5427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3094;p68">
              <a:extLst>
                <a:ext uri="{FF2B5EF4-FFF2-40B4-BE49-F238E27FC236}">
                  <a16:creationId xmlns:a16="http://schemas.microsoft.com/office/drawing/2014/main" id="{655D1346-0B76-18C2-E395-BF2DBAB9FEDC}"/>
                </a:ext>
              </a:extLst>
            </p:cNvPr>
            <p:cNvSpPr/>
            <p:nvPr/>
          </p:nvSpPr>
          <p:spPr>
            <a:xfrm>
              <a:off x="5427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3095;p68">
              <a:extLst>
                <a:ext uri="{FF2B5EF4-FFF2-40B4-BE49-F238E27FC236}">
                  <a16:creationId xmlns:a16="http://schemas.microsoft.com/office/drawing/2014/main" id="{CD5EDB54-FA46-54B9-E7A2-7A58FAE37E82}"/>
                </a:ext>
              </a:extLst>
            </p:cNvPr>
            <p:cNvSpPr/>
            <p:nvPr/>
          </p:nvSpPr>
          <p:spPr>
            <a:xfrm>
              <a:off x="4665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3096;p68">
              <a:extLst>
                <a:ext uri="{FF2B5EF4-FFF2-40B4-BE49-F238E27FC236}">
                  <a16:creationId xmlns:a16="http://schemas.microsoft.com/office/drawing/2014/main" id="{1F4AE400-DA19-5F2F-F0BD-F68CF858A978}"/>
                </a:ext>
              </a:extLst>
            </p:cNvPr>
            <p:cNvSpPr/>
            <p:nvPr/>
          </p:nvSpPr>
          <p:spPr>
            <a:xfrm>
              <a:off x="4665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3097;p68">
              <a:extLst>
                <a:ext uri="{FF2B5EF4-FFF2-40B4-BE49-F238E27FC236}">
                  <a16:creationId xmlns:a16="http://schemas.microsoft.com/office/drawing/2014/main" id="{71A4E3FB-BD73-64CA-9A6F-AED119EBA128}"/>
                </a:ext>
              </a:extLst>
            </p:cNvPr>
            <p:cNvSpPr/>
            <p:nvPr/>
          </p:nvSpPr>
          <p:spPr>
            <a:xfrm>
              <a:off x="4665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3098;p68">
              <a:extLst>
                <a:ext uri="{FF2B5EF4-FFF2-40B4-BE49-F238E27FC236}">
                  <a16:creationId xmlns:a16="http://schemas.microsoft.com/office/drawing/2014/main" id="{7AF4A978-A8C7-BE16-3880-51155933F3B0}"/>
                </a:ext>
              </a:extLst>
            </p:cNvPr>
            <p:cNvSpPr/>
            <p:nvPr/>
          </p:nvSpPr>
          <p:spPr>
            <a:xfrm>
              <a:off x="4665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3099;p68">
              <a:extLst>
                <a:ext uri="{FF2B5EF4-FFF2-40B4-BE49-F238E27FC236}">
                  <a16:creationId xmlns:a16="http://schemas.microsoft.com/office/drawing/2014/main" id="{BD651E3C-1D5B-B5DC-D40C-5CCC0727C397}"/>
                </a:ext>
              </a:extLst>
            </p:cNvPr>
            <p:cNvSpPr/>
            <p:nvPr/>
          </p:nvSpPr>
          <p:spPr>
            <a:xfrm>
              <a:off x="390550" y="187605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3100;p68">
              <a:extLst>
                <a:ext uri="{FF2B5EF4-FFF2-40B4-BE49-F238E27FC236}">
                  <a16:creationId xmlns:a16="http://schemas.microsoft.com/office/drawing/2014/main" id="{1AB3B54A-A088-A962-E3AE-AACC86C1033E}"/>
                </a:ext>
              </a:extLst>
            </p:cNvPr>
            <p:cNvSpPr/>
            <p:nvPr/>
          </p:nvSpPr>
          <p:spPr>
            <a:xfrm>
              <a:off x="390550" y="17998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3101;p68">
              <a:extLst>
                <a:ext uri="{FF2B5EF4-FFF2-40B4-BE49-F238E27FC236}">
                  <a16:creationId xmlns:a16="http://schemas.microsoft.com/office/drawing/2014/main" id="{B7F94C4F-2531-0139-3790-09F7A2DFF8CE}"/>
                </a:ext>
              </a:extLst>
            </p:cNvPr>
            <p:cNvSpPr/>
            <p:nvPr/>
          </p:nvSpPr>
          <p:spPr>
            <a:xfrm>
              <a:off x="3905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3102;p68">
              <a:extLst>
                <a:ext uri="{FF2B5EF4-FFF2-40B4-BE49-F238E27FC236}">
                  <a16:creationId xmlns:a16="http://schemas.microsoft.com/office/drawing/2014/main" id="{4A671BF2-A987-F90C-1BF2-855F49E81E10}"/>
                </a:ext>
              </a:extLst>
            </p:cNvPr>
            <p:cNvSpPr/>
            <p:nvPr/>
          </p:nvSpPr>
          <p:spPr>
            <a:xfrm>
              <a:off x="3905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3103;p68">
              <a:extLst>
                <a:ext uri="{FF2B5EF4-FFF2-40B4-BE49-F238E27FC236}">
                  <a16:creationId xmlns:a16="http://schemas.microsoft.com/office/drawing/2014/main" id="{897710C0-7C3C-354E-225A-90F4566373FC}"/>
                </a:ext>
              </a:extLst>
            </p:cNvPr>
            <p:cNvSpPr/>
            <p:nvPr/>
          </p:nvSpPr>
          <p:spPr>
            <a:xfrm>
              <a:off x="390550" y="157140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3104;p68">
              <a:extLst>
                <a:ext uri="{FF2B5EF4-FFF2-40B4-BE49-F238E27FC236}">
                  <a16:creationId xmlns:a16="http://schemas.microsoft.com/office/drawing/2014/main" id="{921D65ED-DD75-CCEF-6FCB-FF6C925347DE}"/>
                </a:ext>
              </a:extLst>
            </p:cNvPr>
            <p:cNvSpPr/>
            <p:nvPr/>
          </p:nvSpPr>
          <p:spPr>
            <a:xfrm>
              <a:off x="314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3105;p68">
              <a:extLst>
                <a:ext uri="{FF2B5EF4-FFF2-40B4-BE49-F238E27FC236}">
                  <a16:creationId xmlns:a16="http://schemas.microsoft.com/office/drawing/2014/main" id="{F98D0B63-BD4E-FE2C-D0BB-B04B153D6CAE}"/>
                </a:ext>
              </a:extLst>
            </p:cNvPr>
            <p:cNvSpPr/>
            <p:nvPr/>
          </p:nvSpPr>
          <p:spPr>
            <a:xfrm>
              <a:off x="314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3106;p68">
              <a:extLst>
                <a:ext uri="{FF2B5EF4-FFF2-40B4-BE49-F238E27FC236}">
                  <a16:creationId xmlns:a16="http://schemas.microsoft.com/office/drawing/2014/main" id="{1D120077-6814-BFBB-7322-34722DF1C5EE}"/>
                </a:ext>
              </a:extLst>
            </p:cNvPr>
            <p:cNvSpPr/>
            <p:nvPr/>
          </p:nvSpPr>
          <p:spPr>
            <a:xfrm>
              <a:off x="314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3107;p68">
              <a:extLst>
                <a:ext uri="{FF2B5EF4-FFF2-40B4-BE49-F238E27FC236}">
                  <a16:creationId xmlns:a16="http://schemas.microsoft.com/office/drawing/2014/main" id="{1E2A12F8-7E8D-5E96-328E-3D5B398AA26F}"/>
                </a:ext>
              </a:extLst>
            </p:cNvPr>
            <p:cNvSpPr/>
            <p:nvPr/>
          </p:nvSpPr>
          <p:spPr>
            <a:xfrm>
              <a:off x="314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3108;p68">
              <a:extLst>
                <a:ext uri="{FF2B5EF4-FFF2-40B4-BE49-F238E27FC236}">
                  <a16:creationId xmlns:a16="http://schemas.microsoft.com/office/drawing/2014/main" id="{F7429F5E-0544-8F3C-8BA0-71630E4E9D19}"/>
                </a:ext>
              </a:extLst>
            </p:cNvPr>
            <p:cNvSpPr/>
            <p:nvPr/>
          </p:nvSpPr>
          <p:spPr>
            <a:xfrm>
              <a:off x="314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3109;p68">
              <a:extLst>
                <a:ext uri="{FF2B5EF4-FFF2-40B4-BE49-F238E27FC236}">
                  <a16:creationId xmlns:a16="http://schemas.microsoft.com/office/drawing/2014/main" id="{00C14498-EC4A-31E2-C7AA-BA9CE2294128}"/>
                </a:ext>
              </a:extLst>
            </p:cNvPr>
            <p:cNvSpPr/>
            <p:nvPr/>
          </p:nvSpPr>
          <p:spPr>
            <a:xfrm>
              <a:off x="314325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3110;p68">
              <a:extLst>
                <a:ext uri="{FF2B5EF4-FFF2-40B4-BE49-F238E27FC236}">
                  <a16:creationId xmlns:a16="http://schemas.microsoft.com/office/drawing/2014/main" id="{78565424-B716-9A1D-E4B1-0193D1EBF463}"/>
                </a:ext>
              </a:extLst>
            </p:cNvPr>
            <p:cNvSpPr/>
            <p:nvPr/>
          </p:nvSpPr>
          <p:spPr>
            <a:xfrm>
              <a:off x="238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3111;p68">
              <a:extLst>
                <a:ext uri="{FF2B5EF4-FFF2-40B4-BE49-F238E27FC236}">
                  <a16:creationId xmlns:a16="http://schemas.microsoft.com/office/drawing/2014/main" id="{D3883097-3FA3-BB40-C434-21497EA3F1A0}"/>
                </a:ext>
              </a:extLst>
            </p:cNvPr>
            <p:cNvSpPr/>
            <p:nvPr/>
          </p:nvSpPr>
          <p:spPr>
            <a:xfrm>
              <a:off x="238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3112;p68">
              <a:extLst>
                <a:ext uri="{FF2B5EF4-FFF2-40B4-BE49-F238E27FC236}">
                  <a16:creationId xmlns:a16="http://schemas.microsoft.com/office/drawing/2014/main" id="{EA5455C1-5D31-6A6D-4C7D-EB617BB98433}"/>
                </a:ext>
              </a:extLst>
            </p:cNvPr>
            <p:cNvSpPr/>
            <p:nvPr/>
          </p:nvSpPr>
          <p:spPr>
            <a:xfrm>
              <a:off x="238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3113;p68">
              <a:extLst>
                <a:ext uri="{FF2B5EF4-FFF2-40B4-BE49-F238E27FC236}">
                  <a16:creationId xmlns:a16="http://schemas.microsoft.com/office/drawing/2014/main" id="{12C550D9-FFA2-1C06-F260-823EA43B98FA}"/>
                </a:ext>
              </a:extLst>
            </p:cNvPr>
            <p:cNvSpPr/>
            <p:nvPr/>
          </p:nvSpPr>
          <p:spPr>
            <a:xfrm>
              <a:off x="238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3114;p68">
              <a:extLst>
                <a:ext uri="{FF2B5EF4-FFF2-40B4-BE49-F238E27FC236}">
                  <a16:creationId xmlns:a16="http://schemas.microsoft.com/office/drawing/2014/main" id="{5728FA30-9F8A-2F26-7D35-911351BF80CD}"/>
                </a:ext>
              </a:extLst>
            </p:cNvPr>
            <p:cNvSpPr/>
            <p:nvPr/>
          </p:nvSpPr>
          <p:spPr>
            <a:xfrm>
              <a:off x="44278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3115;p68">
              <a:extLst>
                <a:ext uri="{FF2B5EF4-FFF2-40B4-BE49-F238E27FC236}">
                  <a16:creationId xmlns:a16="http://schemas.microsoft.com/office/drawing/2014/main" id="{2C578F0B-F91E-F12C-35D0-0FB1978ED82C}"/>
                </a:ext>
              </a:extLst>
            </p:cNvPr>
            <p:cNvSpPr/>
            <p:nvPr/>
          </p:nvSpPr>
          <p:spPr>
            <a:xfrm>
              <a:off x="44278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3116;p68">
              <a:extLst>
                <a:ext uri="{FF2B5EF4-FFF2-40B4-BE49-F238E27FC236}">
                  <a16:creationId xmlns:a16="http://schemas.microsoft.com/office/drawing/2014/main" id="{E3F33CA4-EC5D-ECF5-299E-111148FC3605}"/>
                </a:ext>
              </a:extLst>
            </p:cNvPr>
            <p:cNvSpPr/>
            <p:nvPr/>
          </p:nvSpPr>
          <p:spPr>
            <a:xfrm>
              <a:off x="45040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3117;p68">
              <a:extLst>
                <a:ext uri="{FF2B5EF4-FFF2-40B4-BE49-F238E27FC236}">
                  <a16:creationId xmlns:a16="http://schemas.microsoft.com/office/drawing/2014/main" id="{B2B1B281-1A52-179A-9DAC-E41B9A5CB007}"/>
                </a:ext>
              </a:extLst>
            </p:cNvPr>
            <p:cNvSpPr/>
            <p:nvPr/>
          </p:nvSpPr>
          <p:spPr>
            <a:xfrm>
              <a:off x="45040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3118;p68">
              <a:extLst>
                <a:ext uri="{FF2B5EF4-FFF2-40B4-BE49-F238E27FC236}">
                  <a16:creationId xmlns:a16="http://schemas.microsoft.com/office/drawing/2014/main" id="{C391FA91-B4F4-DD8C-8A4D-C34919750976}"/>
                </a:ext>
              </a:extLst>
            </p:cNvPr>
            <p:cNvSpPr/>
            <p:nvPr/>
          </p:nvSpPr>
          <p:spPr>
            <a:xfrm>
              <a:off x="45802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3119;p68">
              <a:extLst>
                <a:ext uri="{FF2B5EF4-FFF2-40B4-BE49-F238E27FC236}">
                  <a16:creationId xmlns:a16="http://schemas.microsoft.com/office/drawing/2014/main" id="{689E97D9-221A-9F1A-18A7-DC40186FB3C9}"/>
                </a:ext>
              </a:extLst>
            </p:cNvPr>
            <p:cNvSpPr/>
            <p:nvPr/>
          </p:nvSpPr>
          <p:spPr>
            <a:xfrm>
              <a:off x="45040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3120;p68">
              <a:extLst>
                <a:ext uri="{FF2B5EF4-FFF2-40B4-BE49-F238E27FC236}">
                  <a16:creationId xmlns:a16="http://schemas.microsoft.com/office/drawing/2014/main" id="{7BD0D283-0756-9228-3B66-E54E7CBC6292}"/>
                </a:ext>
              </a:extLst>
            </p:cNvPr>
            <p:cNvSpPr/>
            <p:nvPr/>
          </p:nvSpPr>
          <p:spPr>
            <a:xfrm>
              <a:off x="511335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3121;p68">
              <a:extLst>
                <a:ext uri="{FF2B5EF4-FFF2-40B4-BE49-F238E27FC236}">
                  <a16:creationId xmlns:a16="http://schemas.microsoft.com/office/drawing/2014/main" id="{51368BFD-63ED-65E4-4DB8-61F6ADB22E31}"/>
                </a:ext>
              </a:extLst>
            </p:cNvPr>
            <p:cNvSpPr/>
            <p:nvPr/>
          </p:nvSpPr>
          <p:spPr>
            <a:xfrm>
              <a:off x="511335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3122;p68">
              <a:extLst>
                <a:ext uri="{FF2B5EF4-FFF2-40B4-BE49-F238E27FC236}">
                  <a16:creationId xmlns:a16="http://schemas.microsoft.com/office/drawing/2014/main" id="{49F58F96-04CC-A6BB-4E5B-6E6FB6B6A6C0}"/>
                </a:ext>
              </a:extLst>
            </p:cNvPr>
            <p:cNvSpPr/>
            <p:nvPr/>
          </p:nvSpPr>
          <p:spPr>
            <a:xfrm>
              <a:off x="51133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3123;p68">
              <a:extLst>
                <a:ext uri="{FF2B5EF4-FFF2-40B4-BE49-F238E27FC236}">
                  <a16:creationId xmlns:a16="http://schemas.microsoft.com/office/drawing/2014/main" id="{4F1E77FB-6352-ABDA-546E-2A0182F876F1}"/>
                </a:ext>
              </a:extLst>
            </p:cNvPr>
            <p:cNvSpPr/>
            <p:nvPr/>
          </p:nvSpPr>
          <p:spPr>
            <a:xfrm>
              <a:off x="51133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3124;p68">
              <a:extLst>
                <a:ext uri="{FF2B5EF4-FFF2-40B4-BE49-F238E27FC236}">
                  <a16:creationId xmlns:a16="http://schemas.microsoft.com/office/drawing/2014/main" id="{DDE1A150-A38A-2865-DC21-AD7499159B43}"/>
                </a:ext>
              </a:extLst>
            </p:cNvPr>
            <p:cNvSpPr/>
            <p:nvPr/>
          </p:nvSpPr>
          <p:spPr>
            <a:xfrm>
              <a:off x="511335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3125;p68">
              <a:extLst>
                <a:ext uri="{FF2B5EF4-FFF2-40B4-BE49-F238E27FC236}">
                  <a16:creationId xmlns:a16="http://schemas.microsoft.com/office/drawing/2014/main" id="{66F7529B-182C-4FD2-CD17-BECA0E3077D0}"/>
                </a:ext>
              </a:extLst>
            </p:cNvPr>
            <p:cNvSpPr/>
            <p:nvPr/>
          </p:nvSpPr>
          <p:spPr>
            <a:xfrm>
              <a:off x="5113350" y="18760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3126;p68">
              <a:extLst>
                <a:ext uri="{FF2B5EF4-FFF2-40B4-BE49-F238E27FC236}">
                  <a16:creationId xmlns:a16="http://schemas.microsoft.com/office/drawing/2014/main" id="{1D4411D2-15C4-AC9E-311D-96D24996A05E}"/>
                </a:ext>
              </a:extLst>
            </p:cNvPr>
            <p:cNvSpPr/>
            <p:nvPr/>
          </p:nvSpPr>
          <p:spPr>
            <a:xfrm>
              <a:off x="511335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3127;p68">
              <a:extLst>
                <a:ext uri="{FF2B5EF4-FFF2-40B4-BE49-F238E27FC236}">
                  <a16:creationId xmlns:a16="http://schemas.microsoft.com/office/drawing/2014/main" id="{03C14216-618A-2618-038C-8823982CF967}"/>
                </a:ext>
              </a:extLst>
            </p:cNvPr>
            <p:cNvSpPr/>
            <p:nvPr/>
          </p:nvSpPr>
          <p:spPr>
            <a:xfrm>
              <a:off x="511335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3128;p68">
              <a:extLst>
                <a:ext uri="{FF2B5EF4-FFF2-40B4-BE49-F238E27FC236}">
                  <a16:creationId xmlns:a16="http://schemas.microsoft.com/office/drawing/2014/main" id="{C9A181A7-AC8D-D703-5B41-3E913D8A2CB7}"/>
                </a:ext>
              </a:extLst>
            </p:cNvPr>
            <p:cNvSpPr/>
            <p:nvPr/>
          </p:nvSpPr>
          <p:spPr>
            <a:xfrm>
              <a:off x="511335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3129;p68">
              <a:extLst>
                <a:ext uri="{FF2B5EF4-FFF2-40B4-BE49-F238E27FC236}">
                  <a16:creationId xmlns:a16="http://schemas.microsoft.com/office/drawing/2014/main" id="{B4B843A6-F8BB-73CA-BF65-FDC248E4E55B}"/>
                </a:ext>
              </a:extLst>
            </p:cNvPr>
            <p:cNvSpPr/>
            <p:nvPr/>
          </p:nvSpPr>
          <p:spPr>
            <a:xfrm>
              <a:off x="511335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3130;p68">
              <a:extLst>
                <a:ext uri="{FF2B5EF4-FFF2-40B4-BE49-F238E27FC236}">
                  <a16:creationId xmlns:a16="http://schemas.microsoft.com/office/drawing/2014/main" id="{6B3CDCD5-733B-E060-CC94-3E1626A2578C}"/>
                </a:ext>
              </a:extLst>
            </p:cNvPr>
            <p:cNvSpPr/>
            <p:nvPr/>
          </p:nvSpPr>
          <p:spPr>
            <a:xfrm>
              <a:off x="511335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3131;p68">
              <a:extLst>
                <a:ext uri="{FF2B5EF4-FFF2-40B4-BE49-F238E27FC236}">
                  <a16:creationId xmlns:a16="http://schemas.microsoft.com/office/drawing/2014/main" id="{1C2C40FD-700E-A463-1FBB-2F194342F3AE}"/>
                </a:ext>
              </a:extLst>
            </p:cNvPr>
            <p:cNvSpPr/>
            <p:nvPr/>
          </p:nvSpPr>
          <p:spPr>
            <a:xfrm>
              <a:off x="511335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3132;p68">
              <a:extLst>
                <a:ext uri="{FF2B5EF4-FFF2-40B4-BE49-F238E27FC236}">
                  <a16:creationId xmlns:a16="http://schemas.microsoft.com/office/drawing/2014/main" id="{CE8B6CA6-BB3A-3B82-00FE-3BCF3EA9DECE}"/>
                </a:ext>
              </a:extLst>
            </p:cNvPr>
            <p:cNvSpPr/>
            <p:nvPr/>
          </p:nvSpPr>
          <p:spPr>
            <a:xfrm>
              <a:off x="511335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3133;p68">
              <a:extLst>
                <a:ext uri="{FF2B5EF4-FFF2-40B4-BE49-F238E27FC236}">
                  <a16:creationId xmlns:a16="http://schemas.microsoft.com/office/drawing/2014/main" id="{362DACE0-7C67-8D06-C9FC-0E63A04E57C9}"/>
                </a:ext>
              </a:extLst>
            </p:cNvPr>
            <p:cNvSpPr/>
            <p:nvPr/>
          </p:nvSpPr>
          <p:spPr>
            <a:xfrm>
              <a:off x="511335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3134;p68">
              <a:extLst>
                <a:ext uri="{FF2B5EF4-FFF2-40B4-BE49-F238E27FC236}">
                  <a16:creationId xmlns:a16="http://schemas.microsoft.com/office/drawing/2014/main" id="{034F86C5-DD8D-441D-3BDE-1B57A1E196FC}"/>
                </a:ext>
              </a:extLst>
            </p:cNvPr>
            <p:cNvSpPr/>
            <p:nvPr/>
          </p:nvSpPr>
          <p:spPr>
            <a:xfrm>
              <a:off x="47324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3135;p68">
              <a:extLst>
                <a:ext uri="{FF2B5EF4-FFF2-40B4-BE49-F238E27FC236}">
                  <a16:creationId xmlns:a16="http://schemas.microsoft.com/office/drawing/2014/main" id="{ED09F85A-0681-BE3D-9CE2-8CCB2D38A368}"/>
                </a:ext>
              </a:extLst>
            </p:cNvPr>
            <p:cNvSpPr/>
            <p:nvPr/>
          </p:nvSpPr>
          <p:spPr>
            <a:xfrm>
              <a:off x="47324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3136;p68">
              <a:extLst>
                <a:ext uri="{FF2B5EF4-FFF2-40B4-BE49-F238E27FC236}">
                  <a16:creationId xmlns:a16="http://schemas.microsoft.com/office/drawing/2014/main" id="{666779AD-F314-FBAE-02BE-C0DEB7B0F98A}"/>
                </a:ext>
              </a:extLst>
            </p:cNvPr>
            <p:cNvSpPr/>
            <p:nvPr/>
          </p:nvSpPr>
          <p:spPr>
            <a:xfrm>
              <a:off x="47324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3137;p68">
              <a:extLst>
                <a:ext uri="{FF2B5EF4-FFF2-40B4-BE49-F238E27FC236}">
                  <a16:creationId xmlns:a16="http://schemas.microsoft.com/office/drawing/2014/main" id="{0BA8BDF4-8822-AD54-F7D5-9F165D14E71E}"/>
                </a:ext>
              </a:extLst>
            </p:cNvPr>
            <p:cNvSpPr/>
            <p:nvPr/>
          </p:nvSpPr>
          <p:spPr>
            <a:xfrm>
              <a:off x="47324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3138;p68">
              <a:extLst>
                <a:ext uri="{FF2B5EF4-FFF2-40B4-BE49-F238E27FC236}">
                  <a16:creationId xmlns:a16="http://schemas.microsoft.com/office/drawing/2014/main" id="{01A478C3-D7C0-2BE5-06A5-6A37E851984F}"/>
                </a:ext>
              </a:extLst>
            </p:cNvPr>
            <p:cNvSpPr/>
            <p:nvPr/>
          </p:nvSpPr>
          <p:spPr>
            <a:xfrm>
              <a:off x="47324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3139;p68">
              <a:extLst>
                <a:ext uri="{FF2B5EF4-FFF2-40B4-BE49-F238E27FC236}">
                  <a16:creationId xmlns:a16="http://schemas.microsoft.com/office/drawing/2014/main" id="{ED3DFF70-A35C-12CF-ED6A-B9FD72B8F57A}"/>
                </a:ext>
              </a:extLst>
            </p:cNvPr>
            <p:cNvSpPr/>
            <p:nvPr/>
          </p:nvSpPr>
          <p:spPr>
            <a:xfrm>
              <a:off x="47324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3140;p68">
              <a:extLst>
                <a:ext uri="{FF2B5EF4-FFF2-40B4-BE49-F238E27FC236}">
                  <a16:creationId xmlns:a16="http://schemas.microsoft.com/office/drawing/2014/main" id="{6BB6F869-9A1F-A5E9-5967-EA435B9A6E55}"/>
                </a:ext>
              </a:extLst>
            </p:cNvPr>
            <p:cNvSpPr/>
            <p:nvPr/>
          </p:nvSpPr>
          <p:spPr>
            <a:xfrm>
              <a:off x="47324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3141;p68">
              <a:extLst>
                <a:ext uri="{FF2B5EF4-FFF2-40B4-BE49-F238E27FC236}">
                  <a16:creationId xmlns:a16="http://schemas.microsoft.com/office/drawing/2014/main" id="{53C36812-B2AD-69ED-A4D7-DFC28CF12A65}"/>
                </a:ext>
              </a:extLst>
            </p:cNvPr>
            <p:cNvSpPr/>
            <p:nvPr/>
          </p:nvSpPr>
          <p:spPr>
            <a:xfrm>
              <a:off x="47324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3142;p68">
              <a:extLst>
                <a:ext uri="{FF2B5EF4-FFF2-40B4-BE49-F238E27FC236}">
                  <a16:creationId xmlns:a16="http://schemas.microsoft.com/office/drawing/2014/main" id="{27B88488-54BC-55F1-5338-1346438A04C2}"/>
                </a:ext>
              </a:extLst>
            </p:cNvPr>
            <p:cNvSpPr/>
            <p:nvPr/>
          </p:nvSpPr>
          <p:spPr>
            <a:xfrm>
              <a:off x="47324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3143;p68">
              <a:extLst>
                <a:ext uri="{FF2B5EF4-FFF2-40B4-BE49-F238E27FC236}">
                  <a16:creationId xmlns:a16="http://schemas.microsoft.com/office/drawing/2014/main" id="{1467F537-9B09-CF5B-0F33-25C1AC8152A6}"/>
                </a:ext>
              </a:extLst>
            </p:cNvPr>
            <p:cNvSpPr/>
            <p:nvPr/>
          </p:nvSpPr>
          <p:spPr>
            <a:xfrm>
              <a:off x="47324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3144;p68">
              <a:extLst>
                <a:ext uri="{FF2B5EF4-FFF2-40B4-BE49-F238E27FC236}">
                  <a16:creationId xmlns:a16="http://schemas.microsoft.com/office/drawing/2014/main" id="{6355E22B-D22E-B57B-AC66-B87A782FFBF3}"/>
                </a:ext>
              </a:extLst>
            </p:cNvPr>
            <p:cNvSpPr/>
            <p:nvPr/>
          </p:nvSpPr>
          <p:spPr>
            <a:xfrm>
              <a:off x="47324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3145;p68">
              <a:extLst>
                <a:ext uri="{FF2B5EF4-FFF2-40B4-BE49-F238E27FC236}">
                  <a16:creationId xmlns:a16="http://schemas.microsoft.com/office/drawing/2014/main" id="{3257C8E6-BBC6-EC9A-6F52-9320FB862B36}"/>
                </a:ext>
              </a:extLst>
            </p:cNvPr>
            <p:cNvSpPr/>
            <p:nvPr/>
          </p:nvSpPr>
          <p:spPr>
            <a:xfrm>
              <a:off x="47324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3146;p68">
              <a:extLst>
                <a:ext uri="{FF2B5EF4-FFF2-40B4-BE49-F238E27FC236}">
                  <a16:creationId xmlns:a16="http://schemas.microsoft.com/office/drawing/2014/main" id="{BC04E182-A204-6AB1-3337-7007F403E54D}"/>
                </a:ext>
              </a:extLst>
            </p:cNvPr>
            <p:cNvSpPr/>
            <p:nvPr/>
          </p:nvSpPr>
          <p:spPr>
            <a:xfrm>
              <a:off x="43516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3147;p68">
              <a:extLst>
                <a:ext uri="{FF2B5EF4-FFF2-40B4-BE49-F238E27FC236}">
                  <a16:creationId xmlns:a16="http://schemas.microsoft.com/office/drawing/2014/main" id="{9221B8F6-11A4-DD41-B4D2-19C921711699}"/>
                </a:ext>
              </a:extLst>
            </p:cNvPr>
            <p:cNvSpPr/>
            <p:nvPr/>
          </p:nvSpPr>
          <p:spPr>
            <a:xfrm>
              <a:off x="43516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3148;p68">
              <a:extLst>
                <a:ext uri="{FF2B5EF4-FFF2-40B4-BE49-F238E27FC236}">
                  <a16:creationId xmlns:a16="http://schemas.microsoft.com/office/drawing/2014/main" id="{EF2E7DBB-A6E4-D663-72D5-74C884D537E4}"/>
                </a:ext>
              </a:extLst>
            </p:cNvPr>
            <p:cNvSpPr/>
            <p:nvPr/>
          </p:nvSpPr>
          <p:spPr>
            <a:xfrm>
              <a:off x="43516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3149;p68">
              <a:extLst>
                <a:ext uri="{FF2B5EF4-FFF2-40B4-BE49-F238E27FC236}">
                  <a16:creationId xmlns:a16="http://schemas.microsoft.com/office/drawing/2014/main" id="{3BB9B4C7-E7BA-0E18-A955-8D37745AB6FA}"/>
                </a:ext>
              </a:extLst>
            </p:cNvPr>
            <p:cNvSpPr/>
            <p:nvPr/>
          </p:nvSpPr>
          <p:spPr>
            <a:xfrm>
              <a:off x="43516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3150;p68">
              <a:extLst>
                <a:ext uri="{FF2B5EF4-FFF2-40B4-BE49-F238E27FC236}">
                  <a16:creationId xmlns:a16="http://schemas.microsoft.com/office/drawing/2014/main" id="{8E094E24-1805-9A11-6ECF-0DD1F46E2F9F}"/>
                </a:ext>
              </a:extLst>
            </p:cNvPr>
            <p:cNvSpPr/>
            <p:nvPr/>
          </p:nvSpPr>
          <p:spPr>
            <a:xfrm>
              <a:off x="44278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3151;p68">
              <a:extLst>
                <a:ext uri="{FF2B5EF4-FFF2-40B4-BE49-F238E27FC236}">
                  <a16:creationId xmlns:a16="http://schemas.microsoft.com/office/drawing/2014/main" id="{4B1ADD11-CFAD-CF41-4054-FA337125BFED}"/>
                </a:ext>
              </a:extLst>
            </p:cNvPr>
            <p:cNvSpPr/>
            <p:nvPr/>
          </p:nvSpPr>
          <p:spPr>
            <a:xfrm>
              <a:off x="44278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3152;p68">
              <a:extLst>
                <a:ext uri="{FF2B5EF4-FFF2-40B4-BE49-F238E27FC236}">
                  <a16:creationId xmlns:a16="http://schemas.microsoft.com/office/drawing/2014/main" id="{04213571-C991-3AC7-6BEE-2ED7BCF617AB}"/>
                </a:ext>
              </a:extLst>
            </p:cNvPr>
            <p:cNvSpPr/>
            <p:nvPr/>
          </p:nvSpPr>
          <p:spPr>
            <a:xfrm>
              <a:off x="4504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3153;p68">
              <a:extLst>
                <a:ext uri="{FF2B5EF4-FFF2-40B4-BE49-F238E27FC236}">
                  <a16:creationId xmlns:a16="http://schemas.microsoft.com/office/drawing/2014/main" id="{D82F7BAA-C22C-723D-09D3-46CE6182D315}"/>
                </a:ext>
              </a:extLst>
            </p:cNvPr>
            <p:cNvSpPr/>
            <p:nvPr/>
          </p:nvSpPr>
          <p:spPr>
            <a:xfrm>
              <a:off x="4504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3154;p68">
              <a:extLst>
                <a:ext uri="{FF2B5EF4-FFF2-40B4-BE49-F238E27FC236}">
                  <a16:creationId xmlns:a16="http://schemas.microsoft.com/office/drawing/2014/main" id="{429445AA-A230-ED7A-6FD6-1767A2B6035F}"/>
                </a:ext>
              </a:extLst>
            </p:cNvPr>
            <p:cNvSpPr/>
            <p:nvPr/>
          </p:nvSpPr>
          <p:spPr>
            <a:xfrm>
              <a:off x="4504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3155;p68">
              <a:extLst>
                <a:ext uri="{FF2B5EF4-FFF2-40B4-BE49-F238E27FC236}">
                  <a16:creationId xmlns:a16="http://schemas.microsoft.com/office/drawing/2014/main" id="{6D0E1121-5B83-E665-D8D4-BBF29418D0DB}"/>
                </a:ext>
              </a:extLst>
            </p:cNvPr>
            <p:cNvSpPr/>
            <p:nvPr/>
          </p:nvSpPr>
          <p:spPr>
            <a:xfrm>
              <a:off x="4504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3156;p68">
              <a:extLst>
                <a:ext uri="{FF2B5EF4-FFF2-40B4-BE49-F238E27FC236}">
                  <a16:creationId xmlns:a16="http://schemas.microsoft.com/office/drawing/2014/main" id="{AF1A729F-3AEA-C390-386B-786313E491DE}"/>
                </a:ext>
              </a:extLst>
            </p:cNvPr>
            <p:cNvSpPr/>
            <p:nvPr/>
          </p:nvSpPr>
          <p:spPr>
            <a:xfrm>
              <a:off x="45040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3157;p68">
              <a:extLst>
                <a:ext uri="{FF2B5EF4-FFF2-40B4-BE49-F238E27FC236}">
                  <a16:creationId xmlns:a16="http://schemas.microsoft.com/office/drawing/2014/main" id="{482C77B1-7851-7DF2-C90C-CD8E3C8A4340}"/>
                </a:ext>
              </a:extLst>
            </p:cNvPr>
            <p:cNvSpPr/>
            <p:nvPr/>
          </p:nvSpPr>
          <p:spPr>
            <a:xfrm>
              <a:off x="4504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3158;p68">
              <a:extLst>
                <a:ext uri="{FF2B5EF4-FFF2-40B4-BE49-F238E27FC236}">
                  <a16:creationId xmlns:a16="http://schemas.microsoft.com/office/drawing/2014/main" id="{43D170A3-94F6-3DBE-0933-047C3731A8EC}"/>
                </a:ext>
              </a:extLst>
            </p:cNvPr>
            <p:cNvSpPr/>
            <p:nvPr/>
          </p:nvSpPr>
          <p:spPr>
            <a:xfrm>
              <a:off x="4504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3159;p68">
              <a:extLst>
                <a:ext uri="{FF2B5EF4-FFF2-40B4-BE49-F238E27FC236}">
                  <a16:creationId xmlns:a16="http://schemas.microsoft.com/office/drawing/2014/main" id="{66FA6564-9C53-4C83-FCE5-AE0E25A76AEF}"/>
                </a:ext>
              </a:extLst>
            </p:cNvPr>
            <p:cNvSpPr/>
            <p:nvPr/>
          </p:nvSpPr>
          <p:spPr>
            <a:xfrm>
              <a:off x="4504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3160;p68">
              <a:extLst>
                <a:ext uri="{FF2B5EF4-FFF2-40B4-BE49-F238E27FC236}">
                  <a16:creationId xmlns:a16="http://schemas.microsoft.com/office/drawing/2014/main" id="{663F8BC1-B4A8-568F-22D6-E408357ED1A7}"/>
                </a:ext>
              </a:extLst>
            </p:cNvPr>
            <p:cNvSpPr/>
            <p:nvPr/>
          </p:nvSpPr>
          <p:spPr>
            <a:xfrm>
              <a:off x="45040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3161;p68">
              <a:extLst>
                <a:ext uri="{FF2B5EF4-FFF2-40B4-BE49-F238E27FC236}">
                  <a16:creationId xmlns:a16="http://schemas.microsoft.com/office/drawing/2014/main" id="{C5A23C8B-737C-0C0F-57F1-3E8BCDEC8878}"/>
                </a:ext>
              </a:extLst>
            </p:cNvPr>
            <p:cNvSpPr/>
            <p:nvPr/>
          </p:nvSpPr>
          <p:spPr>
            <a:xfrm>
              <a:off x="4504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3162;p68">
              <a:extLst>
                <a:ext uri="{FF2B5EF4-FFF2-40B4-BE49-F238E27FC236}">
                  <a16:creationId xmlns:a16="http://schemas.microsoft.com/office/drawing/2014/main" id="{19290CFE-E9F3-FF80-DB74-3B94977E2496}"/>
                </a:ext>
              </a:extLst>
            </p:cNvPr>
            <p:cNvSpPr/>
            <p:nvPr/>
          </p:nvSpPr>
          <p:spPr>
            <a:xfrm>
              <a:off x="45040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3163;p68">
              <a:extLst>
                <a:ext uri="{FF2B5EF4-FFF2-40B4-BE49-F238E27FC236}">
                  <a16:creationId xmlns:a16="http://schemas.microsoft.com/office/drawing/2014/main" id="{69EC0FE5-A305-1649-8CE6-D8B1AD90094D}"/>
                </a:ext>
              </a:extLst>
            </p:cNvPr>
            <p:cNvSpPr/>
            <p:nvPr/>
          </p:nvSpPr>
          <p:spPr>
            <a:xfrm>
              <a:off x="45040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3164;p68">
              <a:extLst>
                <a:ext uri="{FF2B5EF4-FFF2-40B4-BE49-F238E27FC236}">
                  <a16:creationId xmlns:a16="http://schemas.microsoft.com/office/drawing/2014/main" id="{0E436F5A-1582-9AD0-C4EF-51A929CE8B70}"/>
                </a:ext>
              </a:extLst>
            </p:cNvPr>
            <p:cNvSpPr/>
            <p:nvPr/>
          </p:nvSpPr>
          <p:spPr>
            <a:xfrm>
              <a:off x="45802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3165;p68">
              <a:extLst>
                <a:ext uri="{FF2B5EF4-FFF2-40B4-BE49-F238E27FC236}">
                  <a16:creationId xmlns:a16="http://schemas.microsoft.com/office/drawing/2014/main" id="{1CC4B61F-D10C-3641-7952-B12D24199AD3}"/>
                </a:ext>
              </a:extLst>
            </p:cNvPr>
            <p:cNvSpPr/>
            <p:nvPr/>
          </p:nvSpPr>
          <p:spPr>
            <a:xfrm>
              <a:off x="45802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3166;p68">
              <a:extLst>
                <a:ext uri="{FF2B5EF4-FFF2-40B4-BE49-F238E27FC236}">
                  <a16:creationId xmlns:a16="http://schemas.microsoft.com/office/drawing/2014/main" id="{87158D1B-EC49-67EA-B7A7-60E3A06D5CF8}"/>
                </a:ext>
              </a:extLst>
            </p:cNvPr>
            <p:cNvSpPr/>
            <p:nvPr/>
          </p:nvSpPr>
          <p:spPr>
            <a:xfrm>
              <a:off x="45802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3167;p68">
              <a:extLst>
                <a:ext uri="{FF2B5EF4-FFF2-40B4-BE49-F238E27FC236}">
                  <a16:creationId xmlns:a16="http://schemas.microsoft.com/office/drawing/2014/main" id="{A57E51D4-B6EF-148C-D702-E4BD6D5B4231}"/>
                </a:ext>
              </a:extLst>
            </p:cNvPr>
            <p:cNvSpPr/>
            <p:nvPr/>
          </p:nvSpPr>
          <p:spPr>
            <a:xfrm>
              <a:off x="45802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3168;p68">
              <a:extLst>
                <a:ext uri="{FF2B5EF4-FFF2-40B4-BE49-F238E27FC236}">
                  <a16:creationId xmlns:a16="http://schemas.microsoft.com/office/drawing/2014/main" id="{243CB24A-41E5-5CC5-DCAB-251F28EFF780}"/>
                </a:ext>
              </a:extLst>
            </p:cNvPr>
            <p:cNvSpPr/>
            <p:nvPr/>
          </p:nvSpPr>
          <p:spPr>
            <a:xfrm>
              <a:off x="45802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3169;p68">
              <a:extLst>
                <a:ext uri="{FF2B5EF4-FFF2-40B4-BE49-F238E27FC236}">
                  <a16:creationId xmlns:a16="http://schemas.microsoft.com/office/drawing/2014/main" id="{05A7D910-C78E-14B1-F930-E9BD46B793E3}"/>
                </a:ext>
              </a:extLst>
            </p:cNvPr>
            <p:cNvSpPr/>
            <p:nvPr/>
          </p:nvSpPr>
          <p:spPr>
            <a:xfrm>
              <a:off x="45802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3170;p68">
              <a:extLst>
                <a:ext uri="{FF2B5EF4-FFF2-40B4-BE49-F238E27FC236}">
                  <a16:creationId xmlns:a16="http://schemas.microsoft.com/office/drawing/2014/main" id="{D945A9E6-E917-8070-32F1-7CD84706A015}"/>
                </a:ext>
              </a:extLst>
            </p:cNvPr>
            <p:cNvSpPr/>
            <p:nvPr/>
          </p:nvSpPr>
          <p:spPr>
            <a:xfrm>
              <a:off x="45802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3171;p68">
              <a:extLst>
                <a:ext uri="{FF2B5EF4-FFF2-40B4-BE49-F238E27FC236}">
                  <a16:creationId xmlns:a16="http://schemas.microsoft.com/office/drawing/2014/main" id="{0CDF9C79-9D53-9646-2CB3-BD4FA6D19242}"/>
                </a:ext>
              </a:extLst>
            </p:cNvPr>
            <p:cNvSpPr/>
            <p:nvPr/>
          </p:nvSpPr>
          <p:spPr>
            <a:xfrm>
              <a:off x="45802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3172;p68">
              <a:extLst>
                <a:ext uri="{FF2B5EF4-FFF2-40B4-BE49-F238E27FC236}">
                  <a16:creationId xmlns:a16="http://schemas.microsoft.com/office/drawing/2014/main" id="{1B725A22-BB96-4FF5-1905-C8016A6B194A}"/>
                </a:ext>
              </a:extLst>
            </p:cNvPr>
            <p:cNvSpPr/>
            <p:nvPr/>
          </p:nvSpPr>
          <p:spPr>
            <a:xfrm>
              <a:off x="45802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3173;p68">
              <a:extLst>
                <a:ext uri="{FF2B5EF4-FFF2-40B4-BE49-F238E27FC236}">
                  <a16:creationId xmlns:a16="http://schemas.microsoft.com/office/drawing/2014/main" id="{F4193D53-0E16-EF9F-3DA3-E5E132BEBD08}"/>
                </a:ext>
              </a:extLst>
            </p:cNvPr>
            <p:cNvSpPr/>
            <p:nvPr/>
          </p:nvSpPr>
          <p:spPr>
            <a:xfrm>
              <a:off x="45802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3174;p68">
              <a:extLst>
                <a:ext uri="{FF2B5EF4-FFF2-40B4-BE49-F238E27FC236}">
                  <a16:creationId xmlns:a16="http://schemas.microsoft.com/office/drawing/2014/main" id="{558DEF3B-01F5-9CEB-E1EC-38D731418554}"/>
                </a:ext>
              </a:extLst>
            </p:cNvPr>
            <p:cNvSpPr/>
            <p:nvPr/>
          </p:nvSpPr>
          <p:spPr>
            <a:xfrm>
              <a:off x="45802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3175;p68">
              <a:extLst>
                <a:ext uri="{FF2B5EF4-FFF2-40B4-BE49-F238E27FC236}">
                  <a16:creationId xmlns:a16="http://schemas.microsoft.com/office/drawing/2014/main" id="{3F0E553A-CC91-8344-AE76-68CB673DB03F}"/>
                </a:ext>
              </a:extLst>
            </p:cNvPr>
            <p:cNvSpPr/>
            <p:nvPr/>
          </p:nvSpPr>
          <p:spPr>
            <a:xfrm>
              <a:off x="45802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3176;p68">
              <a:extLst>
                <a:ext uri="{FF2B5EF4-FFF2-40B4-BE49-F238E27FC236}">
                  <a16:creationId xmlns:a16="http://schemas.microsoft.com/office/drawing/2014/main" id="{CCBBDC06-C311-F1D2-42D6-D47670F4EA48}"/>
                </a:ext>
              </a:extLst>
            </p:cNvPr>
            <p:cNvSpPr/>
            <p:nvPr/>
          </p:nvSpPr>
          <p:spPr>
            <a:xfrm>
              <a:off x="465647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3177;p68">
              <a:extLst>
                <a:ext uri="{FF2B5EF4-FFF2-40B4-BE49-F238E27FC236}">
                  <a16:creationId xmlns:a16="http://schemas.microsoft.com/office/drawing/2014/main" id="{00D96324-CF34-C392-F59D-385C2F2C2DB6}"/>
                </a:ext>
              </a:extLst>
            </p:cNvPr>
            <p:cNvSpPr/>
            <p:nvPr/>
          </p:nvSpPr>
          <p:spPr>
            <a:xfrm>
              <a:off x="46564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3178;p68">
              <a:extLst>
                <a:ext uri="{FF2B5EF4-FFF2-40B4-BE49-F238E27FC236}">
                  <a16:creationId xmlns:a16="http://schemas.microsoft.com/office/drawing/2014/main" id="{7564DAA7-ADE5-0476-6A22-96F4F1F01789}"/>
                </a:ext>
              </a:extLst>
            </p:cNvPr>
            <p:cNvSpPr/>
            <p:nvPr/>
          </p:nvSpPr>
          <p:spPr>
            <a:xfrm>
              <a:off x="46564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3179;p68">
              <a:extLst>
                <a:ext uri="{FF2B5EF4-FFF2-40B4-BE49-F238E27FC236}">
                  <a16:creationId xmlns:a16="http://schemas.microsoft.com/office/drawing/2014/main" id="{C8BDCFBF-5A0F-EF21-867D-9A68DBF93012}"/>
                </a:ext>
              </a:extLst>
            </p:cNvPr>
            <p:cNvSpPr/>
            <p:nvPr/>
          </p:nvSpPr>
          <p:spPr>
            <a:xfrm>
              <a:off x="46564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3180;p68">
              <a:extLst>
                <a:ext uri="{FF2B5EF4-FFF2-40B4-BE49-F238E27FC236}">
                  <a16:creationId xmlns:a16="http://schemas.microsoft.com/office/drawing/2014/main" id="{446263D0-6106-8DAA-A583-1B3022C99221}"/>
                </a:ext>
              </a:extLst>
            </p:cNvPr>
            <p:cNvSpPr/>
            <p:nvPr/>
          </p:nvSpPr>
          <p:spPr>
            <a:xfrm>
              <a:off x="465647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3181;p68">
              <a:extLst>
                <a:ext uri="{FF2B5EF4-FFF2-40B4-BE49-F238E27FC236}">
                  <a16:creationId xmlns:a16="http://schemas.microsoft.com/office/drawing/2014/main" id="{65735978-5ED4-D7AB-A7A0-C1A802C35DDC}"/>
                </a:ext>
              </a:extLst>
            </p:cNvPr>
            <p:cNvSpPr/>
            <p:nvPr/>
          </p:nvSpPr>
          <p:spPr>
            <a:xfrm>
              <a:off x="46564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3182;p68">
              <a:extLst>
                <a:ext uri="{FF2B5EF4-FFF2-40B4-BE49-F238E27FC236}">
                  <a16:creationId xmlns:a16="http://schemas.microsoft.com/office/drawing/2014/main" id="{A82F085F-69EB-8C52-ED22-C967F8D03AD6}"/>
                </a:ext>
              </a:extLst>
            </p:cNvPr>
            <p:cNvSpPr/>
            <p:nvPr/>
          </p:nvSpPr>
          <p:spPr>
            <a:xfrm>
              <a:off x="46564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3183;p68">
              <a:extLst>
                <a:ext uri="{FF2B5EF4-FFF2-40B4-BE49-F238E27FC236}">
                  <a16:creationId xmlns:a16="http://schemas.microsoft.com/office/drawing/2014/main" id="{3DD678DA-7F71-8A58-8A64-AD88CB3CA8D1}"/>
                </a:ext>
              </a:extLst>
            </p:cNvPr>
            <p:cNvSpPr/>
            <p:nvPr/>
          </p:nvSpPr>
          <p:spPr>
            <a:xfrm>
              <a:off x="46564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3184;p68">
              <a:extLst>
                <a:ext uri="{FF2B5EF4-FFF2-40B4-BE49-F238E27FC236}">
                  <a16:creationId xmlns:a16="http://schemas.microsoft.com/office/drawing/2014/main" id="{77129F66-D470-9043-F10F-A6596E993CF9}"/>
                </a:ext>
              </a:extLst>
            </p:cNvPr>
            <p:cNvSpPr/>
            <p:nvPr/>
          </p:nvSpPr>
          <p:spPr>
            <a:xfrm>
              <a:off x="46564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3185;p68">
              <a:extLst>
                <a:ext uri="{FF2B5EF4-FFF2-40B4-BE49-F238E27FC236}">
                  <a16:creationId xmlns:a16="http://schemas.microsoft.com/office/drawing/2014/main" id="{51872B14-2A00-AE47-2589-B55760C4B95C}"/>
                </a:ext>
              </a:extLst>
            </p:cNvPr>
            <p:cNvSpPr/>
            <p:nvPr/>
          </p:nvSpPr>
          <p:spPr>
            <a:xfrm>
              <a:off x="46564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3186;p68">
              <a:extLst>
                <a:ext uri="{FF2B5EF4-FFF2-40B4-BE49-F238E27FC236}">
                  <a16:creationId xmlns:a16="http://schemas.microsoft.com/office/drawing/2014/main" id="{E6CB46F5-5218-694D-BEDB-90DECB045FEF}"/>
                </a:ext>
              </a:extLst>
            </p:cNvPr>
            <p:cNvSpPr/>
            <p:nvPr/>
          </p:nvSpPr>
          <p:spPr>
            <a:xfrm>
              <a:off x="46564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3187;p68">
              <a:extLst>
                <a:ext uri="{FF2B5EF4-FFF2-40B4-BE49-F238E27FC236}">
                  <a16:creationId xmlns:a16="http://schemas.microsoft.com/office/drawing/2014/main" id="{345A1E62-E378-7C28-5C06-980CF265FE7B}"/>
                </a:ext>
              </a:extLst>
            </p:cNvPr>
            <p:cNvSpPr/>
            <p:nvPr/>
          </p:nvSpPr>
          <p:spPr>
            <a:xfrm>
              <a:off x="46564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3188;p68">
              <a:extLst>
                <a:ext uri="{FF2B5EF4-FFF2-40B4-BE49-F238E27FC236}">
                  <a16:creationId xmlns:a16="http://schemas.microsoft.com/office/drawing/2014/main" id="{8C4D579B-64F1-FBAE-DE0D-4AE624BF4D47}"/>
                </a:ext>
              </a:extLst>
            </p:cNvPr>
            <p:cNvSpPr/>
            <p:nvPr/>
          </p:nvSpPr>
          <p:spPr>
            <a:xfrm>
              <a:off x="47324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3189;p68">
              <a:extLst>
                <a:ext uri="{FF2B5EF4-FFF2-40B4-BE49-F238E27FC236}">
                  <a16:creationId xmlns:a16="http://schemas.microsoft.com/office/drawing/2014/main" id="{139DFC94-8F3D-3C94-2DAA-CF4E46444F05}"/>
                </a:ext>
              </a:extLst>
            </p:cNvPr>
            <p:cNvSpPr/>
            <p:nvPr/>
          </p:nvSpPr>
          <p:spPr>
            <a:xfrm>
              <a:off x="47324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3190;p68">
              <a:extLst>
                <a:ext uri="{FF2B5EF4-FFF2-40B4-BE49-F238E27FC236}">
                  <a16:creationId xmlns:a16="http://schemas.microsoft.com/office/drawing/2014/main" id="{3F1BFAB7-7E51-3312-08CB-5884C7B879D0}"/>
                </a:ext>
              </a:extLst>
            </p:cNvPr>
            <p:cNvSpPr/>
            <p:nvPr/>
          </p:nvSpPr>
          <p:spPr>
            <a:xfrm>
              <a:off x="48087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3191;p68">
              <a:extLst>
                <a:ext uri="{FF2B5EF4-FFF2-40B4-BE49-F238E27FC236}">
                  <a16:creationId xmlns:a16="http://schemas.microsoft.com/office/drawing/2014/main" id="{E68EE28C-F93F-7D6A-7A68-41FEC88F97DA}"/>
                </a:ext>
              </a:extLst>
            </p:cNvPr>
            <p:cNvSpPr/>
            <p:nvPr/>
          </p:nvSpPr>
          <p:spPr>
            <a:xfrm>
              <a:off x="48087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3192;p68">
              <a:extLst>
                <a:ext uri="{FF2B5EF4-FFF2-40B4-BE49-F238E27FC236}">
                  <a16:creationId xmlns:a16="http://schemas.microsoft.com/office/drawing/2014/main" id="{E08940F4-9442-D4B6-3242-B2A2BA95936F}"/>
                </a:ext>
              </a:extLst>
            </p:cNvPr>
            <p:cNvSpPr/>
            <p:nvPr/>
          </p:nvSpPr>
          <p:spPr>
            <a:xfrm>
              <a:off x="48087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3193;p68">
              <a:extLst>
                <a:ext uri="{FF2B5EF4-FFF2-40B4-BE49-F238E27FC236}">
                  <a16:creationId xmlns:a16="http://schemas.microsoft.com/office/drawing/2014/main" id="{244E0247-F5FF-A529-AB09-70E58366A6E8}"/>
                </a:ext>
              </a:extLst>
            </p:cNvPr>
            <p:cNvSpPr/>
            <p:nvPr/>
          </p:nvSpPr>
          <p:spPr>
            <a:xfrm>
              <a:off x="48087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3194;p68">
              <a:extLst>
                <a:ext uri="{FF2B5EF4-FFF2-40B4-BE49-F238E27FC236}">
                  <a16:creationId xmlns:a16="http://schemas.microsoft.com/office/drawing/2014/main" id="{79F77055-C496-B667-8506-35D5ABAC6C15}"/>
                </a:ext>
              </a:extLst>
            </p:cNvPr>
            <p:cNvSpPr/>
            <p:nvPr/>
          </p:nvSpPr>
          <p:spPr>
            <a:xfrm>
              <a:off x="480870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3195;p68">
              <a:extLst>
                <a:ext uri="{FF2B5EF4-FFF2-40B4-BE49-F238E27FC236}">
                  <a16:creationId xmlns:a16="http://schemas.microsoft.com/office/drawing/2014/main" id="{1FFB8866-9DF0-36A9-41D9-B4337CC2E45E}"/>
                </a:ext>
              </a:extLst>
            </p:cNvPr>
            <p:cNvSpPr/>
            <p:nvPr/>
          </p:nvSpPr>
          <p:spPr>
            <a:xfrm>
              <a:off x="4808700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3196;p68">
              <a:extLst>
                <a:ext uri="{FF2B5EF4-FFF2-40B4-BE49-F238E27FC236}">
                  <a16:creationId xmlns:a16="http://schemas.microsoft.com/office/drawing/2014/main" id="{CA9B15B5-12A4-C8F3-1478-9A9346B6CEF1}"/>
                </a:ext>
              </a:extLst>
            </p:cNvPr>
            <p:cNvSpPr/>
            <p:nvPr/>
          </p:nvSpPr>
          <p:spPr>
            <a:xfrm>
              <a:off x="480870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3197;p68">
              <a:extLst>
                <a:ext uri="{FF2B5EF4-FFF2-40B4-BE49-F238E27FC236}">
                  <a16:creationId xmlns:a16="http://schemas.microsoft.com/office/drawing/2014/main" id="{56DF2CBB-F3A3-C3EC-CF82-2B7877EAE2A1}"/>
                </a:ext>
              </a:extLst>
            </p:cNvPr>
            <p:cNvSpPr/>
            <p:nvPr/>
          </p:nvSpPr>
          <p:spPr>
            <a:xfrm>
              <a:off x="480870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3198;p68">
              <a:extLst>
                <a:ext uri="{FF2B5EF4-FFF2-40B4-BE49-F238E27FC236}">
                  <a16:creationId xmlns:a16="http://schemas.microsoft.com/office/drawing/2014/main" id="{E4FEE8F3-DD58-704E-8836-7DFC3DE241CD}"/>
                </a:ext>
              </a:extLst>
            </p:cNvPr>
            <p:cNvSpPr/>
            <p:nvPr/>
          </p:nvSpPr>
          <p:spPr>
            <a:xfrm>
              <a:off x="480870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3199;p68">
              <a:extLst>
                <a:ext uri="{FF2B5EF4-FFF2-40B4-BE49-F238E27FC236}">
                  <a16:creationId xmlns:a16="http://schemas.microsoft.com/office/drawing/2014/main" id="{BC064114-232C-7813-7AFB-867A56015A1C}"/>
                </a:ext>
              </a:extLst>
            </p:cNvPr>
            <p:cNvSpPr/>
            <p:nvPr/>
          </p:nvSpPr>
          <p:spPr>
            <a:xfrm>
              <a:off x="480870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3200;p68">
              <a:extLst>
                <a:ext uri="{FF2B5EF4-FFF2-40B4-BE49-F238E27FC236}">
                  <a16:creationId xmlns:a16="http://schemas.microsoft.com/office/drawing/2014/main" id="{818F387A-F871-3F5C-BAFE-A92F6E8718F3}"/>
                </a:ext>
              </a:extLst>
            </p:cNvPr>
            <p:cNvSpPr/>
            <p:nvPr/>
          </p:nvSpPr>
          <p:spPr>
            <a:xfrm>
              <a:off x="48087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3201;p68">
              <a:extLst>
                <a:ext uri="{FF2B5EF4-FFF2-40B4-BE49-F238E27FC236}">
                  <a16:creationId xmlns:a16="http://schemas.microsoft.com/office/drawing/2014/main" id="{C44E2656-C1E0-5F0D-EB69-3487339A1926}"/>
                </a:ext>
              </a:extLst>
            </p:cNvPr>
            <p:cNvSpPr/>
            <p:nvPr/>
          </p:nvSpPr>
          <p:spPr>
            <a:xfrm>
              <a:off x="480870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3202;p68">
              <a:extLst>
                <a:ext uri="{FF2B5EF4-FFF2-40B4-BE49-F238E27FC236}">
                  <a16:creationId xmlns:a16="http://schemas.microsoft.com/office/drawing/2014/main" id="{43AD2E0C-C791-4FCA-34C1-9BA9EF01B516}"/>
                </a:ext>
              </a:extLst>
            </p:cNvPr>
            <p:cNvSpPr/>
            <p:nvPr/>
          </p:nvSpPr>
          <p:spPr>
            <a:xfrm>
              <a:off x="480870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3203;p68">
              <a:extLst>
                <a:ext uri="{FF2B5EF4-FFF2-40B4-BE49-F238E27FC236}">
                  <a16:creationId xmlns:a16="http://schemas.microsoft.com/office/drawing/2014/main" id="{6CF7BDDB-B60C-C977-63D6-077EB1CE2364}"/>
                </a:ext>
              </a:extLst>
            </p:cNvPr>
            <p:cNvSpPr/>
            <p:nvPr/>
          </p:nvSpPr>
          <p:spPr>
            <a:xfrm>
              <a:off x="480870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3204;p68">
              <a:extLst>
                <a:ext uri="{FF2B5EF4-FFF2-40B4-BE49-F238E27FC236}">
                  <a16:creationId xmlns:a16="http://schemas.microsoft.com/office/drawing/2014/main" id="{FD97239B-502E-637F-575C-7B3E19E852BD}"/>
                </a:ext>
              </a:extLst>
            </p:cNvPr>
            <p:cNvSpPr/>
            <p:nvPr/>
          </p:nvSpPr>
          <p:spPr>
            <a:xfrm>
              <a:off x="4884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3205;p68">
              <a:extLst>
                <a:ext uri="{FF2B5EF4-FFF2-40B4-BE49-F238E27FC236}">
                  <a16:creationId xmlns:a16="http://schemas.microsoft.com/office/drawing/2014/main" id="{91CD58E5-78C9-E9A7-4C11-BFCA29C1AD14}"/>
                </a:ext>
              </a:extLst>
            </p:cNvPr>
            <p:cNvSpPr/>
            <p:nvPr/>
          </p:nvSpPr>
          <p:spPr>
            <a:xfrm>
              <a:off x="4884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3206;p68">
              <a:extLst>
                <a:ext uri="{FF2B5EF4-FFF2-40B4-BE49-F238E27FC236}">
                  <a16:creationId xmlns:a16="http://schemas.microsoft.com/office/drawing/2014/main" id="{8E41D409-9D27-2D81-8359-B613DD83ED21}"/>
                </a:ext>
              </a:extLst>
            </p:cNvPr>
            <p:cNvSpPr/>
            <p:nvPr/>
          </p:nvSpPr>
          <p:spPr>
            <a:xfrm>
              <a:off x="4884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3207;p68">
              <a:extLst>
                <a:ext uri="{FF2B5EF4-FFF2-40B4-BE49-F238E27FC236}">
                  <a16:creationId xmlns:a16="http://schemas.microsoft.com/office/drawing/2014/main" id="{F6FDBED7-998C-CB05-F453-78DE03A18474}"/>
                </a:ext>
              </a:extLst>
            </p:cNvPr>
            <p:cNvSpPr/>
            <p:nvPr/>
          </p:nvSpPr>
          <p:spPr>
            <a:xfrm>
              <a:off x="4884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3208;p68">
              <a:extLst>
                <a:ext uri="{FF2B5EF4-FFF2-40B4-BE49-F238E27FC236}">
                  <a16:creationId xmlns:a16="http://schemas.microsoft.com/office/drawing/2014/main" id="{540347B4-8C6E-7969-64E7-327A5BCB476F}"/>
                </a:ext>
              </a:extLst>
            </p:cNvPr>
            <p:cNvSpPr/>
            <p:nvPr/>
          </p:nvSpPr>
          <p:spPr>
            <a:xfrm>
              <a:off x="4884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3209;p68">
              <a:extLst>
                <a:ext uri="{FF2B5EF4-FFF2-40B4-BE49-F238E27FC236}">
                  <a16:creationId xmlns:a16="http://schemas.microsoft.com/office/drawing/2014/main" id="{129BAE08-8F0B-51C4-E089-29F6FCC6A975}"/>
                </a:ext>
              </a:extLst>
            </p:cNvPr>
            <p:cNvSpPr/>
            <p:nvPr/>
          </p:nvSpPr>
          <p:spPr>
            <a:xfrm>
              <a:off x="488490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3210;p68">
              <a:extLst>
                <a:ext uri="{FF2B5EF4-FFF2-40B4-BE49-F238E27FC236}">
                  <a16:creationId xmlns:a16="http://schemas.microsoft.com/office/drawing/2014/main" id="{DBD20F63-E5DC-2DDC-8AD3-581A201A84D0}"/>
                </a:ext>
              </a:extLst>
            </p:cNvPr>
            <p:cNvSpPr/>
            <p:nvPr/>
          </p:nvSpPr>
          <p:spPr>
            <a:xfrm>
              <a:off x="4884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3211;p68">
              <a:extLst>
                <a:ext uri="{FF2B5EF4-FFF2-40B4-BE49-F238E27FC236}">
                  <a16:creationId xmlns:a16="http://schemas.microsoft.com/office/drawing/2014/main" id="{44C2CA2C-836F-55B8-0B98-1C625BBC70AE}"/>
                </a:ext>
              </a:extLst>
            </p:cNvPr>
            <p:cNvSpPr/>
            <p:nvPr/>
          </p:nvSpPr>
          <p:spPr>
            <a:xfrm>
              <a:off x="4884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3212;p68">
              <a:extLst>
                <a:ext uri="{FF2B5EF4-FFF2-40B4-BE49-F238E27FC236}">
                  <a16:creationId xmlns:a16="http://schemas.microsoft.com/office/drawing/2014/main" id="{B34C9B23-044F-3519-99FD-2A09CB7A1794}"/>
                </a:ext>
              </a:extLst>
            </p:cNvPr>
            <p:cNvSpPr/>
            <p:nvPr/>
          </p:nvSpPr>
          <p:spPr>
            <a:xfrm>
              <a:off x="4884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3213;p68">
              <a:extLst>
                <a:ext uri="{FF2B5EF4-FFF2-40B4-BE49-F238E27FC236}">
                  <a16:creationId xmlns:a16="http://schemas.microsoft.com/office/drawing/2014/main" id="{023F61DF-595C-801A-0059-2DA6D23BF510}"/>
                </a:ext>
              </a:extLst>
            </p:cNvPr>
            <p:cNvSpPr/>
            <p:nvPr/>
          </p:nvSpPr>
          <p:spPr>
            <a:xfrm>
              <a:off x="4884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3214;p68">
              <a:extLst>
                <a:ext uri="{FF2B5EF4-FFF2-40B4-BE49-F238E27FC236}">
                  <a16:creationId xmlns:a16="http://schemas.microsoft.com/office/drawing/2014/main" id="{A522687F-5899-EA3C-98AB-13FF65B7063F}"/>
                </a:ext>
              </a:extLst>
            </p:cNvPr>
            <p:cNvSpPr/>
            <p:nvPr/>
          </p:nvSpPr>
          <p:spPr>
            <a:xfrm>
              <a:off x="4884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3215;p68">
              <a:extLst>
                <a:ext uri="{FF2B5EF4-FFF2-40B4-BE49-F238E27FC236}">
                  <a16:creationId xmlns:a16="http://schemas.microsoft.com/office/drawing/2014/main" id="{56A2B758-79A8-B668-A5B2-0EDEBF1A7B29}"/>
                </a:ext>
              </a:extLst>
            </p:cNvPr>
            <p:cNvSpPr/>
            <p:nvPr/>
          </p:nvSpPr>
          <p:spPr>
            <a:xfrm>
              <a:off x="4884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3216;p68">
              <a:extLst>
                <a:ext uri="{FF2B5EF4-FFF2-40B4-BE49-F238E27FC236}">
                  <a16:creationId xmlns:a16="http://schemas.microsoft.com/office/drawing/2014/main" id="{C860C761-3F82-13DB-82A7-855611FEED08}"/>
                </a:ext>
              </a:extLst>
            </p:cNvPr>
            <p:cNvSpPr/>
            <p:nvPr/>
          </p:nvSpPr>
          <p:spPr>
            <a:xfrm>
              <a:off x="4884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3217;p68">
              <a:extLst>
                <a:ext uri="{FF2B5EF4-FFF2-40B4-BE49-F238E27FC236}">
                  <a16:creationId xmlns:a16="http://schemas.microsoft.com/office/drawing/2014/main" id="{796C8F39-CBBB-DD99-F401-3017EA091173}"/>
                </a:ext>
              </a:extLst>
            </p:cNvPr>
            <p:cNvSpPr/>
            <p:nvPr/>
          </p:nvSpPr>
          <p:spPr>
            <a:xfrm>
              <a:off x="4884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3218;p68">
              <a:extLst>
                <a:ext uri="{FF2B5EF4-FFF2-40B4-BE49-F238E27FC236}">
                  <a16:creationId xmlns:a16="http://schemas.microsoft.com/office/drawing/2014/main" id="{686097E3-926C-E1A8-8BFD-72D03747789D}"/>
                </a:ext>
              </a:extLst>
            </p:cNvPr>
            <p:cNvSpPr/>
            <p:nvPr/>
          </p:nvSpPr>
          <p:spPr>
            <a:xfrm>
              <a:off x="4884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3219;p68">
              <a:extLst>
                <a:ext uri="{FF2B5EF4-FFF2-40B4-BE49-F238E27FC236}">
                  <a16:creationId xmlns:a16="http://schemas.microsoft.com/office/drawing/2014/main" id="{0CF3F16C-86AB-A537-2B4D-3EAE45FD4093}"/>
                </a:ext>
              </a:extLst>
            </p:cNvPr>
            <p:cNvSpPr/>
            <p:nvPr/>
          </p:nvSpPr>
          <p:spPr>
            <a:xfrm>
              <a:off x="49611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3220;p68">
              <a:extLst>
                <a:ext uri="{FF2B5EF4-FFF2-40B4-BE49-F238E27FC236}">
                  <a16:creationId xmlns:a16="http://schemas.microsoft.com/office/drawing/2014/main" id="{3B05BFD4-7F49-13CF-6B52-02F20E6E2E38}"/>
                </a:ext>
              </a:extLst>
            </p:cNvPr>
            <p:cNvSpPr/>
            <p:nvPr/>
          </p:nvSpPr>
          <p:spPr>
            <a:xfrm>
              <a:off x="4961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3221;p68">
              <a:extLst>
                <a:ext uri="{FF2B5EF4-FFF2-40B4-BE49-F238E27FC236}">
                  <a16:creationId xmlns:a16="http://schemas.microsoft.com/office/drawing/2014/main" id="{163C9427-42AE-711E-F07C-A35B38467B5F}"/>
                </a:ext>
              </a:extLst>
            </p:cNvPr>
            <p:cNvSpPr/>
            <p:nvPr/>
          </p:nvSpPr>
          <p:spPr>
            <a:xfrm>
              <a:off x="4961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3222;p68">
              <a:extLst>
                <a:ext uri="{FF2B5EF4-FFF2-40B4-BE49-F238E27FC236}">
                  <a16:creationId xmlns:a16="http://schemas.microsoft.com/office/drawing/2014/main" id="{FA10910A-7558-B891-7E27-D390C67BD40E}"/>
                </a:ext>
              </a:extLst>
            </p:cNvPr>
            <p:cNvSpPr/>
            <p:nvPr/>
          </p:nvSpPr>
          <p:spPr>
            <a:xfrm>
              <a:off x="4961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3223;p68">
              <a:extLst>
                <a:ext uri="{FF2B5EF4-FFF2-40B4-BE49-F238E27FC236}">
                  <a16:creationId xmlns:a16="http://schemas.microsoft.com/office/drawing/2014/main" id="{2611CA61-A735-44AA-DC7A-044F1A35E211}"/>
                </a:ext>
              </a:extLst>
            </p:cNvPr>
            <p:cNvSpPr/>
            <p:nvPr/>
          </p:nvSpPr>
          <p:spPr>
            <a:xfrm>
              <a:off x="49611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3224;p68">
              <a:extLst>
                <a:ext uri="{FF2B5EF4-FFF2-40B4-BE49-F238E27FC236}">
                  <a16:creationId xmlns:a16="http://schemas.microsoft.com/office/drawing/2014/main" id="{F69E2B19-8739-BE37-B48E-AC49392E3EFB}"/>
                </a:ext>
              </a:extLst>
            </p:cNvPr>
            <p:cNvSpPr/>
            <p:nvPr/>
          </p:nvSpPr>
          <p:spPr>
            <a:xfrm>
              <a:off x="4961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3225;p68">
              <a:extLst>
                <a:ext uri="{FF2B5EF4-FFF2-40B4-BE49-F238E27FC236}">
                  <a16:creationId xmlns:a16="http://schemas.microsoft.com/office/drawing/2014/main" id="{B937D89D-176A-3BB4-42DE-3ECD4505D653}"/>
                </a:ext>
              </a:extLst>
            </p:cNvPr>
            <p:cNvSpPr/>
            <p:nvPr/>
          </p:nvSpPr>
          <p:spPr>
            <a:xfrm>
              <a:off x="49611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3226;p68">
              <a:extLst>
                <a:ext uri="{FF2B5EF4-FFF2-40B4-BE49-F238E27FC236}">
                  <a16:creationId xmlns:a16="http://schemas.microsoft.com/office/drawing/2014/main" id="{FF182E26-6656-EB4B-3BC0-68E91E01A1E0}"/>
                </a:ext>
              </a:extLst>
            </p:cNvPr>
            <p:cNvSpPr/>
            <p:nvPr/>
          </p:nvSpPr>
          <p:spPr>
            <a:xfrm>
              <a:off x="49611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3227;p68">
              <a:extLst>
                <a:ext uri="{FF2B5EF4-FFF2-40B4-BE49-F238E27FC236}">
                  <a16:creationId xmlns:a16="http://schemas.microsoft.com/office/drawing/2014/main" id="{3D3A01C5-4FDD-256C-3B84-03FC0A25CC93}"/>
                </a:ext>
              </a:extLst>
            </p:cNvPr>
            <p:cNvSpPr/>
            <p:nvPr/>
          </p:nvSpPr>
          <p:spPr>
            <a:xfrm>
              <a:off x="49611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3228;p68">
              <a:extLst>
                <a:ext uri="{FF2B5EF4-FFF2-40B4-BE49-F238E27FC236}">
                  <a16:creationId xmlns:a16="http://schemas.microsoft.com/office/drawing/2014/main" id="{3BCD5352-D82F-6A87-C9C1-6217B8EB1EE9}"/>
                </a:ext>
              </a:extLst>
            </p:cNvPr>
            <p:cNvSpPr/>
            <p:nvPr/>
          </p:nvSpPr>
          <p:spPr>
            <a:xfrm>
              <a:off x="49611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3229;p68">
              <a:extLst>
                <a:ext uri="{FF2B5EF4-FFF2-40B4-BE49-F238E27FC236}">
                  <a16:creationId xmlns:a16="http://schemas.microsoft.com/office/drawing/2014/main" id="{6F6B58A4-09B6-C4BB-35D1-14DCBE77B793}"/>
                </a:ext>
              </a:extLst>
            </p:cNvPr>
            <p:cNvSpPr/>
            <p:nvPr/>
          </p:nvSpPr>
          <p:spPr>
            <a:xfrm>
              <a:off x="49611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3230;p68">
              <a:extLst>
                <a:ext uri="{FF2B5EF4-FFF2-40B4-BE49-F238E27FC236}">
                  <a16:creationId xmlns:a16="http://schemas.microsoft.com/office/drawing/2014/main" id="{530FE86B-5DC9-C703-C998-D72ADFC07012}"/>
                </a:ext>
              </a:extLst>
            </p:cNvPr>
            <p:cNvSpPr/>
            <p:nvPr/>
          </p:nvSpPr>
          <p:spPr>
            <a:xfrm>
              <a:off x="49611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3231;p68">
              <a:extLst>
                <a:ext uri="{FF2B5EF4-FFF2-40B4-BE49-F238E27FC236}">
                  <a16:creationId xmlns:a16="http://schemas.microsoft.com/office/drawing/2014/main" id="{5484006E-AEF6-0B2D-E0B0-CDF4EB400661}"/>
                </a:ext>
              </a:extLst>
            </p:cNvPr>
            <p:cNvSpPr/>
            <p:nvPr/>
          </p:nvSpPr>
          <p:spPr>
            <a:xfrm>
              <a:off x="49611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3232;p68">
              <a:extLst>
                <a:ext uri="{FF2B5EF4-FFF2-40B4-BE49-F238E27FC236}">
                  <a16:creationId xmlns:a16="http://schemas.microsoft.com/office/drawing/2014/main" id="{A6813F35-11EA-214A-AF0B-201BEEC4A424}"/>
                </a:ext>
              </a:extLst>
            </p:cNvPr>
            <p:cNvSpPr/>
            <p:nvPr/>
          </p:nvSpPr>
          <p:spPr>
            <a:xfrm>
              <a:off x="49611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3233;p68">
              <a:extLst>
                <a:ext uri="{FF2B5EF4-FFF2-40B4-BE49-F238E27FC236}">
                  <a16:creationId xmlns:a16="http://schemas.microsoft.com/office/drawing/2014/main" id="{DF13E070-9763-59CA-A584-D4F3E109C498}"/>
                </a:ext>
              </a:extLst>
            </p:cNvPr>
            <p:cNvSpPr/>
            <p:nvPr/>
          </p:nvSpPr>
          <p:spPr>
            <a:xfrm>
              <a:off x="50373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3234;p68">
              <a:extLst>
                <a:ext uri="{FF2B5EF4-FFF2-40B4-BE49-F238E27FC236}">
                  <a16:creationId xmlns:a16="http://schemas.microsoft.com/office/drawing/2014/main" id="{3B3BBD7D-A646-2948-7E04-B57995E38AF2}"/>
                </a:ext>
              </a:extLst>
            </p:cNvPr>
            <p:cNvSpPr/>
            <p:nvPr/>
          </p:nvSpPr>
          <p:spPr>
            <a:xfrm>
              <a:off x="5037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3235;p68">
              <a:extLst>
                <a:ext uri="{FF2B5EF4-FFF2-40B4-BE49-F238E27FC236}">
                  <a16:creationId xmlns:a16="http://schemas.microsoft.com/office/drawing/2014/main" id="{A2EED1F2-5CEF-A0CC-8737-F9868BEC8B26}"/>
                </a:ext>
              </a:extLst>
            </p:cNvPr>
            <p:cNvSpPr/>
            <p:nvPr/>
          </p:nvSpPr>
          <p:spPr>
            <a:xfrm>
              <a:off x="5037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3236;p68">
              <a:extLst>
                <a:ext uri="{FF2B5EF4-FFF2-40B4-BE49-F238E27FC236}">
                  <a16:creationId xmlns:a16="http://schemas.microsoft.com/office/drawing/2014/main" id="{05B877B6-214F-FACC-B913-7EA417955654}"/>
                </a:ext>
              </a:extLst>
            </p:cNvPr>
            <p:cNvSpPr/>
            <p:nvPr/>
          </p:nvSpPr>
          <p:spPr>
            <a:xfrm>
              <a:off x="5037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3237;p68">
              <a:extLst>
                <a:ext uri="{FF2B5EF4-FFF2-40B4-BE49-F238E27FC236}">
                  <a16:creationId xmlns:a16="http://schemas.microsoft.com/office/drawing/2014/main" id="{C1920AE9-816E-9722-6590-8693A76C57BD}"/>
                </a:ext>
              </a:extLst>
            </p:cNvPr>
            <p:cNvSpPr/>
            <p:nvPr/>
          </p:nvSpPr>
          <p:spPr>
            <a:xfrm>
              <a:off x="5037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3238;p68">
              <a:extLst>
                <a:ext uri="{FF2B5EF4-FFF2-40B4-BE49-F238E27FC236}">
                  <a16:creationId xmlns:a16="http://schemas.microsoft.com/office/drawing/2014/main" id="{653885C9-94AF-D874-EEFC-A3DF822C1511}"/>
                </a:ext>
              </a:extLst>
            </p:cNvPr>
            <p:cNvSpPr/>
            <p:nvPr/>
          </p:nvSpPr>
          <p:spPr>
            <a:xfrm>
              <a:off x="5037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3239;p68">
              <a:extLst>
                <a:ext uri="{FF2B5EF4-FFF2-40B4-BE49-F238E27FC236}">
                  <a16:creationId xmlns:a16="http://schemas.microsoft.com/office/drawing/2014/main" id="{DA13A48E-F244-71A4-72E9-C8A092A6C6B4}"/>
                </a:ext>
              </a:extLst>
            </p:cNvPr>
            <p:cNvSpPr/>
            <p:nvPr/>
          </p:nvSpPr>
          <p:spPr>
            <a:xfrm>
              <a:off x="50373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3240;p68">
              <a:extLst>
                <a:ext uri="{FF2B5EF4-FFF2-40B4-BE49-F238E27FC236}">
                  <a16:creationId xmlns:a16="http://schemas.microsoft.com/office/drawing/2014/main" id="{B5DF3E33-17D6-1C31-5481-FB0A1D590EE6}"/>
                </a:ext>
              </a:extLst>
            </p:cNvPr>
            <p:cNvSpPr/>
            <p:nvPr/>
          </p:nvSpPr>
          <p:spPr>
            <a:xfrm>
              <a:off x="50373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3241;p68">
              <a:extLst>
                <a:ext uri="{FF2B5EF4-FFF2-40B4-BE49-F238E27FC236}">
                  <a16:creationId xmlns:a16="http://schemas.microsoft.com/office/drawing/2014/main" id="{5479E69F-C000-2F93-BA34-8B9B7FD4ADCF}"/>
                </a:ext>
              </a:extLst>
            </p:cNvPr>
            <p:cNvSpPr/>
            <p:nvPr/>
          </p:nvSpPr>
          <p:spPr>
            <a:xfrm>
              <a:off x="50373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3242;p68">
              <a:extLst>
                <a:ext uri="{FF2B5EF4-FFF2-40B4-BE49-F238E27FC236}">
                  <a16:creationId xmlns:a16="http://schemas.microsoft.com/office/drawing/2014/main" id="{E5B0AB21-D75D-D73D-97F0-23DE41033A2B}"/>
                </a:ext>
              </a:extLst>
            </p:cNvPr>
            <p:cNvSpPr/>
            <p:nvPr/>
          </p:nvSpPr>
          <p:spPr>
            <a:xfrm>
              <a:off x="50373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3243;p68">
              <a:extLst>
                <a:ext uri="{FF2B5EF4-FFF2-40B4-BE49-F238E27FC236}">
                  <a16:creationId xmlns:a16="http://schemas.microsoft.com/office/drawing/2014/main" id="{92674240-2C4B-3A3B-F754-82D7B2B5A071}"/>
                </a:ext>
              </a:extLst>
            </p:cNvPr>
            <p:cNvSpPr/>
            <p:nvPr/>
          </p:nvSpPr>
          <p:spPr>
            <a:xfrm>
              <a:off x="50373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3244;p68">
              <a:extLst>
                <a:ext uri="{FF2B5EF4-FFF2-40B4-BE49-F238E27FC236}">
                  <a16:creationId xmlns:a16="http://schemas.microsoft.com/office/drawing/2014/main" id="{6564850D-5A6E-5BE1-13A0-4CD26508F55B}"/>
                </a:ext>
              </a:extLst>
            </p:cNvPr>
            <p:cNvSpPr/>
            <p:nvPr/>
          </p:nvSpPr>
          <p:spPr>
            <a:xfrm>
              <a:off x="50373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3245;p68">
              <a:extLst>
                <a:ext uri="{FF2B5EF4-FFF2-40B4-BE49-F238E27FC236}">
                  <a16:creationId xmlns:a16="http://schemas.microsoft.com/office/drawing/2014/main" id="{97ABF1AB-7E22-1C97-1632-CBAF8B86C69E}"/>
                </a:ext>
              </a:extLst>
            </p:cNvPr>
            <p:cNvSpPr/>
            <p:nvPr/>
          </p:nvSpPr>
          <p:spPr>
            <a:xfrm>
              <a:off x="50373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3246;p68">
              <a:extLst>
                <a:ext uri="{FF2B5EF4-FFF2-40B4-BE49-F238E27FC236}">
                  <a16:creationId xmlns:a16="http://schemas.microsoft.com/office/drawing/2014/main" id="{359156FB-C6B3-7578-38EB-C0977F164655}"/>
                </a:ext>
              </a:extLst>
            </p:cNvPr>
            <p:cNvSpPr/>
            <p:nvPr/>
          </p:nvSpPr>
          <p:spPr>
            <a:xfrm>
              <a:off x="50373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3247;p68">
              <a:extLst>
                <a:ext uri="{FF2B5EF4-FFF2-40B4-BE49-F238E27FC236}">
                  <a16:creationId xmlns:a16="http://schemas.microsoft.com/office/drawing/2014/main" id="{A0F124EC-C21E-ED57-95B4-120CDCB238C6}"/>
                </a:ext>
              </a:extLst>
            </p:cNvPr>
            <p:cNvSpPr/>
            <p:nvPr/>
          </p:nvSpPr>
          <p:spPr>
            <a:xfrm>
              <a:off x="511335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3248;p68">
              <a:extLst>
                <a:ext uri="{FF2B5EF4-FFF2-40B4-BE49-F238E27FC236}">
                  <a16:creationId xmlns:a16="http://schemas.microsoft.com/office/drawing/2014/main" id="{40528DCB-21A0-461E-277E-5B77B0E62205}"/>
                </a:ext>
              </a:extLst>
            </p:cNvPr>
            <p:cNvSpPr/>
            <p:nvPr/>
          </p:nvSpPr>
          <p:spPr>
            <a:xfrm>
              <a:off x="511335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3249;p68">
              <a:extLst>
                <a:ext uri="{FF2B5EF4-FFF2-40B4-BE49-F238E27FC236}">
                  <a16:creationId xmlns:a16="http://schemas.microsoft.com/office/drawing/2014/main" id="{7A1C47D9-8859-83A8-4312-D8E6F9057D56}"/>
                </a:ext>
              </a:extLst>
            </p:cNvPr>
            <p:cNvSpPr/>
            <p:nvPr/>
          </p:nvSpPr>
          <p:spPr>
            <a:xfrm>
              <a:off x="51895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3250;p68">
              <a:extLst>
                <a:ext uri="{FF2B5EF4-FFF2-40B4-BE49-F238E27FC236}">
                  <a16:creationId xmlns:a16="http://schemas.microsoft.com/office/drawing/2014/main" id="{DE23E3CF-127B-7DAA-D74E-13CEBD8804FB}"/>
                </a:ext>
              </a:extLst>
            </p:cNvPr>
            <p:cNvSpPr/>
            <p:nvPr/>
          </p:nvSpPr>
          <p:spPr>
            <a:xfrm>
              <a:off x="51895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3251;p68">
              <a:extLst>
                <a:ext uri="{FF2B5EF4-FFF2-40B4-BE49-F238E27FC236}">
                  <a16:creationId xmlns:a16="http://schemas.microsoft.com/office/drawing/2014/main" id="{BDFFCA88-7A7A-47DE-3599-5EF74C969397}"/>
                </a:ext>
              </a:extLst>
            </p:cNvPr>
            <p:cNvSpPr/>
            <p:nvPr/>
          </p:nvSpPr>
          <p:spPr>
            <a:xfrm>
              <a:off x="5189550" y="157140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3252;p68">
              <a:extLst>
                <a:ext uri="{FF2B5EF4-FFF2-40B4-BE49-F238E27FC236}">
                  <a16:creationId xmlns:a16="http://schemas.microsoft.com/office/drawing/2014/main" id="{DCA8D930-D31C-5D13-8DA2-00DD1C977F4C}"/>
                </a:ext>
              </a:extLst>
            </p:cNvPr>
            <p:cNvSpPr/>
            <p:nvPr/>
          </p:nvSpPr>
          <p:spPr>
            <a:xfrm>
              <a:off x="5189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3253;p68">
              <a:extLst>
                <a:ext uri="{FF2B5EF4-FFF2-40B4-BE49-F238E27FC236}">
                  <a16:creationId xmlns:a16="http://schemas.microsoft.com/office/drawing/2014/main" id="{F0516012-8078-D888-BF30-6B7E18197CCC}"/>
                </a:ext>
              </a:extLst>
            </p:cNvPr>
            <p:cNvSpPr/>
            <p:nvPr/>
          </p:nvSpPr>
          <p:spPr>
            <a:xfrm>
              <a:off x="51895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3254;p68">
              <a:extLst>
                <a:ext uri="{FF2B5EF4-FFF2-40B4-BE49-F238E27FC236}">
                  <a16:creationId xmlns:a16="http://schemas.microsoft.com/office/drawing/2014/main" id="{31A79DD7-3701-9F28-4A71-081308284281}"/>
                </a:ext>
              </a:extLst>
            </p:cNvPr>
            <p:cNvSpPr/>
            <p:nvPr/>
          </p:nvSpPr>
          <p:spPr>
            <a:xfrm>
              <a:off x="51895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3255;p68">
              <a:extLst>
                <a:ext uri="{FF2B5EF4-FFF2-40B4-BE49-F238E27FC236}">
                  <a16:creationId xmlns:a16="http://schemas.microsoft.com/office/drawing/2014/main" id="{7C6EED6C-051D-39B4-BDD0-42A10971BD06}"/>
                </a:ext>
              </a:extLst>
            </p:cNvPr>
            <p:cNvSpPr/>
            <p:nvPr/>
          </p:nvSpPr>
          <p:spPr>
            <a:xfrm>
              <a:off x="518955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3256;p68">
              <a:extLst>
                <a:ext uri="{FF2B5EF4-FFF2-40B4-BE49-F238E27FC236}">
                  <a16:creationId xmlns:a16="http://schemas.microsoft.com/office/drawing/2014/main" id="{38571FD0-F162-8969-F0D6-8CF74B894F0F}"/>
                </a:ext>
              </a:extLst>
            </p:cNvPr>
            <p:cNvSpPr/>
            <p:nvPr/>
          </p:nvSpPr>
          <p:spPr>
            <a:xfrm>
              <a:off x="5189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3257;p68">
              <a:extLst>
                <a:ext uri="{FF2B5EF4-FFF2-40B4-BE49-F238E27FC236}">
                  <a16:creationId xmlns:a16="http://schemas.microsoft.com/office/drawing/2014/main" id="{0151CB0F-9EDB-11B8-3E0F-24C01D94B93C}"/>
                </a:ext>
              </a:extLst>
            </p:cNvPr>
            <p:cNvSpPr/>
            <p:nvPr/>
          </p:nvSpPr>
          <p:spPr>
            <a:xfrm>
              <a:off x="5189550" y="20282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3258;p68">
              <a:extLst>
                <a:ext uri="{FF2B5EF4-FFF2-40B4-BE49-F238E27FC236}">
                  <a16:creationId xmlns:a16="http://schemas.microsoft.com/office/drawing/2014/main" id="{96615771-431E-EF87-81D9-801DE2DE97C9}"/>
                </a:ext>
              </a:extLst>
            </p:cNvPr>
            <p:cNvSpPr/>
            <p:nvPr/>
          </p:nvSpPr>
          <p:spPr>
            <a:xfrm>
              <a:off x="5189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3259;p68">
              <a:extLst>
                <a:ext uri="{FF2B5EF4-FFF2-40B4-BE49-F238E27FC236}">
                  <a16:creationId xmlns:a16="http://schemas.microsoft.com/office/drawing/2014/main" id="{FB47A8A4-8C74-4D71-BA40-7AE366BB7A66}"/>
                </a:ext>
              </a:extLst>
            </p:cNvPr>
            <p:cNvSpPr/>
            <p:nvPr/>
          </p:nvSpPr>
          <p:spPr>
            <a:xfrm>
              <a:off x="5189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3260;p68">
              <a:extLst>
                <a:ext uri="{FF2B5EF4-FFF2-40B4-BE49-F238E27FC236}">
                  <a16:creationId xmlns:a16="http://schemas.microsoft.com/office/drawing/2014/main" id="{F0A1FF31-F29E-FA93-BF18-66C18D6F8939}"/>
                </a:ext>
              </a:extLst>
            </p:cNvPr>
            <p:cNvSpPr/>
            <p:nvPr/>
          </p:nvSpPr>
          <p:spPr>
            <a:xfrm>
              <a:off x="5189550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3261;p68">
              <a:extLst>
                <a:ext uri="{FF2B5EF4-FFF2-40B4-BE49-F238E27FC236}">
                  <a16:creationId xmlns:a16="http://schemas.microsoft.com/office/drawing/2014/main" id="{7984D3D0-4615-ACCC-EE7E-FFEF7A27C6C6}"/>
                </a:ext>
              </a:extLst>
            </p:cNvPr>
            <p:cNvSpPr/>
            <p:nvPr/>
          </p:nvSpPr>
          <p:spPr>
            <a:xfrm>
              <a:off x="5189550" y="23331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3262;p68">
              <a:extLst>
                <a:ext uri="{FF2B5EF4-FFF2-40B4-BE49-F238E27FC236}">
                  <a16:creationId xmlns:a16="http://schemas.microsoft.com/office/drawing/2014/main" id="{FB50C3A4-9754-C526-D437-D0BDDE4238F1}"/>
                </a:ext>
              </a:extLst>
            </p:cNvPr>
            <p:cNvSpPr/>
            <p:nvPr/>
          </p:nvSpPr>
          <p:spPr>
            <a:xfrm>
              <a:off x="5189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3263;p68">
              <a:extLst>
                <a:ext uri="{FF2B5EF4-FFF2-40B4-BE49-F238E27FC236}">
                  <a16:creationId xmlns:a16="http://schemas.microsoft.com/office/drawing/2014/main" id="{A73B7425-5A38-02DD-0B19-9A0E13A86533}"/>
                </a:ext>
              </a:extLst>
            </p:cNvPr>
            <p:cNvSpPr/>
            <p:nvPr/>
          </p:nvSpPr>
          <p:spPr>
            <a:xfrm>
              <a:off x="51895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3264;p68">
              <a:extLst>
                <a:ext uri="{FF2B5EF4-FFF2-40B4-BE49-F238E27FC236}">
                  <a16:creationId xmlns:a16="http://schemas.microsoft.com/office/drawing/2014/main" id="{116B7954-A3CB-E341-9A28-9F90B68F793E}"/>
                </a:ext>
              </a:extLst>
            </p:cNvPr>
            <p:cNvSpPr/>
            <p:nvPr/>
          </p:nvSpPr>
          <p:spPr>
            <a:xfrm>
              <a:off x="5189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3265;p68">
              <a:extLst>
                <a:ext uri="{FF2B5EF4-FFF2-40B4-BE49-F238E27FC236}">
                  <a16:creationId xmlns:a16="http://schemas.microsoft.com/office/drawing/2014/main" id="{00FA29BB-E675-0E85-5170-8DCD276BE410}"/>
                </a:ext>
              </a:extLst>
            </p:cNvPr>
            <p:cNvSpPr/>
            <p:nvPr/>
          </p:nvSpPr>
          <p:spPr>
            <a:xfrm>
              <a:off x="51895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3266;p68">
              <a:extLst>
                <a:ext uri="{FF2B5EF4-FFF2-40B4-BE49-F238E27FC236}">
                  <a16:creationId xmlns:a16="http://schemas.microsoft.com/office/drawing/2014/main" id="{B91EBB93-0C42-21AA-AAE1-B03FDC583097}"/>
                </a:ext>
              </a:extLst>
            </p:cNvPr>
            <p:cNvSpPr/>
            <p:nvPr/>
          </p:nvSpPr>
          <p:spPr>
            <a:xfrm>
              <a:off x="51895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3267;p68">
              <a:extLst>
                <a:ext uri="{FF2B5EF4-FFF2-40B4-BE49-F238E27FC236}">
                  <a16:creationId xmlns:a16="http://schemas.microsoft.com/office/drawing/2014/main" id="{F3FAAFCF-509F-FD7A-8E28-B3DD4CBB18D9}"/>
                </a:ext>
              </a:extLst>
            </p:cNvPr>
            <p:cNvSpPr/>
            <p:nvPr/>
          </p:nvSpPr>
          <p:spPr>
            <a:xfrm>
              <a:off x="5265775" y="13427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3268;p68">
              <a:extLst>
                <a:ext uri="{FF2B5EF4-FFF2-40B4-BE49-F238E27FC236}">
                  <a16:creationId xmlns:a16="http://schemas.microsoft.com/office/drawing/2014/main" id="{9BA71AB3-E9AB-7FD7-9444-7E6468E8E6BF}"/>
                </a:ext>
              </a:extLst>
            </p:cNvPr>
            <p:cNvSpPr/>
            <p:nvPr/>
          </p:nvSpPr>
          <p:spPr>
            <a:xfrm>
              <a:off x="52657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3269;p68">
              <a:extLst>
                <a:ext uri="{FF2B5EF4-FFF2-40B4-BE49-F238E27FC236}">
                  <a16:creationId xmlns:a16="http://schemas.microsoft.com/office/drawing/2014/main" id="{64DA0516-B878-4E9B-736E-556B14DDD142}"/>
                </a:ext>
              </a:extLst>
            </p:cNvPr>
            <p:cNvSpPr/>
            <p:nvPr/>
          </p:nvSpPr>
          <p:spPr>
            <a:xfrm>
              <a:off x="52657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3270;p68">
              <a:extLst>
                <a:ext uri="{FF2B5EF4-FFF2-40B4-BE49-F238E27FC236}">
                  <a16:creationId xmlns:a16="http://schemas.microsoft.com/office/drawing/2014/main" id="{EF8C5673-5E06-6715-4E59-BC4FBC491FF5}"/>
                </a:ext>
              </a:extLst>
            </p:cNvPr>
            <p:cNvSpPr/>
            <p:nvPr/>
          </p:nvSpPr>
          <p:spPr>
            <a:xfrm>
              <a:off x="5265775" y="157140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3271;p68">
              <a:extLst>
                <a:ext uri="{FF2B5EF4-FFF2-40B4-BE49-F238E27FC236}">
                  <a16:creationId xmlns:a16="http://schemas.microsoft.com/office/drawing/2014/main" id="{B40D0110-789E-D1DD-E054-3FCB5C493750}"/>
                </a:ext>
              </a:extLst>
            </p:cNvPr>
            <p:cNvSpPr/>
            <p:nvPr/>
          </p:nvSpPr>
          <p:spPr>
            <a:xfrm>
              <a:off x="52657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3272;p68">
              <a:extLst>
                <a:ext uri="{FF2B5EF4-FFF2-40B4-BE49-F238E27FC236}">
                  <a16:creationId xmlns:a16="http://schemas.microsoft.com/office/drawing/2014/main" id="{8744FD9F-0215-621D-DAF6-146A196D0F1F}"/>
                </a:ext>
              </a:extLst>
            </p:cNvPr>
            <p:cNvSpPr/>
            <p:nvPr/>
          </p:nvSpPr>
          <p:spPr>
            <a:xfrm>
              <a:off x="52657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3273;p68">
              <a:extLst>
                <a:ext uri="{FF2B5EF4-FFF2-40B4-BE49-F238E27FC236}">
                  <a16:creationId xmlns:a16="http://schemas.microsoft.com/office/drawing/2014/main" id="{ADD6E054-76FF-439C-8F64-79CF8D8B646C}"/>
                </a:ext>
              </a:extLst>
            </p:cNvPr>
            <p:cNvSpPr/>
            <p:nvPr/>
          </p:nvSpPr>
          <p:spPr>
            <a:xfrm>
              <a:off x="52657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3274;p68">
              <a:extLst>
                <a:ext uri="{FF2B5EF4-FFF2-40B4-BE49-F238E27FC236}">
                  <a16:creationId xmlns:a16="http://schemas.microsoft.com/office/drawing/2014/main" id="{5555BA30-104B-AF42-2B6B-C69E7BEA83A9}"/>
                </a:ext>
              </a:extLst>
            </p:cNvPr>
            <p:cNvSpPr/>
            <p:nvPr/>
          </p:nvSpPr>
          <p:spPr>
            <a:xfrm>
              <a:off x="5265775" y="18760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3275;p68">
              <a:extLst>
                <a:ext uri="{FF2B5EF4-FFF2-40B4-BE49-F238E27FC236}">
                  <a16:creationId xmlns:a16="http://schemas.microsoft.com/office/drawing/2014/main" id="{96FD2434-5AAB-9BBA-CC7F-ACAA9308F437}"/>
                </a:ext>
              </a:extLst>
            </p:cNvPr>
            <p:cNvSpPr/>
            <p:nvPr/>
          </p:nvSpPr>
          <p:spPr>
            <a:xfrm>
              <a:off x="52657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3276;p68">
              <a:extLst>
                <a:ext uri="{FF2B5EF4-FFF2-40B4-BE49-F238E27FC236}">
                  <a16:creationId xmlns:a16="http://schemas.microsoft.com/office/drawing/2014/main" id="{36DA7E60-8B12-0B19-D466-90AD98FC851D}"/>
                </a:ext>
              </a:extLst>
            </p:cNvPr>
            <p:cNvSpPr/>
            <p:nvPr/>
          </p:nvSpPr>
          <p:spPr>
            <a:xfrm>
              <a:off x="5265775" y="20282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3277;p68">
              <a:extLst>
                <a:ext uri="{FF2B5EF4-FFF2-40B4-BE49-F238E27FC236}">
                  <a16:creationId xmlns:a16="http://schemas.microsoft.com/office/drawing/2014/main" id="{D7E76F6E-C476-8EDB-A4E9-DFD74A150272}"/>
                </a:ext>
              </a:extLst>
            </p:cNvPr>
            <p:cNvSpPr/>
            <p:nvPr/>
          </p:nvSpPr>
          <p:spPr>
            <a:xfrm>
              <a:off x="52657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3278;p68">
              <a:extLst>
                <a:ext uri="{FF2B5EF4-FFF2-40B4-BE49-F238E27FC236}">
                  <a16:creationId xmlns:a16="http://schemas.microsoft.com/office/drawing/2014/main" id="{2A46A676-3300-EF92-E84A-EC0557FA6C5A}"/>
                </a:ext>
              </a:extLst>
            </p:cNvPr>
            <p:cNvSpPr/>
            <p:nvPr/>
          </p:nvSpPr>
          <p:spPr>
            <a:xfrm>
              <a:off x="52657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3279;p68">
              <a:extLst>
                <a:ext uri="{FF2B5EF4-FFF2-40B4-BE49-F238E27FC236}">
                  <a16:creationId xmlns:a16="http://schemas.microsoft.com/office/drawing/2014/main" id="{CB9DB70A-7F24-D93D-A627-A94332BEDA73}"/>
                </a:ext>
              </a:extLst>
            </p:cNvPr>
            <p:cNvSpPr/>
            <p:nvPr/>
          </p:nvSpPr>
          <p:spPr>
            <a:xfrm>
              <a:off x="5265775" y="225692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3280;p68">
              <a:extLst>
                <a:ext uri="{FF2B5EF4-FFF2-40B4-BE49-F238E27FC236}">
                  <a16:creationId xmlns:a16="http://schemas.microsoft.com/office/drawing/2014/main" id="{003D17B0-49E0-A9A8-4623-A841BBBDA465}"/>
                </a:ext>
              </a:extLst>
            </p:cNvPr>
            <p:cNvSpPr/>
            <p:nvPr/>
          </p:nvSpPr>
          <p:spPr>
            <a:xfrm>
              <a:off x="5265775" y="23331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3281;p68">
              <a:extLst>
                <a:ext uri="{FF2B5EF4-FFF2-40B4-BE49-F238E27FC236}">
                  <a16:creationId xmlns:a16="http://schemas.microsoft.com/office/drawing/2014/main" id="{28CB751B-3972-3FDC-BA44-2E125413DC07}"/>
                </a:ext>
              </a:extLst>
            </p:cNvPr>
            <p:cNvSpPr/>
            <p:nvPr/>
          </p:nvSpPr>
          <p:spPr>
            <a:xfrm>
              <a:off x="52657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3282;p68">
              <a:extLst>
                <a:ext uri="{FF2B5EF4-FFF2-40B4-BE49-F238E27FC236}">
                  <a16:creationId xmlns:a16="http://schemas.microsoft.com/office/drawing/2014/main" id="{41096F8D-575C-CEE5-B26E-663E57B6DFCE}"/>
                </a:ext>
              </a:extLst>
            </p:cNvPr>
            <p:cNvSpPr/>
            <p:nvPr/>
          </p:nvSpPr>
          <p:spPr>
            <a:xfrm>
              <a:off x="5265775" y="24855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3283;p68">
              <a:extLst>
                <a:ext uri="{FF2B5EF4-FFF2-40B4-BE49-F238E27FC236}">
                  <a16:creationId xmlns:a16="http://schemas.microsoft.com/office/drawing/2014/main" id="{5F49C8FD-54C0-45BD-422B-4FE73562D927}"/>
                </a:ext>
              </a:extLst>
            </p:cNvPr>
            <p:cNvSpPr/>
            <p:nvPr/>
          </p:nvSpPr>
          <p:spPr>
            <a:xfrm>
              <a:off x="52657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3284;p68">
              <a:extLst>
                <a:ext uri="{FF2B5EF4-FFF2-40B4-BE49-F238E27FC236}">
                  <a16:creationId xmlns:a16="http://schemas.microsoft.com/office/drawing/2014/main" id="{B717E70B-8B94-948F-F6D4-F920556BA3AF}"/>
                </a:ext>
              </a:extLst>
            </p:cNvPr>
            <p:cNvSpPr/>
            <p:nvPr/>
          </p:nvSpPr>
          <p:spPr>
            <a:xfrm>
              <a:off x="526577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3285;p68">
              <a:extLst>
                <a:ext uri="{FF2B5EF4-FFF2-40B4-BE49-F238E27FC236}">
                  <a16:creationId xmlns:a16="http://schemas.microsoft.com/office/drawing/2014/main" id="{881C1640-FAB9-CE74-4089-326FE97048C1}"/>
                </a:ext>
              </a:extLst>
            </p:cNvPr>
            <p:cNvSpPr/>
            <p:nvPr/>
          </p:nvSpPr>
          <p:spPr>
            <a:xfrm>
              <a:off x="53419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3286;p68">
              <a:extLst>
                <a:ext uri="{FF2B5EF4-FFF2-40B4-BE49-F238E27FC236}">
                  <a16:creationId xmlns:a16="http://schemas.microsoft.com/office/drawing/2014/main" id="{73234A25-C2AD-EA91-5C7A-17EFB48820B7}"/>
                </a:ext>
              </a:extLst>
            </p:cNvPr>
            <p:cNvSpPr/>
            <p:nvPr/>
          </p:nvSpPr>
          <p:spPr>
            <a:xfrm>
              <a:off x="53419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3287;p68">
              <a:extLst>
                <a:ext uri="{FF2B5EF4-FFF2-40B4-BE49-F238E27FC236}">
                  <a16:creationId xmlns:a16="http://schemas.microsoft.com/office/drawing/2014/main" id="{08AC407C-0A88-B25A-D3CB-C885DCDC344A}"/>
                </a:ext>
              </a:extLst>
            </p:cNvPr>
            <p:cNvSpPr/>
            <p:nvPr/>
          </p:nvSpPr>
          <p:spPr>
            <a:xfrm>
              <a:off x="53419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3288;p68">
              <a:extLst>
                <a:ext uri="{FF2B5EF4-FFF2-40B4-BE49-F238E27FC236}">
                  <a16:creationId xmlns:a16="http://schemas.microsoft.com/office/drawing/2014/main" id="{7B8A808A-023F-ABB6-7887-AF79C44793B3}"/>
                </a:ext>
              </a:extLst>
            </p:cNvPr>
            <p:cNvSpPr/>
            <p:nvPr/>
          </p:nvSpPr>
          <p:spPr>
            <a:xfrm>
              <a:off x="5341975" y="1571400"/>
              <a:ext cx="62375" cy="53250"/>
            </a:xfrm>
            <a:custGeom>
              <a:avLst/>
              <a:gdLst/>
              <a:ahLst/>
              <a:cxnLst/>
              <a:rect l="l" t="t" r="r" b="b"/>
              <a:pathLst>
                <a:path w="2495" h="2130" extrusionOk="0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3289;p68">
              <a:extLst>
                <a:ext uri="{FF2B5EF4-FFF2-40B4-BE49-F238E27FC236}">
                  <a16:creationId xmlns:a16="http://schemas.microsoft.com/office/drawing/2014/main" id="{BBD07735-CBA8-A0D7-DDC1-485F9E158922}"/>
                </a:ext>
              </a:extLst>
            </p:cNvPr>
            <p:cNvSpPr/>
            <p:nvPr/>
          </p:nvSpPr>
          <p:spPr>
            <a:xfrm>
              <a:off x="53419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3290;p68">
              <a:extLst>
                <a:ext uri="{FF2B5EF4-FFF2-40B4-BE49-F238E27FC236}">
                  <a16:creationId xmlns:a16="http://schemas.microsoft.com/office/drawing/2014/main" id="{C9DABADD-914F-9BD8-601F-BE83A876CB1F}"/>
                </a:ext>
              </a:extLst>
            </p:cNvPr>
            <p:cNvSpPr/>
            <p:nvPr/>
          </p:nvSpPr>
          <p:spPr>
            <a:xfrm>
              <a:off x="53419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3291;p68">
              <a:extLst>
                <a:ext uri="{FF2B5EF4-FFF2-40B4-BE49-F238E27FC236}">
                  <a16:creationId xmlns:a16="http://schemas.microsoft.com/office/drawing/2014/main" id="{77C1FEEE-19AB-9BDC-CA03-2F54F1845566}"/>
                </a:ext>
              </a:extLst>
            </p:cNvPr>
            <p:cNvSpPr/>
            <p:nvPr/>
          </p:nvSpPr>
          <p:spPr>
            <a:xfrm>
              <a:off x="53419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3292;p68">
              <a:extLst>
                <a:ext uri="{FF2B5EF4-FFF2-40B4-BE49-F238E27FC236}">
                  <a16:creationId xmlns:a16="http://schemas.microsoft.com/office/drawing/2014/main" id="{53056345-B67E-7713-E58D-02F4FFC951C8}"/>
                </a:ext>
              </a:extLst>
            </p:cNvPr>
            <p:cNvSpPr/>
            <p:nvPr/>
          </p:nvSpPr>
          <p:spPr>
            <a:xfrm>
              <a:off x="53419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3293;p68">
              <a:extLst>
                <a:ext uri="{FF2B5EF4-FFF2-40B4-BE49-F238E27FC236}">
                  <a16:creationId xmlns:a16="http://schemas.microsoft.com/office/drawing/2014/main" id="{EFA19186-2B13-437A-5198-F9F1DC624067}"/>
                </a:ext>
              </a:extLst>
            </p:cNvPr>
            <p:cNvSpPr/>
            <p:nvPr/>
          </p:nvSpPr>
          <p:spPr>
            <a:xfrm>
              <a:off x="53419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3294;p68">
              <a:extLst>
                <a:ext uri="{FF2B5EF4-FFF2-40B4-BE49-F238E27FC236}">
                  <a16:creationId xmlns:a16="http://schemas.microsoft.com/office/drawing/2014/main" id="{B9BF1457-EC8D-C8BE-10CE-DB6B67E9A52C}"/>
                </a:ext>
              </a:extLst>
            </p:cNvPr>
            <p:cNvSpPr/>
            <p:nvPr/>
          </p:nvSpPr>
          <p:spPr>
            <a:xfrm>
              <a:off x="53419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3295;p68">
              <a:extLst>
                <a:ext uri="{FF2B5EF4-FFF2-40B4-BE49-F238E27FC236}">
                  <a16:creationId xmlns:a16="http://schemas.microsoft.com/office/drawing/2014/main" id="{D1E42D35-89C3-5587-85C9-801345E0BD10}"/>
                </a:ext>
              </a:extLst>
            </p:cNvPr>
            <p:cNvSpPr/>
            <p:nvPr/>
          </p:nvSpPr>
          <p:spPr>
            <a:xfrm>
              <a:off x="53419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3296;p68">
              <a:extLst>
                <a:ext uri="{FF2B5EF4-FFF2-40B4-BE49-F238E27FC236}">
                  <a16:creationId xmlns:a16="http://schemas.microsoft.com/office/drawing/2014/main" id="{3F716956-416F-C7BE-B2AE-6148C6300244}"/>
                </a:ext>
              </a:extLst>
            </p:cNvPr>
            <p:cNvSpPr/>
            <p:nvPr/>
          </p:nvSpPr>
          <p:spPr>
            <a:xfrm>
              <a:off x="53419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3297;p68">
              <a:extLst>
                <a:ext uri="{FF2B5EF4-FFF2-40B4-BE49-F238E27FC236}">
                  <a16:creationId xmlns:a16="http://schemas.microsoft.com/office/drawing/2014/main" id="{E6AE8EBB-A1FE-1F7E-127A-B29C2216E89D}"/>
                </a:ext>
              </a:extLst>
            </p:cNvPr>
            <p:cNvSpPr/>
            <p:nvPr/>
          </p:nvSpPr>
          <p:spPr>
            <a:xfrm>
              <a:off x="53419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3298;p68">
              <a:extLst>
                <a:ext uri="{FF2B5EF4-FFF2-40B4-BE49-F238E27FC236}">
                  <a16:creationId xmlns:a16="http://schemas.microsoft.com/office/drawing/2014/main" id="{9AADA718-48BB-92B9-D80F-D51B38CCAC52}"/>
                </a:ext>
              </a:extLst>
            </p:cNvPr>
            <p:cNvSpPr/>
            <p:nvPr/>
          </p:nvSpPr>
          <p:spPr>
            <a:xfrm>
              <a:off x="53419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3299;p68">
              <a:extLst>
                <a:ext uri="{FF2B5EF4-FFF2-40B4-BE49-F238E27FC236}">
                  <a16:creationId xmlns:a16="http://schemas.microsoft.com/office/drawing/2014/main" id="{0A2519B2-88F5-64E4-3F6C-8338587E5F99}"/>
                </a:ext>
              </a:extLst>
            </p:cNvPr>
            <p:cNvSpPr/>
            <p:nvPr/>
          </p:nvSpPr>
          <p:spPr>
            <a:xfrm>
              <a:off x="53419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3300;p68">
              <a:extLst>
                <a:ext uri="{FF2B5EF4-FFF2-40B4-BE49-F238E27FC236}">
                  <a16:creationId xmlns:a16="http://schemas.microsoft.com/office/drawing/2014/main" id="{31B9FD1E-74FE-BEA1-62DE-66BC236415DF}"/>
                </a:ext>
              </a:extLst>
            </p:cNvPr>
            <p:cNvSpPr/>
            <p:nvPr/>
          </p:nvSpPr>
          <p:spPr>
            <a:xfrm>
              <a:off x="53419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3301;p68">
              <a:extLst>
                <a:ext uri="{FF2B5EF4-FFF2-40B4-BE49-F238E27FC236}">
                  <a16:creationId xmlns:a16="http://schemas.microsoft.com/office/drawing/2014/main" id="{1124FD03-7A6D-C202-FFA0-A73D51EB8F65}"/>
                </a:ext>
              </a:extLst>
            </p:cNvPr>
            <p:cNvSpPr/>
            <p:nvPr/>
          </p:nvSpPr>
          <p:spPr>
            <a:xfrm>
              <a:off x="53419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3302;p68">
              <a:extLst>
                <a:ext uri="{FF2B5EF4-FFF2-40B4-BE49-F238E27FC236}">
                  <a16:creationId xmlns:a16="http://schemas.microsoft.com/office/drawing/2014/main" id="{93CB7D38-8C43-CB72-F265-8A08CAF2D010}"/>
                </a:ext>
              </a:extLst>
            </p:cNvPr>
            <p:cNvSpPr/>
            <p:nvPr/>
          </p:nvSpPr>
          <p:spPr>
            <a:xfrm>
              <a:off x="54182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3303;p68">
              <a:extLst>
                <a:ext uri="{FF2B5EF4-FFF2-40B4-BE49-F238E27FC236}">
                  <a16:creationId xmlns:a16="http://schemas.microsoft.com/office/drawing/2014/main" id="{9EFF386C-EF16-99E8-5668-3FB9F54EA9D7}"/>
                </a:ext>
              </a:extLst>
            </p:cNvPr>
            <p:cNvSpPr/>
            <p:nvPr/>
          </p:nvSpPr>
          <p:spPr>
            <a:xfrm>
              <a:off x="54182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3304;p68">
              <a:extLst>
                <a:ext uri="{FF2B5EF4-FFF2-40B4-BE49-F238E27FC236}">
                  <a16:creationId xmlns:a16="http://schemas.microsoft.com/office/drawing/2014/main" id="{40B42712-8026-40D8-0C50-4325836F05BF}"/>
                </a:ext>
              </a:extLst>
            </p:cNvPr>
            <p:cNvSpPr/>
            <p:nvPr/>
          </p:nvSpPr>
          <p:spPr>
            <a:xfrm>
              <a:off x="54182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3305;p68">
              <a:extLst>
                <a:ext uri="{FF2B5EF4-FFF2-40B4-BE49-F238E27FC236}">
                  <a16:creationId xmlns:a16="http://schemas.microsoft.com/office/drawing/2014/main" id="{82588C72-D9BB-5965-7B9B-B32E696A99E3}"/>
                </a:ext>
              </a:extLst>
            </p:cNvPr>
            <p:cNvSpPr/>
            <p:nvPr/>
          </p:nvSpPr>
          <p:spPr>
            <a:xfrm>
              <a:off x="54182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3306;p68">
              <a:extLst>
                <a:ext uri="{FF2B5EF4-FFF2-40B4-BE49-F238E27FC236}">
                  <a16:creationId xmlns:a16="http://schemas.microsoft.com/office/drawing/2014/main" id="{DA91131A-3AD9-C41E-4A90-C0FE66788EE4}"/>
                </a:ext>
              </a:extLst>
            </p:cNvPr>
            <p:cNvSpPr/>
            <p:nvPr/>
          </p:nvSpPr>
          <p:spPr>
            <a:xfrm>
              <a:off x="54182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3307;p68">
              <a:extLst>
                <a:ext uri="{FF2B5EF4-FFF2-40B4-BE49-F238E27FC236}">
                  <a16:creationId xmlns:a16="http://schemas.microsoft.com/office/drawing/2014/main" id="{A8577E5E-94FD-27B5-82F8-DA20BD55A95B}"/>
                </a:ext>
              </a:extLst>
            </p:cNvPr>
            <p:cNvSpPr/>
            <p:nvPr/>
          </p:nvSpPr>
          <p:spPr>
            <a:xfrm>
              <a:off x="54182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3308;p68">
              <a:extLst>
                <a:ext uri="{FF2B5EF4-FFF2-40B4-BE49-F238E27FC236}">
                  <a16:creationId xmlns:a16="http://schemas.microsoft.com/office/drawing/2014/main" id="{EBAB9252-D436-6EE3-CA24-13015FBC3D9E}"/>
                </a:ext>
              </a:extLst>
            </p:cNvPr>
            <p:cNvSpPr/>
            <p:nvPr/>
          </p:nvSpPr>
          <p:spPr>
            <a:xfrm>
              <a:off x="54182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3309;p68">
              <a:extLst>
                <a:ext uri="{FF2B5EF4-FFF2-40B4-BE49-F238E27FC236}">
                  <a16:creationId xmlns:a16="http://schemas.microsoft.com/office/drawing/2014/main" id="{91A8CA56-8659-39F4-B589-C00BDFDC0C8D}"/>
                </a:ext>
              </a:extLst>
            </p:cNvPr>
            <p:cNvSpPr/>
            <p:nvPr/>
          </p:nvSpPr>
          <p:spPr>
            <a:xfrm>
              <a:off x="54182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3310;p68">
              <a:extLst>
                <a:ext uri="{FF2B5EF4-FFF2-40B4-BE49-F238E27FC236}">
                  <a16:creationId xmlns:a16="http://schemas.microsoft.com/office/drawing/2014/main" id="{3CBDCF6E-59EB-0240-FC25-5BEB14C51371}"/>
                </a:ext>
              </a:extLst>
            </p:cNvPr>
            <p:cNvSpPr/>
            <p:nvPr/>
          </p:nvSpPr>
          <p:spPr>
            <a:xfrm>
              <a:off x="54182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3311;p68">
              <a:extLst>
                <a:ext uri="{FF2B5EF4-FFF2-40B4-BE49-F238E27FC236}">
                  <a16:creationId xmlns:a16="http://schemas.microsoft.com/office/drawing/2014/main" id="{9652D0AC-48A0-B5E4-36B8-29A4B2D3D611}"/>
                </a:ext>
              </a:extLst>
            </p:cNvPr>
            <p:cNvSpPr/>
            <p:nvPr/>
          </p:nvSpPr>
          <p:spPr>
            <a:xfrm>
              <a:off x="54182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3312;p68">
              <a:extLst>
                <a:ext uri="{FF2B5EF4-FFF2-40B4-BE49-F238E27FC236}">
                  <a16:creationId xmlns:a16="http://schemas.microsoft.com/office/drawing/2014/main" id="{8430F79F-68B7-FA91-8951-AE8329981CC2}"/>
                </a:ext>
              </a:extLst>
            </p:cNvPr>
            <p:cNvSpPr/>
            <p:nvPr/>
          </p:nvSpPr>
          <p:spPr>
            <a:xfrm>
              <a:off x="54182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3313;p68">
              <a:extLst>
                <a:ext uri="{FF2B5EF4-FFF2-40B4-BE49-F238E27FC236}">
                  <a16:creationId xmlns:a16="http://schemas.microsoft.com/office/drawing/2014/main" id="{459DEC9F-BB39-8D86-95B7-1BCFCE4C5ABE}"/>
                </a:ext>
              </a:extLst>
            </p:cNvPr>
            <p:cNvSpPr/>
            <p:nvPr/>
          </p:nvSpPr>
          <p:spPr>
            <a:xfrm>
              <a:off x="54182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3314;p68">
              <a:extLst>
                <a:ext uri="{FF2B5EF4-FFF2-40B4-BE49-F238E27FC236}">
                  <a16:creationId xmlns:a16="http://schemas.microsoft.com/office/drawing/2014/main" id="{351AC05E-149D-047D-F01D-F5E5BE2C4BA6}"/>
                </a:ext>
              </a:extLst>
            </p:cNvPr>
            <p:cNvSpPr/>
            <p:nvPr/>
          </p:nvSpPr>
          <p:spPr>
            <a:xfrm>
              <a:off x="54182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3315;p68">
              <a:extLst>
                <a:ext uri="{FF2B5EF4-FFF2-40B4-BE49-F238E27FC236}">
                  <a16:creationId xmlns:a16="http://schemas.microsoft.com/office/drawing/2014/main" id="{AD00CD8D-2539-012E-F806-9B128B754AC2}"/>
                </a:ext>
              </a:extLst>
            </p:cNvPr>
            <p:cNvSpPr/>
            <p:nvPr/>
          </p:nvSpPr>
          <p:spPr>
            <a:xfrm>
              <a:off x="54182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3316;p68">
              <a:extLst>
                <a:ext uri="{FF2B5EF4-FFF2-40B4-BE49-F238E27FC236}">
                  <a16:creationId xmlns:a16="http://schemas.microsoft.com/office/drawing/2014/main" id="{8C64EA5E-B926-87E4-84C3-A162C14393BA}"/>
                </a:ext>
              </a:extLst>
            </p:cNvPr>
            <p:cNvSpPr/>
            <p:nvPr/>
          </p:nvSpPr>
          <p:spPr>
            <a:xfrm>
              <a:off x="54182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3317;p68">
              <a:extLst>
                <a:ext uri="{FF2B5EF4-FFF2-40B4-BE49-F238E27FC236}">
                  <a16:creationId xmlns:a16="http://schemas.microsoft.com/office/drawing/2014/main" id="{501F8DFC-ED56-D56B-2597-AD9BE98D74DC}"/>
                </a:ext>
              </a:extLst>
            </p:cNvPr>
            <p:cNvSpPr/>
            <p:nvPr/>
          </p:nvSpPr>
          <p:spPr>
            <a:xfrm>
              <a:off x="54182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3318;p68">
              <a:extLst>
                <a:ext uri="{FF2B5EF4-FFF2-40B4-BE49-F238E27FC236}">
                  <a16:creationId xmlns:a16="http://schemas.microsoft.com/office/drawing/2014/main" id="{30721865-0EA4-FA0E-86F3-686035124C5C}"/>
                </a:ext>
              </a:extLst>
            </p:cNvPr>
            <p:cNvSpPr/>
            <p:nvPr/>
          </p:nvSpPr>
          <p:spPr>
            <a:xfrm>
              <a:off x="54182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3319;p68">
              <a:extLst>
                <a:ext uri="{FF2B5EF4-FFF2-40B4-BE49-F238E27FC236}">
                  <a16:creationId xmlns:a16="http://schemas.microsoft.com/office/drawing/2014/main" id="{BBE8B0F9-F3CF-405C-A3BF-7181EBBB9588}"/>
                </a:ext>
              </a:extLst>
            </p:cNvPr>
            <p:cNvSpPr/>
            <p:nvPr/>
          </p:nvSpPr>
          <p:spPr>
            <a:xfrm>
              <a:off x="54182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3320;p68">
              <a:extLst>
                <a:ext uri="{FF2B5EF4-FFF2-40B4-BE49-F238E27FC236}">
                  <a16:creationId xmlns:a16="http://schemas.microsoft.com/office/drawing/2014/main" id="{164135A2-5437-8108-ED02-22D1ADB9953D}"/>
                </a:ext>
              </a:extLst>
            </p:cNvPr>
            <p:cNvSpPr/>
            <p:nvPr/>
          </p:nvSpPr>
          <p:spPr>
            <a:xfrm>
              <a:off x="54944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3321;p68">
              <a:extLst>
                <a:ext uri="{FF2B5EF4-FFF2-40B4-BE49-F238E27FC236}">
                  <a16:creationId xmlns:a16="http://schemas.microsoft.com/office/drawing/2014/main" id="{B634CB3C-6FC0-D33C-0478-CA67FA24064A}"/>
                </a:ext>
              </a:extLst>
            </p:cNvPr>
            <p:cNvSpPr/>
            <p:nvPr/>
          </p:nvSpPr>
          <p:spPr>
            <a:xfrm>
              <a:off x="54944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3322;p68">
              <a:extLst>
                <a:ext uri="{FF2B5EF4-FFF2-40B4-BE49-F238E27FC236}">
                  <a16:creationId xmlns:a16="http://schemas.microsoft.com/office/drawing/2014/main" id="{53036F4D-353A-4EC0-44B4-B1719CE595AE}"/>
                </a:ext>
              </a:extLst>
            </p:cNvPr>
            <p:cNvSpPr/>
            <p:nvPr/>
          </p:nvSpPr>
          <p:spPr>
            <a:xfrm>
              <a:off x="54944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3323;p68">
              <a:extLst>
                <a:ext uri="{FF2B5EF4-FFF2-40B4-BE49-F238E27FC236}">
                  <a16:creationId xmlns:a16="http://schemas.microsoft.com/office/drawing/2014/main" id="{4682061B-A180-B3A6-E7B9-64F136FB21F3}"/>
                </a:ext>
              </a:extLst>
            </p:cNvPr>
            <p:cNvSpPr/>
            <p:nvPr/>
          </p:nvSpPr>
          <p:spPr>
            <a:xfrm>
              <a:off x="54944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3324;p68">
              <a:extLst>
                <a:ext uri="{FF2B5EF4-FFF2-40B4-BE49-F238E27FC236}">
                  <a16:creationId xmlns:a16="http://schemas.microsoft.com/office/drawing/2014/main" id="{8808FDCA-9BC4-FD4F-80D8-5993BE1A8C15}"/>
                </a:ext>
              </a:extLst>
            </p:cNvPr>
            <p:cNvSpPr/>
            <p:nvPr/>
          </p:nvSpPr>
          <p:spPr>
            <a:xfrm>
              <a:off x="54944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3325;p68">
              <a:extLst>
                <a:ext uri="{FF2B5EF4-FFF2-40B4-BE49-F238E27FC236}">
                  <a16:creationId xmlns:a16="http://schemas.microsoft.com/office/drawing/2014/main" id="{E8CFCA88-2266-524E-AB2F-6F62408B5509}"/>
                </a:ext>
              </a:extLst>
            </p:cNvPr>
            <p:cNvSpPr/>
            <p:nvPr/>
          </p:nvSpPr>
          <p:spPr>
            <a:xfrm>
              <a:off x="63323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3326;p68">
              <a:extLst>
                <a:ext uri="{FF2B5EF4-FFF2-40B4-BE49-F238E27FC236}">
                  <a16:creationId xmlns:a16="http://schemas.microsoft.com/office/drawing/2014/main" id="{CB8CBDDE-39C2-0252-8CBD-A422E2CD500F}"/>
                </a:ext>
              </a:extLst>
            </p:cNvPr>
            <p:cNvSpPr/>
            <p:nvPr/>
          </p:nvSpPr>
          <p:spPr>
            <a:xfrm>
              <a:off x="63323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3327;p68">
              <a:extLst>
                <a:ext uri="{FF2B5EF4-FFF2-40B4-BE49-F238E27FC236}">
                  <a16:creationId xmlns:a16="http://schemas.microsoft.com/office/drawing/2014/main" id="{00E96494-07C6-1B51-FE1B-76F87E3101E0}"/>
                </a:ext>
              </a:extLst>
            </p:cNvPr>
            <p:cNvSpPr/>
            <p:nvPr/>
          </p:nvSpPr>
          <p:spPr>
            <a:xfrm>
              <a:off x="64083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3328;p68">
              <a:extLst>
                <a:ext uri="{FF2B5EF4-FFF2-40B4-BE49-F238E27FC236}">
                  <a16:creationId xmlns:a16="http://schemas.microsoft.com/office/drawing/2014/main" id="{CF79CEBA-9E32-0152-2934-3E2C2B356A45}"/>
                </a:ext>
              </a:extLst>
            </p:cNvPr>
            <p:cNvSpPr/>
            <p:nvPr/>
          </p:nvSpPr>
          <p:spPr>
            <a:xfrm>
              <a:off x="64083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3329;p68">
              <a:extLst>
                <a:ext uri="{FF2B5EF4-FFF2-40B4-BE49-F238E27FC236}">
                  <a16:creationId xmlns:a16="http://schemas.microsoft.com/office/drawing/2014/main" id="{81BEDB9A-3471-6F73-EA9B-8727BF1451AB}"/>
                </a:ext>
              </a:extLst>
            </p:cNvPr>
            <p:cNvSpPr/>
            <p:nvPr/>
          </p:nvSpPr>
          <p:spPr>
            <a:xfrm>
              <a:off x="64845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3330;p68">
              <a:extLst>
                <a:ext uri="{FF2B5EF4-FFF2-40B4-BE49-F238E27FC236}">
                  <a16:creationId xmlns:a16="http://schemas.microsoft.com/office/drawing/2014/main" id="{DD79F0D3-68BA-40D7-6ED2-2ECCBF07AE25}"/>
                </a:ext>
              </a:extLst>
            </p:cNvPr>
            <p:cNvSpPr/>
            <p:nvPr/>
          </p:nvSpPr>
          <p:spPr>
            <a:xfrm>
              <a:off x="64845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3331;p68">
              <a:extLst>
                <a:ext uri="{FF2B5EF4-FFF2-40B4-BE49-F238E27FC236}">
                  <a16:creationId xmlns:a16="http://schemas.microsoft.com/office/drawing/2014/main" id="{633EB567-7C6C-1E87-34EC-4A49D99A5832}"/>
                </a:ext>
              </a:extLst>
            </p:cNvPr>
            <p:cNvSpPr/>
            <p:nvPr/>
          </p:nvSpPr>
          <p:spPr>
            <a:xfrm>
              <a:off x="64845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3332;p68">
              <a:extLst>
                <a:ext uri="{FF2B5EF4-FFF2-40B4-BE49-F238E27FC236}">
                  <a16:creationId xmlns:a16="http://schemas.microsoft.com/office/drawing/2014/main" id="{767FAB36-64B0-76EB-954A-370CDAD9C3A2}"/>
                </a:ext>
              </a:extLst>
            </p:cNvPr>
            <p:cNvSpPr/>
            <p:nvPr/>
          </p:nvSpPr>
          <p:spPr>
            <a:xfrm>
              <a:off x="65608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3333;p68">
              <a:extLst>
                <a:ext uri="{FF2B5EF4-FFF2-40B4-BE49-F238E27FC236}">
                  <a16:creationId xmlns:a16="http://schemas.microsoft.com/office/drawing/2014/main" id="{5AFE70C6-EC9C-2351-97DE-130BE836AA0C}"/>
                </a:ext>
              </a:extLst>
            </p:cNvPr>
            <p:cNvSpPr/>
            <p:nvPr/>
          </p:nvSpPr>
          <p:spPr>
            <a:xfrm>
              <a:off x="65608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3334;p68">
              <a:extLst>
                <a:ext uri="{FF2B5EF4-FFF2-40B4-BE49-F238E27FC236}">
                  <a16:creationId xmlns:a16="http://schemas.microsoft.com/office/drawing/2014/main" id="{93BA8436-8865-4C9C-0E9E-69B0B40BFC0A}"/>
                </a:ext>
              </a:extLst>
            </p:cNvPr>
            <p:cNvSpPr/>
            <p:nvPr/>
          </p:nvSpPr>
          <p:spPr>
            <a:xfrm>
              <a:off x="6637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3335;p68">
              <a:extLst>
                <a:ext uri="{FF2B5EF4-FFF2-40B4-BE49-F238E27FC236}">
                  <a16:creationId xmlns:a16="http://schemas.microsoft.com/office/drawing/2014/main" id="{B4479DCC-5018-2CB2-327C-73CA27EB126D}"/>
                </a:ext>
              </a:extLst>
            </p:cNvPr>
            <p:cNvSpPr/>
            <p:nvPr/>
          </p:nvSpPr>
          <p:spPr>
            <a:xfrm>
              <a:off x="70940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3336;p68">
              <a:extLst>
                <a:ext uri="{FF2B5EF4-FFF2-40B4-BE49-F238E27FC236}">
                  <a16:creationId xmlns:a16="http://schemas.microsoft.com/office/drawing/2014/main" id="{FAB2690D-478F-E10E-7FAF-BC72F594563D}"/>
                </a:ext>
              </a:extLst>
            </p:cNvPr>
            <p:cNvSpPr/>
            <p:nvPr/>
          </p:nvSpPr>
          <p:spPr>
            <a:xfrm>
              <a:off x="67132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3337;p68">
              <a:extLst>
                <a:ext uri="{FF2B5EF4-FFF2-40B4-BE49-F238E27FC236}">
                  <a16:creationId xmlns:a16="http://schemas.microsoft.com/office/drawing/2014/main" id="{5B61D704-A9F2-7902-28DE-47B4DC802D37}"/>
                </a:ext>
              </a:extLst>
            </p:cNvPr>
            <p:cNvSpPr/>
            <p:nvPr/>
          </p:nvSpPr>
          <p:spPr>
            <a:xfrm>
              <a:off x="678922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3338;p68">
              <a:extLst>
                <a:ext uri="{FF2B5EF4-FFF2-40B4-BE49-F238E27FC236}">
                  <a16:creationId xmlns:a16="http://schemas.microsoft.com/office/drawing/2014/main" id="{6FA4FB50-6F68-39CA-B9FC-7A910A1D9455}"/>
                </a:ext>
              </a:extLst>
            </p:cNvPr>
            <p:cNvSpPr/>
            <p:nvPr/>
          </p:nvSpPr>
          <p:spPr>
            <a:xfrm>
              <a:off x="68656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3339;p68">
              <a:extLst>
                <a:ext uri="{FF2B5EF4-FFF2-40B4-BE49-F238E27FC236}">
                  <a16:creationId xmlns:a16="http://schemas.microsoft.com/office/drawing/2014/main" id="{9324871F-0466-5EB5-92C5-0D4054F39A18}"/>
                </a:ext>
              </a:extLst>
            </p:cNvPr>
            <p:cNvSpPr/>
            <p:nvPr/>
          </p:nvSpPr>
          <p:spPr>
            <a:xfrm>
              <a:off x="701787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3340;p68">
              <a:extLst>
                <a:ext uri="{FF2B5EF4-FFF2-40B4-BE49-F238E27FC236}">
                  <a16:creationId xmlns:a16="http://schemas.microsoft.com/office/drawing/2014/main" id="{1DE364B4-675A-1CBF-C0D9-FF751A751640}"/>
                </a:ext>
              </a:extLst>
            </p:cNvPr>
            <p:cNvSpPr/>
            <p:nvPr/>
          </p:nvSpPr>
          <p:spPr>
            <a:xfrm>
              <a:off x="69418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3341;p68">
              <a:extLst>
                <a:ext uri="{FF2B5EF4-FFF2-40B4-BE49-F238E27FC236}">
                  <a16:creationId xmlns:a16="http://schemas.microsoft.com/office/drawing/2014/main" id="{448B6A9A-400D-D76C-E1EB-988F79F80A0C}"/>
                </a:ext>
              </a:extLst>
            </p:cNvPr>
            <p:cNvSpPr/>
            <p:nvPr/>
          </p:nvSpPr>
          <p:spPr>
            <a:xfrm>
              <a:off x="68656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3342;p68">
              <a:extLst>
                <a:ext uri="{FF2B5EF4-FFF2-40B4-BE49-F238E27FC236}">
                  <a16:creationId xmlns:a16="http://schemas.microsoft.com/office/drawing/2014/main" id="{9B93329D-566B-7F18-9933-865B2108701D}"/>
                </a:ext>
              </a:extLst>
            </p:cNvPr>
            <p:cNvSpPr/>
            <p:nvPr/>
          </p:nvSpPr>
          <p:spPr>
            <a:xfrm>
              <a:off x="67892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3343;p68">
              <a:extLst>
                <a:ext uri="{FF2B5EF4-FFF2-40B4-BE49-F238E27FC236}">
                  <a16:creationId xmlns:a16="http://schemas.microsoft.com/office/drawing/2014/main" id="{1118A8F9-A1D2-D4DD-E37E-3A1FF45C39F3}"/>
                </a:ext>
              </a:extLst>
            </p:cNvPr>
            <p:cNvSpPr/>
            <p:nvPr/>
          </p:nvSpPr>
          <p:spPr>
            <a:xfrm>
              <a:off x="67132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3344;p68">
              <a:extLst>
                <a:ext uri="{FF2B5EF4-FFF2-40B4-BE49-F238E27FC236}">
                  <a16:creationId xmlns:a16="http://schemas.microsoft.com/office/drawing/2014/main" id="{19C5540D-89DE-B238-96C6-EEEC66FA7A91}"/>
                </a:ext>
              </a:extLst>
            </p:cNvPr>
            <p:cNvSpPr/>
            <p:nvPr/>
          </p:nvSpPr>
          <p:spPr>
            <a:xfrm>
              <a:off x="66370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3345;p68">
              <a:extLst>
                <a:ext uri="{FF2B5EF4-FFF2-40B4-BE49-F238E27FC236}">
                  <a16:creationId xmlns:a16="http://schemas.microsoft.com/office/drawing/2014/main" id="{3CE0902E-5B03-94BA-0A1F-9FF7501A196E}"/>
                </a:ext>
              </a:extLst>
            </p:cNvPr>
            <p:cNvSpPr/>
            <p:nvPr/>
          </p:nvSpPr>
          <p:spPr>
            <a:xfrm>
              <a:off x="66370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3346;p68">
              <a:extLst>
                <a:ext uri="{FF2B5EF4-FFF2-40B4-BE49-F238E27FC236}">
                  <a16:creationId xmlns:a16="http://schemas.microsoft.com/office/drawing/2014/main" id="{2C0E3597-72B8-216C-2665-5547799BCD97}"/>
                </a:ext>
              </a:extLst>
            </p:cNvPr>
            <p:cNvSpPr/>
            <p:nvPr/>
          </p:nvSpPr>
          <p:spPr>
            <a:xfrm>
              <a:off x="65608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3347;p68">
              <a:extLst>
                <a:ext uri="{FF2B5EF4-FFF2-40B4-BE49-F238E27FC236}">
                  <a16:creationId xmlns:a16="http://schemas.microsoft.com/office/drawing/2014/main" id="{99CD6AA8-86D3-3889-9422-01483EBCB6CC}"/>
                </a:ext>
              </a:extLst>
            </p:cNvPr>
            <p:cNvSpPr/>
            <p:nvPr/>
          </p:nvSpPr>
          <p:spPr>
            <a:xfrm>
              <a:off x="64845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3348;p68">
              <a:extLst>
                <a:ext uri="{FF2B5EF4-FFF2-40B4-BE49-F238E27FC236}">
                  <a16:creationId xmlns:a16="http://schemas.microsoft.com/office/drawing/2014/main" id="{FA56112F-9C45-613F-9744-AB00F82FCC5D}"/>
                </a:ext>
              </a:extLst>
            </p:cNvPr>
            <p:cNvSpPr/>
            <p:nvPr/>
          </p:nvSpPr>
          <p:spPr>
            <a:xfrm>
              <a:off x="64083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3349;p68">
              <a:extLst>
                <a:ext uri="{FF2B5EF4-FFF2-40B4-BE49-F238E27FC236}">
                  <a16:creationId xmlns:a16="http://schemas.microsoft.com/office/drawing/2014/main" id="{090AC6B4-AF5E-5780-2193-688D641D425A}"/>
                </a:ext>
              </a:extLst>
            </p:cNvPr>
            <p:cNvSpPr/>
            <p:nvPr/>
          </p:nvSpPr>
          <p:spPr>
            <a:xfrm>
              <a:off x="63323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3350;p68">
              <a:extLst>
                <a:ext uri="{FF2B5EF4-FFF2-40B4-BE49-F238E27FC236}">
                  <a16:creationId xmlns:a16="http://schemas.microsoft.com/office/drawing/2014/main" id="{8F48497A-0CD3-3B86-7DC9-ACDF83EF31E4}"/>
                </a:ext>
              </a:extLst>
            </p:cNvPr>
            <p:cNvSpPr/>
            <p:nvPr/>
          </p:nvSpPr>
          <p:spPr>
            <a:xfrm>
              <a:off x="58752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3351;p68">
              <a:extLst>
                <a:ext uri="{FF2B5EF4-FFF2-40B4-BE49-F238E27FC236}">
                  <a16:creationId xmlns:a16="http://schemas.microsoft.com/office/drawing/2014/main" id="{5D1CA9BD-B835-7017-9999-D818FEA2E17E}"/>
                </a:ext>
              </a:extLst>
            </p:cNvPr>
            <p:cNvSpPr/>
            <p:nvPr/>
          </p:nvSpPr>
          <p:spPr>
            <a:xfrm>
              <a:off x="58752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3352;p68">
              <a:extLst>
                <a:ext uri="{FF2B5EF4-FFF2-40B4-BE49-F238E27FC236}">
                  <a16:creationId xmlns:a16="http://schemas.microsoft.com/office/drawing/2014/main" id="{8FCAD9BB-2908-F482-3262-2F6C78E9DEA0}"/>
                </a:ext>
              </a:extLst>
            </p:cNvPr>
            <p:cNvSpPr/>
            <p:nvPr/>
          </p:nvSpPr>
          <p:spPr>
            <a:xfrm>
              <a:off x="59514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3353;p68">
              <a:extLst>
                <a:ext uri="{FF2B5EF4-FFF2-40B4-BE49-F238E27FC236}">
                  <a16:creationId xmlns:a16="http://schemas.microsoft.com/office/drawing/2014/main" id="{D680FF03-A253-5DDF-EED3-B583E7D1A5E6}"/>
                </a:ext>
              </a:extLst>
            </p:cNvPr>
            <p:cNvSpPr/>
            <p:nvPr/>
          </p:nvSpPr>
          <p:spPr>
            <a:xfrm>
              <a:off x="5951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3354;p68">
              <a:extLst>
                <a:ext uri="{FF2B5EF4-FFF2-40B4-BE49-F238E27FC236}">
                  <a16:creationId xmlns:a16="http://schemas.microsoft.com/office/drawing/2014/main" id="{C3DFD928-13DD-3397-F6EB-706DA33CC4F7}"/>
                </a:ext>
              </a:extLst>
            </p:cNvPr>
            <p:cNvSpPr/>
            <p:nvPr/>
          </p:nvSpPr>
          <p:spPr>
            <a:xfrm>
              <a:off x="5951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3355;p68">
              <a:extLst>
                <a:ext uri="{FF2B5EF4-FFF2-40B4-BE49-F238E27FC236}">
                  <a16:creationId xmlns:a16="http://schemas.microsoft.com/office/drawing/2014/main" id="{21E6C83F-0A0E-AB2D-8BBB-D6F057C9BC37}"/>
                </a:ext>
              </a:extLst>
            </p:cNvPr>
            <p:cNvSpPr/>
            <p:nvPr/>
          </p:nvSpPr>
          <p:spPr>
            <a:xfrm>
              <a:off x="5951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3356;p68">
              <a:extLst>
                <a:ext uri="{FF2B5EF4-FFF2-40B4-BE49-F238E27FC236}">
                  <a16:creationId xmlns:a16="http://schemas.microsoft.com/office/drawing/2014/main" id="{D68EF994-F1F3-7CFC-12BD-46C89E8D47AB}"/>
                </a:ext>
              </a:extLst>
            </p:cNvPr>
            <p:cNvSpPr/>
            <p:nvPr/>
          </p:nvSpPr>
          <p:spPr>
            <a:xfrm>
              <a:off x="5951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3357;p68">
              <a:extLst>
                <a:ext uri="{FF2B5EF4-FFF2-40B4-BE49-F238E27FC236}">
                  <a16:creationId xmlns:a16="http://schemas.microsoft.com/office/drawing/2014/main" id="{92E6428D-6209-0310-B1A7-620582D44C9B}"/>
                </a:ext>
              </a:extLst>
            </p:cNvPr>
            <p:cNvSpPr/>
            <p:nvPr/>
          </p:nvSpPr>
          <p:spPr>
            <a:xfrm>
              <a:off x="5951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3358;p68">
              <a:extLst>
                <a:ext uri="{FF2B5EF4-FFF2-40B4-BE49-F238E27FC236}">
                  <a16:creationId xmlns:a16="http://schemas.microsoft.com/office/drawing/2014/main" id="{BAFCBF37-2281-7B3A-349B-57BD7C6F883D}"/>
                </a:ext>
              </a:extLst>
            </p:cNvPr>
            <p:cNvSpPr/>
            <p:nvPr/>
          </p:nvSpPr>
          <p:spPr>
            <a:xfrm>
              <a:off x="5951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3359;p68">
              <a:extLst>
                <a:ext uri="{FF2B5EF4-FFF2-40B4-BE49-F238E27FC236}">
                  <a16:creationId xmlns:a16="http://schemas.microsoft.com/office/drawing/2014/main" id="{4F24B06D-6E2E-691C-56FF-838F19074030}"/>
                </a:ext>
              </a:extLst>
            </p:cNvPr>
            <p:cNvSpPr/>
            <p:nvPr/>
          </p:nvSpPr>
          <p:spPr>
            <a:xfrm>
              <a:off x="5951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3360;p68">
              <a:extLst>
                <a:ext uri="{FF2B5EF4-FFF2-40B4-BE49-F238E27FC236}">
                  <a16:creationId xmlns:a16="http://schemas.microsoft.com/office/drawing/2014/main" id="{0C7A0F13-034A-1DA5-50FA-6E4814FB6C8E}"/>
                </a:ext>
              </a:extLst>
            </p:cNvPr>
            <p:cNvSpPr/>
            <p:nvPr/>
          </p:nvSpPr>
          <p:spPr>
            <a:xfrm>
              <a:off x="5951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3361;p68">
              <a:extLst>
                <a:ext uri="{FF2B5EF4-FFF2-40B4-BE49-F238E27FC236}">
                  <a16:creationId xmlns:a16="http://schemas.microsoft.com/office/drawing/2014/main" id="{919B7980-C212-5358-E3FE-FD20AE21A74C}"/>
                </a:ext>
              </a:extLst>
            </p:cNvPr>
            <p:cNvSpPr/>
            <p:nvPr/>
          </p:nvSpPr>
          <p:spPr>
            <a:xfrm>
              <a:off x="60275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3362;p68">
              <a:extLst>
                <a:ext uri="{FF2B5EF4-FFF2-40B4-BE49-F238E27FC236}">
                  <a16:creationId xmlns:a16="http://schemas.microsoft.com/office/drawing/2014/main" id="{5F98FEBC-7A65-2733-BDCB-30B52EDBDBA2}"/>
                </a:ext>
              </a:extLst>
            </p:cNvPr>
            <p:cNvSpPr/>
            <p:nvPr/>
          </p:nvSpPr>
          <p:spPr>
            <a:xfrm>
              <a:off x="60275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3363;p68">
              <a:extLst>
                <a:ext uri="{FF2B5EF4-FFF2-40B4-BE49-F238E27FC236}">
                  <a16:creationId xmlns:a16="http://schemas.microsoft.com/office/drawing/2014/main" id="{6B13C777-FBA5-95C8-58EA-BCE8F9311463}"/>
                </a:ext>
              </a:extLst>
            </p:cNvPr>
            <p:cNvSpPr/>
            <p:nvPr/>
          </p:nvSpPr>
          <p:spPr>
            <a:xfrm>
              <a:off x="60275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3364;p68">
              <a:extLst>
                <a:ext uri="{FF2B5EF4-FFF2-40B4-BE49-F238E27FC236}">
                  <a16:creationId xmlns:a16="http://schemas.microsoft.com/office/drawing/2014/main" id="{30DEC585-C9B6-12BD-7F28-75812476D31E}"/>
                </a:ext>
              </a:extLst>
            </p:cNvPr>
            <p:cNvSpPr/>
            <p:nvPr/>
          </p:nvSpPr>
          <p:spPr>
            <a:xfrm>
              <a:off x="60275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3365;p68">
              <a:extLst>
                <a:ext uri="{FF2B5EF4-FFF2-40B4-BE49-F238E27FC236}">
                  <a16:creationId xmlns:a16="http://schemas.microsoft.com/office/drawing/2014/main" id="{492B2CD4-9E0F-BF65-F348-CF55C3D4AE3D}"/>
                </a:ext>
              </a:extLst>
            </p:cNvPr>
            <p:cNvSpPr/>
            <p:nvPr/>
          </p:nvSpPr>
          <p:spPr>
            <a:xfrm>
              <a:off x="60275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3366;p68">
              <a:extLst>
                <a:ext uri="{FF2B5EF4-FFF2-40B4-BE49-F238E27FC236}">
                  <a16:creationId xmlns:a16="http://schemas.microsoft.com/office/drawing/2014/main" id="{F4A5990A-18A1-C76D-47D7-9B6FEDACA09F}"/>
                </a:ext>
              </a:extLst>
            </p:cNvPr>
            <p:cNvSpPr/>
            <p:nvPr/>
          </p:nvSpPr>
          <p:spPr>
            <a:xfrm>
              <a:off x="60275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3367;p68">
              <a:extLst>
                <a:ext uri="{FF2B5EF4-FFF2-40B4-BE49-F238E27FC236}">
                  <a16:creationId xmlns:a16="http://schemas.microsoft.com/office/drawing/2014/main" id="{6DF7224C-3707-435E-578E-F68330D2D314}"/>
                </a:ext>
              </a:extLst>
            </p:cNvPr>
            <p:cNvSpPr/>
            <p:nvPr/>
          </p:nvSpPr>
          <p:spPr>
            <a:xfrm>
              <a:off x="60275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3368;p68">
              <a:extLst>
                <a:ext uri="{FF2B5EF4-FFF2-40B4-BE49-F238E27FC236}">
                  <a16:creationId xmlns:a16="http://schemas.microsoft.com/office/drawing/2014/main" id="{C715FD6D-7502-866D-907C-ED2D3A71DC96}"/>
                </a:ext>
              </a:extLst>
            </p:cNvPr>
            <p:cNvSpPr/>
            <p:nvPr/>
          </p:nvSpPr>
          <p:spPr>
            <a:xfrm>
              <a:off x="60275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3369;p68">
              <a:extLst>
                <a:ext uri="{FF2B5EF4-FFF2-40B4-BE49-F238E27FC236}">
                  <a16:creationId xmlns:a16="http://schemas.microsoft.com/office/drawing/2014/main" id="{B31173B5-D665-858A-9D05-9332583BE12E}"/>
                </a:ext>
              </a:extLst>
            </p:cNvPr>
            <p:cNvSpPr/>
            <p:nvPr/>
          </p:nvSpPr>
          <p:spPr>
            <a:xfrm>
              <a:off x="61037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3370;p68">
              <a:extLst>
                <a:ext uri="{FF2B5EF4-FFF2-40B4-BE49-F238E27FC236}">
                  <a16:creationId xmlns:a16="http://schemas.microsoft.com/office/drawing/2014/main" id="{46C7DB6C-A1BF-C06F-9B77-C7AB65673E87}"/>
                </a:ext>
              </a:extLst>
            </p:cNvPr>
            <p:cNvSpPr/>
            <p:nvPr/>
          </p:nvSpPr>
          <p:spPr>
            <a:xfrm>
              <a:off x="61037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3371;p68">
              <a:extLst>
                <a:ext uri="{FF2B5EF4-FFF2-40B4-BE49-F238E27FC236}">
                  <a16:creationId xmlns:a16="http://schemas.microsoft.com/office/drawing/2014/main" id="{E5C02D91-6A19-6D49-74F7-ACAB2BE21CF7}"/>
                </a:ext>
              </a:extLst>
            </p:cNvPr>
            <p:cNvSpPr/>
            <p:nvPr/>
          </p:nvSpPr>
          <p:spPr>
            <a:xfrm>
              <a:off x="61037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3372;p68">
              <a:extLst>
                <a:ext uri="{FF2B5EF4-FFF2-40B4-BE49-F238E27FC236}">
                  <a16:creationId xmlns:a16="http://schemas.microsoft.com/office/drawing/2014/main" id="{B86B7AF5-5892-CEBE-BCB8-3C51F539DC69}"/>
                </a:ext>
              </a:extLst>
            </p:cNvPr>
            <p:cNvSpPr/>
            <p:nvPr/>
          </p:nvSpPr>
          <p:spPr>
            <a:xfrm>
              <a:off x="61037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3373;p68">
              <a:extLst>
                <a:ext uri="{FF2B5EF4-FFF2-40B4-BE49-F238E27FC236}">
                  <a16:creationId xmlns:a16="http://schemas.microsoft.com/office/drawing/2014/main" id="{4166723C-1363-2B01-902F-2315A44AFA3B}"/>
                </a:ext>
              </a:extLst>
            </p:cNvPr>
            <p:cNvSpPr/>
            <p:nvPr/>
          </p:nvSpPr>
          <p:spPr>
            <a:xfrm>
              <a:off x="61037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3374;p68">
              <a:extLst>
                <a:ext uri="{FF2B5EF4-FFF2-40B4-BE49-F238E27FC236}">
                  <a16:creationId xmlns:a16="http://schemas.microsoft.com/office/drawing/2014/main" id="{8595C47D-3311-93D3-4E34-815ACE920B46}"/>
                </a:ext>
              </a:extLst>
            </p:cNvPr>
            <p:cNvSpPr/>
            <p:nvPr/>
          </p:nvSpPr>
          <p:spPr>
            <a:xfrm>
              <a:off x="61037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3375;p68">
              <a:extLst>
                <a:ext uri="{FF2B5EF4-FFF2-40B4-BE49-F238E27FC236}">
                  <a16:creationId xmlns:a16="http://schemas.microsoft.com/office/drawing/2014/main" id="{BD924820-B94C-211D-760E-4919A6BF628D}"/>
                </a:ext>
              </a:extLst>
            </p:cNvPr>
            <p:cNvSpPr/>
            <p:nvPr/>
          </p:nvSpPr>
          <p:spPr>
            <a:xfrm>
              <a:off x="61037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3376;p68">
              <a:extLst>
                <a:ext uri="{FF2B5EF4-FFF2-40B4-BE49-F238E27FC236}">
                  <a16:creationId xmlns:a16="http://schemas.microsoft.com/office/drawing/2014/main" id="{5E272AB8-D02E-7C2A-F49A-8DF09E50CE49}"/>
                </a:ext>
              </a:extLst>
            </p:cNvPr>
            <p:cNvSpPr/>
            <p:nvPr/>
          </p:nvSpPr>
          <p:spPr>
            <a:xfrm>
              <a:off x="61037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3377;p68">
              <a:extLst>
                <a:ext uri="{FF2B5EF4-FFF2-40B4-BE49-F238E27FC236}">
                  <a16:creationId xmlns:a16="http://schemas.microsoft.com/office/drawing/2014/main" id="{1FE7B636-9950-FA71-24F5-62D52B0416C6}"/>
                </a:ext>
              </a:extLst>
            </p:cNvPr>
            <p:cNvSpPr/>
            <p:nvPr/>
          </p:nvSpPr>
          <p:spPr>
            <a:xfrm>
              <a:off x="6179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3378;p68">
              <a:extLst>
                <a:ext uri="{FF2B5EF4-FFF2-40B4-BE49-F238E27FC236}">
                  <a16:creationId xmlns:a16="http://schemas.microsoft.com/office/drawing/2014/main" id="{05AA632D-8DDB-E865-6D51-5842BE4B8C70}"/>
                </a:ext>
              </a:extLst>
            </p:cNvPr>
            <p:cNvSpPr/>
            <p:nvPr/>
          </p:nvSpPr>
          <p:spPr>
            <a:xfrm>
              <a:off x="6179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3379;p68">
              <a:extLst>
                <a:ext uri="{FF2B5EF4-FFF2-40B4-BE49-F238E27FC236}">
                  <a16:creationId xmlns:a16="http://schemas.microsoft.com/office/drawing/2014/main" id="{096727D0-15E1-2C03-2A80-89A1F47C9ED6}"/>
                </a:ext>
              </a:extLst>
            </p:cNvPr>
            <p:cNvSpPr/>
            <p:nvPr/>
          </p:nvSpPr>
          <p:spPr>
            <a:xfrm>
              <a:off x="6179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3380;p68">
              <a:extLst>
                <a:ext uri="{FF2B5EF4-FFF2-40B4-BE49-F238E27FC236}">
                  <a16:creationId xmlns:a16="http://schemas.microsoft.com/office/drawing/2014/main" id="{4B8581F0-20E4-B1EF-3A3B-475A81ED1E76}"/>
                </a:ext>
              </a:extLst>
            </p:cNvPr>
            <p:cNvSpPr/>
            <p:nvPr/>
          </p:nvSpPr>
          <p:spPr>
            <a:xfrm>
              <a:off x="62561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3381;p68">
              <a:extLst>
                <a:ext uri="{FF2B5EF4-FFF2-40B4-BE49-F238E27FC236}">
                  <a16:creationId xmlns:a16="http://schemas.microsoft.com/office/drawing/2014/main" id="{607DE1B2-6655-7832-A647-3D4634093BFF}"/>
                </a:ext>
              </a:extLst>
            </p:cNvPr>
            <p:cNvSpPr/>
            <p:nvPr/>
          </p:nvSpPr>
          <p:spPr>
            <a:xfrm>
              <a:off x="62561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3382;p68">
              <a:extLst>
                <a:ext uri="{FF2B5EF4-FFF2-40B4-BE49-F238E27FC236}">
                  <a16:creationId xmlns:a16="http://schemas.microsoft.com/office/drawing/2014/main" id="{308304FF-B79C-46B8-72D7-B270CDD89ABB}"/>
                </a:ext>
              </a:extLst>
            </p:cNvPr>
            <p:cNvSpPr/>
            <p:nvPr/>
          </p:nvSpPr>
          <p:spPr>
            <a:xfrm>
              <a:off x="62561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3383;p68">
              <a:extLst>
                <a:ext uri="{FF2B5EF4-FFF2-40B4-BE49-F238E27FC236}">
                  <a16:creationId xmlns:a16="http://schemas.microsoft.com/office/drawing/2014/main" id="{515FCB22-7B3C-5B3C-B082-9D0E9590102F}"/>
                </a:ext>
              </a:extLst>
            </p:cNvPr>
            <p:cNvSpPr/>
            <p:nvPr/>
          </p:nvSpPr>
          <p:spPr>
            <a:xfrm>
              <a:off x="62561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3384;p68">
              <a:extLst>
                <a:ext uri="{FF2B5EF4-FFF2-40B4-BE49-F238E27FC236}">
                  <a16:creationId xmlns:a16="http://schemas.microsoft.com/office/drawing/2014/main" id="{BEB084A2-36E0-076F-7EF1-822C8E54F927}"/>
                </a:ext>
              </a:extLst>
            </p:cNvPr>
            <p:cNvSpPr/>
            <p:nvPr/>
          </p:nvSpPr>
          <p:spPr>
            <a:xfrm>
              <a:off x="61799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3385;p68">
              <a:extLst>
                <a:ext uri="{FF2B5EF4-FFF2-40B4-BE49-F238E27FC236}">
                  <a16:creationId xmlns:a16="http://schemas.microsoft.com/office/drawing/2014/main" id="{9278CD8E-90BD-8AA6-BE1C-A0F20004EA6F}"/>
                </a:ext>
              </a:extLst>
            </p:cNvPr>
            <p:cNvSpPr/>
            <p:nvPr/>
          </p:nvSpPr>
          <p:spPr>
            <a:xfrm>
              <a:off x="61799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3386;p68">
              <a:extLst>
                <a:ext uri="{FF2B5EF4-FFF2-40B4-BE49-F238E27FC236}">
                  <a16:creationId xmlns:a16="http://schemas.microsoft.com/office/drawing/2014/main" id="{AD7EF136-582B-FBAA-4637-6EAA0A7BCA0D}"/>
                </a:ext>
              </a:extLst>
            </p:cNvPr>
            <p:cNvSpPr/>
            <p:nvPr/>
          </p:nvSpPr>
          <p:spPr>
            <a:xfrm>
              <a:off x="61799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3387;p68">
              <a:extLst>
                <a:ext uri="{FF2B5EF4-FFF2-40B4-BE49-F238E27FC236}">
                  <a16:creationId xmlns:a16="http://schemas.microsoft.com/office/drawing/2014/main" id="{BB617934-A448-E195-D7A2-BCAB73B28FC9}"/>
                </a:ext>
              </a:extLst>
            </p:cNvPr>
            <p:cNvSpPr/>
            <p:nvPr/>
          </p:nvSpPr>
          <p:spPr>
            <a:xfrm>
              <a:off x="61799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3388;p68">
              <a:extLst>
                <a:ext uri="{FF2B5EF4-FFF2-40B4-BE49-F238E27FC236}">
                  <a16:creationId xmlns:a16="http://schemas.microsoft.com/office/drawing/2014/main" id="{04C3A64A-E624-55A4-B21F-4C95B96E8FD8}"/>
                </a:ext>
              </a:extLst>
            </p:cNvPr>
            <p:cNvSpPr/>
            <p:nvPr/>
          </p:nvSpPr>
          <p:spPr>
            <a:xfrm>
              <a:off x="61799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3389;p68">
              <a:extLst>
                <a:ext uri="{FF2B5EF4-FFF2-40B4-BE49-F238E27FC236}">
                  <a16:creationId xmlns:a16="http://schemas.microsoft.com/office/drawing/2014/main" id="{8AA0AF5D-E409-CEC6-7261-FDAEF0739BE1}"/>
                </a:ext>
              </a:extLst>
            </p:cNvPr>
            <p:cNvSpPr/>
            <p:nvPr/>
          </p:nvSpPr>
          <p:spPr>
            <a:xfrm>
              <a:off x="61799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3390;p68">
              <a:extLst>
                <a:ext uri="{FF2B5EF4-FFF2-40B4-BE49-F238E27FC236}">
                  <a16:creationId xmlns:a16="http://schemas.microsoft.com/office/drawing/2014/main" id="{274E4F8B-8EB3-65A0-3AD1-C262B64CB159}"/>
                </a:ext>
              </a:extLst>
            </p:cNvPr>
            <p:cNvSpPr/>
            <p:nvPr/>
          </p:nvSpPr>
          <p:spPr>
            <a:xfrm>
              <a:off x="61037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3391;p68">
              <a:extLst>
                <a:ext uri="{FF2B5EF4-FFF2-40B4-BE49-F238E27FC236}">
                  <a16:creationId xmlns:a16="http://schemas.microsoft.com/office/drawing/2014/main" id="{612CB134-6A0A-F3DC-4EDA-12EFAE465732}"/>
                </a:ext>
              </a:extLst>
            </p:cNvPr>
            <p:cNvSpPr/>
            <p:nvPr/>
          </p:nvSpPr>
          <p:spPr>
            <a:xfrm>
              <a:off x="60275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3392;p68">
              <a:extLst>
                <a:ext uri="{FF2B5EF4-FFF2-40B4-BE49-F238E27FC236}">
                  <a16:creationId xmlns:a16="http://schemas.microsoft.com/office/drawing/2014/main" id="{C75A0461-36C6-B18B-6BFC-C8F09EDDACC5}"/>
                </a:ext>
              </a:extLst>
            </p:cNvPr>
            <p:cNvSpPr/>
            <p:nvPr/>
          </p:nvSpPr>
          <p:spPr>
            <a:xfrm>
              <a:off x="60275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3393;p68">
              <a:extLst>
                <a:ext uri="{FF2B5EF4-FFF2-40B4-BE49-F238E27FC236}">
                  <a16:creationId xmlns:a16="http://schemas.microsoft.com/office/drawing/2014/main" id="{EFD82183-85E2-D843-BF09-0F11F1793A0E}"/>
                </a:ext>
              </a:extLst>
            </p:cNvPr>
            <p:cNvSpPr/>
            <p:nvPr/>
          </p:nvSpPr>
          <p:spPr>
            <a:xfrm>
              <a:off x="5951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3394;p68">
              <a:extLst>
                <a:ext uri="{FF2B5EF4-FFF2-40B4-BE49-F238E27FC236}">
                  <a16:creationId xmlns:a16="http://schemas.microsoft.com/office/drawing/2014/main" id="{2DF17F10-81AC-6669-382D-2BA9CC688AFD}"/>
                </a:ext>
              </a:extLst>
            </p:cNvPr>
            <p:cNvSpPr/>
            <p:nvPr/>
          </p:nvSpPr>
          <p:spPr>
            <a:xfrm>
              <a:off x="54944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3395;p68">
              <a:extLst>
                <a:ext uri="{FF2B5EF4-FFF2-40B4-BE49-F238E27FC236}">
                  <a16:creationId xmlns:a16="http://schemas.microsoft.com/office/drawing/2014/main" id="{C069AAA1-6551-6683-5B45-D09CDA1F4781}"/>
                </a:ext>
              </a:extLst>
            </p:cNvPr>
            <p:cNvSpPr/>
            <p:nvPr/>
          </p:nvSpPr>
          <p:spPr>
            <a:xfrm>
              <a:off x="54944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3396;p68">
              <a:extLst>
                <a:ext uri="{FF2B5EF4-FFF2-40B4-BE49-F238E27FC236}">
                  <a16:creationId xmlns:a16="http://schemas.microsoft.com/office/drawing/2014/main" id="{FBF46B6D-9864-A11B-9FE6-466194B0A130}"/>
                </a:ext>
              </a:extLst>
            </p:cNvPr>
            <p:cNvSpPr/>
            <p:nvPr/>
          </p:nvSpPr>
          <p:spPr>
            <a:xfrm>
              <a:off x="54944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3397;p68">
              <a:extLst>
                <a:ext uri="{FF2B5EF4-FFF2-40B4-BE49-F238E27FC236}">
                  <a16:creationId xmlns:a16="http://schemas.microsoft.com/office/drawing/2014/main" id="{EE7FBA25-82A1-DEDB-E826-FA4B8BC9C374}"/>
                </a:ext>
              </a:extLst>
            </p:cNvPr>
            <p:cNvSpPr/>
            <p:nvPr/>
          </p:nvSpPr>
          <p:spPr>
            <a:xfrm>
              <a:off x="54944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3398;p68">
              <a:extLst>
                <a:ext uri="{FF2B5EF4-FFF2-40B4-BE49-F238E27FC236}">
                  <a16:creationId xmlns:a16="http://schemas.microsoft.com/office/drawing/2014/main" id="{883EE579-FAC5-9968-7BAA-EBEF7697BEE5}"/>
                </a:ext>
              </a:extLst>
            </p:cNvPr>
            <p:cNvSpPr/>
            <p:nvPr/>
          </p:nvSpPr>
          <p:spPr>
            <a:xfrm>
              <a:off x="54944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3399;p68">
              <a:extLst>
                <a:ext uri="{FF2B5EF4-FFF2-40B4-BE49-F238E27FC236}">
                  <a16:creationId xmlns:a16="http://schemas.microsoft.com/office/drawing/2014/main" id="{160EE9AA-1062-76F8-AF63-C1D8ACB947F3}"/>
                </a:ext>
              </a:extLst>
            </p:cNvPr>
            <p:cNvSpPr/>
            <p:nvPr/>
          </p:nvSpPr>
          <p:spPr>
            <a:xfrm>
              <a:off x="54944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3400;p68">
              <a:extLst>
                <a:ext uri="{FF2B5EF4-FFF2-40B4-BE49-F238E27FC236}">
                  <a16:creationId xmlns:a16="http://schemas.microsoft.com/office/drawing/2014/main" id="{B5F4CA6F-F051-A620-4A91-7912E5392672}"/>
                </a:ext>
              </a:extLst>
            </p:cNvPr>
            <p:cNvSpPr/>
            <p:nvPr/>
          </p:nvSpPr>
          <p:spPr>
            <a:xfrm>
              <a:off x="54944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3401;p68">
              <a:extLst>
                <a:ext uri="{FF2B5EF4-FFF2-40B4-BE49-F238E27FC236}">
                  <a16:creationId xmlns:a16="http://schemas.microsoft.com/office/drawing/2014/main" id="{E6047F0B-285F-6F5C-AC53-4318CB35DBB2}"/>
                </a:ext>
              </a:extLst>
            </p:cNvPr>
            <p:cNvSpPr/>
            <p:nvPr/>
          </p:nvSpPr>
          <p:spPr>
            <a:xfrm>
              <a:off x="54944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3402;p68">
              <a:extLst>
                <a:ext uri="{FF2B5EF4-FFF2-40B4-BE49-F238E27FC236}">
                  <a16:creationId xmlns:a16="http://schemas.microsoft.com/office/drawing/2014/main" id="{6E830A43-E022-5ADA-CA16-75AA36294C49}"/>
                </a:ext>
              </a:extLst>
            </p:cNvPr>
            <p:cNvSpPr/>
            <p:nvPr/>
          </p:nvSpPr>
          <p:spPr>
            <a:xfrm>
              <a:off x="54944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3403;p68">
              <a:extLst>
                <a:ext uri="{FF2B5EF4-FFF2-40B4-BE49-F238E27FC236}">
                  <a16:creationId xmlns:a16="http://schemas.microsoft.com/office/drawing/2014/main" id="{F8A5056E-AC7E-F74F-61AF-099A3BD0DADD}"/>
                </a:ext>
              </a:extLst>
            </p:cNvPr>
            <p:cNvSpPr/>
            <p:nvPr/>
          </p:nvSpPr>
          <p:spPr>
            <a:xfrm>
              <a:off x="54944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3404;p68">
              <a:extLst>
                <a:ext uri="{FF2B5EF4-FFF2-40B4-BE49-F238E27FC236}">
                  <a16:creationId xmlns:a16="http://schemas.microsoft.com/office/drawing/2014/main" id="{624CAB36-7BDC-F3BD-570A-8D122CAD0436}"/>
                </a:ext>
              </a:extLst>
            </p:cNvPr>
            <p:cNvSpPr/>
            <p:nvPr/>
          </p:nvSpPr>
          <p:spPr>
            <a:xfrm>
              <a:off x="54944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3405;p68">
              <a:extLst>
                <a:ext uri="{FF2B5EF4-FFF2-40B4-BE49-F238E27FC236}">
                  <a16:creationId xmlns:a16="http://schemas.microsoft.com/office/drawing/2014/main" id="{4279AEA1-CE14-2F07-23E3-CF3CE5670661}"/>
                </a:ext>
              </a:extLst>
            </p:cNvPr>
            <p:cNvSpPr/>
            <p:nvPr/>
          </p:nvSpPr>
          <p:spPr>
            <a:xfrm>
              <a:off x="54944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3406;p68">
              <a:extLst>
                <a:ext uri="{FF2B5EF4-FFF2-40B4-BE49-F238E27FC236}">
                  <a16:creationId xmlns:a16="http://schemas.microsoft.com/office/drawing/2014/main" id="{298FE3BC-F8CF-4956-3842-61C4EF0FA2AE}"/>
                </a:ext>
              </a:extLst>
            </p:cNvPr>
            <p:cNvSpPr/>
            <p:nvPr/>
          </p:nvSpPr>
          <p:spPr>
            <a:xfrm>
              <a:off x="54944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3407;p68">
              <a:extLst>
                <a:ext uri="{FF2B5EF4-FFF2-40B4-BE49-F238E27FC236}">
                  <a16:creationId xmlns:a16="http://schemas.microsoft.com/office/drawing/2014/main" id="{4DBB7EBD-A6EA-46FA-F417-EE58FFA3DDE2}"/>
                </a:ext>
              </a:extLst>
            </p:cNvPr>
            <p:cNvSpPr/>
            <p:nvPr/>
          </p:nvSpPr>
          <p:spPr>
            <a:xfrm>
              <a:off x="54944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3408;p68">
              <a:extLst>
                <a:ext uri="{FF2B5EF4-FFF2-40B4-BE49-F238E27FC236}">
                  <a16:creationId xmlns:a16="http://schemas.microsoft.com/office/drawing/2014/main" id="{0510597B-6D5E-5866-6DE3-323B9D655FA9}"/>
                </a:ext>
              </a:extLst>
            </p:cNvPr>
            <p:cNvSpPr/>
            <p:nvPr/>
          </p:nvSpPr>
          <p:spPr>
            <a:xfrm>
              <a:off x="54944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3409;p68">
              <a:extLst>
                <a:ext uri="{FF2B5EF4-FFF2-40B4-BE49-F238E27FC236}">
                  <a16:creationId xmlns:a16="http://schemas.microsoft.com/office/drawing/2014/main" id="{079DAB6F-7174-F32B-56A2-88D897718176}"/>
                </a:ext>
              </a:extLst>
            </p:cNvPr>
            <p:cNvSpPr/>
            <p:nvPr/>
          </p:nvSpPr>
          <p:spPr>
            <a:xfrm>
              <a:off x="55706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3410;p68">
              <a:extLst>
                <a:ext uri="{FF2B5EF4-FFF2-40B4-BE49-F238E27FC236}">
                  <a16:creationId xmlns:a16="http://schemas.microsoft.com/office/drawing/2014/main" id="{35A424BF-F492-2A7C-7FAF-0BA10C2D33D4}"/>
                </a:ext>
              </a:extLst>
            </p:cNvPr>
            <p:cNvSpPr/>
            <p:nvPr/>
          </p:nvSpPr>
          <p:spPr>
            <a:xfrm>
              <a:off x="55706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3411;p68">
              <a:extLst>
                <a:ext uri="{FF2B5EF4-FFF2-40B4-BE49-F238E27FC236}">
                  <a16:creationId xmlns:a16="http://schemas.microsoft.com/office/drawing/2014/main" id="{520D9980-1D92-5738-39D2-3DD9224A1A6D}"/>
                </a:ext>
              </a:extLst>
            </p:cNvPr>
            <p:cNvSpPr/>
            <p:nvPr/>
          </p:nvSpPr>
          <p:spPr>
            <a:xfrm>
              <a:off x="55706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3412;p68">
              <a:extLst>
                <a:ext uri="{FF2B5EF4-FFF2-40B4-BE49-F238E27FC236}">
                  <a16:creationId xmlns:a16="http://schemas.microsoft.com/office/drawing/2014/main" id="{9E99DBE7-FCBF-40FC-9EA3-BF755B491E17}"/>
                </a:ext>
              </a:extLst>
            </p:cNvPr>
            <p:cNvSpPr/>
            <p:nvPr/>
          </p:nvSpPr>
          <p:spPr>
            <a:xfrm>
              <a:off x="55706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3413;p68">
              <a:extLst>
                <a:ext uri="{FF2B5EF4-FFF2-40B4-BE49-F238E27FC236}">
                  <a16:creationId xmlns:a16="http://schemas.microsoft.com/office/drawing/2014/main" id="{11D0BC52-E347-2DF4-F3CF-D81EA426089D}"/>
                </a:ext>
              </a:extLst>
            </p:cNvPr>
            <p:cNvSpPr/>
            <p:nvPr/>
          </p:nvSpPr>
          <p:spPr>
            <a:xfrm>
              <a:off x="5570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3414;p68">
              <a:extLst>
                <a:ext uri="{FF2B5EF4-FFF2-40B4-BE49-F238E27FC236}">
                  <a16:creationId xmlns:a16="http://schemas.microsoft.com/office/drawing/2014/main" id="{05C6BE45-F672-E5CE-195A-A2AE35ED8096}"/>
                </a:ext>
              </a:extLst>
            </p:cNvPr>
            <p:cNvSpPr/>
            <p:nvPr/>
          </p:nvSpPr>
          <p:spPr>
            <a:xfrm>
              <a:off x="5570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3415;p68">
              <a:extLst>
                <a:ext uri="{FF2B5EF4-FFF2-40B4-BE49-F238E27FC236}">
                  <a16:creationId xmlns:a16="http://schemas.microsoft.com/office/drawing/2014/main" id="{2C6577BE-1A3C-8B89-FA2A-1C7C4AD8BFB7}"/>
                </a:ext>
              </a:extLst>
            </p:cNvPr>
            <p:cNvSpPr/>
            <p:nvPr/>
          </p:nvSpPr>
          <p:spPr>
            <a:xfrm>
              <a:off x="5570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3416;p68">
              <a:extLst>
                <a:ext uri="{FF2B5EF4-FFF2-40B4-BE49-F238E27FC236}">
                  <a16:creationId xmlns:a16="http://schemas.microsoft.com/office/drawing/2014/main" id="{769EB912-4F09-1D23-46CB-8C1A6434291E}"/>
                </a:ext>
              </a:extLst>
            </p:cNvPr>
            <p:cNvSpPr/>
            <p:nvPr/>
          </p:nvSpPr>
          <p:spPr>
            <a:xfrm>
              <a:off x="5570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3417;p68">
              <a:extLst>
                <a:ext uri="{FF2B5EF4-FFF2-40B4-BE49-F238E27FC236}">
                  <a16:creationId xmlns:a16="http://schemas.microsoft.com/office/drawing/2014/main" id="{C7B48E11-E543-A6AF-E52B-DF67361ABFF8}"/>
                </a:ext>
              </a:extLst>
            </p:cNvPr>
            <p:cNvSpPr/>
            <p:nvPr/>
          </p:nvSpPr>
          <p:spPr>
            <a:xfrm>
              <a:off x="5570625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3418;p68">
              <a:extLst>
                <a:ext uri="{FF2B5EF4-FFF2-40B4-BE49-F238E27FC236}">
                  <a16:creationId xmlns:a16="http://schemas.microsoft.com/office/drawing/2014/main" id="{D4162644-B852-E2F8-C1C7-A6DAE6569947}"/>
                </a:ext>
              </a:extLst>
            </p:cNvPr>
            <p:cNvSpPr/>
            <p:nvPr/>
          </p:nvSpPr>
          <p:spPr>
            <a:xfrm>
              <a:off x="5570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3419;p68">
              <a:extLst>
                <a:ext uri="{FF2B5EF4-FFF2-40B4-BE49-F238E27FC236}">
                  <a16:creationId xmlns:a16="http://schemas.microsoft.com/office/drawing/2014/main" id="{9337F98F-CE76-5766-B5EB-DCE529FBA649}"/>
                </a:ext>
              </a:extLst>
            </p:cNvPr>
            <p:cNvSpPr/>
            <p:nvPr/>
          </p:nvSpPr>
          <p:spPr>
            <a:xfrm>
              <a:off x="55706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3420;p68">
              <a:extLst>
                <a:ext uri="{FF2B5EF4-FFF2-40B4-BE49-F238E27FC236}">
                  <a16:creationId xmlns:a16="http://schemas.microsoft.com/office/drawing/2014/main" id="{5234B892-82DF-E522-987F-F19C169090C5}"/>
                </a:ext>
              </a:extLst>
            </p:cNvPr>
            <p:cNvSpPr/>
            <p:nvPr/>
          </p:nvSpPr>
          <p:spPr>
            <a:xfrm>
              <a:off x="55706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3421;p68">
              <a:extLst>
                <a:ext uri="{FF2B5EF4-FFF2-40B4-BE49-F238E27FC236}">
                  <a16:creationId xmlns:a16="http://schemas.microsoft.com/office/drawing/2014/main" id="{B213C1D6-0FA7-B681-31B4-0BF6472FC5E4}"/>
                </a:ext>
              </a:extLst>
            </p:cNvPr>
            <p:cNvSpPr/>
            <p:nvPr/>
          </p:nvSpPr>
          <p:spPr>
            <a:xfrm>
              <a:off x="55706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3422;p68">
              <a:extLst>
                <a:ext uri="{FF2B5EF4-FFF2-40B4-BE49-F238E27FC236}">
                  <a16:creationId xmlns:a16="http://schemas.microsoft.com/office/drawing/2014/main" id="{13029E75-0C35-9919-902B-6FF4EBD6D378}"/>
                </a:ext>
              </a:extLst>
            </p:cNvPr>
            <p:cNvSpPr/>
            <p:nvPr/>
          </p:nvSpPr>
          <p:spPr>
            <a:xfrm>
              <a:off x="5570625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3423;p68">
              <a:extLst>
                <a:ext uri="{FF2B5EF4-FFF2-40B4-BE49-F238E27FC236}">
                  <a16:creationId xmlns:a16="http://schemas.microsoft.com/office/drawing/2014/main" id="{C7120730-01FE-01CB-6A07-69C96FB07012}"/>
                </a:ext>
              </a:extLst>
            </p:cNvPr>
            <p:cNvSpPr/>
            <p:nvPr/>
          </p:nvSpPr>
          <p:spPr>
            <a:xfrm>
              <a:off x="55706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3424;p68">
              <a:extLst>
                <a:ext uri="{FF2B5EF4-FFF2-40B4-BE49-F238E27FC236}">
                  <a16:creationId xmlns:a16="http://schemas.microsoft.com/office/drawing/2014/main" id="{4918824E-A6D9-0CC1-F01A-F72CAA263D11}"/>
                </a:ext>
              </a:extLst>
            </p:cNvPr>
            <p:cNvSpPr/>
            <p:nvPr/>
          </p:nvSpPr>
          <p:spPr>
            <a:xfrm>
              <a:off x="55706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3425;p68">
              <a:extLst>
                <a:ext uri="{FF2B5EF4-FFF2-40B4-BE49-F238E27FC236}">
                  <a16:creationId xmlns:a16="http://schemas.microsoft.com/office/drawing/2014/main" id="{AB144160-4053-5220-ECF2-75D12C9D852E}"/>
                </a:ext>
              </a:extLst>
            </p:cNvPr>
            <p:cNvSpPr/>
            <p:nvPr/>
          </p:nvSpPr>
          <p:spPr>
            <a:xfrm>
              <a:off x="55706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3426;p68">
              <a:extLst>
                <a:ext uri="{FF2B5EF4-FFF2-40B4-BE49-F238E27FC236}">
                  <a16:creationId xmlns:a16="http://schemas.microsoft.com/office/drawing/2014/main" id="{D7FAE537-AA0F-1F9D-B4F5-71925A5C8634}"/>
                </a:ext>
              </a:extLst>
            </p:cNvPr>
            <p:cNvSpPr/>
            <p:nvPr/>
          </p:nvSpPr>
          <p:spPr>
            <a:xfrm>
              <a:off x="55706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3427;p68">
              <a:extLst>
                <a:ext uri="{FF2B5EF4-FFF2-40B4-BE49-F238E27FC236}">
                  <a16:creationId xmlns:a16="http://schemas.microsoft.com/office/drawing/2014/main" id="{AFD0420A-4FE7-C46E-0942-71DE86323F18}"/>
                </a:ext>
              </a:extLst>
            </p:cNvPr>
            <p:cNvSpPr/>
            <p:nvPr/>
          </p:nvSpPr>
          <p:spPr>
            <a:xfrm>
              <a:off x="55706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3428;p68">
              <a:extLst>
                <a:ext uri="{FF2B5EF4-FFF2-40B4-BE49-F238E27FC236}">
                  <a16:creationId xmlns:a16="http://schemas.microsoft.com/office/drawing/2014/main" id="{3952E4D9-EBFD-A788-39AD-392F933CB62D}"/>
                </a:ext>
              </a:extLst>
            </p:cNvPr>
            <p:cNvSpPr/>
            <p:nvPr/>
          </p:nvSpPr>
          <p:spPr>
            <a:xfrm>
              <a:off x="55706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3429;p68">
              <a:extLst>
                <a:ext uri="{FF2B5EF4-FFF2-40B4-BE49-F238E27FC236}">
                  <a16:creationId xmlns:a16="http://schemas.microsoft.com/office/drawing/2014/main" id="{80FE7A49-236D-04D0-118F-A40C0E3DD520}"/>
                </a:ext>
              </a:extLst>
            </p:cNvPr>
            <p:cNvSpPr/>
            <p:nvPr/>
          </p:nvSpPr>
          <p:spPr>
            <a:xfrm>
              <a:off x="55706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3430;p68">
              <a:extLst>
                <a:ext uri="{FF2B5EF4-FFF2-40B4-BE49-F238E27FC236}">
                  <a16:creationId xmlns:a16="http://schemas.microsoft.com/office/drawing/2014/main" id="{73BE3A52-4F13-7838-3A54-ED95AA5A4932}"/>
                </a:ext>
              </a:extLst>
            </p:cNvPr>
            <p:cNvSpPr/>
            <p:nvPr/>
          </p:nvSpPr>
          <p:spPr>
            <a:xfrm>
              <a:off x="56468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3431;p68">
              <a:extLst>
                <a:ext uri="{FF2B5EF4-FFF2-40B4-BE49-F238E27FC236}">
                  <a16:creationId xmlns:a16="http://schemas.microsoft.com/office/drawing/2014/main" id="{AE2D3A1F-319C-434C-5CA6-FBDEEE251577}"/>
                </a:ext>
              </a:extLst>
            </p:cNvPr>
            <p:cNvSpPr/>
            <p:nvPr/>
          </p:nvSpPr>
          <p:spPr>
            <a:xfrm>
              <a:off x="56468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3432;p68">
              <a:extLst>
                <a:ext uri="{FF2B5EF4-FFF2-40B4-BE49-F238E27FC236}">
                  <a16:creationId xmlns:a16="http://schemas.microsoft.com/office/drawing/2014/main" id="{D0458564-CC20-F4CA-38EC-11723B944FA1}"/>
                </a:ext>
              </a:extLst>
            </p:cNvPr>
            <p:cNvSpPr/>
            <p:nvPr/>
          </p:nvSpPr>
          <p:spPr>
            <a:xfrm>
              <a:off x="5646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3433;p68">
              <a:extLst>
                <a:ext uri="{FF2B5EF4-FFF2-40B4-BE49-F238E27FC236}">
                  <a16:creationId xmlns:a16="http://schemas.microsoft.com/office/drawing/2014/main" id="{387D5D78-1750-995F-5E2F-5D4AA110419F}"/>
                </a:ext>
              </a:extLst>
            </p:cNvPr>
            <p:cNvSpPr/>
            <p:nvPr/>
          </p:nvSpPr>
          <p:spPr>
            <a:xfrm>
              <a:off x="5646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3434;p68">
              <a:extLst>
                <a:ext uri="{FF2B5EF4-FFF2-40B4-BE49-F238E27FC236}">
                  <a16:creationId xmlns:a16="http://schemas.microsoft.com/office/drawing/2014/main" id="{47F39CE5-EBD1-09B7-2F45-713E2EC5E8F2}"/>
                </a:ext>
              </a:extLst>
            </p:cNvPr>
            <p:cNvSpPr/>
            <p:nvPr/>
          </p:nvSpPr>
          <p:spPr>
            <a:xfrm>
              <a:off x="5646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3435;p68">
              <a:extLst>
                <a:ext uri="{FF2B5EF4-FFF2-40B4-BE49-F238E27FC236}">
                  <a16:creationId xmlns:a16="http://schemas.microsoft.com/office/drawing/2014/main" id="{45481001-707B-FD52-133B-E9762C62D80A}"/>
                </a:ext>
              </a:extLst>
            </p:cNvPr>
            <p:cNvSpPr/>
            <p:nvPr/>
          </p:nvSpPr>
          <p:spPr>
            <a:xfrm>
              <a:off x="5646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3436;p68">
              <a:extLst>
                <a:ext uri="{FF2B5EF4-FFF2-40B4-BE49-F238E27FC236}">
                  <a16:creationId xmlns:a16="http://schemas.microsoft.com/office/drawing/2014/main" id="{13956A0F-77D9-833E-592A-20CD70826154}"/>
                </a:ext>
              </a:extLst>
            </p:cNvPr>
            <p:cNvSpPr/>
            <p:nvPr/>
          </p:nvSpPr>
          <p:spPr>
            <a:xfrm>
              <a:off x="5646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3437;p68">
              <a:extLst>
                <a:ext uri="{FF2B5EF4-FFF2-40B4-BE49-F238E27FC236}">
                  <a16:creationId xmlns:a16="http://schemas.microsoft.com/office/drawing/2014/main" id="{EA625211-22FC-B761-B2AE-15E9270CBC90}"/>
                </a:ext>
              </a:extLst>
            </p:cNvPr>
            <p:cNvSpPr/>
            <p:nvPr/>
          </p:nvSpPr>
          <p:spPr>
            <a:xfrm>
              <a:off x="5646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3438;p68">
              <a:extLst>
                <a:ext uri="{FF2B5EF4-FFF2-40B4-BE49-F238E27FC236}">
                  <a16:creationId xmlns:a16="http://schemas.microsoft.com/office/drawing/2014/main" id="{0EF0D107-C746-1169-6138-38E4C18B28C1}"/>
                </a:ext>
              </a:extLst>
            </p:cNvPr>
            <p:cNvSpPr/>
            <p:nvPr/>
          </p:nvSpPr>
          <p:spPr>
            <a:xfrm>
              <a:off x="5646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3439;p68">
              <a:extLst>
                <a:ext uri="{FF2B5EF4-FFF2-40B4-BE49-F238E27FC236}">
                  <a16:creationId xmlns:a16="http://schemas.microsoft.com/office/drawing/2014/main" id="{015340CF-A794-EABC-8276-74587B7C438F}"/>
                </a:ext>
              </a:extLst>
            </p:cNvPr>
            <p:cNvSpPr/>
            <p:nvPr/>
          </p:nvSpPr>
          <p:spPr>
            <a:xfrm>
              <a:off x="56468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3440;p68">
              <a:extLst>
                <a:ext uri="{FF2B5EF4-FFF2-40B4-BE49-F238E27FC236}">
                  <a16:creationId xmlns:a16="http://schemas.microsoft.com/office/drawing/2014/main" id="{11DF8402-9616-297A-0CE5-B4CB98B2AA67}"/>
                </a:ext>
              </a:extLst>
            </p:cNvPr>
            <p:cNvSpPr/>
            <p:nvPr/>
          </p:nvSpPr>
          <p:spPr>
            <a:xfrm>
              <a:off x="56468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3441;p68">
              <a:extLst>
                <a:ext uri="{FF2B5EF4-FFF2-40B4-BE49-F238E27FC236}">
                  <a16:creationId xmlns:a16="http://schemas.microsoft.com/office/drawing/2014/main" id="{8CE445E1-9B4C-DE2F-0EE1-93337557A3A8}"/>
                </a:ext>
              </a:extLst>
            </p:cNvPr>
            <p:cNvSpPr/>
            <p:nvPr/>
          </p:nvSpPr>
          <p:spPr>
            <a:xfrm>
              <a:off x="56468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3442;p68">
              <a:extLst>
                <a:ext uri="{FF2B5EF4-FFF2-40B4-BE49-F238E27FC236}">
                  <a16:creationId xmlns:a16="http://schemas.microsoft.com/office/drawing/2014/main" id="{E4A4415E-AB17-2A2C-61BC-D5F99F5F48E7}"/>
                </a:ext>
              </a:extLst>
            </p:cNvPr>
            <p:cNvSpPr/>
            <p:nvPr/>
          </p:nvSpPr>
          <p:spPr>
            <a:xfrm>
              <a:off x="56468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3443;p68">
              <a:extLst>
                <a:ext uri="{FF2B5EF4-FFF2-40B4-BE49-F238E27FC236}">
                  <a16:creationId xmlns:a16="http://schemas.microsoft.com/office/drawing/2014/main" id="{3EC6309D-E7ED-6BCB-C01A-509D6AFAA248}"/>
                </a:ext>
              </a:extLst>
            </p:cNvPr>
            <p:cNvSpPr/>
            <p:nvPr/>
          </p:nvSpPr>
          <p:spPr>
            <a:xfrm>
              <a:off x="56468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3444;p68">
              <a:extLst>
                <a:ext uri="{FF2B5EF4-FFF2-40B4-BE49-F238E27FC236}">
                  <a16:creationId xmlns:a16="http://schemas.microsoft.com/office/drawing/2014/main" id="{31BE8903-EDDC-C714-7DC7-AD1EE08D7E55}"/>
                </a:ext>
              </a:extLst>
            </p:cNvPr>
            <p:cNvSpPr/>
            <p:nvPr/>
          </p:nvSpPr>
          <p:spPr>
            <a:xfrm>
              <a:off x="56468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3445;p68">
              <a:extLst>
                <a:ext uri="{FF2B5EF4-FFF2-40B4-BE49-F238E27FC236}">
                  <a16:creationId xmlns:a16="http://schemas.microsoft.com/office/drawing/2014/main" id="{7FDFDC04-A570-21FC-B68B-247F3D52FB29}"/>
                </a:ext>
              </a:extLst>
            </p:cNvPr>
            <p:cNvSpPr/>
            <p:nvPr/>
          </p:nvSpPr>
          <p:spPr>
            <a:xfrm>
              <a:off x="56468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3446;p68">
              <a:extLst>
                <a:ext uri="{FF2B5EF4-FFF2-40B4-BE49-F238E27FC236}">
                  <a16:creationId xmlns:a16="http://schemas.microsoft.com/office/drawing/2014/main" id="{6F03D9DF-2B67-ED83-C9B6-C7FE750E49CF}"/>
                </a:ext>
              </a:extLst>
            </p:cNvPr>
            <p:cNvSpPr/>
            <p:nvPr/>
          </p:nvSpPr>
          <p:spPr>
            <a:xfrm>
              <a:off x="56468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3447;p68">
              <a:extLst>
                <a:ext uri="{FF2B5EF4-FFF2-40B4-BE49-F238E27FC236}">
                  <a16:creationId xmlns:a16="http://schemas.microsoft.com/office/drawing/2014/main" id="{B62EE3A7-F422-9F58-6A09-80F06629C2CB}"/>
                </a:ext>
              </a:extLst>
            </p:cNvPr>
            <p:cNvSpPr/>
            <p:nvPr/>
          </p:nvSpPr>
          <p:spPr>
            <a:xfrm>
              <a:off x="57230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3448;p68">
              <a:extLst>
                <a:ext uri="{FF2B5EF4-FFF2-40B4-BE49-F238E27FC236}">
                  <a16:creationId xmlns:a16="http://schemas.microsoft.com/office/drawing/2014/main" id="{F69F1EB7-B937-6500-83F3-B3B22E2ADF85}"/>
                </a:ext>
              </a:extLst>
            </p:cNvPr>
            <p:cNvSpPr/>
            <p:nvPr/>
          </p:nvSpPr>
          <p:spPr>
            <a:xfrm>
              <a:off x="57230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3449;p68">
              <a:extLst>
                <a:ext uri="{FF2B5EF4-FFF2-40B4-BE49-F238E27FC236}">
                  <a16:creationId xmlns:a16="http://schemas.microsoft.com/office/drawing/2014/main" id="{F3CF3DBF-A048-DA57-5882-9758654E3CB1}"/>
                </a:ext>
              </a:extLst>
            </p:cNvPr>
            <p:cNvSpPr/>
            <p:nvPr/>
          </p:nvSpPr>
          <p:spPr>
            <a:xfrm>
              <a:off x="57230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3450;p68">
              <a:extLst>
                <a:ext uri="{FF2B5EF4-FFF2-40B4-BE49-F238E27FC236}">
                  <a16:creationId xmlns:a16="http://schemas.microsoft.com/office/drawing/2014/main" id="{5895032E-36D4-0F4D-107D-40BD64734A47}"/>
                </a:ext>
              </a:extLst>
            </p:cNvPr>
            <p:cNvSpPr/>
            <p:nvPr/>
          </p:nvSpPr>
          <p:spPr>
            <a:xfrm>
              <a:off x="57230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3451;p68">
              <a:extLst>
                <a:ext uri="{FF2B5EF4-FFF2-40B4-BE49-F238E27FC236}">
                  <a16:creationId xmlns:a16="http://schemas.microsoft.com/office/drawing/2014/main" id="{975E4499-BA08-F8A1-2B65-477F51E21540}"/>
                </a:ext>
              </a:extLst>
            </p:cNvPr>
            <p:cNvSpPr/>
            <p:nvPr/>
          </p:nvSpPr>
          <p:spPr>
            <a:xfrm>
              <a:off x="57230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3452;p68">
              <a:extLst>
                <a:ext uri="{FF2B5EF4-FFF2-40B4-BE49-F238E27FC236}">
                  <a16:creationId xmlns:a16="http://schemas.microsoft.com/office/drawing/2014/main" id="{4692986C-1C25-F36C-648E-6A952F1BBD7E}"/>
                </a:ext>
              </a:extLst>
            </p:cNvPr>
            <p:cNvSpPr/>
            <p:nvPr/>
          </p:nvSpPr>
          <p:spPr>
            <a:xfrm>
              <a:off x="57230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3453;p68">
              <a:extLst>
                <a:ext uri="{FF2B5EF4-FFF2-40B4-BE49-F238E27FC236}">
                  <a16:creationId xmlns:a16="http://schemas.microsoft.com/office/drawing/2014/main" id="{F1082142-9113-2C44-135A-13E64A4938E7}"/>
                </a:ext>
              </a:extLst>
            </p:cNvPr>
            <p:cNvSpPr/>
            <p:nvPr/>
          </p:nvSpPr>
          <p:spPr>
            <a:xfrm>
              <a:off x="57230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3454;p68">
              <a:extLst>
                <a:ext uri="{FF2B5EF4-FFF2-40B4-BE49-F238E27FC236}">
                  <a16:creationId xmlns:a16="http://schemas.microsoft.com/office/drawing/2014/main" id="{C294BA75-2BF3-587A-29DF-E18AF6B05B5A}"/>
                </a:ext>
              </a:extLst>
            </p:cNvPr>
            <p:cNvSpPr/>
            <p:nvPr/>
          </p:nvSpPr>
          <p:spPr>
            <a:xfrm>
              <a:off x="57230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3455;p68">
              <a:extLst>
                <a:ext uri="{FF2B5EF4-FFF2-40B4-BE49-F238E27FC236}">
                  <a16:creationId xmlns:a16="http://schemas.microsoft.com/office/drawing/2014/main" id="{495720AD-D0E7-4BF8-F2A6-6FBD726654CA}"/>
                </a:ext>
              </a:extLst>
            </p:cNvPr>
            <p:cNvSpPr/>
            <p:nvPr/>
          </p:nvSpPr>
          <p:spPr>
            <a:xfrm>
              <a:off x="57230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3456;p68">
              <a:extLst>
                <a:ext uri="{FF2B5EF4-FFF2-40B4-BE49-F238E27FC236}">
                  <a16:creationId xmlns:a16="http://schemas.microsoft.com/office/drawing/2014/main" id="{3BA7DF98-8DE5-7E16-E1EE-FFF1C9CF5E0F}"/>
                </a:ext>
              </a:extLst>
            </p:cNvPr>
            <p:cNvSpPr/>
            <p:nvPr/>
          </p:nvSpPr>
          <p:spPr>
            <a:xfrm>
              <a:off x="57230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3457;p68">
              <a:extLst>
                <a:ext uri="{FF2B5EF4-FFF2-40B4-BE49-F238E27FC236}">
                  <a16:creationId xmlns:a16="http://schemas.microsoft.com/office/drawing/2014/main" id="{7C489F2E-173F-8BA1-A298-968662F51621}"/>
                </a:ext>
              </a:extLst>
            </p:cNvPr>
            <p:cNvSpPr/>
            <p:nvPr/>
          </p:nvSpPr>
          <p:spPr>
            <a:xfrm>
              <a:off x="57230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3458;p68">
              <a:extLst>
                <a:ext uri="{FF2B5EF4-FFF2-40B4-BE49-F238E27FC236}">
                  <a16:creationId xmlns:a16="http://schemas.microsoft.com/office/drawing/2014/main" id="{3C2A793E-0AFE-B4E4-ABDD-C90ED8865936}"/>
                </a:ext>
              </a:extLst>
            </p:cNvPr>
            <p:cNvSpPr/>
            <p:nvPr/>
          </p:nvSpPr>
          <p:spPr>
            <a:xfrm>
              <a:off x="5723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3459;p68">
              <a:extLst>
                <a:ext uri="{FF2B5EF4-FFF2-40B4-BE49-F238E27FC236}">
                  <a16:creationId xmlns:a16="http://schemas.microsoft.com/office/drawing/2014/main" id="{D43518CA-A8AA-C86A-A1D0-EA95C959769C}"/>
                </a:ext>
              </a:extLst>
            </p:cNvPr>
            <p:cNvSpPr/>
            <p:nvPr/>
          </p:nvSpPr>
          <p:spPr>
            <a:xfrm>
              <a:off x="57230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3460;p68">
              <a:extLst>
                <a:ext uri="{FF2B5EF4-FFF2-40B4-BE49-F238E27FC236}">
                  <a16:creationId xmlns:a16="http://schemas.microsoft.com/office/drawing/2014/main" id="{1583BFA8-6C14-299E-4352-0DA4094D7A74}"/>
                </a:ext>
              </a:extLst>
            </p:cNvPr>
            <p:cNvSpPr/>
            <p:nvPr/>
          </p:nvSpPr>
          <p:spPr>
            <a:xfrm>
              <a:off x="57228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3461;p68">
              <a:extLst>
                <a:ext uri="{FF2B5EF4-FFF2-40B4-BE49-F238E27FC236}">
                  <a16:creationId xmlns:a16="http://schemas.microsoft.com/office/drawing/2014/main" id="{465B2222-44A8-30F0-9F66-0100B9C15622}"/>
                </a:ext>
              </a:extLst>
            </p:cNvPr>
            <p:cNvSpPr/>
            <p:nvPr/>
          </p:nvSpPr>
          <p:spPr>
            <a:xfrm>
              <a:off x="57230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3462;p68">
              <a:extLst>
                <a:ext uri="{FF2B5EF4-FFF2-40B4-BE49-F238E27FC236}">
                  <a16:creationId xmlns:a16="http://schemas.microsoft.com/office/drawing/2014/main" id="{4D44417F-26E6-2A28-07ED-83A71DCD2E04}"/>
                </a:ext>
              </a:extLst>
            </p:cNvPr>
            <p:cNvSpPr/>
            <p:nvPr/>
          </p:nvSpPr>
          <p:spPr>
            <a:xfrm>
              <a:off x="57228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3463;p68">
              <a:extLst>
                <a:ext uri="{FF2B5EF4-FFF2-40B4-BE49-F238E27FC236}">
                  <a16:creationId xmlns:a16="http://schemas.microsoft.com/office/drawing/2014/main" id="{7034E084-E2FE-3373-0F81-7F47C360A28F}"/>
                </a:ext>
              </a:extLst>
            </p:cNvPr>
            <p:cNvSpPr/>
            <p:nvPr/>
          </p:nvSpPr>
          <p:spPr>
            <a:xfrm>
              <a:off x="57992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3464;p68">
              <a:extLst>
                <a:ext uri="{FF2B5EF4-FFF2-40B4-BE49-F238E27FC236}">
                  <a16:creationId xmlns:a16="http://schemas.microsoft.com/office/drawing/2014/main" id="{D60C54E0-C4BE-4992-F426-4110D503B021}"/>
                </a:ext>
              </a:extLst>
            </p:cNvPr>
            <p:cNvSpPr/>
            <p:nvPr/>
          </p:nvSpPr>
          <p:spPr>
            <a:xfrm>
              <a:off x="5799275" y="14952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3465;p68">
              <a:extLst>
                <a:ext uri="{FF2B5EF4-FFF2-40B4-BE49-F238E27FC236}">
                  <a16:creationId xmlns:a16="http://schemas.microsoft.com/office/drawing/2014/main" id="{0B16686F-450D-2190-A5D9-BD6D630624D7}"/>
                </a:ext>
              </a:extLst>
            </p:cNvPr>
            <p:cNvSpPr/>
            <p:nvPr/>
          </p:nvSpPr>
          <p:spPr>
            <a:xfrm>
              <a:off x="5799275" y="15714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3466;p68">
              <a:extLst>
                <a:ext uri="{FF2B5EF4-FFF2-40B4-BE49-F238E27FC236}">
                  <a16:creationId xmlns:a16="http://schemas.microsoft.com/office/drawing/2014/main" id="{E49E135B-0F36-242E-3E9C-3BB2A283749B}"/>
                </a:ext>
              </a:extLst>
            </p:cNvPr>
            <p:cNvSpPr/>
            <p:nvPr/>
          </p:nvSpPr>
          <p:spPr>
            <a:xfrm>
              <a:off x="57992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3467;p68">
              <a:extLst>
                <a:ext uri="{FF2B5EF4-FFF2-40B4-BE49-F238E27FC236}">
                  <a16:creationId xmlns:a16="http://schemas.microsoft.com/office/drawing/2014/main" id="{C6D10C9A-59E6-3C25-B895-298B4554188B}"/>
                </a:ext>
              </a:extLst>
            </p:cNvPr>
            <p:cNvSpPr/>
            <p:nvPr/>
          </p:nvSpPr>
          <p:spPr>
            <a:xfrm>
              <a:off x="57992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3468;p68">
              <a:extLst>
                <a:ext uri="{FF2B5EF4-FFF2-40B4-BE49-F238E27FC236}">
                  <a16:creationId xmlns:a16="http://schemas.microsoft.com/office/drawing/2014/main" id="{BF8ACBFD-5773-DB89-E46F-BC57B46C3B85}"/>
                </a:ext>
              </a:extLst>
            </p:cNvPr>
            <p:cNvSpPr/>
            <p:nvPr/>
          </p:nvSpPr>
          <p:spPr>
            <a:xfrm>
              <a:off x="5799275" y="17998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3469;p68">
              <a:extLst>
                <a:ext uri="{FF2B5EF4-FFF2-40B4-BE49-F238E27FC236}">
                  <a16:creationId xmlns:a16="http://schemas.microsoft.com/office/drawing/2014/main" id="{B64F17F4-2126-C596-C64A-5FF8074DACDC}"/>
                </a:ext>
              </a:extLst>
            </p:cNvPr>
            <p:cNvSpPr/>
            <p:nvPr/>
          </p:nvSpPr>
          <p:spPr>
            <a:xfrm>
              <a:off x="5799275" y="18760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3470;p68">
              <a:extLst>
                <a:ext uri="{FF2B5EF4-FFF2-40B4-BE49-F238E27FC236}">
                  <a16:creationId xmlns:a16="http://schemas.microsoft.com/office/drawing/2014/main" id="{9DD6ECB8-127C-EA14-F685-701D41CB6F9F}"/>
                </a:ext>
              </a:extLst>
            </p:cNvPr>
            <p:cNvSpPr/>
            <p:nvPr/>
          </p:nvSpPr>
          <p:spPr>
            <a:xfrm>
              <a:off x="5799275" y="1952050"/>
              <a:ext cx="62200" cy="53500"/>
            </a:xfrm>
            <a:custGeom>
              <a:avLst/>
              <a:gdLst/>
              <a:ahLst/>
              <a:cxnLst/>
              <a:rect l="l" t="t" r="r" b="b"/>
              <a:pathLst>
                <a:path w="2488" h="2140" extrusionOk="0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3471;p68">
              <a:extLst>
                <a:ext uri="{FF2B5EF4-FFF2-40B4-BE49-F238E27FC236}">
                  <a16:creationId xmlns:a16="http://schemas.microsoft.com/office/drawing/2014/main" id="{16E2AF8D-23C8-9041-5182-2F9A55F7FDD8}"/>
                </a:ext>
              </a:extLst>
            </p:cNvPr>
            <p:cNvSpPr/>
            <p:nvPr/>
          </p:nvSpPr>
          <p:spPr>
            <a:xfrm>
              <a:off x="57992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3472;p68">
              <a:extLst>
                <a:ext uri="{FF2B5EF4-FFF2-40B4-BE49-F238E27FC236}">
                  <a16:creationId xmlns:a16="http://schemas.microsoft.com/office/drawing/2014/main" id="{6BB12A42-E251-77AF-C53E-76FE49F63298}"/>
                </a:ext>
              </a:extLst>
            </p:cNvPr>
            <p:cNvSpPr/>
            <p:nvPr/>
          </p:nvSpPr>
          <p:spPr>
            <a:xfrm>
              <a:off x="5875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3473;p68">
              <a:extLst>
                <a:ext uri="{FF2B5EF4-FFF2-40B4-BE49-F238E27FC236}">
                  <a16:creationId xmlns:a16="http://schemas.microsoft.com/office/drawing/2014/main" id="{BB6B33F1-37B8-E7FB-46DD-5DF4FD6CEADC}"/>
                </a:ext>
              </a:extLst>
            </p:cNvPr>
            <p:cNvSpPr/>
            <p:nvPr/>
          </p:nvSpPr>
          <p:spPr>
            <a:xfrm>
              <a:off x="5875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3474;p68">
              <a:extLst>
                <a:ext uri="{FF2B5EF4-FFF2-40B4-BE49-F238E27FC236}">
                  <a16:creationId xmlns:a16="http://schemas.microsoft.com/office/drawing/2014/main" id="{C1BC441E-9645-8292-5B1C-B9639446B47D}"/>
                </a:ext>
              </a:extLst>
            </p:cNvPr>
            <p:cNvSpPr/>
            <p:nvPr/>
          </p:nvSpPr>
          <p:spPr>
            <a:xfrm>
              <a:off x="5875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3475;p68">
              <a:extLst>
                <a:ext uri="{FF2B5EF4-FFF2-40B4-BE49-F238E27FC236}">
                  <a16:creationId xmlns:a16="http://schemas.microsoft.com/office/drawing/2014/main" id="{61E762BA-0BF9-960A-57EC-ED5DE667872A}"/>
                </a:ext>
              </a:extLst>
            </p:cNvPr>
            <p:cNvSpPr/>
            <p:nvPr/>
          </p:nvSpPr>
          <p:spPr>
            <a:xfrm>
              <a:off x="5875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3476;p68">
              <a:extLst>
                <a:ext uri="{FF2B5EF4-FFF2-40B4-BE49-F238E27FC236}">
                  <a16:creationId xmlns:a16="http://schemas.microsoft.com/office/drawing/2014/main" id="{534F562A-AAB2-068B-9E3E-C6ABA7363646}"/>
                </a:ext>
              </a:extLst>
            </p:cNvPr>
            <p:cNvSpPr/>
            <p:nvPr/>
          </p:nvSpPr>
          <p:spPr>
            <a:xfrm>
              <a:off x="58752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3477;p68">
              <a:extLst>
                <a:ext uri="{FF2B5EF4-FFF2-40B4-BE49-F238E27FC236}">
                  <a16:creationId xmlns:a16="http://schemas.microsoft.com/office/drawing/2014/main" id="{37257C53-EC47-3BAB-0ECC-DC4045398AFE}"/>
                </a:ext>
              </a:extLst>
            </p:cNvPr>
            <p:cNvSpPr/>
            <p:nvPr/>
          </p:nvSpPr>
          <p:spPr>
            <a:xfrm>
              <a:off x="58752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3478;p68">
              <a:extLst>
                <a:ext uri="{FF2B5EF4-FFF2-40B4-BE49-F238E27FC236}">
                  <a16:creationId xmlns:a16="http://schemas.microsoft.com/office/drawing/2014/main" id="{86C65C63-6CA4-2488-4A5F-A7FA05AEA153}"/>
                </a:ext>
              </a:extLst>
            </p:cNvPr>
            <p:cNvSpPr/>
            <p:nvPr/>
          </p:nvSpPr>
          <p:spPr>
            <a:xfrm>
              <a:off x="587527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3479;p68">
              <a:extLst>
                <a:ext uri="{FF2B5EF4-FFF2-40B4-BE49-F238E27FC236}">
                  <a16:creationId xmlns:a16="http://schemas.microsoft.com/office/drawing/2014/main" id="{9BDEDDDC-F744-4529-52D8-A386B1D53442}"/>
                </a:ext>
              </a:extLst>
            </p:cNvPr>
            <p:cNvSpPr/>
            <p:nvPr/>
          </p:nvSpPr>
          <p:spPr>
            <a:xfrm>
              <a:off x="58752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3480;p68">
              <a:extLst>
                <a:ext uri="{FF2B5EF4-FFF2-40B4-BE49-F238E27FC236}">
                  <a16:creationId xmlns:a16="http://schemas.microsoft.com/office/drawing/2014/main" id="{28547B70-B8E7-076D-1960-B35856BFA263}"/>
                </a:ext>
              </a:extLst>
            </p:cNvPr>
            <p:cNvSpPr/>
            <p:nvPr/>
          </p:nvSpPr>
          <p:spPr>
            <a:xfrm>
              <a:off x="58752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3481;p68">
              <a:extLst>
                <a:ext uri="{FF2B5EF4-FFF2-40B4-BE49-F238E27FC236}">
                  <a16:creationId xmlns:a16="http://schemas.microsoft.com/office/drawing/2014/main" id="{B84413EF-FC55-181E-F5BC-8B9842EFF920}"/>
                </a:ext>
              </a:extLst>
            </p:cNvPr>
            <p:cNvSpPr/>
            <p:nvPr/>
          </p:nvSpPr>
          <p:spPr>
            <a:xfrm>
              <a:off x="58752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3482;p68">
              <a:extLst>
                <a:ext uri="{FF2B5EF4-FFF2-40B4-BE49-F238E27FC236}">
                  <a16:creationId xmlns:a16="http://schemas.microsoft.com/office/drawing/2014/main" id="{E4F4C0FC-4F9E-26EA-A7CA-A36FE833285E}"/>
                </a:ext>
              </a:extLst>
            </p:cNvPr>
            <p:cNvSpPr/>
            <p:nvPr/>
          </p:nvSpPr>
          <p:spPr>
            <a:xfrm>
              <a:off x="57992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3483;p68">
              <a:extLst>
                <a:ext uri="{FF2B5EF4-FFF2-40B4-BE49-F238E27FC236}">
                  <a16:creationId xmlns:a16="http://schemas.microsoft.com/office/drawing/2014/main" id="{6484A724-84B2-4614-341B-4F0B03F9E569}"/>
                </a:ext>
              </a:extLst>
            </p:cNvPr>
            <p:cNvSpPr/>
            <p:nvPr/>
          </p:nvSpPr>
          <p:spPr>
            <a:xfrm>
              <a:off x="5799275" y="21807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3484;p68">
              <a:extLst>
                <a:ext uri="{FF2B5EF4-FFF2-40B4-BE49-F238E27FC236}">
                  <a16:creationId xmlns:a16="http://schemas.microsoft.com/office/drawing/2014/main" id="{96E17429-B431-0D51-0A7E-B0A2D788F515}"/>
                </a:ext>
              </a:extLst>
            </p:cNvPr>
            <p:cNvSpPr/>
            <p:nvPr/>
          </p:nvSpPr>
          <p:spPr>
            <a:xfrm>
              <a:off x="5799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3485;p68">
              <a:extLst>
                <a:ext uri="{FF2B5EF4-FFF2-40B4-BE49-F238E27FC236}">
                  <a16:creationId xmlns:a16="http://schemas.microsoft.com/office/drawing/2014/main" id="{E6B8300C-1014-EDB6-8852-88934A94171E}"/>
                </a:ext>
              </a:extLst>
            </p:cNvPr>
            <p:cNvSpPr/>
            <p:nvPr/>
          </p:nvSpPr>
          <p:spPr>
            <a:xfrm>
              <a:off x="57992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3486;p68">
              <a:extLst>
                <a:ext uri="{FF2B5EF4-FFF2-40B4-BE49-F238E27FC236}">
                  <a16:creationId xmlns:a16="http://schemas.microsoft.com/office/drawing/2014/main" id="{39D9B120-53AD-3AA0-FA69-625D6A006BE3}"/>
                </a:ext>
              </a:extLst>
            </p:cNvPr>
            <p:cNvSpPr/>
            <p:nvPr/>
          </p:nvSpPr>
          <p:spPr>
            <a:xfrm>
              <a:off x="57990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3487;p68">
              <a:extLst>
                <a:ext uri="{FF2B5EF4-FFF2-40B4-BE49-F238E27FC236}">
                  <a16:creationId xmlns:a16="http://schemas.microsoft.com/office/drawing/2014/main" id="{0BEF1E77-29CF-F7DD-8157-04AECDB9FBAB}"/>
                </a:ext>
              </a:extLst>
            </p:cNvPr>
            <p:cNvSpPr/>
            <p:nvPr/>
          </p:nvSpPr>
          <p:spPr>
            <a:xfrm>
              <a:off x="57992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3488;p68">
              <a:extLst>
                <a:ext uri="{FF2B5EF4-FFF2-40B4-BE49-F238E27FC236}">
                  <a16:creationId xmlns:a16="http://schemas.microsoft.com/office/drawing/2014/main" id="{CC054CB9-F6A2-26D5-10A3-9D48BD404910}"/>
                </a:ext>
              </a:extLst>
            </p:cNvPr>
            <p:cNvSpPr/>
            <p:nvPr/>
          </p:nvSpPr>
          <p:spPr>
            <a:xfrm>
              <a:off x="57990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3489;p68">
              <a:extLst>
                <a:ext uri="{FF2B5EF4-FFF2-40B4-BE49-F238E27FC236}">
                  <a16:creationId xmlns:a16="http://schemas.microsoft.com/office/drawing/2014/main" id="{4A38D2E1-E791-0413-5875-52D1C3D31B95}"/>
                </a:ext>
              </a:extLst>
            </p:cNvPr>
            <p:cNvSpPr/>
            <p:nvPr/>
          </p:nvSpPr>
          <p:spPr>
            <a:xfrm>
              <a:off x="5799275" y="24093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3490;p68">
              <a:extLst>
                <a:ext uri="{FF2B5EF4-FFF2-40B4-BE49-F238E27FC236}">
                  <a16:creationId xmlns:a16="http://schemas.microsoft.com/office/drawing/2014/main" id="{9537FAE4-6D87-C682-C66F-99014E236049}"/>
                </a:ext>
              </a:extLst>
            </p:cNvPr>
            <p:cNvSpPr/>
            <p:nvPr/>
          </p:nvSpPr>
          <p:spPr>
            <a:xfrm>
              <a:off x="57230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3491;p68">
              <a:extLst>
                <a:ext uri="{FF2B5EF4-FFF2-40B4-BE49-F238E27FC236}">
                  <a16:creationId xmlns:a16="http://schemas.microsoft.com/office/drawing/2014/main" id="{23580A2C-E71C-A6F0-08E7-A926B575E646}"/>
                </a:ext>
              </a:extLst>
            </p:cNvPr>
            <p:cNvSpPr/>
            <p:nvPr/>
          </p:nvSpPr>
          <p:spPr>
            <a:xfrm>
              <a:off x="56468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3492;p68">
              <a:extLst>
                <a:ext uri="{FF2B5EF4-FFF2-40B4-BE49-F238E27FC236}">
                  <a16:creationId xmlns:a16="http://schemas.microsoft.com/office/drawing/2014/main" id="{4AC0329B-546D-4357-37FA-0809930C0C67}"/>
                </a:ext>
              </a:extLst>
            </p:cNvPr>
            <p:cNvSpPr/>
            <p:nvPr/>
          </p:nvSpPr>
          <p:spPr>
            <a:xfrm>
              <a:off x="55706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3493;p68">
              <a:extLst>
                <a:ext uri="{FF2B5EF4-FFF2-40B4-BE49-F238E27FC236}">
                  <a16:creationId xmlns:a16="http://schemas.microsoft.com/office/drawing/2014/main" id="{44388918-A5A5-6DBC-19A3-58469765AC0B}"/>
                </a:ext>
              </a:extLst>
            </p:cNvPr>
            <p:cNvSpPr/>
            <p:nvPr/>
          </p:nvSpPr>
          <p:spPr>
            <a:xfrm>
              <a:off x="54944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3494;p68">
              <a:extLst>
                <a:ext uri="{FF2B5EF4-FFF2-40B4-BE49-F238E27FC236}">
                  <a16:creationId xmlns:a16="http://schemas.microsoft.com/office/drawing/2014/main" id="{2ACF1864-DB8B-D36C-C1E6-41FFD3C87253}"/>
                </a:ext>
              </a:extLst>
            </p:cNvPr>
            <p:cNvSpPr/>
            <p:nvPr/>
          </p:nvSpPr>
          <p:spPr>
            <a:xfrm>
              <a:off x="54182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3495;p68">
              <a:extLst>
                <a:ext uri="{FF2B5EF4-FFF2-40B4-BE49-F238E27FC236}">
                  <a16:creationId xmlns:a16="http://schemas.microsoft.com/office/drawing/2014/main" id="{625B1A4E-6D03-1F07-8882-E8EE645614FC}"/>
                </a:ext>
              </a:extLst>
            </p:cNvPr>
            <p:cNvSpPr/>
            <p:nvPr/>
          </p:nvSpPr>
          <p:spPr>
            <a:xfrm>
              <a:off x="53419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3496;p68">
              <a:extLst>
                <a:ext uri="{FF2B5EF4-FFF2-40B4-BE49-F238E27FC236}">
                  <a16:creationId xmlns:a16="http://schemas.microsoft.com/office/drawing/2014/main" id="{42230ACD-71E8-27D2-3F1B-CD7A5A0C5E63}"/>
                </a:ext>
              </a:extLst>
            </p:cNvPr>
            <p:cNvSpPr/>
            <p:nvPr/>
          </p:nvSpPr>
          <p:spPr>
            <a:xfrm>
              <a:off x="60275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3497;p68">
              <a:extLst>
                <a:ext uri="{FF2B5EF4-FFF2-40B4-BE49-F238E27FC236}">
                  <a16:creationId xmlns:a16="http://schemas.microsoft.com/office/drawing/2014/main" id="{51853FC8-F3D1-5EDA-319A-730759204ECF}"/>
                </a:ext>
              </a:extLst>
            </p:cNvPr>
            <p:cNvSpPr/>
            <p:nvPr/>
          </p:nvSpPr>
          <p:spPr>
            <a:xfrm>
              <a:off x="60275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3498;p68">
              <a:extLst>
                <a:ext uri="{FF2B5EF4-FFF2-40B4-BE49-F238E27FC236}">
                  <a16:creationId xmlns:a16="http://schemas.microsoft.com/office/drawing/2014/main" id="{629C626C-F912-FCBE-A6E4-ACCDCDE8702F}"/>
                </a:ext>
              </a:extLst>
            </p:cNvPr>
            <p:cNvSpPr/>
            <p:nvPr/>
          </p:nvSpPr>
          <p:spPr>
            <a:xfrm>
              <a:off x="610370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3499;p68">
              <a:extLst>
                <a:ext uri="{FF2B5EF4-FFF2-40B4-BE49-F238E27FC236}">
                  <a16:creationId xmlns:a16="http://schemas.microsoft.com/office/drawing/2014/main" id="{D38A5A01-0939-F700-99B8-E203C0F18CB0}"/>
                </a:ext>
              </a:extLst>
            </p:cNvPr>
            <p:cNvSpPr/>
            <p:nvPr/>
          </p:nvSpPr>
          <p:spPr>
            <a:xfrm>
              <a:off x="61037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3500;p68">
              <a:extLst>
                <a:ext uri="{FF2B5EF4-FFF2-40B4-BE49-F238E27FC236}">
                  <a16:creationId xmlns:a16="http://schemas.microsoft.com/office/drawing/2014/main" id="{CAEA1169-0A6F-39A9-5C08-2F049B689974}"/>
                </a:ext>
              </a:extLst>
            </p:cNvPr>
            <p:cNvSpPr/>
            <p:nvPr/>
          </p:nvSpPr>
          <p:spPr>
            <a:xfrm>
              <a:off x="59514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3501;p68">
              <a:extLst>
                <a:ext uri="{FF2B5EF4-FFF2-40B4-BE49-F238E27FC236}">
                  <a16:creationId xmlns:a16="http://schemas.microsoft.com/office/drawing/2014/main" id="{09197944-5748-F8F3-CED8-A4F0B988D00E}"/>
                </a:ext>
              </a:extLst>
            </p:cNvPr>
            <p:cNvSpPr/>
            <p:nvPr/>
          </p:nvSpPr>
          <p:spPr>
            <a:xfrm>
              <a:off x="59514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3502;p68">
              <a:extLst>
                <a:ext uri="{FF2B5EF4-FFF2-40B4-BE49-F238E27FC236}">
                  <a16:creationId xmlns:a16="http://schemas.microsoft.com/office/drawing/2014/main" id="{DC5D727F-A055-0BD4-7A87-96230EA1C570}"/>
                </a:ext>
              </a:extLst>
            </p:cNvPr>
            <p:cNvSpPr/>
            <p:nvPr/>
          </p:nvSpPr>
          <p:spPr>
            <a:xfrm>
              <a:off x="587527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3503;p68">
              <a:extLst>
                <a:ext uri="{FF2B5EF4-FFF2-40B4-BE49-F238E27FC236}">
                  <a16:creationId xmlns:a16="http://schemas.microsoft.com/office/drawing/2014/main" id="{61E8ED9E-0074-4862-EFB2-39FDCFC2D08E}"/>
                </a:ext>
              </a:extLst>
            </p:cNvPr>
            <p:cNvSpPr/>
            <p:nvPr/>
          </p:nvSpPr>
          <p:spPr>
            <a:xfrm>
              <a:off x="587527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3504;p68">
              <a:extLst>
                <a:ext uri="{FF2B5EF4-FFF2-40B4-BE49-F238E27FC236}">
                  <a16:creationId xmlns:a16="http://schemas.microsoft.com/office/drawing/2014/main" id="{963165E4-F613-7A38-BFCD-BECB21066E4C}"/>
                </a:ext>
              </a:extLst>
            </p:cNvPr>
            <p:cNvSpPr/>
            <p:nvPr/>
          </p:nvSpPr>
          <p:spPr>
            <a:xfrm>
              <a:off x="58752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3505;p68">
              <a:extLst>
                <a:ext uri="{FF2B5EF4-FFF2-40B4-BE49-F238E27FC236}">
                  <a16:creationId xmlns:a16="http://schemas.microsoft.com/office/drawing/2014/main" id="{9DCF342D-A858-7A18-98F7-395C821D9290}"/>
                </a:ext>
              </a:extLst>
            </p:cNvPr>
            <p:cNvSpPr/>
            <p:nvPr/>
          </p:nvSpPr>
          <p:spPr>
            <a:xfrm>
              <a:off x="5799125" y="3399500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3506;p68">
              <a:extLst>
                <a:ext uri="{FF2B5EF4-FFF2-40B4-BE49-F238E27FC236}">
                  <a16:creationId xmlns:a16="http://schemas.microsoft.com/office/drawing/2014/main" id="{892EF2FD-0691-2768-C464-3055237216BD}"/>
                </a:ext>
              </a:extLst>
            </p:cNvPr>
            <p:cNvSpPr/>
            <p:nvPr/>
          </p:nvSpPr>
          <p:spPr>
            <a:xfrm>
              <a:off x="57991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3507;p68">
              <a:extLst>
                <a:ext uri="{FF2B5EF4-FFF2-40B4-BE49-F238E27FC236}">
                  <a16:creationId xmlns:a16="http://schemas.microsoft.com/office/drawing/2014/main" id="{A9C84C44-147E-DF82-880E-0B3EE12CE513}"/>
                </a:ext>
              </a:extLst>
            </p:cNvPr>
            <p:cNvSpPr/>
            <p:nvPr/>
          </p:nvSpPr>
          <p:spPr>
            <a:xfrm>
              <a:off x="602750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3508;p68">
              <a:extLst>
                <a:ext uri="{FF2B5EF4-FFF2-40B4-BE49-F238E27FC236}">
                  <a16:creationId xmlns:a16="http://schemas.microsoft.com/office/drawing/2014/main" id="{91707405-9574-D227-F780-825BE680F5CD}"/>
                </a:ext>
              </a:extLst>
            </p:cNvPr>
            <p:cNvSpPr/>
            <p:nvPr/>
          </p:nvSpPr>
          <p:spPr>
            <a:xfrm>
              <a:off x="59514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3509;p68">
              <a:extLst>
                <a:ext uri="{FF2B5EF4-FFF2-40B4-BE49-F238E27FC236}">
                  <a16:creationId xmlns:a16="http://schemas.microsoft.com/office/drawing/2014/main" id="{9933F2B6-E18A-3260-61A6-E206C67EBABD}"/>
                </a:ext>
              </a:extLst>
            </p:cNvPr>
            <p:cNvSpPr/>
            <p:nvPr/>
          </p:nvSpPr>
          <p:spPr>
            <a:xfrm>
              <a:off x="58752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3510;p68">
              <a:extLst>
                <a:ext uri="{FF2B5EF4-FFF2-40B4-BE49-F238E27FC236}">
                  <a16:creationId xmlns:a16="http://schemas.microsoft.com/office/drawing/2014/main" id="{2182FD87-A14F-B084-1C33-23F03C7E0225}"/>
                </a:ext>
              </a:extLst>
            </p:cNvPr>
            <p:cNvSpPr/>
            <p:nvPr/>
          </p:nvSpPr>
          <p:spPr>
            <a:xfrm>
              <a:off x="5799050" y="3551925"/>
              <a:ext cx="62375" cy="53300"/>
            </a:xfrm>
            <a:custGeom>
              <a:avLst/>
              <a:gdLst/>
              <a:ahLst/>
              <a:cxnLst/>
              <a:rect l="l" t="t" r="r" b="b"/>
              <a:pathLst>
                <a:path w="2495" h="2132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3511;p68">
              <a:extLst>
                <a:ext uri="{FF2B5EF4-FFF2-40B4-BE49-F238E27FC236}">
                  <a16:creationId xmlns:a16="http://schemas.microsoft.com/office/drawing/2014/main" id="{81E8CF9E-8232-9712-2A4A-BB856FFDA81D}"/>
                </a:ext>
              </a:extLst>
            </p:cNvPr>
            <p:cNvSpPr/>
            <p:nvPr/>
          </p:nvSpPr>
          <p:spPr>
            <a:xfrm>
              <a:off x="5723050" y="35519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3512;p68">
              <a:extLst>
                <a:ext uri="{FF2B5EF4-FFF2-40B4-BE49-F238E27FC236}">
                  <a16:creationId xmlns:a16="http://schemas.microsoft.com/office/drawing/2014/main" id="{ACAA5E04-2BB3-1EF9-AAAC-12F9F1F4177D}"/>
                </a:ext>
              </a:extLst>
            </p:cNvPr>
            <p:cNvSpPr/>
            <p:nvPr/>
          </p:nvSpPr>
          <p:spPr>
            <a:xfrm>
              <a:off x="57230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3513;p68">
              <a:extLst>
                <a:ext uri="{FF2B5EF4-FFF2-40B4-BE49-F238E27FC236}">
                  <a16:creationId xmlns:a16="http://schemas.microsoft.com/office/drawing/2014/main" id="{DAE2392D-DA86-6618-6DA6-DDA77822603A}"/>
                </a:ext>
              </a:extLst>
            </p:cNvPr>
            <p:cNvSpPr/>
            <p:nvPr/>
          </p:nvSpPr>
          <p:spPr>
            <a:xfrm>
              <a:off x="56468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3514;p68">
              <a:extLst>
                <a:ext uri="{FF2B5EF4-FFF2-40B4-BE49-F238E27FC236}">
                  <a16:creationId xmlns:a16="http://schemas.microsoft.com/office/drawing/2014/main" id="{40C144D3-7BDE-D2A9-B43D-E6F2F03F652D}"/>
                </a:ext>
              </a:extLst>
            </p:cNvPr>
            <p:cNvSpPr/>
            <p:nvPr/>
          </p:nvSpPr>
          <p:spPr>
            <a:xfrm>
              <a:off x="5646700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3515;p68">
              <a:extLst>
                <a:ext uri="{FF2B5EF4-FFF2-40B4-BE49-F238E27FC236}">
                  <a16:creationId xmlns:a16="http://schemas.microsoft.com/office/drawing/2014/main" id="{BDA45E4B-86DB-DC15-EE5E-C5E6374ECE6B}"/>
                </a:ext>
              </a:extLst>
            </p:cNvPr>
            <p:cNvSpPr/>
            <p:nvPr/>
          </p:nvSpPr>
          <p:spPr>
            <a:xfrm>
              <a:off x="5570475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3516;p68">
              <a:extLst>
                <a:ext uri="{FF2B5EF4-FFF2-40B4-BE49-F238E27FC236}">
                  <a16:creationId xmlns:a16="http://schemas.microsoft.com/office/drawing/2014/main" id="{2A5B4ABA-7BFE-C633-9117-3030F93340BC}"/>
                </a:ext>
              </a:extLst>
            </p:cNvPr>
            <p:cNvSpPr/>
            <p:nvPr/>
          </p:nvSpPr>
          <p:spPr>
            <a:xfrm>
              <a:off x="5570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3517;p68">
              <a:extLst>
                <a:ext uri="{FF2B5EF4-FFF2-40B4-BE49-F238E27FC236}">
                  <a16:creationId xmlns:a16="http://schemas.microsoft.com/office/drawing/2014/main" id="{CC67E9C5-D8B5-66A0-0576-76DCCCD91DFD}"/>
                </a:ext>
              </a:extLst>
            </p:cNvPr>
            <p:cNvSpPr/>
            <p:nvPr/>
          </p:nvSpPr>
          <p:spPr>
            <a:xfrm>
              <a:off x="54942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3518;p68">
              <a:extLst>
                <a:ext uri="{FF2B5EF4-FFF2-40B4-BE49-F238E27FC236}">
                  <a16:creationId xmlns:a16="http://schemas.microsoft.com/office/drawing/2014/main" id="{528D3239-A978-BD37-D5F8-E6BF46C71647}"/>
                </a:ext>
              </a:extLst>
            </p:cNvPr>
            <p:cNvSpPr/>
            <p:nvPr/>
          </p:nvSpPr>
          <p:spPr>
            <a:xfrm>
              <a:off x="5494275" y="3247075"/>
              <a:ext cx="62350" cy="53500"/>
            </a:xfrm>
            <a:custGeom>
              <a:avLst/>
              <a:gdLst/>
              <a:ahLst/>
              <a:cxnLst/>
              <a:rect l="l" t="t" r="r" b="b"/>
              <a:pathLst>
                <a:path w="2494" h="2140" extrusionOk="0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3519;p68">
              <a:extLst>
                <a:ext uri="{FF2B5EF4-FFF2-40B4-BE49-F238E27FC236}">
                  <a16:creationId xmlns:a16="http://schemas.microsoft.com/office/drawing/2014/main" id="{DCE6B9A2-E2C6-1DE4-55A5-3005A79918B1}"/>
                </a:ext>
              </a:extLst>
            </p:cNvPr>
            <p:cNvSpPr/>
            <p:nvPr/>
          </p:nvSpPr>
          <p:spPr>
            <a:xfrm>
              <a:off x="5646700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3520;p68">
              <a:extLst>
                <a:ext uri="{FF2B5EF4-FFF2-40B4-BE49-F238E27FC236}">
                  <a16:creationId xmlns:a16="http://schemas.microsoft.com/office/drawing/2014/main" id="{0F39E0B5-BBDA-6DC0-3B4D-476D7C3323BA}"/>
                </a:ext>
              </a:extLst>
            </p:cNvPr>
            <p:cNvSpPr/>
            <p:nvPr/>
          </p:nvSpPr>
          <p:spPr>
            <a:xfrm>
              <a:off x="5570625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3521;p68">
              <a:extLst>
                <a:ext uri="{FF2B5EF4-FFF2-40B4-BE49-F238E27FC236}">
                  <a16:creationId xmlns:a16="http://schemas.microsoft.com/office/drawing/2014/main" id="{DFBE6FEB-FAA2-CCCD-AD66-A20D7845C3CF}"/>
                </a:ext>
              </a:extLst>
            </p:cNvPr>
            <p:cNvSpPr/>
            <p:nvPr/>
          </p:nvSpPr>
          <p:spPr>
            <a:xfrm>
              <a:off x="54944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3522;p68">
              <a:extLst>
                <a:ext uri="{FF2B5EF4-FFF2-40B4-BE49-F238E27FC236}">
                  <a16:creationId xmlns:a16="http://schemas.microsoft.com/office/drawing/2014/main" id="{F4376C17-500B-4DE4-0166-0567DECEECF5}"/>
                </a:ext>
              </a:extLst>
            </p:cNvPr>
            <p:cNvSpPr/>
            <p:nvPr/>
          </p:nvSpPr>
          <p:spPr>
            <a:xfrm>
              <a:off x="732252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3523;p68">
              <a:extLst>
                <a:ext uri="{FF2B5EF4-FFF2-40B4-BE49-F238E27FC236}">
                  <a16:creationId xmlns:a16="http://schemas.microsoft.com/office/drawing/2014/main" id="{101147A1-67EC-BB8F-B75B-427BCFD75564}"/>
                </a:ext>
              </a:extLst>
            </p:cNvPr>
            <p:cNvSpPr/>
            <p:nvPr/>
          </p:nvSpPr>
          <p:spPr>
            <a:xfrm>
              <a:off x="7246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3524;p68">
              <a:extLst>
                <a:ext uri="{FF2B5EF4-FFF2-40B4-BE49-F238E27FC236}">
                  <a16:creationId xmlns:a16="http://schemas.microsoft.com/office/drawing/2014/main" id="{08093AC0-4D3B-FEA2-F4F2-183DA74C9679}"/>
                </a:ext>
              </a:extLst>
            </p:cNvPr>
            <p:cNvSpPr/>
            <p:nvPr/>
          </p:nvSpPr>
          <p:spPr>
            <a:xfrm>
              <a:off x="7246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3525;p68">
              <a:extLst>
                <a:ext uri="{FF2B5EF4-FFF2-40B4-BE49-F238E27FC236}">
                  <a16:creationId xmlns:a16="http://schemas.microsoft.com/office/drawing/2014/main" id="{09227F38-1763-1236-1ED9-DC0957E11874}"/>
                </a:ext>
              </a:extLst>
            </p:cNvPr>
            <p:cNvSpPr/>
            <p:nvPr/>
          </p:nvSpPr>
          <p:spPr>
            <a:xfrm>
              <a:off x="71703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3526;p68">
              <a:extLst>
                <a:ext uri="{FF2B5EF4-FFF2-40B4-BE49-F238E27FC236}">
                  <a16:creationId xmlns:a16="http://schemas.microsoft.com/office/drawing/2014/main" id="{7E0A50A8-A213-4D5E-8D82-D962CC07D769}"/>
                </a:ext>
              </a:extLst>
            </p:cNvPr>
            <p:cNvSpPr/>
            <p:nvPr/>
          </p:nvSpPr>
          <p:spPr>
            <a:xfrm>
              <a:off x="71703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3527;p68">
              <a:extLst>
                <a:ext uri="{FF2B5EF4-FFF2-40B4-BE49-F238E27FC236}">
                  <a16:creationId xmlns:a16="http://schemas.microsoft.com/office/drawing/2014/main" id="{FBA73516-48BA-3364-C026-DE7621936056}"/>
                </a:ext>
              </a:extLst>
            </p:cNvPr>
            <p:cNvSpPr/>
            <p:nvPr/>
          </p:nvSpPr>
          <p:spPr>
            <a:xfrm>
              <a:off x="70940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3528;p68">
              <a:extLst>
                <a:ext uri="{FF2B5EF4-FFF2-40B4-BE49-F238E27FC236}">
                  <a16:creationId xmlns:a16="http://schemas.microsoft.com/office/drawing/2014/main" id="{D6A97B5F-31D7-FE12-DBE5-E86BA19A925A}"/>
                </a:ext>
              </a:extLst>
            </p:cNvPr>
            <p:cNvSpPr/>
            <p:nvPr/>
          </p:nvSpPr>
          <p:spPr>
            <a:xfrm>
              <a:off x="70940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3529;p68">
              <a:extLst>
                <a:ext uri="{FF2B5EF4-FFF2-40B4-BE49-F238E27FC236}">
                  <a16:creationId xmlns:a16="http://schemas.microsoft.com/office/drawing/2014/main" id="{8B3EDB58-F3AE-CD65-7ECF-F6B98763B430}"/>
                </a:ext>
              </a:extLst>
            </p:cNvPr>
            <p:cNvSpPr/>
            <p:nvPr/>
          </p:nvSpPr>
          <p:spPr>
            <a:xfrm>
              <a:off x="70178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3530;p68">
              <a:extLst>
                <a:ext uri="{FF2B5EF4-FFF2-40B4-BE49-F238E27FC236}">
                  <a16:creationId xmlns:a16="http://schemas.microsoft.com/office/drawing/2014/main" id="{7046C4C9-0E9C-DEDB-FBBD-3837C5C4290B}"/>
                </a:ext>
              </a:extLst>
            </p:cNvPr>
            <p:cNvSpPr/>
            <p:nvPr/>
          </p:nvSpPr>
          <p:spPr>
            <a:xfrm>
              <a:off x="7017875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3531;p68">
              <a:extLst>
                <a:ext uri="{FF2B5EF4-FFF2-40B4-BE49-F238E27FC236}">
                  <a16:creationId xmlns:a16="http://schemas.microsoft.com/office/drawing/2014/main" id="{BB3C4597-8331-12C0-D62B-64DBF8513F17}"/>
                </a:ext>
              </a:extLst>
            </p:cNvPr>
            <p:cNvSpPr/>
            <p:nvPr/>
          </p:nvSpPr>
          <p:spPr>
            <a:xfrm>
              <a:off x="69418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3532;p68">
              <a:extLst>
                <a:ext uri="{FF2B5EF4-FFF2-40B4-BE49-F238E27FC236}">
                  <a16:creationId xmlns:a16="http://schemas.microsoft.com/office/drawing/2014/main" id="{8EB2EFDD-7B53-D0EC-4A1B-F0090E8F4A8C}"/>
                </a:ext>
              </a:extLst>
            </p:cNvPr>
            <p:cNvSpPr/>
            <p:nvPr/>
          </p:nvSpPr>
          <p:spPr>
            <a:xfrm>
              <a:off x="69418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3533;p68">
              <a:extLst>
                <a:ext uri="{FF2B5EF4-FFF2-40B4-BE49-F238E27FC236}">
                  <a16:creationId xmlns:a16="http://schemas.microsoft.com/office/drawing/2014/main" id="{18EC3EEB-817C-1D57-5102-27B9645BFCAA}"/>
                </a:ext>
              </a:extLst>
            </p:cNvPr>
            <p:cNvSpPr/>
            <p:nvPr/>
          </p:nvSpPr>
          <p:spPr>
            <a:xfrm>
              <a:off x="69418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3534;p68">
              <a:extLst>
                <a:ext uri="{FF2B5EF4-FFF2-40B4-BE49-F238E27FC236}">
                  <a16:creationId xmlns:a16="http://schemas.microsoft.com/office/drawing/2014/main" id="{334FC03C-400D-B7C9-C09E-9A68287F1A42}"/>
                </a:ext>
              </a:extLst>
            </p:cNvPr>
            <p:cNvSpPr/>
            <p:nvPr/>
          </p:nvSpPr>
          <p:spPr>
            <a:xfrm>
              <a:off x="69418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3535;p68">
              <a:extLst>
                <a:ext uri="{FF2B5EF4-FFF2-40B4-BE49-F238E27FC236}">
                  <a16:creationId xmlns:a16="http://schemas.microsoft.com/office/drawing/2014/main" id="{CA5E57B9-B686-5098-18BF-8A03B39B75B4}"/>
                </a:ext>
              </a:extLst>
            </p:cNvPr>
            <p:cNvSpPr/>
            <p:nvPr/>
          </p:nvSpPr>
          <p:spPr>
            <a:xfrm>
              <a:off x="68656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3536;p68">
              <a:extLst>
                <a:ext uri="{FF2B5EF4-FFF2-40B4-BE49-F238E27FC236}">
                  <a16:creationId xmlns:a16="http://schemas.microsoft.com/office/drawing/2014/main" id="{1E0A8FF0-3130-3FDF-2603-3019BFD47AB1}"/>
                </a:ext>
              </a:extLst>
            </p:cNvPr>
            <p:cNvSpPr/>
            <p:nvPr/>
          </p:nvSpPr>
          <p:spPr>
            <a:xfrm>
              <a:off x="68656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3537;p68">
              <a:extLst>
                <a:ext uri="{FF2B5EF4-FFF2-40B4-BE49-F238E27FC236}">
                  <a16:creationId xmlns:a16="http://schemas.microsoft.com/office/drawing/2014/main" id="{533054FF-B262-2B96-A40A-28DF9456A476}"/>
                </a:ext>
              </a:extLst>
            </p:cNvPr>
            <p:cNvSpPr/>
            <p:nvPr/>
          </p:nvSpPr>
          <p:spPr>
            <a:xfrm>
              <a:off x="68656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3538;p68">
              <a:extLst>
                <a:ext uri="{FF2B5EF4-FFF2-40B4-BE49-F238E27FC236}">
                  <a16:creationId xmlns:a16="http://schemas.microsoft.com/office/drawing/2014/main" id="{3B0CB7CE-C6BF-3AFF-75D3-901DDAB51462}"/>
                </a:ext>
              </a:extLst>
            </p:cNvPr>
            <p:cNvSpPr/>
            <p:nvPr/>
          </p:nvSpPr>
          <p:spPr>
            <a:xfrm>
              <a:off x="68656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3539;p68">
              <a:extLst>
                <a:ext uri="{FF2B5EF4-FFF2-40B4-BE49-F238E27FC236}">
                  <a16:creationId xmlns:a16="http://schemas.microsoft.com/office/drawing/2014/main" id="{EB7E109C-A748-2327-089B-F9F070EF15CA}"/>
                </a:ext>
              </a:extLst>
            </p:cNvPr>
            <p:cNvSpPr/>
            <p:nvPr/>
          </p:nvSpPr>
          <p:spPr>
            <a:xfrm>
              <a:off x="67892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3540;p68">
              <a:extLst>
                <a:ext uri="{FF2B5EF4-FFF2-40B4-BE49-F238E27FC236}">
                  <a16:creationId xmlns:a16="http://schemas.microsoft.com/office/drawing/2014/main" id="{4B14869E-8723-3C85-887B-A2F734B73EA2}"/>
                </a:ext>
              </a:extLst>
            </p:cNvPr>
            <p:cNvSpPr/>
            <p:nvPr/>
          </p:nvSpPr>
          <p:spPr>
            <a:xfrm>
              <a:off x="67892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3541;p68">
              <a:extLst>
                <a:ext uri="{FF2B5EF4-FFF2-40B4-BE49-F238E27FC236}">
                  <a16:creationId xmlns:a16="http://schemas.microsoft.com/office/drawing/2014/main" id="{6F82F54F-FD2A-F14B-C8D9-C024DBE5A7F9}"/>
                </a:ext>
              </a:extLst>
            </p:cNvPr>
            <p:cNvSpPr/>
            <p:nvPr/>
          </p:nvSpPr>
          <p:spPr>
            <a:xfrm>
              <a:off x="67892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3542;p68">
              <a:extLst>
                <a:ext uri="{FF2B5EF4-FFF2-40B4-BE49-F238E27FC236}">
                  <a16:creationId xmlns:a16="http://schemas.microsoft.com/office/drawing/2014/main" id="{81BCFF73-1AA6-A973-0973-740A1ABC07F7}"/>
                </a:ext>
              </a:extLst>
            </p:cNvPr>
            <p:cNvSpPr/>
            <p:nvPr/>
          </p:nvSpPr>
          <p:spPr>
            <a:xfrm>
              <a:off x="67892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3543;p68">
              <a:extLst>
                <a:ext uri="{FF2B5EF4-FFF2-40B4-BE49-F238E27FC236}">
                  <a16:creationId xmlns:a16="http://schemas.microsoft.com/office/drawing/2014/main" id="{E248C870-10E4-5A7A-7425-289B231658C2}"/>
                </a:ext>
              </a:extLst>
            </p:cNvPr>
            <p:cNvSpPr/>
            <p:nvPr/>
          </p:nvSpPr>
          <p:spPr>
            <a:xfrm>
              <a:off x="67132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3544;p68">
              <a:extLst>
                <a:ext uri="{FF2B5EF4-FFF2-40B4-BE49-F238E27FC236}">
                  <a16:creationId xmlns:a16="http://schemas.microsoft.com/office/drawing/2014/main" id="{F029DF82-E162-814E-0C55-31C6CF1F208A}"/>
                </a:ext>
              </a:extLst>
            </p:cNvPr>
            <p:cNvSpPr/>
            <p:nvPr/>
          </p:nvSpPr>
          <p:spPr>
            <a:xfrm>
              <a:off x="67132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3545;p68">
              <a:extLst>
                <a:ext uri="{FF2B5EF4-FFF2-40B4-BE49-F238E27FC236}">
                  <a16:creationId xmlns:a16="http://schemas.microsoft.com/office/drawing/2014/main" id="{3655F99D-E341-4749-C0AC-331658A645CE}"/>
                </a:ext>
              </a:extLst>
            </p:cNvPr>
            <p:cNvSpPr/>
            <p:nvPr/>
          </p:nvSpPr>
          <p:spPr>
            <a:xfrm>
              <a:off x="67132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3546;p68">
              <a:extLst>
                <a:ext uri="{FF2B5EF4-FFF2-40B4-BE49-F238E27FC236}">
                  <a16:creationId xmlns:a16="http://schemas.microsoft.com/office/drawing/2014/main" id="{1D39F89A-63A9-0DC0-FDAB-17ECED124156}"/>
                </a:ext>
              </a:extLst>
            </p:cNvPr>
            <p:cNvSpPr/>
            <p:nvPr/>
          </p:nvSpPr>
          <p:spPr>
            <a:xfrm>
              <a:off x="67132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3547;p68">
              <a:extLst>
                <a:ext uri="{FF2B5EF4-FFF2-40B4-BE49-F238E27FC236}">
                  <a16:creationId xmlns:a16="http://schemas.microsoft.com/office/drawing/2014/main" id="{246B0D21-691F-A4BC-FC7F-A176D92CB971}"/>
                </a:ext>
              </a:extLst>
            </p:cNvPr>
            <p:cNvSpPr/>
            <p:nvPr/>
          </p:nvSpPr>
          <p:spPr>
            <a:xfrm>
              <a:off x="67132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3548;p68">
              <a:extLst>
                <a:ext uri="{FF2B5EF4-FFF2-40B4-BE49-F238E27FC236}">
                  <a16:creationId xmlns:a16="http://schemas.microsoft.com/office/drawing/2014/main" id="{DA9EE328-27CE-D36A-3327-A8343E6EA8AC}"/>
                </a:ext>
              </a:extLst>
            </p:cNvPr>
            <p:cNvSpPr/>
            <p:nvPr/>
          </p:nvSpPr>
          <p:spPr>
            <a:xfrm>
              <a:off x="6637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3549;p68">
              <a:extLst>
                <a:ext uri="{FF2B5EF4-FFF2-40B4-BE49-F238E27FC236}">
                  <a16:creationId xmlns:a16="http://schemas.microsoft.com/office/drawing/2014/main" id="{294ABC1F-499C-3343-9218-50299A782F0A}"/>
                </a:ext>
              </a:extLst>
            </p:cNvPr>
            <p:cNvSpPr/>
            <p:nvPr/>
          </p:nvSpPr>
          <p:spPr>
            <a:xfrm>
              <a:off x="66370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3550;p68">
              <a:extLst>
                <a:ext uri="{FF2B5EF4-FFF2-40B4-BE49-F238E27FC236}">
                  <a16:creationId xmlns:a16="http://schemas.microsoft.com/office/drawing/2014/main" id="{71A0123E-1536-A3A1-3C11-0331E6A0EB6E}"/>
                </a:ext>
              </a:extLst>
            </p:cNvPr>
            <p:cNvSpPr/>
            <p:nvPr/>
          </p:nvSpPr>
          <p:spPr>
            <a:xfrm>
              <a:off x="6560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3551;p68">
              <a:extLst>
                <a:ext uri="{FF2B5EF4-FFF2-40B4-BE49-F238E27FC236}">
                  <a16:creationId xmlns:a16="http://schemas.microsoft.com/office/drawing/2014/main" id="{6F8975EC-30F1-8BFF-CE0B-0002DE1E718D}"/>
                </a:ext>
              </a:extLst>
            </p:cNvPr>
            <p:cNvSpPr/>
            <p:nvPr/>
          </p:nvSpPr>
          <p:spPr>
            <a:xfrm>
              <a:off x="656080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3552;p68">
              <a:extLst>
                <a:ext uri="{FF2B5EF4-FFF2-40B4-BE49-F238E27FC236}">
                  <a16:creationId xmlns:a16="http://schemas.microsoft.com/office/drawing/2014/main" id="{25FF05D1-9567-9311-A279-2E3CE5EBDB68}"/>
                </a:ext>
              </a:extLst>
            </p:cNvPr>
            <p:cNvSpPr/>
            <p:nvPr/>
          </p:nvSpPr>
          <p:spPr>
            <a:xfrm>
              <a:off x="656080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3553;p68">
              <a:extLst>
                <a:ext uri="{FF2B5EF4-FFF2-40B4-BE49-F238E27FC236}">
                  <a16:creationId xmlns:a16="http://schemas.microsoft.com/office/drawing/2014/main" id="{4FB8D3C0-1DCB-D530-FDE1-74FBF0900523}"/>
                </a:ext>
              </a:extLst>
            </p:cNvPr>
            <p:cNvSpPr/>
            <p:nvPr/>
          </p:nvSpPr>
          <p:spPr>
            <a:xfrm>
              <a:off x="64845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3554;p68">
              <a:extLst>
                <a:ext uri="{FF2B5EF4-FFF2-40B4-BE49-F238E27FC236}">
                  <a16:creationId xmlns:a16="http://schemas.microsoft.com/office/drawing/2014/main" id="{71A41950-0919-64BE-E0A2-6B0A43F5AA2F}"/>
                </a:ext>
              </a:extLst>
            </p:cNvPr>
            <p:cNvSpPr/>
            <p:nvPr/>
          </p:nvSpPr>
          <p:spPr>
            <a:xfrm>
              <a:off x="64845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3555;p68">
              <a:extLst>
                <a:ext uri="{FF2B5EF4-FFF2-40B4-BE49-F238E27FC236}">
                  <a16:creationId xmlns:a16="http://schemas.microsoft.com/office/drawing/2014/main" id="{E97F4AE1-D70D-0793-6E7A-99F5A540CD09}"/>
                </a:ext>
              </a:extLst>
            </p:cNvPr>
            <p:cNvSpPr/>
            <p:nvPr/>
          </p:nvSpPr>
          <p:spPr>
            <a:xfrm>
              <a:off x="64083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3556;p68">
              <a:extLst>
                <a:ext uri="{FF2B5EF4-FFF2-40B4-BE49-F238E27FC236}">
                  <a16:creationId xmlns:a16="http://schemas.microsoft.com/office/drawing/2014/main" id="{B9FA24C4-13FC-2AEB-4F22-C7001562AAC2}"/>
                </a:ext>
              </a:extLst>
            </p:cNvPr>
            <p:cNvSpPr/>
            <p:nvPr/>
          </p:nvSpPr>
          <p:spPr>
            <a:xfrm>
              <a:off x="64083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3557;p68">
              <a:extLst>
                <a:ext uri="{FF2B5EF4-FFF2-40B4-BE49-F238E27FC236}">
                  <a16:creationId xmlns:a16="http://schemas.microsoft.com/office/drawing/2014/main" id="{0D7B08BC-6795-6A92-8C98-4430F394006A}"/>
                </a:ext>
              </a:extLst>
            </p:cNvPr>
            <p:cNvSpPr/>
            <p:nvPr/>
          </p:nvSpPr>
          <p:spPr>
            <a:xfrm>
              <a:off x="64083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3558;p68">
              <a:extLst>
                <a:ext uri="{FF2B5EF4-FFF2-40B4-BE49-F238E27FC236}">
                  <a16:creationId xmlns:a16="http://schemas.microsoft.com/office/drawing/2014/main" id="{EFF05F07-8EE8-6C74-54FB-8A6ABDF2D3DE}"/>
                </a:ext>
              </a:extLst>
            </p:cNvPr>
            <p:cNvSpPr/>
            <p:nvPr/>
          </p:nvSpPr>
          <p:spPr>
            <a:xfrm>
              <a:off x="64083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3559;p68">
              <a:extLst>
                <a:ext uri="{FF2B5EF4-FFF2-40B4-BE49-F238E27FC236}">
                  <a16:creationId xmlns:a16="http://schemas.microsoft.com/office/drawing/2014/main" id="{7CB9BD62-9657-72E6-4B25-62FEAD7DD937}"/>
                </a:ext>
              </a:extLst>
            </p:cNvPr>
            <p:cNvSpPr/>
            <p:nvPr/>
          </p:nvSpPr>
          <p:spPr>
            <a:xfrm>
              <a:off x="64083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3560;p68">
              <a:extLst>
                <a:ext uri="{FF2B5EF4-FFF2-40B4-BE49-F238E27FC236}">
                  <a16:creationId xmlns:a16="http://schemas.microsoft.com/office/drawing/2014/main" id="{6425EF72-AE03-F5CD-5707-FD4D738DFC19}"/>
                </a:ext>
              </a:extLst>
            </p:cNvPr>
            <p:cNvSpPr/>
            <p:nvPr/>
          </p:nvSpPr>
          <p:spPr>
            <a:xfrm>
              <a:off x="64083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3561;p68">
              <a:extLst>
                <a:ext uri="{FF2B5EF4-FFF2-40B4-BE49-F238E27FC236}">
                  <a16:creationId xmlns:a16="http://schemas.microsoft.com/office/drawing/2014/main" id="{732F2794-A880-6692-F322-560E153B2ACC}"/>
                </a:ext>
              </a:extLst>
            </p:cNvPr>
            <p:cNvSpPr/>
            <p:nvPr/>
          </p:nvSpPr>
          <p:spPr>
            <a:xfrm>
              <a:off x="64083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3562;p68">
              <a:extLst>
                <a:ext uri="{FF2B5EF4-FFF2-40B4-BE49-F238E27FC236}">
                  <a16:creationId xmlns:a16="http://schemas.microsoft.com/office/drawing/2014/main" id="{B007D658-A876-27EC-0BFB-D476B2065361}"/>
                </a:ext>
              </a:extLst>
            </p:cNvPr>
            <p:cNvSpPr/>
            <p:nvPr/>
          </p:nvSpPr>
          <p:spPr>
            <a:xfrm>
              <a:off x="63323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3563;p68">
              <a:extLst>
                <a:ext uri="{FF2B5EF4-FFF2-40B4-BE49-F238E27FC236}">
                  <a16:creationId xmlns:a16="http://schemas.microsoft.com/office/drawing/2014/main" id="{C0E08837-8C86-4905-5CA7-8BD389AF1BFC}"/>
                </a:ext>
              </a:extLst>
            </p:cNvPr>
            <p:cNvSpPr/>
            <p:nvPr/>
          </p:nvSpPr>
          <p:spPr>
            <a:xfrm>
              <a:off x="63323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3564;p68">
              <a:extLst>
                <a:ext uri="{FF2B5EF4-FFF2-40B4-BE49-F238E27FC236}">
                  <a16:creationId xmlns:a16="http://schemas.microsoft.com/office/drawing/2014/main" id="{DF580673-3CA9-8151-2797-9C5D8DA0A7DD}"/>
                </a:ext>
              </a:extLst>
            </p:cNvPr>
            <p:cNvSpPr/>
            <p:nvPr/>
          </p:nvSpPr>
          <p:spPr>
            <a:xfrm>
              <a:off x="63323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3565;p68">
              <a:extLst>
                <a:ext uri="{FF2B5EF4-FFF2-40B4-BE49-F238E27FC236}">
                  <a16:creationId xmlns:a16="http://schemas.microsoft.com/office/drawing/2014/main" id="{42C1AFF3-93D5-5488-B639-B9F0B422EDE0}"/>
                </a:ext>
              </a:extLst>
            </p:cNvPr>
            <p:cNvSpPr/>
            <p:nvPr/>
          </p:nvSpPr>
          <p:spPr>
            <a:xfrm>
              <a:off x="63323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3566;p68">
              <a:extLst>
                <a:ext uri="{FF2B5EF4-FFF2-40B4-BE49-F238E27FC236}">
                  <a16:creationId xmlns:a16="http://schemas.microsoft.com/office/drawing/2014/main" id="{17FD41F5-87C3-742C-598C-E35FE8E0802D}"/>
                </a:ext>
              </a:extLst>
            </p:cNvPr>
            <p:cNvSpPr/>
            <p:nvPr/>
          </p:nvSpPr>
          <p:spPr>
            <a:xfrm>
              <a:off x="63323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3567;p68">
              <a:extLst>
                <a:ext uri="{FF2B5EF4-FFF2-40B4-BE49-F238E27FC236}">
                  <a16:creationId xmlns:a16="http://schemas.microsoft.com/office/drawing/2014/main" id="{D4764696-7E89-2F82-13D3-CB720CFDF3CC}"/>
                </a:ext>
              </a:extLst>
            </p:cNvPr>
            <p:cNvSpPr/>
            <p:nvPr/>
          </p:nvSpPr>
          <p:spPr>
            <a:xfrm>
              <a:off x="63323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3568;p68">
              <a:extLst>
                <a:ext uri="{FF2B5EF4-FFF2-40B4-BE49-F238E27FC236}">
                  <a16:creationId xmlns:a16="http://schemas.microsoft.com/office/drawing/2014/main" id="{D9C3B097-865A-81F1-04EA-AE2218E6FBF7}"/>
                </a:ext>
              </a:extLst>
            </p:cNvPr>
            <p:cNvSpPr/>
            <p:nvPr/>
          </p:nvSpPr>
          <p:spPr>
            <a:xfrm>
              <a:off x="63323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3569;p68">
              <a:extLst>
                <a:ext uri="{FF2B5EF4-FFF2-40B4-BE49-F238E27FC236}">
                  <a16:creationId xmlns:a16="http://schemas.microsoft.com/office/drawing/2014/main" id="{F4F9C88F-C826-FDDF-6F9C-56F454272538}"/>
                </a:ext>
              </a:extLst>
            </p:cNvPr>
            <p:cNvSpPr/>
            <p:nvPr/>
          </p:nvSpPr>
          <p:spPr>
            <a:xfrm>
              <a:off x="62561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3570;p68">
              <a:extLst>
                <a:ext uri="{FF2B5EF4-FFF2-40B4-BE49-F238E27FC236}">
                  <a16:creationId xmlns:a16="http://schemas.microsoft.com/office/drawing/2014/main" id="{E83A27E8-0F0C-4103-9E31-B62F135ED38E}"/>
                </a:ext>
              </a:extLst>
            </p:cNvPr>
            <p:cNvSpPr/>
            <p:nvPr/>
          </p:nvSpPr>
          <p:spPr>
            <a:xfrm>
              <a:off x="62561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3571;p68">
              <a:extLst>
                <a:ext uri="{FF2B5EF4-FFF2-40B4-BE49-F238E27FC236}">
                  <a16:creationId xmlns:a16="http://schemas.microsoft.com/office/drawing/2014/main" id="{7587D6A1-C140-21E9-BE22-7CF386A3E98F}"/>
                </a:ext>
              </a:extLst>
            </p:cNvPr>
            <p:cNvSpPr/>
            <p:nvPr/>
          </p:nvSpPr>
          <p:spPr>
            <a:xfrm>
              <a:off x="62561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3572;p68">
              <a:extLst>
                <a:ext uri="{FF2B5EF4-FFF2-40B4-BE49-F238E27FC236}">
                  <a16:creationId xmlns:a16="http://schemas.microsoft.com/office/drawing/2014/main" id="{52EB21A5-2EB5-B39C-BF50-BFDCE8141171}"/>
                </a:ext>
              </a:extLst>
            </p:cNvPr>
            <p:cNvSpPr/>
            <p:nvPr/>
          </p:nvSpPr>
          <p:spPr>
            <a:xfrm>
              <a:off x="62561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3573;p68">
              <a:extLst>
                <a:ext uri="{FF2B5EF4-FFF2-40B4-BE49-F238E27FC236}">
                  <a16:creationId xmlns:a16="http://schemas.microsoft.com/office/drawing/2014/main" id="{348A2557-4BE2-6EA6-8E11-CE1437A83A19}"/>
                </a:ext>
              </a:extLst>
            </p:cNvPr>
            <p:cNvSpPr/>
            <p:nvPr/>
          </p:nvSpPr>
          <p:spPr>
            <a:xfrm>
              <a:off x="62561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3574;p68">
              <a:extLst>
                <a:ext uri="{FF2B5EF4-FFF2-40B4-BE49-F238E27FC236}">
                  <a16:creationId xmlns:a16="http://schemas.microsoft.com/office/drawing/2014/main" id="{E26D3725-C4B2-D63E-BC97-765909308F19}"/>
                </a:ext>
              </a:extLst>
            </p:cNvPr>
            <p:cNvSpPr/>
            <p:nvPr/>
          </p:nvSpPr>
          <p:spPr>
            <a:xfrm>
              <a:off x="62561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3575;p68">
              <a:extLst>
                <a:ext uri="{FF2B5EF4-FFF2-40B4-BE49-F238E27FC236}">
                  <a16:creationId xmlns:a16="http://schemas.microsoft.com/office/drawing/2014/main" id="{BAE88665-6FA4-5D24-D347-CC5535256EE4}"/>
                </a:ext>
              </a:extLst>
            </p:cNvPr>
            <p:cNvSpPr/>
            <p:nvPr/>
          </p:nvSpPr>
          <p:spPr>
            <a:xfrm>
              <a:off x="62561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3576;p68">
              <a:extLst>
                <a:ext uri="{FF2B5EF4-FFF2-40B4-BE49-F238E27FC236}">
                  <a16:creationId xmlns:a16="http://schemas.microsoft.com/office/drawing/2014/main" id="{90A40133-5F6E-AA47-B61F-A080A2FE6E1C}"/>
                </a:ext>
              </a:extLst>
            </p:cNvPr>
            <p:cNvSpPr/>
            <p:nvPr/>
          </p:nvSpPr>
          <p:spPr>
            <a:xfrm>
              <a:off x="62561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3577;p68">
              <a:extLst>
                <a:ext uri="{FF2B5EF4-FFF2-40B4-BE49-F238E27FC236}">
                  <a16:creationId xmlns:a16="http://schemas.microsoft.com/office/drawing/2014/main" id="{B0F082B4-51C1-1AF6-374C-0C6D8300E3EC}"/>
                </a:ext>
              </a:extLst>
            </p:cNvPr>
            <p:cNvSpPr/>
            <p:nvPr/>
          </p:nvSpPr>
          <p:spPr>
            <a:xfrm>
              <a:off x="61799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3578;p68">
              <a:extLst>
                <a:ext uri="{FF2B5EF4-FFF2-40B4-BE49-F238E27FC236}">
                  <a16:creationId xmlns:a16="http://schemas.microsoft.com/office/drawing/2014/main" id="{45E7828A-A19B-2B36-2CFE-671A74D64AB4}"/>
                </a:ext>
              </a:extLst>
            </p:cNvPr>
            <p:cNvSpPr/>
            <p:nvPr/>
          </p:nvSpPr>
          <p:spPr>
            <a:xfrm>
              <a:off x="61799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3579;p68">
              <a:extLst>
                <a:ext uri="{FF2B5EF4-FFF2-40B4-BE49-F238E27FC236}">
                  <a16:creationId xmlns:a16="http://schemas.microsoft.com/office/drawing/2014/main" id="{4E95C495-78ED-F012-4C2F-3D7E301D0B95}"/>
                </a:ext>
              </a:extLst>
            </p:cNvPr>
            <p:cNvSpPr/>
            <p:nvPr/>
          </p:nvSpPr>
          <p:spPr>
            <a:xfrm>
              <a:off x="61799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3580;p68">
              <a:extLst>
                <a:ext uri="{FF2B5EF4-FFF2-40B4-BE49-F238E27FC236}">
                  <a16:creationId xmlns:a16="http://schemas.microsoft.com/office/drawing/2014/main" id="{AFA45C2F-04A5-9E3D-DFD6-8E2AC61C66B4}"/>
                </a:ext>
              </a:extLst>
            </p:cNvPr>
            <p:cNvSpPr/>
            <p:nvPr/>
          </p:nvSpPr>
          <p:spPr>
            <a:xfrm>
              <a:off x="6179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3581;p68">
              <a:extLst>
                <a:ext uri="{FF2B5EF4-FFF2-40B4-BE49-F238E27FC236}">
                  <a16:creationId xmlns:a16="http://schemas.microsoft.com/office/drawing/2014/main" id="{6A4422AC-18A9-E71D-A86D-9E005A9D5085}"/>
                </a:ext>
              </a:extLst>
            </p:cNvPr>
            <p:cNvSpPr/>
            <p:nvPr/>
          </p:nvSpPr>
          <p:spPr>
            <a:xfrm>
              <a:off x="61037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3582;p68">
              <a:extLst>
                <a:ext uri="{FF2B5EF4-FFF2-40B4-BE49-F238E27FC236}">
                  <a16:creationId xmlns:a16="http://schemas.microsoft.com/office/drawing/2014/main" id="{0A0D69DA-EBE5-60A6-8076-69C1DD2A8052}"/>
                </a:ext>
              </a:extLst>
            </p:cNvPr>
            <p:cNvSpPr/>
            <p:nvPr/>
          </p:nvSpPr>
          <p:spPr>
            <a:xfrm>
              <a:off x="61037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3583;p68">
              <a:extLst>
                <a:ext uri="{FF2B5EF4-FFF2-40B4-BE49-F238E27FC236}">
                  <a16:creationId xmlns:a16="http://schemas.microsoft.com/office/drawing/2014/main" id="{3EEF9F8F-58FA-B7E4-4983-792DA8F388FA}"/>
                </a:ext>
              </a:extLst>
            </p:cNvPr>
            <p:cNvSpPr/>
            <p:nvPr/>
          </p:nvSpPr>
          <p:spPr>
            <a:xfrm>
              <a:off x="61037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3584;p68">
              <a:extLst>
                <a:ext uri="{FF2B5EF4-FFF2-40B4-BE49-F238E27FC236}">
                  <a16:creationId xmlns:a16="http://schemas.microsoft.com/office/drawing/2014/main" id="{A7780D24-F48C-7967-173C-F6E036D8FF0E}"/>
                </a:ext>
              </a:extLst>
            </p:cNvPr>
            <p:cNvSpPr/>
            <p:nvPr/>
          </p:nvSpPr>
          <p:spPr>
            <a:xfrm>
              <a:off x="61037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3585;p68">
              <a:extLst>
                <a:ext uri="{FF2B5EF4-FFF2-40B4-BE49-F238E27FC236}">
                  <a16:creationId xmlns:a16="http://schemas.microsoft.com/office/drawing/2014/main" id="{3F6DBE04-0E54-9B43-A362-38E442DEA727}"/>
                </a:ext>
              </a:extLst>
            </p:cNvPr>
            <p:cNvSpPr/>
            <p:nvPr/>
          </p:nvSpPr>
          <p:spPr>
            <a:xfrm>
              <a:off x="61037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3586;p68">
              <a:extLst>
                <a:ext uri="{FF2B5EF4-FFF2-40B4-BE49-F238E27FC236}">
                  <a16:creationId xmlns:a16="http://schemas.microsoft.com/office/drawing/2014/main" id="{4064E834-14B9-18EC-3B3A-22B85D3844BE}"/>
                </a:ext>
              </a:extLst>
            </p:cNvPr>
            <p:cNvSpPr/>
            <p:nvPr/>
          </p:nvSpPr>
          <p:spPr>
            <a:xfrm>
              <a:off x="60275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3587;p68">
              <a:extLst>
                <a:ext uri="{FF2B5EF4-FFF2-40B4-BE49-F238E27FC236}">
                  <a16:creationId xmlns:a16="http://schemas.microsoft.com/office/drawing/2014/main" id="{48A69C7D-B290-B85C-62DD-749F483CE130}"/>
                </a:ext>
              </a:extLst>
            </p:cNvPr>
            <p:cNvSpPr/>
            <p:nvPr/>
          </p:nvSpPr>
          <p:spPr>
            <a:xfrm>
              <a:off x="60275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3588;p68">
              <a:extLst>
                <a:ext uri="{FF2B5EF4-FFF2-40B4-BE49-F238E27FC236}">
                  <a16:creationId xmlns:a16="http://schemas.microsoft.com/office/drawing/2014/main" id="{010D09AB-63F3-9BCB-428B-33C5C8223885}"/>
                </a:ext>
              </a:extLst>
            </p:cNvPr>
            <p:cNvSpPr/>
            <p:nvPr/>
          </p:nvSpPr>
          <p:spPr>
            <a:xfrm>
              <a:off x="5951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3589;p68">
              <a:extLst>
                <a:ext uri="{FF2B5EF4-FFF2-40B4-BE49-F238E27FC236}">
                  <a16:creationId xmlns:a16="http://schemas.microsoft.com/office/drawing/2014/main" id="{022FB2AD-F9F3-B86B-473A-68D26866F771}"/>
                </a:ext>
              </a:extLst>
            </p:cNvPr>
            <p:cNvSpPr/>
            <p:nvPr/>
          </p:nvSpPr>
          <p:spPr>
            <a:xfrm>
              <a:off x="5951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3590;p68">
              <a:extLst>
                <a:ext uri="{FF2B5EF4-FFF2-40B4-BE49-F238E27FC236}">
                  <a16:creationId xmlns:a16="http://schemas.microsoft.com/office/drawing/2014/main" id="{0F712EF0-4B3D-C74F-4DAF-7E270EA6D87C}"/>
                </a:ext>
              </a:extLst>
            </p:cNvPr>
            <p:cNvSpPr/>
            <p:nvPr/>
          </p:nvSpPr>
          <p:spPr>
            <a:xfrm>
              <a:off x="5951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3591;p68">
              <a:extLst>
                <a:ext uri="{FF2B5EF4-FFF2-40B4-BE49-F238E27FC236}">
                  <a16:creationId xmlns:a16="http://schemas.microsoft.com/office/drawing/2014/main" id="{606CD0AA-5071-A7E9-EA9E-3B116F36AA0B}"/>
                </a:ext>
              </a:extLst>
            </p:cNvPr>
            <p:cNvSpPr/>
            <p:nvPr/>
          </p:nvSpPr>
          <p:spPr>
            <a:xfrm>
              <a:off x="5951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3592;p68">
              <a:extLst>
                <a:ext uri="{FF2B5EF4-FFF2-40B4-BE49-F238E27FC236}">
                  <a16:creationId xmlns:a16="http://schemas.microsoft.com/office/drawing/2014/main" id="{2EFEF802-98CC-F86A-68E7-1D466CA3C308}"/>
                </a:ext>
              </a:extLst>
            </p:cNvPr>
            <p:cNvSpPr/>
            <p:nvPr/>
          </p:nvSpPr>
          <p:spPr>
            <a:xfrm>
              <a:off x="59514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3593;p68">
              <a:extLst>
                <a:ext uri="{FF2B5EF4-FFF2-40B4-BE49-F238E27FC236}">
                  <a16:creationId xmlns:a16="http://schemas.microsoft.com/office/drawing/2014/main" id="{821AF0B7-03D1-A776-A5D2-46FDE726A3E5}"/>
                </a:ext>
              </a:extLst>
            </p:cNvPr>
            <p:cNvSpPr/>
            <p:nvPr/>
          </p:nvSpPr>
          <p:spPr>
            <a:xfrm>
              <a:off x="58752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3594;p68">
              <a:extLst>
                <a:ext uri="{FF2B5EF4-FFF2-40B4-BE49-F238E27FC236}">
                  <a16:creationId xmlns:a16="http://schemas.microsoft.com/office/drawing/2014/main" id="{EFE50419-FD89-4677-57CF-50338DAD2C15}"/>
                </a:ext>
              </a:extLst>
            </p:cNvPr>
            <p:cNvSpPr/>
            <p:nvPr/>
          </p:nvSpPr>
          <p:spPr>
            <a:xfrm>
              <a:off x="58752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3595;p68">
              <a:extLst>
                <a:ext uri="{FF2B5EF4-FFF2-40B4-BE49-F238E27FC236}">
                  <a16:creationId xmlns:a16="http://schemas.microsoft.com/office/drawing/2014/main" id="{BE5A14DC-B24C-7352-19E4-C7346C45AB3F}"/>
                </a:ext>
              </a:extLst>
            </p:cNvPr>
            <p:cNvSpPr/>
            <p:nvPr/>
          </p:nvSpPr>
          <p:spPr>
            <a:xfrm>
              <a:off x="58752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3596;p68">
              <a:extLst>
                <a:ext uri="{FF2B5EF4-FFF2-40B4-BE49-F238E27FC236}">
                  <a16:creationId xmlns:a16="http://schemas.microsoft.com/office/drawing/2014/main" id="{765ABFC1-2839-B76D-7C1A-7FE0926A14C6}"/>
                </a:ext>
              </a:extLst>
            </p:cNvPr>
            <p:cNvSpPr/>
            <p:nvPr/>
          </p:nvSpPr>
          <p:spPr>
            <a:xfrm>
              <a:off x="58752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3597;p68">
              <a:extLst>
                <a:ext uri="{FF2B5EF4-FFF2-40B4-BE49-F238E27FC236}">
                  <a16:creationId xmlns:a16="http://schemas.microsoft.com/office/drawing/2014/main" id="{BF7C472E-87CA-A0B2-D5AA-CB9B56CE2D2E}"/>
                </a:ext>
              </a:extLst>
            </p:cNvPr>
            <p:cNvSpPr/>
            <p:nvPr/>
          </p:nvSpPr>
          <p:spPr>
            <a:xfrm>
              <a:off x="58752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3598;p68">
              <a:extLst>
                <a:ext uri="{FF2B5EF4-FFF2-40B4-BE49-F238E27FC236}">
                  <a16:creationId xmlns:a16="http://schemas.microsoft.com/office/drawing/2014/main" id="{16F6842A-777A-AB7B-66A4-B1AF54799DA9}"/>
                </a:ext>
              </a:extLst>
            </p:cNvPr>
            <p:cNvSpPr/>
            <p:nvPr/>
          </p:nvSpPr>
          <p:spPr>
            <a:xfrm>
              <a:off x="5875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3599;p68">
              <a:extLst>
                <a:ext uri="{FF2B5EF4-FFF2-40B4-BE49-F238E27FC236}">
                  <a16:creationId xmlns:a16="http://schemas.microsoft.com/office/drawing/2014/main" id="{08824B80-B39F-5A3B-5280-ED1AA3CC31E0}"/>
                </a:ext>
              </a:extLst>
            </p:cNvPr>
            <p:cNvSpPr/>
            <p:nvPr/>
          </p:nvSpPr>
          <p:spPr>
            <a:xfrm>
              <a:off x="5875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3600;p68">
              <a:extLst>
                <a:ext uri="{FF2B5EF4-FFF2-40B4-BE49-F238E27FC236}">
                  <a16:creationId xmlns:a16="http://schemas.microsoft.com/office/drawing/2014/main" id="{451E2D14-92A2-CB7D-050D-E363EA62C179}"/>
                </a:ext>
              </a:extLst>
            </p:cNvPr>
            <p:cNvSpPr/>
            <p:nvPr/>
          </p:nvSpPr>
          <p:spPr>
            <a:xfrm>
              <a:off x="57992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3601;p68">
              <a:extLst>
                <a:ext uri="{FF2B5EF4-FFF2-40B4-BE49-F238E27FC236}">
                  <a16:creationId xmlns:a16="http://schemas.microsoft.com/office/drawing/2014/main" id="{C0C5D202-DE58-307C-7DF5-D79630FEDA10}"/>
                </a:ext>
              </a:extLst>
            </p:cNvPr>
            <p:cNvSpPr/>
            <p:nvPr/>
          </p:nvSpPr>
          <p:spPr>
            <a:xfrm>
              <a:off x="57992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3602;p68">
              <a:extLst>
                <a:ext uri="{FF2B5EF4-FFF2-40B4-BE49-F238E27FC236}">
                  <a16:creationId xmlns:a16="http://schemas.microsoft.com/office/drawing/2014/main" id="{95221FB5-6892-F7D4-CCEE-0BB31E3B0C61}"/>
                </a:ext>
              </a:extLst>
            </p:cNvPr>
            <p:cNvSpPr/>
            <p:nvPr/>
          </p:nvSpPr>
          <p:spPr>
            <a:xfrm>
              <a:off x="5799125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3603;p68">
              <a:extLst>
                <a:ext uri="{FF2B5EF4-FFF2-40B4-BE49-F238E27FC236}">
                  <a16:creationId xmlns:a16="http://schemas.microsoft.com/office/drawing/2014/main" id="{77B1E4E6-28EB-5B28-EB3E-716D967D2A98}"/>
                </a:ext>
              </a:extLst>
            </p:cNvPr>
            <p:cNvSpPr/>
            <p:nvPr/>
          </p:nvSpPr>
          <p:spPr>
            <a:xfrm>
              <a:off x="57230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3604;p68">
              <a:extLst>
                <a:ext uri="{FF2B5EF4-FFF2-40B4-BE49-F238E27FC236}">
                  <a16:creationId xmlns:a16="http://schemas.microsoft.com/office/drawing/2014/main" id="{BDCC5A50-8636-534A-12C8-A01A45BC1EF6}"/>
                </a:ext>
              </a:extLst>
            </p:cNvPr>
            <p:cNvSpPr/>
            <p:nvPr/>
          </p:nvSpPr>
          <p:spPr>
            <a:xfrm>
              <a:off x="57230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3605;p68">
              <a:extLst>
                <a:ext uri="{FF2B5EF4-FFF2-40B4-BE49-F238E27FC236}">
                  <a16:creationId xmlns:a16="http://schemas.microsoft.com/office/drawing/2014/main" id="{9FCCF8CF-3B84-3491-A8E9-50C6D370E267}"/>
                </a:ext>
              </a:extLst>
            </p:cNvPr>
            <p:cNvSpPr/>
            <p:nvPr/>
          </p:nvSpPr>
          <p:spPr>
            <a:xfrm>
              <a:off x="57230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3606;p68">
              <a:extLst>
                <a:ext uri="{FF2B5EF4-FFF2-40B4-BE49-F238E27FC236}">
                  <a16:creationId xmlns:a16="http://schemas.microsoft.com/office/drawing/2014/main" id="{54D45CE3-8F98-4C86-407F-1045B25BEF08}"/>
                </a:ext>
              </a:extLst>
            </p:cNvPr>
            <p:cNvSpPr/>
            <p:nvPr/>
          </p:nvSpPr>
          <p:spPr>
            <a:xfrm>
              <a:off x="57230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3607;p68">
              <a:extLst>
                <a:ext uri="{FF2B5EF4-FFF2-40B4-BE49-F238E27FC236}">
                  <a16:creationId xmlns:a16="http://schemas.microsoft.com/office/drawing/2014/main" id="{9ED62230-F660-91A9-4920-E8A39E5B3AF9}"/>
                </a:ext>
              </a:extLst>
            </p:cNvPr>
            <p:cNvSpPr/>
            <p:nvPr/>
          </p:nvSpPr>
          <p:spPr>
            <a:xfrm>
              <a:off x="57230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3608;p68">
              <a:extLst>
                <a:ext uri="{FF2B5EF4-FFF2-40B4-BE49-F238E27FC236}">
                  <a16:creationId xmlns:a16="http://schemas.microsoft.com/office/drawing/2014/main" id="{8FE4CDF7-AF6D-AF03-BE13-6FFB229BF0A0}"/>
                </a:ext>
              </a:extLst>
            </p:cNvPr>
            <p:cNvSpPr/>
            <p:nvPr/>
          </p:nvSpPr>
          <p:spPr>
            <a:xfrm>
              <a:off x="5722900" y="119055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3609;p68">
              <a:extLst>
                <a:ext uri="{FF2B5EF4-FFF2-40B4-BE49-F238E27FC236}">
                  <a16:creationId xmlns:a16="http://schemas.microsoft.com/office/drawing/2014/main" id="{04839E53-202F-FFF1-4C31-38AB864FF48E}"/>
                </a:ext>
              </a:extLst>
            </p:cNvPr>
            <p:cNvSpPr/>
            <p:nvPr/>
          </p:nvSpPr>
          <p:spPr>
            <a:xfrm>
              <a:off x="56468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3610;p68">
              <a:extLst>
                <a:ext uri="{FF2B5EF4-FFF2-40B4-BE49-F238E27FC236}">
                  <a16:creationId xmlns:a16="http://schemas.microsoft.com/office/drawing/2014/main" id="{31F80698-1356-2ED3-527A-8960A5F24030}"/>
                </a:ext>
              </a:extLst>
            </p:cNvPr>
            <p:cNvSpPr/>
            <p:nvPr/>
          </p:nvSpPr>
          <p:spPr>
            <a:xfrm>
              <a:off x="56468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3611;p68">
              <a:extLst>
                <a:ext uri="{FF2B5EF4-FFF2-40B4-BE49-F238E27FC236}">
                  <a16:creationId xmlns:a16="http://schemas.microsoft.com/office/drawing/2014/main" id="{2EC56955-1484-E870-CAE0-2BC7C7A78E90}"/>
                </a:ext>
              </a:extLst>
            </p:cNvPr>
            <p:cNvSpPr/>
            <p:nvPr/>
          </p:nvSpPr>
          <p:spPr>
            <a:xfrm>
              <a:off x="56468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3612;p68">
              <a:extLst>
                <a:ext uri="{FF2B5EF4-FFF2-40B4-BE49-F238E27FC236}">
                  <a16:creationId xmlns:a16="http://schemas.microsoft.com/office/drawing/2014/main" id="{4C3C3B9C-81D9-531E-2B28-DC297F5C2659}"/>
                </a:ext>
              </a:extLst>
            </p:cNvPr>
            <p:cNvSpPr/>
            <p:nvPr/>
          </p:nvSpPr>
          <p:spPr>
            <a:xfrm>
              <a:off x="56468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3613;p68">
              <a:extLst>
                <a:ext uri="{FF2B5EF4-FFF2-40B4-BE49-F238E27FC236}">
                  <a16:creationId xmlns:a16="http://schemas.microsoft.com/office/drawing/2014/main" id="{024123DF-824D-AA95-EFCF-E75969AC94A6}"/>
                </a:ext>
              </a:extLst>
            </p:cNvPr>
            <p:cNvSpPr/>
            <p:nvPr/>
          </p:nvSpPr>
          <p:spPr>
            <a:xfrm>
              <a:off x="56468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3614;p68">
              <a:extLst>
                <a:ext uri="{FF2B5EF4-FFF2-40B4-BE49-F238E27FC236}">
                  <a16:creationId xmlns:a16="http://schemas.microsoft.com/office/drawing/2014/main" id="{6BFDE920-54C1-C95E-7000-9C2561B455A1}"/>
                </a:ext>
              </a:extLst>
            </p:cNvPr>
            <p:cNvSpPr/>
            <p:nvPr/>
          </p:nvSpPr>
          <p:spPr>
            <a:xfrm>
              <a:off x="5646700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3615;p68">
              <a:extLst>
                <a:ext uri="{FF2B5EF4-FFF2-40B4-BE49-F238E27FC236}">
                  <a16:creationId xmlns:a16="http://schemas.microsoft.com/office/drawing/2014/main" id="{FD08F8CE-CE8B-D8D2-01BC-26BEBE231E00}"/>
                </a:ext>
              </a:extLst>
            </p:cNvPr>
            <p:cNvSpPr/>
            <p:nvPr/>
          </p:nvSpPr>
          <p:spPr>
            <a:xfrm>
              <a:off x="55706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3616;p68">
              <a:extLst>
                <a:ext uri="{FF2B5EF4-FFF2-40B4-BE49-F238E27FC236}">
                  <a16:creationId xmlns:a16="http://schemas.microsoft.com/office/drawing/2014/main" id="{377BE252-9A03-30DB-E81A-C7F9A99082AA}"/>
                </a:ext>
              </a:extLst>
            </p:cNvPr>
            <p:cNvSpPr/>
            <p:nvPr/>
          </p:nvSpPr>
          <p:spPr>
            <a:xfrm>
              <a:off x="55706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3617;p68">
              <a:extLst>
                <a:ext uri="{FF2B5EF4-FFF2-40B4-BE49-F238E27FC236}">
                  <a16:creationId xmlns:a16="http://schemas.microsoft.com/office/drawing/2014/main" id="{9A7F2E51-ABAD-4FDF-59D6-9AAE652498DF}"/>
                </a:ext>
              </a:extLst>
            </p:cNvPr>
            <p:cNvSpPr/>
            <p:nvPr/>
          </p:nvSpPr>
          <p:spPr>
            <a:xfrm>
              <a:off x="55704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3618;p68">
              <a:extLst>
                <a:ext uri="{FF2B5EF4-FFF2-40B4-BE49-F238E27FC236}">
                  <a16:creationId xmlns:a16="http://schemas.microsoft.com/office/drawing/2014/main" id="{B5677430-C225-2356-87A6-4B4DA5C415F0}"/>
                </a:ext>
              </a:extLst>
            </p:cNvPr>
            <p:cNvSpPr/>
            <p:nvPr/>
          </p:nvSpPr>
          <p:spPr>
            <a:xfrm>
              <a:off x="54944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3619;p68">
              <a:extLst>
                <a:ext uri="{FF2B5EF4-FFF2-40B4-BE49-F238E27FC236}">
                  <a16:creationId xmlns:a16="http://schemas.microsoft.com/office/drawing/2014/main" id="{7D47FB28-80AD-9CF9-738A-300AA2ADF119}"/>
                </a:ext>
              </a:extLst>
            </p:cNvPr>
            <p:cNvSpPr/>
            <p:nvPr/>
          </p:nvSpPr>
          <p:spPr>
            <a:xfrm>
              <a:off x="54944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3620;p68">
              <a:extLst>
                <a:ext uri="{FF2B5EF4-FFF2-40B4-BE49-F238E27FC236}">
                  <a16:creationId xmlns:a16="http://schemas.microsoft.com/office/drawing/2014/main" id="{31968D26-FA7A-12C7-C602-7ED3BAB25423}"/>
                </a:ext>
              </a:extLst>
            </p:cNvPr>
            <p:cNvSpPr/>
            <p:nvPr/>
          </p:nvSpPr>
          <p:spPr>
            <a:xfrm>
              <a:off x="54942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3621;p68">
              <a:extLst>
                <a:ext uri="{FF2B5EF4-FFF2-40B4-BE49-F238E27FC236}">
                  <a16:creationId xmlns:a16="http://schemas.microsoft.com/office/drawing/2014/main" id="{BF1258BD-E304-3418-C088-D61BCBD5147D}"/>
                </a:ext>
              </a:extLst>
            </p:cNvPr>
            <p:cNvSpPr/>
            <p:nvPr/>
          </p:nvSpPr>
          <p:spPr>
            <a:xfrm>
              <a:off x="541820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3622;p68">
              <a:extLst>
                <a:ext uri="{FF2B5EF4-FFF2-40B4-BE49-F238E27FC236}">
                  <a16:creationId xmlns:a16="http://schemas.microsoft.com/office/drawing/2014/main" id="{D0E40C51-468A-6074-F3E3-BB074EE35F6B}"/>
                </a:ext>
              </a:extLst>
            </p:cNvPr>
            <p:cNvSpPr/>
            <p:nvPr/>
          </p:nvSpPr>
          <p:spPr>
            <a:xfrm>
              <a:off x="54182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3623;p68">
              <a:extLst>
                <a:ext uri="{FF2B5EF4-FFF2-40B4-BE49-F238E27FC236}">
                  <a16:creationId xmlns:a16="http://schemas.microsoft.com/office/drawing/2014/main" id="{3B40BDA8-C728-4169-152C-B00D53BD469A}"/>
                </a:ext>
              </a:extLst>
            </p:cNvPr>
            <p:cNvSpPr/>
            <p:nvPr/>
          </p:nvSpPr>
          <p:spPr>
            <a:xfrm>
              <a:off x="541820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3624;p68">
              <a:extLst>
                <a:ext uri="{FF2B5EF4-FFF2-40B4-BE49-F238E27FC236}">
                  <a16:creationId xmlns:a16="http://schemas.microsoft.com/office/drawing/2014/main" id="{62592268-9F09-CF74-BAF9-A9EDA6AC7551}"/>
                </a:ext>
              </a:extLst>
            </p:cNvPr>
            <p:cNvSpPr/>
            <p:nvPr/>
          </p:nvSpPr>
          <p:spPr>
            <a:xfrm>
              <a:off x="5418200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3625;p68">
              <a:extLst>
                <a:ext uri="{FF2B5EF4-FFF2-40B4-BE49-F238E27FC236}">
                  <a16:creationId xmlns:a16="http://schemas.microsoft.com/office/drawing/2014/main" id="{27F68C61-699A-303C-AD6B-160E758DACBA}"/>
                </a:ext>
              </a:extLst>
            </p:cNvPr>
            <p:cNvSpPr/>
            <p:nvPr/>
          </p:nvSpPr>
          <p:spPr>
            <a:xfrm>
              <a:off x="53419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3626;p68">
              <a:extLst>
                <a:ext uri="{FF2B5EF4-FFF2-40B4-BE49-F238E27FC236}">
                  <a16:creationId xmlns:a16="http://schemas.microsoft.com/office/drawing/2014/main" id="{8BF879AB-9B53-2E3D-E201-32248F489000}"/>
                </a:ext>
              </a:extLst>
            </p:cNvPr>
            <p:cNvSpPr/>
            <p:nvPr/>
          </p:nvSpPr>
          <p:spPr>
            <a:xfrm>
              <a:off x="53419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3627;p68">
              <a:extLst>
                <a:ext uri="{FF2B5EF4-FFF2-40B4-BE49-F238E27FC236}">
                  <a16:creationId xmlns:a16="http://schemas.microsoft.com/office/drawing/2014/main" id="{E6B90878-0E7F-7539-DB1D-2AF12CA5F419}"/>
                </a:ext>
              </a:extLst>
            </p:cNvPr>
            <p:cNvSpPr/>
            <p:nvPr/>
          </p:nvSpPr>
          <p:spPr>
            <a:xfrm>
              <a:off x="52657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3628;p68">
              <a:extLst>
                <a:ext uri="{FF2B5EF4-FFF2-40B4-BE49-F238E27FC236}">
                  <a16:creationId xmlns:a16="http://schemas.microsoft.com/office/drawing/2014/main" id="{D735A895-641B-EF06-EA13-EAA861DEF9CF}"/>
                </a:ext>
              </a:extLst>
            </p:cNvPr>
            <p:cNvSpPr/>
            <p:nvPr/>
          </p:nvSpPr>
          <p:spPr>
            <a:xfrm>
              <a:off x="52657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3629;p68">
              <a:extLst>
                <a:ext uri="{FF2B5EF4-FFF2-40B4-BE49-F238E27FC236}">
                  <a16:creationId xmlns:a16="http://schemas.microsoft.com/office/drawing/2014/main" id="{631EFF70-EC5F-D9D3-AA9B-29031D11B267}"/>
                </a:ext>
              </a:extLst>
            </p:cNvPr>
            <p:cNvSpPr/>
            <p:nvPr/>
          </p:nvSpPr>
          <p:spPr>
            <a:xfrm>
              <a:off x="52657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3630;p68">
              <a:extLst>
                <a:ext uri="{FF2B5EF4-FFF2-40B4-BE49-F238E27FC236}">
                  <a16:creationId xmlns:a16="http://schemas.microsoft.com/office/drawing/2014/main" id="{A668D272-C5C5-BA9A-16D6-AD22AEE63DC5}"/>
                </a:ext>
              </a:extLst>
            </p:cNvPr>
            <p:cNvSpPr/>
            <p:nvPr/>
          </p:nvSpPr>
          <p:spPr>
            <a:xfrm>
              <a:off x="51895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3631;p68">
              <a:extLst>
                <a:ext uri="{FF2B5EF4-FFF2-40B4-BE49-F238E27FC236}">
                  <a16:creationId xmlns:a16="http://schemas.microsoft.com/office/drawing/2014/main" id="{CD93D48A-AB00-7B9E-A688-0B8895696148}"/>
                </a:ext>
              </a:extLst>
            </p:cNvPr>
            <p:cNvSpPr/>
            <p:nvPr/>
          </p:nvSpPr>
          <p:spPr>
            <a:xfrm>
              <a:off x="51895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3632;p68">
              <a:extLst>
                <a:ext uri="{FF2B5EF4-FFF2-40B4-BE49-F238E27FC236}">
                  <a16:creationId xmlns:a16="http://schemas.microsoft.com/office/drawing/2014/main" id="{486EE888-5A85-564A-057B-47350F9B80CE}"/>
                </a:ext>
              </a:extLst>
            </p:cNvPr>
            <p:cNvSpPr/>
            <p:nvPr/>
          </p:nvSpPr>
          <p:spPr>
            <a:xfrm>
              <a:off x="5189550" y="13427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3633;p68">
              <a:extLst>
                <a:ext uri="{FF2B5EF4-FFF2-40B4-BE49-F238E27FC236}">
                  <a16:creationId xmlns:a16="http://schemas.microsoft.com/office/drawing/2014/main" id="{5501FD29-30CA-ED5E-2189-B4CDE39AA546}"/>
                </a:ext>
              </a:extLst>
            </p:cNvPr>
            <p:cNvSpPr/>
            <p:nvPr/>
          </p:nvSpPr>
          <p:spPr>
            <a:xfrm>
              <a:off x="5113350" y="30948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3634;p68">
              <a:extLst>
                <a:ext uri="{FF2B5EF4-FFF2-40B4-BE49-F238E27FC236}">
                  <a16:creationId xmlns:a16="http://schemas.microsoft.com/office/drawing/2014/main" id="{D18C0594-3653-7C94-6130-A29487DCA6B3}"/>
                </a:ext>
              </a:extLst>
            </p:cNvPr>
            <p:cNvSpPr/>
            <p:nvPr/>
          </p:nvSpPr>
          <p:spPr>
            <a:xfrm>
              <a:off x="5113350" y="30186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3635;p68">
              <a:extLst>
                <a:ext uri="{FF2B5EF4-FFF2-40B4-BE49-F238E27FC236}">
                  <a16:creationId xmlns:a16="http://schemas.microsoft.com/office/drawing/2014/main" id="{E3FB5806-19DB-6934-0933-C9F5ED0AAFC2}"/>
                </a:ext>
              </a:extLst>
            </p:cNvPr>
            <p:cNvSpPr/>
            <p:nvPr/>
          </p:nvSpPr>
          <p:spPr>
            <a:xfrm>
              <a:off x="5113350" y="29424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3636;p68">
              <a:extLst>
                <a:ext uri="{FF2B5EF4-FFF2-40B4-BE49-F238E27FC236}">
                  <a16:creationId xmlns:a16="http://schemas.microsoft.com/office/drawing/2014/main" id="{B96E98AC-9E39-5DB9-C704-22AC0EC6F5A9}"/>
                </a:ext>
              </a:extLst>
            </p:cNvPr>
            <p:cNvSpPr/>
            <p:nvPr/>
          </p:nvSpPr>
          <p:spPr>
            <a:xfrm>
              <a:off x="5113350" y="2866425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3637;p68">
              <a:extLst>
                <a:ext uri="{FF2B5EF4-FFF2-40B4-BE49-F238E27FC236}">
                  <a16:creationId xmlns:a16="http://schemas.microsoft.com/office/drawing/2014/main" id="{8FE4ADAF-D17F-18E1-2326-FBC09A67320A}"/>
                </a:ext>
              </a:extLst>
            </p:cNvPr>
            <p:cNvSpPr/>
            <p:nvPr/>
          </p:nvSpPr>
          <p:spPr>
            <a:xfrm>
              <a:off x="5113350" y="27902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3638;p68">
              <a:extLst>
                <a:ext uri="{FF2B5EF4-FFF2-40B4-BE49-F238E27FC236}">
                  <a16:creationId xmlns:a16="http://schemas.microsoft.com/office/drawing/2014/main" id="{5F6A88FC-19D6-C9CB-BAF0-1631B5F810E8}"/>
                </a:ext>
              </a:extLst>
            </p:cNvPr>
            <p:cNvSpPr/>
            <p:nvPr/>
          </p:nvSpPr>
          <p:spPr>
            <a:xfrm>
              <a:off x="5113350" y="2714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3639;p68">
              <a:extLst>
                <a:ext uri="{FF2B5EF4-FFF2-40B4-BE49-F238E27FC236}">
                  <a16:creationId xmlns:a16="http://schemas.microsoft.com/office/drawing/2014/main" id="{FFE56773-6434-1E68-482C-55542B66CC50}"/>
                </a:ext>
              </a:extLst>
            </p:cNvPr>
            <p:cNvSpPr/>
            <p:nvPr/>
          </p:nvSpPr>
          <p:spPr>
            <a:xfrm>
              <a:off x="511335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3640;p68">
              <a:extLst>
                <a:ext uri="{FF2B5EF4-FFF2-40B4-BE49-F238E27FC236}">
                  <a16:creationId xmlns:a16="http://schemas.microsoft.com/office/drawing/2014/main" id="{3ECF4EA2-7315-4834-3954-7244A3AD2C40}"/>
                </a:ext>
              </a:extLst>
            </p:cNvPr>
            <p:cNvSpPr/>
            <p:nvPr/>
          </p:nvSpPr>
          <p:spPr>
            <a:xfrm>
              <a:off x="511335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3641;p68">
              <a:extLst>
                <a:ext uri="{FF2B5EF4-FFF2-40B4-BE49-F238E27FC236}">
                  <a16:creationId xmlns:a16="http://schemas.microsoft.com/office/drawing/2014/main" id="{A00794FE-DB54-82CB-828C-1F07215D2B74}"/>
                </a:ext>
              </a:extLst>
            </p:cNvPr>
            <p:cNvSpPr/>
            <p:nvPr/>
          </p:nvSpPr>
          <p:spPr>
            <a:xfrm>
              <a:off x="50373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3642;p68">
              <a:extLst>
                <a:ext uri="{FF2B5EF4-FFF2-40B4-BE49-F238E27FC236}">
                  <a16:creationId xmlns:a16="http://schemas.microsoft.com/office/drawing/2014/main" id="{9D35FD01-9433-EFC5-E182-CBFD63F116FE}"/>
                </a:ext>
              </a:extLst>
            </p:cNvPr>
            <p:cNvSpPr/>
            <p:nvPr/>
          </p:nvSpPr>
          <p:spPr>
            <a:xfrm>
              <a:off x="50373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3643;p68">
              <a:extLst>
                <a:ext uri="{FF2B5EF4-FFF2-40B4-BE49-F238E27FC236}">
                  <a16:creationId xmlns:a16="http://schemas.microsoft.com/office/drawing/2014/main" id="{08CEA001-A158-FB47-2C16-6FC128D498B2}"/>
                </a:ext>
              </a:extLst>
            </p:cNvPr>
            <p:cNvSpPr/>
            <p:nvPr/>
          </p:nvSpPr>
          <p:spPr>
            <a:xfrm>
              <a:off x="50373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3644;p68">
              <a:extLst>
                <a:ext uri="{FF2B5EF4-FFF2-40B4-BE49-F238E27FC236}">
                  <a16:creationId xmlns:a16="http://schemas.microsoft.com/office/drawing/2014/main" id="{9E613526-8698-50A3-721E-818D0C7CE19D}"/>
                </a:ext>
              </a:extLst>
            </p:cNvPr>
            <p:cNvSpPr/>
            <p:nvPr/>
          </p:nvSpPr>
          <p:spPr>
            <a:xfrm>
              <a:off x="50373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3645;p68">
              <a:extLst>
                <a:ext uri="{FF2B5EF4-FFF2-40B4-BE49-F238E27FC236}">
                  <a16:creationId xmlns:a16="http://schemas.microsoft.com/office/drawing/2014/main" id="{132DB4D3-246A-E41C-7FF2-BE112CFC708F}"/>
                </a:ext>
              </a:extLst>
            </p:cNvPr>
            <p:cNvSpPr/>
            <p:nvPr/>
          </p:nvSpPr>
          <p:spPr>
            <a:xfrm>
              <a:off x="50373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3646;p68">
              <a:extLst>
                <a:ext uri="{FF2B5EF4-FFF2-40B4-BE49-F238E27FC236}">
                  <a16:creationId xmlns:a16="http://schemas.microsoft.com/office/drawing/2014/main" id="{E25AF927-9FB7-A608-42D9-FB85CB0FA0C2}"/>
                </a:ext>
              </a:extLst>
            </p:cNvPr>
            <p:cNvSpPr/>
            <p:nvPr/>
          </p:nvSpPr>
          <p:spPr>
            <a:xfrm>
              <a:off x="50373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3647;p68">
              <a:extLst>
                <a:ext uri="{FF2B5EF4-FFF2-40B4-BE49-F238E27FC236}">
                  <a16:creationId xmlns:a16="http://schemas.microsoft.com/office/drawing/2014/main" id="{FEC76989-7229-4087-8BE1-0ABCA2F284DB}"/>
                </a:ext>
              </a:extLst>
            </p:cNvPr>
            <p:cNvSpPr/>
            <p:nvPr/>
          </p:nvSpPr>
          <p:spPr>
            <a:xfrm>
              <a:off x="50373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3648;p68">
              <a:extLst>
                <a:ext uri="{FF2B5EF4-FFF2-40B4-BE49-F238E27FC236}">
                  <a16:creationId xmlns:a16="http://schemas.microsoft.com/office/drawing/2014/main" id="{7EFE4588-0396-05F9-1F8C-1A8ACACC2BA8}"/>
                </a:ext>
              </a:extLst>
            </p:cNvPr>
            <p:cNvSpPr/>
            <p:nvPr/>
          </p:nvSpPr>
          <p:spPr>
            <a:xfrm>
              <a:off x="49611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3649;p68">
              <a:extLst>
                <a:ext uri="{FF2B5EF4-FFF2-40B4-BE49-F238E27FC236}">
                  <a16:creationId xmlns:a16="http://schemas.microsoft.com/office/drawing/2014/main" id="{D55443C3-AF35-3FB2-29B8-4EEC5AA3DE44}"/>
                </a:ext>
              </a:extLst>
            </p:cNvPr>
            <p:cNvSpPr/>
            <p:nvPr/>
          </p:nvSpPr>
          <p:spPr>
            <a:xfrm>
              <a:off x="49611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3650;p68">
              <a:extLst>
                <a:ext uri="{FF2B5EF4-FFF2-40B4-BE49-F238E27FC236}">
                  <a16:creationId xmlns:a16="http://schemas.microsoft.com/office/drawing/2014/main" id="{C2CFDD29-DBDE-B48E-1912-93A20C07FBE8}"/>
                </a:ext>
              </a:extLst>
            </p:cNvPr>
            <p:cNvSpPr/>
            <p:nvPr/>
          </p:nvSpPr>
          <p:spPr>
            <a:xfrm>
              <a:off x="49611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3651;p68">
              <a:extLst>
                <a:ext uri="{FF2B5EF4-FFF2-40B4-BE49-F238E27FC236}">
                  <a16:creationId xmlns:a16="http://schemas.microsoft.com/office/drawing/2014/main" id="{F45C3A09-8EC1-198E-670F-DDAC9C997C18}"/>
                </a:ext>
              </a:extLst>
            </p:cNvPr>
            <p:cNvSpPr/>
            <p:nvPr/>
          </p:nvSpPr>
          <p:spPr>
            <a:xfrm>
              <a:off x="49611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3652;p68">
              <a:extLst>
                <a:ext uri="{FF2B5EF4-FFF2-40B4-BE49-F238E27FC236}">
                  <a16:creationId xmlns:a16="http://schemas.microsoft.com/office/drawing/2014/main" id="{A119A7D7-E271-6FFD-312F-705FCF3D1403}"/>
                </a:ext>
              </a:extLst>
            </p:cNvPr>
            <p:cNvSpPr/>
            <p:nvPr/>
          </p:nvSpPr>
          <p:spPr>
            <a:xfrm>
              <a:off x="49611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3653;p68">
              <a:extLst>
                <a:ext uri="{FF2B5EF4-FFF2-40B4-BE49-F238E27FC236}">
                  <a16:creationId xmlns:a16="http://schemas.microsoft.com/office/drawing/2014/main" id="{6AB6EF9A-7A2A-38A7-E0F6-D5C45F3AC577}"/>
                </a:ext>
              </a:extLst>
            </p:cNvPr>
            <p:cNvSpPr/>
            <p:nvPr/>
          </p:nvSpPr>
          <p:spPr>
            <a:xfrm>
              <a:off x="49611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3654;p68">
              <a:extLst>
                <a:ext uri="{FF2B5EF4-FFF2-40B4-BE49-F238E27FC236}">
                  <a16:creationId xmlns:a16="http://schemas.microsoft.com/office/drawing/2014/main" id="{9C4EAC09-DD79-A511-7492-4C5BBE726418}"/>
                </a:ext>
              </a:extLst>
            </p:cNvPr>
            <p:cNvSpPr/>
            <p:nvPr/>
          </p:nvSpPr>
          <p:spPr>
            <a:xfrm>
              <a:off x="4884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3655;p68">
              <a:extLst>
                <a:ext uri="{FF2B5EF4-FFF2-40B4-BE49-F238E27FC236}">
                  <a16:creationId xmlns:a16="http://schemas.microsoft.com/office/drawing/2014/main" id="{DE048280-3763-034D-D1E0-29824C44CD14}"/>
                </a:ext>
              </a:extLst>
            </p:cNvPr>
            <p:cNvSpPr/>
            <p:nvPr/>
          </p:nvSpPr>
          <p:spPr>
            <a:xfrm>
              <a:off x="48849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3656;p68">
              <a:extLst>
                <a:ext uri="{FF2B5EF4-FFF2-40B4-BE49-F238E27FC236}">
                  <a16:creationId xmlns:a16="http://schemas.microsoft.com/office/drawing/2014/main" id="{7DE9380F-7B08-A1E0-3036-9DFA7E20628C}"/>
                </a:ext>
              </a:extLst>
            </p:cNvPr>
            <p:cNvSpPr/>
            <p:nvPr/>
          </p:nvSpPr>
          <p:spPr>
            <a:xfrm>
              <a:off x="48849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3657;p68">
              <a:extLst>
                <a:ext uri="{FF2B5EF4-FFF2-40B4-BE49-F238E27FC236}">
                  <a16:creationId xmlns:a16="http://schemas.microsoft.com/office/drawing/2014/main" id="{290657E6-8F2F-4290-ACD1-2635DD1B9900}"/>
                </a:ext>
              </a:extLst>
            </p:cNvPr>
            <p:cNvSpPr/>
            <p:nvPr/>
          </p:nvSpPr>
          <p:spPr>
            <a:xfrm>
              <a:off x="48849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3658;p68">
              <a:extLst>
                <a:ext uri="{FF2B5EF4-FFF2-40B4-BE49-F238E27FC236}">
                  <a16:creationId xmlns:a16="http://schemas.microsoft.com/office/drawing/2014/main" id="{F01A999E-BFB8-94A0-400A-194C442FBF5A}"/>
                </a:ext>
              </a:extLst>
            </p:cNvPr>
            <p:cNvSpPr/>
            <p:nvPr/>
          </p:nvSpPr>
          <p:spPr>
            <a:xfrm>
              <a:off x="480870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3659;p68">
              <a:extLst>
                <a:ext uri="{FF2B5EF4-FFF2-40B4-BE49-F238E27FC236}">
                  <a16:creationId xmlns:a16="http://schemas.microsoft.com/office/drawing/2014/main" id="{67888CBC-0763-674E-170A-82A3D2D1F22E}"/>
                </a:ext>
              </a:extLst>
            </p:cNvPr>
            <p:cNvSpPr/>
            <p:nvPr/>
          </p:nvSpPr>
          <p:spPr>
            <a:xfrm>
              <a:off x="480870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3660;p68">
              <a:extLst>
                <a:ext uri="{FF2B5EF4-FFF2-40B4-BE49-F238E27FC236}">
                  <a16:creationId xmlns:a16="http://schemas.microsoft.com/office/drawing/2014/main" id="{8EC9B1E0-F975-9F06-E1B7-C722D8C1604F}"/>
                </a:ext>
              </a:extLst>
            </p:cNvPr>
            <p:cNvSpPr/>
            <p:nvPr/>
          </p:nvSpPr>
          <p:spPr>
            <a:xfrm>
              <a:off x="48087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3661;p68">
              <a:extLst>
                <a:ext uri="{FF2B5EF4-FFF2-40B4-BE49-F238E27FC236}">
                  <a16:creationId xmlns:a16="http://schemas.microsoft.com/office/drawing/2014/main" id="{4759E150-2F2A-39CC-9F64-D72F40B1DD7E}"/>
                </a:ext>
              </a:extLst>
            </p:cNvPr>
            <p:cNvSpPr/>
            <p:nvPr/>
          </p:nvSpPr>
          <p:spPr>
            <a:xfrm>
              <a:off x="48087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3662;p68">
              <a:extLst>
                <a:ext uri="{FF2B5EF4-FFF2-40B4-BE49-F238E27FC236}">
                  <a16:creationId xmlns:a16="http://schemas.microsoft.com/office/drawing/2014/main" id="{A22FBD5D-91EB-ED65-50B5-97A8DD227889}"/>
                </a:ext>
              </a:extLst>
            </p:cNvPr>
            <p:cNvSpPr/>
            <p:nvPr/>
          </p:nvSpPr>
          <p:spPr>
            <a:xfrm>
              <a:off x="48087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3663;p68">
              <a:extLst>
                <a:ext uri="{FF2B5EF4-FFF2-40B4-BE49-F238E27FC236}">
                  <a16:creationId xmlns:a16="http://schemas.microsoft.com/office/drawing/2014/main" id="{94560F89-8EBA-CBB3-BE6C-2B6C648AE00B}"/>
                </a:ext>
              </a:extLst>
            </p:cNvPr>
            <p:cNvSpPr/>
            <p:nvPr/>
          </p:nvSpPr>
          <p:spPr>
            <a:xfrm>
              <a:off x="48087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3664;p68">
              <a:extLst>
                <a:ext uri="{FF2B5EF4-FFF2-40B4-BE49-F238E27FC236}">
                  <a16:creationId xmlns:a16="http://schemas.microsoft.com/office/drawing/2014/main" id="{B8ADE2D4-9AD7-D313-C78B-F3EB4060E386}"/>
                </a:ext>
              </a:extLst>
            </p:cNvPr>
            <p:cNvSpPr/>
            <p:nvPr/>
          </p:nvSpPr>
          <p:spPr>
            <a:xfrm>
              <a:off x="47324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3665;p68">
              <a:extLst>
                <a:ext uri="{FF2B5EF4-FFF2-40B4-BE49-F238E27FC236}">
                  <a16:creationId xmlns:a16="http://schemas.microsoft.com/office/drawing/2014/main" id="{53D6C683-57BA-1323-7E1C-C4678F6C2DA3}"/>
                </a:ext>
              </a:extLst>
            </p:cNvPr>
            <p:cNvSpPr/>
            <p:nvPr/>
          </p:nvSpPr>
          <p:spPr>
            <a:xfrm>
              <a:off x="47324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3666;p68">
              <a:extLst>
                <a:ext uri="{FF2B5EF4-FFF2-40B4-BE49-F238E27FC236}">
                  <a16:creationId xmlns:a16="http://schemas.microsoft.com/office/drawing/2014/main" id="{581EB0D1-EF54-E6B6-BBDA-DD8C3CCBE728}"/>
                </a:ext>
              </a:extLst>
            </p:cNvPr>
            <p:cNvSpPr/>
            <p:nvPr/>
          </p:nvSpPr>
          <p:spPr>
            <a:xfrm>
              <a:off x="47324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3667;p68">
              <a:extLst>
                <a:ext uri="{FF2B5EF4-FFF2-40B4-BE49-F238E27FC236}">
                  <a16:creationId xmlns:a16="http://schemas.microsoft.com/office/drawing/2014/main" id="{90902825-EA29-14F5-8D30-61977A6D22B0}"/>
                </a:ext>
              </a:extLst>
            </p:cNvPr>
            <p:cNvSpPr/>
            <p:nvPr/>
          </p:nvSpPr>
          <p:spPr>
            <a:xfrm>
              <a:off x="47324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3668;p68">
              <a:extLst>
                <a:ext uri="{FF2B5EF4-FFF2-40B4-BE49-F238E27FC236}">
                  <a16:creationId xmlns:a16="http://schemas.microsoft.com/office/drawing/2014/main" id="{E6950387-EFD4-FCBF-2A21-AE1DA7307100}"/>
                </a:ext>
              </a:extLst>
            </p:cNvPr>
            <p:cNvSpPr/>
            <p:nvPr/>
          </p:nvSpPr>
          <p:spPr>
            <a:xfrm>
              <a:off x="47324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3669;p68">
              <a:extLst>
                <a:ext uri="{FF2B5EF4-FFF2-40B4-BE49-F238E27FC236}">
                  <a16:creationId xmlns:a16="http://schemas.microsoft.com/office/drawing/2014/main" id="{255C0C24-92CF-5CDF-28F9-82E57E434968}"/>
                </a:ext>
              </a:extLst>
            </p:cNvPr>
            <p:cNvSpPr/>
            <p:nvPr/>
          </p:nvSpPr>
          <p:spPr>
            <a:xfrm>
              <a:off x="465647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3670;p68">
              <a:extLst>
                <a:ext uri="{FF2B5EF4-FFF2-40B4-BE49-F238E27FC236}">
                  <a16:creationId xmlns:a16="http://schemas.microsoft.com/office/drawing/2014/main" id="{37AB0C05-A470-9944-1EC9-4DBFD9C101B6}"/>
                </a:ext>
              </a:extLst>
            </p:cNvPr>
            <p:cNvSpPr/>
            <p:nvPr/>
          </p:nvSpPr>
          <p:spPr>
            <a:xfrm>
              <a:off x="46564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3671;p68">
              <a:extLst>
                <a:ext uri="{FF2B5EF4-FFF2-40B4-BE49-F238E27FC236}">
                  <a16:creationId xmlns:a16="http://schemas.microsoft.com/office/drawing/2014/main" id="{194E9692-4AFC-187E-F57B-4AF6DF656668}"/>
                </a:ext>
              </a:extLst>
            </p:cNvPr>
            <p:cNvSpPr/>
            <p:nvPr/>
          </p:nvSpPr>
          <p:spPr>
            <a:xfrm>
              <a:off x="46564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3672;p68">
              <a:extLst>
                <a:ext uri="{FF2B5EF4-FFF2-40B4-BE49-F238E27FC236}">
                  <a16:creationId xmlns:a16="http://schemas.microsoft.com/office/drawing/2014/main" id="{FE76B3BF-A6ED-0318-A6CD-BA9DE797AB61}"/>
                </a:ext>
              </a:extLst>
            </p:cNvPr>
            <p:cNvSpPr/>
            <p:nvPr/>
          </p:nvSpPr>
          <p:spPr>
            <a:xfrm>
              <a:off x="465647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3673;p68">
              <a:extLst>
                <a:ext uri="{FF2B5EF4-FFF2-40B4-BE49-F238E27FC236}">
                  <a16:creationId xmlns:a16="http://schemas.microsoft.com/office/drawing/2014/main" id="{C77DA085-E404-1066-1791-5AA1E7901DA9}"/>
                </a:ext>
              </a:extLst>
            </p:cNvPr>
            <p:cNvSpPr/>
            <p:nvPr/>
          </p:nvSpPr>
          <p:spPr>
            <a:xfrm>
              <a:off x="46564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3674;p68">
              <a:extLst>
                <a:ext uri="{FF2B5EF4-FFF2-40B4-BE49-F238E27FC236}">
                  <a16:creationId xmlns:a16="http://schemas.microsoft.com/office/drawing/2014/main" id="{56D8DD48-C8D5-4E10-3C01-E15A0983A336}"/>
                </a:ext>
              </a:extLst>
            </p:cNvPr>
            <p:cNvSpPr/>
            <p:nvPr/>
          </p:nvSpPr>
          <p:spPr>
            <a:xfrm>
              <a:off x="46564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3675;p68">
              <a:extLst>
                <a:ext uri="{FF2B5EF4-FFF2-40B4-BE49-F238E27FC236}">
                  <a16:creationId xmlns:a16="http://schemas.microsoft.com/office/drawing/2014/main" id="{06C840B4-C1C4-5AAF-AFE8-F0CF72128117}"/>
                </a:ext>
              </a:extLst>
            </p:cNvPr>
            <p:cNvSpPr/>
            <p:nvPr/>
          </p:nvSpPr>
          <p:spPr>
            <a:xfrm>
              <a:off x="46564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3676;p68">
              <a:extLst>
                <a:ext uri="{FF2B5EF4-FFF2-40B4-BE49-F238E27FC236}">
                  <a16:creationId xmlns:a16="http://schemas.microsoft.com/office/drawing/2014/main" id="{C09C41BD-0C92-29F3-645B-B4C5B96C447C}"/>
                </a:ext>
              </a:extLst>
            </p:cNvPr>
            <p:cNvSpPr/>
            <p:nvPr/>
          </p:nvSpPr>
          <p:spPr>
            <a:xfrm>
              <a:off x="46564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3677;p68">
              <a:extLst>
                <a:ext uri="{FF2B5EF4-FFF2-40B4-BE49-F238E27FC236}">
                  <a16:creationId xmlns:a16="http://schemas.microsoft.com/office/drawing/2014/main" id="{6AE94D98-5AB1-62CB-B180-6FA0591FAA6A}"/>
                </a:ext>
              </a:extLst>
            </p:cNvPr>
            <p:cNvSpPr/>
            <p:nvPr/>
          </p:nvSpPr>
          <p:spPr>
            <a:xfrm>
              <a:off x="45802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3678;p68">
              <a:extLst>
                <a:ext uri="{FF2B5EF4-FFF2-40B4-BE49-F238E27FC236}">
                  <a16:creationId xmlns:a16="http://schemas.microsoft.com/office/drawing/2014/main" id="{9D0EF423-9A15-1599-909B-92F7B694D22E}"/>
                </a:ext>
              </a:extLst>
            </p:cNvPr>
            <p:cNvSpPr/>
            <p:nvPr/>
          </p:nvSpPr>
          <p:spPr>
            <a:xfrm>
              <a:off x="45802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3679;p68">
              <a:extLst>
                <a:ext uri="{FF2B5EF4-FFF2-40B4-BE49-F238E27FC236}">
                  <a16:creationId xmlns:a16="http://schemas.microsoft.com/office/drawing/2014/main" id="{59A75773-306C-A8CE-BA11-88E623399029}"/>
                </a:ext>
              </a:extLst>
            </p:cNvPr>
            <p:cNvSpPr/>
            <p:nvPr/>
          </p:nvSpPr>
          <p:spPr>
            <a:xfrm>
              <a:off x="45802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3680;p68">
              <a:extLst>
                <a:ext uri="{FF2B5EF4-FFF2-40B4-BE49-F238E27FC236}">
                  <a16:creationId xmlns:a16="http://schemas.microsoft.com/office/drawing/2014/main" id="{0691A685-179E-808D-C7C0-828873C72EA0}"/>
                </a:ext>
              </a:extLst>
            </p:cNvPr>
            <p:cNvSpPr/>
            <p:nvPr/>
          </p:nvSpPr>
          <p:spPr>
            <a:xfrm>
              <a:off x="45802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3681;p68">
              <a:extLst>
                <a:ext uri="{FF2B5EF4-FFF2-40B4-BE49-F238E27FC236}">
                  <a16:creationId xmlns:a16="http://schemas.microsoft.com/office/drawing/2014/main" id="{57F2D5D1-B634-01F4-9963-B9CF32E26388}"/>
                </a:ext>
              </a:extLst>
            </p:cNvPr>
            <p:cNvSpPr/>
            <p:nvPr/>
          </p:nvSpPr>
          <p:spPr>
            <a:xfrm>
              <a:off x="45802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3682;p68">
              <a:extLst>
                <a:ext uri="{FF2B5EF4-FFF2-40B4-BE49-F238E27FC236}">
                  <a16:creationId xmlns:a16="http://schemas.microsoft.com/office/drawing/2014/main" id="{F831DABD-F333-659C-DBBD-7C7331EB0761}"/>
                </a:ext>
              </a:extLst>
            </p:cNvPr>
            <p:cNvSpPr/>
            <p:nvPr/>
          </p:nvSpPr>
          <p:spPr>
            <a:xfrm>
              <a:off x="45802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3683;p68">
              <a:extLst>
                <a:ext uri="{FF2B5EF4-FFF2-40B4-BE49-F238E27FC236}">
                  <a16:creationId xmlns:a16="http://schemas.microsoft.com/office/drawing/2014/main" id="{5A9590D6-7D76-88C9-31DA-2943E97C7537}"/>
                </a:ext>
              </a:extLst>
            </p:cNvPr>
            <p:cNvSpPr/>
            <p:nvPr/>
          </p:nvSpPr>
          <p:spPr>
            <a:xfrm>
              <a:off x="45802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3684;p68">
              <a:extLst>
                <a:ext uri="{FF2B5EF4-FFF2-40B4-BE49-F238E27FC236}">
                  <a16:creationId xmlns:a16="http://schemas.microsoft.com/office/drawing/2014/main" id="{270F4706-F6B4-379F-073B-F20779D026A4}"/>
                </a:ext>
              </a:extLst>
            </p:cNvPr>
            <p:cNvSpPr/>
            <p:nvPr/>
          </p:nvSpPr>
          <p:spPr>
            <a:xfrm>
              <a:off x="45802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3685;p68">
              <a:extLst>
                <a:ext uri="{FF2B5EF4-FFF2-40B4-BE49-F238E27FC236}">
                  <a16:creationId xmlns:a16="http://schemas.microsoft.com/office/drawing/2014/main" id="{8DF26E42-985F-897C-F49B-4AC78A833EF6}"/>
                </a:ext>
              </a:extLst>
            </p:cNvPr>
            <p:cNvSpPr/>
            <p:nvPr/>
          </p:nvSpPr>
          <p:spPr>
            <a:xfrm>
              <a:off x="45040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3686;p68">
              <a:extLst>
                <a:ext uri="{FF2B5EF4-FFF2-40B4-BE49-F238E27FC236}">
                  <a16:creationId xmlns:a16="http://schemas.microsoft.com/office/drawing/2014/main" id="{B679D280-3141-DB11-79D2-1923EBD7FF87}"/>
                </a:ext>
              </a:extLst>
            </p:cNvPr>
            <p:cNvSpPr/>
            <p:nvPr/>
          </p:nvSpPr>
          <p:spPr>
            <a:xfrm>
              <a:off x="45040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3687;p68">
              <a:extLst>
                <a:ext uri="{FF2B5EF4-FFF2-40B4-BE49-F238E27FC236}">
                  <a16:creationId xmlns:a16="http://schemas.microsoft.com/office/drawing/2014/main" id="{BC1E8BDB-2D17-9FF0-F282-DDC9F6D8981E}"/>
                </a:ext>
              </a:extLst>
            </p:cNvPr>
            <p:cNvSpPr/>
            <p:nvPr/>
          </p:nvSpPr>
          <p:spPr>
            <a:xfrm>
              <a:off x="45040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3688;p68">
              <a:extLst>
                <a:ext uri="{FF2B5EF4-FFF2-40B4-BE49-F238E27FC236}">
                  <a16:creationId xmlns:a16="http://schemas.microsoft.com/office/drawing/2014/main" id="{754CF4EB-F892-752A-771B-D860B4E43E35}"/>
                </a:ext>
              </a:extLst>
            </p:cNvPr>
            <p:cNvSpPr/>
            <p:nvPr/>
          </p:nvSpPr>
          <p:spPr>
            <a:xfrm>
              <a:off x="45040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3689;p68">
              <a:extLst>
                <a:ext uri="{FF2B5EF4-FFF2-40B4-BE49-F238E27FC236}">
                  <a16:creationId xmlns:a16="http://schemas.microsoft.com/office/drawing/2014/main" id="{3A4D1169-2EE0-11D1-65AC-5243566EFD6F}"/>
                </a:ext>
              </a:extLst>
            </p:cNvPr>
            <p:cNvSpPr/>
            <p:nvPr/>
          </p:nvSpPr>
          <p:spPr>
            <a:xfrm>
              <a:off x="45040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3690;p68">
              <a:extLst>
                <a:ext uri="{FF2B5EF4-FFF2-40B4-BE49-F238E27FC236}">
                  <a16:creationId xmlns:a16="http://schemas.microsoft.com/office/drawing/2014/main" id="{43506057-D2D3-3BB6-9635-6AF1288A66B7}"/>
                </a:ext>
              </a:extLst>
            </p:cNvPr>
            <p:cNvSpPr/>
            <p:nvPr/>
          </p:nvSpPr>
          <p:spPr>
            <a:xfrm>
              <a:off x="45040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3691;p68">
              <a:extLst>
                <a:ext uri="{FF2B5EF4-FFF2-40B4-BE49-F238E27FC236}">
                  <a16:creationId xmlns:a16="http://schemas.microsoft.com/office/drawing/2014/main" id="{9520FA40-AEAF-EE4A-D304-117AB189F763}"/>
                </a:ext>
              </a:extLst>
            </p:cNvPr>
            <p:cNvSpPr/>
            <p:nvPr/>
          </p:nvSpPr>
          <p:spPr>
            <a:xfrm>
              <a:off x="44278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3692;p68">
              <a:extLst>
                <a:ext uri="{FF2B5EF4-FFF2-40B4-BE49-F238E27FC236}">
                  <a16:creationId xmlns:a16="http://schemas.microsoft.com/office/drawing/2014/main" id="{22325C38-A290-9A05-3F1C-C0D25E74CB0E}"/>
                </a:ext>
              </a:extLst>
            </p:cNvPr>
            <p:cNvSpPr/>
            <p:nvPr/>
          </p:nvSpPr>
          <p:spPr>
            <a:xfrm>
              <a:off x="44278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3693;p68">
              <a:extLst>
                <a:ext uri="{FF2B5EF4-FFF2-40B4-BE49-F238E27FC236}">
                  <a16:creationId xmlns:a16="http://schemas.microsoft.com/office/drawing/2014/main" id="{D1956081-C6F6-1FAF-F9C7-96D9FA296D66}"/>
                </a:ext>
              </a:extLst>
            </p:cNvPr>
            <p:cNvSpPr/>
            <p:nvPr/>
          </p:nvSpPr>
          <p:spPr>
            <a:xfrm>
              <a:off x="44278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3694;p68">
              <a:extLst>
                <a:ext uri="{FF2B5EF4-FFF2-40B4-BE49-F238E27FC236}">
                  <a16:creationId xmlns:a16="http://schemas.microsoft.com/office/drawing/2014/main" id="{784272C2-2600-594D-FF77-4FA6EA15FB56}"/>
                </a:ext>
              </a:extLst>
            </p:cNvPr>
            <p:cNvSpPr/>
            <p:nvPr/>
          </p:nvSpPr>
          <p:spPr>
            <a:xfrm>
              <a:off x="44278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3695;p68">
              <a:extLst>
                <a:ext uri="{FF2B5EF4-FFF2-40B4-BE49-F238E27FC236}">
                  <a16:creationId xmlns:a16="http://schemas.microsoft.com/office/drawing/2014/main" id="{9DBA6B2A-9C74-E9C8-61E8-13FC0B86CD85}"/>
                </a:ext>
              </a:extLst>
            </p:cNvPr>
            <p:cNvSpPr/>
            <p:nvPr/>
          </p:nvSpPr>
          <p:spPr>
            <a:xfrm>
              <a:off x="44278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3696;p68">
              <a:extLst>
                <a:ext uri="{FF2B5EF4-FFF2-40B4-BE49-F238E27FC236}">
                  <a16:creationId xmlns:a16="http://schemas.microsoft.com/office/drawing/2014/main" id="{5407F77D-E15F-A3B3-89B0-11CD74C5FB2D}"/>
                </a:ext>
              </a:extLst>
            </p:cNvPr>
            <p:cNvSpPr/>
            <p:nvPr/>
          </p:nvSpPr>
          <p:spPr>
            <a:xfrm>
              <a:off x="44278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3697;p68">
              <a:extLst>
                <a:ext uri="{FF2B5EF4-FFF2-40B4-BE49-F238E27FC236}">
                  <a16:creationId xmlns:a16="http://schemas.microsoft.com/office/drawing/2014/main" id="{55A83DA6-74A3-CF89-B0C0-84EE788D1177}"/>
                </a:ext>
              </a:extLst>
            </p:cNvPr>
            <p:cNvSpPr/>
            <p:nvPr/>
          </p:nvSpPr>
          <p:spPr>
            <a:xfrm>
              <a:off x="43516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3698;p68">
              <a:extLst>
                <a:ext uri="{FF2B5EF4-FFF2-40B4-BE49-F238E27FC236}">
                  <a16:creationId xmlns:a16="http://schemas.microsoft.com/office/drawing/2014/main" id="{D3CFCE6A-F5F3-1D5F-C4CC-88F781B66364}"/>
                </a:ext>
              </a:extLst>
            </p:cNvPr>
            <p:cNvSpPr/>
            <p:nvPr/>
          </p:nvSpPr>
          <p:spPr>
            <a:xfrm>
              <a:off x="43516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3699;p68">
              <a:extLst>
                <a:ext uri="{FF2B5EF4-FFF2-40B4-BE49-F238E27FC236}">
                  <a16:creationId xmlns:a16="http://schemas.microsoft.com/office/drawing/2014/main" id="{BC05C3D3-D1C2-1308-FEFE-76CAACC743BB}"/>
                </a:ext>
              </a:extLst>
            </p:cNvPr>
            <p:cNvSpPr/>
            <p:nvPr/>
          </p:nvSpPr>
          <p:spPr>
            <a:xfrm>
              <a:off x="43516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3700;p68">
              <a:extLst>
                <a:ext uri="{FF2B5EF4-FFF2-40B4-BE49-F238E27FC236}">
                  <a16:creationId xmlns:a16="http://schemas.microsoft.com/office/drawing/2014/main" id="{BA04CA87-938A-B875-9223-F1BC128348CF}"/>
                </a:ext>
              </a:extLst>
            </p:cNvPr>
            <p:cNvSpPr/>
            <p:nvPr/>
          </p:nvSpPr>
          <p:spPr>
            <a:xfrm>
              <a:off x="43516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3701;p68">
              <a:extLst>
                <a:ext uri="{FF2B5EF4-FFF2-40B4-BE49-F238E27FC236}">
                  <a16:creationId xmlns:a16="http://schemas.microsoft.com/office/drawing/2014/main" id="{38C67815-0795-A671-ABC8-F94A061528E6}"/>
                </a:ext>
              </a:extLst>
            </p:cNvPr>
            <p:cNvSpPr/>
            <p:nvPr/>
          </p:nvSpPr>
          <p:spPr>
            <a:xfrm>
              <a:off x="42756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3702;p68">
              <a:extLst>
                <a:ext uri="{FF2B5EF4-FFF2-40B4-BE49-F238E27FC236}">
                  <a16:creationId xmlns:a16="http://schemas.microsoft.com/office/drawing/2014/main" id="{3B291D13-68D5-E7F4-C558-469B2ADC58B5}"/>
                </a:ext>
              </a:extLst>
            </p:cNvPr>
            <p:cNvSpPr/>
            <p:nvPr/>
          </p:nvSpPr>
          <p:spPr>
            <a:xfrm>
              <a:off x="42756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3703;p68">
              <a:extLst>
                <a:ext uri="{FF2B5EF4-FFF2-40B4-BE49-F238E27FC236}">
                  <a16:creationId xmlns:a16="http://schemas.microsoft.com/office/drawing/2014/main" id="{36F95C26-64C8-3CCE-D8E0-0D09C00D9791}"/>
                </a:ext>
              </a:extLst>
            </p:cNvPr>
            <p:cNvSpPr/>
            <p:nvPr/>
          </p:nvSpPr>
          <p:spPr>
            <a:xfrm>
              <a:off x="42756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3704;p68">
              <a:extLst>
                <a:ext uri="{FF2B5EF4-FFF2-40B4-BE49-F238E27FC236}">
                  <a16:creationId xmlns:a16="http://schemas.microsoft.com/office/drawing/2014/main" id="{CF966D65-ED1A-1E69-2791-D93D4BECAC8E}"/>
                </a:ext>
              </a:extLst>
            </p:cNvPr>
            <p:cNvSpPr/>
            <p:nvPr/>
          </p:nvSpPr>
          <p:spPr>
            <a:xfrm>
              <a:off x="42756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3705;p68">
              <a:extLst>
                <a:ext uri="{FF2B5EF4-FFF2-40B4-BE49-F238E27FC236}">
                  <a16:creationId xmlns:a16="http://schemas.microsoft.com/office/drawing/2014/main" id="{FA5E8B88-5A2F-3020-2573-E3B198B9BBE6}"/>
                </a:ext>
              </a:extLst>
            </p:cNvPr>
            <p:cNvSpPr/>
            <p:nvPr/>
          </p:nvSpPr>
          <p:spPr>
            <a:xfrm>
              <a:off x="42756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3706;p68">
              <a:extLst>
                <a:ext uri="{FF2B5EF4-FFF2-40B4-BE49-F238E27FC236}">
                  <a16:creationId xmlns:a16="http://schemas.microsoft.com/office/drawing/2014/main" id="{6A5EFB70-F818-A283-B427-B3CAE41062AF}"/>
                </a:ext>
              </a:extLst>
            </p:cNvPr>
            <p:cNvSpPr/>
            <p:nvPr/>
          </p:nvSpPr>
          <p:spPr>
            <a:xfrm>
              <a:off x="42756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3707;p68">
              <a:extLst>
                <a:ext uri="{FF2B5EF4-FFF2-40B4-BE49-F238E27FC236}">
                  <a16:creationId xmlns:a16="http://schemas.microsoft.com/office/drawing/2014/main" id="{5948EE86-AE3C-55AB-A810-3C8B81A44D87}"/>
                </a:ext>
              </a:extLst>
            </p:cNvPr>
            <p:cNvSpPr/>
            <p:nvPr/>
          </p:nvSpPr>
          <p:spPr>
            <a:xfrm>
              <a:off x="41994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3708;p68">
              <a:extLst>
                <a:ext uri="{FF2B5EF4-FFF2-40B4-BE49-F238E27FC236}">
                  <a16:creationId xmlns:a16="http://schemas.microsoft.com/office/drawing/2014/main" id="{43C54AE4-BC3F-0BC4-2E25-7C540FB01955}"/>
                </a:ext>
              </a:extLst>
            </p:cNvPr>
            <p:cNvSpPr/>
            <p:nvPr/>
          </p:nvSpPr>
          <p:spPr>
            <a:xfrm>
              <a:off x="41994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3709;p68">
              <a:extLst>
                <a:ext uri="{FF2B5EF4-FFF2-40B4-BE49-F238E27FC236}">
                  <a16:creationId xmlns:a16="http://schemas.microsoft.com/office/drawing/2014/main" id="{05509295-F757-EF3E-2F8B-C352B9BC4797}"/>
                </a:ext>
              </a:extLst>
            </p:cNvPr>
            <p:cNvSpPr/>
            <p:nvPr/>
          </p:nvSpPr>
          <p:spPr>
            <a:xfrm>
              <a:off x="41994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3710;p68">
              <a:extLst>
                <a:ext uri="{FF2B5EF4-FFF2-40B4-BE49-F238E27FC236}">
                  <a16:creationId xmlns:a16="http://schemas.microsoft.com/office/drawing/2014/main" id="{A637A375-F892-05A6-8BA1-09804608B49B}"/>
                </a:ext>
              </a:extLst>
            </p:cNvPr>
            <p:cNvSpPr/>
            <p:nvPr/>
          </p:nvSpPr>
          <p:spPr>
            <a:xfrm>
              <a:off x="41231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3711;p68">
              <a:extLst>
                <a:ext uri="{FF2B5EF4-FFF2-40B4-BE49-F238E27FC236}">
                  <a16:creationId xmlns:a16="http://schemas.microsoft.com/office/drawing/2014/main" id="{812CB58C-16EF-43B8-84FF-65FC58715D36}"/>
                </a:ext>
              </a:extLst>
            </p:cNvPr>
            <p:cNvSpPr/>
            <p:nvPr/>
          </p:nvSpPr>
          <p:spPr>
            <a:xfrm>
              <a:off x="41231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79" name="Google Shape;3712;p68">
            <a:extLst>
              <a:ext uri="{FF2B5EF4-FFF2-40B4-BE49-F238E27FC236}">
                <a16:creationId xmlns:a16="http://schemas.microsoft.com/office/drawing/2014/main" id="{6B8A0116-81BA-1E08-8204-A4334161C1D1}"/>
              </a:ext>
            </a:extLst>
          </p:cNvPr>
          <p:cNvGrpSpPr/>
          <p:nvPr/>
        </p:nvGrpSpPr>
        <p:grpSpPr>
          <a:xfrm>
            <a:off x="5904877" y="1435213"/>
            <a:ext cx="2435960" cy="1297725"/>
            <a:chOff x="233350" y="949250"/>
            <a:chExt cx="7137300" cy="3802300"/>
          </a:xfrm>
        </p:grpSpPr>
        <p:sp>
          <p:nvSpPr>
            <p:cNvPr id="9380" name="Google Shape;3713;p68">
              <a:extLst>
                <a:ext uri="{FF2B5EF4-FFF2-40B4-BE49-F238E27FC236}">
                  <a16:creationId xmlns:a16="http://schemas.microsoft.com/office/drawing/2014/main" id="{A5B08079-9557-EF50-9356-4E43C2AE2BF8}"/>
                </a:ext>
              </a:extLst>
            </p:cNvPr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3714;p68">
              <a:extLst>
                <a:ext uri="{FF2B5EF4-FFF2-40B4-BE49-F238E27FC236}">
                  <a16:creationId xmlns:a16="http://schemas.microsoft.com/office/drawing/2014/main" id="{9B74AF08-D78E-FF99-33F9-06FD633892EE}"/>
                </a:ext>
              </a:extLst>
            </p:cNvPr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3715;p68">
              <a:extLst>
                <a:ext uri="{FF2B5EF4-FFF2-40B4-BE49-F238E27FC236}">
                  <a16:creationId xmlns:a16="http://schemas.microsoft.com/office/drawing/2014/main" id="{BDE1B24D-DB41-142D-B182-6AFF070CFD9D}"/>
                </a:ext>
              </a:extLst>
            </p:cNvPr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3716;p68">
              <a:extLst>
                <a:ext uri="{FF2B5EF4-FFF2-40B4-BE49-F238E27FC236}">
                  <a16:creationId xmlns:a16="http://schemas.microsoft.com/office/drawing/2014/main" id="{D7774DBA-E496-DBFE-67EC-9409F6FE4DE1}"/>
                </a:ext>
              </a:extLst>
            </p:cNvPr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3717;p68">
              <a:extLst>
                <a:ext uri="{FF2B5EF4-FFF2-40B4-BE49-F238E27FC236}">
                  <a16:creationId xmlns:a16="http://schemas.microsoft.com/office/drawing/2014/main" id="{84859739-2A00-1AF7-A3A2-BEF65565E0A4}"/>
                </a:ext>
              </a:extLst>
            </p:cNvPr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3718;p68">
              <a:extLst>
                <a:ext uri="{FF2B5EF4-FFF2-40B4-BE49-F238E27FC236}">
                  <a16:creationId xmlns:a16="http://schemas.microsoft.com/office/drawing/2014/main" id="{1A8EDD5D-6372-EBB6-4E51-52F9537A0A42}"/>
                </a:ext>
              </a:extLst>
            </p:cNvPr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3719;p68">
              <a:extLst>
                <a:ext uri="{FF2B5EF4-FFF2-40B4-BE49-F238E27FC236}">
                  <a16:creationId xmlns:a16="http://schemas.microsoft.com/office/drawing/2014/main" id="{6C1956D2-6C65-EDB7-055C-B17E492A06E6}"/>
                </a:ext>
              </a:extLst>
            </p:cNvPr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3720;p68">
              <a:extLst>
                <a:ext uri="{FF2B5EF4-FFF2-40B4-BE49-F238E27FC236}">
                  <a16:creationId xmlns:a16="http://schemas.microsoft.com/office/drawing/2014/main" id="{0C32E33B-DAB2-80B7-ADEF-5F8567ECEE36}"/>
                </a:ext>
              </a:extLst>
            </p:cNvPr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3721;p68">
              <a:extLst>
                <a:ext uri="{FF2B5EF4-FFF2-40B4-BE49-F238E27FC236}">
                  <a16:creationId xmlns:a16="http://schemas.microsoft.com/office/drawing/2014/main" id="{FBCB8254-B97C-FC85-7462-C8989D354482}"/>
                </a:ext>
              </a:extLst>
            </p:cNvPr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3722;p68">
              <a:extLst>
                <a:ext uri="{FF2B5EF4-FFF2-40B4-BE49-F238E27FC236}">
                  <a16:creationId xmlns:a16="http://schemas.microsoft.com/office/drawing/2014/main" id="{F07C29E1-AC10-0A68-97FD-315EE6D85931}"/>
                </a:ext>
              </a:extLst>
            </p:cNvPr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3723;p68">
              <a:extLst>
                <a:ext uri="{FF2B5EF4-FFF2-40B4-BE49-F238E27FC236}">
                  <a16:creationId xmlns:a16="http://schemas.microsoft.com/office/drawing/2014/main" id="{2413D63D-E49F-FE3B-1659-C39B2591463C}"/>
                </a:ext>
              </a:extLst>
            </p:cNvPr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3724;p68">
              <a:extLst>
                <a:ext uri="{FF2B5EF4-FFF2-40B4-BE49-F238E27FC236}">
                  <a16:creationId xmlns:a16="http://schemas.microsoft.com/office/drawing/2014/main" id="{76925338-694E-44A3-1D4D-B67300F47996}"/>
                </a:ext>
              </a:extLst>
            </p:cNvPr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3725;p68">
              <a:extLst>
                <a:ext uri="{FF2B5EF4-FFF2-40B4-BE49-F238E27FC236}">
                  <a16:creationId xmlns:a16="http://schemas.microsoft.com/office/drawing/2014/main" id="{88C3A398-D81E-A8D7-F1AD-D4894A65EE3C}"/>
                </a:ext>
              </a:extLst>
            </p:cNvPr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3726;p68">
              <a:extLst>
                <a:ext uri="{FF2B5EF4-FFF2-40B4-BE49-F238E27FC236}">
                  <a16:creationId xmlns:a16="http://schemas.microsoft.com/office/drawing/2014/main" id="{C4E0492E-0990-44DB-7C26-B14FF57D09E0}"/>
                </a:ext>
              </a:extLst>
            </p:cNvPr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3727;p68">
              <a:extLst>
                <a:ext uri="{FF2B5EF4-FFF2-40B4-BE49-F238E27FC236}">
                  <a16:creationId xmlns:a16="http://schemas.microsoft.com/office/drawing/2014/main" id="{F4725678-081A-19DF-56D3-9A07E1FAEF58}"/>
                </a:ext>
              </a:extLst>
            </p:cNvPr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3728;p68">
              <a:extLst>
                <a:ext uri="{FF2B5EF4-FFF2-40B4-BE49-F238E27FC236}">
                  <a16:creationId xmlns:a16="http://schemas.microsoft.com/office/drawing/2014/main" id="{7DC41D62-7E15-1665-5717-710062A250A8}"/>
                </a:ext>
              </a:extLst>
            </p:cNvPr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3729;p68">
              <a:extLst>
                <a:ext uri="{FF2B5EF4-FFF2-40B4-BE49-F238E27FC236}">
                  <a16:creationId xmlns:a16="http://schemas.microsoft.com/office/drawing/2014/main" id="{B8B227C4-43FC-E02E-1EB0-33A945E57279}"/>
                </a:ext>
              </a:extLst>
            </p:cNvPr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3730;p68">
              <a:extLst>
                <a:ext uri="{FF2B5EF4-FFF2-40B4-BE49-F238E27FC236}">
                  <a16:creationId xmlns:a16="http://schemas.microsoft.com/office/drawing/2014/main" id="{A419EAF5-04A0-DCD9-50B9-F500CD4547CC}"/>
                </a:ext>
              </a:extLst>
            </p:cNvPr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3731;p68">
              <a:extLst>
                <a:ext uri="{FF2B5EF4-FFF2-40B4-BE49-F238E27FC236}">
                  <a16:creationId xmlns:a16="http://schemas.microsoft.com/office/drawing/2014/main" id="{5F44F67E-E0FC-4369-39E3-92520D4DE186}"/>
                </a:ext>
              </a:extLst>
            </p:cNvPr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3732;p68">
              <a:extLst>
                <a:ext uri="{FF2B5EF4-FFF2-40B4-BE49-F238E27FC236}">
                  <a16:creationId xmlns:a16="http://schemas.microsoft.com/office/drawing/2014/main" id="{9DB22EA2-E012-58CB-4A43-63ED56FD0948}"/>
                </a:ext>
              </a:extLst>
            </p:cNvPr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3733;p68">
              <a:extLst>
                <a:ext uri="{FF2B5EF4-FFF2-40B4-BE49-F238E27FC236}">
                  <a16:creationId xmlns:a16="http://schemas.microsoft.com/office/drawing/2014/main" id="{53E5307E-377E-ED35-52A9-CEEABF2D08C2}"/>
                </a:ext>
              </a:extLst>
            </p:cNvPr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3734;p68">
              <a:extLst>
                <a:ext uri="{FF2B5EF4-FFF2-40B4-BE49-F238E27FC236}">
                  <a16:creationId xmlns:a16="http://schemas.microsoft.com/office/drawing/2014/main" id="{653ED0D8-FB6A-9971-1DF4-3612C5A734BA}"/>
                </a:ext>
              </a:extLst>
            </p:cNvPr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3735;p68">
              <a:extLst>
                <a:ext uri="{FF2B5EF4-FFF2-40B4-BE49-F238E27FC236}">
                  <a16:creationId xmlns:a16="http://schemas.microsoft.com/office/drawing/2014/main" id="{81136D14-EDC4-407E-B63A-3C1F6776D317}"/>
                </a:ext>
              </a:extLst>
            </p:cNvPr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3736;p68">
              <a:extLst>
                <a:ext uri="{FF2B5EF4-FFF2-40B4-BE49-F238E27FC236}">
                  <a16:creationId xmlns:a16="http://schemas.microsoft.com/office/drawing/2014/main" id="{27F291D3-0F39-7052-6733-BB560EFB9DAB}"/>
                </a:ext>
              </a:extLst>
            </p:cNvPr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3737;p68">
              <a:extLst>
                <a:ext uri="{FF2B5EF4-FFF2-40B4-BE49-F238E27FC236}">
                  <a16:creationId xmlns:a16="http://schemas.microsoft.com/office/drawing/2014/main" id="{9331D941-5333-2C40-A053-4ED2E1BEAC8D}"/>
                </a:ext>
              </a:extLst>
            </p:cNvPr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3738;p68">
              <a:extLst>
                <a:ext uri="{FF2B5EF4-FFF2-40B4-BE49-F238E27FC236}">
                  <a16:creationId xmlns:a16="http://schemas.microsoft.com/office/drawing/2014/main" id="{80D57468-2A89-4465-0974-772D76DA0506}"/>
                </a:ext>
              </a:extLst>
            </p:cNvPr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3739;p68">
              <a:extLst>
                <a:ext uri="{FF2B5EF4-FFF2-40B4-BE49-F238E27FC236}">
                  <a16:creationId xmlns:a16="http://schemas.microsoft.com/office/drawing/2014/main" id="{826F6D4E-7CBA-7F63-4E54-13933775F475}"/>
                </a:ext>
              </a:extLst>
            </p:cNvPr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3740;p68">
              <a:extLst>
                <a:ext uri="{FF2B5EF4-FFF2-40B4-BE49-F238E27FC236}">
                  <a16:creationId xmlns:a16="http://schemas.microsoft.com/office/drawing/2014/main" id="{D448A5AC-FA02-B1EC-06CF-249E1DEE32B3}"/>
                </a:ext>
              </a:extLst>
            </p:cNvPr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3741;p68">
              <a:extLst>
                <a:ext uri="{FF2B5EF4-FFF2-40B4-BE49-F238E27FC236}">
                  <a16:creationId xmlns:a16="http://schemas.microsoft.com/office/drawing/2014/main" id="{65FDD2B6-A68F-6CA7-4875-3D39C001D4DE}"/>
                </a:ext>
              </a:extLst>
            </p:cNvPr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3742;p68">
              <a:extLst>
                <a:ext uri="{FF2B5EF4-FFF2-40B4-BE49-F238E27FC236}">
                  <a16:creationId xmlns:a16="http://schemas.microsoft.com/office/drawing/2014/main" id="{19581096-9B1C-B46D-C47D-97B5AF9B65BA}"/>
                </a:ext>
              </a:extLst>
            </p:cNvPr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3743;p68">
              <a:extLst>
                <a:ext uri="{FF2B5EF4-FFF2-40B4-BE49-F238E27FC236}">
                  <a16:creationId xmlns:a16="http://schemas.microsoft.com/office/drawing/2014/main" id="{E1CACA17-5111-15DC-CDBA-D5EE7C3682D0}"/>
                </a:ext>
              </a:extLst>
            </p:cNvPr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3744;p68">
              <a:extLst>
                <a:ext uri="{FF2B5EF4-FFF2-40B4-BE49-F238E27FC236}">
                  <a16:creationId xmlns:a16="http://schemas.microsoft.com/office/drawing/2014/main" id="{D9C8732D-6454-F096-6A57-19D76C2D68CF}"/>
                </a:ext>
              </a:extLst>
            </p:cNvPr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3745;p68">
              <a:extLst>
                <a:ext uri="{FF2B5EF4-FFF2-40B4-BE49-F238E27FC236}">
                  <a16:creationId xmlns:a16="http://schemas.microsoft.com/office/drawing/2014/main" id="{AB3B4300-EA75-B612-546B-CA40F9029131}"/>
                </a:ext>
              </a:extLst>
            </p:cNvPr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3746;p68">
              <a:extLst>
                <a:ext uri="{FF2B5EF4-FFF2-40B4-BE49-F238E27FC236}">
                  <a16:creationId xmlns:a16="http://schemas.microsoft.com/office/drawing/2014/main" id="{9C5FFD42-5094-DAA7-811F-27A2236C2116}"/>
                </a:ext>
              </a:extLst>
            </p:cNvPr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3747;p68">
              <a:extLst>
                <a:ext uri="{FF2B5EF4-FFF2-40B4-BE49-F238E27FC236}">
                  <a16:creationId xmlns:a16="http://schemas.microsoft.com/office/drawing/2014/main" id="{577D081B-AE6A-BFC4-7986-750D68799FA4}"/>
                </a:ext>
              </a:extLst>
            </p:cNvPr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3748;p68">
              <a:extLst>
                <a:ext uri="{FF2B5EF4-FFF2-40B4-BE49-F238E27FC236}">
                  <a16:creationId xmlns:a16="http://schemas.microsoft.com/office/drawing/2014/main" id="{A7D42047-7B74-5D91-7767-39CBF7BE9399}"/>
                </a:ext>
              </a:extLst>
            </p:cNvPr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3749;p68">
              <a:extLst>
                <a:ext uri="{FF2B5EF4-FFF2-40B4-BE49-F238E27FC236}">
                  <a16:creationId xmlns:a16="http://schemas.microsoft.com/office/drawing/2014/main" id="{7919C6EB-CC24-EE66-66D8-0F2ECA70E429}"/>
                </a:ext>
              </a:extLst>
            </p:cNvPr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3750;p68">
              <a:extLst>
                <a:ext uri="{FF2B5EF4-FFF2-40B4-BE49-F238E27FC236}">
                  <a16:creationId xmlns:a16="http://schemas.microsoft.com/office/drawing/2014/main" id="{C0660DE0-B1BE-B945-6CF0-02DC9939B5CF}"/>
                </a:ext>
              </a:extLst>
            </p:cNvPr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3751;p68">
              <a:extLst>
                <a:ext uri="{FF2B5EF4-FFF2-40B4-BE49-F238E27FC236}">
                  <a16:creationId xmlns:a16="http://schemas.microsoft.com/office/drawing/2014/main" id="{690B5A3A-5108-4A77-C1E5-CFA8528F0D4D}"/>
                </a:ext>
              </a:extLst>
            </p:cNvPr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3752;p68">
              <a:extLst>
                <a:ext uri="{FF2B5EF4-FFF2-40B4-BE49-F238E27FC236}">
                  <a16:creationId xmlns:a16="http://schemas.microsoft.com/office/drawing/2014/main" id="{47215146-8893-CB25-482F-44E4DEEE997B}"/>
                </a:ext>
              </a:extLst>
            </p:cNvPr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3753;p68">
              <a:extLst>
                <a:ext uri="{FF2B5EF4-FFF2-40B4-BE49-F238E27FC236}">
                  <a16:creationId xmlns:a16="http://schemas.microsoft.com/office/drawing/2014/main" id="{A3677A1A-8D35-4896-96A0-A55780B1A123}"/>
                </a:ext>
              </a:extLst>
            </p:cNvPr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3754;p68">
              <a:extLst>
                <a:ext uri="{FF2B5EF4-FFF2-40B4-BE49-F238E27FC236}">
                  <a16:creationId xmlns:a16="http://schemas.microsoft.com/office/drawing/2014/main" id="{8A6CBB80-9932-D5F5-53FC-A90C79CBDFB3}"/>
                </a:ext>
              </a:extLst>
            </p:cNvPr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3755;p68">
              <a:extLst>
                <a:ext uri="{FF2B5EF4-FFF2-40B4-BE49-F238E27FC236}">
                  <a16:creationId xmlns:a16="http://schemas.microsoft.com/office/drawing/2014/main" id="{E5394F1C-35C7-0055-0B3B-E5C64F10DFA8}"/>
                </a:ext>
              </a:extLst>
            </p:cNvPr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3756;p68">
              <a:extLst>
                <a:ext uri="{FF2B5EF4-FFF2-40B4-BE49-F238E27FC236}">
                  <a16:creationId xmlns:a16="http://schemas.microsoft.com/office/drawing/2014/main" id="{4264DB43-099A-53C3-5771-5A6F4BB3263E}"/>
                </a:ext>
              </a:extLst>
            </p:cNvPr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3757;p68">
              <a:extLst>
                <a:ext uri="{FF2B5EF4-FFF2-40B4-BE49-F238E27FC236}">
                  <a16:creationId xmlns:a16="http://schemas.microsoft.com/office/drawing/2014/main" id="{B79C2E35-8063-F297-33FC-91FBF7CFCED7}"/>
                </a:ext>
              </a:extLst>
            </p:cNvPr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3758;p68">
              <a:extLst>
                <a:ext uri="{FF2B5EF4-FFF2-40B4-BE49-F238E27FC236}">
                  <a16:creationId xmlns:a16="http://schemas.microsoft.com/office/drawing/2014/main" id="{66A811DB-C44F-D563-FDD6-CCB90F0E705D}"/>
                </a:ext>
              </a:extLst>
            </p:cNvPr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3759;p68">
              <a:extLst>
                <a:ext uri="{FF2B5EF4-FFF2-40B4-BE49-F238E27FC236}">
                  <a16:creationId xmlns:a16="http://schemas.microsoft.com/office/drawing/2014/main" id="{1CF24B5B-F9D3-6279-7145-00B866789C81}"/>
                </a:ext>
              </a:extLst>
            </p:cNvPr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3760;p68">
              <a:extLst>
                <a:ext uri="{FF2B5EF4-FFF2-40B4-BE49-F238E27FC236}">
                  <a16:creationId xmlns:a16="http://schemas.microsoft.com/office/drawing/2014/main" id="{429AE643-E4F8-F4DD-CFDE-76C196B055C0}"/>
                </a:ext>
              </a:extLst>
            </p:cNvPr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3761;p68">
              <a:extLst>
                <a:ext uri="{FF2B5EF4-FFF2-40B4-BE49-F238E27FC236}">
                  <a16:creationId xmlns:a16="http://schemas.microsoft.com/office/drawing/2014/main" id="{DF45CD32-995E-893E-D43B-FD51A733DCCE}"/>
                </a:ext>
              </a:extLst>
            </p:cNvPr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3762;p68">
              <a:extLst>
                <a:ext uri="{FF2B5EF4-FFF2-40B4-BE49-F238E27FC236}">
                  <a16:creationId xmlns:a16="http://schemas.microsoft.com/office/drawing/2014/main" id="{46F7D83D-4B1F-D87E-C974-29BF875EEF98}"/>
                </a:ext>
              </a:extLst>
            </p:cNvPr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3763;p68">
              <a:extLst>
                <a:ext uri="{FF2B5EF4-FFF2-40B4-BE49-F238E27FC236}">
                  <a16:creationId xmlns:a16="http://schemas.microsoft.com/office/drawing/2014/main" id="{13D040CB-43F0-2056-EAD6-CE004FA82C50}"/>
                </a:ext>
              </a:extLst>
            </p:cNvPr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31" name="Google Shape;3764;p68">
            <a:extLst>
              <a:ext uri="{FF2B5EF4-FFF2-40B4-BE49-F238E27FC236}">
                <a16:creationId xmlns:a16="http://schemas.microsoft.com/office/drawing/2014/main" id="{E2AC8847-70E6-078A-34E3-7DBF2CAA5AE3}"/>
              </a:ext>
            </a:extLst>
          </p:cNvPr>
          <p:cNvGrpSpPr/>
          <p:nvPr/>
        </p:nvGrpSpPr>
        <p:grpSpPr>
          <a:xfrm>
            <a:off x="698034" y="1396904"/>
            <a:ext cx="2665073" cy="1317140"/>
            <a:chOff x="793334" y="1192826"/>
            <a:chExt cx="2665073" cy="1317140"/>
          </a:xfrm>
        </p:grpSpPr>
        <p:sp>
          <p:nvSpPr>
            <p:cNvPr id="9432" name="Google Shape;3765;p68">
              <a:extLst>
                <a:ext uri="{FF2B5EF4-FFF2-40B4-BE49-F238E27FC236}">
                  <a16:creationId xmlns:a16="http://schemas.microsoft.com/office/drawing/2014/main" id="{9E689BC9-8B87-86DF-2794-1A9C4E0F2D5B}"/>
                </a:ext>
              </a:extLst>
            </p:cNvPr>
            <p:cNvSpPr/>
            <p:nvPr/>
          </p:nvSpPr>
          <p:spPr>
            <a:xfrm>
              <a:off x="2759899" y="20345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3766;p68">
              <a:extLst>
                <a:ext uri="{FF2B5EF4-FFF2-40B4-BE49-F238E27FC236}">
                  <a16:creationId xmlns:a16="http://schemas.microsoft.com/office/drawing/2014/main" id="{436F241D-83EF-D999-781C-41AF200CA4A3}"/>
                </a:ext>
              </a:extLst>
            </p:cNvPr>
            <p:cNvSpPr/>
            <p:nvPr/>
          </p:nvSpPr>
          <p:spPr>
            <a:xfrm>
              <a:off x="2622291" y="1667631"/>
              <a:ext cx="12573" cy="1765"/>
            </a:xfrm>
            <a:custGeom>
              <a:avLst/>
              <a:gdLst/>
              <a:ahLst/>
              <a:cxnLst/>
              <a:rect l="l" t="t" r="r" b="b"/>
              <a:pathLst>
                <a:path w="926" h="130" extrusionOk="0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3767;p68">
              <a:extLst>
                <a:ext uri="{FF2B5EF4-FFF2-40B4-BE49-F238E27FC236}">
                  <a16:creationId xmlns:a16="http://schemas.microsoft.com/office/drawing/2014/main" id="{8C6E3255-5835-5959-C108-33CEEBA364A4}"/>
                </a:ext>
              </a:extLst>
            </p:cNvPr>
            <p:cNvSpPr/>
            <p:nvPr/>
          </p:nvSpPr>
          <p:spPr>
            <a:xfrm>
              <a:off x="2265040" y="1528449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3768;p68">
              <a:extLst>
                <a:ext uri="{FF2B5EF4-FFF2-40B4-BE49-F238E27FC236}">
                  <a16:creationId xmlns:a16="http://schemas.microsoft.com/office/drawing/2014/main" id="{9C101ABE-BDB4-0CFB-75D0-24C256D9DC85}"/>
                </a:ext>
              </a:extLst>
            </p:cNvPr>
            <p:cNvSpPr/>
            <p:nvPr/>
          </p:nvSpPr>
          <p:spPr>
            <a:xfrm>
              <a:off x="2494622" y="1668433"/>
              <a:ext cx="8147" cy="2118"/>
            </a:xfrm>
            <a:custGeom>
              <a:avLst/>
              <a:gdLst/>
              <a:ahLst/>
              <a:cxnLst/>
              <a:rect l="l" t="t" r="r" b="b"/>
              <a:pathLst>
                <a:path w="600" h="156" extrusionOk="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3769;p68">
              <a:extLst>
                <a:ext uri="{FF2B5EF4-FFF2-40B4-BE49-F238E27FC236}">
                  <a16:creationId xmlns:a16="http://schemas.microsoft.com/office/drawing/2014/main" id="{3B062ADF-D180-E200-12E9-AE9DE3742B9B}"/>
                </a:ext>
              </a:extLst>
            </p:cNvPr>
            <p:cNvSpPr/>
            <p:nvPr/>
          </p:nvSpPr>
          <p:spPr>
            <a:xfrm>
              <a:off x="2304347" y="1661671"/>
              <a:ext cx="30291" cy="17094"/>
            </a:xfrm>
            <a:custGeom>
              <a:avLst/>
              <a:gdLst/>
              <a:ahLst/>
              <a:cxnLst/>
              <a:rect l="l" t="t" r="r" b="b"/>
              <a:pathLst>
                <a:path w="2231" h="1259" extrusionOk="0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3770;p68">
              <a:extLst>
                <a:ext uri="{FF2B5EF4-FFF2-40B4-BE49-F238E27FC236}">
                  <a16:creationId xmlns:a16="http://schemas.microsoft.com/office/drawing/2014/main" id="{5FFB824B-873D-0758-9EED-072D479C383E}"/>
                </a:ext>
              </a:extLst>
            </p:cNvPr>
            <p:cNvSpPr/>
            <p:nvPr/>
          </p:nvSpPr>
          <p:spPr>
            <a:xfrm>
              <a:off x="2596779" y="1667903"/>
              <a:ext cx="20869" cy="13808"/>
            </a:xfrm>
            <a:custGeom>
              <a:avLst/>
              <a:gdLst/>
              <a:ahLst/>
              <a:cxnLst/>
              <a:rect l="l" t="t" r="r" b="b"/>
              <a:pathLst>
                <a:path w="1537" h="1017" extrusionOk="0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3771;p68">
              <a:extLst>
                <a:ext uri="{FF2B5EF4-FFF2-40B4-BE49-F238E27FC236}">
                  <a16:creationId xmlns:a16="http://schemas.microsoft.com/office/drawing/2014/main" id="{DF312416-680F-6BB0-E098-F101DF13DFFE}"/>
                </a:ext>
              </a:extLst>
            </p:cNvPr>
            <p:cNvSpPr/>
            <p:nvPr/>
          </p:nvSpPr>
          <p:spPr>
            <a:xfrm>
              <a:off x="1460410" y="19054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3772;p68">
              <a:extLst>
                <a:ext uri="{FF2B5EF4-FFF2-40B4-BE49-F238E27FC236}">
                  <a16:creationId xmlns:a16="http://schemas.microsoft.com/office/drawing/2014/main" id="{05371BD2-8F28-4E66-85CF-9E0324046511}"/>
                </a:ext>
              </a:extLst>
            </p:cNvPr>
            <p:cNvSpPr/>
            <p:nvPr/>
          </p:nvSpPr>
          <p:spPr>
            <a:xfrm>
              <a:off x="2393809" y="1664875"/>
              <a:ext cx="58709" cy="92123"/>
            </a:xfrm>
            <a:custGeom>
              <a:avLst/>
              <a:gdLst/>
              <a:ahLst/>
              <a:cxnLst/>
              <a:rect l="l" t="t" r="r" b="b"/>
              <a:pathLst>
                <a:path w="4324" h="6785" extrusionOk="0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3773;p68">
              <a:extLst>
                <a:ext uri="{FF2B5EF4-FFF2-40B4-BE49-F238E27FC236}">
                  <a16:creationId xmlns:a16="http://schemas.microsoft.com/office/drawing/2014/main" id="{15A01E9D-A341-7F42-6249-D8BF774022B3}"/>
                </a:ext>
              </a:extLst>
            </p:cNvPr>
            <p:cNvSpPr/>
            <p:nvPr/>
          </p:nvSpPr>
          <p:spPr>
            <a:xfrm>
              <a:off x="3030608" y="2063280"/>
              <a:ext cx="2525" cy="733"/>
            </a:xfrm>
            <a:custGeom>
              <a:avLst/>
              <a:gdLst/>
              <a:ahLst/>
              <a:cxnLst/>
              <a:rect l="l" t="t" r="r" b="b"/>
              <a:pathLst>
                <a:path w="186" h="54" extrusionOk="0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3774;p68">
              <a:extLst>
                <a:ext uri="{FF2B5EF4-FFF2-40B4-BE49-F238E27FC236}">
                  <a16:creationId xmlns:a16="http://schemas.microsoft.com/office/drawing/2014/main" id="{E58A4C6A-3635-F441-5B06-600A112F748D}"/>
                </a:ext>
              </a:extLst>
            </p:cNvPr>
            <p:cNvSpPr/>
            <p:nvPr/>
          </p:nvSpPr>
          <p:spPr>
            <a:xfrm>
              <a:off x="2090841" y="1529304"/>
              <a:ext cx="1765" cy="2390"/>
            </a:xfrm>
            <a:custGeom>
              <a:avLst/>
              <a:gdLst/>
              <a:ahLst/>
              <a:cxnLst/>
              <a:rect l="l" t="t" r="r" b="b"/>
              <a:pathLst>
                <a:path w="130" h="176" extrusionOk="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3775;p68">
              <a:extLst>
                <a:ext uri="{FF2B5EF4-FFF2-40B4-BE49-F238E27FC236}">
                  <a16:creationId xmlns:a16="http://schemas.microsoft.com/office/drawing/2014/main" id="{31E5ADD9-7182-A470-C68A-5E6719092A64}"/>
                </a:ext>
              </a:extLst>
            </p:cNvPr>
            <p:cNvSpPr/>
            <p:nvPr/>
          </p:nvSpPr>
          <p:spPr>
            <a:xfrm>
              <a:off x="2245597" y="1718058"/>
              <a:ext cx="14229" cy="4386"/>
            </a:xfrm>
            <a:custGeom>
              <a:avLst/>
              <a:gdLst/>
              <a:ahLst/>
              <a:cxnLst/>
              <a:rect l="l" t="t" r="r" b="b"/>
              <a:pathLst>
                <a:path w="1048" h="323" extrusionOk="0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3776;p68">
              <a:extLst>
                <a:ext uri="{FF2B5EF4-FFF2-40B4-BE49-F238E27FC236}">
                  <a16:creationId xmlns:a16="http://schemas.microsoft.com/office/drawing/2014/main" id="{826BFAF7-DA33-80AB-769D-9CF7CE0BE717}"/>
                </a:ext>
              </a:extLst>
            </p:cNvPr>
            <p:cNvSpPr/>
            <p:nvPr/>
          </p:nvSpPr>
          <p:spPr>
            <a:xfrm>
              <a:off x="2812146" y="1578590"/>
              <a:ext cx="42742" cy="41805"/>
            </a:xfrm>
            <a:custGeom>
              <a:avLst/>
              <a:gdLst/>
              <a:ahLst/>
              <a:cxnLst/>
              <a:rect l="l" t="t" r="r" b="b"/>
              <a:pathLst>
                <a:path w="3148" h="3079" extrusionOk="0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3777;p68">
              <a:extLst>
                <a:ext uri="{FF2B5EF4-FFF2-40B4-BE49-F238E27FC236}">
                  <a16:creationId xmlns:a16="http://schemas.microsoft.com/office/drawing/2014/main" id="{6C74D274-CF31-F975-5F26-85912373C22E}"/>
                </a:ext>
              </a:extLst>
            </p:cNvPr>
            <p:cNvSpPr/>
            <p:nvPr/>
          </p:nvSpPr>
          <p:spPr>
            <a:xfrm>
              <a:off x="2563691" y="1451016"/>
              <a:ext cx="3055" cy="2593"/>
            </a:xfrm>
            <a:custGeom>
              <a:avLst/>
              <a:gdLst/>
              <a:ahLst/>
              <a:cxnLst/>
              <a:rect l="l" t="t" r="r" b="b"/>
              <a:pathLst>
                <a:path w="225" h="191" extrusionOk="0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3778;p68">
              <a:extLst>
                <a:ext uri="{FF2B5EF4-FFF2-40B4-BE49-F238E27FC236}">
                  <a16:creationId xmlns:a16="http://schemas.microsoft.com/office/drawing/2014/main" id="{0E027881-DCCD-9A97-2FBE-663F293BE036}"/>
                </a:ext>
              </a:extLst>
            </p:cNvPr>
            <p:cNvSpPr/>
            <p:nvPr/>
          </p:nvSpPr>
          <p:spPr>
            <a:xfrm>
              <a:off x="2480977" y="1673361"/>
              <a:ext cx="16510" cy="18180"/>
            </a:xfrm>
            <a:custGeom>
              <a:avLst/>
              <a:gdLst/>
              <a:ahLst/>
              <a:cxnLst/>
              <a:rect l="l" t="t" r="r" b="b"/>
              <a:pathLst>
                <a:path w="1216" h="1339" extrusionOk="0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3779;p68">
              <a:extLst>
                <a:ext uri="{FF2B5EF4-FFF2-40B4-BE49-F238E27FC236}">
                  <a16:creationId xmlns:a16="http://schemas.microsoft.com/office/drawing/2014/main" id="{4F67D55E-C0CA-4B4D-240F-3381A8A39DED}"/>
                </a:ext>
              </a:extLst>
            </p:cNvPr>
            <p:cNvSpPr/>
            <p:nvPr/>
          </p:nvSpPr>
          <p:spPr>
            <a:xfrm>
              <a:off x="2278156" y="2042506"/>
              <a:ext cx="20651" cy="18846"/>
            </a:xfrm>
            <a:custGeom>
              <a:avLst/>
              <a:gdLst/>
              <a:ahLst/>
              <a:cxnLst/>
              <a:rect l="l" t="t" r="r" b="b"/>
              <a:pathLst>
                <a:path w="1521" h="1388" extrusionOk="0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3780;p68">
              <a:extLst>
                <a:ext uri="{FF2B5EF4-FFF2-40B4-BE49-F238E27FC236}">
                  <a16:creationId xmlns:a16="http://schemas.microsoft.com/office/drawing/2014/main" id="{CB9ECF3B-B4A3-D38C-29AE-80E94C83E814}"/>
                </a:ext>
              </a:extLst>
            </p:cNvPr>
            <p:cNvSpPr/>
            <p:nvPr/>
          </p:nvSpPr>
          <p:spPr>
            <a:xfrm>
              <a:off x="2095159" y="1526222"/>
              <a:ext cx="2009" cy="1344"/>
            </a:xfrm>
            <a:custGeom>
              <a:avLst/>
              <a:gdLst/>
              <a:ahLst/>
              <a:cxnLst/>
              <a:rect l="l" t="t" r="r" b="b"/>
              <a:pathLst>
                <a:path w="148" h="99" extrusionOk="0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3781;p68">
              <a:extLst>
                <a:ext uri="{FF2B5EF4-FFF2-40B4-BE49-F238E27FC236}">
                  <a16:creationId xmlns:a16="http://schemas.microsoft.com/office/drawing/2014/main" id="{FE751EC2-C229-5158-7D45-BADE2D4F712B}"/>
                </a:ext>
              </a:extLst>
            </p:cNvPr>
            <p:cNvSpPr/>
            <p:nvPr/>
          </p:nvSpPr>
          <p:spPr>
            <a:xfrm>
              <a:off x="2217030" y="1745010"/>
              <a:ext cx="1874" cy="394"/>
            </a:xfrm>
            <a:custGeom>
              <a:avLst/>
              <a:gdLst/>
              <a:ahLst/>
              <a:cxnLst/>
              <a:rect l="l" t="t" r="r" b="b"/>
              <a:pathLst>
                <a:path w="138" h="29" extrusionOk="0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3782;p68">
              <a:extLst>
                <a:ext uri="{FF2B5EF4-FFF2-40B4-BE49-F238E27FC236}">
                  <a16:creationId xmlns:a16="http://schemas.microsoft.com/office/drawing/2014/main" id="{19DBA599-3EC3-458E-0B41-3CD7B5EDB562}"/>
                </a:ext>
              </a:extLst>
            </p:cNvPr>
            <p:cNvSpPr/>
            <p:nvPr/>
          </p:nvSpPr>
          <p:spPr>
            <a:xfrm>
              <a:off x="2294517" y="2116096"/>
              <a:ext cx="8377" cy="33360"/>
            </a:xfrm>
            <a:custGeom>
              <a:avLst/>
              <a:gdLst/>
              <a:ahLst/>
              <a:cxnLst/>
              <a:rect l="l" t="t" r="r" b="b"/>
              <a:pathLst>
                <a:path w="617" h="2457" extrusionOk="0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3783;p68">
              <a:extLst>
                <a:ext uri="{FF2B5EF4-FFF2-40B4-BE49-F238E27FC236}">
                  <a16:creationId xmlns:a16="http://schemas.microsoft.com/office/drawing/2014/main" id="{AAEDC87B-A1A4-241F-2DD9-0A9080435DEC}"/>
                </a:ext>
              </a:extLst>
            </p:cNvPr>
            <p:cNvSpPr/>
            <p:nvPr/>
          </p:nvSpPr>
          <p:spPr>
            <a:xfrm>
              <a:off x="2250119" y="1665337"/>
              <a:ext cx="104438" cy="51540"/>
            </a:xfrm>
            <a:custGeom>
              <a:avLst/>
              <a:gdLst/>
              <a:ahLst/>
              <a:cxnLst/>
              <a:rect l="l" t="t" r="r" b="b"/>
              <a:pathLst>
                <a:path w="7692" h="3796" extrusionOk="0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3784;p68">
              <a:extLst>
                <a:ext uri="{FF2B5EF4-FFF2-40B4-BE49-F238E27FC236}">
                  <a16:creationId xmlns:a16="http://schemas.microsoft.com/office/drawing/2014/main" id="{D90DF024-1079-2633-9AD9-874F8B1CD5AB}"/>
                </a:ext>
              </a:extLst>
            </p:cNvPr>
            <p:cNvSpPr/>
            <p:nvPr/>
          </p:nvSpPr>
          <p:spPr>
            <a:xfrm>
              <a:off x="2259243" y="2070557"/>
              <a:ext cx="13034" cy="35342"/>
            </a:xfrm>
            <a:custGeom>
              <a:avLst/>
              <a:gdLst/>
              <a:ahLst/>
              <a:cxnLst/>
              <a:rect l="l" t="t" r="r" b="b"/>
              <a:pathLst>
                <a:path w="960" h="2603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3785;p68">
              <a:extLst>
                <a:ext uri="{FF2B5EF4-FFF2-40B4-BE49-F238E27FC236}">
                  <a16:creationId xmlns:a16="http://schemas.microsoft.com/office/drawing/2014/main" id="{AC4C27B6-6F10-B3DE-BC2D-96D6386FD5F3}"/>
                </a:ext>
              </a:extLst>
            </p:cNvPr>
            <p:cNvSpPr/>
            <p:nvPr/>
          </p:nvSpPr>
          <p:spPr>
            <a:xfrm>
              <a:off x="1664562" y="2045086"/>
              <a:ext cx="3435" cy="4711"/>
            </a:xfrm>
            <a:custGeom>
              <a:avLst/>
              <a:gdLst/>
              <a:ahLst/>
              <a:cxnLst/>
              <a:rect l="l" t="t" r="r" b="b"/>
              <a:pathLst>
                <a:path w="253" h="347" extrusionOk="0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3786;p68">
              <a:extLst>
                <a:ext uri="{FF2B5EF4-FFF2-40B4-BE49-F238E27FC236}">
                  <a16:creationId xmlns:a16="http://schemas.microsoft.com/office/drawing/2014/main" id="{0C22C77F-3E55-302C-AB95-78D5E7FCB0CE}"/>
                </a:ext>
              </a:extLst>
            </p:cNvPr>
            <p:cNvSpPr/>
            <p:nvPr/>
          </p:nvSpPr>
          <p:spPr>
            <a:xfrm>
              <a:off x="1423480" y="1702037"/>
              <a:ext cx="30142" cy="11880"/>
            </a:xfrm>
            <a:custGeom>
              <a:avLst/>
              <a:gdLst/>
              <a:ahLst/>
              <a:cxnLst/>
              <a:rect l="l" t="t" r="r" b="b"/>
              <a:pathLst>
                <a:path w="2220" h="875" extrusionOk="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3787;p68">
              <a:extLst>
                <a:ext uri="{FF2B5EF4-FFF2-40B4-BE49-F238E27FC236}">
                  <a16:creationId xmlns:a16="http://schemas.microsoft.com/office/drawing/2014/main" id="{9AC7DBDC-2F13-B3FA-0128-64846E06C93E}"/>
                </a:ext>
              </a:extLst>
            </p:cNvPr>
            <p:cNvSpPr/>
            <p:nvPr/>
          </p:nvSpPr>
          <p:spPr>
            <a:xfrm>
              <a:off x="1110233" y="1631597"/>
              <a:ext cx="22498" cy="29097"/>
            </a:xfrm>
            <a:custGeom>
              <a:avLst/>
              <a:gdLst/>
              <a:ahLst/>
              <a:cxnLst/>
              <a:rect l="l" t="t" r="r" b="b"/>
              <a:pathLst>
                <a:path w="1657" h="2143" extrusionOk="0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3788;p68">
              <a:extLst>
                <a:ext uri="{FF2B5EF4-FFF2-40B4-BE49-F238E27FC236}">
                  <a16:creationId xmlns:a16="http://schemas.microsoft.com/office/drawing/2014/main" id="{5A499C4F-088A-CBF2-7529-758FDA9E986B}"/>
                </a:ext>
              </a:extLst>
            </p:cNvPr>
            <p:cNvSpPr/>
            <p:nvPr/>
          </p:nvSpPr>
          <p:spPr>
            <a:xfrm>
              <a:off x="1475522" y="1731935"/>
              <a:ext cx="1059" cy="1914"/>
            </a:xfrm>
            <a:custGeom>
              <a:avLst/>
              <a:gdLst/>
              <a:ahLst/>
              <a:cxnLst/>
              <a:rect l="l" t="t" r="r" b="b"/>
              <a:pathLst>
                <a:path w="78" h="141" extrusionOk="0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3789;p68">
              <a:extLst>
                <a:ext uri="{FF2B5EF4-FFF2-40B4-BE49-F238E27FC236}">
                  <a16:creationId xmlns:a16="http://schemas.microsoft.com/office/drawing/2014/main" id="{9475E994-80F0-CF9B-C6BD-876DEF9D1DAC}"/>
                </a:ext>
              </a:extLst>
            </p:cNvPr>
            <p:cNvSpPr/>
            <p:nvPr/>
          </p:nvSpPr>
          <p:spPr>
            <a:xfrm>
              <a:off x="1389726" y="1671094"/>
              <a:ext cx="58858" cy="39483"/>
            </a:xfrm>
            <a:custGeom>
              <a:avLst/>
              <a:gdLst/>
              <a:ahLst/>
              <a:cxnLst/>
              <a:rect l="l" t="t" r="r" b="b"/>
              <a:pathLst>
                <a:path w="4335" h="2908" extrusionOk="0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3790;p68">
              <a:extLst>
                <a:ext uri="{FF2B5EF4-FFF2-40B4-BE49-F238E27FC236}">
                  <a16:creationId xmlns:a16="http://schemas.microsoft.com/office/drawing/2014/main" id="{EB54B169-5CED-BD68-2B83-FBB476D218B4}"/>
                </a:ext>
              </a:extLst>
            </p:cNvPr>
            <p:cNvSpPr/>
            <p:nvPr/>
          </p:nvSpPr>
          <p:spPr>
            <a:xfrm>
              <a:off x="1309917" y="1312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3791;p68">
              <a:extLst>
                <a:ext uri="{FF2B5EF4-FFF2-40B4-BE49-F238E27FC236}">
                  <a16:creationId xmlns:a16="http://schemas.microsoft.com/office/drawing/2014/main" id="{249C21DA-F9B6-161C-E586-83AFB94EDF1F}"/>
                </a:ext>
              </a:extLst>
            </p:cNvPr>
            <p:cNvSpPr/>
            <p:nvPr/>
          </p:nvSpPr>
          <p:spPr>
            <a:xfrm>
              <a:off x="1507986" y="1447255"/>
              <a:ext cx="18601" cy="10482"/>
            </a:xfrm>
            <a:custGeom>
              <a:avLst/>
              <a:gdLst/>
              <a:ahLst/>
              <a:cxnLst/>
              <a:rect l="l" t="t" r="r" b="b"/>
              <a:pathLst>
                <a:path w="1370" h="772" extrusionOk="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3792;p68">
              <a:extLst>
                <a:ext uri="{FF2B5EF4-FFF2-40B4-BE49-F238E27FC236}">
                  <a16:creationId xmlns:a16="http://schemas.microsoft.com/office/drawing/2014/main" id="{AC4C4E7A-561C-03DD-4F6C-330F2734E232}"/>
                </a:ext>
              </a:extLst>
            </p:cNvPr>
            <p:cNvSpPr/>
            <p:nvPr/>
          </p:nvSpPr>
          <p:spPr>
            <a:xfrm>
              <a:off x="1328559" y="1417113"/>
              <a:ext cx="4236" cy="937"/>
            </a:xfrm>
            <a:custGeom>
              <a:avLst/>
              <a:gdLst/>
              <a:ahLst/>
              <a:cxnLst/>
              <a:rect l="l" t="t" r="r" b="b"/>
              <a:pathLst>
                <a:path w="312" h="69" extrusionOk="0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3793;p68">
              <a:extLst>
                <a:ext uri="{FF2B5EF4-FFF2-40B4-BE49-F238E27FC236}">
                  <a16:creationId xmlns:a16="http://schemas.microsoft.com/office/drawing/2014/main" id="{DC1E80F5-93EC-74B6-80D9-26ECC89F4CA4}"/>
                </a:ext>
              </a:extLst>
            </p:cNvPr>
            <p:cNvSpPr/>
            <p:nvPr/>
          </p:nvSpPr>
          <p:spPr>
            <a:xfrm>
              <a:off x="1359407" y="1645812"/>
              <a:ext cx="55247" cy="22335"/>
            </a:xfrm>
            <a:custGeom>
              <a:avLst/>
              <a:gdLst/>
              <a:ahLst/>
              <a:cxnLst/>
              <a:rect l="l" t="t" r="r" b="b"/>
              <a:pathLst>
                <a:path w="4069" h="1645" extrusionOk="0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3794;p68">
              <a:extLst>
                <a:ext uri="{FF2B5EF4-FFF2-40B4-BE49-F238E27FC236}">
                  <a16:creationId xmlns:a16="http://schemas.microsoft.com/office/drawing/2014/main" id="{A3CFACAA-1AEA-D298-B4F4-0601CB9501C0}"/>
                </a:ext>
              </a:extLst>
            </p:cNvPr>
            <p:cNvSpPr/>
            <p:nvPr/>
          </p:nvSpPr>
          <p:spPr>
            <a:xfrm>
              <a:off x="1451571" y="1689858"/>
              <a:ext cx="24589" cy="7454"/>
            </a:xfrm>
            <a:custGeom>
              <a:avLst/>
              <a:gdLst/>
              <a:ahLst/>
              <a:cxnLst/>
              <a:rect l="l" t="t" r="r" b="b"/>
              <a:pathLst>
                <a:path w="1811" h="549" extrusionOk="0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3795;p68">
              <a:extLst>
                <a:ext uri="{FF2B5EF4-FFF2-40B4-BE49-F238E27FC236}">
                  <a16:creationId xmlns:a16="http://schemas.microsoft.com/office/drawing/2014/main" id="{01092F0F-BD3B-B7D7-60D1-A4415FB801A5}"/>
                </a:ext>
              </a:extLst>
            </p:cNvPr>
            <p:cNvSpPr/>
            <p:nvPr/>
          </p:nvSpPr>
          <p:spPr>
            <a:xfrm>
              <a:off x="1051157" y="1420222"/>
              <a:ext cx="5241" cy="3965"/>
            </a:xfrm>
            <a:custGeom>
              <a:avLst/>
              <a:gdLst/>
              <a:ahLst/>
              <a:cxnLst/>
              <a:rect l="l" t="t" r="r" b="b"/>
              <a:pathLst>
                <a:path w="386" h="292" extrusionOk="0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3796;p68">
              <a:extLst>
                <a:ext uri="{FF2B5EF4-FFF2-40B4-BE49-F238E27FC236}">
                  <a16:creationId xmlns:a16="http://schemas.microsoft.com/office/drawing/2014/main" id="{5656769F-395A-5E5E-02A0-8291AA80A00B}"/>
                </a:ext>
              </a:extLst>
            </p:cNvPr>
            <p:cNvSpPr/>
            <p:nvPr/>
          </p:nvSpPr>
          <p:spPr>
            <a:xfrm>
              <a:off x="1513458" y="2479960"/>
              <a:ext cx="11663" cy="15465"/>
            </a:xfrm>
            <a:custGeom>
              <a:avLst/>
              <a:gdLst/>
              <a:ahLst/>
              <a:cxnLst/>
              <a:rect l="l" t="t" r="r" b="b"/>
              <a:pathLst>
                <a:path w="859" h="1139" extrusionOk="0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3797;p68">
              <a:extLst>
                <a:ext uri="{FF2B5EF4-FFF2-40B4-BE49-F238E27FC236}">
                  <a16:creationId xmlns:a16="http://schemas.microsoft.com/office/drawing/2014/main" id="{6CF28FEA-4720-42F6-0461-18BAF0B3414A}"/>
                </a:ext>
              </a:extLst>
            </p:cNvPr>
            <p:cNvSpPr/>
            <p:nvPr/>
          </p:nvSpPr>
          <p:spPr>
            <a:xfrm>
              <a:off x="1506995" y="2482186"/>
              <a:ext cx="4956" cy="2743"/>
            </a:xfrm>
            <a:custGeom>
              <a:avLst/>
              <a:gdLst/>
              <a:ahLst/>
              <a:cxnLst/>
              <a:rect l="l" t="t" r="r" b="b"/>
              <a:pathLst>
                <a:path w="365" h="202" extrusionOk="0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3798;p68">
              <a:extLst>
                <a:ext uri="{FF2B5EF4-FFF2-40B4-BE49-F238E27FC236}">
                  <a16:creationId xmlns:a16="http://schemas.microsoft.com/office/drawing/2014/main" id="{87D807FB-1064-AE35-F00B-242DF6B542A1}"/>
                </a:ext>
              </a:extLst>
            </p:cNvPr>
            <p:cNvSpPr/>
            <p:nvPr/>
          </p:nvSpPr>
          <p:spPr>
            <a:xfrm>
              <a:off x="1039073" y="1557966"/>
              <a:ext cx="1344" cy="4155"/>
            </a:xfrm>
            <a:custGeom>
              <a:avLst/>
              <a:gdLst/>
              <a:ahLst/>
              <a:cxnLst/>
              <a:rect l="l" t="t" r="r" b="b"/>
              <a:pathLst>
                <a:path w="99" h="306" extrusionOk="0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3799;p68">
              <a:extLst>
                <a:ext uri="{FF2B5EF4-FFF2-40B4-BE49-F238E27FC236}">
                  <a16:creationId xmlns:a16="http://schemas.microsoft.com/office/drawing/2014/main" id="{9867C1AC-E9F8-D340-8FFC-56F5F3D3B267}"/>
                </a:ext>
              </a:extLst>
            </p:cNvPr>
            <p:cNvSpPr/>
            <p:nvPr/>
          </p:nvSpPr>
          <p:spPr>
            <a:xfrm>
              <a:off x="1493960" y="2432982"/>
              <a:ext cx="1589" cy="1168"/>
            </a:xfrm>
            <a:custGeom>
              <a:avLst/>
              <a:gdLst/>
              <a:ahLst/>
              <a:cxnLst/>
              <a:rect l="l" t="t" r="r" b="b"/>
              <a:pathLst>
                <a:path w="117" h="86" extrusionOk="0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3800;p68">
              <a:extLst>
                <a:ext uri="{FF2B5EF4-FFF2-40B4-BE49-F238E27FC236}">
                  <a16:creationId xmlns:a16="http://schemas.microsoft.com/office/drawing/2014/main" id="{82773042-DB76-A2BA-1EB8-5630CBACCE81}"/>
                </a:ext>
              </a:extLst>
            </p:cNvPr>
            <p:cNvSpPr/>
            <p:nvPr/>
          </p:nvSpPr>
          <p:spPr>
            <a:xfrm>
              <a:off x="1496866" y="2484630"/>
              <a:ext cx="7006" cy="4331"/>
            </a:xfrm>
            <a:custGeom>
              <a:avLst/>
              <a:gdLst/>
              <a:ahLst/>
              <a:cxnLst/>
              <a:rect l="l" t="t" r="r" b="b"/>
              <a:pathLst>
                <a:path w="516" h="319" extrusionOk="0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3801;p68">
              <a:extLst>
                <a:ext uri="{FF2B5EF4-FFF2-40B4-BE49-F238E27FC236}">
                  <a16:creationId xmlns:a16="http://schemas.microsoft.com/office/drawing/2014/main" id="{43658570-F780-9A61-204A-EBC38D9E1381}"/>
                </a:ext>
              </a:extLst>
            </p:cNvPr>
            <p:cNvSpPr/>
            <p:nvPr/>
          </p:nvSpPr>
          <p:spPr>
            <a:xfrm>
              <a:off x="1412930" y="1447825"/>
              <a:ext cx="2200" cy="1643"/>
            </a:xfrm>
            <a:custGeom>
              <a:avLst/>
              <a:gdLst/>
              <a:ahLst/>
              <a:cxnLst/>
              <a:rect l="l" t="t" r="r" b="b"/>
              <a:pathLst>
                <a:path w="162" h="121" extrusionOk="0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3802;p68">
              <a:extLst>
                <a:ext uri="{FF2B5EF4-FFF2-40B4-BE49-F238E27FC236}">
                  <a16:creationId xmlns:a16="http://schemas.microsoft.com/office/drawing/2014/main" id="{B5B3BD45-1E59-3EAD-E2CE-04170C3E5286}"/>
                </a:ext>
              </a:extLst>
            </p:cNvPr>
            <p:cNvSpPr/>
            <p:nvPr/>
          </p:nvSpPr>
          <p:spPr>
            <a:xfrm>
              <a:off x="1375700" y="1460860"/>
              <a:ext cx="14419" cy="6721"/>
            </a:xfrm>
            <a:custGeom>
              <a:avLst/>
              <a:gdLst/>
              <a:ahLst/>
              <a:cxnLst/>
              <a:rect l="l" t="t" r="r" b="b"/>
              <a:pathLst>
                <a:path w="1062" h="495" extrusionOk="0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3803;p68">
              <a:extLst>
                <a:ext uri="{FF2B5EF4-FFF2-40B4-BE49-F238E27FC236}">
                  <a16:creationId xmlns:a16="http://schemas.microsoft.com/office/drawing/2014/main" id="{BBE0DE52-E753-B3D5-11F7-E40E8E9E5896}"/>
                </a:ext>
              </a:extLst>
            </p:cNvPr>
            <p:cNvSpPr/>
            <p:nvPr/>
          </p:nvSpPr>
          <p:spPr>
            <a:xfrm>
              <a:off x="1518536" y="1659444"/>
              <a:ext cx="3150" cy="2729"/>
            </a:xfrm>
            <a:custGeom>
              <a:avLst/>
              <a:gdLst/>
              <a:ahLst/>
              <a:cxnLst/>
              <a:rect l="l" t="t" r="r" b="b"/>
              <a:pathLst>
                <a:path w="232" h="201" extrusionOk="0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3804;p68">
              <a:extLst>
                <a:ext uri="{FF2B5EF4-FFF2-40B4-BE49-F238E27FC236}">
                  <a16:creationId xmlns:a16="http://schemas.microsoft.com/office/drawing/2014/main" id="{5FA00120-3ADB-4196-657C-65CA14A95A47}"/>
                </a:ext>
              </a:extLst>
            </p:cNvPr>
            <p:cNvSpPr/>
            <p:nvPr/>
          </p:nvSpPr>
          <p:spPr>
            <a:xfrm>
              <a:off x="2136230" y="2173135"/>
              <a:ext cx="92123" cy="91879"/>
            </a:xfrm>
            <a:custGeom>
              <a:avLst/>
              <a:gdLst/>
              <a:ahLst/>
              <a:cxnLst/>
              <a:rect l="l" t="t" r="r" b="b"/>
              <a:pathLst>
                <a:path w="6785" h="6767" extrusionOk="0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3805;p68">
              <a:extLst>
                <a:ext uri="{FF2B5EF4-FFF2-40B4-BE49-F238E27FC236}">
                  <a16:creationId xmlns:a16="http://schemas.microsoft.com/office/drawing/2014/main" id="{D0F353F5-409C-1297-E61F-33BC9906C080}"/>
                </a:ext>
              </a:extLst>
            </p:cNvPr>
            <p:cNvSpPr/>
            <p:nvPr/>
          </p:nvSpPr>
          <p:spPr>
            <a:xfrm>
              <a:off x="2231110" y="2162816"/>
              <a:ext cx="55953" cy="49734"/>
            </a:xfrm>
            <a:custGeom>
              <a:avLst/>
              <a:gdLst/>
              <a:ahLst/>
              <a:cxnLst/>
              <a:rect l="l" t="t" r="r" b="b"/>
              <a:pathLst>
                <a:path w="4121" h="3663" extrusionOk="0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3806;p68">
              <a:extLst>
                <a:ext uri="{FF2B5EF4-FFF2-40B4-BE49-F238E27FC236}">
                  <a16:creationId xmlns:a16="http://schemas.microsoft.com/office/drawing/2014/main" id="{7681B878-9E2B-6D04-8A57-DFD4984F1808}"/>
                </a:ext>
              </a:extLst>
            </p:cNvPr>
            <p:cNvSpPr/>
            <p:nvPr/>
          </p:nvSpPr>
          <p:spPr>
            <a:xfrm>
              <a:off x="2193500" y="2179503"/>
              <a:ext cx="64425" cy="69177"/>
            </a:xfrm>
            <a:custGeom>
              <a:avLst/>
              <a:gdLst/>
              <a:ahLst/>
              <a:cxnLst/>
              <a:rect l="l" t="t" r="r" b="b"/>
              <a:pathLst>
                <a:path w="4745" h="5095" extrusionOk="0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3807;p68">
              <a:extLst>
                <a:ext uri="{FF2B5EF4-FFF2-40B4-BE49-F238E27FC236}">
                  <a16:creationId xmlns:a16="http://schemas.microsoft.com/office/drawing/2014/main" id="{8BB060A9-57C0-39FF-67D3-C402BE7C5623}"/>
                </a:ext>
              </a:extLst>
            </p:cNvPr>
            <p:cNvSpPr/>
            <p:nvPr/>
          </p:nvSpPr>
          <p:spPr>
            <a:xfrm>
              <a:off x="2229155" y="21795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3808;p68">
              <a:extLst>
                <a:ext uri="{FF2B5EF4-FFF2-40B4-BE49-F238E27FC236}">
                  <a16:creationId xmlns:a16="http://schemas.microsoft.com/office/drawing/2014/main" id="{8EF080B4-6CE8-649D-FEE6-D6E4E4D10536}"/>
                </a:ext>
              </a:extLst>
            </p:cNvPr>
            <p:cNvSpPr/>
            <p:nvPr/>
          </p:nvSpPr>
          <p:spPr>
            <a:xfrm>
              <a:off x="2229209" y="21795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3809;p68">
              <a:extLst>
                <a:ext uri="{FF2B5EF4-FFF2-40B4-BE49-F238E27FC236}">
                  <a16:creationId xmlns:a16="http://schemas.microsoft.com/office/drawing/2014/main" id="{5900347C-A241-E57C-6674-20F78CF86A5F}"/>
                </a:ext>
              </a:extLst>
            </p:cNvPr>
            <p:cNvSpPr/>
            <p:nvPr/>
          </p:nvSpPr>
          <p:spPr>
            <a:xfrm>
              <a:off x="2257776" y="221006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3810;p68">
              <a:extLst>
                <a:ext uri="{FF2B5EF4-FFF2-40B4-BE49-F238E27FC236}">
                  <a16:creationId xmlns:a16="http://schemas.microsoft.com/office/drawing/2014/main" id="{8230D017-A1C8-E7DF-7276-1A62FC6F4192}"/>
                </a:ext>
              </a:extLst>
            </p:cNvPr>
            <p:cNvSpPr/>
            <p:nvPr/>
          </p:nvSpPr>
          <p:spPr>
            <a:xfrm>
              <a:off x="2257491" y="2209455"/>
              <a:ext cx="95" cy="149"/>
            </a:xfrm>
            <a:custGeom>
              <a:avLst/>
              <a:gdLst/>
              <a:ahLst/>
              <a:cxnLst/>
              <a:rect l="l" t="t" r="r" b="b"/>
              <a:pathLst>
                <a:path w="7" h="11" extrusionOk="0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3811;p68">
              <a:extLst>
                <a:ext uri="{FF2B5EF4-FFF2-40B4-BE49-F238E27FC236}">
                  <a16:creationId xmlns:a16="http://schemas.microsoft.com/office/drawing/2014/main" id="{12CC1140-153C-3837-94EF-D2EC7D19AD9E}"/>
                </a:ext>
              </a:extLst>
            </p:cNvPr>
            <p:cNvSpPr/>
            <p:nvPr/>
          </p:nvSpPr>
          <p:spPr>
            <a:xfrm>
              <a:off x="2233106" y="21834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3812;p68">
              <a:extLst>
                <a:ext uri="{FF2B5EF4-FFF2-40B4-BE49-F238E27FC236}">
                  <a16:creationId xmlns:a16="http://schemas.microsoft.com/office/drawing/2014/main" id="{867B6274-7772-7FAD-7104-0AFD86445A9F}"/>
                </a:ext>
              </a:extLst>
            </p:cNvPr>
            <p:cNvSpPr/>
            <p:nvPr/>
          </p:nvSpPr>
          <p:spPr>
            <a:xfrm>
              <a:off x="2257871" y="2210406"/>
              <a:ext cx="0" cy="149"/>
            </a:xfrm>
            <a:custGeom>
              <a:avLst/>
              <a:gdLst/>
              <a:ahLst/>
              <a:cxnLst/>
              <a:rect l="l" t="t" r="r" b="b"/>
              <a:pathLst>
                <a:path h="11" extrusionOk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3813;p68">
              <a:extLst>
                <a:ext uri="{FF2B5EF4-FFF2-40B4-BE49-F238E27FC236}">
                  <a16:creationId xmlns:a16="http://schemas.microsoft.com/office/drawing/2014/main" id="{CCBC13C3-F4BE-3C78-B6CE-2794CC16AC5E}"/>
                </a:ext>
              </a:extLst>
            </p:cNvPr>
            <p:cNvSpPr/>
            <p:nvPr/>
          </p:nvSpPr>
          <p:spPr>
            <a:xfrm>
              <a:off x="2249589" y="2206645"/>
              <a:ext cx="3965" cy="1874"/>
            </a:xfrm>
            <a:custGeom>
              <a:avLst/>
              <a:gdLst/>
              <a:ahLst/>
              <a:cxnLst/>
              <a:rect l="l" t="t" r="r" b="b"/>
              <a:pathLst>
                <a:path w="292" h="138" extrusionOk="0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3814;p68">
              <a:extLst>
                <a:ext uri="{FF2B5EF4-FFF2-40B4-BE49-F238E27FC236}">
                  <a16:creationId xmlns:a16="http://schemas.microsoft.com/office/drawing/2014/main" id="{838900E9-AA5F-D5B9-B179-38AFAAEA3579}"/>
                </a:ext>
              </a:extLst>
            </p:cNvPr>
            <p:cNvSpPr/>
            <p:nvPr/>
          </p:nvSpPr>
          <p:spPr>
            <a:xfrm>
              <a:off x="2257681" y="220974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3815;p68">
              <a:extLst>
                <a:ext uri="{FF2B5EF4-FFF2-40B4-BE49-F238E27FC236}">
                  <a16:creationId xmlns:a16="http://schemas.microsoft.com/office/drawing/2014/main" id="{525206C5-35AC-746F-91F2-29706BC65885}"/>
                </a:ext>
              </a:extLst>
            </p:cNvPr>
            <p:cNvSpPr/>
            <p:nvPr/>
          </p:nvSpPr>
          <p:spPr>
            <a:xfrm>
              <a:off x="2229915" y="218050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3816;p68">
              <a:extLst>
                <a:ext uri="{FF2B5EF4-FFF2-40B4-BE49-F238E27FC236}">
                  <a16:creationId xmlns:a16="http://schemas.microsoft.com/office/drawing/2014/main" id="{048CA0C4-892D-F19F-881F-5973376F90BD}"/>
                </a:ext>
              </a:extLst>
            </p:cNvPr>
            <p:cNvSpPr/>
            <p:nvPr/>
          </p:nvSpPr>
          <p:spPr>
            <a:xfrm>
              <a:off x="2230200" y="2180834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3817;p68">
              <a:extLst>
                <a:ext uri="{FF2B5EF4-FFF2-40B4-BE49-F238E27FC236}">
                  <a16:creationId xmlns:a16="http://schemas.microsoft.com/office/drawing/2014/main" id="{AB64874B-4CAB-E69C-4D5E-5F87F4D3DD6C}"/>
                </a:ext>
              </a:extLst>
            </p:cNvPr>
            <p:cNvSpPr/>
            <p:nvPr/>
          </p:nvSpPr>
          <p:spPr>
            <a:xfrm>
              <a:off x="2229399" y="2179843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3818;p68">
              <a:extLst>
                <a:ext uri="{FF2B5EF4-FFF2-40B4-BE49-F238E27FC236}">
                  <a16:creationId xmlns:a16="http://schemas.microsoft.com/office/drawing/2014/main" id="{4408C1F8-9F65-C94B-AFFF-63B673071C14}"/>
                </a:ext>
              </a:extLst>
            </p:cNvPr>
            <p:cNvSpPr/>
            <p:nvPr/>
          </p:nvSpPr>
          <p:spPr>
            <a:xfrm>
              <a:off x="2229684" y="21801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3819;p68">
              <a:extLst>
                <a:ext uri="{FF2B5EF4-FFF2-40B4-BE49-F238E27FC236}">
                  <a16:creationId xmlns:a16="http://schemas.microsoft.com/office/drawing/2014/main" id="{81C91503-087C-8870-5884-A348ACC05D92}"/>
                </a:ext>
              </a:extLst>
            </p:cNvPr>
            <p:cNvSpPr/>
            <p:nvPr/>
          </p:nvSpPr>
          <p:spPr>
            <a:xfrm>
              <a:off x="2230485" y="2181173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3820;p68">
              <a:extLst>
                <a:ext uri="{FF2B5EF4-FFF2-40B4-BE49-F238E27FC236}">
                  <a16:creationId xmlns:a16="http://schemas.microsoft.com/office/drawing/2014/main" id="{1B975510-1544-814F-5903-271A19312F57}"/>
                </a:ext>
              </a:extLst>
            </p:cNvPr>
            <p:cNvSpPr/>
            <p:nvPr/>
          </p:nvSpPr>
          <p:spPr>
            <a:xfrm>
              <a:off x="2232156" y="218283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3821;p68">
              <a:extLst>
                <a:ext uri="{FF2B5EF4-FFF2-40B4-BE49-F238E27FC236}">
                  <a16:creationId xmlns:a16="http://schemas.microsoft.com/office/drawing/2014/main" id="{CB6053B3-62F4-380D-45DB-6623EA081D3B}"/>
                </a:ext>
              </a:extLst>
            </p:cNvPr>
            <p:cNvSpPr/>
            <p:nvPr/>
          </p:nvSpPr>
          <p:spPr>
            <a:xfrm>
              <a:off x="2231870" y="218254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3822;p68">
              <a:extLst>
                <a:ext uri="{FF2B5EF4-FFF2-40B4-BE49-F238E27FC236}">
                  <a16:creationId xmlns:a16="http://schemas.microsoft.com/office/drawing/2014/main" id="{2E00735B-EF85-3AC5-8C4A-C56741C404B8}"/>
                </a:ext>
              </a:extLst>
            </p:cNvPr>
            <p:cNvSpPr/>
            <p:nvPr/>
          </p:nvSpPr>
          <p:spPr>
            <a:xfrm>
              <a:off x="2232821" y="21832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3823;p68">
              <a:extLst>
                <a:ext uri="{FF2B5EF4-FFF2-40B4-BE49-F238E27FC236}">
                  <a16:creationId xmlns:a16="http://schemas.microsoft.com/office/drawing/2014/main" id="{4D31D51C-6448-C571-794A-3A4FF09609D5}"/>
                </a:ext>
              </a:extLst>
            </p:cNvPr>
            <p:cNvSpPr/>
            <p:nvPr/>
          </p:nvSpPr>
          <p:spPr>
            <a:xfrm>
              <a:off x="2231205" y="218197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3824;p68">
              <a:extLst>
                <a:ext uri="{FF2B5EF4-FFF2-40B4-BE49-F238E27FC236}">
                  <a16:creationId xmlns:a16="http://schemas.microsoft.com/office/drawing/2014/main" id="{35D67B7C-6C1A-47F8-97A5-9E4D1F431FE6}"/>
                </a:ext>
              </a:extLst>
            </p:cNvPr>
            <p:cNvSpPr/>
            <p:nvPr/>
          </p:nvSpPr>
          <p:spPr>
            <a:xfrm>
              <a:off x="2231531" y="2182259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3825;p68">
              <a:extLst>
                <a:ext uri="{FF2B5EF4-FFF2-40B4-BE49-F238E27FC236}">
                  <a16:creationId xmlns:a16="http://schemas.microsoft.com/office/drawing/2014/main" id="{80259953-CA5F-73C8-DF73-AA9FC9332E9C}"/>
                </a:ext>
              </a:extLst>
            </p:cNvPr>
            <p:cNvSpPr/>
            <p:nvPr/>
          </p:nvSpPr>
          <p:spPr>
            <a:xfrm>
              <a:off x="2230771" y="21815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3826;p68">
              <a:extLst>
                <a:ext uri="{FF2B5EF4-FFF2-40B4-BE49-F238E27FC236}">
                  <a16:creationId xmlns:a16="http://schemas.microsoft.com/office/drawing/2014/main" id="{9AC9391F-C843-17D8-4A0B-5C4EBDB45406}"/>
                </a:ext>
              </a:extLst>
            </p:cNvPr>
            <p:cNvSpPr/>
            <p:nvPr/>
          </p:nvSpPr>
          <p:spPr>
            <a:xfrm>
              <a:off x="2232481" y="2183074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3827;p68">
              <a:extLst>
                <a:ext uri="{FF2B5EF4-FFF2-40B4-BE49-F238E27FC236}">
                  <a16:creationId xmlns:a16="http://schemas.microsoft.com/office/drawing/2014/main" id="{E62D6E37-6070-0F02-3D25-59848D843E05}"/>
                </a:ext>
              </a:extLst>
            </p:cNvPr>
            <p:cNvSpPr/>
            <p:nvPr/>
          </p:nvSpPr>
          <p:spPr>
            <a:xfrm>
              <a:off x="2271462" y="2241294"/>
              <a:ext cx="8133" cy="10523"/>
            </a:xfrm>
            <a:custGeom>
              <a:avLst/>
              <a:gdLst/>
              <a:ahLst/>
              <a:cxnLst/>
              <a:rect l="l" t="t" r="r" b="b"/>
              <a:pathLst>
                <a:path w="599" h="775" extrusionOk="0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3828;p68">
              <a:extLst>
                <a:ext uri="{FF2B5EF4-FFF2-40B4-BE49-F238E27FC236}">
                  <a16:creationId xmlns:a16="http://schemas.microsoft.com/office/drawing/2014/main" id="{F35C1532-1F94-400E-D006-9B2B21DE7332}"/>
                </a:ext>
              </a:extLst>
            </p:cNvPr>
            <p:cNvSpPr/>
            <p:nvPr/>
          </p:nvSpPr>
          <p:spPr>
            <a:xfrm>
              <a:off x="2244837" y="2263697"/>
              <a:ext cx="14704" cy="14922"/>
            </a:xfrm>
            <a:custGeom>
              <a:avLst/>
              <a:gdLst/>
              <a:ahLst/>
              <a:cxnLst/>
              <a:rect l="l" t="t" r="r" b="b"/>
              <a:pathLst>
                <a:path w="1083" h="1099" extrusionOk="0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3829;p68">
              <a:extLst>
                <a:ext uri="{FF2B5EF4-FFF2-40B4-BE49-F238E27FC236}">
                  <a16:creationId xmlns:a16="http://schemas.microsoft.com/office/drawing/2014/main" id="{DD5126CE-B363-9163-E4BF-8D80082191AE}"/>
                </a:ext>
              </a:extLst>
            </p:cNvPr>
            <p:cNvSpPr/>
            <p:nvPr/>
          </p:nvSpPr>
          <p:spPr>
            <a:xfrm>
              <a:off x="2168694" y="2212021"/>
              <a:ext cx="116509" cy="102252"/>
            </a:xfrm>
            <a:custGeom>
              <a:avLst/>
              <a:gdLst/>
              <a:ahLst/>
              <a:cxnLst/>
              <a:rect l="l" t="t" r="r" b="b"/>
              <a:pathLst>
                <a:path w="8581" h="7531" extrusionOk="0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3830;p68">
              <a:extLst>
                <a:ext uri="{FF2B5EF4-FFF2-40B4-BE49-F238E27FC236}">
                  <a16:creationId xmlns:a16="http://schemas.microsoft.com/office/drawing/2014/main" id="{681F5342-48EB-F79B-A484-F25D568C9C5C}"/>
                </a:ext>
              </a:extLst>
            </p:cNvPr>
            <p:cNvSpPr/>
            <p:nvPr/>
          </p:nvSpPr>
          <p:spPr>
            <a:xfrm>
              <a:off x="2185707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3831;p68">
              <a:extLst>
                <a:ext uri="{FF2B5EF4-FFF2-40B4-BE49-F238E27FC236}">
                  <a16:creationId xmlns:a16="http://schemas.microsoft.com/office/drawing/2014/main" id="{D9CA5268-31AC-105F-E7FA-F3B523FCE09F}"/>
                </a:ext>
              </a:extLst>
            </p:cNvPr>
            <p:cNvSpPr/>
            <p:nvPr/>
          </p:nvSpPr>
          <p:spPr>
            <a:xfrm>
              <a:off x="2169780" y="226402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3832;p68">
              <a:extLst>
                <a:ext uri="{FF2B5EF4-FFF2-40B4-BE49-F238E27FC236}">
                  <a16:creationId xmlns:a16="http://schemas.microsoft.com/office/drawing/2014/main" id="{FD438BF8-81A1-1DA8-2C97-E3D336A814AA}"/>
                </a:ext>
              </a:extLst>
            </p:cNvPr>
            <p:cNvSpPr/>
            <p:nvPr/>
          </p:nvSpPr>
          <p:spPr>
            <a:xfrm>
              <a:off x="2182435" y="226672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3833;p68">
              <a:extLst>
                <a:ext uri="{FF2B5EF4-FFF2-40B4-BE49-F238E27FC236}">
                  <a16:creationId xmlns:a16="http://schemas.microsoft.com/office/drawing/2014/main" id="{FB096693-36CA-8EC0-C2A8-97952CFE08E0}"/>
                </a:ext>
              </a:extLst>
            </p:cNvPr>
            <p:cNvSpPr/>
            <p:nvPr/>
          </p:nvSpPr>
          <p:spPr>
            <a:xfrm>
              <a:off x="2184336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3834;p68">
              <a:extLst>
                <a:ext uri="{FF2B5EF4-FFF2-40B4-BE49-F238E27FC236}">
                  <a16:creationId xmlns:a16="http://schemas.microsoft.com/office/drawing/2014/main" id="{24422CA2-574A-81D1-55E7-4B8A04580C05}"/>
                </a:ext>
              </a:extLst>
            </p:cNvPr>
            <p:cNvSpPr/>
            <p:nvPr/>
          </p:nvSpPr>
          <p:spPr>
            <a:xfrm>
              <a:off x="2186236" y="2266779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3835;p68">
              <a:extLst>
                <a:ext uri="{FF2B5EF4-FFF2-40B4-BE49-F238E27FC236}">
                  <a16:creationId xmlns:a16="http://schemas.microsoft.com/office/drawing/2014/main" id="{A0385A66-417B-480F-2698-CFA45D867003}"/>
                </a:ext>
              </a:extLst>
            </p:cNvPr>
            <p:cNvSpPr/>
            <p:nvPr/>
          </p:nvSpPr>
          <p:spPr>
            <a:xfrm>
              <a:off x="2169265" y="2264159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3836;p68">
              <a:extLst>
                <a:ext uri="{FF2B5EF4-FFF2-40B4-BE49-F238E27FC236}">
                  <a16:creationId xmlns:a16="http://schemas.microsoft.com/office/drawing/2014/main" id="{C9CF3F52-8375-16AE-6AC8-CC68FD0C47F4}"/>
                </a:ext>
              </a:extLst>
            </p:cNvPr>
            <p:cNvSpPr/>
            <p:nvPr/>
          </p:nvSpPr>
          <p:spPr>
            <a:xfrm>
              <a:off x="2168640" y="2264213"/>
              <a:ext cx="543" cy="41"/>
            </a:xfrm>
            <a:custGeom>
              <a:avLst/>
              <a:gdLst/>
              <a:ahLst/>
              <a:cxnLst/>
              <a:rect l="l" t="t" r="r" b="b"/>
              <a:pathLst>
                <a:path w="40" h="3" extrusionOk="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3837;p68">
              <a:extLst>
                <a:ext uri="{FF2B5EF4-FFF2-40B4-BE49-F238E27FC236}">
                  <a16:creationId xmlns:a16="http://schemas.microsoft.com/office/drawing/2014/main" id="{B6EAF52F-6C93-3E47-2C8C-060271E0D295}"/>
                </a:ext>
              </a:extLst>
            </p:cNvPr>
            <p:cNvSpPr/>
            <p:nvPr/>
          </p:nvSpPr>
          <p:spPr>
            <a:xfrm>
              <a:off x="2170161" y="2262883"/>
              <a:ext cx="869" cy="1100"/>
            </a:xfrm>
            <a:custGeom>
              <a:avLst/>
              <a:gdLst/>
              <a:ahLst/>
              <a:cxnLst/>
              <a:rect l="l" t="t" r="r" b="b"/>
              <a:pathLst>
                <a:path w="64" h="81" extrusionOk="0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3838;p68">
              <a:extLst>
                <a:ext uri="{FF2B5EF4-FFF2-40B4-BE49-F238E27FC236}">
                  <a16:creationId xmlns:a16="http://schemas.microsoft.com/office/drawing/2014/main" id="{0AFE2A17-4239-6592-9824-96BDDC0687CE}"/>
                </a:ext>
              </a:extLst>
            </p:cNvPr>
            <p:cNvSpPr/>
            <p:nvPr/>
          </p:nvSpPr>
          <p:spPr>
            <a:xfrm>
              <a:off x="2188178" y="226601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3839;p68">
              <a:extLst>
                <a:ext uri="{FF2B5EF4-FFF2-40B4-BE49-F238E27FC236}">
                  <a16:creationId xmlns:a16="http://schemas.microsoft.com/office/drawing/2014/main" id="{D144F067-2F79-ADEE-4ECB-DB2AA8208D41}"/>
                </a:ext>
              </a:extLst>
            </p:cNvPr>
            <p:cNvSpPr/>
            <p:nvPr/>
          </p:nvSpPr>
          <p:spPr>
            <a:xfrm>
              <a:off x="2187893" y="226625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3840;p68">
              <a:extLst>
                <a:ext uri="{FF2B5EF4-FFF2-40B4-BE49-F238E27FC236}">
                  <a16:creationId xmlns:a16="http://schemas.microsoft.com/office/drawing/2014/main" id="{3DAF1F6C-88D3-17C8-A12F-4F5342FEA238}"/>
                </a:ext>
              </a:extLst>
            </p:cNvPr>
            <p:cNvSpPr/>
            <p:nvPr/>
          </p:nvSpPr>
          <p:spPr>
            <a:xfrm>
              <a:off x="2187608" y="22664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3841;p68">
              <a:extLst>
                <a:ext uri="{FF2B5EF4-FFF2-40B4-BE49-F238E27FC236}">
                  <a16:creationId xmlns:a16="http://schemas.microsoft.com/office/drawing/2014/main" id="{0631DB8B-209B-85E3-6156-ACFDFA15EBB8}"/>
                </a:ext>
              </a:extLst>
            </p:cNvPr>
            <p:cNvSpPr/>
            <p:nvPr/>
          </p:nvSpPr>
          <p:spPr>
            <a:xfrm>
              <a:off x="2186712" y="22667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3842;p68">
              <a:extLst>
                <a:ext uri="{FF2B5EF4-FFF2-40B4-BE49-F238E27FC236}">
                  <a16:creationId xmlns:a16="http://schemas.microsoft.com/office/drawing/2014/main" id="{31A5C7CA-71C1-10B8-327F-812BC5381170}"/>
                </a:ext>
              </a:extLst>
            </p:cNvPr>
            <p:cNvSpPr/>
            <p:nvPr/>
          </p:nvSpPr>
          <p:spPr>
            <a:xfrm>
              <a:off x="2259012" y="2212062"/>
              <a:ext cx="14840" cy="2349"/>
            </a:xfrm>
            <a:custGeom>
              <a:avLst/>
              <a:gdLst/>
              <a:ahLst/>
              <a:cxnLst/>
              <a:rect l="l" t="t" r="r" b="b"/>
              <a:pathLst>
                <a:path w="1093" h="173" extrusionOk="0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3843;p68">
              <a:extLst>
                <a:ext uri="{FF2B5EF4-FFF2-40B4-BE49-F238E27FC236}">
                  <a16:creationId xmlns:a16="http://schemas.microsoft.com/office/drawing/2014/main" id="{E7EC8ED3-A583-EAE3-3036-4D5D36709DC6}"/>
                </a:ext>
              </a:extLst>
            </p:cNvPr>
            <p:cNvSpPr/>
            <p:nvPr/>
          </p:nvSpPr>
          <p:spPr>
            <a:xfrm>
              <a:off x="2201728" y="22503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3844;p68">
              <a:extLst>
                <a:ext uri="{FF2B5EF4-FFF2-40B4-BE49-F238E27FC236}">
                  <a16:creationId xmlns:a16="http://schemas.microsoft.com/office/drawing/2014/main" id="{FDB93090-8410-DA22-86C3-2105B47B7379}"/>
                </a:ext>
              </a:extLst>
            </p:cNvPr>
            <p:cNvSpPr/>
            <p:nvPr/>
          </p:nvSpPr>
          <p:spPr>
            <a:xfrm>
              <a:off x="2193881" y="22348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3845;p68">
              <a:extLst>
                <a:ext uri="{FF2B5EF4-FFF2-40B4-BE49-F238E27FC236}">
                  <a16:creationId xmlns:a16="http://schemas.microsoft.com/office/drawing/2014/main" id="{AF33BDAD-6F0D-6F8A-9D03-975596BA99DF}"/>
                </a:ext>
              </a:extLst>
            </p:cNvPr>
            <p:cNvSpPr/>
            <p:nvPr/>
          </p:nvSpPr>
          <p:spPr>
            <a:xfrm>
              <a:off x="2203113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3846;p68">
              <a:extLst>
                <a:ext uri="{FF2B5EF4-FFF2-40B4-BE49-F238E27FC236}">
                  <a16:creationId xmlns:a16="http://schemas.microsoft.com/office/drawing/2014/main" id="{AC4EA776-9BB1-8D61-1644-82AF4A66F7F2}"/>
                </a:ext>
              </a:extLst>
            </p:cNvPr>
            <p:cNvSpPr/>
            <p:nvPr/>
          </p:nvSpPr>
          <p:spPr>
            <a:xfrm>
              <a:off x="2195021" y="22356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3847;p68">
              <a:extLst>
                <a:ext uri="{FF2B5EF4-FFF2-40B4-BE49-F238E27FC236}">
                  <a16:creationId xmlns:a16="http://schemas.microsoft.com/office/drawing/2014/main" id="{AC52C8F5-40C7-3C5A-8A84-47E3A374D8E9}"/>
                </a:ext>
              </a:extLst>
            </p:cNvPr>
            <p:cNvSpPr/>
            <p:nvPr/>
          </p:nvSpPr>
          <p:spPr>
            <a:xfrm>
              <a:off x="2195211" y="22359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3848;p68">
              <a:extLst>
                <a:ext uri="{FF2B5EF4-FFF2-40B4-BE49-F238E27FC236}">
                  <a16:creationId xmlns:a16="http://schemas.microsoft.com/office/drawing/2014/main" id="{43583246-F355-92ED-4463-D9B13876D947}"/>
                </a:ext>
              </a:extLst>
            </p:cNvPr>
            <p:cNvSpPr/>
            <p:nvPr/>
          </p:nvSpPr>
          <p:spPr>
            <a:xfrm>
              <a:off x="2200927" y="2250228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3849;p68">
              <a:extLst>
                <a:ext uri="{FF2B5EF4-FFF2-40B4-BE49-F238E27FC236}">
                  <a16:creationId xmlns:a16="http://schemas.microsoft.com/office/drawing/2014/main" id="{E19EFFDA-B65F-9974-1E4E-E3DEEC256DE4}"/>
                </a:ext>
              </a:extLst>
            </p:cNvPr>
            <p:cNvSpPr/>
            <p:nvPr/>
          </p:nvSpPr>
          <p:spPr>
            <a:xfrm>
              <a:off x="2194600" y="22353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3850;p68">
              <a:extLst>
                <a:ext uri="{FF2B5EF4-FFF2-40B4-BE49-F238E27FC236}">
                  <a16:creationId xmlns:a16="http://schemas.microsoft.com/office/drawing/2014/main" id="{D9313FFE-805E-D791-0B71-8CE2D710E37C}"/>
                </a:ext>
              </a:extLst>
            </p:cNvPr>
            <p:cNvSpPr/>
            <p:nvPr/>
          </p:nvSpPr>
          <p:spPr>
            <a:xfrm>
              <a:off x="2194315" y="22351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3851;p68">
              <a:extLst>
                <a:ext uri="{FF2B5EF4-FFF2-40B4-BE49-F238E27FC236}">
                  <a16:creationId xmlns:a16="http://schemas.microsoft.com/office/drawing/2014/main" id="{1B9EC305-3A23-1B2B-89D6-557263A762AE}"/>
                </a:ext>
              </a:extLst>
            </p:cNvPr>
            <p:cNvSpPr/>
            <p:nvPr/>
          </p:nvSpPr>
          <p:spPr>
            <a:xfrm>
              <a:off x="2203588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3852;p68">
              <a:extLst>
                <a:ext uri="{FF2B5EF4-FFF2-40B4-BE49-F238E27FC236}">
                  <a16:creationId xmlns:a16="http://schemas.microsoft.com/office/drawing/2014/main" id="{2F61002F-434F-5B90-152D-A8F4EA426837}"/>
                </a:ext>
              </a:extLst>
            </p:cNvPr>
            <p:cNvSpPr/>
            <p:nvPr/>
          </p:nvSpPr>
          <p:spPr>
            <a:xfrm>
              <a:off x="2195116" y="22358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3853;p68">
              <a:extLst>
                <a:ext uri="{FF2B5EF4-FFF2-40B4-BE49-F238E27FC236}">
                  <a16:creationId xmlns:a16="http://schemas.microsoft.com/office/drawing/2014/main" id="{9E083EC1-77DB-4206-0324-44C1296BFABE}"/>
                </a:ext>
              </a:extLst>
            </p:cNvPr>
            <p:cNvSpPr/>
            <p:nvPr/>
          </p:nvSpPr>
          <p:spPr>
            <a:xfrm>
              <a:off x="2194831" y="223549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3854;p68">
              <a:extLst>
                <a:ext uri="{FF2B5EF4-FFF2-40B4-BE49-F238E27FC236}">
                  <a16:creationId xmlns:a16="http://schemas.microsoft.com/office/drawing/2014/main" id="{A90A087F-69B0-AD38-6A2A-6ECB67D25976}"/>
                </a:ext>
              </a:extLst>
            </p:cNvPr>
            <p:cNvSpPr/>
            <p:nvPr/>
          </p:nvSpPr>
          <p:spPr>
            <a:xfrm>
              <a:off x="2206005" y="224946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3855;p68">
              <a:extLst>
                <a:ext uri="{FF2B5EF4-FFF2-40B4-BE49-F238E27FC236}">
                  <a16:creationId xmlns:a16="http://schemas.microsoft.com/office/drawing/2014/main" id="{9C460D58-2003-243D-DF24-DF8230C75CC2}"/>
                </a:ext>
              </a:extLst>
            </p:cNvPr>
            <p:cNvSpPr/>
            <p:nvPr/>
          </p:nvSpPr>
          <p:spPr>
            <a:xfrm>
              <a:off x="2205625" y="22497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3856;p68">
              <a:extLst>
                <a:ext uri="{FF2B5EF4-FFF2-40B4-BE49-F238E27FC236}">
                  <a16:creationId xmlns:a16="http://schemas.microsoft.com/office/drawing/2014/main" id="{594A631A-98EA-F384-F10A-E999AD2546D0}"/>
                </a:ext>
              </a:extLst>
            </p:cNvPr>
            <p:cNvSpPr/>
            <p:nvPr/>
          </p:nvSpPr>
          <p:spPr>
            <a:xfrm>
              <a:off x="2258102" y="221329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3857;p68">
              <a:extLst>
                <a:ext uri="{FF2B5EF4-FFF2-40B4-BE49-F238E27FC236}">
                  <a16:creationId xmlns:a16="http://schemas.microsoft.com/office/drawing/2014/main" id="{754BCF10-8426-202A-E5FC-B9847FA46CBC}"/>
                </a:ext>
              </a:extLst>
            </p:cNvPr>
            <p:cNvSpPr/>
            <p:nvPr/>
          </p:nvSpPr>
          <p:spPr>
            <a:xfrm>
              <a:off x="2257722" y="221373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3858;p68">
              <a:extLst>
                <a:ext uri="{FF2B5EF4-FFF2-40B4-BE49-F238E27FC236}">
                  <a16:creationId xmlns:a16="http://schemas.microsoft.com/office/drawing/2014/main" id="{78FBC640-05D4-2B13-62F0-4F764B7E600C}"/>
                </a:ext>
              </a:extLst>
            </p:cNvPr>
            <p:cNvSpPr/>
            <p:nvPr/>
          </p:nvSpPr>
          <p:spPr>
            <a:xfrm>
              <a:off x="2257152" y="22145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3859;p68">
              <a:extLst>
                <a:ext uri="{FF2B5EF4-FFF2-40B4-BE49-F238E27FC236}">
                  <a16:creationId xmlns:a16="http://schemas.microsoft.com/office/drawing/2014/main" id="{44936AE5-260B-90E3-5471-B82E59CBBCED}"/>
                </a:ext>
              </a:extLst>
            </p:cNvPr>
            <p:cNvSpPr/>
            <p:nvPr/>
          </p:nvSpPr>
          <p:spPr>
            <a:xfrm>
              <a:off x="2257437" y="221415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3860;p68">
              <a:extLst>
                <a:ext uri="{FF2B5EF4-FFF2-40B4-BE49-F238E27FC236}">
                  <a16:creationId xmlns:a16="http://schemas.microsoft.com/office/drawing/2014/main" id="{6E7D5F06-C263-ED5F-CB87-3BADA20D28EC}"/>
                </a:ext>
              </a:extLst>
            </p:cNvPr>
            <p:cNvSpPr/>
            <p:nvPr/>
          </p:nvSpPr>
          <p:spPr>
            <a:xfrm>
              <a:off x="2258482" y="221268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3861;p68">
              <a:extLst>
                <a:ext uri="{FF2B5EF4-FFF2-40B4-BE49-F238E27FC236}">
                  <a16:creationId xmlns:a16="http://schemas.microsoft.com/office/drawing/2014/main" id="{72929C4E-1244-5398-48E0-53FA417EB8D1}"/>
                </a:ext>
              </a:extLst>
            </p:cNvPr>
            <p:cNvSpPr/>
            <p:nvPr/>
          </p:nvSpPr>
          <p:spPr>
            <a:xfrm>
              <a:off x="2204865" y="22501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3862;p68">
              <a:extLst>
                <a:ext uri="{FF2B5EF4-FFF2-40B4-BE49-F238E27FC236}">
                  <a16:creationId xmlns:a16="http://schemas.microsoft.com/office/drawing/2014/main" id="{604DD827-6492-4055-3E84-F7029699A3E9}"/>
                </a:ext>
              </a:extLst>
            </p:cNvPr>
            <p:cNvSpPr/>
            <p:nvPr/>
          </p:nvSpPr>
          <p:spPr>
            <a:xfrm>
              <a:off x="2258822" y="221221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3863;p68">
              <a:extLst>
                <a:ext uri="{FF2B5EF4-FFF2-40B4-BE49-F238E27FC236}">
                  <a16:creationId xmlns:a16="http://schemas.microsoft.com/office/drawing/2014/main" id="{7824404C-E059-6A74-AB9C-CB532B210F6C}"/>
                </a:ext>
              </a:extLst>
            </p:cNvPr>
            <p:cNvSpPr/>
            <p:nvPr/>
          </p:nvSpPr>
          <p:spPr>
            <a:xfrm>
              <a:off x="2193460" y="22346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3864;p68">
              <a:extLst>
                <a:ext uri="{FF2B5EF4-FFF2-40B4-BE49-F238E27FC236}">
                  <a16:creationId xmlns:a16="http://schemas.microsoft.com/office/drawing/2014/main" id="{E2622CFA-9E22-94FF-9651-66C091398881}"/>
                </a:ext>
              </a:extLst>
            </p:cNvPr>
            <p:cNvSpPr/>
            <p:nvPr/>
          </p:nvSpPr>
          <p:spPr>
            <a:xfrm>
              <a:off x="2205245" y="224994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3865;p68">
              <a:extLst>
                <a:ext uri="{FF2B5EF4-FFF2-40B4-BE49-F238E27FC236}">
                  <a16:creationId xmlns:a16="http://schemas.microsoft.com/office/drawing/2014/main" id="{A7285A19-5CC3-4633-CCF2-8FBA4C36477F}"/>
                </a:ext>
              </a:extLst>
            </p:cNvPr>
            <p:cNvSpPr/>
            <p:nvPr/>
          </p:nvSpPr>
          <p:spPr>
            <a:xfrm>
              <a:off x="2204485" y="22502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3866;p68">
              <a:extLst>
                <a:ext uri="{FF2B5EF4-FFF2-40B4-BE49-F238E27FC236}">
                  <a16:creationId xmlns:a16="http://schemas.microsoft.com/office/drawing/2014/main" id="{522293C6-BB92-6FB0-A574-E81F01F7949E}"/>
                </a:ext>
              </a:extLst>
            </p:cNvPr>
            <p:cNvSpPr/>
            <p:nvPr/>
          </p:nvSpPr>
          <p:spPr>
            <a:xfrm>
              <a:off x="2278916" y="225289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3867;p68">
              <a:extLst>
                <a:ext uri="{FF2B5EF4-FFF2-40B4-BE49-F238E27FC236}">
                  <a16:creationId xmlns:a16="http://schemas.microsoft.com/office/drawing/2014/main" id="{795BAC74-3470-0C24-8C2C-4E1E73AB5633}"/>
                </a:ext>
              </a:extLst>
            </p:cNvPr>
            <p:cNvSpPr/>
            <p:nvPr/>
          </p:nvSpPr>
          <p:spPr>
            <a:xfrm>
              <a:off x="2279256" y="225265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3868;p68">
              <a:extLst>
                <a:ext uri="{FF2B5EF4-FFF2-40B4-BE49-F238E27FC236}">
                  <a16:creationId xmlns:a16="http://schemas.microsoft.com/office/drawing/2014/main" id="{CD1EDE7E-8C40-7217-2204-8C2DE95940D2}"/>
                </a:ext>
              </a:extLst>
            </p:cNvPr>
            <p:cNvSpPr/>
            <p:nvPr/>
          </p:nvSpPr>
          <p:spPr>
            <a:xfrm>
              <a:off x="2279772" y="22519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3869;p68">
              <a:extLst>
                <a:ext uri="{FF2B5EF4-FFF2-40B4-BE49-F238E27FC236}">
                  <a16:creationId xmlns:a16="http://schemas.microsoft.com/office/drawing/2014/main" id="{A11BF743-141F-E891-3B78-D74C6E592595}"/>
                </a:ext>
              </a:extLst>
            </p:cNvPr>
            <p:cNvSpPr/>
            <p:nvPr/>
          </p:nvSpPr>
          <p:spPr>
            <a:xfrm>
              <a:off x="2279541" y="225231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3870;p68">
              <a:extLst>
                <a:ext uri="{FF2B5EF4-FFF2-40B4-BE49-F238E27FC236}">
                  <a16:creationId xmlns:a16="http://schemas.microsoft.com/office/drawing/2014/main" id="{B9A087E4-ED15-E6DB-BA52-BD4BCC80221B}"/>
                </a:ext>
              </a:extLst>
            </p:cNvPr>
            <p:cNvSpPr/>
            <p:nvPr/>
          </p:nvSpPr>
          <p:spPr>
            <a:xfrm>
              <a:off x="2276445" y="22536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3871;p68">
              <a:extLst>
                <a:ext uri="{FF2B5EF4-FFF2-40B4-BE49-F238E27FC236}">
                  <a16:creationId xmlns:a16="http://schemas.microsoft.com/office/drawing/2014/main" id="{6A5AE6C8-8DA6-5A8C-9B7E-FE8902F5CBC5}"/>
                </a:ext>
              </a:extLst>
            </p:cNvPr>
            <p:cNvSpPr/>
            <p:nvPr/>
          </p:nvSpPr>
          <p:spPr>
            <a:xfrm>
              <a:off x="2280301" y="22507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3872;p68">
              <a:extLst>
                <a:ext uri="{FF2B5EF4-FFF2-40B4-BE49-F238E27FC236}">
                  <a16:creationId xmlns:a16="http://schemas.microsoft.com/office/drawing/2014/main" id="{B576BDA4-0EA1-BE9D-40D2-3D53DC9B334E}"/>
                </a:ext>
              </a:extLst>
            </p:cNvPr>
            <p:cNvSpPr/>
            <p:nvPr/>
          </p:nvSpPr>
          <p:spPr>
            <a:xfrm>
              <a:off x="2280111" y="2251043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3873;p68">
              <a:extLst>
                <a:ext uri="{FF2B5EF4-FFF2-40B4-BE49-F238E27FC236}">
                  <a16:creationId xmlns:a16="http://schemas.microsoft.com/office/drawing/2014/main" id="{B56F1439-8721-8B9E-3977-78190242261F}"/>
                </a:ext>
              </a:extLst>
            </p:cNvPr>
            <p:cNvSpPr/>
            <p:nvPr/>
          </p:nvSpPr>
          <p:spPr>
            <a:xfrm>
              <a:off x="2279962" y="225161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3874;p68">
              <a:extLst>
                <a:ext uri="{FF2B5EF4-FFF2-40B4-BE49-F238E27FC236}">
                  <a16:creationId xmlns:a16="http://schemas.microsoft.com/office/drawing/2014/main" id="{3D587074-CAA0-C41B-FA86-3BFD29848D41}"/>
                </a:ext>
              </a:extLst>
            </p:cNvPr>
            <p:cNvSpPr/>
            <p:nvPr/>
          </p:nvSpPr>
          <p:spPr>
            <a:xfrm>
              <a:off x="2278536" y="2253134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3875;p68">
              <a:extLst>
                <a:ext uri="{FF2B5EF4-FFF2-40B4-BE49-F238E27FC236}">
                  <a16:creationId xmlns:a16="http://schemas.microsoft.com/office/drawing/2014/main" id="{C734D93D-8867-4AAC-F8E3-284810A37DB7}"/>
                </a:ext>
              </a:extLst>
            </p:cNvPr>
            <p:cNvSpPr/>
            <p:nvPr/>
          </p:nvSpPr>
          <p:spPr>
            <a:xfrm>
              <a:off x="2276119" y="223958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3876;p68">
              <a:extLst>
                <a:ext uri="{FF2B5EF4-FFF2-40B4-BE49-F238E27FC236}">
                  <a16:creationId xmlns:a16="http://schemas.microsoft.com/office/drawing/2014/main" id="{29BEFA4F-B1C7-9AFD-6169-E457BD36EE26}"/>
                </a:ext>
              </a:extLst>
            </p:cNvPr>
            <p:cNvSpPr/>
            <p:nvPr/>
          </p:nvSpPr>
          <p:spPr>
            <a:xfrm>
              <a:off x="2277111" y="223986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3877;p68">
              <a:extLst>
                <a:ext uri="{FF2B5EF4-FFF2-40B4-BE49-F238E27FC236}">
                  <a16:creationId xmlns:a16="http://schemas.microsoft.com/office/drawing/2014/main" id="{DFC5D2EA-A4DC-CD2E-3735-5F00AE3E9D94}"/>
                </a:ext>
              </a:extLst>
            </p:cNvPr>
            <p:cNvSpPr/>
            <p:nvPr/>
          </p:nvSpPr>
          <p:spPr>
            <a:xfrm>
              <a:off x="2276595" y="22396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3878;p68">
              <a:extLst>
                <a:ext uri="{FF2B5EF4-FFF2-40B4-BE49-F238E27FC236}">
                  <a16:creationId xmlns:a16="http://schemas.microsoft.com/office/drawing/2014/main" id="{71FB74F6-B926-0AAF-63B0-E425EF7B36A2}"/>
                </a:ext>
              </a:extLst>
            </p:cNvPr>
            <p:cNvSpPr/>
            <p:nvPr/>
          </p:nvSpPr>
          <p:spPr>
            <a:xfrm>
              <a:off x="2277735" y="224015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3879;p68">
              <a:extLst>
                <a:ext uri="{FF2B5EF4-FFF2-40B4-BE49-F238E27FC236}">
                  <a16:creationId xmlns:a16="http://schemas.microsoft.com/office/drawing/2014/main" id="{B3386A33-F20E-76F7-39B7-60D961586D8B}"/>
                </a:ext>
              </a:extLst>
            </p:cNvPr>
            <p:cNvSpPr/>
            <p:nvPr/>
          </p:nvSpPr>
          <p:spPr>
            <a:xfrm>
              <a:off x="2278210" y="224043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3880;p68">
              <a:extLst>
                <a:ext uri="{FF2B5EF4-FFF2-40B4-BE49-F238E27FC236}">
                  <a16:creationId xmlns:a16="http://schemas.microsoft.com/office/drawing/2014/main" id="{0697DB1B-2520-249E-9382-1CF86FCB10CE}"/>
                </a:ext>
              </a:extLst>
            </p:cNvPr>
            <p:cNvSpPr/>
            <p:nvPr/>
          </p:nvSpPr>
          <p:spPr>
            <a:xfrm>
              <a:off x="2278726" y="224077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3881;p68">
              <a:extLst>
                <a:ext uri="{FF2B5EF4-FFF2-40B4-BE49-F238E27FC236}">
                  <a16:creationId xmlns:a16="http://schemas.microsoft.com/office/drawing/2014/main" id="{49CD9D62-383D-0643-ECC5-B11DC0FF6CB5}"/>
                </a:ext>
              </a:extLst>
            </p:cNvPr>
            <p:cNvSpPr/>
            <p:nvPr/>
          </p:nvSpPr>
          <p:spPr>
            <a:xfrm>
              <a:off x="2278210" y="22532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3882;p68">
              <a:extLst>
                <a:ext uri="{FF2B5EF4-FFF2-40B4-BE49-F238E27FC236}">
                  <a16:creationId xmlns:a16="http://schemas.microsoft.com/office/drawing/2014/main" id="{D1260A12-EE1B-B0E3-C226-9CEF7224DE03}"/>
                </a:ext>
              </a:extLst>
            </p:cNvPr>
            <p:cNvSpPr/>
            <p:nvPr/>
          </p:nvSpPr>
          <p:spPr>
            <a:xfrm>
              <a:off x="2277396" y="225346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3883;p68">
              <a:extLst>
                <a:ext uri="{FF2B5EF4-FFF2-40B4-BE49-F238E27FC236}">
                  <a16:creationId xmlns:a16="http://schemas.microsoft.com/office/drawing/2014/main" id="{697771BD-D422-39AB-CC5F-8A6DD62F3622}"/>
                </a:ext>
              </a:extLst>
            </p:cNvPr>
            <p:cNvSpPr/>
            <p:nvPr/>
          </p:nvSpPr>
          <p:spPr>
            <a:xfrm>
              <a:off x="2276921" y="2253514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3884;p68">
              <a:extLst>
                <a:ext uri="{FF2B5EF4-FFF2-40B4-BE49-F238E27FC236}">
                  <a16:creationId xmlns:a16="http://schemas.microsoft.com/office/drawing/2014/main" id="{9414B21A-FF66-057B-1658-5A8DE26BA9B3}"/>
                </a:ext>
              </a:extLst>
            </p:cNvPr>
            <p:cNvSpPr/>
            <p:nvPr/>
          </p:nvSpPr>
          <p:spPr>
            <a:xfrm>
              <a:off x="2277776" y="225341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3885;p68">
              <a:extLst>
                <a:ext uri="{FF2B5EF4-FFF2-40B4-BE49-F238E27FC236}">
                  <a16:creationId xmlns:a16="http://schemas.microsoft.com/office/drawing/2014/main" id="{0CF742B8-E05B-EAA2-4048-B00E1E7112E7}"/>
                </a:ext>
              </a:extLst>
            </p:cNvPr>
            <p:cNvSpPr/>
            <p:nvPr/>
          </p:nvSpPr>
          <p:spPr>
            <a:xfrm>
              <a:off x="2276595" y="225360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3886;p68">
              <a:extLst>
                <a:ext uri="{FF2B5EF4-FFF2-40B4-BE49-F238E27FC236}">
                  <a16:creationId xmlns:a16="http://schemas.microsoft.com/office/drawing/2014/main" id="{58C003BA-6DDD-11E7-BDBA-58330CCFBDC7}"/>
                </a:ext>
              </a:extLst>
            </p:cNvPr>
            <p:cNvSpPr/>
            <p:nvPr/>
          </p:nvSpPr>
          <p:spPr>
            <a:xfrm>
              <a:off x="2275644" y="22535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3887;p68">
              <a:extLst>
                <a:ext uri="{FF2B5EF4-FFF2-40B4-BE49-F238E27FC236}">
                  <a16:creationId xmlns:a16="http://schemas.microsoft.com/office/drawing/2014/main" id="{D691D065-8541-0F93-EEDD-ADBCDBB2FC1E}"/>
                </a:ext>
              </a:extLst>
            </p:cNvPr>
            <p:cNvSpPr/>
            <p:nvPr/>
          </p:nvSpPr>
          <p:spPr>
            <a:xfrm>
              <a:off x="2252019" y="2279556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3888;p68">
              <a:extLst>
                <a:ext uri="{FF2B5EF4-FFF2-40B4-BE49-F238E27FC236}">
                  <a16:creationId xmlns:a16="http://schemas.microsoft.com/office/drawing/2014/main" id="{DB230216-D9E0-8EF4-1041-A30B87BB0952}"/>
                </a:ext>
              </a:extLst>
            </p:cNvPr>
            <p:cNvSpPr/>
            <p:nvPr/>
          </p:nvSpPr>
          <p:spPr>
            <a:xfrm>
              <a:off x="2252155" y="2275999"/>
              <a:ext cx="1589" cy="3476"/>
            </a:xfrm>
            <a:custGeom>
              <a:avLst/>
              <a:gdLst/>
              <a:ahLst/>
              <a:cxnLst/>
              <a:rect l="l" t="t" r="r" b="b"/>
              <a:pathLst>
                <a:path w="117" h="256" extrusionOk="0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3889;p68">
              <a:extLst>
                <a:ext uri="{FF2B5EF4-FFF2-40B4-BE49-F238E27FC236}">
                  <a16:creationId xmlns:a16="http://schemas.microsoft.com/office/drawing/2014/main" id="{74CFC32F-0BBF-11E4-15CA-67E2DAE6C0E9}"/>
                </a:ext>
              </a:extLst>
            </p:cNvPr>
            <p:cNvSpPr/>
            <p:nvPr/>
          </p:nvSpPr>
          <p:spPr>
            <a:xfrm>
              <a:off x="2256867" y="2263589"/>
              <a:ext cx="1589" cy="1494"/>
            </a:xfrm>
            <a:custGeom>
              <a:avLst/>
              <a:gdLst/>
              <a:ahLst/>
              <a:cxnLst/>
              <a:rect l="l" t="t" r="r" b="b"/>
              <a:pathLst>
                <a:path w="117" h="110" extrusionOk="0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3890;p68">
              <a:extLst>
                <a:ext uri="{FF2B5EF4-FFF2-40B4-BE49-F238E27FC236}">
                  <a16:creationId xmlns:a16="http://schemas.microsoft.com/office/drawing/2014/main" id="{B422278D-65A7-6D12-87AF-4A843C3481C8}"/>
                </a:ext>
              </a:extLst>
            </p:cNvPr>
            <p:cNvSpPr/>
            <p:nvPr/>
          </p:nvSpPr>
          <p:spPr>
            <a:xfrm>
              <a:off x="2136461" y="2088588"/>
              <a:ext cx="84819" cy="89883"/>
            </a:xfrm>
            <a:custGeom>
              <a:avLst/>
              <a:gdLst/>
              <a:ahLst/>
              <a:cxnLst/>
              <a:rect l="l" t="t" r="r" b="b"/>
              <a:pathLst>
                <a:path w="6247" h="6620" extrusionOk="0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3891;p68">
              <a:extLst>
                <a:ext uri="{FF2B5EF4-FFF2-40B4-BE49-F238E27FC236}">
                  <a16:creationId xmlns:a16="http://schemas.microsoft.com/office/drawing/2014/main" id="{B7112136-2A96-6787-E2CC-D4B8F2FC1DBE}"/>
                </a:ext>
              </a:extLst>
            </p:cNvPr>
            <p:cNvSpPr/>
            <p:nvPr/>
          </p:nvSpPr>
          <p:spPr>
            <a:xfrm>
              <a:off x="2193595" y="217727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3892;p68">
              <a:extLst>
                <a:ext uri="{FF2B5EF4-FFF2-40B4-BE49-F238E27FC236}">
                  <a16:creationId xmlns:a16="http://schemas.microsoft.com/office/drawing/2014/main" id="{7D61C6E9-11BB-DE1E-0907-A3359B381C67}"/>
                </a:ext>
              </a:extLst>
            </p:cNvPr>
            <p:cNvSpPr/>
            <p:nvPr/>
          </p:nvSpPr>
          <p:spPr>
            <a:xfrm>
              <a:off x="2185897" y="217769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3893;p68">
              <a:extLst>
                <a:ext uri="{FF2B5EF4-FFF2-40B4-BE49-F238E27FC236}">
                  <a16:creationId xmlns:a16="http://schemas.microsoft.com/office/drawing/2014/main" id="{7A104AA6-D9F6-689A-95E7-717FFABF0992}"/>
                </a:ext>
              </a:extLst>
            </p:cNvPr>
            <p:cNvSpPr/>
            <p:nvPr/>
          </p:nvSpPr>
          <p:spPr>
            <a:xfrm>
              <a:off x="2200113" y="2177372"/>
              <a:ext cx="625" cy="109"/>
            </a:xfrm>
            <a:custGeom>
              <a:avLst/>
              <a:gdLst/>
              <a:ahLst/>
              <a:cxnLst/>
              <a:rect l="l" t="t" r="r" b="b"/>
              <a:pathLst>
                <a:path w="46" h="8" extrusionOk="0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3894;p68">
              <a:extLst>
                <a:ext uri="{FF2B5EF4-FFF2-40B4-BE49-F238E27FC236}">
                  <a16:creationId xmlns:a16="http://schemas.microsoft.com/office/drawing/2014/main" id="{D3618A82-2D3F-2054-F5DE-2B8D38404E5B}"/>
                </a:ext>
              </a:extLst>
            </p:cNvPr>
            <p:cNvSpPr/>
            <p:nvPr/>
          </p:nvSpPr>
          <p:spPr>
            <a:xfrm>
              <a:off x="2192889" y="217731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3895;p68">
              <a:extLst>
                <a:ext uri="{FF2B5EF4-FFF2-40B4-BE49-F238E27FC236}">
                  <a16:creationId xmlns:a16="http://schemas.microsoft.com/office/drawing/2014/main" id="{6B5684E6-6888-7A9D-20DF-D76F06E2488D}"/>
                </a:ext>
              </a:extLst>
            </p:cNvPr>
            <p:cNvSpPr/>
            <p:nvPr/>
          </p:nvSpPr>
          <p:spPr>
            <a:xfrm>
              <a:off x="2197492" y="2177277"/>
              <a:ext cx="774" cy="14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3896;p68">
              <a:extLst>
                <a:ext uri="{FF2B5EF4-FFF2-40B4-BE49-F238E27FC236}">
                  <a16:creationId xmlns:a16="http://schemas.microsoft.com/office/drawing/2014/main" id="{C5DB7EE6-63C3-41A3-FAAC-35158D021508}"/>
                </a:ext>
              </a:extLst>
            </p:cNvPr>
            <p:cNvSpPr/>
            <p:nvPr/>
          </p:nvSpPr>
          <p:spPr>
            <a:xfrm>
              <a:off x="2198497" y="2177277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3897;p68">
              <a:extLst>
                <a:ext uri="{FF2B5EF4-FFF2-40B4-BE49-F238E27FC236}">
                  <a16:creationId xmlns:a16="http://schemas.microsoft.com/office/drawing/2014/main" id="{7A998869-5FFC-CE32-CC2B-939B779CFEC5}"/>
                </a:ext>
              </a:extLst>
            </p:cNvPr>
            <p:cNvSpPr/>
            <p:nvPr/>
          </p:nvSpPr>
          <p:spPr>
            <a:xfrm>
              <a:off x="219726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3898;p68">
              <a:extLst>
                <a:ext uri="{FF2B5EF4-FFF2-40B4-BE49-F238E27FC236}">
                  <a16:creationId xmlns:a16="http://schemas.microsoft.com/office/drawing/2014/main" id="{EE12FC79-22C4-3B8B-46A2-DF172FBDB0E4}"/>
                </a:ext>
              </a:extLst>
            </p:cNvPr>
            <p:cNvSpPr/>
            <p:nvPr/>
          </p:nvSpPr>
          <p:spPr>
            <a:xfrm>
              <a:off x="2195401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3899;p68">
              <a:extLst>
                <a:ext uri="{FF2B5EF4-FFF2-40B4-BE49-F238E27FC236}">
                  <a16:creationId xmlns:a16="http://schemas.microsoft.com/office/drawing/2014/main" id="{8108E203-A3C6-6031-060C-C40F4239A41B}"/>
                </a:ext>
              </a:extLst>
            </p:cNvPr>
            <p:cNvSpPr/>
            <p:nvPr/>
          </p:nvSpPr>
          <p:spPr>
            <a:xfrm>
              <a:off x="2136421" y="2173421"/>
              <a:ext cx="679" cy="149"/>
            </a:xfrm>
            <a:custGeom>
              <a:avLst/>
              <a:gdLst/>
              <a:ahLst/>
              <a:cxnLst/>
              <a:rect l="l" t="t" r="r" b="b"/>
              <a:pathLst>
                <a:path w="50" h="11" extrusionOk="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3900;p68">
              <a:extLst>
                <a:ext uri="{FF2B5EF4-FFF2-40B4-BE49-F238E27FC236}">
                  <a16:creationId xmlns:a16="http://schemas.microsoft.com/office/drawing/2014/main" id="{59B9E3E2-326C-F127-1BB9-A43FCACE6406}"/>
                </a:ext>
              </a:extLst>
            </p:cNvPr>
            <p:cNvSpPr/>
            <p:nvPr/>
          </p:nvSpPr>
          <p:spPr>
            <a:xfrm>
              <a:off x="2199257" y="2177317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3901;p68">
              <a:extLst>
                <a:ext uri="{FF2B5EF4-FFF2-40B4-BE49-F238E27FC236}">
                  <a16:creationId xmlns:a16="http://schemas.microsoft.com/office/drawing/2014/main" id="{E6318E8B-521A-CF0F-A75C-79C3828EEF50}"/>
                </a:ext>
              </a:extLst>
            </p:cNvPr>
            <p:cNvSpPr/>
            <p:nvPr/>
          </p:nvSpPr>
          <p:spPr>
            <a:xfrm>
              <a:off x="2187852" y="2177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3902;p68">
              <a:extLst>
                <a:ext uri="{FF2B5EF4-FFF2-40B4-BE49-F238E27FC236}">
                  <a16:creationId xmlns:a16="http://schemas.microsoft.com/office/drawing/2014/main" id="{36E7846C-C204-C31A-F790-E8A2D72A4E63}"/>
                </a:ext>
              </a:extLst>
            </p:cNvPr>
            <p:cNvSpPr/>
            <p:nvPr/>
          </p:nvSpPr>
          <p:spPr>
            <a:xfrm>
              <a:off x="2187323" y="217760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3903;p68">
              <a:extLst>
                <a:ext uri="{FF2B5EF4-FFF2-40B4-BE49-F238E27FC236}">
                  <a16:creationId xmlns:a16="http://schemas.microsoft.com/office/drawing/2014/main" id="{28C7AABA-6199-4AB0-912A-DA909E28E4A2}"/>
                </a:ext>
              </a:extLst>
            </p:cNvPr>
            <p:cNvSpPr/>
            <p:nvPr/>
          </p:nvSpPr>
          <p:spPr>
            <a:xfrm>
              <a:off x="2186847" y="217760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3904;p68">
              <a:extLst>
                <a:ext uri="{FF2B5EF4-FFF2-40B4-BE49-F238E27FC236}">
                  <a16:creationId xmlns:a16="http://schemas.microsoft.com/office/drawing/2014/main" id="{4311DD42-35B2-E147-45A1-0944AAC489A6}"/>
                </a:ext>
              </a:extLst>
            </p:cNvPr>
            <p:cNvSpPr/>
            <p:nvPr/>
          </p:nvSpPr>
          <p:spPr>
            <a:xfrm>
              <a:off x="2200832" y="2177467"/>
              <a:ext cx="475" cy="109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3905;p68">
              <a:extLst>
                <a:ext uri="{FF2B5EF4-FFF2-40B4-BE49-F238E27FC236}">
                  <a16:creationId xmlns:a16="http://schemas.microsoft.com/office/drawing/2014/main" id="{7A586412-A450-A27A-434B-8DBF5998E662}"/>
                </a:ext>
              </a:extLst>
            </p:cNvPr>
            <p:cNvSpPr/>
            <p:nvPr/>
          </p:nvSpPr>
          <p:spPr>
            <a:xfrm>
              <a:off x="2186372" y="217765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3906;p68">
              <a:extLst>
                <a:ext uri="{FF2B5EF4-FFF2-40B4-BE49-F238E27FC236}">
                  <a16:creationId xmlns:a16="http://schemas.microsoft.com/office/drawing/2014/main" id="{0F8098BD-74F2-B8D9-6C4C-18C9FBD5602B}"/>
                </a:ext>
              </a:extLst>
            </p:cNvPr>
            <p:cNvSpPr/>
            <p:nvPr/>
          </p:nvSpPr>
          <p:spPr>
            <a:xfrm>
              <a:off x="2192075" y="2177317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3907;p68">
              <a:extLst>
                <a:ext uri="{FF2B5EF4-FFF2-40B4-BE49-F238E27FC236}">
                  <a16:creationId xmlns:a16="http://schemas.microsoft.com/office/drawing/2014/main" id="{3EFB3F3E-E82E-9E97-DF19-C27A4110901F}"/>
                </a:ext>
              </a:extLst>
            </p:cNvPr>
            <p:cNvSpPr/>
            <p:nvPr/>
          </p:nvSpPr>
          <p:spPr>
            <a:xfrm>
              <a:off x="2191219" y="217737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3908;p68">
              <a:extLst>
                <a:ext uri="{FF2B5EF4-FFF2-40B4-BE49-F238E27FC236}">
                  <a16:creationId xmlns:a16="http://schemas.microsoft.com/office/drawing/2014/main" id="{AC4D0181-62B2-27CD-355E-120D0683930F}"/>
                </a:ext>
              </a:extLst>
            </p:cNvPr>
            <p:cNvSpPr/>
            <p:nvPr/>
          </p:nvSpPr>
          <p:spPr>
            <a:xfrm>
              <a:off x="2190513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3909;p68">
              <a:extLst>
                <a:ext uri="{FF2B5EF4-FFF2-40B4-BE49-F238E27FC236}">
                  <a16:creationId xmlns:a16="http://schemas.microsoft.com/office/drawing/2014/main" id="{4D27D480-3492-42DE-2023-CBB8B94CC38E}"/>
                </a:ext>
              </a:extLst>
            </p:cNvPr>
            <p:cNvSpPr/>
            <p:nvPr/>
          </p:nvSpPr>
          <p:spPr>
            <a:xfrm>
              <a:off x="2189223" y="217746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3910;p68">
              <a:extLst>
                <a:ext uri="{FF2B5EF4-FFF2-40B4-BE49-F238E27FC236}">
                  <a16:creationId xmlns:a16="http://schemas.microsoft.com/office/drawing/2014/main" id="{CE6C7093-1091-3F3F-1FB0-85135A337D16}"/>
                </a:ext>
              </a:extLst>
            </p:cNvPr>
            <p:cNvSpPr/>
            <p:nvPr/>
          </p:nvSpPr>
          <p:spPr>
            <a:xfrm>
              <a:off x="2188558" y="217750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3911;p68">
              <a:extLst>
                <a:ext uri="{FF2B5EF4-FFF2-40B4-BE49-F238E27FC236}">
                  <a16:creationId xmlns:a16="http://schemas.microsoft.com/office/drawing/2014/main" id="{E65BCBF8-3686-64A8-9036-1E51B98C8516}"/>
                </a:ext>
              </a:extLst>
            </p:cNvPr>
            <p:cNvSpPr/>
            <p:nvPr/>
          </p:nvSpPr>
          <p:spPr>
            <a:xfrm>
              <a:off x="2189889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3912;p68">
              <a:extLst>
                <a:ext uri="{FF2B5EF4-FFF2-40B4-BE49-F238E27FC236}">
                  <a16:creationId xmlns:a16="http://schemas.microsoft.com/office/drawing/2014/main" id="{07C01301-5F3B-4FC7-BF26-9050AD4059FD}"/>
                </a:ext>
              </a:extLst>
            </p:cNvPr>
            <p:cNvSpPr/>
            <p:nvPr/>
          </p:nvSpPr>
          <p:spPr>
            <a:xfrm>
              <a:off x="2194695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3913;p68">
              <a:extLst>
                <a:ext uri="{FF2B5EF4-FFF2-40B4-BE49-F238E27FC236}">
                  <a16:creationId xmlns:a16="http://schemas.microsoft.com/office/drawing/2014/main" id="{E937737C-4510-89F4-00A0-F93BECD254F0}"/>
                </a:ext>
              </a:extLst>
            </p:cNvPr>
            <p:cNvSpPr/>
            <p:nvPr/>
          </p:nvSpPr>
          <p:spPr>
            <a:xfrm>
              <a:off x="219597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3914;p68">
              <a:extLst>
                <a:ext uri="{FF2B5EF4-FFF2-40B4-BE49-F238E27FC236}">
                  <a16:creationId xmlns:a16="http://schemas.microsoft.com/office/drawing/2014/main" id="{1F1614B7-6DBF-6BD8-39D0-30C6C1E79255}"/>
                </a:ext>
              </a:extLst>
            </p:cNvPr>
            <p:cNvSpPr/>
            <p:nvPr/>
          </p:nvSpPr>
          <p:spPr>
            <a:xfrm>
              <a:off x="2201973" y="2177697"/>
              <a:ext cx="339" cy="163"/>
            </a:xfrm>
            <a:custGeom>
              <a:avLst/>
              <a:gdLst/>
              <a:ahLst/>
              <a:cxnLst/>
              <a:rect l="l" t="t" r="r" b="b"/>
              <a:pathLst>
                <a:path w="25" h="12" extrusionOk="0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3915;p68">
              <a:extLst>
                <a:ext uri="{FF2B5EF4-FFF2-40B4-BE49-F238E27FC236}">
                  <a16:creationId xmlns:a16="http://schemas.microsoft.com/office/drawing/2014/main" id="{7684FCBF-197E-4431-1F8A-61F718D4AAA9}"/>
                </a:ext>
              </a:extLst>
            </p:cNvPr>
            <p:cNvSpPr/>
            <p:nvPr/>
          </p:nvSpPr>
          <p:spPr>
            <a:xfrm>
              <a:off x="2201402" y="217756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3916;p68">
              <a:extLst>
                <a:ext uri="{FF2B5EF4-FFF2-40B4-BE49-F238E27FC236}">
                  <a16:creationId xmlns:a16="http://schemas.microsoft.com/office/drawing/2014/main" id="{9BA9EE8A-BC25-A55A-78AB-1C7ECA1759E0}"/>
                </a:ext>
              </a:extLst>
            </p:cNvPr>
            <p:cNvSpPr/>
            <p:nvPr/>
          </p:nvSpPr>
          <p:spPr>
            <a:xfrm>
              <a:off x="2207865" y="2106307"/>
              <a:ext cx="83624" cy="72463"/>
            </a:xfrm>
            <a:custGeom>
              <a:avLst/>
              <a:gdLst/>
              <a:ahLst/>
              <a:cxnLst/>
              <a:rect l="l" t="t" r="r" b="b"/>
              <a:pathLst>
                <a:path w="6159" h="5337" extrusionOk="0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3917;p68">
              <a:extLst>
                <a:ext uri="{FF2B5EF4-FFF2-40B4-BE49-F238E27FC236}">
                  <a16:creationId xmlns:a16="http://schemas.microsoft.com/office/drawing/2014/main" id="{2CFCA83B-7237-FEAD-B097-A4634AFF1D6E}"/>
                </a:ext>
              </a:extLst>
            </p:cNvPr>
            <p:cNvSpPr/>
            <p:nvPr/>
          </p:nvSpPr>
          <p:spPr>
            <a:xfrm>
              <a:off x="2229915" y="21769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3918;p68">
              <a:extLst>
                <a:ext uri="{FF2B5EF4-FFF2-40B4-BE49-F238E27FC236}">
                  <a16:creationId xmlns:a16="http://schemas.microsoft.com/office/drawing/2014/main" id="{66F282B9-2811-73B9-E59C-31D706BB5153}"/>
                </a:ext>
              </a:extLst>
            </p:cNvPr>
            <p:cNvSpPr/>
            <p:nvPr/>
          </p:nvSpPr>
          <p:spPr>
            <a:xfrm>
              <a:off x="2229250" y="21756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3919;p68">
              <a:extLst>
                <a:ext uri="{FF2B5EF4-FFF2-40B4-BE49-F238E27FC236}">
                  <a16:creationId xmlns:a16="http://schemas.microsoft.com/office/drawing/2014/main" id="{445074EA-2C45-1E08-F2F9-07982EBE24F8}"/>
                </a:ext>
              </a:extLst>
            </p:cNvPr>
            <p:cNvSpPr/>
            <p:nvPr/>
          </p:nvSpPr>
          <p:spPr>
            <a:xfrm>
              <a:off x="2230065" y="217741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3920;p68">
              <a:extLst>
                <a:ext uri="{FF2B5EF4-FFF2-40B4-BE49-F238E27FC236}">
                  <a16:creationId xmlns:a16="http://schemas.microsoft.com/office/drawing/2014/main" id="{78F39B1B-D19F-A407-756C-7A56578DA878}"/>
                </a:ext>
              </a:extLst>
            </p:cNvPr>
            <p:cNvSpPr/>
            <p:nvPr/>
          </p:nvSpPr>
          <p:spPr>
            <a:xfrm>
              <a:off x="2229494" y="2175892"/>
              <a:ext cx="95" cy="109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3921;p68">
              <a:extLst>
                <a:ext uri="{FF2B5EF4-FFF2-40B4-BE49-F238E27FC236}">
                  <a16:creationId xmlns:a16="http://schemas.microsoft.com/office/drawing/2014/main" id="{DD9A10A9-2861-EC9C-8790-18DE6A214E09}"/>
                </a:ext>
              </a:extLst>
            </p:cNvPr>
            <p:cNvSpPr/>
            <p:nvPr/>
          </p:nvSpPr>
          <p:spPr>
            <a:xfrm>
              <a:off x="2228965" y="21755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3922;p68">
              <a:extLst>
                <a:ext uri="{FF2B5EF4-FFF2-40B4-BE49-F238E27FC236}">
                  <a16:creationId xmlns:a16="http://schemas.microsoft.com/office/drawing/2014/main" id="{2C74A30B-1FF4-2C06-7455-506C54873409}"/>
                </a:ext>
              </a:extLst>
            </p:cNvPr>
            <p:cNvSpPr/>
            <p:nvPr/>
          </p:nvSpPr>
          <p:spPr>
            <a:xfrm>
              <a:off x="2230010" y="217718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3923;p68">
              <a:extLst>
                <a:ext uri="{FF2B5EF4-FFF2-40B4-BE49-F238E27FC236}">
                  <a16:creationId xmlns:a16="http://schemas.microsoft.com/office/drawing/2014/main" id="{71A20773-1EC3-DE5A-3EDC-129CD68EEECB}"/>
                </a:ext>
              </a:extLst>
            </p:cNvPr>
            <p:cNvSpPr/>
            <p:nvPr/>
          </p:nvSpPr>
          <p:spPr>
            <a:xfrm>
              <a:off x="2229915" y="21768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3924;p68">
              <a:extLst>
                <a:ext uri="{FF2B5EF4-FFF2-40B4-BE49-F238E27FC236}">
                  <a16:creationId xmlns:a16="http://schemas.microsoft.com/office/drawing/2014/main" id="{67991A1B-73A2-A255-3C3D-01B6B3BE0952}"/>
                </a:ext>
              </a:extLst>
            </p:cNvPr>
            <p:cNvSpPr/>
            <p:nvPr/>
          </p:nvSpPr>
          <p:spPr>
            <a:xfrm>
              <a:off x="2229793" y="2176353"/>
              <a:ext cx="95" cy="177"/>
            </a:xfrm>
            <a:custGeom>
              <a:avLst/>
              <a:gdLst/>
              <a:ahLst/>
              <a:cxnLst/>
              <a:rect l="l" t="t" r="r" b="b"/>
              <a:pathLst>
                <a:path w="7" h="13" extrusionOk="0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3925;p68">
              <a:extLst>
                <a:ext uri="{FF2B5EF4-FFF2-40B4-BE49-F238E27FC236}">
                  <a16:creationId xmlns:a16="http://schemas.microsoft.com/office/drawing/2014/main" id="{60CE5C34-3630-12C5-CC8E-950F8B6C961D}"/>
                </a:ext>
              </a:extLst>
            </p:cNvPr>
            <p:cNvSpPr/>
            <p:nvPr/>
          </p:nvSpPr>
          <p:spPr>
            <a:xfrm>
              <a:off x="2229684" y="217608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3926;p68">
              <a:extLst>
                <a:ext uri="{FF2B5EF4-FFF2-40B4-BE49-F238E27FC236}">
                  <a16:creationId xmlns:a16="http://schemas.microsoft.com/office/drawing/2014/main" id="{C1F65692-F615-3333-6861-A646275DBD34}"/>
                </a:ext>
              </a:extLst>
            </p:cNvPr>
            <p:cNvSpPr/>
            <p:nvPr/>
          </p:nvSpPr>
          <p:spPr>
            <a:xfrm>
              <a:off x="2218836" y="2175172"/>
              <a:ext cx="10142" cy="733"/>
            </a:xfrm>
            <a:custGeom>
              <a:avLst/>
              <a:gdLst/>
              <a:ahLst/>
              <a:cxnLst/>
              <a:rect l="l" t="t" r="r" b="b"/>
              <a:pathLst>
                <a:path w="747" h="54" extrusionOk="0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3927;p68">
              <a:extLst>
                <a:ext uri="{FF2B5EF4-FFF2-40B4-BE49-F238E27FC236}">
                  <a16:creationId xmlns:a16="http://schemas.microsoft.com/office/drawing/2014/main" id="{2EBCBD4E-5E71-00B9-4D46-C7592FB43C0B}"/>
                </a:ext>
              </a:extLst>
            </p:cNvPr>
            <p:cNvSpPr/>
            <p:nvPr/>
          </p:nvSpPr>
          <p:spPr>
            <a:xfrm>
              <a:off x="2261483" y="2161065"/>
              <a:ext cx="5051" cy="149"/>
            </a:xfrm>
            <a:custGeom>
              <a:avLst/>
              <a:gdLst/>
              <a:ahLst/>
              <a:cxnLst/>
              <a:rect l="l" t="t" r="r" b="b"/>
              <a:pathLst>
                <a:path w="372" h="11" extrusionOk="0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3928;p68">
              <a:extLst>
                <a:ext uri="{FF2B5EF4-FFF2-40B4-BE49-F238E27FC236}">
                  <a16:creationId xmlns:a16="http://schemas.microsoft.com/office/drawing/2014/main" id="{005657AB-F1DC-0EC5-C121-B6723641152C}"/>
                </a:ext>
              </a:extLst>
            </p:cNvPr>
            <p:cNvSpPr/>
            <p:nvPr/>
          </p:nvSpPr>
          <p:spPr>
            <a:xfrm>
              <a:off x="2231816" y="217703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3929;p68">
              <a:extLst>
                <a:ext uri="{FF2B5EF4-FFF2-40B4-BE49-F238E27FC236}">
                  <a16:creationId xmlns:a16="http://schemas.microsoft.com/office/drawing/2014/main" id="{E262ACCF-2F30-DE4C-F19B-55537CC7D8AA}"/>
                </a:ext>
              </a:extLst>
            </p:cNvPr>
            <p:cNvSpPr/>
            <p:nvPr/>
          </p:nvSpPr>
          <p:spPr>
            <a:xfrm>
              <a:off x="2231056" y="2177127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3930;p68">
              <a:extLst>
                <a:ext uri="{FF2B5EF4-FFF2-40B4-BE49-F238E27FC236}">
                  <a16:creationId xmlns:a16="http://schemas.microsoft.com/office/drawing/2014/main" id="{B9F26F62-E8F4-77B8-67C4-BB49A9B61693}"/>
                </a:ext>
              </a:extLst>
            </p:cNvPr>
            <p:cNvSpPr/>
            <p:nvPr/>
          </p:nvSpPr>
          <p:spPr>
            <a:xfrm>
              <a:off x="2230105" y="2177277"/>
              <a:ext cx="774" cy="204"/>
            </a:xfrm>
            <a:custGeom>
              <a:avLst/>
              <a:gdLst/>
              <a:ahLst/>
              <a:cxnLst/>
              <a:rect l="l" t="t" r="r" b="b"/>
              <a:pathLst>
                <a:path w="57" h="15" extrusionOk="0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3931;p68">
              <a:extLst>
                <a:ext uri="{FF2B5EF4-FFF2-40B4-BE49-F238E27FC236}">
                  <a16:creationId xmlns:a16="http://schemas.microsoft.com/office/drawing/2014/main" id="{1C722153-3A79-E677-281E-985EC8BAF19E}"/>
                </a:ext>
              </a:extLst>
            </p:cNvPr>
            <p:cNvSpPr/>
            <p:nvPr/>
          </p:nvSpPr>
          <p:spPr>
            <a:xfrm>
              <a:off x="2232536" y="2177032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3932;p68">
              <a:extLst>
                <a:ext uri="{FF2B5EF4-FFF2-40B4-BE49-F238E27FC236}">
                  <a16:creationId xmlns:a16="http://schemas.microsoft.com/office/drawing/2014/main" id="{9A0347BB-A96F-2CF9-7123-D377C78C0266}"/>
                </a:ext>
              </a:extLst>
            </p:cNvPr>
            <p:cNvSpPr/>
            <p:nvPr/>
          </p:nvSpPr>
          <p:spPr>
            <a:xfrm>
              <a:off x="2233106" y="2176991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3933;p68">
              <a:extLst>
                <a:ext uri="{FF2B5EF4-FFF2-40B4-BE49-F238E27FC236}">
                  <a16:creationId xmlns:a16="http://schemas.microsoft.com/office/drawing/2014/main" id="{6770A351-6E0F-7663-5FB2-54B8B2C669AF}"/>
                </a:ext>
              </a:extLst>
            </p:cNvPr>
            <p:cNvSpPr/>
            <p:nvPr/>
          </p:nvSpPr>
          <p:spPr>
            <a:xfrm>
              <a:off x="2258672" y="2052499"/>
              <a:ext cx="12464" cy="10170"/>
            </a:xfrm>
            <a:custGeom>
              <a:avLst/>
              <a:gdLst/>
              <a:ahLst/>
              <a:cxnLst/>
              <a:rect l="l" t="t" r="r" b="b"/>
              <a:pathLst>
                <a:path w="918" h="749" extrusionOk="0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3934;p68">
              <a:extLst>
                <a:ext uri="{FF2B5EF4-FFF2-40B4-BE49-F238E27FC236}">
                  <a16:creationId xmlns:a16="http://schemas.microsoft.com/office/drawing/2014/main" id="{BDB464E1-E81A-0C6D-11E5-F607549DEADF}"/>
                </a:ext>
              </a:extLst>
            </p:cNvPr>
            <p:cNvSpPr/>
            <p:nvPr/>
          </p:nvSpPr>
          <p:spPr>
            <a:xfrm>
              <a:off x="2348080" y="1953764"/>
              <a:ext cx="75016" cy="100080"/>
            </a:xfrm>
            <a:custGeom>
              <a:avLst/>
              <a:gdLst/>
              <a:ahLst/>
              <a:cxnLst/>
              <a:rect l="l" t="t" r="r" b="b"/>
              <a:pathLst>
                <a:path w="5525" h="7371" extrusionOk="0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3935;p68">
              <a:extLst>
                <a:ext uri="{FF2B5EF4-FFF2-40B4-BE49-F238E27FC236}">
                  <a16:creationId xmlns:a16="http://schemas.microsoft.com/office/drawing/2014/main" id="{C8345C52-3A85-F5FA-F7E5-DC797378A4B3}"/>
                </a:ext>
              </a:extLst>
            </p:cNvPr>
            <p:cNvSpPr/>
            <p:nvPr/>
          </p:nvSpPr>
          <p:spPr>
            <a:xfrm>
              <a:off x="1953274" y="1764276"/>
              <a:ext cx="85620" cy="66543"/>
            </a:xfrm>
            <a:custGeom>
              <a:avLst/>
              <a:gdLst/>
              <a:ahLst/>
              <a:cxnLst/>
              <a:rect l="l" t="t" r="r" b="b"/>
              <a:pathLst>
                <a:path w="6306" h="4901" extrusionOk="0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3936;p68">
              <a:extLst>
                <a:ext uri="{FF2B5EF4-FFF2-40B4-BE49-F238E27FC236}">
                  <a16:creationId xmlns:a16="http://schemas.microsoft.com/office/drawing/2014/main" id="{D8B8C4D1-6F57-B08A-2973-1630A49E6A0E}"/>
                </a:ext>
              </a:extLst>
            </p:cNvPr>
            <p:cNvSpPr/>
            <p:nvPr/>
          </p:nvSpPr>
          <p:spPr>
            <a:xfrm>
              <a:off x="2104473" y="1751839"/>
              <a:ext cx="29151" cy="57216"/>
            </a:xfrm>
            <a:custGeom>
              <a:avLst/>
              <a:gdLst/>
              <a:ahLst/>
              <a:cxnLst/>
              <a:rect l="l" t="t" r="r" b="b"/>
              <a:pathLst>
                <a:path w="2147" h="4214" extrusionOk="0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3937;p68">
              <a:extLst>
                <a:ext uri="{FF2B5EF4-FFF2-40B4-BE49-F238E27FC236}">
                  <a16:creationId xmlns:a16="http://schemas.microsoft.com/office/drawing/2014/main" id="{48C1673F-B13A-4199-2DA1-3C259F512212}"/>
                </a:ext>
              </a:extLst>
            </p:cNvPr>
            <p:cNvSpPr/>
            <p:nvPr/>
          </p:nvSpPr>
          <p:spPr>
            <a:xfrm>
              <a:off x="1983932" y="1753020"/>
              <a:ext cx="152883" cy="146433"/>
            </a:xfrm>
            <a:custGeom>
              <a:avLst/>
              <a:gdLst/>
              <a:ahLst/>
              <a:cxnLst/>
              <a:rect l="l" t="t" r="r" b="b"/>
              <a:pathLst>
                <a:path w="11260" h="10785" extrusionOk="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3938;p68">
              <a:extLst>
                <a:ext uri="{FF2B5EF4-FFF2-40B4-BE49-F238E27FC236}">
                  <a16:creationId xmlns:a16="http://schemas.microsoft.com/office/drawing/2014/main" id="{0EDE48F4-1558-6D45-A952-83029C9A679F}"/>
                </a:ext>
              </a:extLst>
            </p:cNvPr>
            <p:cNvSpPr/>
            <p:nvPr/>
          </p:nvSpPr>
          <p:spPr>
            <a:xfrm>
              <a:off x="2000849" y="18146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3939;p68">
              <a:extLst>
                <a:ext uri="{FF2B5EF4-FFF2-40B4-BE49-F238E27FC236}">
                  <a16:creationId xmlns:a16="http://schemas.microsoft.com/office/drawing/2014/main" id="{9D363733-A000-C11D-42B5-6F4671D538DE}"/>
                </a:ext>
              </a:extLst>
            </p:cNvPr>
            <p:cNvSpPr/>
            <p:nvPr/>
          </p:nvSpPr>
          <p:spPr>
            <a:xfrm>
              <a:off x="2021202" y="1799102"/>
              <a:ext cx="149" cy="869"/>
            </a:xfrm>
            <a:custGeom>
              <a:avLst/>
              <a:gdLst/>
              <a:ahLst/>
              <a:cxnLst/>
              <a:rect l="l" t="t" r="r" b="b"/>
              <a:pathLst>
                <a:path w="11" h="64" extrusionOk="0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3940;p68">
              <a:extLst>
                <a:ext uri="{FF2B5EF4-FFF2-40B4-BE49-F238E27FC236}">
                  <a16:creationId xmlns:a16="http://schemas.microsoft.com/office/drawing/2014/main" id="{60AD3BD2-B42A-1E8D-031F-57A2A826CAB9}"/>
                </a:ext>
              </a:extLst>
            </p:cNvPr>
            <p:cNvSpPr/>
            <p:nvPr/>
          </p:nvSpPr>
          <p:spPr>
            <a:xfrm>
              <a:off x="2034372" y="177129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3941;p68">
              <a:extLst>
                <a:ext uri="{FF2B5EF4-FFF2-40B4-BE49-F238E27FC236}">
                  <a16:creationId xmlns:a16="http://schemas.microsoft.com/office/drawing/2014/main" id="{03896E91-2E55-5D4D-A54C-B605A3D52705}"/>
                </a:ext>
              </a:extLst>
            </p:cNvPr>
            <p:cNvSpPr/>
            <p:nvPr/>
          </p:nvSpPr>
          <p:spPr>
            <a:xfrm>
              <a:off x="1995581" y="1816645"/>
              <a:ext cx="1534" cy="299"/>
            </a:xfrm>
            <a:custGeom>
              <a:avLst/>
              <a:gdLst/>
              <a:ahLst/>
              <a:cxnLst/>
              <a:rect l="l" t="t" r="r" b="b"/>
              <a:pathLst>
                <a:path w="113" h="22" extrusionOk="0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3942;p68">
              <a:extLst>
                <a:ext uri="{FF2B5EF4-FFF2-40B4-BE49-F238E27FC236}">
                  <a16:creationId xmlns:a16="http://schemas.microsoft.com/office/drawing/2014/main" id="{E256CC56-7704-CB46-F4C7-989C0B3410AD}"/>
                </a:ext>
              </a:extLst>
            </p:cNvPr>
            <p:cNvSpPr/>
            <p:nvPr/>
          </p:nvSpPr>
          <p:spPr>
            <a:xfrm>
              <a:off x="2034603" y="177177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3943;p68">
              <a:extLst>
                <a:ext uri="{FF2B5EF4-FFF2-40B4-BE49-F238E27FC236}">
                  <a16:creationId xmlns:a16="http://schemas.microsoft.com/office/drawing/2014/main" id="{F19A0477-AE2C-27BC-332A-8582A29671A1}"/>
                </a:ext>
              </a:extLst>
            </p:cNvPr>
            <p:cNvSpPr/>
            <p:nvPr/>
          </p:nvSpPr>
          <p:spPr>
            <a:xfrm>
              <a:off x="2034182" y="177105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3944;p68">
              <a:extLst>
                <a:ext uri="{FF2B5EF4-FFF2-40B4-BE49-F238E27FC236}">
                  <a16:creationId xmlns:a16="http://schemas.microsoft.com/office/drawing/2014/main" id="{5AC92F0F-9D0C-CAC0-8F73-753D3B080309}"/>
                </a:ext>
              </a:extLst>
            </p:cNvPr>
            <p:cNvSpPr/>
            <p:nvPr/>
          </p:nvSpPr>
          <p:spPr>
            <a:xfrm>
              <a:off x="1997672" y="1816115"/>
              <a:ext cx="2675" cy="611"/>
            </a:xfrm>
            <a:custGeom>
              <a:avLst/>
              <a:gdLst/>
              <a:ahLst/>
              <a:cxnLst/>
              <a:rect l="l" t="t" r="r" b="b"/>
              <a:pathLst>
                <a:path w="197" h="45" extrusionOk="0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3945;p68">
              <a:extLst>
                <a:ext uri="{FF2B5EF4-FFF2-40B4-BE49-F238E27FC236}">
                  <a16:creationId xmlns:a16="http://schemas.microsoft.com/office/drawing/2014/main" id="{C650103A-7044-583A-E5C6-4C94E21F3166}"/>
                </a:ext>
              </a:extLst>
            </p:cNvPr>
            <p:cNvSpPr/>
            <p:nvPr/>
          </p:nvSpPr>
          <p:spPr>
            <a:xfrm>
              <a:off x="2027950" y="1795491"/>
              <a:ext cx="8282" cy="434"/>
            </a:xfrm>
            <a:custGeom>
              <a:avLst/>
              <a:gdLst/>
              <a:ahLst/>
              <a:cxnLst/>
              <a:rect l="l" t="t" r="r" b="b"/>
              <a:pathLst>
                <a:path w="610" h="32" extrusionOk="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3946;p68">
              <a:extLst>
                <a:ext uri="{FF2B5EF4-FFF2-40B4-BE49-F238E27FC236}">
                  <a16:creationId xmlns:a16="http://schemas.microsoft.com/office/drawing/2014/main" id="{9E8E1352-5026-04BC-C3ED-C10A273391FB}"/>
                </a:ext>
              </a:extLst>
            </p:cNvPr>
            <p:cNvSpPr/>
            <p:nvPr/>
          </p:nvSpPr>
          <p:spPr>
            <a:xfrm>
              <a:off x="2110135" y="1764018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3947;p68">
              <a:extLst>
                <a:ext uri="{FF2B5EF4-FFF2-40B4-BE49-F238E27FC236}">
                  <a16:creationId xmlns:a16="http://schemas.microsoft.com/office/drawing/2014/main" id="{A3F5B977-3BE7-CD3F-E225-39CE494C762F}"/>
                </a:ext>
              </a:extLst>
            </p:cNvPr>
            <p:cNvSpPr/>
            <p:nvPr/>
          </p:nvSpPr>
          <p:spPr>
            <a:xfrm>
              <a:off x="2110270" y="1764493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3948;p68">
              <a:extLst>
                <a:ext uri="{FF2B5EF4-FFF2-40B4-BE49-F238E27FC236}">
                  <a16:creationId xmlns:a16="http://schemas.microsoft.com/office/drawing/2014/main" id="{D464EE72-53EC-1B0A-E8EE-603A9B675FC8}"/>
                </a:ext>
              </a:extLst>
            </p:cNvPr>
            <p:cNvSpPr/>
            <p:nvPr/>
          </p:nvSpPr>
          <p:spPr>
            <a:xfrm>
              <a:off x="2110080" y="1763448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3949;p68">
              <a:extLst>
                <a:ext uri="{FF2B5EF4-FFF2-40B4-BE49-F238E27FC236}">
                  <a16:creationId xmlns:a16="http://schemas.microsoft.com/office/drawing/2014/main" id="{F8FE9455-EA94-83D2-0472-702521FB939E}"/>
                </a:ext>
              </a:extLst>
            </p:cNvPr>
            <p:cNvSpPr/>
            <p:nvPr/>
          </p:nvSpPr>
          <p:spPr>
            <a:xfrm>
              <a:off x="2110039" y="1759836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3950;p68">
              <a:extLst>
                <a:ext uri="{FF2B5EF4-FFF2-40B4-BE49-F238E27FC236}">
                  <a16:creationId xmlns:a16="http://schemas.microsoft.com/office/drawing/2014/main" id="{2AB6BCBA-D414-2F99-7B0C-7E58335C4405}"/>
                </a:ext>
              </a:extLst>
            </p:cNvPr>
            <p:cNvSpPr/>
            <p:nvPr/>
          </p:nvSpPr>
          <p:spPr>
            <a:xfrm>
              <a:off x="2110039" y="1762878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3951;p68">
              <a:extLst>
                <a:ext uri="{FF2B5EF4-FFF2-40B4-BE49-F238E27FC236}">
                  <a16:creationId xmlns:a16="http://schemas.microsoft.com/office/drawing/2014/main" id="{26114BB1-EC12-1017-E237-42E94056195D}"/>
                </a:ext>
              </a:extLst>
            </p:cNvPr>
            <p:cNvSpPr/>
            <p:nvPr/>
          </p:nvSpPr>
          <p:spPr>
            <a:xfrm>
              <a:off x="2119218" y="18097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3952;p68">
              <a:extLst>
                <a:ext uri="{FF2B5EF4-FFF2-40B4-BE49-F238E27FC236}">
                  <a16:creationId xmlns:a16="http://schemas.microsoft.com/office/drawing/2014/main" id="{23C3569F-3EC5-E935-17C3-A93413D9E979}"/>
                </a:ext>
              </a:extLst>
            </p:cNvPr>
            <p:cNvSpPr/>
            <p:nvPr/>
          </p:nvSpPr>
          <p:spPr>
            <a:xfrm>
              <a:off x="2110555" y="176534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3953;p68">
              <a:extLst>
                <a:ext uri="{FF2B5EF4-FFF2-40B4-BE49-F238E27FC236}">
                  <a16:creationId xmlns:a16="http://schemas.microsoft.com/office/drawing/2014/main" id="{0AAE0E4B-9D81-6F56-EDE1-FEAACF551D30}"/>
                </a:ext>
              </a:extLst>
            </p:cNvPr>
            <p:cNvSpPr/>
            <p:nvPr/>
          </p:nvSpPr>
          <p:spPr>
            <a:xfrm>
              <a:off x="2119028" y="180898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3954;p68">
              <a:extLst>
                <a:ext uri="{FF2B5EF4-FFF2-40B4-BE49-F238E27FC236}">
                  <a16:creationId xmlns:a16="http://schemas.microsoft.com/office/drawing/2014/main" id="{227888BA-F432-42EE-A1A0-7A1F4D35A638}"/>
                </a:ext>
              </a:extLst>
            </p:cNvPr>
            <p:cNvSpPr/>
            <p:nvPr/>
          </p:nvSpPr>
          <p:spPr>
            <a:xfrm>
              <a:off x="2110365" y="176496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3955;p68">
              <a:extLst>
                <a:ext uri="{FF2B5EF4-FFF2-40B4-BE49-F238E27FC236}">
                  <a16:creationId xmlns:a16="http://schemas.microsoft.com/office/drawing/2014/main" id="{C03F7A16-F725-CBA1-E70B-B33155DB6FB9}"/>
                </a:ext>
              </a:extLst>
            </p:cNvPr>
            <p:cNvSpPr/>
            <p:nvPr/>
          </p:nvSpPr>
          <p:spPr>
            <a:xfrm>
              <a:off x="2110080" y="1758981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3956;p68">
              <a:extLst>
                <a:ext uri="{FF2B5EF4-FFF2-40B4-BE49-F238E27FC236}">
                  <a16:creationId xmlns:a16="http://schemas.microsoft.com/office/drawing/2014/main" id="{C54D6534-5F07-CEA3-B269-4A70926754B2}"/>
                </a:ext>
              </a:extLst>
            </p:cNvPr>
            <p:cNvSpPr/>
            <p:nvPr/>
          </p:nvSpPr>
          <p:spPr>
            <a:xfrm>
              <a:off x="2109985" y="176221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3957;p68">
              <a:extLst>
                <a:ext uri="{FF2B5EF4-FFF2-40B4-BE49-F238E27FC236}">
                  <a16:creationId xmlns:a16="http://schemas.microsoft.com/office/drawing/2014/main" id="{7417D674-78FC-BC12-BE96-CFFCE9A86932}"/>
                </a:ext>
              </a:extLst>
            </p:cNvPr>
            <p:cNvSpPr/>
            <p:nvPr/>
          </p:nvSpPr>
          <p:spPr>
            <a:xfrm>
              <a:off x="2109985" y="176069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3958;p68">
              <a:extLst>
                <a:ext uri="{FF2B5EF4-FFF2-40B4-BE49-F238E27FC236}">
                  <a16:creationId xmlns:a16="http://schemas.microsoft.com/office/drawing/2014/main" id="{73D4C604-39A1-4CE0-E9B1-459AB003E3B0}"/>
                </a:ext>
              </a:extLst>
            </p:cNvPr>
            <p:cNvSpPr/>
            <p:nvPr/>
          </p:nvSpPr>
          <p:spPr>
            <a:xfrm>
              <a:off x="2109985" y="176145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3959;p68">
              <a:extLst>
                <a:ext uri="{FF2B5EF4-FFF2-40B4-BE49-F238E27FC236}">
                  <a16:creationId xmlns:a16="http://schemas.microsoft.com/office/drawing/2014/main" id="{03FFC795-A385-B0AE-4976-39D133B22F0D}"/>
                </a:ext>
              </a:extLst>
            </p:cNvPr>
            <p:cNvSpPr/>
            <p:nvPr/>
          </p:nvSpPr>
          <p:spPr>
            <a:xfrm>
              <a:off x="2110705" y="1765688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3960;p68">
              <a:extLst>
                <a:ext uri="{FF2B5EF4-FFF2-40B4-BE49-F238E27FC236}">
                  <a16:creationId xmlns:a16="http://schemas.microsoft.com/office/drawing/2014/main" id="{3B38882F-5593-4A71-94EE-F5A2225F4C6A}"/>
                </a:ext>
              </a:extLst>
            </p:cNvPr>
            <p:cNvSpPr/>
            <p:nvPr/>
          </p:nvSpPr>
          <p:spPr>
            <a:xfrm>
              <a:off x="2110135" y="1757990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3961;p68">
              <a:extLst>
                <a:ext uri="{FF2B5EF4-FFF2-40B4-BE49-F238E27FC236}">
                  <a16:creationId xmlns:a16="http://schemas.microsoft.com/office/drawing/2014/main" id="{82A51FD7-5F8E-9C10-66A7-98C898D291D9}"/>
                </a:ext>
              </a:extLst>
            </p:cNvPr>
            <p:cNvSpPr/>
            <p:nvPr/>
          </p:nvSpPr>
          <p:spPr>
            <a:xfrm>
              <a:off x="2110230" y="17569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3962;p68">
              <a:extLst>
                <a:ext uri="{FF2B5EF4-FFF2-40B4-BE49-F238E27FC236}">
                  <a16:creationId xmlns:a16="http://schemas.microsoft.com/office/drawing/2014/main" id="{E7E3956A-E356-0D44-93A1-7EFF00D11D95}"/>
                </a:ext>
              </a:extLst>
            </p:cNvPr>
            <p:cNvSpPr/>
            <p:nvPr/>
          </p:nvSpPr>
          <p:spPr>
            <a:xfrm>
              <a:off x="2110365" y="1755899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3963;p68">
              <a:extLst>
                <a:ext uri="{FF2B5EF4-FFF2-40B4-BE49-F238E27FC236}">
                  <a16:creationId xmlns:a16="http://schemas.microsoft.com/office/drawing/2014/main" id="{05E9857E-2493-3273-D6D1-747FA66386AA}"/>
                </a:ext>
              </a:extLst>
            </p:cNvPr>
            <p:cNvSpPr/>
            <p:nvPr/>
          </p:nvSpPr>
          <p:spPr>
            <a:xfrm>
              <a:off x="2110515" y="1754704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3964;p68">
              <a:extLst>
                <a:ext uri="{FF2B5EF4-FFF2-40B4-BE49-F238E27FC236}">
                  <a16:creationId xmlns:a16="http://schemas.microsoft.com/office/drawing/2014/main" id="{3F5FF0AA-1F20-3ED1-74E7-1B2D70360FE3}"/>
                </a:ext>
              </a:extLst>
            </p:cNvPr>
            <p:cNvSpPr/>
            <p:nvPr/>
          </p:nvSpPr>
          <p:spPr>
            <a:xfrm>
              <a:off x="2119734" y="1788268"/>
              <a:ext cx="110385" cy="105294"/>
            </a:xfrm>
            <a:custGeom>
              <a:avLst/>
              <a:gdLst/>
              <a:ahLst/>
              <a:cxnLst/>
              <a:rect l="l" t="t" r="r" b="b"/>
              <a:pathLst>
                <a:path w="8130" h="7755" extrusionOk="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3965;p68">
              <a:extLst>
                <a:ext uri="{FF2B5EF4-FFF2-40B4-BE49-F238E27FC236}">
                  <a16:creationId xmlns:a16="http://schemas.microsoft.com/office/drawing/2014/main" id="{669B71A6-CF31-876E-C3C3-DFD80CE7A3A4}"/>
                </a:ext>
              </a:extLst>
            </p:cNvPr>
            <p:cNvSpPr/>
            <p:nvPr/>
          </p:nvSpPr>
          <p:spPr>
            <a:xfrm>
              <a:off x="2135375" y="179016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3966;p68">
              <a:extLst>
                <a:ext uri="{FF2B5EF4-FFF2-40B4-BE49-F238E27FC236}">
                  <a16:creationId xmlns:a16="http://schemas.microsoft.com/office/drawing/2014/main" id="{DB65B461-D426-9DD9-B5EB-B08DA2F2DE5B}"/>
                </a:ext>
              </a:extLst>
            </p:cNvPr>
            <p:cNvSpPr/>
            <p:nvPr/>
          </p:nvSpPr>
          <p:spPr>
            <a:xfrm>
              <a:off x="2127962" y="1796916"/>
              <a:ext cx="434" cy="434"/>
            </a:xfrm>
            <a:custGeom>
              <a:avLst/>
              <a:gdLst/>
              <a:ahLst/>
              <a:cxnLst/>
              <a:rect l="l" t="t" r="r" b="b"/>
              <a:pathLst>
                <a:path w="32" h="32" extrusionOk="0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3967;p68">
              <a:extLst>
                <a:ext uri="{FF2B5EF4-FFF2-40B4-BE49-F238E27FC236}">
                  <a16:creationId xmlns:a16="http://schemas.microsoft.com/office/drawing/2014/main" id="{B3D33CDD-3EA8-7470-F453-5A1ACC561D53}"/>
                </a:ext>
              </a:extLst>
            </p:cNvPr>
            <p:cNvSpPr/>
            <p:nvPr/>
          </p:nvSpPr>
          <p:spPr>
            <a:xfrm>
              <a:off x="2128573" y="17965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3968;p68">
              <a:extLst>
                <a:ext uri="{FF2B5EF4-FFF2-40B4-BE49-F238E27FC236}">
                  <a16:creationId xmlns:a16="http://schemas.microsoft.com/office/drawing/2014/main" id="{4C1839F2-563A-630D-2961-F4A5BC45D4E9}"/>
                </a:ext>
              </a:extLst>
            </p:cNvPr>
            <p:cNvSpPr/>
            <p:nvPr/>
          </p:nvSpPr>
          <p:spPr>
            <a:xfrm>
              <a:off x="2135416" y="1789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3969;p68">
              <a:extLst>
                <a:ext uri="{FF2B5EF4-FFF2-40B4-BE49-F238E27FC236}">
                  <a16:creationId xmlns:a16="http://schemas.microsoft.com/office/drawing/2014/main" id="{47114A23-28B9-8676-ACB3-06687A441B01}"/>
                </a:ext>
              </a:extLst>
            </p:cNvPr>
            <p:cNvSpPr/>
            <p:nvPr/>
          </p:nvSpPr>
          <p:spPr>
            <a:xfrm>
              <a:off x="2131668" y="179382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3970;p68">
              <a:extLst>
                <a:ext uri="{FF2B5EF4-FFF2-40B4-BE49-F238E27FC236}">
                  <a16:creationId xmlns:a16="http://schemas.microsoft.com/office/drawing/2014/main" id="{27ADD68A-9F95-C092-1926-9CFE6C658636}"/>
                </a:ext>
              </a:extLst>
            </p:cNvPr>
            <p:cNvSpPr/>
            <p:nvPr/>
          </p:nvSpPr>
          <p:spPr>
            <a:xfrm>
              <a:off x="2131899" y="1793726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3971;p68">
              <a:extLst>
                <a:ext uri="{FF2B5EF4-FFF2-40B4-BE49-F238E27FC236}">
                  <a16:creationId xmlns:a16="http://schemas.microsoft.com/office/drawing/2014/main" id="{D76C24A5-F3F7-3DA0-8D52-986E07BB7526}"/>
                </a:ext>
              </a:extLst>
            </p:cNvPr>
            <p:cNvSpPr/>
            <p:nvPr/>
          </p:nvSpPr>
          <p:spPr>
            <a:xfrm>
              <a:off x="2131763" y="179382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3972;p68">
              <a:extLst>
                <a:ext uri="{FF2B5EF4-FFF2-40B4-BE49-F238E27FC236}">
                  <a16:creationId xmlns:a16="http://schemas.microsoft.com/office/drawing/2014/main" id="{6ACB1091-8E85-A53D-E2F7-DEC696DBD0D8}"/>
                </a:ext>
              </a:extLst>
            </p:cNvPr>
            <p:cNvSpPr/>
            <p:nvPr/>
          </p:nvSpPr>
          <p:spPr>
            <a:xfrm>
              <a:off x="2121825" y="1808036"/>
              <a:ext cx="2580" cy="2485"/>
            </a:xfrm>
            <a:custGeom>
              <a:avLst/>
              <a:gdLst/>
              <a:ahLst/>
              <a:cxnLst/>
              <a:rect l="l" t="t" r="r" b="b"/>
              <a:pathLst>
                <a:path w="190" h="183" extrusionOk="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3973;p68">
              <a:extLst>
                <a:ext uri="{FF2B5EF4-FFF2-40B4-BE49-F238E27FC236}">
                  <a16:creationId xmlns:a16="http://schemas.microsoft.com/office/drawing/2014/main" id="{21B19C6D-315F-2FD5-B5CB-A8BD222C53DE}"/>
                </a:ext>
              </a:extLst>
            </p:cNvPr>
            <p:cNvSpPr/>
            <p:nvPr/>
          </p:nvSpPr>
          <p:spPr>
            <a:xfrm>
              <a:off x="2120929" y="1810847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3974;p68">
              <a:extLst>
                <a:ext uri="{FF2B5EF4-FFF2-40B4-BE49-F238E27FC236}">
                  <a16:creationId xmlns:a16="http://schemas.microsoft.com/office/drawing/2014/main" id="{8F00DF5C-B270-9A0A-B384-617B24207B87}"/>
                </a:ext>
              </a:extLst>
            </p:cNvPr>
            <p:cNvSpPr/>
            <p:nvPr/>
          </p:nvSpPr>
          <p:spPr>
            <a:xfrm>
              <a:off x="2135375" y="17896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3975;p68">
              <a:extLst>
                <a:ext uri="{FF2B5EF4-FFF2-40B4-BE49-F238E27FC236}">
                  <a16:creationId xmlns:a16="http://schemas.microsoft.com/office/drawing/2014/main" id="{1BD3B9B9-B8C0-739E-5467-E6E261DE2632}"/>
                </a:ext>
              </a:extLst>
            </p:cNvPr>
            <p:cNvSpPr/>
            <p:nvPr/>
          </p:nvSpPr>
          <p:spPr>
            <a:xfrm>
              <a:off x="2135470" y="1788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3976;p68">
              <a:extLst>
                <a:ext uri="{FF2B5EF4-FFF2-40B4-BE49-F238E27FC236}">
                  <a16:creationId xmlns:a16="http://schemas.microsoft.com/office/drawing/2014/main" id="{A96617D3-C1FD-B8BB-A980-D30608FA9122}"/>
                </a:ext>
              </a:extLst>
            </p:cNvPr>
            <p:cNvSpPr/>
            <p:nvPr/>
          </p:nvSpPr>
          <p:spPr>
            <a:xfrm>
              <a:off x="2120114" y="1812884"/>
              <a:ext cx="964" cy="1684"/>
            </a:xfrm>
            <a:custGeom>
              <a:avLst/>
              <a:gdLst/>
              <a:ahLst/>
              <a:cxnLst/>
              <a:rect l="l" t="t" r="r" b="b"/>
              <a:pathLst>
                <a:path w="71" h="124" extrusionOk="0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3977;p68">
              <a:extLst>
                <a:ext uri="{FF2B5EF4-FFF2-40B4-BE49-F238E27FC236}">
                  <a16:creationId xmlns:a16="http://schemas.microsoft.com/office/drawing/2014/main" id="{79E6C8FF-30BC-87E3-CF1A-003B84609B8A}"/>
                </a:ext>
              </a:extLst>
            </p:cNvPr>
            <p:cNvSpPr/>
            <p:nvPr/>
          </p:nvSpPr>
          <p:spPr>
            <a:xfrm>
              <a:off x="2137222" y="1859943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3978;p68">
              <a:extLst>
                <a:ext uri="{FF2B5EF4-FFF2-40B4-BE49-F238E27FC236}">
                  <a16:creationId xmlns:a16="http://schemas.microsoft.com/office/drawing/2014/main" id="{3FF8E4C6-4BEA-430E-F18B-FC6694D465F2}"/>
                </a:ext>
              </a:extLst>
            </p:cNvPr>
            <p:cNvSpPr/>
            <p:nvPr/>
          </p:nvSpPr>
          <p:spPr>
            <a:xfrm>
              <a:off x="2134615" y="18574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3979;p68">
              <a:extLst>
                <a:ext uri="{FF2B5EF4-FFF2-40B4-BE49-F238E27FC236}">
                  <a16:creationId xmlns:a16="http://schemas.microsoft.com/office/drawing/2014/main" id="{3C886945-6690-BCB9-F456-023F776478CC}"/>
                </a:ext>
              </a:extLst>
            </p:cNvPr>
            <p:cNvSpPr/>
            <p:nvPr/>
          </p:nvSpPr>
          <p:spPr>
            <a:xfrm>
              <a:off x="2136706" y="1859034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3980;p68">
              <a:extLst>
                <a:ext uri="{FF2B5EF4-FFF2-40B4-BE49-F238E27FC236}">
                  <a16:creationId xmlns:a16="http://schemas.microsoft.com/office/drawing/2014/main" id="{7BF4562C-9EC1-6753-5DD2-3AAC3FFEABA8}"/>
                </a:ext>
              </a:extLst>
            </p:cNvPr>
            <p:cNvSpPr/>
            <p:nvPr/>
          </p:nvSpPr>
          <p:spPr>
            <a:xfrm>
              <a:off x="2137466" y="1860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3981;p68">
              <a:extLst>
                <a:ext uri="{FF2B5EF4-FFF2-40B4-BE49-F238E27FC236}">
                  <a16:creationId xmlns:a16="http://schemas.microsoft.com/office/drawing/2014/main" id="{57CE7ABD-C0A3-7A1D-414B-7919CB4714DF}"/>
                </a:ext>
              </a:extLst>
            </p:cNvPr>
            <p:cNvSpPr/>
            <p:nvPr/>
          </p:nvSpPr>
          <p:spPr>
            <a:xfrm>
              <a:off x="2119788" y="1811132"/>
              <a:ext cx="1195" cy="964"/>
            </a:xfrm>
            <a:custGeom>
              <a:avLst/>
              <a:gdLst/>
              <a:ahLst/>
              <a:cxnLst/>
              <a:rect l="l" t="t" r="r" b="b"/>
              <a:pathLst>
                <a:path w="88" h="71" extrusionOk="0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3982;p68">
              <a:extLst>
                <a:ext uri="{FF2B5EF4-FFF2-40B4-BE49-F238E27FC236}">
                  <a16:creationId xmlns:a16="http://schemas.microsoft.com/office/drawing/2014/main" id="{3942A580-DDBA-31D6-B6AB-F0DAE1F6CE96}"/>
                </a:ext>
              </a:extLst>
            </p:cNvPr>
            <p:cNvSpPr/>
            <p:nvPr/>
          </p:nvSpPr>
          <p:spPr>
            <a:xfrm>
              <a:off x="2137697" y="18610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3983;p68">
              <a:extLst>
                <a:ext uri="{FF2B5EF4-FFF2-40B4-BE49-F238E27FC236}">
                  <a16:creationId xmlns:a16="http://schemas.microsoft.com/office/drawing/2014/main" id="{E2C09C84-847C-F09B-91E3-E65543050A9D}"/>
                </a:ext>
              </a:extLst>
            </p:cNvPr>
            <p:cNvSpPr/>
            <p:nvPr/>
          </p:nvSpPr>
          <p:spPr>
            <a:xfrm>
              <a:off x="2135036" y="1857567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3984;p68">
              <a:extLst>
                <a:ext uri="{FF2B5EF4-FFF2-40B4-BE49-F238E27FC236}">
                  <a16:creationId xmlns:a16="http://schemas.microsoft.com/office/drawing/2014/main" id="{8F313F35-D290-BC4B-FB76-AC762D793027}"/>
                </a:ext>
              </a:extLst>
            </p:cNvPr>
            <p:cNvSpPr/>
            <p:nvPr/>
          </p:nvSpPr>
          <p:spPr>
            <a:xfrm>
              <a:off x="2137982" y="1861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3985;p68">
              <a:extLst>
                <a:ext uri="{FF2B5EF4-FFF2-40B4-BE49-F238E27FC236}">
                  <a16:creationId xmlns:a16="http://schemas.microsoft.com/office/drawing/2014/main" id="{F01B9F6F-2FAE-7D75-6325-EEA967B3FA6D}"/>
                </a:ext>
              </a:extLst>
            </p:cNvPr>
            <p:cNvSpPr/>
            <p:nvPr/>
          </p:nvSpPr>
          <p:spPr>
            <a:xfrm>
              <a:off x="2138172" y="186226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3986;p68">
              <a:extLst>
                <a:ext uri="{FF2B5EF4-FFF2-40B4-BE49-F238E27FC236}">
                  <a16:creationId xmlns:a16="http://schemas.microsoft.com/office/drawing/2014/main" id="{34B8B7EA-A858-F76D-7611-62B54F31C705}"/>
                </a:ext>
              </a:extLst>
            </p:cNvPr>
            <p:cNvSpPr/>
            <p:nvPr/>
          </p:nvSpPr>
          <p:spPr>
            <a:xfrm>
              <a:off x="2136081" y="185827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3987;p68">
              <a:extLst>
                <a:ext uri="{FF2B5EF4-FFF2-40B4-BE49-F238E27FC236}">
                  <a16:creationId xmlns:a16="http://schemas.microsoft.com/office/drawing/2014/main" id="{9B04E0BF-0485-73AC-3876-2205518B00FC}"/>
                </a:ext>
              </a:extLst>
            </p:cNvPr>
            <p:cNvSpPr/>
            <p:nvPr/>
          </p:nvSpPr>
          <p:spPr>
            <a:xfrm>
              <a:off x="2136421" y="18586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3988;p68">
              <a:extLst>
                <a:ext uri="{FF2B5EF4-FFF2-40B4-BE49-F238E27FC236}">
                  <a16:creationId xmlns:a16="http://schemas.microsoft.com/office/drawing/2014/main" id="{A72C1AC0-3161-C386-D7EC-8C0DA94BB008}"/>
                </a:ext>
              </a:extLst>
            </p:cNvPr>
            <p:cNvSpPr/>
            <p:nvPr/>
          </p:nvSpPr>
          <p:spPr>
            <a:xfrm>
              <a:off x="2135755" y="185794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3989;p68">
              <a:extLst>
                <a:ext uri="{FF2B5EF4-FFF2-40B4-BE49-F238E27FC236}">
                  <a16:creationId xmlns:a16="http://schemas.microsoft.com/office/drawing/2014/main" id="{3A71A62E-C1F2-9B1B-3C62-29A89E3EC0BE}"/>
                </a:ext>
              </a:extLst>
            </p:cNvPr>
            <p:cNvSpPr/>
            <p:nvPr/>
          </p:nvSpPr>
          <p:spPr>
            <a:xfrm>
              <a:off x="2119883" y="181240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3990;p68">
              <a:extLst>
                <a:ext uri="{FF2B5EF4-FFF2-40B4-BE49-F238E27FC236}">
                  <a16:creationId xmlns:a16="http://schemas.microsoft.com/office/drawing/2014/main" id="{13954227-6879-D7A1-255D-1143D3925A57}"/>
                </a:ext>
              </a:extLst>
            </p:cNvPr>
            <p:cNvSpPr/>
            <p:nvPr/>
          </p:nvSpPr>
          <p:spPr>
            <a:xfrm>
              <a:off x="2119788" y="18122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3991;p68">
              <a:extLst>
                <a:ext uri="{FF2B5EF4-FFF2-40B4-BE49-F238E27FC236}">
                  <a16:creationId xmlns:a16="http://schemas.microsoft.com/office/drawing/2014/main" id="{0BA3AE82-4721-40BD-6344-03A18E71D9D4}"/>
                </a:ext>
              </a:extLst>
            </p:cNvPr>
            <p:cNvSpPr/>
            <p:nvPr/>
          </p:nvSpPr>
          <p:spPr>
            <a:xfrm>
              <a:off x="2135416" y="185770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3992;p68">
              <a:extLst>
                <a:ext uri="{FF2B5EF4-FFF2-40B4-BE49-F238E27FC236}">
                  <a16:creationId xmlns:a16="http://schemas.microsoft.com/office/drawing/2014/main" id="{24D9EFE7-99A8-5E90-FCA5-1EDE3C90F63B}"/>
                </a:ext>
              </a:extLst>
            </p:cNvPr>
            <p:cNvSpPr/>
            <p:nvPr/>
          </p:nvSpPr>
          <p:spPr>
            <a:xfrm>
              <a:off x="2119978" y="1812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3993;p68">
              <a:extLst>
                <a:ext uri="{FF2B5EF4-FFF2-40B4-BE49-F238E27FC236}">
                  <a16:creationId xmlns:a16="http://schemas.microsoft.com/office/drawing/2014/main" id="{78699B28-0866-F440-550A-90431A7CC6F0}"/>
                </a:ext>
              </a:extLst>
            </p:cNvPr>
            <p:cNvSpPr/>
            <p:nvPr/>
          </p:nvSpPr>
          <p:spPr>
            <a:xfrm>
              <a:off x="2136991" y="18594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3994;p68">
              <a:extLst>
                <a:ext uri="{FF2B5EF4-FFF2-40B4-BE49-F238E27FC236}">
                  <a16:creationId xmlns:a16="http://schemas.microsoft.com/office/drawing/2014/main" id="{363B4550-976C-7D32-5D92-B9F4BA20B37D}"/>
                </a:ext>
              </a:extLst>
            </p:cNvPr>
            <p:cNvSpPr/>
            <p:nvPr/>
          </p:nvSpPr>
          <p:spPr>
            <a:xfrm>
              <a:off x="2122449" y="1836183"/>
              <a:ext cx="584" cy="1534"/>
            </a:xfrm>
            <a:custGeom>
              <a:avLst/>
              <a:gdLst/>
              <a:ahLst/>
              <a:cxnLst/>
              <a:rect l="l" t="t" r="r" b="b"/>
              <a:pathLst>
                <a:path w="43" h="113" extrusionOk="0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3995;p68">
              <a:extLst>
                <a:ext uri="{FF2B5EF4-FFF2-40B4-BE49-F238E27FC236}">
                  <a16:creationId xmlns:a16="http://schemas.microsoft.com/office/drawing/2014/main" id="{482C5159-57C7-3CE2-1C7B-8E8734ED6EFC}"/>
                </a:ext>
              </a:extLst>
            </p:cNvPr>
            <p:cNvSpPr/>
            <p:nvPr/>
          </p:nvSpPr>
          <p:spPr>
            <a:xfrm>
              <a:off x="2121730" y="1810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3996;p68">
              <a:extLst>
                <a:ext uri="{FF2B5EF4-FFF2-40B4-BE49-F238E27FC236}">
                  <a16:creationId xmlns:a16="http://schemas.microsoft.com/office/drawing/2014/main" id="{443AB50A-0AB2-91E1-A938-9EE42BB3A9A3}"/>
                </a:ext>
              </a:extLst>
            </p:cNvPr>
            <p:cNvSpPr/>
            <p:nvPr/>
          </p:nvSpPr>
          <p:spPr>
            <a:xfrm>
              <a:off x="2138362" y="186298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3997;p68">
              <a:extLst>
                <a:ext uri="{FF2B5EF4-FFF2-40B4-BE49-F238E27FC236}">
                  <a16:creationId xmlns:a16="http://schemas.microsoft.com/office/drawing/2014/main" id="{5020ABE0-FAB5-8DE4-382E-8C6C0B23DCD9}"/>
                </a:ext>
              </a:extLst>
            </p:cNvPr>
            <p:cNvSpPr/>
            <p:nvPr/>
          </p:nvSpPr>
          <p:spPr>
            <a:xfrm>
              <a:off x="2120779" y="1810562"/>
              <a:ext cx="1059" cy="720"/>
            </a:xfrm>
            <a:custGeom>
              <a:avLst/>
              <a:gdLst/>
              <a:ahLst/>
              <a:cxnLst/>
              <a:rect l="l" t="t" r="r" b="b"/>
              <a:pathLst>
                <a:path w="78" h="53" extrusionOk="0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3998;p68">
              <a:extLst>
                <a:ext uri="{FF2B5EF4-FFF2-40B4-BE49-F238E27FC236}">
                  <a16:creationId xmlns:a16="http://schemas.microsoft.com/office/drawing/2014/main" id="{9ABE6411-7A8C-CEAD-B509-288BE0C5B8BA}"/>
                </a:ext>
              </a:extLst>
            </p:cNvPr>
            <p:cNvSpPr/>
            <p:nvPr/>
          </p:nvSpPr>
          <p:spPr>
            <a:xfrm>
              <a:off x="1925087" y="1940173"/>
              <a:ext cx="16741" cy="4195"/>
            </a:xfrm>
            <a:custGeom>
              <a:avLst/>
              <a:gdLst/>
              <a:ahLst/>
              <a:cxnLst/>
              <a:rect l="l" t="t" r="r" b="b"/>
              <a:pathLst>
                <a:path w="1233" h="309" extrusionOk="0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3999;p68">
              <a:extLst>
                <a:ext uri="{FF2B5EF4-FFF2-40B4-BE49-F238E27FC236}">
                  <a16:creationId xmlns:a16="http://schemas.microsoft.com/office/drawing/2014/main" id="{9AD9C972-EE77-8D32-E56D-893EF7AACE04}"/>
                </a:ext>
              </a:extLst>
            </p:cNvPr>
            <p:cNvSpPr/>
            <p:nvPr/>
          </p:nvSpPr>
          <p:spPr>
            <a:xfrm>
              <a:off x="1920484" y="1919467"/>
              <a:ext cx="41887" cy="31391"/>
            </a:xfrm>
            <a:custGeom>
              <a:avLst/>
              <a:gdLst/>
              <a:ahLst/>
              <a:cxnLst/>
              <a:rect l="l" t="t" r="r" b="b"/>
              <a:pathLst>
                <a:path w="3085" h="2312" extrusionOk="0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4000;p68">
              <a:extLst>
                <a:ext uri="{FF2B5EF4-FFF2-40B4-BE49-F238E27FC236}">
                  <a16:creationId xmlns:a16="http://schemas.microsoft.com/office/drawing/2014/main" id="{B267537A-E488-B48B-14CB-5794ADCAB8A4}"/>
                </a:ext>
              </a:extLst>
            </p:cNvPr>
            <p:cNvSpPr/>
            <p:nvPr/>
          </p:nvSpPr>
          <p:spPr>
            <a:xfrm>
              <a:off x="1924802" y="1946215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4001;p68">
              <a:extLst>
                <a:ext uri="{FF2B5EF4-FFF2-40B4-BE49-F238E27FC236}">
                  <a16:creationId xmlns:a16="http://schemas.microsoft.com/office/drawing/2014/main" id="{926B8BCC-2A63-6581-93AD-2AA488D541AA}"/>
                </a:ext>
              </a:extLst>
            </p:cNvPr>
            <p:cNvSpPr/>
            <p:nvPr/>
          </p:nvSpPr>
          <p:spPr>
            <a:xfrm>
              <a:off x="1925752" y="194606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4002;p68">
              <a:extLst>
                <a:ext uri="{FF2B5EF4-FFF2-40B4-BE49-F238E27FC236}">
                  <a16:creationId xmlns:a16="http://schemas.microsoft.com/office/drawing/2014/main" id="{0E8B6A5D-3C2F-3448-44B1-2BFA3804F515}"/>
                </a:ext>
              </a:extLst>
            </p:cNvPr>
            <p:cNvSpPr/>
            <p:nvPr/>
          </p:nvSpPr>
          <p:spPr>
            <a:xfrm>
              <a:off x="1928943" y="194026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4003;p68">
              <a:extLst>
                <a:ext uri="{FF2B5EF4-FFF2-40B4-BE49-F238E27FC236}">
                  <a16:creationId xmlns:a16="http://schemas.microsoft.com/office/drawing/2014/main" id="{96B9F8F8-D52B-15A5-C377-166F6EF0DEC6}"/>
                </a:ext>
              </a:extLst>
            </p:cNvPr>
            <p:cNvSpPr/>
            <p:nvPr/>
          </p:nvSpPr>
          <p:spPr>
            <a:xfrm>
              <a:off x="1925752" y="1940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4004;p68">
              <a:extLst>
                <a:ext uri="{FF2B5EF4-FFF2-40B4-BE49-F238E27FC236}">
                  <a16:creationId xmlns:a16="http://schemas.microsoft.com/office/drawing/2014/main" id="{CE0F6976-D2DE-5A01-F968-6E995E87D139}"/>
                </a:ext>
              </a:extLst>
            </p:cNvPr>
            <p:cNvSpPr/>
            <p:nvPr/>
          </p:nvSpPr>
          <p:spPr>
            <a:xfrm>
              <a:off x="1932880" y="193918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4005;p68">
              <a:extLst>
                <a:ext uri="{FF2B5EF4-FFF2-40B4-BE49-F238E27FC236}">
                  <a16:creationId xmlns:a16="http://schemas.microsoft.com/office/drawing/2014/main" id="{DA7E3744-AC70-1B39-F3AE-9A964D438471}"/>
                </a:ext>
              </a:extLst>
            </p:cNvPr>
            <p:cNvSpPr/>
            <p:nvPr/>
          </p:nvSpPr>
          <p:spPr>
            <a:xfrm>
              <a:off x="1931835" y="1939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4006;p68">
              <a:extLst>
                <a:ext uri="{FF2B5EF4-FFF2-40B4-BE49-F238E27FC236}">
                  <a16:creationId xmlns:a16="http://schemas.microsoft.com/office/drawing/2014/main" id="{837DA2E3-E476-FD4F-629F-985BC164981B}"/>
                </a:ext>
              </a:extLst>
            </p:cNvPr>
            <p:cNvSpPr/>
            <p:nvPr/>
          </p:nvSpPr>
          <p:spPr>
            <a:xfrm>
              <a:off x="1925901" y="19460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4007;p68">
              <a:extLst>
                <a:ext uri="{FF2B5EF4-FFF2-40B4-BE49-F238E27FC236}">
                  <a16:creationId xmlns:a16="http://schemas.microsoft.com/office/drawing/2014/main" id="{7D4CC98D-8125-81D6-26AA-20026BADD4FC}"/>
                </a:ext>
              </a:extLst>
            </p:cNvPr>
            <p:cNvSpPr/>
            <p:nvPr/>
          </p:nvSpPr>
          <p:spPr>
            <a:xfrm>
              <a:off x="1925521" y="194612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4008;p68">
              <a:extLst>
                <a:ext uri="{FF2B5EF4-FFF2-40B4-BE49-F238E27FC236}">
                  <a16:creationId xmlns:a16="http://schemas.microsoft.com/office/drawing/2014/main" id="{8225D7F1-A775-76F4-0843-9AF0B6C8BB3F}"/>
                </a:ext>
              </a:extLst>
            </p:cNvPr>
            <p:cNvSpPr/>
            <p:nvPr/>
          </p:nvSpPr>
          <p:spPr>
            <a:xfrm>
              <a:off x="1926947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4009;p68">
              <a:extLst>
                <a:ext uri="{FF2B5EF4-FFF2-40B4-BE49-F238E27FC236}">
                  <a16:creationId xmlns:a16="http://schemas.microsoft.com/office/drawing/2014/main" id="{19A9EC76-4524-32F9-BB05-6DCC5F3AA765}"/>
                </a:ext>
              </a:extLst>
            </p:cNvPr>
            <p:cNvSpPr/>
            <p:nvPr/>
          </p:nvSpPr>
          <p:spPr>
            <a:xfrm>
              <a:off x="1925087" y="1946160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4010;p68">
              <a:extLst>
                <a:ext uri="{FF2B5EF4-FFF2-40B4-BE49-F238E27FC236}">
                  <a16:creationId xmlns:a16="http://schemas.microsoft.com/office/drawing/2014/main" id="{F12CD1F7-2765-6FC5-BD0B-F06FDDDFE278}"/>
                </a:ext>
              </a:extLst>
            </p:cNvPr>
            <p:cNvSpPr/>
            <p:nvPr/>
          </p:nvSpPr>
          <p:spPr>
            <a:xfrm>
              <a:off x="1928033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4011;p68">
              <a:extLst>
                <a:ext uri="{FF2B5EF4-FFF2-40B4-BE49-F238E27FC236}">
                  <a16:creationId xmlns:a16="http://schemas.microsoft.com/office/drawing/2014/main" id="{6CE4FE71-1FD9-A8FF-2A32-D4902E1A7A49}"/>
                </a:ext>
              </a:extLst>
            </p:cNvPr>
            <p:cNvSpPr/>
            <p:nvPr/>
          </p:nvSpPr>
          <p:spPr>
            <a:xfrm>
              <a:off x="1926037" y="19460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4012;p68">
              <a:extLst>
                <a:ext uri="{FF2B5EF4-FFF2-40B4-BE49-F238E27FC236}">
                  <a16:creationId xmlns:a16="http://schemas.microsoft.com/office/drawing/2014/main" id="{E038B6B2-EA80-BB22-7D25-426E0582847A}"/>
                </a:ext>
              </a:extLst>
            </p:cNvPr>
            <p:cNvSpPr/>
            <p:nvPr/>
          </p:nvSpPr>
          <p:spPr>
            <a:xfrm>
              <a:off x="1929893" y="194013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4013;p68">
              <a:extLst>
                <a:ext uri="{FF2B5EF4-FFF2-40B4-BE49-F238E27FC236}">
                  <a16:creationId xmlns:a16="http://schemas.microsoft.com/office/drawing/2014/main" id="{B5F4F49E-FEFE-DEFD-6BD2-4B2EF6F34233}"/>
                </a:ext>
              </a:extLst>
            </p:cNvPr>
            <p:cNvSpPr/>
            <p:nvPr/>
          </p:nvSpPr>
          <p:spPr>
            <a:xfrm>
              <a:off x="1930884" y="193988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4014;p68">
              <a:extLst>
                <a:ext uri="{FF2B5EF4-FFF2-40B4-BE49-F238E27FC236}">
                  <a16:creationId xmlns:a16="http://schemas.microsoft.com/office/drawing/2014/main" id="{2CA3E11E-29D1-C756-BF95-2DEAD2AC38B8}"/>
                </a:ext>
              </a:extLst>
            </p:cNvPr>
            <p:cNvSpPr/>
            <p:nvPr/>
          </p:nvSpPr>
          <p:spPr>
            <a:xfrm>
              <a:off x="1926132" y="19459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4015;p68">
              <a:extLst>
                <a:ext uri="{FF2B5EF4-FFF2-40B4-BE49-F238E27FC236}">
                  <a16:creationId xmlns:a16="http://schemas.microsoft.com/office/drawing/2014/main" id="{A5EE4AFF-250C-7D96-4058-BFFAD66452F5}"/>
                </a:ext>
              </a:extLst>
            </p:cNvPr>
            <p:cNvSpPr/>
            <p:nvPr/>
          </p:nvSpPr>
          <p:spPr>
            <a:xfrm>
              <a:off x="1928318" y="1943404"/>
              <a:ext cx="6911" cy="2349"/>
            </a:xfrm>
            <a:custGeom>
              <a:avLst/>
              <a:gdLst/>
              <a:ahLst/>
              <a:cxnLst/>
              <a:rect l="l" t="t" r="r" b="b"/>
              <a:pathLst>
                <a:path w="509" h="173" extrusionOk="0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4016;p68">
              <a:extLst>
                <a:ext uri="{FF2B5EF4-FFF2-40B4-BE49-F238E27FC236}">
                  <a16:creationId xmlns:a16="http://schemas.microsoft.com/office/drawing/2014/main" id="{7961971E-4902-3C6C-FC36-306AF0A579B5}"/>
                </a:ext>
              </a:extLst>
            </p:cNvPr>
            <p:cNvSpPr/>
            <p:nvPr/>
          </p:nvSpPr>
          <p:spPr>
            <a:xfrm>
              <a:off x="1926607" y="1945834"/>
              <a:ext cx="1018" cy="149"/>
            </a:xfrm>
            <a:custGeom>
              <a:avLst/>
              <a:gdLst/>
              <a:ahLst/>
              <a:cxnLst/>
              <a:rect l="l" t="t" r="r" b="b"/>
              <a:pathLst>
                <a:path w="75" h="11" extrusionOk="0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4017;p68">
              <a:extLst>
                <a:ext uri="{FF2B5EF4-FFF2-40B4-BE49-F238E27FC236}">
                  <a16:creationId xmlns:a16="http://schemas.microsoft.com/office/drawing/2014/main" id="{A089E9ED-F8BB-D4C7-7868-41DEAFFF404A}"/>
                </a:ext>
              </a:extLst>
            </p:cNvPr>
            <p:cNvSpPr/>
            <p:nvPr/>
          </p:nvSpPr>
          <p:spPr>
            <a:xfrm>
              <a:off x="1927273" y="1949405"/>
              <a:ext cx="17936" cy="10224"/>
            </a:xfrm>
            <a:custGeom>
              <a:avLst/>
              <a:gdLst/>
              <a:ahLst/>
              <a:cxnLst/>
              <a:rect l="l" t="t" r="r" b="b"/>
              <a:pathLst>
                <a:path w="1321" h="753" extrusionOk="0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4018;p68">
              <a:extLst>
                <a:ext uri="{FF2B5EF4-FFF2-40B4-BE49-F238E27FC236}">
                  <a16:creationId xmlns:a16="http://schemas.microsoft.com/office/drawing/2014/main" id="{1442788D-4E88-0385-376F-E24A882A5542}"/>
                </a:ext>
              </a:extLst>
            </p:cNvPr>
            <p:cNvSpPr/>
            <p:nvPr/>
          </p:nvSpPr>
          <p:spPr>
            <a:xfrm>
              <a:off x="1944856" y="194940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4019;p68">
              <a:extLst>
                <a:ext uri="{FF2B5EF4-FFF2-40B4-BE49-F238E27FC236}">
                  <a16:creationId xmlns:a16="http://schemas.microsoft.com/office/drawing/2014/main" id="{6560392E-D796-4467-D53C-0FB3F996908F}"/>
                </a:ext>
              </a:extLst>
            </p:cNvPr>
            <p:cNvSpPr/>
            <p:nvPr/>
          </p:nvSpPr>
          <p:spPr>
            <a:xfrm>
              <a:off x="1945141" y="1949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4020;p68">
              <a:extLst>
                <a:ext uri="{FF2B5EF4-FFF2-40B4-BE49-F238E27FC236}">
                  <a16:creationId xmlns:a16="http://schemas.microsoft.com/office/drawing/2014/main" id="{758460B0-4CD9-6A44-0EC0-E7777375CD90}"/>
                </a:ext>
              </a:extLst>
            </p:cNvPr>
            <p:cNvSpPr/>
            <p:nvPr/>
          </p:nvSpPr>
          <p:spPr>
            <a:xfrm>
              <a:off x="1927938" y="1950967"/>
              <a:ext cx="1018" cy="828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4021;p68">
              <a:extLst>
                <a:ext uri="{FF2B5EF4-FFF2-40B4-BE49-F238E27FC236}">
                  <a16:creationId xmlns:a16="http://schemas.microsoft.com/office/drawing/2014/main" id="{5286EFD6-CB97-1E04-1A4E-6B081C529B07}"/>
                </a:ext>
              </a:extLst>
            </p:cNvPr>
            <p:cNvSpPr/>
            <p:nvPr/>
          </p:nvSpPr>
          <p:spPr>
            <a:xfrm>
              <a:off x="1927612" y="1950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4022;p68">
              <a:extLst>
                <a:ext uri="{FF2B5EF4-FFF2-40B4-BE49-F238E27FC236}">
                  <a16:creationId xmlns:a16="http://schemas.microsoft.com/office/drawing/2014/main" id="{11DA13E1-D80E-89B7-B24D-96A7B324ED05}"/>
                </a:ext>
              </a:extLst>
            </p:cNvPr>
            <p:cNvSpPr/>
            <p:nvPr/>
          </p:nvSpPr>
          <p:spPr>
            <a:xfrm>
              <a:off x="1927843" y="19507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4023;p68">
              <a:extLst>
                <a:ext uri="{FF2B5EF4-FFF2-40B4-BE49-F238E27FC236}">
                  <a16:creationId xmlns:a16="http://schemas.microsoft.com/office/drawing/2014/main" id="{496C84DE-BA8B-1771-36CA-9833B1FFA697}"/>
                </a:ext>
              </a:extLst>
            </p:cNvPr>
            <p:cNvSpPr/>
            <p:nvPr/>
          </p:nvSpPr>
          <p:spPr>
            <a:xfrm>
              <a:off x="1944666" y="19493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4024;p68">
              <a:extLst>
                <a:ext uri="{FF2B5EF4-FFF2-40B4-BE49-F238E27FC236}">
                  <a16:creationId xmlns:a16="http://schemas.microsoft.com/office/drawing/2014/main" id="{8CDDF8F1-C506-F7B9-9EC1-B2D5DFC79F24}"/>
                </a:ext>
              </a:extLst>
            </p:cNvPr>
            <p:cNvSpPr/>
            <p:nvPr/>
          </p:nvSpPr>
          <p:spPr>
            <a:xfrm>
              <a:off x="1927802" y="1950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4025;p68">
              <a:extLst>
                <a:ext uri="{FF2B5EF4-FFF2-40B4-BE49-F238E27FC236}">
                  <a16:creationId xmlns:a16="http://schemas.microsoft.com/office/drawing/2014/main" id="{9BB239EF-9FD2-0314-0A8A-76FFF88729B0}"/>
                </a:ext>
              </a:extLst>
            </p:cNvPr>
            <p:cNvSpPr/>
            <p:nvPr/>
          </p:nvSpPr>
          <p:spPr>
            <a:xfrm>
              <a:off x="1927748" y="19506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4026;p68">
              <a:extLst>
                <a:ext uri="{FF2B5EF4-FFF2-40B4-BE49-F238E27FC236}">
                  <a16:creationId xmlns:a16="http://schemas.microsoft.com/office/drawing/2014/main" id="{1A4FA8B0-37DF-D250-A544-66862DF627CD}"/>
                </a:ext>
              </a:extLst>
            </p:cNvPr>
            <p:cNvSpPr/>
            <p:nvPr/>
          </p:nvSpPr>
          <p:spPr>
            <a:xfrm>
              <a:off x="1927137" y="19505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4027;p68">
              <a:extLst>
                <a:ext uri="{FF2B5EF4-FFF2-40B4-BE49-F238E27FC236}">
                  <a16:creationId xmlns:a16="http://schemas.microsoft.com/office/drawing/2014/main" id="{DF9C3E3A-BC1D-68B2-F332-4E20A679DC89}"/>
                </a:ext>
              </a:extLst>
            </p:cNvPr>
            <p:cNvSpPr/>
            <p:nvPr/>
          </p:nvSpPr>
          <p:spPr>
            <a:xfrm>
              <a:off x="1944475" y="19493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4028;p68">
              <a:extLst>
                <a:ext uri="{FF2B5EF4-FFF2-40B4-BE49-F238E27FC236}">
                  <a16:creationId xmlns:a16="http://schemas.microsoft.com/office/drawing/2014/main" id="{3C8D8C44-2FD1-CA14-1427-7516526A3BD5}"/>
                </a:ext>
              </a:extLst>
            </p:cNvPr>
            <p:cNvSpPr/>
            <p:nvPr/>
          </p:nvSpPr>
          <p:spPr>
            <a:xfrm>
              <a:off x="2156244" y="1961014"/>
              <a:ext cx="88987" cy="61547"/>
            </a:xfrm>
            <a:custGeom>
              <a:avLst/>
              <a:gdLst/>
              <a:ahLst/>
              <a:cxnLst/>
              <a:rect l="l" t="t" r="r" b="b"/>
              <a:pathLst>
                <a:path w="6554" h="4533" extrusionOk="0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4029;p68">
              <a:extLst>
                <a:ext uri="{FF2B5EF4-FFF2-40B4-BE49-F238E27FC236}">
                  <a16:creationId xmlns:a16="http://schemas.microsoft.com/office/drawing/2014/main" id="{44F30C74-A5D8-68B1-DC50-7CEBF099D870}"/>
                </a:ext>
              </a:extLst>
            </p:cNvPr>
            <p:cNvSpPr/>
            <p:nvPr/>
          </p:nvSpPr>
          <p:spPr>
            <a:xfrm>
              <a:off x="2069728" y="1940363"/>
              <a:ext cx="85810" cy="69734"/>
            </a:xfrm>
            <a:custGeom>
              <a:avLst/>
              <a:gdLst/>
              <a:ahLst/>
              <a:cxnLst/>
              <a:rect l="l" t="t" r="r" b="b"/>
              <a:pathLst>
                <a:path w="6320" h="5136" extrusionOk="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4030;p68">
              <a:extLst>
                <a:ext uri="{FF2B5EF4-FFF2-40B4-BE49-F238E27FC236}">
                  <a16:creationId xmlns:a16="http://schemas.microsoft.com/office/drawing/2014/main" id="{BFD9F530-70B2-52F0-5E82-0AB4BCA8F78F}"/>
                </a:ext>
              </a:extLst>
            </p:cNvPr>
            <p:cNvSpPr/>
            <p:nvPr/>
          </p:nvSpPr>
          <p:spPr>
            <a:xfrm>
              <a:off x="2055186" y="1951225"/>
              <a:ext cx="19973" cy="43584"/>
            </a:xfrm>
            <a:custGeom>
              <a:avLst/>
              <a:gdLst/>
              <a:ahLst/>
              <a:cxnLst/>
              <a:rect l="l" t="t" r="r" b="b"/>
              <a:pathLst>
                <a:path w="1471" h="3210" extrusionOk="0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4031;p68">
              <a:extLst>
                <a:ext uri="{FF2B5EF4-FFF2-40B4-BE49-F238E27FC236}">
                  <a16:creationId xmlns:a16="http://schemas.microsoft.com/office/drawing/2014/main" id="{01D4EE65-7D2B-4C59-7D2E-851221B4F586}"/>
                </a:ext>
              </a:extLst>
            </p:cNvPr>
            <p:cNvSpPr/>
            <p:nvPr/>
          </p:nvSpPr>
          <p:spPr>
            <a:xfrm>
              <a:off x="2074819" y="1958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4032;p68">
              <a:extLst>
                <a:ext uri="{FF2B5EF4-FFF2-40B4-BE49-F238E27FC236}">
                  <a16:creationId xmlns:a16="http://schemas.microsoft.com/office/drawing/2014/main" id="{0B5AD4B7-6035-BACC-C1A6-664AD18E474C}"/>
                </a:ext>
              </a:extLst>
            </p:cNvPr>
            <p:cNvSpPr/>
            <p:nvPr/>
          </p:nvSpPr>
          <p:spPr>
            <a:xfrm>
              <a:off x="2069972" y="19927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4033;p68">
              <a:extLst>
                <a:ext uri="{FF2B5EF4-FFF2-40B4-BE49-F238E27FC236}">
                  <a16:creationId xmlns:a16="http://schemas.microsoft.com/office/drawing/2014/main" id="{56B788A6-39FA-699A-93F1-E9C3B2193C6C}"/>
                </a:ext>
              </a:extLst>
            </p:cNvPr>
            <p:cNvSpPr/>
            <p:nvPr/>
          </p:nvSpPr>
          <p:spPr>
            <a:xfrm>
              <a:off x="2074860" y="19588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4034;p68">
              <a:extLst>
                <a:ext uri="{FF2B5EF4-FFF2-40B4-BE49-F238E27FC236}">
                  <a16:creationId xmlns:a16="http://schemas.microsoft.com/office/drawing/2014/main" id="{A57A7476-4108-506D-F126-427FB6EBF3E5}"/>
                </a:ext>
              </a:extLst>
            </p:cNvPr>
            <p:cNvSpPr/>
            <p:nvPr/>
          </p:nvSpPr>
          <p:spPr>
            <a:xfrm>
              <a:off x="2074670" y="19575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4035;p68">
              <a:extLst>
                <a:ext uri="{FF2B5EF4-FFF2-40B4-BE49-F238E27FC236}">
                  <a16:creationId xmlns:a16="http://schemas.microsoft.com/office/drawing/2014/main" id="{108108F0-0282-3C40-4FB0-E158DB41B238}"/>
                </a:ext>
              </a:extLst>
            </p:cNvPr>
            <p:cNvSpPr/>
            <p:nvPr/>
          </p:nvSpPr>
          <p:spPr>
            <a:xfrm>
              <a:off x="2074385" y="195567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4036;p68">
              <a:extLst>
                <a:ext uri="{FF2B5EF4-FFF2-40B4-BE49-F238E27FC236}">
                  <a16:creationId xmlns:a16="http://schemas.microsoft.com/office/drawing/2014/main" id="{2D29682C-19F8-1E91-C336-86B76A779E61}"/>
                </a:ext>
              </a:extLst>
            </p:cNvPr>
            <p:cNvSpPr/>
            <p:nvPr/>
          </p:nvSpPr>
          <p:spPr>
            <a:xfrm>
              <a:off x="2074480" y="1956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4037;p68">
              <a:extLst>
                <a:ext uri="{FF2B5EF4-FFF2-40B4-BE49-F238E27FC236}">
                  <a16:creationId xmlns:a16="http://schemas.microsoft.com/office/drawing/2014/main" id="{CD4CBFC3-B0A0-8EB3-E0BE-154F804C5BD2}"/>
                </a:ext>
              </a:extLst>
            </p:cNvPr>
            <p:cNvSpPr/>
            <p:nvPr/>
          </p:nvSpPr>
          <p:spPr>
            <a:xfrm>
              <a:off x="2074344" y="1955244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4038;p68">
              <a:extLst>
                <a:ext uri="{FF2B5EF4-FFF2-40B4-BE49-F238E27FC236}">
                  <a16:creationId xmlns:a16="http://schemas.microsoft.com/office/drawing/2014/main" id="{4511D8C1-5B55-B64D-7EFB-2396A6992A25}"/>
                </a:ext>
              </a:extLst>
            </p:cNvPr>
            <p:cNvSpPr/>
            <p:nvPr/>
          </p:nvSpPr>
          <p:spPr>
            <a:xfrm>
              <a:off x="2048669" y="1961041"/>
              <a:ext cx="11704" cy="36279"/>
            </a:xfrm>
            <a:custGeom>
              <a:avLst/>
              <a:gdLst/>
              <a:ahLst/>
              <a:cxnLst/>
              <a:rect l="l" t="t" r="r" b="b"/>
              <a:pathLst>
                <a:path w="862" h="2672" extrusionOk="0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4039;p68">
              <a:extLst>
                <a:ext uri="{FF2B5EF4-FFF2-40B4-BE49-F238E27FC236}">
                  <a16:creationId xmlns:a16="http://schemas.microsoft.com/office/drawing/2014/main" id="{E09A6839-5DA8-65AA-0030-8ED9B588B91D}"/>
                </a:ext>
              </a:extLst>
            </p:cNvPr>
            <p:cNvSpPr/>
            <p:nvPr/>
          </p:nvSpPr>
          <p:spPr>
            <a:xfrm>
              <a:off x="2054141" y="196598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4040;p68">
              <a:extLst>
                <a:ext uri="{FF2B5EF4-FFF2-40B4-BE49-F238E27FC236}">
                  <a16:creationId xmlns:a16="http://schemas.microsoft.com/office/drawing/2014/main" id="{8FCB8669-6627-484D-0AAF-B83E675EE95D}"/>
                </a:ext>
              </a:extLst>
            </p:cNvPr>
            <p:cNvSpPr/>
            <p:nvPr/>
          </p:nvSpPr>
          <p:spPr>
            <a:xfrm>
              <a:off x="2054331" y="196632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4041;p68">
              <a:extLst>
                <a:ext uri="{FF2B5EF4-FFF2-40B4-BE49-F238E27FC236}">
                  <a16:creationId xmlns:a16="http://schemas.microsoft.com/office/drawing/2014/main" id="{FB503CDE-A0F3-56D7-5430-6816E4A9C3DB}"/>
                </a:ext>
              </a:extLst>
            </p:cNvPr>
            <p:cNvSpPr/>
            <p:nvPr/>
          </p:nvSpPr>
          <p:spPr>
            <a:xfrm>
              <a:off x="2053476" y="196341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4042;p68">
              <a:extLst>
                <a:ext uri="{FF2B5EF4-FFF2-40B4-BE49-F238E27FC236}">
                  <a16:creationId xmlns:a16="http://schemas.microsoft.com/office/drawing/2014/main" id="{7A0A949F-9B85-AF44-7143-6E7940DB7AB9}"/>
                </a:ext>
              </a:extLst>
            </p:cNvPr>
            <p:cNvSpPr/>
            <p:nvPr/>
          </p:nvSpPr>
          <p:spPr>
            <a:xfrm>
              <a:off x="2053326" y="196189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4043;p68">
              <a:extLst>
                <a:ext uri="{FF2B5EF4-FFF2-40B4-BE49-F238E27FC236}">
                  <a16:creationId xmlns:a16="http://schemas.microsoft.com/office/drawing/2014/main" id="{A7BADA59-80D4-82BA-290A-39B0A32AC9CE}"/>
                </a:ext>
              </a:extLst>
            </p:cNvPr>
            <p:cNvSpPr/>
            <p:nvPr/>
          </p:nvSpPr>
          <p:spPr>
            <a:xfrm>
              <a:off x="2060414" y="1992514"/>
              <a:ext cx="14" cy="774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4044;p68">
              <a:extLst>
                <a:ext uri="{FF2B5EF4-FFF2-40B4-BE49-F238E27FC236}">
                  <a16:creationId xmlns:a16="http://schemas.microsoft.com/office/drawing/2014/main" id="{6A7E7A0E-EA6B-F71E-6294-323744DBB93B}"/>
                </a:ext>
              </a:extLst>
            </p:cNvPr>
            <p:cNvSpPr/>
            <p:nvPr/>
          </p:nvSpPr>
          <p:spPr>
            <a:xfrm>
              <a:off x="2053666" y="196465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4045;p68">
              <a:extLst>
                <a:ext uri="{FF2B5EF4-FFF2-40B4-BE49-F238E27FC236}">
                  <a16:creationId xmlns:a16="http://schemas.microsoft.com/office/drawing/2014/main" id="{2A5463B6-230D-ECAD-620E-AE34F99DD58D}"/>
                </a:ext>
              </a:extLst>
            </p:cNvPr>
            <p:cNvSpPr/>
            <p:nvPr/>
          </p:nvSpPr>
          <p:spPr>
            <a:xfrm>
              <a:off x="2053571" y="19640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4046;p68">
              <a:extLst>
                <a:ext uri="{FF2B5EF4-FFF2-40B4-BE49-F238E27FC236}">
                  <a16:creationId xmlns:a16="http://schemas.microsoft.com/office/drawing/2014/main" id="{6C6B79E7-EC60-77E2-72DE-CC57359A3068}"/>
                </a:ext>
              </a:extLst>
            </p:cNvPr>
            <p:cNvSpPr/>
            <p:nvPr/>
          </p:nvSpPr>
          <p:spPr>
            <a:xfrm>
              <a:off x="2053381" y="196271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4047;p68">
              <a:extLst>
                <a:ext uri="{FF2B5EF4-FFF2-40B4-BE49-F238E27FC236}">
                  <a16:creationId xmlns:a16="http://schemas.microsoft.com/office/drawing/2014/main" id="{7B5B35E0-1952-80DA-384D-B1B1A1F6EAC3}"/>
                </a:ext>
              </a:extLst>
            </p:cNvPr>
            <p:cNvSpPr/>
            <p:nvPr/>
          </p:nvSpPr>
          <p:spPr>
            <a:xfrm>
              <a:off x="2060319" y="1990369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4048;p68">
              <a:extLst>
                <a:ext uri="{FF2B5EF4-FFF2-40B4-BE49-F238E27FC236}">
                  <a16:creationId xmlns:a16="http://schemas.microsoft.com/office/drawing/2014/main" id="{4436C4E0-3EC6-8EC0-F320-D397DEC630DB}"/>
                </a:ext>
              </a:extLst>
            </p:cNvPr>
            <p:cNvSpPr/>
            <p:nvPr/>
          </p:nvSpPr>
          <p:spPr>
            <a:xfrm>
              <a:off x="2060319" y="1989378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4049;p68">
              <a:extLst>
                <a:ext uri="{FF2B5EF4-FFF2-40B4-BE49-F238E27FC236}">
                  <a16:creationId xmlns:a16="http://schemas.microsoft.com/office/drawing/2014/main" id="{EBC00A64-6AF5-DDC6-744C-D69F727D053A}"/>
                </a:ext>
              </a:extLst>
            </p:cNvPr>
            <p:cNvSpPr/>
            <p:nvPr/>
          </p:nvSpPr>
          <p:spPr>
            <a:xfrm>
              <a:off x="2058459" y="1972786"/>
              <a:ext cx="584" cy="1439"/>
            </a:xfrm>
            <a:custGeom>
              <a:avLst/>
              <a:gdLst/>
              <a:ahLst/>
              <a:cxnLst/>
              <a:rect l="l" t="t" r="r" b="b"/>
              <a:pathLst>
                <a:path w="43" h="106" extrusionOk="0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4050;p68">
              <a:extLst>
                <a:ext uri="{FF2B5EF4-FFF2-40B4-BE49-F238E27FC236}">
                  <a16:creationId xmlns:a16="http://schemas.microsoft.com/office/drawing/2014/main" id="{A5EB2DCE-B521-3B4D-D6D9-4E79942A3532}"/>
                </a:ext>
              </a:extLst>
            </p:cNvPr>
            <p:cNvSpPr/>
            <p:nvPr/>
          </p:nvSpPr>
          <p:spPr>
            <a:xfrm>
              <a:off x="2054806" y="196693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4051;p68">
              <a:extLst>
                <a:ext uri="{FF2B5EF4-FFF2-40B4-BE49-F238E27FC236}">
                  <a16:creationId xmlns:a16="http://schemas.microsoft.com/office/drawing/2014/main" id="{53F82AD8-075E-B471-4672-E0007654D81B}"/>
                </a:ext>
              </a:extLst>
            </p:cNvPr>
            <p:cNvSpPr/>
            <p:nvPr/>
          </p:nvSpPr>
          <p:spPr>
            <a:xfrm>
              <a:off x="2053951" y="196560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4052;p68">
              <a:extLst>
                <a:ext uri="{FF2B5EF4-FFF2-40B4-BE49-F238E27FC236}">
                  <a16:creationId xmlns:a16="http://schemas.microsoft.com/office/drawing/2014/main" id="{F6F8F8BF-9E55-9032-0112-FB7BAAD54D9D}"/>
                </a:ext>
              </a:extLst>
            </p:cNvPr>
            <p:cNvSpPr/>
            <p:nvPr/>
          </p:nvSpPr>
          <p:spPr>
            <a:xfrm>
              <a:off x="2060373" y="1991414"/>
              <a:ext cx="0" cy="679"/>
            </a:xfrm>
            <a:custGeom>
              <a:avLst/>
              <a:gdLst/>
              <a:ahLst/>
              <a:cxnLst/>
              <a:rect l="l" t="t" r="r" b="b"/>
              <a:pathLst>
                <a:path h="50" extrusionOk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4053;p68">
              <a:extLst>
                <a:ext uri="{FF2B5EF4-FFF2-40B4-BE49-F238E27FC236}">
                  <a16:creationId xmlns:a16="http://schemas.microsoft.com/office/drawing/2014/main" id="{CDCA309A-2C82-CC42-C52E-4D014A44AF33}"/>
                </a:ext>
              </a:extLst>
            </p:cNvPr>
            <p:cNvSpPr/>
            <p:nvPr/>
          </p:nvSpPr>
          <p:spPr>
            <a:xfrm>
              <a:off x="2053801" y="196512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4054;p68">
              <a:extLst>
                <a:ext uri="{FF2B5EF4-FFF2-40B4-BE49-F238E27FC236}">
                  <a16:creationId xmlns:a16="http://schemas.microsoft.com/office/drawing/2014/main" id="{663CC9A3-1B56-8E42-0072-9FF399974B39}"/>
                </a:ext>
              </a:extLst>
            </p:cNvPr>
            <p:cNvSpPr/>
            <p:nvPr/>
          </p:nvSpPr>
          <p:spPr>
            <a:xfrm>
              <a:off x="2060224" y="1987477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4055;p68">
              <a:extLst>
                <a:ext uri="{FF2B5EF4-FFF2-40B4-BE49-F238E27FC236}">
                  <a16:creationId xmlns:a16="http://schemas.microsoft.com/office/drawing/2014/main" id="{73AC2C9B-4585-6FF6-0E4F-160B3F0DBE38}"/>
                </a:ext>
              </a:extLst>
            </p:cNvPr>
            <p:cNvSpPr/>
            <p:nvPr/>
          </p:nvSpPr>
          <p:spPr>
            <a:xfrm>
              <a:off x="2060034" y="198386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4056;p68">
              <a:extLst>
                <a:ext uri="{FF2B5EF4-FFF2-40B4-BE49-F238E27FC236}">
                  <a16:creationId xmlns:a16="http://schemas.microsoft.com/office/drawing/2014/main" id="{8E340EBA-F3B4-1099-56AB-C8AC36FC3B85}"/>
                </a:ext>
              </a:extLst>
            </p:cNvPr>
            <p:cNvSpPr/>
            <p:nvPr/>
          </p:nvSpPr>
          <p:spPr>
            <a:xfrm>
              <a:off x="2059939" y="198282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4057;p68">
              <a:extLst>
                <a:ext uri="{FF2B5EF4-FFF2-40B4-BE49-F238E27FC236}">
                  <a16:creationId xmlns:a16="http://schemas.microsoft.com/office/drawing/2014/main" id="{9189F512-AF26-D1BC-248F-05D3C251DA3A}"/>
                </a:ext>
              </a:extLst>
            </p:cNvPr>
            <p:cNvSpPr/>
            <p:nvPr/>
          </p:nvSpPr>
          <p:spPr>
            <a:xfrm>
              <a:off x="2060088" y="1984435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4058;p68">
              <a:extLst>
                <a:ext uri="{FF2B5EF4-FFF2-40B4-BE49-F238E27FC236}">
                  <a16:creationId xmlns:a16="http://schemas.microsoft.com/office/drawing/2014/main" id="{BB7C0290-53BD-DA8A-9C4B-45B486DB4290}"/>
                </a:ext>
              </a:extLst>
            </p:cNvPr>
            <p:cNvSpPr/>
            <p:nvPr/>
          </p:nvSpPr>
          <p:spPr>
            <a:xfrm>
              <a:off x="2059993" y="19832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4059;p68">
              <a:extLst>
                <a:ext uri="{FF2B5EF4-FFF2-40B4-BE49-F238E27FC236}">
                  <a16:creationId xmlns:a16="http://schemas.microsoft.com/office/drawing/2014/main" id="{538037F0-D8AF-E439-7A12-46FF8B5DA808}"/>
                </a:ext>
              </a:extLst>
            </p:cNvPr>
            <p:cNvSpPr/>
            <p:nvPr/>
          </p:nvSpPr>
          <p:spPr>
            <a:xfrm>
              <a:off x="2060468" y="1993695"/>
              <a:ext cx="54" cy="923"/>
            </a:xfrm>
            <a:custGeom>
              <a:avLst/>
              <a:gdLst/>
              <a:ahLst/>
              <a:cxnLst/>
              <a:rect l="l" t="t" r="r" b="b"/>
              <a:pathLst>
                <a:path w="4" h="68" extrusionOk="0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4060;p68">
              <a:extLst>
                <a:ext uri="{FF2B5EF4-FFF2-40B4-BE49-F238E27FC236}">
                  <a16:creationId xmlns:a16="http://schemas.microsoft.com/office/drawing/2014/main" id="{942008C8-959E-8341-2418-89686F3B254E}"/>
                </a:ext>
              </a:extLst>
            </p:cNvPr>
            <p:cNvSpPr/>
            <p:nvPr/>
          </p:nvSpPr>
          <p:spPr>
            <a:xfrm>
              <a:off x="2060183" y="1986621"/>
              <a:ext cx="0" cy="584"/>
            </a:xfrm>
            <a:custGeom>
              <a:avLst/>
              <a:gdLst/>
              <a:ahLst/>
              <a:cxnLst/>
              <a:rect l="l" t="t" r="r" b="b"/>
              <a:pathLst>
                <a:path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4061;p68">
              <a:extLst>
                <a:ext uri="{FF2B5EF4-FFF2-40B4-BE49-F238E27FC236}">
                  <a16:creationId xmlns:a16="http://schemas.microsoft.com/office/drawing/2014/main" id="{AFCBC7D6-F64B-9E99-413F-B08346AE47DF}"/>
                </a:ext>
              </a:extLst>
            </p:cNvPr>
            <p:cNvSpPr/>
            <p:nvPr/>
          </p:nvSpPr>
          <p:spPr>
            <a:xfrm>
              <a:off x="2060129" y="1985807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4062;p68">
              <a:extLst>
                <a:ext uri="{FF2B5EF4-FFF2-40B4-BE49-F238E27FC236}">
                  <a16:creationId xmlns:a16="http://schemas.microsoft.com/office/drawing/2014/main" id="{A571BB6D-BBDC-6C98-2B05-EE71D125FBF3}"/>
                </a:ext>
              </a:extLst>
            </p:cNvPr>
            <p:cNvSpPr/>
            <p:nvPr/>
          </p:nvSpPr>
          <p:spPr>
            <a:xfrm>
              <a:off x="2060088" y="1985101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4063;p68">
              <a:extLst>
                <a:ext uri="{FF2B5EF4-FFF2-40B4-BE49-F238E27FC236}">
                  <a16:creationId xmlns:a16="http://schemas.microsoft.com/office/drawing/2014/main" id="{AE75727B-7188-E27C-23D8-DD0E0EEB2A3A}"/>
                </a:ext>
              </a:extLst>
            </p:cNvPr>
            <p:cNvSpPr/>
            <p:nvPr/>
          </p:nvSpPr>
          <p:spPr>
            <a:xfrm>
              <a:off x="2054562" y="196664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4064;p68">
              <a:extLst>
                <a:ext uri="{FF2B5EF4-FFF2-40B4-BE49-F238E27FC236}">
                  <a16:creationId xmlns:a16="http://schemas.microsoft.com/office/drawing/2014/main" id="{0453FC88-BD25-E832-5840-8619995DE8E4}"/>
                </a:ext>
              </a:extLst>
            </p:cNvPr>
            <p:cNvSpPr/>
            <p:nvPr/>
          </p:nvSpPr>
          <p:spPr>
            <a:xfrm>
              <a:off x="2060509" y="1994795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4065;p68">
              <a:extLst>
                <a:ext uri="{FF2B5EF4-FFF2-40B4-BE49-F238E27FC236}">
                  <a16:creationId xmlns:a16="http://schemas.microsoft.com/office/drawing/2014/main" id="{DA97FAA2-007F-4929-1B58-912A28A7E479}"/>
                </a:ext>
              </a:extLst>
            </p:cNvPr>
            <p:cNvSpPr/>
            <p:nvPr/>
          </p:nvSpPr>
          <p:spPr>
            <a:xfrm>
              <a:off x="2055091" y="196717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4066;p68">
              <a:extLst>
                <a:ext uri="{FF2B5EF4-FFF2-40B4-BE49-F238E27FC236}">
                  <a16:creationId xmlns:a16="http://schemas.microsoft.com/office/drawing/2014/main" id="{47A5B995-D9B0-8A71-4232-C258B15D619E}"/>
                </a:ext>
              </a:extLst>
            </p:cNvPr>
            <p:cNvSpPr/>
            <p:nvPr/>
          </p:nvSpPr>
          <p:spPr>
            <a:xfrm>
              <a:off x="2055376" y="196746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4067;p68">
              <a:extLst>
                <a:ext uri="{FF2B5EF4-FFF2-40B4-BE49-F238E27FC236}">
                  <a16:creationId xmlns:a16="http://schemas.microsoft.com/office/drawing/2014/main" id="{2713F171-DFC7-2873-5954-DED9B10088F5}"/>
                </a:ext>
              </a:extLst>
            </p:cNvPr>
            <p:cNvSpPr/>
            <p:nvPr/>
          </p:nvSpPr>
          <p:spPr>
            <a:xfrm>
              <a:off x="2059939" y="1982385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4068;p68">
              <a:extLst>
                <a:ext uri="{FF2B5EF4-FFF2-40B4-BE49-F238E27FC236}">
                  <a16:creationId xmlns:a16="http://schemas.microsoft.com/office/drawing/2014/main" id="{C107EC0A-955B-E5C0-3EDD-0EF695A49994}"/>
                </a:ext>
              </a:extLst>
            </p:cNvPr>
            <p:cNvSpPr/>
            <p:nvPr/>
          </p:nvSpPr>
          <p:spPr>
            <a:xfrm>
              <a:off x="2060278" y="1988427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4069;p68">
              <a:extLst>
                <a:ext uri="{FF2B5EF4-FFF2-40B4-BE49-F238E27FC236}">
                  <a16:creationId xmlns:a16="http://schemas.microsoft.com/office/drawing/2014/main" id="{1FF1B270-1A14-AB4B-2567-A39D35421777}"/>
                </a:ext>
              </a:extLst>
            </p:cNvPr>
            <p:cNvSpPr/>
            <p:nvPr/>
          </p:nvSpPr>
          <p:spPr>
            <a:xfrm>
              <a:off x="2056137" y="196788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4070;p68">
              <a:extLst>
                <a:ext uri="{FF2B5EF4-FFF2-40B4-BE49-F238E27FC236}">
                  <a16:creationId xmlns:a16="http://schemas.microsoft.com/office/drawing/2014/main" id="{BB751B33-F029-4AE6-0A6E-6670FF39160D}"/>
                </a:ext>
              </a:extLst>
            </p:cNvPr>
            <p:cNvSpPr/>
            <p:nvPr/>
          </p:nvSpPr>
          <p:spPr>
            <a:xfrm>
              <a:off x="2055757" y="19676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4071;p68">
              <a:extLst>
                <a:ext uri="{FF2B5EF4-FFF2-40B4-BE49-F238E27FC236}">
                  <a16:creationId xmlns:a16="http://schemas.microsoft.com/office/drawing/2014/main" id="{5483EE5A-DCE4-DD07-B38B-F6D260238E10}"/>
                </a:ext>
              </a:extLst>
            </p:cNvPr>
            <p:cNvSpPr/>
            <p:nvPr/>
          </p:nvSpPr>
          <p:spPr>
            <a:xfrm>
              <a:off x="2153623" y="1945930"/>
              <a:ext cx="3720" cy="6381"/>
            </a:xfrm>
            <a:custGeom>
              <a:avLst/>
              <a:gdLst/>
              <a:ahLst/>
              <a:cxnLst/>
              <a:rect l="l" t="t" r="r" b="b"/>
              <a:pathLst>
                <a:path w="274" h="470" extrusionOk="0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4072;p68">
              <a:extLst>
                <a:ext uri="{FF2B5EF4-FFF2-40B4-BE49-F238E27FC236}">
                  <a16:creationId xmlns:a16="http://schemas.microsoft.com/office/drawing/2014/main" id="{3EE515B1-9B03-0E51-3AA9-96987F43B22D}"/>
                </a:ext>
              </a:extLst>
            </p:cNvPr>
            <p:cNvSpPr/>
            <p:nvPr/>
          </p:nvSpPr>
          <p:spPr>
            <a:xfrm>
              <a:off x="2113366" y="1953723"/>
              <a:ext cx="52776" cy="75260"/>
            </a:xfrm>
            <a:custGeom>
              <a:avLst/>
              <a:gdLst/>
              <a:ahLst/>
              <a:cxnLst/>
              <a:rect l="l" t="t" r="r" b="b"/>
              <a:pathLst>
                <a:path w="3887" h="5543" extrusionOk="0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4073;p68">
              <a:extLst>
                <a:ext uri="{FF2B5EF4-FFF2-40B4-BE49-F238E27FC236}">
                  <a16:creationId xmlns:a16="http://schemas.microsoft.com/office/drawing/2014/main" id="{C5E7A7FD-BB57-C6C6-4073-8EE594BC6400}"/>
                </a:ext>
              </a:extLst>
            </p:cNvPr>
            <p:cNvSpPr/>
            <p:nvPr/>
          </p:nvSpPr>
          <p:spPr>
            <a:xfrm>
              <a:off x="2165368" y="2023172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4074;p68">
              <a:extLst>
                <a:ext uri="{FF2B5EF4-FFF2-40B4-BE49-F238E27FC236}">
                  <a16:creationId xmlns:a16="http://schemas.microsoft.com/office/drawing/2014/main" id="{8734EA46-7E3D-19C7-FF48-08F149274233}"/>
                </a:ext>
              </a:extLst>
            </p:cNvPr>
            <p:cNvSpPr/>
            <p:nvPr/>
          </p:nvSpPr>
          <p:spPr>
            <a:xfrm>
              <a:off x="2165178" y="2022792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4075;p68">
              <a:extLst>
                <a:ext uri="{FF2B5EF4-FFF2-40B4-BE49-F238E27FC236}">
                  <a16:creationId xmlns:a16="http://schemas.microsoft.com/office/drawing/2014/main" id="{6DEA419E-2D96-7894-0B8B-14DA95425674}"/>
                </a:ext>
              </a:extLst>
            </p:cNvPr>
            <p:cNvSpPr/>
            <p:nvPr/>
          </p:nvSpPr>
          <p:spPr>
            <a:xfrm>
              <a:off x="2159136" y="198890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4076;p68">
              <a:extLst>
                <a:ext uri="{FF2B5EF4-FFF2-40B4-BE49-F238E27FC236}">
                  <a16:creationId xmlns:a16="http://schemas.microsoft.com/office/drawing/2014/main" id="{A457FE2D-C068-7CEC-41A0-0A94BDA33100}"/>
                </a:ext>
              </a:extLst>
            </p:cNvPr>
            <p:cNvSpPr/>
            <p:nvPr/>
          </p:nvSpPr>
          <p:spPr>
            <a:xfrm>
              <a:off x="2158715" y="1989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4077;p68">
              <a:extLst>
                <a:ext uri="{FF2B5EF4-FFF2-40B4-BE49-F238E27FC236}">
                  <a16:creationId xmlns:a16="http://schemas.microsoft.com/office/drawing/2014/main" id="{85B2B2E0-7774-C5DC-E0C2-5CF42461BF78}"/>
                </a:ext>
              </a:extLst>
            </p:cNvPr>
            <p:cNvSpPr/>
            <p:nvPr/>
          </p:nvSpPr>
          <p:spPr>
            <a:xfrm>
              <a:off x="2158375" y="199017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4078;p68">
              <a:extLst>
                <a:ext uri="{FF2B5EF4-FFF2-40B4-BE49-F238E27FC236}">
                  <a16:creationId xmlns:a16="http://schemas.microsoft.com/office/drawing/2014/main" id="{B74C9315-E290-CC23-450C-5219AD2E0800}"/>
                </a:ext>
              </a:extLst>
            </p:cNvPr>
            <p:cNvSpPr/>
            <p:nvPr/>
          </p:nvSpPr>
          <p:spPr>
            <a:xfrm>
              <a:off x="2159611" y="198833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4079;p68">
              <a:extLst>
                <a:ext uri="{FF2B5EF4-FFF2-40B4-BE49-F238E27FC236}">
                  <a16:creationId xmlns:a16="http://schemas.microsoft.com/office/drawing/2014/main" id="{F7EDA330-D2C8-D099-82EB-4B5B0E3FA7C5}"/>
                </a:ext>
              </a:extLst>
            </p:cNvPr>
            <p:cNvSpPr/>
            <p:nvPr/>
          </p:nvSpPr>
          <p:spPr>
            <a:xfrm>
              <a:off x="2161132" y="1986757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4080;p68">
              <a:extLst>
                <a:ext uri="{FF2B5EF4-FFF2-40B4-BE49-F238E27FC236}">
                  <a16:creationId xmlns:a16="http://schemas.microsoft.com/office/drawing/2014/main" id="{0ACA20A9-D301-767D-3C5B-AA5346ADA9D2}"/>
                </a:ext>
              </a:extLst>
            </p:cNvPr>
            <p:cNvSpPr/>
            <p:nvPr/>
          </p:nvSpPr>
          <p:spPr>
            <a:xfrm>
              <a:off x="2160086" y="1987803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4081;p68">
              <a:extLst>
                <a:ext uri="{FF2B5EF4-FFF2-40B4-BE49-F238E27FC236}">
                  <a16:creationId xmlns:a16="http://schemas.microsoft.com/office/drawing/2014/main" id="{1DCE141A-2A58-A8D7-D370-F9B611B10A12}"/>
                </a:ext>
              </a:extLst>
            </p:cNvPr>
            <p:cNvSpPr/>
            <p:nvPr/>
          </p:nvSpPr>
          <p:spPr>
            <a:xfrm>
              <a:off x="2165884" y="202383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4082;p68">
              <a:extLst>
                <a:ext uri="{FF2B5EF4-FFF2-40B4-BE49-F238E27FC236}">
                  <a16:creationId xmlns:a16="http://schemas.microsoft.com/office/drawing/2014/main" id="{3592BEB1-25C1-AE4B-0E90-E20BF9EF59C7}"/>
                </a:ext>
              </a:extLst>
            </p:cNvPr>
            <p:cNvSpPr/>
            <p:nvPr/>
          </p:nvSpPr>
          <p:spPr>
            <a:xfrm>
              <a:off x="2160616" y="1987287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4083;p68">
              <a:extLst>
                <a:ext uri="{FF2B5EF4-FFF2-40B4-BE49-F238E27FC236}">
                  <a16:creationId xmlns:a16="http://schemas.microsoft.com/office/drawing/2014/main" id="{6EA5CA40-52F4-72C8-1869-E98D773C3A0F}"/>
                </a:ext>
              </a:extLst>
            </p:cNvPr>
            <p:cNvSpPr/>
            <p:nvPr/>
          </p:nvSpPr>
          <p:spPr>
            <a:xfrm>
              <a:off x="2165558" y="2023457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4084;p68">
              <a:extLst>
                <a:ext uri="{FF2B5EF4-FFF2-40B4-BE49-F238E27FC236}">
                  <a16:creationId xmlns:a16="http://schemas.microsoft.com/office/drawing/2014/main" id="{3AF604D9-FB98-C5B5-C048-9EF7DCC63D84}"/>
                </a:ext>
              </a:extLst>
            </p:cNvPr>
            <p:cNvSpPr/>
            <p:nvPr/>
          </p:nvSpPr>
          <p:spPr>
            <a:xfrm>
              <a:off x="2157289" y="1953832"/>
              <a:ext cx="54" cy="855"/>
            </a:xfrm>
            <a:custGeom>
              <a:avLst/>
              <a:gdLst/>
              <a:ahLst/>
              <a:cxnLst/>
              <a:rect l="l" t="t" r="r" b="b"/>
              <a:pathLst>
                <a:path w="4" h="63" extrusionOk="0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4085;p68">
              <a:extLst>
                <a:ext uri="{FF2B5EF4-FFF2-40B4-BE49-F238E27FC236}">
                  <a16:creationId xmlns:a16="http://schemas.microsoft.com/office/drawing/2014/main" id="{D6EB3560-90E2-FEF0-8BEC-50BBF31C5FC6}"/>
                </a:ext>
              </a:extLst>
            </p:cNvPr>
            <p:cNvSpPr/>
            <p:nvPr/>
          </p:nvSpPr>
          <p:spPr>
            <a:xfrm>
              <a:off x="2157140" y="1954728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4086;p68">
              <a:extLst>
                <a:ext uri="{FF2B5EF4-FFF2-40B4-BE49-F238E27FC236}">
                  <a16:creationId xmlns:a16="http://schemas.microsoft.com/office/drawing/2014/main" id="{A8BE7020-C31E-C0C2-B4B3-46294F847352}"/>
                </a:ext>
              </a:extLst>
            </p:cNvPr>
            <p:cNvSpPr/>
            <p:nvPr/>
          </p:nvSpPr>
          <p:spPr>
            <a:xfrm>
              <a:off x="2157004" y="1951971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4087;p68">
              <a:extLst>
                <a:ext uri="{FF2B5EF4-FFF2-40B4-BE49-F238E27FC236}">
                  <a16:creationId xmlns:a16="http://schemas.microsoft.com/office/drawing/2014/main" id="{DF3DB134-FEC0-5C0F-3CA0-084D3C411AD9}"/>
                </a:ext>
              </a:extLst>
            </p:cNvPr>
            <p:cNvSpPr/>
            <p:nvPr/>
          </p:nvSpPr>
          <p:spPr>
            <a:xfrm>
              <a:off x="2115213" y="200068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4088;p68">
              <a:extLst>
                <a:ext uri="{FF2B5EF4-FFF2-40B4-BE49-F238E27FC236}">
                  <a16:creationId xmlns:a16="http://schemas.microsoft.com/office/drawing/2014/main" id="{4AB97F63-10B2-1E57-75B7-635AB3348B34}"/>
                </a:ext>
              </a:extLst>
            </p:cNvPr>
            <p:cNvSpPr/>
            <p:nvPr/>
          </p:nvSpPr>
          <p:spPr>
            <a:xfrm>
              <a:off x="2124011" y="1992826"/>
              <a:ext cx="923" cy="27"/>
            </a:xfrm>
            <a:custGeom>
              <a:avLst/>
              <a:gdLst/>
              <a:ahLst/>
              <a:cxnLst/>
              <a:rect l="l" t="t" r="r" b="b"/>
              <a:pathLst>
                <a:path w="68" h="2" extrusionOk="0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4089;p68">
              <a:extLst>
                <a:ext uri="{FF2B5EF4-FFF2-40B4-BE49-F238E27FC236}">
                  <a16:creationId xmlns:a16="http://schemas.microsoft.com/office/drawing/2014/main" id="{E10CFFD6-6B99-5221-622D-711F110B50F1}"/>
                </a:ext>
              </a:extLst>
            </p:cNvPr>
            <p:cNvSpPr/>
            <p:nvPr/>
          </p:nvSpPr>
          <p:spPr>
            <a:xfrm>
              <a:off x="2153528" y="194788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4090;p68">
              <a:extLst>
                <a:ext uri="{FF2B5EF4-FFF2-40B4-BE49-F238E27FC236}">
                  <a16:creationId xmlns:a16="http://schemas.microsoft.com/office/drawing/2014/main" id="{59FAEFB4-C97D-75CC-1430-5D9FA7D16A3C}"/>
                </a:ext>
              </a:extLst>
            </p:cNvPr>
            <p:cNvSpPr/>
            <p:nvPr/>
          </p:nvSpPr>
          <p:spPr>
            <a:xfrm>
              <a:off x="2153528" y="1947409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4091;p68">
              <a:extLst>
                <a:ext uri="{FF2B5EF4-FFF2-40B4-BE49-F238E27FC236}">
                  <a16:creationId xmlns:a16="http://schemas.microsoft.com/office/drawing/2014/main" id="{FEF72A7E-F417-95F4-B90F-8075F77C4DD5}"/>
                </a:ext>
              </a:extLst>
            </p:cNvPr>
            <p:cNvSpPr/>
            <p:nvPr/>
          </p:nvSpPr>
          <p:spPr>
            <a:xfrm>
              <a:off x="2153487" y="194830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4092;p68">
              <a:extLst>
                <a:ext uri="{FF2B5EF4-FFF2-40B4-BE49-F238E27FC236}">
                  <a16:creationId xmlns:a16="http://schemas.microsoft.com/office/drawing/2014/main" id="{EFBB6D2F-EFB0-85B2-7EC8-74FC5C9949C7}"/>
                </a:ext>
              </a:extLst>
            </p:cNvPr>
            <p:cNvSpPr/>
            <p:nvPr/>
          </p:nvSpPr>
          <p:spPr>
            <a:xfrm>
              <a:off x="2153678" y="1946255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4093;p68">
              <a:extLst>
                <a:ext uri="{FF2B5EF4-FFF2-40B4-BE49-F238E27FC236}">
                  <a16:creationId xmlns:a16="http://schemas.microsoft.com/office/drawing/2014/main" id="{E5FB2860-315B-19D0-6699-773C33D91FDE}"/>
                </a:ext>
              </a:extLst>
            </p:cNvPr>
            <p:cNvSpPr/>
            <p:nvPr/>
          </p:nvSpPr>
          <p:spPr>
            <a:xfrm>
              <a:off x="2153583" y="19467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4094;p68">
              <a:extLst>
                <a:ext uri="{FF2B5EF4-FFF2-40B4-BE49-F238E27FC236}">
                  <a16:creationId xmlns:a16="http://schemas.microsoft.com/office/drawing/2014/main" id="{F1F07861-D294-43E0-2B3F-BB2882602275}"/>
                </a:ext>
              </a:extLst>
            </p:cNvPr>
            <p:cNvSpPr/>
            <p:nvPr/>
          </p:nvSpPr>
          <p:spPr>
            <a:xfrm>
              <a:off x="2153718" y="19458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4095;p68">
              <a:extLst>
                <a:ext uri="{FF2B5EF4-FFF2-40B4-BE49-F238E27FC236}">
                  <a16:creationId xmlns:a16="http://schemas.microsoft.com/office/drawing/2014/main" id="{FD71DEFF-F4B9-A0EF-E67E-AA9656993080}"/>
                </a:ext>
              </a:extLst>
            </p:cNvPr>
            <p:cNvSpPr/>
            <p:nvPr/>
          </p:nvSpPr>
          <p:spPr>
            <a:xfrm>
              <a:off x="2155959" y="1951116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4096;p68">
              <a:extLst>
                <a:ext uri="{FF2B5EF4-FFF2-40B4-BE49-F238E27FC236}">
                  <a16:creationId xmlns:a16="http://schemas.microsoft.com/office/drawing/2014/main" id="{9D243511-F290-2FE6-631E-86E141D0BD28}"/>
                </a:ext>
              </a:extLst>
            </p:cNvPr>
            <p:cNvSpPr/>
            <p:nvPr/>
          </p:nvSpPr>
          <p:spPr>
            <a:xfrm>
              <a:off x="2156760" y="1951591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4097;p68">
              <a:extLst>
                <a:ext uri="{FF2B5EF4-FFF2-40B4-BE49-F238E27FC236}">
                  <a16:creationId xmlns:a16="http://schemas.microsoft.com/office/drawing/2014/main" id="{8C290301-B685-5F9E-15E1-BB0F3E7C8F39}"/>
                </a:ext>
              </a:extLst>
            </p:cNvPr>
            <p:cNvSpPr/>
            <p:nvPr/>
          </p:nvSpPr>
          <p:spPr>
            <a:xfrm>
              <a:off x="2115172" y="20009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4098;p68">
              <a:extLst>
                <a:ext uri="{FF2B5EF4-FFF2-40B4-BE49-F238E27FC236}">
                  <a16:creationId xmlns:a16="http://schemas.microsoft.com/office/drawing/2014/main" id="{51275D92-452A-1240-F5EE-5FB64B3560DB}"/>
                </a:ext>
              </a:extLst>
            </p:cNvPr>
            <p:cNvSpPr/>
            <p:nvPr/>
          </p:nvSpPr>
          <p:spPr>
            <a:xfrm>
              <a:off x="2153487" y="19486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4099;p68">
              <a:extLst>
                <a:ext uri="{FF2B5EF4-FFF2-40B4-BE49-F238E27FC236}">
                  <a16:creationId xmlns:a16="http://schemas.microsoft.com/office/drawing/2014/main" id="{ADA51A5F-C117-97E9-9C0D-C0C4655CD8CD}"/>
                </a:ext>
              </a:extLst>
            </p:cNvPr>
            <p:cNvSpPr/>
            <p:nvPr/>
          </p:nvSpPr>
          <p:spPr>
            <a:xfrm>
              <a:off x="2156434" y="1951347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4100;p68">
              <a:extLst>
                <a:ext uri="{FF2B5EF4-FFF2-40B4-BE49-F238E27FC236}">
                  <a16:creationId xmlns:a16="http://schemas.microsoft.com/office/drawing/2014/main" id="{6C9F654F-55B7-59B2-7BF5-0A99A91E2074}"/>
                </a:ext>
              </a:extLst>
            </p:cNvPr>
            <p:cNvSpPr/>
            <p:nvPr/>
          </p:nvSpPr>
          <p:spPr>
            <a:xfrm>
              <a:off x="2113597" y="200682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4101;p68">
              <a:extLst>
                <a:ext uri="{FF2B5EF4-FFF2-40B4-BE49-F238E27FC236}">
                  <a16:creationId xmlns:a16="http://schemas.microsoft.com/office/drawing/2014/main" id="{089DEBF4-7CA2-D626-020C-66E26023DF85}"/>
                </a:ext>
              </a:extLst>
            </p:cNvPr>
            <p:cNvSpPr/>
            <p:nvPr/>
          </p:nvSpPr>
          <p:spPr>
            <a:xfrm>
              <a:off x="2114506" y="200382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4102;p68">
              <a:extLst>
                <a:ext uri="{FF2B5EF4-FFF2-40B4-BE49-F238E27FC236}">
                  <a16:creationId xmlns:a16="http://schemas.microsoft.com/office/drawing/2014/main" id="{E192F005-8597-FE93-2699-24D8083F18D6}"/>
                </a:ext>
              </a:extLst>
            </p:cNvPr>
            <p:cNvSpPr/>
            <p:nvPr/>
          </p:nvSpPr>
          <p:spPr>
            <a:xfrm>
              <a:off x="2115117" y="20012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4103;p68">
              <a:extLst>
                <a:ext uri="{FF2B5EF4-FFF2-40B4-BE49-F238E27FC236}">
                  <a16:creationId xmlns:a16="http://schemas.microsoft.com/office/drawing/2014/main" id="{395412CC-E6CC-1EB4-DF2B-11818F63C352}"/>
                </a:ext>
              </a:extLst>
            </p:cNvPr>
            <p:cNvSpPr/>
            <p:nvPr/>
          </p:nvSpPr>
          <p:spPr>
            <a:xfrm>
              <a:off x="2113977" y="200553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4104;p68">
              <a:extLst>
                <a:ext uri="{FF2B5EF4-FFF2-40B4-BE49-F238E27FC236}">
                  <a16:creationId xmlns:a16="http://schemas.microsoft.com/office/drawing/2014/main" id="{91B70878-182D-0CB0-76CA-AE55A00E4769}"/>
                </a:ext>
              </a:extLst>
            </p:cNvPr>
            <p:cNvSpPr/>
            <p:nvPr/>
          </p:nvSpPr>
          <p:spPr>
            <a:xfrm>
              <a:off x="2114602" y="200325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4105;p68">
              <a:extLst>
                <a:ext uri="{FF2B5EF4-FFF2-40B4-BE49-F238E27FC236}">
                  <a16:creationId xmlns:a16="http://schemas.microsoft.com/office/drawing/2014/main" id="{5AA801E1-2CA4-9A0C-01E5-8BA250789753}"/>
                </a:ext>
              </a:extLst>
            </p:cNvPr>
            <p:cNvSpPr/>
            <p:nvPr/>
          </p:nvSpPr>
          <p:spPr>
            <a:xfrm>
              <a:off x="2114221" y="200492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4106;p68">
              <a:extLst>
                <a:ext uri="{FF2B5EF4-FFF2-40B4-BE49-F238E27FC236}">
                  <a16:creationId xmlns:a16="http://schemas.microsoft.com/office/drawing/2014/main" id="{8F056407-D696-9214-4684-70AB4FDE1F11}"/>
                </a:ext>
              </a:extLst>
            </p:cNvPr>
            <p:cNvSpPr/>
            <p:nvPr/>
          </p:nvSpPr>
          <p:spPr>
            <a:xfrm>
              <a:off x="2113787" y="20061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4107;p68">
              <a:extLst>
                <a:ext uri="{FF2B5EF4-FFF2-40B4-BE49-F238E27FC236}">
                  <a16:creationId xmlns:a16="http://schemas.microsoft.com/office/drawing/2014/main" id="{CD7A0978-E402-BB06-FAD8-CA8C2CEE2416}"/>
                </a:ext>
              </a:extLst>
            </p:cNvPr>
            <p:cNvSpPr/>
            <p:nvPr/>
          </p:nvSpPr>
          <p:spPr>
            <a:xfrm>
              <a:off x="2114316" y="200435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4108;p68">
              <a:extLst>
                <a:ext uri="{FF2B5EF4-FFF2-40B4-BE49-F238E27FC236}">
                  <a16:creationId xmlns:a16="http://schemas.microsoft.com/office/drawing/2014/main" id="{3AF6E3EC-C252-E455-BCAD-D384229B4E86}"/>
                </a:ext>
              </a:extLst>
            </p:cNvPr>
            <p:cNvSpPr/>
            <p:nvPr/>
          </p:nvSpPr>
          <p:spPr>
            <a:xfrm>
              <a:off x="2114982" y="200192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4109;p68">
              <a:extLst>
                <a:ext uri="{FF2B5EF4-FFF2-40B4-BE49-F238E27FC236}">
                  <a16:creationId xmlns:a16="http://schemas.microsoft.com/office/drawing/2014/main" id="{3764AD4B-23FF-17B8-4D10-54FA701CE92D}"/>
                </a:ext>
              </a:extLst>
            </p:cNvPr>
            <p:cNvSpPr/>
            <p:nvPr/>
          </p:nvSpPr>
          <p:spPr>
            <a:xfrm>
              <a:off x="2114737" y="200277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4110;p68">
              <a:extLst>
                <a:ext uri="{FF2B5EF4-FFF2-40B4-BE49-F238E27FC236}">
                  <a16:creationId xmlns:a16="http://schemas.microsoft.com/office/drawing/2014/main" id="{7E22C2A1-9381-A96D-3552-C3D9BB231506}"/>
                </a:ext>
              </a:extLst>
            </p:cNvPr>
            <p:cNvSpPr/>
            <p:nvPr/>
          </p:nvSpPr>
          <p:spPr>
            <a:xfrm>
              <a:off x="2114832" y="200234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4111;p68">
              <a:extLst>
                <a:ext uri="{FF2B5EF4-FFF2-40B4-BE49-F238E27FC236}">
                  <a16:creationId xmlns:a16="http://schemas.microsoft.com/office/drawing/2014/main" id="{6913DEB0-BBA7-26A3-827C-0862DFE36318}"/>
                </a:ext>
              </a:extLst>
            </p:cNvPr>
            <p:cNvSpPr/>
            <p:nvPr/>
          </p:nvSpPr>
          <p:spPr>
            <a:xfrm>
              <a:off x="2113366" y="20074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4112;p68">
              <a:extLst>
                <a:ext uri="{FF2B5EF4-FFF2-40B4-BE49-F238E27FC236}">
                  <a16:creationId xmlns:a16="http://schemas.microsoft.com/office/drawing/2014/main" id="{62655D58-3BB4-D981-FBD6-2CAC1D0D4E19}"/>
                </a:ext>
              </a:extLst>
            </p:cNvPr>
            <p:cNvSpPr/>
            <p:nvPr/>
          </p:nvSpPr>
          <p:spPr>
            <a:xfrm>
              <a:off x="2115022" y="200154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4113;p68">
              <a:extLst>
                <a:ext uri="{FF2B5EF4-FFF2-40B4-BE49-F238E27FC236}">
                  <a16:creationId xmlns:a16="http://schemas.microsoft.com/office/drawing/2014/main" id="{D8782287-83E2-E87E-4D0C-6AA95E79B3EB}"/>
                </a:ext>
              </a:extLst>
            </p:cNvPr>
            <p:cNvSpPr/>
            <p:nvPr/>
          </p:nvSpPr>
          <p:spPr>
            <a:xfrm>
              <a:off x="1985928" y="1964599"/>
              <a:ext cx="43217" cy="44466"/>
            </a:xfrm>
            <a:custGeom>
              <a:avLst/>
              <a:gdLst/>
              <a:ahLst/>
              <a:cxnLst/>
              <a:rect l="l" t="t" r="r" b="b"/>
              <a:pathLst>
                <a:path w="3183" h="3275" extrusionOk="0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4114;p68">
              <a:extLst>
                <a:ext uri="{FF2B5EF4-FFF2-40B4-BE49-F238E27FC236}">
                  <a16:creationId xmlns:a16="http://schemas.microsoft.com/office/drawing/2014/main" id="{C765D221-B279-43ED-28A1-68E0ED448581}"/>
                </a:ext>
              </a:extLst>
            </p:cNvPr>
            <p:cNvSpPr/>
            <p:nvPr/>
          </p:nvSpPr>
          <p:spPr>
            <a:xfrm>
              <a:off x="2025044" y="1961747"/>
              <a:ext cx="29585" cy="45417"/>
            </a:xfrm>
            <a:custGeom>
              <a:avLst/>
              <a:gdLst/>
              <a:ahLst/>
              <a:cxnLst/>
              <a:rect l="l" t="t" r="r" b="b"/>
              <a:pathLst>
                <a:path w="2179" h="3345" extrusionOk="0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4115;p68">
              <a:extLst>
                <a:ext uri="{FF2B5EF4-FFF2-40B4-BE49-F238E27FC236}">
                  <a16:creationId xmlns:a16="http://schemas.microsoft.com/office/drawing/2014/main" id="{D43C5677-45BB-6AED-2989-09D6B9F739E2}"/>
                </a:ext>
              </a:extLst>
            </p:cNvPr>
            <p:cNvSpPr/>
            <p:nvPr/>
          </p:nvSpPr>
          <p:spPr>
            <a:xfrm>
              <a:off x="2053761" y="19963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4116;p68">
              <a:extLst>
                <a:ext uri="{FF2B5EF4-FFF2-40B4-BE49-F238E27FC236}">
                  <a16:creationId xmlns:a16="http://schemas.microsoft.com/office/drawing/2014/main" id="{A46CF3BA-10F9-589D-6822-58C5EF992C46}"/>
                </a:ext>
              </a:extLst>
            </p:cNvPr>
            <p:cNvSpPr/>
            <p:nvPr/>
          </p:nvSpPr>
          <p:spPr>
            <a:xfrm>
              <a:off x="2053516" y="199578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4117;p68">
              <a:extLst>
                <a:ext uri="{FF2B5EF4-FFF2-40B4-BE49-F238E27FC236}">
                  <a16:creationId xmlns:a16="http://schemas.microsoft.com/office/drawing/2014/main" id="{2C9682A4-C755-93B6-A2EE-B83640DB2530}"/>
                </a:ext>
              </a:extLst>
            </p:cNvPr>
            <p:cNvSpPr/>
            <p:nvPr/>
          </p:nvSpPr>
          <p:spPr>
            <a:xfrm>
              <a:off x="2052905" y="19939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4118;p68">
              <a:extLst>
                <a:ext uri="{FF2B5EF4-FFF2-40B4-BE49-F238E27FC236}">
                  <a16:creationId xmlns:a16="http://schemas.microsoft.com/office/drawing/2014/main" id="{021D04F5-77EA-0ACA-D0ED-5326080E49A9}"/>
                </a:ext>
              </a:extLst>
            </p:cNvPr>
            <p:cNvSpPr/>
            <p:nvPr/>
          </p:nvSpPr>
          <p:spPr>
            <a:xfrm>
              <a:off x="2053326" y="1995175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4119;p68">
              <a:extLst>
                <a:ext uri="{FF2B5EF4-FFF2-40B4-BE49-F238E27FC236}">
                  <a16:creationId xmlns:a16="http://schemas.microsoft.com/office/drawing/2014/main" id="{4516845E-1C9E-4EB9-AC76-FD8BC5E6A59E}"/>
                </a:ext>
              </a:extLst>
            </p:cNvPr>
            <p:cNvSpPr/>
            <p:nvPr/>
          </p:nvSpPr>
          <p:spPr>
            <a:xfrm>
              <a:off x="2053095" y="19946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4120;p68">
              <a:extLst>
                <a:ext uri="{FF2B5EF4-FFF2-40B4-BE49-F238E27FC236}">
                  <a16:creationId xmlns:a16="http://schemas.microsoft.com/office/drawing/2014/main" id="{C435FD81-8AE8-9645-DB77-34EB4022D45D}"/>
                </a:ext>
              </a:extLst>
            </p:cNvPr>
            <p:cNvSpPr/>
            <p:nvPr/>
          </p:nvSpPr>
          <p:spPr>
            <a:xfrm>
              <a:off x="2054277" y="199749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4121;p68">
              <a:extLst>
                <a:ext uri="{FF2B5EF4-FFF2-40B4-BE49-F238E27FC236}">
                  <a16:creationId xmlns:a16="http://schemas.microsoft.com/office/drawing/2014/main" id="{E1A86FAA-54BC-55CC-E01C-1C8F7D82A151}"/>
                </a:ext>
              </a:extLst>
            </p:cNvPr>
            <p:cNvSpPr/>
            <p:nvPr/>
          </p:nvSpPr>
          <p:spPr>
            <a:xfrm>
              <a:off x="2053992" y="199692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4122;p68">
              <a:extLst>
                <a:ext uri="{FF2B5EF4-FFF2-40B4-BE49-F238E27FC236}">
                  <a16:creationId xmlns:a16="http://schemas.microsoft.com/office/drawing/2014/main" id="{6084F7DC-2778-3ECF-4066-F87A9316FC6F}"/>
                </a:ext>
              </a:extLst>
            </p:cNvPr>
            <p:cNvSpPr/>
            <p:nvPr/>
          </p:nvSpPr>
          <p:spPr>
            <a:xfrm>
              <a:off x="2054467" y="19979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4123;p68">
              <a:extLst>
                <a:ext uri="{FF2B5EF4-FFF2-40B4-BE49-F238E27FC236}">
                  <a16:creationId xmlns:a16="http://schemas.microsoft.com/office/drawing/2014/main" id="{BCDD618F-5486-0174-535A-6A81A11DB225}"/>
                </a:ext>
              </a:extLst>
            </p:cNvPr>
            <p:cNvSpPr/>
            <p:nvPr/>
          </p:nvSpPr>
          <p:spPr>
            <a:xfrm>
              <a:off x="2048004" y="196508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4124;p68">
              <a:extLst>
                <a:ext uri="{FF2B5EF4-FFF2-40B4-BE49-F238E27FC236}">
                  <a16:creationId xmlns:a16="http://schemas.microsoft.com/office/drawing/2014/main" id="{A22F624C-AB8E-28B4-D624-553F3EEC1023}"/>
                </a:ext>
              </a:extLst>
            </p:cNvPr>
            <p:cNvSpPr/>
            <p:nvPr/>
          </p:nvSpPr>
          <p:spPr>
            <a:xfrm>
              <a:off x="2047909" y="19648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4125;p68">
              <a:extLst>
                <a:ext uri="{FF2B5EF4-FFF2-40B4-BE49-F238E27FC236}">
                  <a16:creationId xmlns:a16="http://schemas.microsoft.com/office/drawing/2014/main" id="{4BDCECFA-0BD1-F2B7-F694-9B3FB28802BF}"/>
                </a:ext>
              </a:extLst>
            </p:cNvPr>
            <p:cNvSpPr/>
            <p:nvPr/>
          </p:nvSpPr>
          <p:spPr>
            <a:xfrm>
              <a:off x="2048343" y="196556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4126;p68">
              <a:extLst>
                <a:ext uri="{FF2B5EF4-FFF2-40B4-BE49-F238E27FC236}">
                  <a16:creationId xmlns:a16="http://schemas.microsoft.com/office/drawing/2014/main" id="{E56EB214-34EF-1D30-1150-59DA52962C26}"/>
                </a:ext>
              </a:extLst>
            </p:cNvPr>
            <p:cNvSpPr/>
            <p:nvPr/>
          </p:nvSpPr>
          <p:spPr>
            <a:xfrm>
              <a:off x="2049620" y="1975691"/>
              <a:ext cx="679" cy="4521"/>
            </a:xfrm>
            <a:custGeom>
              <a:avLst/>
              <a:gdLst/>
              <a:ahLst/>
              <a:cxnLst/>
              <a:rect l="l" t="t" r="r" b="b"/>
              <a:pathLst>
                <a:path w="50" h="333" extrusionOk="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4127;p68">
              <a:extLst>
                <a:ext uri="{FF2B5EF4-FFF2-40B4-BE49-F238E27FC236}">
                  <a16:creationId xmlns:a16="http://schemas.microsoft.com/office/drawing/2014/main" id="{6C75EB33-03E2-8705-A58E-5168152CFB22}"/>
                </a:ext>
              </a:extLst>
            </p:cNvPr>
            <p:cNvSpPr/>
            <p:nvPr/>
          </p:nvSpPr>
          <p:spPr>
            <a:xfrm>
              <a:off x="2052376" y="199184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4128;p68">
              <a:extLst>
                <a:ext uri="{FF2B5EF4-FFF2-40B4-BE49-F238E27FC236}">
                  <a16:creationId xmlns:a16="http://schemas.microsoft.com/office/drawing/2014/main" id="{3A7C07D6-D479-7948-A94A-7FB699395B11}"/>
                </a:ext>
              </a:extLst>
            </p:cNvPr>
            <p:cNvSpPr/>
            <p:nvPr/>
          </p:nvSpPr>
          <p:spPr>
            <a:xfrm>
              <a:off x="2047393" y="19634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4129;p68">
              <a:extLst>
                <a:ext uri="{FF2B5EF4-FFF2-40B4-BE49-F238E27FC236}">
                  <a16:creationId xmlns:a16="http://schemas.microsoft.com/office/drawing/2014/main" id="{8BF00BF5-150A-285B-9692-F93C52E89A68}"/>
                </a:ext>
              </a:extLst>
            </p:cNvPr>
            <p:cNvSpPr/>
            <p:nvPr/>
          </p:nvSpPr>
          <p:spPr>
            <a:xfrm>
              <a:off x="2047773" y="196461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4130;p68">
              <a:extLst>
                <a:ext uri="{FF2B5EF4-FFF2-40B4-BE49-F238E27FC236}">
                  <a16:creationId xmlns:a16="http://schemas.microsoft.com/office/drawing/2014/main" id="{A53EB7E3-E170-FA31-D3B2-72A3236FE76B}"/>
                </a:ext>
              </a:extLst>
            </p:cNvPr>
            <p:cNvSpPr/>
            <p:nvPr/>
          </p:nvSpPr>
          <p:spPr>
            <a:xfrm>
              <a:off x="2047529" y="1963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4131;p68">
              <a:extLst>
                <a:ext uri="{FF2B5EF4-FFF2-40B4-BE49-F238E27FC236}">
                  <a16:creationId xmlns:a16="http://schemas.microsoft.com/office/drawing/2014/main" id="{D74FF914-4938-ED8D-89B5-C68AFB481F7B}"/>
                </a:ext>
              </a:extLst>
            </p:cNvPr>
            <p:cNvSpPr/>
            <p:nvPr/>
          </p:nvSpPr>
          <p:spPr>
            <a:xfrm>
              <a:off x="2047678" y="19642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4132;p68">
              <a:extLst>
                <a:ext uri="{FF2B5EF4-FFF2-40B4-BE49-F238E27FC236}">
                  <a16:creationId xmlns:a16="http://schemas.microsoft.com/office/drawing/2014/main" id="{AE18C9E5-3E5B-F695-93EC-36503F15D184}"/>
                </a:ext>
              </a:extLst>
            </p:cNvPr>
            <p:cNvSpPr/>
            <p:nvPr/>
          </p:nvSpPr>
          <p:spPr>
            <a:xfrm>
              <a:off x="2052281" y="199122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4133;p68">
              <a:extLst>
                <a:ext uri="{FF2B5EF4-FFF2-40B4-BE49-F238E27FC236}">
                  <a16:creationId xmlns:a16="http://schemas.microsoft.com/office/drawing/2014/main" id="{20200E0B-518C-9DF8-F98C-6D3C5F0F9E19}"/>
                </a:ext>
              </a:extLst>
            </p:cNvPr>
            <p:cNvSpPr/>
            <p:nvPr/>
          </p:nvSpPr>
          <p:spPr>
            <a:xfrm>
              <a:off x="2048153" y="196531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4134;p68">
              <a:extLst>
                <a:ext uri="{FF2B5EF4-FFF2-40B4-BE49-F238E27FC236}">
                  <a16:creationId xmlns:a16="http://schemas.microsoft.com/office/drawing/2014/main" id="{718D82D0-6A18-BE8C-1BFE-62D5EAB9203F}"/>
                </a:ext>
              </a:extLst>
            </p:cNvPr>
            <p:cNvSpPr/>
            <p:nvPr/>
          </p:nvSpPr>
          <p:spPr>
            <a:xfrm>
              <a:off x="2048438" y="196565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4135;p68">
              <a:extLst>
                <a:ext uri="{FF2B5EF4-FFF2-40B4-BE49-F238E27FC236}">
                  <a16:creationId xmlns:a16="http://schemas.microsoft.com/office/drawing/2014/main" id="{BB00DD62-0700-FF2A-FDC4-AA0FFE219078}"/>
                </a:ext>
              </a:extLst>
            </p:cNvPr>
            <p:cNvSpPr/>
            <p:nvPr/>
          </p:nvSpPr>
          <p:spPr>
            <a:xfrm>
              <a:off x="2047298" y="19629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4136;p68">
              <a:extLst>
                <a:ext uri="{FF2B5EF4-FFF2-40B4-BE49-F238E27FC236}">
                  <a16:creationId xmlns:a16="http://schemas.microsoft.com/office/drawing/2014/main" id="{58BCBB6C-1841-2FB3-FEB5-734C5D69EF8E}"/>
                </a:ext>
              </a:extLst>
            </p:cNvPr>
            <p:cNvSpPr/>
            <p:nvPr/>
          </p:nvSpPr>
          <p:spPr>
            <a:xfrm>
              <a:off x="2052661" y="199317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4137;p68">
              <a:extLst>
                <a:ext uri="{FF2B5EF4-FFF2-40B4-BE49-F238E27FC236}">
                  <a16:creationId xmlns:a16="http://schemas.microsoft.com/office/drawing/2014/main" id="{7D4D1B7A-E80B-EFAB-9062-BB2410C1FAD7}"/>
                </a:ext>
              </a:extLst>
            </p:cNvPr>
            <p:cNvSpPr/>
            <p:nvPr/>
          </p:nvSpPr>
          <p:spPr>
            <a:xfrm>
              <a:off x="2048574" y="19657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4138;p68">
              <a:extLst>
                <a:ext uri="{FF2B5EF4-FFF2-40B4-BE49-F238E27FC236}">
                  <a16:creationId xmlns:a16="http://schemas.microsoft.com/office/drawing/2014/main" id="{F3A23985-6793-FF39-72F0-5F65BCFDA401}"/>
                </a:ext>
              </a:extLst>
            </p:cNvPr>
            <p:cNvSpPr/>
            <p:nvPr/>
          </p:nvSpPr>
          <p:spPr>
            <a:xfrm>
              <a:off x="2052525" y="199251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4139;p68">
              <a:extLst>
                <a:ext uri="{FF2B5EF4-FFF2-40B4-BE49-F238E27FC236}">
                  <a16:creationId xmlns:a16="http://schemas.microsoft.com/office/drawing/2014/main" id="{57478AF2-9930-D004-715F-53A12729565A}"/>
                </a:ext>
              </a:extLst>
            </p:cNvPr>
            <p:cNvSpPr/>
            <p:nvPr/>
          </p:nvSpPr>
          <p:spPr>
            <a:xfrm>
              <a:off x="2047149" y="196242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4140;p68">
              <a:extLst>
                <a:ext uri="{FF2B5EF4-FFF2-40B4-BE49-F238E27FC236}">
                  <a16:creationId xmlns:a16="http://schemas.microsoft.com/office/drawing/2014/main" id="{8674A067-CCC4-9829-4249-D1B2438EB611}"/>
                </a:ext>
              </a:extLst>
            </p:cNvPr>
            <p:cNvSpPr/>
            <p:nvPr/>
          </p:nvSpPr>
          <p:spPr>
            <a:xfrm>
              <a:off x="2052186" y="1990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4141;p68">
              <a:extLst>
                <a:ext uri="{FF2B5EF4-FFF2-40B4-BE49-F238E27FC236}">
                  <a16:creationId xmlns:a16="http://schemas.microsoft.com/office/drawing/2014/main" id="{C99CDC8C-B569-B5F7-090A-E5B35B05D328}"/>
                </a:ext>
              </a:extLst>
            </p:cNvPr>
            <p:cNvSpPr/>
            <p:nvPr/>
          </p:nvSpPr>
          <p:spPr>
            <a:xfrm>
              <a:off x="2048248" y="19654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4142;p68">
              <a:extLst>
                <a:ext uri="{FF2B5EF4-FFF2-40B4-BE49-F238E27FC236}">
                  <a16:creationId xmlns:a16="http://schemas.microsoft.com/office/drawing/2014/main" id="{131C8C18-44D2-C9BA-67E5-5AAD0FAD9E6E}"/>
                </a:ext>
              </a:extLst>
            </p:cNvPr>
            <p:cNvSpPr/>
            <p:nvPr/>
          </p:nvSpPr>
          <p:spPr>
            <a:xfrm>
              <a:off x="2030082" y="197692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4143;p68">
              <a:extLst>
                <a:ext uri="{FF2B5EF4-FFF2-40B4-BE49-F238E27FC236}">
                  <a16:creationId xmlns:a16="http://schemas.microsoft.com/office/drawing/2014/main" id="{9CA872FF-6D76-B936-EFD4-83134139F6EE}"/>
                </a:ext>
              </a:extLst>
            </p:cNvPr>
            <p:cNvSpPr/>
            <p:nvPr/>
          </p:nvSpPr>
          <p:spPr>
            <a:xfrm>
              <a:off x="2028520" y="200401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4144;p68">
              <a:extLst>
                <a:ext uri="{FF2B5EF4-FFF2-40B4-BE49-F238E27FC236}">
                  <a16:creationId xmlns:a16="http://schemas.microsoft.com/office/drawing/2014/main" id="{B0483F1E-7D79-B610-42FB-D4EC59778453}"/>
                </a:ext>
              </a:extLst>
            </p:cNvPr>
            <p:cNvSpPr/>
            <p:nvPr/>
          </p:nvSpPr>
          <p:spPr>
            <a:xfrm>
              <a:off x="2029756" y="197520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4145;p68">
              <a:extLst>
                <a:ext uri="{FF2B5EF4-FFF2-40B4-BE49-F238E27FC236}">
                  <a16:creationId xmlns:a16="http://schemas.microsoft.com/office/drawing/2014/main" id="{CFE9F3A2-BFA4-C85E-A332-F6649D8928CB}"/>
                </a:ext>
              </a:extLst>
            </p:cNvPr>
            <p:cNvSpPr/>
            <p:nvPr/>
          </p:nvSpPr>
          <p:spPr>
            <a:xfrm>
              <a:off x="2028520" y="200296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4146;p68">
              <a:extLst>
                <a:ext uri="{FF2B5EF4-FFF2-40B4-BE49-F238E27FC236}">
                  <a16:creationId xmlns:a16="http://schemas.microsoft.com/office/drawing/2014/main" id="{BFB7796B-A0A9-F2D5-AA04-35495D975902}"/>
                </a:ext>
              </a:extLst>
            </p:cNvPr>
            <p:cNvSpPr/>
            <p:nvPr/>
          </p:nvSpPr>
          <p:spPr>
            <a:xfrm>
              <a:off x="2028561" y="200344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4147;p68">
              <a:extLst>
                <a:ext uri="{FF2B5EF4-FFF2-40B4-BE49-F238E27FC236}">
                  <a16:creationId xmlns:a16="http://schemas.microsoft.com/office/drawing/2014/main" id="{9BB1B825-703E-699F-74BE-5911532011C0}"/>
                </a:ext>
              </a:extLst>
            </p:cNvPr>
            <p:cNvSpPr/>
            <p:nvPr/>
          </p:nvSpPr>
          <p:spPr>
            <a:xfrm>
              <a:off x="2028262" y="2002195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4148;p68">
              <a:extLst>
                <a:ext uri="{FF2B5EF4-FFF2-40B4-BE49-F238E27FC236}">
                  <a16:creationId xmlns:a16="http://schemas.microsoft.com/office/drawing/2014/main" id="{14640169-11E4-A1D3-B7E1-436DF4AA086C}"/>
                </a:ext>
              </a:extLst>
            </p:cNvPr>
            <p:cNvSpPr/>
            <p:nvPr/>
          </p:nvSpPr>
          <p:spPr>
            <a:xfrm>
              <a:off x="2028425" y="20025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4149;p68">
              <a:extLst>
                <a:ext uri="{FF2B5EF4-FFF2-40B4-BE49-F238E27FC236}">
                  <a16:creationId xmlns:a16="http://schemas.microsoft.com/office/drawing/2014/main" id="{56038D10-7CEE-B152-3EBE-F89B0F6FFF43}"/>
                </a:ext>
              </a:extLst>
            </p:cNvPr>
            <p:cNvSpPr/>
            <p:nvPr/>
          </p:nvSpPr>
          <p:spPr>
            <a:xfrm>
              <a:off x="2030231" y="197772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4150;p68">
              <a:extLst>
                <a:ext uri="{FF2B5EF4-FFF2-40B4-BE49-F238E27FC236}">
                  <a16:creationId xmlns:a16="http://schemas.microsoft.com/office/drawing/2014/main" id="{B855794A-5737-8AA9-F75E-36DDE760B1E2}"/>
                </a:ext>
              </a:extLst>
            </p:cNvPr>
            <p:cNvSpPr/>
            <p:nvPr/>
          </p:nvSpPr>
          <p:spPr>
            <a:xfrm>
              <a:off x="2030747" y="198153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4151;p68">
              <a:extLst>
                <a:ext uri="{FF2B5EF4-FFF2-40B4-BE49-F238E27FC236}">
                  <a16:creationId xmlns:a16="http://schemas.microsoft.com/office/drawing/2014/main" id="{A855422B-C932-7FE3-F568-3AAAD6051ACC}"/>
                </a:ext>
              </a:extLst>
            </p:cNvPr>
            <p:cNvSpPr/>
            <p:nvPr/>
          </p:nvSpPr>
          <p:spPr>
            <a:xfrm>
              <a:off x="2030652" y="198053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4152;p68">
              <a:extLst>
                <a:ext uri="{FF2B5EF4-FFF2-40B4-BE49-F238E27FC236}">
                  <a16:creationId xmlns:a16="http://schemas.microsoft.com/office/drawing/2014/main" id="{5B4F11C0-EE67-9E47-1CE4-900431567AC3}"/>
                </a:ext>
              </a:extLst>
            </p:cNvPr>
            <p:cNvSpPr/>
            <p:nvPr/>
          </p:nvSpPr>
          <p:spPr>
            <a:xfrm>
              <a:off x="2030557" y="197991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4153;p68">
              <a:extLst>
                <a:ext uri="{FF2B5EF4-FFF2-40B4-BE49-F238E27FC236}">
                  <a16:creationId xmlns:a16="http://schemas.microsoft.com/office/drawing/2014/main" id="{98A6196E-BE0C-5EF3-C567-891495319E4A}"/>
                </a:ext>
              </a:extLst>
            </p:cNvPr>
            <p:cNvSpPr/>
            <p:nvPr/>
          </p:nvSpPr>
          <p:spPr>
            <a:xfrm>
              <a:off x="2029281" y="1973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4154;p68">
              <a:extLst>
                <a:ext uri="{FF2B5EF4-FFF2-40B4-BE49-F238E27FC236}">
                  <a16:creationId xmlns:a16="http://schemas.microsoft.com/office/drawing/2014/main" id="{856F59A0-CFD7-26DA-8D28-9CE0CB82D429}"/>
                </a:ext>
              </a:extLst>
            </p:cNvPr>
            <p:cNvSpPr/>
            <p:nvPr/>
          </p:nvSpPr>
          <p:spPr>
            <a:xfrm>
              <a:off x="2030367" y="19784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4155;p68">
              <a:extLst>
                <a:ext uri="{FF2B5EF4-FFF2-40B4-BE49-F238E27FC236}">
                  <a16:creationId xmlns:a16="http://schemas.microsoft.com/office/drawing/2014/main" id="{1A74E85E-10F2-CD15-EC31-4039407487B4}"/>
                </a:ext>
              </a:extLst>
            </p:cNvPr>
            <p:cNvSpPr/>
            <p:nvPr/>
          </p:nvSpPr>
          <p:spPr>
            <a:xfrm>
              <a:off x="2029511" y="197430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4156;p68">
              <a:extLst>
                <a:ext uri="{FF2B5EF4-FFF2-40B4-BE49-F238E27FC236}">
                  <a16:creationId xmlns:a16="http://schemas.microsoft.com/office/drawing/2014/main" id="{E72DEF34-CEEE-16C2-9CAA-864C3B7CB5BD}"/>
                </a:ext>
              </a:extLst>
            </p:cNvPr>
            <p:cNvSpPr/>
            <p:nvPr/>
          </p:nvSpPr>
          <p:spPr>
            <a:xfrm>
              <a:off x="2030706" y="19811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4157;p68">
              <a:extLst>
                <a:ext uri="{FF2B5EF4-FFF2-40B4-BE49-F238E27FC236}">
                  <a16:creationId xmlns:a16="http://schemas.microsoft.com/office/drawing/2014/main" id="{7098B16D-E36D-9F4E-F06C-457A70C07613}"/>
                </a:ext>
              </a:extLst>
            </p:cNvPr>
            <p:cNvSpPr/>
            <p:nvPr/>
          </p:nvSpPr>
          <p:spPr>
            <a:xfrm>
              <a:off x="2030462" y="197924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4158;p68">
              <a:extLst>
                <a:ext uri="{FF2B5EF4-FFF2-40B4-BE49-F238E27FC236}">
                  <a16:creationId xmlns:a16="http://schemas.microsoft.com/office/drawing/2014/main" id="{C7AF1266-8DF2-DFFD-D917-4651EA85554A}"/>
                </a:ext>
              </a:extLst>
            </p:cNvPr>
            <p:cNvSpPr/>
            <p:nvPr/>
          </p:nvSpPr>
          <p:spPr>
            <a:xfrm>
              <a:off x="2028425" y="2004666"/>
              <a:ext cx="54" cy="177"/>
            </a:xfrm>
            <a:custGeom>
              <a:avLst/>
              <a:gdLst/>
              <a:ahLst/>
              <a:cxnLst/>
              <a:rect l="l" t="t" r="r" b="b"/>
              <a:pathLst>
                <a:path w="4" h="13" extrusionOk="0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4159;p68">
              <a:extLst>
                <a:ext uri="{FF2B5EF4-FFF2-40B4-BE49-F238E27FC236}">
                  <a16:creationId xmlns:a16="http://schemas.microsoft.com/office/drawing/2014/main" id="{1AC74D5C-7581-9649-0457-1D9FE725A364}"/>
                </a:ext>
              </a:extLst>
            </p:cNvPr>
            <p:cNvSpPr/>
            <p:nvPr/>
          </p:nvSpPr>
          <p:spPr>
            <a:xfrm>
              <a:off x="2028995" y="197254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4160;p68">
              <a:extLst>
                <a:ext uri="{FF2B5EF4-FFF2-40B4-BE49-F238E27FC236}">
                  <a16:creationId xmlns:a16="http://schemas.microsoft.com/office/drawing/2014/main" id="{52BCEC98-7608-B3BB-1DA9-2DF4DC6EA17D}"/>
                </a:ext>
              </a:extLst>
            </p:cNvPr>
            <p:cNvSpPr/>
            <p:nvPr/>
          </p:nvSpPr>
          <p:spPr>
            <a:xfrm>
              <a:off x="2029892" y="1976072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4161;p68">
              <a:extLst>
                <a:ext uri="{FF2B5EF4-FFF2-40B4-BE49-F238E27FC236}">
                  <a16:creationId xmlns:a16="http://schemas.microsoft.com/office/drawing/2014/main" id="{CDDFE5EF-A5B7-4365-AEA9-02CD241C1FCC}"/>
                </a:ext>
              </a:extLst>
            </p:cNvPr>
            <p:cNvSpPr/>
            <p:nvPr/>
          </p:nvSpPr>
          <p:spPr>
            <a:xfrm>
              <a:off x="2028425" y="197088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4162;p68">
              <a:extLst>
                <a:ext uri="{FF2B5EF4-FFF2-40B4-BE49-F238E27FC236}">
                  <a16:creationId xmlns:a16="http://schemas.microsoft.com/office/drawing/2014/main" id="{8762631C-2ED9-C63B-74C5-11BF4CF8249C}"/>
                </a:ext>
              </a:extLst>
            </p:cNvPr>
            <p:cNvSpPr/>
            <p:nvPr/>
          </p:nvSpPr>
          <p:spPr>
            <a:xfrm>
              <a:off x="2025044" y="1994320"/>
              <a:ext cx="3055" cy="7563"/>
            </a:xfrm>
            <a:custGeom>
              <a:avLst/>
              <a:gdLst/>
              <a:ahLst/>
              <a:cxnLst/>
              <a:rect l="l" t="t" r="r" b="b"/>
              <a:pathLst>
                <a:path w="225" h="557" extrusionOk="0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4163;p68">
              <a:extLst>
                <a:ext uri="{FF2B5EF4-FFF2-40B4-BE49-F238E27FC236}">
                  <a16:creationId xmlns:a16="http://schemas.microsoft.com/office/drawing/2014/main" id="{C38EAB57-2A50-CB7F-3153-6CD2D9C7D30D}"/>
                </a:ext>
              </a:extLst>
            </p:cNvPr>
            <p:cNvSpPr/>
            <p:nvPr/>
          </p:nvSpPr>
          <p:spPr>
            <a:xfrm>
              <a:off x="2028710" y="1971686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4164;p68">
              <a:extLst>
                <a:ext uri="{FF2B5EF4-FFF2-40B4-BE49-F238E27FC236}">
                  <a16:creationId xmlns:a16="http://schemas.microsoft.com/office/drawing/2014/main" id="{4D875878-2696-F786-D797-44307A27F638}"/>
                </a:ext>
              </a:extLst>
            </p:cNvPr>
            <p:cNvSpPr/>
            <p:nvPr/>
          </p:nvSpPr>
          <p:spPr>
            <a:xfrm>
              <a:off x="1936777" y="1949351"/>
              <a:ext cx="53305" cy="39619"/>
            </a:xfrm>
            <a:custGeom>
              <a:avLst/>
              <a:gdLst/>
              <a:ahLst/>
              <a:cxnLst/>
              <a:rect l="l" t="t" r="r" b="b"/>
              <a:pathLst>
                <a:path w="3926" h="2918" extrusionOk="0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4165;p68">
              <a:extLst>
                <a:ext uri="{FF2B5EF4-FFF2-40B4-BE49-F238E27FC236}">
                  <a16:creationId xmlns:a16="http://schemas.microsoft.com/office/drawing/2014/main" id="{3D266412-A4B8-C73D-D1A0-8EDB51D0E739}"/>
                </a:ext>
              </a:extLst>
            </p:cNvPr>
            <p:cNvSpPr/>
            <p:nvPr/>
          </p:nvSpPr>
          <p:spPr>
            <a:xfrm>
              <a:off x="1956464" y="19525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4166;p68">
              <a:extLst>
                <a:ext uri="{FF2B5EF4-FFF2-40B4-BE49-F238E27FC236}">
                  <a16:creationId xmlns:a16="http://schemas.microsoft.com/office/drawing/2014/main" id="{67BA6ECA-EE97-F6B2-FA30-B7308ED8B4C8}"/>
                </a:ext>
              </a:extLst>
            </p:cNvPr>
            <p:cNvSpPr/>
            <p:nvPr/>
          </p:nvSpPr>
          <p:spPr>
            <a:xfrm>
              <a:off x="1957510" y="19525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4167;p68">
              <a:extLst>
                <a:ext uri="{FF2B5EF4-FFF2-40B4-BE49-F238E27FC236}">
                  <a16:creationId xmlns:a16="http://schemas.microsoft.com/office/drawing/2014/main" id="{E1C7DE57-1D45-4D21-8B5C-19E16443042E}"/>
                </a:ext>
              </a:extLst>
            </p:cNvPr>
            <p:cNvSpPr/>
            <p:nvPr/>
          </p:nvSpPr>
          <p:spPr>
            <a:xfrm>
              <a:off x="1953898" y="195235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4168;p68">
              <a:extLst>
                <a:ext uri="{FF2B5EF4-FFF2-40B4-BE49-F238E27FC236}">
                  <a16:creationId xmlns:a16="http://schemas.microsoft.com/office/drawing/2014/main" id="{A9D16A7F-0656-2019-5ABD-D42D44E12D7B}"/>
                </a:ext>
              </a:extLst>
            </p:cNvPr>
            <p:cNvSpPr/>
            <p:nvPr/>
          </p:nvSpPr>
          <p:spPr>
            <a:xfrm>
              <a:off x="1953138" y="1952162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4169;p68">
              <a:extLst>
                <a:ext uri="{FF2B5EF4-FFF2-40B4-BE49-F238E27FC236}">
                  <a16:creationId xmlns:a16="http://schemas.microsoft.com/office/drawing/2014/main" id="{90AEB953-C286-2188-CF33-3EADCA17FCA2}"/>
                </a:ext>
              </a:extLst>
            </p:cNvPr>
            <p:cNvSpPr/>
            <p:nvPr/>
          </p:nvSpPr>
          <p:spPr>
            <a:xfrm>
              <a:off x="1951997" y="195182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4170;p68">
              <a:extLst>
                <a:ext uri="{FF2B5EF4-FFF2-40B4-BE49-F238E27FC236}">
                  <a16:creationId xmlns:a16="http://schemas.microsoft.com/office/drawing/2014/main" id="{EAF4C1D6-1BC3-BE2E-2127-1059678308E0}"/>
                </a:ext>
              </a:extLst>
            </p:cNvPr>
            <p:cNvSpPr/>
            <p:nvPr/>
          </p:nvSpPr>
          <p:spPr>
            <a:xfrm>
              <a:off x="1952513" y="1952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4171;p68">
              <a:extLst>
                <a:ext uri="{FF2B5EF4-FFF2-40B4-BE49-F238E27FC236}">
                  <a16:creationId xmlns:a16="http://schemas.microsoft.com/office/drawing/2014/main" id="{D82C8080-A22F-AA5A-FFB9-300FDD261B50}"/>
                </a:ext>
              </a:extLst>
            </p:cNvPr>
            <p:cNvSpPr/>
            <p:nvPr/>
          </p:nvSpPr>
          <p:spPr>
            <a:xfrm>
              <a:off x="1955650" y="195254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4172;p68">
              <a:extLst>
                <a:ext uri="{FF2B5EF4-FFF2-40B4-BE49-F238E27FC236}">
                  <a16:creationId xmlns:a16="http://schemas.microsoft.com/office/drawing/2014/main" id="{3E9D8B99-510A-754C-2585-1A70F80BE0C9}"/>
                </a:ext>
              </a:extLst>
            </p:cNvPr>
            <p:cNvSpPr/>
            <p:nvPr/>
          </p:nvSpPr>
          <p:spPr>
            <a:xfrm>
              <a:off x="1958026" y="195258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4173;p68">
              <a:extLst>
                <a:ext uri="{FF2B5EF4-FFF2-40B4-BE49-F238E27FC236}">
                  <a16:creationId xmlns:a16="http://schemas.microsoft.com/office/drawing/2014/main" id="{22897F48-15AE-E98F-1CEB-48715E894509}"/>
                </a:ext>
              </a:extLst>
            </p:cNvPr>
            <p:cNvSpPr/>
            <p:nvPr/>
          </p:nvSpPr>
          <p:spPr>
            <a:xfrm>
              <a:off x="1958745" y="1952542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4174;p68">
              <a:extLst>
                <a:ext uri="{FF2B5EF4-FFF2-40B4-BE49-F238E27FC236}">
                  <a16:creationId xmlns:a16="http://schemas.microsoft.com/office/drawing/2014/main" id="{6EA341B3-B2F3-E74F-1F6D-19AC4509D2B6}"/>
                </a:ext>
              </a:extLst>
            </p:cNvPr>
            <p:cNvSpPr/>
            <p:nvPr/>
          </p:nvSpPr>
          <p:spPr>
            <a:xfrm>
              <a:off x="1960972" y="1952202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4175;p68">
              <a:extLst>
                <a:ext uri="{FF2B5EF4-FFF2-40B4-BE49-F238E27FC236}">
                  <a16:creationId xmlns:a16="http://schemas.microsoft.com/office/drawing/2014/main" id="{89C924DB-E636-2719-051A-FAEB5F725599}"/>
                </a:ext>
              </a:extLst>
            </p:cNvPr>
            <p:cNvSpPr/>
            <p:nvPr/>
          </p:nvSpPr>
          <p:spPr>
            <a:xfrm>
              <a:off x="1959451" y="1952487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4176;p68">
              <a:extLst>
                <a:ext uri="{FF2B5EF4-FFF2-40B4-BE49-F238E27FC236}">
                  <a16:creationId xmlns:a16="http://schemas.microsoft.com/office/drawing/2014/main" id="{1B1C2877-C942-DCCA-2E65-73702965E4CA}"/>
                </a:ext>
              </a:extLst>
            </p:cNvPr>
            <p:cNvSpPr/>
            <p:nvPr/>
          </p:nvSpPr>
          <p:spPr>
            <a:xfrm>
              <a:off x="1960171" y="1952392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4177;p68">
              <a:extLst>
                <a:ext uri="{FF2B5EF4-FFF2-40B4-BE49-F238E27FC236}">
                  <a16:creationId xmlns:a16="http://schemas.microsoft.com/office/drawing/2014/main" id="{4B3DC4ED-C2F8-632D-4930-002E02FF00F0}"/>
                </a:ext>
              </a:extLst>
            </p:cNvPr>
            <p:cNvSpPr/>
            <p:nvPr/>
          </p:nvSpPr>
          <p:spPr>
            <a:xfrm>
              <a:off x="1961732" y="1952067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4178;p68">
              <a:extLst>
                <a:ext uri="{FF2B5EF4-FFF2-40B4-BE49-F238E27FC236}">
                  <a16:creationId xmlns:a16="http://schemas.microsoft.com/office/drawing/2014/main" id="{9BC50365-756B-3990-B9F6-E0FF7E6FD53D}"/>
                </a:ext>
              </a:extLst>
            </p:cNvPr>
            <p:cNvSpPr/>
            <p:nvPr/>
          </p:nvSpPr>
          <p:spPr>
            <a:xfrm>
              <a:off x="1946865" y="1949351"/>
              <a:ext cx="190" cy="964"/>
            </a:xfrm>
            <a:custGeom>
              <a:avLst/>
              <a:gdLst/>
              <a:ahLst/>
              <a:cxnLst/>
              <a:rect l="l" t="t" r="r" b="b"/>
              <a:pathLst>
                <a:path w="14" h="71" extrusionOk="0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4179;p68">
              <a:extLst>
                <a:ext uri="{FF2B5EF4-FFF2-40B4-BE49-F238E27FC236}">
                  <a16:creationId xmlns:a16="http://schemas.microsoft.com/office/drawing/2014/main" id="{83B298ED-647C-E242-8BF5-D5DE39DCF9D9}"/>
                </a:ext>
              </a:extLst>
            </p:cNvPr>
            <p:cNvSpPr/>
            <p:nvPr/>
          </p:nvSpPr>
          <p:spPr>
            <a:xfrm>
              <a:off x="1946756" y="19502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4180;p68">
              <a:extLst>
                <a:ext uri="{FF2B5EF4-FFF2-40B4-BE49-F238E27FC236}">
                  <a16:creationId xmlns:a16="http://schemas.microsoft.com/office/drawing/2014/main" id="{D1DCB2A6-5769-B8B5-A166-D6DAB03A7FFE}"/>
                </a:ext>
              </a:extLst>
            </p:cNvPr>
            <p:cNvSpPr/>
            <p:nvPr/>
          </p:nvSpPr>
          <p:spPr>
            <a:xfrm>
              <a:off x="1946281" y="195121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4181;p68">
              <a:extLst>
                <a:ext uri="{FF2B5EF4-FFF2-40B4-BE49-F238E27FC236}">
                  <a16:creationId xmlns:a16="http://schemas.microsoft.com/office/drawing/2014/main" id="{C828113D-C7B4-A851-C7F8-0F76B301C327}"/>
                </a:ext>
              </a:extLst>
            </p:cNvPr>
            <p:cNvSpPr/>
            <p:nvPr/>
          </p:nvSpPr>
          <p:spPr>
            <a:xfrm>
              <a:off x="1936831" y="19606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4182;p68">
              <a:extLst>
                <a:ext uri="{FF2B5EF4-FFF2-40B4-BE49-F238E27FC236}">
                  <a16:creationId xmlns:a16="http://schemas.microsoft.com/office/drawing/2014/main" id="{9A36AB62-C519-49FC-02BE-EE6EF1534DAD}"/>
                </a:ext>
              </a:extLst>
            </p:cNvPr>
            <p:cNvSpPr/>
            <p:nvPr/>
          </p:nvSpPr>
          <p:spPr>
            <a:xfrm>
              <a:off x="1945521" y="19520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4183;p68">
              <a:extLst>
                <a:ext uri="{FF2B5EF4-FFF2-40B4-BE49-F238E27FC236}">
                  <a16:creationId xmlns:a16="http://schemas.microsoft.com/office/drawing/2014/main" id="{3C6D534B-E96D-1892-133C-78671CA3B3B4}"/>
                </a:ext>
              </a:extLst>
            </p:cNvPr>
            <p:cNvSpPr/>
            <p:nvPr/>
          </p:nvSpPr>
          <p:spPr>
            <a:xfrm>
              <a:off x="1944856" y="1952297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4184;p68">
              <a:extLst>
                <a:ext uri="{FF2B5EF4-FFF2-40B4-BE49-F238E27FC236}">
                  <a16:creationId xmlns:a16="http://schemas.microsoft.com/office/drawing/2014/main" id="{FC8A7E76-50D0-57C4-2071-87BCBEC77395}"/>
                </a:ext>
              </a:extLst>
            </p:cNvPr>
            <p:cNvSpPr/>
            <p:nvPr/>
          </p:nvSpPr>
          <p:spPr>
            <a:xfrm>
              <a:off x="1936967" y="1959616"/>
              <a:ext cx="1249" cy="964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4185;p68">
              <a:extLst>
                <a:ext uri="{FF2B5EF4-FFF2-40B4-BE49-F238E27FC236}">
                  <a16:creationId xmlns:a16="http://schemas.microsoft.com/office/drawing/2014/main" id="{844A1755-123E-C8EA-9333-F92618827F19}"/>
                </a:ext>
              </a:extLst>
            </p:cNvPr>
            <p:cNvSpPr/>
            <p:nvPr/>
          </p:nvSpPr>
          <p:spPr>
            <a:xfrm>
              <a:off x="1945955" y="19516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4186;p68">
              <a:extLst>
                <a:ext uri="{FF2B5EF4-FFF2-40B4-BE49-F238E27FC236}">
                  <a16:creationId xmlns:a16="http://schemas.microsoft.com/office/drawing/2014/main" id="{016F5837-7F8B-F1DB-2255-8856D1903E27}"/>
                </a:ext>
              </a:extLst>
            </p:cNvPr>
            <p:cNvSpPr/>
            <p:nvPr/>
          </p:nvSpPr>
          <p:spPr>
            <a:xfrm>
              <a:off x="1946526" y="195073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4187;p68">
              <a:extLst>
                <a:ext uri="{FF2B5EF4-FFF2-40B4-BE49-F238E27FC236}">
                  <a16:creationId xmlns:a16="http://schemas.microsoft.com/office/drawing/2014/main" id="{8B139928-97AB-A160-BB44-86E551F2659D}"/>
                </a:ext>
              </a:extLst>
            </p:cNvPr>
            <p:cNvSpPr/>
            <p:nvPr/>
          </p:nvSpPr>
          <p:spPr>
            <a:xfrm>
              <a:off x="1946865" y="1950206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4188;p68">
              <a:extLst>
                <a:ext uri="{FF2B5EF4-FFF2-40B4-BE49-F238E27FC236}">
                  <a16:creationId xmlns:a16="http://schemas.microsoft.com/office/drawing/2014/main" id="{E0197AEE-6FFD-51E8-9EB3-DBF965710C80}"/>
                </a:ext>
              </a:extLst>
            </p:cNvPr>
            <p:cNvSpPr/>
            <p:nvPr/>
          </p:nvSpPr>
          <p:spPr>
            <a:xfrm>
              <a:off x="1946960" y="194959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4189;p68">
              <a:extLst>
                <a:ext uri="{FF2B5EF4-FFF2-40B4-BE49-F238E27FC236}">
                  <a16:creationId xmlns:a16="http://schemas.microsoft.com/office/drawing/2014/main" id="{D3B77652-04EA-A94C-2382-D760ED8EFBEA}"/>
                </a:ext>
              </a:extLst>
            </p:cNvPr>
            <p:cNvSpPr/>
            <p:nvPr/>
          </p:nvSpPr>
          <p:spPr>
            <a:xfrm>
              <a:off x="1987217" y="19732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4190;p68">
              <a:extLst>
                <a:ext uri="{FF2B5EF4-FFF2-40B4-BE49-F238E27FC236}">
                  <a16:creationId xmlns:a16="http://schemas.microsoft.com/office/drawing/2014/main" id="{DEE73479-DE6B-57D7-377A-0F2C4383F54C}"/>
                </a:ext>
              </a:extLst>
            </p:cNvPr>
            <p:cNvSpPr/>
            <p:nvPr/>
          </p:nvSpPr>
          <p:spPr>
            <a:xfrm>
              <a:off x="1986498" y="196983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4191;p68">
              <a:extLst>
                <a:ext uri="{FF2B5EF4-FFF2-40B4-BE49-F238E27FC236}">
                  <a16:creationId xmlns:a16="http://schemas.microsoft.com/office/drawing/2014/main" id="{6D8925A7-C752-B84D-3959-E7DAA93C39AD}"/>
                </a:ext>
              </a:extLst>
            </p:cNvPr>
            <p:cNvSpPr/>
            <p:nvPr/>
          </p:nvSpPr>
          <p:spPr>
            <a:xfrm>
              <a:off x="1986783" y="19726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4192;p68">
              <a:extLst>
                <a:ext uri="{FF2B5EF4-FFF2-40B4-BE49-F238E27FC236}">
                  <a16:creationId xmlns:a16="http://schemas.microsoft.com/office/drawing/2014/main" id="{6EDEAA4E-2423-9FF7-1935-8D4A3866DAF1}"/>
                </a:ext>
              </a:extLst>
            </p:cNvPr>
            <p:cNvSpPr/>
            <p:nvPr/>
          </p:nvSpPr>
          <p:spPr>
            <a:xfrm>
              <a:off x="1986457" y="197031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4193;p68">
              <a:extLst>
                <a:ext uri="{FF2B5EF4-FFF2-40B4-BE49-F238E27FC236}">
                  <a16:creationId xmlns:a16="http://schemas.microsoft.com/office/drawing/2014/main" id="{56551DF1-A7AF-5CBC-89B9-50844E365BD9}"/>
                </a:ext>
              </a:extLst>
            </p:cNvPr>
            <p:cNvSpPr/>
            <p:nvPr/>
          </p:nvSpPr>
          <p:spPr>
            <a:xfrm>
              <a:off x="1985547" y="1985236"/>
              <a:ext cx="1629" cy="1629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4194;p68">
              <a:extLst>
                <a:ext uri="{FF2B5EF4-FFF2-40B4-BE49-F238E27FC236}">
                  <a16:creationId xmlns:a16="http://schemas.microsoft.com/office/drawing/2014/main" id="{BD56D107-B4F1-5EBB-B8C4-4C8BFB64629A}"/>
                </a:ext>
              </a:extLst>
            </p:cNvPr>
            <p:cNvSpPr/>
            <p:nvPr/>
          </p:nvSpPr>
          <p:spPr>
            <a:xfrm>
              <a:off x="1986878" y="196778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4195;p68">
              <a:extLst>
                <a:ext uri="{FF2B5EF4-FFF2-40B4-BE49-F238E27FC236}">
                  <a16:creationId xmlns:a16="http://schemas.microsoft.com/office/drawing/2014/main" id="{E188A8C6-CD72-2B43-5BE5-3518306C5BE9}"/>
                </a:ext>
              </a:extLst>
            </p:cNvPr>
            <p:cNvSpPr/>
            <p:nvPr/>
          </p:nvSpPr>
          <p:spPr>
            <a:xfrm>
              <a:off x="1986742" y="196831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4196;p68">
              <a:extLst>
                <a:ext uri="{FF2B5EF4-FFF2-40B4-BE49-F238E27FC236}">
                  <a16:creationId xmlns:a16="http://schemas.microsoft.com/office/drawing/2014/main" id="{02357992-EB73-0AB8-9AF2-74A202CA692B}"/>
                </a:ext>
              </a:extLst>
            </p:cNvPr>
            <p:cNvSpPr/>
            <p:nvPr/>
          </p:nvSpPr>
          <p:spPr>
            <a:xfrm>
              <a:off x="1986457" y="197121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4197;p68">
              <a:extLst>
                <a:ext uri="{FF2B5EF4-FFF2-40B4-BE49-F238E27FC236}">
                  <a16:creationId xmlns:a16="http://schemas.microsoft.com/office/drawing/2014/main" id="{A045D0A7-3DF1-69DA-942E-F05CD097DDBA}"/>
                </a:ext>
              </a:extLst>
            </p:cNvPr>
            <p:cNvSpPr/>
            <p:nvPr/>
          </p:nvSpPr>
          <p:spPr>
            <a:xfrm>
              <a:off x="1986688" y="19688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4198;p68">
              <a:extLst>
                <a:ext uri="{FF2B5EF4-FFF2-40B4-BE49-F238E27FC236}">
                  <a16:creationId xmlns:a16="http://schemas.microsoft.com/office/drawing/2014/main" id="{A990F99B-9CC1-1D70-961B-EBF98598EB6D}"/>
                </a:ext>
              </a:extLst>
            </p:cNvPr>
            <p:cNvSpPr/>
            <p:nvPr/>
          </p:nvSpPr>
          <p:spPr>
            <a:xfrm>
              <a:off x="1986457" y="197073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4199;p68">
              <a:extLst>
                <a:ext uri="{FF2B5EF4-FFF2-40B4-BE49-F238E27FC236}">
                  <a16:creationId xmlns:a16="http://schemas.microsoft.com/office/drawing/2014/main" id="{4E9DE367-0B85-0F11-447A-D8B7DB628F17}"/>
                </a:ext>
              </a:extLst>
            </p:cNvPr>
            <p:cNvSpPr/>
            <p:nvPr/>
          </p:nvSpPr>
          <p:spPr>
            <a:xfrm>
              <a:off x="1986973" y="1967273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4200;p68">
              <a:extLst>
                <a:ext uri="{FF2B5EF4-FFF2-40B4-BE49-F238E27FC236}">
                  <a16:creationId xmlns:a16="http://schemas.microsoft.com/office/drawing/2014/main" id="{E73C1BDA-79F7-AF6F-0EC3-69A135781074}"/>
                </a:ext>
              </a:extLst>
            </p:cNvPr>
            <p:cNvSpPr/>
            <p:nvPr/>
          </p:nvSpPr>
          <p:spPr>
            <a:xfrm>
              <a:off x="1986959" y="1973017"/>
              <a:ext cx="122" cy="109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4201;p68">
              <a:extLst>
                <a:ext uri="{FF2B5EF4-FFF2-40B4-BE49-F238E27FC236}">
                  <a16:creationId xmlns:a16="http://schemas.microsoft.com/office/drawing/2014/main" id="{9E041071-BDF0-145B-8B0D-0390D073E9FF}"/>
                </a:ext>
              </a:extLst>
            </p:cNvPr>
            <p:cNvSpPr/>
            <p:nvPr/>
          </p:nvSpPr>
          <p:spPr>
            <a:xfrm>
              <a:off x="1986498" y="197159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9" name="Google Shape;4202;p68">
              <a:extLst>
                <a:ext uri="{FF2B5EF4-FFF2-40B4-BE49-F238E27FC236}">
                  <a16:creationId xmlns:a16="http://schemas.microsoft.com/office/drawing/2014/main" id="{8FF7DDCB-20F3-4C3E-D628-F07A575D8A5B}"/>
                </a:ext>
              </a:extLst>
            </p:cNvPr>
            <p:cNvSpPr/>
            <p:nvPr/>
          </p:nvSpPr>
          <p:spPr>
            <a:xfrm>
              <a:off x="1986647" y="1972351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0" name="Google Shape;4203;p68">
              <a:extLst>
                <a:ext uri="{FF2B5EF4-FFF2-40B4-BE49-F238E27FC236}">
                  <a16:creationId xmlns:a16="http://schemas.microsoft.com/office/drawing/2014/main" id="{AA2B0D2F-F06C-9A4E-1DA1-5BB52C1B4042}"/>
                </a:ext>
              </a:extLst>
            </p:cNvPr>
            <p:cNvSpPr/>
            <p:nvPr/>
          </p:nvSpPr>
          <p:spPr>
            <a:xfrm>
              <a:off x="1986552" y="19719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1" name="Google Shape;4204;p68">
              <a:extLst>
                <a:ext uri="{FF2B5EF4-FFF2-40B4-BE49-F238E27FC236}">
                  <a16:creationId xmlns:a16="http://schemas.microsoft.com/office/drawing/2014/main" id="{E732526A-3E1E-0445-F320-7B5D0A42C760}"/>
                </a:ext>
              </a:extLst>
            </p:cNvPr>
            <p:cNvSpPr/>
            <p:nvPr/>
          </p:nvSpPr>
          <p:spPr>
            <a:xfrm>
              <a:off x="1986593" y="1969310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4205;p68">
              <a:extLst>
                <a:ext uri="{FF2B5EF4-FFF2-40B4-BE49-F238E27FC236}">
                  <a16:creationId xmlns:a16="http://schemas.microsoft.com/office/drawing/2014/main" id="{9DB1D5EE-C8C4-1A9D-ABD7-D82D42A7A723}"/>
                </a:ext>
              </a:extLst>
            </p:cNvPr>
            <p:cNvSpPr/>
            <p:nvPr/>
          </p:nvSpPr>
          <p:spPr>
            <a:xfrm>
              <a:off x="1963443" y="1981204"/>
              <a:ext cx="29110" cy="27820"/>
            </a:xfrm>
            <a:custGeom>
              <a:avLst/>
              <a:gdLst/>
              <a:ahLst/>
              <a:cxnLst/>
              <a:rect l="l" t="t" r="r" b="b"/>
              <a:pathLst>
                <a:path w="2144" h="2049" extrusionOk="0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3" name="Google Shape;4206;p68">
              <a:extLst>
                <a:ext uri="{FF2B5EF4-FFF2-40B4-BE49-F238E27FC236}">
                  <a16:creationId xmlns:a16="http://schemas.microsoft.com/office/drawing/2014/main" id="{EB14B670-B65D-DD89-F1FD-0AFE2689A284}"/>
                </a:ext>
              </a:extLst>
            </p:cNvPr>
            <p:cNvSpPr/>
            <p:nvPr/>
          </p:nvSpPr>
          <p:spPr>
            <a:xfrm>
              <a:off x="1984787" y="1988522"/>
              <a:ext cx="68" cy="1534"/>
            </a:xfrm>
            <a:custGeom>
              <a:avLst/>
              <a:gdLst/>
              <a:ahLst/>
              <a:cxnLst/>
              <a:rect l="l" t="t" r="r" b="b"/>
              <a:pathLst>
                <a:path w="5" h="113" extrusionOk="0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4" name="Google Shape;4207;p68">
              <a:extLst>
                <a:ext uri="{FF2B5EF4-FFF2-40B4-BE49-F238E27FC236}">
                  <a16:creationId xmlns:a16="http://schemas.microsoft.com/office/drawing/2014/main" id="{E0BF95A4-AE4D-6C3C-8FCB-9D5E5EDD903F}"/>
                </a:ext>
              </a:extLst>
            </p:cNvPr>
            <p:cNvSpPr/>
            <p:nvPr/>
          </p:nvSpPr>
          <p:spPr>
            <a:xfrm>
              <a:off x="1991345" y="20056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4208;p68">
              <a:extLst>
                <a:ext uri="{FF2B5EF4-FFF2-40B4-BE49-F238E27FC236}">
                  <a16:creationId xmlns:a16="http://schemas.microsoft.com/office/drawing/2014/main" id="{E74A949C-3DB2-5FEF-D696-C94DF501E4F3}"/>
                </a:ext>
              </a:extLst>
            </p:cNvPr>
            <p:cNvSpPr/>
            <p:nvPr/>
          </p:nvSpPr>
          <p:spPr>
            <a:xfrm>
              <a:off x="1990259" y="200876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4209;p68">
              <a:extLst>
                <a:ext uri="{FF2B5EF4-FFF2-40B4-BE49-F238E27FC236}">
                  <a16:creationId xmlns:a16="http://schemas.microsoft.com/office/drawing/2014/main" id="{605B303F-1E3D-1E12-96B1-DA1515127B15}"/>
                </a:ext>
              </a:extLst>
            </p:cNvPr>
            <p:cNvSpPr/>
            <p:nvPr/>
          </p:nvSpPr>
          <p:spPr>
            <a:xfrm>
              <a:off x="1990639" y="2007490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4210;p68">
              <a:extLst>
                <a:ext uri="{FF2B5EF4-FFF2-40B4-BE49-F238E27FC236}">
                  <a16:creationId xmlns:a16="http://schemas.microsoft.com/office/drawing/2014/main" id="{880B9FFF-57CA-C689-22C8-806FE72941F4}"/>
                </a:ext>
              </a:extLst>
            </p:cNvPr>
            <p:cNvSpPr/>
            <p:nvPr/>
          </p:nvSpPr>
          <p:spPr>
            <a:xfrm>
              <a:off x="1991155" y="200606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8" name="Google Shape;4211;p68">
              <a:extLst>
                <a:ext uri="{FF2B5EF4-FFF2-40B4-BE49-F238E27FC236}">
                  <a16:creationId xmlns:a16="http://schemas.microsoft.com/office/drawing/2014/main" id="{FF4F566F-0600-EC41-5A5D-F572766D590E}"/>
                </a:ext>
              </a:extLst>
            </p:cNvPr>
            <p:cNvSpPr/>
            <p:nvPr/>
          </p:nvSpPr>
          <p:spPr>
            <a:xfrm>
              <a:off x="1990449" y="20081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9" name="Google Shape;4212;p68">
              <a:extLst>
                <a:ext uri="{FF2B5EF4-FFF2-40B4-BE49-F238E27FC236}">
                  <a16:creationId xmlns:a16="http://schemas.microsoft.com/office/drawing/2014/main" id="{872A83FE-DD6D-945E-34C2-165070F4D192}"/>
                </a:ext>
              </a:extLst>
            </p:cNvPr>
            <p:cNvSpPr/>
            <p:nvPr/>
          </p:nvSpPr>
          <p:spPr>
            <a:xfrm>
              <a:off x="1990965" y="200648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4213;p68">
              <a:extLst>
                <a:ext uri="{FF2B5EF4-FFF2-40B4-BE49-F238E27FC236}">
                  <a16:creationId xmlns:a16="http://schemas.microsoft.com/office/drawing/2014/main" id="{0BD80F8B-ABCE-5359-B35A-36784746A840}"/>
                </a:ext>
              </a:extLst>
            </p:cNvPr>
            <p:cNvSpPr/>
            <p:nvPr/>
          </p:nvSpPr>
          <p:spPr>
            <a:xfrm>
              <a:off x="1990775" y="2006960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4214;p68">
              <a:extLst>
                <a:ext uri="{FF2B5EF4-FFF2-40B4-BE49-F238E27FC236}">
                  <a16:creationId xmlns:a16="http://schemas.microsoft.com/office/drawing/2014/main" id="{8FF15314-33A8-5D82-5848-0F46E9972B3F}"/>
                </a:ext>
              </a:extLst>
            </p:cNvPr>
            <p:cNvSpPr/>
            <p:nvPr/>
          </p:nvSpPr>
          <p:spPr>
            <a:xfrm>
              <a:off x="1985547" y="1997456"/>
              <a:ext cx="1344" cy="774"/>
            </a:xfrm>
            <a:custGeom>
              <a:avLst/>
              <a:gdLst/>
              <a:ahLst/>
              <a:cxnLst/>
              <a:rect l="l" t="t" r="r" b="b"/>
              <a:pathLst>
                <a:path w="99" h="57" extrusionOk="0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4215;p68">
              <a:extLst>
                <a:ext uri="{FF2B5EF4-FFF2-40B4-BE49-F238E27FC236}">
                  <a16:creationId xmlns:a16="http://schemas.microsoft.com/office/drawing/2014/main" id="{CB453D55-1573-C26F-F459-F4040C4A120E}"/>
                </a:ext>
              </a:extLst>
            </p:cNvPr>
            <p:cNvSpPr/>
            <p:nvPr/>
          </p:nvSpPr>
          <p:spPr>
            <a:xfrm>
              <a:off x="198079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3" name="Google Shape;4216;p68">
              <a:extLst>
                <a:ext uri="{FF2B5EF4-FFF2-40B4-BE49-F238E27FC236}">
                  <a16:creationId xmlns:a16="http://schemas.microsoft.com/office/drawing/2014/main" id="{2B7FBD41-4DA0-7C79-535C-6990BB061E47}"/>
                </a:ext>
              </a:extLst>
            </p:cNvPr>
            <p:cNvSpPr/>
            <p:nvPr/>
          </p:nvSpPr>
          <p:spPr>
            <a:xfrm>
              <a:off x="197984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4" name="Google Shape;4217;p68">
              <a:extLst>
                <a:ext uri="{FF2B5EF4-FFF2-40B4-BE49-F238E27FC236}">
                  <a16:creationId xmlns:a16="http://schemas.microsoft.com/office/drawing/2014/main" id="{2DADA759-8623-18B1-1B6B-BB41FF8398BA}"/>
                </a:ext>
              </a:extLst>
            </p:cNvPr>
            <p:cNvSpPr/>
            <p:nvPr/>
          </p:nvSpPr>
          <p:spPr>
            <a:xfrm>
              <a:off x="1971481" y="19819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4218;p68">
              <a:extLst>
                <a:ext uri="{FF2B5EF4-FFF2-40B4-BE49-F238E27FC236}">
                  <a16:creationId xmlns:a16="http://schemas.microsoft.com/office/drawing/2014/main" id="{AF5F1E39-929A-ECF1-6116-0EEC9E9F6FE9}"/>
                </a:ext>
              </a:extLst>
            </p:cNvPr>
            <p:cNvSpPr/>
            <p:nvPr/>
          </p:nvSpPr>
          <p:spPr>
            <a:xfrm>
              <a:off x="1983796" y="198761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4219;p68">
              <a:extLst>
                <a:ext uri="{FF2B5EF4-FFF2-40B4-BE49-F238E27FC236}">
                  <a16:creationId xmlns:a16="http://schemas.microsoft.com/office/drawing/2014/main" id="{EF5DC6DF-CF80-8447-3F14-677987D179F9}"/>
                </a:ext>
              </a:extLst>
            </p:cNvPr>
            <p:cNvSpPr/>
            <p:nvPr/>
          </p:nvSpPr>
          <p:spPr>
            <a:xfrm>
              <a:off x="1981800" y="199008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4220;p68">
              <a:extLst>
                <a:ext uri="{FF2B5EF4-FFF2-40B4-BE49-F238E27FC236}">
                  <a16:creationId xmlns:a16="http://schemas.microsoft.com/office/drawing/2014/main" id="{92F3CE49-9AB2-D174-86BA-5B8A9DC5DA10}"/>
                </a:ext>
              </a:extLst>
            </p:cNvPr>
            <p:cNvSpPr/>
            <p:nvPr/>
          </p:nvSpPr>
          <p:spPr>
            <a:xfrm>
              <a:off x="1974468" y="198129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4221;p68">
              <a:extLst>
                <a:ext uri="{FF2B5EF4-FFF2-40B4-BE49-F238E27FC236}">
                  <a16:creationId xmlns:a16="http://schemas.microsoft.com/office/drawing/2014/main" id="{D418E1E3-1FC0-EB62-62DB-2FDF5038D196}"/>
                </a:ext>
              </a:extLst>
            </p:cNvPr>
            <p:cNvSpPr/>
            <p:nvPr/>
          </p:nvSpPr>
          <p:spPr>
            <a:xfrm>
              <a:off x="1972567" y="1981584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9" name="Google Shape;4222;p68">
              <a:extLst>
                <a:ext uri="{FF2B5EF4-FFF2-40B4-BE49-F238E27FC236}">
                  <a16:creationId xmlns:a16="http://schemas.microsoft.com/office/drawing/2014/main" id="{0E533755-0D13-2387-EDD8-88117439A00E}"/>
                </a:ext>
              </a:extLst>
            </p:cNvPr>
            <p:cNvSpPr/>
            <p:nvPr/>
          </p:nvSpPr>
          <p:spPr>
            <a:xfrm>
              <a:off x="1984597" y="1988373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4223;p68">
              <a:extLst>
                <a:ext uri="{FF2B5EF4-FFF2-40B4-BE49-F238E27FC236}">
                  <a16:creationId xmlns:a16="http://schemas.microsoft.com/office/drawing/2014/main" id="{31818896-7CDA-1FCD-C7B4-B4C978B71580}"/>
                </a:ext>
              </a:extLst>
            </p:cNvPr>
            <p:cNvSpPr/>
            <p:nvPr/>
          </p:nvSpPr>
          <p:spPr>
            <a:xfrm>
              <a:off x="1980374" y="19907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4224;p68">
              <a:extLst>
                <a:ext uri="{FF2B5EF4-FFF2-40B4-BE49-F238E27FC236}">
                  <a16:creationId xmlns:a16="http://schemas.microsoft.com/office/drawing/2014/main" id="{A47FC5F3-0CA2-E48A-2120-419737C8C746}"/>
                </a:ext>
              </a:extLst>
            </p:cNvPr>
            <p:cNvSpPr/>
            <p:nvPr/>
          </p:nvSpPr>
          <p:spPr>
            <a:xfrm>
              <a:off x="1984081" y="198795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4225;p68">
              <a:extLst>
                <a:ext uri="{FF2B5EF4-FFF2-40B4-BE49-F238E27FC236}">
                  <a16:creationId xmlns:a16="http://schemas.microsoft.com/office/drawing/2014/main" id="{29508125-82E1-F9D6-16EE-21085450C2B8}"/>
                </a:ext>
              </a:extLst>
            </p:cNvPr>
            <p:cNvSpPr/>
            <p:nvPr/>
          </p:nvSpPr>
          <p:spPr>
            <a:xfrm>
              <a:off x="1984312" y="198818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3" name="Google Shape;4226;p68">
              <a:extLst>
                <a:ext uri="{FF2B5EF4-FFF2-40B4-BE49-F238E27FC236}">
                  <a16:creationId xmlns:a16="http://schemas.microsoft.com/office/drawing/2014/main" id="{DE2C1156-945D-1595-8578-95AC38E4490A}"/>
                </a:ext>
              </a:extLst>
            </p:cNvPr>
            <p:cNvSpPr/>
            <p:nvPr/>
          </p:nvSpPr>
          <p:spPr>
            <a:xfrm>
              <a:off x="1981366" y="199036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4" name="Google Shape;4227;p68">
              <a:extLst>
                <a:ext uri="{FF2B5EF4-FFF2-40B4-BE49-F238E27FC236}">
                  <a16:creationId xmlns:a16="http://schemas.microsoft.com/office/drawing/2014/main" id="{C9BE6C42-0D94-DEAB-AE12-28AAC7BF488A}"/>
                </a:ext>
              </a:extLst>
            </p:cNvPr>
            <p:cNvSpPr/>
            <p:nvPr/>
          </p:nvSpPr>
          <p:spPr>
            <a:xfrm>
              <a:off x="1973898" y="1981340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4228;p68">
              <a:extLst>
                <a:ext uri="{FF2B5EF4-FFF2-40B4-BE49-F238E27FC236}">
                  <a16:creationId xmlns:a16="http://schemas.microsoft.com/office/drawing/2014/main" id="{CAC30303-13DE-620D-4C61-B63A3A05A440}"/>
                </a:ext>
              </a:extLst>
            </p:cNvPr>
            <p:cNvSpPr/>
            <p:nvPr/>
          </p:nvSpPr>
          <p:spPr>
            <a:xfrm>
              <a:off x="1973233" y="1981435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6" name="Google Shape;4229;p68">
              <a:extLst>
                <a:ext uri="{FF2B5EF4-FFF2-40B4-BE49-F238E27FC236}">
                  <a16:creationId xmlns:a16="http://schemas.microsoft.com/office/drawing/2014/main" id="{810C22E7-C86B-1035-564D-C3C9C4F69754}"/>
                </a:ext>
              </a:extLst>
            </p:cNvPr>
            <p:cNvSpPr/>
            <p:nvPr/>
          </p:nvSpPr>
          <p:spPr>
            <a:xfrm>
              <a:off x="1971766" y="1981720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7" name="Google Shape;4230;p68">
              <a:extLst>
                <a:ext uri="{FF2B5EF4-FFF2-40B4-BE49-F238E27FC236}">
                  <a16:creationId xmlns:a16="http://schemas.microsoft.com/office/drawing/2014/main" id="{FCF514DC-8C64-2149-5C21-58528F0476AD}"/>
                </a:ext>
              </a:extLst>
            </p:cNvPr>
            <p:cNvSpPr/>
            <p:nvPr/>
          </p:nvSpPr>
          <p:spPr>
            <a:xfrm>
              <a:off x="1975378" y="198115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8" name="Google Shape;4231;p68">
              <a:extLst>
                <a:ext uri="{FF2B5EF4-FFF2-40B4-BE49-F238E27FC236}">
                  <a16:creationId xmlns:a16="http://schemas.microsoft.com/office/drawing/2014/main" id="{9C110B37-07B2-BCCA-E6BD-37C467FA37D9}"/>
                </a:ext>
              </a:extLst>
            </p:cNvPr>
            <p:cNvSpPr/>
            <p:nvPr/>
          </p:nvSpPr>
          <p:spPr>
            <a:xfrm>
              <a:off x="1974943" y="198120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9" name="Google Shape;4232;p68">
              <a:extLst>
                <a:ext uri="{FF2B5EF4-FFF2-40B4-BE49-F238E27FC236}">
                  <a16:creationId xmlns:a16="http://schemas.microsoft.com/office/drawing/2014/main" id="{9DFC2F4D-47E0-F7FA-EA33-237AF987DE19}"/>
                </a:ext>
              </a:extLst>
            </p:cNvPr>
            <p:cNvSpPr/>
            <p:nvPr/>
          </p:nvSpPr>
          <p:spPr>
            <a:xfrm>
              <a:off x="1950327" y="1969744"/>
              <a:ext cx="19362" cy="21398"/>
            </a:xfrm>
            <a:custGeom>
              <a:avLst/>
              <a:gdLst/>
              <a:ahLst/>
              <a:cxnLst/>
              <a:rect l="l" t="t" r="r" b="b"/>
              <a:pathLst>
                <a:path w="1426" h="1576" extrusionOk="0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0" name="Google Shape;4233;p68">
              <a:extLst>
                <a:ext uri="{FF2B5EF4-FFF2-40B4-BE49-F238E27FC236}">
                  <a16:creationId xmlns:a16="http://schemas.microsoft.com/office/drawing/2014/main" id="{425D8399-4A94-F294-5236-0A24138EA8C3}"/>
                </a:ext>
              </a:extLst>
            </p:cNvPr>
            <p:cNvSpPr/>
            <p:nvPr/>
          </p:nvSpPr>
          <p:spPr>
            <a:xfrm>
              <a:off x="1953749" y="197316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4234;p68">
              <a:extLst>
                <a:ext uri="{FF2B5EF4-FFF2-40B4-BE49-F238E27FC236}">
                  <a16:creationId xmlns:a16="http://schemas.microsoft.com/office/drawing/2014/main" id="{9AA4BE63-4550-08F3-5972-794F688F3D2D}"/>
                </a:ext>
              </a:extLst>
            </p:cNvPr>
            <p:cNvSpPr/>
            <p:nvPr/>
          </p:nvSpPr>
          <p:spPr>
            <a:xfrm>
              <a:off x="1954754" y="197187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4235;p68">
              <a:extLst>
                <a:ext uri="{FF2B5EF4-FFF2-40B4-BE49-F238E27FC236}">
                  <a16:creationId xmlns:a16="http://schemas.microsoft.com/office/drawing/2014/main" id="{1178C40D-5D4C-EA06-9862-BDBA569E1870}"/>
                </a:ext>
              </a:extLst>
            </p:cNvPr>
            <p:cNvSpPr/>
            <p:nvPr/>
          </p:nvSpPr>
          <p:spPr>
            <a:xfrm>
              <a:off x="1951563" y="197525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4236;p68">
              <a:extLst>
                <a:ext uri="{FF2B5EF4-FFF2-40B4-BE49-F238E27FC236}">
                  <a16:creationId xmlns:a16="http://schemas.microsoft.com/office/drawing/2014/main" id="{BF3D30FC-8C62-EAFF-0A25-70ECC557AE6D}"/>
                </a:ext>
              </a:extLst>
            </p:cNvPr>
            <p:cNvSpPr/>
            <p:nvPr/>
          </p:nvSpPr>
          <p:spPr>
            <a:xfrm>
              <a:off x="1954564" y="197216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4237;p68">
              <a:extLst>
                <a:ext uri="{FF2B5EF4-FFF2-40B4-BE49-F238E27FC236}">
                  <a16:creationId xmlns:a16="http://schemas.microsoft.com/office/drawing/2014/main" id="{6B6E6699-2FBC-8FB5-8E6C-FEC89256CEB0}"/>
                </a:ext>
              </a:extLst>
            </p:cNvPr>
            <p:cNvSpPr/>
            <p:nvPr/>
          </p:nvSpPr>
          <p:spPr>
            <a:xfrm>
              <a:off x="1950382" y="197635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4238;p68">
              <a:extLst>
                <a:ext uri="{FF2B5EF4-FFF2-40B4-BE49-F238E27FC236}">
                  <a16:creationId xmlns:a16="http://schemas.microsoft.com/office/drawing/2014/main" id="{F39B823D-02E6-86D9-4740-C093D8A28935}"/>
                </a:ext>
              </a:extLst>
            </p:cNvPr>
            <p:cNvSpPr/>
            <p:nvPr/>
          </p:nvSpPr>
          <p:spPr>
            <a:xfrm>
              <a:off x="1954319" y="19725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4239;p68">
              <a:extLst>
                <a:ext uri="{FF2B5EF4-FFF2-40B4-BE49-F238E27FC236}">
                  <a16:creationId xmlns:a16="http://schemas.microsoft.com/office/drawing/2014/main" id="{DFFE386A-363A-8690-2438-FA70E2CD3E33}"/>
                </a:ext>
              </a:extLst>
            </p:cNvPr>
            <p:cNvSpPr/>
            <p:nvPr/>
          </p:nvSpPr>
          <p:spPr>
            <a:xfrm>
              <a:off x="1955039" y="19713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4240;p68">
              <a:extLst>
                <a:ext uri="{FF2B5EF4-FFF2-40B4-BE49-F238E27FC236}">
                  <a16:creationId xmlns:a16="http://schemas.microsoft.com/office/drawing/2014/main" id="{0CD0E91E-CB4C-4701-2696-9D7199E09D52}"/>
                </a:ext>
              </a:extLst>
            </p:cNvPr>
            <p:cNvSpPr/>
            <p:nvPr/>
          </p:nvSpPr>
          <p:spPr>
            <a:xfrm>
              <a:off x="1954889" y="197159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4241;p68">
              <a:extLst>
                <a:ext uri="{FF2B5EF4-FFF2-40B4-BE49-F238E27FC236}">
                  <a16:creationId xmlns:a16="http://schemas.microsoft.com/office/drawing/2014/main" id="{7E34EF7D-E823-317C-4622-B3A7276DFEFA}"/>
                </a:ext>
              </a:extLst>
            </p:cNvPr>
            <p:cNvSpPr/>
            <p:nvPr/>
          </p:nvSpPr>
          <p:spPr>
            <a:xfrm>
              <a:off x="1955134" y="19711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4242;p68">
              <a:extLst>
                <a:ext uri="{FF2B5EF4-FFF2-40B4-BE49-F238E27FC236}">
                  <a16:creationId xmlns:a16="http://schemas.microsoft.com/office/drawing/2014/main" id="{3774769F-C5F2-21F0-4B9C-41CDB689416F}"/>
                </a:ext>
              </a:extLst>
            </p:cNvPr>
            <p:cNvSpPr/>
            <p:nvPr/>
          </p:nvSpPr>
          <p:spPr>
            <a:xfrm>
              <a:off x="1952608" y="197434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0" name="Google Shape;4243;p68">
              <a:extLst>
                <a:ext uri="{FF2B5EF4-FFF2-40B4-BE49-F238E27FC236}">
                  <a16:creationId xmlns:a16="http://schemas.microsoft.com/office/drawing/2014/main" id="{60D7F03E-EECE-0BC5-EA48-0C1307171A39}"/>
                </a:ext>
              </a:extLst>
            </p:cNvPr>
            <p:cNvSpPr/>
            <p:nvPr/>
          </p:nvSpPr>
          <p:spPr>
            <a:xfrm>
              <a:off x="1952092" y="1974782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1" name="Google Shape;4244;p68">
              <a:extLst>
                <a:ext uri="{FF2B5EF4-FFF2-40B4-BE49-F238E27FC236}">
                  <a16:creationId xmlns:a16="http://schemas.microsoft.com/office/drawing/2014/main" id="{6C8DA020-7852-38B5-0197-C55B3DE9407C}"/>
                </a:ext>
              </a:extLst>
            </p:cNvPr>
            <p:cNvSpPr/>
            <p:nvPr/>
          </p:nvSpPr>
          <p:spPr>
            <a:xfrm>
              <a:off x="1950993" y="1975786"/>
              <a:ext cx="204" cy="190"/>
            </a:xfrm>
            <a:custGeom>
              <a:avLst/>
              <a:gdLst/>
              <a:ahLst/>
              <a:cxnLst/>
              <a:rect l="l" t="t" r="r" b="b"/>
              <a:pathLst>
                <a:path w="15" h="14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2" name="Google Shape;4245;p68">
              <a:extLst>
                <a:ext uri="{FF2B5EF4-FFF2-40B4-BE49-F238E27FC236}">
                  <a16:creationId xmlns:a16="http://schemas.microsoft.com/office/drawing/2014/main" id="{DC1D81A2-D584-FCD8-4441-A3DC866F8E5C}"/>
                </a:ext>
              </a:extLst>
            </p:cNvPr>
            <p:cNvSpPr/>
            <p:nvPr/>
          </p:nvSpPr>
          <p:spPr>
            <a:xfrm>
              <a:off x="1969526" y="198120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3" name="Google Shape;4246;p68">
              <a:extLst>
                <a:ext uri="{FF2B5EF4-FFF2-40B4-BE49-F238E27FC236}">
                  <a16:creationId xmlns:a16="http://schemas.microsoft.com/office/drawing/2014/main" id="{8C93DE1A-40BB-8D3B-4C89-C3DC95D61E0E}"/>
                </a:ext>
              </a:extLst>
            </p:cNvPr>
            <p:cNvSpPr/>
            <p:nvPr/>
          </p:nvSpPr>
          <p:spPr>
            <a:xfrm>
              <a:off x="1954034" y="197282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4" name="Google Shape;4247;p68">
              <a:extLst>
                <a:ext uri="{FF2B5EF4-FFF2-40B4-BE49-F238E27FC236}">
                  <a16:creationId xmlns:a16="http://schemas.microsoft.com/office/drawing/2014/main" id="{1866601E-5EB5-B9E5-FF91-0EFFC4879436}"/>
                </a:ext>
              </a:extLst>
            </p:cNvPr>
            <p:cNvSpPr/>
            <p:nvPr/>
          </p:nvSpPr>
          <p:spPr>
            <a:xfrm>
              <a:off x="1953369" y="197354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5" name="Google Shape;4248;p68">
              <a:extLst>
                <a:ext uri="{FF2B5EF4-FFF2-40B4-BE49-F238E27FC236}">
                  <a16:creationId xmlns:a16="http://schemas.microsoft.com/office/drawing/2014/main" id="{9D2F3823-03D5-9589-F7A6-30BD5D0E4E8C}"/>
                </a:ext>
              </a:extLst>
            </p:cNvPr>
            <p:cNvSpPr/>
            <p:nvPr/>
          </p:nvSpPr>
          <p:spPr>
            <a:xfrm>
              <a:off x="1952989" y="197392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6" name="Google Shape;4249;p68">
              <a:extLst>
                <a:ext uri="{FF2B5EF4-FFF2-40B4-BE49-F238E27FC236}">
                  <a16:creationId xmlns:a16="http://schemas.microsoft.com/office/drawing/2014/main" id="{41F9D246-D83B-77D7-04C7-48A764CFD9FE}"/>
                </a:ext>
              </a:extLst>
            </p:cNvPr>
            <p:cNvSpPr/>
            <p:nvPr/>
          </p:nvSpPr>
          <p:spPr>
            <a:xfrm>
              <a:off x="1962968" y="1989228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7" name="Google Shape;4250;p68">
              <a:extLst>
                <a:ext uri="{FF2B5EF4-FFF2-40B4-BE49-F238E27FC236}">
                  <a16:creationId xmlns:a16="http://schemas.microsoft.com/office/drawing/2014/main" id="{8F35408F-919C-A184-1AEA-D2DFC216F0E4}"/>
                </a:ext>
              </a:extLst>
            </p:cNvPr>
            <p:cNvSpPr/>
            <p:nvPr/>
          </p:nvSpPr>
          <p:spPr>
            <a:xfrm>
              <a:off x="1961828" y="1990518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8" name="Google Shape;4251;p68">
              <a:extLst>
                <a:ext uri="{FF2B5EF4-FFF2-40B4-BE49-F238E27FC236}">
                  <a16:creationId xmlns:a16="http://schemas.microsoft.com/office/drawing/2014/main" id="{D90B21A1-CF17-781D-49DB-15D4FFE98A77}"/>
                </a:ext>
              </a:extLst>
            </p:cNvPr>
            <p:cNvSpPr/>
            <p:nvPr/>
          </p:nvSpPr>
          <p:spPr>
            <a:xfrm>
              <a:off x="1962262" y="1989988"/>
              <a:ext cx="339" cy="448"/>
            </a:xfrm>
            <a:custGeom>
              <a:avLst/>
              <a:gdLst/>
              <a:ahLst/>
              <a:cxnLst/>
              <a:rect l="l" t="t" r="r" b="b"/>
              <a:pathLst>
                <a:path w="25" h="33" extrusionOk="0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9" name="Google Shape;4252;p68">
              <a:extLst>
                <a:ext uri="{FF2B5EF4-FFF2-40B4-BE49-F238E27FC236}">
                  <a16:creationId xmlns:a16="http://schemas.microsoft.com/office/drawing/2014/main" id="{5F924B38-B0EA-567D-52BA-BA2688837AE5}"/>
                </a:ext>
              </a:extLst>
            </p:cNvPr>
            <p:cNvSpPr/>
            <p:nvPr/>
          </p:nvSpPr>
          <p:spPr>
            <a:xfrm>
              <a:off x="1969675" y="198172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0" name="Google Shape;4253;p68">
              <a:extLst>
                <a:ext uri="{FF2B5EF4-FFF2-40B4-BE49-F238E27FC236}">
                  <a16:creationId xmlns:a16="http://schemas.microsoft.com/office/drawing/2014/main" id="{5E38CD76-8066-4A34-5D55-BF685135DEB8}"/>
                </a:ext>
              </a:extLst>
            </p:cNvPr>
            <p:cNvSpPr/>
            <p:nvPr/>
          </p:nvSpPr>
          <p:spPr>
            <a:xfrm>
              <a:off x="1969621" y="19815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1" name="Google Shape;4254;p68">
              <a:extLst>
                <a:ext uri="{FF2B5EF4-FFF2-40B4-BE49-F238E27FC236}">
                  <a16:creationId xmlns:a16="http://schemas.microsoft.com/office/drawing/2014/main" id="{8158895D-8CA1-48B6-48DC-668A83F1836A}"/>
                </a:ext>
              </a:extLst>
            </p:cNvPr>
            <p:cNvSpPr/>
            <p:nvPr/>
          </p:nvSpPr>
          <p:spPr>
            <a:xfrm>
              <a:off x="1969675" y="198200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2" name="Google Shape;4255;p68">
              <a:extLst>
                <a:ext uri="{FF2B5EF4-FFF2-40B4-BE49-F238E27FC236}">
                  <a16:creationId xmlns:a16="http://schemas.microsoft.com/office/drawing/2014/main" id="{53AE5C8D-32C0-6EC0-F9BD-9E3F500979DB}"/>
                </a:ext>
              </a:extLst>
            </p:cNvPr>
            <p:cNvSpPr/>
            <p:nvPr/>
          </p:nvSpPr>
          <p:spPr>
            <a:xfrm>
              <a:off x="1962588" y="1989568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3" name="Google Shape;4256;p68">
              <a:extLst>
                <a:ext uri="{FF2B5EF4-FFF2-40B4-BE49-F238E27FC236}">
                  <a16:creationId xmlns:a16="http://schemas.microsoft.com/office/drawing/2014/main" id="{3F323D12-3106-D987-CD78-0F3CD35769AD}"/>
                </a:ext>
              </a:extLst>
            </p:cNvPr>
            <p:cNvSpPr/>
            <p:nvPr/>
          </p:nvSpPr>
          <p:spPr>
            <a:xfrm>
              <a:off x="1969580" y="19813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4" name="Google Shape;4257;p68">
              <a:extLst>
                <a:ext uri="{FF2B5EF4-FFF2-40B4-BE49-F238E27FC236}">
                  <a16:creationId xmlns:a16="http://schemas.microsoft.com/office/drawing/2014/main" id="{E6FE8599-B95A-3A4A-BA43-4CE0899567BB}"/>
                </a:ext>
              </a:extLst>
            </p:cNvPr>
            <p:cNvSpPr/>
            <p:nvPr/>
          </p:nvSpPr>
          <p:spPr>
            <a:xfrm>
              <a:off x="1922385" y="1832082"/>
              <a:ext cx="60230" cy="48838"/>
            </a:xfrm>
            <a:custGeom>
              <a:avLst/>
              <a:gdLst/>
              <a:ahLst/>
              <a:cxnLst/>
              <a:rect l="l" t="t" r="r" b="b"/>
              <a:pathLst>
                <a:path w="4436" h="3597" extrusionOk="0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5" name="Google Shape;4258;p68">
              <a:extLst>
                <a:ext uri="{FF2B5EF4-FFF2-40B4-BE49-F238E27FC236}">
                  <a16:creationId xmlns:a16="http://schemas.microsoft.com/office/drawing/2014/main" id="{950B7439-6A69-AAA7-1F0D-E89BCEC3E978}"/>
                </a:ext>
              </a:extLst>
            </p:cNvPr>
            <p:cNvSpPr/>
            <p:nvPr/>
          </p:nvSpPr>
          <p:spPr>
            <a:xfrm>
              <a:off x="1982370" y="183379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6" name="Google Shape;4259;p68">
              <a:extLst>
                <a:ext uri="{FF2B5EF4-FFF2-40B4-BE49-F238E27FC236}">
                  <a16:creationId xmlns:a16="http://schemas.microsoft.com/office/drawing/2014/main" id="{F383E5FB-412A-69CF-464C-90C1F2DCDEA4}"/>
                </a:ext>
              </a:extLst>
            </p:cNvPr>
            <p:cNvSpPr/>
            <p:nvPr/>
          </p:nvSpPr>
          <p:spPr>
            <a:xfrm>
              <a:off x="1982275" y="183350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7" name="Google Shape;4260;p68">
              <a:extLst>
                <a:ext uri="{FF2B5EF4-FFF2-40B4-BE49-F238E27FC236}">
                  <a16:creationId xmlns:a16="http://schemas.microsoft.com/office/drawing/2014/main" id="{A3135911-D249-AEEB-6BD0-BC271DA0A859}"/>
                </a:ext>
              </a:extLst>
            </p:cNvPr>
            <p:cNvSpPr/>
            <p:nvPr/>
          </p:nvSpPr>
          <p:spPr>
            <a:xfrm>
              <a:off x="1982465" y="183407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8" name="Google Shape;4261;p68">
              <a:extLst>
                <a:ext uri="{FF2B5EF4-FFF2-40B4-BE49-F238E27FC236}">
                  <a16:creationId xmlns:a16="http://schemas.microsoft.com/office/drawing/2014/main" id="{C9D788B0-724C-880B-B6F6-7149D8E5E011}"/>
                </a:ext>
              </a:extLst>
            </p:cNvPr>
            <p:cNvSpPr/>
            <p:nvPr/>
          </p:nvSpPr>
          <p:spPr>
            <a:xfrm>
              <a:off x="1922575" y="1836318"/>
              <a:ext cx="85525" cy="95653"/>
            </a:xfrm>
            <a:custGeom>
              <a:avLst/>
              <a:gdLst/>
              <a:ahLst/>
              <a:cxnLst/>
              <a:rect l="l" t="t" r="r" b="b"/>
              <a:pathLst>
                <a:path w="6299" h="7045" extrusionOk="0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9" name="Google Shape;4262;p68">
              <a:extLst>
                <a:ext uri="{FF2B5EF4-FFF2-40B4-BE49-F238E27FC236}">
                  <a16:creationId xmlns:a16="http://schemas.microsoft.com/office/drawing/2014/main" id="{F6DAEC05-80E9-2C05-80B9-2BCA12D2FF71}"/>
                </a:ext>
              </a:extLst>
            </p:cNvPr>
            <p:cNvSpPr/>
            <p:nvPr/>
          </p:nvSpPr>
          <p:spPr>
            <a:xfrm>
              <a:off x="1984366" y="1836088"/>
              <a:ext cx="54" cy="1385"/>
            </a:xfrm>
            <a:custGeom>
              <a:avLst/>
              <a:gdLst/>
              <a:ahLst/>
              <a:cxnLst/>
              <a:rect l="l" t="t" r="r" b="b"/>
              <a:pathLst>
                <a:path w="4" h="102" extrusionOk="0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0" name="Google Shape;4263;p68">
              <a:extLst>
                <a:ext uri="{FF2B5EF4-FFF2-40B4-BE49-F238E27FC236}">
                  <a16:creationId xmlns:a16="http://schemas.microsoft.com/office/drawing/2014/main" id="{9A4569B0-D86A-1D41-A99F-D1E821F0C213}"/>
                </a:ext>
              </a:extLst>
            </p:cNvPr>
            <p:cNvSpPr/>
            <p:nvPr/>
          </p:nvSpPr>
          <p:spPr>
            <a:xfrm>
              <a:off x="1984692" y="1836278"/>
              <a:ext cx="23503" cy="15410"/>
            </a:xfrm>
            <a:custGeom>
              <a:avLst/>
              <a:gdLst/>
              <a:ahLst/>
              <a:cxnLst/>
              <a:rect l="l" t="t" r="r" b="b"/>
              <a:pathLst>
                <a:path w="1731" h="1135" extrusionOk="0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1" name="Google Shape;4264;p68">
              <a:extLst>
                <a:ext uri="{FF2B5EF4-FFF2-40B4-BE49-F238E27FC236}">
                  <a16:creationId xmlns:a16="http://schemas.microsoft.com/office/drawing/2014/main" id="{F3245E23-8476-F21C-4B35-2F0086809359}"/>
                </a:ext>
              </a:extLst>
            </p:cNvPr>
            <p:cNvSpPr/>
            <p:nvPr/>
          </p:nvSpPr>
          <p:spPr>
            <a:xfrm>
              <a:off x="1984502" y="18361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2" name="Google Shape;4265;p68">
              <a:extLst>
                <a:ext uri="{FF2B5EF4-FFF2-40B4-BE49-F238E27FC236}">
                  <a16:creationId xmlns:a16="http://schemas.microsoft.com/office/drawing/2014/main" id="{448E0B65-16D9-45E0-00C0-00632026A965}"/>
                </a:ext>
              </a:extLst>
            </p:cNvPr>
            <p:cNvSpPr/>
            <p:nvPr/>
          </p:nvSpPr>
          <p:spPr>
            <a:xfrm>
              <a:off x="1924517" y="192121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3" name="Google Shape;4266;p68">
              <a:extLst>
                <a:ext uri="{FF2B5EF4-FFF2-40B4-BE49-F238E27FC236}">
                  <a16:creationId xmlns:a16="http://schemas.microsoft.com/office/drawing/2014/main" id="{18749C1D-6590-0EEB-A094-C37E0BF447C3}"/>
                </a:ext>
              </a:extLst>
            </p:cNvPr>
            <p:cNvSpPr/>
            <p:nvPr/>
          </p:nvSpPr>
          <p:spPr>
            <a:xfrm>
              <a:off x="1953369" y="1928727"/>
              <a:ext cx="3204" cy="324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4" name="Google Shape;4267;p68">
              <a:extLst>
                <a:ext uri="{FF2B5EF4-FFF2-40B4-BE49-F238E27FC236}">
                  <a16:creationId xmlns:a16="http://schemas.microsoft.com/office/drawing/2014/main" id="{A0827C74-867C-9ECE-C2B5-46E064A9614F}"/>
                </a:ext>
              </a:extLst>
            </p:cNvPr>
            <p:cNvSpPr/>
            <p:nvPr/>
          </p:nvSpPr>
          <p:spPr>
            <a:xfrm>
              <a:off x="1929893" y="1918544"/>
              <a:ext cx="4671" cy="258"/>
            </a:xfrm>
            <a:custGeom>
              <a:avLst/>
              <a:gdLst/>
              <a:ahLst/>
              <a:cxnLst/>
              <a:rect l="l" t="t" r="r" b="b"/>
              <a:pathLst>
                <a:path w="344" h="19" extrusionOk="0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5" name="Google Shape;4268;p68">
              <a:extLst>
                <a:ext uri="{FF2B5EF4-FFF2-40B4-BE49-F238E27FC236}">
                  <a16:creationId xmlns:a16="http://schemas.microsoft.com/office/drawing/2014/main" id="{7E1F555E-9AF2-0015-7C03-5B7FD6808277}"/>
                </a:ext>
              </a:extLst>
            </p:cNvPr>
            <p:cNvSpPr/>
            <p:nvPr/>
          </p:nvSpPr>
          <p:spPr>
            <a:xfrm>
              <a:off x="1983796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6" name="Google Shape;4269;p68">
              <a:extLst>
                <a:ext uri="{FF2B5EF4-FFF2-40B4-BE49-F238E27FC236}">
                  <a16:creationId xmlns:a16="http://schemas.microsoft.com/office/drawing/2014/main" id="{54B0E6BE-5F1A-4B4E-1A38-4566881E36E2}"/>
                </a:ext>
              </a:extLst>
            </p:cNvPr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7" name="Google Shape;4270;p68">
              <a:extLst>
                <a:ext uri="{FF2B5EF4-FFF2-40B4-BE49-F238E27FC236}">
                  <a16:creationId xmlns:a16="http://schemas.microsoft.com/office/drawing/2014/main" id="{94CD5211-AFB4-9B62-1449-138FF15580D7}"/>
                </a:ext>
              </a:extLst>
            </p:cNvPr>
            <p:cNvSpPr/>
            <p:nvPr/>
          </p:nvSpPr>
          <p:spPr>
            <a:xfrm>
              <a:off x="1984081" y="184515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8" name="Google Shape;4271;p68">
              <a:extLst>
                <a:ext uri="{FF2B5EF4-FFF2-40B4-BE49-F238E27FC236}">
                  <a16:creationId xmlns:a16="http://schemas.microsoft.com/office/drawing/2014/main" id="{A0D741BB-A0D5-5124-1F89-4469CB99CE69}"/>
                </a:ext>
              </a:extLst>
            </p:cNvPr>
            <p:cNvSpPr/>
            <p:nvPr/>
          </p:nvSpPr>
          <p:spPr>
            <a:xfrm>
              <a:off x="1983891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9" name="Google Shape;4272;p68">
              <a:extLst>
                <a:ext uri="{FF2B5EF4-FFF2-40B4-BE49-F238E27FC236}">
                  <a16:creationId xmlns:a16="http://schemas.microsoft.com/office/drawing/2014/main" id="{D9EF4089-CA0E-A9D4-953A-B1729DC28367}"/>
                </a:ext>
              </a:extLst>
            </p:cNvPr>
            <p:cNvSpPr/>
            <p:nvPr/>
          </p:nvSpPr>
          <p:spPr>
            <a:xfrm>
              <a:off x="1984122" y="18450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0" name="Google Shape;4273;p68">
              <a:extLst>
                <a:ext uri="{FF2B5EF4-FFF2-40B4-BE49-F238E27FC236}">
                  <a16:creationId xmlns:a16="http://schemas.microsoft.com/office/drawing/2014/main" id="{E529E5E3-4391-E3EB-F112-2AF8DE040428}"/>
                </a:ext>
              </a:extLst>
            </p:cNvPr>
            <p:cNvSpPr/>
            <p:nvPr/>
          </p:nvSpPr>
          <p:spPr>
            <a:xfrm>
              <a:off x="1984366" y="1843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1" name="Google Shape;4274;p68">
              <a:extLst>
                <a:ext uri="{FF2B5EF4-FFF2-40B4-BE49-F238E27FC236}">
                  <a16:creationId xmlns:a16="http://schemas.microsoft.com/office/drawing/2014/main" id="{35044887-5C9B-74BB-CCD1-0D3C2A97A9E2}"/>
                </a:ext>
              </a:extLst>
            </p:cNvPr>
            <p:cNvSpPr/>
            <p:nvPr/>
          </p:nvSpPr>
          <p:spPr>
            <a:xfrm>
              <a:off x="1983932" y="18454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2" name="Google Shape;4275;p68">
              <a:extLst>
                <a:ext uri="{FF2B5EF4-FFF2-40B4-BE49-F238E27FC236}">
                  <a16:creationId xmlns:a16="http://schemas.microsoft.com/office/drawing/2014/main" id="{E8670BAD-EE10-5B17-6E99-E335C880ED37}"/>
                </a:ext>
              </a:extLst>
            </p:cNvPr>
            <p:cNvSpPr/>
            <p:nvPr/>
          </p:nvSpPr>
          <p:spPr>
            <a:xfrm>
              <a:off x="1984027" y="18452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3" name="Google Shape;4276;p68">
              <a:extLst>
                <a:ext uri="{FF2B5EF4-FFF2-40B4-BE49-F238E27FC236}">
                  <a16:creationId xmlns:a16="http://schemas.microsoft.com/office/drawing/2014/main" id="{8F82CA52-D4EA-9FD4-359D-0B31A9F112BE}"/>
                </a:ext>
              </a:extLst>
            </p:cNvPr>
            <p:cNvSpPr/>
            <p:nvPr/>
          </p:nvSpPr>
          <p:spPr>
            <a:xfrm>
              <a:off x="1984407" y="184026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4" name="Google Shape;4277;p68">
              <a:extLst>
                <a:ext uri="{FF2B5EF4-FFF2-40B4-BE49-F238E27FC236}">
                  <a16:creationId xmlns:a16="http://schemas.microsoft.com/office/drawing/2014/main" id="{44ACDD25-E27F-1B8D-B976-F94EEE7EB838}"/>
                </a:ext>
              </a:extLst>
            </p:cNvPr>
            <p:cNvSpPr/>
            <p:nvPr/>
          </p:nvSpPr>
          <p:spPr>
            <a:xfrm>
              <a:off x="1984407" y="184179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5" name="Google Shape;4278;p68">
              <a:extLst>
                <a:ext uri="{FF2B5EF4-FFF2-40B4-BE49-F238E27FC236}">
                  <a16:creationId xmlns:a16="http://schemas.microsoft.com/office/drawing/2014/main" id="{3A9B0B32-6BD9-661D-EDEF-4D48E6286EBA}"/>
                </a:ext>
              </a:extLst>
            </p:cNvPr>
            <p:cNvSpPr/>
            <p:nvPr/>
          </p:nvSpPr>
          <p:spPr>
            <a:xfrm>
              <a:off x="1984217" y="1844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6" name="Google Shape;4279;p68">
              <a:extLst>
                <a:ext uri="{FF2B5EF4-FFF2-40B4-BE49-F238E27FC236}">
                  <a16:creationId xmlns:a16="http://schemas.microsoft.com/office/drawing/2014/main" id="{AFA5DA98-191D-9A72-CB44-500CA40ECD3B}"/>
                </a:ext>
              </a:extLst>
            </p:cNvPr>
            <p:cNvSpPr/>
            <p:nvPr/>
          </p:nvSpPr>
          <p:spPr>
            <a:xfrm>
              <a:off x="1984271" y="1844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7" name="Google Shape;4280;p68">
              <a:extLst>
                <a:ext uri="{FF2B5EF4-FFF2-40B4-BE49-F238E27FC236}">
                  <a16:creationId xmlns:a16="http://schemas.microsoft.com/office/drawing/2014/main" id="{2D544703-2142-5695-42A0-0E26E66AD02C}"/>
                </a:ext>
              </a:extLst>
            </p:cNvPr>
            <p:cNvSpPr/>
            <p:nvPr/>
          </p:nvSpPr>
          <p:spPr>
            <a:xfrm>
              <a:off x="1984366" y="18437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8" name="Google Shape;4281;p68">
              <a:extLst>
                <a:ext uri="{FF2B5EF4-FFF2-40B4-BE49-F238E27FC236}">
                  <a16:creationId xmlns:a16="http://schemas.microsoft.com/office/drawing/2014/main" id="{089FA1E1-86B6-BF76-C550-511CBE945F8B}"/>
                </a:ext>
              </a:extLst>
            </p:cNvPr>
            <p:cNvSpPr/>
            <p:nvPr/>
          </p:nvSpPr>
          <p:spPr>
            <a:xfrm>
              <a:off x="1984366" y="18439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9" name="Google Shape;4282;p68">
              <a:extLst>
                <a:ext uri="{FF2B5EF4-FFF2-40B4-BE49-F238E27FC236}">
                  <a16:creationId xmlns:a16="http://schemas.microsoft.com/office/drawing/2014/main" id="{7875AB98-DE02-256B-573B-BB2A205CE8BD}"/>
                </a:ext>
              </a:extLst>
            </p:cNvPr>
            <p:cNvSpPr/>
            <p:nvPr/>
          </p:nvSpPr>
          <p:spPr>
            <a:xfrm>
              <a:off x="1984407" y="18427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0" name="Google Shape;4283;p68">
              <a:extLst>
                <a:ext uri="{FF2B5EF4-FFF2-40B4-BE49-F238E27FC236}">
                  <a16:creationId xmlns:a16="http://schemas.microsoft.com/office/drawing/2014/main" id="{E30BF9D7-F680-BAE1-EFED-9CC8375D05C4}"/>
                </a:ext>
              </a:extLst>
            </p:cNvPr>
            <p:cNvSpPr/>
            <p:nvPr/>
          </p:nvSpPr>
          <p:spPr>
            <a:xfrm>
              <a:off x="1984312" y="18443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1" name="Google Shape;4284;p68">
              <a:extLst>
                <a:ext uri="{FF2B5EF4-FFF2-40B4-BE49-F238E27FC236}">
                  <a16:creationId xmlns:a16="http://schemas.microsoft.com/office/drawing/2014/main" id="{A270B01A-2BDD-5D2C-2871-49F857F50E44}"/>
                </a:ext>
              </a:extLst>
            </p:cNvPr>
            <p:cNvSpPr/>
            <p:nvPr/>
          </p:nvSpPr>
          <p:spPr>
            <a:xfrm>
              <a:off x="1984176" y="184496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2" name="Google Shape;4285;p68">
              <a:extLst>
                <a:ext uri="{FF2B5EF4-FFF2-40B4-BE49-F238E27FC236}">
                  <a16:creationId xmlns:a16="http://schemas.microsoft.com/office/drawing/2014/main" id="{235B5D7B-02EB-2157-967D-C9F5C7255F7E}"/>
                </a:ext>
              </a:extLst>
            </p:cNvPr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3" name="Google Shape;4286;p68">
              <a:extLst>
                <a:ext uri="{FF2B5EF4-FFF2-40B4-BE49-F238E27FC236}">
                  <a16:creationId xmlns:a16="http://schemas.microsoft.com/office/drawing/2014/main" id="{CD6311FF-2B14-4A0B-EBDF-4C796B79D221}"/>
                </a:ext>
              </a:extLst>
            </p:cNvPr>
            <p:cNvSpPr/>
            <p:nvPr/>
          </p:nvSpPr>
          <p:spPr>
            <a:xfrm>
              <a:off x="1984176" y="1844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4" name="Google Shape;4287;p68">
              <a:extLst>
                <a:ext uri="{FF2B5EF4-FFF2-40B4-BE49-F238E27FC236}">
                  <a16:creationId xmlns:a16="http://schemas.microsoft.com/office/drawing/2014/main" id="{5137E3B2-BA4D-4E5C-B1EF-0A6700FACAEC}"/>
                </a:ext>
              </a:extLst>
            </p:cNvPr>
            <p:cNvSpPr/>
            <p:nvPr/>
          </p:nvSpPr>
          <p:spPr>
            <a:xfrm>
              <a:off x="1984407" y="1842971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5" name="Google Shape;4288;p68">
              <a:extLst>
                <a:ext uri="{FF2B5EF4-FFF2-40B4-BE49-F238E27FC236}">
                  <a16:creationId xmlns:a16="http://schemas.microsoft.com/office/drawing/2014/main" id="{46C27475-787B-0CC8-CBFE-E7D9220C7A73}"/>
                </a:ext>
              </a:extLst>
            </p:cNvPr>
            <p:cNvSpPr/>
            <p:nvPr/>
          </p:nvSpPr>
          <p:spPr>
            <a:xfrm>
              <a:off x="1984407" y="184078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6" name="Google Shape;4289;p68">
              <a:extLst>
                <a:ext uri="{FF2B5EF4-FFF2-40B4-BE49-F238E27FC236}">
                  <a16:creationId xmlns:a16="http://schemas.microsoft.com/office/drawing/2014/main" id="{7DA90029-40BF-DFCE-EC26-CE41ABBE74D6}"/>
                </a:ext>
              </a:extLst>
            </p:cNvPr>
            <p:cNvSpPr/>
            <p:nvPr/>
          </p:nvSpPr>
          <p:spPr>
            <a:xfrm>
              <a:off x="1984407" y="1837459"/>
              <a:ext cx="68" cy="2729"/>
            </a:xfrm>
            <a:custGeom>
              <a:avLst/>
              <a:gdLst/>
              <a:ahLst/>
              <a:cxnLst/>
              <a:rect l="l" t="t" r="r" b="b"/>
              <a:pathLst>
                <a:path w="5" h="201" extrusionOk="0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7" name="Google Shape;4290;p68">
              <a:extLst>
                <a:ext uri="{FF2B5EF4-FFF2-40B4-BE49-F238E27FC236}">
                  <a16:creationId xmlns:a16="http://schemas.microsoft.com/office/drawing/2014/main" id="{B6DA50CE-9C96-895C-F30E-B2F317B7FCDA}"/>
                </a:ext>
              </a:extLst>
            </p:cNvPr>
            <p:cNvSpPr/>
            <p:nvPr/>
          </p:nvSpPr>
          <p:spPr>
            <a:xfrm>
              <a:off x="1984407" y="184131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8" name="Google Shape;4291;p68">
              <a:extLst>
                <a:ext uri="{FF2B5EF4-FFF2-40B4-BE49-F238E27FC236}">
                  <a16:creationId xmlns:a16="http://schemas.microsoft.com/office/drawing/2014/main" id="{5B927D2B-E1F6-8477-E32A-A4E1BC3F6337}"/>
                </a:ext>
              </a:extLst>
            </p:cNvPr>
            <p:cNvSpPr/>
            <p:nvPr/>
          </p:nvSpPr>
          <p:spPr>
            <a:xfrm>
              <a:off x="1984407" y="184221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9" name="Google Shape;4292;p68">
              <a:extLst>
                <a:ext uri="{FF2B5EF4-FFF2-40B4-BE49-F238E27FC236}">
                  <a16:creationId xmlns:a16="http://schemas.microsoft.com/office/drawing/2014/main" id="{2C9B8E39-F7FA-532E-79BF-3CEB0F4E4883}"/>
                </a:ext>
              </a:extLst>
            </p:cNvPr>
            <p:cNvSpPr/>
            <p:nvPr/>
          </p:nvSpPr>
          <p:spPr>
            <a:xfrm>
              <a:off x="1984366" y="1836128"/>
              <a:ext cx="14" cy="1344"/>
            </a:xfrm>
            <a:custGeom>
              <a:avLst/>
              <a:gdLst/>
              <a:ahLst/>
              <a:cxnLst/>
              <a:rect l="l" t="t" r="r" b="b"/>
              <a:pathLst>
                <a:path w="1" h="99" extrusionOk="0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0" name="Google Shape;4293;p68">
              <a:extLst>
                <a:ext uri="{FF2B5EF4-FFF2-40B4-BE49-F238E27FC236}">
                  <a16:creationId xmlns:a16="http://schemas.microsoft.com/office/drawing/2014/main" id="{B079D0D5-AD3D-3544-E60C-08DC53A9704B}"/>
                </a:ext>
              </a:extLst>
            </p:cNvPr>
            <p:cNvSpPr/>
            <p:nvPr/>
          </p:nvSpPr>
          <p:spPr>
            <a:xfrm>
              <a:off x="1957170" y="1853426"/>
              <a:ext cx="121505" cy="113481"/>
            </a:xfrm>
            <a:custGeom>
              <a:avLst/>
              <a:gdLst/>
              <a:ahLst/>
              <a:cxnLst/>
              <a:rect l="l" t="t" r="r" b="b"/>
              <a:pathLst>
                <a:path w="8949" h="8358" extrusionOk="0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1" name="Google Shape;4294;p68">
              <a:extLst>
                <a:ext uri="{FF2B5EF4-FFF2-40B4-BE49-F238E27FC236}">
                  <a16:creationId xmlns:a16="http://schemas.microsoft.com/office/drawing/2014/main" id="{8E3E7B1D-AD9B-C9BE-0DBB-2A99A7512BFC}"/>
                </a:ext>
              </a:extLst>
            </p:cNvPr>
            <p:cNvSpPr/>
            <p:nvPr/>
          </p:nvSpPr>
          <p:spPr>
            <a:xfrm>
              <a:off x="2072674" y="18995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2" name="Google Shape;4295;p68">
              <a:extLst>
                <a:ext uri="{FF2B5EF4-FFF2-40B4-BE49-F238E27FC236}">
                  <a16:creationId xmlns:a16="http://schemas.microsoft.com/office/drawing/2014/main" id="{1579B0F7-63A1-051B-8E4E-70B4273FC9C9}"/>
                </a:ext>
              </a:extLst>
            </p:cNvPr>
            <p:cNvSpPr/>
            <p:nvPr/>
          </p:nvSpPr>
          <p:spPr>
            <a:xfrm>
              <a:off x="2072729" y="1900635"/>
              <a:ext cx="14" cy="1154"/>
            </a:xfrm>
            <a:custGeom>
              <a:avLst/>
              <a:gdLst/>
              <a:ahLst/>
              <a:cxnLst/>
              <a:rect l="l" t="t" r="r" b="b"/>
              <a:pathLst>
                <a:path w="1" h="85" extrusionOk="0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3" name="Google Shape;4296;p68">
              <a:extLst>
                <a:ext uri="{FF2B5EF4-FFF2-40B4-BE49-F238E27FC236}">
                  <a16:creationId xmlns:a16="http://schemas.microsoft.com/office/drawing/2014/main" id="{F65C05CC-4AA9-921E-843A-4B11B72D18D5}"/>
                </a:ext>
              </a:extLst>
            </p:cNvPr>
            <p:cNvSpPr/>
            <p:nvPr/>
          </p:nvSpPr>
          <p:spPr>
            <a:xfrm>
              <a:off x="2055607" y="188351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4" name="Google Shape;4297;p68">
              <a:extLst>
                <a:ext uri="{FF2B5EF4-FFF2-40B4-BE49-F238E27FC236}">
                  <a16:creationId xmlns:a16="http://schemas.microsoft.com/office/drawing/2014/main" id="{5F39D505-EA66-FB58-0756-E9CA8D839911}"/>
                </a:ext>
              </a:extLst>
            </p:cNvPr>
            <p:cNvSpPr/>
            <p:nvPr/>
          </p:nvSpPr>
          <p:spPr>
            <a:xfrm>
              <a:off x="2070298" y="1894172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5" name="Google Shape;4298;p68">
              <a:extLst>
                <a:ext uri="{FF2B5EF4-FFF2-40B4-BE49-F238E27FC236}">
                  <a16:creationId xmlns:a16="http://schemas.microsoft.com/office/drawing/2014/main" id="{7C57430B-AA8A-7E8D-4BAA-4F482470E4A1}"/>
                </a:ext>
              </a:extLst>
            </p:cNvPr>
            <p:cNvSpPr/>
            <p:nvPr/>
          </p:nvSpPr>
          <p:spPr>
            <a:xfrm>
              <a:off x="2072104" y="189702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6" name="Google Shape;4299;p68">
              <a:extLst>
                <a:ext uri="{FF2B5EF4-FFF2-40B4-BE49-F238E27FC236}">
                  <a16:creationId xmlns:a16="http://schemas.microsoft.com/office/drawing/2014/main" id="{A74BA567-2851-46C2-3514-B35AA8D6885C}"/>
                </a:ext>
              </a:extLst>
            </p:cNvPr>
            <p:cNvSpPr/>
            <p:nvPr/>
          </p:nvSpPr>
          <p:spPr>
            <a:xfrm>
              <a:off x="2056042" y="188379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7" name="Google Shape;4300;p68">
              <a:extLst>
                <a:ext uri="{FF2B5EF4-FFF2-40B4-BE49-F238E27FC236}">
                  <a16:creationId xmlns:a16="http://schemas.microsoft.com/office/drawing/2014/main" id="{FD107684-FDA9-4BAE-7E44-753E9C169A64}"/>
                </a:ext>
              </a:extLst>
            </p:cNvPr>
            <p:cNvSpPr/>
            <p:nvPr/>
          </p:nvSpPr>
          <p:spPr>
            <a:xfrm>
              <a:off x="2072443" y="189816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8" name="Google Shape;4301;p68">
              <a:extLst>
                <a:ext uri="{FF2B5EF4-FFF2-40B4-BE49-F238E27FC236}">
                  <a16:creationId xmlns:a16="http://schemas.microsoft.com/office/drawing/2014/main" id="{0B5D929D-D117-C755-56A9-1B5E8F68D3B4}"/>
                </a:ext>
              </a:extLst>
            </p:cNvPr>
            <p:cNvSpPr/>
            <p:nvPr/>
          </p:nvSpPr>
          <p:spPr>
            <a:xfrm>
              <a:off x="2072633" y="189915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9" name="Google Shape;4302;p68">
              <a:extLst>
                <a:ext uri="{FF2B5EF4-FFF2-40B4-BE49-F238E27FC236}">
                  <a16:creationId xmlns:a16="http://schemas.microsoft.com/office/drawing/2014/main" id="{6858E6F5-012D-34A7-F429-4D6FA73CD59D}"/>
                </a:ext>
              </a:extLst>
            </p:cNvPr>
            <p:cNvSpPr/>
            <p:nvPr/>
          </p:nvSpPr>
          <p:spPr>
            <a:xfrm>
              <a:off x="2071588" y="189582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0" name="Google Shape;4303;p68">
              <a:extLst>
                <a:ext uri="{FF2B5EF4-FFF2-40B4-BE49-F238E27FC236}">
                  <a16:creationId xmlns:a16="http://schemas.microsoft.com/office/drawing/2014/main" id="{7C8ED1D7-B485-E0C2-B46C-5597D894CBC6}"/>
                </a:ext>
              </a:extLst>
            </p:cNvPr>
            <p:cNvSpPr/>
            <p:nvPr/>
          </p:nvSpPr>
          <p:spPr>
            <a:xfrm>
              <a:off x="2071208" y="189521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1" name="Google Shape;4304;p68">
              <a:extLst>
                <a:ext uri="{FF2B5EF4-FFF2-40B4-BE49-F238E27FC236}">
                  <a16:creationId xmlns:a16="http://schemas.microsoft.com/office/drawing/2014/main" id="{3E3F3DF7-D0B7-D8E3-C038-E544F66A3412}"/>
                </a:ext>
              </a:extLst>
            </p:cNvPr>
            <p:cNvSpPr/>
            <p:nvPr/>
          </p:nvSpPr>
          <p:spPr>
            <a:xfrm>
              <a:off x="2072253" y="189759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2" name="Google Shape;4305;p68">
              <a:extLst>
                <a:ext uri="{FF2B5EF4-FFF2-40B4-BE49-F238E27FC236}">
                  <a16:creationId xmlns:a16="http://schemas.microsoft.com/office/drawing/2014/main" id="{44BF55D6-CE55-31A4-778B-D1DAB5149C76}"/>
                </a:ext>
              </a:extLst>
            </p:cNvPr>
            <p:cNvSpPr/>
            <p:nvPr/>
          </p:nvSpPr>
          <p:spPr>
            <a:xfrm>
              <a:off x="2060848" y="189064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3" name="Google Shape;4306;p68">
              <a:extLst>
                <a:ext uri="{FF2B5EF4-FFF2-40B4-BE49-F238E27FC236}">
                  <a16:creationId xmlns:a16="http://schemas.microsoft.com/office/drawing/2014/main" id="{097878E0-21F8-583F-9972-4680DCC73B05}"/>
                </a:ext>
              </a:extLst>
            </p:cNvPr>
            <p:cNvSpPr/>
            <p:nvPr/>
          </p:nvSpPr>
          <p:spPr>
            <a:xfrm>
              <a:off x="2072729" y="18999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4" name="Google Shape;4307;p68">
              <a:extLst>
                <a:ext uri="{FF2B5EF4-FFF2-40B4-BE49-F238E27FC236}">
                  <a16:creationId xmlns:a16="http://schemas.microsoft.com/office/drawing/2014/main" id="{D21EC466-CDFF-9EDC-34C7-9E5670DC9350}"/>
                </a:ext>
              </a:extLst>
            </p:cNvPr>
            <p:cNvSpPr/>
            <p:nvPr/>
          </p:nvSpPr>
          <p:spPr>
            <a:xfrm>
              <a:off x="2073815" y="1900445"/>
              <a:ext cx="5010" cy="1100"/>
            </a:xfrm>
            <a:custGeom>
              <a:avLst/>
              <a:gdLst/>
              <a:ahLst/>
              <a:cxnLst/>
              <a:rect l="l" t="t" r="r" b="b"/>
              <a:pathLst>
                <a:path w="369" h="81" extrusionOk="0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5" name="Google Shape;4308;p68">
              <a:extLst>
                <a:ext uri="{FF2B5EF4-FFF2-40B4-BE49-F238E27FC236}">
                  <a16:creationId xmlns:a16="http://schemas.microsoft.com/office/drawing/2014/main" id="{C5DFB6CE-656E-F435-13DE-316CFC3A1977}"/>
                </a:ext>
              </a:extLst>
            </p:cNvPr>
            <p:cNvSpPr/>
            <p:nvPr/>
          </p:nvSpPr>
          <p:spPr>
            <a:xfrm>
              <a:off x="2010883" y="1853426"/>
              <a:ext cx="44738" cy="30101"/>
            </a:xfrm>
            <a:custGeom>
              <a:avLst/>
              <a:gdLst/>
              <a:ahLst/>
              <a:cxnLst/>
              <a:rect l="l" t="t" r="r" b="b"/>
              <a:pathLst>
                <a:path w="3295" h="2217" extrusionOk="0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6" name="Google Shape;4309;p68">
              <a:extLst>
                <a:ext uri="{FF2B5EF4-FFF2-40B4-BE49-F238E27FC236}">
                  <a16:creationId xmlns:a16="http://schemas.microsoft.com/office/drawing/2014/main" id="{F277D7BE-ADA2-BCE7-99B6-EDCC7E600EFC}"/>
                </a:ext>
              </a:extLst>
            </p:cNvPr>
            <p:cNvSpPr/>
            <p:nvPr/>
          </p:nvSpPr>
          <p:spPr>
            <a:xfrm>
              <a:off x="2069538" y="1893602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7" name="Google Shape;4310;p68">
              <a:extLst>
                <a:ext uri="{FF2B5EF4-FFF2-40B4-BE49-F238E27FC236}">
                  <a16:creationId xmlns:a16="http://schemas.microsoft.com/office/drawing/2014/main" id="{89E5949D-6556-91D9-44B0-16335F3640F6}"/>
                </a:ext>
              </a:extLst>
            </p:cNvPr>
            <p:cNvSpPr/>
            <p:nvPr/>
          </p:nvSpPr>
          <p:spPr>
            <a:xfrm>
              <a:off x="2070828" y="1894647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8" name="Google Shape;4311;p68">
              <a:extLst>
                <a:ext uri="{FF2B5EF4-FFF2-40B4-BE49-F238E27FC236}">
                  <a16:creationId xmlns:a16="http://schemas.microsoft.com/office/drawing/2014/main" id="{88ECF532-D97D-9AA5-2505-B1F407DCEAAF}"/>
                </a:ext>
              </a:extLst>
            </p:cNvPr>
            <p:cNvSpPr/>
            <p:nvPr/>
          </p:nvSpPr>
          <p:spPr>
            <a:xfrm>
              <a:off x="2072729" y="190025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9" name="Google Shape;4312;p68">
              <a:extLst>
                <a:ext uri="{FF2B5EF4-FFF2-40B4-BE49-F238E27FC236}">
                  <a16:creationId xmlns:a16="http://schemas.microsoft.com/office/drawing/2014/main" id="{156507F9-92C8-875C-2D5A-8BEC92DAFBC8}"/>
                </a:ext>
              </a:extLst>
            </p:cNvPr>
            <p:cNvSpPr/>
            <p:nvPr/>
          </p:nvSpPr>
          <p:spPr>
            <a:xfrm>
              <a:off x="2072729" y="190048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0" name="Google Shape;4313;p68">
              <a:extLst>
                <a:ext uri="{FF2B5EF4-FFF2-40B4-BE49-F238E27FC236}">
                  <a16:creationId xmlns:a16="http://schemas.microsoft.com/office/drawing/2014/main" id="{7A9D44E6-588A-9F1C-1E0B-C5551D98BACE}"/>
                </a:ext>
              </a:extLst>
            </p:cNvPr>
            <p:cNvSpPr/>
            <p:nvPr/>
          </p:nvSpPr>
          <p:spPr>
            <a:xfrm>
              <a:off x="2079042" y="190039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1" name="Google Shape;4314;p68">
              <a:extLst>
                <a:ext uri="{FF2B5EF4-FFF2-40B4-BE49-F238E27FC236}">
                  <a16:creationId xmlns:a16="http://schemas.microsoft.com/office/drawing/2014/main" id="{2EE5A3EF-AFAD-564B-966C-68B464E80CC8}"/>
                </a:ext>
              </a:extLst>
            </p:cNvPr>
            <p:cNvSpPr/>
            <p:nvPr/>
          </p:nvSpPr>
          <p:spPr>
            <a:xfrm>
              <a:off x="2072538" y="18986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2" name="Google Shape;4315;p68">
              <a:extLst>
                <a:ext uri="{FF2B5EF4-FFF2-40B4-BE49-F238E27FC236}">
                  <a16:creationId xmlns:a16="http://schemas.microsoft.com/office/drawing/2014/main" id="{B398ED7D-9A8B-DC49-0CC6-57850F68BD36}"/>
                </a:ext>
              </a:extLst>
            </p:cNvPr>
            <p:cNvSpPr/>
            <p:nvPr/>
          </p:nvSpPr>
          <p:spPr>
            <a:xfrm>
              <a:off x="2071873" y="18964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3" name="Google Shape;4316;p68">
              <a:extLst>
                <a:ext uri="{FF2B5EF4-FFF2-40B4-BE49-F238E27FC236}">
                  <a16:creationId xmlns:a16="http://schemas.microsoft.com/office/drawing/2014/main" id="{FAAF9EC0-B066-67D6-29B2-ECC146D4E62D}"/>
                </a:ext>
              </a:extLst>
            </p:cNvPr>
            <p:cNvSpPr/>
            <p:nvPr/>
          </p:nvSpPr>
          <p:spPr>
            <a:xfrm>
              <a:off x="1964013" y="1946120"/>
              <a:ext cx="109" cy="1534"/>
            </a:xfrm>
            <a:custGeom>
              <a:avLst/>
              <a:gdLst/>
              <a:ahLst/>
              <a:cxnLst/>
              <a:rect l="l" t="t" r="r" b="b"/>
              <a:pathLst>
                <a:path w="8" h="113" extrusionOk="0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4" name="Google Shape;4317;p68">
              <a:extLst>
                <a:ext uri="{FF2B5EF4-FFF2-40B4-BE49-F238E27FC236}">
                  <a16:creationId xmlns:a16="http://schemas.microsoft.com/office/drawing/2014/main" id="{93B40BEB-C64A-4919-A2C3-DF7E20FAF566}"/>
                </a:ext>
              </a:extLst>
            </p:cNvPr>
            <p:cNvSpPr/>
            <p:nvPr/>
          </p:nvSpPr>
          <p:spPr>
            <a:xfrm>
              <a:off x="1964013" y="1950872"/>
              <a:ext cx="14" cy="543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5" name="Google Shape;4318;p68">
              <a:extLst>
                <a:ext uri="{FF2B5EF4-FFF2-40B4-BE49-F238E27FC236}">
                  <a16:creationId xmlns:a16="http://schemas.microsoft.com/office/drawing/2014/main" id="{933630C1-FF91-E37F-87E3-554241D5801E}"/>
                </a:ext>
              </a:extLst>
            </p:cNvPr>
            <p:cNvSpPr/>
            <p:nvPr/>
          </p:nvSpPr>
          <p:spPr>
            <a:xfrm>
              <a:off x="1957361" y="1933683"/>
              <a:ext cx="1629" cy="2702"/>
            </a:xfrm>
            <a:custGeom>
              <a:avLst/>
              <a:gdLst/>
              <a:ahLst/>
              <a:cxnLst/>
              <a:rect l="l" t="t" r="r" b="b"/>
              <a:pathLst>
                <a:path w="120" h="199" extrusionOk="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6" name="Google Shape;4319;p68">
              <a:extLst>
                <a:ext uri="{FF2B5EF4-FFF2-40B4-BE49-F238E27FC236}">
                  <a16:creationId xmlns:a16="http://schemas.microsoft.com/office/drawing/2014/main" id="{E9EAB4B9-FF1F-279A-8074-57F07A99FD29}"/>
                </a:ext>
              </a:extLst>
            </p:cNvPr>
            <p:cNvSpPr/>
            <p:nvPr/>
          </p:nvSpPr>
          <p:spPr>
            <a:xfrm>
              <a:off x="1992866" y="1964748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7" name="Google Shape;4320;p68">
              <a:extLst>
                <a:ext uri="{FF2B5EF4-FFF2-40B4-BE49-F238E27FC236}">
                  <a16:creationId xmlns:a16="http://schemas.microsoft.com/office/drawing/2014/main" id="{33389644-764E-CC0F-A976-13EDD3F4535E}"/>
                </a:ext>
              </a:extLst>
            </p:cNvPr>
            <p:cNvSpPr/>
            <p:nvPr/>
          </p:nvSpPr>
          <p:spPr>
            <a:xfrm>
              <a:off x="1994631" y="19662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8" name="Google Shape;4321;p68">
              <a:extLst>
                <a:ext uri="{FF2B5EF4-FFF2-40B4-BE49-F238E27FC236}">
                  <a16:creationId xmlns:a16="http://schemas.microsoft.com/office/drawing/2014/main" id="{B40A490F-B3B7-774C-F7E1-4DD309077B9B}"/>
                </a:ext>
              </a:extLst>
            </p:cNvPr>
            <p:cNvSpPr/>
            <p:nvPr/>
          </p:nvSpPr>
          <p:spPr>
            <a:xfrm>
              <a:off x="2004325" y="1964843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9" name="Google Shape;4322;p68">
              <a:extLst>
                <a:ext uri="{FF2B5EF4-FFF2-40B4-BE49-F238E27FC236}">
                  <a16:creationId xmlns:a16="http://schemas.microsoft.com/office/drawing/2014/main" id="{22DB4D89-65B9-3C4F-4A58-2F7FE97FBD80}"/>
                </a:ext>
              </a:extLst>
            </p:cNvPr>
            <p:cNvSpPr/>
            <p:nvPr/>
          </p:nvSpPr>
          <p:spPr>
            <a:xfrm>
              <a:off x="1988589" y="1966133"/>
              <a:ext cx="733" cy="299"/>
            </a:xfrm>
            <a:custGeom>
              <a:avLst/>
              <a:gdLst/>
              <a:ahLst/>
              <a:cxnLst/>
              <a:rect l="l" t="t" r="r" b="b"/>
              <a:pathLst>
                <a:path w="54" h="22" extrusionOk="0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0" name="Google Shape;4323;p68">
              <a:extLst>
                <a:ext uri="{FF2B5EF4-FFF2-40B4-BE49-F238E27FC236}">
                  <a16:creationId xmlns:a16="http://schemas.microsoft.com/office/drawing/2014/main" id="{F184111B-9C58-0708-7482-7060C54B9BC9}"/>
                </a:ext>
              </a:extLst>
            </p:cNvPr>
            <p:cNvSpPr/>
            <p:nvPr/>
          </p:nvSpPr>
          <p:spPr>
            <a:xfrm>
              <a:off x="1989634" y="1964558"/>
              <a:ext cx="1494" cy="1534"/>
            </a:xfrm>
            <a:custGeom>
              <a:avLst/>
              <a:gdLst/>
              <a:ahLst/>
              <a:cxnLst/>
              <a:rect l="l" t="t" r="r" b="b"/>
              <a:pathLst>
                <a:path w="110" h="113" extrusionOk="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1" name="Google Shape;4324;p68">
              <a:extLst>
                <a:ext uri="{FF2B5EF4-FFF2-40B4-BE49-F238E27FC236}">
                  <a16:creationId xmlns:a16="http://schemas.microsoft.com/office/drawing/2014/main" id="{F4B34CB8-82CE-F919-342F-83B3EEE57D2B}"/>
                </a:ext>
              </a:extLst>
            </p:cNvPr>
            <p:cNvSpPr/>
            <p:nvPr/>
          </p:nvSpPr>
          <p:spPr>
            <a:xfrm>
              <a:off x="1992390" y="196461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2" name="Google Shape;4325;p68">
              <a:extLst>
                <a:ext uri="{FF2B5EF4-FFF2-40B4-BE49-F238E27FC236}">
                  <a16:creationId xmlns:a16="http://schemas.microsoft.com/office/drawing/2014/main" id="{0D880D6D-2831-9F48-90D7-B9B7A537C6C3}"/>
                </a:ext>
              </a:extLst>
            </p:cNvPr>
            <p:cNvSpPr/>
            <p:nvPr/>
          </p:nvSpPr>
          <p:spPr>
            <a:xfrm>
              <a:off x="1989539" y="196613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3" name="Google Shape;4326;p68">
              <a:extLst>
                <a:ext uri="{FF2B5EF4-FFF2-40B4-BE49-F238E27FC236}">
                  <a16:creationId xmlns:a16="http://schemas.microsoft.com/office/drawing/2014/main" id="{17F59EB4-4AA9-50DB-3835-56F377AE65A0}"/>
                </a:ext>
              </a:extLst>
            </p:cNvPr>
            <p:cNvSpPr/>
            <p:nvPr/>
          </p:nvSpPr>
          <p:spPr>
            <a:xfrm>
              <a:off x="1994196" y="196584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4" name="Google Shape;4327;p68">
              <a:extLst>
                <a:ext uri="{FF2B5EF4-FFF2-40B4-BE49-F238E27FC236}">
                  <a16:creationId xmlns:a16="http://schemas.microsoft.com/office/drawing/2014/main" id="{C5C03E24-BA34-8686-A2FE-59BBE6D8A9B0}"/>
                </a:ext>
              </a:extLst>
            </p:cNvPr>
            <p:cNvSpPr/>
            <p:nvPr/>
          </p:nvSpPr>
          <p:spPr>
            <a:xfrm>
              <a:off x="1993816" y="196546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5" name="Google Shape;4328;p68">
              <a:extLst>
                <a:ext uri="{FF2B5EF4-FFF2-40B4-BE49-F238E27FC236}">
                  <a16:creationId xmlns:a16="http://schemas.microsoft.com/office/drawing/2014/main" id="{FA847DD0-22CC-2F0F-FC85-06E96539CBD6}"/>
                </a:ext>
              </a:extLst>
            </p:cNvPr>
            <p:cNvSpPr/>
            <p:nvPr/>
          </p:nvSpPr>
          <p:spPr>
            <a:xfrm>
              <a:off x="1991875" y="196451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6" name="Google Shape;4329;p68">
              <a:extLst>
                <a:ext uri="{FF2B5EF4-FFF2-40B4-BE49-F238E27FC236}">
                  <a16:creationId xmlns:a16="http://schemas.microsoft.com/office/drawing/2014/main" id="{34FB73FD-72CF-B0EF-EE62-06E3A6675C99}"/>
                </a:ext>
              </a:extLst>
            </p:cNvPr>
            <p:cNvSpPr/>
            <p:nvPr/>
          </p:nvSpPr>
          <p:spPr>
            <a:xfrm>
              <a:off x="1989349" y="1966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7" name="Google Shape;4330;p68">
              <a:extLst>
                <a:ext uri="{FF2B5EF4-FFF2-40B4-BE49-F238E27FC236}">
                  <a16:creationId xmlns:a16="http://schemas.microsoft.com/office/drawing/2014/main" id="{E3A6D7C7-3BA5-4422-D180-D7EB2A1959AA}"/>
                </a:ext>
              </a:extLst>
            </p:cNvPr>
            <p:cNvSpPr/>
            <p:nvPr/>
          </p:nvSpPr>
          <p:spPr>
            <a:xfrm>
              <a:off x="2003035" y="1965087"/>
              <a:ext cx="1303" cy="720"/>
            </a:xfrm>
            <a:custGeom>
              <a:avLst/>
              <a:gdLst/>
              <a:ahLst/>
              <a:cxnLst/>
              <a:rect l="l" t="t" r="r" b="b"/>
              <a:pathLst>
                <a:path w="96" h="53" extrusionOk="0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8" name="Google Shape;4331;p68">
              <a:extLst>
                <a:ext uri="{FF2B5EF4-FFF2-40B4-BE49-F238E27FC236}">
                  <a16:creationId xmlns:a16="http://schemas.microsoft.com/office/drawing/2014/main" id="{3CEDA062-CF4A-7EA8-9DE5-76F6333FBFEC}"/>
                </a:ext>
              </a:extLst>
            </p:cNvPr>
            <p:cNvSpPr/>
            <p:nvPr/>
          </p:nvSpPr>
          <p:spPr>
            <a:xfrm>
              <a:off x="2004800" y="1964463"/>
              <a:ext cx="1494" cy="353"/>
            </a:xfrm>
            <a:custGeom>
              <a:avLst/>
              <a:gdLst/>
              <a:ahLst/>
              <a:cxnLst/>
              <a:rect l="l" t="t" r="r" b="b"/>
              <a:pathLst>
                <a:path w="110" h="26" extrusionOk="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9" name="Google Shape;4332;p68">
              <a:extLst>
                <a:ext uri="{FF2B5EF4-FFF2-40B4-BE49-F238E27FC236}">
                  <a16:creationId xmlns:a16="http://schemas.microsoft.com/office/drawing/2014/main" id="{46C6153C-083E-2601-3D3D-0DA3D85B588B}"/>
                </a:ext>
              </a:extLst>
            </p:cNvPr>
            <p:cNvSpPr/>
            <p:nvPr/>
          </p:nvSpPr>
          <p:spPr>
            <a:xfrm>
              <a:off x="1993341" y="196508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0" name="Google Shape;4333;p68">
              <a:extLst>
                <a:ext uri="{FF2B5EF4-FFF2-40B4-BE49-F238E27FC236}">
                  <a16:creationId xmlns:a16="http://schemas.microsoft.com/office/drawing/2014/main" id="{C1D5D059-6A91-C0D4-4C58-7184B1CF83A4}"/>
                </a:ext>
              </a:extLst>
            </p:cNvPr>
            <p:cNvSpPr/>
            <p:nvPr/>
          </p:nvSpPr>
          <p:spPr>
            <a:xfrm>
              <a:off x="1964068" y="1949446"/>
              <a:ext cx="54" cy="1208"/>
            </a:xfrm>
            <a:custGeom>
              <a:avLst/>
              <a:gdLst/>
              <a:ahLst/>
              <a:cxnLst/>
              <a:rect l="l" t="t" r="r" b="b"/>
              <a:pathLst>
                <a:path w="4" h="89" extrusionOk="0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1" name="Google Shape;4334;p68">
              <a:extLst>
                <a:ext uri="{FF2B5EF4-FFF2-40B4-BE49-F238E27FC236}">
                  <a16:creationId xmlns:a16="http://schemas.microsoft.com/office/drawing/2014/main" id="{E665552B-3F6E-DA0E-67A6-C39EE7ED0977}"/>
                </a:ext>
              </a:extLst>
            </p:cNvPr>
            <p:cNvSpPr/>
            <p:nvPr/>
          </p:nvSpPr>
          <p:spPr>
            <a:xfrm>
              <a:off x="1987788" y="1965318"/>
              <a:ext cx="815" cy="828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2" name="Google Shape;4335;p68">
              <a:extLst>
                <a:ext uri="{FF2B5EF4-FFF2-40B4-BE49-F238E27FC236}">
                  <a16:creationId xmlns:a16="http://schemas.microsoft.com/office/drawing/2014/main" id="{2DB244F6-138A-3096-BDCF-811356E535A3}"/>
                </a:ext>
              </a:extLst>
            </p:cNvPr>
            <p:cNvSpPr/>
            <p:nvPr/>
          </p:nvSpPr>
          <p:spPr>
            <a:xfrm>
              <a:off x="1964013" y="1951876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3" name="Google Shape;4336;p68">
              <a:extLst>
                <a:ext uri="{FF2B5EF4-FFF2-40B4-BE49-F238E27FC236}">
                  <a16:creationId xmlns:a16="http://schemas.microsoft.com/office/drawing/2014/main" id="{0F57B8CA-C5EF-F41A-137E-1F7CB8A26E60}"/>
                </a:ext>
              </a:extLst>
            </p:cNvPr>
            <p:cNvSpPr/>
            <p:nvPr/>
          </p:nvSpPr>
          <p:spPr>
            <a:xfrm>
              <a:off x="1964299" y="1952732"/>
              <a:ext cx="353" cy="679"/>
            </a:xfrm>
            <a:custGeom>
              <a:avLst/>
              <a:gdLst/>
              <a:ahLst/>
              <a:cxnLst/>
              <a:rect l="l" t="t" r="r" b="b"/>
              <a:pathLst>
                <a:path w="26" h="50" extrusionOk="0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4" name="Google Shape;4337;p68">
              <a:extLst>
                <a:ext uri="{FF2B5EF4-FFF2-40B4-BE49-F238E27FC236}">
                  <a16:creationId xmlns:a16="http://schemas.microsoft.com/office/drawing/2014/main" id="{11C8AB7B-B47F-305F-4624-73FCC20D5581}"/>
                </a:ext>
              </a:extLst>
            </p:cNvPr>
            <p:cNvSpPr/>
            <p:nvPr/>
          </p:nvSpPr>
          <p:spPr>
            <a:xfrm>
              <a:off x="1988358" y="1965983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5" name="Google Shape;4338;p68">
              <a:extLst>
                <a:ext uri="{FF2B5EF4-FFF2-40B4-BE49-F238E27FC236}">
                  <a16:creationId xmlns:a16="http://schemas.microsoft.com/office/drawing/2014/main" id="{2333944B-04EE-ADF1-568B-68FEECCFEC75}"/>
                </a:ext>
              </a:extLst>
            </p:cNvPr>
            <p:cNvSpPr/>
            <p:nvPr/>
          </p:nvSpPr>
          <p:spPr>
            <a:xfrm>
              <a:off x="1957415" y="1933479"/>
              <a:ext cx="720" cy="149"/>
            </a:xfrm>
            <a:custGeom>
              <a:avLst/>
              <a:gdLst/>
              <a:ahLst/>
              <a:cxnLst/>
              <a:rect l="l" t="t" r="r" b="b"/>
              <a:pathLst>
                <a:path w="53" h="11" extrusionOk="0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6" name="Google Shape;4339;p68">
              <a:extLst>
                <a:ext uri="{FF2B5EF4-FFF2-40B4-BE49-F238E27FC236}">
                  <a16:creationId xmlns:a16="http://schemas.microsoft.com/office/drawing/2014/main" id="{CD973C74-7155-F3B7-9E6A-18DCF5383452}"/>
                </a:ext>
              </a:extLst>
            </p:cNvPr>
            <p:cNvSpPr/>
            <p:nvPr/>
          </p:nvSpPr>
          <p:spPr>
            <a:xfrm>
              <a:off x="1959506" y="1932569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7" name="Google Shape;4340;p68">
              <a:extLst>
                <a:ext uri="{FF2B5EF4-FFF2-40B4-BE49-F238E27FC236}">
                  <a16:creationId xmlns:a16="http://schemas.microsoft.com/office/drawing/2014/main" id="{CEADA353-94EE-7512-0326-1E94B70DC977}"/>
                </a:ext>
              </a:extLst>
            </p:cNvPr>
            <p:cNvSpPr/>
            <p:nvPr/>
          </p:nvSpPr>
          <p:spPr>
            <a:xfrm>
              <a:off x="1958175" y="1933289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8" name="Google Shape;4341;p68">
              <a:extLst>
                <a:ext uri="{FF2B5EF4-FFF2-40B4-BE49-F238E27FC236}">
                  <a16:creationId xmlns:a16="http://schemas.microsoft.com/office/drawing/2014/main" id="{C4D73C47-E32F-A58B-262D-29839CC5B9C3}"/>
                </a:ext>
              </a:extLst>
            </p:cNvPr>
            <p:cNvSpPr/>
            <p:nvPr/>
          </p:nvSpPr>
          <p:spPr>
            <a:xfrm>
              <a:off x="1958881" y="1932949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9" name="Google Shape;4342;p68">
              <a:extLst>
                <a:ext uri="{FF2B5EF4-FFF2-40B4-BE49-F238E27FC236}">
                  <a16:creationId xmlns:a16="http://schemas.microsoft.com/office/drawing/2014/main" id="{526184F1-4845-9219-6358-FE2849945D2E}"/>
                </a:ext>
              </a:extLst>
            </p:cNvPr>
            <p:cNvSpPr/>
            <p:nvPr/>
          </p:nvSpPr>
          <p:spPr>
            <a:xfrm>
              <a:off x="1959981" y="1932148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0" name="Google Shape;4343;p68">
              <a:extLst>
                <a:ext uri="{FF2B5EF4-FFF2-40B4-BE49-F238E27FC236}">
                  <a16:creationId xmlns:a16="http://schemas.microsoft.com/office/drawing/2014/main" id="{80EE67C0-F775-7FE0-F653-0DAA366A7E60}"/>
                </a:ext>
              </a:extLst>
            </p:cNvPr>
            <p:cNvSpPr/>
            <p:nvPr/>
          </p:nvSpPr>
          <p:spPr>
            <a:xfrm>
              <a:off x="1960646" y="1931103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1" name="Google Shape;4344;p68">
              <a:extLst>
                <a:ext uri="{FF2B5EF4-FFF2-40B4-BE49-F238E27FC236}">
                  <a16:creationId xmlns:a16="http://schemas.microsoft.com/office/drawing/2014/main" id="{C288C1DC-C1B0-EB5F-A37C-DD0BB561F4F4}"/>
                </a:ext>
              </a:extLst>
            </p:cNvPr>
            <p:cNvSpPr/>
            <p:nvPr/>
          </p:nvSpPr>
          <p:spPr>
            <a:xfrm>
              <a:off x="1969051" y="1928673"/>
              <a:ext cx="1398" cy="204"/>
            </a:xfrm>
            <a:custGeom>
              <a:avLst/>
              <a:gdLst/>
              <a:ahLst/>
              <a:cxnLst/>
              <a:rect l="l" t="t" r="r" b="b"/>
              <a:pathLst>
                <a:path w="103" h="15" extrusionOk="0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2" name="Google Shape;4345;p68">
              <a:extLst>
                <a:ext uri="{FF2B5EF4-FFF2-40B4-BE49-F238E27FC236}">
                  <a16:creationId xmlns:a16="http://schemas.microsoft.com/office/drawing/2014/main" id="{CD0870A3-280A-CD67-3E2B-FDE4203A69F3}"/>
                </a:ext>
              </a:extLst>
            </p:cNvPr>
            <p:cNvSpPr/>
            <p:nvPr/>
          </p:nvSpPr>
          <p:spPr>
            <a:xfrm>
              <a:off x="1960836" y="1930438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3" name="Google Shape;4346;p68">
              <a:extLst>
                <a:ext uri="{FF2B5EF4-FFF2-40B4-BE49-F238E27FC236}">
                  <a16:creationId xmlns:a16="http://schemas.microsoft.com/office/drawing/2014/main" id="{4C49C6F8-B4FD-F02E-DC9B-BCA40F2CA13A}"/>
                </a:ext>
              </a:extLst>
            </p:cNvPr>
            <p:cNvSpPr/>
            <p:nvPr/>
          </p:nvSpPr>
          <p:spPr>
            <a:xfrm>
              <a:off x="1960361" y="193167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4" name="Google Shape;4347;p68">
              <a:extLst>
                <a:ext uri="{FF2B5EF4-FFF2-40B4-BE49-F238E27FC236}">
                  <a16:creationId xmlns:a16="http://schemas.microsoft.com/office/drawing/2014/main" id="{975CE980-EC2F-F24D-2650-9C54DA646F58}"/>
                </a:ext>
              </a:extLst>
            </p:cNvPr>
            <p:cNvSpPr/>
            <p:nvPr/>
          </p:nvSpPr>
          <p:spPr>
            <a:xfrm>
              <a:off x="2008222" y="1930981"/>
              <a:ext cx="58533" cy="39592"/>
            </a:xfrm>
            <a:custGeom>
              <a:avLst/>
              <a:gdLst/>
              <a:ahLst/>
              <a:cxnLst/>
              <a:rect l="l" t="t" r="r" b="b"/>
              <a:pathLst>
                <a:path w="4311" h="2916" extrusionOk="0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5" name="Google Shape;4348;p68">
              <a:extLst>
                <a:ext uri="{FF2B5EF4-FFF2-40B4-BE49-F238E27FC236}">
                  <a16:creationId xmlns:a16="http://schemas.microsoft.com/office/drawing/2014/main" id="{FEE52A46-F73B-4224-3856-B7868FCC417D}"/>
                </a:ext>
              </a:extLst>
            </p:cNvPr>
            <p:cNvSpPr/>
            <p:nvPr/>
          </p:nvSpPr>
          <p:spPr>
            <a:xfrm>
              <a:off x="2054236" y="1960186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6" name="Google Shape;4349;p68">
              <a:extLst>
                <a:ext uri="{FF2B5EF4-FFF2-40B4-BE49-F238E27FC236}">
                  <a16:creationId xmlns:a16="http://schemas.microsoft.com/office/drawing/2014/main" id="{E14AB663-1F49-F4F1-A588-92981FE73E6A}"/>
                </a:ext>
              </a:extLst>
            </p:cNvPr>
            <p:cNvSpPr/>
            <p:nvPr/>
          </p:nvSpPr>
          <p:spPr>
            <a:xfrm>
              <a:off x="2066782" y="195438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7" name="Google Shape;4350;p68">
              <a:extLst>
                <a:ext uri="{FF2B5EF4-FFF2-40B4-BE49-F238E27FC236}">
                  <a16:creationId xmlns:a16="http://schemas.microsoft.com/office/drawing/2014/main" id="{7E1F2E0A-6022-762F-0E0D-C9E849210545}"/>
                </a:ext>
              </a:extLst>
            </p:cNvPr>
            <p:cNvSpPr/>
            <p:nvPr/>
          </p:nvSpPr>
          <p:spPr>
            <a:xfrm>
              <a:off x="2066782" y="195467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8" name="Google Shape;4351;p68">
              <a:extLst>
                <a:ext uri="{FF2B5EF4-FFF2-40B4-BE49-F238E27FC236}">
                  <a16:creationId xmlns:a16="http://schemas.microsoft.com/office/drawing/2014/main" id="{09E474D9-2278-7489-C6CE-EB9528AFADB6}"/>
                </a:ext>
              </a:extLst>
            </p:cNvPr>
            <p:cNvSpPr/>
            <p:nvPr/>
          </p:nvSpPr>
          <p:spPr>
            <a:xfrm>
              <a:off x="2066836" y="19545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9" name="Google Shape;4352;p68">
              <a:extLst>
                <a:ext uri="{FF2B5EF4-FFF2-40B4-BE49-F238E27FC236}">
                  <a16:creationId xmlns:a16="http://schemas.microsoft.com/office/drawing/2014/main" id="{5B2B36F8-8461-CFE4-072A-99DE62061FA8}"/>
                </a:ext>
              </a:extLst>
            </p:cNvPr>
            <p:cNvSpPr/>
            <p:nvPr/>
          </p:nvSpPr>
          <p:spPr>
            <a:xfrm>
              <a:off x="2066591" y="19548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0" name="Google Shape;4353;p68">
              <a:extLst>
                <a:ext uri="{FF2B5EF4-FFF2-40B4-BE49-F238E27FC236}">
                  <a16:creationId xmlns:a16="http://schemas.microsoft.com/office/drawing/2014/main" id="{521E8DC8-FA80-A392-9060-8B423414904E}"/>
                </a:ext>
              </a:extLst>
            </p:cNvPr>
            <p:cNvSpPr/>
            <p:nvPr/>
          </p:nvSpPr>
          <p:spPr>
            <a:xfrm>
              <a:off x="2066401" y="195495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1" name="Google Shape;4354;p68">
              <a:extLst>
                <a:ext uri="{FF2B5EF4-FFF2-40B4-BE49-F238E27FC236}">
                  <a16:creationId xmlns:a16="http://schemas.microsoft.com/office/drawing/2014/main" id="{377900B8-F994-5671-2F81-749ECA3C554B}"/>
                </a:ext>
              </a:extLst>
            </p:cNvPr>
            <p:cNvSpPr/>
            <p:nvPr/>
          </p:nvSpPr>
          <p:spPr>
            <a:xfrm>
              <a:off x="2066687" y="195476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2" name="Google Shape;4355;p68">
              <a:extLst>
                <a:ext uri="{FF2B5EF4-FFF2-40B4-BE49-F238E27FC236}">
                  <a16:creationId xmlns:a16="http://schemas.microsoft.com/office/drawing/2014/main" id="{E1046836-C590-8E4B-907A-5260AE11621E}"/>
                </a:ext>
              </a:extLst>
            </p:cNvPr>
            <p:cNvSpPr/>
            <p:nvPr/>
          </p:nvSpPr>
          <p:spPr>
            <a:xfrm>
              <a:off x="2055037" y="1960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3" name="Google Shape;4356;p68">
              <a:extLst>
                <a:ext uri="{FF2B5EF4-FFF2-40B4-BE49-F238E27FC236}">
                  <a16:creationId xmlns:a16="http://schemas.microsoft.com/office/drawing/2014/main" id="{630B78D3-6616-1B09-5610-2EF05D61466B}"/>
                </a:ext>
              </a:extLst>
            </p:cNvPr>
            <p:cNvSpPr/>
            <p:nvPr/>
          </p:nvSpPr>
          <p:spPr>
            <a:xfrm>
              <a:off x="2066171" y="195510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4" name="Google Shape;4357;p68">
              <a:extLst>
                <a:ext uri="{FF2B5EF4-FFF2-40B4-BE49-F238E27FC236}">
                  <a16:creationId xmlns:a16="http://schemas.microsoft.com/office/drawing/2014/main" id="{49EC5702-C318-D9B8-B824-F31BAF1B8CA1}"/>
                </a:ext>
              </a:extLst>
            </p:cNvPr>
            <p:cNvSpPr/>
            <p:nvPr/>
          </p:nvSpPr>
          <p:spPr>
            <a:xfrm>
              <a:off x="2051439" y="1959711"/>
              <a:ext cx="2811" cy="489"/>
            </a:xfrm>
            <a:custGeom>
              <a:avLst/>
              <a:gdLst/>
              <a:ahLst/>
              <a:cxnLst/>
              <a:rect l="l" t="t" r="r" b="b"/>
              <a:pathLst>
                <a:path w="207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5" name="Google Shape;4358;p68">
              <a:extLst>
                <a:ext uri="{FF2B5EF4-FFF2-40B4-BE49-F238E27FC236}">
                  <a16:creationId xmlns:a16="http://schemas.microsoft.com/office/drawing/2014/main" id="{EEE421AA-8092-18C9-52D8-4FABD7B078E2}"/>
                </a:ext>
              </a:extLst>
            </p:cNvPr>
            <p:cNvSpPr/>
            <p:nvPr/>
          </p:nvSpPr>
          <p:spPr>
            <a:xfrm>
              <a:off x="2046633" y="1959575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6" name="Google Shape;4359;p68">
              <a:extLst>
                <a:ext uri="{FF2B5EF4-FFF2-40B4-BE49-F238E27FC236}">
                  <a16:creationId xmlns:a16="http://schemas.microsoft.com/office/drawing/2014/main" id="{557EF545-78F4-23F0-2B5A-8B38EFF003EC}"/>
                </a:ext>
              </a:extLst>
            </p:cNvPr>
            <p:cNvSpPr/>
            <p:nvPr/>
          </p:nvSpPr>
          <p:spPr>
            <a:xfrm>
              <a:off x="204834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7" name="Google Shape;4360;p68">
              <a:extLst>
                <a:ext uri="{FF2B5EF4-FFF2-40B4-BE49-F238E27FC236}">
                  <a16:creationId xmlns:a16="http://schemas.microsoft.com/office/drawing/2014/main" id="{BA00ED3F-399E-6E92-3668-C09C11FC645B}"/>
                </a:ext>
              </a:extLst>
            </p:cNvPr>
            <p:cNvSpPr/>
            <p:nvPr/>
          </p:nvSpPr>
          <p:spPr>
            <a:xfrm>
              <a:off x="2053856" y="1960186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8" name="Google Shape;4361;p68">
              <a:extLst>
                <a:ext uri="{FF2B5EF4-FFF2-40B4-BE49-F238E27FC236}">
                  <a16:creationId xmlns:a16="http://schemas.microsoft.com/office/drawing/2014/main" id="{BD81507E-BC7E-0FE8-AC80-5B8AC1B61228}"/>
                </a:ext>
              </a:extLst>
            </p:cNvPr>
            <p:cNvSpPr/>
            <p:nvPr/>
          </p:nvSpPr>
          <p:spPr>
            <a:xfrm>
              <a:off x="2011263" y="1967273"/>
              <a:ext cx="1208" cy="1385"/>
            </a:xfrm>
            <a:custGeom>
              <a:avLst/>
              <a:gdLst/>
              <a:ahLst/>
              <a:cxnLst/>
              <a:rect l="l" t="t" r="r" b="b"/>
              <a:pathLst>
                <a:path w="89" h="102" extrusionOk="0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9" name="Google Shape;4362;p68">
              <a:extLst>
                <a:ext uri="{FF2B5EF4-FFF2-40B4-BE49-F238E27FC236}">
                  <a16:creationId xmlns:a16="http://schemas.microsoft.com/office/drawing/2014/main" id="{35EE3383-3760-2F0B-D128-FCFC99BA863F}"/>
                </a:ext>
              </a:extLst>
            </p:cNvPr>
            <p:cNvSpPr/>
            <p:nvPr/>
          </p:nvSpPr>
          <p:spPr>
            <a:xfrm>
              <a:off x="2008086" y="1964748"/>
              <a:ext cx="2770" cy="1914"/>
            </a:xfrm>
            <a:custGeom>
              <a:avLst/>
              <a:gdLst/>
              <a:ahLst/>
              <a:cxnLst/>
              <a:rect l="l" t="t" r="r" b="b"/>
              <a:pathLst>
                <a:path w="204" h="141" extrusionOk="0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0" name="Google Shape;4363;p68">
              <a:extLst>
                <a:ext uri="{FF2B5EF4-FFF2-40B4-BE49-F238E27FC236}">
                  <a16:creationId xmlns:a16="http://schemas.microsoft.com/office/drawing/2014/main" id="{A330F773-941F-DFA9-B8A2-C8FE1233B3EA}"/>
                </a:ext>
              </a:extLst>
            </p:cNvPr>
            <p:cNvSpPr/>
            <p:nvPr/>
          </p:nvSpPr>
          <p:spPr>
            <a:xfrm>
              <a:off x="2022818" y="1968074"/>
              <a:ext cx="3720" cy="1059"/>
            </a:xfrm>
            <a:custGeom>
              <a:avLst/>
              <a:gdLst/>
              <a:ahLst/>
              <a:cxnLst/>
              <a:rect l="l" t="t" r="r" b="b"/>
              <a:pathLst>
                <a:path w="274" h="78" extrusionOk="0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1" name="Google Shape;4364;p68">
              <a:extLst>
                <a:ext uri="{FF2B5EF4-FFF2-40B4-BE49-F238E27FC236}">
                  <a16:creationId xmlns:a16="http://schemas.microsoft.com/office/drawing/2014/main" id="{912F089D-D33F-AB11-5F8A-DE6DB670A2B2}"/>
                </a:ext>
              </a:extLst>
            </p:cNvPr>
            <p:cNvSpPr/>
            <p:nvPr/>
          </p:nvSpPr>
          <p:spPr>
            <a:xfrm>
              <a:off x="2026524" y="196912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2" name="Google Shape;4365;p68">
              <a:extLst>
                <a:ext uri="{FF2B5EF4-FFF2-40B4-BE49-F238E27FC236}">
                  <a16:creationId xmlns:a16="http://schemas.microsoft.com/office/drawing/2014/main" id="{051B3926-FCC8-6509-5D04-4504C7962474}"/>
                </a:ext>
              </a:extLst>
            </p:cNvPr>
            <p:cNvSpPr/>
            <p:nvPr/>
          </p:nvSpPr>
          <p:spPr>
            <a:xfrm>
              <a:off x="2010842" y="196670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3" name="Google Shape;4366;p68">
              <a:extLst>
                <a:ext uri="{FF2B5EF4-FFF2-40B4-BE49-F238E27FC236}">
                  <a16:creationId xmlns:a16="http://schemas.microsoft.com/office/drawing/2014/main" id="{4B3158A6-41CF-F7D2-A2A5-5799A9ACA67A}"/>
                </a:ext>
              </a:extLst>
            </p:cNvPr>
            <p:cNvSpPr/>
            <p:nvPr/>
          </p:nvSpPr>
          <p:spPr>
            <a:xfrm>
              <a:off x="2045397" y="1961001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4" name="Google Shape;4367;p68">
              <a:extLst>
                <a:ext uri="{FF2B5EF4-FFF2-40B4-BE49-F238E27FC236}">
                  <a16:creationId xmlns:a16="http://schemas.microsoft.com/office/drawing/2014/main" id="{E3008637-A011-B9FE-B0DD-6F8A0BAC60EA}"/>
                </a:ext>
              </a:extLst>
            </p:cNvPr>
            <p:cNvSpPr/>
            <p:nvPr/>
          </p:nvSpPr>
          <p:spPr>
            <a:xfrm>
              <a:off x="2045058" y="19609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5" name="Google Shape;4368;p68">
              <a:extLst>
                <a:ext uri="{FF2B5EF4-FFF2-40B4-BE49-F238E27FC236}">
                  <a16:creationId xmlns:a16="http://schemas.microsoft.com/office/drawing/2014/main" id="{9C323DB7-9D2D-C4D8-2AA3-6EB0D3AE4E0E}"/>
                </a:ext>
              </a:extLst>
            </p:cNvPr>
            <p:cNvSpPr/>
            <p:nvPr/>
          </p:nvSpPr>
          <p:spPr>
            <a:xfrm>
              <a:off x="2044677" y="19608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6" name="Google Shape;4369;p68">
              <a:extLst>
                <a:ext uri="{FF2B5EF4-FFF2-40B4-BE49-F238E27FC236}">
                  <a16:creationId xmlns:a16="http://schemas.microsoft.com/office/drawing/2014/main" id="{F38B6096-E261-9502-BC65-146C1C0B8B7A}"/>
                </a:ext>
              </a:extLst>
            </p:cNvPr>
            <p:cNvSpPr/>
            <p:nvPr/>
          </p:nvSpPr>
          <p:spPr>
            <a:xfrm>
              <a:off x="2027190" y="1968984"/>
              <a:ext cx="244" cy="625"/>
            </a:xfrm>
            <a:custGeom>
              <a:avLst/>
              <a:gdLst/>
              <a:ahLst/>
              <a:cxnLst/>
              <a:rect l="l" t="t" r="r" b="b"/>
              <a:pathLst>
                <a:path w="18" h="46" extrusionOk="0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7" name="Google Shape;4370;p68">
              <a:extLst>
                <a:ext uri="{FF2B5EF4-FFF2-40B4-BE49-F238E27FC236}">
                  <a16:creationId xmlns:a16="http://schemas.microsoft.com/office/drawing/2014/main" id="{E83E29F2-C9D8-DAB9-E42C-188525E477CD}"/>
                </a:ext>
              </a:extLst>
            </p:cNvPr>
            <p:cNvSpPr/>
            <p:nvPr/>
          </p:nvSpPr>
          <p:spPr>
            <a:xfrm>
              <a:off x="2026280" y="1960023"/>
              <a:ext cx="9287" cy="1086"/>
            </a:xfrm>
            <a:custGeom>
              <a:avLst/>
              <a:gdLst/>
              <a:ahLst/>
              <a:cxnLst/>
              <a:rect l="l" t="t" r="r" b="b"/>
              <a:pathLst>
                <a:path w="684" h="80" extrusionOk="0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8" name="Google Shape;4371;p68">
              <a:extLst>
                <a:ext uri="{FF2B5EF4-FFF2-40B4-BE49-F238E27FC236}">
                  <a16:creationId xmlns:a16="http://schemas.microsoft.com/office/drawing/2014/main" id="{6D85D572-0430-BA16-52C1-157F4261D670}"/>
                </a:ext>
              </a:extLst>
            </p:cNvPr>
            <p:cNvSpPr/>
            <p:nvPr/>
          </p:nvSpPr>
          <p:spPr>
            <a:xfrm>
              <a:off x="2047583" y="1958950"/>
              <a:ext cx="774" cy="353"/>
            </a:xfrm>
            <a:custGeom>
              <a:avLst/>
              <a:gdLst/>
              <a:ahLst/>
              <a:cxnLst/>
              <a:rect l="l" t="t" r="r" b="b"/>
              <a:pathLst>
                <a:path w="57" h="26" extrusionOk="0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9" name="Google Shape;4372;p68">
              <a:extLst>
                <a:ext uri="{FF2B5EF4-FFF2-40B4-BE49-F238E27FC236}">
                  <a16:creationId xmlns:a16="http://schemas.microsoft.com/office/drawing/2014/main" id="{F187FFED-C28A-1679-42E5-A6DC59F56BCB}"/>
                </a:ext>
              </a:extLst>
            </p:cNvPr>
            <p:cNvSpPr/>
            <p:nvPr/>
          </p:nvSpPr>
          <p:spPr>
            <a:xfrm>
              <a:off x="2044257" y="19607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0" name="Google Shape;4373;p68">
              <a:extLst>
                <a:ext uri="{FF2B5EF4-FFF2-40B4-BE49-F238E27FC236}">
                  <a16:creationId xmlns:a16="http://schemas.microsoft.com/office/drawing/2014/main" id="{6A2F2A8F-1586-4891-85A7-A9499A9BC74F}"/>
                </a:ext>
              </a:extLst>
            </p:cNvPr>
            <p:cNvSpPr/>
            <p:nvPr/>
          </p:nvSpPr>
          <p:spPr>
            <a:xfrm>
              <a:off x="204815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1" name="Google Shape;4374;p68">
              <a:extLst>
                <a:ext uri="{FF2B5EF4-FFF2-40B4-BE49-F238E27FC236}">
                  <a16:creationId xmlns:a16="http://schemas.microsoft.com/office/drawing/2014/main" id="{6167DB93-0338-1216-5652-97AC8208D2FE}"/>
                </a:ext>
              </a:extLst>
            </p:cNvPr>
            <p:cNvSpPr/>
            <p:nvPr/>
          </p:nvSpPr>
          <p:spPr>
            <a:xfrm>
              <a:off x="2027190" y="19695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2" name="Google Shape;4375;p68">
              <a:extLst>
                <a:ext uri="{FF2B5EF4-FFF2-40B4-BE49-F238E27FC236}">
                  <a16:creationId xmlns:a16="http://schemas.microsoft.com/office/drawing/2014/main" id="{F692F443-7E13-B3DA-DEA4-5A708179A7F0}"/>
                </a:ext>
              </a:extLst>
            </p:cNvPr>
            <p:cNvSpPr/>
            <p:nvPr/>
          </p:nvSpPr>
          <p:spPr>
            <a:xfrm>
              <a:off x="2043971" y="1930954"/>
              <a:ext cx="869" cy="258"/>
            </a:xfrm>
            <a:custGeom>
              <a:avLst/>
              <a:gdLst/>
              <a:ahLst/>
              <a:cxnLst/>
              <a:rect l="l" t="t" r="r" b="b"/>
              <a:pathLst>
                <a:path w="64" h="19" extrusionOk="0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3" name="Google Shape;4376;p68">
              <a:extLst>
                <a:ext uri="{FF2B5EF4-FFF2-40B4-BE49-F238E27FC236}">
                  <a16:creationId xmlns:a16="http://schemas.microsoft.com/office/drawing/2014/main" id="{E6146BBD-FE42-FA4A-11A9-9252B58F69B8}"/>
                </a:ext>
              </a:extLst>
            </p:cNvPr>
            <p:cNvSpPr/>
            <p:nvPr/>
          </p:nvSpPr>
          <p:spPr>
            <a:xfrm>
              <a:off x="2009036" y="19618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4" name="Google Shape;4377;p68">
              <a:extLst>
                <a:ext uri="{FF2B5EF4-FFF2-40B4-BE49-F238E27FC236}">
                  <a16:creationId xmlns:a16="http://schemas.microsoft.com/office/drawing/2014/main" id="{C071477C-F390-ED7E-7A9E-54D5B3C7EDCF}"/>
                </a:ext>
              </a:extLst>
            </p:cNvPr>
            <p:cNvSpPr/>
            <p:nvPr/>
          </p:nvSpPr>
          <p:spPr>
            <a:xfrm>
              <a:off x="2008276" y="19639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5" name="Google Shape;4378;p68">
              <a:extLst>
                <a:ext uri="{FF2B5EF4-FFF2-40B4-BE49-F238E27FC236}">
                  <a16:creationId xmlns:a16="http://schemas.microsoft.com/office/drawing/2014/main" id="{39D06665-A0FD-E131-ABFE-12C91DF3930C}"/>
                </a:ext>
              </a:extLst>
            </p:cNvPr>
            <p:cNvSpPr/>
            <p:nvPr/>
          </p:nvSpPr>
          <p:spPr>
            <a:xfrm>
              <a:off x="2008561" y="196318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6" name="Google Shape;4379;p68">
              <a:extLst>
                <a:ext uri="{FF2B5EF4-FFF2-40B4-BE49-F238E27FC236}">
                  <a16:creationId xmlns:a16="http://schemas.microsoft.com/office/drawing/2014/main" id="{B691F307-AD36-1843-015E-8CE94C3FCE22}"/>
                </a:ext>
              </a:extLst>
            </p:cNvPr>
            <p:cNvSpPr/>
            <p:nvPr/>
          </p:nvSpPr>
          <p:spPr>
            <a:xfrm>
              <a:off x="2028805" y="1937607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7" name="Google Shape;4380;p68">
              <a:extLst>
                <a:ext uri="{FF2B5EF4-FFF2-40B4-BE49-F238E27FC236}">
                  <a16:creationId xmlns:a16="http://schemas.microsoft.com/office/drawing/2014/main" id="{0162E861-19D5-A8E7-057A-B19A92673ED9}"/>
                </a:ext>
              </a:extLst>
            </p:cNvPr>
            <p:cNvSpPr/>
            <p:nvPr/>
          </p:nvSpPr>
          <p:spPr>
            <a:xfrm>
              <a:off x="2008846" y="196252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8" name="Google Shape;4381;p68">
              <a:extLst>
                <a:ext uri="{FF2B5EF4-FFF2-40B4-BE49-F238E27FC236}">
                  <a16:creationId xmlns:a16="http://schemas.microsoft.com/office/drawing/2014/main" id="{DBB84FDC-C850-9641-17A5-D3102DF33957}"/>
                </a:ext>
              </a:extLst>
            </p:cNvPr>
            <p:cNvSpPr/>
            <p:nvPr/>
          </p:nvSpPr>
          <p:spPr>
            <a:xfrm>
              <a:off x="2009647" y="1960335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9" name="Google Shape;4382;p68">
              <a:extLst>
                <a:ext uri="{FF2B5EF4-FFF2-40B4-BE49-F238E27FC236}">
                  <a16:creationId xmlns:a16="http://schemas.microsoft.com/office/drawing/2014/main" id="{36216FB7-AEC5-B36E-986E-C21D362CFF48}"/>
                </a:ext>
              </a:extLst>
            </p:cNvPr>
            <p:cNvSpPr/>
            <p:nvPr/>
          </p:nvSpPr>
          <p:spPr>
            <a:xfrm>
              <a:off x="2029796" y="1937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4383;p68">
              <a:extLst>
                <a:ext uri="{FF2B5EF4-FFF2-40B4-BE49-F238E27FC236}">
                  <a16:creationId xmlns:a16="http://schemas.microsoft.com/office/drawing/2014/main" id="{FB95D33A-0C40-EBC2-274E-2114A569ED6B}"/>
                </a:ext>
              </a:extLst>
            </p:cNvPr>
            <p:cNvSpPr/>
            <p:nvPr/>
          </p:nvSpPr>
          <p:spPr>
            <a:xfrm>
              <a:off x="2009267" y="196128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4384;p68">
              <a:extLst>
                <a:ext uri="{FF2B5EF4-FFF2-40B4-BE49-F238E27FC236}">
                  <a16:creationId xmlns:a16="http://schemas.microsoft.com/office/drawing/2014/main" id="{F50E19C0-BEAC-564C-9E22-6EC720AF4793}"/>
                </a:ext>
              </a:extLst>
            </p:cNvPr>
            <p:cNvSpPr/>
            <p:nvPr/>
          </p:nvSpPr>
          <p:spPr>
            <a:xfrm>
              <a:off x="2009457" y="196075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4385;p68">
              <a:extLst>
                <a:ext uri="{FF2B5EF4-FFF2-40B4-BE49-F238E27FC236}">
                  <a16:creationId xmlns:a16="http://schemas.microsoft.com/office/drawing/2014/main" id="{4913D712-5792-53E2-2F59-B0276BB798AF}"/>
                </a:ext>
              </a:extLst>
            </p:cNvPr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4386;p68">
              <a:extLst>
                <a:ext uri="{FF2B5EF4-FFF2-40B4-BE49-F238E27FC236}">
                  <a16:creationId xmlns:a16="http://schemas.microsoft.com/office/drawing/2014/main" id="{1615B374-8B02-BEB4-C648-4933BA67CB72}"/>
                </a:ext>
              </a:extLst>
            </p:cNvPr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4387;p68">
              <a:extLst>
                <a:ext uri="{FF2B5EF4-FFF2-40B4-BE49-F238E27FC236}">
                  <a16:creationId xmlns:a16="http://schemas.microsoft.com/office/drawing/2014/main" id="{03CB75F9-E3D7-622B-13D8-782839D0D0C6}"/>
                </a:ext>
              </a:extLst>
            </p:cNvPr>
            <p:cNvSpPr/>
            <p:nvPr/>
          </p:nvSpPr>
          <p:spPr>
            <a:xfrm>
              <a:off x="2051520" y="1865551"/>
              <a:ext cx="112191" cy="87765"/>
            </a:xfrm>
            <a:custGeom>
              <a:avLst/>
              <a:gdLst/>
              <a:ahLst/>
              <a:cxnLst/>
              <a:rect l="l" t="t" r="r" b="b"/>
              <a:pathLst>
                <a:path w="8263" h="6464" extrusionOk="0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4388;p68">
              <a:extLst>
                <a:ext uri="{FF2B5EF4-FFF2-40B4-BE49-F238E27FC236}">
                  <a16:creationId xmlns:a16="http://schemas.microsoft.com/office/drawing/2014/main" id="{CF8B40BB-95D1-B815-E57C-95AF3FF8AF21}"/>
                </a:ext>
              </a:extLst>
            </p:cNvPr>
            <p:cNvSpPr/>
            <p:nvPr/>
          </p:nvSpPr>
          <p:spPr>
            <a:xfrm>
              <a:off x="2080902" y="1899970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4389;p68">
              <a:extLst>
                <a:ext uri="{FF2B5EF4-FFF2-40B4-BE49-F238E27FC236}">
                  <a16:creationId xmlns:a16="http://schemas.microsoft.com/office/drawing/2014/main" id="{DD9D6369-0B08-B223-AE43-DDBC448FA4F5}"/>
                </a:ext>
              </a:extLst>
            </p:cNvPr>
            <p:cNvSpPr/>
            <p:nvPr/>
          </p:nvSpPr>
          <p:spPr>
            <a:xfrm>
              <a:off x="2147120" y="186684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4390;p68">
              <a:extLst>
                <a:ext uri="{FF2B5EF4-FFF2-40B4-BE49-F238E27FC236}">
                  <a16:creationId xmlns:a16="http://schemas.microsoft.com/office/drawing/2014/main" id="{4A003CA6-C260-AFB9-4A92-568CAE0BF31F}"/>
                </a:ext>
              </a:extLst>
            </p:cNvPr>
            <p:cNvSpPr/>
            <p:nvPr/>
          </p:nvSpPr>
          <p:spPr>
            <a:xfrm>
              <a:off x="2138131" y="1865510"/>
              <a:ext cx="2525" cy="149"/>
            </a:xfrm>
            <a:custGeom>
              <a:avLst/>
              <a:gdLst/>
              <a:ahLst/>
              <a:cxnLst/>
              <a:rect l="l" t="t" r="r" b="b"/>
              <a:pathLst>
                <a:path w="186" h="11" extrusionOk="0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4391;p68">
              <a:extLst>
                <a:ext uri="{FF2B5EF4-FFF2-40B4-BE49-F238E27FC236}">
                  <a16:creationId xmlns:a16="http://schemas.microsoft.com/office/drawing/2014/main" id="{D0806052-DD6C-E3E4-C476-45D8E5C41FCB}"/>
                </a:ext>
              </a:extLst>
            </p:cNvPr>
            <p:cNvSpPr/>
            <p:nvPr/>
          </p:nvSpPr>
          <p:spPr>
            <a:xfrm>
              <a:off x="2140888" y="186564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4392;p68">
              <a:extLst>
                <a:ext uri="{FF2B5EF4-FFF2-40B4-BE49-F238E27FC236}">
                  <a16:creationId xmlns:a16="http://schemas.microsoft.com/office/drawing/2014/main" id="{D377C5AF-7E96-D821-EDEE-B8EA0531334A}"/>
                </a:ext>
              </a:extLst>
            </p:cNvPr>
            <p:cNvSpPr/>
            <p:nvPr/>
          </p:nvSpPr>
          <p:spPr>
            <a:xfrm>
              <a:off x="2145219" y="1866311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4393;p68">
              <a:extLst>
                <a:ext uri="{FF2B5EF4-FFF2-40B4-BE49-F238E27FC236}">
                  <a16:creationId xmlns:a16="http://schemas.microsoft.com/office/drawing/2014/main" id="{258B6D8B-245D-3CB0-C805-0EEB0A01ACC7}"/>
                </a:ext>
              </a:extLst>
            </p:cNvPr>
            <p:cNvSpPr/>
            <p:nvPr/>
          </p:nvSpPr>
          <p:spPr>
            <a:xfrm>
              <a:off x="2147690" y="18670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4394;p68">
              <a:extLst>
                <a:ext uri="{FF2B5EF4-FFF2-40B4-BE49-F238E27FC236}">
                  <a16:creationId xmlns:a16="http://schemas.microsoft.com/office/drawing/2014/main" id="{84497C21-4894-51A8-A1E7-4688D59F6CB8}"/>
                </a:ext>
              </a:extLst>
            </p:cNvPr>
            <p:cNvSpPr/>
            <p:nvPr/>
          </p:nvSpPr>
          <p:spPr>
            <a:xfrm>
              <a:off x="2144554" y="1866175"/>
              <a:ext cx="285" cy="54"/>
            </a:xfrm>
            <a:custGeom>
              <a:avLst/>
              <a:gdLst/>
              <a:ahLst/>
              <a:cxnLst/>
              <a:rect l="l" t="t" r="r" b="b"/>
              <a:pathLst>
                <a:path w="21" h="4" extrusionOk="0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4395;p68">
              <a:extLst>
                <a:ext uri="{FF2B5EF4-FFF2-40B4-BE49-F238E27FC236}">
                  <a16:creationId xmlns:a16="http://schemas.microsoft.com/office/drawing/2014/main" id="{8A0E4D04-9B49-58F0-1A10-FDFF99E60DD6}"/>
                </a:ext>
              </a:extLst>
            </p:cNvPr>
            <p:cNvSpPr/>
            <p:nvPr/>
          </p:nvSpPr>
          <p:spPr>
            <a:xfrm>
              <a:off x="2146495" y="1866650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4396;p68">
              <a:extLst>
                <a:ext uri="{FF2B5EF4-FFF2-40B4-BE49-F238E27FC236}">
                  <a16:creationId xmlns:a16="http://schemas.microsoft.com/office/drawing/2014/main" id="{C2440DAB-615F-E122-FF5D-DD0B4FDB42D5}"/>
                </a:ext>
              </a:extLst>
            </p:cNvPr>
            <p:cNvSpPr/>
            <p:nvPr/>
          </p:nvSpPr>
          <p:spPr>
            <a:xfrm>
              <a:off x="2145884" y="186646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4397;p68">
              <a:extLst>
                <a:ext uri="{FF2B5EF4-FFF2-40B4-BE49-F238E27FC236}">
                  <a16:creationId xmlns:a16="http://schemas.microsoft.com/office/drawing/2014/main" id="{85D1490D-1C2C-1D23-492F-F1173AF58B5F}"/>
                </a:ext>
              </a:extLst>
            </p:cNvPr>
            <p:cNvSpPr/>
            <p:nvPr/>
          </p:nvSpPr>
          <p:spPr>
            <a:xfrm>
              <a:off x="2153202" y="1872014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4398;p68">
              <a:extLst>
                <a:ext uri="{FF2B5EF4-FFF2-40B4-BE49-F238E27FC236}">
                  <a16:creationId xmlns:a16="http://schemas.microsoft.com/office/drawing/2014/main" id="{5C2418BD-FB07-509E-F2BD-8E1A755369DC}"/>
                </a:ext>
              </a:extLst>
            </p:cNvPr>
            <p:cNvSpPr/>
            <p:nvPr/>
          </p:nvSpPr>
          <p:spPr>
            <a:xfrm>
              <a:off x="2143875" y="186602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4399;p68">
              <a:extLst>
                <a:ext uri="{FF2B5EF4-FFF2-40B4-BE49-F238E27FC236}">
                  <a16:creationId xmlns:a16="http://schemas.microsoft.com/office/drawing/2014/main" id="{0A21B19A-0C6B-D877-17B7-FD6FA0205625}"/>
                </a:ext>
              </a:extLst>
            </p:cNvPr>
            <p:cNvSpPr/>
            <p:nvPr/>
          </p:nvSpPr>
          <p:spPr>
            <a:xfrm>
              <a:off x="2143169" y="186593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4400;p68">
              <a:extLst>
                <a:ext uri="{FF2B5EF4-FFF2-40B4-BE49-F238E27FC236}">
                  <a16:creationId xmlns:a16="http://schemas.microsoft.com/office/drawing/2014/main" id="{5E4EEA4D-E284-C013-A0D6-00537DEB0B41}"/>
                </a:ext>
              </a:extLst>
            </p:cNvPr>
            <p:cNvSpPr/>
            <p:nvPr/>
          </p:nvSpPr>
          <p:spPr>
            <a:xfrm>
              <a:off x="2141648" y="186574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4401;p68">
              <a:extLst>
                <a:ext uri="{FF2B5EF4-FFF2-40B4-BE49-F238E27FC236}">
                  <a16:creationId xmlns:a16="http://schemas.microsoft.com/office/drawing/2014/main" id="{BC8EEC20-7D1D-6CD3-312C-E4377063629A}"/>
                </a:ext>
              </a:extLst>
            </p:cNvPr>
            <p:cNvSpPr/>
            <p:nvPr/>
          </p:nvSpPr>
          <p:spPr>
            <a:xfrm>
              <a:off x="2142449" y="186583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4402;p68">
              <a:extLst>
                <a:ext uri="{FF2B5EF4-FFF2-40B4-BE49-F238E27FC236}">
                  <a16:creationId xmlns:a16="http://schemas.microsoft.com/office/drawing/2014/main" id="{DA23994C-E015-EA4B-793E-03F73505C488}"/>
                </a:ext>
              </a:extLst>
            </p:cNvPr>
            <p:cNvSpPr/>
            <p:nvPr/>
          </p:nvSpPr>
          <p:spPr>
            <a:xfrm>
              <a:off x="2122300" y="1942359"/>
              <a:ext cx="4481" cy="2539"/>
            </a:xfrm>
            <a:custGeom>
              <a:avLst/>
              <a:gdLst/>
              <a:ahLst/>
              <a:cxnLst/>
              <a:rect l="l" t="t" r="r" b="b"/>
              <a:pathLst>
                <a:path w="330" h="187" extrusionOk="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4403;p68">
              <a:extLst>
                <a:ext uri="{FF2B5EF4-FFF2-40B4-BE49-F238E27FC236}">
                  <a16:creationId xmlns:a16="http://schemas.microsoft.com/office/drawing/2014/main" id="{D2227345-B2C8-EFA0-9461-730F8CB0D105}"/>
                </a:ext>
              </a:extLst>
            </p:cNvPr>
            <p:cNvSpPr/>
            <p:nvPr/>
          </p:nvSpPr>
          <p:spPr>
            <a:xfrm>
              <a:off x="2074860" y="1952637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4404;p68">
              <a:extLst>
                <a:ext uri="{FF2B5EF4-FFF2-40B4-BE49-F238E27FC236}">
                  <a16:creationId xmlns:a16="http://schemas.microsoft.com/office/drawing/2014/main" id="{9ED13223-9819-02BA-E78E-64111FA7A632}"/>
                </a:ext>
              </a:extLst>
            </p:cNvPr>
            <p:cNvSpPr/>
            <p:nvPr/>
          </p:nvSpPr>
          <p:spPr>
            <a:xfrm>
              <a:off x="2074575" y="1952868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4405;p68">
              <a:extLst>
                <a:ext uri="{FF2B5EF4-FFF2-40B4-BE49-F238E27FC236}">
                  <a16:creationId xmlns:a16="http://schemas.microsoft.com/office/drawing/2014/main" id="{244B1A9F-B781-DFB6-5AEA-BD6B69455935}"/>
                </a:ext>
              </a:extLst>
            </p:cNvPr>
            <p:cNvSpPr/>
            <p:nvPr/>
          </p:nvSpPr>
          <p:spPr>
            <a:xfrm>
              <a:off x="2066741" y="1951822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4406;p68">
              <a:extLst>
                <a:ext uri="{FF2B5EF4-FFF2-40B4-BE49-F238E27FC236}">
                  <a16:creationId xmlns:a16="http://schemas.microsoft.com/office/drawing/2014/main" id="{C523D1A2-8D70-DC6D-3211-8D1A943FD9B5}"/>
                </a:ext>
              </a:extLst>
            </p:cNvPr>
            <p:cNvSpPr/>
            <p:nvPr/>
          </p:nvSpPr>
          <p:spPr>
            <a:xfrm>
              <a:off x="2067732" y="1949881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4407;p68">
              <a:extLst>
                <a:ext uri="{FF2B5EF4-FFF2-40B4-BE49-F238E27FC236}">
                  <a16:creationId xmlns:a16="http://schemas.microsoft.com/office/drawing/2014/main" id="{F6E49618-6E39-9551-2AEB-FEC52DCA6082}"/>
                </a:ext>
              </a:extLst>
            </p:cNvPr>
            <p:cNvSpPr/>
            <p:nvPr/>
          </p:nvSpPr>
          <p:spPr>
            <a:xfrm>
              <a:off x="2067121" y="195077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4408;p68">
              <a:extLst>
                <a:ext uri="{FF2B5EF4-FFF2-40B4-BE49-F238E27FC236}">
                  <a16:creationId xmlns:a16="http://schemas.microsoft.com/office/drawing/2014/main" id="{58366C72-3C5D-AB34-9A37-7461BB6039E0}"/>
                </a:ext>
              </a:extLst>
            </p:cNvPr>
            <p:cNvSpPr/>
            <p:nvPr/>
          </p:nvSpPr>
          <p:spPr>
            <a:xfrm>
              <a:off x="2066877" y="19513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4409;p68">
              <a:extLst>
                <a:ext uri="{FF2B5EF4-FFF2-40B4-BE49-F238E27FC236}">
                  <a16:creationId xmlns:a16="http://schemas.microsoft.com/office/drawing/2014/main" id="{27C13BA7-AFF8-6C55-85E6-F337BA99D305}"/>
                </a:ext>
              </a:extLst>
            </p:cNvPr>
            <p:cNvSpPr/>
            <p:nvPr/>
          </p:nvSpPr>
          <p:spPr>
            <a:xfrm>
              <a:off x="2073530" y="1953343"/>
              <a:ext cx="1059" cy="122"/>
            </a:xfrm>
            <a:custGeom>
              <a:avLst/>
              <a:gdLst/>
              <a:ahLst/>
              <a:cxnLst/>
              <a:rect l="l" t="t" r="r" b="b"/>
              <a:pathLst>
                <a:path w="78" h="9" extrusionOk="0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4410;p68">
              <a:extLst>
                <a:ext uri="{FF2B5EF4-FFF2-40B4-BE49-F238E27FC236}">
                  <a16:creationId xmlns:a16="http://schemas.microsoft.com/office/drawing/2014/main" id="{BF82C112-9CA9-EFB1-7382-0F5B199AD86C}"/>
                </a:ext>
              </a:extLst>
            </p:cNvPr>
            <p:cNvSpPr/>
            <p:nvPr/>
          </p:nvSpPr>
          <p:spPr>
            <a:xfrm>
              <a:off x="2067352" y="1950166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4411;p68">
              <a:extLst>
                <a:ext uri="{FF2B5EF4-FFF2-40B4-BE49-F238E27FC236}">
                  <a16:creationId xmlns:a16="http://schemas.microsoft.com/office/drawing/2014/main" id="{03CD6F04-4FA7-799B-CC22-41AFBA7AB9D7}"/>
                </a:ext>
              </a:extLst>
            </p:cNvPr>
            <p:cNvSpPr/>
            <p:nvPr/>
          </p:nvSpPr>
          <p:spPr>
            <a:xfrm>
              <a:off x="2073054" y="1953153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4412;p68">
              <a:extLst>
                <a:ext uri="{FF2B5EF4-FFF2-40B4-BE49-F238E27FC236}">
                  <a16:creationId xmlns:a16="http://schemas.microsoft.com/office/drawing/2014/main" id="{DCD4ABCE-C8FA-2E07-9ED6-0595D3CE772E}"/>
                </a:ext>
              </a:extLst>
            </p:cNvPr>
            <p:cNvSpPr/>
            <p:nvPr/>
          </p:nvSpPr>
          <p:spPr>
            <a:xfrm>
              <a:off x="2069633" y="1949446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4413;p68">
              <a:extLst>
                <a:ext uri="{FF2B5EF4-FFF2-40B4-BE49-F238E27FC236}">
                  <a16:creationId xmlns:a16="http://schemas.microsoft.com/office/drawing/2014/main" id="{4C7EFFF1-F87F-36C0-F026-16BD9FB69A66}"/>
                </a:ext>
              </a:extLst>
            </p:cNvPr>
            <p:cNvSpPr/>
            <p:nvPr/>
          </p:nvSpPr>
          <p:spPr>
            <a:xfrm>
              <a:off x="2069117" y="1949446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4414;p68">
              <a:extLst>
                <a:ext uri="{FF2B5EF4-FFF2-40B4-BE49-F238E27FC236}">
                  <a16:creationId xmlns:a16="http://schemas.microsoft.com/office/drawing/2014/main" id="{39E0890B-FD70-A910-4139-115AAE8DCAF4}"/>
                </a:ext>
              </a:extLst>
            </p:cNvPr>
            <p:cNvSpPr/>
            <p:nvPr/>
          </p:nvSpPr>
          <p:spPr>
            <a:xfrm>
              <a:off x="2070067" y="1949500"/>
              <a:ext cx="2240" cy="1765"/>
            </a:xfrm>
            <a:custGeom>
              <a:avLst/>
              <a:gdLst/>
              <a:ahLst/>
              <a:cxnLst/>
              <a:rect l="l" t="t" r="r" b="b"/>
              <a:pathLst>
                <a:path w="165" h="130" extrusionOk="0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4415;p68">
              <a:extLst>
                <a:ext uri="{FF2B5EF4-FFF2-40B4-BE49-F238E27FC236}">
                  <a16:creationId xmlns:a16="http://schemas.microsoft.com/office/drawing/2014/main" id="{A15613F3-ED19-0583-20D2-8CACBF02A600}"/>
                </a:ext>
              </a:extLst>
            </p:cNvPr>
            <p:cNvSpPr/>
            <p:nvPr/>
          </p:nvSpPr>
          <p:spPr>
            <a:xfrm>
              <a:off x="2068207" y="1949636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4416;p68">
              <a:extLst>
                <a:ext uri="{FF2B5EF4-FFF2-40B4-BE49-F238E27FC236}">
                  <a16:creationId xmlns:a16="http://schemas.microsoft.com/office/drawing/2014/main" id="{182C3A14-6313-6F68-1B0C-B1914CEA6789}"/>
                </a:ext>
              </a:extLst>
            </p:cNvPr>
            <p:cNvSpPr/>
            <p:nvPr/>
          </p:nvSpPr>
          <p:spPr>
            <a:xfrm>
              <a:off x="2068587" y="1949500"/>
              <a:ext cx="489" cy="149"/>
            </a:xfrm>
            <a:custGeom>
              <a:avLst/>
              <a:gdLst/>
              <a:ahLst/>
              <a:cxnLst/>
              <a:rect l="l" t="t" r="r" b="b"/>
              <a:pathLst>
                <a:path w="36" h="11" extrusionOk="0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4417;p68">
              <a:extLst>
                <a:ext uri="{FF2B5EF4-FFF2-40B4-BE49-F238E27FC236}">
                  <a16:creationId xmlns:a16="http://schemas.microsoft.com/office/drawing/2014/main" id="{45D2913F-43D0-B26B-01B1-7F156F3B1D25}"/>
                </a:ext>
              </a:extLst>
            </p:cNvPr>
            <p:cNvSpPr/>
            <p:nvPr/>
          </p:nvSpPr>
          <p:spPr>
            <a:xfrm>
              <a:off x="2074439" y="1953302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4418;p68">
              <a:extLst>
                <a:ext uri="{FF2B5EF4-FFF2-40B4-BE49-F238E27FC236}">
                  <a16:creationId xmlns:a16="http://schemas.microsoft.com/office/drawing/2014/main" id="{04DFAE0E-4A8F-BD91-DA86-CE4B1CB3650E}"/>
                </a:ext>
              </a:extLst>
            </p:cNvPr>
            <p:cNvSpPr/>
            <p:nvPr/>
          </p:nvSpPr>
          <p:spPr>
            <a:xfrm>
              <a:off x="2080902" y="1902386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4419;p68">
              <a:extLst>
                <a:ext uri="{FF2B5EF4-FFF2-40B4-BE49-F238E27FC236}">
                  <a16:creationId xmlns:a16="http://schemas.microsoft.com/office/drawing/2014/main" id="{79B9595A-56B0-F1C3-764F-BD11428DD040}"/>
                </a:ext>
              </a:extLst>
            </p:cNvPr>
            <p:cNvSpPr/>
            <p:nvPr/>
          </p:nvSpPr>
          <p:spPr>
            <a:xfrm>
              <a:off x="2080848" y="1900635"/>
              <a:ext cx="68" cy="679"/>
            </a:xfrm>
            <a:custGeom>
              <a:avLst/>
              <a:gdLst/>
              <a:ahLst/>
              <a:cxnLst/>
              <a:rect l="l" t="t" r="r" b="b"/>
              <a:pathLst>
                <a:path w="5" h="50" extrusionOk="0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4420;p68">
              <a:extLst>
                <a:ext uri="{FF2B5EF4-FFF2-40B4-BE49-F238E27FC236}">
                  <a16:creationId xmlns:a16="http://schemas.microsoft.com/office/drawing/2014/main" id="{C4813F58-9337-B7A6-4CCE-D2A58CCD9D06}"/>
                </a:ext>
              </a:extLst>
            </p:cNvPr>
            <p:cNvSpPr/>
            <p:nvPr/>
          </p:nvSpPr>
          <p:spPr>
            <a:xfrm>
              <a:off x="2080943" y="1903961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4421;p68">
              <a:extLst>
                <a:ext uri="{FF2B5EF4-FFF2-40B4-BE49-F238E27FC236}">
                  <a16:creationId xmlns:a16="http://schemas.microsoft.com/office/drawing/2014/main" id="{12C96CBD-C720-8A95-150F-C0B4CE3565AD}"/>
                </a:ext>
              </a:extLst>
            </p:cNvPr>
            <p:cNvSpPr/>
            <p:nvPr/>
          </p:nvSpPr>
          <p:spPr>
            <a:xfrm>
              <a:off x="2080753" y="191603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4422;p68">
              <a:extLst>
                <a:ext uri="{FF2B5EF4-FFF2-40B4-BE49-F238E27FC236}">
                  <a16:creationId xmlns:a16="http://schemas.microsoft.com/office/drawing/2014/main" id="{4AD3F161-C6BE-D1CA-6A60-EE6DFD8965F9}"/>
                </a:ext>
              </a:extLst>
            </p:cNvPr>
            <p:cNvSpPr/>
            <p:nvPr/>
          </p:nvSpPr>
          <p:spPr>
            <a:xfrm>
              <a:off x="2080848" y="1914077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4423;p68">
              <a:extLst>
                <a:ext uri="{FF2B5EF4-FFF2-40B4-BE49-F238E27FC236}">
                  <a16:creationId xmlns:a16="http://schemas.microsoft.com/office/drawing/2014/main" id="{EA17B9EA-328A-48DA-FE2F-CCC7FB46758E}"/>
                </a:ext>
              </a:extLst>
            </p:cNvPr>
            <p:cNvSpPr/>
            <p:nvPr/>
          </p:nvSpPr>
          <p:spPr>
            <a:xfrm>
              <a:off x="2080563" y="19184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4424;p68">
              <a:extLst>
                <a:ext uri="{FF2B5EF4-FFF2-40B4-BE49-F238E27FC236}">
                  <a16:creationId xmlns:a16="http://schemas.microsoft.com/office/drawing/2014/main" id="{4032A985-C6B3-876F-C526-406052927CE7}"/>
                </a:ext>
              </a:extLst>
            </p:cNvPr>
            <p:cNvSpPr/>
            <p:nvPr/>
          </p:nvSpPr>
          <p:spPr>
            <a:xfrm>
              <a:off x="2080617" y="191816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4425;p68">
              <a:extLst>
                <a:ext uri="{FF2B5EF4-FFF2-40B4-BE49-F238E27FC236}">
                  <a16:creationId xmlns:a16="http://schemas.microsoft.com/office/drawing/2014/main" id="{3DB8CAA3-36E4-6F61-A93B-57B8D0582FF8}"/>
                </a:ext>
              </a:extLst>
            </p:cNvPr>
            <p:cNvSpPr/>
            <p:nvPr/>
          </p:nvSpPr>
          <p:spPr>
            <a:xfrm>
              <a:off x="2080902" y="191327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4426;p68">
              <a:extLst>
                <a:ext uri="{FF2B5EF4-FFF2-40B4-BE49-F238E27FC236}">
                  <a16:creationId xmlns:a16="http://schemas.microsoft.com/office/drawing/2014/main" id="{E617CAAC-7812-9D61-0399-B8457E4EFB7E}"/>
                </a:ext>
              </a:extLst>
            </p:cNvPr>
            <p:cNvSpPr/>
            <p:nvPr/>
          </p:nvSpPr>
          <p:spPr>
            <a:xfrm>
              <a:off x="2080658" y="191783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4427;p68">
              <a:extLst>
                <a:ext uri="{FF2B5EF4-FFF2-40B4-BE49-F238E27FC236}">
                  <a16:creationId xmlns:a16="http://schemas.microsoft.com/office/drawing/2014/main" id="{1F697A21-981E-F0A3-4063-FEE982710E2B}"/>
                </a:ext>
              </a:extLst>
            </p:cNvPr>
            <p:cNvSpPr/>
            <p:nvPr/>
          </p:nvSpPr>
          <p:spPr>
            <a:xfrm>
              <a:off x="2080522" y="191869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4428;p68">
              <a:extLst>
                <a:ext uri="{FF2B5EF4-FFF2-40B4-BE49-F238E27FC236}">
                  <a16:creationId xmlns:a16="http://schemas.microsoft.com/office/drawing/2014/main" id="{D46463D8-CD29-C064-1F68-DBE57AD90630}"/>
                </a:ext>
              </a:extLst>
            </p:cNvPr>
            <p:cNvSpPr/>
            <p:nvPr/>
          </p:nvSpPr>
          <p:spPr>
            <a:xfrm>
              <a:off x="2080373" y="191920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4429;p68">
              <a:extLst>
                <a:ext uri="{FF2B5EF4-FFF2-40B4-BE49-F238E27FC236}">
                  <a16:creationId xmlns:a16="http://schemas.microsoft.com/office/drawing/2014/main" id="{895FBCA3-F2AB-2820-2812-DDB92BF231EA}"/>
                </a:ext>
              </a:extLst>
            </p:cNvPr>
            <p:cNvSpPr/>
            <p:nvPr/>
          </p:nvSpPr>
          <p:spPr>
            <a:xfrm>
              <a:off x="2080468" y="191892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4430;p68">
              <a:extLst>
                <a:ext uri="{FF2B5EF4-FFF2-40B4-BE49-F238E27FC236}">
                  <a16:creationId xmlns:a16="http://schemas.microsoft.com/office/drawing/2014/main" id="{6A230F7B-4324-45C2-B3B5-6B910E7F5EB4}"/>
                </a:ext>
              </a:extLst>
            </p:cNvPr>
            <p:cNvSpPr/>
            <p:nvPr/>
          </p:nvSpPr>
          <p:spPr>
            <a:xfrm>
              <a:off x="2080427" y="19190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4431;p68">
              <a:extLst>
                <a:ext uri="{FF2B5EF4-FFF2-40B4-BE49-F238E27FC236}">
                  <a16:creationId xmlns:a16="http://schemas.microsoft.com/office/drawing/2014/main" id="{8AFF3278-48DC-E9CC-B9FF-4FA2A8411104}"/>
                </a:ext>
              </a:extLst>
            </p:cNvPr>
            <p:cNvSpPr/>
            <p:nvPr/>
          </p:nvSpPr>
          <p:spPr>
            <a:xfrm>
              <a:off x="2080943" y="19104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4432;p68">
              <a:extLst>
                <a:ext uri="{FF2B5EF4-FFF2-40B4-BE49-F238E27FC236}">
                  <a16:creationId xmlns:a16="http://schemas.microsoft.com/office/drawing/2014/main" id="{23BC4684-AB38-A5B8-9B67-10CFC7BE9EF4}"/>
                </a:ext>
              </a:extLst>
            </p:cNvPr>
            <p:cNvSpPr/>
            <p:nvPr/>
          </p:nvSpPr>
          <p:spPr>
            <a:xfrm>
              <a:off x="2080943" y="19114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4433;p68">
              <a:extLst>
                <a:ext uri="{FF2B5EF4-FFF2-40B4-BE49-F238E27FC236}">
                  <a16:creationId xmlns:a16="http://schemas.microsoft.com/office/drawing/2014/main" id="{68F7F78D-66DC-F90E-6E47-569DF42CD7EA}"/>
                </a:ext>
              </a:extLst>
            </p:cNvPr>
            <p:cNvSpPr/>
            <p:nvPr/>
          </p:nvSpPr>
          <p:spPr>
            <a:xfrm>
              <a:off x="2080902" y="1912420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4434;p68">
              <a:extLst>
                <a:ext uri="{FF2B5EF4-FFF2-40B4-BE49-F238E27FC236}">
                  <a16:creationId xmlns:a16="http://schemas.microsoft.com/office/drawing/2014/main" id="{DC066238-C33B-0241-4D49-7C48D27D81A1}"/>
                </a:ext>
              </a:extLst>
            </p:cNvPr>
            <p:cNvSpPr/>
            <p:nvPr/>
          </p:nvSpPr>
          <p:spPr>
            <a:xfrm>
              <a:off x="2080848" y="191479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4435;p68">
              <a:extLst>
                <a:ext uri="{FF2B5EF4-FFF2-40B4-BE49-F238E27FC236}">
                  <a16:creationId xmlns:a16="http://schemas.microsoft.com/office/drawing/2014/main" id="{EBF0E5AA-F8FC-74E8-9E6B-2BC1ED6C1E5F}"/>
                </a:ext>
              </a:extLst>
            </p:cNvPr>
            <p:cNvSpPr/>
            <p:nvPr/>
          </p:nvSpPr>
          <p:spPr>
            <a:xfrm>
              <a:off x="2080753" y="1916548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4436;p68">
              <a:extLst>
                <a:ext uri="{FF2B5EF4-FFF2-40B4-BE49-F238E27FC236}">
                  <a16:creationId xmlns:a16="http://schemas.microsoft.com/office/drawing/2014/main" id="{BADC01A1-4DEE-FB0B-AC6E-E222C5B9FB6F}"/>
                </a:ext>
              </a:extLst>
            </p:cNvPr>
            <p:cNvSpPr/>
            <p:nvPr/>
          </p:nvSpPr>
          <p:spPr>
            <a:xfrm>
              <a:off x="2080712" y="191707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4437;p68">
              <a:extLst>
                <a:ext uri="{FF2B5EF4-FFF2-40B4-BE49-F238E27FC236}">
                  <a16:creationId xmlns:a16="http://schemas.microsoft.com/office/drawing/2014/main" id="{CCF26F9F-B7CC-8097-070C-F47B6644268A}"/>
                </a:ext>
              </a:extLst>
            </p:cNvPr>
            <p:cNvSpPr/>
            <p:nvPr/>
          </p:nvSpPr>
          <p:spPr>
            <a:xfrm>
              <a:off x="2080807" y="191546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4438;p68">
              <a:extLst>
                <a:ext uri="{FF2B5EF4-FFF2-40B4-BE49-F238E27FC236}">
                  <a16:creationId xmlns:a16="http://schemas.microsoft.com/office/drawing/2014/main" id="{FC1D9AF3-9117-580B-1BBA-68B5451D50A9}"/>
                </a:ext>
              </a:extLst>
            </p:cNvPr>
            <p:cNvSpPr/>
            <p:nvPr/>
          </p:nvSpPr>
          <p:spPr>
            <a:xfrm>
              <a:off x="2080658" y="191745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4439;p68">
              <a:extLst>
                <a:ext uri="{FF2B5EF4-FFF2-40B4-BE49-F238E27FC236}">
                  <a16:creationId xmlns:a16="http://schemas.microsoft.com/office/drawing/2014/main" id="{72EBCA5D-377C-A8B7-85C4-DA778245A61F}"/>
                </a:ext>
              </a:extLst>
            </p:cNvPr>
            <p:cNvSpPr/>
            <p:nvPr/>
          </p:nvSpPr>
          <p:spPr>
            <a:xfrm>
              <a:off x="2050855" y="1932094"/>
              <a:ext cx="1629" cy="68"/>
            </a:xfrm>
            <a:custGeom>
              <a:avLst/>
              <a:gdLst/>
              <a:ahLst/>
              <a:cxnLst/>
              <a:rect l="l" t="t" r="r" b="b"/>
              <a:pathLst>
                <a:path w="120" h="5" extrusionOk="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4440;p68">
              <a:extLst>
                <a:ext uri="{FF2B5EF4-FFF2-40B4-BE49-F238E27FC236}">
                  <a16:creationId xmlns:a16="http://schemas.microsoft.com/office/drawing/2014/main" id="{9256E92C-5EAB-9303-56BA-1DB0AE090B35}"/>
                </a:ext>
              </a:extLst>
            </p:cNvPr>
            <p:cNvSpPr/>
            <p:nvPr/>
          </p:nvSpPr>
          <p:spPr>
            <a:xfrm>
              <a:off x="2080943" y="1905482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4441;p68">
              <a:extLst>
                <a:ext uri="{FF2B5EF4-FFF2-40B4-BE49-F238E27FC236}">
                  <a16:creationId xmlns:a16="http://schemas.microsoft.com/office/drawing/2014/main" id="{9D37E3C4-F373-C3BC-E7B8-F8B85F176D2B}"/>
                </a:ext>
              </a:extLst>
            </p:cNvPr>
            <p:cNvSpPr/>
            <p:nvPr/>
          </p:nvSpPr>
          <p:spPr>
            <a:xfrm>
              <a:off x="2080943" y="190681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4442;p68">
              <a:extLst>
                <a:ext uri="{FF2B5EF4-FFF2-40B4-BE49-F238E27FC236}">
                  <a16:creationId xmlns:a16="http://schemas.microsoft.com/office/drawing/2014/main" id="{BAA1FE78-1974-CDA2-9479-DA67CA0C8FB4}"/>
                </a:ext>
              </a:extLst>
            </p:cNvPr>
            <p:cNvSpPr/>
            <p:nvPr/>
          </p:nvSpPr>
          <p:spPr>
            <a:xfrm>
              <a:off x="2054996" y="193171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4443;p68">
              <a:extLst>
                <a:ext uri="{FF2B5EF4-FFF2-40B4-BE49-F238E27FC236}">
                  <a16:creationId xmlns:a16="http://schemas.microsoft.com/office/drawing/2014/main" id="{09569E8C-E875-17CF-B498-68A42064710A}"/>
                </a:ext>
              </a:extLst>
            </p:cNvPr>
            <p:cNvSpPr/>
            <p:nvPr/>
          </p:nvSpPr>
          <p:spPr>
            <a:xfrm>
              <a:off x="2080943" y="1909325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4444;p68">
              <a:extLst>
                <a:ext uri="{FF2B5EF4-FFF2-40B4-BE49-F238E27FC236}">
                  <a16:creationId xmlns:a16="http://schemas.microsoft.com/office/drawing/2014/main" id="{D3BFD961-3651-4258-A1D4-C9C2A0642155}"/>
                </a:ext>
              </a:extLst>
            </p:cNvPr>
            <p:cNvSpPr/>
            <p:nvPr/>
          </p:nvSpPr>
          <p:spPr>
            <a:xfrm>
              <a:off x="2080943" y="19080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4445;p68">
              <a:extLst>
                <a:ext uri="{FF2B5EF4-FFF2-40B4-BE49-F238E27FC236}">
                  <a16:creationId xmlns:a16="http://schemas.microsoft.com/office/drawing/2014/main" id="{186E8E65-540A-076B-954C-19F94174F6C8}"/>
                </a:ext>
              </a:extLst>
            </p:cNvPr>
            <p:cNvSpPr/>
            <p:nvPr/>
          </p:nvSpPr>
          <p:spPr>
            <a:xfrm>
              <a:off x="2062124" y="1929243"/>
              <a:ext cx="5906" cy="638"/>
            </a:xfrm>
            <a:custGeom>
              <a:avLst/>
              <a:gdLst/>
              <a:ahLst/>
              <a:cxnLst/>
              <a:rect l="l" t="t" r="r" b="b"/>
              <a:pathLst>
                <a:path w="435" h="47" extrusionOk="0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4446;p68">
              <a:extLst>
                <a:ext uri="{FF2B5EF4-FFF2-40B4-BE49-F238E27FC236}">
                  <a16:creationId xmlns:a16="http://schemas.microsoft.com/office/drawing/2014/main" id="{22297463-0754-9793-58B9-AD302CE6513F}"/>
                </a:ext>
              </a:extLst>
            </p:cNvPr>
            <p:cNvSpPr/>
            <p:nvPr/>
          </p:nvSpPr>
          <p:spPr>
            <a:xfrm>
              <a:off x="2080237" y="191954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4447;p68">
              <a:extLst>
                <a:ext uri="{FF2B5EF4-FFF2-40B4-BE49-F238E27FC236}">
                  <a16:creationId xmlns:a16="http://schemas.microsoft.com/office/drawing/2014/main" id="{E16CFE9F-7AB7-CF63-0C3C-5FD56D6BE819}"/>
                </a:ext>
              </a:extLst>
            </p:cNvPr>
            <p:cNvSpPr/>
            <p:nvPr/>
          </p:nvSpPr>
          <p:spPr>
            <a:xfrm>
              <a:off x="2080332" y="191935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4448;p68">
              <a:extLst>
                <a:ext uri="{FF2B5EF4-FFF2-40B4-BE49-F238E27FC236}">
                  <a16:creationId xmlns:a16="http://schemas.microsoft.com/office/drawing/2014/main" id="{8522C63C-0440-FC6E-C7EA-7C64FA16F413}"/>
                </a:ext>
              </a:extLst>
            </p:cNvPr>
            <p:cNvSpPr/>
            <p:nvPr/>
          </p:nvSpPr>
          <p:spPr>
            <a:xfrm>
              <a:off x="2080278" y="19194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4449;p68">
              <a:extLst>
                <a:ext uri="{FF2B5EF4-FFF2-40B4-BE49-F238E27FC236}">
                  <a16:creationId xmlns:a16="http://schemas.microsoft.com/office/drawing/2014/main" id="{39B87E43-03AE-7BE0-1259-01D40E5CBDCE}"/>
                </a:ext>
              </a:extLst>
            </p:cNvPr>
            <p:cNvSpPr/>
            <p:nvPr/>
          </p:nvSpPr>
          <p:spPr>
            <a:xfrm>
              <a:off x="2080183" y="191960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4450;p68">
              <a:extLst>
                <a:ext uri="{FF2B5EF4-FFF2-40B4-BE49-F238E27FC236}">
                  <a16:creationId xmlns:a16="http://schemas.microsoft.com/office/drawing/2014/main" id="{17309223-1E0E-0AEA-5CFE-D85D88578F4B}"/>
                </a:ext>
              </a:extLst>
            </p:cNvPr>
            <p:cNvSpPr/>
            <p:nvPr/>
          </p:nvSpPr>
          <p:spPr>
            <a:xfrm>
              <a:off x="2080142" y="191964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4451;p68">
              <a:extLst>
                <a:ext uri="{FF2B5EF4-FFF2-40B4-BE49-F238E27FC236}">
                  <a16:creationId xmlns:a16="http://schemas.microsoft.com/office/drawing/2014/main" id="{8B55987C-BF3F-4189-9778-09A1A1C8E6B0}"/>
                </a:ext>
              </a:extLst>
            </p:cNvPr>
            <p:cNvSpPr/>
            <p:nvPr/>
          </p:nvSpPr>
          <p:spPr>
            <a:xfrm>
              <a:off x="2079992" y="19197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4452;p68">
              <a:extLst>
                <a:ext uri="{FF2B5EF4-FFF2-40B4-BE49-F238E27FC236}">
                  <a16:creationId xmlns:a16="http://schemas.microsoft.com/office/drawing/2014/main" id="{8F4000BD-23F5-76A8-594B-71DBA15DA37B}"/>
                </a:ext>
              </a:extLst>
            </p:cNvPr>
            <p:cNvSpPr/>
            <p:nvPr/>
          </p:nvSpPr>
          <p:spPr>
            <a:xfrm>
              <a:off x="2060658" y="1947735"/>
              <a:ext cx="1914" cy="407"/>
            </a:xfrm>
            <a:custGeom>
              <a:avLst/>
              <a:gdLst/>
              <a:ahLst/>
              <a:cxnLst/>
              <a:rect l="l" t="t" r="r" b="b"/>
              <a:pathLst>
                <a:path w="141" h="30" extrusionOk="0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4453;p68">
              <a:extLst>
                <a:ext uri="{FF2B5EF4-FFF2-40B4-BE49-F238E27FC236}">
                  <a16:creationId xmlns:a16="http://schemas.microsoft.com/office/drawing/2014/main" id="{D307393C-1A4B-0F51-F9DB-9C08F73C9CDA}"/>
                </a:ext>
              </a:extLst>
            </p:cNvPr>
            <p:cNvSpPr/>
            <p:nvPr/>
          </p:nvSpPr>
          <p:spPr>
            <a:xfrm>
              <a:off x="2050855" y="19321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4454;p68">
              <a:extLst>
                <a:ext uri="{FF2B5EF4-FFF2-40B4-BE49-F238E27FC236}">
                  <a16:creationId xmlns:a16="http://schemas.microsoft.com/office/drawing/2014/main" id="{66D80F85-CEB2-443F-958C-A9DF6CC7A59D}"/>
                </a:ext>
              </a:extLst>
            </p:cNvPr>
            <p:cNvSpPr/>
            <p:nvPr/>
          </p:nvSpPr>
          <p:spPr>
            <a:xfrm>
              <a:off x="2050719" y="193390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4455;p68">
              <a:extLst>
                <a:ext uri="{FF2B5EF4-FFF2-40B4-BE49-F238E27FC236}">
                  <a16:creationId xmlns:a16="http://schemas.microsoft.com/office/drawing/2014/main" id="{5E3CD368-E8C0-683E-DFDE-A144D8B32DEE}"/>
                </a:ext>
              </a:extLst>
            </p:cNvPr>
            <p:cNvSpPr/>
            <p:nvPr/>
          </p:nvSpPr>
          <p:spPr>
            <a:xfrm>
              <a:off x="2066401" y="195206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4456;p68">
              <a:extLst>
                <a:ext uri="{FF2B5EF4-FFF2-40B4-BE49-F238E27FC236}">
                  <a16:creationId xmlns:a16="http://schemas.microsoft.com/office/drawing/2014/main" id="{FFA99B6E-377C-D798-8343-7D81A24E0628}"/>
                </a:ext>
              </a:extLst>
            </p:cNvPr>
            <p:cNvSpPr/>
            <p:nvPr/>
          </p:nvSpPr>
          <p:spPr>
            <a:xfrm>
              <a:off x="2050760" y="19327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4457;p68">
              <a:extLst>
                <a:ext uri="{FF2B5EF4-FFF2-40B4-BE49-F238E27FC236}">
                  <a16:creationId xmlns:a16="http://schemas.microsoft.com/office/drawing/2014/main" id="{61CC54D9-9CD5-9FB1-A073-5007535FF2BB}"/>
                </a:ext>
              </a:extLst>
            </p:cNvPr>
            <p:cNvSpPr/>
            <p:nvPr/>
          </p:nvSpPr>
          <p:spPr>
            <a:xfrm>
              <a:off x="2065981" y="195191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4458;p68">
              <a:extLst>
                <a:ext uri="{FF2B5EF4-FFF2-40B4-BE49-F238E27FC236}">
                  <a16:creationId xmlns:a16="http://schemas.microsoft.com/office/drawing/2014/main" id="{923165D1-AF1E-AEFC-AB2B-C0381A93456F}"/>
                </a:ext>
              </a:extLst>
            </p:cNvPr>
            <p:cNvSpPr/>
            <p:nvPr/>
          </p:nvSpPr>
          <p:spPr>
            <a:xfrm>
              <a:off x="2050719" y="1934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4459;p68">
              <a:extLst>
                <a:ext uri="{FF2B5EF4-FFF2-40B4-BE49-F238E27FC236}">
                  <a16:creationId xmlns:a16="http://schemas.microsoft.com/office/drawing/2014/main" id="{BFF75479-6E9F-BB29-AEA4-C37FAC6F29A9}"/>
                </a:ext>
              </a:extLst>
            </p:cNvPr>
            <p:cNvSpPr/>
            <p:nvPr/>
          </p:nvSpPr>
          <p:spPr>
            <a:xfrm>
              <a:off x="2050719" y="19343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4460;p68">
              <a:extLst>
                <a:ext uri="{FF2B5EF4-FFF2-40B4-BE49-F238E27FC236}">
                  <a16:creationId xmlns:a16="http://schemas.microsoft.com/office/drawing/2014/main" id="{1294FCD7-9198-4E25-1220-F12CBC3A5DD5}"/>
                </a:ext>
              </a:extLst>
            </p:cNvPr>
            <p:cNvSpPr/>
            <p:nvPr/>
          </p:nvSpPr>
          <p:spPr>
            <a:xfrm>
              <a:off x="2050719" y="19345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4461;p68">
              <a:extLst>
                <a:ext uri="{FF2B5EF4-FFF2-40B4-BE49-F238E27FC236}">
                  <a16:creationId xmlns:a16="http://schemas.microsoft.com/office/drawing/2014/main" id="{F0DDD056-1E2A-BD74-3AA5-F2AB0BCAD7D4}"/>
                </a:ext>
              </a:extLst>
            </p:cNvPr>
            <p:cNvSpPr/>
            <p:nvPr/>
          </p:nvSpPr>
          <p:spPr>
            <a:xfrm>
              <a:off x="2065166" y="19516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4462;p68">
              <a:extLst>
                <a:ext uri="{FF2B5EF4-FFF2-40B4-BE49-F238E27FC236}">
                  <a16:creationId xmlns:a16="http://schemas.microsoft.com/office/drawing/2014/main" id="{1ABCEA5B-A2B1-07F9-F080-D722C21D27A0}"/>
                </a:ext>
              </a:extLst>
            </p:cNvPr>
            <p:cNvSpPr/>
            <p:nvPr/>
          </p:nvSpPr>
          <p:spPr>
            <a:xfrm>
              <a:off x="2050719" y="1933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4463;p68">
              <a:extLst>
                <a:ext uri="{FF2B5EF4-FFF2-40B4-BE49-F238E27FC236}">
                  <a16:creationId xmlns:a16="http://schemas.microsoft.com/office/drawing/2014/main" id="{74097255-DED1-8F58-01DC-64870D5833C2}"/>
                </a:ext>
              </a:extLst>
            </p:cNvPr>
            <p:cNvSpPr/>
            <p:nvPr/>
          </p:nvSpPr>
          <p:spPr>
            <a:xfrm>
              <a:off x="2065600" y="195182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4464;p68">
              <a:extLst>
                <a:ext uri="{FF2B5EF4-FFF2-40B4-BE49-F238E27FC236}">
                  <a16:creationId xmlns:a16="http://schemas.microsoft.com/office/drawing/2014/main" id="{9CDC2AE1-F107-6FE7-B877-5E47A3F0DA4B}"/>
                </a:ext>
              </a:extLst>
            </p:cNvPr>
            <p:cNvSpPr/>
            <p:nvPr/>
          </p:nvSpPr>
          <p:spPr>
            <a:xfrm>
              <a:off x="2050719" y="19332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4465;p68">
              <a:extLst>
                <a:ext uri="{FF2B5EF4-FFF2-40B4-BE49-F238E27FC236}">
                  <a16:creationId xmlns:a16="http://schemas.microsoft.com/office/drawing/2014/main" id="{6D4542DB-69E4-C8DB-5F53-9626BFABCE71}"/>
                </a:ext>
              </a:extLst>
            </p:cNvPr>
            <p:cNvSpPr/>
            <p:nvPr/>
          </p:nvSpPr>
          <p:spPr>
            <a:xfrm>
              <a:off x="2149346" y="1865605"/>
              <a:ext cx="72640" cy="121356"/>
            </a:xfrm>
            <a:custGeom>
              <a:avLst/>
              <a:gdLst/>
              <a:ahLst/>
              <a:cxnLst/>
              <a:rect l="l" t="t" r="r" b="b"/>
              <a:pathLst>
                <a:path w="5350" h="8938" extrusionOk="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4466;p68">
              <a:extLst>
                <a:ext uri="{FF2B5EF4-FFF2-40B4-BE49-F238E27FC236}">
                  <a16:creationId xmlns:a16="http://schemas.microsoft.com/office/drawing/2014/main" id="{6D25A7B1-9E71-3CF8-3498-4A11C2694A29}"/>
                </a:ext>
              </a:extLst>
            </p:cNvPr>
            <p:cNvSpPr/>
            <p:nvPr/>
          </p:nvSpPr>
          <p:spPr>
            <a:xfrm>
              <a:off x="2163888" y="19868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4467;p68">
              <a:extLst>
                <a:ext uri="{FF2B5EF4-FFF2-40B4-BE49-F238E27FC236}">
                  <a16:creationId xmlns:a16="http://schemas.microsoft.com/office/drawing/2014/main" id="{73D414E9-1A74-AD85-510A-E971A5AB3D66}"/>
                </a:ext>
              </a:extLst>
            </p:cNvPr>
            <p:cNvSpPr/>
            <p:nvPr/>
          </p:nvSpPr>
          <p:spPr>
            <a:xfrm>
              <a:off x="2163467" y="1986282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4468;p68">
              <a:extLst>
                <a:ext uri="{FF2B5EF4-FFF2-40B4-BE49-F238E27FC236}">
                  <a16:creationId xmlns:a16="http://schemas.microsoft.com/office/drawing/2014/main" id="{44C78CFE-DC90-0FB6-597F-9E941CFFE29E}"/>
                </a:ext>
              </a:extLst>
            </p:cNvPr>
            <p:cNvSpPr/>
            <p:nvPr/>
          </p:nvSpPr>
          <p:spPr>
            <a:xfrm>
              <a:off x="2212943" y="195933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4469;p68">
              <a:extLst>
                <a:ext uri="{FF2B5EF4-FFF2-40B4-BE49-F238E27FC236}">
                  <a16:creationId xmlns:a16="http://schemas.microsoft.com/office/drawing/2014/main" id="{31A2667B-CA8A-E2C9-2016-438DC7A6233B}"/>
                </a:ext>
              </a:extLst>
            </p:cNvPr>
            <p:cNvSpPr/>
            <p:nvPr/>
          </p:nvSpPr>
          <p:spPr>
            <a:xfrm>
              <a:off x="2212468" y="195923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4470;p68">
              <a:extLst>
                <a:ext uri="{FF2B5EF4-FFF2-40B4-BE49-F238E27FC236}">
                  <a16:creationId xmlns:a16="http://schemas.microsoft.com/office/drawing/2014/main" id="{662C0D77-1F2B-FBF1-E644-39B62DBEFAF5}"/>
                </a:ext>
              </a:extLst>
            </p:cNvPr>
            <p:cNvSpPr/>
            <p:nvPr/>
          </p:nvSpPr>
          <p:spPr>
            <a:xfrm>
              <a:off x="2206195" y="1959235"/>
              <a:ext cx="5295" cy="2865"/>
            </a:xfrm>
            <a:custGeom>
              <a:avLst/>
              <a:gdLst/>
              <a:ahLst/>
              <a:cxnLst/>
              <a:rect l="l" t="t" r="r" b="b"/>
              <a:pathLst>
                <a:path w="390" h="211" extrusionOk="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4471;p68">
              <a:extLst>
                <a:ext uri="{FF2B5EF4-FFF2-40B4-BE49-F238E27FC236}">
                  <a16:creationId xmlns:a16="http://schemas.microsoft.com/office/drawing/2014/main" id="{EB569178-D238-9D8C-682D-059EFD67C82C}"/>
                </a:ext>
              </a:extLst>
            </p:cNvPr>
            <p:cNvSpPr/>
            <p:nvPr/>
          </p:nvSpPr>
          <p:spPr>
            <a:xfrm>
              <a:off x="2211993" y="1959195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4472;p68">
              <a:extLst>
                <a:ext uri="{FF2B5EF4-FFF2-40B4-BE49-F238E27FC236}">
                  <a16:creationId xmlns:a16="http://schemas.microsoft.com/office/drawing/2014/main" id="{7FC2B0DE-0A8B-1B91-E76D-2C1C75076DA9}"/>
                </a:ext>
              </a:extLst>
            </p:cNvPr>
            <p:cNvSpPr/>
            <p:nvPr/>
          </p:nvSpPr>
          <p:spPr>
            <a:xfrm>
              <a:off x="2211477" y="1959195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4473;p68">
              <a:extLst>
                <a:ext uri="{FF2B5EF4-FFF2-40B4-BE49-F238E27FC236}">
                  <a16:creationId xmlns:a16="http://schemas.microsoft.com/office/drawing/2014/main" id="{4A9952CD-62F4-613A-F4C5-A3475037C959}"/>
                </a:ext>
              </a:extLst>
            </p:cNvPr>
            <p:cNvSpPr/>
            <p:nvPr/>
          </p:nvSpPr>
          <p:spPr>
            <a:xfrm>
              <a:off x="2154153" y="19441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4474;p68">
              <a:extLst>
                <a:ext uri="{FF2B5EF4-FFF2-40B4-BE49-F238E27FC236}">
                  <a16:creationId xmlns:a16="http://schemas.microsoft.com/office/drawing/2014/main" id="{61A63106-6A68-B54C-3C65-AACDBB55EDD6}"/>
                </a:ext>
              </a:extLst>
            </p:cNvPr>
            <p:cNvSpPr/>
            <p:nvPr/>
          </p:nvSpPr>
          <p:spPr>
            <a:xfrm>
              <a:off x="2149536" y="1939752"/>
              <a:ext cx="1303" cy="1480"/>
            </a:xfrm>
            <a:custGeom>
              <a:avLst/>
              <a:gdLst/>
              <a:ahLst/>
              <a:cxnLst/>
              <a:rect l="l" t="t" r="r" b="b"/>
              <a:pathLst>
                <a:path w="96" h="109" extrusionOk="0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4475;p68">
              <a:extLst>
                <a:ext uri="{FF2B5EF4-FFF2-40B4-BE49-F238E27FC236}">
                  <a16:creationId xmlns:a16="http://schemas.microsoft.com/office/drawing/2014/main" id="{09771FA0-2A50-FE9E-B789-183EFEF9123C}"/>
                </a:ext>
              </a:extLst>
            </p:cNvPr>
            <p:cNvSpPr/>
            <p:nvPr/>
          </p:nvSpPr>
          <p:spPr>
            <a:xfrm>
              <a:off x="2150826" y="1941218"/>
              <a:ext cx="2675" cy="2824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4476;p68">
              <a:extLst>
                <a:ext uri="{FF2B5EF4-FFF2-40B4-BE49-F238E27FC236}">
                  <a16:creationId xmlns:a16="http://schemas.microsoft.com/office/drawing/2014/main" id="{73DF6633-B4E8-834E-E9B7-E1979FFE9E68}"/>
                </a:ext>
              </a:extLst>
            </p:cNvPr>
            <p:cNvSpPr/>
            <p:nvPr/>
          </p:nvSpPr>
          <p:spPr>
            <a:xfrm>
              <a:off x="2158905" y="1969785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4477;p68">
              <a:extLst>
                <a:ext uri="{FF2B5EF4-FFF2-40B4-BE49-F238E27FC236}">
                  <a16:creationId xmlns:a16="http://schemas.microsoft.com/office/drawing/2014/main" id="{07F15694-3FEC-B50A-BFBE-8880A4472973}"/>
                </a:ext>
              </a:extLst>
            </p:cNvPr>
            <p:cNvSpPr/>
            <p:nvPr/>
          </p:nvSpPr>
          <p:spPr>
            <a:xfrm>
              <a:off x="2161376" y="1981150"/>
              <a:ext cx="2105" cy="5146"/>
            </a:xfrm>
            <a:custGeom>
              <a:avLst/>
              <a:gdLst/>
              <a:ahLst/>
              <a:cxnLst/>
              <a:rect l="l" t="t" r="r" b="b"/>
              <a:pathLst>
                <a:path w="155" h="379" extrusionOk="0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4478;p68">
              <a:extLst>
                <a:ext uri="{FF2B5EF4-FFF2-40B4-BE49-F238E27FC236}">
                  <a16:creationId xmlns:a16="http://schemas.microsoft.com/office/drawing/2014/main" id="{7EBA0A51-E251-7FD5-E458-B7D1F4D4A91D}"/>
                </a:ext>
              </a:extLst>
            </p:cNvPr>
            <p:cNvSpPr/>
            <p:nvPr/>
          </p:nvSpPr>
          <p:spPr>
            <a:xfrm>
              <a:off x="2163277" y="1985997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4479;p68">
              <a:extLst>
                <a:ext uri="{FF2B5EF4-FFF2-40B4-BE49-F238E27FC236}">
                  <a16:creationId xmlns:a16="http://schemas.microsoft.com/office/drawing/2014/main" id="{23C88629-FD0D-257C-5981-0CDFA4C4D9C9}"/>
                </a:ext>
              </a:extLst>
            </p:cNvPr>
            <p:cNvSpPr/>
            <p:nvPr/>
          </p:nvSpPr>
          <p:spPr>
            <a:xfrm>
              <a:off x="2152917" y="1943974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4480;p68">
              <a:extLst>
                <a:ext uri="{FF2B5EF4-FFF2-40B4-BE49-F238E27FC236}">
                  <a16:creationId xmlns:a16="http://schemas.microsoft.com/office/drawing/2014/main" id="{A1137714-4644-7F96-08EC-DB0F4CC88DF9}"/>
                </a:ext>
              </a:extLst>
            </p:cNvPr>
            <p:cNvSpPr/>
            <p:nvPr/>
          </p:nvSpPr>
          <p:spPr>
            <a:xfrm>
              <a:off x="2160711" y="187710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4481;p68">
              <a:extLst>
                <a:ext uri="{FF2B5EF4-FFF2-40B4-BE49-F238E27FC236}">
                  <a16:creationId xmlns:a16="http://schemas.microsoft.com/office/drawing/2014/main" id="{6D9A13FF-88DF-863B-ECA5-91F695D01FD3}"/>
                </a:ext>
              </a:extLst>
            </p:cNvPr>
            <p:cNvSpPr/>
            <p:nvPr/>
          </p:nvSpPr>
          <p:spPr>
            <a:xfrm>
              <a:off x="2160656" y="1875680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4482;p68">
              <a:extLst>
                <a:ext uri="{FF2B5EF4-FFF2-40B4-BE49-F238E27FC236}">
                  <a16:creationId xmlns:a16="http://schemas.microsoft.com/office/drawing/2014/main" id="{8EF26D7B-B997-05D6-D149-C550350F74FA}"/>
                </a:ext>
              </a:extLst>
            </p:cNvPr>
            <p:cNvSpPr/>
            <p:nvPr/>
          </p:nvSpPr>
          <p:spPr>
            <a:xfrm>
              <a:off x="2160751" y="18774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4483;p68">
              <a:extLst>
                <a:ext uri="{FF2B5EF4-FFF2-40B4-BE49-F238E27FC236}">
                  <a16:creationId xmlns:a16="http://schemas.microsoft.com/office/drawing/2014/main" id="{721C7228-610F-154D-1D31-3E09811CC486}"/>
                </a:ext>
              </a:extLst>
            </p:cNvPr>
            <p:cNvSpPr/>
            <p:nvPr/>
          </p:nvSpPr>
          <p:spPr>
            <a:xfrm>
              <a:off x="2160656" y="187505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4484;p68">
              <a:extLst>
                <a:ext uri="{FF2B5EF4-FFF2-40B4-BE49-F238E27FC236}">
                  <a16:creationId xmlns:a16="http://schemas.microsoft.com/office/drawing/2014/main" id="{FF9A1CFB-656B-0451-BF45-F30C9057A4C8}"/>
                </a:ext>
              </a:extLst>
            </p:cNvPr>
            <p:cNvSpPr/>
            <p:nvPr/>
          </p:nvSpPr>
          <p:spPr>
            <a:xfrm>
              <a:off x="2160711" y="187667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4485;p68">
              <a:extLst>
                <a:ext uri="{FF2B5EF4-FFF2-40B4-BE49-F238E27FC236}">
                  <a16:creationId xmlns:a16="http://schemas.microsoft.com/office/drawing/2014/main" id="{08E93ED3-3D12-9E12-84DF-42245EF5B957}"/>
                </a:ext>
              </a:extLst>
            </p:cNvPr>
            <p:cNvSpPr/>
            <p:nvPr/>
          </p:nvSpPr>
          <p:spPr>
            <a:xfrm>
              <a:off x="2149536" y="1937946"/>
              <a:ext cx="14" cy="815"/>
            </a:xfrm>
            <a:custGeom>
              <a:avLst/>
              <a:gdLst/>
              <a:ahLst/>
              <a:cxnLst/>
              <a:rect l="l" t="t" r="r" b="b"/>
              <a:pathLst>
                <a:path w="1" h="60" extrusionOk="0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4486;p68">
              <a:extLst>
                <a:ext uri="{FF2B5EF4-FFF2-40B4-BE49-F238E27FC236}">
                  <a16:creationId xmlns:a16="http://schemas.microsoft.com/office/drawing/2014/main" id="{E1A9CEDF-DA24-F915-163E-EAE79072CA10}"/>
                </a:ext>
              </a:extLst>
            </p:cNvPr>
            <p:cNvSpPr/>
            <p:nvPr/>
          </p:nvSpPr>
          <p:spPr>
            <a:xfrm>
              <a:off x="2149536" y="1938896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4487;p68">
              <a:extLst>
                <a:ext uri="{FF2B5EF4-FFF2-40B4-BE49-F238E27FC236}">
                  <a16:creationId xmlns:a16="http://schemas.microsoft.com/office/drawing/2014/main" id="{86787AE9-8F24-DA93-A84B-646A2CA9D657}"/>
                </a:ext>
              </a:extLst>
            </p:cNvPr>
            <p:cNvSpPr/>
            <p:nvPr/>
          </p:nvSpPr>
          <p:spPr>
            <a:xfrm>
              <a:off x="2160616" y="1874444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4488;p68">
              <a:extLst>
                <a:ext uri="{FF2B5EF4-FFF2-40B4-BE49-F238E27FC236}">
                  <a16:creationId xmlns:a16="http://schemas.microsoft.com/office/drawing/2014/main" id="{829A1B68-686A-2BEA-2EF7-2C0D18E8428C}"/>
                </a:ext>
              </a:extLst>
            </p:cNvPr>
            <p:cNvSpPr/>
            <p:nvPr/>
          </p:nvSpPr>
          <p:spPr>
            <a:xfrm>
              <a:off x="2160711" y="187619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4489;p68">
              <a:extLst>
                <a:ext uri="{FF2B5EF4-FFF2-40B4-BE49-F238E27FC236}">
                  <a16:creationId xmlns:a16="http://schemas.microsoft.com/office/drawing/2014/main" id="{9D742557-B2D1-2373-4503-3BCA214626B3}"/>
                </a:ext>
              </a:extLst>
            </p:cNvPr>
            <p:cNvSpPr/>
            <p:nvPr/>
          </p:nvSpPr>
          <p:spPr>
            <a:xfrm>
              <a:off x="2160331" y="1868741"/>
              <a:ext cx="299" cy="5716"/>
            </a:xfrm>
            <a:custGeom>
              <a:avLst/>
              <a:gdLst/>
              <a:ahLst/>
              <a:cxnLst/>
              <a:rect l="l" t="t" r="r" b="b"/>
              <a:pathLst>
                <a:path w="22" h="421" extrusionOk="0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4490;p68">
              <a:extLst>
                <a:ext uri="{FF2B5EF4-FFF2-40B4-BE49-F238E27FC236}">
                  <a16:creationId xmlns:a16="http://schemas.microsoft.com/office/drawing/2014/main" id="{260525B0-C863-BD20-075B-0014461DC7A9}"/>
                </a:ext>
              </a:extLst>
            </p:cNvPr>
            <p:cNvSpPr/>
            <p:nvPr/>
          </p:nvSpPr>
          <p:spPr>
            <a:xfrm>
              <a:off x="2149631" y="1932379"/>
              <a:ext cx="1344" cy="3910"/>
            </a:xfrm>
            <a:custGeom>
              <a:avLst/>
              <a:gdLst/>
              <a:ahLst/>
              <a:cxnLst/>
              <a:rect l="l" t="t" r="r" b="b"/>
              <a:pathLst>
                <a:path w="99" h="288" extrusionOk="0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4491;p68">
              <a:extLst>
                <a:ext uri="{FF2B5EF4-FFF2-40B4-BE49-F238E27FC236}">
                  <a16:creationId xmlns:a16="http://schemas.microsoft.com/office/drawing/2014/main" id="{AA657315-1AA8-00C0-4137-80908776CA41}"/>
                </a:ext>
              </a:extLst>
            </p:cNvPr>
            <p:cNvSpPr/>
            <p:nvPr/>
          </p:nvSpPr>
          <p:spPr>
            <a:xfrm>
              <a:off x="2149536" y="19397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4492;p68">
              <a:extLst>
                <a:ext uri="{FF2B5EF4-FFF2-40B4-BE49-F238E27FC236}">
                  <a16:creationId xmlns:a16="http://schemas.microsoft.com/office/drawing/2014/main" id="{4D57D68F-57D0-9085-463D-97535511A865}"/>
                </a:ext>
              </a:extLst>
            </p:cNvPr>
            <p:cNvSpPr/>
            <p:nvPr/>
          </p:nvSpPr>
          <p:spPr>
            <a:xfrm>
              <a:off x="2229209" y="1797813"/>
              <a:ext cx="78193" cy="78641"/>
            </a:xfrm>
            <a:custGeom>
              <a:avLst/>
              <a:gdLst/>
              <a:ahLst/>
              <a:cxnLst/>
              <a:rect l="l" t="t" r="r" b="b"/>
              <a:pathLst>
                <a:path w="5759" h="5792" extrusionOk="0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4493;p68">
              <a:extLst>
                <a:ext uri="{FF2B5EF4-FFF2-40B4-BE49-F238E27FC236}">
                  <a16:creationId xmlns:a16="http://schemas.microsoft.com/office/drawing/2014/main" id="{8125B782-7CEC-E256-67A8-3191804BD6D6}"/>
                </a:ext>
              </a:extLst>
            </p:cNvPr>
            <p:cNvSpPr/>
            <p:nvPr/>
          </p:nvSpPr>
          <p:spPr>
            <a:xfrm>
              <a:off x="2231531" y="1797813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4494;p68">
              <a:extLst>
                <a:ext uri="{FF2B5EF4-FFF2-40B4-BE49-F238E27FC236}">
                  <a16:creationId xmlns:a16="http://schemas.microsoft.com/office/drawing/2014/main" id="{4A2C20D4-4923-3090-60BB-772999A7C292}"/>
                </a:ext>
              </a:extLst>
            </p:cNvPr>
            <p:cNvSpPr/>
            <p:nvPr/>
          </p:nvSpPr>
          <p:spPr>
            <a:xfrm>
              <a:off x="2115742" y="2027164"/>
              <a:ext cx="39035" cy="44263"/>
            </a:xfrm>
            <a:custGeom>
              <a:avLst/>
              <a:gdLst/>
              <a:ahLst/>
              <a:cxnLst/>
              <a:rect l="l" t="t" r="r" b="b"/>
              <a:pathLst>
                <a:path w="2875" h="3260" extrusionOk="0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4495;p68">
              <a:extLst>
                <a:ext uri="{FF2B5EF4-FFF2-40B4-BE49-F238E27FC236}">
                  <a16:creationId xmlns:a16="http://schemas.microsoft.com/office/drawing/2014/main" id="{F0C0CE19-2508-7ECD-442F-1C690A06F9A9}"/>
                </a:ext>
              </a:extLst>
            </p:cNvPr>
            <p:cNvSpPr/>
            <p:nvPr/>
          </p:nvSpPr>
          <p:spPr>
            <a:xfrm>
              <a:off x="2135375" y="2027164"/>
              <a:ext cx="9952" cy="434"/>
            </a:xfrm>
            <a:custGeom>
              <a:avLst/>
              <a:gdLst/>
              <a:ahLst/>
              <a:cxnLst/>
              <a:rect l="l" t="t" r="r" b="b"/>
              <a:pathLst>
                <a:path w="733" h="32" extrusionOk="0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4496;p68">
              <a:extLst>
                <a:ext uri="{FF2B5EF4-FFF2-40B4-BE49-F238E27FC236}">
                  <a16:creationId xmlns:a16="http://schemas.microsoft.com/office/drawing/2014/main" id="{0CD836D2-78C2-A8E2-9770-AFC222FEB5BD}"/>
                </a:ext>
              </a:extLst>
            </p:cNvPr>
            <p:cNvSpPr/>
            <p:nvPr/>
          </p:nvSpPr>
          <p:spPr>
            <a:xfrm>
              <a:off x="2119218" y="2027924"/>
              <a:ext cx="13605" cy="8147"/>
            </a:xfrm>
            <a:custGeom>
              <a:avLst/>
              <a:gdLst/>
              <a:ahLst/>
              <a:cxnLst/>
              <a:rect l="l" t="t" r="r" b="b"/>
              <a:pathLst>
                <a:path w="1002" h="600" extrusionOk="0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4497;p68">
              <a:extLst>
                <a:ext uri="{FF2B5EF4-FFF2-40B4-BE49-F238E27FC236}">
                  <a16:creationId xmlns:a16="http://schemas.microsoft.com/office/drawing/2014/main" id="{6506CF84-2AEF-2779-BBDC-807A086F2321}"/>
                </a:ext>
              </a:extLst>
            </p:cNvPr>
            <p:cNvSpPr/>
            <p:nvPr/>
          </p:nvSpPr>
          <p:spPr>
            <a:xfrm>
              <a:off x="2132184" y="202801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4498;p68">
              <a:extLst>
                <a:ext uri="{FF2B5EF4-FFF2-40B4-BE49-F238E27FC236}">
                  <a16:creationId xmlns:a16="http://schemas.microsoft.com/office/drawing/2014/main" id="{154C1EDD-7B76-26D2-3C00-BEDF909B4B3D}"/>
                </a:ext>
              </a:extLst>
            </p:cNvPr>
            <p:cNvSpPr/>
            <p:nvPr/>
          </p:nvSpPr>
          <p:spPr>
            <a:xfrm>
              <a:off x="2133040" y="2031576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4499;p68">
              <a:extLst>
                <a:ext uri="{FF2B5EF4-FFF2-40B4-BE49-F238E27FC236}">
                  <a16:creationId xmlns:a16="http://schemas.microsoft.com/office/drawing/2014/main" id="{9EE6F469-E93E-B401-3886-7EDC4675582B}"/>
                </a:ext>
              </a:extLst>
            </p:cNvPr>
            <p:cNvSpPr/>
            <p:nvPr/>
          </p:nvSpPr>
          <p:spPr>
            <a:xfrm>
              <a:off x="2133040" y="202787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4500;p68">
              <a:extLst>
                <a:ext uri="{FF2B5EF4-FFF2-40B4-BE49-F238E27FC236}">
                  <a16:creationId xmlns:a16="http://schemas.microsoft.com/office/drawing/2014/main" id="{402E0C43-5CFB-CD82-C64E-BD28168C3524}"/>
                </a:ext>
              </a:extLst>
            </p:cNvPr>
            <p:cNvSpPr/>
            <p:nvPr/>
          </p:nvSpPr>
          <p:spPr>
            <a:xfrm>
              <a:off x="2133094" y="20302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4501;p68">
              <a:extLst>
                <a:ext uri="{FF2B5EF4-FFF2-40B4-BE49-F238E27FC236}">
                  <a16:creationId xmlns:a16="http://schemas.microsoft.com/office/drawing/2014/main" id="{4FD1AFA4-761B-D264-819D-F120115192A2}"/>
                </a:ext>
              </a:extLst>
            </p:cNvPr>
            <p:cNvSpPr/>
            <p:nvPr/>
          </p:nvSpPr>
          <p:spPr>
            <a:xfrm>
              <a:off x="2133094" y="20283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4502;p68">
              <a:extLst>
                <a:ext uri="{FF2B5EF4-FFF2-40B4-BE49-F238E27FC236}">
                  <a16:creationId xmlns:a16="http://schemas.microsoft.com/office/drawing/2014/main" id="{ACB2295E-4B37-7921-591A-E6F1533B8DBC}"/>
                </a:ext>
              </a:extLst>
            </p:cNvPr>
            <p:cNvSpPr/>
            <p:nvPr/>
          </p:nvSpPr>
          <p:spPr>
            <a:xfrm>
              <a:off x="2133094" y="20290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4503;p68">
              <a:extLst>
                <a:ext uri="{FF2B5EF4-FFF2-40B4-BE49-F238E27FC236}">
                  <a16:creationId xmlns:a16="http://schemas.microsoft.com/office/drawing/2014/main" id="{A9FE0165-EFF3-4013-3C28-8243E2106020}"/>
                </a:ext>
              </a:extLst>
            </p:cNvPr>
            <p:cNvSpPr/>
            <p:nvPr/>
          </p:nvSpPr>
          <p:spPr>
            <a:xfrm>
              <a:off x="2133094" y="2030816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4504;p68">
              <a:extLst>
                <a:ext uri="{FF2B5EF4-FFF2-40B4-BE49-F238E27FC236}">
                  <a16:creationId xmlns:a16="http://schemas.microsoft.com/office/drawing/2014/main" id="{1FC2338E-31E7-F140-359C-FC658115CD74}"/>
                </a:ext>
              </a:extLst>
            </p:cNvPr>
            <p:cNvSpPr/>
            <p:nvPr/>
          </p:nvSpPr>
          <p:spPr>
            <a:xfrm>
              <a:off x="2133094" y="20296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4505;p68">
              <a:extLst>
                <a:ext uri="{FF2B5EF4-FFF2-40B4-BE49-F238E27FC236}">
                  <a16:creationId xmlns:a16="http://schemas.microsoft.com/office/drawing/2014/main" id="{B52883E0-CEF4-5830-36E3-0F9416F012E4}"/>
                </a:ext>
              </a:extLst>
            </p:cNvPr>
            <p:cNvSpPr/>
            <p:nvPr/>
          </p:nvSpPr>
          <p:spPr>
            <a:xfrm>
              <a:off x="2133040" y="203216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4506;p68">
              <a:extLst>
                <a:ext uri="{FF2B5EF4-FFF2-40B4-BE49-F238E27FC236}">
                  <a16:creationId xmlns:a16="http://schemas.microsoft.com/office/drawing/2014/main" id="{63151BDF-D183-95B5-AE54-FB164DA39670}"/>
                </a:ext>
              </a:extLst>
            </p:cNvPr>
            <p:cNvSpPr/>
            <p:nvPr/>
          </p:nvSpPr>
          <p:spPr>
            <a:xfrm>
              <a:off x="2132809" y="203476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4507;p68">
              <a:extLst>
                <a:ext uri="{FF2B5EF4-FFF2-40B4-BE49-F238E27FC236}">
                  <a16:creationId xmlns:a16="http://schemas.microsoft.com/office/drawing/2014/main" id="{CDDAAEC8-6672-FF50-005B-6BF947498297}"/>
                </a:ext>
              </a:extLst>
            </p:cNvPr>
            <p:cNvSpPr/>
            <p:nvPr/>
          </p:nvSpPr>
          <p:spPr>
            <a:xfrm>
              <a:off x="2132809" y="203510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4508;p68">
              <a:extLst>
                <a:ext uri="{FF2B5EF4-FFF2-40B4-BE49-F238E27FC236}">
                  <a16:creationId xmlns:a16="http://schemas.microsoft.com/office/drawing/2014/main" id="{CF3451BB-55E2-28C8-18CF-09EED937B844}"/>
                </a:ext>
              </a:extLst>
            </p:cNvPr>
            <p:cNvSpPr/>
            <p:nvPr/>
          </p:nvSpPr>
          <p:spPr>
            <a:xfrm>
              <a:off x="2122680" y="20358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4509;p68">
              <a:extLst>
                <a:ext uri="{FF2B5EF4-FFF2-40B4-BE49-F238E27FC236}">
                  <a16:creationId xmlns:a16="http://schemas.microsoft.com/office/drawing/2014/main" id="{2A9C5E33-C0A9-AC62-8BF3-87E098BFC285}"/>
                </a:ext>
              </a:extLst>
            </p:cNvPr>
            <p:cNvSpPr/>
            <p:nvPr/>
          </p:nvSpPr>
          <p:spPr>
            <a:xfrm>
              <a:off x="2132904" y="203444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4510;p68">
              <a:extLst>
                <a:ext uri="{FF2B5EF4-FFF2-40B4-BE49-F238E27FC236}">
                  <a16:creationId xmlns:a16="http://schemas.microsoft.com/office/drawing/2014/main" id="{CBA86BAC-4C43-EC86-2C64-F51B07AC03E2}"/>
                </a:ext>
              </a:extLst>
            </p:cNvPr>
            <p:cNvSpPr/>
            <p:nvPr/>
          </p:nvSpPr>
          <p:spPr>
            <a:xfrm>
              <a:off x="2132904" y="20340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4511;p68">
              <a:extLst>
                <a:ext uri="{FF2B5EF4-FFF2-40B4-BE49-F238E27FC236}">
                  <a16:creationId xmlns:a16="http://schemas.microsoft.com/office/drawing/2014/main" id="{2EED8C99-E373-A6EE-9CEB-E457CE3EF9E5}"/>
                </a:ext>
              </a:extLst>
            </p:cNvPr>
            <p:cNvSpPr/>
            <p:nvPr/>
          </p:nvSpPr>
          <p:spPr>
            <a:xfrm>
              <a:off x="2123400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4512;p68">
              <a:extLst>
                <a:ext uri="{FF2B5EF4-FFF2-40B4-BE49-F238E27FC236}">
                  <a16:creationId xmlns:a16="http://schemas.microsoft.com/office/drawing/2014/main" id="{5CCB6D2C-0460-9E58-1588-69E50610EF48}"/>
                </a:ext>
              </a:extLst>
            </p:cNvPr>
            <p:cNvSpPr/>
            <p:nvPr/>
          </p:nvSpPr>
          <p:spPr>
            <a:xfrm>
              <a:off x="2123495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4513;p68">
              <a:extLst>
                <a:ext uri="{FF2B5EF4-FFF2-40B4-BE49-F238E27FC236}">
                  <a16:creationId xmlns:a16="http://schemas.microsoft.com/office/drawing/2014/main" id="{C1E28853-BB86-7280-2746-8BBB5F1E18B2}"/>
                </a:ext>
              </a:extLst>
            </p:cNvPr>
            <p:cNvSpPr/>
            <p:nvPr/>
          </p:nvSpPr>
          <p:spPr>
            <a:xfrm>
              <a:off x="2122925" y="203581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4514;p68">
              <a:extLst>
                <a:ext uri="{FF2B5EF4-FFF2-40B4-BE49-F238E27FC236}">
                  <a16:creationId xmlns:a16="http://schemas.microsoft.com/office/drawing/2014/main" id="{B222F21F-9F1B-4E1C-76B8-8096A359A8B8}"/>
                </a:ext>
              </a:extLst>
            </p:cNvPr>
            <p:cNvSpPr/>
            <p:nvPr/>
          </p:nvSpPr>
          <p:spPr>
            <a:xfrm>
              <a:off x="2123115" y="203581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4515;p68">
              <a:extLst>
                <a:ext uri="{FF2B5EF4-FFF2-40B4-BE49-F238E27FC236}">
                  <a16:creationId xmlns:a16="http://schemas.microsoft.com/office/drawing/2014/main" id="{F6B4FADA-3E88-20FC-1375-18C96FBB8933}"/>
                </a:ext>
              </a:extLst>
            </p:cNvPr>
            <p:cNvSpPr/>
            <p:nvPr/>
          </p:nvSpPr>
          <p:spPr>
            <a:xfrm>
              <a:off x="2132999" y="203267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4516;p68">
              <a:extLst>
                <a:ext uri="{FF2B5EF4-FFF2-40B4-BE49-F238E27FC236}">
                  <a16:creationId xmlns:a16="http://schemas.microsoft.com/office/drawing/2014/main" id="{7C29CC76-43DD-7DCA-931B-F966E0AC9E04}"/>
                </a:ext>
              </a:extLst>
            </p:cNvPr>
            <p:cNvSpPr/>
            <p:nvPr/>
          </p:nvSpPr>
          <p:spPr>
            <a:xfrm>
              <a:off x="2121974" y="203590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4517;p68">
              <a:extLst>
                <a:ext uri="{FF2B5EF4-FFF2-40B4-BE49-F238E27FC236}">
                  <a16:creationId xmlns:a16="http://schemas.microsoft.com/office/drawing/2014/main" id="{E16D41BE-F694-E531-6C84-9E2F08CC5CD0}"/>
                </a:ext>
              </a:extLst>
            </p:cNvPr>
            <p:cNvSpPr/>
            <p:nvPr/>
          </p:nvSpPr>
          <p:spPr>
            <a:xfrm>
              <a:off x="2132945" y="203362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4518;p68">
              <a:extLst>
                <a:ext uri="{FF2B5EF4-FFF2-40B4-BE49-F238E27FC236}">
                  <a16:creationId xmlns:a16="http://schemas.microsoft.com/office/drawing/2014/main" id="{CC548A52-1EF2-9A78-AAB4-C1E01D68BA8F}"/>
                </a:ext>
              </a:extLst>
            </p:cNvPr>
            <p:cNvSpPr/>
            <p:nvPr/>
          </p:nvSpPr>
          <p:spPr>
            <a:xfrm>
              <a:off x="2121499" y="2035962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4519;p68">
              <a:extLst>
                <a:ext uri="{FF2B5EF4-FFF2-40B4-BE49-F238E27FC236}">
                  <a16:creationId xmlns:a16="http://schemas.microsoft.com/office/drawing/2014/main" id="{B94175B2-A0CB-472D-E35C-38B48EA8E6C7}"/>
                </a:ext>
              </a:extLst>
            </p:cNvPr>
            <p:cNvSpPr/>
            <p:nvPr/>
          </p:nvSpPr>
          <p:spPr>
            <a:xfrm>
              <a:off x="2132945" y="2033151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4520;p68">
              <a:extLst>
                <a:ext uri="{FF2B5EF4-FFF2-40B4-BE49-F238E27FC236}">
                  <a16:creationId xmlns:a16="http://schemas.microsoft.com/office/drawing/2014/main" id="{39F4C84A-2AA6-4165-9D60-6860FF8DFAB9}"/>
                </a:ext>
              </a:extLst>
            </p:cNvPr>
            <p:cNvSpPr/>
            <p:nvPr/>
          </p:nvSpPr>
          <p:spPr>
            <a:xfrm>
              <a:off x="2122354" y="203586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4521;p68">
              <a:extLst>
                <a:ext uri="{FF2B5EF4-FFF2-40B4-BE49-F238E27FC236}">
                  <a16:creationId xmlns:a16="http://schemas.microsoft.com/office/drawing/2014/main" id="{62133C31-143F-5F2B-84D2-AD72DC41C2F6}"/>
                </a:ext>
              </a:extLst>
            </p:cNvPr>
            <p:cNvSpPr/>
            <p:nvPr/>
          </p:nvSpPr>
          <p:spPr>
            <a:xfrm>
              <a:off x="2132279" y="2016560"/>
              <a:ext cx="49884" cy="63380"/>
            </a:xfrm>
            <a:custGeom>
              <a:avLst/>
              <a:gdLst/>
              <a:ahLst/>
              <a:cxnLst/>
              <a:rect l="l" t="t" r="r" b="b"/>
              <a:pathLst>
                <a:path w="3674" h="4668" extrusionOk="0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4522;p68">
              <a:extLst>
                <a:ext uri="{FF2B5EF4-FFF2-40B4-BE49-F238E27FC236}">
                  <a16:creationId xmlns:a16="http://schemas.microsoft.com/office/drawing/2014/main" id="{0F89F19C-29BA-CFF5-5B3A-D00E46CECD5F}"/>
                </a:ext>
              </a:extLst>
            </p:cNvPr>
            <p:cNvSpPr/>
            <p:nvPr/>
          </p:nvSpPr>
          <p:spPr>
            <a:xfrm>
              <a:off x="2168070" y="2023593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4523;p68">
              <a:extLst>
                <a:ext uri="{FF2B5EF4-FFF2-40B4-BE49-F238E27FC236}">
                  <a16:creationId xmlns:a16="http://schemas.microsoft.com/office/drawing/2014/main" id="{B14D3AB7-6790-5A6E-B13D-47CB85C7E82C}"/>
                </a:ext>
              </a:extLst>
            </p:cNvPr>
            <p:cNvSpPr/>
            <p:nvPr/>
          </p:nvSpPr>
          <p:spPr>
            <a:xfrm>
              <a:off x="2166359" y="2024217"/>
              <a:ext cx="1724" cy="6191"/>
            </a:xfrm>
            <a:custGeom>
              <a:avLst/>
              <a:gdLst/>
              <a:ahLst/>
              <a:cxnLst/>
              <a:rect l="l" t="t" r="r" b="b"/>
              <a:pathLst>
                <a:path w="127" h="456" extrusionOk="0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4524;p68">
              <a:extLst>
                <a:ext uri="{FF2B5EF4-FFF2-40B4-BE49-F238E27FC236}">
                  <a16:creationId xmlns:a16="http://schemas.microsoft.com/office/drawing/2014/main" id="{F3AC1341-43FC-3215-265A-7D885B3267D5}"/>
                </a:ext>
              </a:extLst>
            </p:cNvPr>
            <p:cNvSpPr/>
            <p:nvPr/>
          </p:nvSpPr>
          <p:spPr>
            <a:xfrm>
              <a:off x="2147065" y="2027639"/>
              <a:ext cx="1779" cy="54"/>
            </a:xfrm>
            <a:custGeom>
              <a:avLst/>
              <a:gdLst/>
              <a:ahLst/>
              <a:cxnLst/>
              <a:rect l="l" t="t" r="r" b="b"/>
              <a:pathLst>
                <a:path w="131" h="4" extrusionOk="0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2" name="Google Shape;4525;p68">
              <a:extLst>
                <a:ext uri="{FF2B5EF4-FFF2-40B4-BE49-F238E27FC236}">
                  <a16:creationId xmlns:a16="http://schemas.microsoft.com/office/drawing/2014/main" id="{BC946017-EAF7-662F-6E90-BF8625C94276}"/>
                </a:ext>
              </a:extLst>
            </p:cNvPr>
            <p:cNvSpPr/>
            <p:nvPr/>
          </p:nvSpPr>
          <p:spPr>
            <a:xfrm>
              <a:off x="2149306" y="2027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3" name="Google Shape;4526;p68">
              <a:extLst>
                <a:ext uri="{FF2B5EF4-FFF2-40B4-BE49-F238E27FC236}">
                  <a16:creationId xmlns:a16="http://schemas.microsoft.com/office/drawing/2014/main" id="{8CC2C676-FB2D-15DD-CC03-E3D4A732C1F1}"/>
                </a:ext>
              </a:extLst>
            </p:cNvPr>
            <p:cNvSpPr/>
            <p:nvPr/>
          </p:nvSpPr>
          <p:spPr>
            <a:xfrm>
              <a:off x="2167934" y="2023837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4" name="Google Shape;4527;p68">
              <a:extLst>
                <a:ext uri="{FF2B5EF4-FFF2-40B4-BE49-F238E27FC236}">
                  <a16:creationId xmlns:a16="http://schemas.microsoft.com/office/drawing/2014/main" id="{CE5CD238-B6D5-D7E0-565A-5AF6C2D473A3}"/>
                </a:ext>
              </a:extLst>
            </p:cNvPr>
            <p:cNvSpPr/>
            <p:nvPr/>
          </p:nvSpPr>
          <p:spPr>
            <a:xfrm>
              <a:off x="2132184" y="2072553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5" name="Google Shape;4528;p68">
              <a:extLst>
                <a:ext uri="{FF2B5EF4-FFF2-40B4-BE49-F238E27FC236}">
                  <a16:creationId xmlns:a16="http://schemas.microsoft.com/office/drawing/2014/main" id="{4D5E11DE-EDB5-7032-ABC1-D338E2C5F45B}"/>
                </a:ext>
              </a:extLst>
            </p:cNvPr>
            <p:cNvSpPr/>
            <p:nvPr/>
          </p:nvSpPr>
          <p:spPr>
            <a:xfrm>
              <a:off x="2146400" y="2033532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6" name="Google Shape;4529;p68">
              <a:extLst>
                <a:ext uri="{FF2B5EF4-FFF2-40B4-BE49-F238E27FC236}">
                  <a16:creationId xmlns:a16="http://schemas.microsoft.com/office/drawing/2014/main" id="{0BB8EE23-6B30-6F7B-13C7-DC24AFA5EEC1}"/>
                </a:ext>
              </a:extLst>
            </p:cNvPr>
            <p:cNvSpPr/>
            <p:nvPr/>
          </p:nvSpPr>
          <p:spPr>
            <a:xfrm>
              <a:off x="2132660" y="207198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7" name="Google Shape;4530;p68">
              <a:extLst>
                <a:ext uri="{FF2B5EF4-FFF2-40B4-BE49-F238E27FC236}">
                  <a16:creationId xmlns:a16="http://schemas.microsoft.com/office/drawing/2014/main" id="{5DBFE8C6-EBC4-674E-C61D-B950D42DF6AC}"/>
                </a:ext>
              </a:extLst>
            </p:cNvPr>
            <p:cNvSpPr/>
            <p:nvPr/>
          </p:nvSpPr>
          <p:spPr>
            <a:xfrm>
              <a:off x="2133759" y="2071603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8" name="Google Shape;4531;p68">
              <a:extLst>
                <a:ext uri="{FF2B5EF4-FFF2-40B4-BE49-F238E27FC236}">
                  <a16:creationId xmlns:a16="http://schemas.microsoft.com/office/drawing/2014/main" id="{ED3B9546-9B49-D8F4-6C5F-64E27D8BA6C6}"/>
                </a:ext>
              </a:extLst>
            </p:cNvPr>
            <p:cNvSpPr/>
            <p:nvPr/>
          </p:nvSpPr>
          <p:spPr>
            <a:xfrm>
              <a:off x="2132334" y="2072268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9" name="Google Shape;4532;p68">
              <a:extLst>
                <a:ext uri="{FF2B5EF4-FFF2-40B4-BE49-F238E27FC236}">
                  <a16:creationId xmlns:a16="http://schemas.microsoft.com/office/drawing/2014/main" id="{F5B605B8-031D-989A-1B59-B4C9973122F1}"/>
                </a:ext>
              </a:extLst>
            </p:cNvPr>
            <p:cNvSpPr/>
            <p:nvPr/>
          </p:nvSpPr>
          <p:spPr>
            <a:xfrm>
              <a:off x="2133379" y="20716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0" name="Google Shape;4533;p68">
              <a:extLst>
                <a:ext uri="{FF2B5EF4-FFF2-40B4-BE49-F238E27FC236}">
                  <a16:creationId xmlns:a16="http://schemas.microsoft.com/office/drawing/2014/main" id="{588A4677-CBB6-240F-44EC-CD945B79D117}"/>
                </a:ext>
              </a:extLst>
            </p:cNvPr>
            <p:cNvSpPr/>
            <p:nvPr/>
          </p:nvSpPr>
          <p:spPr>
            <a:xfrm>
              <a:off x="2134140" y="2071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1" name="Google Shape;4534;p68">
              <a:extLst>
                <a:ext uri="{FF2B5EF4-FFF2-40B4-BE49-F238E27FC236}">
                  <a16:creationId xmlns:a16="http://schemas.microsoft.com/office/drawing/2014/main" id="{046A32D3-33E0-703B-AAF9-299A8705DEBE}"/>
                </a:ext>
              </a:extLst>
            </p:cNvPr>
            <p:cNvSpPr/>
            <p:nvPr/>
          </p:nvSpPr>
          <p:spPr>
            <a:xfrm>
              <a:off x="2143359" y="2058297"/>
              <a:ext cx="1100" cy="1819"/>
            </a:xfrm>
            <a:custGeom>
              <a:avLst/>
              <a:gdLst/>
              <a:ahLst/>
              <a:cxnLst/>
              <a:rect l="l" t="t" r="r" b="b"/>
              <a:pathLst>
                <a:path w="81" h="134" extrusionOk="0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2" name="Google Shape;4535;p68">
              <a:extLst>
                <a:ext uri="{FF2B5EF4-FFF2-40B4-BE49-F238E27FC236}">
                  <a16:creationId xmlns:a16="http://schemas.microsoft.com/office/drawing/2014/main" id="{539EC985-DFB7-ED67-F799-754F58FD18AD}"/>
                </a:ext>
              </a:extLst>
            </p:cNvPr>
            <p:cNvSpPr/>
            <p:nvPr/>
          </p:nvSpPr>
          <p:spPr>
            <a:xfrm>
              <a:off x="2146685" y="2030436"/>
              <a:ext cx="109" cy="774"/>
            </a:xfrm>
            <a:custGeom>
              <a:avLst/>
              <a:gdLst/>
              <a:ahLst/>
              <a:cxnLst/>
              <a:rect l="l" t="t" r="r" b="b"/>
              <a:pathLst>
                <a:path w="8" h="57" extrusionOk="0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4536;p68">
              <a:extLst>
                <a:ext uri="{FF2B5EF4-FFF2-40B4-BE49-F238E27FC236}">
                  <a16:creationId xmlns:a16="http://schemas.microsoft.com/office/drawing/2014/main" id="{241ACC07-18C2-07CB-0C0A-40EE8DB59573}"/>
                </a:ext>
              </a:extLst>
            </p:cNvPr>
            <p:cNvSpPr/>
            <p:nvPr/>
          </p:nvSpPr>
          <p:spPr>
            <a:xfrm>
              <a:off x="2146780" y="2029350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4" name="Google Shape;4537;p68">
              <a:extLst>
                <a:ext uri="{FF2B5EF4-FFF2-40B4-BE49-F238E27FC236}">
                  <a16:creationId xmlns:a16="http://schemas.microsoft.com/office/drawing/2014/main" id="{8335CDC9-4918-94DB-3573-436A841F1165}"/>
                </a:ext>
              </a:extLst>
            </p:cNvPr>
            <p:cNvSpPr/>
            <p:nvPr/>
          </p:nvSpPr>
          <p:spPr>
            <a:xfrm>
              <a:off x="2132945" y="2071793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4538;p68">
              <a:extLst>
                <a:ext uri="{FF2B5EF4-FFF2-40B4-BE49-F238E27FC236}">
                  <a16:creationId xmlns:a16="http://schemas.microsoft.com/office/drawing/2014/main" id="{A7D53D61-4C32-196A-F17A-929DFB8DD91D}"/>
                </a:ext>
              </a:extLst>
            </p:cNvPr>
            <p:cNvSpPr/>
            <p:nvPr/>
          </p:nvSpPr>
          <p:spPr>
            <a:xfrm>
              <a:off x="2146590" y="2031386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4539;p68">
              <a:extLst>
                <a:ext uri="{FF2B5EF4-FFF2-40B4-BE49-F238E27FC236}">
                  <a16:creationId xmlns:a16="http://schemas.microsoft.com/office/drawing/2014/main" id="{101B7B92-2061-230C-2A43-DEC72BBB81BD}"/>
                </a:ext>
              </a:extLst>
            </p:cNvPr>
            <p:cNvSpPr/>
            <p:nvPr/>
          </p:nvSpPr>
          <p:spPr>
            <a:xfrm>
              <a:off x="2146930" y="2027639"/>
              <a:ext cx="149" cy="1575"/>
            </a:xfrm>
            <a:custGeom>
              <a:avLst/>
              <a:gdLst/>
              <a:ahLst/>
              <a:cxnLst/>
              <a:rect l="l" t="t" r="r" b="b"/>
              <a:pathLst>
                <a:path w="11" h="116" extrusionOk="0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4540;p68">
              <a:extLst>
                <a:ext uri="{FF2B5EF4-FFF2-40B4-BE49-F238E27FC236}">
                  <a16:creationId xmlns:a16="http://schemas.microsoft.com/office/drawing/2014/main" id="{8ABFFF54-EEEB-EF8C-9971-FB5ABC1195BB}"/>
                </a:ext>
              </a:extLst>
            </p:cNvPr>
            <p:cNvSpPr/>
            <p:nvPr/>
          </p:nvSpPr>
          <p:spPr>
            <a:xfrm>
              <a:off x="2146549" y="2032201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4541;p68">
              <a:extLst>
                <a:ext uri="{FF2B5EF4-FFF2-40B4-BE49-F238E27FC236}">
                  <a16:creationId xmlns:a16="http://schemas.microsoft.com/office/drawing/2014/main" id="{FDB47AD9-6ACA-4E8D-28E9-9524DBC0ECFD}"/>
                </a:ext>
              </a:extLst>
            </p:cNvPr>
            <p:cNvSpPr/>
            <p:nvPr/>
          </p:nvSpPr>
          <p:spPr>
            <a:xfrm>
              <a:off x="2136135" y="2062329"/>
              <a:ext cx="3150" cy="543"/>
            </a:xfrm>
            <a:custGeom>
              <a:avLst/>
              <a:gdLst/>
              <a:ahLst/>
              <a:cxnLst/>
              <a:rect l="l" t="t" r="r" b="b"/>
              <a:pathLst>
                <a:path w="232" h="40" extrusionOk="0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4542;p68">
              <a:extLst>
                <a:ext uri="{FF2B5EF4-FFF2-40B4-BE49-F238E27FC236}">
                  <a16:creationId xmlns:a16="http://schemas.microsoft.com/office/drawing/2014/main" id="{372E56BE-3D03-40E9-2748-2269B498F19F}"/>
                </a:ext>
              </a:extLst>
            </p:cNvPr>
            <p:cNvSpPr/>
            <p:nvPr/>
          </p:nvSpPr>
          <p:spPr>
            <a:xfrm>
              <a:off x="2146454" y="2032921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4543;p68">
              <a:extLst>
                <a:ext uri="{FF2B5EF4-FFF2-40B4-BE49-F238E27FC236}">
                  <a16:creationId xmlns:a16="http://schemas.microsoft.com/office/drawing/2014/main" id="{68BDCC80-A0BA-49C0-A13C-D8BF28C2495C}"/>
                </a:ext>
              </a:extLst>
            </p:cNvPr>
            <p:cNvSpPr/>
            <p:nvPr/>
          </p:nvSpPr>
          <p:spPr>
            <a:xfrm>
              <a:off x="2208721" y="1867452"/>
              <a:ext cx="119645" cy="148131"/>
            </a:xfrm>
            <a:custGeom>
              <a:avLst/>
              <a:gdLst/>
              <a:ahLst/>
              <a:cxnLst/>
              <a:rect l="l" t="t" r="r" b="b"/>
              <a:pathLst>
                <a:path w="8812" h="10910" extrusionOk="0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4544;p68">
              <a:extLst>
                <a:ext uri="{FF2B5EF4-FFF2-40B4-BE49-F238E27FC236}">
                  <a16:creationId xmlns:a16="http://schemas.microsoft.com/office/drawing/2014/main" id="{BC35CFB0-2B1E-7FB6-8190-0683A6E09347}"/>
                </a:ext>
              </a:extLst>
            </p:cNvPr>
            <p:cNvSpPr/>
            <p:nvPr/>
          </p:nvSpPr>
          <p:spPr>
            <a:xfrm>
              <a:off x="2215129" y="1960186"/>
              <a:ext cx="5295" cy="7196"/>
            </a:xfrm>
            <a:custGeom>
              <a:avLst/>
              <a:gdLst/>
              <a:ahLst/>
              <a:cxnLst/>
              <a:rect l="l" t="t" r="r" b="b"/>
              <a:pathLst>
                <a:path w="390" h="530" extrusionOk="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4545;p68">
              <a:extLst>
                <a:ext uri="{FF2B5EF4-FFF2-40B4-BE49-F238E27FC236}">
                  <a16:creationId xmlns:a16="http://schemas.microsoft.com/office/drawing/2014/main" id="{53383BC3-9E7C-419D-1BCA-92EC777407E3}"/>
                </a:ext>
              </a:extLst>
            </p:cNvPr>
            <p:cNvSpPr/>
            <p:nvPr/>
          </p:nvSpPr>
          <p:spPr>
            <a:xfrm>
              <a:off x="2245217" y="1998977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3" name="Google Shape;4546;p68">
              <a:extLst>
                <a:ext uri="{FF2B5EF4-FFF2-40B4-BE49-F238E27FC236}">
                  <a16:creationId xmlns:a16="http://schemas.microsoft.com/office/drawing/2014/main" id="{42CE7891-0BB5-5D3A-8519-5585EF89CFD9}"/>
                </a:ext>
              </a:extLst>
            </p:cNvPr>
            <p:cNvSpPr/>
            <p:nvPr/>
          </p:nvSpPr>
          <p:spPr>
            <a:xfrm>
              <a:off x="2212183" y="19529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4" name="Google Shape;4547;p68">
              <a:extLst>
                <a:ext uri="{FF2B5EF4-FFF2-40B4-BE49-F238E27FC236}">
                  <a16:creationId xmlns:a16="http://schemas.microsoft.com/office/drawing/2014/main" id="{6EF66460-C86B-1AC4-DBB2-C61FD590619B}"/>
                </a:ext>
              </a:extLst>
            </p:cNvPr>
            <p:cNvSpPr/>
            <p:nvPr/>
          </p:nvSpPr>
          <p:spPr>
            <a:xfrm>
              <a:off x="2214994" y="1959385"/>
              <a:ext cx="244" cy="720"/>
            </a:xfrm>
            <a:custGeom>
              <a:avLst/>
              <a:gdLst/>
              <a:ahLst/>
              <a:cxnLst/>
              <a:rect l="l" t="t" r="r" b="b"/>
              <a:pathLst>
                <a:path w="18" h="53" extrusionOk="0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5" name="Google Shape;4548;p68">
              <a:extLst>
                <a:ext uri="{FF2B5EF4-FFF2-40B4-BE49-F238E27FC236}">
                  <a16:creationId xmlns:a16="http://schemas.microsoft.com/office/drawing/2014/main" id="{104B765D-F867-9C43-10AE-6EE4D57CE29C}"/>
                </a:ext>
              </a:extLst>
            </p:cNvPr>
            <p:cNvSpPr/>
            <p:nvPr/>
          </p:nvSpPr>
          <p:spPr>
            <a:xfrm>
              <a:off x="2208761" y="19452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6" name="Google Shape;4549;p68">
              <a:extLst>
                <a:ext uri="{FF2B5EF4-FFF2-40B4-BE49-F238E27FC236}">
                  <a16:creationId xmlns:a16="http://schemas.microsoft.com/office/drawing/2014/main" id="{7AA42846-6622-617F-FADC-C27F406A6C9D}"/>
                </a:ext>
              </a:extLst>
            </p:cNvPr>
            <p:cNvSpPr/>
            <p:nvPr/>
          </p:nvSpPr>
          <p:spPr>
            <a:xfrm>
              <a:off x="2212563" y="1953872"/>
              <a:ext cx="964" cy="1195"/>
            </a:xfrm>
            <a:custGeom>
              <a:avLst/>
              <a:gdLst/>
              <a:ahLst/>
              <a:cxnLst/>
              <a:rect l="l" t="t" r="r" b="b"/>
              <a:pathLst>
                <a:path w="71" h="88" extrusionOk="0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7" name="Google Shape;4550;p68">
              <a:extLst>
                <a:ext uri="{FF2B5EF4-FFF2-40B4-BE49-F238E27FC236}">
                  <a16:creationId xmlns:a16="http://schemas.microsoft.com/office/drawing/2014/main" id="{E407779A-FF02-8622-960E-9CB72EFBBC00}"/>
                </a:ext>
              </a:extLst>
            </p:cNvPr>
            <p:cNvSpPr/>
            <p:nvPr/>
          </p:nvSpPr>
          <p:spPr>
            <a:xfrm>
              <a:off x="2215279" y="19563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8" name="Google Shape;4551;p68">
              <a:extLst>
                <a:ext uri="{FF2B5EF4-FFF2-40B4-BE49-F238E27FC236}">
                  <a16:creationId xmlns:a16="http://schemas.microsoft.com/office/drawing/2014/main" id="{F3493BB7-AD11-C949-246F-FC7E49729931}"/>
                </a:ext>
              </a:extLst>
            </p:cNvPr>
            <p:cNvSpPr/>
            <p:nvPr/>
          </p:nvSpPr>
          <p:spPr>
            <a:xfrm>
              <a:off x="2212427" y="195353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9" name="Google Shape;4552;p68">
              <a:extLst>
                <a:ext uri="{FF2B5EF4-FFF2-40B4-BE49-F238E27FC236}">
                  <a16:creationId xmlns:a16="http://schemas.microsoft.com/office/drawing/2014/main" id="{5D23A8AE-4F2C-D636-E75E-835F33B84AA8}"/>
                </a:ext>
              </a:extLst>
            </p:cNvPr>
            <p:cNvSpPr/>
            <p:nvPr/>
          </p:nvSpPr>
          <p:spPr>
            <a:xfrm>
              <a:off x="2212278" y="195324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0" name="Google Shape;4553;p68">
              <a:extLst>
                <a:ext uri="{FF2B5EF4-FFF2-40B4-BE49-F238E27FC236}">
                  <a16:creationId xmlns:a16="http://schemas.microsoft.com/office/drawing/2014/main" id="{464C1669-C1BA-DDFD-CE2D-6268515B773C}"/>
                </a:ext>
              </a:extLst>
            </p:cNvPr>
            <p:cNvSpPr/>
            <p:nvPr/>
          </p:nvSpPr>
          <p:spPr>
            <a:xfrm>
              <a:off x="2216080" y="1961421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1" name="Google Shape;4554;p68">
              <a:extLst>
                <a:ext uri="{FF2B5EF4-FFF2-40B4-BE49-F238E27FC236}">
                  <a16:creationId xmlns:a16="http://schemas.microsoft.com/office/drawing/2014/main" id="{691BECAA-CC0F-ECB4-A19C-B3D201E4C905}"/>
                </a:ext>
              </a:extLst>
            </p:cNvPr>
            <p:cNvSpPr/>
            <p:nvPr/>
          </p:nvSpPr>
          <p:spPr>
            <a:xfrm>
              <a:off x="2307348" y="186760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2" name="Google Shape;4555;p68">
              <a:extLst>
                <a:ext uri="{FF2B5EF4-FFF2-40B4-BE49-F238E27FC236}">
                  <a16:creationId xmlns:a16="http://schemas.microsoft.com/office/drawing/2014/main" id="{B7734471-4BE4-1930-CC57-569A64AE8791}"/>
                </a:ext>
              </a:extLst>
            </p:cNvPr>
            <p:cNvSpPr/>
            <p:nvPr/>
          </p:nvSpPr>
          <p:spPr>
            <a:xfrm>
              <a:off x="2305583" y="1869312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3" name="Google Shape;4556;p68">
              <a:extLst>
                <a:ext uri="{FF2B5EF4-FFF2-40B4-BE49-F238E27FC236}">
                  <a16:creationId xmlns:a16="http://schemas.microsoft.com/office/drawing/2014/main" id="{D1A57D0C-C10C-AE8B-BB63-042AD09EDE8A}"/>
                </a:ext>
              </a:extLst>
            </p:cNvPr>
            <p:cNvSpPr/>
            <p:nvPr/>
          </p:nvSpPr>
          <p:spPr>
            <a:xfrm>
              <a:off x="2306302" y="186893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4" name="Google Shape;4557;p68">
              <a:extLst>
                <a:ext uri="{FF2B5EF4-FFF2-40B4-BE49-F238E27FC236}">
                  <a16:creationId xmlns:a16="http://schemas.microsoft.com/office/drawing/2014/main" id="{D4CC20C5-9C2A-4D46-8286-2D4B1C5F1C64}"/>
                </a:ext>
              </a:extLst>
            </p:cNvPr>
            <p:cNvSpPr/>
            <p:nvPr/>
          </p:nvSpPr>
          <p:spPr>
            <a:xfrm>
              <a:off x="2305963" y="1869162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5" name="Google Shape;4558;p68">
              <a:extLst>
                <a:ext uri="{FF2B5EF4-FFF2-40B4-BE49-F238E27FC236}">
                  <a16:creationId xmlns:a16="http://schemas.microsoft.com/office/drawing/2014/main" id="{A7C398A6-C0F9-E6CF-0DC1-60E14230387F}"/>
                </a:ext>
              </a:extLst>
            </p:cNvPr>
            <p:cNvSpPr/>
            <p:nvPr/>
          </p:nvSpPr>
          <p:spPr>
            <a:xfrm>
              <a:off x="2306628" y="1868646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6" name="Google Shape;4559;p68">
              <a:extLst>
                <a:ext uri="{FF2B5EF4-FFF2-40B4-BE49-F238E27FC236}">
                  <a16:creationId xmlns:a16="http://schemas.microsoft.com/office/drawing/2014/main" id="{78D86C0A-D42F-851E-0EC7-1F8C4D954E3C}"/>
                </a:ext>
              </a:extLst>
            </p:cNvPr>
            <p:cNvSpPr/>
            <p:nvPr/>
          </p:nvSpPr>
          <p:spPr>
            <a:xfrm>
              <a:off x="2306968" y="1868171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7" name="Google Shape;4560;p68">
              <a:extLst>
                <a:ext uri="{FF2B5EF4-FFF2-40B4-BE49-F238E27FC236}">
                  <a16:creationId xmlns:a16="http://schemas.microsoft.com/office/drawing/2014/main" id="{870F12F1-8E04-A426-7D3D-DBEF79AAD244}"/>
                </a:ext>
              </a:extLst>
            </p:cNvPr>
            <p:cNvSpPr/>
            <p:nvPr/>
          </p:nvSpPr>
          <p:spPr>
            <a:xfrm>
              <a:off x="2305162" y="186940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8" name="Google Shape;4561;p68">
              <a:extLst>
                <a:ext uri="{FF2B5EF4-FFF2-40B4-BE49-F238E27FC236}">
                  <a16:creationId xmlns:a16="http://schemas.microsoft.com/office/drawing/2014/main" id="{FB420870-529B-75FC-03F2-3BEDCB77A733}"/>
                </a:ext>
              </a:extLst>
            </p:cNvPr>
            <p:cNvSpPr/>
            <p:nvPr/>
          </p:nvSpPr>
          <p:spPr>
            <a:xfrm>
              <a:off x="2305067" y="1869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9" name="Google Shape;4562;p68">
              <a:extLst>
                <a:ext uri="{FF2B5EF4-FFF2-40B4-BE49-F238E27FC236}">
                  <a16:creationId xmlns:a16="http://schemas.microsoft.com/office/drawing/2014/main" id="{A10356C6-7E97-308E-2F73-C6D5861CAB5C}"/>
                </a:ext>
              </a:extLst>
            </p:cNvPr>
            <p:cNvSpPr/>
            <p:nvPr/>
          </p:nvSpPr>
          <p:spPr>
            <a:xfrm>
              <a:off x="2353593" y="1948930"/>
              <a:ext cx="11799" cy="11704"/>
            </a:xfrm>
            <a:custGeom>
              <a:avLst/>
              <a:gdLst/>
              <a:ahLst/>
              <a:cxnLst/>
              <a:rect l="l" t="t" r="r" b="b"/>
              <a:pathLst>
                <a:path w="869" h="862" extrusionOk="0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0" name="Google Shape;4563;p68">
              <a:extLst>
                <a:ext uri="{FF2B5EF4-FFF2-40B4-BE49-F238E27FC236}">
                  <a16:creationId xmlns:a16="http://schemas.microsoft.com/office/drawing/2014/main" id="{F09C1F0E-EBB3-C8BA-9CC0-D60C5A840ADF}"/>
                </a:ext>
              </a:extLst>
            </p:cNvPr>
            <p:cNvSpPr/>
            <p:nvPr/>
          </p:nvSpPr>
          <p:spPr>
            <a:xfrm>
              <a:off x="2361481" y="1958570"/>
              <a:ext cx="1779" cy="2064"/>
            </a:xfrm>
            <a:custGeom>
              <a:avLst/>
              <a:gdLst/>
              <a:ahLst/>
              <a:cxnLst/>
              <a:rect l="l" t="t" r="r" b="b"/>
              <a:pathLst>
                <a:path w="131" h="152" extrusionOk="0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1" name="Google Shape;4564;p68">
              <a:extLst>
                <a:ext uri="{FF2B5EF4-FFF2-40B4-BE49-F238E27FC236}">
                  <a16:creationId xmlns:a16="http://schemas.microsoft.com/office/drawing/2014/main" id="{5937A46F-F3A0-18AF-5EED-1043D22F672E}"/>
                </a:ext>
              </a:extLst>
            </p:cNvPr>
            <p:cNvSpPr/>
            <p:nvPr/>
          </p:nvSpPr>
          <p:spPr>
            <a:xfrm>
              <a:off x="2314910" y="1908374"/>
              <a:ext cx="47019" cy="40325"/>
            </a:xfrm>
            <a:custGeom>
              <a:avLst/>
              <a:gdLst/>
              <a:ahLst/>
              <a:cxnLst/>
              <a:rect l="l" t="t" r="r" b="b"/>
              <a:pathLst>
                <a:path w="3463" h="2970" extrusionOk="0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2" name="Google Shape;4565;p68">
              <a:extLst>
                <a:ext uri="{FF2B5EF4-FFF2-40B4-BE49-F238E27FC236}">
                  <a16:creationId xmlns:a16="http://schemas.microsoft.com/office/drawing/2014/main" id="{67A5CBDA-4453-967D-E060-1D476A03B1DF}"/>
                </a:ext>
              </a:extLst>
            </p:cNvPr>
            <p:cNvSpPr/>
            <p:nvPr/>
          </p:nvSpPr>
          <p:spPr>
            <a:xfrm>
              <a:off x="2327266" y="1910329"/>
              <a:ext cx="625" cy="679"/>
            </a:xfrm>
            <a:custGeom>
              <a:avLst/>
              <a:gdLst/>
              <a:ahLst/>
              <a:cxnLst/>
              <a:rect l="l" t="t" r="r" b="b"/>
              <a:pathLst>
                <a:path w="46" h="50" extrusionOk="0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3" name="Google Shape;4566;p68">
              <a:extLst>
                <a:ext uri="{FF2B5EF4-FFF2-40B4-BE49-F238E27FC236}">
                  <a16:creationId xmlns:a16="http://schemas.microsoft.com/office/drawing/2014/main" id="{313A29AF-9D75-2B8D-3B76-CCFED0A92E9B}"/>
                </a:ext>
              </a:extLst>
            </p:cNvPr>
            <p:cNvSpPr/>
            <p:nvPr/>
          </p:nvSpPr>
          <p:spPr>
            <a:xfrm>
              <a:off x="2324034" y="1913126"/>
              <a:ext cx="489" cy="353"/>
            </a:xfrm>
            <a:custGeom>
              <a:avLst/>
              <a:gdLst/>
              <a:ahLst/>
              <a:cxnLst/>
              <a:rect l="l" t="t" r="r" b="b"/>
              <a:pathLst>
                <a:path w="36" h="26" extrusionOk="0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4" name="Google Shape;4567;p68">
              <a:extLst>
                <a:ext uri="{FF2B5EF4-FFF2-40B4-BE49-F238E27FC236}">
                  <a16:creationId xmlns:a16="http://schemas.microsoft.com/office/drawing/2014/main" id="{26208DFB-FB88-567D-9C5F-A948A53D6367}"/>
                </a:ext>
              </a:extLst>
            </p:cNvPr>
            <p:cNvSpPr/>
            <p:nvPr/>
          </p:nvSpPr>
          <p:spPr>
            <a:xfrm>
              <a:off x="2325881" y="1911660"/>
              <a:ext cx="638" cy="489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5" name="Google Shape;4568;p68">
              <a:extLst>
                <a:ext uri="{FF2B5EF4-FFF2-40B4-BE49-F238E27FC236}">
                  <a16:creationId xmlns:a16="http://schemas.microsoft.com/office/drawing/2014/main" id="{B2D4DD0B-C4C6-8555-9B47-FF2F689C0CCB}"/>
                </a:ext>
              </a:extLst>
            </p:cNvPr>
            <p:cNvSpPr/>
            <p:nvPr/>
          </p:nvSpPr>
          <p:spPr>
            <a:xfrm>
              <a:off x="2324605" y="1912705"/>
              <a:ext cx="530" cy="394"/>
            </a:xfrm>
            <a:custGeom>
              <a:avLst/>
              <a:gdLst/>
              <a:ahLst/>
              <a:cxnLst/>
              <a:rect l="l" t="t" r="r" b="b"/>
              <a:pathLst>
                <a:path w="39" h="29" extrusionOk="0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6" name="Google Shape;4569;p68">
              <a:extLst>
                <a:ext uri="{FF2B5EF4-FFF2-40B4-BE49-F238E27FC236}">
                  <a16:creationId xmlns:a16="http://schemas.microsoft.com/office/drawing/2014/main" id="{7FBCC627-83FA-D4DF-6106-04F46F3B5F6F}"/>
                </a:ext>
              </a:extLst>
            </p:cNvPr>
            <p:cNvSpPr/>
            <p:nvPr/>
          </p:nvSpPr>
          <p:spPr>
            <a:xfrm>
              <a:off x="2325216" y="1912230"/>
              <a:ext cx="584" cy="434"/>
            </a:xfrm>
            <a:custGeom>
              <a:avLst/>
              <a:gdLst/>
              <a:ahLst/>
              <a:cxnLst/>
              <a:rect l="l" t="t" r="r" b="b"/>
              <a:pathLst>
                <a:path w="43" h="32" extrusionOk="0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7" name="Google Shape;4570;p68">
              <a:extLst>
                <a:ext uri="{FF2B5EF4-FFF2-40B4-BE49-F238E27FC236}">
                  <a16:creationId xmlns:a16="http://schemas.microsoft.com/office/drawing/2014/main" id="{B3185154-697F-A75B-8A81-3FC555B858FB}"/>
                </a:ext>
              </a:extLst>
            </p:cNvPr>
            <p:cNvSpPr/>
            <p:nvPr/>
          </p:nvSpPr>
          <p:spPr>
            <a:xfrm>
              <a:off x="2328026" y="1909515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8" name="Google Shape;4571;p68">
              <a:extLst>
                <a:ext uri="{FF2B5EF4-FFF2-40B4-BE49-F238E27FC236}">
                  <a16:creationId xmlns:a16="http://schemas.microsoft.com/office/drawing/2014/main" id="{CAB5A69C-573C-B6C7-FA55-351039A49D54}"/>
                </a:ext>
              </a:extLst>
            </p:cNvPr>
            <p:cNvSpPr/>
            <p:nvPr/>
          </p:nvSpPr>
          <p:spPr>
            <a:xfrm>
              <a:off x="2326546" y="1911035"/>
              <a:ext cx="679" cy="584"/>
            </a:xfrm>
            <a:custGeom>
              <a:avLst/>
              <a:gdLst/>
              <a:ahLst/>
              <a:cxnLst/>
              <a:rect l="l" t="t" r="r" b="b"/>
              <a:pathLst>
                <a:path w="50" h="43" extrusionOk="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9" name="Google Shape;4572;p68">
              <a:extLst>
                <a:ext uri="{FF2B5EF4-FFF2-40B4-BE49-F238E27FC236}">
                  <a16:creationId xmlns:a16="http://schemas.microsoft.com/office/drawing/2014/main" id="{4B585999-FE5B-EF10-9559-349C21D75600}"/>
                </a:ext>
              </a:extLst>
            </p:cNvPr>
            <p:cNvSpPr/>
            <p:nvPr/>
          </p:nvSpPr>
          <p:spPr>
            <a:xfrm>
              <a:off x="2328732" y="1908619"/>
              <a:ext cx="679" cy="774"/>
            </a:xfrm>
            <a:custGeom>
              <a:avLst/>
              <a:gdLst/>
              <a:ahLst/>
              <a:cxnLst/>
              <a:rect l="l" t="t" r="r" b="b"/>
              <a:pathLst>
                <a:path w="50" h="57" extrusionOk="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0" name="Google Shape;4573;p68">
              <a:extLst>
                <a:ext uri="{FF2B5EF4-FFF2-40B4-BE49-F238E27FC236}">
                  <a16:creationId xmlns:a16="http://schemas.microsoft.com/office/drawing/2014/main" id="{DE12F059-E349-F0B7-EC4B-1BF383E26B80}"/>
                </a:ext>
              </a:extLst>
            </p:cNvPr>
            <p:cNvSpPr/>
            <p:nvPr/>
          </p:nvSpPr>
          <p:spPr>
            <a:xfrm>
              <a:off x="2315196" y="1925726"/>
              <a:ext cx="869" cy="1629"/>
            </a:xfrm>
            <a:custGeom>
              <a:avLst/>
              <a:gdLst/>
              <a:ahLst/>
              <a:cxnLst/>
              <a:rect l="l" t="t" r="r" b="b"/>
              <a:pathLst>
                <a:path w="64" h="120" extrusionOk="0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1" name="Google Shape;4574;p68">
              <a:extLst>
                <a:ext uri="{FF2B5EF4-FFF2-40B4-BE49-F238E27FC236}">
                  <a16:creationId xmlns:a16="http://schemas.microsoft.com/office/drawing/2014/main" id="{4BA91B43-94D3-8F17-AC3D-9F6F0EC08AF6}"/>
                </a:ext>
              </a:extLst>
            </p:cNvPr>
            <p:cNvSpPr/>
            <p:nvPr/>
          </p:nvSpPr>
          <p:spPr>
            <a:xfrm>
              <a:off x="2315481" y="1933384"/>
              <a:ext cx="204" cy="869"/>
            </a:xfrm>
            <a:custGeom>
              <a:avLst/>
              <a:gdLst/>
              <a:ahLst/>
              <a:cxnLst/>
              <a:rect l="l" t="t" r="r" b="b"/>
              <a:pathLst>
                <a:path w="15" h="64" extrusionOk="0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2" name="Google Shape;4575;p68">
              <a:extLst>
                <a:ext uri="{FF2B5EF4-FFF2-40B4-BE49-F238E27FC236}">
                  <a16:creationId xmlns:a16="http://schemas.microsoft.com/office/drawing/2014/main" id="{B319A674-78F7-4C34-903F-2A35E8D27799}"/>
                </a:ext>
              </a:extLst>
            </p:cNvPr>
            <p:cNvSpPr/>
            <p:nvPr/>
          </p:nvSpPr>
          <p:spPr>
            <a:xfrm>
              <a:off x="2315046" y="1928062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3" name="Google Shape;4576;p68">
              <a:extLst>
                <a:ext uri="{FF2B5EF4-FFF2-40B4-BE49-F238E27FC236}">
                  <a16:creationId xmlns:a16="http://schemas.microsoft.com/office/drawing/2014/main" id="{DA565AB6-67FD-88B0-F088-029F152D6196}"/>
                </a:ext>
              </a:extLst>
            </p:cNvPr>
            <p:cNvSpPr/>
            <p:nvPr/>
          </p:nvSpPr>
          <p:spPr>
            <a:xfrm>
              <a:off x="2315100" y="192739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4577;p68">
              <a:extLst>
                <a:ext uri="{FF2B5EF4-FFF2-40B4-BE49-F238E27FC236}">
                  <a16:creationId xmlns:a16="http://schemas.microsoft.com/office/drawing/2014/main" id="{7639EAB8-4802-B8C1-E819-E65781625157}"/>
                </a:ext>
              </a:extLst>
            </p:cNvPr>
            <p:cNvSpPr/>
            <p:nvPr/>
          </p:nvSpPr>
          <p:spPr>
            <a:xfrm>
              <a:off x="2361250" y="194817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4578;p68">
              <a:extLst>
                <a:ext uri="{FF2B5EF4-FFF2-40B4-BE49-F238E27FC236}">
                  <a16:creationId xmlns:a16="http://schemas.microsoft.com/office/drawing/2014/main" id="{89DA1E79-0980-E179-EAB5-681708EC0B8B}"/>
                </a:ext>
              </a:extLst>
            </p:cNvPr>
            <p:cNvSpPr/>
            <p:nvPr/>
          </p:nvSpPr>
          <p:spPr>
            <a:xfrm>
              <a:off x="2361861" y="194773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6" name="Google Shape;4579;p68">
              <a:extLst>
                <a:ext uri="{FF2B5EF4-FFF2-40B4-BE49-F238E27FC236}">
                  <a16:creationId xmlns:a16="http://schemas.microsoft.com/office/drawing/2014/main" id="{C4B22231-AE33-5A60-104F-2540C361DE9A}"/>
                </a:ext>
              </a:extLst>
            </p:cNvPr>
            <p:cNvSpPr/>
            <p:nvPr/>
          </p:nvSpPr>
          <p:spPr>
            <a:xfrm>
              <a:off x="2360870" y="194849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7" name="Google Shape;4580;p68">
              <a:extLst>
                <a:ext uri="{FF2B5EF4-FFF2-40B4-BE49-F238E27FC236}">
                  <a16:creationId xmlns:a16="http://schemas.microsoft.com/office/drawing/2014/main" id="{D2795ABC-B78C-8CC0-F726-C2557D54D09D}"/>
                </a:ext>
              </a:extLst>
            </p:cNvPr>
            <p:cNvSpPr/>
            <p:nvPr/>
          </p:nvSpPr>
          <p:spPr>
            <a:xfrm>
              <a:off x="2361481" y="19479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8" name="Google Shape;4581;p68">
              <a:extLst>
                <a:ext uri="{FF2B5EF4-FFF2-40B4-BE49-F238E27FC236}">
                  <a16:creationId xmlns:a16="http://schemas.microsoft.com/office/drawing/2014/main" id="{48606E20-722C-B8F2-0632-2C16295EA150}"/>
                </a:ext>
              </a:extLst>
            </p:cNvPr>
            <p:cNvSpPr/>
            <p:nvPr/>
          </p:nvSpPr>
          <p:spPr>
            <a:xfrm>
              <a:off x="2361060" y="19483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9" name="Google Shape;4582;p68">
              <a:extLst>
                <a:ext uri="{FF2B5EF4-FFF2-40B4-BE49-F238E27FC236}">
                  <a16:creationId xmlns:a16="http://schemas.microsoft.com/office/drawing/2014/main" id="{773DB617-C7E6-7492-7A50-A3C0877621D7}"/>
                </a:ext>
              </a:extLst>
            </p:cNvPr>
            <p:cNvSpPr/>
            <p:nvPr/>
          </p:nvSpPr>
          <p:spPr>
            <a:xfrm>
              <a:off x="2360721" y="19486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0" name="Google Shape;4583;p68">
              <a:extLst>
                <a:ext uri="{FF2B5EF4-FFF2-40B4-BE49-F238E27FC236}">
                  <a16:creationId xmlns:a16="http://schemas.microsoft.com/office/drawing/2014/main" id="{9E4B4635-425C-9E57-323E-834578755178}"/>
                </a:ext>
              </a:extLst>
            </p:cNvPr>
            <p:cNvSpPr/>
            <p:nvPr/>
          </p:nvSpPr>
          <p:spPr>
            <a:xfrm>
              <a:off x="2289045" y="1932474"/>
              <a:ext cx="108104" cy="83909"/>
            </a:xfrm>
            <a:custGeom>
              <a:avLst/>
              <a:gdLst/>
              <a:ahLst/>
              <a:cxnLst/>
              <a:rect l="l" t="t" r="r" b="b"/>
              <a:pathLst>
                <a:path w="7962" h="6180" extrusionOk="0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1" name="Google Shape;4584;p68">
              <a:extLst>
                <a:ext uri="{FF2B5EF4-FFF2-40B4-BE49-F238E27FC236}">
                  <a16:creationId xmlns:a16="http://schemas.microsoft.com/office/drawing/2014/main" id="{5171B3FC-A30A-9265-F70A-C9899D6B29DB}"/>
                </a:ext>
              </a:extLst>
            </p:cNvPr>
            <p:cNvSpPr/>
            <p:nvPr/>
          </p:nvSpPr>
          <p:spPr>
            <a:xfrm>
              <a:off x="2360015" y="196271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2" name="Google Shape;4585;p68">
              <a:extLst>
                <a:ext uri="{FF2B5EF4-FFF2-40B4-BE49-F238E27FC236}">
                  <a16:creationId xmlns:a16="http://schemas.microsoft.com/office/drawing/2014/main" id="{9FDABAB8-4B39-4B4C-8400-A3BD3B0090A0}"/>
                </a:ext>
              </a:extLst>
            </p:cNvPr>
            <p:cNvSpPr/>
            <p:nvPr/>
          </p:nvSpPr>
          <p:spPr>
            <a:xfrm>
              <a:off x="2360965" y="1967409"/>
              <a:ext cx="3761" cy="4861"/>
            </a:xfrm>
            <a:custGeom>
              <a:avLst/>
              <a:gdLst/>
              <a:ahLst/>
              <a:cxnLst/>
              <a:rect l="l" t="t" r="r" b="b"/>
              <a:pathLst>
                <a:path w="277" h="358" extrusionOk="0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3" name="Google Shape;4586;p68">
              <a:extLst>
                <a:ext uri="{FF2B5EF4-FFF2-40B4-BE49-F238E27FC236}">
                  <a16:creationId xmlns:a16="http://schemas.microsoft.com/office/drawing/2014/main" id="{BD04CAAE-4EEE-B534-19CB-7BEBE1D42CAF}"/>
                </a:ext>
              </a:extLst>
            </p:cNvPr>
            <p:cNvSpPr/>
            <p:nvPr/>
          </p:nvSpPr>
          <p:spPr>
            <a:xfrm>
              <a:off x="2359580" y="196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4" name="Google Shape;4587;p68">
              <a:extLst>
                <a:ext uri="{FF2B5EF4-FFF2-40B4-BE49-F238E27FC236}">
                  <a16:creationId xmlns:a16="http://schemas.microsoft.com/office/drawing/2014/main" id="{CDF4F01D-A843-A1DE-A332-8F863A51A8E5}"/>
                </a:ext>
              </a:extLst>
            </p:cNvPr>
            <p:cNvSpPr/>
            <p:nvPr/>
          </p:nvSpPr>
          <p:spPr>
            <a:xfrm>
              <a:off x="2360205" y="1962087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5" name="Google Shape;4588;p68">
              <a:extLst>
                <a:ext uri="{FF2B5EF4-FFF2-40B4-BE49-F238E27FC236}">
                  <a16:creationId xmlns:a16="http://schemas.microsoft.com/office/drawing/2014/main" id="{246097EB-3744-F484-3219-7F2A0F3CF0AA}"/>
                </a:ext>
              </a:extLst>
            </p:cNvPr>
            <p:cNvSpPr/>
            <p:nvPr/>
          </p:nvSpPr>
          <p:spPr>
            <a:xfrm>
              <a:off x="2354027" y="201152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6" name="Google Shape;4589;p68">
              <a:extLst>
                <a:ext uri="{FF2B5EF4-FFF2-40B4-BE49-F238E27FC236}">
                  <a16:creationId xmlns:a16="http://schemas.microsoft.com/office/drawing/2014/main" id="{E83CB284-636F-6DA7-2C5D-D871BEE30131}"/>
                </a:ext>
              </a:extLst>
            </p:cNvPr>
            <p:cNvSpPr/>
            <p:nvPr/>
          </p:nvSpPr>
          <p:spPr>
            <a:xfrm>
              <a:off x="2353647" y="201157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7" name="Google Shape;4590;p68">
              <a:extLst>
                <a:ext uri="{FF2B5EF4-FFF2-40B4-BE49-F238E27FC236}">
                  <a16:creationId xmlns:a16="http://schemas.microsoft.com/office/drawing/2014/main" id="{8AD80587-B4BC-19FB-54C7-825EA6E79B6C}"/>
                </a:ext>
              </a:extLst>
            </p:cNvPr>
            <p:cNvSpPr/>
            <p:nvPr/>
          </p:nvSpPr>
          <p:spPr>
            <a:xfrm>
              <a:off x="2356159" y="2010572"/>
              <a:ext cx="3815" cy="543"/>
            </a:xfrm>
            <a:custGeom>
              <a:avLst/>
              <a:gdLst/>
              <a:ahLst/>
              <a:cxnLst/>
              <a:rect l="l" t="t" r="r" b="b"/>
              <a:pathLst>
                <a:path w="281" h="40" extrusionOk="0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8" name="Google Shape;4591;p68">
              <a:extLst>
                <a:ext uri="{FF2B5EF4-FFF2-40B4-BE49-F238E27FC236}">
                  <a16:creationId xmlns:a16="http://schemas.microsoft.com/office/drawing/2014/main" id="{61052C00-2664-37E5-A6E4-556D1CA637D9}"/>
                </a:ext>
              </a:extLst>
            </p:cNvPr>
            <p:cNvSpPr/>
            <p:nvPr/>
          </p:nvSpPr>
          <p:spPr>
            <a:xfrm>
              <a:off x="2314720" y="1939562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9" name="Google Shape;4592;p68">
              <a:extLst>
                <a:ext uri="{FF2B5EF4-FFF2-40B4-BE49-F238E27FC236}">
                  <a16:creationId xmlns:a16="http://schemas.microsoft.com/office/drawing/2014/main" id="{6F3B0327-319E-3FED-FF4C-0114397747FA}"/>
                </a:ext>
              </a:extLst>
            </p:cNvPr>
            <p:cNvSpPr/>
            <p:nvPr/>
          </p:nvSpPr>
          <p:spPr>
            <a:xfrm>
              <a:off x="2314381" y="1940268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0" name="Google Shape;4593;p68">
              <a:extLst>
                <a:ext uri="{FF2B5EF4-FFF2-40B4-BE49-F238E27FC236}">
                  <a16:creationId xmlns:a16="http://schemas.microsoft.com/office/drawing/2014/main" id="{FE6003EB-4CE8-EF63-902B-383FE8C8DDE3}"/>
                </a:ext>
              </a:extLst>
            </p:cNvPr>
            <p:cNvSpPr/>
            <p:nvPr/>
          </p:nvSpPr>
          <p:spPr>
            <a:xfrm>
              <a:off x="2315005" y="1938896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1" name="Google Shape;4594;p68">
              <a:extLst>
                <a:ext uri="{FF2B5EF4-FFF2-40B4-BE49-F238E27FC236}">
                  <a16:creationId xmlns:a16="http://schemas.microsoft.com/office/drawing/2014/main" id="{A17EFD6D-9622-4101-B227-1C2B53F5284D}"/>
                </a:ext>
              </a:extLst>
            </p:cNvPr>
            <p:cNvSpPr/>
            <p:nvPr/>
          </p:nvSpPr>
          <p:spPr>
            <a:xfrm>
              <a:off x="2315236" y="1938231"/>
              <a:ext cx="204" cy="625"/>
            </a:xfrm>
            <a:custGeom>
              <a:avLst/>
              <a:gdLst/>
              <a:ahLst/>
              <a:cxnLst/>
              <a:rect l="l" t="t" r="r" b="b"/>
              <a:pathLst>
                <a:path w="15" h="46" extrusionOk="0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2" name="Google Shape;4595;p68">
              <a:extLst>
                <a:ext uri="{FF2B5EF4-FFF2-40B4-BE49-F238E27FC236}">
                  <a16:creationId xmlns:a16="http://schemas.microsoft.com/office/drawing/2014/main" id="{0DC8A05B-8B36-E20F-1A71-7237ECE6B0FA}"/>
                </a:ext>
              </a:extLst>
            </p:cNvPr>
            <p:cNvSpPr/>
            <p:nvPr/>
          </p:nvSpPr>
          <p:spPr>
            <a:xfrm>
              <a:off x="2314055" y="1940933"/>
              <a:ext cx="244" cy="489"/>
            </a:xfrm>
            <a:custGeom>
              <a:avLst/>
              <a:gdLst/>
              <a:ahLst/>
              <a:cxnLst/>
              <a:rect l="l" t="t" r="r" b="b"/>
              <a:pathLst>
                <a:path w="18" h="36" extrusionOk="0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3" name="Google Shape;4596;p68">
              <a:extLst>
                <a:ext uri="{FF2B5EF4-FFF2-40B4-BE49-F238E27FC236}">
                  <a16:creationId xmlns:a16="http://schemas.microsoft.com/office/drawing/2014/main" id="{AA32D706-C1CE-21C9-2E26-DE334FBE8F54}"/>
                </a:ext>
              </a:extLst>
            </p:cNvPr>
            <p:cNvSpPr/>
            <p:nvPr/>
          </p:nvSpPr>
          <p:spPr>
            <a:xfrm>
              <a:off x="2315481" y="19375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4" name="Google Shape;4597;p68">
              <a:extLst>
                <a:ext uri="{FF2B5EF4-FFF2-40B4-BE49-F238E27FC236}">
                  <a16:creationId xmlns:a16="http://schemas.microsoft.com/office/drawing/2014/main" id="{5E3BBCE5-6282-902C-7E2C-F87DEE9B7BBD}"/>
                </a:ext>
              </a:extLst>
            </p:cNvPr>
            <p:cNvSpPr/>
            <p:nvPr/>
          </p:nvSpPr>
          <p:spPr>
            <a:xfrm>
              <a:off x="2296038" y="1987707"/>
              <a:ext cx="1955" cy="2444"/>
            </a:xfrm>
            <a:custGeom>
              <a:avLst/>
              <a:gdLst/>
              <a:ahLst/>
              <a:cxnLst/>
              <a:rect l="l" t="t" r="r" b="b"/>
              <a:pathLst>
                <a:path w="144" h="180" extrusionOk="0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5" name="Google Shape;4598;p68">
              <a:extLst>
                <a:ext uri="{FF2B5EF4-FFF2-40B4-BE49-F238E27FC236}">
                  <a16:creationId xmlns:a16="http://schemas.microsoft.com/office/drawing/2014/main" id="{785E7C8B-3C75-DD61-163F-FD36279B8A0B}"/>
                </a:ext>
              </a:extLst>
            </p:cNvPr>
            <p:cNvSpPr/>
            <p:nvPr/>
          </p:nvSpPr>
          <p:spPr>
            <a:xfrm>
              <a:off x="2315807" y="1936086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6" name="Google Shape;4599;p68">
              <a:extLst>
                <a:ext uri="{FF2B5EF4-FFF2-40B4-BE49-F238E27FC236}">
                  <a16:creationId xmlns:a16="http://schemas.microsoft.com/office/drawing/2014/main" id="{FEEBA7E5-E951-3016-D3D6-EA6A25D8A25B}"/>
                </a:ext>
              </a:extLst>
            </p:cNvPr>
            <p:cNvSpPr/>
            <p:nvPr/>
          </p:nvSpPr>
          <p:spPr>
            <a:xfrm>
              <a:off x="2315671" y="1936751"/>
              <a:ext cx="149" cy="638"/>
            </a:xfrm>
            <a:custGeom>
              <a:avLst/>
              <a:gdLst/>
              <a:ahLst/>
              <a:cxnLst/>
              <a:rect l="l" t="t" r="r" b="b"/>
              <a:pathLst>
                <a:path w="11" h="47" extrusionOk="0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7" name="Google Shape;4600;p68">
              <a:extLst>
                <a:ext uri="{FF2B5EF4-FFF2-40B4-BE49-F238E27FC236}">
                  <a16:creationId xmlns:a16="http://schemas.microsoft.com/office/drawing/2014/main" id="{318ABE13-E752-4842-1983-66D79149C459}"/>
                </a:ext>
              </a:extLst>
            </p:cNvPr>
            <p:cNvSpPr/>
            <p:nvPr/>
          </p:nvSpPr>
          <p:spPr>
            <a:xfrm>
              <a:off x="2309534" y="200639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4601;p68">
              <a:extLst>
                <a:ext uri="{FF2B5EF4-FFF2-40B4-BE49-F238E27FC236}">
                  <a16:creationId xmlns:a16="http://schemas.microsoft.com/office/drawing/2014/main" id="{D4C43578-C1CC-9E03-E249-27DDBD2C6DFA}"/>
                </a:ext>
              </a:extLst>
            </p:cNvPr>
            <p:cNvSpPr/>
            <p:nvPr/>
          </p:nvSpPr>
          <p:spPr>
            <a:xfrm>
              <a:off x="2308909" y="2000973"/>
              <a:ext cx="1344" cy="3775"/>
            </a:xfrm>
            <a:custGeom>
              <a:avLst/>
              <a:gdLst/>
              <a:ahLst/>
              <a:cxnLst/>
              <a:rect l="l" t="t" r="r" b="b"/>
              <a:pathLst>
                <a:path w="99" h="278" extrusionOk="0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9" name="Google Shape;4602;p68">
              <a:extLst>
                <a:ext uri="{FF2B5EF4-FFF2-40B4-BE49-F238E27FC236}">
                  <a16:creationId xmlns:a16="http://schemas.microsoft.com/office/drawing/2014/main" id="{BABF435B-FDF3-60C4-BA8F-F748058C60A0}"/>
                </a:ext>
              </a:extLst>
            </p:cNvPr>
            <p:cNvSpPr/>
            <p:nvPr/>
          </p:nvSpPr>
          <p:spPr>
            <a:xfrm>
              <a:off x="2309344" y="20077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0" name="Google Shape;4603;p68">
              <a:extLst>
                <a:ext uri="{FF2B5EF4-FFF2-40B4-BE49-F238E27FC236}">
                  <a16:creationId xmlns:a16="http://schemas.microsoft.com/office/drawing/2014/main" id="{72B606A2-A16A-E5D0-AD01-5DC80E534ECC}"/>
                </a:ext>
              </a:extLst>
            </p:cNvPr>
            <p:cNvSpPr/>
            <p:nvPr/>
          </p:nvSpPr>
          <p:spPr>
            <a:xfrm>
              <a:off x="2300029" y="196404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1" name="Google Shape;4604;p68">
              <a:extLst>
                <a:ext uri="{FF2B5EF4-FFF2-40B4-BE49-F238E27FC236}">
                  <a16:creationId xmlns:a16="http://schemas.microsoft.com/office/drawing/2014/main" id="{0ABFAE80-59CF-F75C-CDAD-722CB0BB7AE7}"/>
                </a:ext>
              </a:extLst>
            </p:cNvPr>
            <p:cNvSpPr/>
            <p:nvPr/>
          </p:nvSpPr>
          <p:spPr>
            <a:xfrm>
              <a:off x="2359064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2" name="Google Shape;4605;p68">
              <a:extLst>
                <a:ext uri="{FF2B5EF4-FFF2-40B4-BE49-F238E27FC236}">
                  <a16:creationId xmlns:a16="http://schemas.microsoft.com/office/drawing/2014/main" id="{18E73D62-EE51-27B3-C3CC-F3A07019D3B4}"/>
                </a:ext>
              </a:extLst>
            </p:cNvPr>
            <p:cNvSpPr/>
            <p:nvPr/>
          </p:nvSpPr>
          <p:spPr>
            <a:xfrm>
              <a:off x="2354407" y="19528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3" name="Google Shape;4606;p68">
              <a:extLst>
                <a:ext uri="{FF2B5EF4-FFF2-40B4-BE49-F238E27FC236}">
                  <a16:creationId xmlns:a16="http://schemas.microsoft.com/office/drawing/2014/main" id="{E5E90A0C-E06C-AE30-52EA-003D27DE6FA3}"/>
                </a:ext>
              </a:extLst>
            </p:cNvPr>
            <p:cNvSpPr/>
            <p:nvPr/>
          </p:nvSpPr>
          <p:spPr>
            <a:xfrm>
              <a:off x="2355779" y="195096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4" name="Google Shape;4607;p68">
              <a:extLst>
                <a:ext uri="{FF2B5EF4-FFF2-40B4-BE49-F238E27FC236}">
                  <a16:creationId xmlns:a16="http://schemas.microsoft.com/office/drawing/2014/main" id="{8544AC27-7680-1F33-1726-1E00D9A6382F}"/>
                </a:ext>
              </a:extLst>
            </p:cNvPr>
            <p:cNvSpPr/>
            <p:nvPr/>
          </p:nvSpPr>
          <p:spPr>
            <a:xfrm>
              <a:off x="2353932" y="195353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5" name="Google Shape;4608;p68">
              <a:extLst>
                <a:ext uri="{FF2B5EF4-FFF2-40B4-BE49-F238E27FC236}">
                  <a16:creationId xmlns:a16="http://schemas.microsoft.com/office/drawing/2014/main" id="{805E1FCE-5683-B4E6-5942-4D8FE24D33FA}"/>
                </a:ext>
              </a:extLst>
            </p:cNvPr>
            <p:cNvSpPr/>
            <p:nvPr/>
          </p:nvSpPr>
          <p:spPr>
            <a:xfrm>
              <a:off x="2358915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4609;p68">
              <a:extLst>
                <a:ext uri="{FF2B5EF4-FFF2-40B4-BE49-F238E27FC236}">
                  <a16:creationId xmlns:a16="http://schemas.microsoft.com/office/drawing/2014/main" id="{AFCFEAC4-B5F6-8241-DD95-873A14D68B79}"/>
                </a:ext>
              </a:extLst>
            </p:cNvPr>
            <p:cNvSpPr/>
            <p:nvPr/>
          </p:nvSpPr>
          <p:spPr>
            <a:xfrm>
              <a:off x="2354828" y="19522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4610;p68">
              <a:extLst>
                <a:ext uri="{FF2B5EF4-FFF2-40B4-BE49-F238E27FC236}">
                  <a16:creationId xmlns:a16="http://schemas.microsoft.com/office/drawing/2014/main" id="{196888CA-8644-842C-05E5-F4814C1A8F07}"/>
                </a:ext>
              </a:extLst>
            </p:cNvPr>
            <p:cNvSpPr/>
            <p:nvPr/>
          </p:nvSpPr>
          <p:spPr>
            <a:xfrm>
              <a:off x="2358779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4611;p68">
              <a:extLst>
                <a:ext uri="{FF2B5EF4-FFF2-40B4-BE49-F238E27FC236}">
                  <a16:creationId xmlns:a16="http://schemas.microsoft.com/office/drawing/2014/main" id="{565949F2-772A-4B06-FC2A-86C8DF6C88C1}"/>
                </a:ext>
              </a:extLst>
            </p:cNvPr>
            <p:cNvSpPr/>
            <p:nvPr/>
          </p:nvSpPr>
          <p:spPr>
            <a:xfrm>
              <a:off x="2359445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4612;p68">
              <a:extLst>
                <a:ext uri="{FF2B5EF4-FFF2-40B4-BE49-F238E27FC236}">
                  <a16:creationId xmlns:a16="http://schemas.microsoft.com/office/drawing/2014/main" id="{42CFD793-090C-DB01-E692-196EDA3F4603}"/>
                </a:ext>
              </a:extLst>
            </p:cNvPr>
            <p:cNvSpPr/>
            <p:nvPr/>
          </p:nvSpPr>
          <p:spPr>
            <a:xfrm>
              <a:off x="2356118" y="195045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4613;p68">
              <a:extLst>
                <a:ext uri="{FF2B5EF4-FFF2-40B4-BE49-F238E27FC236}">
                  <a16:creationId xmlns:a16="http://schemas.microsoft.com/office/drawing/2014/main" id="{035FB07A-2BDE-F137-96AE-305659CF48B3}"/>
                </a:ext>
              </a:extLst>
            </p:cNvPr>
            <p:cNvSpPr/>
            <p:nvPr/>
          </p:nvSpPr>
          <p:spPr>
            <a:xfrm>
              <a:off x="2360056" y="196176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4614;p68">
              <a:extLst>
                <a:ext uri="{FF2B5EF4-FFF2-40B4-BE49-F238E27FC236}">
                  <a16:creationId xmlns:a16="http://schemas.microsoft.com/office/drawing/2014/main" id="{F6FFE9A8-D891-B31F-32B5-9F2F6F400340}"/>
                </a:ext>
              </a:extLst>
            </p:cNvPr>
            <p:cNvSpPr/>
            <p:nvPr/>
          </p:nvSpPr>
          <p:spPr>
            <a:xfrm>
              <a:off x="2359730" y="196151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4615;p68">
              <a:extLst>
                <a:ext uri="{FF2B5EF4-FFF2-40B4-BE49-F238E27FC236}">
                  <a16:creationId xmlns:a16="http://schemas.microsoft.com/office/drawing/2014/main" id="{CF42E275-7944-5836-C163-4A424FE29507}"/>
                </a:ext>
              </a:extLst>
            </p:cNvPr>
            <p:cNvSpPr/>
            <p:nvPr/>
          </p:nvSpPr>
          <p:spPr>
            <a:xfrm>
              <a:off x="2355263" y="195159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4616;p68">
              <a:extLst>
                <a:ext uri="{FF2B5EF4-FFF2-40B4-BE49-F238E27FC236}">
                  <a16:creationId xmlns:a16="http://schemas.microsoft.com/office/drawing/2014/main" id="{7BD178E5-0776-F0EA-995C-EADB7F816B69}"/>
                </a:ext>
              </a:extLst>
            </p:cNvPr>
            <p:cNvSpPr/>
            <p:nvPr/>
          </p:nvSpPr>
          <p:spPr>
            <a:xfrm>
              <a:off x="2356539" y="194992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4617;p68">
              <a:extLst>
                <a:ext uri="{FF2B5EF4-FFF2-40B4-BE49-F238E27FC236}">
                  <a16:creationId xmlns:a16="http://schemas.microsoft.com/office/drawing/2014/main" id="{4D02C0A6-D923-20FD-0F03-2F14D042DAFF}"/>
                </a:ext>
              </a:extLst>
            </p:cNvPr>
            <p:cNvSpPr/>
            <p:nvPr/>
          </p:nvSpPr>
          <p:spPr>
            <a:xfrm>
              <a:off x="2360490" y="19620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4618;p68">
              <a:extLst>
                <a:ext uri="{FF2B5EF4-FFF2-40B4-BE49-F238E27FC236}">
                  <a16:creationId xmlns:a16="http://schemas.microsoft.com/office/drawing/2014/main" id="{C268A8D9-C3E0-B000-04A8-0C6D4F3CEB88}"/>
                </a:ext>
              </a:extLst>
            </p:cNvPr>
            <p:cNvSpPr/>
            <p:nvPr/>
          </p:nvSpPr>
          <p:spPr>
            <a:xfrm>
              <a:off x="2319703" y="19359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4619;p68">
              <a:extLst>
                <a:ext uri="{FF2B5EF4-FFF2-40B4-BE49-F238E27FC236}">
                  <a16:creationId xmlns:a16="http://schemas.microsoft.com/office/drawing/2014/main" id="{A530C17F-0A5A-0497-392C-DDF7F82C9FDF}"/>
                </a:ext>
              </a:extLst>
            </p:cNvPr>
            <p:cNvSpPr/>
            <p:nvPr/>
          </p:nvSpPr>
          <p:spPr>
            <a:xfrm>
              <a:off x="2355113" y="1947735"/>
              <a:ext cx="1724" cy="1779"/>
            </a:xfrm>
            <a:custGeom>
              <a:avLst/>
              <a:gdLst/>
              <a:ahLst/>
              <a:cxnLst/>
              <a:rect l="l" t="t" r="r" b="b"/>
              <a:pathLst>
                <a:path w="127" h="131" extrusionOk="0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4620;p68">
              <a:extLst>
                <a:ext uri="{FF2B5EF4-FFF2-40B4-BE49-F238E27FC236}">
                  <a16:creationId xmlns:a16="http://schemas.microsoft.com/office/drawing/2014/main" id="{DA408915-8EAD-BC41-DB9A-5C20DF3EC524}"/>
                </a:ext>
              </a:extLst>
            </p:cNvPr>
            <p:cNvSpPr/>
            <p:nvPr/>
          </p:nvSpPr>
          <p:spPr>
            <a:xfrm>
              <a:off x="2320464" y="193614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4621;p68">
              <a:extLst>
                <a:ext uri="{FF2B5EF4-FFF2-40B4-BE49-F238E27FC236}">
                  <a16:creationId xmlns:a16="http://schemas.microsoft.com/office/drawing/2014/main" id="{58BF468C-96F5-F872-113B-419DA4C41415}"/>
                </a:ext>
              </a:extLst>
            </p:cNvPr>
            <p:cNvSpPr/>
            <p:nvPr/>
          </p:nvSpPr>
          <p:spPr>
            <a:xfrm>
              <a:off x="2320423" y="193614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4622;p68">
              <a:extLst>
                <a:ext uri="{FF2B5EF4-FFF2-40B4-BE49-F238E27FC236}">
                  <a16:creationId xmlns:a16="http://schemas.microsoft.com/office/drawing/2014/main" id="{90443ACC-8143-98A9-8A89-22FD23C01234}"/>
                </a:ext>
              </a:extLst>
            </p:cNvPr>
            <p:cNvSpPr/>
            <p:nvPr/>
          </p:nvSpPr>
          <p:spPr>
            <a:xfrm>
              <a:off x="2320233" y="193608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4623;p68">
              <a:extLst>
                <a:ext uri="{FF2B5EF4-FFF2-40B4-BE49-F238E27FC236}">
                  <a16:creationId xmlns:a16="http://schemas.microsoft.com/office/drawing/2014/main" id="{B626299A-059C-6E04-CC3C-1CCADE95821B}"/>
                </a:ext>
              </a:extLst>
            </p:cNvPr>
            <p:cNvSpPr/>
            <p:nvPr/>
          </p:nvSpPr>
          <p:spPr>
            <a:xfrm>
              <a:off x="2315861" y="1935950"/>
              <a:ext cx="1860" cy="54"/>
            </a:xfrm>
            <a:custGeom>
              <a:avLst/>
              <a:gdLst/>
              <a:ahLst/>
              <a:cxnLst/>
              <a:rect l="l" t="t" r="r" b="b"/>
              <a:pathLst>
                <a:path w="137" h="4" extrusionOk="0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4624;p68">
              <a:extLst>
                <a:ext uri="{FF2B5EF4-FFF2-40B4-BE49-F238E27FC236}">
                  <a16:creationId xmlns:a16="http://schemas.microsoft.com/office/drawing/2014/main" id="{F0EC0049-3311-920C-808F-88CB5EF7420C}"/>
                </a:ext>
              </a:extLst>
            </p:cNvPr>
            <p:cNvSpPr/>
            <p:nvPr/>
          </p:nvSpPr>
          <p:spPr>
            <a:xfrm>
              <a:off x="2319893" y="193604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4625;p68">
              <a:extLst>
                <a:ext uri="{FF2B5EF4-FFF2-40B4-BE49-F238E27FC236}">
                  <a16:creationId xmlns:a16="http://schemas.microsoft.com/office/drawing/2014/main" id="{C241BCE1-0D00-BBF2-D7CA-A3E610C95A97}"/>
                </a:ext>
              </a:extLst>
            </p:cNvPr>
            <p:cNvSpPr/>
            <p:nvPr/>
          </p:nvSpPr>
          <p:spPr>
            <a:xfrm>
              <a:off x="2320369" y="193608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4626;p68">
              <a:extLst>
                <a:ext uri="{FF2B5EF4-FFF2-40B4-BE49-F238E27FC236}">
                  <a16:creationId xmlns:a16="http://schemas.microsoft.com/office/drawing/2014/main" id="{EFD7C549-2C03-1095-E357-B4C42727CC96}"/>
                </a:ext>
              </a:extLst>
            </p:cNvPr>
            <p:cNvSpPr/>
            <p:nvPr/>
          </p:nvSpPr>
          <p:spPr>
            <a:xfrm>
              <a:off x="2320083" y="193604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4627;p68">
              <a:extLst>
                <a:ext uri="{FF2B5EF4-FFF2-40B4-BE49-F238E27FC236}">
                  <a16:creationId xmlns:a16="http://schemas.microsoft.com/office/drawing/2014/main" id="{332AE148-48D1-3035-6189-FA7FD6EAC1FC}"/>
                </a:ext>
              </a:extLst>
            </p:cNvPr>
            <p:cNvSpPr/>
            <p:nvPr/>
          </p:nvSpPr>
          <p:spPr>
            <a:xfrm>
              <a:off x="2341998" y="1935000"/>
              <a:ext cx="12994" cy="12600"/>
            </a:xfrm>
            <a:custGeom>
              <a:avLst/>
              <a:gdLst/>
              <a:ahLst/>
              <a:cxnLst/>
              <a:rect l="l" t="t" r="r" b="b"/>
              <a:pathLst>
                <a:path w="957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4628;p68">
              <a:extLst>
                <a:ext uri="{FF2B5EF4-FFF2-40B4-BE49-F238E27FC236}">
                  <a16:creationId xmlns:a16="http://schemas.microsoft.com/office/drawing/2014/main" id="{3D9E884F-3785-9A0C-DB24-BCB016A3B288}"/>
                </a:ext>
              </a:extLst>
            </p:cNvPr>
            <p:cNvSpPr/>
            <p:nvPr/>
          </p:nvSpPr>
          <p:spPr>
            <a:xfrm>
              <a:off x="2325121" y="1932284"/>
              <a:ext cx="923" cy="448"/>
            </a:xfrm>
            <a:custGeom>
              <a:avLst/>
              <a:gdLst/>
              <a:ahLst/>
              <a:cxnLst/>
              <a:rect l="l" t="t" r="r" b="b"/>
              <a:pathLst>
                <a:path w="68" h="33" extrusionOk="0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4629;p68">
              <a:extLst>
                <a:ext uri="{FF2B5EF4-FFF2-40B4-BE49-F238E27FC236}">
                  <a16:creationId xmlns:a16="http://schemas.microsoft.com/office/drawing/2014/main" id="{921982CE-8BF2-37D7-F842-740EBC4DC255}"/>
                </a:ext>
              </a:extLst>
            </p:cNvPr>
            <p:cNvSpPr/>
            <p:nvPr/>
          </p:nvSpPr>
          <p:spPr>
            <a:xfrm>
              <a:off x="2318753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4630;p68">
              <a:extLst>
                <a:ext uri="{FF2B5EF4-FFF2-40B4-BE49-F238E27FC236}">
                  <a16:creationId xmlns:a16="http://schemas.microsoft.com/office/drawing/2014/main" id="{12B8AAB6-684C-2244-E632-14F234F8E259}"/>
                </a:ext>
              </a:extLst>
            </p:cNvPr>
            <p:cNvSpPr/>
            <p:nvPr/>
          </p:nvSpPr>
          <p:spPr>
            <a:xfrm>
              <a:off x="2319133" y="193595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4631;p68">
              <a:extLst>
                <a:ext uri="{FF2B5EF4-FFF2-40B4-BE49-F238E27FC236}">
                  <a16:creationId xmlns:a16="http://schemas.microsoft.com/office/drawing/2014/main" id="{FCC47467-94E9-9249-C090-8E4E9529518A}"/>
                </a:ext>
              </a:extLst>
            </p:cNvPr>
            <p:cNvSpPr/>
            <p:nvPr/>
          </p:nvSpPr>
          <p:spPr>
            <a:xfrm>
              <a:off x="231833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4632;p68">
              <a:extLst>
                <a:ext uri="{FF2B5EF4-FFF2-40B4-BE49-F238E27FC236}">
                  <a16:creationId xmlns:a16="http://schemas.microsoft.com/office/drawing/2014/main" id="{165744F2-26B9-88FE-C52F-FFF315C5E0B9}"/>
                </a:ext>
              </a:extLst>
            </p:cNvPr>
            <p:cNvSpPr/>
            <p:nvPr/>
          </p:nvSpPr>
          <p:spPr>
            <a:xfrm>
              <a:off x="231776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4633;p68">
              <a:extLst>
                <a:ext uri="{FF2B5EF4-FFF2-40B4-BE49-F238E27FC236}">
                  <a16:creationId xmlns:a16="http://schemas.microsoft.com/office/drawing/2014/main" id="{C39BC655-BC97-F7CC-CA4A-4054176D3610}"/>
                </a:ext>
              </a:extLst>
            </p:cNvPr>
            <p:cNvSpPr/>
            <p:nvPr/>
          </p:nvSpPr>
          <p:spPr>
            <a:xfrm>
              <a:off x="2338902" y="1934945"/>
              <a:ext cx="2539" cy="109"/>
            </a:xfrm>
            <a:custGeom>
              <a:avLst/>
              <a:gdLst/>
              <a:ahLst/>
              <a:cxnLst/>
              <a:rect l="l" t="t" r="r" b="b"/>
              <a:pathLst>
                <a:path w="187" h="8" extrusionOk="0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4634;p68">
              <a:extLst>
                <a:ext uri="{FF2B5EF4-FFF2-40B4-BE49-F238E27FC236}">
                  <a16:creationId xmlns:a16="http://schemas.microsoft.com/office/drawing/2014/main" id="{D3E20A3A-8BA0-21ED-C0CF-E6EE42F39684}"/>
                </a:ext>
              </a:extLst>
            </p:cNvPr>
            <p:cNvSpPr/>
            <p:nvPr/>
          </p:nvSpPr>
          <p:spPr>
            <a:xfrm>
              <a:off x="2319418" y="19359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4635;p68">
              <a:extLst>
                <a:ext uri="{FF2B5EF4-FFF2-40B4-BE49-F238E27FC236}">
                  <a16:creationId xmlns:a16="http://schemas.microsoft.com/office/drawing/2014/main" id="{66E16E25-B8D2-1CC9-4D6D-A7F2420AED8D}"/>
                </a:ext>
              </a:extLst>
            </p:cNvPr>
            <p:cNvSpPr/>
            <p:nvPr/>
          </p:nvSpPr>
          <p:spPr>
            <a:xfrm>
              <a:off x="2306153" y="1772952"/>
              <a:ext cx="8296" cy="11568"/>
            </a:xfrm>
            <a:custGeom>
              <a:avLst/>
              <a:gdLst/>
              <a:ahLst/>
              <a:cxnLst/>
              <a:rect l="l" t="t" r="r" b="b"/>
              <a:pathLst>
                <a:path w="611" h="852" extrusionOk="0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4636;p68">
              <a:extLst>
                <a:ext uri="{FF2B5EF4-FFF2-40B4-BE49-F238E27FC236}">
                  <a16:creationId xmlns:a16="http://schemas.microsoft.com/office/drawing/2014/main" id="{FA0B39B9-136A-67A9-8527-E3E72CCAF90E}"/>
                </a:ext>
              </a:extLst>
            </p:cNvPr>
            <p:cNvSpPr/>
            <p:nvPr/>
          </p:nvSpPr>
          <p:spPr>
            <a:xfrm>
              <a:off x="2309669" y="1752192"/>
              <a:ext cx="47929" cy="38750"/>
            </a:xfrm>
            <a:custGeom>
              <a:avLst/>
              <a:gdLst/>
              <a:ahLst/>
              <a:cxnLst/>
              <a:rect l="l" t="t" r="r" b="b"/>
              <a:pathLst>
                <a:path w="3530" h="2854" extrusionOk="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4637;p68">
              <a:extLst>
                <a:ext uri="{FF2B5EF4-FFF2-40B4-BE49-F238E27FC236}">
                  <a16:creationId xmlns:a16="http://schemas.microsoft.com/office/drawing/2014/main" id="{D2041ACF-B59A-CF58-BD9D-6DFBEE14FC91}"/>
                </a:ext>
              </a:extLst>
            </p:cNvPr>
            <p:cNvSpPr/>
            <p:nvPr/>
          </p:nvSpPr>
          <p:spPr>
            <a:xfrm>
              <a:off x="2314625" y="1772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4638;p68">
              <a:extLst>
                <a:ext uri="{FF2B5EF4-FFF2-40B4-BE49-F238E27FC236}">
                  <a16:creationId xmlns:a16="http://schemas.microsoft.com/office/drawing/2014/main" id="{71E9F6ED-ED2F-EE99-7A48-A2D5DFE07348}"/>
                </a:ext>
              </a:extLst>
            </p:cNvPr>
            <p:cNvSpPr/>
            <p:nvPr/>
          </p:nvSpPr>
          <p:spPr>
            <a:xfrm>
              <a:off x="2313770" y="1779334"/>
              <a:ext cx="190" cy="204"/>
            </a:xfrm>
            <a:custGeom>
              <a:avLst/>
              <a:gdLst/>
              <a:ahLst/>
              <a:cxnLst/>
              <a:rect l="l" t="t" r="r" b="b"/>
              <a:pathLst>
                <a:path w="14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4639;p68">
              <a:extLst>
                <a:ext uri="{FF2B5EF4-FFF2-40B4-BE49-F238E27FC236}">
                  <a16:creationId xmlns:a16="http://schemas.microsoft.com/office/drawing/2014/main" id="{8505BCBE-14F7-5355-3A0F-0E25C4B2BF70}"/>
                </a:ext>
              </a:extLst>
            </p:cNvPr>
            <p:cNvSpPr/>
            <p:nvPr/>
          </p:nvSpPr>
          <p:spPr>
            <a:xfrm>
              <a:off x="2315671" y="177342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4640;p68">
              <a:extLst>
                <a:ext uri="{FF2B5EF4-FFF2-40B4-BE49-F238E27FC236}">
                  <a16:creationId xmlns:a16="http://schemas.microsoft.com/office/drawing/2014/main" id="{75A20613-3882-7F9C-5EEC-5F772588D6E8}"/>
                </a:ext>
              </a:extLst>
            </p:cNvPr>
            <p:cNvSpPr/>
            <p:nvPr/>
          </p:nvSpPr>
          <p:spPr>
            <a:xfrm>
              <a:off x="2315521" y="177323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4641;p68">
              <a:extLst>
                <a:ext uri="{FF2B5EF4-FFF2-40B4-BE49-F238E27FC236}">
                  <a16:creationId xmlns:a16="http://schemas.microsoft.com/office/drawing/2014/main" id="{8AB16D3B-CAF0-8B0B-110C-1B6B64C8E456}"/>
                </a:ext>
              </a:extLst>
            </p:cNvPr>
            <p:cNvSpPr/>
            <p:nvPr/>
          </p:nvSpPr>
          <p:spPr>
            <a:xfrm>
              <a:off x="2313485" y="177152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4642;p68">
              <a:extLst>
                <a:ext uri="{FF2B5EF4-FFF2-40B4-BE49-F238E27FC236}">
                  <a16:creationId xmlns:a16="http://schemas.microsoft.com/office/drawing/2014/main" id="{889314F9-FAB6-2AB0-D6FF-FB41D20C0DC1}"/>
                </a:ext>
              </a:extLst>
            </p:cNvPr>
            <p:cNvSpPr/>
            <p:nvPr/>
          </p:nvSpPr>
          <p:spPr>
            <a:xfrm>
              <a:off x="2314055" y="177904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4643;p68">
              <a:extLst>
                <a:ext uri="{FF2B5EF4-FFF2-40B4-BE49-F238E27FC236}">
                  <a16:creationId xmlns:a16="http://schemas.microsoft.com/office/drawing/2014/main" id="{61123029-95DD-3B57-203D-70E87FB282B5}"/>
                </a:ext>
              </a:extLst>
            </p:cNvPr>
            <p:cNvSpPr/>
            <p:nvPr/>
          </p:nvSpPr>
          <p:spPr>
            <a:xfrm>
              <a:off x="2314530" y="1778519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4644;p68">
              <a:extLst>
                <a:ext uri="{FF2B5EF4-FFF2-40B4-BE49-F238E27FC236}">
                  <a16:creationId xmlns:a16="http://schemas.microsoft.com/office/drawing/2014/main" id="{6F1232CE-97CE-C239-A65D-DA4EAC1E984F}"/>
                </a:ext>
              </a:extLst>
            </p:cNvPr>
            <p:cNvSpPr/>
            <p:nvPr/>
          </p:nvSpPr>
          <p:spPr>
            <a:xfrm>
              <a:off x="2313811" y="1771676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4645;p68">
              <a:extLst>
                <a:ext uri="{FF2B5EF4-FFF2-40B4-BE49-F238E27FC236}">
                  <a16:creationId xmlns:a16="http://schemas.microsoft.com/office/drawing/2014/main" id="{DE11823E-6492-A944-7F36-CF8ACF1C91FD}"/>
                </a:ext>
              </a:extLst>
            </p:cNvPr>
            <p:cNvSpPr/>
            <p:nvPr/>
          </p:nvSpPr>
          <p:spPr>
            <a:xfrm>
              <a:off x="2314096" y="177186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4646;p68">
              <a:extLst>
                <a:ext uri="{FF2B5EF4-FFF2-40B4-BE49-F238E27FC236}">
                  <a16:creationId xmlns:a16="http://schemas.microsoft.com/office/drawing/2014/main" id="{35BBFE16-39D4-2168-032C-BE87E2AB4BDB}"/>
                </a:ext>
              </a:extLst>
            </p:cNvPr>
            <p:cNvSpPr/>
            <p:nvPr/>
          </p:nvSpPr>
          <p:spPr>
            <a:xfrm>
              <a:off x="2315386" y="177300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4647;p68">
              <a:extLst>
                <a:ext uri="{FF2B5EF4-FFF2-40B4-BE49-F238E27FC236}">
                  <a16:creationId xmlns:a16="http://schemas.microsoft.com/office/drawing/2014/main" id="{25E343FC-E8EA-26BF-56D2-28F8E5B2953C}"/>
                </a:ext>
              </a:extLst>
            </p:cNvPr>
            <p:cNvSpPr/>
            <p:nvPr/>
          </p:nvSpPr>
          <p:spPr>
            <a:xfrm>
              <a:off x="2315236" y="177281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4648;p68">
              <a:extLst>
                <a:ext uri="{FF2B5EF4-FFF2-40B4-BE49-F238E27FC236}">
                  <a16:creationId xmlns:a16="http://schemas.microsoft.com/office/drawing/2014/main" id="{358A3F19-931E-B24E-7914-F1AF7DD39096}"/>
                </a:ext>
              </a:extLst>
            </p:cNvPr>
            <p:cNvSpPr/>
            <p:nvPr/>
          </p:nvSpPr>
          <p:spPr>
            <a:xfrm>
              <a:off x="2315046" y="177257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4649;p68">
              <a:extLst>
                <a:ext uri="{FF2B5EF4-FFF2-40B4-BE49-F238E27FC236}">
                  <a16:creationId xmlns:a16="http://schemas.microsoft.com/office/drawing/2014/main" id="{8864E934-B736-3792-7A3F-5D843A54FF24}"/>
                </a:ext>
              </a:extLst>
            </p:cNvPr>
            <p:cNvSpPr/>
            <p:nvPr/>
          </p:nvSpPr>
          <p:spPr>
            <a:xfrm>
              <a:off x="2314286" y="177870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4650;p68">
              <a:extLst>
                <a:ext uri="{FF2B5EF4-FFF2-40B4-BE49-F238E27FC236}">
                  <a16:creationId xmlns:a16="http://schemas.microsoft.com/office/drawing/2014/main" id="{1842B847-09F3-C0E7-7EB6-8CF46A63D852}"/>
                </a:ext>
              </a:extLst>
            </p:cNvPr>
            <p:cNvSpPr/>
            <p:nvPr/>
          </p:nvSpPr>
          <p:spPr>
            <a:xfrm>
              <a:off x="2310769" y="1783081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4651;p68">
              <a:extLst>
                <a:ext uri="{FF2B5EF4-FFF2-40B4-BE49-F238E27FC236}">
                  <a16:creationId xmlns:a16="http://schemas.microsoft.com/office/drawing/2014/main" id="{02906335-3457-06C1-8CEA-EB17FA7F1945}"/>
                </a:ext>
              </a:extLst>
            </p:cNvPr>
            <p:cNvSpPr/>
            <p:nvPr/>
          </p:nvSpPr>
          <p:spPr>
            <a:xfrm>
              <a:off x="2310335" y="1783651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4652;p68">
              <a:extLst>
                <a:ext uri="{FF2B5EF4-FFF2-40B4-BE49-F238E27FC236}">
                  <a16:creationId xmlns:a16="http://schemas.microsoft.com/office/drawing/2014/main" id="{5EC7A76F-C929-0A58-3D2E-217FE2E14F75}"/>
                </a:ext>
              </a:extLst>
            </p:cNvPr>
            <p:cNvSpPr/>
            <p:nvPr/>
          </p:nvSpPr>
          <p:spPr>
            <a:xfrm>
              <a:off x="2309669" y="1784982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4653;p68">
              <a:extLst>
                <a:ext uri="{FF2B5EF4-FFF2-40B4-BE49-F238E27FC236}">
                  <a16:creationId xmlns:a16="http://schemas.microsoft.com/office/drawing/2014/main" id="{17659AD2-D8E7-3D12-A94A-4887EEC2DFA3}"/>
                </a:ext>
              </a:extLst>
            </p:cNvPr>
            <p:cNvSpPr/>
            <p:nvPr/>
          </p:nvSpPr>
          <p:spPr>
            <a:xfrm>
              <a:off x="2313430" y="1779659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4654;p68">
              <a:extLst>
                <a:ext uri="{FF2B5EF4-FFF2-40B4-BE49-F238E27FC236}">
                  <a16:creationId xmlns:a16="http://schemas.microsoft.com/office/drawing/2014/main" id="{C68E66C1-F337-DF47-AD1D-8506F5DC7024}"/>
                </a:ext>
              </a:extLst>
            </p:cNvPr>
            <p:cNvSpPr/>
            <p:nvPr/>
          </p:nvSpPr>
          <p:spPr>
            <a:xfrm>
              <a:off x="2311190" y="178251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4655;p68">
              <a:extLst>
                <a:ext uri="{FF2B5EF4-FFF2-40B4-BE49-F238E27FC236}">
                  <a16:creationId xmlns:a16="http://schemas.microsoft.com/office/drawing/2014/main" id="{FA58FA54-97D6-8EC8-D3F8-ED5A30A6EBBA}"/>
                </a:ext>
              </a:extLst>
            </p:cNvPr>
            <p:cNvSpPr/>
            <p:nvPr/>
          </p:nvSpPr>
          <p:spPr>
            <a:xfrm>
              <a:off x="2314856" y="17723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4656;p68">
              <a:extLst>
                <a:ext uri="{FF2B5EF4-FFF2-40B4-BE49-F238E27FC236}">
                  <a16:creationId xmlns:a16="http://schemas.microsoft.com/office/drawing/2014/main" id="{B54CC2E8-D79A-1BCE-65BA-5617E0EC8E72}"/>
                </a:ext>
              </a:extLst>
            </p:cNvPr>
            <p:cNvSpPr/>
            <p:nvPr/>
          </p:nvSpPr>
          <p:spPr>
            <a:xfrm>
              <a:off x="2313091" y="1780094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4657;p68">
              <a:extLst>
                <a:ext uri="{FF2B5EF4-FFF2-40B4-BE49-F238E27FC236}">
                  <a16:creationId xmlns:a16="http://schemas.microsoft.com/office/drawing/2014/main" id="{69656740-FBCA-130D-3597-073612326D1D}"/>
                </a:ext>
              </a:extLst>
            </p:cNvPr>
            <p:cNvSpPr/>
            <p:nvPr/>
          </p:nvSpPr>
          <p:spPr>
            <a:xfrm>
              <a:off x="2312765" y="1780515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4658;p68">
              <a:extLst>
                <a:ext uri="{FF2B5EF4-FFF2-40B4-BE49-F238E27FC236}">
                  <a16:creationId xmlns:a16="http://schemas.microsoft.com/office/drawing/2014/main" id="{363CAD13-9A89-EC0C-3B43-5FB56D3B5468}"/>
                </a:ext>
              </a:extLst>
            </p:cNvPr>
            <p:cNvSpPr/>
            <p:nvPr/>
          </p:nvSpPr>
          <p:spPr>
            <a:xfrm>
              <a:off x="2312385" y="178099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4659;p68">
              <a:extLst>
                <a:ext uri="{FF2B5EF4-FFF2-40B4-BE49-F238E27FC236}">
                  <a16:creationId xmlns:a16="http://schemas.microsoft.com/office/drawing/2014/main" id="{D94B8BE3-582A-4B4E-1634-2E01EB801767}"/>
                </a:ext>
              </a:extLst>
            </p:cNvPr>
            <p:cNvSpPr/>
            <p:nvPr/>
          </p:nvSpPr>
          <p:spPr>
            <a:xfrm>
              <a:off x="2312005" y="178146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4660;p68">
              <a:extLst>
                <a:ext uri="{FF2B5EF4-FFF2-40B4-BE49-F238E27FC236}">
                  <a16:creationId xmlns:a16="http://schemas.microsoft.com/office/drawing/2014/main" id="{F2052E92-C250-1044-E669-48342FA3EF07}"/>
                </a:ext>
              </a:extLst>
            </p:cNvPr>
            <p:cNvSpPr/>
            <p:nvPr/>
          </p:nvSpPr>
          <p:spPr>
            <a:xfrm>
              <a:off x="2311625" y="178199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4661;p68">
              <a:extLst>
                <a:ext uri="{FF2B5EF4-FFF2-40B4-BE49-F238E27FC236}">
                  <a16:creationId xmlns:a16="http://schemas.microsoft.com/office/drawing/2014/main" id="{9A67A7AE-DC18-B902-5523-88C053BCAC38}"/>
                </a:ext>
              </a:extLst>
            </p:cNvPr>
            <p:cNvSpPr/>
            <p:nvPr/>
          </p:nvSpPr>
          <p:spPr>
            <a:xfrm>
              <a:off x="2309955" y="1784276"/>
              <a:ext cx="394" cy="584"/>
            </a:xfrm>
            <a:custGeom>
              <a:avLst/>
              <a:gdLst/>
              <a:ahLst/>
              <a:cxnLst/>
              <a:rect l="l" t="t" r="r" b="b"/>
              <a:pathLst>
                <a:path w="29" h="43" extrusionOk="0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4662;p68">
              <a:extLst>
                <a:ext uri="{FF2B5EF4-FFF2-40B4-BE49-F238E27FC236}">
                  <a16:creationId xmlns:a16="http://schemas.microsoft.com/office/drawing/2014/main" id="{52924179-0CC8-EEF8-58DA-96B2FE659868}"/>
                </a:ext>
              </a:extLst>
            </p:cNvPr>
            <p:cNvSpPr/>
            <p:nvPr/>
          </p:nvSpPr>
          <p:spPr>
            <a:xfrm>
              <a:off x="2312141" y="177124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4663;p68">
              <a:extLst>
                <a:ext uri="{FF2B5EF4-FFF2-40B4-BE49-F238E27FC236}">
                  <a16:creationId xmlns:a16="http://schemas.microsoft.com/office/drawing/2014/main" id="{9304CD96-66B7-09A7-6DCB-7884AE7263D6}"/>
                </a:ext>
              </a:extLst>
            </p:cNvPr>
            <p:cNvSpPr/>
            <p:nvPr/>
          </p:nvSpPr>
          <p:spPr>
            <a:xfrm>
              <a:off x="2312616" y="177129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4664;p68">
              <a:extLst>
                <a:ext uri="{FF2B5EF4-FFF2-40B4-BE49-F238E27FC236}">
                  <a16:creationId xmlns:a16="http://schemas.microsoft.com/office/drawing/2014/main" id="{43B6F62F-62C6-9853-422A-E764D9BE1DE5}"/>
                </a:ext>
              </a:extLst>
            </p:cNvPr>
            <p:cNvSpPr/>
            <p:nvPr/>
          </p:nvSpPr>
          <p:spPr>
            <a:xfrm>
              <a:off x="2311665" y="17711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4665;p68">
              <a:extLst>
                <a:ext uri="{FF2B5EF4-FFF2-40B4-BE49-F238E27FC236}">
                  <a16:creationId xmlns:a16="http://schemas.microsoft.com/office/drawing/2014/main" id="{F2259738-8679-376C-C580-7B0E833B50B9}"/>
                </a:ext>
              </a:extLst>
            </p:cNvPr>
            <p:cNvSpPr/>
            <p:nvPr/>
          </p:nvSpPr>
          <p:spPr>
            <a:xfrm>
              <a:off x="2313050" y="177143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4666;p68">
              <a:extLst>
                <a:ext uri="{FF2B5EF4-FFF2-40B4-BE49-F238E27FC236}">
                  <a16:creationId xmlns:a16="http://schemas.microsoft.com/office/drawing/2014/main" id="{C198D352-20DD-C17C-C2B5-D7324DE196A3}"/>
                </a:ext>
              </a:extLst>
            </p:cNvPr>
            <p:cNvSpPr/>
            <p:nvPr/>
          </p:nvSpPr>
          <p:spPr>
            <a:xfrm>
              <a:off x="2978891" y="1743340"/>
              <a:ext cx="24684" cy="32355"/>
            </a:xfrm>
            <a:custGeom>
              <a:avLst/>
              <a:gdLst/>
              <a:ahLst/>
              <a:cxnLst/>
              <a:rect l="l" t="t" r="r" b="b"/>
              <a:pathLst>
                <a:path w="1818" h="2383" extrusionOk="0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4667;p68">
              <a:extLst>
                <a:ext uri="{FF2B5EF4-FFF2-40B4-BE49-F238E27FC236}">
                  <a16:creationId xmlns:a16="http://schemas.microsoft.com/office/drawing/2014/main" id="{90EDE478-1B4D-E8DE-DC24-8A3A22D23B67}"/>
                </a:ext>
              </a:extLst>
            </p:cNvPr>
            <p:cNvSpPr/>
            <p:nvPr/>
          </p:nvSpPr>
          <p:spPr>
            <a:xfrm>
              <a:off x="2700253" y="1844234"/>
              <a:ext cx="29287" cy="39198"/>
            </a:xfrm>
            <a:custGeom>
              <a:avLst/>
              <a:gdLst/>
              <a:ahLst/>
              <a:cxnLst/>
              <a:rect l="l" t="t" r="r" b="b"/>
              <a:pathLst>
                <a:path w="2157" h="2887" extrusionOk="0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4668;p68">
              <a:extLst>
                <a:ext uri="{FF2B5EF4-FFF2-40B4-BE49-F238E27FC236}">
                  <a16:creationId xmlns:a16="http://schemas.microsoft.com/office/drawing/2014/main" id="{44DF3B1F-311A-3F85-02B6-A60B4289F710}"/>
                </a:ext>
              </a:extLst>
            </p:cNvPr>
            <p:cNvSpPr/>
            <p:nvPr/>
          </p:nvSpPr>
          <p:spPr>
            <a:xfrm>
              <a:off x="2556128" y="1768064"/>
              <a:ext cx="203975" cy="215624"/>
            </a:xfrm>
            <a:custGeom>
              <a:avLst/>
              <a:gdLst/>
              <a:ahLst/>
              <a:cxnLst/>
              <a:rect l="l" t="t" r="r" b="b"/>
              <a:pathLst>
                <a:path w="15023" h="15881" extrusionOk="0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4669;p68">
              <a:extLst>
                <a:ext uri="{FF2B5EF4-FFF2-40B4-BE49-F238E27FC236}">
                  <a16:creationId xmlns:a16="http://schemas.microsoft.com/office/drawing/2014/main" id="{1283D57B-0AD2-4FE9-6350-283B17C12A0A}"/>
                </a:ext>
              </a:extLst>
            </p:cNvPr>
            <p:cNvSpPr/>
            <p:nvPr/>
          </p:nvSpPr>
          <p:spPr>
            <a:xfrm>
              <a:off x="2702915" y="186921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4670;p68">
              <a:extLst>
                <a:ext uri="{FF2B5EF4-FFF2-40B4-BE49-F238E27FC236}">
                  <a16:creationId xmlns:a16="http://schemas.microsoft.com/office/drawing/2014/main" id="{FAD5482C-3CD1-C54C-7D9F-90D689F69A9C}"/>
                </a:ext>
              </a:extLst>
            </p:cNvPr>
            <p:cNvSpPr/>
            <p:nvPr/>
          </p:nvSpPr>
          <p:spPr>
            <a:xfrm>
              <a:off x="2730382" y="1871783"/>
              <a:ext cx="204" cy="1290"/>
            </a:xfrm>
            <a:custGeom>
              <a:avLst/>
              <a:gdLst/>
              <a:ahLst/>
              <a:cxnLst/>
              <a:rect l="l" t="t" r="r" b="b"/>
              <a:pathLst>
                <a:path w="15" h="95" extrusionOk="0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4671;p68">
              <a:extLst>
                <a:ext uri="{FF2B5EF4-FFF2-40B4-BE49-F238E27FC236}">
                  <a16:creationId xmlns:a16="http://schemas.microsoft.com/office/drawing/2014/main" id="{C28B6353-4CEA-58BA-B6DD-B233D2815F4D}"/>
                </a:ext>
              </a:extLst>
            </p:cNvPr>
            <p:cNvSpPr/>
            <p:nvPr/>
          </p:nvSpPr>
          <p:spPr>
            <a:xfrm>
              <a:off x="2703105" y="187001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4672;p68">
              <a:extLst>
                <a:ext uri="{FF2B5EF4-FFF2-40B4-BE49-F238E27FC236}">
                  <a16:creationId xmlns:a16="http://schemas.microsoft.com/office/drawing/2014/main" id="{6DD07A7F-5061-2481-0137-E331A5223FA8}"/>
                </a:ext>
              </a:extLst>
            </p:cNvPr>
            <p:cNvSpPr/>
            <p:nvPr/>
          </p:nvSpPr>
          <p:spPr>
            <a:xfrm>
              <a:off x="2702480" y="186773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4673;p68">
              <a:extLst>
                <a:ext uri="{FF2B5EF4-FFF2-40B4-BE49-F238E27FC236}">
                  <a16:creationId xmlns:a16="http://schemas.microsoft.com/office/drawing/2014/main" id="{56C27000-1FA0-47C8-945B-56C99ECFA88F}"/>
                </a:ext>
              </a:extLst>
            </p:cNvPr>
            <p:cNvSpPr/>
            <p:nvPr/>
          </p:nvSpPr>
          <p:spPr>
            <a:xfrm>
              <a:off x="2701774" y="1865795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4674;p68">
              <a:extLst>
                <a:ext uri="{FF2B5EF4-FFF2-40B4-BE49-F238E27FC236}">
                  <a16:creationId xmlns:a16="http://schemas.microsoft.com/office/drawing/2014/main" id="{01A27CAA-D276-B4EB-9967-7A6FE472781F}"/>
                </a:ext>
              </a:extLst>
            </p:cNvPr>
            <p:cNvSpPr/>
            <p:nvPr/>
          </p:nvSpPr>
          <p:spPr>
            <a:xfrm>
              <a:off x="2730667" y="1873439"/>
              <a:ext cx="163" cy="964"/>
            </a:xfrm>
            <a:custGeom>
              <a:avLst/>
              <a:gdLst/>
              <a:ahLst/>
              <a:cxnLst/>
              <a:rect l="l" t="t" r="r" b="b"/>
              <a:pathLst>
                <a:path w="12" h="71" extrusionOk="0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4675;p68">
              <a:extLst>
                <a:ext uri="{FF2B5EF4-FFF2-40B4-BE49-F238E27FC236}">
                  <a16:creationId xmlns:a16="http://schemas.microsoft.com/office/drawing/2014/main" id="{4D7C60FF-2C15-4EEF-1110-FC8BE3482827}"/>
                </a:ext>
              </a:extLst>
            </p:cNvPr>
            <p:cNvSpPr/>
            <p:nvPr/>
          </p:nvSpPr>
          <p:spPr>
            <a:xfrm>
              <a:off x="2730911" y="1874919"/>
              <a:ext cx="149" cy="1005"/>
            </a:xfrm>
            <a:custGeom>
              <a:avLst/>
              <a:gdLst/>
              <a:ahLst/>
              <a:cxnLst/>
              <a:rect l="l" t="t" r="r" b="b"/>
              <a:pathLst>
                <a:path w="11" h="74" extrusionOk="0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3" name="Google Shape;4676;p68">
              <a:extLst>
                <a:ext uri="{FF2B5EF4-FFF2-40B4-BE49-F238E27FC236}">
                  <a16:creationId xmlns:a16="http://schemas.microsoft.com/office/drawing/2014/main" id="{D3636F43-9771-4B55-5193-97B8B8033780}"/>
                </a:ext>
              </a:extLst>
            </p:cNvPr>
            <p:cNvSpPr/>
            <p:nvPr/>
          </p:nvSpPr>
          <p:spPr>
            <a:xfrm>
              <a:off x="2702290" y="1867071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4" name="Google Shape;4677;p68">
              <a:extLst>
                <a:ext uri="{FF2B5EF4-FFF2-40B4-BE49-F238E27FC236}">
                  <a16:creationId xmlns:a16="http://schemas.microsoft.com/office/drawing/2014/main" id="{61F4A4BA-D5DA-10B1-EE04-12AF5A3E264A}"/>
                </a:ext>
              </a:extLst>
            </p:cNvPr>
            <p:cNvSpPr/>
            <p:nvPr/>
          </p:nvSpPr>
          <p:spPr>
            <a:xfrm>
              <a:off x="2703675" y="187263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4678;p68">
              <a:extLst>
                <a:ext uri="{FF2B5EF4-FFF2-40B4-BE49-F238E27FC236}">
                  <a16:creationId xmlns:a16="http://schemas.microsoft.com/office/drawing/2014/main" id="{49D2CB3F-09FC-F98D-1CEF-5042320FF9AC}"/>
                </a:ext>
              </a:extLst>
            </p:cNvPr>
            <p:cNvSpPr/>
            <p:nvPr/>
          </p:nvSpPr>
          <p:spPr>
            <a:xfrm>
              <a:off x="2703485" y="187172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6" name="Google Shape;4679;p68">
              <a:extLst>
                <a:ext uri="{FF2B5EF4-FFF2-40B4-BE49-F238E27FC236}">
                  <a16:creationId xmlns:a16="http://schemas.microsoft.com/office/drawing/2014/main" id="{FD43C6FC-D5BA-0094-E28B-6E160A705A18}"/>
                </a:ext>
              </a:extLst>
            </p:cNvPr>
            <p:cNvSpPr/>
            <p:nvPr/>
          </p:nvSpPr>
          <p:spPr>
            <a:xfrm>
              <a:off x="2702670" y="1868497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7" name="Google Shape;4680;p68">
              <a:extLst>
                <a:ext uri="{FF2B5EF4-FFF2-40B4-BE49-F238E27FC236}">
                  <a16:creationId xmlns:a16="http://schemas.microsoft.com/office/drawing/2014/main" id="{142AAD52-05EA-3166-0888-28D2ECB2592C}"/>
                </a:ext>
              </a:extLst>
            </p:cNvPr>
            <p:cNvSpPr/>
            <p:nvPr/>
          </p:nvSpPr>
          <p:spPr>
            <a:xfrm>
              <a:off x="2731142" y="187634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4681;p68">
              <a:extLst>
                <a:ext uri="{FF2B5EF4-FFF2-40B4-BE49-F238E27FC236}">
                  <a16:creationId xmlns:a16="http://schemas.microsoft.com/office/drawing/2014/main" id="{26361018-F84E-CCA7-5082-A195341C490F}"/>
                </a:ext>
              </a:extLst>
            </p:cNvPr>
            <p:cNvSpPr/>
            <p:nvPr/>
          </p:nvSpPr>
          <p:spPr>
            <a:xfrm>
              <a:off x="2699819" y="1855802"/>
              <a:ext cx="1969" cy="10007"/>
            </a:xfrm>
            <a:custGeom>
              <a:avLst/>
              <a:gdLst/>
              <a:ahLst/>
              <a:cxnLst/>
              <a:rect l="l" t="t" r="r" b="b"/>
              <a:pathLst>
                <a:path w="145" h="737" extrusionOk="0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4682;p68">
              <a:extLst>
                <a:ext uri="{FF2B5EF4-FFF2-40B4-BE49-F238E27FC236}">
                  <a16:creationId xmlns:a16="http://schemas.microsoft.com/office/drawing/2014/main" id="{DA698C9B-8CF0-3E1B-60A7-C33FAA4DE28B}"/>
                </a:ext>
              </a:extLst>
            </p:cNvPr>
            <p:cNvSpPr/>
            <p:nvPr/>
          </p:nvSpPr>
          <p:spPr>
            <a:xfrm>
              <a:off x="2704191" y="1876345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4683;p68">
              <a:extLst>
                <a:ext uri="{FF2B5EF4-FFF2-40B4-BE49-F238E27FC236}">
                  <a16:creationId xmlns:a16="http://schemas.microsoft.com/office/drawing/2014/main" id="{4CF4309F-D6FE-A23E-15A3-6EA55114B8F7}"/>
                </a:ext>
              </a:extLst>
            </p:cNvPr>
            <p:cNvSpPr/>
            <p:nvPr/>
          </p:nvSpPr>
          <p:spPr>
            <a:xfrm>
              <a:off x="2698543" y="1845022"/>
              <a:ext cx="299" cy="1195"/>
            </a:xfrm>
            <a:custGeom>
              <a:avLst/>
              <a:gdLst/>
              <a:ahLst/>
              <a:cxnLst/>
              <a:rect l="l" t="t" r="r" b="b"/>
              <a:pathLst>
                <a:path w="22" h="88" extrusionOk="0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4684;p68">
              <a:extLst>
                <a:ext uri="{FF2B5EF4-FFF2-40B4-BE49-F238E27FC236}">
                  <a16:creationId xmlns:a16="http://schemas.microsoft.com/office/drawing/2014/main" id="{475B8C21-CE84-7715-BBBD-9C2D6B28A140}"/>
                </a:ext>
              </a:extLst>
            </p:cNvPr>
            <p:cNvSpPr/>
            <p:nvPr/>
          </p:nvSpPr>
          <p:spPr>
            <a:xfrm>
              <a:off x="2703295" y="1870873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4685;p68">
              <a:extLst>
                <a:ext uri="{FF2B5EF4-FFF2-40B4-BE49-F238E27FC236}">
                  <a16:creationId xmlns:a16="http://schemas.microsoft.com/office/drawing/2014/main" id="{548AFE67-9167-2FFA-F6B4-8F82C5B1F9EA}"/>
                </a:ext>
              </a:extLst>
            </p:cNvPr>
            <p:cNvSpPr/>
            <p:nvPr/>
          </p:nvSpPr>
          <p:spPr>
            <a:xfrm>
              <a:off x="2703960" y="18744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3" name="Google Shape;4686;p68">
              <a:extLst>
                <a:ext uri="{FF2B5EF4-FFF2-40B4-BE49-F238E27FC236}">
                  <a16:creationId xmlns:a16="http://schemas.microsoft.com/office/drawing/2014/main" id="{CE69CA82-85EC-00F3-BD6D-4693291B3A6A}"/>
                </a:ext>
              </a:extLst>
            </p:cNvPr>
            <p:cNvSpPr/>
            <p:nvPr/>
          </p:nvSpPr>
          <p:spPr>
            <a:xfrm>
              <a:off x="2704245" y="1877241"/>
              <a:ext cx="54" cy="543"/>
            </a:xfrm>
            <a:custGeom>
              <a:avLst/>
              <a:gdLst/>
              <a:ahLst/>
              <a:cxnLst/>
              <a:rect l="l" t="t" r="r" b="b"/>
              <a:pathLst>
                <a:path w="4" h="40" extrusionOk="0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4" name="Google Shape;4687;p68">
              <a:extLst>
                <a:ext uri="{FF2B5EF4-FFF2-40B4-BE49-F238E27FC236}">
                  <a16:creationId xmlns:a16="http://schemas.microsoft.com/office/drawing/2014/main" id="{B66D00A4-A24D-BF99-DC98-D50B339EEC2E}"/>
                </a:ext>
              </a:extLst>
            </p:cNvPr>
            <p:cNvSpPr/>
            <p:nvPr/>
          </p:nvSpPr>
          <p:spPr>
            <a:xfrm>
              <a:off x="2704055" y="1875394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4688;p68">
              <a:extLst>
                <a:ext uri="{FF2B5EF4-FFF2-40B4-BE49-F238E27FC236}">
                  <a16:creationId xmlns:a16="http://schemas.microsoft.com/office/drawing/2014/main" id="{B00A566C-7D7E-5482-9BD1-640AE5C78D1E}"/>
                </a:ext>
              </a:extLst>
            </p:cNvPr>
            <p:cNvSpPr/>
            <p:nvPr/>
          </p:nvSpPr>
          <p:spPr>
            <a:xfrm>
              <a:off x="2704286" y="1878151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6" name="Google Shape;4689;p68">
              <a:extLst>
                <a:ext uri="{FF2B5EF4-FFF2-40B4-BE49-F238E27FC236}">
                  <a16:creationId xmlns:a16="http://schemas.microsoft.com/office/drawing/2014/main" id="{3CF16D78-1D7B-80F7-5A06-EA1E8746A2F9}"/>
                </a:ext>
              </a:extLst>
            </p:cNvPr>
            <p:cNvSpPr/>
            <p:nvPr/>
          </p:nvSpPr>
          <p:spPr>
            <a:xfrm>
              <a:off x="2703811" y="1873534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7" name="Google Shape;4690;p68">
              <a:extLst>
                <a:ext uri="{FF2B5EF4-FFF2-40B4-BE49-F238E27FC236}">
                  <a16:creationId xmlns:a16="http://schemas.microsoft.com/office/drawing/2014/main" id="{1155ED76-9075-8AD7-94A7-86475BB455E3}"/>
                </a:ext>
              </a:extLst>
            </p:cNvPr>
            <p:cNvSpPr/>
            <p:nvPr/>
          </p:nvSpPr>
          <p:spPr>
            <a:xfrm>
              <a:off x="2702059" y="1866460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4691;p68">
              <a:extLst>
                <a:ext uri="{FF2B5EF4-FFF2-40B4-BE49-F238E27FC236}">
                  <a16:creationId xmlns:a16="http://schemas.microsoft.com/office/drawing/2014/main" id="{E7BB1E76-6268-726A-C9EA-75502C33A681}"/>
                </a:ext>
              </a:extLst>
            </p:cNvPr>
            <p:cNvSpPr/>
            <p:nvPr/>
          </p:nvSpPr>
          <p:spPr>
            <a:xfrm>
              <a:off x="2698923" y="1616037"/>
              <a:ext cx="231211" cy="97731"/>
            </a:xfrm>
            <a:custGeom>
              <a:avLst/>
              <a:gdLst/>
              <a:ahLst/>
              <a:cxnLst/>
              <a:rect l="l" t="t" r="r" b="b"/>
              <a:pathLst>
                <a:path w="17029" h="7198" extrusionOk="0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9" name="Google Shape;4692;p68">
              <a:extLst>
                <a:ext uri="{FF2B5EF4-FFF2-40B4-BE49-F238E27FC236}">
                  <a16:creationId xmlns:a16="http://schemas.microsoft.com/office/drawing/2014/main" id="{FB0C7C21-5567-25ED-EDF0-30DFDE21474D}"/>
                </a:ext>
              </a:extLst>
            </p:cNvPr>
            <p:cNvSpPr/>
            <p:nvPr/>
          </p:nvSpPr>
          <p:spPr>
            <a:xfrm>
              <a:off x="2305162" y="1791540"/>
              <a:ext cx="1914" cy="7047"/>
            </a:xfrm>
            <a:custGeom>
              <a:avLst/>
              <a:gdLst/>
              <a:ahLst/>
              <a:cxnLst/>
              <a:rect l="l" t="t" r="r" b="b"/>
              <a:pathLst>
                <a:path w="141" h="519" extrusionOk="0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0" name="Google Shape;4693;p68">
              <a:extLst>
                <a:ext uri="{FF2B5EF4-FFF2-40B4-BE49-F238E27FC236}">
                  <a16:creationId xmlns:a16="http://schemas.microsoft.com/office/drawing/2014/main" id="{45ABB651-01DF-06F4-C221-34E601A7B96F}"/>
                </a:ext>
              </a:extLst>
            </p:cNvPr>
            <p:cNvSpPr/>
            <p:nvPr/>
          </p:nvSpPr>
          <p:spPr>
            <a:xfrm>
              <a:off x="2298930" y="1785457"/>
              <a:ext cx="8853" cy="26449"/>
            </a:xfrm>
            <a:custGeom>
              <a:avLst/>
              <a:gdLst/>
              <a:ahLst/>
              <a:cxnLst/>
              <a:rect l="l" t="t" r="r" b="b"/>
              <a:pathLst>
                <a:path w="652" h="1948" extrusionOk="0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1" name="Google Shape;4694;p68">
              <a:extLst>
                <a:ext uri="{FF2B5EF4-FFF2-40B4-BE49-F238E27FC236}">
                  <a16:creationId xmlns:a16="http://schemas.microsoft.com/office/drawing/2014/main" id="{D9C2BCF4-59F4-87D5-E5EF-BB28FF6EF713}"/>
                </a:ext>
              </a:extLst>
            </p:cNvPr>
            <p:cNvSpPr/>
            <p:nvPr/>
          </p:nvSpPr>
          <p:spPr>
            <a:xfrm>
              <a:off x="2298889" y="1800908"/>
              <a:ext cx="4426" cy="10848"/>
            </a:xfrm>
            <a:custGeom>
              <a:avLst/>
              <a:gdLst/>
              <a:ahLst/>
              <a:cxnLst/>
              <a:rect l="l" t="t" r="r" b="b"/>
              <a:pathLst>
                <a:path w="326" h="799" extrusionOk="0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2" name="Google Shape;4695;p68">
              <a:extLst>
                <a:ext uri="{FF2B5EF4-FFF2-40B4-BE49-F238E27FC236}">
                  <a16:creationId xmlns:a16="http://schemas.microsoft.com/office/drawing/2014/main" id="{B30F49A2-6217-454C-2851-61E8DB40CF3F}"/>
                </a:ext>
              </a:extLst>
            </p:cNvPr>
            <p:cNvSpPr/>
            <p:nvPr/>
          </p:nvSpPr>
          <p:spPr>
            <a:xfrm>
              <a:off x="2303397" y="1796441"/>
              <a:ext cx="163" cy="434"/>
            </a:xfrm>
            <a:custGeom>
              <a:avLst/>
              <a:gdLst/>
              <a:ahLst/>
              <a:cxnLst/>
              <a:rect l="l" t="t" r="r" b="b"/>
              <a:pathLst>
                <a:path w="12" h="32" extrusionOk="0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3" name="Google Shape;4696;p68">
              <a:extLst>
                <a:ext uri="{FF2B5EF4-FFF2-40B4-BE49-F238E27FC236}">
                  <a16:creationId xmlns:a16="http://schemas.microsoft.com/office/drawing/2014/main" id="{11EB0CED-5BC0-988B-C8B1-6825C8FF665A}"/>
                </a:ext>
              </a:extLst>
            </p:cNvPr>
            <p:cNvSpPr/>
            <p:nvPr/>
          </p:nvSpPr>
          <p:spPr>
            <a:xfrm>
              <a:off x="2307063" y="1789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4697;p68">
              <a:extLst>
                <a:ext uri="{FF2B5EF4-FFF2-40B4-BE49-F238E27FC236}">
                  <a16:creationId xmlns:a16="http://schemas.microsoft.com/office/drawing/2014/main" id="{ABD9A868-1BC8-5BA2-08D9-4C8B192E4BB9}"/>
                </a:ext>
              </a:extLst>
            </p:cNvPr>
            <p:cNvSpPr/>
            <p:nvPr/>
          </p:nvSpPr>
          <p:spPr>
            <a:xfrm>
              <a:off x="2305542" y="178992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4698;p68">
              <a:extLst>
                <a:ext uri="{FF2B5EF4-FFF2-40B4-BE49-F238E27FC236}">
                  <a16:creationId xmlns:a16="http://schemas.microsoft.com/office/drawing/2014/main" id="{FD7B5E19-8A1B-79D0-D087-F0C4C4E6DB4D}"/>
                </a:ext>
              </a:extLst>
            </p:cNvPr>
            <p:cNvSpPr/>
            <p:nvPr/>
          </p:nvSpPr>
          <p:spPr>
            <a:xfrm>
              <a:off x="2305827" y="178982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4699;p68">
              <a:extLst>
                <a:ext uri="{FF2B5EF4-FFF2-40B4-BE49-F238E27FC236}">
                  <a16:creationId xmlns:a16="http://schemas.microsoft.com/office/drawing/2014/main" id="{E6ED2809-6A0A-7CFD-D544-F88721549C0A}"/>
                </a:ext>
              </a:extLst>
            </p:cNvPr>
            <p:cNvSpPr/>
            <p:nvPr/>
          </p:nvSpPr>
          <p:spPr>
            <a:xfrm>
              <a:off x="2304021" y="1798193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4700;p68">
              <a:extLst>
                <a:ext uri="{FF2B5EF4-FFF2-40B4-BE49-F238E27FC236}">
                  <a16:creationId xmlns:a16="http://schemas.microsoft.com/office/drawing/2014/main" id="{3AE5E611-4E80-EFD6-E7AF-3F0F272CF49E}"/>
                </a:ext>
              </a:extLst>
            </p:cNvPr>
            <p:cNvSpPr/>
            <p:nvPr/>
          </p:nvSpPr>
          <p:spPr>
            <a:xfrm>
              <a:off x="2303546" y="1796916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4701;p68">
              <a:extLst>
                <a:ext uri="{FF2B5EF4-FFF2-40B4-BE49-F238E27FC236}">
                  <a16:creationId xmlns:a16="http://schemas.microsoft.com/office/drawing/2014/main" id="{DA1C5957-A8C0-F526-DD55-9998F987F277}"/>
                </a:ext>
              </a:extLst>
            </p:cNvPr>
            <p:cNvSpPr/>
            <p:nvPr/>
          </p:nvSpPr>
          <p:spPr>
            <a:xfrm>
              <a:off x="2304877" y="1799618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4702;p68">
              <a:extLst>
                <a:ext uri="{FF2B5EF4-FFF2-40B4-BE49-F238E27FC236}">
                  <a16:creationId xmlns:a16="http://schemas.microsoft.com/office/drawing/2014/main" id="{9BC1056D-629A-E7F1-7BDC-68432FEFF97E}"/>
                </a:ext>
              </a:extLst>
            </p:cNvPr>
            <p:cNvSpPr/>
            <p:nvPr/>
          </p:nvSpPr>
          <p:spPr>
            <a:xfrm>
              <a:off x="2305447" y="1800379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4703;p68">
              <a:extLst>
                <a:ext uri="{FF2B5EF4-FFF2-40B4-BE49-F238E27FC236}">
                  <a16:creationId xmlns:a16="http://schemas.microsoft.com/office/drawing/2014/main" id="{F04FCA13-09EA-8373-78AA-6E8A4F62FDF0}"/>
                </a:ext>
              </a:extLst>
            </p:cNvPr>
            <p:cNvSpPr/>
            <p:nvPr/>
          </p:nvSpPr>
          <p:spPr>
            <a:xfrm>
              <a:off x="2304401" y="179885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1" name="Google Shape;4704;p68">
              <a:extLst>
                <a:ext uri="{FF2B5EF4-FFF2-40B4-BE49-F238E27FC236}">
                  <a16:creationId xmlns:a16="http://schemas.microsoft.com/office/drawing/2014/main" id="{6A91875B-F887-712F-6388-7E5C24B9F12A}"/>
                </a:ext>
              </a:extLst>
            </p:cNvPr>
            <p:cNvSpPr/>
            <p:nvPr/>
          </p:nvSpPr>
          <p:spPr>
            <a:xfrm>
              <a:off x="2305637" y="17898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4705;p68">
              <a:extLst>
                <a:ext uri="{FF2B5EF4-FFF2-40B4-BE49-F238E27FC236}">
                  <a16:creationId xmlns:a16="http://schemas.microsoft.com/office/drawing/2014/main" id="{90C012F1-AC38-9510-89C1-C1F09BCCCFC4}"/>
                </a:ext>
              </a:extLst>
            </p:cNvPr>
            <p:cNvSpPr/>
            <p:nvPr/>
          </p:nvSpPr>
          <p:spPr>
            <a:xfrm>
              <a:off x="2306017" y="17897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4706;p68">
              <a:extLst>
                <a:ext uri="{FF2B5EF4-FFF2-40B4-BE49-F238E27FC236}">
                  <a16:creationId xmlns:a16="http://schemas.microsoft.com/office/drawing/2014/main" id="{4698E884-35EB-032F-8E87-4122ED905E17}"/>
                </a:ext>
              </a:extLst>
            </p:cNvPr>
            <p:cNvSpPr/>
            <p:nvPr/>
          </p:nvSpPr>
          <p:spPr>
            <a:xfrm>
              <a:off x="2303397" y="1796102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4707;p68">
              <a:extLst>
                <a:ext uri="{FF2B5EF4-FFF2-40B4-BE49-F238E27FC236}">
                  <a16:creationId xmlns:a16="http://schemas.microsoft.com/office/drawing/2014/main" id="{A72EEFDD-BF45-8DC6-EE2D-B5FF9CA06A88}"/>
                </a:ext>
              </a:extLst>
            </p:cNvPr>
            <p:cNvSpPr/>
            <p:nvPr/>
          </p:nvSpPr>
          <p:spPr>
            <a:xfrm>
              <a:off x="2303736" y="179748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4708;p68">
              <a:extLst>
                <a:ext uri="{FF2B5EF4-FFF2-40B4-BE49-F238E27FC236}">
                  <a16:creationId xmlns:a16="http://schemas.microsoft.com/office/drawing/2014/main" id="{3FB338B3-B0B5-D46E-6D42-E52F6D8CACD6}"/>
                </a:ext>
              </a:extLst>
            </p:cNvPr>
            <p:cNvSpPr/>
            <p:nvPr/>
          </p:nvSpPr>
          <p:spPr>
            <a:xfrm>
              <a:off x="2304917" y="1785036"/>
              <a:ext cx="29300" cy="32097"/>
            </a:xfrm>
            <a:custGeom>
              <a:avLst/>
              <a:gdLst/>
              <a:ahLst/>
              <a:cxnLst/>
              <a:rect l="l" t="t" r="r" b="b"/>
              <a:pathLst>
                <a:path w="2158" h="2364" extrusionOk="0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4709;p68">
              <a:extLst>
                <a:ext uri="{FF2B5EF4-FFF2-40B4-BE49-F238E27FC236}">
                  <a16:creationId xmlns:a16="http://schemas.microsoft.com/office/drawing/2014/main" id="{48FB14B0-E5E3-0D89-06A9-8CA8C887CDE5}"/>
                </a:ext>
              </a:extLst>
            </p:cNvPr>
            <p:cNvSpPr/>
            <p:nvPr/>
          </p:nvSpPr>
          <p:spPr>
            <a:xfrm>
              <a:off x="2328977" y="1785036"/>
              <a:ext cx="3001" cy="1534"/>
            </a:xfrm>
            <a:custGeom>
              <a:avLst/>
              <a:gdLst/>
              <a:ahLst/>
              <a:cxnLst/>
              <a:rect l="l" t="t" r="r" b="b"/>
              <a:pathLst>
                <a:path w="221" h="113" extrusionOk="0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4710;p68">
              <a:extLst>
                <a:ext uri="{FF2B5EF4-FFF2-40B4-BE49-F238E27FC236}">
                  <a16:creationId xmlns:a16="http://schemas.microsoft.com/office/drawing/2014/main" id="{621170EB-1CC4-5963-9006-90B0E8F25F02}"/>
                </a:ext>
              </a:extLst>
            </p:cNvPr>
            <p:cNvSpPr/>
            <p:nvPr/>
          </p:nvSpPr>
          <p:spPr>
            <a:xfrm>
              <a:off x="2317422" y="1791784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8" name="Google Shape;4711;p68">
              <a:extLst>
                <a:ext uri="{FF2B5EF4-FFF2-40B4-BE49-F238E27FC236}">
                  <a16:creationId xmlns:a16="http://schemas.microsoft.com/office/drawing/2014/main" id="{9348C59E-918C-DE7E-AADC-B929F54537D1}"/>
                </a:ext>
              </a:extLst>
            </p:cNvPr>
            <p:cNvSpPr/>
            <p:nvPr/>
          </p:nvSpPr>
          <p:spPr>
            <a:xfrm>
              <a:off x="2308773" y="179206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9" name="Google Shape;4712;p68">
              <a:extLst>
                <a:ext uri="{FF2B5EF4-FFF2-40B4-BE49-F238E27FC236}">
                  <a16:creationId xmlns:a16="http://schemas.microsoft.com/office/drawing/2014/main" id="{C2E580D9-DC2F-C5D3-E792-BBFE911BFE35}"/>
                </a:ext>
              </a:extLst>
            </p:cNvPr>
            <p:cNvSpPr/>
            <p:nvPr/>
          </p:nvSpPr>
          <p:spPr>
            <a:xfrm>
              <a:off x="2308013" y="1799293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0" name="Google Shape;4713;p68">
              <a:extLst>
                <a:ext uri="{FF2B5EF4-FFF2-40B4-BE49-F238E27FC236}">
                  <a16:creationId xmlns:a16="http://schemas.microsoft.com/office/drawing/2014/main" id="{8F1C5D93-8AE1-9DA5-35F3-9403753BC599}"/>
                </a:ext>
              </a:extLst>
            </p:cNvPr>
            <p:cNvSpPr/>
            <p:nvPr/>
          </p:nvSpPr>
          <p:spPr>
            <a:xfrm>
              <a:off x="2309058" y="1789829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1" name="Google Shape;4714;p68">
              <a:extLst>
                <a:ext uri="{FF2B5EF4-FFF2-40B4-BE49-F238E27FC236}">
                  <a16:creationId xmlns:a16="http://schemas.microsoft.com/office/drawing/2014/main" id="{5C4789B6-7297-F57D-789D-3BD448AED2E3}"/>
                </a:ext>
              </a:extLst>
            </p:cNvPr>
            <p:cNvSpPr/>
            <p:nvPr/>
          </p:nvSpPr>
          <p:spPr>
            <a:xfrm>
              <a:off x="2308339" y="1792300"/>
              <a:ext cx="353" cy="3815"/>
            </a:xfrm>
            <a:custGeom>
              <a:avLst/>
              <a:gdLst/>
              <a:ahLst/>
              <a:cxnLst/>
              <a:rect l="l" t="t" r="r" b="b"/>
              <a:pathLst>
                <a:path w="26" h="281" extrusionOk="0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4715;p68">
              <a:extLst>
                <a:ext uri="{FF2B5EF4-FFF2-40B4-BE49-F238E27FC236}">
                  <a16:creationId xmlns:a16="http://schemas.microsoft.com/office/drawing/2014/main" id="{F517A0FF-7F6D-8943-FB0D-8DCC83ACA624}"/>
                </a:ext>
              </a:extLst>
            </p:cNvPr>
            <p:cNvSpPr/>
            <p:nvPr/>
          </p:nvSpPr>
          <p:spPr>
            <a:xfrm>
              <a:off x="2307633" y="1800949"/>
              <a:ext cx="299" cy="1819"/>
            </a:xfrm>
            <a:custGeom>
              <a:avLst/>
              <a:gdLst/>
              <a:ahLst/>
              <a:cxnLst/>
              <a:rect l="l" t="t" r="r" b="b"/>
              <a:pathLst>
                <a:path w="22" h="134" extrusionOk="0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4716;p68">
              <a:extLst>
                <a:ext uri="{FF2B5EF4-FFF2-40B4-BE49-F238E27FC236}">
                  <a16:creationId xmlns:a16="http://schemas.microsoft.com/office/drawing/2014/main" id="{A5E9B67B-F5AF-50BF-C2D9-6E8C5F0131BF}"/>
                </a:ext>
              </a:extLst>
            </p:cNvPr>
            <p:cNvSpPr/>
            <p:nvPr/>
          </p:nvSpPr>
          <p:spPr>
            <a:xfrm>
              <a:off x="2308244" y="1796767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4717;p68">
              <a:extLst>
                <a:ext uri="{FF2B5EF4-FFF2-40B4-BE49-F238E27FC236}">
                  <a16:creationId xmlns:a16="http://schemas.microsoft.com/office/drawing/2014/main" id="{D34D0A06-3CB9-2E0E-8D46-568097DE5FB6}"/>
                </a:ext>
              </a:extLst>
            </p:cNvPr>
            <p:cNvSpPr/>
            <p:nvPr/>
          </p:nvSpPr>
          <p:spPr>
            <a:xfrm>
              <a:off x="2308108" y="1797772"/>
              <a:ext cx="109" cy="1005"/>
            </a:xfrm>
            <a:custGeom>
              <a:avLst/>
              <a:gdLst/>
              <a:ahLst/>
              <a:cxnLst/>
              <a:rect l="l" t="t" r="r" b="b"/>
              <a:pathLst>
                <a:path w="8" h="74" extrusionOk="0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4718;p68">
              <a:extLst>
                <a:ext uri="{FF2B5EF4-FFF2-40B4-BE49-F238E27FC236}">
                  <a16:creationId xmlns:a16="http://schemas.microsoft.com/office/drawing/2014/main" id="{0CCB643D-FF8E-7045-85D7-838380B67492}"/>
                </a:ext>
              </a:extLst>
            </p:cNvPr>
            <p:cNvSpPr/>
            <p:nvPr/>
          </p:nvSpPr>
          <p:spPr>
            <a:xfrm>
              <a:off x="2306397" y="18057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4719;p68">
              <a:extLst>
                <a:ext uri="{FF2B5EF4-FFF2-40B4-BE49-F238E27FC236}">
                  <a16:creationId xmlns:a16="http://schemas.microsoft.com/office/drawing/2014/main" id="{8CC598AA-83A7-9984-B1AE-2AAC0ADE62A3}"/>
                </a:ext>
              </a:extLst>
            </p:cNvPr>
            <p:cNvSpPr/>
            <p:nvPr/>
          </p:nvSpPr>
          <p:spPr>
            <a:xfrm>
              <a:off x="2307918" y="180052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4720;p68">
              <a:extLst>
                <a:ext uri="{FF2B5EF4-FFF2-40B4-BE49-F238E27FC236}">
                  <a16:creationId xmlns:a16="http://schemas.microsoft.com/office/drawing/2014/main" id="{13D86170-9816-4847-8969-231A9B5EB8D5}"/>
                </a:ext>
              </a:extLst>
            </p:cNvPr>
            <p:cNvSpPr/>
            <p:nvPr/>
          </p:nvSpPr>
          <p:spPr>
            <a:xfrm>
              <a:off x="2307388" y="180328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4721;p68">
              <a:extLst>
                <a:ext uri="{FF2B5EF4-FFF2-40B4-BE49-F238E27FC236}">
                  <a16:creationId xmlns:a16="http://schemas.microsoft.com/office/drawing/2014/main" id="{270BB8E1-EA35-43A7-F91C-B4DB3092F15E}"/>
                </a:ext>
              </a:extLst>
            </p:cNvPr>
            <p:cNvSpPr/>
            <p:nvPr/>
          </p:nvSpPr>
          <p:spPr>
            <a:xfrm>
              <a:off x="2306587" y="18051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4722;p68">
              <a:extLst>
                <a:ext uri="{FF2B5EF4-FFF2-40B4-BE49-F238E27FC236}">
                  <a16:creationId xmlns:a16="http://schemas.microsoft.com/office/drawing/2014/main" id="{28CD8333-557F-77E9-DDA1-B94241DB9634}"/>
                </a:ext>
              </a:extLst>
            </p:cNvPr>
            <p:cNvSpPr/>
            <p:nvPr/>
          </p:nvSpPr>
          <p:spPr>
            <a:xfrm>
              <a:off x="2308868" y="1791404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4723;p68">
              <a:extLst>
                <a:ext uri="{FF2B5EF4-FFF2-40B4-BE49-F238E27FC236}">
                  <a16:creationId xmlns:a16="http://schemas.microsoft.com/office/drawing/2014/main" id="{4DE13311-F9D6-67E7-6CEA-DFF409112592}"/>
                </a:ext>
              </a:extLst>
            </p:cNvPr>
            <p:cNvSpPr/>
            <p:nvPr/>
          </p:nvSpPr>
          <p:spPr>
            <a:xfrm>
              <a:off x="2307538" y="1802809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4724;p68">
              <a:extLst>
                <a:ext uri="{FF2B5EF4-FFF2-40B4-BE49-F238E27FC236}">
                  <a16:creationId xmlns:a16="http://schemas.microsoft.com/office/drawing/2014/main" id="{AC59E375-EF80-9004-E893-DC4E2A912958}"/>
                </a:ext>
              </a:extLst>
            </p:cNvPr>
            <p:cNvSpPr/>
            <p:nvPr/>
          </p:nvSpPr>
          <p:spPr>
            <a:xfrm>
              <a:off x="2307253" y="1803705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4725;p68">
              <a:extLst>
                <a:ext uri="{FF2B5EF4-FFF2-40B4-BE49-F238E27FC236}">
                  <a16:creationId xmlns:a16="http://schemas.microsoft.com/office/drawing/2014/main" id="{E8063C70-D023-D1EE-8F57-3DD7BD13F78A}"/>
                </a:ext>
              </a:extLst>
            </p:cNvPr>
            <p:cNvSpPr/>
            <p:nvPr/>
          </p:nvSpPr>
          <p:spPr>
            <a:xfrm>
              <a:off x="2307103" y="1804045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4726;p68">
              <a:extLst>
                <a:ext uri="{FF2B5EF4-FFF2-40B4-BE49-F238E27FC236}">
                  <a16:creationId xmlns:a16="http://schemas.microsoft.com/office/drawing/2014/main" id="{23EC2383-839D-A272-F1F1-B60B55FF39B3}"/>
                </a:ext>
              </a:extLst>
            </p:cNvPr>
            <p:cNvSpPr/>
            <p:nvPr/>
          </p:nvSpPr>
          <p:spPr>
            <a:xfrm>
              <a:off x="2306248" y="180604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4727;p68">
              <a:extLst>
                <a:ext uri="{FF2B5EF4-FFF2-40B4-BE49-F238E27FC236}">
                  <a16:creationId xmlns:a16="http://schemas.microsoft.com/office/drawing/2014/main" id="{0CAE4506-733C-3F70-7E59-B2B3DA03687B}"/>
                </a:ext>
              </a:extLst>
            </p:cNvPr>
            <p:cNvSpPr/>
            <p:nvPr/>
          </p:nvSpPr>
          <p:spPr>
            <a:xfrm>
              <a:off x="2306492" y="180537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4728;p68">
              <a:extLst>
                <a:ext uri="{FF2B5EF4-FFF2-40B4-BE49-F238E27FC236}">
                  <a16:creationId xmlns:a16="http://schemas.microsoft.com/office/drawing/2014/main" id="{DED4A2B6-7EDB-F3C7-64C5-F7F5F25D9507}"/>
                </a:ext>
              </a:extLst>
            </p:cNvPr>
            <p:cNvSpPr/>
            <p:nvPr/>
          </p:nvSpPr>
          <p:spPr>
            <a:xfrm>
              <a:off x="2305393" y="180965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4729;p68">
              <a:extLst>
                <a:ext uri="{FF2B5EF4-FFF2-40B4-BE49-F238E27FC236}">
                  <a16:creationId xmlns:a16="http://schemas.microsoft.com/office/drawing/2014/main" id="{E6E72548-8328-2591-A58B-6A6F9D3F3DD1}"/>
                </a:ext>
              </a:extLst>
            </p:cNvPr>
            <p:cNvSpPr/>
            <p:nvPr/>
          </p:nvSpPr>
          <p:spPr>
            <a:xfrm>
              <a:off x="2304687" y="181440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7" name="Google Shape;4730;p68">
              <a:extLst>
                <a:ext uri="{FF2B5EF4-FFF2-40B4-BE49-F238E27FC236}">
                  <a16:creationId xmlns:a16="http://schemas.microsoft.com/office/drawing/2014/main" id="{00B3A387-E344-B596-8104-11C5DBFB6C04}"/>
                </a:ext>
              </a:extLst>
            </p:cNvPr>
            <p:cNvSpPr/>
            <p:nvPr/>
          </p:nvSpPr>
          <p:spPr>
            <a:xfrm>
              <a:off x="2304917" y="181231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8" name="Google Shape;4731;p68">
              <a:extLst>
                <a:ext uri="{FF2B5EF4-FFF2-40B4-BE49-F238E27FC236}">
                  <a16:creationId xmlns:a16="http://schemas.microsoft.com/office/drawing/2014/main" id="{8B6E509F-1F8F-6486-B804-C3D20EDDBCD0}"/>
                </a:ext>
              </a:extLst>
            </p:cNvPr>
            <p:cNvSpPr/>
            <p:nvPr/>
          </p:nvSpPr>
          <p:spPr>
            <a:xfrm>
              <a:off x="2305868" y="180756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9" name="Google Shape;4732;p68">
              <a:extLst>
                <a:ext uri="{FF2B5EF4-FFF2-40B4-BE49-F238E27FC236}">
                  <a16:creationId xmlns:a16="http://schemas.microsoft.com/office/drawing/2014/main" id="{3DD7D577-351E-D6B4-B088-68FE97ECA2BA}"/>
                </a:ext>
              </a:extLst>
            </p:cNvPr>
            <p:cNvSpPr/>
            <p:nvPr/>
          </p:nvSpPr>
          <p:spPr>
            <a:xfrm>
              <a:off x="2305732" y="1808186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4733;p68">
              <a:extLst>
                <a:ext uri="{FF2B5EF4-FFF2-40B4-BE49-F238E27FC236}">
                  <a16:creationId xmlns:a16="http://schemas.microsoft.com/office/drawing/2014/main" id="{49FE3316-BA07-E619-C650-33929449655D}"/>
                </a:ext>
              </a:extLst>
            </p:cNvPr>
            <p:cNvSpPr/>
            <p:nvPr/>
          </p:nvSpPr>
          <p:spPr>
            <a:xfrm>
              <a:off x="2305107" y="181136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4734;p68">
              <a:extLst>
                <a:ext uri="{FF2B5EF4-FFF2-40B4-BE49-F238E27FC236}">
                  <a16:creationId xmlns:a16="http://schemas.microsoft.com/office/drawing/2014/main" id="{E8FB025B-C0D2-1231-5F4B-EB7989AB0A3C}"/>
                </a:ext>
              </a:extLst>
            </p:cNvPr>
            <p:cNvSpPr/>
            <p:nvPr/>
          </p:nvSpPr>
          <p:spPr>
            <a:xfrm>
              <a:off x="2304782" y="1813359"/>
              <a:ext cx="109" cy="638"/>
            </a:xfrm>
            <a:custGeom>
              <a:avLst/>
              <a:gdLst/>
              <a:ahLst/>
              <a:cxnLst/>
              <a:rect l="l" t="t" r="r" b="b"/>
              <a:pathLst>
                <a:path w="8" h="47" extrusionOk="0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4735;p68">
              <a:extLst>
                <a:ext uri="{FF2B5EF4-FFF2-40B4-BE49-F238E27FC236}">
                  <a16:creationId xmlns:a16="http://schemas.microsoft.com/office/drawing/2014/main" id="{BEE11C59-7D8A-CF42-5047-BBBA7A0199FB}"/>
                </a:ext>
              </a:extLst>
            </p:cNvPr>
            <p:cNvSpPr/>
            <p:nvPr/>
          </p:nvSpPr>
          <p:spPr>
            <a:xfrm>
              <a:off x="2305257" y="1810467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4736;p68">
              <a:extLst>
                <a:ext uri="{FF2B5EF4-FFF2-40B4-BE49-F238E27FC236}">
                  <a16:creationId xmlns:a16="http://schemas.microsoft.com/office/drawing/2014/main" id="{9E370806-ED8C-9FC0-6356-24C177FCAB62}"/>
                </a:ext>
              </a:extLst>
            </p:cNvPr>
            <p:cNvSpPr/>
            <p:nvPr/>
          </p:nvSpPr>
          <p:spPr>
            <a:xfrm>
              <a:off x="2305542" y="180889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4737;p68">
              <a:extLst>
                <a:ext uri="{FF2B5EF4-FFF2-40B4-BE49-F238E27FC236}">
                  <a16:creationId xmlns:a16="http://schemas.microsoft.com/office/drawing/2014/main" id="{FF07A060-36C6-B0CB-5D3B-53DB3D2C9539}"/>
                </a:ext>
              </a:extLst>
            </p:cNvPr>
            <p:cNvSpPr/>
            <p:nvPr/>
          </p:nvSpPr>
          <p:spPr>
            <a:xfrm>
              <a:off x="2306112" y="1806516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4738;p68">
              <a:extLst>
                <a:ext uri="{FF2B5EF4-FFF2-40B4-BE49-F238E27FC236}">
                  <a16:creationId xmlns:a16="http://schemas.microsoft.com/office/drawing/2014/main" id="{B913924A-143D-D1FA-6268-E31645E442DB}"/>
                </a:ext>
              </a:extLst>
            </p:cNvPr>
            <p:cNvSpPr/>
            <p:nvPr/>
          </p:nvSpPr>
          <p:spPr>
            <a:xfrm>
              <a:off x="2306017" y="1806991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4739;p68">
              <a:extLst>
                <a:ext uri="{FF2B5EF4-FFF2-40B4-BE49-F238E27FC236}">
                  <a16:creationId xmlns:a16="http://schemas.microsoft.com/office/drawing/2014/main" id="{1C6860F3-84CD-CE15-1E47-332FCFDC76DF}"/>
                </a:ext>
              </a:extLst>
            </p:cNvPr>
            <p:cNvSpPr/>
            <p:nvPr/>
          </p:nvSpPr>
          <p:spPr>
            <a:xfrm>
              <a:off x="2306682" y="1804370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4740;p68">
              <a:extLst>
                <a:ext uri="{FF2B5EF4-FFF2-40B4-BE49-F238E27FC236}">
                  <a16:creationId xmlns:a16="http://schemas.microsoft.com/office/drawing/2014/main" id="{F93D0D38-DDC5-EF4D-D429-985C76F048D8}"/>
                </a:ext>
              </a:extLst>
            </p:cNvPr>
            <p:cNvSpPr/>
            <p:nvPr/>
          </p:nvSpPr>
          <p:spPr>
            <a:xfrm>
              <a:off x="2307633" y="180228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4741;p68">
              <a:extLst>
                <a:ext uri="{FF2B5EF4-FFF2-40B4-BE49-F238E27FC236}">
                  <a16:creationId xmlns:a16="http://schemas.microsoft.com/office/drawing/2014/main" id="{F54861C7-383D-22BD-E3CE-ECE0A4303ADB}"/>
                </a:ext>
              </a:extLst>
            </p:cNvPr>
            <p:cNvSpPr/>
            <p:nvPr/>
          </p:nvSpPr>
          <p:spPr>
            <a:xfrm>
              <a:off x="2307769" y="180161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4742;p68">
              <a:extLst>
                <a:ext uri="{FF2B5EF4-FFF2-40B4-BE49-F238E27FC236}">
                  <a16:creationId xmlns:a16="http://schemas.microsoft.com/office/drawing/2014/main" id="{08280758-6B7E-FB56-54E6-E52E38F8D502}"/>
                </a:ext>
              </a:extLst>
            </p:cNvPr>
            <p:cNvSpPr/>
            <p:nvPr/>
          </p:nvSpPr>
          <p:spPr>
            <a:xfrm>
              <a:off x="2307823" y="1800759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4743;p68">
              <a:extLst>
                <a:ext uri="{FF2B5EF4-FFF2-40B4-BE49-F238E27FC236}">
                  <a16:creationId xmlns:a16="http://schemas.microsoft.com/office/drawing/2014/main" id="{0A20A9D8-2247-2ADF-CFC1-2CFBF72A5A9D}"/>
                </a:ext>
              </a:extLst>
            </p:cNvPr>
            <p:cNvSpPr/>
            <p:nvPr/>
          </p:nvSpPr>
          <p:spPr>
            <a:xfrm>
              <a:off x="2564356" y="1700353"/>
              <a:ext cx="79157" cy="32179"/>
            </a:xfrm>
            <a:custGeom>
              <a:avLst/>
              <a:gdLst/>
              <a:ahLst/>
              <a:cxnLst/>
              <a:rect l="l" t="t" r="r" b="b"/>
              <a:pathLst>
                <a:path w="5830" h="2370" extrusionOk="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4744;p68">
              <a:extLst>
                <a:ext uri="{FF2B5EF4-FFF2-40B4-BE49-F238E27FC236}">
                  <a16:creationId xmlns:a16="http://schemas.microsoft.com/office/drawing/2014/main" id="{4CD64191-59E0-AC2F-CC15-0FBFD8DCF583}"/>
                </a:ext>
              </a:extLst>
            </p:cNvPr>
            <p:cNvSpPr/>
            <p:nvPr/>
          </p:nvSpPr>
          <p:spPr>
            <a:xfrm>
              <a:off x="2342432" y="1695723"/>
              <a:ext cx="47874" cy="20841"/>
            </a:xfrm>
            <a:custGeom>
              <a:avLst/>
              <a:gdLst/>
              <a:ahLst/>
              <a:cxnLst/>
              <a:rect l="l" t="t" r="r" b="b"/>
              <a:pathLst>
                <a:path w="3526" h="1535" extrusionOk="0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4745;p68">
              <a:extLst>
                <a:ext uri="{FF2B5EF4-FFF2-40B4-BE49-F238E27FC236}">
                  <a16:creationId xmlns:a16="http://schemas.microsoft.com/office/drawing/2014/main" id="{101A7BC5-D306-D934-0E95-079A0A009465}"/>
                </a:ext>
              </a:extLst>
            </p:cNvPr>
            <p:cNvSpPr/>
            <p:nvPr/>
          </p:nvSpPr>
          <p:spPr>
            <a:xfrm>
              <a:off x="2240180" y="1709559"/>
              <a:ext cx="19076" cy="11745"/>
            </a:xfrm>
            <a:custGeom>
              <a:avLst/>
              <a:gdLst/>
              <a:ahLst/>
              <a:cxnLst/>
              <a:rect l="l" t="t" r="r" b="b"/>
              <a:pathLst>
                <a:path w="1405" h="865" extrusionOk="0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4746;p68">
              <a:extLst>
                <a:ext uri="{FF2B5EF4-FFF2-40B4-BE49-F238E27FC236}">
                  <a16:creationId xmlns:a16="http://schemas.microsoft.com/office/drawing/2014/main" id="{3C675445-9EC5-22C4-7EAA-0ED516BFB191}"/>
                </a:ext>
              </a:extLst>
            </p:cNvPr>
            <p:cNvSpPr/>
            <p:nvPr/>
          </p:nvSpPr>
          <p:spPr>
            <a:xfrm>
              <a:off x="2239949" y="1709871"/>
              <a:ext cx="136291" cy="51934"/>
            </a:xfrm>
            <a:custGeom>
              <a:avLst/>
              <a:gdLst/>
              <a:ahLst/>
              <a:cxnLst/>
              <a:rect l="l" t="t" r="r" b="b"/>
              <a:pathLst>
                <a:path w="10038" h="3825" extrusionOk="0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4747;p68">
              <a:extLst>
                <a:ext uri="{FF2B5EF4-FFF2-40B4-BE49-F238E27FC236}">
                  <a16:creationId xmlns:a16="http://schemas.microsoft.com/office/drawing/2014/main" id="{51D3399A-B739-4C5B-923A-CD301E64C6D2}"/>
                </a:ext>
              </a:extLst>
            </p:cNvPr>
            <p:cNvSpPr/>
            <p:nvPr/>
          </p:nvSpPr>
          <p:spPr>
            <a:xfrm>
              <a:off x="2314381" y="175945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4748;p68">
              <a:extLst>
                <a:ext uri="{FF2B5EF4-FFF2-40B4-BE49-F238E27FC236}">
                  <a16:creationId xmlns:a16="http://schemas.microsoft.com/office/drawing/2014/main" id="{1D151DA8-7DA1-171E-B506-22ABFEA3F606}"/>
                </a:ext>
              </a:extLst>
            </p:cNvPr>
            <p:cNvSpPr/>
            <p:nvPr/>
          </p:nvSpPr>
          <p:spPr>
            <a:xfrm>
              <a:off x="231453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4749;p68">
              <a:extLst>
                <a:ext uri="{FF2B5EF4-FFF2-40B4-BE49-F238E27FC236}">
                  <a16:creationId xmlns:a16="http://schemas.microsoft.com/office/drawing/2014/main" id="{6A8444B4-7964-E977-FF0C-834A3DA3A4FD}"/>
                </a:ext>
              </a:extLst>
            </p:cNvPr>
            <p:cNvSpPr/>
            <p:nvPr/>
          </p:nvSpPr>
          <p:spPr>
            <a:xfrm>
              <a:off x="2314625" y="175827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4750;p68">
              <a:extLst>
                <a:ext uri="{FF2B5EF4-FFF2-40B4-BE49-F238E27FC236}">
                  <a16:creationId xmlns:a16="http://schemas.microsoft.com/office/drawing/2014/main" id="{115AF506-2721-7D1A-A157-CADBD2D96265}"/>
                </a:ext>
              </a:extLst>
            </p:cNvPr>
            <p:cNvSpPr/>
            <p:nvPr/>
          </p:nvSpPr>
          <p:spPr>
            <a:xfrm>
              <a:off x="2314571" y="175860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4751;p68">
              <a:extLst>
                <a:ext uri="{FF2B5EF4-FFF2-40B4-BE49-F238E27FC236}">
                  <a16:creationId xmlns:a16="http://schemas.microsoft.com/office/drawing/2014/main" id="{C1CCB840-7E9D-251B-4F1A-F5CFC74A71DF}"/>
                </a:ext>
              </a:extLst>
            </p:cNvPr>
            <p:cNvSpPr/>
            <p:nvPr/>
          </p:nvSpPr>
          <p:spPr>
            <a:xfrm>
              <a:off x="2314435" y="17591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4752;p68">
              <a:extLst>
                <a:ext uri="{FF2B5EF4-FFF2-40B4-BE49-F238E27FC236}">
                  <a16:creationId xmlns:a16="http://schemas.microsoft.com/office/drawing/2014/main" id="{377363EC-95FF-B14E-A64D-13C9AE3D6A86}"/>
                </a:ext>
              </a:extLst>
            </p:cNvPr>
            <p:cNvSpPr/>
            <p:nvPr/>
          </p:nvSpPr>
          <p:spPr>
            <a:xfrm>
              <a:off x="2314150" y="175970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4753;p68">
              <a:extLst>
                <a:ext uri="{FF2B5EF4-FFF2-40B4-BE49-F238E27FC236}">
                  <a16:creationId xmlns:a16="http://schemas.microsoft.com/office/drawing/2014/main" id="{6BAFC4E3-B353-9E04-1AEA-2D7103B09722}"/>
                </a:ext>
              </a:extLst>
            </p:cNvPr>
            <p:cNvSpPr/>
            <p:nvPr/>
          </p:nvSpPr>
          <p:spPr>
            <a:xfrm>
              <a:off x="2312575" y="17614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4754;p68">
              <a:extLst>
                <a:ext uri="{FF2B5EF4-FFF2-40B4-BE49-F238E27FC236}">
                  <a16:creationId xmlns:a16="http://schemas.microsoft.com/office/drawing/2014/main" id="{4F27CDCF-ACCF-090D-C4E2-F3AE2CDA20B0}"/>
                </a:ext>
              </a:extLst>
            </p:cNvPr>
            <p:cNvSpPr/>
            <p:nvPr/>
          </p:nvSpPr>
          <p:spPr>
            <a:xfrm>
              <a:off x="2313811" y="176055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4755;p68">
              <a:extLst>
                <a:ext uri="{FF2B5EF4-FFF2-40B4-BE49-F238E27FC236}">
                  <a16:creationId xmlns:a16="http://schemas.microsoft.com/office/drawing/2014/main" id="{8D80C53E-A69E-ED74-7E64-3835AF8F82DB}"/>
                </a:ext>
              </a:extLst>
            </p:cNvPr>
            <p:cNvSpPr/>
            <p:nvPr/>
          </p:nvSpPr>
          <p:spPr>
            <a:xfrm>
              <a:off x="2313580" y="17607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4756;p68">
              <a:extLst>
                <a:ext uri="{FF2B5EF4-FFF2-40B4-BE49-F238E27FC236}">
                  <a16:creationId xmlns:a16="http://schemas.microsoft.com/office/drawing/2014/main" id="{B65DFFB7-049F-6675-8E8A-9CE0BBE47E4D}"/>
                </a:ext>
              </a:extLst>
            </p:cNvPr>
            <p:cNvSpPr/>
            <p:nvPr/>
          </p:nvSpPr>
          <p:spPr>
            <a:xfrm>
              <a:off x="2338427" y="1752993"/>
              <a:ext cx="4630" cy="1439"/>
            </a:xfrm>
            <a:custGeom>
              <a:avLst/>
              <a:gdLst/>
              <a:ahLst/>
              <a:cxnLst/>
              <a:rect l="l" t="t" r="r" b="b"/>
              <a:pathLst>
                <a:path w="341" h="106" extrusionOk="0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4757;p68">
              <a:extLst>
                <a:ext uri="{FF2B5EF4-FFF2-40B4-BE49-F238E27FC236}">
                  <a16:creationId xmlns:a16="http://schemas.microsoft.com/office/drawing/2014/main" id="{3044BAFC-E0A1-FDB0-4674-CD27A0D84883}"/>
                </a:ext>
              </a:extLst>
            </p:cNvPr>
            <p:cNvSpPr/>
            <p:nvPr/>
          </p:nvSpPr>
          <p:spPr>
            <a:xfrm>
              <a:off x="2312236" y="176160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4758;p68">
              <a:extLst>
                <a:ext uri="{FF2B5EF4-FFF2-40B4-BE49-F238E27FC236}">
                  <a16:creationId xmlns:a16="http://schemas.microsoft.com/office/drawing/2014/main" id="{769584B0-C270-65DA-B973-2DFD335E83EC}"/>
                </a:ext>
              </a:extLst>
            </p:cNvPr>
            <p:cNvSpPr/>
            <p:nvPr/>
          </p:nvSpPr>
          <p:spPr>
            <a:xfrm>
              <a:off x="2314001" y="176031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4759;p68">
              <a:extLst>
                <a:ext uri="{FF2B5EF4-FFF2-40B4-BE49-F238E27FC236}">
                  <a16:creationId xmlns:a16="http://schemas.microsoft.com/office/drawing/2014/main" id="{AFE35B63-9D58-0A6F-2A59-3023F0A7A5AA}"/>
                </a:ext>
              </a:extLst>
            </p:cNvPr>
            <p:cNvSpPr/>
            <p:nvPr/>
          </p:nvSpPr>
          <p:spPr>
            <a:xfrm>
              <a:off x="2312955" y="176122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4760;p68">
              <a:extLst>
                <a:ext uri="{FF2B5EF4-FFF2-40B4-BE49-F238E27FC236}">
                  <a16:creationId xmlns:a16="http://schemas.microsoft.com/office/drawing/2014/main" id="{F564E4D9-7CF1-1D60-698E-0C59E58ECF53}"/>
                </a:ext>
              </a:extLst>
            </p:cNvPr>
            <p:cNvSpPr/>
            <p:nvPr/>
          </p:nvSpPr>
          <p:spPr>
            <a:xfrm>
              <a:off x="2356254" y="1750291"/>
              <a:ext cx="1344" cy="285"/>
            </a:xfrm>
            <a:custGeom>
              <a:avLst/>
              <a:gdLst/>
              <a:ahLst/>
              <a:cxnLst/>
              <a:rect l="l" t="t" r="r" b="b"/>
              <a:pathLst>
                <a:path w="99" h="21" extrusionOk="0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4761;p68">
              <a:extLst>
                <a:ext uri="{FF2B5EF4-FFF2-40B4-BE49-F238E27FC236}">
                  <a16:creationId xmlns:a16="http://schemas.microsoft.com/office/drawing/2014/main" id="{7508A934-DB9D-2CA5-297D-EB5776E3EDB5}"/>
                </a:ext>
              </a:extLst>
            </p:cNvPr>
            <p:cNvSpPr/>
            <p:nvPr/>
          </p:nvSpPr>
          <p:spPr>
            <a:xfrm>
              <a:off x="2314720" y="1754758"/>
              <a:ext cx="2009" cy="2770"/>
            </a:xfrm>
            <a:custGeom>
              <a:avLst/>
              <a:gdLst/>
              <a:ahLst/>
              <a:cxnLst/>
              <a:rect l="l" t="t" r="r" b="b"/>
              <a:pathLst>
                <a:path w="148" h="204" extrusionOk="0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4762;p68">
              <a:extLst>
                <a:ext uri="{FF2B5EF4-FFF2-40B4-BE49-F238E27FC236}">
                  <a16:creationId xmlns:a16="http://schemas.microsoft.com/office/drawing/2014/main" id="{4AB655EF-28B6-9451-C0F2-97A0FB52760D}"/>
                </a:ext>
              </a:extLst>
            </p:cNvPr>
            <p:cNvSpPr/>
            <p:nvPr/>
          </p:nvSpPr>
          <p:spPr>
            <a:xfrm>
              <a:off x="2313335" y="176103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4763;p68">
              <a:extLst>
                <a:ext uri="{FF2B5EF4-FFF2-40B4-BE49-F238E27FC236}">
                  <a16:creationId xmlns:a16="http://schemas.microsoft.com/office/drawing/2014/main" id="{B81826C9-F6B4-586B-127F-1E3A21419F57}"/>
                </a:ext>
              </a:extLst>
            </p:cNvPr>
            <p:cNvSpPr/>
            <p:nvPr/>
          </p:nvSpPr>
          <p:spPr>
            <a:xfrm>
              <a:off x="2360911" y="17135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4764;p68">
              <a:extLst>
                <a:ext uri="{FF2B5EF4-FFF2-40B4-BE49-F238E27FC236}">
                  <a16:creationId xmlns:a16="http://schemas.microsoft.com/office/drawing/2014/main" id="{F203361E-7A06-1A59-1D10-F31E700F2B42}"/>
                </a:ext>
              </a:extLst>
            </p:cNvPr>
            <p:cNvSpPr/>
            <p:nvPr/>
          </p:nvSpPr>
          <p:spPr>
            <a:xfrm>
              <a:off x="2360531" y="171368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2" name="Google Shape;4765;p68">
              <a:extLst>
                <a:ext uri="{FF2B5EF4-FFF2-40B4-BE49-F238E27FC236}">
                  <a16:creationId xmlns:a16="http://schemas.microsoft.com/office/drawing/2014/main" id="{FD7646D3-14D4-0799-D23D-B96C815DC194}"/>
                </a:ext>
              </a:extLst>
            </p:cNvPr>
            <p:cNvSpPr/>
            <p:nvPr/>
          </p:nvSpPr>
          <p:spPr>
            <a:xfrm>
              <a:off x="2361291" y="171344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3" name="Google Shape;4766;p68">
              <a:extLst>
                <a:ext uri="{FF2B5EF4-FFF2-40B4-BE49-F238E27FC236}">
                  <a16:creationId xmlns:a16="http://schemas.microsoft.com/office/drawing/2014/main" id="{0FA08F16-0BE7-0406-121A-07E4FFB01E79}"/>
                </a:ext>
              </a:extLst>
            </p:cNvPr>
            <p:cNvSpPr/>
            <p:nvPr/>
          </p:nvSpPr>
          <p:spPr>
            <a:xfrm>
              <a:off x="2364332" y="1715628"/>
              <a:ext cx="1208" cy="1724"/>
            </a:xfrm>
            <a:custGeom>
              <a:avLst/>
              <a:gdLst/>
              <a:ahLst/>
              <a:cxnLst/>
              <a:rect l="l" t="t" r="r" b="b"/>
              <a:pathLst>
                <a:path w="89" h="127" extrusionOk="0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4" name="Google Shape;4767;p68">
              <a:extLst>
                <a:ext uri="{FF2B5EF4-FFF2-40B4-BE49-F238E27FC236}">
                  <a16:creationId xmlns:a16="http://schemas.microsoft.com/office/drawing/2014/main" id="{653130BA-CB0E-B65A-1B10-A6D5125A5363}"/>
                </a:ext>
              </a:extLst>
            </p:cNvPr>
            <p:cNvSpPr/>
            <p:nvPr/>
          </p:nvSpPr>
          <p:spPr>
            <a:xfrm>
              <a:off x="2358725" y="171391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4768;p68">
              <a:extLst>
                <a:ext uri="{FF2B5EF4-FFF2-40B4-BE49-F238E27FC236}">
                  <a16:creationId xmlns:a16="http://schemas.microsoft.com/office/drawing/2014/main" id="{CC988CDF-EEDF-E63E-1807-EADF3CFB9AFF}"/>
                </a:ext>
              </a:extLst>
            </p:cNvPr>
            <p:cNvSpPr/>
            <p:nvPr/>
          </p:nvSpPr>
          <p:spPr>
            <a:xfrm>
              <a:off x="2354163" y="171382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4769;p68">
              <a:extLst>
                <a:ext uri="{FF2B5EF4-FFF2-40B4-BE49-F238E27FC236}">
                  <a16:creationId xmlns:a16="http://schemas.microsoft.com/office/drawing/2014/main" id="{EEADC1D4-5B64-C34B-FDEB-8972FFC3491D}"/>
                </a:ext>
              </a:extLst>
            </p:cNvPr>
            <p:cNvSpPr/>
            <p:nvPr/>
          </p:nvSpPr>
          <p:spPr>
            <a:xfrm>
              <a:off x="2353552" y="171378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4770;p68">
              <a:extLst>
                <a:ext uri="{FF2B5EF4-FFF2-40B4-BE49-F238E27FC236}">
                  <a16:creationId xmlns:a16="http://schemas.microsoft.com/office/drawing/2014/main" id="{C1A1ABD6-0D1E-9C25-59D5-B7696AA76A97}"/>
                </a:ext>
              </a:extLst>
            </p:cNvPr>
            <p:cNvSpPr/>
            <p:nvPr/>
          </p:nvSpPr>
          <p:spPr>
            <a:xfrm>
              <a:off x="2359200" y="171387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4771;p68">
              <a:extLst>
                <a:ext uri="{FF2B5EF4-FFF2-40B4-BE49-F238E27FC236}">
                  <a16:creationId xmlns:a16="http://schemas.microsoft.com/office/drawing/2014/main" id="{0F3B3B1F-AD39-3976-9E61-821E8F7A3CC7}"/>
                </a:ext>
              </a:extLst>
            </p:cNvPr>
            <p:cNvSpPr/>
            <p:nvPr/>
          </p:nvSpPr>
          <p:spPr>
            <a:xfrm>
              <a:off x="2365812" y="17178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4772;p68">
              <a:extLst>
                <a:ext uri="{FF2B5EF4-FFF2-40B4-BE49-F238E27FC236}">
                  <a16:creationId xmlns:a16="http://schemas.microsoft.com/office/drawing/2014/main" id="{EB7D9A9B-F5DD-396B-D62A-E1E262B90F77}"/>
                </a:ext>
              </a:extLst>
            </p:cNvPr>
            <p:cNvSpPr/>
            <p:nvPr/>
          </p:nvSpPr>
          <p:spPr>
            <a:xfrm>
              <a:off x="2354788" y="171387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4773;p68">
              <a:extLst>
                <a:ext uri="{FF2B5EF4-FFF2-40B4-BE49-F238E27FC236}">
                  <a16:creationId xmlns:a16="http://schemas.microsoft.com/office/drawing/2014/main" id="{01E24AB7-C9AC-62AB-4807-FC2E2CBFDA13}"/>
                </a:ext>
              </a:extLst>
            </p:cNvPr>
            <p:cNvSpPr/>
            <p:nvPr/>
          </p:nvSpPr>
          <p:spPr>
            <a:xfrm>
              <a:off x="2355358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1" name="Google Shape;4774;p68">
              <a:extLst>
                <a:ext uri="{FF2B5EF4-FFF2-40B4-BE49-F238E27FC236}">
                  <a16:creationId xmlns:a16="http://schemas.microsoft.com/office/drawing/2014/main" id="{037C1E3E-6216-B8CD-B3FA-73446B6069B1}"/>
                </a:ext>
              </a:extLst>
            </p:cNvPr>
            <p:cNvSpPr/>
            <p:nvPr/>
          </p:nvSpPr>
          <p:spPr>
            <a:xfrm>
              <a:off x="2357680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4775;p68">
              <a:extLst>
                <a:ext uri="{FF2B5EF4-FFF2-40B4-BE49-F238E27FC236}">
                  <a16:creationId xmlns:a16="http://schemas.microsoft.com/office/drawing/2014/main" id="{3AFCCDF3-ABA6-D5BA-FA83-B102EDE4A49F}"/>
                </a:ext>
              </a:extLst>
            </p:cNvPr>
            <p:cNvSpPr/>
            <p:nvPr/>
          </p:nvSpPr>
          <p:spPr>
            <a:xfrm>
              <a:off x="2359675" y="171382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4776;p68">
              <a:extLst>
                <a:ext uri="{FF2B5EF4-FFF2-40B4-BE49-F238E27FC236}">
                  <a16:creationId xmlns:a16="http://schemas.microsoft.com/office/drawing/2014/main" id="{9CB839DB-DE9A-F63A-CA33-FC742F544FB4}"/>
                </a:ext>
              </a:extLst>
            </p:cNvPr>
            <p:cNvSpPr/>
            <p:nvPr/>
          </p:nvSpPr>
          <p:spPr>
            <a:xfrm>
              <a:off x="235820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4777;p68">
              <a:extLst>
                <a:ext uri="{FF2B5EF4-FFF2-40B4-BE49-F238E27FC236}">
                  <a16:creationId xmlns:a16="http://schemas.microsoft.com/office/drawing/2014/main" id="{7EDFA127-F81E-2DBC-7A90-5CD02522706D}"/>
                </a:ext>
              </a:extLst>
            </p:cNvPr>
            <p:cNvSpPr/>
            <p:nvPr/>
          </p:nvSpPr>
          <p:spPr>
            <a:xfrm>
              <a:off x="235653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4778;p68">
              <a:extLst>
                <a:ext uri="{FF2B5EF4-FFF2-40B4-BE49-F238E27FC236}">
                  <a16:creationId xmlns:a16="http://schemas.microsoft.com/office/drawing/2014/main" id="{EA04D14F-491B-524D-F8D1-4A4E83349900}"/>
                </a:ext>
              </a:extLst>
            </p:cNvPr>
            <p:cNvSpPr/>
            <p:nvPr/>
          </p:nvSpPr>
          <p:spPr>
            <a:xfrm>
              <a:off x="2360110" y="17137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4779;p68">
              <a:extLst>
                <a:ext uri="{FF2B5EF4-FFF2-40B4-BE49-F238E27FC236}">
                  <a16:creationId xmlns:a16="http://schemas.microsoft.com/office/drawing/2014/main" id="{9DF9F615-FA2F-1B5D-34AB-F90F2AD07F64}"/>
                </a:ext>
              </a:extLst>
            </p:cNvPr>
            <p:cNvSpPr/>
            <p:nvPr/>
          </p:nvSpPr>
          <p:spPr>
            <a:xfrm>
              <a:off x="2357299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7" name="Google Shape;4780;p68">
              <a:extLst>
                <a:ext uri="{FF2B5EF4-FFF2-40B4-BE49-F238E27FC236}">
                  <a16:creationId xmlns:a16="http://schemas.microsoft.com/office/drawing/2014/main" id="{7B00CCCB-3CD1-70A3-811A-ECED1FC368D7}"/>
                </a:ext>
              </a:extLst>
            </p:cNvPr>
            <p:cNvSpPr/>
            <p:nvPr/>
          </p:nvSpPr>
          <p:spPr>
            <a:xfrm>
              <a:off x="235596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8" name="Google Shape;4781;p68">
              <a:extLst>
                <a:ext uri="{FF2B5EF4-FFF2-40B4-BE49-F238E27FC236}">
                  <a16:creationId xmlns:a16="http://schemas.microsoft.com/office/drawing/2014/main" id="{6797EB57-1D49-0338-93F8-0F50214FD7CE}"/>
                </a:ext>
              </a:extLst>
            </p:cNvPr>
            <p:cNvSpPr/>
            <p:nvPr/>
          </p:nvSpPr>
          <p:spPr>
            <a:xfrm>
              <a:off x="2628523" y="1764588"/>
              <a:ext cx="15085" cy="14419"/>
            </a:xfrm>
            <a:custGeom>
              <a:avLst/>
              <a:gdLst/>
              <a:ahLst/>
              <a:cxnLst/>
              <a:rect l="l" t="t" r="r" b="b"/>
              <a:pathLst>
                <a:path w="1111" h="1062" extrusionOk="0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4782;p68">
              <a:extLst>
                <a:ext uri="{FF2B5EF4-FFF2-40B4-BE49-F238E27FC236}">
                  <a16:creationId xmlns:a16="http://schemas.microsoft.com/office/drawing/2014/main" id="{91B8A64E-BD50-27CB-C9F6-02E3DC0BFE1F}"/>
                </a:ext>
              </a:extLst>
            </p:cNvPr>
            <p:cNvSpPr/>
            <p:nvPr/>
          </p:nvSpPr>
          <p:spPr>
            <a:xfrm>
              <a:off x="2634090" y="1775192"/>
              <a:ext cx="964" cy="2620"/>
            </a:xfrm>
            <a:custGeom>
              <a:avLst/>
              <a:gdLst/>
              <a:ahLst/>
              <a:cxnLst/>
              <a:rect l="l" t="t" r="r" b="b"/>
              <a:pathLst>
                <a:path w="71" h="193" extrusionOk="0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4783;p68">
              <a:extLst>
                <a:ext uri="{FF2B5EF4-FFF2-40B4-BE49-F238E27FC236}">
                  <a16:creationId xmlns:a16="http://schemas.microsoft.com/office/drawing/2014/main" id="{4F169822-2F98-168D-DABD-71E89A02DB3A}"/>
                </a:ext>
              </a:extLst>
            </p:cNvPr>
            <p:cNvSpPr/>
            <p:nvPr/>
          </p:nvSpPr>
          <p:spPr>
            <a:xfrm>
              <a:off x="2633846" y="177500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1" name="Google Shape;4784;p68">
              <a:extLst>
                <a:ext uri="{FF2B5EF4-FFF2-40B4-BE49-F238E27FC236}">
                  <a16:creationId xmlns:a16="http://schemas.microsoft.com/office/drawing/2014/main" id="{6C368D02-D0D8-CF69-BD58-A2F244B32DC2}"/>
                </a:ext>
              </a:extLst>
            </p:cNvPr>
            <p:cNvSpPr/>
            <p:nvPr/>
          </p:nvSpPr>
          <p:spPr>
            <a:xfrm>
              <a:off x="2628483" y="1768349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2" name="Google Shape;4785;p68">
              <a:extLst>
                <a:ext uri="{FF2B5EF4-FFF2-40B4-BE49-F238E27FC236}">
                  <a16:creationId xmlns:a16="http://schemas.microsoft.com/office/drawing/2014/main" id="{06BBD0EC-CB1A-6789-7370-D6B85616347B}"/>
                </a:ext>
              </a:extLst>
            </p:cNvPr>
            <p:cNvSpPr/>
            <p:nvPr/>
          </p:nvSpPr>
          <p:spPr>
            <a:xfrm>
              <a:off x="2634891" y="1778858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3" name="Google Shape;4786;p68">
              <a:extLst>
                <a:ext uri="{FF2B5EF4-FFF2-40B4-BE49-F238E27FC236}">
                  <a16:creationId xmlns:a16="http://schemas.microsoft.com/office/drawing/2014/main" id="{EA2CB421-426F-3EFE-663E-2A60848E8731}"/>
                </a:ext>
              </a:extLst>
            </p:cNvPr>
            <p:cNvSpPr/>
            <p:nvPr/>
          </p:nvSpPr>
          <p:spPr>
            <a:xfrm>
              <a:off x="2629148" y="1769341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4787;p68">
              <a:extLst>
                <a:ext uri="{FF2B5EF4-FFF2-40B4-BE49-F238E27FC236}">
                  <a16:creationId xmlns:a16="http://schemas.microsoft.com/office/drawing/2014/main" id="{D8ECEF6D-6F5B-75A6-C7A5-338975711971}"/>
                </a:ext>
              </a:extLst>
            </p:cNvPr>
            <p:cNvSpPr/>
            <p:nvPr/>
          </p:nvSpPr>
          <p:spPr>
            <a:xfrm>
              <a:off x="2634986" y="17778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4788;p68">
              <a:extLst>
                <a:ext uri="{FF2B5EF4-FFF2-40B4-BE49-F238E27FC236}">
                  <a16:creationId xmlns:a16="http://schemas.microsoft.com/office/drawing/2014/main" id="{A2068A14-D1E8-C237-287A-90825FE3BDDF}"/>
                </a:ext>
              </a:extLst>
            </p:cNvPr>
            <p:cNvSpPr/>
            <p:nvPr/>
          </p:nvSpPr>
          <p:spPr>
            <a:xfrm>
              <a:off x="2628904" y="176886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4789;p68">
              <a:extLst>
                <a:ext uri="{FF2B5EF4-FFF2-40B4-BE49-F238E27FC236}">
                  <a16:creationId xmlns:a16="http://schemas.microsoft.com/office/drawing/2014/main" id="{A2FF6A26-2341-3E14-79C6-7334A548D885}"/>
                </a:ext>
              </a:extLst>
            </p:cNvPr>
            <p:cNvSpPr/>
            <p:nvPr/>
          </p:nvSpPr>
          <p:spPr>
            <a:xfrm>
              <a:off x="2629379" y="1769816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4790;p68">
              <a:extLst>
                <a:ext uri="{FF2B5EF4-FFF2-40B4-BE49-F238E27FC236}">
                  <a16:creationId xmlns:a16="http://schemas.microsoft.com/office/drawing/2014/main" id="{9D9B3CFF-2676-0742-FA81-B7BD16F56890}"/>
                </a:ext>
              </a:extLst>
            </p:cNvPr>
            <p:cNvSpPr/>
            <p:nvPr/>
          </p:nvSpPr>
          <p:spPr>
            <a:xfrm>
              <a:off x="2964159" y="1702797"/>
              <a:ext cx="47345" cy="45539"/>
            </a:xfrm>
            <a:custGeom>
              <a:avLst/>
              <a:gdLst/>
              <a:ahLst/>
              <a:cxnLst/>
              <a:rect l="l" t="t" r="r" b="b"/>
              <a:pathLst>
                <a:path w="3487" h="3354" extrusionOk="0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4791;p68">
              <a:extLst>
                <a:ext uri="{FF2B5EF4-FFF2-40B4-BE49-F238E27FC236}">
                  <a16:creationId xmlns:a16="http://schemas.microsoft.com/office/drawing/2014/main" id="{025C6024-1104-67C7-F653-E364912829C9}"/>
                </a:ext>
              </a:extLst>
            </p:cNvPr>
            <p:cNvSpPr/>
            <p:nvPr/>
          </p:nvSpPr>
          <p:spPr>
            <a:xfrm>
              <a:off x="2991817" y="174253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9" name="Google Shape;4792;p68">
              <a:extLst>
                <a:ext uri="{FF2B5EF4-FFF2-40B4-BE49-F238E27FC236}">
                  <a16:creationId xmlns:a16="http://schemas.microsoft.com/office/drawing/2014/main" id="{00A0C217-E822-B11E-F2D5-DF5C4ECE25F1}"/>
                </a:ext>
              </a:extLst>
            </p:cNvPr>
            <p:cNvSpPr/>
            <p:nvPr/>
          </p:nvSpPr>
          <p:spPr>
            <a:xfrm>
              <a:off x="2987920" y="1742769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0" name="Google Shape;4793;p68">
              <a:extLst>
                <a:ext uri="{FF2B5EF4-FFF2-40B4-BE49-F238E27FC236}">
                  <a16:creationId xmlns:a16="http://schemas.microsoft.com/office/drawing/2014/main" id="{B0F63279-E82D-66D4-B01A-3CF1BEAAB843}"/>
                </a:ext>
              </a:extLst>
            </p:cNvPr>
            <p:cNvSpPr/>
            <p:nvPr/>
          </p:nvSpPr>
          <p:spPr>
            <a:xfrm>
              <a:off x="2992387" y="1742294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1" name="Google Shape;4794;p68">
              <a:extLst>
                <a:ext uri="{FF2B5EF4-FFF2-40B4-BE49-F238E27FC236}">
                  <a16:creationId xmlns:a16="http://schemas.microsoft.com/office/drawing/2014/main" id="{61588CF2-200E-E1FE-E23B-B7093E6DC4AB}"/>
                </a:ext>
              </a:extLst>
            </p:cNvPr>
            <p:cNvSpPr/>
            <p:nvPr/>
          </p:nvSpPr>
          <p:spPr>
            <a:xfrm>
              <a:off x="2980547" y="1745770"/>
              <a:ext cx="774" cy="584"/>
            </a:xfrm>
            <a:custGeom>
              <a:avLst/>
              <a:gdLst/>
              <a:ahLst/>
              <a:cxnLst/>
              <a:rect l="l" t="t" r="r" b="b"/>
              <a:pathLst>
                <a:path w="57" h="43" extrusionOk="0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4795;p68">
              <a:extLst>
                <a:ext uri="{FF2B5EF4-FFF2-40B4-BE49-F238E27FC236}">
                  <a16:creationId xmlns:a16="http://schemas.microsoft.com/office/drawing/2014/main" id="{560C3777-F684-FC8F-2352-A9F16EBA1C7B}"/>
                </a:ext>
              </a:extLst>
            </p:cNvPr>
            <p:cNvSpPr/>
            <p:nvPr/>
          </p:nvSpPr>
          <p:spPr>
            <a:xfrm>
              <a:off x="2979556" y="1746476"/>
              <a:ext cx="815" cy="584"/>
            </a:xfrm>
            <a:custGeom>
              <a:avLst/>
              <a:gdLst/>
              <a:ahLst/>
              <a:cxnLst/>
              <a:rect l="l" t="t" r="r" b="b"/>
              <a:pathLst>
                <a:path w="60" h="43" extrusionOk="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4796;p68">
              <a:extLst>
                <a:ext uri="{FF2B5EF4-FFF2-40B4-BE49-F238E27FC236}">
                  <a16:creationId xmlns:a16="http://schemas.microsoft.com/office/drawing/2014/main" id="{0866F1B8-5016-9E3C-6697-2A0398068A73}"/>
                </a:ext>
              </a:extLst>
            </p:cNvPr>
            <p:cNvSpPr/>
            <p:nvPr/>
          </p:nvSpPr>
          <p:spPr>
            <a:xfrm>
              <a:off x="2982312" y="1744100"/>
              <a:ext cx="1154" cy="964"/>
            </a:xfrm>
            <a:custGeom>
              <a:avLst/>
              <a:gdLst/>
              <a:ahLst/>
              <a:cxnLst/>
              <a:rect l="l" t="t" r="r" b="b"/>
              <a:pathLst>
                <a:path w="85" h="71" extrusionOk="0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4797;p68">
              <a:extLst>
                <a:ext uri="{FF2B5EF4-FFF2-40B4-BE49-F238E27FC236}">
                  <a16:creationId xmlns:a16="http://schemas.microsoft.com/office/drawing/2014/main" id="{239F93DC-1950-290C-DA58-E7345DC7BA9A}"/>
                </a:ext>
              </a:extLst>
            </p:cNvPr>
            <p:cNvSpPr/>
            <p:nvPr/>
          </p:nvSpPr>
          <p:spPr>
            <a:xfrm>
              <a:off x="2989101" y="1742674"/>
              <a:ext cx="1398" cy="14"/>
            </a:xfrm>
            <a:custGeom>
              <a:avLst/>
              <a:gdLst/>
              <a:ahLst/>
              <a:cxnLst/>
              <a:rect l="l" t="t" r="r" b="b"/>
              <a:pathLst>
                <a:path w="103" h="1" extrusionOk="0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4798;p68">
              <a:extLst>
                <a:ext uri="{FF2B5EF4-FFF2-40B4-BE49-F238E27FC236}">
                  <a16:creationId xmlns:a16="http://schemas.microsoft.com/office/drawing/2014/main" id="{FDB4567C-A791-178D-59A2-FD7508511763}"/>
                </a:ext>
              </a:extLst>
            </p:cNvPr>
            <p:cNvSpPr/>
            <p:nvPr/>
          </p:nvSpPr>
          <p:spPr>
            <a:xfrm>
              <a:off x="2993052" y="1741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4799;p68">
              <a:extLst>
                <a:ext uri="{FF2B5EF4-FFF2-40B4-BE49-F238E27FC236}">
                  <a16:creationId xmlns:a16="http://schemas.microsoft.com/office/drawing/2014/main" id="{25D1F80D-2B53-C06C-F835-2EB914D51266}"/>
                </a:ext>
              </a:extLst>
            </p:cNvPr>
            <p:cNvSpPr/>
            <p:nvPr/>
          </p:nvSpPr>
          <p:spPr>
            <a:xfrm>
              <a:off x="2991111" y="17426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4800;p68">
              <a:extLst>
                <a:ext uri="{FF2B5EF4-FFF2-40B4-BE49-F238E27FC236}">
                  <a16:creationId xmlns:a16="http://schemas.microsoft.com/office/drawing/2014/main" id="{58E12F6F-0A0B-B1E5-BBDA-63EC15F09EDC}"/>
                </a:ext>
              </a:extLst>
            </p:cNvPr>
            <p:cNvSpPr/>
            <p:nvPr/>
          </p:nvSpPr>
          <p:spPr>
            <a:xfrm>
              <a:off x="2643975" y="1811444"/>
              <a:ext cx="54487" cy="30006"/>
            </a:xfrm>
            <a:custGeom>
              <a:avLst/>
              <a:gdLst/>
              <a:ahLst/>
              <a:cxnLst/>
              <a:rect l="l" t="t" r="r" b="b"/>
              <a:pathLst>
                <a:path w="4013" h="2210" extrusionOk="0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4801;p68">
              <a:extLst>
                <a:ext uri="{FF2B5EF4-FFF2-40B4-BE49-F238E27FC236}">
                  <a16:creationId xmlns:a16="http://schemas.microsoft.com/office/drawing/2014/main" id="{9525C25A-25C3-2A1F-ADCA-3CE49BDDA8D9}"/>
                </a:ext>
              </a:extLst>
            </p:cNvPr>
            <p:cNvSpPr/>
            <p:nvPr/>
          </p:nvSpPr>
          <p:spPr>
            <a:xfrm>
              <a:off x="2645115" y="1813508"/>
              <a:ext cx="3001" cy="3381"/>
            </a:xfrm>
            <a:custGeom>
              <a:avLst/>
              <a:gdLst/>
              <a:ahLst/>
              <a:cxnLst/>
              <a:rect l="l" t="t" r="r" b="b"/>
              <a:pathLst>
                <a:path w="221" h="249" extrusionOk="0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4802;p68">
              <a:extLst>
                <a:ext uri="{FF2B5EF4-FFF2-40B4-BE49-F238E27FC236}">
                  <a16:creationId xmlns:a16="http://schemas.microsoft.com/office/drawing/2014/main" id="{8AECFCBC-3098-43C2-7A75-4BD5B5C9C9C0}"/>
                </a:ext>
              </a:extLst>
            </p:cNvPr>
            <p:cNvSpPr/>
            <p:nvPr/>
          </p:nvSpPr>
          <p:spPr>
            <a:xfrm>
              <a:off x="2697592" y="183232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4803;p68">
              <a:extLst>
                <a:ext uri="{FF2B5EF4-FFF2-40B4-BE49-F238E27FC236}">
                  <a16:creationId xmlns:a16="http://schemas.microsoft.com/office/drawing/2014/main" id="{7EBC8695-F7F0-6336-EBF8-AEB9994D47FC}"/>
                </a:ext>
              </a:extLst>
            </p:cNvPr>
            <p:cNvSpPr/>
            <p:nvPr/>
          </p:nvSpPr>
          <p:spPr>
            <a:xfrm>
              <a:off x="2650763" y="1826149"/>
              <a:ext cx="2878" cy="1955"/>
            </a:xfrm>
            <a:custGeom>
              <a:avLst/>
              <a:gdLst/>
              <a:ahLst/>
              <a:cxnLst/>
              <a:rect l="l" t="t" r="r" b="b"/>
              <a:pathLst>
                <a:path w="212" h="144" extrusionOk="0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4804;p68">
              <a:extLst>
                <a:ext uri="{FF2B5EF4-FFF2-40B4-BE49-F238E27FC236}">
                  <a16:creationId xmlns:a16="http://schemas.microsoft.com/office/drawing/2014/main" id="{FC4BCD2C-82D6-21DC-7E52-AE26304C2049}"/>
                </a:ext>
              </a:extLst>
            </p:cNvPr>
            <p:cNvSpPr/>
            <p:nvPr/>
          </p:nvSpPr>
          <p:spPr>
            <a:xfrm>
              <a:off x="2697633" y="183189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4805;p68">
              <a:extLst>
                <a:ext uri="{FF2B5EF4-FFF2-40B4-BE49-F238E27FC236}">
                  <a16:creationId xmlns:a16="http://schemas.microsoft.com/office/drawing/2014/main" id="{CBA9494E-4A8B-DE66-D781-20AB304887FE}"/>
                </a:ext>
              </a:extLst>
            </p:cNvPr>
            <p:cNvSpPr/>
            <p:nvPr/>
          </p:nvSpPr>
          <p:spPr>
            <a:xfrm>
              <a:off x="2658856" y="1830426"/>
              <a:ext cx="5811" cy="3381"/>
            </a:xfrm>
            <a:custGeom>
              <a:avLst/>
              <a:gdLst/>
              <a:ahLst/>
              <a:cxnLst/>
              <a:rect l="l" t="t" r="r" b="b"/>
              <a:pathLst>
                <a:path w="428" h="249" extrusionOk="0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4806;p68">
              <a:extLst>
                <a:ext uri="{FF2B5EF4-FFF2-40B4-BE49-F238E27FC236}">
                  <a16:creationId xmlns:a16="http://schemas.microsoft.com/office/drawing/2014/main" id="{F0F52634-C9E0-CE26-5B07-8566C2C094B3}"/>
                </a:ext>
              </a:extLst>
            </p:cNvPr>
            <p:cNvSpPr/>
            <p:nvPr/>
          </p:nvSpPr>
          <p:spPr>
            <a:xfrm>
              <a:off x="2726960" y="1826773"/>
              <a:ext cx="59904" cy="135897"/>
            </a:xfrm>
            <a:custGeom>
              <a:avLst/>
              <a:gdLst/>
              <a:ahLst/>
              <a:cxnLst/>
              <a:rect l="l" t="t" r="r" b="b"/>
              <a:pathLst>
                <a:path w="4412" h="10009" extrusionOk="0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4807;p68">
              <a:extLst>
                <a:ext uri="{FF2B5EF4-FFF2-40B4-BE49-F238E27FC236}">
                  <a16:creationId xmlns:a16="http://schemas.microsoft.com/office/drawing/2014/main" id="{F1A47DA6-9C4F-5AE9-51CC-43E4EC0834DD}"/>
                </a:ext>
              </a:extLst>
            </p:cNvPr>
            <p:cNvSpPr/>
            <p:nvPr/>
          </p:nvSpPr>
          <p:spPr>
            <a:xfrm>
              <a:off x="2728671" y="18836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4808;p68">
              <a:extLst>
                <a:ext uri="{FF2B5EF4-FFF2-40B4-BE49-F238E27FC236}">
                  <a16:creationId xmlns:a16="http://schemas.microsoft.com/office/drawing/2014/main" id="{79EFB1E0-1297-0618-6B33-03B513C1A50A}"/>
                </a:ext>
              </a:extLst>
            </p:cNvPr>
            <p:cNvSpPr/>
            <p:nvPr/>
          </p:nvSpPr>
          <p:spPr>
            <a:xfrm>
              <a:off x="2729241" y="18830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4809;p68">
              <a:extLst>
                <a:ext uri="{FF2B5EF4-FFF2-40B4-BE49-F238E27FC236}">
                  <a16:creationId xmlns:a16="http://schemas.microsoft.com/office/drawing/2014/main" id="{34C1092D-2CF3-2B3A-AD59-A3EA9BDC950F}"/>
                </a:ext>
              </a:extLst>
            </p:cNvPr>
            <p:cNvSpPr/>
            <p:nvPr/>
          </p:nvSpPr>
          <p:spPr>
            <a:xfrm>
              <a:off x="2728155" y="1883989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4810;p68">
              <a:extLst>
                <a:ext uri="{FF2B5EF4-FFF2-40B4-BE49-F238E27FC236}">
                  <a16:creationId xmlns:a16="http://schemas.microsoft.com/office/drawing/2014/main" id="{007376B4-ACD0-4F6E-F7C1-0025C49C8FF6}"/>
                </a:ext>
              </a:extLst>
            </p:cNvPr>
            <p:cNvSpPr/>
            <p:nvPr/>
          </p:nvSpPr>
          <p:spPr>
            <a:xfrm>
              <a:off x="2728820" y="18835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4811;p68">
              <a:extLst>
                <a:ext uri="{FF2B5EF4-FFF2-40B4-BE49-F238E27FC236}">
                  <a16:creationId xmlns:a16="http://schemas.microsoft.com/office/drawing/2014/main" id="{1FF57B1F-D413-D044-7331-6F227F1FD9BF}"/>
                </a:ext>
              </a:extLst>
            </p:cNvPr>
            <p:cNvSpPr/>
            <p:nvPr/>
          </p:nvSpPr>
          <p:spPr>
            <a:xfrm>
              <a:off x="2728440" y="188379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4812;p68">
              <a:extLst>
                <a:ext uri="{FF2B5EF4-FFF2-40B4-BE49-F238E27FC236}">
                  <a16:creationId xmlns:a16="http://schemas.microsoft.com/office/drawing/2014/main" id="{EDB37ED0-9A2F-E9CA-5BA6-0725DEFB3109}"/>
                </a:ext>
              </a:extLst>
            </p:cNvPr>
            <p:cNvSpPr/>
            <p:nvPr/>
          </p:nvSpPr>
          <p:spPr>
            <a:xfrm>
              <a:off x="2727341" y="1884518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4813;p68">
              <a:extLst>
                <a:ext uri="{FF2B5EF4-FFF2-40B4-BE49-F238E27FC236}">
                  <a16:creationId xmlns:a16="http://schemas.microsoft.com/office/drawing/2014/main" id="{96596311-C93D-A4E8-09B5-0C695DFDE4E2}"/>
                </a:ext>
              </a:extLst>
            </p:cNvPr>
            <p:cNvSpPr/>
            <p:nvPr/>
          </p:nvSpPr>
          <p:spPr>
            <a:xfrm>
              <a:off x="2727775" y="188423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4814;p68">
              <a:extLst>
                <a:ext uri="{FF2B5EF4-FFF2-40B4-BE49-F238E27FC236}">
                  <a16:creationId xmlns:a16="http://schemas.microsoft.com/office/drawing/2014/main" id="{A5E488E7-B87F-A98B-F3A9-B56E76460C62}"/>
                </a:ext>
              </a:extLst>
            </p:cNvPr>
            <p:cNvSpPr/>
            <p:nvPr/>
          </p:nvSpPr>
          <p:spPr>
            <a:xfrm>
              <a:off x="2726825" y="1884844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4815;p68">
              <a:extLst>
                <a:ext uri="{FF2B5EF4-FFF2-40B4-BE49-F238E27FC236}">
                  <a16:creationId xmlns:a16="http://schemas.microsoft.com/office/drawing/2014/main" id="{DECA339D-89CB-4C90-3E34-708DAAD9EFC9}"/>
                </a:ext>
              </a:extLst>
            </p:cNvPr>
            <p:cNvSpPr/>
            <p:nvPr/>
          </p:nvSpPr>
          <p:spPr>
            <a:xfrm>
              <a:off x="2729296" y="1878531"/>
              <a:ext cx="1914" cy="4331"/>
            </a:xfrm>
            <a:custGeom>
              <a:avLst/>
              <a:gdLst/>
              <a:ahLst/>
              <a:cxnLst/>
              <a:rect l="l" t="t" r="r" b="b"/>
              <a:pathLst>
                <a:path w="141" h="319" extrusionOk="0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4816;p68">
              <a:extLst>
                <a:ext uri="{FF2B5EF4-FFF2-40B4-BE49-F238E27FC236}">
                  <a16:creationId xmlns:a16="http://schemas.microsoft.com/office/drawing/2014/main" id="{32C47666-F0A3-0B8E-F669-A9D8E7F067E5}"/>
                </a:ext>
              </a:extLst>
            </p:cNvPr>
            <p:cNvSpPr/>
            <p:nvPr/>
          </p:nvSpPr>
          <p:spPr>
            <a:xfrm>
              <a:off x="2733668" y="18746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4817;p68">
              <a:extLst>
                <a:ext uri="{FF2B5EF4-FFF2-40B4-BE49-F238E27FC236}">
                  <a16:creationId xmlns:a16="http://schemas.microsoft.com/office/drawing/2014/main" id="{638583E2-D8DC-D71C-8528-1DB9172DEB4A}"/>
                </a:ext>
              </a:extLst>
            </p:cNvPr>
            <p:cNvSpPr/>
            <p:nvPr/>
          </p:nvSpPr>
          <p:spPr>
            <a:xfrm>
              <a:off x="2760334" y="183103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4818;p68">
              <a:extLst>
                <a:ext uri="{FF2B5EF4-FFF2-40B4-BE49-F238E27FC236}">
                  <a16:creationId xmlns:a16="http://schemas.microsoft.com/office/drawing/2014/main" id="{F1A2C4F4-D610-EF5B-1A72-FDBB9E53986B}"/>
                </a:ext>
              </a:extLst>
            </p:cNvPr>
            <p:cNvSpPr/>
            <p:nvPr/>
          </p:nvSpPr>
          <p:spPr>
            <a:xfrm>
              <a:off x="2760565" y="183080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4819;p68">
              <a:extLst>
                <a:ext uri="{FF2B5EF4-FFF2-40B4-BE49-F238E27FC236}">
                  <a16:creationId xmlns:a16="http://schemas.microsoft.com/office/drawing/2014/main" id="{8DDCB8AB-0584-3D55-816E-5F730CCA59C6}"/>
                </a:ext>
              </a:extLst>
            </p:cNvPr>
            <p:cNvSpPr/>
            <p:nvPr/>
          </p:nvSpPr>
          <p:spPr>
            <a:xfrm>
              <a:off x="2760945" y="183023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4820;p68">
              <a:extLst>
                <a:ext uri="{FF2B5EF4-FFF2-40B4-BE49-F238E27FC236}">
                  <a16:creationId xmlns:a16="http://schemas.microsoft.com/office/drawing/2014/main" id="{88E5E891-6203-409F-F95B-C45D16C0C93F}"/>
                </a:ext>
              </a:extLst>
            </p:cNvPr>
            <p:cNvSpPr/>
            <p:nvPr/>
          </p:nvSpPr>
          <p:spPr>
            <a:xfrm>
              <a:off x="2760089" y="18312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4821;p68">
              <a:extLst>
                <a:ext uri="{FF2B5EF4-FFF2-40B4-BE49-F238E27FC236}">
                  <a16:creationId xmlns:a16="http://schemas.microsoft.com/office/drawing/2014/main" id="{0CCB17C9-C392-BC55-C822-57CA30216AFE}"/>
                </a:ext>
              </a:extLst>
            </p:cNvPr>
            <p:cNvSpPr/>
            <p:nvPr/>
          </p:nvSpPr>
          <p:spPr>
            <a:xfrm>
              <a:off x="2760755" y="183052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4822;p68">
              <a:extLst>
                <a:ext uri="{FF2B5EF4-FFF2-40B4-BE49-F238E27FC236}">
                  <a16:creationId xmlns:a16="http://schemas.microsoft.com/office/drawing/2014/main" id="{7E3F9283-6CB4-9FA9-8F2E-2083DE0888FD}"/>
                </a:ext>
              </a:extLst>
            </p:cNvPr>
            <p:cNvSpPr/>
            <p:nvPr/>
          </p:nvSpPr>
          <p:spPr>
            <a:xfrm>
              <a:off x="2761135" y="182995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4823;p68">
              <a:extLst>
                <a:ext uri="{FF2B5EF4-FFF2-40B4-BE49-F238E27FC236}">
                  <a16:creationId xmlns:a16="http://schemas.microsoft.com/office/drawing/2014/main" id="{B234D2A9-D127-995E-CB69-8C5524B29711}"/>
                </a:ext>
              </a:extLst>
            </p:cNvPr>
            <p:cNvSpPr/>
            <p:nvPr/>
          </p:nvSpPr>
          <p:spPr>
            <a:xfrm>
              <a:off x="2755297" y="18362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4824;p68">
              <a:extLst>
                <a:ext uri="{FF2B5EF4-FFF2-40B4-BE49-F238E27FC236}">
                  <a16:creationId xmlns:a16="http://schemas.microsoft.com/office/drawing/2014/main" id="{51A5ECC0-1414-5A83-B0C3-3019463E3F56}"/>
                </a:ext>
              </a:extLst>
            </p:cNvPr>
            <p:cNvSpPr/>
            <p:nvPr/>
          </p:nvSpPr>
          <p:spPr>
            <a:xfrm>
              <a:off x="2734374" y="1864885"/>
              <a:ext cx="1059" cy="5010"/>
            </a:xfrm>
            <a:custGeom>
              <a:avLst/>
              <a:gdLst/>
              <a:ahLst/>
              <a:cxnLst/>
              <a:rect l="l" t="t" r="r" b="b"/>
              <a:pathLst>
                <a:path w="78" h="369" extrusionOk="0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4825;p68">
              <a:extLst>
                <a:ext uri="{FF2B5EF4-FFF2-40B4-BE49-F238E27FC236}">
                  <a16:creationId xmlns:a16="http://schemas.microsoft.com/office/drawing/2014/main" id="{74A2E350-BCE2-6AC8-5D8B-10BCBDFF5D9C}"/>
                </a:ext>
              </a:extLst>
            </p:cNvPr>
            <p:cNvSpPr/>
            <p:nvPr/>
          </p:nvSpPr>
          <p:spPr>
            <a:xfrm>
              <a:off x="2731903" y="18781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4826;p68">
              <a:extLst>
                <a:ext uri="{FF2B5EF4-FFF2-40B4-BE49-F238E27FC236}">
                  <a16:creationId xmlns:a16="http://schemas.microsoft.com/office/drawing/2014/main" id="{8C114F6F-CA25-9C61-793B-E885B80060B8}"/>
                </a:ext>
              </a:extLst>
            </p:cNvPr>
            <p:cNvSpPr/>
            <p:nvPr/>
          </p:nvSpPr>
          <p:spPr>
            <a:xfrm>
              <a:off x="2761135" y="1836658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4827;p68">
              <a:extLst>
                <a:ext uri="{FF2B5EF4-FFF2-40B4-BE49-F238E27FC236}">
                  <a16:creationId xmlns:a16="http://schemas.microsoft.com/office/drawing/2014/main" id="{083D9698-BF72-0E83-831A-BC6BAC224A55}"/>
                </a:ext>
              </a:extLst>
            </p:cNvPr>
            <p:cNvSpPr/>
            <p:nvPr/>
          </p:nvSpPr>
          <p:spPr>
            <a:xfrm>
              <a:off x="2755527" y="183612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4828;p68">
              <a:extLst>
                <a:ext uri="{FF2B5EF4-FFF2-40B4-BE49-F238E27FC236}">
                  <a16:creationId xmlns:a16="http://schemas.microsoft.com/office/drawing/2014/main" id="{DCB3C234-32F4-529D-F04D-7A73C3DB9904}"/>
                </a:ext>
              </a:extLst>
            </p:cNvPr>
            <p:cNvSpPr/>
            <p:nvPr/>
          </p:nvSpPr>
          <p:spPr>
            <a:xfrm>
              <a:off x="2761990" y="182780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4829;p68">
              <a:extLst>
                <a:ext uri="{FF2B5EF4-FFF2-40B4-BE49-F238E27FC236}">
                  <a16:creationId xmlns:a16="http://schemas.microsoft.com/office/drawing/2014/main" id="{2CF697D6-6C74-A424-44A6-DA28675379B4}"/>
                </a:ext>
              </a:extLst>
            </p:cNvPr>
            <p:cNvSpPr/>
            <p:nvPr/>
          </p:nvSpPr>
          <p:spPr>
            <a:xfrm>
              <a:off x="2762045" y="1827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4830;p68">
              <a:extLst>
                <a:ext uri="{FF2B5EF4-FFF2-40B4-BE49-F238E27FC236}">
                  <a16:creationId xmlns:a16="http://schemas.microsoft.com/office/drawing/2014/main" id="{4DF8B6DF-4264-3A42-1904-E572BE4ADC1C}"/>
                </a:ext>
              </a:extLst>
            </p:cNvPr>
            <p:cNvSpPr/>
            <p:nvPr/>
          </p:nvSpPr>
          <p:spPr>
            <a:xfrm>
              <a:off x="2732717" y="18777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4831;p68">
              <a:extLst>
                <a:ext uri="{FF2B5EF4-FFF2-40B4-BE49-F238E27FC236}">
                  <a16:creationId xmlns:a16="http://schemas.microsoft.com/office/drawing/2014/main" id="{F2024E52-518C-C335-7B69-BB618DDED62C}"/>
                </a:ext>
              </a:extLst>
            </p:cNvPr>
            <p:cNvSpPr/>
            <p:nvPr/>
          </p:nvSpPr>
          <p:spPr>
            <a:xfrm>
              <a:off x="2761895" y="182805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4832;p68">
              <a:extLst>
                <a:ext uri="{FF2B5EF4-FFF2-40B4-BE49-F238E27FC236}">
                  <a16:creationId xmlns:a16="http://schemas.microsoft.com/office/drawing/2014/main" id="{5627689E-D377-EF07-2FB0-CC4FF80D6330}"/>
                </a:ext>
              </a:extLst>
            </p:cNvPr>
            <p:cNvSpPr/>
            <p:nvPr/>
          </p:nvSpPr>
          <p:spPr>
            <a:xfrm>
              <a:off x="2761325" y="18296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4833;p68">
              <a:extLst>
                <a:ext uri="{FF2B5EF4-FFF2-40B4-BE49-F238E27FC236}">
                  <a16:creationId xmlns:a16="http://schemas.microsoft.com/office/drawing/2014/main" id="{EDDCA2AC-7D4A-9CA2-855F-A316FEF3A7BF}"/>
                </a:ext>
              </a:extLst>
            </p:cNvPr>
            <p:cNvSpPr/>
            <p:nvPr/>
          </p:nvSpPr>
          <p:spPr>
            <a:xfrm>
              <a:off x="2732188" y="187805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4834;p68">
              <a:extLst>
                <a:ext uri="{FF2B5EF4-FFF2-40B4-BE49-F238E27FC236}">
                  <a16:creationId xmlns:a16="http://schemas.microsoft.com/office/drawing/2014/main" id="{5B196F21-68F4-F391-87E8-FC8B4E961C3D}"/>
                </a:ext>
              </a:extLst>
            </p:cNvPr>
            <p:cNvSpPr/>
            <p:nvPr/>
          </p:nvSpPr>
          <p:spPr>
            <a:xfrm>
              <a:off x="2761855" y="182833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4835;p68">
              <a:extLst>
                <a:ext uri="{FF2B5EF4-FFF2-40B4-BE49-F238E27FC236}">
                  <a16:creationId xmlns:a16="http://schemas.microsoft.com/office/drawing/2014/main" id="{FA47A41D-3357-CD32-B7B8-5373363B9805}"/>
                </a:ext>
              </a:extLst>
            </p:cNvPr>
            <p:cNvSpPr/>
            <p:nvPr/>
          </p:nvSpPr>
          <p:spPr>
            <a:xfrm>
              <a:off x="2761474" y="18292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4836;p68">
              <a:extLst>
                <a:ext uri="{FF2B5EF4-FFF2-40B4-BE49-F238E27FC236}">
                  <a16:creationId xmlns:a16="http://schemas.microsoft.com/office/drawing/2014/main" id="{36F18870-76E5-4D1B-2DF5-5CEF7FF84CFF}"/>
                </a:ext>
              </a:extLst>
            </p:cNvPr>
            <p:cNvSpPr/>
            <p:nvPr/>
          </p:nvSpPr>
          <p:spPr>
            <a:xfrm>
              <a:off x="2761610" y="182890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4837;p68">
              <a:extLst>
                <a:ext uri="{FF2B5EF4-FFF2-40B4-BE49-F238E27FC236}">
                  <a16:creationId xmlns:a16="http://schemas.microsoft.com/office/drawing/2014/main" id="{49DC9D86-456C-4C79-E443-FFEAF2591117}"/>
                </a:ext>
              </a:extLst>
            </p:cNvPr>
            <p:cNvSpPr/>
            <p:nvPr/>
          </p:nvSpPr>
          <p:spPr>
            <a:xfrm>
              <a:off x="2761705" y="1828620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4838;p68">
              <a:extLst>
                <a:ext uri="{FF2B5EF4-FFF2-40B4-BE49-F238E27FC236}">
                  <a16:creationId xmlns:a16="http://schemas.microsoft.com/office/drawing/2014/main" id="{E8937896-D911-802A-6806-91BEFCABD785}"/>
                </a:ext>
              </a:extLst>
            </p:cNvPr>
            <p:cNvSpPr/>
            <p:nvPr/>
          </p:nvSpPr>
          <p:spPr>
            <a:xfrm>
              <a:off x="2732473" y="18779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4839;p68">
              <a:extLst>
                <a:ext uri="{FF2B5EF4-FFF2-40B4-BE49-F238E27FC236}">
                  <a16:creationId xmlns:a16="http://schemas.microsoft.com/office/drawing/2014/main" id="{AD192BA1-77FB-5B39-D3A2-98D532066796}"/>
                </a:ext>
              </a:extLst>
            </p:cNvPr>
            <p:cNvSpPr/>
            <p:nvPr/>
          </p:nvSpPr>
          <p:spPr>
            <a:xfrm>
              <a:off x="2731197" y="187815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4840;p68">
              <a:extLst>
                <a:ext uri="{FF2B5EF4-FFF2-40B4-BE49-F238E27FC236}">
                  <a16:creationId xmlns:a16="http://schemas.microsoft.com/office/drawing/2014/main" id="{94F1AB8A-9C55-126A-E1FC-6BFCAF812FE4}"/>
                </a:ext>
              </a:extLst>
            </p:cNvPr>
            <p:cNvSpPr/>
            <p:nvPr/>
          </p:nvSpPr>
          <p:spPr>
            <a:xfrm>
              <a:off x="2755867" y="183608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4841;p68">
              <a:extLst>
                <a:ext uri="{FF2B5EF4-FFF2-40B4-BE49-F238E27FC236}">
                  <a16:creationId xmlns:a16="http://schemas.microsoft.com/office/drawing/2014/main" id="{B3631149-79EF-031A-B530-9FF42A4C8C90}"/>
                </a:ext>
              </a:extLst>
            </p:cNvPr>
            <p:cNvSpPr/>
            <p:nvPr/>
          </p:nvSpPr>
          <p:spPr>
            <a:xfrm>
              <a:off x="2730911" y="1878246"/>
              <a:ext cx="584" cy="625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4842;p68">
              <a:extLst>
                <a:ext uri="{FF2B5EF4-FFF2-40B4-BE49-F238E27FC236}">
                  <a16:creationId xmlns:a16="http://schemas.microsoft.com/office/drawing/2014/main" id="{2F68737F-BD0B-164E-2277-33D9E5AF9DD8}"/>
                </a:ext>
              </a:extLst>
            </p:cNvPr>
            <p:cNvSpPr/>
            <p:nvPr/>
          </p:nvSpPr>
          <p:spPr>
            <a:xfrm>
              <a:off x="2705196" y="1828905"/>
              <a:ext cx="20163" cy="10197"/>
            </a:xfrm>
            <a:custGeom>
              <a:avLst/>
              <a:gdLst/>
              <a:ahLst/>
              <a:cxnLst/>
              <a:rect l="l" t="t" r="r" b="b"/>
              <a:pathLst>
                <a:path w="1485" h="751" extrusionOk="0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4843;p68">
              <a:extLst>
                <a:ext uri="{FF2B5EF4-FFF2-40B4-BE49-F238E27FC236}">
                  <a16:creationId xmlns:a16="http://schemas.microsoft.com/office/drawing/2014/main" id="{5465357D-3E9C-DEEC-EADF-DDF510567A9F}"/>
                </a:ext>
              </a:extLst>
            </p:cNvPr>
            <p:cNvSpPr/>
            <p:nvPr/>
          </p:nvSpPr>
          <p:spPr>
            <a:xfrm>
              <a:off x="2713179" y="183831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4844;p68">
              <a:extLst>
                <a:ext uri="{FF2B5EF4-FFF2-40B4-BE49-F238E27FC236}">
                  <a16:creationId xmlns:a16="http://schemas.microsoft.com/office/drawing/2014/main" id="{9CBF9363-1D92-7BAE-38C8-2CC44441D6BE}"/>
                </a:ext>
              </a:extLst>
            </p:cNvPr>
            <p:cNvSpPr/>
            <p:nvPr/>
          </p:nvSpPr>
          <p:spPr>
            <a:xfrm>
              <a:off x="2712039" y="183817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4845;p68">
              <a:extLst>
                <a:ext uri="{FF2B5EF4-FFF2-40B4-BE49-F238E27FC236}">
                  <a16:creationId xmlns:a16="http://schemas.microsoft.com/office/drawing/2014/main" id="{500E5287-3617-E3CD-E3BC-A97C713BA01C}"/>
                </a:ext>
              </a:extLst>
            </p:cNvPr>
            <p:cNvSpPr/>
            <p:nvPr/>
          </p:nvSpPr>
          <p:spPr>
            <a:xfrm>
              <a:off x="2713804" y="183850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4846;p68">
              <a:extLst>
                <a:ext uri="{FF2B5EF4-FFF2-40B4-BE49-F238E27FC236}">
                  <a16:creationId xmlns:a16="http://schemas.microsoft.com/office/drawing/2014/main" id="{D8BD8189-0CC6-9E14-97A6-110C51F395E5}"/>
                </a:ext>
              </a:extLst>
            </p:cNvPr>
            <p:cNvSpPr/>
            <p:nvPr/>
          </p:nvSpPr>
          <p:spPr>
            <a:xfrm>
              <a:off x="2711523" y="1838178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4847;p68">
              <a:extLst>
                <a:ext uri="{FF2B5EF4-FFF2-40B4-BE49-F238E27FC236}">
                  <a16:creationId xmlns:a16="http://schemas.microsoft.com/office/drawing/2014/main" id="{12B76F3E-319B-C84A-5C01-BA0746F0B87E}"/>
                </a:ext>
              </a:extLst>
            </p:cNvPr>
            <p:cNvSpPr/>
            <p:nvPr/>
          </p:nvSpPr>
          <p:spPr>
            <a:xfrm>
              <a:off x="2723403" y="1831851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4848;p68">
              <a:extLst>
                <a:ext uri="{FF2B5EF4-FFF2-40B4-BE49-F238E27FC236}">
                  <a16:creationId xmlns:a16="http://schemas.microsoft.com/office/drawing/2014/main" id="{1AE0C7F2-F259-B51E-8EB6-814AF994E291}"/>
                </a:ext>
              </a:extLst>
            </p:cNvPr>
            <p:cNvSpPr/>
            <p:nvPr/>
          </p:nvSpPr>
          <p:spPr>
            <a:xfrm>
              <a:off x="2706051" y="1837079"/>
              <a:ext cx="2105" cy="638"/>
            </a:xfrm>
            <a:custGeom>
              <a:avLst/>
              <a:gdLst/>
              <a:ahLst/>
              <a:cxnLst/>
              <a:rect l="l" t="t" r="r" b="b"/>
              <a:pathLst>
                <a:path w="155" h="47" extrusionOk="0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4849;p68">
              <a:extLst>
                <a:ext uri="{FF2B5EF4-FFF2-40B4-BE49-F238E27FC236}">
                  <a16:creationId xmlns:a16="http://schemas.microsoft.com/office/drawing/2014/main" id="{EFD65FFF-CBFE-D5A9-F865-C8B274CC57C5}"/>
                </a:ext>
              </a:extLst>
            </p:cNvPr>
            <p:cNvSpPr/>
            <p:nvPr/>
          </p:nvSpPr>
          <p:spPr>
            <a:xfrm>
              <a:off x="2710857" y="1838219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4850;p68">
              <a:extLst>
                <a:ext uri="{FF2B5EF4-FFF2-40B4-BE49-F238E27FC236}">
                  <a16:creationId xmlns:a16="http://schemas.microsoft.com/office/drawing/2014/main" id="{BE422A14-C8B0-6A00-349F-3F882123E2ED}"/>
                </a:ext>
              </a:extLst>
            </p:cNvPr>
            <p:cNvSpPr/>
            <p:nvPr/>
          </p:nvSpPr>
          <p:spPr>
            <a:xfrm>
              <a:off x="2712568" y="1838219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4851;p68">
              <a:extLst>
                <a:ext uri="{FF2B5EF4-FFF2-40B4-BE49-F238E27FC236}">
                  <a16:creationId xmlns:a16="http://schemas.microsoft.com/office/drawing/2014/main" id="{1F63A546-5301-4BBC-CD19-4988C45A2ED2}"/>
                </a:ext>
              </a:extLst>
            </p:cNvPr>
            <p:cNvSpPr/>
            <p:nvPr/>
          </p:nvSpPr>
          <p:spPr>
            <a:xfrm>
              <a:off x="2798745" y="1868022"/>
              <a:ext cx="52056" cy="110847"/>
            </a:xfrm>
            <a:custGeom>
              <a:avLst/>
              <a:gdLst/>
              <a:ahLst/>
              <a:cxnLst/>
              <a:rect l="l" t="t" r="r" b="b"/>
              <a:pathLst>
                <a:path w="3834" h="8164" extrusionOk="0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4852;p68">
              <a:extLst>
                <a:ext uri="{FF2B5EF4-FFF2-40B4-BE49-F238E27FC236}">
                  <a16:creationId xmlns:a16="http://schemas.microsoft.com/office/drawing/2014/main" id="{CB68DD6A-197D-688B-5C22-A71F2DDB8F39}"/>
                </a:ext>
              </a:extLst>
            </p:cNvPr>
            <p:cNvSpPr/>
            <p:nvPr/>
          </p:nvSpPr>
          <p:spPr>
            <a:xfrm>
              <a:off x="2799356" y="1936670"/>
              <a:ext cx="40800" cy="29477"/>
            </a:xfrm>
            <a:custGeom>
              <a:avLst/>
              <a:gdLst/>
              <a:ahLst/>
              <a:cxnLst/>
              <a:rect l="l" t="t" r="r" b="b"/>
              <a:pathLst>
                <a:path w="3005" h="2171" extrusionOk="0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4853;p68">
              <a:extLst>
                <a:ext uri="{FF2B5EF4-FFF2-40B4-BE49-F238E27FC236}">
                  <a16:creationId xmlns:a16="http://schemas.microsoft.com/office/drawing/2014/main" id="{00D2EC40-62E3-F829-0F38-4798E143ADE0}"/>
                </a:ext>
              </a:extLst>
            </p:cNvPr>
            <p:cNvSpPr/>
            <p:nvPr/>
          </p:nvSpPr>
          <p:spPr>
            <a:xfrm>
              <a:off x="2816708" y="19650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4854;p68">
              <a:extLst>
                <a:ext uri="{FF2B5EF4-FFF2-40B4-BE49-F238E27FC236}">
                  <a16:creationId xmlns:a16="http://schemas.microsoft.com/office/drawing/2014/main" id="{EA742606-F9FB-9496-EB2D-3161279957ED}"/>
                </a:ext>
              </a:extLst>
            </p:cNvPr>
            <p:cNvSpPr/>
            <p:nvPr/>
          </p:nvSpPr>
          <p:spPr>
            <a:xfrm>
              <a:off x="2815798" y="1965563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4855;p68">
              <a:extLst>
                <a:ext uri="{FF2B5EF4-FFF2-40B4-BE49-F238E27FC236}">
                  <a16:creationId xmlns:a16="http://schemas.microsoft.com/office/drawing/2014/main" id="{59CD60E3-6BBB-E777-B881-3E3F03749C9C}"/>
                </a:ext>
              </a:extLst>
            </p:cNvPr>
            <p:cNvSpPr/>
            <p:nvPr/>
          </p:nvSpPr>
          <p:spPr>
            <a:xfrm>
              <a:off x="2817033" y="1964802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4856;p68">
              <a:extLst>
                <a:ext uri="{FF2B5EF4-FFF2-40B4-BE49-F238E27FC236}">
                  <a16:creationId xmlns:a16="http://schemas.microsoft.com/office/drawing/2014/main" id="{9A3A067A-67EF-9714-E669-B950751EF6A9}"/>
                </a:ext>
              </a:extLst>
            </p:cNvPr>
            <p:cNvSpPr/>
            <p:nvPr/>
          </p:nvSpPr>
          <p:spPr>
            <a:xfrm>
              <a:off x="2815133" y="1965848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4857;p68">
              <a:extLst>
                <a:ext uri="{FF2B5EF4-FFF2-40B4-BE49-F238E27FC236}">
                  <a16:creationId xmlns:a16="http://schemas.microsoft.com/office/drawing/2014/main" id="{4285A0CD-D013-3261-D0BF-F06FF363FB00}"/>
                </a:ext>
              </a:extLst>
            </p:cNvPr>
            <p:cNvSpPr/>
            <p:nvPr/>
          </p:nvSpPr>
          <p:spPr>
            <a:xfrm>
              <a:off x="2816273" y="1965277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4858;p68">
              <a:extLst>
                <a:ext uri="{FF2B5EF4-FFF2-40B4-BE49-F238E27FC236}">
                  <a16:creationId xmlns:a16="http://schemas.microsoft.com/office/drawing/2014/main" id="{EC1DC3D9-335E-624B-A204-68113013454D}"/>
                </a:ext>
              </a:extLst>
            </p:cNvPr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4859;p68">
              <a:extLst>
                <a:ext uri="{FF2B5EF4-FFF2-40B4-BE49-F238E27FC236}">
                  <a16:creationId xmlns:a16="http://schemas.microsoft.com/office/drawing/2014/main" id="{5E55B811-3F4D-3D6B-DC9A-9AFDB9811134}"/>
                </a:ext>
              </a:extLst>
            </p:cNvPr>
            <p:cNvSpPr/>
            <p:nvPr/>
          </p:nvSpPr>
          <p:spPr>
            <a:xfrm>
              <a:off x="2838147" y="1943839"/>
              <a:ext cx="625" cy="1059"/>
            </a:xfrm>
            <a:custGeom>
              <a:avLst/>
              <a:gdLst/>
              <a:ahLst/>
              <a:cxnLst/>
              <a:rect l="l" t="t" r="r" b="b"/>
              <a:pathLst>
                <a:path w="46" h="78" extrusionOk="0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4860;p68">
              <a:extLst>
                <a:ext uri="{FF2B5EF4-FFF2-40B4-BE49-F238E27FC236}">
                  <a16:creationId xmlns:a16="http://schemas.microsoft.com/office/drawing/2014/main" id="{1474900B-A59B-DD3F-0C77-A93D14B8FF6D}"/>
                </a:ext>
              </a:extLst>
            </p:cNvPr>
            <p:cNvSpPr/>
            <p:nvPr/>
          </p:nvSpPr>
          <p:spPr>
            <a:xfrm>
              <a:off x="2818364" y="196370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4861;p68">
              <a:extLst>
                <a:ext uri="{FF2B5EF4-FFF2-40B4-BE49-F238E27FC236}">
                  <a16:creationId xmlns:a16="http://schemas.microsoft.com/office/drawing/2014/main" id="{C0021412-A2C6-E641-C4EE-A7D17EDAC38A}"/>
                </a:ext>
              </a:extLst>
            </p:cNvPr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4862;p68">
              <a:extLst>
                <a:ext uri="{FF2B5EF4-FFF2-40B4-BE49-F238E27FC236}">
                  <a16:creationId xmlns:a16="http://schemas.microsoft.com/office/drawing/2014/main" id="{A2595287-1CAE-8061-70B8-FC50EE0556A7}"/>
                </a:ext>
              </a:extLst>
            </p:cNvPr>
            <p:cNvSpPr/>
            <p:nvPr/>
          </p:nvSpPr>
          <p:spPr>
            <a:xfrm>
              <a:off x="2836096" y="1936710"/>
              <a:ext cx="2064" cy="7142"/>
            </a:xfrm>
            <a:custGeom>
              <a:avLst/>
              <a:gdLst/>
              <a:ahLst/>
              <a:cxnLst/>
              <a:rect l="l" t="t" r="r" b="b"/>
              <a:pathLst>
                <a:path w="152" h="526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4863;p68">
              <a:extLst>
                <a:ext uri="{FF2B5EF4-FFF2-40B4-BE49-F238E27FC236}">
                  <a16:creationId xmlns:a16="http://schemas.microsoft.com/office/drawing/2014/main" id="{F8D1BF92-74BF-AADC-D3DC-AF19C0D4762C}"/>
                </a:ext>
              </a:extLst>
            </p:cNvPr>
            <p:cNvSpPr/>
            <p:nvPr/>
          </p:nvSpPr>
          <p:spPr>
            <a:xfrm>
              <a:off x="2817373" y="19646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4864;p68">
              <a:extLst>
                <a:ext uri="{FF2B5EF4-FFF2-40B4-BE49-F238E27FC236}">
                  <a16:creationId xmlns:a16="http://schemas.microsoft.com/office/drawing/2014/main" id="{AF247D0F-2111-BC51-F0D3-216F204397B1}"/>
                </a:ext>
              </a:extLst>
            </p:cNvPr>
            <p:cNvSpPr/>
            <p:nvPr/>
          </p:nvSpPr>
          <p:spPr>
            <a:xfrm>
              <a:off x="2818364" y="1962616"/>
              <a:ext cx="543" cy="1005"/>
            </a:xfrm>
            <a:custGeom>
              <a:avLst/>
              <a:gdLst/>
              <a:ahLst/>
              <a:cxnLst/>
              <a:rect l="l" t="t" r="r" b="b"/>
              <a:pathLst>
                <a:path w="40" h="74" extrusionOk="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4865;p68">
              <a:extLst>
                <a:ext uri="{FF2B5EF4-FFF2-40B4-BE49-F238E27FC236}">
                  <a16:creationId xmlns:a16="http://schemas.microsoft.com/office/drawing/2014/main" id="{9F0726A4-E43F-70C5-791A-D66CBF222F51}"/>
                </a:ext>
              </a:extLst>
            </p:cNvPr>
            <p:cNvSpPr/>
            <p:nvPr/>
          </p:nvSpPr>
          <p:spPr>
            <a:xfrm>
              <a:off x="2818133" y="19639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4866;p68">
              <a:extLst>
                <a:ext uri="{FF2B5EF4-FFF2-40B4-BE49-F238E27FC236}">
                  <a16:creationId xmlns:a16="http://schemas.microsoft.com/office/drawing/2014/main" id="{70C98F42-7F32-5AC5-E8FB-0723A0271463}"/>
                </a:ext>
              </a:extLst>
            </p:cNvPr>
            <p:cNvSpPr/>
            <p:nvPr/>
          </p:nvSpPr>
          <p:spPr>
            <a:xfrm>
              <a:off x="2817848" y="19642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4867;p68">
              <a:extLst>
                <a:ext uri="{FF2B5EF4-FFF2-40B4-BE49-F238E27FC236}">
                  <a16:creationId xmlns:a16="http://schemas.microsoft.com/office/drawing/2014/main" id="{96CB51DD-560F-4D9B-A967-F2AB4E4FA898}"/>
                </a:ext>
              </a:extLst>
            </p:cNvPr>
            <p:cNvSpPr/>
            <p:nvPr/>
          </p:nvSpPr>
          <p:spPr>
            <a:xfrm>
              <a:off x="2817604" y="19644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4868;p68">
              <a:extLst>
                <a:ext uri="{FF2B5EF4-FFF2-40B4-BE49-F238E27FC236}">
                  <a16:creationId xmlns:a16="http://schemas.microsoft.com/office/drawing/2014/main" id="{12EF59AF-7519-DA32-6ADC-DFBF44A1D873}"/>
                </a:ext>
              </a:extLst>
            </p:cNvPr>
            <p:cNvSpPr/>
            <p:nvPr/>
          </p:nvSpPr>
          <p:spPr>
            <a:xfrm>
              <a:off x="2817984" y="196408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4869;p68">
              <a:extLst>
                <a:ext uri="{FF2B5EF4-FFF2-40B4-BE49-F238E27FC236}">
                  <a16:creationId xmlns:a16="http://schemas.microsoft.com/office/drawing/2014/main" id="{7965D459-816F-7F97-07AD-7DDD58D81C18}"/>
                </a:ext>
              </a:extLst>
            </p:cNvPr>
            <p:cNvSpPr/>
            <p:nvPr/>
          </p:nvSpPr>
          <p:spPr>
            <a:xfrm>
              <a:off x="2818228" y="196385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4870;p68">
              <a:extLst>
                <a:ext uri="{FF2B5EF4-FFF2-40B4-BE49-F238E27FC236}">
                  <a16:creationId xmlns:a16="http://schemas.microsoft.com/office/drawing/2014/main" id="{0DDCF442-D30C-3988-FFDB-08E179142E37}"/>
                </a:ext>
              </a:extLst>
            </p:cNvPr>
            <p:cNvSpPr/>
            <p:nvPr/>
          </p:nvSpPr>
          <p:spPr>
            <a:xfrm>
              <a:off x="2818323" y="196375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4871;p68">
              <a:extLst>
                <a:ext uri="{FF2B5EF4-FFF2-40B4-BE49-F238E27FC236}">
                  <a16:creationId xmlns:a16="http://schemas.microsoft.com/office/drawing/2014/main" id="{E3B6C86D-2630-B6F2-068A-1DC275E68CEF}"/>
                </a:ext>
              </a:extLst>
            </p:cNvPr>
            <p:cNvSpPr/>
            <p:nvPr/>
          </p:nvSpPr>
          <p:spPr>
            <a:xfrm>
              <a:off x="2784244" y="1875299"/>
              <a:ext cx="52436" cy="63936"/>
            </a:xfrm>
            <a:custGeom>
              <a:avLst/>
              <a:gdLst/>
              <a:ahLst/>
              <a:cxnLst/>
              <a:rect l="l" t="t" r="r" b="b"/>
              <a:pathLst>
                <a:path w="3862" h="4709" extrusionOk="0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4872;p68">
              <a:extLst>
                <a:ext uri="{FF2B5EF4-FFF2-40B4-BE49-F238E27FC236}">
                  <a16:creationId xmlns:a16="http://schemas.microsoft.com/office/drawing/2014/main" id="{F8160858-6EFF-2586-8A1F-D8F4AC249F02}"/>
                </a:ext>
              </a:extLst>
            </p:cNvPr>
            <p:cNvSpPr/>
            <p:nvPr/>
          </p:nvSpPr>
          <p:spPr>
            <a:xfrm>
              <a:off x="2786525" y="18854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4873;p68">
              <a:extLst>
                <a:ext uri="{FF2B5EF4-FFF2-40B4-BE49-F238E27FC236}">
                  <a16:creationId xmlns:a16="http://schemas.microsoft.com/office/drawing/2014/main" id="{1E6ADCBE-C96A-E9D5-2C4B-795B4CDFA11D}"/>
                </a:ext>
              </a:extLst>
            </p:cNvPr>
            <p:cNvSpPr/>
            <p:nvPr/>
          </p:nvSpPr>
          <p:spPr>
            <a:xfrm>
              <a:off x="2788086" y="188299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4874;p68">
              <a:extLst>
                <a:ext uri="{FF2B5EF4-FFF2-40B4-BE49-F238E27FC236}">
                  <a16:creationId xmlns:a16="http://schemas.microsoft.com/office/drawing/2014/main" id="{B7BE1A9D-2FD0-E20E-7848-0C961EB2CECB}"/>
                </a:ext>
              </a:extLst>
            </p:cNvPr>
            <p:cNvSpPr/>
            <p:nvPr/>
          </p:nvSpPr>
          <p:spPr>
            <a:xfrm>
              <a:off x="2785615" y="188798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4875;p68">
              <a:extLst>
                <a:ext uri="{FF2B5EF4-FFF2-40B4-BE49-F238E27FC236}">
                  <a16:creationId xmlns:a16="http://schemas.microsoft.com/office/drawing/2014/main" id="{DEE21C49-9782-FA32-A07D-2127A23B449A}"/>
                </a:ext>
              </a:extLst>
            </p:cNvPr>
            <p:cNvSpPr/>
            <p:nvPr/>
          </p:nvSpPr>
          <p:spPr>
            <a:xfrm>
              <a:off x="2788996" y="188185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4876;p68">
              <a:extLst>
                <a:ext uri="{FF2B5EF4-FFF2-40B4-BE49-F238E27FC236}">
                  <a16:creationId xmlns:a16="http://schemas.microsoft.com/office/drawing/2014/main" id="{B515BE8C-8FE0-CD5C-4611-CE62ED712C1D}"/>
                </a:ext>
              </a:extLst>
            </p:cNvPr>
            <p:cNvSpPr/>
            <p:nvPr/>
          </p:nvSpPr>
          <p:spPr>
            <a:xfrm>
              <a:off x="2788371" y="188261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4877;p68">
              <a:extLst>
                <a:ext uri="{FF2B5EF4-FFF2-40B4-BE49-F238E27FC236}">
                  <a16:creationId xmlns:a16="http://schemas.microsoft.com/office/drawing/2014/main" id="{548950F8-B96D-495A-512C-313DC93C1E3A}"/>
                </a:ext>
              </a:extLst>
            </p:cNvPr>
            <p:cNvSpPr/>
            <p:nvPr/>
          </p:nvSpPr>
          <p:spPr>
            <a:xfrm>
              <a:off x="2786185" y="1886514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4878;p68">
              <a:extLst>
                <a:ext uri="{FF2B5EF4-FFF2-40B4-BE49-F238E27FC236}">
                  <a16:creationId xmlns:a16="http://schemas.microsoft.com/office/drawing/2014/main" id="{D9A1BAB6-1207-1087-ABFC-87F4EF79778A}"/>
                </a:ext>
              </a:extLst>
            </p:cNvPr>
            <p:cNvSpPr/>
            <p:nvPr/>
          </p:nvSpPr>
          <p:spPr>
            <a:xfrm>
              <a:off x="2786376" y="188579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4879;p68">
              <a:extLst>
                <a:ext uri="{FF2B5EF4-FFF2-40B4-BE49-F238E27FC236}">
                  <a16:creationId xmlns:a16="http://schemas.microsoft.com/office/drawing/2014/main" id="{57BC4F23-F26B-8452-7ED7-1D05787F359B}"/>
                </a:ext>
              </a:extLst>
            </p:cNvPr>
            <p:cNvSpPr/>
            <p:nvPr/>
          </p:nvSpPr>
          <p:spPr>
            <a:xfrm>
              <a:off x="2786280" y="1886039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4880;p68">
              <a:extLst>
                <a:ext uri="{FF2B5EF4-FFF2-40B4-BE49-F238E27FC236}">
                  <a16:creationId xmlns:a16="http://schemas.microsoft.com/office/drawing/2014/main" id="{BC9E06FC-5620-FF15-88C4-A537BF810ECF}"/>
                </a:ext>
              </a:extLst>
            </p:cNvPr>
            <p:cNvSpPr/>
            <p:nvPr/>
          </p:nvSpPr>
          <p:spPr>
            <a:xfrm>
              <a:off x="2787801" y="18833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4881;p68">
              <a:extLst>
                <a:ext uri="{FF2B5EF4-FFF2-40B4-BE49-F238E27FC236}">
                  <a16:creationId xmlns:a16="http://schemas.microsoft.com/office/drawing/2014/main" id="{6825D859-6562-E568-4955-93819B991742}"/>
                </a:ext>
              </a:extLst>
            </p:cNvPr>
            <p:cNvSpPr/>
            <p:nvPr/>
          </p:nvSpPr>
          <p:spPr>
            <a:xfrm>
              <a:off x="2788657" y="1882237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4882;p68">
              <a:extLst>
                <a:ext uri="{FF2B5EF4-FFF2-40B4-BE49-F238E27FC236}">
                  <a16:creationId xmlns:a16="http://schemas.microsoft.com/office/drawing/2014/main" id="{D1647694-BE6B-90F9-BB52-20554B3DAC08}"/>
                </a:ext>
              </a:extLst>
            </p:cNvPr>
            <p:cNvSpPr/>
            <p:nvPr/>
          </p:nvSpPr>
          <p:spPr>
            <a:xfrm>
              <a:off x="2786185" y="188627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4883;p68">
              <a:extLst>
                <a:ext uri="{FF2B5EF4-FFF2-40B4-BE49-F238E27FC236}">
                  <a16:creationId xmlns:a16="http://schemas.microsoft.com/office/drawing/2014/main" id="{7BCBAB1A-A8E6-350B-DDCF-338EE6AD3659}"/>
                </a:ext>
              </a:extLst>
            </p:cNvPr>
            <p:cNvSpPr/>
            <p:nvPr/>
          </p:nvSpPr>
          <p:spPr>
            <a:xfrm>
              <a:off x="2785289" y="188832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4884;p68">
              <a:extLst>
                <a:ext uri="{FF2B5EF4-FFF2-40B4-BE49-F238E27FC236}">
                  <a16:creationId xmlns:a16="http://schemas.microsoft.com/office/drawing/2014/main" id="{71F77D36-448F-5498-ECDC-424716C1C384}"/>
                </a:ext>
              </a:extLst>
            </p:cNvPr>
            <p:cNvSpPr/>
            <p:nvPr/>
          </p:nvSpPr>
          <p:spPr>
            <a:xfrm>
              <a:off x="2786050" y="188718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4885;p68">
              <a:extLst>
                <a:ext uri="{FF2B5EF4-FFF2-40B4-BE49-F238E27FC236}">
                  <a16:creationId xmlns:a16="http://schemas.microsoft.com/office/drawing/2014/main" id="{ACA9CD98-D560-9AE7-F61E-8F128928F1F8}"/>
                </a:ext>
              </a:extLst>
            </p:cNvPr>
            <p:cNvSpPr/>
            <p:nvPr/>
          </p:nvSpPr>
          <p:spPr>
            <a:xfrm>
              <a:off x="2785860" y="188760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4886;p68">
              <a:extLst>
                <a:ext uri="{FF2B5EF4-FFF2-40B4-BE49-F238E27FC236}">
                  <a16:creationId xmlns:a16="http://schemas.microsoft.com/office/drawing/2014/main" id="{6724ED87-EA06-29AF-0A41-E53807400015}"/>
                </a:ext>
              </a:extLst>
            </p:cNvPr>
            <p:cNvSpPr/>
            <p:nvPr/>
          </p:nvSpPr>
          <p:spPr>
            <a:xfrm>
              <a:off x="2787570" y="188375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4887;p68">
              <a:extLst>
                <a:ext uri="{FF2B5EF4-FFF2-40B4-BE49-F238E27FC236}">
                  <a16:creationId xmlns:a16="http://schemas.microsoft.com/office/drawing/2014/main" id="{0F725D5E-1223-718A-D444-464E2C05C9A2}"/>
                </a:ext>
              </a:extLst>
            </p:cNvPr>
            <p:cNvSpPr/>
            <p:nvPr/>
          </p:nvSpPr>
          <p:spPr>
            <a:xfrm>
              <a:off x="2789281" y="188157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4888;p68">
              <a:extLst>
                <a:ext uri="{FF2B5EF4-FFF2-40B4-BE49-F238E27FC236}">
                  <a16:creationId xmlns:a16="http://schemas.microsoft.com/office/drawing/2014/main" id="{1C88E751-D67F-BEA5-66FB-58EF2EB1FC8C}"/>
                </a:ext>
              </a:extLst>
            </p:cNvPr>
            <p:cNvSpPr/>
            <p:nvPr/>
          </p:nvSpPr>
          <p:spPr>
            <a:xfrm>
              <a:off x="2787285" y="188413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4889;p68">
              <a:extLst>
                <a:ext uri="{FF2B5EF4-FFF2-40B4-BE49-F238E27FC236}">
                  <a16:creationId xmlns:a16="http://schemas.microsoft.com/office/drawing/2014/main" id="{96070019-F13F-0614-CEC2-BD07391E1998}"/>
                </a:ext>
              </a:extLst>
            </p:cNvPr>
            <p:cNvSpPr/>
            <p:nvPr/>
          </p:nvSpPr>
          <p:spPr>
            <a:xfrm>
              <a:off x="2787041" y="1884464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4890;p68">
              <a:extLst>
                <a:ext uri="{FF2B5EF4-FFF2-40B4-BE49-F238E27FC236}">
                  <a16:creationId xmlns:a16="http://schemas.microsoft.com/office/drawing/2014/main" id="{0B8DA97C-31E6-8577-9180-3447E56D60C0}"/>
                </a:ext>
              </a:extLst>
            </p:cNvPr>
            <p:cNvSpPr/>
            <p:nvPr/>
          </p:nvSpPr>
          <p:spPr>
            <a:xfrm>
              <a:off x="2786851" y="188484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4891;p68">
              <a:extLst>
                <a:ext uri="{FF2B5EF4-FFF2-40B4-BE49-F238E27FC236}">
                  <a16:creationId xmlns:a16="http://schemas.microsoft.com/office/drawing/2014/main" id="{CC8D07F5-6EA8-248D-3330-23BFC658DAD4}"/>
                </a:ext>
              </a:extLst>
            </p:cNvPr>
            <p:cNvSpPr/>
            <p:nvPr/>
          </p:nvSpPr>
          <p:spPr>
            <a:xfrm>
              <a:off x="2786715" y="188518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4892;p68">
              <a:extLst>
                <a:ext uri="{FF2B5EF4-FFF2-40B4-BE49-F238E27FC236}">
                  <a16:creationId xmlns:a16="http://schemas.microsoft.com/office/drawing/2014/main" id="{8DD83E99-9415-E3FC-064F-6D3E2602F484}"/>
                </a:ext>
              </a:extLst>
            </p:cNvPr>
            <p:cNvSpPr/>
            <p:nvPr/>
          </p:nvSpPr>
          <p:spPr>
            <a:xfrm>
              <a:off x="2836191" y="1932053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4893;p68">
              <a:extLst>
                <a:ext uri="{FF2B5EF4-FFF2-40B4-BE49-F238E27FC236}">
                  <a16:creationId xmlns:a16="http://schemas.microsoft.com/office/drawing/2014/main" id="{3BC92806-3887-E534-5E0D-C7D2309C4FEF}"/>
                </a:ext>
              </a:extLst>
            </p:cNvPr>
            <p:cNvSpPr/>
            <p:nvPr/>
          </p:nvSpPr>
          <p:spPr>
            <a:xfrm>
              <a:off x="2836056" y="1932664"/>
              <a:ext cx="149" cy="2064"/>
            </a:xfrm>
            <a:custGeom>
              <a:avLst/>
              <a:gdLst/>
              <a:ahLst/>
              <a:cxnLst/>
              <a:rect l="l" t="t" r="r" b="b"/>
              <a:pathLst>
                <a:path w="11" h="152" extrusionOk="0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4894;p68">
              <a:extLst>
                <a:ext uri="{FF2B5EF4-FFF2-40B4-BE49-F238E27FC236}">
                  <a16:creationId xmlns:a16="http://schemas.microsoft.com/office/drawing/2014/main" id="{2005999D-6FF8-82C3-47B7-56C631C629EB}"/>
                </a:ext>
              </a:extLst>
            </p:cNvPr>
            <p:cNvSpPr/>
            <p:nvPr/>
          </p:nvSpPr>
          <p:spPr>
            <a:xfrm>
              <a:off x="2797075" y="18752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4895;p68">
              <a:extLst>
                <a:ext uri="{FF2B5EF4-FFF2-40B4-BE49-F238E27FC236}">
                  <a16:creationId xmlns:a16="http://schemas.microsoft.com/office/drawing/2014/main" id="{26483880-6D54-C1C8-09BF-A6403F1C4A14}"/>
                </a:ext>
              </a:extLst>
            </p:cNvPr>
            <p:cNvSpPr/>
            <p:nvPr/>
          </p:nvSpPr>
          <p:spPr>
            <a:xfrm>
              <a:off x="2825316" y="1938231"/>
              <a:ext cx="339" cy="815"/>
            </a:xfrm>
            <a:custGeom>
              <a:avLst/>
              <a:gdLst/>
              <a:ahLst/>
              <a:cxnLst/>
              <a:rect l="l" t="t" r="r" b="b"/>
              <a:pathLst>
                <a:path w="25" h="60" extrusionOk="0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4896;p68">
              <a:extLst>
                <a:ext uri="{FF2B5EF4-FFF2-40B4-BE49-F238E27FC236}">
                  <a16:creationId xmlns:a16="http://schemas.microsoft.com/office/drawing/2014/main" id="{9E34A672-CE84-3BA2-12A3-990FF668F00E}"/>
                </a:ext>
              </a:extLst>
            </p:cNvPr>
            <p:cNvSpPr/>
            <p:nvPr/>
          </p:nvSpPr>
          <p:spPr>
            <a:xfrm>
              <a:off x="2832009" y="1935380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4897;p68">
              <a:extLst>
                <a:ext uri="{FF2B5EF4-FFF2-40B4-BE49-F238E27FC236}">
                  <a16:creationId xmlns:a16="http://schemas.microsoft.com/office/drawing/2014/main" id="{B0C8580E-A3B9-D337-4742-E41DCF0B08C0}"/>
                </a:ext>
              </a:extLst>
            </p:cNvPr>
            <p:cNvSpPr/>
            <p:nvPr/>
          </p:nvSpPr>
          <p:spPr>
            <a:xfrm>
              <a:off x="2832960" y="1935570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4898;p68">
              <a:extLst>
                <a:ext uri="{FF2B5EF4-FFF2-40B4-BE49-F238E27FC236}">
                  <a16:creationId xmlns:a16="http://schemas.microsoft.com/office/drawing/2014/main" id="{DBB32764-E7AC-CFA7-A365-AB372FBBFCD8}"/>
                </a:ext>
              </a:extLst>
            </p:cNvPr>
            <p:cNvSpPr/>
            <p:nvPr/>
          </p:nvSpPr>
          <p:spPr>
            <a:xfrm>
              <a:off x="2824881" y="1938516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4899;p68">
              <a:extLst>
                <a:ext uri="{FF2B5EF4-FFF2-40B4-BE49-F238E27FC236}">
                  <a16:creationId xmlns:a16="http://schemas.microsoft.com/office/drawing/2014/main" id="{0A67B6CC-60AD-CE02-6280-60B8264D6477}"/>
                </a:ext>
              </a:extLst>
            </p:cNvPr>
            <p:cNvSpPr/>
            <p:nvPr/>
          </p:nvSpPr>
          <p:spPr>
            <a:xfrm>
              <a:off x="2835865" y="193471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4900;p68">
              <a:extLst>
                <a:ext uri="{FF2B5EF4-FFF2-40B4-BE49-F238E27FC236}">
                  <a16:creationId xmlns:a16="http://schemas.microsoft.com/office/drawing/2014/main" id="{85446B46-6198-7F77-B967-9DF0E2F794DB}"/>
                </a:ext>
              </a:extLst>
            </p:cNvPr>
            <p:cNvSpPr/>
            <p:nvPr/>
          </p:nvSpPr>
          <p:spPr>
            <a:xfrm>
              <a:off x="2833489" y="1935570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4901;p68">
              <a:extLst>
                <a:ext uri="{FF2B5EF4-FFF2-40B4-BE49-F238E27FC236}">
                  <a16:creationId xmlns:a16="http://schemas.microsoft.com/office/drawing/2014/main" id="{099ED337-39D6-7D73-5750-FD5D58AAE4C1}"/>
                </a:ext>
              </a:extLst>
            </p:cNvPr>
            <p:cNvSpPr/>
            <p:nvPr/>
          </p:nvSpPr>
          <p:spPr>
            <a:xfrm>
              <a:off x="2832444" y="193551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4902;p68">
              <a:extLst>
                <a:ext uri="{FF2B5EF4-FFF2-40B4-BE49-F238E27FC236}">
                  <a16:creationId xmlns:a16="http://schemas.microsoft.com/office/drawing/2014/main" id="{3CF8B667-1C12-D874-BD26-44C18E1AF5FE}"/>
                </a:ext>
              </a:extLst>
            </p:cNvPr>
            <p:cNvSpPr/>
            <p:nvPr/>
          </p:nvSpPr>
          <p:spPr>
            <a:xfrm>
              <a:off x="2834671" y="1935230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4903;p68">
              <a:extLst>
                <a:ext uri="{FF2B5EF4-FFF2-40B4-BE49-F238E27FC236}">
                  <a16:creationId xmlns:a16="http://schemas.microsoft.com/office/drawing/2014/main" id="{F8005683-25DA-6709-4320-A646C4F8B810}"/>
                </a:ext>
              </a:extLst>
            </p:cNvPr>
            <p:cNvSpPr/>
            <p:nvPr/>
          </p:nvSpPr>
          <p:spPr>
            <a:xfrm>
              <a:off x="2834060" y="1935421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4904;p68">
              <a:extLst>
                <a:ext uri="{FF2B5EF4-FFF2-40B4-BE49-F238E27FC236}">
                  <a16:creationId xmlns:a16="http://schemas.microsoft.com/office/drawing/2014/main" id="{29C2B1D4-9EB1-09E7-98F5-BE00A79A872D}"/>
                </a:ext>
              </a:extLst>
            </p:cNvPr>
            <p:cNvSpPr/>
            <p:nvPr/>
          </p:nvSpPr>
          <p:spPr>
            <a:xfrm>
              <a:off x="2835241" y="193494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4905;p68">
              <a:extLst>
                <a:ext uri="{FF2B5EF4-FFF2-40B4-BE49-F238E27FC236}">
                  <a16:creationId xmlns:a16="http://schemas.microsoft.com/office/drawing/2014/main" id="{F71B9AF2-8A56-7B8D-74A9-9000399D15D0}"/>
                </a:ext>
              </a:extLst>
            </p:cNvPr>
            <p:cNvSpPr/>
            <p:nvPr/>
          </p:nvSpPr>
          <p:spPr>
            <a:xfrm>
              <a:off x="2836056" y="19347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4906;p68">
              <a:extLst>
                <a:ext uri="{FF2B5EF4-FFF2-40B4-BE49-F238E27FC236}">
                  <a16:creationId xmlns:a16="http://schemas.microsoft.com/office/drawing/2014/main" id="{6C5A8EC5-AB7A-E99D-67BF-0D19B811DB58}"/>
                </a:ext>
              </a:extLst>
            </p:cNvPr>
            <p:cNvSpPr/>
            <p:nvPr/>
          </p:nvSpPr>
          <p:spPr>
            <a:xfrm>
              <a:off x="2764461" y="1889977"/>
              <a:ext cx="57148" cy="110439"/>
            </a:xfrm>
            <a:custGeom>
              <a:avLst/>
              <a:gdLst/>
              <a:ahLst/>
              <a:cxnLst/>
              <a:rect l="l" t="t" r="r" b="b"/>
              <a:pathLst>
                <a:path w="4209" h="8134" extrusionOk="0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4907;p68">
              <a:extLst>
                <a:ext uri="{FF2B5EF4-FFF2-40B4-BE49-F238E27FC236}">
                  <a16:creationId xmlns:a16="http://schemas.microsoft.com/office/drawing/2014/main" id="{A61BD299-26D0-B576-458C-EBCE68C44A6F}"/>
                </a:ext>
              </a:extLst>
            </p:cNvPr>
            <p:cNvSpPr/>
            <p:nvPr/>
          </p:nvSpPr>
          <p:spPr>
            <a:xfrm>
              <a:off x="2774359" y="196218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4908;p68">
              <a:extLst>
                <a:ext uri="{FF2B5EF4-FFF2-40B4-BE49-F238E27FC236}">
                  <a16:creationId xmlns:a16="http://schemas.microsoft.com/office/drawing/2014/main" id="{6D60E0F0-3482-F255-C92F-C2343ED0C134}"/>
                </a:ext>
              </a:extLst>
            </p:cNvPr>
            <p:cNvSpPr/>
            <p:nvPr/>
          </p:nvSpPr>
          <p:spPr>
            <a:xfrm>
              <a:off x="2774115" y="196265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4909;p68">
              <a:extLst>
                <a:ext uri="{FF2B5EF4-FFF2-40B4-BE49-F238E27FC236}">
                  <a16:creationId xmlns:a16="http://schemas.microsoft.com/office/drawing/2014/main" id="{4145D337-8F2D-06FC-C7AD-8EDD311FBFDF}"/>
                </a:ext>
              </a:extLst>
            </p:cNvPr>
            <p:cNvSpPr/>
            <p:nvPr/>
          </p:nvSpPr>
          <p:spPr>
            <a:xfrm>
              <a:off x="2774590" y="196176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4910;p68">
              <a:extLst>
                <a:ext uri="{FF2B5EF4-FFF2-40B4-BE49-F238E27FC236}">
                  <a16:creationId xmlns:a16="http://schemas.microsoft.com/office/drawing/2014/main" id="{83131EDB-B9A9-7D77-4BD2-0239711AAB48}"/>
                </a:ext>
              </a:extLst>
            </p:cNvPr>
            <p:cNvSpPr/>
            <p:nvPr/>
          </p:nvSpPr>
          <p:spPr>
            <a:xfrm>
              <a:off x="2775595" y="195952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4911;p68">
              <a:extLst>
                <a:ext uri="{FF2B5EF4-FFF2-40B4-BE49-F238E27FC236}">
                  <a16:creationId xmlns:a16="http://schemas.microsoft.com/office/drawing/2014/main" id="{8E99A337-CE37-BD79-EDA4-A4DB1191F703}"/>
                </a:ext>
              </a:extLst>
            </p:cNvPr>
            <p:cNvSpPr/>
            <p:nvPr/>
          </p:nvSpPr>
          <p:spPr>
            <a:xfrm>
              <a:off x="2775310" y="1960145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4912;p68">
              <a:extLst>
                <a:ext uri="{FF2B5EF4-FFF2-40B4-BE49-F238E27FC236}">
                  <a16:creationId xmlns:a16="http://schemas.microsoft.com/office/drawing/2014/main" id="{AD0F9050-7DF9-EFFE-842F-BB4FCA80C722}"/>
                </a:ext>
              </a:extLst>
            </p:cNvPr>
            <p:cNvSpPr/>
            <p:nvPr/>
          </p:nvSpPr>
          <p:spPr>
            <a:xfrm>
              <a:off x="2775065" y="196075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4913;p68">
              <a:extLst>
                <a:ext uri="{FF2B5EF4-FFF2-40B4-BE49-F238E27FC236}">
                  <a16:creationId xmlns:a16="http://schemas.microsoft.com/office/drawing/2014/main" id="{435DD1E6-5F33-BD25-4BA9-620EE56DE093}"/>
                </a:ext>
              </a:extLst>
            </p:cNvPr>
            <p:cNvSpPr/>
            <p:nvPr/>
          </p:nvSpPr>
          <p:spPr>
            <a:xfrm>
              <a:off x="2774835" y="196128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4914;p68">
              <a:extLst>
                <a:ext uri="{FF2B5EF4-FFF2-40B4-BE49-F238E27FC236}">
                  <a16:creationId xmlns:a16="http://schemas.microsoft.com/office/drawing/2014/main" id="{A127096E-F7F4-5AB2-4774-D8DFD8DE26F3}"/>
                </a:ext>
              </a:extLst>
            </p:cNvPr>
            <p:cNvSpPr/>
            <p:nvPr/>
          </p:nvSpPr>
          <p:spPr>
            <a:xfrm>
              <a:off x="2773884" y="196309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4915;p68">
              <a:extLst>
                <a:ext uri="{FF2B5EF4-FFF2-40B4-BE49-F238E27FC236}">
                  <a16:creationId xmlns:a16="http://schemas.microsoft.com/office/drawing/2014/main" id="{13AD9A96-45C6-FB07-B083-59CC38B4C343}"/>
                </a:ext>
              </a:extLst>
            </p:cNvPr>
            <p:cNvSpPr/>
            <p:nvPr/>
          </p:nvSpPr>
          <p:spPr>
            <a:xfrm>
              <a:off x="2772268" y="196508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4916;p68">
              <a:extLst>
                <a:ext uri="{FF2B5EF4-FFF2-40B4-BE49-F238E27FC236}">
                  <a16:creationId xmlns:a16="http://schemas.microsoft.com/office/drawing/2014/main" id="{9F3BD75A-641B-7B54-2F25-62440E4CDA77}"/>
                </a:ext>
              </a:extLst>
            </p:cNvPr>
            <p:cNvSpPr/>
            <p:nvPr/>
          </p:nvSpPr>
          <p:spPr>
            <a:xfrm>
              <a:off x="2772839" y="196451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4917;p68">
              <a:extLst>
                <a:ext uri="{FF2B5EF4-FFF2-40B4-BE49-F238E27FC236}">
                  <a16:creationId xmlns:a16="http://schemas.microsoft.com/office/drawing/2014/main" id="{32B19413-1BCD-7CCC-3824-B93AC8FCEAB2}"/>
                </a:ext>
              </a:extLst>
            </p:cNvPr>
            <p:cNvSpPr/>
            <p:nvPr/>
          </p:nvSpPr>
          <p:spPr>
            <a:xfrm>
              <a:off x="2771983" y="19653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4918;p68">
              <a:extLst>
                <a:ext uri="{FF2B5EF4-FFF2-40B4-BE49-F238E27FC236}">
                  <a16:creationId xmlns:a16="http://schemas.microsoft.com/office/drawing/2014/main" id="{F44386EE-6232-43A4-2017-A50EC482B3D0}"/>
                </a:ext>
              </a:extLst>
            </p:cNvPr>
            <p:cNvSpPr/>
            <p:nvPr/>
          </p:nvSpPr>
          <p:spPr>
            <a:xfrm>
              <a:off x="2773599" y="19635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4919;p68">
              <a:extLst>
                <a:ext uri="{FF2B5EF4-FFF2-40B4-BE49-F238E27FC236}">
                  <a16:creationId xmlns:a16="http://schemas.microsoft.com/office/drawing/2014/main" id="{F7179729-0888-217E-D425-03AA50710CE1}"/>
                </a:ext>
              </a:extLst>
            </p:cNvPr>
            <p:cNvSpPr/>
            <p:nvPr/>
          </p:nvSpPr>
          <p:spPr>
            <a:xfrm>
              <a:off x="2773070" y="19641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4920;p68">
              <a:extLst>
                <a:ext uri="{FF2B5EF4-FFF2-40B4-BE49-F238E27FC236}">
                  <a16:creationId xmlns:a16="http://schemas.microsoft.com/office/drawing/2014/main" id="{2C6836A9-7167-CD95-D722-B410D53C8471}"/>
                </a:ext>
              </a:extLst>
            </p:cNvPr>
            <p:cNvSpPr/>
            <p:nvPr/>
          </p:nvSpPr>
          <p:spPr>
            <a:xfrm>
              <a:off x="2773355" y="196385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4921;p68">
              <a:extLst>
                <a:ext uri="{FF2B5EF4-FFF2-40B4-BE49-F238E27FC236}">
                  <a16:creationId xmlns:a16="http://schemas.microsoft.com/office/drawing/2014/main" id="{34F7F86E-82B3-9833-304E-BAC14D6FDC4B}"/>
                </a:ext>
              </a:extLst>
            </p:cNvPr>
            <p:cNvSpPr/>
            <p:nvPr/>
          </p:nvSpPr>
          <p:spPr>
            <a:xfrm>
              <a:off x="2776776" y="195638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4922;p68">
              <a:extLst>
                <a:ext uri="{FF2B5EF4-FFF2-40B4-BE49-F238E27FC236}">
                  <a16:creationId xmlns:a16="http://schemas.microsoft.com/office/drawing/2014/main" id="{C42BA8F4-E1DA-1E63-E696-356BDEABE067}"/>
                </a:ext>
              </a:extLst>
            </p:cNvPr>
            <p:cNvSpPr/>
            <p:nvPr/>
          </p:nvSpPr>
          <p:spPr>
            <a:xfrm>
              <a:off x="2777496" y="195406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4923;p68">
              <a:extLst>
                <a:ext uri="{FF2B5EF4-FFF2-40B4-BE49-F238E27FC236}">
                  <a16:creationId xmlns:a16="http://schemas.microsoft.com/office/drawing/2014/main" id="{12E241F3-2879-0748-8417-BF1BD551054D}"/>
                </a:ext>
              </a:extLst>
            </p:cNvPr>
            <p:cNvSpPr/>
            <p:nvPr/>
          </p:nvSpPr>
          <p:spPr>
            <a:xfrm>
              <a:off x="2777632" y="195362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4924;p68">
              <a:extLst>
                <a:ext uri="{FF2B5EF4-FFF2-40B4-BE49-F238E27FC236}">
                  <a16:creationId xmlns:a16="http://schemas.microsoft.com/office/drawing/2014/main" id="{01BE3C09-5C3A-C08D-643D-2EB4212F0D5B}"/>
                </a:ext>
              </a:extLst>
            </p:cNvPr>
            <p:cNvSpPr/>
            <p:nvPr/>
          </p:nvSpPr>
          <p:spPr>
            <a:xfrm>
              <a:off x="2776926" y="195590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4925;p68">
              <a:extLst>
                <a:ext uri="{FF2B5EF4-FFF2-40B4-BE49-F238E27FC236}">
                  <a16:creationId xmlns:a16="http://schemas.microsoft.com/office/drawing/2014/main" id="{B8D7FED3-7598-93F1-F658-2DD96E7E49D1}"/>
                </a:ext>
              </a:extLst>
            </p:cNvPr>
            <p:cNvSpPr/>
            <p:nvPr/>
          </p:nvSpPr>
          <p:spPr>
            <a:xfrm>
              <a:off x="2777251" y="195495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4926;p68">
              <a:extLst>
                <a:ext uri="{FF2B5EF4-FFF2-40B4-BE49-F238E27FC236}">
                  <a16:creationId xmlns:a16="http://schemas.microsoft.com/office/drawing/2014/main" id="{5DB48843-6B7F-E77F-279B-05EE9816D347}"/>
                </a:ext>
              </a:extLst>
            </p:cNvPr>
            <p:cNvSpPr/>
            <p:nvPr/>
          </p:nvSpPr>
          <p:spPr>
            <a:xfrm>
              <a:off x="2777781" y="195324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4927;p68">
              <a:extLst>
                <a:ext uri="{FF2B5EF4-FFF2-40B4-BE49-F238E27FC236}">
                  <a16:creationId xmlns:a16="http://schemas.microsoft.com/office/drawing/2014/main" id="{5892A6DA-52BF-3F1C-9C19-066CC2A66990}"/>
                </a:ext>
              </a:extLst>
            </p:cNvPr>
            <p:cNvSpPr/>
            <p:nvPr/>
          </p:nvSpPr>
          <p:spPr>
            <a:xfrm>
              <a:off x="2777061" y="195543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4928;p68">
              <a:extLst>
                <a:ext uri="{FF2B5EF4-FFF2-40B4-BE49-F238E27FC236}">
                  <a16:creationId xmlns:a16="http://schemas.microsoft.com/office/drawing/2014/main" id="{37B6F8E2-2D88-24D7-B060-150F0E913165}"/>
                </a:ext>
              </a:extLst>
            </p:cNvPr>
            <p:cNvSpPr/>
            <p:nvPr/>
          </p:nvSpPr>
          <p:spPr>
            <a:xfrm>
              <a:off x="2776586" y="195691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4929;p68">
              <a:extLst>
                <a:ext uri="{FF2B5EF4-FFF2-40B4-BE49-F238E27FC236}">
                  <a16:creationId xmlns:a16="http://schemas.microsoft.com/office/drawing/2014/main" id="{CEFD489D-B96F-A743-65EA-0A1D971DFDEA}"/>
                </a:ext>
              </a:extLst>
            </p:cNvPr>
            <p:cNvSpPr/>
            <p:nvPr/>
          </p:nvSpPr>
          <p:spPr>
            <a:xfrm>
              <a:off x="2776206" y="19579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4930;p68">
              <a:extLst>
                <a:ext uri="{FF2B5EF4-FFF2-40B4-BE49-F238E27FC236}">
                  <a16:creationId xmlns:a16="http://schemas.microsoft.com/office/drawing/2014/main" id="{5F8D0A89-4D4D-C399-6CF0-AD216B8290ED}"/>
                </a:ext>
              </a:extLst>
            </p:cNvPr>
            <p:cNvSpPr/>
            <p:nvPr/>
          </p:nvSpPr>
          <p:spPr>
            <a:xfrm>
              <a:off x="2776016" y="195847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4931;p68">
              <a:extLst>
                <a:ext uri="{FF2B5EF4-FFF2-40B4-BE49-F238E27FC236}">
                  <a16:creationId xmlns:a16="http://schemas.microsoft.com/office/drawing/2014/main" id="{36575292-27DA-B28F-484A-69E78D505C13}"/>
                </a:ext>
              </a:extLst>
            </p:cNvPr>
            <p:cNvSpPr/>
            <p:nvPr/>
          </p:nvSpPr>
          <p:spPr>
            <a:xfrm>
              <a:off x="2776396" y="19574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4932;p68">
              <a:extLst>
                <a:ext uri="{FF2B5EF4-FFF2-40B4-BE49-F238E27FC236}">
                  <a16:creationId xmlns:a16="http://schemas.microsoft.com/office/drawing/2014/main" id="{BF54623D-352E-8CE2-7908-84ADF62FA69B}"/>
                </a:ext>
              </a:extLst>
            </p:cNvPr>
            <p:cNvSpPr/>
            <p:nvPr/>
          </p:nvSpPr>
          <p:spPr>
            <a:xfrm>
              <a:off x="2777401" y="19544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4933;p68">
              <a:extLst>
                <a:ext uri="{FF2B5EF4-FFF2-40B4-BE49-F238E27FC236}">
                  <a16:creationId xmlns:a16="http://schemas.microsoft.com/office/drawing/2014/main" id="{108384BF-5893-A6ED-45CA-950A5A53A1A5}"/>
                </a:ext>
              </a:extLst>
            </p:cNvPr>
            <p:cNvSpPr/>
            <p:nvPr/>
          </p:nvSpPr>
          <p:spPr>
            <a:xfrm>
              <a:off x="2772554" y="196480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4934;p68">
              <a:extLst>
                <a:ext uri="{FF2B5EF4-FFF2-40B4-BE49-F238E27FC236}">
                  <a16:creationId xmlns:a16="http://schemas.microsoft.com/office/drawing/2014/main" id="{72A6C652-E641-72A3-8391-BD5006FD021B}"/>
                </a:ext>
              </a:extLst>
            </p:cNvPr>
            <p:cNvSpPr/>
            <p:nvPr/>
          </p:nvSpPr>
          <p:spPr>
            <a:xfrm>
              <a:off x="2775826" y="19590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4935;p68">
              <a:extLst>
                <a:ext uri="{FF2B5EF4-FFF2-40B4-BE49-F238E27FC236}">
                  <a16:creationId xmlns:a16="http://schemas.microsoft.com/office/drawing/2014/main" id="{F537524F-C9CB-4AF0-52BB-9C776A238F87}"/>
                </a:ext>
              </a:extLst>
            </p:cNvPr>
            <p:cNvSpPr/>
            <p:nvPr/>
          </p:nvSpPr>
          <p:spPr>
            <a:xfrm>
              <a:off x="2771698" y="196550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4936;p68">
              <a:extLst>
                <a:ext uri="{FF2B5EF4-FFF2-40B4-BE49-F238E27FC236}">
                  <a16:creationId xmlns:a16="http://schemas.microsoft.com/office/drawing/2014/main" id="{243BD052-BFD6-D74D-37E1-8D02B54C99CB}"/>
                </a:ext>
              </a:extLst>
            </p:cNvPr>
            <p:cNvSpPr/>
            <p:nvPr/>
          </p:nvSpPr>
          <p:spPr>
            <a:xfrm>
              <a:off x="2800401" y="195191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4937;p68">
              <a:extLst>
                <a:ext uri="{FF2B5EF4-FFF2-40B4-BE49-F238E27FC236}">
                  <a16:creationId xmlns:a16="http://schemas.microsoft.com/office/drawing/2014/main" id="{712CA246-4EEB-A0D7-14CF-7A747B79D476}"/>
                </a:ext>
              </a:extLst>
            </p:cNvPr>
            <p:cNvSpPr/>
            <p:nvPr/>
          </p:nvSpPr>
          <p:spPr>
            <a:xfrm>
              <a:off x="2800591" y="195258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4938;p68">
              <a:extLst>
                <a:ext uri="{FF2B5EF4-FFF2-40B4-BE49-F238E27FC236}">
                  <a16:creationId xmlns:a16="http://schemas.microsoft.com/office/drawing/2014/main" id="{C5DB6BE7-211D-77F2-0EB5-DA3579324877}"/>
                </a:ext>
              </a:extLst>
            </p:cNvPr>
            <p:cNvSpPr/>
            <p:nvPr/>
          </p:nvSpPr>
          <p:spPr>
            <a:xfrm>
              <a:off x="2800591" y="19530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4939;p68">
              <a:extLst>
                <a:ext uri="{FF2B5EF4-FFF2-40B4-BE49-F238E27FC236}">
                  <a16:creationId xmlns:a16="http://schemas.microsoft.com/office/drawing/2014/main" id="{24D47CE5-4114-2EE1-2ABD-7E5C31B23C9B}"/>
                </a:ext>
              </a:extLst>
            </p:cNvPr>
            <p:cNvSpPr/>
            <p:nvPr/>
          </p:nvSpPr>
          <p:spPr>
            <a:xfrm>
              <a:off x="2820930" y="19362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4940;p68">
              <a:extLst>
                <a:ext uri="{FF2B5EF4-FFF2-40B4-BE49-F238E27FC236}">
                  <a16:creationId xmlns:a16="http://schemas.microsoft.com/office/drawing/2014/main" id="{29A1AF01-877E-6AFA-9C26-65216DE97844}"/>
                </a:ext>
              </a:extLst>
            </p:cNvPr>
            <p:cNvSpPr/>
            <p:nvPr/>
          </p:nvSpPr>
          <p:spPr>
            <a:xfrm>
              <a:off x="2800550" y="19522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4941;p68">
              <a:extLst>
                <a:ext uri="{FF2B5EF4-FFF2-40B4-BE49-F238E27FC236}">
                  <a16:creationId xmlns:a16="http://schemas.microsoft.com/office/drawing/2014/main" id="{CACA3881-36A7-264C-FBDF-AA13AF875B22}"/>
                </a:ext>
              </a:extLst>
            </p:cNvPr>
            <p:cNvSpPr/>
            <p:nvPr/>
          </p:nvSpPr>
          <p:spPr>
            <a:xfrm>
              <a:off x="2783293" y="189064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4942;p68">
              <a:extLst>
                <a:ext uri="{FF2B5EF4-FFF2-40B4-BE49-F238E27FC236}">
                  <a16:creationId xmlns:a16="http://schemas.microsoft.com/office/drawing/2014/main" id="{A6B58E8C-B99F-300F-91A6-6EFDA77CBA9C}"/>
                </a:ext>
              </a:extLst>
            </p:cNvPr>
            <p:cNvSpPr/>
            <p:nvPr/>
          </p:nvSpPr>
          <p:spPr>
            <a:xfrm>
              <a:off x="2821609" y="193342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4943;p68">
              <a:extLst>
                <a:ext uri="{FF2B5EF4-FFF2-40B4-BE49-F238E27FC236}">
                  <a16:creationId xmlns:a16="http://schemas.microsoft.com/office/drawing/2014/main" id="{2531ECEC-EC9F-1569-F920-D9C409403328}"/>
                </a:ext>
              </a:extLst>
            </p:cNvPr>
            <p:cNvSpPr/>
            <p:nvPr/>
          </p:nvSpPr>
          <p:spPr>
            <a:xfrm>
              <a:off x="2821555" y="193285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4944;p68">
              <a:extLst>
                <a:ext uri="{FF2B5EF4-FFF2-40B4-BE49-F238E27FC236}">
                  <a16:creationId xmlns:a16="http://schemas.microsoft.com/office/drawing/2014/main" id="{8B2024C0-3037-3771-7087-B100F5D316E4}"/>
                </a:ext>
              </a:extLst>
            </p:cNvPr>
            <p:cNvSpPr/>
            <p:nvPr/>
          </p:nvSpPr>
          <p:spPr>
            <a:xfrm>
              <a:off x="2787380" y="1905767"/>
              <a:ext cx="964" cy="2390"/>
            </a:xfrm>
            <a:custGeom>
              <a:avLst/>
              <a:gdLst/>
              <a:ahLst/>
              <a:cxnLst/>
              <a:rect l="l" t="t" r="r" b="b"/>
              <a:pathLst>
                <a:path w="71" h="176" extrusionOk="0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4945;p68">
              <a:extLst>
                <a:ext uri="{FF2B5EF4-FFF2-40B4-BE49-F238E27FC236}">
                  <a16:creationId xmlns:a16="http://schemas.microsoft.com/office/drawing/2014/main" id="{DF53CCB5-3502-E2EA-5B96-449FC7638983}"/>
                </a:ext>
              </a:extLst>
            </p:cNvPr>
            <p:cNvSpPr/>
            <p:nvPr/>
          </p:nvSpPr>
          <p:spPr>
            <a:xfrm>
              <a:off x="2782913" y="189026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4946;p68">
              <a:extLst>
                <a:ext uri="{FF2B5EF4-FFF2-40B4-BE49-F238E27FC236}">
                  <a16:creationId xmlns:a16="http://schemas.microsoft.com/office/drawing/2014/main" id="{F946E0CC-A6DD-7FE3-9F69-B847345465CC}"/>
                </a:ext>
              </a:extLst>
            </p:cNvPr>
            <p:cNvSpPr/>
            <p:nvPr/>
          </p:nvSpPr>
          <p:spPr>
            <a:xfrm>
              <a:off x="2783198" y="18905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4947;p68">
              <a:extLst>
                <a:ext uri="{FF2B5EF4-FFF2-40B4-BE49-F238E27FC236}">
                  <a16:creationId xmlns:a16="http://schemas.microsoft.com/office/drawing/2014/main" id="{6BBBA1E8-4B64-E75D-AE0D-2AABBB95DACB}"/>
                </a:ext>
              </a:extLst>
            </p:cNvPr>
            <p:cNvSpPr/>
            <p:nvPr/>
          </p:nvSpPr>
          <p:spPr>
            <a:xfrm>
              <a:off x="2815988" y="1913221"/>
              <a:ext cx="299" cy="1018"/>
            </a:xfrm>
            <a:custGeom>
              <a:avLst/>
              <a:gdLst/>
              <a:ahLst/>
              <a:cxnLst/>
              <a:rect l="l" t="t" r="r" b="b"/>
              <a:pathLst>
                <a:path w="22" h="75" extrusionOk="0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4948;p68">
              <a:extLst>
                <a:ext uri="{FF2B5EF4-FFF2-40B4-BE49-F238E27FC236}">
                  <a16:creationId xmlns:a16="http://schemas.microsoft.com/office/drawing/2014/main" id="{0601A468-DC07-EAD2-1216-282DB3F4C313}"/>
                </a:ext>
              </a:extLst>
            </p:cNvPr>
            <p:cNvSpPr/>
            <p:nvPr/>
          </p:nvSpPr>
          <p:spPr>
            <a:xfrm>
              <a:off x="2821650" y="193399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4949;p68">
              <a:extLst>
                <a:ext uri="{FF2B5EF4-FFF2-40B4-BE49-F238E27FC236}">
                  <a16:creationId xmlns:a16="http://schemas.microsoft.com/office/drawing/2014/main" id="{9AD87C41-3F51-9742-90BE-8D8E4764309D}"/>
                </a:ext>
              </a:extLst>
            </p:cNvPr>
            <p:cNvSpPr/>
            <p:nvPr/>
          </p:nvSpPr>
          <p:spPr>
            <a:xfrm>
              <a:off x="2782574" y="18899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4950;p68">
              <a:extLst>
                <a:ext uri="{FF2B5EF4-FFF2-40B4-BE49-F238E27FC236}">
                  <a16:creationId xmlns:a16="http://schemas.microsoft.com/office/drawing/2014/main" id="{50EC9ACB-CF75-5F01-4CB3-45925CE641BC}"/>
                </a:ext>
              </a:extLst>
            </p:cNvPr>
            <p:cNvSpPr/>
            <p:nvPr/>
          </p:nvSpPr>
          <p:spPr>
            <a:xfrm>
              <a:off x="2782723" y="189007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4951;p68">
              <a:extLst>
                <a:ext uri="{FF2B5EF4-FFF2-40B4-BE49-F238E27FC236}">
                  <a16:creationId xmlns:a16="http://schemas.microsoft.com/office/drawing/2014/main" id="{066D8156-6021-DF27-C63F-A2E3B2C67A2B}"/>
                </a:ext>
              </a:extLst>
            </p:cNvPr>
            <p:cNvSpPr/>
            <p:nvPr/>
          </p:nvSpPr>
          <p:spPr>
            <a:xfrm>
              <a:off x="2783103" y="1890411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4952;p68">
              <a:extLst>
                <a:ext uri="{FF2B5EF4-FFF2-40B4-BE49-F238E27FC236}">
                  <a16:creationId xmlns:a16="http://schemas.microsoft.com/office/drawing/2014/main" id="{297C021F-7340-E721-0656-A0AC45A9C514}"/>
                </a:ext>
              </a:extLst>
            </p:cNvPr>
            <p:cNvSpPr/>
            <p:nvPr/>
          </p:nvSpPr>
          <p:spPr>
            <a:xfrm>
              <a:off x="2783334" y="189069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4953;p68">
              <a:extLst>
                <a:ext uri="{FF2B5EF4-FFF2-40B4-BE49-F238E27FC236}">
                  <a16:creationId xmlns:a16="http://schemas.microsoft.com/office/drawing/2014/main" id="{5B59CDB9-BE8C-78E2-CC05-516CF6F80004}"/>
                </a:ext>
              </a:extLst>
            </p:cNvPr>
            <p:cNvSpPr/>
            <p:nvPr/>
          </p:nvSpPr>
          <p:spPr>
            <a:xfrm>
              <a:off x="2821324" y="1935950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4954;p68">
              <a:extLst>
                <a:ext uri="{FF2B5EF4-FFF2-40B4-BE49-F238E27FC236}">
                  <a16:creationId xmlns:a16="http://schemas.microsoft.com/office/drawing/2014/main" id="{A6091212-B5CB-B029-3082-7CFDBFDF7534}"/>
                </a:ext>
              </a:extLst>
            </p:cNvPr>
            <p:cNvSpPr/>
            <p:nvPr/>
          </p:nvSpPr>
          <p:spPr>
            <a:xfrm>
              <a:off x="2821609" y="1934945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4955;p68">
              <a:extLst>
                <a:ext uri="{FF2B5EF4-FFF2-40B4-BE49-F238E27FC236}">
                  <a16:creationId xmlns:a16="http://schemas.microsoft.com/office/drawing/2014/main" id="{4CBBDA54-BA5A-9AD9-1D09-9FAD592168D0}"/>
                </a:ext>
              </a:extLst>
            </p:cNvPr>
            <p:cNvSpPr/>
            <p:nvPr/>
          </p:nvSpPr>
          <p:spPr>
            <a:xfrm>
              <a:off x="2821650" y="193442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4956;p68">
              <a:extLst>
                <a:ext uri="{FF2B5EF4-FFF2-40B4-BE49-F238E27FC236}">
                  <a16:creationId xmlns:a16="http://schemas.microsoft.com/office/drawing/2014/main" id="{81F42112-5F08-A547-8423-0E0BCC9DFAD5}"/>
                </a:ext>
              </a:extLst>
            </p:cNvPr>
            <p:cNvSpPr/>
            <p:nvPr/>
          </p:nvSpPr>
          <p:spPr>
            <a:xfrm>
              <a:off x="2821039" y="1936330"/>
              <a:ext cx="0" cy="54"/>
            </a:xfrm>
            <a:custGeom>
              <a:avLst/>
              <a:gdLst/>
              <a:ahLst/>
              <a:cxnLst/>
              <a:rect l="l" t="t" r="r" b="b"/>
              <a:pathLst>
                <a:path h="4" extrusionOk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4957;p68">
              <a:extLst>
                <a:ext uri="{FF2B5EF4-FFF2-40B4-BE49-F238E27FC236}">
                  <a16:creationId xmlns:a16="http://schemas.microsoft.com/office/drawing/2014/main" id="{5ABCDAD1-11CF-7BB0-7055-C4F910F13B72}"/>
                </a:ext>
              </a:extLst>
            </p:cNvPr>
            <p:cNvSpPr/>
            <p:nvPr/>
          </p:nvSpPr>
          <p:spPr>
            <a:xfrm>
              <a:off x="2821460" y="193542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4958;p68">
              <a:extLst>
                <a:ext uri="{FF2B5EF4-FFF2-40B4-BE49-F238E27FC236}">
                  <a16:creationId xmlns:a16="http://schemas.microsoft.com/office/drawing/2014/main" id="{1DF30A6E-7C23-F44E-A0E2-3E57BEBD2F22}"/>
                </a:ext>
              </a:extLst>
            </p:cNvPr>
            <p:cNvSpPr/>
            <p:nvPr/>
          </p:nvSpPr>
          <p:spPr>
            <a:xfrm>
              <a:off x="2154289" y="1586085"/>
              <a:ext cx="69123" cy="54935"/>
            </a:xfrm>
            <a:custGeom>
              <a:avLst/>
              <a:gdLst/>
              <a:ahLst/>
              <a:cxnLst/>
              <a:rect l="l" t="t" r="r" b="b"/>
              <a:pathLst>
                <a:path w="5091" h="4046" extrusionOk="0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4959;p68">
              <a:extLst>
                <a:ext uri="{FF2B5EF4-FFF2-40B4-BE49-F238E27FC236}">
                  <a16:creationId xmlns:a16="http://schemas.microsoft.com/office/drawing/2014/main" id="{0D8A504C-7970-ED70-ADD1-4E54524EB2F6}"/>
                </a:ext>
              </a:extLst>
            </p:cNvPr>
            <p:cNvSpPr/>
            <p:nvPr/>
          </p:nvSpPr>
          <p:spPr>
            <a:xfrm>
              <a:off x="2164512" y="1680435"/>
              <a:ext cx="24820" cy="22661"/>
            </a:xfrm>
            <a:custGeom>
              <a:avLst/>
              <a:gdLst/>
              <a:ahLst/>
              <a:cxnLst/>
              <a:rect l="l" t="t" r="r" b="b"/>
              <a:pathLst>
                <a:path w="1828" h="1669" extrusionOk="0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4960;p68">
              <a:extLst>
                <a:ext uri="{FF2B5EF4-FFF2-40B4-BE49-F238E27FC236}">
                  <a16:creationId xmlns:a16="http://schemas.microsoft.com/office/drawing/2014/main" id="{D47D14C9-62FD-D22F-FF66-7D842037CA53}"/>
                </a:ext>
              </a:extLst>
            </p:cNvPr>
            <p:cNvSpPr/>
            <p:nvPr/>
          </p:nvSpPr>
          <p:spPr>
            <a:xfrm>
              <a:off x="2151397" y="1668202"/>
              <a:ext cx="37270" cy="31337"/>
            </a:xfrm>
            <a:custGeom>
              <a:avLst/>
              <a:gdLst/>
              <a:ahLst/>
              <a:cxnLst/>
              <a:rect l="l" t="t" r="r" b="b"/>
              <a:pathLst>
                <a:path w="2745" h="2308" extrusionOk="0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4961;p68">
              <a:extLst>
                <a:ext uri="{FF2B5EF4-FFF2-40B4-BE49-F238E27FC236}">
                  <a16:creationId xmlns:a16="http://schemas.microsoft.com/office/drawing/2014/main" id="{CF172D2F-C35B-EA61-191A-446875D880E6}"/>
                </a:ext>
              </a:extLst>
            </p:cNvPr>
            <p:cNvSpPr/>
            <p:nvPr/>
          </p:nvSpPr>
          <p:spPr>
            <a:xfrm>
              <a:off x="2186141" y="1680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4962;p68">
              <a:extLst>
                <a:ext uri="{FF2B5EF4-FFF2-40B4-BE49-F238E27FC236}">
                  <a16:creationId xmlns:a16="http://schemas.microsoft.com/office/drawing/2014/main" id="{6B550818-DD15-0B23-4F14-D15EA6C54C74}"/>
                </a:ext>
              </a:extLst>
            </p:cNvPr>
            <p:cNvSpPr/>
            <p:nvPr/>
          </p:nvSpPr>
          <p:spPr>
            <a:xfrm>
              <a:off x="2187187" y="1681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4963;p68">
              <a:extLst>
                <a:ext uri="{FF2B5EF4-FFF2-40B4-BE49-F238E27FC236}">
                  <a16:creationId xmlns:a16="http://schemas.microsoft.com/office/drawing/2014/main" id="{35C06898-BA92-F63F-AF01-5292B3689D6C}"/>
                </a:ext>
              </a:extLst>
            </p:cNvPr>
            <p:cNvSpPr/>
            <p:nvPr/>
          </p:nvSpPr>
          <p:spPr>
            <a:xfrm>
              <a:off x="2188327" y="168202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4964;p68">
              <a:extLst>
                <a:ext uri="{FF2B5EF4-FFF2-40B4-BE49-F238E27FC236}">
                  <a16:creationId xmlns:a16="http://schemas.microsoft.com/office/drawing/2014/main" id="{2C1E582F-F56B-C155-45FC-B3E7F21FA66B}"/>
                </a:ext>
              </a:extLst>
            </p:cNvPr>
            <p:cNvSpPr/>
            <p:nvPr/>
          </p:nvSpPr>
          <p:spPr>
            <a:xfrm>
              <a:off x="2185571" y="168065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4965;p68">
              <a:extLst>
                <a:ext uri="{FF2B5EF4-FFF2-40B4-BE49-F238E27FC236}">
                  <a16:creationId xmlns:a16="http://schemas.microsoft.com/office/drawing/2014/main" id="{38B80962-B1F0-9391-3D95-629EDE438BAD}"/>
                </a:ext>
              </a:extLst>
            </p:cNvPr>
            <p:cNvSpPr/>
            <p:nvPr/>
          </p:nvSpPr>
          <p:spPr>
            <a:xfrm>
              <a:off x="2186657" y="168112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4966;p68">
              <a:extLst>
                <a:ext uri="{FF2B5EF4-FFF2-40B4-BE49-F238E27FC236}">
                  <a16:creationId xmlns:a16="http://schemas.microsoft.com/office/drawing/2014/main" id="{51FBC7E9-E222-A7A4-7818-CCD2314A21FC}"/>
                </a:ext>
              </a:extLst>
            </p:cNvPr>
            <p:cNvSpPr/>
            <p:nvPr/>
          </p:nvSpPr>
          <p:spPr>
            <a:xfrm>
              <a:off x="2184756" y="168031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4967;p68">
              <a:extLst>
                <a:ext uri="{FF2B5EF4-FFF2-40B4-BE49-F238E27FC236}">
                  <a16:creationId xmlns:a16="http://schemas.microsoft.com/office/drawing/2014/main" id="{899A9F45-38ED-2C19-31E7-2242ED21BE4F}"/>
                </a:ext>
              </a:extLst>
            </p:cNvPr>
            <p:cNvSpPr/>
            <p:nvPr/>
          </p:nvSpPr>
          <p:spPr>
            <a:xfrm>
              <a:off x="2185137" y="1680462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4968;p68">
              <a:extLst>
                <a:ext uri="{FF2B5EF4-FFF2-40B4-BE49-F238E27FC236}">
                  <a16:creationId xmlns:a16="http://schemas.microsoft.com/office/drawing/2014/main" id="{71939530-494A-31BA-1BF6-9583BCC380D8}"/>
                </a:ext>
              </a:extLst>
            </p:cNvPr>
            <p:cNvSpPr/>
            <p:nvPr/>
          </p:nvSpPr>
          <p:spPr>
            <a:xfrm>
              <a:off x="2183616" y="167989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4969;p68">
              <a:extLst>
                <a:ext uri="{FF2B5EF4-FFF2-40B4-BE49-F238E27FC236}">
                  <a16:creationId xmlns:a16="http://schemas.microsoft.com/office/drawing/2014/main" id="{DEDB3ABF-23C9-786D-C6FC-F3803F279AC1}"/>
                </a:ext>
              </a:extLst>
            </p:cNvPr>
            <p:cNvSpPr/>
            <p:nvPr/>
          </p:nvSpPr>
          <p:spPr>
            <a:xfrm>
              <a:off x="2175347" y="1698615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4970;p68">
              <a:extLst>
                <a:ext uri="{FF2B5EF4-FFF2-40B4-BE49-F238E27FC236}">
                  <a16:creationId xmlns:a16="http://schemas.microsoft.com/office/drawing/2014/main" id="{0F72109D-C70D-22CD-D363-8C1976C3A102}"/>
                </a:ext>
              </a:extLst>
            </p:cNvPr>
            <p:cNvSpPr/>
            <p:nvPr/>
          </p:nvSpPr>
          <p:spPr>
            <a:xfrm>
              <a:off x="2176257" y="169952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4971;p68">
              <a:extLst>
                <a:ext uri="{FF2B5EF4-FFF2-40B4-BE49-F238E27FC236}">
                  <a16:creationId xmlns:a16="http://schemas.microsoft.com/office/drawing/2014/main" id="{6A61C946-4391-650B-9330-2CBBEDF3107E}"/>
                </a:ext>
              </a:extLst>
            </p:cNvPr>
            <p:cNvSpPr/>
            <p:nvPr/>
          </p:nvSpPr>
          <p:spPr>
            <a:xfrm>
              <a:off x="2187703" y="168169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4972;p68">
              <a:extLst>
                <a:ext uri="{FF2B5EF4-FFF2-40B4-BE49-F238E27FC236}">
                  <a16:creationId xmlns:a16="http://schemas.microsoft.com/office/drawing/2014/main" id="{87311074-A500-6381-3904-979D606BC358}"/>
                </a:ext>
              </a:extLst>
            </p:cNvPr>
            <p:cNvSpPr/>
            <p:nvPr/>
          </p:nvSpPr>
          <p:spPr>
            <a:xfrm>
              <a:off x="2167595" y="1679838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4973;p68">
              <a:extLst>
                <a:ext uri="{FF2B5EF4-FFF2-40B4-BE49-F238E27FC236}">
                  <a16:creationId xmlns:a16="http://schemas.microsoft.com/office/drawing/2014/main" id="{566E6425-0E0A-DC83-456A-A89D2C2FFE4E}"/>
                </a:ext>
              </a:extLst>
            </p:cNvPr>
            <p:cNvSpPr/>
            <p:nvPr/>
          </p:nvSpPr>
          <p:spPr>
            <a:xfrm>
              <a:off x="2183711" y="16799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4974;p68">
              <a:extLst>
                <a:ext uri="{FF2B5EF4-FFF2-40B4-BE49-F238E27FC236}">
                  <a16:creationId xmlns:a16="http://schemas.microsoft.com/office/drawing/2014/main" id="{58C9F137-25C3-5622-74FD-2D3DB5F7E8FE}"/>
                </a:ext>
              </a:extLst>
            </p:cNvPr>
            <p:cNvSpPr/>
            <p:nvPr/>
          </p:nvSpPr>
          <p:spPr>
            <a:xfrm>
              <a:off x="2184145" y="16800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4975;p68">
              <a:extLst>
                <a:ext uri="{FF2B5EF4-FFF2-40B4-BE49-F238E27FC236}">
                  <a16:creationId xmlns:a16="http://schemas.microsoft.com/office/drawing/2014/main" id="{EF5931A7-5C25-3D14-8AFE-792866C562F2}"/>
                </a:ext>
              </a:extLst>
            </p:cNvPr>
            <p:cNvSpPr/>
            <p:nvPr/>
          </p:nvSpPr>
          <p:spPr>
            <a:xfrm>
              <a:off x="2183860" y="167998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4976;p68">
              <a:extLst>
                <a:ext uri="{FF2B5EF4-FFF2-40B4-BE49-F238E27FC236}">
                  <a16:creationId xmlns:a16="http://schemas.microsoft.com/office/drawing/2014/main" id="{DDC1694E-EA97-6442-C173-D5BCF8CD3E40}"/>
                </a:ext>
              </a:extLst>
            </p:cNvPr>
            <p:cNvSpPr/>
            <p:nvPr/>
          </p:nvSpPr>
          <p:spPr>
            <a:xfrm>
              <a:off x="2189794" y="1704318"/>
              <a:ext cx="11324" cy="24833"/>
            </a:xfrm>
            <a:custGeom>
              <a:avLst/>
              <a:gdLst/>
              <a:ahLst/>
              <a:cxnLst/>
              <a:rect l="l" t="t" r="r" b="b"/>
              <a:pathLst>
                <a:path w="834" h="1829" extrusionOk="0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4977;p68">
              <a:extLst>
                <a:ext uri="{FF2B5EF4-FFF2-40B4-BE49-F238E27FC236}">
                  <a16:creationId xmlns:a16="http://schemas.microsoft.com/office/drawing/2014/main" id="{466BF358-9511-EA8F-1F3C-4E8E48CC3ECA}"/>
                </a:ext>
              </a:extLst>
            </p:cNvPr>
            <p:cNvSpPr/>
            <p:nvPr/>
          </p:nvSpPr>
          <p:spPr>
            <a:xfrm>
              <a:off x="2121119" y="1644237"/>
              <a:ext cx="52626" cy="23163"/>
            </a:xfrm>
            <a:custGeom>
              <a:avLst/>
              <a:gdLst/>
              <a:ahLst/>
              <a:cxnLst/>
              <a:rect l="l" t="t" r="r" b="b"/>
              <a:pathLst>
                <a:path w="3876" h="1706" extrusionOk="0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4978;p68">
              <a:extLst>
                <a:ext uri="{FF2B5EF4-FFF2-40B4-BE49-F238E27FC236}">
                  <a16:creationId xmlns:a16="http://schemas.microsoft.com/office/drawing/2014/main" id="{5A2EED98-F36C-C7D5-59F6-A1C8DE28ED47}"/>
                </a:ext>
              </a:extLst>
            </p:cNvPr>
            <p:cNvSpPr/>
            <p:nvPr/>
          </p:nvSpPr>
          <p:spPr>
            <a:xfrm>
              <a:off x="2168545" y="1647618"/>
              <a:ext cx="45838" cy="25064"/>
            </a:xfrm>
            <a:custGeom>
              <a:avLst/>
              <a:gdLst/>
              <a:ahLst/>
              <a:cxnLst/>
              <a:rect l="l" t="t" r="r" b="b"/>
              <a:pathLst>
                <a:path w="3376" h="1846" extrusionOk="0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4979;p68">
              <a:extLst>
                <a:ext uri="{FF2B5EF4-FFF2-40B4-BE49-F238E27FC236}">
                  <a16:creationId xmlns:a16="http://schemas.microsoft.com/office/drawing/2014/main" id="{1751B142-23E0-B003-0DEB-DBE0AB290E36}"/>
                </a:ext>
              </a:extLst>
            </p:cNvPr>
            <p:cNvSpPr/>
            <p:nvPr/>
          </p:nvSpPr>
          <p:spPr>
            <a:xfrm>
              <a:off x="2170215" y="16668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4980;p68">
              <a:extLst>
                <a:ext uri="{FF2B5EF4-FFF2-40B4-BE49-F238E27FC236}">
                  <a16:creationId xmlns:a16="http://schemas.microsoft.com/office/drawing/2014/main" id="{6A416805-3B60-2784-1DEA-A35358A3518E}"/>
                </a:ext>
              </a:extLst>
            </p:cNvPr>
            <p:cNvSpPr/>
            <p:nvPr/>
          </p:nvSpPr>
          <p:spPr>
            <a:xfrm>
              <a:off x="2170636" y="166706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8" name="Google Shape;4981;p68">
              <a:extLst>
                <a:ext uri="{FF2B5EF4-FFF2-40B4-BE49-F238E27FC236}">
                  <a16:creationId xmlns:a16="http://schemas.microsoft.com/office/drawing/2014/main" id="{D776A0DB-BB5D-1FD8-7CA7-A91C654A021D}"/>
                </a:ext>
              </a:extLst>
            </p:cNvPr>
            <p:cNvSpPr/>
            <p:nvPr/>
          </p:nvSpPr>
          <p:spPr>
            <a:xfrm>
              <a:off x="2175252" y="167052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9" name="Google Shape;4982;p68">
              <a:extLst>
                <a:ext uri="{FF2B5EF4-FFF2-40B4-BE49-F238E27FC236}">
                  <a16:creationId xmlns:a16="http://schemas.microsoft.com/office/drawing/2014/main" id="{CADF011C-4410-F802-8009-FA831253B3A7}"/>
                </a:ext>
              </a:extLst>
            </p:cNvPr>
            <p:cNvSpPr/>
            <p:nvPr/>
          </p:nvSpPr>
          <p:spPr>
            <a:xfrm>
              <a:off x="2182571" y="1671854"/>
              <a:ext cx="2539" cy="733"/>
            </a:xfrm>
            <a:custGeom>
              <a:avLst/>
              <a:gdLst/>
              <a:ahLst/>
              <a:cxnLst/>
              <a:rect l="l" t="t" r="r" b="b"/>
              <a:pathLst>
                <a:path w="187" h="54" extrusionOk="0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0" name="Google Shape;4983;p68">
              <a:extLst>
                <a:ext uri="{FF2B5EF4-FFF2-40B4-BE49-F238E27FC236}">
                  <a16:creationId xmlns:a16="http://schemas.microsoft.com/office/drawing/2014/main" id="{44670C68-DACC-DBC9-E863-8A923D87A3CF}"/>
                </a:ext>
              </a:extLst>
            </p:cNvPr>
            <p:cNvSpPr/>
            <p:nvPr/>
          </p:nvSpPr>
          <p:spPr>
            <a:xfrm>
              <a:off x="2175592" y="167080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1" name="Google Shape;4984;p68">
              <a:extLst>
                <a:ext uri="{FF2B5EF4-FFF2-40B4-BE49-F238E27FC236}">
                  <a16:creationId xmlns:a16="http://schemas.microsoft.com/office/drawing/2014/main" id="{79835A1C-6A3E-7A56-945C-A41D5A124FE7}"/>
                </a:ext>
              </a:extLst>
            </p:cNvPr>
            <p:cNvSpPr/>
            <p:nvPr/>
          </p:nvSpPr>
          <p:spPr>
            <a:xfrm>
              <a:off x="2174587" y="166985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2" name="Google Shape;4985;p68">
              <a:extLst>
                <a:ext uri="{FF2B5EF4-FFF2-40B4-BE49-F238E27FC236}">
                  <a16:creationId xmlns:a16="http://schemas.microsoft.com/office/drawing/2014/main" id="{692F3E47-3292-F105-2AD0-A62D9D854243}"/>
                </a:ext>
              </a:extLst>
            </p:cNvPr>
            <p:cNvSpPr/>
            <p:nvPr/>
          </p:nvSpPr>
          <p:spPr>
            <a:xfrm>
              <a:off x="2174207" y="16695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3" name="Google Shape;4986;p68">
              <a:extLst>
                <a:ext uri="{FF2B5EF4-FFF2-40B4-BE49-F238E27FC236}">
                  <a16:creationId xmlns:a16="http://schemas.microsoft.com/office/drawing/2014/main" id="{499A10EC-E5C7-7A48-DC09-A1989CC42000}"/>
                </a:ext>
              </a:extLst>
            </p:cNvPr>
            <p:cNvSpPr/>
            <p:nvPr/>
          </p:nvSpPr>
          <p:spPr>
            <a:xfrm>
              <a:off x="2171070" y="166734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4" name="Google Shape;4987;p68">
              <a:extLst>
                <a:ext uri="{FF2B5EF4-FFF2-40B4-BE49-F238E27FC236}">
                  <a16:creationId xmlns:a16="http://schemas.microsoft.com/office/drawing/2014/main" id="{3E9EDDA2-2C6F-92CD-00AE-8439908E816B}"/>
                </a:ext>
              </a:extLst>
            </p:cNvPr>
            <p:cNvSpPr/>
            <p:nvPr/>
          </p:nvSpPr>
          <p:spPr>
            <a:xfrm>
              <a:off x="2173786" y="166924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5" name="Google Shape;4988;p68">
              <a:extLst>
                <a:ext uri="{FF2B5EF4-FFF2-40B4-BE49-F238E27FC236}">
                  <a16:creationId xmlns:a16="http://schemas.microsoft.com/office/drawing/2014/main" id="{306302B7-F976-6D2D-DC42-982CCD2799D9}"/>
                </a:ext>
              </a:extLst>
            </p:cNvPr>
            <p:cNvSpPr/>
            <p:nvPr/>
          </p:nvSpPr>
          <p:spPr>
            <a:xfrm>
              <a:off x="2174926" y="16701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6" name="Google Shape;4989;p68">
              <a:extLst>
                <a:ext uri="{FF2B5EF4-FFF2-40B4-BE49-F238E27FC236}">
                  <a16:creationId xmlns:a16="http://schemas.microsoft.com/office/drawing/2014/main" id="{E4087BA5-6189-754A-3938-CF0F7E710FF0}"/>
                </a:ext>
              </a:extLst>
            </p:cNvPr>
            <p:cNvSpPr/>
            <p:nvPr/>
          </p:nvSpPr>
          <p:spPr>
            <a:xfrm>
              <a:off x="2171546" y="16676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7" name="Google Shape;4990;p68">
              <a:extLst>
                <a:ext uri="{FF2B5EF4-FFF2-40B4-BE49-F238E27FC236}">
                  <a16:creationId xmlns:a16="http://schemas.microsoft.com/office/drawing/2014/main" id="{D2179351-D503-1553-497F-2C1C1384D074}"/>
                </a:ext>
              </a:extLst>
            </p:cNvPr>
            <p:cNvSpPr/>
            <p:nvPr/>
          </p:nvSpPr>
          <p:spPr>
            <a:xfrm>
              <a:off x="2172971" y="166862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8" name="Google Shape;4991;p68">
              <a:extLst>
                <a:ext uri="{FF2B5EF4-FFF2-40B4-BE49-F238E27FC236}">
                  <a16:creationId xmlns:a16="http://schemas.microsoft.com/office/drawing/2014/main" id="{727C1F85-D752-ADA0-81EC-0D814BA0565F}"/>
                </a:ext>
              </a:extLst>
            </p:cNvPr>
            <p:cNvSpPr/>
            <p:nvPr/>
          </p:nvSpPr>
          <p:spPr>
            <a:xfrm>
              <a:off x="2173351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9" name="Google Shape;4992;p68">
              <a:extLst>
                <a:ext uri="{FF2B5EF4-FFF2-40B4-BE49-F238E27FC236}">
                  <a16:creationId xmlns:a16="http://schemas.microsoft.com/office/drawing/2014/main" id="{AB5A874C-2666-B073-CFF8-5928C7ECC14D}"/>
                </a:ext>
              </a:extLst>
            </p:cNvPr>
            <p:cNvSpPr/>
            <p:nvPr/>
          </p:nvSpPr>
          <p:spPr>
            <a:xfrm>
              <a:off x="2174831" y="165408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0" name="Google Shape;4993;p68">
              <a:extLst>
                <a:ext uri="{FF2B5EF4-FFF2-40B4-BE49-F238E27FC236}">
                  <a16:creationId xmlns:a16="http://schemas.microsoft.com/office/drawing/2014/main" id="{AB811D88-4B7A-81F2-9B23-19C4A0749390}"/>
                </a:ext>
              </a:extLst>
            </p:cNvPr>
            <p:cNvSpPr/>
            <p:nvPr/>
          </p:nvSpPr>
          <p:spPr>
            <a:xfrm>
              <a:off x="2168599" y="166343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1" name="Google Shape;4994;p68">
              <a:extLst>
                <a:ext uri="{FF2B5EF4-FFF2-40B4-BE49-F238E27FC236}">
                  <a16:creationId xmlns:a16="http://schemas.microsoft.com/office/drawing/2014/main" id="{AE47B3EE-2B06-2CB7-00C6-13E59DD3EA4F}"/>
                </a:ext>
              </a:extLst>
            </p:cNvPr>
            <p:cNvSpPr/>
            <p:nvPr/>
          </p:nvSpPr>
          <p:spPr>
            <a:xfrm>
              <a:off x="2168409" y="166387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2" name="Google Shape;4995;p68">
              <a:extLst>
                <a:ext uri="{FF2B5EF4-FFF2-40B4-BE49-F238E27FC236}">
                  <a16:creationId xmlns:a16="http://schemas.microsoft.com/office/drawing/2014/main" id="{9EA2FF6E-8A4E-F488-A3C5-6D9039BBD2F6}"/>
                </a:ext>
              </a:extLst>
            </p:cNvPr>
            <p:cNvSpPr/>
            <p:nvPr/>
          </p:nvSpPr>
          <p:spPr>
            <a:xfrm>
              <a:off x="2168450" y="1663680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3" name="Google Shape;4996;p68">
              <a:extLst>
                <a:ext uri="{FF2B5EF4-FFF2-40B4-BE49-F238E27FC236}">
                  <a16:creationId xmlns:a16="http://schemas.microsoft.com/office/drawing/2014/main" id="{A312CFC9-D702-DA7E-7158-592BA748D4F7}"/>
                </a:ext>
              </a:extLst>
            </p:cNvPr>
            <p:cNvSpPr/>
            <p:nvPr/>
          </p:nvSpPr>
          <p:spPr>
            <a:xfrm>
              <a:off x="2168735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4997;p68">
              <a:extLst>
                <a:ext uri="{FF2B5EF4-FFF2-40B4-BE49-F238E27FC236}">
                  <a16:creationId xmlns:a16="http://schemas.microsoft.com/office/drawing/2014/main" id="{982CEBF3-FC88-D83F-68DE-EB87D8D13F4D}"/>
                </a:ext>
              </a:extLst>
            </p:cNvPr>
            <p:cNvSpPr/>
            <p:nvPr/>
          </p:nvSpPr>
          <p:spPr>
            <a:xfrm>
              <a:off x="2168694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4998;p68">
              <a:extLst>
                <a:ext uri="{FF2B5EF4-FFF2-40B4-BE49-F238E27FC236}">
                  <a16:creationId xmlns:a16="http://schemas.microsoft.com/office/drawing/2014/main" id="{08296F29-3F33-52B1-2EEA-EF20AF9D3EA6}"/>
                </a:ext>
              </a:extLst>
            </p:cNvPr>
            <p:cNvSpPr/>
            <p:nvPr/>
          </p:nvSpPr>
          <p:spPr>
            <a:xfrm>
              <a:off x="2168640" y="16633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4999;p68">
              <a:extLst>
                <a:ext uri="{FF2B5EF4-FFF2-40B4-BE49-F238E27FC236}">
                  <a16:creationId xmlns:a16="http://schemas.microsoft.com/office/drawing/2014/main" id="{7D46C5AE-4A37-CD85-3F5D-6381FF5A6211}"/>
                </a:ext>
              </a:extLst>
            </p:cNvPr>
            <p:cNvSpPr/>
            <p:nvPr/>
          </p:nvSpPr>
          <p:spPr>
            <a:xfrm>
              <a:off x="2168504" y="16635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7" name="Google Shape;5000;p68">
              <a:extLst>
                <a:ext uri="{FF2B5EF4-FFF2-40B4-BE49-F238E27FC236}">
                  <a16:creationId xmlns:a16="http://schemas.microsoft.com/office/drawing/2014/main" id="{44732FC5-6F9B-5B80-FF5B-C5BE89C78904}"/>
                </a:ext>
              </a:extLst>
            </p:cNvPr>
            <p:cNvSpPr/>
            <p:nvPr/>
          </p:nvSpPr>
          <p:spPr>
            <a:xfrm>
              <a:off x="2174872" y="165389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8" name="Google Shape;5001;p68">
              <a:extLst>
                <a:ext uri="{FF2B5EF4-FFF2-40B4-BE49-F238E27FC236}">
                  <a16:creationId xmlns:a16="http://schemas.microsoft.com/office/drawing/2014/main" id="{99DFE6C2-9BCD-C843-A505-7A15B6513FE0}"/>
                </a:ext>
              </a:extLst>
            </p:cNvPr>
            <p:cNvSpPr/>
            <p:nvPr/>
          </p:nvSpPr>
          <p:spPr>
            <a:xfrm>
              <a:off x="2141078" y="1625270"/>
              <a:ext cx="43597" cy="21317"/>
            </a:xfrm>
            <a:custGeom>
              <a:avLst/>
              <a:gdLst/>
              <a:ahLst/>
              <a:cxnLst/>
              <a:rect l="l" t="t" r="r" b="b"/>
              <a:pathLst>
                <a:path w="3211" h="1570" extrusionOk="0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5002;p68">
              <a:extLst>
                <a:ext uri="{FF2B5EF4-FFF2-40B4-BE49-F238E27FC236}">
                  <a16:creationId xmlns:a16="http://schemas.microsoft.com/office/drawing/2014/main" id="{77B5D781-4F95-AECC-D6F7-81A335A14C6B}"/>
                </a:ext>
              </a:extLst>
            </p:cNvPr>
            <p:cNvSpPr/>
            <p:nvPr/>
          </p:nvSpPr>
          <p:spPr>
            <a:xfrm>
              <a:off x="2183195" y="1635589"/>
              <a:ext cx="1534" cy="2390"/>
            </a:xfrm>
            <a:custGeom>
              <a:avLst/>
              <a:gdLst/>
              <a:ahLst/>
              <a:cxnLst/>
              <a:rect l="l" t="t" r="r" b="b"/>
              <a:pathLst>
                <a:path w="113" h="176" extrusionOk="0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0" name="Google Shape;5003;p68">
              <a:extLst>
                <a:ext uri="{FF2B5EF4-FFF2-40B4-BE49-F238E27FC236}">
                  <a16:creationId xmlns:a16="http://schemas.microsoft.com/office/drawing/2014/main" id="{0B496A7B-B115-A2FF-BEFF-A654BBAB675E}"/>
                </a:ext>
              </a:extLst>
            </p:cNvPr>
            <p:cNvSpPr/>
            <p:nvPr/>
          </p:nvSpPr>
          <p:spPr>
            <a:xfrm>
              <a:off x="2161756" y="1626465"/>
              <a:ext cx="774" cy="394"/>
            </a:xfrm>
            <a:custGeom>
              <a:avLst/>
              <a:gdLst/>
              <a:ahLst/>
              <a:cxnLst/>
              <a:rect l="l" t="t" r="r" b="b"/>
              <a:pathLst>
                <a:path w="57" h="29" extrusionOk="0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1" name="Google Shape;5004;p68">
              <a:extLst>
                <a:ext uri="{FF2B5EF4-FFF2-40B4-BE49-F238E27FC236}">
                  <a16:creationId xmlns:a16="http://schemas.microsoft.com/office/drawing/2014/main" id="{EB85FCFD-1DF5-1A7D-D7EC-6F13295B630F}"/>
                </a:ext>
              </a:extLst>
            </p:cNvPr>
            <p:cNvSpPr/>
            <p:nvPr/>
          </p:nvSpPr>
          <p:spPr>
            <a:xfrm>
              <a:off x="2162612" y="1626885"/>
              <a:ext cx="720" cy="299"/>
            </a:xfrm>
            <a:custGeom>
              <a:avLst/>
              <a:gdLst/>
              <a:ahLst/>
              <a:cxnLst/>
              <a:rect l="l" t="t" r="r" b="b"/>
              <a:pathLst>
                <a:path w="53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2" name="Google Shape;5005;p68">
              <a:extLst>
                <a:ext uri="{FF2B5EF4-FFF2-40B4-BE49-F238E27FC236}">
                  <a16:creationId xmlns:a16="http://schemas.microsoft.com/office/drawing/2014/main" id="{46BC2498-C48E-3C78-A571-7406D7375105}"/>
                </a:ext>
              </a:extLst>
            </p:cNvPr>
            <p:cNvSpPr/>
            <p:nvPr/>
          </p:nvSpPr>
          <p:spPr>
            <a:xfrm>
              <a:off x="2183046" y="163543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3" name="Google Shape;5006;p68">
              <a:extLst>
                <a:ext uri="{FF2B5EF4-FFF2-40B4-BE49-F238E27FC236}">
                  <a16:creationId xmlns:a16="http://schemas.microsoft.com/office/drawing/2014/main" id="{9A135D84-FF0E-8442-1390-F47F886F529F}"/>
                </a:ext>
              </a:extLst>
            </p:cNvPr>
            <p:cNvSpPr/>
            <p:nvPr/>
          </p:nvSpPr>
          <p:spPr>
            <a:xfrm>
              <a:off x="2160711" y="1625894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4" name="Google Shape;5007;p68">
              <a:extLst>
                <a:ext uri="{FF2B5EF4-FFF2-40B4-BE49-F238E27FC236}">
                  <a16:creationId xmlns:a16="http://schemas.microsoft.com/office/drawing/2014/main" id="{617E86CC-C579-8CEF-6335-F1C16472CA94}"/>
                </a:ext>
              </a:extLst>
            </p:cNvPr>
            <p:cNvSpPr/>
            <p:nvPr/>
          </p:nvSpPr>
          <p:spPr>
            <a:xfrm>
              <a:off x="2159801" y="1625270"/>
              <a:ext cx="869" cy="584"/>
            </a:xfrm>
            <a:custGeom>
              <a:avLst/>
              <a:gdLst/>
              <a:ahLst/>
              <a:cxnLst/>
              <a:rect l="l" t="t" r="r" b="b"/>
              <a:pathLst>
                <a:path w="64" h="43" extrusionOk="0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5" name="Google Shape;5008;p68">
              <a:extLst>
                <a:ext uri="{FF2B5EF4-FFF2-40B4-BE49-F238E27FC236}">
                  <a16:creationId xmlns:a16="http://schemas.microsoft.com/office/drawing/2014/main" id="{06BD3F69-BA96-3328-8F1A-2BC6914459EB}"/>
                </a:ext>
              </a:extLst>
            </p:cNvPr>
            <p:cNvSpPr/>
            <p:nvPr/>
          </p:nvSpPr>
          <p:spPr>
            <a:xfrm>
              <a:off x="2166359" y="16443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6" name="Google Shape;5009;p68">
              <a:extLst>
                <a:ext uri="{FF2B5EF4-FFF2-40B4-BE49-F238E27FC236}">
                  <a16:creationId xmlns:a16="http://schemas.microsoft.com/office/drawing/2014/main" id="{5F30109F-D76F-95B7-095C-00409CCB829E}"/>
                </a:ext>
              </a:extLst>
            </p:cNvPr>
            <p:cNvSpPr/>
            <p:nvPr/>
          </p:nvSpPr>
          <p:spPr>
            <a:xfrm>
              <a:off x="2156855" y="164647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7" name="Google Shape;5010;p68">
              <a:extLst>
                <a:ext uri="{FF2B5EF4-FFF2-40B4-BE49-F238E27FC236}">
                  <a16:creationId xmlns:a16="http://schemas.microsoft.com/office/drawing/2014/main" id="{E835CF6C-23AD-6E87-CF40-D76EE791DCE1}"/>
                </a:ext>
              </a:extLst>
            </p:cNvPr>
            <p:cNvSpPr/>
            <p:nvPr/>
          </p:nvSpPr>
          <p:spPr>
            <a:xfrm>
              <a:off x="2157045" y="164642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8" name="Google Shape;5011;p68">
              <a:extLst>
                <a:ext uri="{FF2B5EF4-FFF2-40B4-BE49-F238E27FC236}">
                  <a16:creationId xmlns:a16="http://schemas.microsoft.com/office/drawing/2014/main" id="{57D85AD6-D884-DE55-FD3E-D98B1198D657}"/>
                </a:ext>
              </a:extLst>
            </p:cNvPr>
            <p:cNvSpPr/>
            <p:nvPr/>
          </p:nvSpPr>
          <p:spPr>
            <a:xfrm>
              <a:off x="2156570" y="164651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9" name="Google Shape;5012;p68">
              <a:extLst>
                <a:ext uri="{FF2B5EF4-FFF2-40B4-BE49-F238E27FC236}">
                  <a16:creationId xmlns:a16="http://schemas.microsoft.com/office/drawing/2014/main" id="{3067B9C0-6859-1C60-0494-C9DD8D806989}"/>
                </a:ext>
              </a:extLst>
            </p:cNvPr>
            <p:cNvSpPr/>
            <p:nvPr/>
          </p:nvSpPr>
          <p:spPr>
            <a:xfrm>
              <a:off x="2157384" y="164623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0" name="Google Shape;5013;p68">
              <a:extLst>
                <a:ext uri="{FF2B5EF4-FFF2-40B4-BE49-F238E27FC236}">
                  <a16:creationId xmlns:a16="http://schemas.microsoft.com/office/drawing/2014/main" id="{BA80C6B1-1CB9-E822-D0D7-48D582D071AD}"/>
                </a:ext>
              </a:extLst>
            </p:cNvPr>
            <p:cNvSpPr/>
            <p:nvPr/>
          </p:nvSpPr>
          <p:spPr>
            <a:xfrm>
              <a:off x="2165028" y="1643531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1" name="Google Shape;5014;p68">
              <a:extLst>
                <a:ext uri="{FF2B5EF4-FFF2-40B4-BE49-F238E27FC236}">
                  <a16:creationId xmlns:a16="http://schemas.microsoft.com/office/drawing/2014/main" id="{B77A9BB6-7C10-7102-94D5-F381C6AA916B}"/>
                </a:ext>
              </a:extLst>
            </p:cNvPr>
            <p:cNvSpPr/>
            <p:nvPr/>
          </p:nvSpPr>
          <p:spPr>
            <a:xfrm>
              <a:off x="2157235" y="164638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2" name="Google Shape;5015;p68">
              <a:extLst>
                <a:ext uri="{FF2B5EF4-FFF2-40B4-BE49-F238E27FC236}">
                  <a16:creationId xmlns:a16="http://schemas.microsoft.com/office/drawing/2014/main" id="{1A4FF889-75BA-2911-8347-88EEF4EF52E5}"/>
                </a:ext>
              </a:extLst>
            </p:cNvPr>
            <p:cNvSpPr/>
            <p:nvPr/>
          </p:nvSpPr>
          <p:spPr>
            <a:xfrm>
              <a:off x="2160561" y="1642432"/>
              <a:ext cx="1303" cy="204"/>
            </a:xfrm>
            <a:custGeom>
              <a:avLst/>
              <a:gdLst/>
              <a:ahLst/>
              <a:cxnLst/>
              <a:rect l="l" t="t" r="r" b="b"/>
              <a:pathLst>
                <a:path w="96" h="15" extrusionOk="0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3" name="Google Shape;5016;p68">
              <a:extLst>
                <a:ext uri="{FF2B5EF4-FFF2-40B4-BE49-F238E27FC236}">
                  <a16:creationId xmlns:a16="http://schemas.microsoft.com/office/drawing/2014/main" id="{2CA7FD7A-9A2C-BBAC-1BC5-D1130F41667F}"/>
                </a:ext>
              </a:extLst>
            </p:cNvPr>
            <p:cNvSpPr/>
            <p:nvPr/>
          </p:nvSpPr>
          <p:spPr>
            <a:xfrm>
              <a:off x="2164458" y="1643287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4" name="Google Shape;5017;p68">
              <a:extLst>
                <a:ext uri="{FF2B5EF4-FFF2-40B4-BE49-F238E27FC236}">
                  <a16:creationId xmlns:a16="http://schemas.microsoft.com/office/drawing/2014/main" id="{89A67E40-86D1-AFB7-51D5-C6C49EF5E656}"/>
                </a:ext>
              </a:extLst>
            </p:cNvPr>
            <p:cNvSpPr/>
            <p:nvPr/>
          </p:nvSpPr>
          <p:spPr>
            <a:xfrm>
              <a:off x="2162136" y="1642676"/>
              <a:ext cx="2200" cy="584"/>
            </a:xfrm>
            <a:custGeom>
              <a:avLst/>
              <a:gdLst/>
              <a:ahLst/>
              <a:cxnLst/>
              <a:rect l="l" t="t" r="r" b="b"/>
              <a:pathLst>
                <a:path w="162" h="43" extrusionOk="0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5" name="Google Shape;5018;p68">
              <a:extLst>
                <a:ext uri="{FF2B5EF4-FFF2-40B4-BE49-F238E27FC236}">
                  <a16:creationId xmlns:a16="http://schemas.microsoft.com/office/drawing/2014/main" id="{F388A17D-FAA9-9242-DFC5-6FA9ED49845E}"/>
                </a:ext>
              </a:extLst>
            </p:cNvPr>
            <p:cNvSpPr/>
            <p:nvPr/>
          </p:nvSpPr>
          <p:spPr>
            <a:xfrm>
              <a:off x="2156244" y="164661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6" name="Google Shape;5019;p68">
              <a:extLst>
                <a:ext uri="{FF2B5EF4-FFF2-40B4-BE49-F238E27FC236}">
                  <a16:creationId xmlns:a16="http://schemas.microsoft.com/office/drawing/2014/main" id="{BF117715-0DE3-743B-5C58-E2763B3435C9}"/>
                </a:ext>
              </a:extLst>
            </p:cNvPr>
            <p:cNvSpPr/>
            <p:nvPr/>
          </p:nvSpPr>
          <p:spPr>
            <a:xfrm>
              <a:off x="2154628" y="1646614"/>
              <a:ext cx="1195" cy="54"/>
            </a:xfrm>
            <a:custGeom>
              <a:avLst/>
              <a:gdLst/>
              <a:ahLst/>
              <a:cxnLst/>
              <a:rect l="l" t="t" r="r" b="b"/>
              <a:pathLst>
                <a:path w="88" h="4" extrusionOk="0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7" name="Google Shape;5020;p68">
              <a:extLst>
                <a:ext uri="{FF2B5EF4-FFF2-40B4-BE49-F238E27FC236}">
                  <a16:creationId xmlns:a16="http://schemas.microsoft.com/office/drawing/2014/main" id="{2C779DB3-7250-84CF-DD4D-D3D84DD332BB}"/>
                </a:ext>
              </a:extLst>
            </p:cNvPr>
            <p:cNvSpPr/>
            <p:nvPr/>
          </p:nvSpPr>
          <p:spPr>
            <a:xfrm>
              <a:off x="2166984" y="1644903"/>
              <a:ext cx="2906" cy="1113"/>
            </a:xfrm>
            <a:custGeom>
              <a:avLst/>
              <a:gdLst/>
              <a:ahLst/>
              <a:cxnLst/>
              <a:rect l="l" t="t" r="r" b="b"/>
              <a:pathLst>
                <a:path w="214" h="82" extrusionOk="0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5021;p68">
              <a:extLst>
                <a:ext uri="{FF2B5EF4-FFF2-40B4-BE49-F238E27FC236}">
                  <a16:creationId xmlns:a16="http://schemas.microsoft.com/office/drawing/2014/main" id="{76DAE7F1-26D2-7C5A-FDBE-3C192879EAC5}"/>
                </a:ext>
              </a:extLst>
            </p:cNvPr>
            <p:cNvSpPr/>
            <p:nvPr/>
          </p:nvSpPr>
          <p:spPr>
            <a:xfrm>
              <a:off x="2154248" y="16466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5022;p68">
              <a:extLst>
                <a:ext uri="{FF2B5EF4-FFF2-40B4-BE49-F238E27FC236}">
                  <a16:creationId xmlns:a16="http://schemas.microsoft.com/office/drawing/2014/main" id="{301E23A4-D076-E68C-AFE9-E772F622F701}"/>
                </a:ext>
              </a:extLst>
            </p:cNvPr>
            <p:cNvSpPr/>
            <p:nvPr/>
          </p:nvSpPr>
          <p:spPr>
            <a:xfrm>
              <a:off x="2153813" y="1646573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0" name="Google Shape;5023;p68">
              <a:extLst>
                <a:ext uri="{FF2B5EF4-FFF2-40B4-BE49-F238E27FC236}">
                  <a16:creationId xmlns:a16="http://schemas.microsoft.com/office/drawing/2014/main" id="{BDD5CD50-FD91-5A4C-B6EC-0AB45578686C}"/>
                </a:ext>
              </a:extLst>
            </p:cNvPr>
            <p:cNvSpPr/>
            <p:nvPr/>
          </p:nvSpPr>
          <p:spPr>
            <a:xfrm>
              <a:off x="2153433" y="164651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1" name="Google Shape;5024;p68">
              <a:extLst>
                <a:ext uri="{FF2B5EF4-FFF2-40B4-BE49-F238E27FC236}">
                  <a16:creationId xmlns:a16="http://schemas.microsoft.com/office/drawing/2014/main" id="{418D8A2E-4662-1DA7-835B-96D3B526C865}"/>
                </a:ext>
              </a:extLst>
            </p:cNvPr>
            <p:cNvSpPr/>
            <p:nvPr/>
          </p:nvSpPr>
          <p:spPr>
            <a:xfrm>
              <a:off x="2171641" y="1645052"/>
              <a:ext cx="1100" cy="530"/>
            </a:xfrm>
            <a:custGeom>
              <a:avLst/>
              <a:gdLst/>
              <a:ahLst/>
              <a:cxnLst/>
              <a:rect l="l" t="t" r="r" b="b"/>
              <a:pathLst>
                <a:path w="81" h="39" extrusionOk="0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5025;p68">
              <a:extLst>
                <a:ext uri="{FF2B5EF4-FFF2-40B4-BE49-F238E27FC236}">
                  <a16:creationId xmlns:a16="http://schemas.microsoft.com/office/drawing/2014/main" id="{5C271158-C939-9243-675D-DCF6EB7BC089}"/>
                </a:ext>
              </a:extLst>
            </p:cNvPr>
            <p:cNvSpPr/>
            <p:nvPr/>
          </p:nvSpPr>
          <p:spPr>
            <a:xfrm>
              <a:off x="2152958" y="16464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3" name="Google Shape;5026;p68">
              <a:extLst>
                <a:ext uri="{FF2B5EF4-FFF2-40B4-BE49-F238E27FC236}">
                  <a16:creationId xmlns:a16="http://schemas.microsoft.com/office/drawing/2014/main" id="{F2CD23FB-0C78-3CA5-17DE-24981DF1B173}"/>
                </a:ext>
              </a:extLst>
            </p:cNvPr>
            <p:cNvSpPr/>
            <p:nvPr/>
          </p:nvSpPr>
          <p:spPr>
            <a:xfrm>
              <a:off x="2155864" y="164661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4" name="Google Shape;5027;p68">
              <a:extLst>
                <a:ext uri="{FF2B5EF4-FFF2-40B4-BE49-F238E27FC236}">
                  <a16:creationId xmlns:a16="http://schemas.microsoft.com/office/drawing/2014/main" id="{7FF1BD33-6497-D7F4-EBF4-03A7AD63CE9D}"/>
                </a:ext>
              </a:extLst>
            </p:cNvPr>
            <p:cNvSpPr/>
            <p:nvPr/>
          </p:nvSpPr>
          <p:spPr>
            <a:xfrm>
              <a:off x="2152768" y="164642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5" name="Google Shape;5028;p68">
              <a:extLst>
                <a:ext uri="{FF2B5EF4-FFF2-40B4-BE49-F238E27FC236}">
                  <a16:creationId xmlns:a16="http://schemas.microsoft.com/office/drawing/2014/main" id="{917CC0B7-DF8B-E1E2-8E1A-D695398CD6EC}"/>
                </a:ext>
              </a:extLst>
            </p:cNvPr>
            <p:cNvSpPr/>
            <p:nvPr/>
          </p:nvSpPr>
          <p:spPr>
            <a:xfrm>
              <a:off x="2173637" y="1639417"/>
              <a:ext cx="38709" cy="14569"/>
            </a:xfrm>
            <a:custGeom>
              <a:avLst/>
              <a:gdLst/>
              <a:ahLst/>
              <a:cxnLst/>
              <a:rect l="l" t="t" r="r" b="b"/>
              <a:pathLst>
                <a:path w="2851" h="1073" extrusionOk="0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6" name="Google Shape;5029;p68">
              <a:extLst>
                <a:ext uri="{FF2B5EF4-FFF2-40B4-BE49-F238E27FC236}">
                  <a16:creationId xmlns:a16="http://schemas.microsoft.com/office/drawing/2014/main" id="{D399DB88-DE82-0A8D-A089-125A5649774F}"/>
                </a:ext>
              </a:extLst>
            </p:cNvPr>
            <p:cNvSpPr/>
            <p:nvPr/>
          </p:nvSpPr>
          <p:spPr>
            <a:xfrm>
              <a:off x="2211667" y="164286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7" name="Google Shape;5030;p68">
              <a:extLst>
                <a:ext uri="{FF2B5EF4-FFF2-40B4-BE49-F238E27FC236}">
                  <a16:creationId xmlns:a16="http://schemas.microsoft.com/office/drawing/2014/main" id="{D048A9B2-E5D1-17D9-D8D1-2EDEA1DA5CE3}"/>
                </a:ext>
              </a:extLst>
            </p:cNvPr>
            <p:cNvSpPr/>
            <p:nvPr/>
          </p:nvSpPr>
          <p:spPr>
            <a:xfrm>
              <a:off x="2209332" y="164214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8" name="Google Shape;5031;p68">
              <a:extLst>
                <a:ext uri="{FF2B5EF4-FFF2-40B4-BE49-F238E27FC236}">
                  <a16:creationId xmlns:a16="http://schemas.microsoft.com/office/drawing/2014/main" id="{722A2447-2BAD-7904-FD27-F54AAFF72C7C}"/>
                </a:ext>
              </a:extLst>
            </p:cNvPr>
            <p:cNvSpPr/>
            <p:nvPr/>
          </p:nvSpPr>
          <p:spPr>
            <a:xfrm>
              <a:off x="2200343" y="1640341"/>
              <a:ext cx="3014" cy="489"/>
            </a:xfrm>
            <a:custGeom>
              <a:avLst/>
              <a:gdLst/>
              <a:ahLst/>
              <a:cxnLst/>
              <a:rect l="l" t="t" r="r" b="b"/>
              <a:pathLst>
                <a:path w="222" h="36" extrusionOk="0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9" name="Google Shape;5032;p68">
              <a:extLst>
                <a:ext uri="{FF2B5EF4-FFF2-40B4-BE49-F238E27FC236}">
                  <a16:creationId xmlns:a16="http://schemas.microsoft.com/office/drawing/2014/main" id="{6185F3BA-4452-F647-0BEE-737123BCA501}"/>
                </a:ext>
              </a:extLst>
            </p:cNvPr>
            <p:cNvSpPr/>
            <p:nvPr/>
          </p:nvSpPr>
          <p:spPr>
            <a:xfrm>
              <a:off x="2212088" y="164296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0" name="Google Shape;5033;p68">
              <a:extLst>
                <a:ext uri="{FF2B5EF4-FFF2-40B4-BE49-F238E27FC236}">
                  <a16:creationId xmlns:a16="http://schemas.microsoft.com/office/drawing/2014/main" id="{D2AFAAA8-0666-EB24-CBF1-43CF53B735ED}"/>
                </a:ext>
              </a:extLst>
            </p:cNvPr>
            <p:cNvSpPr/>
            <p:nvPr/>
          </p:nvSpPr>
          <p:spPr>
            <a:xfrm>
              <a:off x="2209807" y="16423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1" name="Google Shape;5034;p68">
              <a:extLst>
                <a:ext uri="{FF2B5EF4-FFF2-40B4-BE49-F238E27FC236}">
                  <a16:creationId xmlns:a16="http://schemas.microsoft.com/office/drawing/2014/main" id="{450399FB-C361-F09E-0D70-461CB17A815E}"/>
                </a:ext>
              </a:extLst>
            </p:cNvPr>
            <p:cNvSpPr/>
            <p:nvPr/>
          </p:nvSpPr>
          <p:spPr>
            <a:xfrm>
              <a:off x="2209481" y="16422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2" name="Google Shape;5035;p68">
              <a:extLst>
                <a:ext uri="{FF2B5EF4-FFF2-40B4-BE49-F238E27FC236}">
                  <a16:creationId xmlns:a16="http://schemas.microsoft.com/office/drawing/2014/main" id="{BDD30D61-91A3-0B12-D15E-DAE5032B17C7}"/>
                </a:ext>
              </a:extLst>
            </p:cNvPr>
            <p:cNvSpPr/>
            <p:nvPr/>
          </p:nvSpPr>
          <p:spPr>
            <a:xfrm>
              <a:off x="2209576" y="164224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3" name="Google Shape;5036;p68">
              <a:extLst>
                <a:ext uri="{FF2B5EF4-FFF2-40B4-BE49-F238E27FC236}">
                  <a16:creationId xmlns:a16="http://schemas.microsoft.com/office/drawing/2014/main" id="{FF7526AB-9805-04E0-5EBB-D95132801DD4}"/>
                </a:ext>
              </a:extLst>
            </p:cNvPr>
            <p:cNvSpPr/>
            <p:nvPr/>
          </p:nvSpPr>
          <p:spPr>
            <a:xfrm>
              <a:off x="2209291" y="16420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4" name="Google Shape;5037;p68">
              <a:extLst>
                <a:ext uri="{FF2B5EF4-FFF2-40B4-BE49-F238E27FC236}">
                  <a16:creationId xmlns:a16="http://schemas.microsoft.com/office/drawing/2014/main" id="{B0891D8A-F764-B268-3723-035D946883F6}"/>
                </a:ext>
              </a:extLst>
            </p:cNvPr>
            <p:cNvSpPr/>
            <p:nvPr/>
          </p:nvSpPr>
          <p:spPr>
            <a:xfrm>
              <a:off x="2209956" y="164243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5" name="Google Shape;5038;p68">
              <a:extLst>
                <a:ext uri="{FF2B5EF4-FFF2-40B4-BE49-F238E27FC236}">
                  <a16:creationId xmlns:a16="http://schemas.microsoft.com/office/drawing/2014/main" id="{1F32C1C4-727F-6B24-5C79-F2A65065DFDC}"/>
                </a:ext>
              </a:extLst>
            </p:cNvPr>
            <p:cNvSpPr/>
            <p:nvPr/>
          </p:nvSpPr>
          <p:spPr>
            <a:xfrm>
              <a:off x="2185802" y="163939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6" name="Google Shape;5039;p68">
              <a:extLst>
                <a:ext uri="{FF2B5EF4-FFF2-40B4-BE49-F238E27FC236}">
                  <a16:creationId xmlns:a16="http://schemas.microsoft.com/office/drawing/2014/main" id="{D827F6B9-640E-A6F3-CC05-89EDD50EE02E}"/>
                </a:ext>
              </a:extLst>
            </p:cNvPr>
            <p:cNvSpPr/>
            <p:nvPr/>
          </p:nvSpPr>
          <p:spPr>
            <a:xfrm>
              <a:off x="2209196" y="16420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7" name="Google Shape;5040;p68">
              <a:extLst>
                <a:ext uri="{FF2B5EF4-FFF2-40B4-BE49-F238E27FC236}">
                  <a16:creationId xmlns:a16="http://schemas.microsoft.com/office/drawing/2014/main" id="{F18A1EEC-FBEE-7B34-9C15-0DF6943DE4ED}"/>
                </a:ext>
              </a:extLst>
            </p:cNvPr>
            <p:cNvSpPr/>
            <p:nvPr/>
          </p:nvSpPr>
          <p:spPr>
            <a:xfrm>
              <a:off x="2210187" y="16424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8" name="Google Shape;5041;p68">
              <a:extLst>
                <a:ext uri="{FF2B5EF4-FFF2-40B4-BE49-F238E27FC236}">
                  <a16:creationId xmlns:a16="http://schemas.microsoft.com/office/drawing/2014/main" id="{2A1AC480-1129-BFF2-92F1-D316AF9F37CE}"/>
                </a:ext>
              </a:extLst>
            </p:cNvPr>
            <p:cNvSpPr/>
            <p:nvPr/>
          </p:nvSpPr>
          <p:spPr>
            <a:xfrm>
              <a:off x="2210472" y="16425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9" name="Google Shape;5042;p68">
              <a:extLst>
                <a:ext uri="{FF2B5EF4-FFF2-40B4-BE49-F238E27FC236}">
                  <a16:creationId xmlns:a16="http://schemas.microsoft.com/office/drawing/2014/main" id="{C26F652D-928D-DDD5-DCCC-CDCFC1A3B01B}"/>
                </a:ext>
              </a:extLst>
            </p:cNvPr>
            <p:cNvSpPr/>
            <p:nvPr/>
          </p:nvSpPr>
          <p:spPr>
            <a:xfrm>
              <a:off x="2198062" y="1640056"/>
              <a:ext cx="2295" cy="299"/>
            </a:xfrm>
            <a:custGeom>
              <a:avLst/>
              <a:gdLst/>
              <a:ahLst/>
              <a:cxnLst/>
              <a:rect l="l" t="t" r="r" b="b"/>
              <a:pathLst>
                <a:path w="169" h="22" extrusionOk="0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5043;p68">
              <a:extLst>
                <a:ext uri="{FF2B5EF4-FFF2-40B4-BE49-F238E27FC236}">
                  <a16:creationId xmlns:a16="http://schemas.microsoft.com/office/drawing/2014/main" id="{2D7B5DA8-FA13-80FE-B609-7B0246265834}"/>
                </a:ext>
              </a:extLst>
            </p:cNvPr>
            <p:cNvSpPr/>
            <p:nvPr/>
          </p:nvSpPr>
          <p:spPr>
            <a:xfrm>
              <a:off x="2210757" y="164267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5044;p68">
              <a:extLst>
                <a:ext uri="{FF2B5EF4-FFF2-40B4-BE49-F238E27FC236}">
                  <a16:creationId xmlns:a16="http://schemas.microsoft.com/office/drawing/2014/main" id="{9A547123-59A9-8EDF-A9E1-4FF186EEB3B0}"/>
                </a:ext>
              </a:extLst>
            </p:cNvPr>
            <p:cNvSpPr/>
            <p:nvPr/>
          </p:nvSpPr>
          <p:spPr>
            <a:xfrm>
              <a:off x="2173501" y="1647713"/>
              <a:ext cx="2145" cy="4195"/>
            </a:xfrm>
            <a:custGeom>
              <a:avLst/>
              <a:gdLst/>
              <a:ahLst/>
              <a:cxnLst/>
              <a:rect l="l" t="t" r="r" b="b"/>
              <a:pathLst>
                <a:path w="158" h="309" extrusionOk="0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5045;p68">
              <a:extLst>
                <a:ext uri="{FF2B5EF4-FFF2-40B4-BE49-F238E27FC236}">
                  <a16:creationId xmlns:a16="http://schemas.microsoft.com/office/drawing/2014/main" id="{C83C0278-FE4E-0A6C-A21F-0AD4AF4760A4}"/>
                </a:ext>
              </a:extLst>
            </p:cNvPr>
            <p:cNvSpPr/>
            <p:nvPr/>
          </p:nvSpPr>
          <p:spPr>
            <a:xfrm>
              <a:off x="2208286" y="16483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3" name="Google Shape;5046;p68">
              <a:extLst>
                <a:ext uri="{FF2B5EF4-FFF2-40B4-BE49-F238E27FC236}">
                  <a16:creationId xmlns:a16="http://schemas.microsoft.com/office/drawing/2014/main" id="{5ADB0D07-6ADB-0A74-FA67-4D2853C4F62A}"/>
                </a:ext>
              </a:extLst>
            </p:cNvPr>
            <p:cNvSpPr/>
            <p:nvPr/>
          </p:nvSpPr>
          <p:spPr>
            <a:xfrm>
              <a:off x="2208191" y="16483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4" name="Google Shape;5047;p68">
              <a:extLst>
                <a:ext uri="{FF2B5EF4-FFF2-40B4-BE49-F238E27FC236}">
                  <a16:creationId xmlns:a16="http://schemas.microsoft.com/office/drawing/2014/main" id="{65CCACCE-CAEE-0E1D-A251-7554C7342508}"/>
                </a:ext>
              </a:extLst>
            </p:cNvPr>
            <p:cNvSpPr/>
            <p:nvPr/>
          </p:nvSpPr>
          <p:spPr>
            <a:xfrm>
              <a:off x="2209956" y="164908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5" name="Google Shape;5048;p68">
              <a:extLst>
                <a:ext uri="{FF2B5EF4-FFF2-40B4-BE49-F238E27FC236}">
                  <a16:creationId xmlns:a16="http://schemas.microsoft.com/office/drawing/2014/main" id="{31306E33-8A12-78C1-3837-2DEEEF4A5752}"/>
                </a:ext>
              </a:extLst>
            </p:cNvPr>
            <p:cNvSpPr/>
            <p:nvPr/>
          </p:nvSpPr>
          <p:spPr>
            <a:xfrm>
              <a:off x="2209427" y="164889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6" name="Google Shape;5049;p68">
              <a:extLst>
                <a:ext uri="{FF2B5EF4-FFF2-40B4-BE49-F238E27FC236}">
                  <a16:creationId xmlns:a16="http://schemas.microsoft.com/office/drawing/2014/main" id="{3BC78AA2-0DC8-CAE0-92BB-3119835637AD}"/>
                </a:ext>
              </a:extLst>
            </p:cNvPr>
            <p:cNvSpPr/>
            <p:nvPr/>
          </p:nvSpPr>
          <p:spPr>
            <a:xfrm>
              <a:off x="2208381" y="164847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7" name="Google Shape;5050;p68">
              <a:extLst>
                <a:ext uri="{FF2B5EF4-FFF2-40B4-BE49-F238E27FC236}">
                  <a16:creationId xmlns:a16="http://schemas.microsoft.com/office/drawing/2014/main" id="{4A862404-425A-92AD-3FA9-A28D18EB953A}"/>
                </a:ext>
              </a:extLst>
            </p:cNvPr>
            <p:cNvSpPr/>
            <p:nvPr/>
          </p:nvSpPr>
          <p:spPr>
            <a:xfrm>
              <a:off x="2175632" y="1651895"/>
              <a:ext cx="638" cy="774"/>
            </a:xfrm>
            <a:custGeom>
              <a:avLst/>
              <a:gdLst/>
              <a:ahLst/>
              <a:cxnLst/>
              <a:rect l="l" t="t" r="r" b="b"/>
              <a:pathLst>
                <a:path w="47" h="57" extrusionOk="0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8" name="Google Shape;5051;p68">
              <a:extLst>
                <a:ext uri="{FF2B5EF4-FFF2-40B4-BE49-F238E27FC236}">
                  <a16:creationId xmlns:a16="http://schemas.microsoft.com/office/drawing/2014/main" id="{8BC50206-0D76-20C4-D82B-0E42FFC3A183}"/>
                </a:ext>
              </a:extLst>
            </p:cNvPr>
            <p:cNvSpPr/>
            <p:nvPr/>
          </p:nvSpPr>
          <p:spPr>
            <a:xfrm>
              <a:off x="2208531" y="164851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9" name="Google Shape;5052;p68">
              <a:extLst>
                <a:ext uri="{FF2B5EF4-FFF2-40B4-BE49-F238E27FC236}">
                  <a16:creationId xmlns:a16="http://schemas.microsoft.com/office/drawing/2014/main" id="{D923B593-2CC6-0178-D2CF-6D83680B0E5E}"/>
                </a:ext>
              </a:extLst>
            </p:cNvPr>
            <p:cNvSpPr/>
            <p:nvPr/>
          </p:nvSpPr>
          <p:spPr>
            <a:xfrm>
              <a:off x="2208816" y="16486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0" name="Google Shape;5053;p68">
              <a:extLst>
                <a:ext uri="{FF2B5EF4-FFF2-40B4-BE49-F238E27FC236}">
                  <a16:creationId xmlns:a16="http://schemas.microsoft.com/office/drawing/2014/main" id="{C9F02D31-FB21-9A94-1759-D455BED53DD1}"/>
                </a:ext>
              </a:extLst>
            </p:cNvPr>
            <p:cNvSpPr/>
            <p:nvPr/>
          </p:nvSpPr>
          <p:spPr>
            <a:xfrm>
              <a:off x="2209047" y="1648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1" name="Google Shape;5054;p68">
              <a:extLst>
                <a:ext uri="{FF2B5EF4-FFF2-40B4-BE49-F238E27FC236}">
                  <a16:creationId xmlns:a16="http://schemas.microsoft.com/office/drawing/2014/main" id="{55D42D9C-D978-6A45-799A-DF71DAC0E13B}"/>
                </a:ext>
              </a:extLst>
            </p:cNvPr>
            <p:cNvSpPr/>
            <p:nvPr/>
          </p:nvSpPr>
          <p:spPr>
            <a:xfrm>
              <a:off x="2175402" y="1651515"/>
              <a:ext cx="530" cy="720"/>
            </a:xfrm>
            <a:custGeom>
              <a:avLst/>
              <a:gdLst/>
              <a:ahLst/>
              <a:cxnLst/>
              <a:rect l="l" t="t" r="r" b="b"/>
              <a:pathLst>
                <a:path w="39" h="53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2" name="Google Shape;5055;p68">
              <a:extLst>
                <a:ext uri="{FF2B5EF4-FFF2-40B4-BE49-F238E27FC236}">
                  <a16:creationId xmlns:a16="http://schemas.microsoft.com/office/drawing/2014/main" id="{5CFE47A0-56AC-5E6B-7743-375A6D12CFF6}"/>
                </a:ext>
              </a:extLst>
            </p:cNvPr>
            <p:cNvSpPr/>
            <p:nvPr/>
          </p:nvSpPr>
          <p:spPr>
            <a:xfrm>
              <a:off x="2174492" y="16463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3" name="Google Shape;5056;p68">
              <a:extLst>
                <a:ext uri="{FF2B5EF4-FFF2-40B4-BE49-F238E27FC236}">
                  <a16:creationId xmlns:a16="http://schemas.microsoft.com/office/drawing/2014/main" id="{2CE2AB2C-10FD-55DB-DB9A-4EC17DABD44A}"/>
                </a:ext>
              </a:extLst>
            </p:cNvPr>
            <p:cNvSpPr/>
            <p:nvPr/>
          </p:nvSpPr>
          <p:spPr>
            <a:xfrm>
              <a:off x="2174356" y="16464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4" name="Google Shape;5057;p68">
              <a:extLst>
                <a:ext uri="{FF2B5EF4-FFF2-40B4-BE49-F238E27FC236}">
                  <a16:creationId xmlns:a16="http://schemas.microsoft.com/office/drawing/2014/main" id="{4D57FEC7-81AF-338B-8823-A176184938AB}"/>
                </a:ext>
              </a:extLst>
            </p:cNvPr>
            <p:cNvSpPr/>
            <p:nvPr/>
          </p:nvSpPr>
          <p:spPr>
            <a:xfrm>
              <a:off x="2174166" y="16466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5" name="Google Shape;5058;p68">
              <a:extLst>
                <a:ext uri="{FF2B5EF4-FFF2-40B4-BE49-F238E27FC236}">
                  <a16:creationId xmlns:a16="http://schemas.microsoft.com/office/drawing/2014/main" id="{B056822D-4383-C434-7535-70554F30DBAE}"/>
                </a:ext>
              </a:extLst>
            </p:cNvPr>
            <p:cNvSpPr/>
            <p:nvPr/>
          </p:nvSpPr>
          <p:spPr>
            <a:xfrm>
              <a:off x="2174587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6" name="Google Shape;5059;p68">
              <a:extLst>
                <a:ext uri="{FF2B5EF4-FFF2-40B4-BE49-F238E27FC236}">
                  <a16:creationId xmlns:a16="http://schemas.microsoft.com/office/drawing/2014/main" id="{3933FCB0-CCD3-3557-C310-F348495DF328}"/>
                </a:ext>
              </a:extLst>
            </p:cNvPr>
            <p:cNvSpPr/>
            <p:nvPr/>
          </p:nvSpPr>
          <p:spPr>
            <a:xfrm>
              <a:off x="2173732" y="16472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7" name="Google Shape;5060;p68">
              <a:extLst>
                <a:ext uri="{FF2B5EF4-FFF2-40B4-BE49-F238E27FC236}">
                  <a16:creationId xmlns:a16="http://schemas.microsoft.com/office/drawing/2014/main" id="{F50CAA72-3BCE-20F5-F696-C6725744C0D3}"/>
                </a:ext>
              </a:extLst>
            </p:cNvPr>
            <p:cNvSpPr/>
            <p:nvPr/>
          </p:nvSpPr>
          <p:spPr>
            <a:xfrm>
              <a:off x="2173976" y="16468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8" name="Google Shape;5061;p68">
              <a:extLst>
                <a:ext uri="{FF2B5EF4-FFF2-40B4-BE49-F238E27FC236}">
                  <a16:creationId xmlns:a16="http://schemas.microsoft.com/office/drawing/2014/main" id="{6519A591-8B41-E941-EA40-9780276DEE02}"/>
                </a:ext>
              </a:extLst>
            </p:cNvPr>
            <p:cNvSpPr/>
            <p:nvPr/>
          </p:nvSpPr>
          <p:spPr>
            <a:xfrm>
              <a:off x="2182910" y="1641345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9" name="Google Shape;5062;p68">
              <a:extLst>
                <a:ext uri="{FF2B5EF4-FFF2-40B4-BE49-F238E27FC236}">
                  <a16:creationId xmlns:a16="http://schemas.microsoft.com/office/drawing/2014/main" id="{289268E7-F859-D039-D0F6-B281CEBB6D4C}"/>
                </a:ext>
              </a:extLst>
            </p:cNvPr>
            <p:cNvSpPr/>
            <p:nvPr/>
          </p:nvSpPr>
          <p:spPr>
            <a:xfrm>
              <a:off x="2174682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0" name="Google Shape;5063;p68">
              <a:extLst>
                <a:ext uri="{FF2B5EF4-FFF2-40B4-BE49-F238E27FC236}">
                  <a16:creationId xmlns:a16="http://schemas.microsoft.com/office/drawing/2014/main" id="{DB64B615-F89B-CFDC-35D1-30C78E97E74F}"/>
                </a:ext>
              </a:extLst>
            </p:cNvPr>
            <p:cNvSpPr/>
            <p:nvPr/>
          </p:nvSpPr>
          <p:spPr>
            <a:xfrm>
              <a:off x="2185517" y="1639390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1" name="Google Shape;5064;p68">
              <a:extLst>
                <a:ext uri="{FF2B5EF4-FFF2-40B4-BE49-F238E27FC236}">
                  <a16:creationId xmlns:a16="http://schemas.microsoft.com/office/drawing/2014/main" id="{A70169E8-73BD-2B57-1D71-85376B96423E}"/>
                </a:ext>
              </a:extLst>
            </p:cNvPr>
            <p:cNvSpPr/>
            <p:nvPr/>
          </p:nvSpPr>
          <p:spPr>
            <a:xfrm>
              <a:off x="2184906" y="1639635"/>
              <a:ext cx="489" cy="339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2" name="Google Shape;5065;p68">
              <a:extLst>
                <a:ext uri="{FF2B5EF4-FFF2-40B4-BE49-F238E27FC236}">
                  <a16:creationId xmlns:a16="http://schemas.microsoft.com/office/drawing/2014/main" id="{6799F0FB-2023-CF5A-73A6-40D617A11ACE}"/>
                </a:ext>
              </a:extLst>
            </p:cNvPr>
            <p:cNvSpPr/>
            <p:nvPr/>
          </p:nvSpPr>
          <p:spPr>
            <a:xfrm>
              <a:off x="2173501" y="16477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3" name="Google Shape;5066;p68">
              <a:extLst>
                <a:ext uri="{FF2B5EF4-FFF2-40B4-BE49-F238E27FC236}">
                  <a16:creationId xmlns:a16="http://schemas.microsoft.com/office/drawing/2014/main" id="{5E766235-8B76-1894-89FC-29E0EACF57EA}"/>
                </a:ext>
              </a:extLst>
            </p:cNvPr>
            <p:cNvSpPr/>
            <p:nvPr/>
          </p:nvSpPr>
          <p:spPr>
            <a:xfrm>
              <a:off x="2184376" y="1640056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4" name="Google Shape;5067;p68">
              <a:extLst>
                <a:ext uri="{FF2B5EF4-FFF2-40B4-BE49-F238E27FC236}">
                  <a16:creationId xmlns:a16="http://schemas.microsoft.com/office/drawing/2014/main" id="{977F90E0-2022-CF51-2D61-E0C6C8BF6F11}"/>
                </a:ext>
              </a:extLst>
            </p:cNvPr>
            <p:cNvSpPr/>
            <p:nvPr/>
          </p:nvSpPr>
          <p:spPr>
            <a:xfrm>
              <a:off x="2182380" y="164182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5" name="Google Shape;5068;p68">
              <a:extLst>
                <a:ext uri="{FF2B5EF4-FFF2-40B4-BE49-F238E27FC236}">
                  <a16:creationId xmlns:a16="http://schemas.microsoft.com/office/drawing/2014/main" id="{3BA1EDD7-B7B3-AE7E-7F94-EA11D55783B5}"/>
                </a:ext>
              </a:extLst>
            </p:cNvPr>
            <p:cNvSpPr/>
            <p:nvPr/>
          </p:nvSpPr>
          <p:spPr>
            <a:xfrm>
              <a:off x="2183860" y="1640490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6" name="Google Shape;5069;p68">
              <a:extLst>
                <a:ext uri="{FF2B5EF4-FFF2-40B4-BE49-F238E27FC236}">
                  <a16:creationId xmlns:a16="http://schemas.microsoft.com/office/drawing/2014/main" id="{5EBB2B37-E0C1-3648-52FF-D485A8B66B85}"/>
                </a:ext>
              </a:extLst>
            </p:cNvPr>
            <p:cNvSpPr/>
            <p:nvPr/>
          </p:nvSpPr>
          <p:spPr>
            <a:xfrm>
              <a:off x="2183385" y="1640911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7" name="Google Shape;5070;p68">
              <a:extLst>
                <a:ext uri="{FF2B5EF4-FFF2-40B4-BE49-F238E27FC236}">
                  <a16:creationId xmlns:a16="http://schemas.microsoft.com/office/drawing/2014/main" id="{AD48A0D3-60DB-50FA-8851-7218D5D6E5E8}"/>
                </a:ext>
              </a:extLst>
            </p:cNvPr>
            <p:cNvSpPr/>
            <p:nvPr/>
          </p:nvSpPr>
          <p:spPr>
            <a:xfrm>
              <a:off x="2173501" y="1647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8" name="Google Shape;5071;p68">
              <a:extLst>
                <a:ext uri="{FF2B5EF4-FFF2-40B4-BE49-F238E27FC236}">
                  <a16:creationId xmlns:a16="http://schemas.microsoft.com/office/drawing/2014/main" id="{F15A42AF-B8A4-5093-FEDA-0AF1A505266E}"/>
                </a:ext>
              </a:extLst>
            </p:cNvPr>
            <p:cNvSpPr/>
            <p:nvPr/>
          </p:nvSpPr>
          <p:spPr>
            <a:xfrm>
              <a:off x="1977808" y="1708880"/>
              <a:ext cx="22865" cy="43584"/>
            </a:xfrm>
            <a:custGeom>
              <a:avLst/>
              <a:gdLst/>
              <a:ahLst/>
              <a:cxnLst/>
              <a:rect l="l" t="t" r="r" b="b"/>
              <a:pathLst>
                <a:path w="1684" h="3210" extrusionOk="0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9" name="Google Shape;5072;p68">
              <a:extLst>
                <a:ext uri="{FF2B5EF4-FFF2-40B4-BE49-F238E27FC236}">
                  <a16:creationId xmlns:a16="http://schemas.microsoft.com/office/drawing/2014/main" id="{E6A1397D-CB1B-962C-0D61-98EE31402B82}"/>
                </a:ext>
              </a:extLst>
            </p:cNvPr>
            <p:cNvSpPr/>
            <p:nvPr/>
          </p:nvSpPr>
          <p:spPr>
            <a:xfrm>
              <a:off x="2073964" y="1600939"/>
              <a:ext cx="27440" cy="23163"/>
            </a:xfrm>
            <a:custGeom>
              <a:avLst/>
              <a:gdLst/>
              <a:ahLst/>
              <a:cxnLst/>
              <a:rect l="l" t="t" r="r" b="b"/>
              <a:pathLst>
                <a:path w="2021" h="1706" extrusionOk="0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0" name="Google Shape;5073;p68">
              <a:extLst>
                <a:ext uri="{FF2B5EF4-FFF2-40B4-BE49-F238E27FC236}">
                  <a16:creationId xmlns:a16="http://schemas.microsoft.com/office/drawing/2014/main" id="{13FC4808-2E3C-06F8-B863-F90726E33027}"/>
                </a:ext>
              </a:extLst>
            </p:cNvPr>
            <p:cNvSpPr/>
            <p:nvPr/>
          </p:nvSpPr>
          <p:spPr>
            <a:xfrm>
              <a:off x="2092647" y="1634489"/>
              <a:ext cx="2865" cy="4114"/>
            </a:xfrm>
            <a:custGeom>
              <a:avLst/>
              <a:gdLst/>
              <a:ahLst/>
              <a:cxnLst/>
              <a:rect l="l" t="t" r="r" b="b"/>
              <a:pathLst>
                <a:path w="211" h="303" extrusionOk="0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1" name="Google Shape;5074;p68">
              <a:extLst>
                <a:ext uri="{FF2B5EF4-FFF2-40B4-BE49-F238E27FC236}">
                  <a16:creationId xmlns:a16="http://schemas.microsoft.com/office/drawing/2014/main" id="{89BB5BD4-7ED0-B5C7-165D-69A7F3D0943A}"/>
                </a:ext>
              </a:extLst>
            </p:cNvPr>
            <p:cNvSpPr/>
            <p:nvPr/>
          </p:nvSpPr>
          <p:spPr>
            <a:xfrm>
              <a:off x="2068873" y="1620273"/>
              <a:ext cx="26014" cy="18194"/>
            </a:xfrm>
            <a:custGeom>
              <a:avLst/>
              <a:gdLst/>
              <a:ahLst/>
              <a:cxnLst/>
              <a:rect l="l" t="t" r="r" b="b"/>
              <a:pathLst>
                <a:path w="1916" h="1340" extrusionOk="0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2" name="Google Shape;5075;p68">
              <a:extLst>
                <a:ext uri="{FF2B5EF4-FFF2-40B4-BE49-F238E27FC236}">
                  <a16:creationId xmlns:a16="http://schemas.microsoft.com/office/drawing/2014/main" id="{CDBEA745-94E1-0E9B-57D4-67E4375289FC}"/>
                </a:ext>
              </a:extLst>
            </p:cNvPr>
            <p:cNvSpPr/>
            <p:nvPr/>
          </p:nvSpPr>
          <p:spPr>
            <a:xfrm>
              <a:off x="2073244" y="162304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3" name="Google Shape;5076;p68">
              <a:extLst>
                <a:ext uri="{FF2B5EF4-FFF2-40B4-BE49-F238E27FC236}">
                  <a16:creationId xmlns:a16="http://schemas.microsoft.com/office/drawing/2014/main" id="{5CE8571A-F845-1C04-8926-7B33026C88F9}"/>
                </a:ext>
              </a:extLst>
            </p:cNvPr>
            <p:cNvSpPr/>
            <p:nvPr/>
          </p:nvSpPr>
          <p:spPr>
            <a:xfrm>
              <a:off x="2091547" y="1625134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4" name="Google Shape;5077;p68">
              <a:extLst>
                <a:ext uri="{FF2B5EF4-FFF2-40B4-BE49-F238E27FC236}">
                  <a16:creationId xmlns:a16="http://schemas.microsoft.com/office/drawing/2014/main" id="{30485C13-C466-8896-AA0C-29B47931526F}"/>
                </a:ext>
              </a:extLst>
            </p:cNvPr>
            <p:cNvSpPr/>
            <p:nvPr/>
          </p:nvSpPr>
          <p:spPr>
            <a:xfrm>
              <a:off x="2074480" y="16233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5" name="Google Shape;5078;p68">
              <a:extLst>
                <a:ext uri="{FF2B5EF4-FFF2-40B4-BE49-F238E27FC236}">
                  <a16:creationId xmlns:a16="http://schemas.microsoft.com/office/drawing/2014/main" id="{A4F07655-22D2-199F-C183-3BD1950A526C}"/>
                </a:ext>
              </a:extLst>
            </p:cNvPr>
            <p:cNvSpPr/>
            <p:nvPr/>
          </p:nvSpPr>
          <p:spPr>
            <a:xfrm>
              <a:off x="2072769" y="162285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6" name="Google Shape;5079;p68">
              <a:extLst>
                <a:ext uri="{FF2B5EF4-FFF2-40B4-BE49-F238E27FC236}">
                  <a16:creationId xmlns:a16="http://schemas.microsoft.com/office/drawing/2014/main" id="{CBA36560-F311-D6E2-0285-33368F995472}"/>
                </a:ext>
              </a:extLst>
            </p:cNvPr>
            <p:cNvSpPr/>
            <p:nvPr/>
          </p:nvSpPr>
          <p:spPr>
            <a:xfrm>
              <a:off x="2072253" y="162260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7" name="Google Shape;5080;p68">
              <a:extLst>
                <a:ext uri="{FF2B5EF4-FFF2-40B4-BE49-F238E27FC236}">
                  <a16:creationId xmlns:a16="http://schemas.microsoft.com/office/drawing/2014/main" id="{C6D31E93-E46A-6D87-CBDB-D579A83C388B}"/>
                </a:ext>
              </a:extLst>
            </p:cNvPr>
            <p:cNvSpPr/>
            <p:nvPr/>
          </p:nvSpPr>
          <p:spPr>
            <a:xfrm>
              <a:off x="2074005" y="162327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8" name="Google Shape;5081;p68">
              <a:extLst>
                <a:ext uri="{FF2B5EF4-FFF2-40B4-BE49-F238E27FC236}">
                  <a16:creationId xmlns:a16="http://schemas.microsoft.com/office/drawing/2014/main" id="{A827D05E-ECE6-82A8-50E0-68EB46529280}"/>
                </a:ext>
              </a:extLst>
            </p:cNvPr>
            <p:cNvSpPr/>
            <p:nvPr/>
          </p:nvSpPr>
          <p:spPr>
            <a:xfrm>
              <a:off x="2073679" y="16231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5082;p68">
              <a:extLst>
                <a:ext uri="{FF2B5EF4-FFF2-40B4-BE49-F238E27FC236}">
                  <a16:creationId xmlns:a16="http://schemas.microsoft.com/office/drawing/2014/main" id="{62018E1E-55CB-73ED-B4C7-B64C4F8CE59B}"/>
                </a:ext>
              </a:extLst>
            </p:cNvPr>
            <p:cNvSpPr/>
            <p:nvPr/>
          </p:nvSpPr>
          <p:spPr>
            <a:xfrm>
              <a:off x="2074249" y="162332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5083;p68">
              <a:extLst>
                <a:ext uri="{FF2B5EF4-FFF2-40B4-BE49-F238E27FC236}">
                  <a16:creationId xmlns:a16="http://schemas.microsoft.com/office/drawing/2014/main" id="{DE06093F-5D72-2CE6-B251-E666FA727E3E}"/>
                </a:ext>
              </a:extLst>
            </p:cNvPr>
            <p:cNvSpPr/>
            <p:nvPr/>
          </p:nvSpPr>
          <p:spPr>
            <a:xfrm>
              <a:off x="2092212" y="1625745"/>
              <a:ext cx="638" cy="543"/>
            </a:xfrm>
            <a:custGeom>
              <a:avLst/>
              <a:gdLst/>
              <a:ahLst/>
              <a:cxnLst/>
              <a:rect l="l" t="t" r="r" b="b"/>
              <a:pathLst>
                <a:path w="47" h="40" extrusionOk="0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1" name="Google Shape;5084;p68">
              <a:extLst>
                <a:ext uri="{FF2B5EF4-FFF2-40B4-BE49-F238E27FC236}">
                  <a16:creationId xmlns:a16="http://schemas.microsoft.com/office/drawing/2014/main" id="{E4AAAC0C-3F3B-382E-66F5-C3A37DBB25C0}"/>
                </a:ext>
              </a:extLst>
            </p:cNvPr>
            <p:cNvSpPr/>
            <p:nvPr/>
          </p:nvSpPr>
          <p:spPr>
            <a:xfrm>
              <a:off x="2091031" y="16357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2" name="Google Shape;5085;p68">
              <a:extLst>
                <a:ext uri="{FF2B5EF4-FFF2-40B4-BE49-F238E27FC236}">
                  <a16:creationId xmlns:a16="http://schemas.microsoft.com/office/drawing/2014/main" id="{7B9CF642-B5C4-1C46-044E-10AB88316987}"/>
                </a:ext>
              </a:extLst>
            </p:cNvPr>
            <p:cNvSpPr/>
            <p:nvPr/>
          </p:nvSpPr>
          <p:spPr>
            <a:xfrm>
              <a:off x="2091167" y="163520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5086;p68">
              <a:extLst>
                <a:ext uri="{FF2B5EF4-FFF2-40B4-BE49-F238E27FC236}">
                  <a16:creationId xmlns:a16="http://schemas.microsoft.com/office/drawing/2014/main" id="{FBB94683-ED62-241F-A091-EA5E81DD3182}"/>
                </a:ext>
              </a:extLst>
            </p:cNvPr>
            <p:cNvSpPr/>
            <p:nvPr/>
          </p:nvSpPr>
          <p:spPr>
            <a:xfrm>
              <a:off x="2091547" y="16343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4" name="Google Shape;5087;p68">
              <a:extLst>
                <a:ext uri="{FF2B5EF4-FFF2-40B4-BE49-F238E27FC236}">
                  <a16:creationId xmlns:a16="http://schemas.microsoft.com/office/drawing/2014/main" id="{086D0031-0AED-5209-10A5-3A4B34F58BAD}"/>
                </a:ext>
              </a:extLst>
            </p:cNvPr>
            <p:cNvSpPr/>
            <p:nvPr/>
          </p:nvSpPr>
          <p:spPr>
            <a:xfrm>
              <a:off x="2092362" y="16332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5" name="Google Shape;5088;p68">
              <a:extLst>
                <a:ext uri="{FF2B5EF4-FFF2-40B4-BE49-F238E27FC236}">
                  <a16:creationId xmlns:a16="http://schemas.microsoft.com/office/drawing/2014/main" id="{8CAD33D6-21E2-8988-5372-7F9E3E752549}"/>
                </a:ext>
              </a:extLst>
            </p:cNvPr>
            <p:cNvSpPr/>
            <p:nvPr/>
          </p:nvSpPr>
          <p:spPr>
            <a:xfrm>
              <a:off x="2092117" y="16335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6" name="Google Shape;5089;p68">
              <a:extLst>
                <a:ext uri="{FF2B5EF4-FFF2-40B4-BE49-F238E27FC236}">
                  <a16:creationId xmlns:a16="http://schemas.microsoft.com/office/drawing/2014/main" id="{CB211D42-7513-EED6-09A5-4D45989D25E6}"/>
                </a:ext>
              </a:extLst>
            </p:cNvPr>
            <p:cNvSpPr/>
            <p:nvPr/>
          </p:nvSpPr>
          <p:spPr>
            <a:xfrm>
              <a:off x="2092647" y="16329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7" name="Google Shape;5090;p68">
              <a:extLst>
                <a:ext uri="{FF2B5EF4-FFF2-40B4-BE49-F238E27FC236}">
                  <a16:creationId xmlns:a16="http://schemas.microsoft.com/office/drawing/2014/main" id="{F122CE0F-4CCB-1618-B2C4-0346D69952D3}"/>
                </a:ext>
              </a:extLst>
            </p:cNvPr>
            <p:cNvSpPr/>
            <p:nvPr/>
          </p:nvSpPr>
          <p:spPr>
            <a:xfrm>
              <a:off x="2091832" y="163397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8" name="Google Shape;5091;p68">
              <a:extLst>
                <a:ext uri="{FF2B5EF4-FFF2-40B4-BE49-F238E27FC236}">
                  <a16:creationId xmlns:a16="http://schemas.microsoft.com/office/drawing/2014/main" id="{E17F50A9-A059-751B-652B-3B5E14841692}"/>
                </a:ext>
              </a:extLst>
            </p:cNvPr>
            <p:cNvSpPr/>
            <p:nvPr/>
          </p:nvSpPr>
          <p:spPr>
            <a:xfrm>
              <a:off x="2090746" y="1637734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9" name="Google Shape;5092;p68">
              <a:extLst>
                <a:ext uri="{FF2B5EF4-FFF2-40B4-BE49-F238E27FC236}">
                  <a16:creationId xmlns:a16="http://schemas.microsoft.com/office/drawing/2014/main" id="{0A97B888-1A29-D924-3D03-192189E52021}"/>
                </a:ext>
              </a:extLst>
            </p:cNvPr>
            <p:cNvSpPr/>
            <p:nvPr/>
          </p:nvSpPr>
          <p:spPr>
            <a:xfrm>
              <a:off x="2093448" y="163226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0" name="Google Shape;5093;p68">
              <a:extLst>
                <a:ext uri="{FF2B5EF4-FFF2-40B4-BE49-F238E27FC236}">
                  <a16:creationId xmlns:a16="http://schemas.microsoft.com/office/drawing/2014/main" id="{144E1C1C-3475-56FE-68BC-B27A01CEE4D7}"/>
                </a:ext>
              </a:extLst>
            </p:cNvPr>
            <p:cNvSpPr/>
            <p:nvPr/>
          </p:nvSpPr>
          <p:spPr>
            <a:xfrm>
              <a:off x="2090936" y="163625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5094;p68">
              <a:extLst>
                <a:ext uri="{FF2B5EF4-FFF2-40B4-BE49-F238E27FC236}">
                  <a16:creationId xmlns:a16="http://schemas.microsoft.com/office/drawing/2014/main" id="{B233A8C1-8A52-567A-D43D-BD7B256E1CCB}"/>
                </a:ext>
              </a:extLst>
            </p:cNvPr>
            <p:cNvSpPr/>
            <p:nvPr/>
          </p:nvSpPr>
          <p:spPr>
            <a:xfrm>
              <a:off x="2090841" y="163691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5095;p68">
              <a:extLst>
                <a:ext uri="{FF2B5EF4-FFF2-40B4-BE49-F238E27FC236}">
                  <a16:creationId xmlns:a16="http://schemas.microsoft.com/office/drawing/2014/main" id="{AACE2716-63CF-7671-85E6-98F79D3DC4F8}"/>
                </a:ext>
              </a:extLst>
            </p:cNvPr>
            <p:cNvSpPr/>
            <p:nvPr/>
          </p:nvSpPr>
          <p:spPr>
            <a:xfrm>
              <a:off x="2091357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3" name="Google Shape;5096;p68">
              <a:extLst>
                <a:ext uri="{FF2B5EF4-FFF2-40B4-BE49-F238E27FC236}">
                  <a16:creationId xmlns:a16="http://schemas.microsoft.com/office/drawing/2014/main" id="{49066F5E-E9D2-530B-E7F4-05822DB213ED}"/>
                </a:ext>
              </a:extLst>
            </p:cNvPr>
            <p:cNvSpPr/>
            <p:nvPr/>
          </p:nvSpPr>
          <p:spPr>
            <a:xfrm>
              <a:off x="2093163" y="163245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4" name="Google Shape;5097;p68">
              <a:extLst>
                <a:ext uri="{FF2B5EF4-FFF2-40B4-BE49-F238E27FC236}">
                  <a16:creationId xmlns:a16="http://schemas.microsoft.com/office/drawing/2014/main" id="{E85D8A1F-C7C4-3B33-207D-75C90FEE1111}"/>
                </a:ext>
              </a:extLst>
            </p:cNvPr>
            <p:cNvSpPr/>
            <p:nvPr/>
          </p:nvSpPr>
          <p:spPr>
            <a:xfrm>
              <a:off x="2092878" y="16326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5" name="Google Shape;5098;p68">
              <a:extLst>
                <a:ext uri="{FF2B5EF4-FFF2-40B4-BE49-F238E27FC236}">
                  <a16:creationId xmlns:a16="http://schemas.microsoft.com/office/drawing/2014/main" id="{D9E13407-CDA6-4599-F8B0-FBEC0E1AC143}"/>
                </a:ext>
              </a:extLst>
            </p:cNvPr>
            <p:cNvSpPr/>
            <p:nvPr/>
          </p:nvSpPr>
          <p:spPr>
            <a:xfrm>
              <a:off x="2199162" y="1650755"/>
              <a:ext cx="65131" cy="41439"/>
            </a:xfrm>
            <a:custGeom>
              <a:avLst/>
              <a:gdLst/>
              <a:ahLst/>
              <a:cxnLst/>
              <a:rect l="l" t="t" r="r" b="b"/>
              <a:pathLst>
                <a:path w="4797" h="3052" extrusionOk="0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6" name="Google Shape;5099;p68">
              <a:extLst>
                <a:ext uri="{FF2B5EF4-FFF2-40B4-BE49-F238E27FC236}">
                  <a16:creationId xmlns:a16="http://schemas.microsoft.com/office/drawing/2014/main" id="{9096EB1C-2817-14FF-4A9D-CBE1FD3C8CAF}"/>
                </a:ext>
              </a:extLst>
            </p:cNvPr>
            <p:cNvSpPr/>
            <p:nvPr/>
          </p:nvSpPr>
          <p:spPr>
            <a:xfrm>
              <a:off x="2215795" y="1653321"/>
              <a:ext cx="353" cy="720"/>
            </a:xfrm>
            <a:custGeom>
              <a:avLst/>
              <a:gdLst/>
              <a:ahLst/>
              <a:cxnLst/>
              <a:rect l="l" t="t" r="r" b="b"/>
              <a:pathLst>
                <a:path w="26" h="53" extrusionOk="0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7" name="Google Shape;5100;p68">
              <a:extLst>
                <a:ext uri="{FF2B5EF4-FFF2-40B4-BE49-F238E27FC236}">
                  <a16:creationId xmlns:a16="http://schemas.microsoft.com/office/drawing/2014/main" id="{9D5768A3-B21E-5B6F-C98A-1C4C983ADD2B}"/>
                </a:ext>
              </a:extLst>
            </p:cNvPr>
            <p:cNvSpPr/>
            <p:nvPr/>
          </p:nvSpPr>
          <p:spPr>
            <a:xfrm>
              <a:off x="2214654" y="1654841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5101;p68">
              <a:extLst>
                <a:ext uri="{FF2B5EF4-FFF2-40B4-BE49-F238E27FC236}">
                  <a16:creationId xmlns:a16="http://schemas.microsoft.com/office/drawing/2014/main" id="{D39CC3DC-BE9D-C06F-9711-E515E3AB5932}"/>
                </a:ext>
              </a:extLst>
            </p:cNvPr>
            <p:cNvSpPr/>
            <p:nvPr/>
          </p:nvSpPr>
          <p:spPr>
            <a:xfrm>
              <a:off x="2199108" y="1671623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5102;p68">
              <a:extLst>
                <a:ext uri="{FF2B5EF4-FFF2-40B4-BE49-F238E27FC236}">
                  <a16:creationId xmlns:a16="http://schemas.microsoft.com/office/drawing/2014/main" id="{F8C1407E-2122-FBCA-7166-7A5831C5AFC9}"/>
                </a:ext>
              </a:extLst>
            </p:cNvPr>
            <p:cNvSpPr/>
            <p:nvPr/>
          </p:nvSpPr>
          <p:spPr>
            <a:xfrm>
              <a:off x="2215319" y="165450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5103;p68">
              <a:extLst>
                <a:ext uri="{FF2B5EF4-FFF2-40B4-BE49-F238E27FC236}">
                  <a16:creationId xmlns:a16="http://schemas.microsoft.com/office/drawing/2014/main" id="{E35245E1-0361-694A-092D-AEF68FEAC3D4}"/>
                </a:ext>
              </a:extLst>
            </p:cNvPr>
            <p:cNvSpPr/>
            <p:nvPr/>
          </p:nvSpPr>
          <p:spPr>
            <a:xfrm>
              <a:off x="2213948" y="1655127"/>
              <a:ext cx="679" cy="434"/>
            </a:xfrm>
            <a:custGeom>
              <a:avLst/>
              <a:gdLst/>
              <a:ahLst/>
              <a:cxnLst/>
              <a:rect l="l" t="t" r="r" b="b"/>
              <a:pathLst>
                <a:path w="50" h="32" extrusionOk="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1" name="Google Shape;5104;p68">
              <a:extLst>
                <a:ext uri="{FF2B5EF4-FFF2-40B4-BE49-F238E27FC236}">
                  <a16:creationId xmlns:a16="http://schemas.microsoft.com/office/drawing/2014/main" id="{CDFDB6A0-B868-949D-3737-DEDD113CCA27}"/>
                </a:ext>
              </a:extLst>
            </p:cNvPr>
            <p:cNvSpPr/>
            <p:nvPr/>
          </p:nvSpPr>
          <p:spPr>
            <a:xfrm>
              <a:off x="2215659" y="165412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5105;p68">
              <a:extLst>
                <a:ext uri="{FF2B5EF4-FFF2-40B4-BE49-F238E27FC236}">
                  <a16:creationId xmlns:a16="http://schemas.microsoft.com/office/drawing/2014/main" id="{6129A464-A8F8-C6CC-CCCE-4504883D24A1}"/>
                </a:ext>
              </a:extLst>
            </p:cNvPr>
            <p:cNvSpPr/>
            <p:nvPr/>
          </p:nvSpPr>
          <p:spPr>
            <a:xfrm>
              <a:off x="2245977" y="1649234"/>
              <a:ext cx="20746" cy="26205"/>
            </a:xfrm>
            <a:custGeom>
              <a:avLst/>
              <a:gdLst/>
              <a:ahLst/>
              <a:cxnLst/>
              <a:rect l="l" t="t" r="r" b="b"/>
              <a:pathLst>
                <a:path w="1528" h="1930" extrusionOk="0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5106;p68">
              <a:extLst>
                <a:ext uri="{FF2B5EF4-FFF2-40B4-BE49-F238E27FC236}">
                  <a16:creationId xmlns:a16="http://schemas.microsoft.com/office/drawing/2014/main" id="{49B9D57E-F91D-056C-2043-1F124CEDBFF8}"/>
                </a:ext>
              </a:extLst>
            </p:cNvPr>
            <p:cNvSpPr/>
            <p:nvPr/>
          </p:nvSpPr>
          <p:spPr>
            <a:xfrm>
              <a:off x="2249548" y="165649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5107;p68">
              <a:extLst>
                <a:ext uri="{FF2B5EF4-FFF2-40B4-BE49-F238E27FC236}">
                  <a16:creationId xmlns:a16="http://schemas.microsoft.com/office/drawing/2014/main" id="{C8B9C265-9554-1E8C-48D1-532B3D176993}"/>
                </a:ext>
              </a:extLst>
            </p:cNvPr>
            <p:cNvSpPr/>
            <p:nvPr/>
          </p:nvSpPr>
          <p:spPr>
            <a:xfrm>
              <a:off x="2249304" y="1656172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5108;p68">
              <a:extLst>
                <a:ext uri="{FF2B5EF4-FFF2-40B4-BE49-F238E27FC236}">
                  <a16:creationId xmlns:a16="http://schemas.microsoft.com/office/drawing/2014/main" id="{2CFC9BAE-D457-92DB-50E0-643E25637526}"/>
                </a:ext>
              </a:extLst>
            </p:cNvPr>
            <p:cNvSpPr/>
            <p:nvPr/>
          </p:nvSpPr>
          <p:spPr>
            <a:xfrm>
              <a:off x="2254776" y="1673714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6" name="Google Shape;5109;p68">
              <a:extLst>
                <a:ext uri="{FF2B5EF4-FFF2-40B4-BE49-F238E27FC236}">
                  <a16:creationId xmlns:a16="http://schemas.microsoft.com/office/drawing/2014/main" id="{5AA4E224-7308-3F6D-2E5A-120C1F6D05A2}"/>
                </a:ext>
              </a:extLst>
            </p:cNvPr>
            <p:cNvSpPr/>
            <p:nvPr/>
          </p:nvSpPr>
          <p:spPr>
            <a:xfrm>
              <a:off x="2254626" y="1673144"/>
              <a:ext cx="163" cy="625"/>
            </a:xfrm>
            <a:custGeom>
              <a:avLst/>
              <a:gdLst/>
              <a:ahLst/>
              <a:cxnLst/>
              <a:rect l="l" t="t" r="r" b="b"/>
              <a:pathLst>
                <a:path w="12" h="46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5110;p68">
              <a:extLst>
                <a:ext uri="{FF2B5EF4-FFF2-40B4-BE49-F238E27FC236}">
                  <a16:creationId xmlns:a16="http://schemas.microsoft.com/office/drawing/2014/main" id="{6CB58988-C3E4-EF9B-D7F7-24FCE49B71BD}"/>
                </a:ext>
              </a:extLst>
            </p:cNvPr>
            <p:cNvSpPr/>
            <p:nvPr/>
          </p:nvSpPr>
          <p:spPr>
            <a:xfrm>
              <a:off x="2255251" y="1674950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8" name="Google Shape;5111;p68">
              <a:extLst>
                <a:ext uri="{FF2B5EF4-FFF2-40B4-BE49-F238E27FC236}">
                  <a16:creationId xmlns:a16="http://schemas.microsoft.com/office/drawing/2014/main" id="{F948FCC7-0D4E-8393-9CD0-9F940F0994BF}"/>
                </a:ext>
              </a:extLst>
            </p:cNvPr>
            <p:cNvSpPr/>
            <p:nvPr/>
          </p:nvSpPr>
          <p:spPr>
            <a:xfrm>
              <a:off x="2254531" y="167247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9" name="Google Shape;5112;p68">
              <a:extLst>
                <a:ext uri="{FF2B5EF4-FFF2-40B4-BE49-F238E27FC236}">
                  <a16:creationId xmlns:a16="http://schemas.microsoft.com/office/drawing/2014/main" id="{2A52F495-D0FE-3435-5A23-3FB80984C15E}"/>
                </a:ext>
              </a:extLst>
            </p:cNvPr>
            <p:cNvSpPr/>
            <p:nvPr/>
          </p:nvSpPr>
          <p:spPr>
            <a:xfrm>
              <a:off x="2250119" y="16573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5113;p68">
              <a:extLst>
                <a:ext uri="{FF2B5EF4-FFF2-40B4-BE49-F238E27FC236}">
                  <a16:creationId xmlns:a16="http://schemas.microsoft.com/office/drawing/2014/main" id="{E848D3EC-C6E1-FFED-4F99-8DCA2E42B05B}"/>
                </a:ext>
              </a:extLst>
            </p:cNvPr>
            <p:cNvSpPr/>
            <p:nvPr/>
          </p:nvSpPr>
          <p:spPr>
            <a:xfrm>
              <a:off x="2249928" y="1657068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1" name="Google Shape;5114;p68">
              <a:extLst>
                <a:ext uri="{FF2B5EF4-FFF2-40B4-BE49-F238E27FC236}">
                  <a16:creationId xmlns:a16="http://schemas.microsoft.com/office/drawing/2014/main" id="{545C244C-BE1E-FD6E-F83F-AAAD47D42CC5}"/>
                </a:ext>
              </a:extLst>
            </p:cNvPr>
            <p:cNvSpPr/>
            <p:nvPr/>
          </p:nvSpPr>
          <p:spPr>
            <a:xfrm>
              <a:off x="2254436" y="1671623"/>
              <a:ext cx="109" cy="679"/>
            </a:xfrm>
            <a:custGeom>
              <a:avLst/>
              <a:gdLst/>
              <a:ahLst/>
              <a:cxnLst/>
              <a:rect l="l" t="t" r="r" b="b"/>
              <a:pathLst>
                <a:path w="8" h="50" extrusionOk="0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2" name="Google Shape;5115;p68">
              <a:extLst>
                <a:ext uri="{FF2B5EF4-FFF2-40B4-BE49-F238E27FC236}">
                  <a16:creationId xmlns:a16="http://schemas.microsoft.com/office/drawing/2014/main" id="{C08F21CE-504D-4B05-F397-84E9097D3AF5}"/>
                </a:ext>
              </a:extLst>
            </p:cNvPr>
            <p:cNvSpPr/>
            <p:nvPr/>
          </p:nvSpPr>
          <p:spPr>
            <a:xfrm>
              <a:off x="2249738" y="165683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5116;p68">
              <a:extLst>
                <a:ext uri="{FF2B5EF4-FFF2-40B4-BE49-F238E27FC236}">
                  <a16:creationId xmlns:a16="http://schemas.microsoft.com/office/drawing/2014/main" id="{04D8666E-4A0A-96A7-1652-A9504B381E86}"/>
                </a:ext>
              </a:extLst>
            </p:cNvPr>
            <p:cNvSpPr/>
            <p:nvPr/>
          </p:nvSpPr>
          <p:spPr>
            <a:xfrm>
              <a:off x="2255006" y="167442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5117;p68">
              <a:extLst>
                <a:ext uri="{FF2B5EF4-FFF2-40B4-BE49-F238E27FC236}">
                  <a16:creationId xmlns:a16="http://schemas.microsoft.com/office/drawing/2014/main" id="{EB680A62-F211-1B02-D6BA-2A6712D8F0CB}"/>
                </a:ext>
              </a:extLst>
            </p:cNvPr>
            <p:cNvSpPr/>
            <p:nvPr/>
          </p:nvSpPr>
          <p:spPr>
            <a:xfrm>
              <a:off x="2247933" y="1653796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5" name="Google Shape;5118;p68">
              <a:extLst>
                <a:ext uri="{FF2B5EF4-FFF2-40B4-BE49-F238E27FC236}">
                  <a16:creationId xmlns:a16="http://schemas.microsoft.com/office/drawing/2014/main" id="{152FFCC5-0312-45BA-198D-46217A36F7E4}"/>
                </a:ext>
              </a:extLst>
            </p:cNvPr>
            <p:cNvSpPr/>
            <p:nvPr/>
          </p:nvSpPr>
          <p:spPr>
            <a:xfrm>
              <a:off x="2255482" y="16754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5119;p68">
              <a:extLst>
                <a:ext uri="{FF2B5EF4-FFF2-40B4-BE49-F238E27FC236}">
                  <a16:creationId xmlns:a16="http://schemas.microsoft.com/office/drawing/2014/main" id="{D4A64BBF-5B5C-9066-5A7C-66D1577FAF9B}"/>
                </a:ext>
              </a:extLst>
            </p:cNvPr>
            <p:cNvSpPr/>
            <p:nvPr/>
          </p:nvSpPr>
          <p:spPr>
            <a:xfrm>
              <a:off x="2248258" y="1654366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5120;p68">
              <a:extLst>
                <a:ext uri="{FF2B5EF4-FFF2-40B4-BE49-F238E27FC236}">
                  <a16:creationId xmlns:a16="http://schemas.microsoft.com/office/drawing/2014/main" id="{BA4D0373-CC18-3F0A-D9A0-7CCCDBB2D3F6}"/>
                </a:ext>
              </a:extLst>
            </p:cNvPr>
            <p:cNvSpPr/>
            <p:nvPr/>
          </p:nvSpPr>
          <p:spPr>
            <a:xfrm>
              <a:off x="2245977" y="1650225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5121;p68">
              <a:extLst>
                <a:ext uri="{FF2B5EF4-FFF2-40B4-BE49-F238E27FC236}">
                  <a16:creationId xmlns:a16="http://schemas.microsoft.com/office/drawing/2014/main" id="{EC36424D-8ADE-08EF-8444-A530A67FF5E9}"/>
                </a:ext>
              </a:extLst>
            </p:cNvPr>
            <p:cNvSpPr/>
            <p:nvPr/>
          </p:nvSpPr>
          <p:spPr>
            <a:xfrm>
              <a:off x="2247593" y="165322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5122;p68">
              <a:extLst>
                <a:ext uri="{FF2B5EF4-FFF2-40B4-BE49-F238E27FC236}">
                  <a16:creationId xmlns:a16="http://schemas.microsoft.com/office/drawing/2014/main" id="{56DCED1E-25DC-EE92-71D4-A71E03A96396}"/>
                </a:ext>
              </a:extLst>
            </p:cNvPr>
            <p:cNvSpPr/>
            <p:nvPr/>
          </p:nvSpPr>
          <p:spPr>
            <a:xfrm>
              <a:off x="2247267" y="1652601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5123;p68">
              <a:extLst>
                <a:ext uri="{FF2B5EF4-FFF2-40B4-BE49-F238E27FC236}">
                  <a16:creationId xmlns:a16="http://schemas.microsoft.com/office/drawing/2014/main" id="{DD524822-BCFC-0248-2166-D4E05319072E}"/>
                </a:ext>
              </a:extLst>
            </p:cNvPr>
            <p:cNvSpPr/>
            <p:nvPr/>
          </p:nvSpPr>
          <p:spPr>
            <a:xfrm>
              <a:off x="2246697" y="1651610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5124;p68">
              <a:extLst>
                <a:ext uri="{FF2B5EF4-FFF2-40B4-BE49-F238E27FC236}">
                  <a16:creationId xmlns:a16="http://schemas.microsoft.com/office/drawing/2014/main" id="{3C4CEDCC-55B5-70E1-953C-5C6685E63A0B}"/>
                </a:ext>
              </a:extLst>
            </p:cNvPr>
            <p:cNvSpPr/>
            <p:nvPr/>
          </p:nvSpPr>
          <p:spPr>
            <a:xfrm>
              <a:off x="2246317" y="165089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5125;p68">
              <a:extLst>
                <a:ext uri="{FF2B5EF4-FFF2-40B4-BE49-F238E27FC236}">
                  <a16:creationId xmlns:a16="http://schemas.microsoft.com/office/drawing/2014/main" id="{DEA3516E-B6AA-FB41-0EFE-A2D2072B4E76}"/>
                </a:ext>
              </a:extLst>
            </p:cNvPr>
            <p:cNvSpPr/>
            <p:nvPr/>
          </p:nvSpPr>
          <p:spPr>
            <a:xfrm>
              <a:off x="2249073" y="165579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3" name="Google Shape;5126;p68">
              <a:extLst>
                <a:ext uri="{FF2B5EF4-FFF2-40B4-BE49-F238E27FC236}">
                  <a16:creationId xmlns:a16="http://schemas.microsoft.com/office/drawing/2014/main" id="{E029E7F9-F943-479C-0B92-2A27ED331FB2}"/>
                </a:ext>
              </a:extLst>
            </p:cNvPr>
            <p:cNvSpPr/>
            <p:nvPr/>
          </p:nvSpPr>
          <p:spPr>
            <a:xfrm>
              <a:off x="2248829" y="165535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4" name="Google Shape;5127;p68">
              <a:extLst>
                <a:ext uri="{FF2B5EF4-FFF2-40B4-BE49-F238E27FC236}">
                  <a16:creationId xmlns:a16="http://schemas.microsoft.com/office/drawing/2014/main" id="{5BFE75CF-2420-ADB6-ABA1-7885882DB155}"/>
                </a:ext>
              </a:extLst>
            </p:cNvPr>
            <p:cNvSpPr/>
            <p:nvPr/>
          </p:nvSpPr>
          <p:spPr>
            <a:xfrm>
              <a:off x="2248544" y="1654882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5128;p68">
              <a:extLst>
                <a:ext uri="{FF2B5EF4-FFF2-40B4-BE49-F238E27FC236}">
                  <a16:creationId xmlns:a16="http://schemas.microsoft.com/office/drawing/2014/main" id="{95EA05FF-590C-D8E6-8718-07D09164CFFB}"/>
                </a:ext>
              </a:extLst>
            </p:cNvPr>
            <p:cNvSpPr/>
            <p:nvPr/>
          </p:nvSpPr>
          <p:spPr>
            <a:xfrm>
              <a:off x="2212047" y="1690224"/>
              <a:ext cx="44073" cy="23516"/>
            </a:xfrm>
            <a:custGeom>
              <a:avLst/>
              <a:gdLst/>
              <a:ahLst/>
              <a:cxnLst/>
              <a:rect l="l" t="t" r="r" b="b"/>
              <a:pathLst>
                <a:path w="3246" h="1732" extrusionOk="0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5129;p68">
              <a:extLst>
                <a:ext uri="{FF2B5EF4-FFF2-40B4-BE49-F238E27FC236}">
                  <a16:creationId xmlns:a16="http://schemas.microsoft.com/office/drawing/2014/main" id="{AAEB6FCD-F45C-F1D0-4209-E26954971A47}"/>
                </a:ext>
              </a:extLst>
            </p:cNvPr>
            <p:cNvSpPr/>
            <p:nvPr/>
          </p:nvSpPr>
          <p:spPr>
            <a:xfrm>
              <a:off x="2240994" y="1708500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5130;p68">
              <a:extLst>
                <a:ext uri="{FF2B5EF4-FFF2-40B4-BE49-F238E27FC236}">
                  <a16:creationId xmlns:a16="http://schemas.microsoft.com/office/drawing/2014/main" id="{C5DB80A3-7E4D-3110-640E-9DAF177DB341}"/>
                </a:ext>
              </a:extLst>
            </p:cNvPr>
            <p:cNvSpPr/>
            <p:nvPr/>
          </p:nvSpPr>
          <p:spPr>
            <a:xfrm>
              <a:off x="2250784" y="1708364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5131;p68">
              <a:extLst>
                <a:ext uri="{FF2B5EF4-FFF2-40B4-BE49-F238E27FC236}">
                  <a16:creationId xmlns:a16="http://schemas.microsoft.com/office/drawing/2014/main" id="{E11020BB-EC56-D5B3-19CA-25E79A7E3CAE}"/>
                </a:ext>
              </a:extLst>
            </p:cNvPr>
            <p:cNvSpPr/>
            <p:nvPr/>
          </p:nvSpPr>
          <p:spPr>
            <a:xfrm>
              <a:off x="2240845" y="170960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5132;p68">
              <a:extLst>
                <a:ext uri="{FF2B5EF4-FFF2-40B4-BE49-F238E27FC236}">
                  <a16:creationId xmlns:a16="http://schemas.microsoft.com/office/drawing/2014/main" id="{33F3C378-A395-5801-FE3F-8FC5CB2DE330}"/>
                </a:ext>
              </a:extLst>
            </p:cNvPr>
            <p:cNvSpPr/>
            <p:nvPr/>
          </p:nvSpPr>
          <p:spPr>
            <a:xfrm>
              <a:off x="2251015" y="17082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5133;p68">
              <a:extLst>
                <a:ext uri="{FF2B5EF4-FFF2-40B4-BE49-F238E27FC236}">
                  <a16:creationId xmlns:a16="http://schemas.microsoft.com/office/drawing/2014/main" id="{C48594CC-9BCB-C3EC-F7FC-C344BD3F93B6}"/>
                </a:ext>
              </a:extLst>
            </p:cNvPr>
            <p:cNvSpPr/>
            <p:nvPr/>
          </p:nvSpPr>
          <p:spPr>
            <a:xfrm>
              <a:off x="2251259" y="17082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5134;p68">
              <a:extLst>
                <a:ext uri="{FF2B5EF4-FFF2-40B4-BE49-F238E27FC236}">
                  <a16:creationId xmlns:a16="http://schemas.microsoft.com/office/drawing/2014/main" id="{330A6A3A-274B-A39A-971D-36A7A012C3F7}"/>
                </a:ext>
              </a:extLst>
            </p:cNvPr>
            <p:cNvSpPr/>
            <p:nvPr/>
          </p:nvSpPr>
          <p:spPr>
            <a:xfrm>
              <a:off x="2241605" y="1707644"/>
              <a:ext cx="5485" cy="679"/>
            </a:xfrm>
            <a:custGeom>
              <a:avLst/>
              <a:gdLst/>
              <a:ahLst/>
              <a:cxnLst/>
              <a:rect l="l" t="t" r="r" b="b"/>
              <a:pathLst>
                <a:path w="404" h="50" extrusionOk="0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5135;p68">
              <a:extLst>
                <a:ext uri="{FF2B5EF4-FFF2-40B4-BE49-F238E27FC236}">
                  <a16:creationId xmlns:a16="http://schemas.microsoft.com/office/drawing/2014/main" id="{E3C28EA0-E6AD-2270-515E-DEE1F7AE75D0}"/>
                </a:ext>
              </a:extLst>
            </p:cNvPr>
            <p:cNvSpPr/>
            <p:nvPr/>
          </p:nvSpPr>
          <p:spPr>
            <a:xfrm>
              <a:off x="2241375" y="1708310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5136;p68">
              <a:extLst>
                <a:ext uri="{FF2B5EF4-FFF2-40B4-BE49-F238E27FC236}">
                  <a16:creationId xmlns:a16="http://schemas.microsoft.com/office/drawing/2014/main" id="{267D2622-A75F-B552-41FF-ACA0341D612B}"/>
                </a:ext>
              </a:extLst>
            </p:cNvPr>
            <p:cNvSpPr/>
            <p:nvPr/>
          </p:nvSpPr>
          <p:spPr>
            <a:xfrm>
              <a:off x="2250444" y="170840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5137;p68">
              <a:extLst>
                <a:ext uri="{FF2B5EF4-FFF2-40B4-BE49-F238E27FC236}">
                  <a16:creationId xmlns:a16="http://schemas.microsoft.com/office/drawing/2014/main" id="{37AF931A-5FBD-8254-2726-D9C516C9CB25}"/>
                </a:ext>
              </a:extLst>
            </p:cNvPr>
            <p:cNvSpPr/>
            <p:nvPr/>
          </p:nvSpPr>
          <p:spPr>
            <a:xfrm>
              <a:off x="2250214" y="170845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5138;p68">
              <a:extLst>
                <a:ext uri="{FF2B5EF4-FFF2-40B4-BE49-F238E27FC236}">
                  <a16:creationId xmlns:a16="http://schemas.microsoft.com/office/drawing/2014/main" id="{5C7BFE31-D881-69C8-713B-BD2874BE562A}"/>
                </a:ext>
              </a:extLst>
            </p:cNvPr>
            <p:cNvSpPr/>
            <p:nvPr/>
          </p:nvSpPr>
          <p:spPr>
            <a:xfrm>
              <a:off x="2240899" y="170893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5139;p68">
              <a:extLst>
                <a:ext uri="{FF2B5EF4-FFF2-40B4-BE49-F238E27FC236}">
                  <a16:creationId xmlns:a16="http://schemas.microsoft.com/office/drawing/2014/main" id="{D6CAE3BA-5535-C309-ACAB-E31A2F135754}"/>
                </a:ext>
              </a:extLst>
            </p:cNvPr>
            <p:cNvSpPr/>
            <p:nvPr/>
          </p:nvSpPr>
          <p:spPr>
            <a:xfrm>
              <a:off x="2249928" y="170836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5140;p68">
              <a:extLst>
                <a:ext uri="{FF2B5EF4-FFF2-40B4-BE49-F238E27FC236}">
                  <a16:creationId xmlns:a16="http://schemas.microsoft.com/office/drawing/2014/main" id="{C1D49774-1716-2F64-7A78-E0D329AE6DD3}"/>
                </a:ext>
              </a:extLst>
            </p:cNvPr>
            <p:cNvSpPr/>
            <p:nvPr/>
          </p:nvSpPr>
          <p:spPr>
            <a:xfrm>
              <a:off x="2240845" y="170916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5141;p68">
              <a:extLst>
                <a:ext uri="{FF2B5EF4-FFF2-40B4-BE49-F238E27FC236}">
                  <a16:creationId xmlns:a16="http://schemas.microsoft.com/office/drawing/2014/main" id="{DE1CE805-3ACB-BFB7-F388-399DD5350231}"/>
                </a:ext>
              </a:extLst>
            </p:cNvPr>
            <p:cNvSpPr/>
            <p:nvPr/>
          </p:nvSpPr>
          <p:spPr>
            <a:xfrm>
              <a:off x="2255631" y="169357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5142;p68">
              <a:extLst>
                <a:ext uri="{FF2B5EF4-FFF2-40B4-BE49-F238E27FC236}">
                  <a16:creationId xmlns:a16="http://schemas.microsoft.com/office/drawing/2014/main" id="{CB6261F9-5079-927E-F92F-863A02152390}"/>
                </a:ext>
              </a:extLst>
            </p:cNvPr>
            <p:cNvSpPr/>
            <p:nvPr/>
          </p:nvSpPr>
          <p:spPr>
            <a:xfrm>
              <a:off x="2238849" y="1689396"/>
              <a:ext cx="8187" cy="2200"/>
            </a:xfrm>
            <a:custGeom>
              <a:avLst/>
              <a:gdLst/>
              <a:ahLst/>
              <a:cxnLst/>
              <a:rect l="l" t="t" r="r" b="b"/>
              <a:pathLst>
                <a:path w="603" h="162" extrusionOk="0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5143;p68">
              <a:extLst>
                <a:ext uri="{FF2B5EF4-FFF2-40B4-BE49-F238E27FC236}">
                  <a16:creationId xmlns:a16="http://schemas.microsoft.com/office/drawing/2014/main" id="{EFB7F2ED-1345-9790-BDD9-346408EDB25D}"/>
                </a:ext>
              </a:extLst>
            </p:cNvPr>
            <p:cNvSpPr/>
            <p:nvPr/>
          </p:nvSpPr>
          <p:spPr>
            <a:xfrm>
              <a:off x="2247023" y="1689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5144;p68">
              <a:extLst>
                <a:ext uri="{FF2B5EF4-FFF2-40B4-BE49-F238E27FC236}">
                  <a16:creationId xmlns:a16="http://schemas.microsoft.com/office/drawing/2014/main" id="{DAD6DDD7-C039-10D2-AD6E-1127857011C4}"/>
                </a:ext>
              </a:extLst>
            </p:cNvPr>
            <p:cNvSpPr/>
            <p:nvPr/>
          </p:nvSpPr>
          <p:spPr>
            <a:xfrm>
              <a:off x="2213283" y="169019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5145;p68">
              <a:extLst>
                <a:ext uri="{FF2B5EF4-FFF2-40B4-BE49-F238E27FC236}">
                  <a16:creationId xmlns:a16="http://schemas.microsoft.com/office/drawing/2014/main" id="{340A23D3-4787-0499-C9CB-02AE88BC025F}"/>
                </a:ext>
              </a:extLst>
            </p:cNvPr>
            <p:cNvSpPr/>
            <p:nvPr/>
          </p:nvSpPr>
          <p:spPr>
            <a:xfrm>
              <a:off x="2253581" y="169266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5146;p68">
              <a:extLst>
                <a:ext uri="{FF2B5EF4-FFF2-40B4-BE49-F238E27FC236}">
                  <a16:creationId xmlns:a16="http://schemas.microsoft.com/office/drawing/2014/main" id="{848737DF-C4BA-7DC8-AEC1-0F52DE3771CF}"/>
                </a:ext>
              </a:extLst>
            </p:cNvPr>
            <p:cNvSpPr/>
            <p:nvPr/>
          </p:nvSpPr>
          <p:spPr>
            <a:xfrm>
              <a:off x="2214233" y="1690822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5147;p68">
              <a:extLst>
                <a:ext uri="{FF2B5EF4-FFF2-40B4-BE49-F238E27FC236}">
                  <a16:creationId xmlns:a16="http://schemas.microsoft.com/office/drawing/2014/main" id="{C00B2380-6D51-DDC8-EFCF-F2EE8D32EB17}"/>
                </a:ext>
              </a:extLst>
            </p:cNvPr>
            <p:cNvSpPr/>
            <p:nvPr/>
          </p:nvSpPr>
          <p:spPr>
            <a:xfrm>
              <a:off x="2253296" y="169253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5148;p68">
              <a:extLst>
                <a:ext uri="{FF2B5EF4-FFF2-40B4-BE49-F238E27FC236}">
                  <a16:creationId xmlns:a16="http://schemas.microsoft.com/office/drawing/2014/main" id="{8B4BBE34-9E9C-7024-36EA-A657AE8EB7DE}"/>
                </a:ext>
              </a:extLst>
            </p:cNvPr>
            <p:cNvSpPr/>
            <p:nvPr/>
          </p:nvSpPr>
          <p:spPr>
            <a:xfrm>
              <a:off x="2254056" y="169291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5149;p68">
              <a:extLst>
                <a:ext uri="{FF2B5EF4-FFF2-40B4-BE49-F238E27FC236}">
                  <a16:creationId xmlns:a16="http://schemas.microsoft.com/office/drawing/2014/main" id="{98351723-E8A5-508C-8516-5A65726C73F0}"/>
                </a:ext>
              </a:extLst>
            </p:cNvPr>
            <p:cNvSpPr/>
            <p:nvPr/>
          </p:nvSpPr>
          <p:spPr>
            <a:xfrm>
              <a:off x="2253011" y="169238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5150;p68">
              <a:extLst>
                <a:ext uri="{FF2B5EF4-FFF2-40B4-BE49-F238E27FC236}">
                  <a16:creationId xmlns:a16="http://schemas.microsoft.com/office/drawing/2014/main" id="{872B7462-4439-8330-40F2-AEEF0313CA6A}"/>
                </a:ext>
              </a:extLst>
            </p:cNvPr>
            <p:cNvSpPr/>
            <p:nvPr/>
          </p:nvSpPr>
          <p:spPr>
            <a:xfrm>
              <a:off x="2213758" y="169048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5151;p68">
              <a:extLst>
                <a:ext uri="{FF2B5EF4-FFF2-40B4-BE49-F238E27FC236}">
                  <a16:creationId xmlns:a16="http://schemas.microsoft.com/office/drawing/2014/main" id="{F17A1E99-8483-19DC-2C49-50989A2A3E71}"/>
                </a:ext>
              </a:extLst>
            </p:cNvPr>
            <p:cNvSpPr/>
            <p:nvPr/>
          </p:nvSpPr>
          <p:spPr>
            <a:xfrm>
              <a:off x="2214708" y="169124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5152;p68">
              <a:extLst>
                <a:ext uri="{FF2B5EF4-FFF2-40B4-BE49-F238E27FC236}">
                  <a16:creationId xmlns:a16="http://schemas.microsoft.com/office/drawing/2014/main" id="{F6B85FEB-E254-1139-DFF1-2CC88D6E2C89}"/>
                </a:ext>
              </a:extLst>
            </p:cNvPr>
            <p:cNvSpPr/>
            <p:nvPr/>
          </p:nvSpPr>
          <p:spPr>
            <a:xfrm>
              <a:off x="2252820" y="169224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0" name="Google Shape;5153;p68">
              <a:extLst>
                <a:ext uri="{FF2B5EF4-FFF2-40B4-BE49-F238E27FC236}">
                  <a16:creationId xmlns:a16="http://schemas.microsoft.com/office/drawing/2014/main" id="{97938034-DC91-0E25-208D-4996FE4D5844}"/>
                </a:ext>
              </a:extLst>
            </p:cNvPr>
            <p:cNvSpPr/>
            <p:nvPr/>
          </p:nvSpPr>
          <p:spPr>
            <a:xfrm>
              <a:off x="2254531" y="16931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1" name="Google Shape;5154;p68">
              <a:extLst>
                <a:ext uri="{FF2B5EF4-FFF2-40B4-BE49-F238E27FC236}">
                  <a16:creationId xmlns:a16="http://schemas.microsoft.com/office/drawing/2014/main" id="{F72C4817-6113-8199-A983-205BBE9F6196}"/>
                </a:ext>
              </a:extLst>
            </p:cNvPr>
            <p:cNvSpPr/>
            <p:nvPr/>
          </p:nvSpPr>
          <p:spPr>
            <a:xfrm>
              <a:off x="2255061" y="169333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5155;p68">
              <a:extLst>
                <a:ext uri="{FF2B5EF4-FFF2-40B4-BE49-F238E27FC236}">
                  <a16:creationId xmlns:a16="http://schemas.microsoft.com/office/drawing/2014/main" id="{DA75118E-75B0-698E-8396-0ACB59EBF0CB}"/>
                </a:ext>
              </a:extLst>
            </p:cNvPr>
            <p:cNvSpPr/>
            <p:nvPr/>
          </p:nvSpPr>
          <p:spPr>
            <a:xfrm>
              <a:off x="2252400" y="16918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5156;p68">
              <a:extLst>
                <a:ext uri="{FF2B5EF4-FFF2-40B4-BE49-F238E27FC236}">
                  <a16:creationId xmlns:a16="http://schemas.microsoft.com/office/drawing/2014/main" id="{AADC4548-448A-51DE-74AC-F50AED44F387}"/>
                </a:ext>
              </a:extLst>
            </p:cNvPr>
            <p:cNvSpPr/>
            <p:nvPr/>
          </p:nvSpPr>
          <p:spPr>
            <a:xfrm>
              <a:off x="2252495" y="169200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5157;p68">
              <a:extLst>
                <a:ext uri="{FF2B5EF4-FFF2-40B4-BE49-F238E27FC236}">
                  <a16:creationId xmlns:a16="http://schemas.microsoft.com/office/drawing/2014/main" id="{D250DC69-0B02-D23F-05CB-6327C92F9E23}"/>
                </a:ext>
              </a:extLst>
            </p:cNvPr>
            <p:cNvSpPr/>
            <p:nvPr/>
          </p:nvSpPr>
          <p:spPr>
            <a:xfrm>
              <a:off x="2252305" y="1691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5158;p68">
              <a:extLst>
                <a:ext uri="{FF2B5EF4-FFF2-40B4-BE49-F238E27FC236}">
                  <a16:creationId xmlns:a16="http://schemas.microsoft.com/office/drawing/2014/main" id="{18F8B437-FD41-BC15-BB89-A6B21329DD07}"/>
                </a:ext>
              </a:extLst>
            </p:cNvPr>
            <p:cNvSpPr/>
            <p:nvPr/>
          </p:nvSpPr>
          <p:spPr>
            <a:xfrm>
              <a:off x="2252250" y="169171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6" name="Google Shape;5159;p68">
              <a:extLst>
                <a:ext uri="{FF2B5EF4-FFF2-40B4-BE49-F238E27FC236}">
                  <a16:creationId xmlns:a16="http://schemas.microsoft.com/office/drawing/2014/main" id="{B2714A07-D5CB-36EF-62EF-332A27E62708}"/>
                </a:ext>
              </a:extLst>
            </p:cNvPr>
            <p:cNvSpPr/>
            <p:nvPr/>
          </p:nvSpPr>
          <p:spPr>
            <a:xfrm>
              <a:off x="2252209" y="16916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7" name="Google Shape;5160;p68">
              <a:extLst>
                <a:ext uri="{FF2B5EF4-FFF2-40B4-BE49-F238E27FC236}">
                  <a16:creationId xmlns:a16="http://schemas.microsoft.com/office/drawing/2014/main" id="{208BB5F9-1748-B155-E560-DBA05641F1E1}"/>
                </a:ext>
              </a:extLst>
            </p:cNvPr>
            <p:cNvSpPr/>
            <p:nvPr/>
          </p:nvSpPr>
          <p:spPr>
            <a:xfrm>
              <a:off x="2252630" y="169209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5161;p68">
              <a:extLst>
                <a:ext uri="{FF2B5EF4-FFF2-40B4-BE49-F238E27FC236}">
                  <a16:creationId xmlns:a16="http://schemas.microsoft.com/office/drawing/2014/main" id="{1CF1F385-5F64-8913-BC24-289FBFC24AB2}"/>
                </a:ext>
              </a:extLst>
            </p:cNvPr>
            <p:cNvSpPr/>
            <p:nvPr/>
          </p:nvSpPr>
          <p:spPr>
            <a:xfrm>
              <a:off x="2198782" y="1705988"/>
              <a:ext cx="18031" cy="12274"/>
            </a:xfrm>
            <a:custGeom>
              <a:avLst/>
              <a:gdLst/>
              <a:ahLst/>
              <a:cxnLst/>
              <a:rect l="l" t="t" r="r" b="b"/>
              <a:pathLst>
                <a:path w="1328" h="904" extrusionOk="0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9" name="Google Shape;5162;p68">
              <a:extLst>
                <a:ext uri="{FF2B5EF4-FFF2-40B4-BE49-F238E27FC236}">
                  <a16:creationId xmlns:a16="http://schemas.microsoft.com/office/drawing/2014/main" id="{7A2E4153-DF7D-B219-049E-30258C70B62A}"/>
                </a:ext>
              </a:extLst>
            </p:cNvPr>
            <p:cNvSpPr/>
            <p:nvPr/>
          </p:nvSpPr>
          <p:spPr>
            <a:xfrm>
              <a:off x="2198823" y="171097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0" name="Google Shape;5163;p68">
              <a:extLst>
                <a:ext uri="{FF2B5EF4-FFF2-40B4-BE49-F238E27FC236}">
                  <a16:creationId xmlns:a16="http://schemas.microsoft.com/office/drawing/2014/main" id="{ED18F137-6871-22D6-CA6D-9D8E045F39C8}"/>
                </a:ext>
              </a:extLst>
            </p:cNvPr>
            <p:cNvSpPr/>
            <p:nvPr/>
          </p:nvSpPr>
          <p:spPr>
            <a:xfrm>
              <a:off x="2198728" y="17117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5164;p68">
              <a:extLst>
                <a:ext uri="{FF2B5EF4-FFF2-40B4-BE49-F238E27FC236}">
                  <a16:creationId xmlns:a16="http://schemas.microsoft.com/office/drawing/2014/main" id="{A7517C50-CDE3-4851-35C7-F70CC3C4C849}"/>
                </a:ext>
              </a:extLst>
            </p:cNvPr>
            <p:cNvSpPr/>
            <p:nvPr/>
          </p:nvSpPr>
          <p:spPr>
            <a:xfrm>
              <a:off x="2198728" y="171391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2" name="Google Shape;5165;p68">
              <a:extLst>
                <a:ext uri="{FF2B5EF4-FFF2-40B4-BE49-F238E27FC236}">
                  <a16:creationId xmlns:a16="http://schemas.microsoft.com/office/drawing/2014/main" id="{92D5F476-45CC-D5C7-9FE1-641CCCC5CADD}"/>
                </a:ext>
              </a:extLst>
            </p:cNvPr>
            <p:cNvSpPr/>
            <p:nvPr/>
          </p:nvSpPr>
          <p:spPr>
            <a:xfrm>
              <a:off x="2202204" y="171815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3" name="Google Shape;5166;p68">
              <a:extLst>
                <a:ext uri="{FF2B5EF4-FFF2-40B4-BE49-F238E27FC236}">
                  <a16:creationId xmlns:a16="http://schemas.microsoft.com/office/drawing/2014/main" id="{23F09910-1C27-F261-3567-ACCC72992B0C}"/>
                </a:ext>
              </a:extLst>
            </p:cNvPr>
            <p:cNvSpPr/>
            <p:nvPr/>
          </p:nvSpPr>
          <p:spPr>
            <a:xfrm>
              <a:off x="2199447" y="171562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5167;p68">
              <a:extLst>
                <a:ext uri="{FF2B5EF4-FFF2-40B4-BE49-F238E27FC236}">
                  <a16:creationId xmlns:a16="http://schemas.microsoft.com/office/drawing/2014/main" id="{1502754E-B420-A51E-3236-374611F770E9}"/>
                </a:ext>
              </a:extLst>
            </p:cNvPr>
            <p:cNvSpPr/>
            <p:nvPr/>
          </p:nvSpPr>
          <p:spPr>
            <a:xfrm>
              <a:off x="2198687" y="171249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5" name="Google Shape;5168;p68">
              <a:extLst>
                <a:ext uri="{FF2B5EF4-FFF2-40B4-BE49-F238E27FC236}">
                  <a16:creationId xmlns:a16="http://schemas.microsoft.com/office/drawing/2014/main" id="{E96A956F-D467-1DD8-44D0-A1F25F753ED9}"/>
                </a:ext>
              </a:extLst>
            </p:cNvPr>
            <p:cNvSpPr/>
            <p:nvPr/>
          </p:nvSpPr>
          <p:spPr>
            <a:xfrm>
              <a:off x="2199828" y="1716103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5169;p68">
              <a:extLst>
                <a:ext uri="{FF2B5EF4-FFF2-40B4-BE49-F238E27FC236}">
                  <a16:creationId xmlns:a16="http://schemas.microsoft.com/office/drawing/2014/main" id="{0881DE1D-AB02-135C-96B1-A92ADA5B5513}"/>
                </a:ext>
              </a:extLst>
            </p:cNvPr>
            <p:cNvSpPr/>
            <p:nvPr/>
          </p:nvSpPr>
          <p:spPr>
            <a:xfrm>
              <a:off x="2198687" y="17133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7" name="Google Shape;5170;p68">
              <a:extLst>
                <a:ext uri="{FF2B5EF4-FFF2-40B4-BE49-F238E27FC236}">
                  <a16:creationId xmlns:a16="http://schemas.microsoft.com/office/drawing/2014/main" id="{7E5B1EAC-CEEF-75A4-A8DD-9C637A7A1C0D}"/>
                </a:ext>
              </a:extLst>
            </p:cNvPr>
            <p:cNvSpPr/>
            <p:nvPr/>
          </p:nvSpPr>
          <p:spPr>
            <a:xfrm>
              <a:off x="2201538" y="171758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8" name="Google Shape;5171;p68">
              <a:extLst>
                <a:ext uri="{FF2B5EF4-FFF2-40B4-BE49-F238E27FC236}">
                  <a16:creationId xmlns:a16="http://schemas.microsoft.com/office/drawing/2014/main" id="{2BDDFF7D-98FC-84CB-BC0B-E58103546439}"/>
                </a:ext>
              </a:extLst>
            </p:cNvPr>
            <p:cNvSpPr/>
            <p:nvPr/>
          </p:nvSpPr>
          <p:spPr>
            <a:xfrm>
              <a:off x="2198918" y="170998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5172;p68">
              <a:extLst>
                <a:ext uri="{FF2B5EF4-FFF2-40B4-BE49-F238E27FC236}">
                  <a16:creationId xmlns:a16="http://schemas.microsoft.com/office/drawing/2014/main" id="{98A3A0BE-789F-3B60-A647-95A01CD1B5D0}"/>
                </a:ext>
              </a:extLst>
            </p:cNvPr>
            <p:cNvSpPr/>
            <p:nvPr/>
          </p:nvSpPr>
          <p:spPr>
            <a:xfrm>
              <a:off x="2200873" y="1717108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0" name="Google Shape;5173;p68">
              <a:extLst>
                <a:ext uri="{FF2B5EF4-FFF2-40B4-BE49-F238E27FC236}">
                  <a16:creationId xmlns:a16="http://schemas.microsoft.com/office/drawing/2014/main" id="{4F9E0189-7AAB-39DB-E970-9B1B08AC3524}"/>
                </a:ext>
              </a:extLst>
            </p:cNvPr>
            <p:cNvSpPr/>
            <p:nvPr/>
          </p:nvSpPr>
          <p:spPr>
            <a:xfrm>
              <a:off x="2198823" y="1714447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1" name="Google Shape;5174;p68">
              <a:extLst>
                <a:ext uri="{FF2B5EF4-FFF2-40B4-BE49-F238E27FC236}">
                  <a16:creationId xmlns:a16="http://schemas.microsoft.com/office/drawing/2014/main" id="{F7DBDF78-1E86-C70B-84EE-FEEBCF2C2C9D}"/>
                </a:ext>
              </a:extLst>
            </p:cNvPr>
            <p:cNvSpPr/>
            <p:nvPr/>
          </p:nvSpPr>
          <p:spPr>
            <a:xfrm>
              <a:off x="2200343" y="1716578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2" name="Google Shape;5175;p68">
              <a:extLst>
                <a:ext uri="{FF2B5EF4-FFF2-40B4-BE49-F238E27FC236}">
                  <a16:creationId xmlns:a16="http://schemas.microsoft.com/office/drawing/2014/main" id="{F87FF532-E1E2-FF29-B57B-3A20103FE24F}"/>
                </a:ext>
              </a:extLst>
            </p:cNvPr>
            <p:cNvSpPr/>
            <p:nvPr/>
          </p:nvSpPr>
          <p:spPr>
            <a:xfrm>
              <a:off x="2199108" y="170902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3" name="Google Shape;5176;p68">
              <a:extLst>
                <a:ext uri="{FF2B5EF4-FFF2-40B4-BE49-F238E27FC236}">
                  <a16:creationId xmlns:a16="http://schemas.microsoft.com/office/drawing/2014/main" id="{43F1ADE0-F3C0-031E-12C6-18D231C6994A}"/>
                </a:ext>
              </a:extLst>
            </p:cNvPr>
            <p:cNvSpPr/>
            <p:nvPr/>
          </p:nvSpPr>
          <p:spPr>
            <a:xfrm>
              <a:off x="2199108" y="17151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4" name="Google Shape;5177;p68">
              <a:extLst>
                <a:ext uri="{FF2B5EF4-FFF2-40B4-BE49-F238E27FC236}">
                  <a16:creationId xmlns:a16="http://schemas.microsoft.com/office/drawing/2014/main" id="{490F4B02-3263-F8AC-218D-4B6F61FF9527}"/>
                </a:ext>
              </a:extLst>
            </p:cNvPr>
            <p:cNvSpPr/>
            <p:nvPr/>
          </p:nvSpPr>
          <p:spPr>
            <a:xfrm>
              <a:off x="2199352" y="1708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5" name="Google Shape;5178;p68">
              <a:extLst>
                <a:ext uri="{FF2B5EF4-FFF2-40B4-BE49-F238E27FC236}">
                  <a16:creationId xmlns:a16="http://schemas.microsoft.com/office/drawing/2014/main" id="{2479C3BD-833C-F635-8911-181F8FC8C890}"/>
                </a:ext>
              </a:extLst>
            </p:cNvPr>
            <p:cNvSpPr/>
            <p:nvPr/>
          </p:nvSpPr>
          <p:spPr>
            <a:xfrm>
              <a:off x="2216609" y="171296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6" name="Google Shape;5179;p68">
              <a:extLst>
                <a:ext uri="{FF2B5EF4-FFF2-40B4-BE49-F238E27FC236}">
                  <a16:creationId xmlns:a16="http://schemas.microsoft.com/office/drawing/2014/main" id="{E2731EDE-E9DA-ABDF-17B7-A08C5AC27767}"/>
                </a:ext>
              </a:extLst>
            </p:cNvPr>
            <p:cNvSpPr/>
            <p:nvPr/>
          </p:nvSpPr>
          <p:spPr>
            <a:xfrm>
              <a:off x="2216745" y="1713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7" name="Google Shape;5180;p68">
              <a:extLst>
                <a:ext uri="{FF2B5EF4-FFF2-40B4-BE49-F238E27FC236}">
                  <a16:creationId xmlns:a16="http://schemas.microsoft.com/office/drawing/2014/main" id="{A6A10DDE-E405-D429-6CE6-D83A95D95FDB}"/>
                </a:ext>
              </a:extLst>
            </p:cNvPr>
            <p:cNvSpPr/>
            <p:nvPr/>
          </p:nvSpPr>
          <p:spPr>
            <a:xfrm>
              <a:off x="2211097" y="1705988"/>
              <a:ext cx="434" cy="1005"/>
            </a:xfrm>
            <a:custGeom>
              <a:avLst/>
              <a:gdLst/>
              <a:ahLst/>
              <a:cxnLst/>
              <a:rect l="l" t="t" r="r" b="b"/>
              <a:pathLst>
                <a:path w="32" h="74" extrusionOk="0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8" name="Google Shape;5181;p68">
              <a:extLst>
                <a:ext uri="{FF2B5EF4-FFF2-40B4-BE49-F238E27FC236}">
                  <a16:creationId xmlns:a16="http://schemas.microsoft.com/office/drawing/2014/main" id="{1D4884CE-C866-14F0-8AC4-07513C2DED0B}"/>
                </a:ext>
              </a:extLst>
            </p:cNvPr>
            <p:cNvSpPr/>
            <p:nvPr/>
          </p:nvSpPr>
          <p:spPr>
            <a:xfrm>
              <a:off x="2211572" y="1611095"/>
              <a:ext cx="130385" cy="74283"/>
            </a:xfrm>
            <a:custGeom>
              <a:avLst/>
              <a:gdLst/>
              <a:ahLst/>
              <a:cxnLst/>
              <a:rect l="l" t="t" r="r" b="b"/>
              <a:pathLst>
                <a:path w="9603" h="5471" extrusionOk="0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9" name="Google Shape;5182;p68">
              <a:extLst>
                <a:ext uri="{FF2B5EF4-FFF2-40B4-BE49-F238E27FC236}">
                  <a16:creationId xmlns:a16="http://schemas.microsoft.com/office/drawing/2014/main" id="{B7C9FC8D-DD22-0430-A0CA-368B95911122}"/>
                </a:ext>
              </a:extLst>
            </p:cNvPr>
            <p:cNvSpPr/>
            <p:nvPr/>
          </p:nvSpPr>
          <p:spPr>
            <a:xfrm>
              <a:off x="2221782" y="1620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5183;p68">
              <a:extLst>
                <a:ext uri="{FF2B5EF4-FFF2-40B4-BE49-F238E27FC236}">
                  <a16:creationId xmlns:a16="http://schemas.microsoft.com/office/drawing/2014/main" id="{1CDA5D78-6A49-B37D-492A-348ED109A38A}"/>
                </a:ext>
              </a:extLst>
            </p:cNvPr>
            <p:cNvSpPr/>
            <p:nvPr/>
          </p:nvSpPr>
          <p:spPr>
            <a:xfrm>
              <a:off x="2214518" y="164296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1" name="Google Shape;5184;p68">
              <a:extLst>
                <a:ext uri="{FF2B5EF4-FFF2-40B4-BE49-F238E27FC236}">
                  <a16:creationId xmlns:a16="http://schemas.microsoft.com/office/drawing/2014/main" id="{A9ECB22A-3561-2A21-1876-21655B6FF216}"/>
                </a:ext>
              </a:extLst>
            </p:cNvPr>
            <p:cNvSpPr/>
            <p:nvPr/>
          </p:nvSpPr>
          <p:spPr>
            <a:xfrm>
              <a:off x="2223113" y="1622133"/>
              <a:ext cx="2200" cy="5865"/>
            </a:xfrm>
            <a:custGeom>
              <a:avLst/>
              <a:gdLst/>
              <a:ahLst/>
              <a:cxnLst/>
              <a:rect l="l" t="t" r="r" b="b"/>
              <a:pathLst>
                <a:path w="162" h="432" extrusionOk="0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2" name="Google Shape;5185;p68">
              <a:extLst>
                <a:ext uri="{FF2B5EF4-FFF2-40B4-BE49-F238E27FC236}">
                  <a16:creationId xmlns:a16="http://schemas.microsoft.com/office/drawing/2014/main" id="{9ADE2853-247D-F4FD-7A40-114917BBC757}"/>
                </a:ext>
              </a:extLst>
            </p:cNvPr>
            <p:cNvSpPr/>
            <p:nvPr/>
          </p:nvSpPr>
          <p:spPr>
            <a:xfrm>
              <a:off x="2213609" y="165051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3" name="Google Shape;5186;p68">
              <a:extLst>
                <a:ext uri="{FF2B5EF4-FFF2-40B4-BE49-F238E27FC236}">
                  <a16:creationId xmlns:a16="http://schemas.microsoft.com/office/drawing/2014/main" id="{D8544862-8189-2024-87EB-98F929A5B8BF}"/>
                </a:ext>
              </a:extLst>
            </p:cNvPr>
            <p:cNvSpPr/>
            <p:nvPr/>
          </p:nvSpPr>
          <p:spPr>
            <a:xfrm>
              <a:off x="2212808" y="164994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4" name="Google Shape;5187;p68">
              <a:extLst>
                <a:ext uri="{FF2B5EF4-FFF2-40B4-BE49-F238E27FC236}">
                  <a16:creationId xmlns:a16="http://schemas.microsoft.com/office/drawing/2014/main" id="{D23FCCE9-F92A-44A5-399D-2700D6A1C647}"/>
                </a:ext>
              </a:extLst>
            </p:cNvPr>
            <p:cNvSpPr/>
            <p:nvPr/>
          </p:nvSpPr>
          <p:spPr>
            <a:xfrm>
              <a:off x="2214654" y="1650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5" name="Google Shape;5188;p68">
              <a:extLst>
                <a:ext uri="{FF2B5EF4-FFF2-40B4-BE49-F238E27FC236}">
                  <a16:creationId xmlns:a16="http://schemas.microsoft.com/office/drawing/2014/main" id="{7840C845-7E17-1187-1C2A-F57579226FFE}"/>
                </a:ext>
              </a:extLst>
            </p:cNvPr>
            <p:cNvSpPr/>
            <p:nvPr/>
          </p:nvSpPr>
          <p:spPr>
            <a:xfrm>
              <a:off x="2214994" y="1651176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6" name="Google Shape;5189;p68">
              <a:extLst>
                <a:ext uri="{FF2B5EF4-FFF2-40B4-BE49-F238E27FC236}">
                  <a16:creationId xmlns:a16="http://schemas.microsoft.com/office/drawing/2014/main" id="{5F82ECCB-AB29-86FD-75C6-1F2CD57979A0}"/>
                </a:ext>
              </a:extLst>
            </p:cNvPr>
            <p:cNvSpPr/>
            <p:nvPr/>
          </p:nvSpPr>
          <p:spPr>
            <a:xfrm>
              <a:off x="2212563" y="164965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7" name="Google Shape;5190;p68">
              <a:extLst>
                <a:ext uri="{FF2B5EF4-FFF2-40B4-BE49-F238E27FC236}">
                  <a16:creationId xmlns:a16="http://schemas.microsoft.com/office/drawing/2014/main" id="{4A881FBD-AB07-C0EC-C597-7EFF6E94FA24}"/>
                </a:ext>
              </a:extLst>
            </p:cNvPr>
            <p:cNvSpPr/>
            <p:nvPr/>
          </p:nvSpPr>
          <p:spPr>
            <a:xfrm>
              <a:off x="2211762" y="164866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8" name="Google Shape;5191;p68">
              <a:extLst>
                <a:ext uri="{FF2B5EF4-FFF2-40B4-BE49-F238E27FC236}">
                  <a16:creationId xmlns:a16="http://schemas.microsoft.com/office/drawing/2014/main" id="{170F0DD5-5540-096B-B2D4-BA6FDFE5368E}"/>
                </a:ext>
              </a:extLst>
            </p:cNvPr>
            <p:cNvSpPr/>
            <p:nvPr/>
          </p:nvSpPr>
          <p:spPr>
            <a:xfrm>
              <a:off x="2212332" y="164946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5192;p68">
              <a:extLst>
                <a:ext uri="{FF2B5EF4-FFF2-40B4-BE49-F238E27FC236}">
                  <a16:creationId xmlns:a16="http://schemas.microsoft.com/office/drawing/2014/main" id="{78204F73-A72E-D5B0-644D-EC14211176C3}"/>
                </a:ext>
              </a:extLst>
            </p:cNvPr>
            <p:cNvSpPr/>
            <p:nvPr/>
          </p:nvSpPr>
          <p:spPr>
            <a:xfrm>
              <a:off x="2212047" y="164908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5193;p68">
              <a:extLst>
                <a:ext uri="{FF2B5EF4-FFF2-40B4-BE49-F238E27FC236}">
                  <a16:creationId xmlns:a16="http://schemas.microsoft.com/office/drawing/2014/main" id="{2D198EF6-B741-15FD-FCBF-7BFE0EAF7E9C}"/>
                </a:ext>
              </a:extLst>
            </p:cNvPr>
            <p:cNvSpPr/>
            <p:nvPr/>
          </p:nvSpPr>
          <p:spPr>
            <a:xfrm>
              <a:off x="2211667" y="164832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5194;p68">
              <a:extLst>
                <a:ext uri="{FF2B5EF4-FFF2-40B4-BE49-F238E27FC236}">
                  <a16:creationId xmlns:a16="http://schemas.microsoft.com/office/drawing/2014/main" id="{D5017030-221B-751C-D9A4-A7923E3E5848}"/>
                </a:ext>
              </a:extLst>
            </p:cNvPr>
            <p:cNvSpPr/>
            <p:nvPr/>
          </p:nvSpPr>
          <p:spPr>
            <a:xfrm>
              <a:off x="2214939" y="1641631"/>
              <a:ext cx="584" cy="1059"/>
            </a:xfrm>
            <a:custGeom>
              <a:avLst/>
              <a:gdLst/>
              <a:ahLst/>
              <a:cxnLst/>
              <a:rect l="l" t="t" r="r" b="b"/>
              <a:pathLst>
                <a:path w="43" h="78" extrusionOk="0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5195;p68">
              <a:extLst>
                <a:ext uri="{FF2B5EF4-FFF2-40B4-BE49-F238E27FC236}">
                  <a16:creationId xmlns:a16="http://schemas.microsoft.com/office/drawing/2014/main" id="{3164641D-9F3D-B8E3-1162-679D3ED9AB00}"/>
                </a:ext>
              </a:extLst>
            </p:cNvPr>
            <p:cNvSpPr/>
            <p:nvPr/>
          </p:nvSpPr>
          <p:spPr>
            <a:xfrm>
              <a:off x="2214518" y="1643056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5196;p68">
              <a:extLst>
                <a:ext uri="{FF2B5EF4-FFF2-40B4-BE49-F238E27FC236}">
                  <a16:creationId xmlns:a16="http://schemas.microsoft.com/office/drawing/2014/main" id="{F3B71633-2A21-082A-AEAD-1AECCA73CF4E}"/>
                </a:ext>
              </a:extLst>
            </p:cNvPr>
            <p:cNvSpPr/>
            <p:nvPr/>
          </p:nvSpPr>
          <p:spPr>
            <a:xfrm>
              <a:off x="2212713" y="1649845"/>
              <a:ext cx="136" cy="136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5197;p68">
              <a:extLst>
                <a:ext uri="{FF2B5EF4-FFF2-40B4-BE49-F238E27FC236}">
                  <a16:creationId xmlns:a16="http://schemas.microsoft.com/office/drawing/2014/main" id="{EA433A40-D6FB-D454-3394-A9AEB2B50D37}"/>
                </a:ext>
              </a:extLst>
            </p:cNvPr>
            <p:cNvSpPr/>
            <p:nvPr/>
          </p:nvSpPr>
          <p:spPr>
            <a:xfrm>
              <a:off x="2216270" y="165142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5" name="Google Shape;5198;p68">
              <a:extLst>
                <a:ext uri="{FF2B5EF4-FFF2-40B4-BE49-F238E27FC236}">
                  <a16:creationId xmlns:a16="http://schemas.microsoft.com/office/drawing/2014/main" id="{0B7E5602-2D8E-328C-DE91-5328266DAFA5}"/>
                </a:ext>
              </a:extLst>
            </p:cNvPr>
            <p:cNvSpPr/>
            <p:nvPr/>
          </p:nvSpPr>
          <p:spPr>
            <a:xfrm>
              <a:off x="2217600" y="165136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6" name="Google Shape;5199;p68">
              <a:extLst>
                <a:ext uri="{FF2B5EF4-FFF2-40B4-BE49-F238E27FC236}">
                  <a16:creationId xmlns:a16="http://schemas.microsoft.com/office/drawing/2014/main" id="{2B3D953D-21F3-D273-3376-C2150DC5C732}"/>
                </a:ext>
              </a:extLst>
            </p:cNvPr>
            <p:cNvSpPr/>
            <p:nvPr/>
          </p:nvSpPr>
          <p:spPr>
            <a:xfrm>
              <a:off x="2242895" y="16493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7" name="Google Shape;5200;p68">
              <a:extLst>
                <a:ext uri="{FF2B5EF4-FFF2-40B4-BE49-F238E27FC236}">
                  <a16:creationId xmlns:a16="http://schemas.microsoft.com/office/drawing/2014/main" id="{C041D821-1B4E-B8CE-00EE-BC1A4CD39A1F}"/>
                </a:ext>
              </a:extLst>
            </p:cNvPr>
            <p:cNvSpPr/>
            <p:nvPr/>
          </p:nvSpPr>
          <p:spPr>
            <a:xfrm>
              <a:off x="2244891" y="1648609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8" name="Google Shape;5201;p68">
              <a:extLst>
                <a:ext uri="{FF2B5EF4-FFF2-40B4-BE49-F238E27FC236}">
                  <a16:creationId xmlns:a16="http://schemas.microsoft.com/office/drawing/2014/main" id="{67D7048D-689F-9569-EA35-611B99F8AA61}"/>
                </a:ext>
              </a:extLst>
            </p:cNvPr>
            <p:cNvSpPr/>
            <p:nvPr/>
          </p:nvSpPr>
          <p:spPr>
            <a:xfrm>
              <a:off x="2216989" y="165136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9" name="Google Shape;5202;p68">
              <a:extLst>
                <a:ext uri="{FF2B5EF4-FFF2-40B4-BE49-F238E27FC236}">
                  <a16:creationId xmlns:a16="http://schemas.microsoft.com/office/drawing/2014/main" id="{A93E71E9-836B-6594-5A07-0B789A7F631C}"/>
                </a:ext>
              </a:extLst>
            </p:cNvPr>
            <p:cNvSpPr/>
            <p:nvPr/>
          </p:nvSpPr>
          <p:spPr>
            <a:xfrm>
              <a:off x="2240329" y="1649424"/>
              <a:ext cx="2430" cy="1534"/>
            </a:xfrm>
            <a:custGeom>
              <a:avLst/>
              <a:gdLst/>
              <a:ahLst/>
              <a:cxnLst/>
              <a:rect l="l" t="t" r="r" b="b"/>
              <a:pathLst>
                <a:path w="179" h="11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0" name="Google Shape;5203;p68">
              <a:extLst>
                <a:ext uri="{FF2B5EF4-FFF2-40B4-BE49-F238E27FC236}">
                  <a16:creationId xmlns:a16="http://schemas.microsoft.com/office/drawing/2014/main" id="{32367AC5-7A05-DF91-9003-A262F5CCDB34}"/>
                </a:ext>
              </a:extLst>
            </p:cNvPr>
            <p:cNvSpPr/>
            <p:nvPr/>
          </p:nvSpPr>
          <p:spPr>
            <a:xfrm>
              <a:off x="2215564" y="1651515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1" name="Google Shape;5204;p68">
              <a:extLst>
                <a:ext uri="{FF2B5EF4-FFF2-40B4-BE49-F238E27FC236}">
                  <a16:creationId xmlns:a16="http://schemas.microsoft.com/office/drawing/2014/main" id="{58E751FE-39B8-28EE-608A-01183EC5137D}"/>
                </a:ext>
              </a:extLst>
            </p:cNvPr>
            <p:cNvSpPr/>
            <p:nvPr/>
          </p:nvSpPr>
          <p:spPr>
            <a:xfrm>
              <a:off x="2234151" y="1652465"/>
              <a:ext cx="1819" cy="149"/>
            </a:xfrm>
            <a:custGeom>
              <a:avLst/>
              <a:gdLst/>
              <a:ahLst/>
              <a:cxnLst/>
              <a:rect l="l" t="t" r="r" b="b"/>
              <a:pathLst>
                <a:path w="134" h="11" extrusionOk="0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5205;p68">
              <a:extLst>
                <a:ext uri="{FF2B5EF4-FFF2-40B4-BE49-F238E27FC236}">
                  <a16:creationId xmlns:a16="http://schemas.microsoft.com/office/drawing/2014/main" id="{8099CD19-FC15-D21F-F097-2F05C97A6A7C}"/>
                </a:ext>
              </a:extLst>
            </p:cNvPr>
            <p:cNvSpPr/>
            <p:nvPr/>
          </p:nvSpPr>
          <p:spPr>
            <a:xfrm>
              <a:off x="2263764" y="1676796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3" name="Google Shape;5206;p68">
              <a:extLst>
                <a:ext uri="{FF2B5EF4-FFF2-40B4-BE49-F238E27FC236}">
                  <a16:creationId xmlns:a16="http://schemas.microsoft.com/office/drawing/2014/main" id="{570E6AD6-45A6-255A-2CC8-33D3345CA2A9}"/>
                </a:ext>
              </a:extLst>
            </p:cNvPr>
            <p:cNvSpPr/>
            <p:nvPr/>
          </p:nvSpPr>
          <p:spPr>
            <a:xfrm>
              <a:off x="2263479" y="1676606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4" name="Google Shape;5207;p68">
              <a:extLst>
                <a:ext uri="{FF2B5EF4-FFF2-40B4-BE49-F238E27FC236}">
                  <a16:creationId xmlns:a16="http://schemas.microsoft.com/office/drawing/2014/main" id="{4FFF9965-6056-001E-820F-4FE5A9BA0C0F}"/>
                </a:ext>
              </a:extLst>
            </p:cNvPr>
            <p:cNvSpPr/>
            <p:nvPr/>
          </p:nvSpPr>
          <p:spPr>
            <a:xfrm>
              <a:off x="2262528" y="167622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5" name="Google Shape;5208;p68">
              <a:extLst>
                <a:ext uri="{FF2B5EF4-FFF2-40B4-BE49-F238E27FC236}">
                  <a16:creationId xmlns:a16="http://schemas.microsoft.com/office/drawing/2014/main" id="{81061E38-3122-4C7C-E9C6-8664AC224A97}"/>
                </a:ext>
              </a:extLst>
            </p:cNvPr>
            <p:cNvSpPr/>
            <p:nvPr/>
          </p:nvSpPr>
          <p:spPr>
            <a:xfrm>
              <a:off x="2262623" y="1676226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6" name="Google Shape;5209;p68">
              <a:extLst>
                <a:ext uri="{FF2B5EF4-FFF2-40B4-BE49-F238E27FC236}">
                  <a16:creationId xmlns:a16="http://schemas.microsoft.com/office/drawing/2014/main" id="{1A1EBF7F-004B-5BEB-DB80-6C21A726BA1F}"/>
                </a:ext>
              </a:extLst>
            </p:cNvPr>
            <p:cNvSpPr/>
            <p:nvPr/>
          </p:nvSpPr>
          <p:spPr>
            <a:xfrm>
              <a:off x="2257532" y="16778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7" name="Google Shape;5210;p68">
              <a:extLst>
                <a:ext uri="{FF2B5EF4-FFF2-40B4-BE49-F238E27FC236}">
                  <a16:creationId xmlns:a16="http://schemas.microsoft.com/office/drawing/2014/main" id="{D1FD83D5-DB1A-1D91-7BDC-F1093F88C99D}"/>
                </a:ext>
              </a:extLst>
            </p:cNvPr>
            <p:cNvSpPr/>
            <p:nvPr/>
          </p:nvSpPr>
          <p:spPr>
            <a:xfrm>
              <a:off x="2262814" y="167628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8" name="Google Shape;5211;p68">
              <a:extLst>
                <a:ext uri="{FF2B5EF4-FFF2-40B4-BE49-F238E27FC236}">
                  <a16:creationId xmlns:a16="http://schemas.microsoft.com/office/drawing/2014/main" id="{67532F0B-B767-46C1-0AC5-8E98447B802D}"/>
                </a:ext>
              </a:extLst>
            </p:cNvPr>
            <p:cNvSpPr/>
            <p:nvPr/>
          </p:nvSpPr>
          <p:spPr>
            <a:xfrm>
              <a:off x="2262949" y="167632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9" name="Google Shape;5212;p68">
              <a:extLst>
                <a:ext uri="{FF2B5EF4-FFF2-40B4-BE49-F238E27FC236}">
                  <a16:creationId xmlns:a16="http://schemas.microsoft.com/office/drawing/2014/main" id="{56B771BB-4012-E368-6D80-E39BA56C4115}"/>
                </a:ext>
              </a:extLst>
            </p:cNvPr>
            <p:cNvSpPr/>
            <p:nvPr/>
          </p:nvSpPr>
          <p:spPr>
            <a:xfrm>
              <a:off x="2262474" y="1676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0" name="Google Shape;5213;p68">
              <a:extLst>
                <a:ext uri="{FF2B5EF4-FFF2-40B4-BE49-F238E27FC236}">
                  <a16:creationId xmlns:a16="http://schemas.microsoft.com/office/drawing/2014/main" id="{FE37D833-EE0A-975F-77DE-DABED4438A1D}"/>
                </a:ext>
              </a:extLst>
            </p:cNvPr>
            <p:cNvSpPr/>
            <p:nvPr/>
          </p:nvSpPr>
          <p:spPr>
            <a:xfrm>
              <a:off x="2256486" y="167746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5214;p68">
              <a:extLst>
                <a:ext uri="{FF2B5EF4-FFF2-40B4-BE49-F238E27FC236}">
                  <a16:creationId xmlns:a16="http://schemas.microsoft.com/office/drawing/2014/main" id="{0D644DCB-3F3D-7938-D697-641F135C3F43}"/>
                </a:ext>
              </a:extLst>
            </p:cNvPr>
            <p:cNvSpPr/>
            <p:nvPr/>
          </p:nvSpPr>
          <p:spPr>
            <a:xfrm>
              <a:off x="2263194" y="1676470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5215;p68">
              <a:extLst>
                <a:ext uri="{FF2B5EF4-FFF2-40B4-BE49-F238E27FC236}">
                  <a16:creationId xmlns:a16="http://schemas.microsoft.com/office/drawing/2014/main" id="{EDB34C9B-67D5-895D-BA54-1DC6B4B1587C}"/>
                </a:ext>
              </a:extLst>
            </p:cNvPr>
            <p:cNvSpPr/>
            <p:nvPr/>
          </p:nvSpPr>
          <p:spPr>
            <a:xfrm>
              <a:off x="2262148" y="1655317"/>
              <a:ext cx="720" cy="1724"/>
            </a:xfrm>
            <a:custGeom>
              <a:avLst/>
              <a:gdLst/>
              <a:ahLst/>
              <a:cxnLst/>
              <a:rect l="l" t="t" r="r" b="b"/>
              <a:pathLst>
                <a:path w="5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5216;p68">
              <a:extLst>
                <a:ext uri="{FF2B5EF4-FFF2-40B4-BE49-F238E27FC236}">
                  <a16:creationId xmlns:a16="http://schemas.microsoft.com/office/drawing/2014/main" id="{B31FE557-E08B-1DE3-F870-56EEDD0CA625}"/>
                </a:ext>
              </a:extLst>
            </p:cNvPr>
            <p:cNvSpPr/>
            <p:nvPr/>
          </p:nvSpPr>
          <p:spPr>
            <a:xfrm>
              <a:off x="2245842" y="1647469"/>
              <a:ext cx="3951" cy="964"/>
            </a:xfrm>
            <a:custGeom>
              <a:avLst/>
              <a:gdLst/>
              <a:ahLst/>
              <a:cxnLst/>
              <a:rect l="l" t="t" r="r" b="b"/>
              <a:pathLst>
                <a:path w="291" h="71" extrusionOk="0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5217;p68">
              <a:extLst>
                <a:ext uri="{FF2B5EF4-FFF2-40B4-BE49-F238E27FC236}">
                  <a16:creationId xmlns:a16="http://schemas.microsoft.com/office/drawing/2014/main" id="{E09D6AA7-68A4-2EB1-0A43-DB39AC5796A0}"/>
                </a:ext>
              </a:extLst>
            </p:cNvPr>
            <p:cNvSpPr/>
            <p:nvPr/>
          </p:nvSpPr>
          <p:spPr>
            <a:xfrm>
              <a:off x="2264619" y="1659974"/>
              <a:ext cx="869" cy="1195"/>
            </a:xfrm>
            <a:custGeom>
              <a:avLst/>
              <a:gdLst/>
              <a:ahLst/>
              <a:cxnLst/>
              <a:rect l="l" t="t" r="r" b="b"/>
              <a:pathLst>
                <a:path w="64" h="88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5218;p68">
              <a:extLst>
                <a:ext uri="{FF2B5EF4-FFF2-40B4-BE49-F238E27FC236}">
                  <a16:creationId xmlns:a16="http://schemas.microsoft.com/office/drawing/2014/main" id="{1C639E10-751A-4958-1B83-C36C875CB2C8}"/>
                </a:ext>
              </a:extLst>
            </p:cNvPr>
            <p:cNvSpPr/>
            <p:nvPr/>
          </p:nvSpPr>
          <p:spPr>
            <a:xfrm>
              <a:off x="2243371" y="1648990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5219;p68">
              <a:extLst>
                <a:ext uri="{FF2B5EF4-FFF2-40B4-BE49-F238E27FC236}">
                  <a16:creationId xmlns:a16="http://schemas.microsoft.com/office/drawing/2014/main" id="{21823015-0130-28AB-BD30-3E10CFC8BBB2}"/>
                </a:ext>
              </a:extLst>
            </p:cNvPr>
            <p:cNvSpPr/>
            <p:nvPr/>
          </p:nvSpPr>
          <p:spPr>
            <a:xfrm>
              <a:off x="2256242" y="1670238"/>
              <a:ext cx="4399" cy="7142"/>
            </a:xfrm>
            <a:custGeom>
              <a:avLst/>
              <a:gdLst/>
              <a:ahLst/>
              <a:cxnLst/>
              <a:rect l="l" t="t" r="r" b="b"/>
              <a:pathLst>
                <a:path w="324" h="526" extrusionOk="0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5220;p68">
              <a:extLst>
                <a:ext uri="{FF2B5EF4-FFF2-40B4-BE49-F238E27FC236}">
                  <a16:creationId xmlns:a16="http://schemas.microsoft.com/office/drawing/2014/main" id="{B8AD1A8D-0D6E-57AB-AECE-5634AD40827D}"/>
                </a:ext>
              </a:extLst>
            </p:cNvPr>
            <p:cNvSpPr/>
            <p:nvPr/>
          </p:nvSpPr>
          <p:spPr>
            <a:xfrm>
              <a:off x="2256242" y="167732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8" name="Google Shape;5221;p68">
              <a:extLst>
                <a:ext uri="{FF2B5EF4-FFF2-40B4-BE49-F238E27FC236}">
                  <a16:creationId xmlns:a16="http://schemas.microsoft.com/office/drawing/2014/main" id="{55AA941E-AB0A-97AC-7383-2BB23077154F}"/>
                </a:ext>
              </a:extLst>
            </p:cNvPr>
            <p:cNvSpPr/>
            <p:nvPr/>
          </p:nvSpPr>
          <p:spPr>
            <a:xfrm>
              <a:off x="2218985" y="1572222"/>
              <a:ext cx="67847" cy="47032"/>
            </a:xfrm>
            <a:custGeom>
              <a:avLst/>
              <a:gdLst/>
              <a:ahLst/>
              <a:cxnLst/>
              <a:rect l="l" t="t" r="r" b="b"/>
              <a:pathLst>
                <a:path w="4997" h="3464" extrusionOk="0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9" name="Google Shape;5222;p68">
              <a:extLst>
                <a:ext uri="{FF2B5EF4-FFF2-40B4-BE49-F238E27FC236}">
                  <a16:creationId xmlns:a16="http://schemas.microsoft.com/office/drawing/2014/main" id="{3C430C8B-15F0-650A-D09A-507D5ED08560}"/>
                </a:ext>
              </a:extLst>
            </p:cNvPr>
            <p:cNvSpPr/>
            <p:nvPr/>
          </p:nvSpPr>
          <p:spPr>
            <a:xfrm>
              <a:off x="2221972" y="1598508"/>
              <a:ext cx="353" cy="448"/>
            </a:xfrm>
            <a:custGeom>
              <a:avLst/>
              <a:gdLst/>
              <a:ahLst/>
              <a:cxnLst/>
              <a:rect l="l" t="t" r="r" b="b"/>
              <a:pathLst>
                <a:path w="26" h="33" extrusionOk="0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5223;p68">
              <a:extLst>
                <a:ext uri="{FF2B5EF4-FFF2-40B4-BE49-F238E27FC236}">
                  <a16:creationId xmlns:a16="http://schemas.microsoft.com/office/drawing/2014/main" id="{E12568BD-C38E-6F2B-9832-588F801F22A4}"/>
                </a:ext>
              </a:extLst>
            </p:cNvPr>
            <p:cNvSpPr/>
            <p:nvPr/>
          </p:nvSpPr>
          <p:spPr>
            <a:xfrm>
              <a:off x="2221212" y="1594666"/>
              <a:ext cx="828" cy="3856"/>
            </a:xfrm>
            <a:custGeom>
              <a:avLst/>
              <a:gdLst/>
              <a:ahLst/>
              <a:cxnLst/>
              <a:rect l="l" t="t" r="r" b="b"/>
              <a:pathLst>
                <a:path w="61" h="284" extrusionOk="0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5224;p68">
              <a:extLst>
                <a:ext uri="{FF2B5EF4-FFF2-40B4-BE49-F238E27FC236}">
                  <a16:creationId xmlns:a16="http://schemas.microsoft.com/office/drawing/2014/main" id="{9D9EC6B1-9FDD-7EC4-77D3-6CF9A8C05366}"/>
                </a:ext>
              </a:extLst>
            </p:cNvPr>
            <p:cNvSpPr/>
            <p:nvPr/>
          </p:nvSpPr>
          <p:spPr>
            <a:xfrm>
              <a:off x="2277355" y="161173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5225;p68">
              <a:extLst>
                <a:ext uri="{FF2B5EF4-FFF2-40B4-BE49-F238E27FC236}">
                  <a16:creationId xmlns:a16="http://schemas.microsoft.com/office/drawing/2014/main" id="{8D80D85C-EB5E-C912-ACE7-FEFC8898EFEE}"/>
                </a:ext>
              </a:extLst>
            </p:cNvPr>
            <p:cNvSpPr/>
            <p:nvPr/>
          </p:nvSpPr>
          <p:spPr>
            <a:xfrm>
              <a:off x="2222923" y="1617001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3" name="Google Shape;5226;p68">
              <a:extLst>
                <a:ext uri="{FF2B5EF4-FFF2-40B4-BE49-F238E27FC236}">
                  <a16:creationId xmlns:a16="http://schemas.microsoft.com/office/drawing/2014/main" id="{E9CA1FC3-B1F1-7F1C-F4A1-3BAC9B57A674}"/>
                </a:ext>
              </a:extLst>
            </p:cNvPr>
            <p:cNvSpPr/>
            <p:nvPr/>
          </p:nvSpPr>
          <p:spPr>
            <a:xfrm>
              <a:off x="2223547" y="1616526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4" name="Google Shape;5227;p68">
              <a:extLst>
                <a:ext uri="{FF2B5EF4-FFF2-40B4-BE49-F238E27FC236}">
                  <a16:creationId xmlns:a16="http://schemas.microsoft.com/office/drawing/2014/main" id="{87742CF2-3286-F381-C8CB-EB926BFC9D69}"/>
                </a:ext>
              </a:extLst>
            </p:cNvPr>
            <p:cNvSpPr/>
            <p:nvPr/>
          </p:nvSpPr>
          <p:spPr>
            <a:xfrm>
              <a:off x="2223208" y="161681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5" name="Google Shape;5228;p68">
              <a:extLst>
                <a:ext uri="{FF2B5EF4-FFF2-40B4-BE49-F238E27FC236}">
                  <a16:creationId xmlns:a16="http://schemas.microsoft.com/office/drawing/2014/main" id="{10B1DEC8-53C4-93CF-CBB3-E65C129A47B2}"/>
                </a:ext>
              </a:extLst>
            </p:cNvPr>
            <p:cNvSpPr/>
            <p:nvPr/>
          </p:nvSpPr>
          <p:spPr>
            <a:xfrm>
              <a:off x="2276785" y="16117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5229;p68">
              <a:extLst>
                <a:ext uri="{FF2B5EF4-FFF2-40B4-BE49-F238E27FC236}">
                  <a16:creationId xmlns:a16="http://schemas.microsoft.com/office/drawing/2014/main" id="{1675A397-9237-5C40-C351-8EFD68971B93}"/>
                </a:ext>
              </a:extLst>
            </p:cNvPr>
            <p:cNvSpPr/>
            <p:nvPr/>
          </p:nvSpPr>
          <p:spPr>
            <a:xfrm>
              <a:off x="2277016" y="161177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5230;p68">
              <a:extLst>
                <a:ext uri="{FF2B5EF4-FFF2-40B4-BE49-F238E27FC236}">
                  <a16:creationId xmlns:a16="http://schemas.microsoft.com/office/drawing/2014/main" id="{7E97A80E-2640-7531-2A05-A427904050F9}"/>
                </a:ext>
              </a:extLst>
            </p:cNvPr>
            <p:cNvSpPr/>
            <p:nvPr/>
          </p:nvSpPr>
          <p:spPr>
            <a:xfrm>
              <a:off x="2263425" y="161857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5231;p68">
              <a:extLst>
                <a:ext uri="{FF2B5EF4-FFF2-40B4-BE49-F238E27FC236}">
                  <a16:creationId xmlns:a16="http://schemas.microsoft.com/office/drawing/2014/main" id="{4B8964AA-E22E-884D-482A-F9D1E88DD75E}"/>
                </a:ext>
              </a:extLst>
            </p:cNvPr>
            <p:cNvSpPr/>
            <p:nvPr/>
          </p:nvSpPr>
          <p:spPr>
            <a:xfrm>
              <a:off x="2257776" y="161738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5232;p68">
              <a:extLst>
                <a:ext uri="{FF2B5EF4-FFF2-40B4-BE49-F238E27FC236}">
                  <a16:creationId xmlns:a16="http://schemas.microsoft.com/office/drawing/2014/main" id="{953B44B1-78C4-C443-1345-DAF574E69CF4}"/>
                </a:ext>
              </a:extLst>
            </p:cNvPr>
            <p:cNvSpPr/>
            <p:nvPr/>
          </p:nvSpPr>
          <p:spPr>
            <a:xfrm>
              <a:off x="2256812" y="1617286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5233;p68">
              <a:extLst>
                <a:ext uri="{FF2B5EF4-FFF2-40B4-BE49-F238E27FC236}">
                  <a16:creationId xmlns:a16="http://schemas.microsoft.com/office/drawing/2014/main" id="{5CF9C072-C919-DE2D-904E-F5735A8CCBF1}"/>
                </a:ext>
              </a:extLst>
            </p:cNvPr>
            <p:cNvSpPr/>
            <p:nvPr/>
          </p:nvSpPr>
          <p:spPr>
            <a:xfrm>
              <a:off x="2222638" y="1617096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1" name="Google Shape;5234;p68">
              <a:extLst>
                <a:ext uri="{FF2B5EF4-FFF2-40B4-BE49-F238E27FC236}">
                  <a16:creationId xmlns:a16="http://schemas.microsoft.com/office/drawing/2014/main" id="{2BD41846-84A2-12F3-415B-FE0E70115139}"/>
                </a:ext>
              </a:extLst>
            </p:cNvPr>
            <p:cNvSpPr/>
            <p:nvPr/>
          </p:nvSpPr>
          <p:spPr>
            <a:xfrm>
              <a:off x="2278305" y="161148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2" name="Google Shape;5235;p68">
              <a:extLst>
                <a:ext uri="{FF2B5EF4-FFF2-40B4-BE49-F238E27FC236}">
                  <a16:creationId xmlns:a16="http://schemas.microsoft.com/office/drawing/2014/main" id="{BA84F79F-CEB6-2FFE-9A25-C57B0B1F26F9}"/>
                </a:ext>
              </a:extLst>
            </p:cNvPr>
            <p:cNvSpPr/>
            <p:nvPr/>
          </p:nvSpPr>
          <p:spPr>
            <a:xfrm>
              <a:off x="2277966" y="1611584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5236;p68">
              <a:extLst>
                <a:ext uri="{FF2B5EF4-FFF2-40B4-BE49-F238E27FC236}">
                  <a16:creationId xmlns:a16="http://schemas.microsoft.com/office/drawing/2014/main" id="{79DEFF6F-4EEC-AECA-6F09-A29A32079128}"/>
                </a:ext>
              </a:extLst>
            </p:cNvPr>
            <p:cNvSpPr/>
            <p:nvPr/>
          </p:nvSpPr>
          <p:spPr>
            <a:xfrm>
              <a:off x="2270227" y="1618902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5237;p68">
              <a:extLst>
                <a:ext uri="{FF2B5EF4-FFF2-40B4-BE49-F238E27FC236}">
                  <a16:creationId xmlns:a16="http://schemas.microsoft.com/office/drawing/2014/main" id="{3167606E-A70B-9C78-4222-0EEFAC33DD6C}"/>
                </a:ext>
              </a:extLst>
            </p:cNvPr>
            <p:cNvSpPr/>
            <p:nvPr/>
          </p:nvSpPr>
          <p:spPr>
            <a:xfrm>
              <a:off x="2277640" y="16116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5238;p68">
              <a:extLst>
                <a:ext uri="{FF2B5EF4-FFF2-40B4-BE49-F238E27FC236}">
                  <a16:creationId xmlns:a16="http://schemas.microsoft.com/office/drawing/2014/main" id="{FF75E2B2-718B-6854-72AA-1825917F72CC}"/>
                </a:ext>
              </a:extLst>
            </p:cNvPr>
            <p:cNvSpPr/>
            <p:nvPr/>
          </p:nvSpPr>
          <p:spPr>
            <a:xfrm>
              <a:off x="2222353" y="16171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5239;p68">
              <a:extLst>
                <a:ext uri="{FF2B5EF4-FFF2-40B4-BE49-F238E27FC236}">
                  <a16:creationId xmlns:a16="http://schemas.microsoft.com/office/drawing/2014/main" id="{680F6C0E-109C-2B4F-16E1-B2F021C6EFE3}"/>
                </a:ext>
              </a:extLst>
            </p:cNvPr>
            <p:cNvSpPr/>
            <p:nvPr/>
          </p:nvSpPr>
          <p:spPr>
            <a:xfrm>
              <a:off x="2221972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7" name="Google Shape;5240;p68">
              <a:extLst>
                <a:ext uri="{FF2B5EF4-FFF2-40B4-BE49-F238E27FC236}">
                  <a16:creationId xmlns:a16="http://schemas.microsoft.com/office/drawing/2014/main" id="{F263F5F1-5CC9-8784-867C-AED1DA0CDED1}"/>
                </a:ext>
              </a:extLst>
            </p:cNvPr>
            <p:cNvSpPr/>
            <p:nvPr/>
          </p:nvSpPr>
          <p:spPr>
            <a:xfrm>
              <a:off x="2268272" y="161833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5241;p68">
              <a:extLst>
                <a:ext uri="{FF2B5EF4-FFF2-40B4-BE49-F238E27FC236}">
                  <a16:creationId xmlns:a16="http://schemas.microsoft.com/office/drawing/2014/main" id="{CEE67951-AEC7-335B-CE42-592B211A2658}"/>
                </a:ext>
              </a:extLst>
            </p:cNvPr>
            <p:cNvSpPr/>
            <p:nvPr/>
          </p:nvSpPr>
          <p:spPr>
            <a:xfrm>
              <a:off x="2267701" y="1618291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5242;p68">
              <a:extLst>
                <a:ext uri="{FF2B5EF4-FFF2-40B4-BE49-F238E27FC236}">
                  <a16:creationId xmlns:a16="http://schemas.microsoft.com/office/drawing/2014/main" id="{4E7E2A9B-717D-AD96-EE65-ECECB2780F19}"/>
                </a:ext>
              </a:extLst>
            </p:cNvPr>
            <p:cNvSpPr/>
            <p:nvPr/>
          </p:nvSpPr>
          <p:spPr>
            <a:xfrm>
              <a:off x="2276024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5243;p68">
              <a:extLst>
                <a:ext uri="{FF2B5EF4-FFF2-40B4-BE49-F238E27FC236}">
                  <a16:creationId xmlns:a16="http://schemas.microsoft.com/office/drawing/2014/main" id="{6F63B9D3-F452-CCDA-740B-68F31D5A2BF2}"/>
                </a:ext>
              </a:extLst>
            </p:cNvPr>
            <p:cNvSpPr/>
            <p:nvPr/>
          </p:nvSpPr>
          <p:spPr>
            <a:xfrm>
              <a:off x="2278726" y="1611448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5244;p68">
              <a:extLst>
                <a:ext uri="{FF2B5EF4-FFF2-40B4-BE49-F238E27FC236}">
                  <a16:creationId xmlns:a16="http://schemas.microsoft.com/office/drawing/2014/main" id="{604976E2-93BF-45EA-4039-3DD2CADB2ABF}"/>
                </a:ext>
              </a:extLst>
            </p:cNvPr>
            <p:cNvSpPr/>
            <p:nvPr/>
          </p:nvSpPr>
          <p:spPr>
            <a:xfrm>
              <a:off x="2266520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5245;p68">
              <a:extLst>
                <a:ext uri="{FF2B5EF4-FFF2-40B4-BE49-F238E27FC236}">
                  <a16:creationId xmlns:a16="http://schemas.microsoft.com/office/drawing/2014/main" id="{23E15635-A94E-6E29-9A19-DF4BDD5F24E1}"/>
                </a:ext>
              </a:extLst>
            </p:cNvPr>
            <p:cNvSpPr/>
            <p:nvPr/>
          </p:nvSpPr>
          <p:spPr>
            <a:xfrm>
              <a:off x="2267131" y="161823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5246;p68">
              <a:extLst>
                <a:ext uri="{FF2B5EF4-FFF2-40B4-BE49-F238E27FC236}">
                  <a16:creationId xmlns:a16="http://schemas.microsoft.com/office/drawing/2014/main" id="{3CF0E3A9-C012-25D0-1A09-82C465FA6D31}"/>
                </a:ext>
              </a:extLst>
            </p:cNvPr>
            <p:cNvSpPr/>
            <p:nvPr/>
          </p:nvSpPr>
          <p:spPr>
            <a:xfrm>
              <a:off x="2269792" y="1618712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5247;p68">
              <a:extLst>
                <a:ext uri="{FF2B5EF4-FFF2-40B4-BE49-F238E27FC236}">
                  <a16:creationId xmlns:a16="http://schemas.microsoft.com/office/drawing/2014/main" id="{CB772DFD-3DCD-DD07-9B0B-A8E4D8EAEECE}"/>
                </a:ext>
              </a:extLst>
            </p:cNvPr>
            <p:cNvSpPr/>
            <p:nvPr/>
          </p:nvSpPr>
          <p:spPr>
            <a:xfrm>
              <a:off x="2269317" y="161857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5248;p68">
              <a:extLst>
                <a:ext uri="{FF2B5EF4-FFF2-40B4-BE49-F238E27FC236}">
                  <a16:creationId xmlns:a16="http://schemas.microsoft.com/office/drawing/2014/main" id="{95F33410-3D54-E671-7A7E-C79AF1987F72}"/>
                </a:ext>
              </a:extLst>
            </p:cNvPr>
            <p:cNvSpPr/>
            <p:nvPr/>
          </p:nvSpPr>
          <p:spPr>
            <a:xfrm>
              <a:off x="2263764" y="161842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5249;p68">
              <a:extLst>
                <a:ext uri="{FF2B5EF4-FFF2-40B4-BE49-F238E27FC236}">
                  <a16:creationId xmlns:a16="http://schemas.microsoft.com/office/drawing/2014/main" id="{E874268A-EA2C-03FD-1FB6-CAA6D7D3D5B9}"/>
                </a:ext>
              </a:extLst>
            </p:cNvPr>
            <p:cNvSpPr/>
            <p:nvPr/>
          </p:nvSpPr>
          <p:spPr>
            <a:xfrm>
              <a:off x="2268801" y="161842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5250;p68">
              <a:extLst>
                <a:ext uri="{FF2B5EF4-FFF2-40B4-BE49-F238E27FC236}">
                  <a16:creationId xmlns:a16="http://schemas.microsoft.com/office/drawing/2014/main" id="{29BA5092-386C-9148-A820-B48C28559D03}"/>
                </a:ext>
              </a:extLst>
            </p:cNvPr>
            <p:cNvSpPr/>
            <p:nvPr/>
          </p:nvSpPr>
          <p:spPr>
            <a:xfrm>
              <a:off x="2264565" y="161833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5251;p68">
              <a:extLst>
                <a:ext uri="{FF2B5EF4-FFF2-40B4-BE49-F238E27FC236}">
                  <a16:creationId xmlns:a16="http://schemas.microsoft.com/office/drawing/2014/main" id="{19B0CE24-3477-0199-3962-30734C1DEEA9}"/>
                </a:ext>
              </a:extLst>
            </p:cNvPr>
            <p:cNvSpPr/>
            <p:nvPr/>
          </p:nvSpPr>
          <p:spPr>
            <a:xfrm>
              <a:off x="227644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5252;p68">
              <a:extLst>
                <a:ext uri="{FF2B5EF4-FFF2-40B4-BE49-F238E27FC236}">
                  <a16:creationId xmlns:a16="http://schemas.microsoft.com/office/drawing/2014/main" id="{56A56CB0-F8C9-EA86-08C7-32D1EF070C2A}"/>
                </a:ext>
              </a:extLst>
            </p:cNvPr>
            <p:cNvSpPr/>
            <p:nvPr/>
          </p:nvSpPr>
          <p:spPr>
            <a:xfrm>
              <a:off x="2264144" y="161838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5253;p68">
              <a:extLst>
                <a:ext uri="{FF2B5EF4-FFF2-40B4-BE49-F238E27FC236}">
                  <a16:creationId xmlns:a16="http://schemas.microsoft.com/office/drawing/2014/main" id="{D661F670-DDF4-1B49-9B0F-578DB41AA3C1}"/>
                </a:ext>
              </a:extLst>
            </p:cNvPr>
            <p:cNvSpPr/>
            <p:nvPr/>
          </p:nvSpPr>
          <p:spPr>
            <a:xfrm>
              <a:off x="2265570" y="161823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5254;p68">
              <a:extLst>
                <a:ext uri="{FF2B5EF4-FFF2-40B4-BE49-F238E27FC236}">
                  <a16:creationId xmlns:a16="http://schemas.microsoft.com/office/drawing/2014/main" id="{C736CACD-0003-3C25-29BF-CF4CBF83DC06}"/>
                </a:ext>
              </a:extLst>
            </p:cNvPr>
            <p:cNvSpPr/>
            <p:nvPr/>
          </p:nvSpPr>
          <p:spPr>
            <a:xfrm>
              <a:off x="2266086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5255;p68">
              <a:extLst>
                <a:ext uri="{FF2B5EF4-FFF2-40B4-BE49-F238E27FC236}">
                  <a16:creationId xmlns:a16="http://schemas.microsoft.com/office/drawing/2014/main" id="{A2EE7489-E176-4A9C-40BD-EDE6D4B5E3D1}"/>
                </a:ext>
              </a:extLst>
            </p:cNvPr>
            <p:cNvSpPr/>
            <p:nvPr/>
          </p:nvSpPr>
          <p:spPr>
            <a:xfrm>
              <a:off x="227625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5256;p68">
              <a:extLst>
                <a:ext uri="{FF2B5EF4-FFF2-40B4-BE49-F238E27FC236}">
                  <a16:creationId xmlns:a16="http://schemas.microsoft.com/office/drawing/2014/main" id="{4DECB3FB-0ECA-F62B-BD70-BFE31598373F}"/>
                </a:ext>
              </a:extLst>
            </p:cNvPr>
            <p:cNvSpPr/>
            <p:nvPr/>
          </p:nvSpPr>
          <p:spPr>
            <a:xfrm>
              <a:off x="2276119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5257;p68">
              <a:extLst>
                <a:ext uri="{FF2B5EF4-FFF2-40B4-BE49-F238E27FC236}">
                  <a16:creationId xmlns:a16="http://schemas.microsoft.com/office/drawing/2014/main" id="{E4886B5C-74CF-D7D8-A774-45D86AFFA747}"/>
                </a:ext>
              </a:extLst>
            </p:cNvPr>
            <p:cNvSpPr/>
            <p:nvPr/>
          </p:nvSpPr>
          <p:spPr>
            <a:xfrm>
              <a:off x="2265040" y="16182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5258;p68">
              <a:extLst>
                <a:ext uri="{FF2B5EF4-FFF2-40B4-BE49-F238E27FC236}">
                  <a16:creationId xmlns:a16="http://schemas.microsoft.com/office/drawing/2014/main" id="{F76E4D4A-4E80-1764-AA9C-CE58FF3BA914}"/>
                </a:ext>
              </a:extLst>
            </p:cNvPr>
            <p:cNvSpPr/>
            <p:nvPr/>
          </p:nvSpPr>
          <p:spPr>
            <a:xfrm>
              <a:off x="222130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5259;p68">
              <a:extLst>
                <a:ext uri="{FF2B5EF4-FFF2-40B4-BE49-F238E27FC236}">
                  <a16:creationId xmlns:a16="http://schemas.microsoft.com/office/drawing/2014/main" id="{6D8E2497-B8D2-E7F2-7606-8EADF5E0F8C4}"/>
                </a:ext>
              </a:extLst>
            </p:cNvPr>
            <p:cNvSpPr/>
            <p:nvPr/>
          </p:nvSpPr>
          <p:spPr>
            <a:xfrm>
              <a:off x="2257002" y="161734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5260;p68">
              <a:extLst>
                <a:ext uri="{FF2B5EF4-FFF2-40B4-BE49-F238E27FC236}">
                  <a16:creationId xmlns:a16="http://schemas.microsoft.com/office/drawing/2014/main" id="{9878614A-2500-F700-FFE7-C9522A38F3A8}"/>
                </a:ext>
              </a:extLst>
            </p:cNvPr>
            <p:cNvSpPr/>
            <p:nvPr/>
          </p:nvSpPr>
          <p:spPr>
            <a:xfrm>
              <a:off x="222168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5261;p68">
              <a:extLst>
                <a:ext uri="{FF2B5EF4-FFF2-40B4-BE49-F238E27FC236}">
                  <a16:creationId xmlns:a16="http://schemas.microsoft.com/office/drawing/2014/main" id="{E3AA8962-01A6-76D6-A466-9F352BD6547A}"/>
                </a:ext>
              </a:extLst>
            </p:cNvPr>
            <p:cNvSpPr/>
            <p:nvPr/>
          </p:nvSpPr>
          <p:spPr>
            <a:xfrm>
              <a:off x="2279446" y="161129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5262;p68">
              <a:extLst>
                <a:ext uri="{FF2B5EF4-FFF2-40B4-BE49-F238E27FC236}">
                  <a16:creationId xmlns:a16="http://schemas.microsoft.com/office/drawing/2014/main" id="{978A4ED5-1845-C762-D55C-1E29C24C2276}"/>
                </a:ext>
              </a:extLst>
            </p:cNvPr>
            <p:cNvSpPr/>
            <p:nvPr/>
          </p:nvSpPr>
          <p:spPr>
            <a:xfrm>
              <a:off x="2279107" y="161135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5263;p68">
              <a:extLst>
                <a:ext uri="{FF2B5EF4-FFF2-40B4-BE49-F238E27FC236}">
                  <a16:creationId xmlns:a16="http://schemas.microsoft.com/office/drawing/2014/main" id="{7296D53F-AA21-F29B-9A64-4A2563AF8F08}"/>
                </a:ext>
              </a:extLst>
            </p:cNvPr>
            <p:cNvSpPr/>
            <p:nvPr/>
          </p:nvSpPr>
          <p:spPr>
            <a:xfrm>
              <a:off x="2201348" y="1551829"/>
              <a:ext cx="52776" cy="23503"/>
            </a:xfrm>
            <a:custGeom>
              <a:avLst/>
              <a:gdLst/>
              <a:ahLst/>
              <a:cxnLst/>
              <a:rect l="l" t="t" r="r" b="b"/>
              <a:pathLst>
                <a:path w="3887" h="1731" extrusionOk="0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5264;p68">
              <a:extLst>
                <a:ext uri="{FF2B5EF4-FFF2-40B4-BE49-F238E27FC236}">
                  <a16:creationId xmlns:a16="http://schemas.microsoft.com/office/drawing/2014/main" id="{40B5119A-5AF8-1D69-E5E2-12C8746803BF}"/>
                </a:ext>
              </a:extLst>
            </p:cNvPr>
            <p:cNvSpPr/>
            <p:nvPr/>
          </p:nvSpPr>
          <p:spPr>
            <a:xfrm>
              <a:off x="2244511" y="1573173"/>
              <a:ext cx="3476" cy="1113"/>
            </a:xfrm>
            <a:custGeom>
              <a:avLst/>
              <a:gdLst/>
              <a:ahLst/>
              <a:cxnLst/>
              <a:rect l="l" t="t" r="r" b="b"/>
              <a:pathLst>
                <a:path w="256" h="82" extrusionOk="0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5265;p68">
              <a:extLst>
                <a:ext uri="{FF2B5EF4-FFF2-40B4-BE49-F238E27FC236}">
                  <a16:creationId xmlns:a16="http://schemas.microsoft.com/office/drawing/2014/main" id="{93BA3188-AA07-A4E1-080A-CCD98313D34B}"/>
                </a:ext>
              </a:extLst>
            </p:cNvPr>
            <p:cNvSpPr/>
            <p:nvPr/>
          </p:nvSpPr>
          <p:spPr>
            <a:xfrm>
              <a:off x="2243316" y="1574273"/>
              <a:ext cx="1208" cy="1154"/>
            </a:xfrm>
            <a:custGeom>
              <a:avLst/>
              <a:gdLst/>
              <a:ahLst/>
              <a:cxnLst/>
              <a:rect l="l" t="t" r="r" b="b"/>
              <a:pathLst>
                <a:path w="89" h="85" extrusionOk="0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5266;p68">
              <a:extLst>
                <a:ext uri="{FF2B5EF4-FFF2-40B4-BE49-F238E27FC236}">
                  <a16:creationId xmlns:a16="http://schemas.microsoft.com/office/drawing/2014/main" id="{1E5A1181-5686-6C5C-48F3-079215FE5056}"/>
                </a:ext>
              </a:extLst>
            </p:cNvPr>
            <p:cNvSpPr/>
            <p:nvPr/>
          </p:nvSpPr>
          <p:spPr>
            <a:xfrm>
              <a:off x="2252820" y="1570607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5267;p68">
              <a:extLst>
                <a:ext uri="{FF2B5EF4-FFF2-40B4-BE49-F238E27FC236}">
                  <a16:creationId xmlns:a16="http://schemas.microsoft.com/office/drawing/2014/main" id="{CFFA2111-6545-1DC5-7E26-54D1A0D0B1F7}"/>
                </a:ext>
              </a:extLst>
            </p:cNvPr>
            <p:cNvSpPr/>
            <p:nvPr/>
          </p:nvSpPr>
          <p:spPr>
            <a:xfrm>
              <a:off x="2253445" y="157032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5268;p68">
              <a:extLst>
                <a:ext uri="{FF2B5EF4-FFF2-40B4-BE49-F238E27FC236}">
                  <a16:creationId xmlns:a16="http://schemas.microsoft.com/office/drawing/2014/main" id="{BA05C9D4-A85C-F28F-EFD9-DCD063AFA842}"/>
                </a:ext>
              </a:extLst>
            </p:cNvPr>
            <p:cNvSpPr/>
            <p:nvPr/>
          </p:nvSpPr>
          <p:spPr>
            <a:xfrm>
              <a:off x="2201973" y="1568516"/>
              <a:ext cx="40502" cy="24372"/>
            </a:xfrm>
            <a:custGeom>
              <a:avLst/>
              <a:gdLst/>
              <a:ahLst/>
              <a:cxnLst/>
              <a:rect l="l" t="t" r="r" b="b"/>
              <a:pathLst>
                <a:path w="2983" h="1795" extrusionOk="0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5269;p68">
              <a:extLst>
                <a:ext uri="{FF2B5EF4-FFF2-40B4-BE49-F238E27FC236}">
                  <a16:creationId xmlns:a16="http://schemas.microsoft.com/office/drawing/2014/main" id="{73DF632A-27C5-0885-F436-90EFF2023377}"/>
                </a:ext>
              </a:extLst>
            </p:cNvPr>
            <p:cNvSpPr/>
            <p:nvPr/>
          </p:nvSpPr>
          <p:spPr>
            <a:xfrm>
              <a:off x="2219786" y="15910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5270;p68">
              <a:extLst>
                <a:ext uri="{FF2B5EF4-FFF2-40B4-BE49-F238E27FC236}">
                  <a16:creationId xmlns:a16="http://schemas.microsoft.com/office/drawing/2014/main" id="{632C523B-E3E0-EDAC-745D-EC8767E10FAD}"/>
                </a:ext>
              </a:extLst>
            </p:cNvPr>
            <p:cNvSpPr/>
            <p:nvPr/>
          </p:nvSpPr>
          <p:spPr>
            <a:xfrm>
              <a:off x="2220072" y="1591285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5271;p68">
              <a:extLst>
                <a:ext uri="{FF2B5EF4-FFF2-40B4-BE49-F238E27FC236}">
                  <a16:creationId xmlns:a16="http://schemas.microsoft.com/office/drawing/2014/main" id="{0320A10A-D8CC-39C8-E94C-2B44014AC2BA}"/>
                </a:ext>
              </a:extLst>
            </p:cNvPr>
            <p:cNvSpPr/>
            <p:nvPr/>
          </p:nvSpPr>
          <p:spPr>
            <a:xfrm>
              <a:off x="2220411" y="1591530"/>
              <a:ext cx="1154" cy="1290"/>
            </a:xfrm>
            <a:custGeom>
              <a:avLst/>
              <a:gdLst/>
              <a:ahLst/>
              <a:cxnLst/>
              <a:rect l="l" t="t" r="r" b="b"/>
              <a:pathLst>
                <a:path w="85" h="95" extrusionOk="0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5272;p68">
              <a:extLst>
                <a:ext uri="{FF2B5EF4-FFF2-40B4-BE49-F238E27FC236}">
                  <a16:creationId xmlns:a16="http://schemas.microsoft.com/office/drawing/2014/main" id="{DC952BAF-16FE-BE70-C036-3F1BEF9CB3F5}"/>
                </a:ext>
              </a:extLst>
            </p:cNvPr>
            <p:cNvSpPr/>
            <p:nvPr/>
          </p:nvSpPr>
          <p:spPr>
            <a:xfrm>
              <a:off x="2223547" y="1592901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5273;p68">
              <a:extLst>
                <a:ext uri="{FF2B5EF4-FFF2-40B4-BE49-F238E27FC236}">
                  <a16:creationId xmlns:a16="http://schemas.microsoft.com/office/drawing/2014/main" id="{60CBF363-1F01-4877-D416-9C50E97C9A10}"/>
                </a:ext>
              </a:extLst>
            </p:cNvPr>
            <p:cNvSpPr/>
            <p:nvPr/>
          </p:nvSpPr>
          <p:spPr>
            <a:xfrm>
              <a:off x="2222312" y="159286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5274;p68">
              <a:extLst>
                <a:ext uri="{FF2B5EF4-FFF2-40B4-BE49-F238E27FC236}">
                  <a16:creationId xmlns:a16="http://schemas.microsoft.com/office/drawing/2014/main" id="{49B6D62A-A3D0-94E3-69AE-9901AEE88BD8}"/>
                </a:ext>
              </a:extLst>
            </p:cNvPr>
            <p:cNvSpPr/>
            <p:nvPr/>
          </p:nvSpPr>
          <p:spPr>
            <a:xfrm>
              <a:off x="2224878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5275;p68">
              <a:extLst>
                <a:ext uri="{FF2B5EF4-FFF2-40B4-BE49-F238E27FC236}">
                  <a16:creationId xmlns:a16="http://schemas.microsoft.com/office/drawing/2014/main" id="{C466913F-DA01-4FAE-6FE8-836C21D25B63}"/>
                </a:ext>
              </a:extLst>
            </p:cNvPr>
            <p:cNvSpPr/>
            <p:nvPr/>
          </p:nvSpPr>
          <p:spPr>
            <a:xfrm>
              <a:off x="2222923" y="159286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5276;p68">
              <a:extLst>
                <a:ext uri="{FF2B5EF4-FFF2-40B4-BE49-F238E27FC236}">
                  <a16:creationId xmlns:a16="http://schemas.microsoft.com/office/drawing/2014/main" id="{866BA697-5A11-5A75-4AF9-B1B784335847}"/>
                </a:ext>
              </a:extLst>
            </p:cNvPr>
            <p:cNvSpPr/>
            <p:nvPr/>
          </p:nvSpPr>
          <p:spPr>
            <a:xfrm>
              <a:off x="2224023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5277;p68">
              <a:extLst>
                <a:ext uri="{FF2B5EF4-FFF2-40B4-BE49-F238E27FC236}">
                  <a16:creationId xmlns:a16="http://schemas.microsoft.com/office/drawing/2014/main" id="{13E88834-0590-1A49-1995-C96326887CD1}"/>
                </a:ext>
              </a:extLst>
            </p:cNvPr>
            <p:cNvSpPr/>
            <p:nvPr/>
          </p:nvSpPr>
          <p:spPr>
            <a:xfrm>
              <a:off x="2221592" y="159280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5278;p68">
              <a:extLst>
                <a:ext uri="{FF2B5EF4-FFF2-40B4-BE49-F238E27FC236}">
                  <a16:creationId xmlns:a16="http://schemas.microsoft.com/office/drawing/2014/main" id="{109DB291-654D-22A4-BD4D-199F17C91552}"/>
                </a:ext>
              </a:extLst>
            </p:cNvPr>
            <p:cNvSpPr/>
            <p:nvPr/>
          </p:nvSpPr>
          <p:spPr>
            <a:xfrm>
              <a:off x="2224444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5279;p68">
              <a:extLst>
                <a:ext uri="{FF2B5EF4-FFF2-40B4-BE49-F238E27FC236}">
                  <a16:creationId xmlns:a16="http://schemas.microsoft.com/office/drawing/2014/main" id="{69C83F17-18D5-DCA3-D7BE-6A9076ECB886}"/>
                </a:ext>
              </a:extLst>
            </p:cNvPr>
            <p:cNvSpPr/>
            <p:nvPr/>
          </p:nvSpPr>
          <p:spPr>
            <a:xfrm>
              <a:off x="2225204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5280;p68">
              <a:extLst>
                <a:ext uri="{FF2B5EF4-FFF2-40B4-BE49-F238E27FC236}">
                  <a16:creationId xmlns:a16="http://schemas.microsoft.com/office/drawing/2014/main" id="{98CC289C-755C-7552-BD36-077F40AD056E}"/>
                </a:ext>
              </a:extLst>
            </p:cNvPr>
            <p:cNvSpPr/>
            <p:nvPr/>
          </p:nvSpPr>
          <p:spPr>
            <a:xfrm>
              <a:off x="2242081" y="1576934"/>
              <a:ext cx="353" cy="2200"/>
            </a:xfrm>
            <a:custGeom>
              <a:avLst/>
              <a:gdLst/>
              <a:ahLst/>
              <a:cxnLst/>
              <a:rect l="l" t="t" r="r" b="b"/>
              <a:pathLst>
                <a:path w="26" h="162" extrusionOk="0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5281;p68">
              <a:extLst>
                <a:ext uri="{FF2B5EF4-FFF2-40B4-BE49-F238E27FC236}">
                  <a16:creationId xmlns:a16="http://schemas.microsoft.com/office/drawing/2014/main" id="{66D3A020-40D7-104A-B43D-9D2600C07B04}"/>
                </a:ext>
              </a:extLst>
            </p:cNvPr>
            <p:cNvSpPr/>
            <p:nvPr/>
          </p:nvSpPr>
          <p:spPr>
            <a:xfrm>
              <a:off x="2225489" y="159305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5282;p68">
              <a:extLst>
                <a:ext uri="{FF2B5EF4-FFF2-40B4-BE49-F238E27FC236}">
                  <a16:creationId xmlns:a16="http://schemas.microsoft.com/office/drawing/2014/main" id="{CA11CC62-29DD-8F08-2435-9B16687EA067}"/>
                </a:ext>
              </a:extLst>
            </p:cNvPr>
            <p:cNvSpPr/>
            <p:nvPr/>
          </p:nvSpPr>
          <p:spPr>
            <a:xfrm>
              <a:off x="2226494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5283;p68">
              <a:extLst>
                <a:ext uri="{FF2B5EF4-FFF2-40B4-BE49-F238E27FC236}">
                  <a16:creationId xmlns:a16="http://schemas.microsoft.com/office/drawing/2014/main" id="{F00B185C-B325-BA6B-7BA5-62783956CB06}"/>
                </a:ext>
              </a:extLst>
            </p:cNvPr>
            <p:cNvSpPr/>
            <p:nvPr/>
          </p:nvSpPr>
          <p:spPr>
            <a:xfrm>
              <a:off x="2226439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5284;p68">
              <a:extLst>
                <a:ext uri="{FF2B5EF4-FFF2-40B4-BE49-F238E27FC236}">
                  <a16:creationId xmlns:a16="http://schemas.microsoft.com/office/drawing/2014/main" id="{1F908DD3-5C09-9285-E426-AB074BDFAD01}"/>
                </a:ext>
              </a:extLst>
            </p:cNvPr>
            <p:cNvSpPr/>
            <p:nvPr/>
          </p:nvSpPr>
          <p:spPr>
            <a:xfrm>
              <a:off x="2226154" y="15931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5285;p68">
              <a:extLst>
                <a:ext uri="{FF2B5EF4-FFF2-40B4-BE49-F238E27FC236}">
                  <a16:creationId xmlns:a16="http://schemas.microsoft.com/office/drawing/2014/main" id="{93B55600-7148-CA4E-E333-CFAB16093AD3}"/>
                </a:ext>
              </a:extLst>
            </p:cNvPr>
            <p:cNvSpPr/>
            <p:nvPr/>
          </p:nvSpPr>
          <p:spPr>
            <a:xfrm>
              <a:off x="2226304" y="1593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5286;p68">
              <a:extLst>
                <a:ext uri="{FF2B5EF4-FFF2-40B4-BE49-F238E27FC236}">
                  <a16:creationId xmlns:a16="http://schemas.microsoft.com/office/drawing/2014/main" id="{08FC7369-8093-00D8-21B8-807CF475C438}"/>
                </a:ext>
              </a:extLst>
            </p:cNvPr>
            <p:cNvSpPr/>
            <p:nvPr/>
          </p:nvSpPr>
          <p:spPr>
            <a:xfrm>
              <a:off x="222596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5287;p68">
              <a:extLst>
                <a:ext uri="{FF2B5EF4-FFF2-40B4-BE49-F238E27FC236}">
                  <a16:creationId xmlns:a16="http://schemas.microsoft.com/office/drawing/2014/main" id="{88242F6C-4B47-8AEC-C862-D08BC5D1380D}"/>
                </a:ext>
              </a:extLst>
            </p:cNvPr>
            <p:cNvSpPr/>
            <p:nvPr/>
          </p:nvSpPr>
          <p:spPr>
            <a:xfrm>
              <a:off x="222577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5288;p68">
              <a:extLst>
                <a:ext uri="{FF2B5EF4-FFF2-40B4-BE49-F238E27FC236}">
                  <a16:creationId xmlns:a16="http://schemas.microsoft.com/office/drawing/2014/main" id="{32C47895-1780-62F4-10CD-4D7453D6FC5A}"/>
                </a:ext>
              </a:extLst>
            </p:cNvPr>
            <p:cNvSpPr/>
            <p:nvPr/>
          </p:nvSpPr>
          <p:spPr>
            <a:xfrm>
              <a:off x="2240044" y="157545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5289;p68">
              <a:extLst>
                <a:ext uri="{FF2B5EF4-FFF2-40B4-BE49-F238E27FC236}">
                  <a16:creationId xmlns:a16="http://schemas.microsoft.com/office/drawing/2014/main" id="{E9E460FE-7A3A-3FA1-A9A3-CD7CEF64A660}"/>
                </a:ext>
              </a:extLst>
            </p:cNvPr>
            <p:cNvSpPr/>
            <p:nvPr/>
          </p:nvSpPr>
          <p:spPr>
            <a:xfrm>
              <a:off x="2206195" y="1570566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5290;p68">
              <a:extLst>
                <a:ext uri="{FF2B5EF4-FFF2-40B4-BE49-F238E27FC236}">
                  <a16:creationId xmlns:a16="http://schemas.microsoft.com/office/drawing/2014/main" id="{002C5FB4-186D-EB20-0A65-C5E8B463FAF3}"/>
                </a:ext>
              </a:extLst>
            </p:cNvPr>
            <p:cNvSpPr/>
            <p:nvPr/>
          </p:nvSpPr>
          <p:spPr>
            <a:xfrm>
              <a:off x="2208151" y="1569806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5291;p68">
              <a:extLst>
                <a:ext uri="{FF2B5EF4-FFF2-40B4-BE49-F238E27FC236}">
                  <a16:creationId xmlns:a16="http://schemas.microsoft.com/office/drawing/2014/main" id="{0DB191D5-C584-A47E-B591-6C8A26618748}"/>
                </a:ext>
              </a:extLst>
            </p:cNvPr>
            <p:cNvSpPr/>
            <p:nvPr/>
          </p:nvSpPr>
          <p:spPr>
            <a:xfrm>
              <a:off x="2225109" y="1570036"/>
              <a:ext cx="1914" cy="109"/>
            </a:xfrm>
            <a:custGeom>
              <a:avLst/>
              <a:gdLst/>
              <a:ahLst/>
              <a:cxnLst/>
              <a:rect l="l" t="t" r="r" b="b"/>
              <a:pathLst>
                <a:path w="141" h="8" extrusionOk="0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5292;p68">
              <a:extLst>
                <a:ext uri="{FF2B5EF4-FFF2-40B4-BE49-F238E27FC236}">
                  <a16:creationId xmlns:a16="http://schemas.microsoft.com/office/drawing/2014/main" id="{CA3FEA6F-AC04-B3C7-E088-17E24EC9D743}"/>
                </a:ext>
              </a:extLst>
            </p:cNvPr>
            <p:cNvSpPr/>
            <p:nvPr/>
          </p:nvSpPr>
          <p:spPr>
            <a:xfrm>
              <a:off x="2207526" y="157009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5293;p68">
              <a:extLst>
                <a:ext uri="{FF2B5EF4-FFF2-40B4-BE49-F238E27FC236}">
                  <a16:creationId xmlns:a16="http://schemas.microsoft.com/office/drawing/2014/main" id="{C8BA3224-DD1B-0EFF-21B8-275007329F9A}"/>
                </a:ext>
              </a:extLst>
            </p:cNvPr>
            <p:cNvSpPr/>
            <p:nvPr/>
          </p:nvSpPr>
          <p:spPr>
            <a:xfrm>
              <a:off x="2240899" y="1576024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5294;p68">
              <a:extLst>
                <a:ext uri="{FF2B5EF4-FFF2-40B4-BE49-F238E27FC236}">
                  <a16:creationId xmlns:a16="http://schemas.microsoft.com/office/drawing/2014/main" id="{98DEE285-6200-0155-C68E-E7D7683AF73F}"/>
                </a:ext>
              </a:extLst>
            </p:cNvPr>
            <p:cNvSpPr/>
            <p:nvPr/>
          </p:nvSpPr>
          <p:spPr>
            <a:xfrm>
              <a:off x="2206915" y="157032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5295;p68">
              <a:extLst>
                <a:ext uri="{FF2B5EF4-FFF2-40B4-BE49-F238E27FC236}">
                  <a16:creationId xmlns:a16="http://schemas.microsoft.com/office/drawing/2014/main" id="{7B4D1F98-11B1-B14D-393F-CE99A39E5F56}"/>
                </a:ext>
              </a:extLst>
            </p:cNvPr>
            <p:cNvSpPr/>
            <p:nvPr/>
          </p:nvSpPr>
          <p:spPr>
            <a:xfrm>
              <a:off x="2241755" y="1576554"/>
              <a:ext cx="530" cy="299"/>
            </a:xfrm>
            <a:custGeom>
              <a:avLst/>
              <a:gdLst/>
              <a:ahLst/>
              <a:cxnLst/>
              <a:rect l="l" t="t" r="r" b="b"/>
              <a:pathLst>
                <a:path w="39" h="22" extrusionOk="0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5296;p68">
              <a:extLst>
                <a:ext uri="{FF2B5EF4-FFF2-40B4-BE49-F238E27FC236}">
                  <a16:creationId xmlns:a16="http://schemas.microsoft.com/office/drawing/2014/main" id="{0BC73DCD-E3E1-6A6A-4F2A-D741902FFDDF}"/>
                </a:ext>
              </a:extLst>
            </p:cNvPr>
            <p:cNvSpPr/>
            <p:nvPr/>
          </p:nvSpPr>
          <p:spPr>
            <a:xfrm>
              <a:off x="2204539" y="15709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5297;p68">
              <a:extLst>
                <a:ext uri="{FF2B5EF4-FFF2-40B4-BE49-F238E27FC236}">
                  <a16:creationId xmlns:a16="http://schemas.microsoft.com/office/drawing/2014/main" id="{24E8F3B9-CE67-1C84-568C-95A5AF1A58F7}"/>
                </a:ext>
              </a:extLst>
            </p:cNvPr>
            <p:cNvSpPr/>
            <p:nvPr/>
          </p:nvSpPr>
          <p:spPr>
            <a:xfrm>
              <a:off x="2229345" y="1569466"/>
              <a:ext cx="1018" cy="543"/>
            </a:xfrm>
            <a:custGeom>
              <a:avLst/>
              <a:gdLst/>
              <a:ahLst/>
              <a:cxnLst/>
              <a:rect l="l" t="t" r="r" b="b"/>
              <a:pathLst>
                <a:path w="75" h="40" extrusionOk="0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5298;p68">
              <a:extLst>
                <a:ext uri="{FF2B5EF4-FFF2-40B4-BE49-F238E27FC236}">
                  <a16:creationId xmlns:a16="http://schemas.microsoft.com/office/drawing/2014/main" id="{846D8E27-9F83-4B1B-F8A0-E5C1A08622AF}"/>
                </a:ext>
              </a:extLst>
            </p:cNvPr>
            <p:cNvSpPr/>
            <p:nvPr/>
          </p:nvSpPr>
          <p:spPr>
            <a:xfrm>
              <a:off x="2205394" y="157075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5299;p68">
              <a:extLst>
                <a:ext uri="{FF2B5EF4-FFF2-40B4-BE49-F238E27FC236}">
                  <a16:creationId xmlns:a16="http://schemas.microsoft.com/office/drawing/2014/main" id="{C8A6D88D-0024-80FD-16AB-817ABA364358}"/>
                </a:ext>
              </a:extLst>
            </p:cNvPr>
            <p:cNvSpPr/>
            <p:nvPr/>
          </p:nvSpPr>
          <p:spPr>
            <a:xfrm>
              <a:off x="2095783" y="1657326"/>
              <a:ext cx="30481" cy="15641"/>
            </a:xfrm>
            <a:custGeom>
              <a:avLst/>
              <a:gdLst/>
              <a:ahLst/>
              <a:cxnLst/>
              <a:rect l="l" t="t" r="r" b="b"/>
              <a:pathLst>
                <a:path w="2245" h="1152" extrusionOk="0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5300;p68">
              <a:extLst>
                <a:ext uri="{FF2B5EF4-FFF2-40B4-BE49-F238E27FC236}">
                  <a16:creationId xmlns:a16="http://schemas.microsoft.com/office/drawing/2014/main" id="{85327172-56CC-E7E8-1F39-365715775F73}"/>
                </a:ext>
              </a:extLst>
            </p:cNvPr>
            <p:cNvSpPr/>
            <p:nvPr/>
          </p:nvSpPr>
          <p:spPr>
            <a:xfrm>
              <a:off x="2124445" y="166467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5301;p68">
              <a:extLst>
                <a:ext uri="{FF2B5EF4-FFF2-40B4-BE49-F238E27FC236}">
                  <a16:creationId xmlns:a16="http://schemas.microsoft.com/office/drawing/2014/main" id="{656B4D07-6004-836A-5D8E-CDBE32897268}"/>
                </a:ext>
              </a:extLst>
            </p:cNvPr>
            <p:cNvSpPr/>
            <p:nvPr/>
          </p:nvSpPr>
          <p:spPr>
            <a:xfrm>
              <a:off x="2126292" y="1664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5302;p68">
              <a:extLst>
                <a:ext uri="{FF2B5EF4-FFF2-40B4-BE49-F238E27FC236}">
                  <a16:creationId xmlns:a16="http://schemas.microsoft.com/office/drawing/2014/main" id="{6970613C-0A57-EC8B-F2B3-383663F66E53}"/>
                </a:ext>
              </a:extLst>
            </p:cNvPr>
            <p:cNvSpPr/>
            <p:nvPr/>
          </p:nvSpPr>
          <p:spPr>
            <a:xfrm>
              <a:off x="2119422" y="1659349"/>
              <a:ext cx="136" cy="2539"/>
            </a:xfrm>
            <a:custGeom>
              <a:avLst/>
              <a:gdLst/>
              <a:ahLst/>
              <a:cxnLst/>
              <a:rect l="l" t="t" r="r" b="b"/>
              <a:pathLst>
                <a:path w="10" h="187" extrusionOk="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5303;p68">
              <a:extLst>
                <a:ext uri="{FF2B5EF4-FFF2-40B4-BE49-F238E27FC236}">
                  <a16:creationId xmlns:a16="http://schemas.microsoft.com/office/drawing/2014/main" id="{A1D5A7A7-A41E-7158-9A3A-9DF979435D1B}"/>
                </a:ext>
              </a:extLst>
            </p:cNvPr>
            <p:cNvSpPr/>
            <p:nvPr/>
          </p:nvSpPr>
          <p:spPr>
            <a:xfrm>
              <a:off x="2125681" y="166453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5304;p68">
              <a:extLst>
                <a:ext uri="{FF2B5EF4-FFF2-40B4-BE49-F238E27FC236}">
                  <a16:creationId xmlns:a16="http://schemas.microsoft.com/office/drawing/2014/main" id="{82DA51F3-E43D-2D74-B671-4915B3BB3A61}"/>
                </a:ext>
              </a:extLst>
            </p:cNvPr>
            <p:cNvSpPr/>
            <p:nvPr/>
          </p:nvSpPr>
          <p:spPr>
            <a:xfrm>
              <a:off x="2125206" y="166453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5305;p68">
              <a:extLst>
                <a:ext uri="{FF2B5EF4-FFF2-40B4-BE49-F238E27FC236}">
                  <a16:creationId xmlns:a16="http://schemas.microsoft.com/office/drawing/2014/main" id="{F23FF514-3929-C935-F881-974CDC9C88F5}"/>
                </a:ext>
              </a:extLst>
            </p:cNvPr>
            <p:cNvSpPr/>
            <p:nvPr/>
          </p:nvSpPr>
          <p:spPr>
            <a:xfrm>
              <a:off x="2124581" y="166453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5306;p68">
              <a:extLst>
                <a:ext uri="{FF2B5EF4-FFF2-40B4-BE49-F238E27FC236}">
                  <a16:creationId xmlns:a16="http://schemas.microsoft.com/office/drawing/2014/main" id="{885321C7-1264-0CED-77CB-2F48D0B98323}"/>
                </a:ext>
              </a:extLst>
            </p:cNvPr>
            <p:cNvSpPr/>
            <p:nvPr/>
          </p:nvSpPr>
          <p:spPr>
            <a:xfrm>
              <a:off x="2094588" y="1586533"/>
              <a:ext cx="64181" cy="72259"/>
            </a:xfrm>
            <a:custGeom>
              <a:avLst/>
              <a:gdLst/>
              <a:ahLst/>
              <a:cxnLst/>
              <a:rect l="l" t="t" r="r" b="b"/>
              <a:pathLst>
                <a:path w="4727" h="5322" extrusionOk="0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5307;p68">
              <a:extLst>
                <a:ext uri="{FF2B5EF4-FFF2-40B4-BE49-F238E27FC236}">
                  <a16:creationId xmlns:a16="http://schemas.microsoft.com/office/drawing/2014/main" id="{C92BBC2A-CD8B-AA3F-8DA2-A580BD5B6A05}"/>
                </a:ext>
              </a:extLst>
            </p:cNvPr>
            <p:cNvSpPr/>
            <p:nvPr/>
          </p:nvSpPr>
          <p:spPr>
            <a:xfrm>
              <a:off x="2158525" y="1622418"/>
              <a:ext cx="299" cy="1113"/>
            </a:xfrm>
            <a:custGeom>
              <a:avLst/>
              <a:gdLst/>
              <a:ahLst/>
              <a:cxnLst/>
              <a:rect l="l" t="t" r="r" b="b"/>
              <a:pathLst>
                <a:path w="22" h="82" extrusionOk="0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5308;p68">
              <a:extLst>
                <a:ext uri="{FF2B5EF4-FFF2-40B4-BE49-F238E27FC236}">
                  <a16:creationId xmlns:a16="http://schemas.microsoft.com/office/drawing/2014/main" id="{71E25584-6A26-C5AF-72C2-27C26A8AB4EE}"/>
                </a:ext>
              </a:extLst>
            </p:cNvPr>
            <p:cNvSpPr/>
            <p:nvPr/>
          </p:nvSpPr>
          <p:spPr>
            <a:xfrm>
              <a:off x="2158620" y="16214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5309;p68">
              <a:extLst>
                <a:ext uri="{FF2B5EF4-FFF2-40B4-BE49-F238E27FC236}">
                  <a16:creationId xmlns:a16="http://schemas.microsoft.com/office/drawing/2014/main" id="{7810020D-9176-CA74-4183-D5D282191C66}"/>
                </a:ext>
              </a:extLst>
            </p:cNvPr>
            <p:cNvSpPr/>
            <p:nvPr/>
          </p:nvSpPr>
          <p:spPr>
            <a:xfrm>
              <a:off x="2158756" y="16220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5310;p68">
              <a:extLst>
                <a:ext uri="{FF2B5EF4-FFF2-40B4-BE49-F238E27FC236}">
                  <a16:creationId xmlns:a16="http://schemas.microsoft.com/office/drawing/2014/main" id="{FF09E546-1BF0-95AB-330D-147D81A8B5B3}"/>
                </a:ext>
              </a:extLst>
            </p:cNvPr>
            <p:cNvSpPr/>
            <p:nvPr/>
          </p:nvSpPr>
          <p:spPr>
            <a:xfrm>
              <a:off x="2153433" y="159584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5311;p68">
              <a:extLst>
                <a:ext uri="{FF2B5EF4-FFF2-40B4-BE49-F238E27FC236}">
                  <a16:creationId xmlns:a16="http://schemas.microsoft.com/office/drawing/2014/main" id="{9B3FCFFB-3295-F2F9-58CF-E39B881A674E}"/>
                </a:ext>
              </a:extLst>
            </p:cNvPr>
            <p:cNvSpPr/>
            <p:nvPr/>
          </p:nvSpPr>
          <p:spPr>
            <a:xfrm>
              <a:off x="2158756" y="162175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5312;p68">
              <a:extLst>
                <a:ext uri="{FF2B5EF4-FFF2-40B4-BE49-F238E27FC236}">
                  <a16:creationId xmlns:a16="http://schemas.microsoft.com/office/drawing/2014/main" id="{B34A2CEC-A960-7BED-46E2-6D18E0DE6B60}"/>
                </a:ext>
              </a:extLst>
            </p:cNvPr>
            <p:cNvSpPr/>
            <p:nvPr/>
          </p:nvSpPr>
          <p:spPr>
            <a:xfrm>
              <a:off x="2153433" y="159622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5313;p68">
              <a:extLst>
                <a:ext uri="{FF2B5EF4-FFF2-40B4-BE49-F238E27FC236}">
                  <a16:creationId xmlns:a16="http://schemas.microsoft.com/office/drawing/2014/main" id="{0225E336-77FB-3C5C-E68A-F8B25C768B10}"/>
                </a:ext>
              </a:extLst>
            </p:cNvPr>
            <p:cNvSpPr/>
            <p:nvPr/>
          </p:nvSpPr>
          <p:spPr>
            <a:xfrm>
              <a:off x="2147160" y="1646763"/>
              <a:ext cx="3775" cy="2390"/>
            </a:xfrm>
            <a:custGeom>
              <a:avLst/>
              <a:gdLst/>
              <a:ahLst/>
              <a:cxnLst/>
              <a:rect l="l" t="t" r="r" b="b"/>
              <a:pathLst>
                <a:path w="278" h="176" extrusionOk="0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5314;p68">
              <a:extLst>
                <a:ext uri="{FF2B5EF4-FFF2-40B4-BE49-F238E27FC236}">
                  <a16:creationId xmlns:a16="http://schemas.microsoft.com/office/drawing/2014/main" id="{575A22B9-571E-BB2B-4FEE-F0611DD49B0D}"/>
                </a:ext>
              </a:extLst>
            </p:cNvPr>
            <p:cNvSpPr/>
            <p:nvPr/>
          </p:nvSpPr>
          <p:spPr>
            <a:xfrm>
              <a:off x="2121445" y="16570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5315;p68">
              <a:extLst>
                <a:ext uri="{FF2B5EF4-FFF2-40B4-BE49-F238E27FC236}">
                  <a16:creationId xmlns:a16="http://schemas.microsoft.com/office/drawing/2014/main" id="{A8F4A37D-86C0-90BA-5DE0-CE0D5A0067CB}"/>
                </a:ext>
              </a:extLst>
            </p:cNvPr>
            <p:cNvSpPr/>
            <p:nvPr/>
          </p:nvSpPr>
          <p:spPr>
            <a:xfrm>
              <a:off x="2120073" y="1657123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5316;p68">
              <a:extLst>
                <a:ext uri="{FF2B5EF4-FFF2-40B4-BE49-F238E27FC236}">
                  <a16:creationId xmlns:a16="http://schemas.microsoft.com/office/drawing/2014/main" id="{BD218744-2C5B-1A86-1E99-4E188A893B09}"/>
                </a:ext>
              </a:extLst>
            </p:cNvPr>
            <p:cNvSpPr/>
            <p:nvPr/>
          </p:nvSpPr>
          <p:spPr>
            <a:xfrm>
              <a:off x="2121159" y="16570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5317;p68">
              <a:extLst>
                <a:ext uri="{FF2B5EF4-FFF2-40B4-BE49-F238E27FC236}">
                  <a16:creationId xmlns:a16="http://schemas.microsoft.com/office/drawing/2014/main" id="{AB06D178-6D36-CD6D-DB96-8BBFC5FFE686}"/>
                </a:ext>
              </a:extLst>
            </p:cNvPr>
            <p:cNvSpPr/>
            <p:nvPr/>
          </p:nvSpPr>
          <p:spPr>
            <a:xfrm>
              <a:off x="2122069" y="165712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5318;p68">
              <a:extLst>
                <a:ext uri="{FF2B5EF4-FFF2-40B4-BE49-F238E27FC236}">
                  <a16:creationId xmlns:a16="http://schemas.microsoft.com/office/drawing/2014/main" id="{87AF684C-81EC-1392-2BA8-1B689DCB923B}"/>
                </a:ext>
              </a:extLst>
            </p:cNvPr>
            <p:cNvSpPr/>
            <p:nvPr/>
          </p:nvSpPr>
          <p:spPr>
            <a:xfrm>
              <a:off x="2123020" y="1657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5319;p68">
              <a:extLst>
                <a:ext uri="{FF2B5EF4-FFF2-40B4-BE49-F238E27FC236}">
                  <a16:creationId xmlns:a16="http://schemas.microsoft.com/office/drawing/2014/main" id="{D25AEB48-62CC-AF57-3D3A-B7D5E87A8431}"/>
                </a:ext>
              </a:extLst>
            </p:cNvPr>
            <p:cNvSpPr/>
            <p:nvPr/>
          </p:nvSpPr>
          <p:spPr>
            <a:xfrm>
              <a:off x="2122680" y="165740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5320;p68">
              <a:extLst>
                <a:ext uri="{FF2B5EF4-FFF2-40B4-BE49-F238E27FC236}">
                  <a16:creationId xmlns:a16="http://schemas.microsoft.com/office/drawing/2014/main" id="{19778B15-CF81-04D7-22FD-EA0B911C61AB}"/>
                </a:ext>
              </a:extLst>
            </p:cNvPr>
            <p:cNvSpPr/>
            <p:nvPr/>
          </p:nvSpPr>
          <p:spPr>
            <a:xfrm>
              <a:off x="2122395" y="16572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5321;p68">
              <a:extLst>
                <a:ext uri="{FF2B5EF4-FFF2-40B4-BE49-F238E27FC236}">
                  <a16:creationId xmlns:a16="http://schemas.microsoft.com/office/drawing/2014/main" id="{8DB83939-3A6E-20EE-EF46-221B5823523F}"/>
                </a:ext>
              </a:extLst>
            </p:cNvPr>
            <p:cNvSpPr/>
            <p:nvPr/>
          </p:nvSpPr>
          <p:spPr>
            <a:xfrm>
              <a:off x="2121730" y="165706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5322;p68">
              <a:extLst>
                <a:ext uri="{FF2B5EF4-FFF2-40B4-BE49-F238E27FC236}">
                  <a16:creationId xmlns:a16="http://schemas.microsoft.com/office/drawing/2014/main" id="{C87BA4B3-ECB0-B81C-9F68-83A2866F89D4}"/>
                </a:ext>
              </a:extLst>
            </p:cNvPr>
            <p:cNvSpPr/>
            <p:nvPr/>
          </p:nvSpPr>
          <p:spPr>
            <a:xfrm>
              <a:off x="2123305" y="1657788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0" name="Google Shape;5323;p68">
              <a:extLst>
                <a:ext uri="{FF2B5EF4-FFF2-40B4-BE49-F238E27FC236}">
                  <a16:creationId xmlns:a16="http://schemas.microsoft.com/office/drawing/2014/main" id="{AAF9AABA-B55F-40B1-25FD-C270EFEA10CB}"/>
                </a:ext>
              </a:extLst>
            </p:cNvPr>
            <p:cNvSpPr/>
            <p:nvPr/>
          </p:nvSpPr>
          <p:spPr>
            <a:xfrm>
              <a:off x="2146454" y="164343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5324;p68">
              <a:extLst>
                <a:ext uri="{FF2B5EF4-FFF2-40B4-BE49-F238E27FC236}">
                  <a16:creationId xmlns:a16="http://schemas.microsoft.com/office/drawing/2014/main" id="{CC2424B0-634A-8606-FBDF-BDEDD76DA84E}"/>
                </a:ext>
              </a:extLst>
            </p:cNvPr>
            <p:cNvSpPr/>
            <p:nvPr/>
          </p:nvSpPr>
          <p:spPr>
            <a:xfrm>
              <a:off x="2146780" y="164366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5325;p68">
              <a:extLst>
                <a:ext uri="{FF2B5EF4-FFF2-40B4-BE49-F238E27FC236}">
                  <a16:creationId xmlns:a16="http://schemas.microsoft.com/office/drawing/2014/main" id="{1613D688-04A9-3EB9-EC3D-7E2B215EF058}"/>
                </a:ext>
              </a:extLst>
            </p:cNvPr>
            <p:cNvSpPr/>
            <p:nvPr/>
          </p:nvSpPr>
          <p:spPr>
            <a:xfrm>
              <a:off x="2150867" y="16467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5326;p68">
              <a:extLst>
                <a:ext uri="{FF2B5EF4-FFF2-40B4-BE49-F238E27FC236}">
                  <a16:creationId xmlns:a16="http://schemas.microsoft.com/office/drawing/2014/main" id="{3DA60FD7-041C-BD84-1338-829D7BC23E4B}"/>
                </a:ext>
              </a:extLst>
            </p:cNvPr>
            <p:cNvSpPr/>
            <p:nvPr/>
          </p:nvSpPr>
          <p:spPr>
            <a:xfrm>
              <a:off x="2158280" y="1623559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5327;p68">
              <a:extLst>
                <a:ext uri="{FF2B5EF4-FFF2-40B4-BE49-F238E27FC236}">
                  <a16:creationId xmlns:a16="http://schemas.microsoft.com/office/drawing/2014/main" id="{65621C0C-A9F2-5BFF-2DA3-44F5E0B6E4E2}"/>
                </a:ext>
              </a:extLst>
            </p:cNvPr>
            <p:cNvSpPr/>
            <p:nvPr/>
          </p:nvSpPr>
          <p:spPr>
            <a:xfrm>
              <a:off x="2150731" y="16465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5328;p68">
              <a:extLst>
                <a:ext uri="{FF2B5EF4-FFF2-40B4-BE49-F238E27FC236}">
                  <a16:creationId xmlns:a16="http://schemas.microsoft.com/office/drawing/2014/main" id="{C92408BB-F6E6-18E1-8543-E0559A7971B1}"/>
                </a:ext>
              </a:extLst>
            </p:cNvPr>
            <p:cNvSpPr/>
            <p:nvPr/>
          </p:nvSpPr>
          <p:spPr>
            <a:xfrm>
              <a:off x="2157859" y="162399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5329;p68">
              <a:extLst>
                <a:ext uri="{FF2B5EF4-FFF2-40B4-BE49-F238E27FC236}">
                  <a16:creationId xmlns:a16="http://schemas.microsoft.com/office/drawing/2014/main" id="{DCECAFD5-FC90-1BB9-C2C2-8925B74FF3C6}"/>
                </a:ext>
              </a:extLst>
            </p:cNvPr>
            <p:cNvSpPr/>
            <p:nvPr/>
          </p:nvSpPr>
          <p:spPr>
            <a:xfrm>
              <a:off x="2158090" y="16240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7" name="Google Shape;5330;p68">
              <a:extLst>
                <a:ext uri="{FF2B5EF4-FFF2-40B4-BE49-F238E27FC236}">
                  <a16:creationId xmlns:a16="http://schemas.microsoft.com/office/drawing/2014/main" id="{DCF294AA-ADF7-47E6-6F7F-182A1E4F2696}"/>
                </a:ext>
              </a:extLst>
            </p:cNvPr>
            <p:cNvSpPr/>
            <p:nvPr/>
          </p:nvSpPr>
          <p:spPr>
            <a:xfrm>
              <a:off x="2147310" y="164404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8" name="Google Shape;5331;p68">
              <a:extLst>
                <a:ext uri="{FF2B5EF4-FFF2-40B4-BE49-F238E27FC236}">
                  <a16:creationId xmlns:a16="http://schemas.microsoft.com/office/drawing/2014/main" id="{2932C743-F3AE-5391-F30D-6D98029EE8BD}"/>
                </a:ext>
              </a:extLst>
            </p:cNvPr>
            <p:cNvSpPr/>
            <p:nvPr/>
          </p:nvSpPr>
          <p:spPr>
            <a:xfrm>
              <a:off x="2147785" y="164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5332;p68">
              <a:extLst>
                <a:ext uri="{FF2B5EF4-FFF2-40B4-BE49-F238E27FC236}">
                  <a16:creationId xmlns:a16="http://schemas.microsoft.com/office/drawing/2014/main" id="{A7D418AC-C620-0CD6-9F25-5BDFD6B119A6}"/>
                </a:ext>
              </a:extLst>
            </p:cNvPr>
            <p:cNvSpPr/>
            <p:nvPr/>
          </p:nvSpPr>
          <p:spPr>
            <a:xfrm>
              <a:off x="2145409" y="1642717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5333;p68">
              <a:extLst>
                <a:ext uri="{FF2B5EF4-FFF2-40B4-BE49-F238E27FC236}">
                  <a16:creationId xmlns:a16="http://schemas.microsoft.com/office/drawing/2014/main" id="{CA259CBA-AD33-2AC9-E599-3C8342D0F3A3}"/>
                </a:ext>
              </a:extLst>
            </p:cNvPr>
            <p:cNvSpPr/>
            <p:nvPr/>
          </p:nvSpPr>
          <p:spPr>
            <a:xfrm>
              <a:off x="2145069" y="164248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5334;p68">
              <a:extLst>
                <a:ext uri="{FF2B5EF4-FFF2-40B4-BE49-F238E27FC236}">
                  <a16:creationId xmlns:a16="http://schemas.microsoft.com/office/drawing/2014/main" id="{E6021D95-7752-1AEC-72A2-5827DDFF33A0}"/>
                </a:ext>
              </a:extLst>
            </p:cNvPr>
            <p:cNvSpPr/>
            <p:nvPr/>
          </p:nvSpPr>
          <p:spPr>
            <a:xfrm>
              <a:off x="2158430" y="1623274"/>
              <a:ext cx="204" cy="543"/>
            </a:xfrm>
            <a:custGeom>
              <a:avLst/>
              <a:gdLst/>
              <a:ahLst/>
              <a:cxnLst/>
              <a:rect l="l" t="t" r="r" b="b"/>
              <a:pathLst>
                <a:path w="15" h="40" extrusionOk="0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5335;p68">
              <a:extLst>
                <a:ext uri="{FF2B5EF4-FFF2-40B4-BE49-F238E27FC236}">
                  <a16:creationId xmlns:a16="http://schemas.microsoft.com/office/drawing/2014/main" id="{176A248E-B39F-072A-F017-287D8A3EC44B}"/>
                </a:ext>
              </a:extLst>
            </p:cNvPr>
            <p:cNvSpPr/>
            <p:nvPr/>
          </p:nvSpPr>
          <p:spPr>
            <a:xfrm>
              <a:off x="2150921" y="16467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5336;p68">
              <a:extLst>
                <a:ext uri="{FF2B5EF4-FFF2-40B4-BE49-F238E27FC236}">
                  <a16:creationId xmlns:a16="http://schemas.microsoft.com/office/drawing/2014/main" id="{22A0EE25-45F4-99D3-15E3-4077F8D94408}"/>
                </a:ext>
              </a:extLst>
            </p:cNvPr>
            <p:cNvSpPr/>
            <p:nvPr/>
          </p:nvSpPr>
          <p:spPr>
            <a:xfrm>
              <a:off x="2102911" y="160021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5337;p68">
              <a:extLst>
                <a:ext uri="{FF2B5EF4-FFF2-40B4-BE49-F238E27FC236}">
                  <a16:creationId xmlns:a16="http://schemas.microsoft.com/office/drawing/2014/main" id="{FE4DCB1E-FF0C-7119-364A-0CABCCC1F487}"/>
                </a:ext>
              </a:extLst>
            </p:cNvPr>
            <p:cNvSpPr/>
            <p:nvPr/>
          </p:nvSpPr>
          <p:spPr>
            <a:xfrm>
              <a:off x="2103101" y="1604741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5338;p68">
              <a:extLst>
                <a:ext uri="{FF2B5EF4-FFF2-40B4-BE49-F238E27FC236}">
                  <a16:creationId xmlns:a16="http://schemas.microsoft.com/office/drawing/2014/main" id="{A7152AF3-8E8B-2336-837D-90153DFC69B1}"/>
                </a:ext>
              </a:extLst>
            </p:cNvPr>
            <p:cNvSpPr/>
            <p:nvPr/>
          </p:nvSpPr>
          <p:spPr>
            <a:xfrm>
              <a:off x="2103142" y="1601224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6" name="Google Shape;5339;p68">
              <a:extLst>
                <a:ext uri="{FF2B5EF4-FFF2-40B4-BE49-F238E27FC236}">
                  <a16:creationId xmlns:a16="http://schemas.microsoft.com/office/drawing/2014/main" id="{E04FE65A-D7FF-DBE3-E1FF-242F956B5818}"/>
                </a:ext>
              </a:extLst>
            </p:cNvPr>
            <p:cNvSpPr/>
            <p:nvPr/>
          </p:nvSpPr>
          <p:spPr>
            <a:xfrm>
              <a:off x="2103291" y="160207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7" name="Google Shape;5340;p68">
              <a:extLst>
                <a:ext uri="{FF2B5EF4-FFF2-40B4-BE49-F238E27FC236}">
                  <a16:creationId xmlns:a16="http://schemas.microsoft.com/office/drawing/2014/main" id="{77614FBE-6325-BFFF-B903-420050772E6C}"/>
                </a:ext>
              </a:extLst>
            </p:cNvPr>
            <p:cNvSpPr/>
            <p:nvPr/>
          </p:nvSpPr>
          <p:spPr>
            <a:xfrm>
              <a:off x="2103332" y="160284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8" name="Google Shape;5341;p68">
              <a:extLst>
                <a:ext uri="{FF2B5EF4-FFF2-40B4-BE49-F238E27FC236}">
                  <a16:creationId xmlns:a16="http://schemas.microsoft.com/office/drawing/2014/main" id="{4F176B50-AE7E-E711-6F71-D9AA5B394411}"/>
                </a:ext>
              </a:extLst>
            </p:cNvPr>
            <p:cNvSpPr/>
            <p:nvPr/>
          </p:nvSpPr>
          <p:spPr>
            <a:xfrm>
              <a:off x="2103237" y="1604170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5342;p68">
              <a:extLst>
                <a:ext uri="{FF2B5EF4-FFF2-40B4-BE49-F238E27FC236}">
                  <a16:creationId xmlns:a16="http://schemas.microsoft.com/office/drawing/2014/main" id="{73E3DBCE-A28E-7BA6-35CF-42874B7B0622}"/>
                </a:ext>
              </a:extLst>
            </p:cNvPr>
            <p:cNvSpPr/>
            <p:nvPr/>
          </p:nvSpPr>
          <p:spPr>
            <a:xfrm>
              <a:off x="2103332" y="160354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0" name="Google Shape;5343;p68">
              <a:extLst>
                <a:ext uri="{FF2B5EF4-FFF2-40B4-BE49-F238E27FC236}">
                  <a16:creationId xmlns:a16="http://schemas.microsoft.com/office/drawing/2014/main" id="{3CE11105-0E10-C2B0-137C-D17934A478FF}"/>
                </a:ext>
              </a:extLst>
            </p:cNvPr>
            <p:cNvSpPr/>
            <p:nvPr/>
          </p:nvSpPr>
          <p:spPr>
            <a:xfrm>
              <a:off x="2095308" y="1620572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1" name="Google Shape;5344;p68">
              <a:extLst>
                <a:ext uri="{FF2B5EF4-FFF2-40B4-BE49-F238E27FC236}">
                  <a16:creationId xmlns:a16="http://schemas.microsoft.com/office/drawing/2014/main" id="{952250FE-5AB8-A757-1BCC-7731B0E41A33}"/>
                </a:ext>
              </a:extLst>
            </p:cNvPr>
            <p:cNvSpPr/>
            <p:nvPr/>
          </p:nvSpPr>
          <p:spPr>
            <a:xfrm>
              <a:off x="2095593" y="163406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2" name="Google Shape;5345;p68">
              <a:extLst>
                <a:ext uri="{FF2B5EF4-FFF2-40B4-BE49-F238E27FC236}">
                  <a16:creationId xmlns:a16="http://schemas.microsoft.com/office/drawing/2014/main" id="{8C720A34-1189-EC13-D462-83A06A82752B}"/>
                </a:ext>
              </a:extLst>
            </p:cNvPr>
            <p:cNvSpPr/>
            <p:nvPr/>
          </p:nvSpPr>
          <p:spPr>
            <a:xfrm>
              <a:off x="2095308" y="1633688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3" name="Google Shape;5346;p68">
              <a:extLst>
                <a:ext uri="{FF2B5EF4-FFF2-40B4-BE49-F238E27FC236}">
                  <a16:creationId xmlns:a16="http://schemas.microsoft.com/office/drawing/2014/main" id="{9BF06769-76B1-43EC-4582-C8ADE40A657B}"/>
                </a:ext>
              </a:extLst>
            </p:cNvPr>
            <p:cNvSpPr/>
            <p:nvPr/>
          </p:nvSpPr>
          <p:spPr>
            <a:xfrm>
              <a:off x="2095159" y="163344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4" name="Google Shape;5347;p68">
              <a:extLst>
                <a:ext uri="{FF2B5EF4-FFF2-40B4-BE49-F238E27FC236}">
                  <a16:creationId xmlns:a16="http://schemas.microsoft.com/office/drawing/2014/main" id="{F99373BD-B6FC-95D6-2D94-72A379F74A5D}"/>
                </a:ext>
              </a:extLst>
            </p:cNvPr>
            <p:cNvSpPr/>
            <p:nvPr/>
          </p:nvSpPr>
          <p:spPr>
            <a:xfrm>
              <a:off x="2097345" y="163896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5348;p68">
              <a:extLst>
                <a:ext uri="{FF2B5EF4-FFF2-40B4-BE49-F238E27FC236}">
                  <a16:creationId xmlns:a16="http://schemas.microsoft.com/office/drawing/2014/main" id="{310144A9-0908-E5FD-FF0D-01F0EF9C4B69}"/>
                </a:ext>
              </a:extLst>
            </p:cNvPr>
            <p:cNvSpPr/>
            <p:nvPr/>
          </p:nvSpPr>
          <p:spPr>
            <a:xfrm>
              <a:off x="2096163" y="163505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5349;p68">
              <a:extLst>
                <a:ext uri="{FF2B5EF4-FFF2-40B4-BE49-F238E27FC236}">
                  <a16:creationId xmlns:a16="http://schemas.microsoft.com/office/drawing/2014/main" id="{08FE16A1-156C-1168-D424-DC15A26B23D3}"/>
                </a:ext>
              </a:extLst>
            </p:cNvPr>
            <p:cNvSpPr/>
            <p:nvPr/>
          </p:nvSpPr>
          <p:spPr>
            <a:xfrm>
              <a:off x="2096014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5350;p68">
              <a:extLst>
                <a:ext uri="{FF2B5EF4-FFF2-40B4-BE49-F238E27FC236}">
                  <a16:creationId xmlns:a16="http://schemas.microsoft.com/office/drawing/2014/main" id="{C8DB8384-ABBD-17D1-D723-FF015186E6CA}"/>
                </a:ext>
              </a:extLst>
            </p:cNvPr>
            <p:cNvSpPr/>
            <p:nvPr/>
          </p:nvSpPr>
          <p:spPr>
            <a:xfrm>
              <a:off x="2097249" y="163834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5351;p68">
              <a:extLst>
                <a:ext uri="{FF2B5EF4-FFF2-40B4-BE49-F238E27FC236}">
                  <a16:creationId xmlns:a16="http://schemas.microsoft.com/office/drawing/2014/main" id="{B0603D80-E17B-B990-9C96-5B4E378866B8}"/>
                </a:ext>
              </a:extLst>
            </p:cNvPr>
            <p:cNvSpPr/>
            <p:nvPr/>
          </p:nvSpPr>
          <p:spPr>
            <a:xfrm>
              <a:off x="2097059" y="163729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5352;p68">
              <a:extLst>
                <a:ext uri="{FF2B5EF4-FFF2-40B4-BE49-F238E27FC236}">
                  <a16:creationId xmlns:a16="http://schemas.microsoft.com/office/drawing/2014/main" id="{44F7054B-2ECA-3D37-4DEB-A7A8D0452428}"/>
                </a:ext>
              </a:extLst>
            </p:cNvPr>
            <p:cNvSpPr/>
            <p:nvPr/>
          </p:nvSpPr>
          <p:spPr>
            <a:xfrm>
              <a:off x="2096774" y="163644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5353;p68">
              <a:extLst>
                <a:ext uri="{FF2B5EF4-FFF2-40B4-BE49-F238E27FC236}">
                  <a16:creationId xmlns:a16="http://schemas.microsoft.com/office/drawing/2014/main" id="{A66394F6-5702-5DA1-F782-35D519D6FD64}"/>
                </a:ext>
              </a:extLst>
            </p:cNvPr>
            <p:cNvSpPr/>
            <p:nvPr/>
          </p:nvSpPr>
          <p:spPr>
            <a:xfrm>
              <a:off x="2096639" y="163600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5354;p68">
              <a:extLst>
                <a:ext uri="{FF2B5EF4-FFF2-40B4-BE49-F238E27FC236}">
                  <a16:creationId xmlns:a16="http://schemas.microsoft.com/office/drawing/2014/main" id="{FB060B25-6CED-128C-059C-F0AA2C9E8318}"/>
                </a:ext>
              </a:extLst>
            </p:cNvPr>
            <p:cNvSpPr/>
            <p:nvPr/>
          </p:nvSpPr>
          <p:spPr>
            <a:xfrm>
              <a:off x="2097154" y="16377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5355;p68">
              <a:extLst>
                <a:ext uri="{FF2B5EF4-FFF2-40B4-BE49-F238E27FC236}">
                  <a16:creationId xmlns:a16="http://schemas.microsoft.com/office/drawing/2014/main" id="{5F0CFA3F-5E94-1D4C-74E8-916664474EDF}"/>
                </a:ext>
              </a:extLst>
            </p:cNvPr>
            <p:cNvSpPr/>
            <p:nvPr/>
          </p:nvSpPr>
          <p:spPr>
            <a:xfrm>
              <a:off x="2096924" y="16368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5356;p68">
              <a:extLst>
                <a:ext uri="{FF2B5EF4-FFF2-40B4-BE49-F238E27FC236}">
                  <a16:creationId xmlns:a16="http://schemas.microsoft.com/office/drawing/2014/main" id="{928BDE3F-314D-6BFA-5101-1FD5D3FB993D}"/>
                </a:ext>
              </a:extLst>
            </p:cNvPr>
            <p:cNvSpPr/>
            <p:nvPr/>
          </p:nvSpPr>
          <p:spPr>
            <a:xfrm>
              <a:off x="2096353" y="163534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5357;p68">
              <a:extLst>
                <a:ext uri="{FF2B5EF4-FFF2-40B4-BE49-F238E27FC236}">
                  <a16:creationId xmlns:a16="http://schemas.microsoft.com/office/drawing/2014/main" id="{29271F64-18A5-FB62-D425-CEE53D604DEA}"/>
                </a:ext>
              </a:extLst>
            </p:cNvPr>
            <p:cNvSpPr/>
            <p:nvPr/>
          </p:nvSpPr>
          <p:spPr>
            <a:xfrm>
              <a:off x="2096489" y="1635724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5358;p68">
              <a:extLst>
                <a:ext uri="{FF2B5EF4-FFF2-40B4-BE49-F238E27FC236}">
                  <a16:creationId xmlns:a16="http://schemas.microsoft.com/office/drawing/2014/main" id="{3672B030-F08D-442A-4F27-4359393594AB}"/>
                </a:ext>
              </a:extLst>
            </p:cNvPr>
            <p:cNvSpPr/>
            <p:nvPr/>
          </p:nvSpPr>
          <p:spPr>
            <a:xfrm>
              <a:off x="2095878" y="163454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5359;p68">
              <a:extLst>
                <a:ext uri="{FF2B5EF4-FFF2-40B4-BE49-F238E27FC236}">
                  <a16:creationId xmlns:a16="http://schemas.microsoft.com/office/drawing/2014/main" id="{6743E93E-DABD-5054-2FB1-B8CC9C5955CC}"/>
                </a:ext>
              </a:extLst>
            </p:cNvPr>
            <p:cNvSpPr/>
            <p:nvPr/>
          </p:nvSpPr>
          <p:spPr>
            <a:xfrm>
              <a:off x="2095729" y="163429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7" name="Google Shape;5360;p68">
              <a:extLst>
                <a:ext uri="{FF2B5EF4-FFF2-40B4-BE49-F238E27FC236}">
                  <a16:creationId xmlns:a16="http://schemas.microsoft.com/office/drawing/2014/main" id="{3D2A2A1A-B454-BBEF-8FF3-B95E9D4226DD}"/>
                </a:ext>
              </a:extLst>
            </p:cNvPr>
            <p:cNvSpPr/>
            <p:nvPr/>
          </p:nvSpPr>
          <p:spPr>
            <a:xfrm>
              <a:off x="2095254" y="1632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5361;p68">
              <a:extLst>
                <a:ext uri="{FF2B5EF4-FFF2-40B4-BE49-F238E27FC236}">
                  <a16:creationId xmlns:a16="http://schemas.microsoft.com/office/drawing/2014/main" id="{075407F7-C908-067F-C51E-19C12468954B}"/>
                </a:ext>
              </a:extLst>
            </p:cNvPr>
            <p:cNvSpPr/>
            <p:nvPr/>
          </p:nvSpPr>
          <p:spPr>
            <a:xfrm>
              <a:off x="2095064" y="1633063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5362;p68">
              <a:extLst>
                <a:ext uri="{FF2B5EF4-FFF2-40B4-BE49-F238E27FC236}">
                  <a16:creationId xmlns:a16="http://schemas.microsoft.com/office/drawing/2014/main" id="{28E7E253-3837-5F83-1227-A332E5A1AA5D}"/>
                </a:ext>
              </a:extLst>
            </p:cNvPr>
            <p:cNvSpPr/>
            <p:nvPr/>
          </p:nvSpPr>
          <p:spPr>
            <a:xfrm>
              <a:off x="2094588" y="1626274"/>
              <a:ext cx="964" cy="1860"/>
            </a:xfrm>
            <a:custGeom>
              <a:avLst/>
              <a:gdLst/>
              <a:ahLst/>
              <a:cxnLst/>
              <a:rect l="l" t="t" r="r" b="b"/>
              <a:pathLst>
                <a:path w="71" h="137" extrusionOk="0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5363;p68">
              <a:extLst>
                <a:ext uri="{FF2B5EF4-FFF2-40B4-BE49-F238E27FC236}">
                  <a16:creationId xmlns:a16="http://schemas.microsoft.com/office/drawing/2014/main" id="{1F2ED181-E9A1-788F-391A-CB03B0AC52EF}"/>
                </a:ext>
              </a:extLst>
            </p:cNvPr>
            <p:cNvSpPr/>
            <p:nvPr/>
          </p:nvSpPr>
          <p:spPr>
            <a:xfrm>
              <a:off x="2095064" y="1633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5364;p68">
              <a:extLst>
                <a:ext uri="{FF2B5EF4-FFF2-40B4-BE49-F238E27FC236}">
                  <a16:creationId xmlns:a16="http://schemas.microsoft.com/office/drawing/2014/main" id="{427D4518-29FC-3216-3560-203C04E24D6B}"/>
                </a:ext>
              </a:extLst>
            </p:cNvPr>
            <p:cNvSpPr/>
            <p:nvPr/>
          </p:nvSpPr>
          <p:spPr>
            <a:xfrm>
              <a:off x="2109944" y="165649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5365;p68">
              <a:extLst>
                <a:ext uri="{FF2B5EF4-FFF2-40B4-BE49-F238E27FC236}">
                  <a16:creationId xmlns:a16="http://schemas.microsoft.com/office/drawing/2014/main" id="{752B843B-9639-FB05-0A59-F5BEBCCD2B48}"/>
                </a:ext>
              </a:extLst>
            </p:cNvPr>
            <p:cNvSpPr/>
            <p:nvPr/>
          </p:nvSpPr>
          <p:spPr>
            <a:xfrm>
              <a:off x="2110555" y="165636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5366;p68">
              <a:extLst>
                <a:ext uri="{FF2B5EF4-FFF2-40B4-BE49-F238E27FC236}">
                  <a16:creationId xmlns:a16="http://schemas.microsoft.com/office/drawing/2014/main" id="{B794AFDC-7899-F09B-5300-A9CF7AC2275D}"/>
                </a:ext>
              </a:extLst>
            </p:cNvPr>
            <p:cNvSpPr/>
            <p:nvPr/>
          </p:nvSpPr>
          <p:spPr>
            <a:xfrm>
              <a:off x="2118118" y="1656647"/>
              <a:ext cx="869" cy="394"/>
            </a:xfrm>
            <a:custGeom>
              <a:avLst/>
              <a:gdLst/>
              <a:ahLst/>
              <a:cxnLst/>
              <a:rect l="l" t="t" r="r" b="b"/>
              <a:pathLst>
                <a:path w="64" h="29" extrusionOk="0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5367;p68">
              <a:extLst>
                <a:ext uri="{FF2B5EF4-FFF2-40B4-BE49-F238E27FC236}">
                  <a16:creationId xmlns:a16="http://schemas.microsoft.com/office/drawing/2014/main" id="{12FDE1D5-7406-3553-0D4C-BEEECE21437F}"/>
                </a:ext>
              </a:extLst>
            </p:cNvPr>
            <p:cNvSpPr/>
            <p:nvPr/>
          </p:nvSpPr>
          <p:spPr>
            <a:xfrm>
              <a:off x="2109374" y="165655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5368;p68">
              <a:extLst>
                <a:ext uri="{FF2B5EF4-FFF2-40B4-BE49-F238E27FC236}">
                  <a16:creationId xmlns:a16="http://schemas.microsoft.com/office/drawing/2014/main" id="{8947B6FF-1A2D-2AD6-CD26-86DDA4007799}"/>
                </a:ext>
              </a:extLst>
            </p:cNvPr>
            <p:cNvSpPr/>
            <p:nvPr/>
          </p:nvSpPr>
          <p:spPr>
            <a:xfrm>
              <a:off x="2110325" y="16564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5369;p68">
              <a:extLst>
                <a:ext uri="{FF2B5EF4-FFF2-40B4-BE49-F238E27FC236}">
                  <a16:creationId xmlns:a16="http://schemas.microsoft.com/office/drawing/2014/main" id="{DA3A5210-8C2B-410E-2026-D365C1C8C0DE}"/>
                </a:ext>
              </a:extLst>
            </p:cNvPr>
            <p:cNvSpPr/>
            <p:nvPr/>
          </p:nvSpPr>
          <p:spPr>
            <a:xfrm>
              <a:off x="2117222" y="165630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5370;p68">
              <a:extLst>
                <a:ext uri="{FF2B5EF4-FFF2-40B4-BE49-F238E27FC236}">
                  <a16:creationId xmlns:a16="http://schemas.microsoft.com/office/drawing/2014/main" id="{B3A59C71-52FE-5CB3-7BD1-3803514543D7}"/>
                </a:ext>
              </a:extLst>
            </p:cNvPr>
            <p:cNvSpPr/>
            <p:nvPr/>
          </p:nvSpPr>
          <p:spPr>
            <a:xfrm>
              <a:off x="2110650" y="165630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5371;p68">
              <a:extLst>
                <a:ext uri="{FF2B5EF4-FFF2-40B4-BE49-F238E27FC236}">
                  <a16:creationId xmlns:a16="http://schemas.microsoft.com/office/drawing/2014/main" id="{0396336C-94E0-739C-AACB-4557C6394DD8}"/>
                </a:ext>
              </a:extLst>
            </p:cNvPr>
            <p:cNvSpPr/>
            <p:nvPr/>
          </p:nvSpPr>
          <p:spPr>
            <a:xfrm>
              <a:off x="2110135" y="165645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5372;p68">
              <a:extLst>
                <a:ext uri="{FF2B5EF4-FFF2-40B4-BE49-F238E27FC236}">
                  <a16:creationId xmlns:a16="http://schemas.microsoft.com/office/drawing/2014/main" id="{30DE57FC-936E-70CD-7EB9-2091745CE8A3}"/>
                </a:ext>
              </a:extLst>
            </p:cNvPr>
            <p:cNvSpPr/>
            <p:nvPr/>
          </p:nvSpPr>
          <p:spPr>
            <a:xfrm>
              <a:off x="2119069" y="1657123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5373;p68">
              <a:extLst>
                <a:ext uri="{FF2B5EF4-FFF2-40B4-BE49-F238E27FC236}">
                  <a16:creationId xmlns:a16="http://schemas.microsoft.com/office/drawing/2014/main" id="{10776017-236A-23EC-6018-4FD733396523}"/>
                </a:ext>
              </a:extLst>
            </p:cNvPr>
            <p:cNvSpPr/>
            <p:nvPr/>
          </p:nvSpPr>
          <p:spPr>
            <a:xfrm>
              <a:off x="2108994" y="1656593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5374;p68">
              <a:extLst>
                <a:ext uri="{FF2B5EF4-FFF2-40B4-BE49-F238E27FC236}">
                  <a16:creationId xmlns:a16="http://schemas.microsoft.com/office/drawing/2014/main" id="{D3E935DD-7871-9022-11B4-1D028A6AE357}"/>
                </a:ext>
              </a:extLst>
            </p:cNvPr>
            <p:cNvSpPr/>
            <p:nvPr/>
          </p:nvSpPr>
          <p:spPr>
            <a:xfrm>
              <a:off x="2109659" y="165649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5375;p68">
              <a:extLst>
                <a:ext uri="{FF2B5EF4-FFF2-40B4-BE49-F238E27FC236}">
                  <a16:creationId xmlns:a16="http://schemas.microsoft.com/office/drawing/2014/main" id="{5997F163-BEF5-5936-7C5B-83813D8D0BBF}"/>
                </a:ext>
              </a:extLst>
            </p:cNvPr>
            <p:cNvSpPr/>
            <p:nvPr/>
          </p:nvSpPr>
          <p:spPr>
            <a:xfrm>
              <a:off x="2116407" y="1656023"/>
              <a:ext cx="679" cy="258"/>
            </a:xfrm>
            <a:custGeom>
              <a:avLst/>
              <a:gdLst/>
              <a:ahLst/>
              <a:cxnLst/>
              <a:rect l="l" t="t" r="r" b="b"/>
              <a:pathLst>
                <a:path w="50" h="19" extrusionOk="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5376;p68">
              <a:extLst>
                <a:ext uri="{FF2B5EF4-FFF2-40B4-BE49-F238E27FC236}">
                  <a16:creationId xmlns:a16="http://schemas.microsoft.com/office/drawing/2014/main" id="{D2B387B3-478B-C4F0-5582-EFDD0FACD3CF}"/>
                </a:ext>
              </a:extLst>
            </p:cNvPr>
            <p:cNvSpPr/>
            <p:nvPr/>
          </p:nvSpPr>
          <p:spPr>
            <a:xfrm>
              <a:off x="2106428" y="1656552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5377;p68">
              <a:extLst>
                <a:ext uri="{FF2B5EF4-FFF2-40B4-BE49-F238E27FC236}">
                  <a16:creationId xmlns:a16="http://schemas.microsoft.com/office/drawing/2014/main" id="{E22E93DC-A5D5-9CF4-E7EF-F7CAEBB74FAD}"/>
                </a:ext>
              </a:extLst>
            </p:cNvPr>
            <p:cNvSpPr/>
            <p:nvPr/>
          </p:nvSpPr>
          <p:spPr>
            <a:xfrm>
              <a:off x="2105898" y="165649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5378;p68">
              <a:extLst>
                <a:ext uri="{FF2B5EF4-FFF2-40B4-BE49-F238E27FC236}">
                  <a16:creationId xmlns:a16="http://schemas.microsoft.com/office/drawing/2014/main" id="{9AE68BAA-CFC1-74C2-9C2E-DF90D58B398C}"/>
                </a:ext>
              </a:extLst>
            </p:cNvPr>
            <p:cNvSpPr/>
            <p:nvPr/>
          </p:nvSpPr>
          <p:spPr>
            <a:xfrm>
              <a:off x="2110460" y="165640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5379;p68">
              <a:extLst>
                <a:ext uri="{FF2B5EF4-FFF2-40B4-BE49-F238E27FC236}">
                  <a16:creationId xmlns:a16="http://schemas.microsoft.com/office/drawing/2014/main" id="{5111E8AC-A265-9FC0-5878-D85287F230F2}"/>
                </a:ext>
              </a:extLst>
            </p:cNvPr>
            <p:cNvSpPr/>
            <p:nvPr/>
          </p:nvSpPr>
          <p:spPr>
            <a:xfrm>
              <a:off x="2107039" y="1656593"/>
              <a:ext cx="1969" cy="14"/>
            </a:xfrm>
            <a:custGeom>
              <a:avLst/>
              <a:gdLst/>
              <a:ahLst/>
              <a:cxnLst/>
              <a:rect l="l" t="t" r="r" b="b"/>
              <a:pathLst>
                <a:path w="145" h="1" extrusionOk="0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5380;p68">
              <a:extLst>
                <a:ext uri="{FF2B5EF4-FFF2-40B4-BE49-F238E27FC236}">
                  <a16:creationId xmlns:a16="http://schemas.microsoft.com/office/drawing/2014/main" id="{BC2DDB95-5802-B03D-02DA-96A398F9B9AB}"/>
                </a:ext>
              </a:extLst>
            </p:cNvPr>
            <p:cNvSpPr/>
            <p:nvPr/>
          </p:nvSpPr>
          <p:spPr>
            <a:xfrm>
              <a:off x="2203154" y="1406808"/>
              <a:ext cx="75925" cy="121342"/>
            </a:xfrm>
            <a:custGeom>
              <a:avLst/>
              <a:gdLst/>
              <a:ahLst/>
              <a:cxnLst/>
              <a:rect l="l" t="t" r="r" b="b"/>
              <a:pathLst>
                <a:path w="5592" h="8937" extrusionOk="0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5381;p68">
              <a:extLst>
                <a:ext uri="{FF2B5EF4-FFF2-40B4-BE49-F238E27FC236}">
                  <a16:creationId xmlns:a16="http://schemas.microsoft.com/office/drawing/2014/main" id="{B0E6CAEB-ACE4-1C44-E4F8-FFB9EDCF7F7F}"/>
                </a:ext>
              </a:extLst>
            </p:cNvPr>
            <p:cNvSpPr/>
            <p:nvPr/>
          </p:nvSpPr>
          <p:spPr>
            <a:xfrm>
              <a:off x="2302786" y="1795464"/>
              <a:ext cx="154498" cy="123284"/>
            </a:xfrm>
            <a:custGeom>
              <a:avLst/>
              <a:gdLst/>
              <a:ahLst/>
              <a:cxnLst/>
              <a:rect l="l" t="t" r="r" b="b"/>
              <a:pathLst>
                <a:path w="11379" h="9080" extrusionOk="0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5382;p68">
              <a:extLst>
                <a:ext uri="{FF2B5EF4-FFF2-40B4-BE49-F238E27FC236}">
                  <a16:creationId xmlns:a16="http://schemas.microsoft.com/office/drawing/2014/main" id="{F390295A-5A08-2D0D-5493-1E57C5FEBA99}"/>
                </a:ext>
              </a:extLst>
            </p:cNvPr>
            <p:cNvSpPr/>
            <p:nvPr/>
          </p:nvSpPr>
          <p:spPr>
            <a:xfrm>
              <a:off x="2303017" y="1816074"/>
              <a:ext cx="394" cy="1059"/>
            </a:xfrm>
            <a:custGeom>
              <a:avLst/>
              <a:gdLst/>
              <a:ahLst/>
              <a:cxnLst/>
              <a:rect l="l" t="t" r="r" b="b"/>
              <a:pathLst>
                <a:path w="29" h="78" extrusionOk="0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5383;p68">
              <a:extLst>
                <a:ext uri="{FF2B5EF4-FFF2-40B4-BE49-F238E27FC236}">
                  <a16:creationId xmlns:a16="http://schemas.microsoft.com/office/drawing/2014/main" id="{CD0EE792-BE3E-3EA4-22C3-F2CD3EB741A7}"/>
                </a:ext>
              </a:extLst>
            </p:cNvPr>
            <p:cNvSpPr/>
            <p:nvPr/>
          </p:nvSpPr>
          <p:spPr>
            <a:xfrm>
              <a:off x="2334625" y="1795491"/>
              <a:ext cx="1534" cy="14"/>
            </a:xfrm>
            <a:custGeom>
              <a:avLst/>
              <a:gdLst/>
              <a:ahLst/>
              <a:cxnLst/>
              <a:rect l="l" t="t" r="r" b="b"/>
              <a:pathLst>
                <a:path w="113" h="1" extrusionOk="0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5384;p68">
              <a:extLst>
                <a:ext uri="{FF2B5EF4-FFF2-40B4-BE49-F238E27FC236}">
                  <a16:creationId xmlns:a16="http://schemas.microsoft.com/office/drawing/2014/main" id="{6196BC8B-A896-59BC-F45D-D65E1439E389}"/>
                </a:ext>
              </a:extLst>
            </p:cNvPr>
            <p:cNvSpPr/>
            <p:nvPr/>
          </p:nvSpPr>
          <p:spPr>
            <a:xfrm>
              <a:off x="2312765" y="1818355"/>
              <a:ext cx="434" cy="204"/>
            </a:xfrm>
            <a:custGeom>
              <a:avLst/>
              <a:gdLst/>
              <a:ahLst/>
              <a:cxnLst/>
              <a:rect l="l" t="t" r="r" b="b"/>
              <a:pathLst>
                <a:path w="32" h="15" extrusionOk="0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5385;p68">
              <a:extLst>
                <a:ext uri="{FF2B5EF4-FFF2-40B4-BE49-F238E27FC236}">
                  <a16:creationId xmlns:a16="http://schemas.microsoft.com/office/drawing/2014/main" id="{0CD50D88-2216-28C1-9815-90D91FD67A9A}"/>
                </a:ext>
              </a:extLst>
            </p:cNvPr>
            <p:cNvSpPr/>
            <p:nvPr/>
          </p:nvSpPr>
          <p:spPr>
            <a:xfrm>
              <a:off x="2311530" y="1818776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5386;p68">
              <a:extLst>
                <a:ext uri="{FF2B5EF4-FFF2-40B4-BE49-F238E27FC236}">
                  <a16:creationId xmlns:a16="http://schemas.microsoft.com/office/drawing/2014/main" id="{2D757A49-C145-0B3D-4376-9B762BB9AB6F}"/>
                </a:ext>
              </a:extLst>
            </p:cNvPr>
            <p:cNvSpPr/>
            <p:nvPr/>
          </p:nvSpPr>
          <p:spPr>
            <a:xfrm>
              <a:off x="2314571" y="1817025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5387;p68">
              <a:extLst>
                <a:ext uri="{FF2B5EF4-FFF2-40B4-BE49-F238E27FC236}">
                  <a16:creationId xmlns:a16="http://schemas.microsoft.com/office/drawing/2014/main" id="{962B9476-B994-68CC-07DC-781779AFD76D}"/>
                </a:ext>
              </a:extLst>
            </p:cNvPr>
            <p:cNvSpPr/>
            <p:nvPr/>
          </p:nvSpPr>
          <p:spPr>
            <a:xfrm>
              <a:off x="2310959" y="1818926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5388;p68">
              <a:extLst>
                <a:ext uri="{FF2B5EF4-FFF2-40B4-BE49-F238E27FC236}">
                  <a16:creationId xmlns:a16="http://schemas.microsoft.com/office/drawing/2014/main" id="{4BAD555A-AD3B-F9DC-93DD-B9A72DDB75EF}"/>
                </a:ext>
              </a:extLst>
            </p:cNvPr>
            <p:cNvSpPr/>
            <p:nvPr/>
          </p:nvSpPr>
          <p:spPr>
            <a:xfrm>
              <a:off x="2313376" y="1818016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5389;p68">
              <a:extLst>
                <a:ext uri="{FF2B5EF4-FFF2-40B4-BE49-F238E27FC236}">
                  <a16:creationId xmlns:a16="http://schemas.microsoft.com/office/drawing/2014/main" id="{D6603749-E3B7-74C0-96F2-E771F4B6A32E}"/>
                </a:ext>
              </a:extLst>
            </p:cNvPr>
            <p:cNvSpPr/>
            <p:nvPr/>
          </p:nvSpPr>
          <p:spPr>
            <a:xfrm>
              <a:off x="2314001" y="1817595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5390;p68">
              <a:extLst>
                <a:ext uri="{FF2B5EF4-FFF2-40B4-BE49-F238E27FC236}">
                  <a16:creationId xmlns:a16="http://schemas.microsoft.com/office/drawing/2014/main" id="{A32BBF29-41D2-ABD6-C962-00B36ABBD4AF}"/>
                </a:ext>
              </a:extLst>
            </p:cNvPr>
            <p:cNvSpPr/>
            <p:nvPr/>
          </p:nvSpPr>
          <p:spPr>
            <a:xfrm>
              <a:off x="2305963" y="1817405"/>
              <a:ext cx="4250" cy="1534"/>
            </a:xfrm>
            <a:custGeom>
              <a:avLst/>
              <a:gdLst/>
              <a:ahLst/>
              <a:cxnLst/>
              <a:rect l="l" t="t" r="r" b="b"/>
              <a:pathLst>
                <a:path w="313" h="113" extrusionOk="0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5391;p68">
              <a:extLst>
                <a:ext uri="{FF2B5EF4-FFF2-40B4-BE49-F238E27FC236}">
                  <a16:creationId xmlns:a16="http://schemas.microsoft.com/office/drawing/2014/main" id="{2BAE6AFF-9B2A-6E9B-ECB5-73A06FFFB141}"/>
                </a:ext>
              </a:extLst>
            </p:cNvPr>
            <p:cNvSpPr/>
            <p:nvPr/>
          </p:nvSpPr>
          <p:spPr>
            <a:xfrm>
              <a:off x="2312141" y="1818586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5392;p68">
              <a:extLst>
                <a:ext uri="{FF2B5EF4-FFF2-40B4-BE49-F238E27FC236}">
                  <a16:creationId xmlns:a16="http://schemas.microsoft.com/office/drawing/2014/main" id="{AA1D38F2-6F10-1457-4015-015E3D8BF0E8}"/>
                </a:ext>
              </a:extLst>
            </p:cNvPr>
            <p:cNvSpPr/>
            <p:nvPr/>
          </p:nvSpPr>
          <p:spPr>
            <a:xfrm>
              <a:off x="2305447" y="18171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5393;p68">
              <a:extLst>
                <a:ext uri="{FF2B5EF4-FFF2-40B4-BE49-F238E27FC236}">
                  <a16:creationId xmlns:a16="http://schemas.microsoft.com/office/drawing/2014/main" id="{1099EAB9-B790-43A1-3FCE-423E81486189}"/>
                </a:ext>
              </a:extLst>
            </p:cNvPr>
            <p:cNvSpPr/>
            <p:nvPr/>
          </p:nvSpPr>
          <p:spPr>
            <a:xfrm>
              <a:off x="2310199" y="181896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5394;p68">
              <a:extLst>
                <a:ext uri="{FF2B5EF4-FFF2-40B4-BE49-F238E27FC236}">
                  <a16:creationId xmlns:a16="http://schemas.microsoft.com/office/drawing/2014/main" id="{63EA8C0E-7718-8BD2-B5DF-6D63FF42572C}"/>
                </a:ext>
              </a:extLst>
            </p:cNvPr>
            <p:cNvSpPr/>
            <p:nvPr/>
          </p:nvSpPr>
          <p:spPr>
            <a:xfrm>
              <a:off x="2431555" y="1853331"/>
              <a:ext cx="57338" cy="63991"/>
            </a:xfrm>
            <a:custGeom>
              <a:avLst/>
              <a:gdLst/>
              <a:ahLst/>
              <a:cxnLst/>
              <a:rect l="l" t="t" r="r" b="b"/>
              <a:pathLst>
                <a:path w="4223" h="4713" extrusionOk="0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5395;p68">
              <a:extLst>
                <a:ext uri="{FF2B5EF4-FFF2-40B4-BE49-F238E27FC236}">
                  <a16:creationId xmlns:a16="http://schemas.microsoft.com/office/drawing/2014/main" id="{CEB51655-021D-25FD-7A99-536EB18E4FB8}"/>
                </a:ext>
              </a:extLst>
            </p:cNvPr>
            <p:cNvSpPr/>
            <p:nvPr/>
          </p:nvSpPr>
          <p:spPr>
            <a:xfrm>
              <a:off x="2455845" y="1870778"/>
              <a:ext cx="625" cy="489"/>
            </a:xfrm>
            <a:custGeom>
              <a:avLst/>
              <a:gdLst/>
              <a:ahLst/>
              <a:cxnLst/>
              <a:rect l="l" t="t" r="r" b="b"/>
              <a:pathLst>
                <a:path w="46" h="36" extrusionOk="0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5396;p68">
              <a:extLst>
                <a:ext uri="{FF2B5EF4-FFF2-40B4-BE49-F238E27FC236}">
                  <a16:creationId xmlns:a16="http://schemas.microsoft.com/office/drawing/2014/main" id="{E9819077-A33A-939E-DCE8-22E282CD3F23}"/>
                </a:ext>
              </a:extLst>
            </p:cNvPr>
            <p:cNvSpPr/>
            <p:nvPr/>
          </p:nvSpPr>
          <p:spPr>
            <a:xfrm>
              <a:off x="2453550" y="189278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5397;p68">
              <a:extLst>
                <a:ext uri="{FF2B5EF4-FFF2-40B4-BE49-F238E27FC236}">
                  <a16:creationId xmlns:a16="http://schemas.microsoft.com/office/drawing/2014/main" id="{696969D3-8D27-E1E3-87C3-D6F41CDDB6FF}"/>
                </a:ext>
              </a:extLst>
            </p:cNvPr>
            <p:cNvSpPr/>
            <p:nvPr/>
          </p:nvSpPr>
          <p:spPr>
            <a:xfrm>
              <a:off x="2455791" y="18707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5398;p68">
              <a:extLst>
                <a:ext uri="{FF2B5EF4-FFF2-40B4-BE49-F238E27FC236}">
                  <a16:creationId xmlns:a16="http://schemas.microsoft.com/office/drawing/2014/main" id="{239CAEEE-4D58-B853-BAED-8D8E19CD5355}"/>
                </a:ext>
              </a:extLst>
            </p:cNvPr>
            <p:cNvSpPr/>
            <p:nvPr/>
          </p:nvSpPr>
          <p:spPr>
            <a:xfrm>
              <a:off x="2453414" y="189288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5399;p68">
              <a:extLst>
                <a:ext uri="{FF2B5EF4-FFF2-40B4-BE49-F238E27FC236}">
                  <a16:creationId xmlns:a16="http://schemas.microsoft.com/office/drawing/2014/main" id="{67721594-CF75-F485-EC6A-1868944015D9}"/>
                </a:ext>
              </a:extLst>
            </p:cNvPr>
            <p:cNvSpPr/>
            <p:nvPr/>
          </p:nvSpPr>
          <p:spPr>
            <a:xfrm>
              <a:off x="2454270" y="1870357"/>
              <a:ext cx="1059" cy="204"/>
            </a:xfrm>
            <a:custGeom>
              <a:avLst/>
              <a:gdLst/>
              <a:ahLst/>
              <a:cxnLst/>
              <a:rect l="l" t="t" r="r" b="b"/>
              <a:pathLst>
                <a:path w="78" h="15" extrusionOk="0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5400;p68">
              <a:extLst>
                <a:ext uri="{FF2B5EF4-FFF2-40B4-BE49-F238E27FC236}">
                  <a16:creationId xmlns:a16="http://schemas.microsoft.com/office/drawing/2014/main" id="{2393C9E3-DF4E-C2A7-B328-AD061766534D}"/>
                </a:ext>
              </a:extLst>
            </p:cNvPr>
            <p:cNvSpPr/>
            <p:nvPr/>
          </p:nvSpPr>
          <p:spPr>
            <a:xfrm>
              <a:off x="2422037" y="1845619"/>
              <a:ext cx="5961" cy="9912"/>
            </a:xfrm>
            <a:custGeom>
              <a:avLst/>
              <a:gdLst/>
              <a:ahLst/>
              <a:cxnLst/>
              <a:rect l="l" t="t" r="r" b="b"/>
              <a:pathLst>
                <a:path w="439" h="730" extrusionOk="0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5401;p68">
              <a:extLst>
                <a:ext uri="{FF2B5EF4-FFF2-40B4-BE49-F238E27FC236}">
                  <a16:creationId xmlns:a16="http://schemas.microsoft.com/office/drawing/2014/main" id="{7E3E5A6B-0758-FC94-35B9-43F3D0A0DE3A}"/>
                </a:ext>
              </a:extLst>
            </p:cNvPr>
            <p:cNvSpPr/>
            <p:nvPr/>
          </p:nvSpPr>
          <p:spPr>
            <a:xfrm>
              <a:off x="2425553" y="185557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5402;p68">
              <a:extLst>
                <a:ext uri="{FF2B5EF4-FFF2-40B4-BE49-F238E27FC236}">
                  <a16:creationId xmlns:a16="http://schemas.microsoft.com/office/drawing/2014/main" id="{B9323E8D-62D2-FBDC-CAB6-2D4D14881B61}"/>
                </a:ext>
              </a:extLst>
            </p:cNvPr>
            <p:cNvSpPr/>
            <p:nvPr/>
          </p:nvSpPr>
          <p:spPr>
            <a:xfrm>
              <a:off x="2422852" y="185395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5403;p68">
              <a:extLst>
                <a:ext uri="{FF2B5EF4-FFF2-40B4-BE49-F238E27FC236}">
                  <a16:creationId xmlns:a16="http://schemas.microsoft.com/office/drawing/2014/main" id="{6999A9AE-8960-0930-EA73-F199167CA79F}"/>
                </a:ext>
              </a:extLst>
            </p:cNvPr>
            <p:cNvSpPr/>
            <p:nvPr/>
          </p:nvSpPr>
          <p:spPr>
            <a:xfrm>
              <a:off x="2422037" y="18527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5404;p68">
              <a:extLst>
                <a:ext uri="{FF2B5EF4-FFF2-40B4-BE49-F238E27FC236}">
                  <a16:creationId xmlns:a16="http://schemas.microsoft.com/office/drawing/2014/main" id="{AB585998-67D7-7BEA-949F-9CFF21F7A636}"/>
                </a:ext>
              </a:extLst>
            </p:cNvPr>
            <p:cNvSpPr/>
            <p:nvPr/>
          </p:nvSpPr>
          <p:spPr>
            <a:xfrm>
              <a:off x="2422186" y="1853046"/>
              <a:ext cx="584" cy="869"/>
            </a:xfrm>
            <a:custGeom>
              <a:avLst/>
              <a:gdLst/>
              <a:ahLst/>
              <a:cxnLst/>
              <a:rect l="l" t="t" r="r" b="b"/>
              <a:pathLst>
                <a:path w="43" h="64" extrusionOk="0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5405;p68">
              <a:extLst>
                <a:ext uri="{FF2B5EF4-FFF2-40B4-BE49-F238E27FC236}">
                  <a16:creationId xmlns:a16="http://schemas.microsoft.com/office/drawing/2014/main" id="{DBB00390-DD8E-19C6-9BA9-B4F1851B96DC}"/>
                </a:ext>
              </a:extLst>
            </p:cNvPr>
            <p:cNvSpPr/>
            <p:nvPr/>
          </p:nvSpPr>
          <p:spPr>
            <a:xfrm>
              <a:off x="2425988" y="18556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5406;p68">
              <a:extLst>
                <a:ext uri="{FF2B5EF4-FFF2-40B4-BE49-F238E27FC236}">
                  <a16:creationId xmlns:a16="http://schemas.microsoft.com/office/drawing/2014/main" id="{87DD7763-2F21-9CFF-C4FB-0B3E28FC962F}"/>
                </a:ext>
              </a:extLst>
            </p:cNvPr>
            <p:cNvSpPr/>
            <p:nvPr/>
          </p:nvSpPr>
          <p:spPr>
            <a:xfrm>
              <a:off x="2424508" y="18552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5407;p68">
              <a:extLst>
                <a:ext uri="{FF2B5EF4-FFF2-40B4-BE49-F238E27FC236}">
                  <a16:creationId xmlns:a16="http://schemas.microsoft.com/office/drawing/2014/main" id="{710075BB-25A9-3F03-166E-A645FFF15289}"/>
                </a:ext>
              </a:extLst>
            </p:cNvPr>
            <p:cNvSpPr/>
            <p:nvPr/>
          </p:nvSpPr>
          <p:spPr>
            <a:xfrm>
              <a:off x="2424141" y="1855096"/>
              <a:ext cx="380" cy="149"/>
            </a:xfrm>
            <a:custGeom>
              <a:avLst/>
              <a:gdLst/>
              <a:ahLst/>
              <a:cxnLst/>
              <a:rect l="l" t="t" r="r" b="b"/>
              <a:pathLst>
                <a:path w="28" h="11" extrusionOk="0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5408;p68">
              <a:extLst>
                <a:ext uri="{FF2B5EF4-FFF2-40B4-BE49-F238E27FC236}">
                  <a16:creationId xmlns:a16="http://schemas.microsoft.com/office/drawing/2014/main" id="{31F713E1-E04C-1EE1-9AF3-018A71ACD0D2}"/>
                </a:ext>
              </a:extLst>
            </p:cNvPr>
            <p:cNvSpPr/>
            <p:nvPr/>
          </p:nvSpPr>
          <p:spPr>
            <a:xfrm>
              <a:off x="2423137" y="1854281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6" name="Google Shape;5409;p68">
              <a:extLst>
                <a:ext uri="{FF2B5EF4-FFF2-40B4-BE49-F238E27FC236}">
                  <a16:creationId xmlns:a16="http://schemas.microsoft.com/office/drawing/2014/main" id="{B914E1BB-25C5-FC1C-4961-E368EF60A35B}"/>
                </a:ext>
              </a:extLst>
            </p:cNvPr>
            <p:cNvSpPr/>
            <p:nvPr/>
          </p:nvSpPr>
          <p:spPr>
            <a:xfrm>
              <a:off x="2423843" y="185490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5410;p68">
              <a:extLst>
                <a:ext uri="{FF2B5EF4-FFF2-40B4-BE49-F238E27FC236}">
                  <a16:creationId xmlns:a16="http://schemas.microsoft.com/office/drawing/2014/main" id="{B69B4FBA-4A1C-654C-936A-B43B02D03225}"/>
                </a:ext>
              </a:extLst>
            </p:cNvPr>
            <p:cNvSpPr/>
            <p:nvPr/>
          </p:nvSpPr>
          <p:spPr>
            <a:xfrm>
              <a:off x="2423422" y="1854621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5411;p68">
              <a:extLst>
                <a:ext uri="{FF2B5EF4-FFF2-40B4-BE49-F238E27FC236}">
                  <a16:creationId xmlns:a16="http://schemas.microsoft.com/office/drawing/2014/main" id="{8E20EDDA-E07A-3B44-74BA-9F724C3E3238}"/>
                </a:ext>
              </a:extLst>
            </p:cNvPr>
            <p:cNvSpPr/>
            <p:nvPr/>
          </p:nvSpPr>
          <p:spPr>
            <a:xfrm>
              <a:off x="2424847" y="1855381"/>
              <a:ext cx="720" cy="204"/>
            </a:xfrm>
            <a:custGeom>
              <a:avLst/>
              <a:gdLst/>
              <a:ahLst/>
              <a:cxnLst/>
              <a:rect l="l" t="t" r="r" b="b"/>
              <a:pathLst>
                <a:path w="53" h="15" extrusionOk="0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5412;p68">
              <a:extLst>
                <a:ext uri="{FF2B5EF4-FFF2-40B4-BE49-F238E27FC236}">
                  <a16:creationId xmlns:a16="http://schemas.microsoft.com/office/drawing/2014/main" id="{7E3A6ADD-7E8D-B00D-C32E-1702DB332B80}"/>
                </a:ext>
              </a:extLst>
            </p:cNvPr>
            <p:cNvSpPr/>
            <p:nvPr/>
          </p:nvSpPr>
          <p:spPr>
            <a:xfrm>
              <a:off x="2431365" y="1843827"/>
              <a:ext cx="33048" cy="26544"/>
            </a:xfrm>
            <a:custGeom>
              <a:avLst/>
              <a:gdLst/>
              <a:ahLst/>
              <a:cxnLst/>
              <a:rect l="l" t="t" r="r" b="b"/>
              <a:pathLst>
                <a:path w="2434" h="1955" extrusionOk="0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5413;p68">
              <a:extLst>
                <a:ext uri="{FF2B5EF4-FFF2-40B4-BE49-F238E27FC236}">
                  <a16:creationId xmlns:a16="http://schemas.microsoft.com/office/drawing/2014/main" id="{CA9E7901-32E4-904B-F6AC-2EA5D2B05448}"/>
                </a:ext>
              </a:extLst>
            </p:cNvPr>
            <p:cNvSpPr/>
            <p:nvPr/>
          </p:nvSpPr>
          <p:spPr>
            <a:xfrm>
              <a:off x="2435682" y="1868117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5414;p68">
              <a:extLst>
                <a:ext uri="{FF2B5EF4-FFF2-40B4-BE49-F238E27FC236}">
                  <a16:creationId xmlns:a16="http://schemas.microsoft.com/office/drawing/2014/main" id="{85D0A3EE-D314-0083-C332-C1A45154912D}"/>
                </a:ext>
              </a:extLst>
            </p:cNvPr>
            <p:cNvSpPr/>
            <p:nvPr/>
          </p:nvSpPr>
          <p:spPr>
            <a:xfrm>
              <a:off x="2432695" y="186503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5415;p68">
              <a:extLst>
                <a:ext uri="{FF2B5EF4-FFF2-40B4-BE49-F238E27FC236}">
                  <a16:creationId xmlns:a16="http://schemas.microsoft.com/office/drawing/2014/main" id="{EE001653-81F3-A5C2-04DE-81F5FD2B1E25}"/>
                </a:ext>
              </a:extLst>
            </p:cNvPr>
            <p:cNvSpPr/>
            <p:nvPr/>
          </p:nvSpPr>
          <p:spPr>
            <a:xfrm>
              <a:off x="2435397" y="186788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5416;p68">
              <a:extLst>
                <a:ext uri="{FF2B5EF4-FFF2-40B4-BE49-F238E27FC236}">
                  <a16:creationId xmlns:a16="http://schemas.microsoft.com/office/drawing/2014/main" id="{883A6F41-F619-581B-81CD-CE2B7B9F0604}"/>
                </a:ext>
              </a:extLst>
            </p:cNvPr>
            <p:cNvSpPr/>
            <p:nvPr/>
          </p:nvSpPr>
          <p:spPr>
            <a:xfrm>
              <a:off x="2439538" y="1869027"/>
              <a:ext cx="11174" cy="1249"/>
            </a:xfrm>
            <a:custGeom>
              <a:avLst/>
              <a:gdLst/>
              <a:ahLst/>
              <a:cxnLst/>
              <a:rect l="l" t="t" r="r" b="b"/>
              <a:pathLst>
                <a:path w="823" h="92" extrusionOk="0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5417;p68">
              <a:extLst>
                <a:ext uri="{FF2B5EF4-FFF2-40B4-BE49-F238E27FC236}">
                  <a16:creationId xmlns:a16="http://schemas.microsoft.com/office/drawing/2014/main" id="{322992F4-F462-5397-9454-C0E7F7181340}"/>
                </a:ext>
              </a:extLst>
            </p:cNvPr>
            <p:cNvSpPr/>
            <p:nvPr/>
          </p:nvSpPr>
          <p:spPr>
            <a:xfrm>
              <a:off x="2435967" y="186826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5418;p68">
              <a:extLst>
                <a:ext uri="{FF2B5EF4-FFF2-40B4-BE49-F238E27FC236}">
                  <a16:creationId xmlns:a16="http://schemas.microsoft.com/office/drawing/2014/main" id="{460F57D3-D9D6-7D79-2A38-C130E54F9142}"/>
                </a:ext>
              </a:extLst>
            </p:cNvPr>
            <p:cNvSpPr/>
            <p:nvPr/>
          </p:nvSpPr>
          <p:spPr>
            <a:xfrm>
              <a:off x="2432315" y="186450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5419;p68">
              <a:extLst>
                <a:ext uri="{FF2B5EF4-FFF2-40B4-BE49-F238E27FC236}">
                  <a16:creationId xmlns:a16="http://schemas.microsoft.com/office/drawing/2014/main" id="{EA0C7E3D-B621-3360-1ADE-8ED839CEC3F9}"/>
                </a:ext>
              </a:extLst>
            </p:cNvPr>
            <p:cNvSpPr/>
            <p:nvPr/>
          </p:nvSpPr>
          <p:spPr>
            <a:xfrm>
              <a:off x="2431365" y="1862645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5420;p68">
              <a:extLst>
                <a:ext uri="{FF2B5EF4-FFF2-40B4-BE49-F238E27FC236}">
                  <a16:creationId xmlns:a16="http://schemas.microsoft.com/office/drawing/2014/main" id="{A73BD0F8-D36F-E954-C024-2F5623C9ACFF}"/>
                </a:ext>
              </a:extLst>
            </p:cNvPr>
            <p:cNvSpPr/>
            <p:nvPr/>
          </p:nvSpPr>
          <p:spPr>
            <a:xfrm>
              <a:off x="2435071" y="1867601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5421;p68">
              <a:extLst>
                <a:ext uri="{FF2B5EF4-FFF2-40B4-BE49-F238E27FC236}">
                  <a16:creationId xmlns:a16="http://schemas.microsoft.com/office/drawing/2014/main" id="{54B7D4E6-17F0-067C-2F71-F0B283F06AA0}"/>
                </a:ext>
              </a:extLst>
            </p:cNvPr>
            <p:cNvSpPr/>
            <p:nvPr/>
          </p:nvSpPr>
          <p:spPr>
            <a:xfrm>
              <a:off x="2433021" y="186555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5422;p68">
              <a:extLst>
                <a:ext uri="{FF2B5EF4-FFF2-40B4-BE49-F238E27FC236}">
                  <a16:creationId xmlns:a16="http://schemas.microsoft.com/office/drawing/2014/main" id="{2833B5F6-4354-576D-EB9A-30BA4EC22DEF}"/>
                </a:ext>
              </a:extLst>
            </p:cNvPr>
            <p:cNvSpPr/>
            <p:nvPr/>
          </p:nvSpPr>
          <p:spPr>
            <a:xfrm>
              <a:off x="2434732" y="18673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5423;p68">
              <a:extLst>
                <a:ext uri="{FF2B5EF4-FFF2-40B4-BE49-F238E27FC236}">
                  <a16:creationId xmlns:a16="http://schemas.microsoft.com/office/drawing/2014/main" id="{9645C4C9-98AC-EE97-9566-8235BB95D941}"/>
                </a:ext>
              </a:extLst>
            </p:cNvPr>
            <p:cNvSpPr/>
            <p:nvPr/>
          </p:nvSpPr>
          <p:spPr>
            <a:xfrm>
              <a:off x="2433456" y="1865985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5424;p68">
              <a:extLst>
                <a:ext uri="{FF2B5EF4-FFF2-40B4-BE49-F238E27FC236}">
                  <a16:creationId xmlns:a16="http://schemas.microsoft.com/office/drawing/2014/main" id="{99D8EFE0-9CE0-7ECD-E725-E82F90E27A87}"/>
                </a:ext>
              </a:extLst>
            </p:cNvPr>
            <p:cNvSpPr/>
            <p:nvPr/>
          </p:nvSpPr>
          <p:spPr>
            <a:xfrm>
              <a:off x="2434352" y="1866936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5425;p68">
              <a:extLst>
                <a:ext uri="{FF2B5EF4-FFF2-40B4-BE49-F238E27FC236}">
                  <a16:creationId xmlns:a16="http://schemas.microsoft.com/office/drawing/2014/main" id="{C3D26B2C-0CC7-00DE-8299-CA4262B4B573}"/>
                </a:ext>
              </a:extLst>
            </p:cNvPr>
            <p:cNvSpPr/>
            <p:nvPr/>
          </p:nvSpPr>
          <p:spPr>
            <a:xfrm>
              <a:off x="2431935" y="186384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5426;p68">
              <a:extLst>
                <a:ext uri="{FF2B5EF4-FFF2-40B4-BE49-F238E27FC236}">
                  <a16:creationId xmlns:a16="http://schemas.microsoft.com/office/drawing/2014/main" id="{F2A42FB4-0A61-CA01-D071-3C155E3DD8A5}"/>
                </a:ext>
              </a:extLst>
            </p:cNvPr>
            <p:cNvSpPr/>
            <p:nvPr/>
          </p:nvSpPr>
          <p:spPr>
            <a:xfrm>
              <a:off x="2433836" y="186646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5427;p68">
              <a:extLst>
                <a:ext uri="{FF2B5EF4-FFF2-40B4-BE49-F238E27FC236}">
                  <a16:creationId xmlns:a16="http://schemas.microsoft.com/office/drawing/2014/main" id="{F8C422A3-55D6-523C-8516-05E606030DDA}"/>
                </a:ext>
              </a:extLst>
            </p:cNvPr>
            <p:cNvSpPr/>
            <p:nvPr/>
          </p:nvSpPr>
          <p:spPr>
            <a:xfrm>
              <a:off x="2431595" y="1863134"/>
              <a:ext cx="258" cy="625"/>
            </a:xfrm>
            <a:custGeom>
              <a:avLst/>
              <a:gdLst/>
              <a:ahLst/>
              <a:cxnLst/>
              <a:rect l="l" t="t" r="r" b="b"/>
              <a:pathLst>
                <a:path w="19" h="46" extrusionOk="0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5428;p68">
              <a:extLst>
                <a:ext uri="{FF2B5EF4-FFF2-40B4-BE49-F238E27FC236}">
                  <a16:creationId xmlns:a16="http://schemas.microsoft.com/office/drawing/2014/main" id="{07049B77-2A8F-5039-0EE5-9F15D430BCEE}"/>
                </a:ext>
              </a:extLst>
            </p:cNvPr>
            <p:cNvSpPr/>
            <p:nvPr/>
          </p:nvSpPr>
          <p:spPr>
            <a:xfrm>
              <a:off x="2452274" y="1864560"/>
              <a:ext cx="2295" cy="5811"/>
            </a:xfrm>
            <a:custGeom>
              <a:avLst/>
              <a:gdLst/>
              <a:ahLst/>
              <a:cxnLst/>
              <a:rect l="l" t="t" r="r" b="b"/>
              <a:pathLst>
                <a:path w="169" h="428" extrusionOk="0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5429;p68">
              <a:extLst>
                <a:ext uri="{FF2B5EF4-FFF2-40B4-BE49-F238E27FC236}">
                  <a16:creationId xmlns:a16="http://schemas.microsoft.com/office/drawing/2014/main" id="{0EE78626-6CEB-B067-0757-FB33E6C9A7EA}"/>
                </a:ext>
              </a:extLst>
            </p:cNvPr>
            <p:cNvSpPr/>
            <p:nvPr/>
          </p:nvSpPr>
          <p:spPr>
            <a:xfrm>
              <a:off x="2782384" y="1996356"/>
              <a:ext cx="29246" cy="38139"/>
            </a:xfrm>
            <a:custGeom>
              <a:avLst/>
              <a:gdLst/>
              <a:ahLst/>
              <a:cxnLst/>
              <a:rect l="l" t="t" r="r" b="b"/>
              <a:pathLst>
                <a:path w="2154" h="2809" extrusionOk="0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5430;p68">
              <a:extLst>
                <a:ext uri="{FF2B5EF4-FFF2-40B4-BE49-F238E27FC236}">
                  <a16:creationId xmlns:a16="http://schemas.microsoft.com/office/drawing/2014/main" id="{5B0BCE1A-F598-6A8B-6044-73A90B0590BF}"/>
                </a:ext>
              </a:extLst>
            </p:cNvPr>
            <p:cNvSpPr/>
            <p:nvPr/>
          </p:nvSpPr>
          <p:spPr>
            <a:xfrm>
              <a:off x="2853543" y="1995460"/>
              <a:ext cx="70169" cy="41954"/>
            </a:xfrm>
            <a:custGeom>
              <a:avLst/>
              <a:gdLst/>
              <a:ahLst/>
              <a:cxnLst/>
              <a:rect l="l" t="t" r="r" b="b"/>
              <a:pathLst>
                <a:path w="5168" h="3090" extrusionOk="0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5431;p68">
              <a:extLst>
                <a:ext uri="{FF2B5EF4-FFF2-40B4-BE49-F238E27FC236}">
                  <a16:creationId xmlns:a16="http://schemas.microsoft.com/office/drawing/2014/main" id="{40561A4C-DA72-2DE3-A1BA-95AD88579F06}"/>
                </a:ext>
              </a:extLst>
            </p:cNvPr>
            <p:cNvSpPr/>
            <p:nvPr/>
          </p:nvSpPr>
          <p:spPr>
            <a:xfrm>
              <a:off x="2791942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5432;p68">
              <a:extLst>
                <a:ext uri="{FF2B5EF4-FFF2-40B4-BE49-F238E27FC236}">
                  <a16:creationId xmlns:a16="http://schemas.microsoft.com/office/drawing/2014/main" id="{3C2D06C1-5012-DE25-03C2-0A7079FCE696}"/>
                </a:ext>
              </a:extLst>
            </p:cNvPr>
            <p:cNvSpPr/>
            <p:nvPr/>
          </p:nvSpPr>
          <p:spPr>
            <a:xfrm>
              <a:off x="2790367" y="2002059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5433;p68">
              <a:extLst>
                <a:ext uri="{FF2B5EF4-FFF2-40B4-BE49-F238E27FC236}">
                  <a16:creationId xmlns:a16="http://schemas.microsoft.com/office/drawing/2014/main" id="{DD8C48C1-2A66-B079-9816-FFCFB57E5A57}"/>
                </a:ext>
              </a:extLst>
            </p:cNvPr>
            <p:cNvSpPr/>
            <p:nvPr/>
          </p:nvSpPr>
          <p:spPr>
            <a:xfrm>
              <a:off x="2792458" y="200215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5434;p68">
              <a:extLst>
                <a:ext uri="{FF2B5EF4-FFF2-40B4-BE49-F238E27FC236}">
                  <a16:creationId xmlns:a16="http://schemas.microsoft.com/office/drawing/2014/main" id="{461ECA79-3F88-11AB-9467-33F4AFA3D88A}"/>
                </a:ext>
              </a:extLst>
            </p:cNvPr>
            <p:cNvSpPr/>
            <p:nvPr/>
          </p:nvSpPr>
          <p:spPr>
            <a:xfrm>
              <a:off x="2790843" y="200211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5435;p68">
              <a:extLst>
                <a:ext uri="{FF2B5EF4-FFF2-40B4-BE49-F238E27FC236}">
                  <a16:creationId xmlns:a16="http://schemas.microsoft.com/office/drawing/2014/main" id="{3F312174-EE51-E525-E9F8-F4AD8AAE17D0}"/>
                </a:ext>
              </a:extLst>
            </p:cNvPr>
            <p:cNvSpPr/>
            <p:nvPr/>
          </p:nvSpPr>
          <p:spPr>
            <a:xfrm>
              <a:off x="2793463" y="2002059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5436;p68">
              <a:extLst>
                <a:ext uri="{FF2B5EF4-FFF2-40B4-BE49-F238E27FC236}">
                  <a16:creationId xmlns:a16="http://schemas.microsoft.com/office/drawing/2014/main" id="{7176FCE5-2BFF-B714-C124-25845B5E8D62}"/>
                </a:ext>
              </a:extLst>
            </p:cNvPr>
            <p:cNvSpPr/>
            <p:nvPr/>
          </p:nvSpPr>
          <p:spPr>
            <a:xfrm>
              <a:off x="2792947" y="2002113"/>
              <a:ext cx="380" cy="14"/>
            </a:xfrm>
            <a:custGeom>
              <a:avLst/>
              <a:gdLst/>
              <a:ahLst/>
              <a:cxnLst/>
              <a:rect l="l" t="t" r="r" b="b"/>
              <a:pathLst>
                <a:path w="28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5437;p68">
              <a:extLst>
                <a:ext uri="{FF2B5EF4-FFF2-40B4-BE49-F238E27FC236}">
                  <a16:creationId xmlns:a16="http://schemas.microsoft.com/office/drawing/2014/main" id="{7E6D4FD1-8D44-9E92-B9A3-229DCEAB8343}"/>
                </a:ext>
              </a:extLst>
            </p:cNvPr>
            <p:cNvSpPr/>
            <p:nvPr/>
          </p:nvSpPr>
          <p:spPr>
            <a:xfrm>
              <a:off x="2793938" y="200201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5438;p68">
              <a:extLst>
                <a:ext uri="{FF2B5EF4-FFF2-40B4-BE49-F238E27FC236}">
                  <a16:creationId xmlns:a16="http://schemas.microsoft.com/office/drawing/2014/main" id="{B9F52F75-B0F4-932B-392D-BF5EB9719FC2}"/>
                </a:ext>
              </a:extLst>
            </p:cNvPr>
            <p:cNvSpPr/>
            <p:nvPr/>
          </p:nvSpPr>
          <p:spPr>
            <a:xfrm>
              <a:off x="2788657" y="2001448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5439;p68">
              <a:extLst>
                <a:ext uri="{FF2B5EF4-FFF2-40B4-BE49-F238E27FC236}">
                  <a16:creationId xmlns:a16="http://schemas.microsoft.com/office/drawing/2014/main" id="{9F4AB7FB-C99C-41BF-F4D1-4901CA721EB6}"/>
                </a:ext>
              </a:extLst>
            </p:cNvPr>
            <p:cNvSpPr/>
            <p:nvPr/>
          </p:nvSpPr>
          <p:spPr>
            <a:xfrm>
              <a:off x="2783524" y="19965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5440;p68">
              <a:extLst>
                <a:ext uri="{FF2B5EF4-FFF2-40B4-BE49-F238E27FC236}">
                  <a16:creationId xmlns:a16="http://schemas.microsoft.com/office/drawing/2014/main" id="{3A520047-6EE8-5480-36CB-0251C1CA05E6}"/>
                </a:ext>
              </a:extLst>
            </p:cNvPr>
            <p:cNvSpPr/>
            <p:nvPr/>
          </p:nvSpPr>
          <p:spPr>
            <a:xfrm>
              <a:off x="2782343" y="199650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5441;p68">
              <a:extLst>
                <a:ext uri="{FF2B5EF4-FFF2-40B4-BE49-F238E27FC236}">
                  <a16:creationId xmlns:a16="http://schemas.microsoft.com/office/drawing/2014/main" id="{E893A262-021C-B429-B479-72115A86CD23}"/>
                </a:ext>
              </a:extLst>
            </p:cNvPr>
            <p:cNvSpPr/>
            <p:nvPr/>
          </p:nvSpPr>
          <p:spPr>
            <a:xfrm>
              <a:off x="2789471" y="200186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5442;p68">
              <a:extLst>
                <a:ext uri="{FF2B5EF4-FFF2-40B4-BE49-F238E27FC236}">
                  <a16:creationId xmlns:a16="http://schemas.microsoft.com/office/drawing/2014/main" id="{D98858F1-0ED9-409F-CCF9-8A84B8859EF5}"/>
                </a:ext>
              </a:extLst>
            </p:cNvPr>
            <p:cNvSpPr/>
            <p:nvPr/>
          </p:nvSpPr>
          <p:spPr>
            <a:xfrm>
              <a:off x="2789091" y="200173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5443;p68">
              <a:extLst>
                <a:ext uri="{FF2B5EF4-FFF2-40B4-BE49-F238E27FC236}">
                  <a16:creationId xmlns:a16="http://schemas.microsoft.com/office/drawing/2014/main" id="{C25B76FD-3917-8DEC-F76B-BDC55568FF83}"/>
                </a:ext>
              </a:extLst>
            </p:cNvPr>
            <p:cNvSpPr/>
            <p:nvPr/>
          </p:nvSpPr>
          <p:spPr>
            <a:xfrm>
              <a:off x="2789892" y="200196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5444;p68">
              <a:extLst>
                <a:ext uri="{FF2B5EF4-FFF2-40B4-BE49-F238E27FC236}">
                  <a16:creationId xmlns:a16="http://schemas.microsoft.com/office/drawing/2014/main" id="{16544FA7-B419-5144-56F9-A5711274389D}"/>
                </a:ext>
              </a:extLst>
            </p:cNvPr>
            <p:cNvSpPr/>
            <p:nvPr/>
          </p:nvSpPr>
          <p:spPr>
            <a:xfrm>
              <a:off x="2794943" y="200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5445;p68">
              <a:extLst>
                <a:ext uri="{FF2B5EF4-FFF2-40B4-BE49-F238E27FC236}">
                  <a16:creationId xmlns:a16="http://schemas.microsoft.com/office/drawing/2014/main" id="{5AB08C3D-9363-9D4C-5E63-785D41D5DDDD}"/>
                </a:ext>
              </a:extLst>
            </p:cNvPr>
            <p:cNvSpPr/>
            <p:nvPr/>
          </p:nvSpPr>
          <p:spPr>
            <a:xfrm>
              <a:off x="2796083" y="200025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5446;p68">
              <a:extLst>
                <a:ext uri="{FF2B5EF4-FFF2-40B4-BE49-F238E27FC236}">
                  <a16:creationId xmlns:a16="http://schemas.microsoft.com/office/drawing/2014/main" id="{D0764DCC-1168-F1F6-055C-356E48EF7219}"/>
                </a:ext>
              </a:extLst>
            </p:cNvPr>
            <p:cNvSpPr/>
            <p:nvPr/>
          </p:nvSpPr>
          <p:spPr>
            <a:xfrm>
              <a:off x="2791847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5447;p68">
              <a:extLst>
                <a:ext uri="{FF2B5EF4-FFF2-40B4-BE49-F238E27FC236}">
                  <a16:creationId xmlns:a16="http://schemas.microsoft.com/office/drawing/2014/main" id="{F34F56C9-0DA0-B7B0-1E96-05139E9FA7FC}"/>
                </a:ext>
              </a:extLst>
            </p:cNvPr>
            <p:cNvSpPr/>
            <p:nvPr/>
          </p:nvSpPr>
          <p:spPr>
            <a:xfrm>
              <a:off x="2794563" y="2001923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5448;p68">
              <a:extLst>
                <a:ext uri="{FF2B5EF4-FFF2-40B4-BE49-F238E27FC236}">
                  <a16:creationId xmlns:a16="http://schemas.microsoft.com/office/drawing/2014/main" id="{99328542-5D44-71DE-C528-6E53BBDCDCD5}"/>
                </a:ext>
              </a:extLst>
            </p:cNvPr>
            <p:cNvSpPr/>
            <p:nvPr/>
          </p:nvSpPr>
          <p:spPr>
            <a:xfrm>
              <a:off x="2794794" y="200192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5449;p68">
              <a:extLst>
                <a:ext uri="{FF2B5EF4-FFF2-40B4-BE49-F238E27FC236}">
                  <a16:creationId xmlns:a16="http://schemas.microsoft.com/office/drawing/2014/main" id="{D0A18F7B-D51A-472D-0997-009D675A787E}"/>
                </a:ext>
              </a:extLst>
            </p:cNvPr>
            <p:cNvSpPr/>
            <p:nvPr/>
          </p:nvSpPr>
          <p:spPr>
            <a:xfrm>
              <a:off x="2796124" y="20000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5450;p68">
              <a:extLst>
                <a:ext uri="{FF2B5EF4-FFF2-40B4-BE49-F238E27FC236}">
                  <a16:creationId xmlns:a16="http://schemas.microsoft.com/office/drawing/2014/main" id="{E3033B4A-522A-4531-BCAA-E52A3CB0EC43}"/>
                </a:ext>
              </a:extLst>
            </p:cNvPr>
            <p:cNvSpPr/>
            <p:nvPr/>
          </p:nvSpPr>
          <p:spPr>
            <a:xfrm>
              <a:off x="2796749" y="19991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5451;p68">
              <a:extLst>
                <a:ext uri="{FF2B5EF4-FFF2-40B4-BE49-F238E27FC236}">
                  <a16:creationId xmlns:a16="http://schemas.microsoft.com/office/drawing/2014/main" id="{12FB634A-6631-7DA0-BF48-D8574FF6F5B2}"/>
                </a:ext>
              </a:extLst>
            </p:cNvPr>
            <p:cNvSpPr/>
            <p:nvPr/>
          </p:nvSpPr>
          <p:spPr>
            <a:xfrm>
              <a:off x="2796559" y="199920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5452;p68">
              <a:extLst>
                <a:ext uri="{FF2B5EF4-FFF2-40B4-BE49-F238E27FC236}">
                  <a16:creationId xmlns:a16="http://schemas.microsoft.com/office/drawing/2014/main" id="{42B2AF5E-11A2-2746-2A5A-D3A474C8DB25}"/>
                </a:ext>
              </a:extLst>
            </p:cNvPr>
            <p:cNvSpPr/>
            <p:nvPr/>
          </p:nvSpPr>
          <p:spPr>
            <a:xfrm>
              <a:off x="2796178" y="1999737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5453;p68">
              <a:extLst>
                <a:ext uri="{FF2B5EF4-FFF2-40B4-BE49-F238E27FC236}">
                  <a16:creationId xmlns:a16="http://schemas.microsoft.com/office/drawing/2014/main" id="{B38C0D57-47BD-FE27-8AE8-12F6510646B3}"/>
                </a:ext>
              </a:extLst>
            </p:cNvPr>
            <p:cNvSpPr/>
            <p:nvPr/>
          </p:nvSpPr>
          <p:spPr>
            <a:xfrm>
              <a:off x="2796369" y="19993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5454;p68">
              <a:extLst>
                <a:ext uri="{FF2B5EF4-FFF2-40B4-BE49-F238E27FC236}">
                  <a16:creationId xmlns:a16="http://schemas.microsoft.com/office/drawing/2014/main" id="{E9793BCA-C4BF-9945-A911-7B8242339D68}"/>
                </a:ext>
              </a:extLst>
            </p:cNvPr>
            <p:cNvSpPr/>
            <p:nvPr/>
          </p:nvSpPr>
          <p:spPr>
            <a:xfrm>
              <a:off x="2796274" y="199954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5455;p68">
              <a:extLst>
                <a:ext uri="{FF2B5EF4-FFF2-40B4-BE49-F238E27FC236}">
                  <a16:creationId xmlns:a16="http://schemas.microsoft.com/office/drawing/2014/main" id="{0EB87EFB-D469-C2FB-66BF-A2093A5B7E18}"/>
                </a:ext>
              </a:extLst>
            </p:cNvPr>
            <p:cNvSpPr/>
            <p:nvPr/>
          </p:nvSpPr>
          <p:spPr>
            <a:xfrm>
              <a:off x="2794223" y="2001964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5456;p68">
              <a:extLst>
                <a:ext uri="{FF2B5EF4-FFF2-40B4-BE49-F238E27FC236}">
                  <a16:creationId xmlns:a16="http://schemas.microsoft.com/office/drawing/2014/main" id="{A5DB9EB4-5AA2-1A3E-DF46-E15A92F1E36A}"/>
                </a:ext>
              </a:extLst>
            </p:cNvPr>
            <p:cNvSpPr/>
            <p:nvPr/>
          </p:nvSpPr>
          <p:spPr>
            <a:xfrm>
              <a:off x="2887582" y="2010097"/>
              <a:ext cx="6572" cy="4100"/>
            </a:xfrm>
            <a:custGeom>
              <a:avLst/>
              <a:gdLst/>
              <a:ahLst/>
              <a:cxnLst/>
              <a:rect l="l" t="t" r="r" b="b"/>
              <a:pathLst>
                <a:path w="484" h="302" extrusionOk="0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5457;p68">
              <a:extLst>
                <a:ext uri="{FF2B5EF4-FFF2-40B4-BE49-F238E27FC236}">
                  <a16:creationId xmlns:a16="http://schemas.microsoft.com/office/drawing/2014/main" id="{4BAC5CDC-7F05-36B8-F1C3-1735B63506AC}"/>
                </a:ext>
              </a:extLst>
            </p:cNvPr>
            <p:cNvSpPr/>
            <p:nvPr/>
          </p:nvSpPr>
          <p:spPr>
            <a:xfrm>
              <a:off x="2888668" y="2013192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5458;p68">
              <a:extLst>
                <a:ext uri="{FF2B5EF4-FFF2-40B4-BE49-F238E27FC236}">
                  <a16:creationId xmlns:a16="http://schemas.microsoft.com/office/drawing/2014/main" id="{512DE365-E3A1-74CA-B985-596F7C7A7C68}"/>
                </a:ext>
              </a:extLst>
            </p:cNvPr>
            <p:cNvSpPr/>
            <p:nvPr/>
          </p:nvSpPr>
          <p:spPr>
            <a:xfrm>
              <a:off x="2888913" y="201347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5459;p68">
              <a:extLst>
                <a:ext uri="{FF2B5EF4-FFF2-40B4-BE49-F238E27FC236}">
                  <a16:creationId xmlns:a16="http://schemas.microsoft.com/office/drawing/2014/main" id="{2CCD1DBA-A17A-8978-B6CC-A0AD2E98E911}"/>
                </a:ext>
              </a:extLst>
            </p:cNvPr>
            <p:cNvSpPr/>
            <p:nvPr/>
          </p:nvSpPr>
          <p:spPr>
            <a:xfrm>
              <a:off x="2888438" y="201290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5460;p68">
              <a:extLst>
                <a:ext uri="{FF2B5EF4-FFF2-40B4-BE49-F238E27FC236}">
                  <a16:creationId xmlns:a16="http://schemas.microsoft.com/office/drawing/2014/main" id="{52D52F94-8124-9AF6-F7DA-58E5B9CEB75D}"/>
                </a:ext>
              </a:extLst>
            </p:cNvPr>
            <p:cNvSpPr/>
            <p:nvPr/>
          </p:nvSpPr>
          <p:spPr>
            <a:xfrm>
              <a:off x="2889049" y="201370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5461;p68">
              <a:extLst>
                <a:ext uri="{FF2B5EF4-FFF2-40B4-BE49-F238E27FC236}">
                  <a16:creationId xmlns:a16="http://schemas.microsoft.com/office/drawing/2014/main" id="{F29737B5-7C21-3806-CAD8-73EDF39CEB60}"/>
                </a:ext>
              </a:extLst>
            </p:cNvPr>
            <p:cNvSpPr/>
            <p:nvPr/>
          </p:nvSpPr>
          <p:spPr>
            <a:xfrm>
              <a:off x="2887582" y="20115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5462;p68">
              <a:extLst>
                <a:ext uri="{FF2B5EF4-FFF2-40B4-BE49-F238E27FC236}">
                  <a16:creationId xmlns:a16="http://schemas.microsoft.com/office/drawing/2014/main" id="{05735678-264E-66C1-61ED-9F92F3E79AEC}"/>
                </a:ext>
              </a:extLst>
            </p:cNvPr>
            <p:cNvSpPr/>
            <p:nvPr/>
          </p:nvSpPr>
          <p:spPr>
            <a:xfrm>
              <a:off x="2888247" y="20125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5463;p68">
              <a:extLst>
                <a:ext uri="{FF2B5EF4-FFF2-40B4-BE49-F238E27FC236}">
                  <a16:creationId xmlns:a16="http://schemas.microsoft.com/office/drawing/2014/main" id="{69E95D79-4490-AD3B-A0C2-731A09C2ADD4}"/>
                </a:ext>
              </a:extLst>
            </p:cNvPr>
            <p:cNvSpPr/>
            <p:nvPr/>
          </p:nvSpPr>
          <p:spPr>
            <a:xfrm>
              <a:off x="2889239" y="201389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5464;p68">
              <a:extLst>
                <a:ext uri="{FF2B5EF4-FFF2-40B4-BE49-F238E27FC236}">
                  <a16:creationId xmlns:a16="http://schemas.microsoft.com/office/drawing/2014/main" id="{19C3BF36-4897-B3EB-62C0-60366B463C58}"/>
                </a:ext>
              </a:extLst>
            </p:cNvPr>
            <p:cNvSpPr/>
            <p:nvPr/>
          </p:nvSpPr>
          <p:spPr>
            <a:xfrm>
              <a:off x="2887908" y="2012093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5465;p68">
              <a:extLst>
                <a:ext uri="{FF2B5EF4-FFF2-40B4-BE49-F238E27FC236}">
                  <a16:creationId xmlns:a16="http://schemas.microsoft.com/office/drawing/2014/main" id="{10986363-D2D0-21CB-8967-4AF112E1D5A1}"/>
                </a:ext>
              </a:extLst>
            </p:cNvPr>
            <p:cNvSpPr/>
            <p:nvPr/>
          </p:nvSpPr>
          <p:spPr>
            <a:xfrm>
              <a:off x="2889334" y="20140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5466;p68">
              <a:extLst>
                <a:ext uri="{FF2B5EF4-FFF2-40B4-BE49-F238E27FC236}">
                  <a16:creationId xmlns:a16="http://schemas.microsoft.com/office/drawing/2014/main" id="{BA31AABE-C83C-5E88-178A-0081130E87A4}"/>
                </a:ext>
              </a:extLst>
            </p:cNvPr>
            <p:cNvSpPr/>
            <p:nvPr/>
          </p:nvSpPr>
          <p:spPr>
            <a:xfrm>
              <a:off x="2893801" y="201024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5467;p68">
              <a:extLst>
                <a:ext uri="{FF2B5EF4-FFF2-40B4-BE49-F238E27FC236}">
                  <a16:creationId xmlns:a16="http://schemas.microsoft.com/office/drawing/2014/main" id="{D8C0C222-8048-A316-2690-AF2CF9BA6691}"/>
                </a:ext>
              </a:extLst>
            </p:cNvPr>
            <p:cNvSpPr/>
            <p:nvPr/>
          </p:nvSpPr>
          <p:spPr>
            <a:xfrm>
              <a:off x="2889483" y="201414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5468;p68">
              <a:extLst>
                <a:ext uri="{FF2B5EF4-FFF2-40B4-BE49-F238E27FC236}">
                  <a16:creationId xmlns:a16="http://schemas.microsoft.com/office/drawing/2014/main" id="{5292E475-1CC6-47B3-EA04-285F553AFCBB}"/>
                </a:ext>
              </a:extLst>
            </p:cNvPr>
            <p:cNvSpPr/>
            <p:nvPr/>
          </p:nvSpPr>
          <p:spPr>
            <a:xfrm>
              <a:off x="2889578" y="201423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5469;p68">
              <a:extLst>
                <a:ext uri="{FF2B5EF4-FFF2-40B4-BE49-F238E27FC236}">
                  <a16:creationId xmlns:a16="http://schemas.microsoft.com/office/drawing/2014/main" id="{55768197-5B53-51A6-CBFF-0DBECEB61857}"/>
                </a:ext>
              </a:extLst>
            </p:cNvPr>
            <p:cNvSpPr/>
            <p:nvPr/>
          </p:nvSpPr>
          <p:spPr>
            <a:xfrm>
              <a:off x="2889619" y="201427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5470;p68">
              <a:extLst>
                <a:ext uri="{FF2B5EF4-FFF2-40B4-BE49-F238E27FC236}">
                  <a16:creationId xmlns:a16="http://schemas.microsoft.com/office/drawing/2014/main" id="{E4A9E8C6-1A3A-AC4B-C0A5-D0F90AD8EFC6}"/>
                </a:ext>
              </a:extLst>
            </p:cNvPr>
            <p:cNvSpPr/>
            <p:nvPr/>
          </p:nvSpPr>
          <p:spPr>
            <a:xfrm>
              <a:off x="2894181" y="20121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5471;p68">
              <a:extLst>
                <a:ext uri="{FF2B5EF4-FFF2-40B4-BE49-F238E27FC236}">
                  <a16:creationId xmlns:a16="http://schemas.microsoft.com/office/drawing/2014/main" id="{BBC495F3-1682-4ED9-228C-FC7CADC20CA2}"/>
                </a:ext>
              </a:extLst>
            </p:cNvPr>
            <p:cNvSpPr/>
            <p:nvPr/>
          </p:nvSpPr>
          <p:spPr>
            <a:xfrm>
              <a:off x="2893950" y="201095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5472;p68">
              <a:extLst>
                <a:ext uri="{FF2B5EF4-FFF2-40B4-BE49-F238E27FC236}">
                  <a16:creationId xmlns:a16="http://schemas.microsoft.com/office/drawing/2014/main" id="{5CDFDD15-5920-FC5F-8EAA-72DED76F1BFD}"/>
                </a:ext>
              </a:extLst>
            </p:cNvPr>
            <p:cNvSpPr/>
            <p:nvPr/>
          </p:nvSpPr>
          <p:spPr>
            <a:xfrm>
              <a:off x="2894045" y="2011387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5473;p68">
              <a:extLst>
                <a:ext uri="{FF2B5EF4-FFF2-40B4-BE49-F238E27FC236}">
                  <a16:creationId xmlns:a16="http://schemas.microsoft.com/office/drawing/2014/main" id="{D205A7EC-C300-E3CE-2F63-D925E2B4EB60}"/>
                </a:ext>
              </a:extLst>
            </p:cNvPr>
            <p:cNvSpPr/>
            <p:nvPr/>
          </p:nvSpPr>
          <p:spPr>
            <a:xfrm>
              <a:off x="2894140" y="201180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5474;p68">
              <a:extLst>
                <a:ext uri="{FF2B5EF4-FFF2-40B4-BE49-F238E27FC236}">
                  <a16:creationId xmlns:a16="http://schemas.microsoft.com/office/drawing/2014/main" id="{631D83C2-7A46-6881-132A-7DAAF3ADC9CA}"/>
                </a:ext>
              </a:extLst>
            </p:cNvPr>
            <p:cNvSpPr/>
            <p:nvPr/>
          </p:nvSpPr>
          <p:spPr>
            <a:xfrm>
              <a:off x="2889714" y="201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5475;p68">
              <a:extLst>
                <a:ext uri="{FF2B5EF4-FFF2-40B4-BE49-F238E27FC236}">
                  <a16:creationId xmlns:a16="http://schemas.microsoft.com/office/drawing/2014/main" id="{DDD72A94-1EF7-F0A4-4769-A94ED2615B91}"/>
                </a:ext>
              </a:extLst>
            </p:cNvPr>
            <p:cNvSpPr/>
            <p:nvPr/>
          </p:nvSpPr>
          <p:spPr>
            <a:xfrm>
              <a:off x="2893855" y="201047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5476;p68">
              <a:extLst>
                <a:ext uri="{FF2B5EF4-FFF2-40B4-BE49-F238E27FC236}">
                  <a16:creationId xmlns:a16="http://schemas.microsoft.com/office/drawing/2014/main" id="{ED7A29FB-9878-6653-1D0F-D1C41A0F263D}"/>
                </a:ext>
              </a:extLst>
            </p:cNvPr>
            <p:cNvSpPr/>
            <p:nvPr/>
          </p:nvSpPr>
          <p:spPr>
            <a:xfrm>
              <a:off x="2333674" y="1750386"/>
              <a:ext cx="69992" cy="68689"/>
            </a:xfrm>
            <a:custGeom>
              <a:avLst/>
              <a:gdLst/>
              <a:ahLst/>
              <a:cxnLst/>
              <a:rect l="l" t="t" r="r" b="b"/>
              <a:pathLst>
                <a:path w="5155" h="5059" extrusionOk="0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5477;p68">
              <a:extLst>
                <a:ext uri="{FF2B5EF4-FFF2-40B4-BE49-F238E27FC236}">
                  <a16:creationId xmlns:a16="http://schemas.microsoft.com/office/drawing/2014/main" id="{4AB96477-9D53-1FA3-C444-78F2A3ED29A0}"/>
                </a:ext>
              </a:extLst>
            </p:cNvPr>
            <p:cNvSpPr/>
            <p:nvPr/>
          </p:nvSpPr>
          <p:spPr>
            <a:xfrm>
              <a:off x="2360965" y="1751568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5478;p68">
              <a:extLst>
                <a:ext uri="{FF2B5EF4-FFF2-40B4-BE49-F238E27FC236}">
                  <a16:creationId xmlns:a16="http://schemas.microsoft.com/office/drawing/2014/main" id="{3329F5D1-A066-0D39-71B8-DC50B026C3A3}"/>
                </a:ext>
              </a:extLst>
            </p:cNvPr>
            <p:cNvSpPr/>
            <p:nvPr/>
          </p:nvSpPr>
          <p:spPr>
            <a:xfrm>
              <a:off x="2333674" y="1776048"/>
              <a:ext cx="15465" cy="8147"/>
            </a:xfrm>
            <a:custGeom>
              <a:avLst/>
              <a:gdLst/>
              <a:ahLst/>
              <a:cxnLst/>
              <a:rect l="l" t="t" r="r" b="b"/>
              <a:pathLst>
                <a:path w="1139" h="600" extrusionOk="0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5479;p68">
              <a:extLst>
                <a:ext uri="{FF2B5EF4-FFF2-40B4-BE49-F238E27FC236}">
                  <a16:creationId xmlns:a16="http://schemas.microsoft.com/office/drawing/2014/main" id="{BB8CB97A-6F75-E902-9284-3194478CC1E2}"/>
                </a:ext>
              </a:extLst>
            </p:cNvPr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5480;p68">
              <a:extLst>
                <a:ext uri="{FF2B5EF4-FFF2-40B4-BE49-F238E27FC236}">
                  <a16:creationId xmlns:a16="http://schemas.microsoft.com/office/drawing/2014/main" id="{ECE6A481-F677-C442-8261-63E1986834B3}"/>
                </a:ext>
              </a:extLst>
            </p:cNvPr>
            <p:cNvSpPr/>
            <p:nvPr/>
          </p:nvSpPr>
          <p:spPr>
            <a:xfrm>
              <a:off x="2334720" y="1789218"/>
              <a:ext cx="1059" cy="4481"/>
            </a:xfrm>
            <a:custGeom>
              <a:avLst/>
              <a:gdLst/>
              <a:ahLst/>
              <a:cxnLst/>
              <a:rect l="l" t="t" r="r" b="b"/>
              <a:pathLst>
                <a:path w="78" h="330" extrusionOk="0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5481;p68">
              <a:extLst>
                <a:ext uri="{FF2B5EF4-FFF2-40B4-BE49-F238E27FC236}">
                  <a16:creationId xmlns:a16="http://schemas.microsoft.com/office/drawing/2014/main" id="{A46E87C4-DDFD-B0AD-6347-3F73FAF6D3B7}"/>
                </a:ext>
              </a:extLst>
            </p:cNvPr>
            <p:cNvSpPr/>
            <p:nvPr/>
          </p:nvSpPr>
          <p:spPr>
            <a:xfrm>
              <a:off x="2334530" y="1788403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5482;p68">
              <a:extLst>
                <a:ext uri="{FF2B5EF4-FFF2-40B4-BE49-F238E27FC236}">
                  <a16:creationId xmlns:a16="http://schemas.microsoft.com/office/drawing/2014/main" id="{FBC4C574-F128-E66A-C350-FE3A24FD29A4}"/>
                </a:ext>
              </a:extLst>
            </p:cNvPr>
            <p:cNvSpPr/>
            <p:nvPr/>
          </p:nvSpPr>
          <p:spPr>
            <a:xfrm>
              <a:off x="2334340" y="1787697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5483;p68">
              <a:extLst>
                <a:ext uri="{FF2B5EF4-FFF2-40B4-BE49-F238E27FC236}">
                  <a16:creationId xmlns:a16="http://schemas.microsoft.com/office/drawing/2014/main" id="{E6EF4B7C-3A46-48F2-CD3A-E4F9B6A6E3F1}"/>
                </a:ext>
              </a:extLst>
            </p:cNvPr>
            <p:cNvSpPr/>
            <p:nvPr/>
          </p:nvSpPr>
          <p:spPr>
            <a:xfrm>
              <a:off x="2333770" y="17850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5484;p68">
              <a:extLst>
                <a:ext uri="{FF2B5EF4-FFF2-40B4-BE49-F238E27FC236}">
                  <a16:creationId xmlns:a16="http://schemas.microsoft.com/office/drawing/2014/main" id="{0043528B-E98F-84A0-BF96-20E226E95E44}"/>
                </a:ext>
              </a:extLst>
            </p:cNvPr>
            <p:cNvSpPr/>
            <p:nvPr/>
          </p:nvSpPr>
          <p:spPr>
            <a:xfrm>
              <a:off x="2334150" y="1787073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5485;p68">
              <a:extLst>
                <a:ext uri="{FF2B5EF4-FFF2-40B4-BE49-F238E27FC236}">
                  <a16:creationId xmlns:a16="http://schemas.microsoft.com/office/drawing/2014/main" id="{F4B54351-ABD9-406E-B81A-8EEE58DDD451}"/>
                </a:ext>
              </a:extLst>
            </p:cNvPr>
            <p:cNvSpPr/>
            <p:nvPr/>
          </p:nvSpPr>
          <p:spPr>
            <a:xfrm>
              <a:off x="2333865" y="178574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5486;p68">
              <a:extLst>
                <a:ext uri="{FF2B5EF4-FFF2-40B4-BE49-F238E27FC236}">
                  <a16:creationId xmlns:a16="http://schemas.microsoft.com/office/drawing/2014/main" id="{48EB4F5C-DC7C-55B0-F720-1553BC5F4E9E}"/>
                </a:ext>
              </a:extLst>
            </p:cNvPr>
            <p:cNvSpPr/>
            <p:nvPr/>
          </p:nvSpPr>
          <p:spPr>
            <a:xfrm>
              <a:off x="2334055" y="17864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5487;p68">
              <a:extLst>
                <a:ext uri="{FF2B5EF4-FFF2-40B4-BE49-F238E27FC236}">
                  <a16:creationId xmlns:a16="http://schemas.microsoft.com/office/drawing/2014/main" id="{A63C1929-C33C-7CCE-B2B7-C5164537979B}"/>
                </a:ext>
              </a:extLst>
            </p:cNvPr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5488;p68">
              <a:extLst>
                <a:ext uri="{FF2B5EF4-FFF2-40B4-BE49-F238E27FC236}">
                  <a16:creationId xmlns:a16="http://schemas.microsoft.com/office/drawing/2014/main" id="{600AF8AC-678E-C8E0-E4FD-B9986F6AC492}"/>
                </a:ext>
              </a:extLst>
            </p:cNvPr>
            <p:cNvSpPr/>
            <p:nvPr/>
          </p:nvSpPr>
          <p:spPr>
            <a:xfrm>
              <a:off x="2369709" y="1751568"/>
              <a:ext cx="2580" cy="1249"/>
            </a:xfrm>
            <a:custGeom>
              <a:avLst/>
              <a:gdLst/>
              <a:ahLst/>
              <a:cxnLst/>
              <a:rect l="l" t="t" r="r" b="b"/>
              <a:pathLst>
                <a:path w="190" h="92" extrusionOk="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5489;p68">
              <a:extLst>
                <a:ext uri="{FF2B5EF4-FFF2-40B4-BE49-F238E27FC236}">
                  <a16:creationId xmlns:a16="http://schemas.microsoft.com/office/drawing/2014/main" id="{980A6FEA-B274-89D7-3644-C7849896AA4E}"/>
                </a:ext>
              </a:extLst>
            </p:cNvPr>
            <p:cNvSpPr/>
            <p:nvPr/>
          </p:nvSpPr>
          <p:spPr>
            <a:xfrm>
              <a:off x="2348135" y="1797392"/>
              <a:ext cx="2620" cy="1724"/>
            </a:xfrm>
            <a:custGeom>
              <a:avLst/>
              <a:gdLst/>
              <a:ahLst/>
              <a:cxnLst/>
              <a:rect l="l" t="t" r="r" b="b"/>
              <a:pathLst>
                <a:path w="19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5490;p68">
              <a:extLst>
                <a:ext uri="{FF2B5EF4-FFF2-40B4-BE49-F238E27FC236}">
                  <a16:creationId xmlns:a16="http://schemas.microsoft.com/office/drawing/2014/main" id="{FB557869-FB17-126B-1925-E67586C1BCF0}"/>
                </a:ext>
              </a:extLst>
            </p:cNvPr>
            <p:cNvSpPr/>
            <p:nvPr/>
          </p:nvSpPr>
          <p:spPr>
            <a:xfrm>
              <a:off x="2337666" y="1793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8" name="Google Shape;5491;p68">
              <a:extLst>
                <a:ext uri="{FF2B5EF4-FFF2-40B4-BE49-F238E27FC236}">
                  <a16:creationId xmlns:a16="http://schemas.microsoft.com/office/drawing/2014/main" id="{08E32EC9-FA8D-4B7F-478C-08070F9BA681}"/>
                </a:ext>
              </a:extLst>
            </p:cNvPr>
            <p:cNvSpPr/>
            <p:nvPr/>
          </p:nvSpPr>
          <p:spPr>
            <a:xfrm>
              <a:off x="2338046" y="1793590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9" name="Google Shape;5492;p68">
              <a:extLst>
                <a:ext uri="{FF2B5EF4-FFF2-40B4-BE49-F238E27FC236}">
                  <a16:creationId xmlns:a16="http://schemas.microsoft.com/office/drawing/2014/main" id="{42DEE445-AF72-16C0-272D-DD75BEC6C889}"/>
                </a:ext>
              </a:extLst>
            </p:cNvPr>
            <p:cNvSpPr/>
            <p:nvPr/>
          </p:nvSpPr>
          <p:spPr>
            <a:xfrm>
              <a:off x="2342663" y="179425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0" name="Google Shape;5493;p68">
              <a:extLst>
                <a:ext uri="{FF2B5EF4-FFF2-40B4-BE49-F238E27FC236}">
                  <a16:creationId xmlns:a16="http://schemas.microsoft.com/office/drawing/2014/main" id="{3D656A8E-C95F-56B1-3AE5-1777B67BC503}"/>
                </a:ext>
              </a:extLst>
            </p:cNvPr>
            <p:cNvSpPr/>
            <p:nvPr/>
          </p:nvSpPr>
          <p:spPr>
            <a:xfrm>
              <a:off x="2344088" y="1795016"/>
              <a:ext cx="4060" cy="2390"/>
            </a:xfrm>
            <a:custGeom>
              <a:avLst/>
              <a:gdLst/>
              <a:ahLst/>
              <a:cxnLst/>
              <a:rect l="l" t="t" r="r" b="b"/>
              <a:pathLst>
                <a:path w="299" h="176" extrusionOk="0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1" name="Google Shape;5494;p68">
              <a:extLst>
                <a:ext uri="{FF2B5EF4-FFF2-40B4-BE49-F238E27FC236}">
                  <a16:creationId xmlns:a16="http://schemas.microsoft.com/office/drawing/2014/main" id="{87DE3B6C-52E6-BBBB-19A6-A1A1D92F91D8}"/>
                </a:ext>
              </a:extLst>
            </p:cNvPr>
            <p:cNvSpPr/>
            <p:nvPr/>
          </p:nvSpPr>
          <p:spPr>
            <a:xfrm>
              <a:off x="2343192" y="17945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2" name="Google Shape;5495;p68">
              <a:extLst>
                <a:ext uri="{FF2B5EF4-FFF2-40B4-BE49-F238E27FC236}">
                  <a16:creationId xmlns:a16="http://schemas.microsoft.com/office/drawing/2014/main" id="{A9A536C6-8DBD-E269-C56E-3F2ED7C5668F}"/>
                </a:ext>
              </a:extLst>
            </p:cNvPr>
            <p:cNvSpPr/>
            <p:nvPr/>
          </p:nvSpPr>
          <p:spPr>
            <a:xfrm>
              <a:off x="2338712" y="1793590"/>
              <a:ext cx="2009" cy="109"/>
            </a:xfrm>
            <a:custGeom>
              <a:avLst/>
              <a:gdLst/>
              <a:ahLst/>
              <a:cxnLst/>
              <a:rect l="l" t="t" r="r" b="b"/>
              <a:pathLst>
                <a:path w="148" h="8" extrusionOk="0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3" name="Google Shape;5496;p68">
              <a:extLst>
                <a:ext uri="{FF2B5EF4-FFF2-40B4-BE49-F238E27FC236}">
                  <a16:creationId xmlns:a16="http://schemas.microsoft.com/office/drawing/2014/main" id="{94677AA0-A05C-D08D-81B3-B73DAC1404C2}"/>
                </a:ext>
              </a:extLst>
            </p:cNvPr>
            <p:cNvSpPr/>
            <p:nvPr/>
          </p:nvSpPr>
          <p:spPr>
            <a:xfrm>
              <a:off x="238230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4" name="Google Shape;5497;p68">
              <a:extLst>
                <a:ext uri="{FF2B5EF4-FFF2-40B4-BE49-F238E27FC236}">
                  <a16:creationId xmlns:a16="http://schemas.microsoft.com/office/drawing/2014/main" id="{5A77AE8B-F6C4-EFA5-2DAB-802588945EF3}"/>
                </a:ext>
              </a:extLst>
            </p:cNvPr>
            <p:cNvSpPr/>
            <p:nvPr/>
          </p:nvSpPr>
          <p:spPr>
            <a:xfrm>
              <a:off x="2386776" y="1818776"/>
              <a:ext cx="3435" cy="394"/>
            </a:xfrm>
            <a:custGeom>
              <a:avLst/>
              <a:gdLst/>
              <a:ahLst/>
              <a:cxnLst/>
              <a:rect l="l" t="t" r="r" b="b"/>
              <a:pathLst>
                <a:path w="253" h="29" extrusionOk="0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5" name="Google Shape;5498;p68">
              <a:extLst>
                <a:ext uri="{FF2B5EF4-FFF2-40B4-BE49-F238E27FC236}">
                  <a16:creationId xmlns:a16="http://schemas.microsoft.com/office/drawing/2014/main" id="{7AA91527-489D-E1AB-8F9C-67B5ECAC2041}"/>
                </a:ext>
              </a:extLst>
            </p:cNvPr>
            <p:cNvSpPr/>
            <p:nvPr/>
          </p:nvSpPr>
          <p:spPr>
            <a:xfrm>
              <a:off x="2392098" y="1811662"/>
              <a:ext cx="11663" cy="11554"/>
            </a:xfrm>
            <a:custGeom>
              <a:avLst/>
              <a:gdLst/>
              <a:ahLst/>
              <a:cxnLst/>
              <a:rect l="l" t="t" r="r" b="b"/>
              <a:pathLst>
                <a:path w="859" h="851" extrusionOk="0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6" name="Google Shape;5499;p68">
              <a:extLst>
                <a:ext uri="{FF2B5EF4-FFF2-40B4-BE49-F238E27FC236}">
                  <a16:creationId xmlns:a16="http://schemas.microsoft.com/office/drawing/2014/main" id="{BB9C0518-286F-E8AF-6E52-304ABEBE60EB}"/>
                </a:ext>
              </a:extLst>
            </p:cNvPr>
            <p:cNvSpPr/>
            <p:nvPr/>
          </p:nvSpPr>
          <p:spPr>
            <a:xfrm>
              <a:off x="2392003" y="1819401"/>
              <a:ext cx="3435" cy="434"/>
            </a:xfrm>
            <a:custGeom>
              <a:avLst/>
              <a:gdLst/>
              <a:ahLst/>
              <a:cxnLst/>
              <a:rect l="l" t="t" r="r" b="b"/>
              <a:pathLst>
                <a:path w="253" h="32" extrusionOk="0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7" name="Google Shape;5500;p68">
              <a:extLst>
                <a:ext uri="{FF2B5EF4-FFF2-40B4-BE49-F238E27FC236}">
                  <a16:creationId xmlns:a16="http://schemas.microsoft.com/office/drawing/2014/main" id="{DDA971DC-C9C8-6D02-93D9-603624CC1090}"/>
                </a:ext>
              </a:extLst>
            </p:cNvPr>
            <p:cNvSpPr/>
            <p:nvPr/>
          </p:nvSpPr>
          <p:spPr>
            <a:xfrm>
              <a:off x="2399471" y="1823053"/>
              <a:ext cx="4236" cy="204"/>
            </a:xfrm>
            <a:custGeom>
              <a:avLst/>
              <a:gdLst/>
              <a:ahLst/>
              <a:cxnLst/>
              <a:rect l="l" t="t" r="r" b="b"/>
              <a:pathLst>
                <a:path w="312" h="15" extrusionOk="0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8" name="Google Shape;5501;p68">
              <a:extLst>
                <a:ext uri="{FF2B5EF4-FFF2-40B4-BE49-F238E27FC236}">
                  <a16:creationId xmlns:a16="http://schemas.microsoft.com/office/drawing/2014/main" id="{920F4770-BEA2-19E5-CCF8-D677660D1FD4}"/>
                </a:ext>
              </a:extLst>
            </p:cNvPr>
            <p:cNvSpPr/>
            <p:nvPr/>
          </p:nvSpPr>
          <p:spPr>
            <a:xfrm>
              <a:off x="2397991" y="181174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9" name="Google Shape;5502;p68">
              <a:extLst>
                <a:ext uri="{FF2B5EF4-FFF2-40B4-BE49-F238E27FC236}">
                  <a16:creationId xmlns:a16="http://schemas.microsoft.com/office/drawing/2014/main" id="{A7C69829-E574-1440-8AC2-14D31DA13820}"/>
                </a:ext>
              </a:extLst>
            </p:cNvPr>
            <p:cNvSpPr/>
            <p:nvPr/>
          </p:nvSpPr>
          <p:spPr>
            <a:xfrm>
              <a:off x="2393185" y="181668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5503;p68">
              <a:extLst>
                <a:ext uri="{FF2B5EF4-FFF2-40B4-BE49-F238E27FC236}">
                  <a16:creationId xmlns:a16="http://schemas.microsoft.com/office/drawing/2014/main" id="{CB610FBA-C7A0-F0C2-A3FC-D2992E5D6567}"/>
                </a:ext>
              </a:extLst>
            </p:cNvPr>
            <p:cNvSpPr/>
            <p:nvPr/>
          </p:nvSpPr>
          <p:spPr>
            <a:xfrm>
              <a:off x="2399702" y="181259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5504;p68">
              <a:extLst>
                <a:ext uri="{FF2B5EF4-FFF2-40B4-BE49-F238E27FC236}">
                  <a16:creationId xmlns:a16="http://schemas.microsoft.com/office/drawing/2014/main" id="{30669761-55DA-DD42-AD51-92F4EF7936F1}"/>
                </a:ext>
              </a:extLst>
            </p:cNvPr>
            <p:cNvSpPr/>
            <p:nvPr/>
          </p:nvSpPr>
          <p:spPr>
            <a:xfrm>
              <a:off x="2399227" y="181227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2" name="Google Shape;5505;p68">
              <a:extLst>
                <a:ext uri="{FF2B5EF4-FFF2-40B4-BE49-F238E27FC236}">
                  <a16:creationId xmlns:a16="http://schemas.microsoft.com/office/drawing/2014/main" id="{86CBF0BE-C688-29D9-B334-835A084581D7}"/>
                </a:ext>
              </a:extLst>
            </p:cNvPr>
            <p:cNvSpPr/>
            <p:nvPr/>
          </p:nvSpPr>
          <p:spPr>
            <a:xfrm>
              <a:off x="2398426" y="181183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3" name="Google Shape;5506;p68">
              <a:extLst>
                <a:ext uri="{FF2B5EF4-FFF2-40B4-BE49-F238E27FC236}">
                  <a16:creationId xmlns:a16="http://schemas.microsoft.com/office/drawing/2014/main" id="{697F1A70-EF79-DD5A-F20B-73DC30E83034}"/>
                </a:ext>
              </a:extLst>
            </p:cNvPr>
            <p:cNvSpPr/>
            <p:nvPr/>
          </p:nvSpPr>
          <p:spPr>
            <a:xfrm>
              <a:off x="2397367" y="181174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4" name="Google Shape;5507;p68">
              <a:extLst>
                <a:ext uri="{FF2B5EF4-FFF2-40B4-BE49-F238E27FC236}">
                  <a16:creationId xmlns:a16="http://schemas.microsoft.com/office/drawing/2014/main" id="{1019DEF7-AB53-C1A4-F851-5B12D0B3D55D}"/>
                </a:ext>
              </a:extLst>
            </p:cNvPr>
            <p:cNvSpPr/>
            <p:nvPr/>
          </p:nvSpPr>
          <p:spPr>
            <a:xfrm>
              <a:off x="2393755" y="181540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5" name="Google Shape;5508;p68">
              <a:extLst>
                <a:ext uri="{FF2B5EF4-FFF2-40B4-BE49-F238E27FC236}">
                  <a16:creationId xmlns:a16="http://schemas.microsoft.com/office/drawing/2014/main" id="{F28957C1-A2D6-4265-6489-EA5B3C8FF30D}"/>
                </a:ext>
              </a:extLst>
            </p:cNvPr>
            <p:cNvSpPr/>
            <p:nvPr/>
          </p:nvSpPr>
          <p:spPr>
            <a:xfrm>
              <a:off x="2400747" y="181354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6" name="Google Shape;5509;p68">
              <a:extLst>
                <a:ext uri="{FF2B5EF4-FFF2-40B4-BE49-F238E27FC236}">
                  <a16:creationId xmlns:a16="http://schemas.microsoft.com/office/drawing/2014/main" id="{5DD3224F-4D60-F233-AA01-98B6302EC45F}"/>
                </a:ext>
              </a:extLst>
            </p:cNvPr>
            <p:cNvSpPr/>
            <p:nvPr/>
          </p:nvSpPr>
          <p:spPr>
            <a:xfrm>
              <a:off x="2393375" y="181616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7" name="Google Shape;5510;p68">
              <a:extLst>
                <a:ext uri="{FF2B5EF4-FFF2-40B4-BE49-F238E27FC236}">
                  <a16:creationId xmlns:a16="http://schemas.microsoft.com/office/drawing/2014/main" id="{ED0D8220-557D-2A45-A6B8-3DC34007F1F6}"/>
                </a:ext>
              </a:extLst>
            </p:cNvPr>
            <p:cNvSpPr/>
            <p:nvPr/>
          </p:nvSpPr>
          <p:spPr>
            <a:xfrm>
              <a:off x="2400177" y="181303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8" name="Google Shape;5511;p68">
              <a:extLst>
                <a:ext uri="{FF2B5EF4-FFF2-40B4-BE49-F238E27FC236}">
                  <a16:creationId xmlns:a16="http://schemas.microsoft.com/office/drawing/2014/main" id="{31A3AB19-EDE1-523A-5E67-1A95609CC466}"/>
                </a:ext>
              </a:extLst>
            </p:cNvPr>
            <p:cNvSpPr/>
            <p:nvPr/>
          </p:nvSpPr>
          <p:spPr>
            <a:xfrm>
              <a:off x="2393565" y="181573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9" name="Google Shape;5512;p68">
              <a:extLst>
                <a:ext uri="{FF2B5EF4-FFF2-40B4-BE49-F238E27FC236}">
                  <a16:creationId xmlns:a16="http://schemas.microsoft.com/office/drawing/2014/main" id="{DE039123-5FA4-9E0E-5C93-AD3F725ABFBA}"/>
                </a:ext>
              </a:extLst>
            </p:cNvPr>
            <p:cNvSpPr/>
            <p:nvPr/>
          </p:nvSpPr>
          <p:spPr>
            <a:xfrm>
              <a:off x="2398806" y="181202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0" name="Google Shape;5513;p68">
              <a:extLst>
                <a:ext uri="{FF2B5EF4-FFF2-40B4-BE49-F238E27FC236}">
                  <a16:creationId xmlns:a16="http://schemas.microsoft.com/office/drawing/2014/main" id="{2C5B9374-A319-07E7-9550-ECC1E9F8CB5A}"/>
                </a:ext>
              </a:extLst>
            </p:cNvPr>
            <p:cNvSpPr/>
            <p:nvPr/>
          </p:nvSpPr>
          <p:spPr>
            <a:xfrm>
              <a:off x="2394420" y="1814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1" name="Google Shape;5514;p68">
              <a:extLst>
                <a:ext uri="{FF2B5EF4-FFF2-40B4-BE49-F238E27FC236}">
                  <a16:creationId xmlns:a16="http://schemas.microsoft.com/office/drawing/2014/main" id="{D72EAB18-3CEA-D31E-8ADD-004E845E0AC5}"/>
                </a:ext>
              </a:extLst>
            </p:cNvPr>
            <p:cNvSpPr/>
            <p:nvPr/>
          </p:nvSpPr>
          <p:spPr>
            <a:xfrm>
              <a:off x="2394040" y="181483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2" name="Google Shape;5515;p68">
              <a:extLst>
                <a:ext uri="{FF2B5EF4-FFF2-40B4-BE49-F238E27FC236}">
                  <a16:creationId xmlns:a16="http://schemas.microsoft.com/office/drawing/2014/main" id="{8ACB1224-4CE7-6FE0-0454-A33E9EB789BA}"/>
                </a:ext>
              </a:extLst>
            </p:cNvPr>
            <p:cNvSpPr/>
            <p:nvPr/>
          </p:nvSpPr>
          <p:spPr>
            <a:xfrm>
              <a:off x="2394135" y="18146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3" name="Google Shape;5516;p68">
              <a:extLst>
                <a:ext uri="{FF2B5EF4-FFF2-40B4-BE49-F238E27FC236}">
                  <a16:creationId xmlns:a16="http://schemas.microsoft.com/office/drawing/2014/main" id="{A3B7D0B7-E6E2-E0EA-550B-679C9AC9F4F7}"/>
                </a:ext>
              </a:extLst>
            </p:cNvPr>
            <p:cNvSpPr/>
            <p:nvPr/>
          </p:nvSpPr>
          <p:spPr>
            <a:xfrm>
              <a:off x="2394230" y="18144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4" name="Google Shape;5517;p68">
              <a:extLst>
                <a:ext uri="{FF2B5EF4-FFF2-40B4-BE49-F238E27FC236}">
                  <a16:creationId xmlns:a16="http://schemas.microsoft.com/office/drawing/2014/main" id="{83A1ED5C-9636-09AA-BC78-564DE6742A5A}"/>
                </a:ext>
              </a:extLst>
            </p:cNvPr>
            <p:cNvSpPr/>
            <p:nvPr/>
          </p:nvSpPr>
          <p:spPr>
            <a:xfrm>
              <a:off x="2394380" y="18143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5" name="Google Shape;5518;p68">
              <a:extLst>
                <a:ext uri="{FF2B5EF4-FFF2-40B4-BE49-F238E27FC236}">
                  <a16:creationId xmlns:a16="http://schemas.microsoft.com/office/drawing/2014/main" id="{A0BC2EA7-8DEE-C52A-1B32-25C4F4270A01}"/>
                </a:ext>
              </a:extLst>
            </p:cNvPr>
            <p:cNvSpPr/>
            <p:nvPr/>
          </p:nvSpPr>
          <p:spPr>
            <a:xfrm>
              <a:off x="2394325" y="18144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6" name="Google Shape;5519;p68">
              <a:extLst>
                <a:ext uri="{FF2B5EF4-FFF2-40B4-BE49-F238E27FC236}">
                  <a16:creationId xmlns:a16="http://schemas.microsoft.com/office/drawing/2014/main" id="{123B6323-473B-A1A4-7554-3DDE4E458EBD}"/>
                </a:ext>
              </a:extLst>
            </p:cNvPr>
            <p:cNvSpPr/>
            <p:nvPr/>
          </p:nvSpPr>
          <p:spPr>
            <a:xfrm>
              <a:off x="2393904" y="181507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7" name="Google Shape;5520;p68">
              <a:extLst>
                <a:ext uri="{FF2B5EF4-FFF2-40B4-BE49-F238E27FC236}">
                  <a16:creationId xmlns:a16="http://schemas.microsoft.com/office/drawing/2014/main" id="{89CB9BC9-BD1F-8328-FD8A-0F6BB9679C15}"/>
                </a:ext>
              </a:extLst>
            </p:cNvPr>
            <p:cNvSpPr/>
            <p:nvPr/>
          </p:nvSpPr>
          <p:spPr>
            <a:xfrm>
              <a:off x="2013313" y="1624754"/>
              <a:ext cx="94975" cy="80080"/>
            </a:xfrm>
            <a:custGeom>
              <a:avLst/>
              <a:gdLst/>
              <a:ahLst/>
              <a:cxnLst/>
              <a:rect l="l" t="t" r="r" b="b"/>
              <a:pathLst>
                <a:path w="6995" h="5898" extrusionOk="0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8" name="Google Shape;5521;p68">
              <a:extLst>
                <a:ext uri="{FF2B5EF4-FFF2-40B4-BE49-F238E27FC236}">
                  <a16:creationId xmlns:a16="http://schemas.microsoft.com/office/drawing/2014/main" id="{27CC0C10-C456-9FA2-CC6A-4F174C9C284B}"/>
                </a:ext>
              </a:extLst>
            </p:cNvPr>
            <p:cNvSpPr/>
            <p:nvPr/>
          </p:nvSpPr>
          <p:spPr>
            <a:xfrm>
              <a:off x="2113407" y="1701277"/>
              <a:ext cx="5580" cy="11812"/>
            </a:xfrm>
            <a:custGeom>
              <a:avLst/>
              <a:gdLst/>
              <a:ahLst/>
              <a:cxnLst/>
              <a:rect l="l" t="t" r="r" b="b"/>
              <a:pathLst>
                <a:path w="411" h="870" extrusionOk="0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9" name="Google Shape;5522;p68">
              <a:extLst>
                <a:ext uri="{FF2B5EF4-FFF2-40B4-BE49-F238E27FC236}">
                  <a16:creationId xmlns:a16="http://schemas.microsoft.com/office/drawing/2014/main" id="{E36D814E-C9BC-D7BC-AC92-593BE0CA67B2}"/>
                </a:ext>
              </a:extLst>
            </p:cNvPr>
            <p:cNvSpPr/>
            <p:nvPr/>
          </p:nvSpPr>
          <p:spPr>
            <a:xfrm>
              <a:off x="2091696" y="1640056"/>
              <a:ext cx="4616" cy="543"/>
            </a:xfrm>
            <a:custGeom>
              <a:avLst/>
              <a:gdLst/>
              <a:ahLst/>
              <a:cxnLst/>
              <a:rect l="l" t="t" r="r" b="b"/>
              <a:pathLst>
                <a:path w="340" h="40" extrusionOk="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0" name="Google Shape;5523;p68">
              <a:extLst>
                <a:ext uri="{FF2B5EF4-FFF2-40B4-BE49-F238E27FC236}">
                  <a16:creationId xmlns:a16="http://schemas.microsoft.com/office/drawing/2014/main" id="{73C06D1C-B859-889F-0357-5484D8DFBF8C}"/>
                </a:ext>
              </a:extLst>
            </p:cNvPr>
            <p:cNvSpPr/>
            <p:nvPr/>
          </p:nvSpPr>
          <p:spPr>
            <a:xfrm>
              <a:off x="2083563" y="163439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1" name="Google Shape;5524;p68">
              <a:extLst>
                <a:ext uri="{FF2B5EF4-FFF2-40B4-BE49-F238E27FC236}">
                  <a16:creationId xmlns:a16="http://schemas.microsoft.com/office/drawing/2014/main" id="{E69241E4-7555-2FD8-F75A-1D763E7AD1C5}"/>
                </a:ext>
              </a:extLst>
            </p:cNvPr>
            <p:cNvSpPr/>
            <p:nvPr/>
          </p:nvSpPr>
          <p:spPr>
            <a:xfrm>
              <a:off x="2066972" y="162469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2" name="Google Shape;5525;p68">
              <a:extLst>
                <a:ext uri="{FF2B5EF4-FFF2-40B4-BE49-F238E27FC236}">
                  <a16:creationId xmlns:a16="http://schemas.microsoft.com/office/drawing/2014/main" id="{523F85BD-651C-56D3-0452-375320307334}"/>
                </a:ext>
              </a:extLst>
            </p:cNvPr>
            <p:cNvSpPr/>
            <p:nvPr/>
          </p:nvSpPr>
          <p:spPr>
            <a:xfrm>
              <a:off x="2087840" y="163863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3" name="Google Shape;5526;p68">
              <a:extLst>
                <a:ext uri="{FF2B5EF4-FFF2-40B4-BE49-F238E27FC236}">
                  <a16:creationId xmlns:a16="http://schemas.microsoft.com/office/drawing/2014/main" id="{FD5E0A22-4F35-6CF8-159E-854CF7F618A3}"/>
                </a:ext>
              </a:extLst>
            </p:cNvPr>
            <p:cNvSpPr/>
            <p:nvPr/>
          </p:nvSpPr>
          <p:spPr>
            <a:xfrm>
              <a:off x="2089741" y="1640151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4" name="Google Shape;5527;p68">
              <a:extLst>
                <a:ext uri="{FF2B5EF4-FFF2-40B4-BE49-F238E27FC236}">
                  <a16:creationId xmlns:a16="http://schemas.microsoft.com/office/drawing/2014/main" id="{3A8FF99E-240F-8C53-55CB-A98C472CC74A}"/>
                </a:ext>
              </a:extLst>
            </p:cNvPr>
            <p:cNvSpPr/>
            <p:nvPr/>
          </p:nvSpPr>
          <p:spPr>
            <a:xfrm>
              <a:off x="2089361" y="164001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5" name="Google Shape;5528;p68">
              <a:extLst>
                <a:ext uri="{FF2B5EF4-FFF2-40B4-BE49-F238E27FC236}">
                  <a16:creationId xmlns:a16="http://schemas.microsoft.com/office/drawing/2014/main" id="{860E47D0-412F-0EDE-E61F-C9788133084B}"/>
                </a:ext>
              </a:extLst>
            </p:cNvPr>
            <p:cNvSpPr/>
            <p:nvPr/>
          </p:nvSpPr>
          <p:spPr>
            <a:xfrm>
              <a:off x="2079992" y="1635819"/>
              <a:ext cx="1629" cy="299"/>
            </a:xfrm>
            <a:custGeom>
              <a:avLst/>
              <a:gdLst/>
              <a:ahLst/>
              <a:cxnLst/>
              <a:rect l="l" t="t" r="r" b="b"/>
              <a:pathLst>
                <a:path w="120" h="22" extrusionOk="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6" name="Google Shape;5529;p68">
              <a:extLst>
                <a:ext uri="{FF2B5EF4-FFF2-40B4-BE49-F238E27FC236}">
                  <a16:creationId xmlns:a16="http://schemas.microsoft.com/office/drawing/2014/main" id="{63CADA09-F3A4-4EE9-B9D7-A2E1FE034497}"/>
                </a:ext>
              </a:extLst>
            </p:cNvPr>
            <p:cNvSpPr/>
            <p:nvPr/>
          </p:nvSpPr>
          <p:spPr>
            <a:xfrm>
              <a:off x="2088411" y="163929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7" name="Google Shape;5530;p68">
              <a:extLst>
                <a:ext uri="{FF2B5EF4-FFF2-40B4-BE49-F238E27FC236}">
                  <a16:creationId xmlns:a16="http://schemas.microsoft.com/office/drawing/2014/main" id="{4D7B4B0B-97F7-9412-FEE6-974E1CC2A90E}"/>
                </a:ext>
              </a:extLst>
            </p:cNvPr>
            <p:cNvSpPr/>
            <p:nvPr/>
          </p:nvSpPr>
          <p:spPr>
            <a:xfrm>
              <a:off x="2088981" y="163982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8" name="Google Shape;5531;p68">
              <a:extLst>
                <a:ext uri="{FF2B5EF4-FFF2-40B4-BE49-F238E27FC236}">
                  <a16:creationId xmlns:a16="http://schemas.microsoft.com/office/drawing/2014/main" id="{B0EE451B-F26A-9488-5460-009F65D488B1}"/>
                </a:ext>
              </a:extLst>
            </p:cNvPr>
            <p:cNvSpPr/>
            <p:nvPr/>
          </p:nvSpPr>
          <p:spPr>
            <a:xfrm>
              <a:off x="2090121" y="1640110"/>
              <a:ext cx="1589" cy="109"/>
            </a:xfrm>
            <a:custGeom>
              <a:avLst/>
              <a:gdLst/>
              <a:ahLst/>
              <a:cxnLst/>
              <a:rect l="l" t="t" r="r" b="b"/>
              <a:pathLst>
                <a:path w="117" h="8" extrusionOk="0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9" name="Google Shape;5532;p68">
              <a:extLst>
                <a:ext uri="{FF2B5EF4-FFF2-40B4-BE49-F238E27FC236}">
                  <a16:creationId xmlns:a16="http://schemas.microsoft.com/office/drawing/2014/main" id="{049DE841-0F8B-1FD8-F5D0-E446257F2EE7}"/>
                </a:ext>
              </a:extLst>
            </p:cNvPr>
            <p:cNvSpPr/>
            <p:nvPr/>
          </p:nvSpPr>
          <p:spPr>
            <a:xfrm>
              <a:off x="2088125" y="16389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0" name="Google Shape;5533;p68">
              <a:extLst>
                <a:ext uri="{FF2B5EF4-FFF2-40B4-BE49-F238E27FC236}">
                  <a16:creationId xmlns:a16="http://schemas.microsoft.com/office/drawing/2014/main" id="{41C39365-29E4-2A8C-4861-91CAE4E1821D}"/>
                </a:ext>
              </a:extLst>
            </p:cNvPr>
            <p:cNvSpPr/>
            <p:nvPr/>
          </p:nvSpPr>
          <p:spPr>
            <a:xfrm>
              <a:off x="2088696" y="163958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1" name="Google Shape;5534;p68">
              <a:extLst>
                <a:ext uri="{FF2B5EF4-FFF2-40B4-BE49-F238E27FC236}">
                  <a16:creationId xmlns:a16="http://schemas.microsoft.com/office/drawing/2014/main" id="{A5342A51-662E-D636-DD82-299247701189}"/>
                </a:ext>
              </a:extLst>
            </p:cNvPr>
            <p:cNvSpPr/>
            <p:nvPr/>
          </p:nvSpPr>
          <p:spPr>
            <a:xfrm>
              <a:off x="2091221" y="1640056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2" name="Google Shape;5535;p68">
              <a:extLst>
                <a:ext uri="{FF2B5EF4-FFF2-40B4-BE49-F238E27FC236}">
                  <a16:creationId xmlns:a16="http://schemas.microsoft.com/office/drawing/2014/main" id="{DF31F591-CA03-B005-3981-F0FC77AC8F6F}"/>
                </a:ext>
              </a:extLst>
            </p:cNvPr>
            <p:cNvSpPr/>
            <p:nvPr/>
          </p:nvSpPr>
          <p:spPr>
            <a:xfrm>
              <a:off x="2093923" y="167052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3" name="Google Shape;5536;p68">
              <a:extLst>
                <a:ext uri="{FF2B5EF4-FFF2-40B4-BE49-F238E27FC236}">
                  <a16:creationId xmlns:a16="http://schemas.microsoft.com/office/drawing/2014/main" id="{6CCB1F4F-7CEF-2CAB-DF8D-A128CC253E1B}"/>
                </a:ext>
              </a:extLst>
            </p:cNvPr>
            <p:cNvSpPr/>
            <p:nvPr/>
          </p:nvSpPr>
          <p:spPr>
            <a:xfrm>
              <a:off x="2103767" y="1657068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4" name="Google Shape;5537;p68">
              <a:extLst>
                <a:ext uri="{FF2B5EF4-FFF2-40B4-BE49-F238E27FC236}">
                  <a16:creationId xmlns:a16="http://schemas.microsoft.com/office/drawing/2014/main" id="{E1EF5207-7F0B-169F-F849-0F9BFC7E5330}"/>
                </a:ext>
              </a:extLst>
            </p:cNvPr>
            <p:cNvSpPr/>
            <p:nvPr/>
          </p:nvSpPr>
          <p:spPr>
            <a:xfrm>
              <a:off x="2101676" y="165801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5" name="Google Shape;5538;p68">
              <a:extLst>
                <a:ext uri="{FF2B5EF4-FFF2-40B4-BE49-F238E27FC236}">
                  <a16:creationId xmlns:a16="http://schemas.microsoft.com/office/drawing/2014/main" id="{8A5C6D94-B7EC-752D-E714-3986636D4DA5}"/>
                </a:ext>
              </a:extLst>
            </p:cNvPr>
            <p:cNvSpPr/>
            <p:nvPr/>
          </p:nvSpPr>
          <p:spPr>
            <a:xfrm>
              <a:off x="2099585" y="1672289"/>
              <a:ext cx="502" cy="1385"/>
            </a:xfrm>
            <a:custGeom>
              <a:avLst/>
              <a:gdLst/>
              <a:ahLst/>
              <a:cxnLst/>
              <a:rect l="l" t="t" r="r" b="b"/>
              <a:pathLst>
                <a:path w="37" h="10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6" name="Google Shape;5539;p68">
              <a:extLst>
                <a:ext uri="{FF2B5EF4-FFF2-40B4-BE49-F238E27FC236}">
                  <a16:creationId xmlns:a16="http://schemas.microsoft.com/office/drawing/2014/main" id="{4FB13757-40C0-A4B7-425C-C8B4DCFD4BB5}"/>
                </a:ext>
              </a:extLst>
            </p:cNvPr>
            <p:cNvSpPr/>
            <p:nvPr/>
          </p:nvSpPr>
          <p:spPr>
            <a:xfrm>
              <a:off x="2101296" y="165820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7" name="Google Shape;5540;p68">
              <a:extLst>
                <a:ext uri="{FF2B5EF4-FFF2-40B4-BE49-F238E27FC236}">
                  <a16:creationId xmlns:a16="http://schemas.microsoft.com/office/drawing/2014/main" id="{E4F4298F-461F-FFFF-9390-F77ADB15345D}"/>
                </a:ext>
              </a:extLst>
            </p:cNvPr>
            <p:cNvSpPr/>
            <p:nvPr/>
          </p:nvSpPr>
          <p:spPr>
            <a:xfrm>
              <a:off x="2100630" y="165868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8" name="Google Shape;5541;p68">
              <a:extLst>
                <a:ext uri="{FF2B5EF4-FFF2-40B4-BE49-F238E27FC236}">
                  <a16:creationId xmlns:a16="http://schemas.microsoft.com/office/drawing/2014/main" id="{5E28044E-CDD6-02FD-7E05-FF8B78F3ADD1}"/>
                </a:ext>
              </a:extLst>
            </p:cNvPr>
            <p:cNvSpPr/>
            <p:nvPr/>
          </p:nvSpPr>
          <p:spPr>
            <a:xfrm>
              <a:off x="2100956" y="1658453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9" name="Google Shape;5542;p68">
              <a:extLst>
                <a:ext uri="{FF2B5EF4-FFF2-40B4-BE49-F238E27FC236}">
                  <a16:creationId xmlns:a16="http://schemas.microsoft.com/office/drawing/2014/main" id="{8E77D060-4F9C-981E-D9BD-E951B57DC073}"/>
                </a:ext>
              </a:extLst>
            </p:cNvPr>
            <p:cNvSpPr/>
            <p:nvPr/>
          </p:nvSpPr>
          <p:spPr>
            <a:xfrm>
              <a:off x="2102056" y="165782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0" name="Google Shape;5543;p68">
              <a:extLst>
                <a:ext uri="{FF2B5EF4-FFF2-40B4-BE49-F238E27FC236}">
                  <a16:creationId xmlns:a16="http://schemas.microsoft.com/office/drawing/2014/main" id="{BF79CB77-2A7F-7B48-893E-9AEFE81E688A}"/>
                </a:ext>
              </a:extLst>
            </p:cNvPr>
            <p:cNvSpPr/>
            <p:nvPr/>
          </p:nvSpPr>
          <p:spPr>
            <a:xfrm>
              <a:off x="2103142" y="1657543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1" name="Google Shape;5544;p68">
              <a:extLst>
                <a:ext uri="{FF2B5EF4-FFF2-40B4-BE49-F238E27FC236}">
                  <a16:creationId xmlns:a16="http://schemas.microsoft.com/office/drawing/2014/main" id="{21B955F4-11D3-5298-0C80-0BEBDA74766E}"/>
                </a:ext>
              </a:extLst>
            </p:cNvPr>
            <p:cNvSpPr/>
            <p:nvPr/>
          </p:nvSpPr>
          <p:spPr>
            <a:xfrm>
              <a:off x="2102816" y="165763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2" name="Google Shape;5545;p68">
              <a:extLst>
                <a:ext uri="{FF2B5EF4-FFF2-40B4-BE49-F238E27FC236}">
                  <a16:creationId xmlns:a16="http://schemas.microsoft.com/office/drawing/2014/main" id="{EBCFD92D-F8C7-65B5-5104-27A9C2E67BDD}"/>
                </a:ext>
              </a:extLst>
            </p:cNvPr>
            <p:cNvSpPr/>
            <p:nvPr/>
          </p:nvSpPr>
          <p:spPr>
            <a:xfrm>
              <a:off x="2102436" y="1657733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3" name="Google Shape;5546;p68">
              <a:extLst>
                <a:ext uri="{FF2B5EF4-FFF2-40B4-BE49-F238E27FC236}">
                  <a16:creationId xmlns:a16="http://schemas.microsoft.com/office/drawing/2014/main" id="{BB376B27-3D49-5CC6-ADF5-B95FA39DAED0}"/>
                </a:ext>
              </a:extLst>
            </p:cNvPr>
            <p:cNvSpPr/>
            <p:nvPr/>
          </p:nvSpPr>
          <p:spPr>
            <a:xfrm>
              <a:off x="2100345" y="165902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4" name="Google Shape;5547;p68">
              <a:extLst>
                <a:ext uri="{FF2B5EF4-FFF2-40B4-BE49-F238E27FC236}">
                  <a16:creationId xmlns:a16="http://schemas.microsoft.com/office/drawing/2014/main" id="{0DF83A00-1E7D-56EA-D783-0BAF6649F51A}"/>
                </a:ext>
              </a:extLst>
            </p:cNvPr>
            <p:cNvSpPr/>
            <p:nvPr/>
          </p:nvSpPr>
          <p:spPr>
            <a:xfrm>
              <a:off x="2099395" y="166030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5" name="Google Shape;5548;p68">
              <a:extLst>
                <a:ext uri="{FF2B5EF4-FFF2-40B4-BE49-F238E27FC236}">
                  <a16:creationId xmlns:a16="http://schemas.microsoft.com/office/drawing/2014/main" id="{00D002F8-EA48-3959-5682-319BA186C411}"/>
                </a:ext>
              </a:extLst>
            </p:cNvPr>
            <p:cNvSpPr/>
            <p:nvPr/>
          </p:nvSpPr>
          <p:spPr>
            <a:xfrm>
              <a:off x="2099585" y="165991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6" name="Google Shape;5549;p68">
              <a:extLst>
                <a:ext uri="{FF2B5EF4-FFF2-40B4-BE49-F238E27FC236}">
                  <a16:creationId xmlns:a16="http://schemas.microsoft.com/office/drawing/2014/main" id="{BE9F5CA8-BEA1-9A19-AF2F-B86AAD8C25E3}"/>
                </a:ext>
              </a:extLst>
            </p:cNvPr>
            <p:cNvSpPr/>
            <p:nvPr/>
          </p:nvSpPr>
          <p:spPr>
            <a:xfrm>
              <a:off x="2099245" y="1660639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7" name="Google Shape;5550;p68">
              <a:extLst>
                <a:ext uri="{FF2B5EF4-FFF2-40B4-BE49-F238E27FC236}">
                  <a16:creationId xmlns:a16="http://schemas.microsoft.com/office/drawing/2014/main" id="{81C0B94F-3A17-220D-24E6-5B76ACCAF2FC}"/>
                </a:ext>
              </a:extLst>
            </p:cNvPr>
            <p:cNvSpPr/>
            <p:nvPr/>
          </p:nvSpPr>
          <p:spPr>
            <a:xfrm>
              <a:off x="2099150" y="1661019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8" name="Google Shape;5551;p68">
              <a:extLst>
                <a:ext uri="{FF2B5EF4-FFF2-40B4-BE49-F238E27FC236}">
                  <a16:creationId xmlns:a16="http://schemas.microsoft.com/office/drawing/2014/main" id="{3C4ED1A0-EFAF-EC3B-BFE7-1FBD86847844}"/>
                </a:ext>
              </a:extLst>
            </p:cNvPr>
            <p:cNvSpPr/>
            <p:nvPr/>
          </p:nvSpPr>
          <p:spPr>
            <a:xfrm>
              <a:off x="2094018" y="1670958"/>
              <a:ext cx="543" cy="584"/>
            </a:xfrm>
            <a:custGeom>
              <a:avLst/>
              <a:gdLst/>
              <a:ahLst/>
              <a:cxnLst/>
              <a:rect l="l" t="t" r="r" b="b"/>
              <a:pathLst>
                <a:path w="40" h="43" extrusionOk="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9" name="Google Shape;5552;p68">
              <a:extLst>
                <a:ext uri="{FF2B5EF4-FFF2-40B4-BE49-F238E27FC236}">
                  <a16:creationId xmlns:a16="http://schemas.microsoft.com/office/drawing/2014/main" id="{D2A17A9B-9F21-EADC-C69F-7149FF4481C9}"/>
                </a:ext>
              </a:extLst>
            </p:cNvPr>
            <p:cNvSpPr/>
            <p:nvPr/>
          </p:nvSpPr>
          <p:spPr>
            <a:xfrm>
              <a:off x="2100060" y="165930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0" name="Google Shape;5553;p68">
              <a:extLst>
                <a:ext uri="{FF2B5EF4-FFF2-40B4-BE49-F238E27FC236}">
                  <a16:creationId xmlns:a16="http://schemas.microsoft.com/office/drawing/2014/main" id="{9D5D5719-F61E-129B-73A1-1500CFE0B774}"/>
                </a:ext>
              </a:extLst>
            </p:cNvPr>
            <p:cNvSpPr/>
            <p:nvPr/>
          </p:nvSpPr>
          <p:spPr>
            <a:xfrm>
              <a:off x="2099816" y="16595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1" name="Google Shape;5554;p68">
              <a:extLst>
                <a:ext uri="{FF2B5EF4-FFF2-40B4-BE49-F238E27FC236}">
                  <a16:creationId xmlns:a16="http://schemas.microsoft.com/office/drawing/2014/main" id="{1BDA59B5-A1AC-83AD-B28B-9F50DB98F5A1}"/>
                </a:ext>
              </a:extLst>
            </p:cNvPr>
            <p:cNvSpPr/>
            <p:nvPr/>
          </p:nvSpPr>
          <p:spPr>
            <a:xfrm>
              <a:off x="2096299" y="1640626"/>
              <a:ext cx="1113" cy="489"/>
            </a:xfrm>
            <a:custGeom>
              <a:avLst/>
              <a:gdLst/>
              <a:ahLst/>
              <a:cxnLst/>
              <a:rect l="l" t="t" r="r" b="b"/>
              <a:pathLst>
                <a:path w="82" h="36" extrusionOk="0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2" name="Google Shape;5555;p68">
              <a:extLst>
                <a:ext uri="{FF2B5EF4-FFF2-40B4-BE49-F238E27FC236}">
                  <a16:creationId xmlns:a16="http://schemas.microsoft.com/office/drawing/2014/main" id="{C57FB1A3-3883-78E7-BF1C-D0D80A1B3720}"/>
                </a:ext>
              </a:extLst>
            </p:cNvPr>
            <p:cNvSpPr/>
            <p:nvPr/>
          </p:nvSpPr>
          <p:spPr>
            <a:xfrm>
              <a:off x="2103957" y="1654937"/>
              <a:ext cx="299" cy="2145"/>
            </a:xfrm>
            <a:custGeom>
              <a:avLst/>
              <a:gdLst/>
              <a:ahLst/>
              <a:cxnLst/>
              <a:rect l="l" t="t" r="r" b="b"/>
              <a:pathLst>
                <a:path w="22" h="158" extrusionOk="0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3" name="Google Shape;5556;p68">
              <a:extLst>
                <a:ext uri="{FF2B5EF4-FFF2-40B4-BE49-F238E27FC236}">
                  <a16:creationId xmlns:a16="http://schemas.microsoft.com/office/drawing/2014/main" id="{33772C7D-114D-48E5-D95D-8752DF1D9E6B}"/>
                </a:ext>
              </a:extLst>
            </p:cNvPr>
            <p:cNvSpPr/>
            <p:nvPr/>
          </p:nvSpPr>
          <p:spPr>
            <a:xfrm>
              <a:off x="2105138" y="1644577"/>
              <a:ext cx="1969" cy="625"/>
            </a:xfrm>
            <a:custGeom>
              <a:avLst/>
              <a:gdLst/>
              <a:ahLst/>
              <a:cxnLst/>
              <a:rect l="l" t="t" r="r" b="b"/>
              <a:pathLst>
                <a:path w="145" h="46" extrusionOk="0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4" name="Google Shape;5557;p68">
              <a:extLst>
                <a:ext uri="{FF2B5EF4-FFF2-40B4-BE49-F238E27FC236}">
                  <a16:creationId xmlns:a16="http://schemas.microsoft.com/office/drawing/2014/main" id="{0AF28FBF-7D5A-9F02-8337-A5AFC9B1E950}"/>
                </a:ext>
              </a:extLst>
            </p:cNvPr>
            <p:cNvSpPr/>
            <p:nvPr/>
          </p:nvSpPr>
          <p:spPr>
            <a:xfrm>
              <a:off x="2095824" y="1640490"/>
              <a:ext cx="1018" cy="299"/>
            </a:xfrm>
            <a:custGeom>
              <a:avLst/>
              <a:gdLst/>
              <a:ahLst/>
              <a:cxnLst/>
              <a:rect l="l" t="t" r="r" b="b"/>
              <a:pathLst>
                <a:path w="75" h="22" extrusionOk="0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5" name="Google Shape;5558;p68">
              <a:extLst>
                <a:ext uri="{FF2B5EF4-FFF2-40B4-BE49-F238E27FC236}">
                  <a16:creationId xmlns:a16="http://schemas.microsoft.com/office/drawing/2014/main" id="{ECB5CB59-82E6-4D6A-4DEF-D659DA528713}"/>
                </a:ext>
              </a:extLst>
            </p:cNvPr>
            <p:cNvSpPr/>
            <p:nvPr/>
          </p:nvSpPr>
          <p:spPr>
            <a:xfrm>
              <a:off x="2103862" y="165683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6" name="Google Shape;5559;p68">
              <a:extLst>
                <a:ext uri="{FF2B5EF4-FFF2-40B4-BE49-F238E27FC236}">
                  <a16:creationId xmlns:a16="http://schemas.microsoft.com/office/drawing/2014/main" id="{3A6263B5-B79B-771D-E378-10A4DDC97851}"/>
                </a:ext>
              </a:extLst>
            </p:cNvPr>
            <p:cNvSpPr/>
            <p:nvPr/>
          </p:nvSpPr>
          <p:spPr>
            <a:xfrm>
              <a:off x="1375130" y="1936371"/>
              <a:ext cx="14704" cy="7522"/>
            </a:xfrm>
            <a:custGeom>
              <a:avLst/>
              <a:gdLst/>
              <a:ahLst/>
              <a:cxnLst/>
              <a:rect l="l" t="t" r="r" b="b"/>
              <a:pathLst>
                <a:path w="1083" h="554" extrusionOk="0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7" name="Google Shape;5560;p68">
              <a:extLst>
                <a:ext uri="{FF2B5EF4-FFF2-40B4-BE49-F238E27FC236}">
                  <a16:creationId xmlns:a16="http://schemas.microsoft.com/office/drawing/2014/main" id="{BFE60321-6CA0-48B0-D220-93E27C5FE805}"/>
                </a:ext>
              </a:extLst>
            </p:cNvPr>
            <p:cNvSpPr/>
            <p:nvPr/>
          </p:nvSpPr>
          <p:spPr>
            <a:xfrm>
              <a:off x="1380643" y="1923581"/>
              <a:ext cx="42986" cy="21887"/>
            </a:xfrm>
            <a:custGeom>
              <a:avLst/>
              <a:gdLst/>
              <a:ahLst/>
              <a:cxnLst/>
              <a:rect l="l" t="t" r="r" b="b"/>
              <a:pathLst>
                <a:path w="3166" h="1612" extrusionOk="0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8" name="Google Shape;5561;p68">
              <a:extLst>
                <a:ext uri="{FF2B5EF4-FFF2-40B4-BE49-F238E27FC236}">
                  <a16:creationId xmlns:a16="http://schemas.microsoft.com/office/drawing/2014/main" id="{B05B90C0-2D73-CDE6-F2EE-47487D71AAE4}"/>
                </a:ext>
              </a:extLst>
            </p:cNvPr>
            <p:cNvSpPr/>
            <p:nvPr/>
          </p:nvSpPr>
          <p:spPr>
            <a:xfrm>
              <a:off x="1391722" y="194055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9" name="Google Shape;5562;p68">
              <a:extLst>
                <a:ext uri="{FF2B5EF4-FFF2-40B4-BE49-F238E27FC236}">
                  <a16:creationId xmlns:a16="http://schemas.microsoft.com/office/drawing/2014/main" id="{AE3E7052-2F7B-100C-A555-38C2D9440623}"/>
                </a:ext>
              </a:extLst>
            </p:cNvPr>
            <p:cNvSpPr/>
            <p:nvPr/>
          </p:nvSpPr>
          <p:spPr>
            <a:xfrm>
              <a:off x="1391722" y="194150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0" name="Google Shape;5563;p68">
              <a:extLst>
                <a:ext uri="{FF2B5EF4-FFF2-40B4-BE49-F238E27FC236}">
                  <a16:creationId xmlns:a16="http://schemas.microsoft.com/office/drawing/2014/main" id="{FEFC5494-9F8F-E6E3-1975-63C46DF92556}"/>
                </a:ext>
              </a:extLst>
            </p:cNvPr>
            <p:cNvSpPr/>
            <p:nvPr/>
          </p:nvSpPr>
          <p:spPr>
            <a:xfrm>
              <a:off x="1391722" y="194093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1" name="Google Shape;5564;p68">
              <a:extLst>
                <a:ext uri="{FF2B5EF4-FFF2-40B4-BE49-F238E27FC236}">
                  <a16:creationId xmlns:a16="http://schemas.microsoft.com/office/drawing/2014/main" id="{0889583C-C362-3095-1A8A-2BDEF3A4B910}"/>
                </a:ext>
              </a:extLst>
            </p:cNvPr>
            <p:cNvSpPr/>
            <p:nvPr/>
          </p:nvSpPr>
          <p:spPr>
            <a:xfrm>
              <a:off x="1391586" y="193893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2" name="Google Shape;5565;p68">
              <a:extLst>
                <a:ext uri="{FF2B5EF4-FFF2-40B4-BE49-F238E27FC236}">
                  <a16:creationId xmlns:a16="http://schemas.microsoft.com/office/drawing/2014/main" id="{3D06DB20-80BB-4EB2-92F2-486BCACCF613}"/>
                </a:ext>
              </a:extLst>
            </p:cNvPr>
            <p:cNvSpPr/>
            <p:nvPr/>
          </p:nvSpPr>
          <p:spPr>
            <a:xfrm>
              <a:off x="1381403" y="1935230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3" name="Google Shape;5566;p68">
              <a:extLst>
                <a:ext uri="{FF2B5EF4-FFF2-40B4-BE49-F238E27FC236}">
                  <a16:creationId xmlns:a16="http://schemas.microsoft.com/office/drawing/2014/main" id="{2D0BAB3E-8591-98F7-DB75-5537475DFCB0}"/>
                </a:ext>
              </a:extLst>
            </p:cNvPr>
            <p:cNvSpPr/>
            <p:nvPr/>
          </p:nvSpPr>
          <p:spPr>
            <a:xfrm>
              <a:off x="1391396" y="19385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4" name="Google Shape;5567;p68">
              <a:extLst>
                <a:ext uri="{FF2B5EF4-FFF2-40B4-BE49-F238E27FC236}">
                  <a16:creationId xmlns:a16="http://schemas.microsoft.com/office/drawing/2014/main" id="{8781E2FF-1618-9A3E-EED5-6A37CAD58113}"/>
                </a:ext>
              </a:extLst>
            </p:cNvPr>
            <p:cNvSpPr/>
            <p:nvPr/>
          </p:nvSpPr>
          <p:spPr>
            <a:xfrm>
              <a:off x="1382163" y="193566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5" name="Google Shape;5568;p68">
              <a:extLst>
                <a:ext uri="{FF2B5EF4-FFF2-40B4-BE49-F238E27FC236}">
                  <a16:creationId xmlns:a16="http://schemas.microsoft.com/office/drawing/2014/main" id="{91FD0ACE-9FA7-07AB-5D74-9A8B34D122C1}"/>
                </a:ext>
              </a:extLst>
            </p:cNvPr>
            <p:cNvSpPr/>
            <p:nvPr/>
          </p:nvSpPr>
          <p:spPr>
            <a:xfrm>
              <a:off x="1391722" y="194017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6" name="Google Shape;5569;p68">
              <a:extLst>
                <a:ext uri="{FF2B5EF4-FFF2-40B4-BE49-F238E27FC236}">
                  <a16:creationId xmlns:a16="http://schemas.microsoft.com/office/drawing/2014/main" id="{454ADA45-0775-2326-C64E-61C88865B5B2}"/>
                </a:ext>
              </a:extLst>
            </p:cNvPr>
            <p:cNvSpPr/>
            <p:nvPr/>
          </p:nvSpPr>
          <p:spPr>
            <a:xfrm>
              <a:off x="1391627" y="194197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7" name="Google Shape;5570;p68">
              <a:extLst>
                <a:ext uri="{FF2B5EF4-FFF2-40B4-BE49-F238E27FC236}">
                  <a16:creationId xmlns:a16="http://schemas.microsoft.com/office/drawing/2014/main" id="{4658CD22-BB36-AB87-7997-5EC53B6BEAAD}"/>
                </a:ext>
              </a:extLst>
            </p:cNvPr>
            <p:cNvSpPr/>
            <p:nvPr/>
          </p:nvSpPr>
          <p:spPr>
            <a:xfrm>
              <a:off x="1391722" y="19396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8" name="Google Shape;5571;p68">
              <a:extLst>
                <a:ext uri="{FF2B5EF4-FFF2-40B4-BE49-F238E27FC236}">
                  <a16:creationId xmlns:a16="http://schemas.microsoft.com/office/drawing/2014/main" id="{7CD6C61C-0F22-BB24-EE94-8471FDA855D1}"/>
                </a:ext>
              </a:extLst>
            </p:cNvPr>
            <p:cNvSpPr/>
            <p:nvPr/>
          </p:nvSpPr>
          <p:spPr>
            <a:xfrm>
              <a:off x="1391722" y="19399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9" name="Google Shape;5572;p68">
              <a:extLst>
                <a:ext uri="{FF2B5EF4-FFF2-40B4-BE49-F238E27FC236}">
                  <a16:creationId xmlns:a16="http://schemas.microsoft.com/office/drawing/2014/main" id="{3CA2A6CE-4B51-5D50-9E1B-3DAB61838C9E}"/>
                </a:ext>
              </a:extLst>
            </p:cNvPr>
            <p:cNvSpPr/>
            <p:nvPr/>
          </p:nvSpPr>
          <p:spPr>
            <a:xfrm>
              <a:off x="1391722" y="19394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0" name="Google Shape;5573;p68">
              <a:extLst>
                <a:ext uri="{FF2B5EF4-FFF2-40B4-BE49-F238E27FC236}">
                  <a16:creationId xmlns:a16="http://schemas.microsoft.com/office/drawing/2014/main" id="{9B8D2731-36F5-EFD0-25FD-1E15993D9C50}"/>
                </a:ext>
              </a:extLst>
            </p:cNvPr>
            <p:cNvSpPr/>
            <p:nvPr/>
          </p:nvSpPr>
          <p:spPr>
            <a:xfrm>
              <a:off x="1391627" y="193912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1" name="Google Shape;5574;p68">
              <a:extLst>
                <a:ext uri="{FF2B5EF4-FFF2-40B4-BE49-F238E27FC236}">
                  <a16:creationId xmlns:a16="http://schemas.microsoft.com/office/drawing/2014/main" id="{6946A516-6AF2-3759-3B86-143678642E9B}"/>
                </a:ext>
              </a:extLst>
            </p:cNvPr>
            <p:cNvSpPr/>
            <p:nvPr/>
          </p:nvSpPr>
          <p:spPr>
            <a:xfrm>
              <a:off x="1391491" y="193865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2" name="Google Shape;5575;p68">
              <a:extLst>
                <a:ext uri="{FF2B5EF4-FFF2-40B4-BE49-F238E27FC236}">
                  <a16:creationId xmlns:a16="http://schemas.microsoft.com/office/drawing/2014/main" id="{AD1448C5-5EEC-4363-3980-400576E20A1C}"/>
                </a:ext>
              </a:extLst>
            </p:cNvPr>
            <p:cNvSpPr/>
            <p:nvPr/>
          </p:nvSpPr>
          <p:spPr>
            <a:xfrm>
              <a:off x="1391532" y="193880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3" name="Google Shape;5576;p68">
              <a:extLst>
                <a:ext uri="{FF2B5EF4-FFF2-40B4-BE49-F238E27FC236}">
                  <a16:creationId xmlns:a16="http://schemas.microsoft.com/office/drawing/2014/main" id="{9CD23035-F6D7-514D-53E0-EDF705DA3ECE}"/>
                </a:ext>
              </a:extLst>
            </p:cNvPr>
            <p:cNvSpPr/>
            <p:nvPr/>
          </p:nvSpPr>
          <p:spPr>
            <a:xfrm>
              <a:off x="1174075" y="1791214"/>
              <a:ext cx="223703" cy="138382"/>
            </a:xfrm>
            <a:custGeom>
              <a:avLst/>
              <a:gdLst/>
              <a:ahLst/>
              <a:cxnLst/>
              <a:rect l="l" t="t" r="r" b="b"/>
              <a:pathLst>
                <a:path w="16476" h="10192" extrusionOk="0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4" name="Google Shape;5577;p68">
              <a:extLst>
                <a:ext uri="{FF2B5EF4-FFF2-40B4-BE49-F238E27FC236}">
                  <a16:creationId xmlns:a16="http://schemas.microsoft.com/office/drawing/2014/main" id="{E0689373-8A19-95FB-D75A-4D99A3FC4CBA}"/>
                </a:ext>
              </a:extLst>
            </p:cNvPr>
            <p:cNvSpPr/>
            <p:nvPr/>
          </p:nvSpPr>
          <p:spPr>
            <a:xfrm>
              <a:off x="1356122" y="1909990"/>
              <a:ext cx="28160" cy="28771"/>
            </a:xfrm>
            <a:custGeom>
              <a:avLst/>
              <a:gdLst/>
              <a:ahLst/>
              <a:cxnLst/>
              <a:rect l="l" t="t" r="r" b="b"/>
              <a:pathLst>
                <a:path w="2074" h="2119" extrusionOk="0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5" name="Google Shape;5578;p68">
              <a:extLst>
                <a:ext uri="{FF2B5EF4-FFF2-40B4-BE49-F238E27FC236}">
                  <a16:creationId xmlns:a16="http://schemas.microsoft.com/office/drawing/2014/main" id="{BFC27252-5753-200C-10D0-696472672942}"/>
                </a:ext>
              </a:extLst>
            </p:cNvPr>
            <p:cNvSpPr/>
            <p:nvPr/>
          </p:nvSpPr>
          <p:spPr>
            <a:xfrm>
              <a:off x="1378552" y="19346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6" name="Google Shape;5579;p68">
              <a:extLst>
                <a:ext uri="{FF2B5EF4-FFF2-40B4-BE49-F238E27FC236}">
                  <a16:creationId xmlns:a16="http://schemas.microsoft.com/office/drawing/2014/main" id="{8D4A36EC-EA80-A4F8-CD89-3AC55D0645ED}"/>
                </a:ext>
              </a:extLst>
            </p:cNvPr>
            <p:cNvSpPr/>
            <p:nvPr/>
          </p:nvSpPr>
          <p:spPr>
            <a:xfrm>
              <a:off x="1374370" y="193789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7" name="Google Shape;5580;p68">
              <a:extLst>
                <a:ext uri="{FF2B5EF4-FFF2-40B4-BE49-F238E27FC236}">
                  <a16:creationId xmlns:a16="http://schemas.microsoft.com/office/drawing/2014/main" id="{50E9BAAD-AD97-216D-C267-BE633C9CB120}"/>
                </a:ext>
              </a:extLst>
            </p:cNvPr>
            <p:cNvSpPr/>
            <p:nvPr/>
          </p:nvSpPr>
          <p:spPr>
            <a:xfrm>
              <a:off x="1373759" y="19384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8" name="Google Shape;5581;p68">
              <a:extLst>
                <a:ext uri="{FF2B5EF4-FFF2-40B4-BE49-F238E27FC236}">
                  <a16:creationId xmlns:a16="http://schemas.microsoft.com/office/drawing/2014/main" id="{87D85BDC-DF82-4C47-FF06-85757DB465C2}"/>
                </a:ext>
              </a:extLst>
            </p:cNvPr>
            <p:cNvSpPr/>
            <p:nvPr/>
          </p:nvSpPr>
          <p:spPr>
            <a:xfrm>
              <a:off x="1377601" y="193519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9" name="Google Shape;5582;p68">
              <a:extLst>
                <a:ext uri="{FF2B5EF4-FFF2-40B4-BE49-F238E27FC236}">
                  <a16:creationId xmlns:a16="http://schemas.microsoft.com/office/drawing/2014/main" id="{36214CCC-6C7B-E8A0-660D-85091008C8C0}"/>
                </a:ext>
              </a:extLst>
            </p:cNvPr>
            <p:cNvSpPr/>
            <p:nvPr/>
          </p:nvSpPr>
          <p:spPr>
            <a:xfrm>
              <a:off x="1378362" y="193471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0" name="Google Shape;5583;p68">
              <a:extLst>
                <a:ext uri="{FF2B5EF4-FFF2-40B4-BE49-F238E27FC236}">
                  <a16:creationId xmlns:a16="http://schemas.microsoft.com/office/drawing/2014/main" id="{E872A0AF-930F-81F8-3A90-76D3A7753A74}"/>
                </a:ext>
              </a:extLst>
            </p:cNvPr>
            <p:cNvSpPr/>
            <p:nvPr/>
          </p:nvSpPr>
          <p:spPr>
            <a:xfrm>
              <a:off x="1377370" y="19353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1" name="Google Shape;5584;p68">
              <a:extLst>
                <a:ext uri="{FF2B5EF4-FFF2-40B4-BE49-F238E27FC236}">
                  <a16:creationId xmlns:a16="http://schemas.microsoft.com/office/drawing/2014/main" id="{5E2C19BC-546A-276E-BDF6-942F8ED106E9}"/>
                </a:ext>
              </a:extLst>
            </p:cNvPr>
            <p:cNvSpPr/>
            <p:nvPr/>
          </p:nvSpPr>
          <p:spPr>
            <a:xfrm>
              <a:off x="1377031" y="193557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2" name="Google Shape;5585;p68">
              <a:extLst>
                <a:ext uri="{FF2B5EF4-FFF2-40B4-BE49-F238E27FC236}">
                  <a16:creationId xmlns:a16="http://schemas.microsoft.com/office/drawing/2014/main" id="{FFFF2E3B-591A-A2B9-F315-0DEACFDF83CB}"/>
                </a:ext>
              </a:extLst>
            </p:cNvPr>
            <p:cNvSpPr/>
            <p:nvPr/>
          </p:nvSpPr>
          <p:spPr>
            <a:xfrm>
              <a:off x="1376705" y="1935855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3" name="Google Shape;5586;p68">
              <a:extLst>
                <a:ext uri="{FF2B5EF4-FFF2-40B4-BE49-F238E27FC236}">
                  <a16:creationId xmlns:a16="http://schemas.microsoft.com/office/drawing/2014/main" id="{5D951FE0-4E27-94B1-8DBF-9FF6DC650E49}"/>
                </a:ext>
              </a:extLst>
            </p:cNvPr>
            <p:cNvSpPr/>
            <p:nvPr/>
          </p:nvSpPr>
          <p:spPr>
            <a:xfrm>
              <a:off x="1375470" y="193690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4" name="Google Shape;5587;p68">
              <a:extLst>
                <a:ext uri="{FF2B5EF4-FFF2-40B4-BE49-F238E27FC236}">
                  <a16:creationId xmlns:a16="http://schemas.microsoft.com/office/drawing/2014/main" id="{7AA364A1-7C21-0116-AA79-3D47A042B063}"/>
                </a:ext>
              </a:extLst>
            </p:cNvPr>
            <p:cNvSpPr/>
            <p:nvPr/>
          </p:nvSpPr>
          <p:spPr>
            <a:xfrm>
              <a:off x="1377846" y="19350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5" name="Google Shape;5588;p68">
              <a:extLst>
                <a:ext uri="{FF2B5EF4-FFF2-40B4-BE49-F238E27FC236}">
                  <a16:creationId xmlns:a16="http://schemas.microsoft.com/office/drawing/2014/main" id="{0D4C86A9-3498-5E94-77BA-9259F31AF894}"/>
                </a:ext>
              </a:extLst>
            </p:cNvPr>
            <p:cNvSpPr/>
            <p:nvPr/>
          </p:nvSpPr>
          <p:spPr>
            <a:xfrm>
              <a:off x="1378076" y="1934905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6" name="Google Shape;5589;p68">
              <a:extLst>
                <a:ext uri="{FF2B5EF4-FFF2-40B4-BE49-F238E27FC236}">
                  <a16:creationId xmlns:a16="http://schemas.microsoft.com/office/drawing/2014/main" id="{28676699-35A6-D161-1F12-B135D933C0C9}"/>
                </a:ext>
              </a:extLst>
            </p:cNvPr>
            <p:cNvSpPr/>
            <p:nvPr/>
          </p:nvSpPr>
          <p:spPr>
            <a:xfrm>
              <a:off x="1374899" y="19373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7" name="Google Shape;5590;p68">
              <a:extLst>
                <a:ext uri="{FF2B5EF4-FFF2-40B4-BE49-F238E27FC236}">
                  <a16:creationId xmlns:a16="http://schemas.microsoft.com/office/drawing/2014/main" id="{19DB7B46-0106-AA68-75EB-73D48C3F1364}"/>
                </a:ext>
              </a:extLst>
            </p:cNvPr>
            <p:cNvSpPr/>
            <p:nvPr/>
          </p:nvSpPr>
          <p:spPr>
            <a:xfrm>
              <a:off x="1375890" y="1936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8" name="Google Shape;5591;p68">
              <a:extLst>
                <a:ext uri="{FF2B5EF4-FFF2-40B4-BE49-F238E27FC236}">
                  <a16:creationId xmlns:a16="http://schemas.microsoft.com/office/drawing/2014/main" id="{857A8E56-306C-BB3E-9761-CB0E88E23044}"/>
                </a:ext>
              </a:extLst>
            </p:cNvPr>
            <p:cNvSpPr/>
            <p:nvPr/>
          </p:nvSpPr>
          <p:spPr>
            <a:xfrm>
              <a:off x="1376325" y="193614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9" name="Google Shape;5592;p68">
              <a:extLst>
                <a:ext uri="{FF2B5EF4-FFF2-40B4-BE49-F238E27FC236}">
                  <a16:creationId xmlns:a16="http://schemas.microsoft.com/office/drawing/2014/main" id="{DB6B9CF1-552C-E53A-63D8-40478A68CCD7}"/>
                </a:ext>
              </a:extLst>
            </p:cNvPr>
            <p:cNvSpPr/>
            <p:nvPr/>
          </p:nvSpPr>
          <p:spPr>
            <a:xfrm>
              <a:off x="1378226" y="193481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0" name="Google Shape;5593;p68">
              <a:extLst>
                <a:ext uri="{FF2B5EF4-FFF2-40B4-BE49-F238E27FC236}">
                  <a16:creationId xmlns:a16="http://schemas.microsoft.com/office/drawing/2014/main" id="{F54EC9B3-5A12-8261-03D9-9E906E07E0C7}"/>
                </a:ext>
              </a:extLst>
            </p:cNvPr>
            <p:cNvSpPr/>
            <p:nvPr/>
          </p:nvSpPr>
          <p:spPr>
            <a:xfrm>
              <a:off x="1378647" y="1928917"/>
              <a:ext cx="3435" cy="5716"/>
            </a:xfrm>
            <a:custGeom>
              <a:avLst/>
              <a:gdLst/>
              <a:ahLst/>
              <a:cxnLst/>
              <a:rect l="l" t="t" r="r" b="b"/>
              <a:pathLst>
                <a:path w="253" h="421" extrusionOk="0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1" name="Google Shape;5594;p68">
              <a:extLst>
                <a:ext uri="{FF2B5EF4-FFF2-40B4-BE49-F238E27FC236}">
                  <a16:creationId xmlns:a16="http://schemas.microsoft.com/office/drawing/2014/main" id="{600A3BFB-9E3C-A0F7-2563-81265CBF0F54}"/>
                </a:ext>
              </a:extLst>
            </p:cNvPr>
            <p:cNvSpPr/>
            <p:nvPr/>
          </p:nvSpPr>
          <p:spPr>
            <a:xfrm>
              <a:off x="1384078" y="19268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2" name="Google Shape;5595;p68">
              <a:extLst>
                <a:ext uri="{FF2B5EF4-FFF2-40B4-BE49-F238E27FC236}">
                  <a16:creationId xmlns:a16="http://schemas.microsoft.com/office/drawing/2014/main" id="{65879C6C-ED39-320A-BD6B-D82B9D2F61AB}"/>
                </a:ext>
              </a:extLst>
            </p:cNvPr>
            <p:cNvSpPr/>
            <p:nvPr/>
          </p:nvSpPr>
          <p:spPr>
            <a:xfrm>
              <a:off x="1383127" y="1927152"/>
              <a:ext cx="869" cy="869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3" name="Google Shape;5596;p68">
              <a:extLst>
                <a:ext uri="{FF2B5EF4-FFF2-40B4-BE49-F238E27FC236}">
                  <a16:creationId xmlns:a16="http://schemas.microsoft.com/office/drawing/2014/main" id="{97A0C27D-E81E-1E33-6767-D6FD19C0A184}"/>
                </a:ext>
              </a:extLst>
            </p:cNvPr>
            <p:cNvSpPr/>
            <p:nvPr/>
          </p:nvSpPr>
          <p:spPr>
            <a:xfrm>
              <a:off x="1378647" y="1934524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5597;p68">
              <a:extLst>
                <a:ext uri="{FF2B5EF4-FFF2-40B4-BE49-F238E27FC236}">
                  <a16:creationId xmlns:a16="http://schemas.microsoft.com/office/drawing/2014/main" id="{CF8EC379-C5F9-C4BD-AF9D-DCF4C914505D}"/>
                </a:ext>
              </a:extLst>
            </p:cNvPr>
            <p:cNvSpPr/>
            <p:nvPr/>
          </p:nvSpPr>
          <p:spPr>
            <a:xfrm>
              <a:off x="1358213" y="1927342"/>
              <a:ext cx="394" cy="543"/>
            </a:xfrm>
            <a:custGeom>
              <a:avLst/>
              <a:gdLst/>
              <a:ahLst/>
              <a:cxnLst/>
              <a:rect l="l" t="t" r="r" b="b"/>
              <a:pathLst>
                <a:path w="29" h="40" extrusionOk="0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5" name="Google Shape;5598;p68">
              <a:extLst>
                <a:ext uri="{FF2B5EF4-FFF2-40B4-BE49-F238E27FC236}">
                  <a16:creationId xmlns:a16="http://schemas.microsoft.com/office/drawing/2014/main" id="{253CD29F-FCF6-0349-C76F-F26A3162EC21}"/>
                </a:ext>
              </a:extLst>
            </p:cNvPr>
            <p:cNvSpPr/>
            <p:nvPr/>
          </p:nvSpPr>
          <p:spPr>
            <a:xfrm>
              <a:off x="1360874" y="1924206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6" name="Google Shape;5599;p68">
              <a:extLst>
                <a:ext uri="{FF2B5EF4-FFF2-40B4-BE49-F238E27FC236}">
                  <a16:creationId xmlns:a16="http://schemas.microsoft.com/office/drawing/2014/main" id="{87C5047A-0AB0-11C4-EB13-B065901AC5DE}"/>
                </a:ext>
              </a:extLst>
            </p:cNvPr>
            <p:cNvSpPr/>
            <p:nvPr/>
          </p:nvSpPr>
          <p:spPr>
            <a:xfrm>
              <a:off x="1361064" y="192397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5600;p68">
              <a:extLst>
                <a:ext uri="{FF2B5EF4-FFF2-40B4-BE49-F238E27FC236}">
                  <a16:creationId xmlns:a16="http://schemas.microsoft.com/office/drawing/2014/main" id="{CD38B84B-36B5-8430-5388-653989B0D600}"/>
                </a:ext>
              </a:extLst>
            </p:cNvPr>
            <p:cNvSpPr/>
            <p:nvPr/>
          </p:nvSpPr>
          <p:spPr>
            <a:xfrm>
              <a:off x="1356122" y="1927912"/>
              <a:ext cx="2064" cy="2865"/>
            </a:xfrm>
            <a:custGeom>
              <a:avLst/>
              <a:gdLst/>
              <a:ahLst/>
              <a:cxnLst/>
              <a:rect l="l" t="t" r="r" b="b"/>
              <a:pathLst>
                <a:path w="152" h="211" extrusionOk="0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8" name="Google Shape;5601;p68">
              <a:extLst>
                <a:ext uri="{FF2B5EF4-FFF2-40B4-BE49-F238E27FC236}">
                  <a16:creationId xmlns:a16="http://schemas.microsoft.com/office/drawing/2014/main" id="{6912F6A7-F75F-C3E4-930E-BB21C99A7E38}"/>
                </a:ext>
              </a:extLst>
            </p:cNvPr>
            <p:cNvSpPr/>
            <p:nvPr/>
          </p:nvSpPr>
          <p:spPr>
            <a:xfrm>
              <a:off x="1358647" y="1926826"/>
              <a:ext cx="339" cy="434"/>
            </a:xfrm>
            <a:custGeom>
              <a:avLst/>
              <a:gdLst/>
              <a:ahLst/>
              <a:cxnLst/>
              <a:rect l="l" t="t" r="r" b="b"/>
              <a:pathLst>
                <a:path w="25" h="32" extrusionOk="0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9" name="Google Shape;5602;p68">
              <a:extLst>
                <a:ext uri="{FF2B5EF4-FFF2-40B4-BE49-F238E27FC236}">
                  <a16:creationId xmlns:a16="http://schemas.microsoft.com/office/drawing/2014/main" id="{2B0DBE11-D82A-2E18-D052-81AC564C5949}"/>
                </a:ext>
              </a:extLst>
            </p:cNvPr>
            <p:cNvSpPr/>
            <p:nvPr/>
          </p:nvSpPr>
          <p:spPr>
            <a:xfrm>
              <a:off x="1377465" y="1910085"/>
              <a:ext cx="1955" cy="14"/>
            </a:xfrm>
            <a:custGeom>
              <a:avLst/>
              <a:gdLst/>
              <a:ahLst/>
              <a:cxnLst/>
              <a:rect l="l" t="t" r="r" b="b"/>
              <a:pathLst>
                <a:path w="144" h="1" extrusionOk="0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0" name="Google Shape;5603;p68">
              <a:extLst>
                <a:ext uri="{FF2B5EF4-FFF2-40B4-BE49-F238E27FC236}">
                  <a16:creationId xmlns:a16="http://schemas.microsoft.com/office/drawing/2014/main" id="{D0849C3B-7137-FA2B-42A9-462DD920B370}"/>
                </a:ext>
              </a:extLst>
            </p:cNvPr>
            <p:cNvSpPr/>
            <p:nvPr/>
          </p:nvSpPr>
          <p:spPr>
            <a:xfrm>
              <a:off x="1359788" y="192544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1" name="Google Shape;5604;p68">
              <a:extLst>
                <a:ext uri="{FF2B5EF4-FFF2-40B4-BE49-F238E27FC236}">
                  <a16:creationId xmlns:a16="http://schemas.microsoft.com/office/drawing/2014/main" id="{006AE3AD-131B-DAF6-DD43-3832036FA4E6}"/>
                </a:ext>
              </a:extLst>
            </p:cNvPr>
            <p:cNvSpPr/>
            <p:nvPr/>
          </p:nvSpPr>
          <p:spPr>
            <a:xfrm>
              <a:off x="1359448" y="1925876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2" name="Google Shape;5605;p68">
              <a:extLst>
                <a:ext uri="{FF2B5EF4-FFF2-40B4-BE49-F238E27FC236}">
                  <a16:creationId xmlns:a16="http://schemas.microsoft.com/office/drawing/2014/main" id="{7EF3EA26-32BE-DF79-B13B-A656F8739AF1}"/>
                </a:ext>
              </a:extLst>
            </p:cNvPr>
            <p:cNvSpPr/>
            <p:nvPr/>
          </p:nvSpPr>
          <p:spPr>
            <a:xfrm>
              <a:off x="1360113" y="192511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3" name="Google Shape;5606;p68">
              <a:extLst>
                <a:ext uri="{FF2B5EF4-FFF2-40B4-BE49-F238E27FC236}">
                  <a16:creationId xmlns:a16="http://schemas.microsoft.com/office/drawing/2014/main" id="{C833A047-06AE-C575-FBC7-129818CC9B84}"/>
                </a:ext>
              </a:extLst>
            </p:cNvPr>
            <p:cNvSpPr/>
            <p:nvPr/>
          </p:nvSpPr>
          <p:spPr>
            <a:xfrm>
              <a:off x="1361213" y="192378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5607;p68">
              <a:extLst>
                <a:ext uri="{FF2B5EF4-FFF2-40B4-BE49-F238E27FC236}">
                  <a16:creationId xmlns:a16="http://schemas.microsoft.com/office/drawing/2014/main" id="{BBFC70C3-8502-197A-6E24-2CEEBC22FEF7}"/>
                </a:ext>
              </a:extLst>
            </p:cNvPr>
            <p:cNvSpPr/>
            <p:nvPr/>
          </p:nvSpPr>
          <p:spPr>
            <a:xfrm>
              <a:off x="1360643" y="1924450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5608;p68">
              <a:extLst>
                <a:ext uri="{FF2B5EF4-FFF2-40B4-BE49-F238E27FC236}">
                  <a16:creationId xmlns:a16="http://schemas.microsoft.com/office/drawing/2014/main" id="{AC7D5501-AD18-72B3-2929-FB9824C6E112}"/>
                </a:ext>
              </a:extLst>
            </p:cNvPr>
            <p:cNvSpPr/>
            <p:nvPr/>
          </p:nvSpPr>
          <p:spPr>
            <a:xfrm>
              <a:off x="1360399" y="1924735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5609;p68">
              <a:extLst>
                <a:ext uri="{FF2B5EF4-FFF2-40B4-BE49-F238E27FC236}">
                  <a16:creationId xmlns:a16="http://schemas.microsoft.com/office/drawing/2014/main" id="{78FB33D6-364A-35C7-DAE0-19730C6E6784}"/>
                </a:ext>
              </a:extLst>
            </p:cNvPr>
            <p:cNvSpPr/>
            <p:nvPr/>
          </p:nvSpPr>
          <p:spPr>
            <a:xfrm>
              <a:off x="1359068" y="1926351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7" name="Google Shape;5610;p68">
              <a:extLst>
                <a:ext uri="{FF2B5EF4-FFF2-40B4-BE49-F238E27FC236}">
                  <a16:creationId xmlns:a16="http://schemas.microsoft.com/office/drawing/2014/main" id="{AD82148C-AE93-E3A6-C560-C8F45D41B344}"/>
                </a:ext>
              </a:extLst>
            </p:cNvPr>
            <p:cNvSpPr/>
            <p:nvPr/>
          </p:nvSpPr>
          <p:spPr>
            <a:xfrm>
              <a:off x="1380833" y="1905333"/>
              <a:ext cx="7386" cy="17841"/>
            </a:xfrm>
            <a:custGeom>
              <a:avLst/>
              <a:gdLst/>
              <a:ahLst/>
              <a:cxnLst/>
              <a:rect l="l" t="t" r="r" b="b"/>
              <a:pathLst>
                <a:path w="544" h="1314" extrusionOk="0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8" name="Google Shape;5611;p68">
              <a:extLst>
                <a:ext uri="{FF2B5EF4-FFF2-40B4-BE49-F238E27FC236}">
                  <a16:creationId xmlns:a16="http://schemas.microsoft.com/office/drawing/2014/main" id="{26B525AA-88FC-B2B8-0BF3-F1CD6CE78B64}"/>
                </a:ext>
              </a:extLst>
            </p:cNvPr>
            <p:cNvSpPr/>
            <p:nvPr/>
          </p:nvSpPr>
          <p:spPr>
            <a:xfrm>
              <a:off x="1381973" y="19096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5612;p68">
              <a:extLst>
                <a:ext uri="{FF2B5EF4-FFF2-40B4-BE49-F238E27FC236}">
                  <a16:creationId xmlns:a16="http://schemas.microsoft.com/office/drawing/2014/main" id="{A24DFF1E-6BBA-274B-8A7D-89210A7BB2A2}"/>
                </a:ext>
              </a:extLst>
            </p:cNvPr>
            <p:cNvSpPr/>
            <p:nvPr/>
          </p:nvSpPr>
          <p:spPr>
            <a:xfrm>
              <a:off x="1381837" y="1909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0" name="Google Shape;5613;p68">
              <a:extLst>
                <a:ext uri="{FF2B5EF4-FFF2-40B4-BE49-F238E27FC236}">
                  <a16:creationId xmlns:a16="http://schemas.microsoft.com/office/drawing/2014/main" id="{217DEA3B-08D3-2EB0-1472-D865BB2C969D}"/>
                </a:ext>
              </a:extLst>
            </p:cNvPr>
            <p:cNvSpPr/>
            <p:nvPr/>
          </p:nvSpPr>
          <p:spPr>
            <a:xfrm>
              <a:off x="1386970" y="190561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1" name="Google Shape;5614;p68">
              <a:extLst>
                <a:ext uri="{FF2B5EF4-FFF2-40B4-BE49-F238E27FC236}">
                  <a16:creationId xmlns:a16="http://schemas.microsoft.com/office/drawing/2014/main" id="{B6887B34-C3F0-DB9F-4EB6-C7F0098835B9}"/>
                </a:ext>
              </a:extLst>
            </p:cNvPr>
            <p:cNvSpPr/>
            <p:nvPr/>
          </p:nvSpPr>
          <p:spPr>
            <a:xfrm>
              <a:off x="1382123" y="19095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2" name="Google Shape;5615;p68">
              <a:extLst>
                <a:ext uri="{FF2B5EF4-FFF2-40B4-BE49-F238E27FC236}">
                  <a16:creationId xmlns:a16="http://schemas.microsoft.com/office/drawing/2014/main" id="{D4409A65-F6BA-023B-9502-E09C5B23503C}"/>
                </a:ext>
              </a:extLst>
            </p:cNvPr>
            <p:cNvSpPr/>
            <p:nvPr/>
          </p:nvSpPr>
          <p:spPr>
            <a:xfrm>
              <a:off x="1382543" y="1908374"/>
              <a:ext cx="584" cy="774"/>
            </a:xfrm>
            <a:custGeom>
              <a:avLst/>
              <a:gdLst/>
              <a:ahLst/>
              <a:cxnLst/>
              <a:rect l="l" t="t" r="r" b="b"/>
              <a:pathLst>
                <a:path w="43" h="57" extrusionOk="0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3" name="Google Shape;5616;p68">
              <a:extLst>
                <a:ext uri="{FF2B5EF4-FFF2-40B4-BE49-F238E27FC236}">
                  <a16:creationId xmlns:a16="http://schemas.microsoft.com/office/drawing/2014/main" id="{B173CBED-0E75-14B1-6B19-013009A6DE00}"/>
                </a:ext>
              </a:extLst>
            </p:cNvPr>
            <p:cNvSpPr/>
            <p:nvPr/>
          </p:nvSpPr>
          <p:spPr>
            <a:xfrm>
              <a:off x="1387214" y="190576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4" name="Google Shape;5617;p68">
              <a:extLst>
                <a:ext uri="{FF2B5EF4-FFF2-40B4-BE49-F238E27FC236}">
                  <a16:creationId xmlns:a16="http://schemas.microsoft.com/office/drawing/2014/main" id="{0E901A4C-00BF-9E3C-7152-125B75D885FF}"/>
                </a:ext>
              </a:extLst>
            </p:cNvPr>
            <p:cNvSpPr/>
            <p:nvPr/>
          </p:nvSpPr>
          <p:spPr>
            <a:xfrm>
              <a:off x="1382408" y="190918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5618;p68">
              <a:extLst>
                <a:ext uri="{FF2B5EF4-FFF2-40B4-BE49-F238E27FC236}">
                  <a16:creationId xmlns:a16="http://schemas.microsoft.com/office/drawing/2014/main" id="{29CA8188-4A27-40E7-E962-74D715380626}"/>
                </a:ext>
              </a:extLst>
            </p:cNvPr>
            <p:cNvSpPr/>
            <p:nvPr/>
          </p:nvSpPr>
          <p:spPr>
            <a:xfrm>
              <a:off x="1381593" y="19099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5619;p68">
              <a:extLst>
                <a:ext uri="{FF2B5EF4-FFF2-40B4-BE49-F238E27FC236}">
                  <a16:creationId xmlns:a16="http://schemas.microsoft.com/office/drawing/2014/main" id="{84A776AA-068D-3B2F-A3EC-7D55FE3446E1}"/>
                </a:ext>
              </a:extLst>
            </p:cNvPr>
            <p:cNvSpPr/>
            <p:nvPr/>
          </p:nvSpPr>
          <p:spPr>
            <a:xfrm>
              <a:off x="1387499" y="1905957"/>
              <a:ext cx="720" cy="584"/>
            </a:xfrm>
            <a:custGeom>
              <a:avLst/>
              <a:gdLst/>
              <a:ahLst/>
              <a:cxnLst/>
              <a:rect l="l" t="t" r="r" b="b"/>
              <a:pathLst>
                <a:path w="53" h="43" extrusionOk="0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5620;p68">
              <a:extLst>
                <a:ext uri="{FF2B5EF4-FFF2-40B4-BE49-F238E27FC236}">
                  <a16:creationId xmlns:a16="http://schemas.microsoft.com/office/drawing/2014/main" id="{73EAE859-25BA-8050-ABBF-9D86184326C9}"/>
                </a:ext>
              </a:extLst>
            </p:cNvPr>
            <p:cNvSpPr/>
            <p:nvPr/>
          </p:nvSpPr>
          <p:spPr>
            <a:xfrm>
              <a:off x="1382258" y="190937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5621;p68">
              <a:extLst>
                <a:ext uri="{FF2B5EF4-FFF2-40B4-BE49-F238E27FC236}">
                  <a16:creationId xmlns:a16="http://schemas.microsoft.com/office/drawing/2014/main" id="{99172F85-E79F-ABEE-2E71-669FC3315E85}"/>
                </a:ext>
              </a:extLst>
            </p:cNvPr>
            <p:cNvSpPr/>
            <p:nvPr/>
          </p:nvSpPr>
          <p:spPr>
            <a:xfrm>
              <a:off x="1381688" y="190985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5622;p68">
              <a:extLst>
                <a:ext uri="{FF2B5EF4-FFF2-40B4-BE49-F238E27FC236}">
                  <a16:creationId xmlns:a16="http://schemas.microsoft.com/office/drawing/2014/main" id="{EC0A7CF0-D2BA-BF96-20C2-6162B75CB858}"/>
                </a:ext>
              </a:extLst>
            </p:cNvPr>
            <p:cNvSpPr/>
            <p:nvPr/>
          </p:nvSpPr>
          <p:spPr>
            <a:xfrm>
              <a:off x="1380833" y="1922875"/>
              <a:ext cx="2105" cy="299"/>
            </a:xfrm>
            <a:custGeom>
              <a:avLst/>
              <a:gdLst/>
              <a:ahLst/>
              <a:cxnLst/>
              <a:rect l="l" t="t" r="r" b="b"/>
              <a:pathLst>
                <a:path w="155" h="22" extrusionOk="0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5623;p68">
              <a:extLst>
                <a:ext uri="{FF2B5EF4-FFF2-40B4-BE49-F238E27FC236}">
                  <a16:creationId xmlns:a16="http://schemas.microsoft.com/office/drawing/2014/main" id="{20EE444A-1390-5AC0-2047-BF3D68AC2332}"/>
                </a:ext>
              </a:extLst>
            </p:cNvPr>
            <p:cNvSpPr/>
            <p:nvPr/>
          </p:nvSpPr>
          <p:spPr>
            <a:xfrm>
              <a:off x="1490539" y="1892285"/>
              <a:ext cx="19416" cy="14772"/>
            </a:xfrm>
            <a:custGeom>
              <a:avLst/>
              <a:gdLst/>
              <a:ahLst/>
              <a:cxnLst/>
              <a:rect l="l" t="t" r="r" b="b"/>
              <a:pathLst>
                <a:path w="1430" h="1088" extrusionOk="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1" name="Google Shape;5624;p68">
              <a:extLst>
                <a:ext uri="{FF2B5EF4-FFF2-40B4-BE49-F238E27FC236}">
                  <a16:creationId xmlns:a16="http://schemas.microsoft.com/office/drawing/2014/main" id="{1DF7940E-007A-12D5-A8C6-840874A6DB8D}"/>
                </a:ext>
              </a:extLst>
            </p:cNvPr>
            <p:cNvSpPr/>
            <p:nvPr/>
          </p:nvSpPr>
          <p:spPr>
            <a:xfrm>
              <a:off x="1510647" y="1894932"/>
              <a:ext cx="23353" cy="13252"/>
            </a:xfrm>
            <a:custGeom>
              <a:avLst/>
              <a:gdLst/>
              <a:ahLst/>
              <a:cxnLst/>
              <a:rect l="l" t="t" r="r" b="b"/>
              <a:pathLst>
                <a:path w="1720" h="976" extrusionOk="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2" name="Google Shape;5625;p68">
              <a:extLst>
                <a:ext uri="{FF2B5EF4-FFF2-40B4-BE49-F238E27FC236}">
                  <a16:creationId xmlns:a16="http://schemas.microsoft.com/office/drawing/2014/main" id="{44CA2E4A-86D3-6568-261C-E764E4D3E764}"/>
                </a:ext>
              </a:extLst>
            </p:cNvPr>
            <p:cNvSpPr/>
            <p:nvPr/>
          </p:nvSpPr>
          <p:spPr>
            <a:xfrm>
              <a:off x="1510797" y="190438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3" name="Google Shape;5626;p68">
              <a:extLst>
                <a:ext uri="{FF2B5EF4-FFF2-40B4-BE49-F238E27FC236}">
                  <a16:creationId xmlns:a16="http://schemas.microsoft.com/office/drawing/2014/main" id="{DBDC7D3D-0B93-4F7A-3C76-017C11133638}"/>
                </a:ext>
              </a:extLst>
            </p:cNvPr>
            <p:cNvSpPr/>
            <p:nvPr/>
          </p:nvSpPr>
          <p:spPr>
            <a:xfrm>
              <a:off x="1511598" y="189645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5627;p68">
              <a:extLst>
                <a:ext uri="{FF2B5EF4-FFF2-40B4-BE49-F238E27FC236}">
                  <a16:creationId xmlns:a16="http://schemas.microsoft.com/office/drawing/2014/main" id="{5B70E943-3115-1BE3-B5ED-513E168BBF91}"/>
                </a:ext>
              </a:extLst>
            </p:cNvPr>
            <p:cNvSpPr/>
            <p:nvPr/>
          </p:nvSpPr>
          <p:spPr>
            <a:xfrm>
              <a:off x="1510647" y="1905998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5628;p68">
              <a:extLst>
                <a:ext uri="{FF2B5EF4-FFF2-40B4-BE49-F238E27FC236}">
                  <a16:creationId xmlns:a16="http://schemas.microsoft.com/office/drawing/2014/main" id="{8C9F2917-49A8-D5D0-0D9A-1C9726BADDFF}"/>
                </a:ext>
              </a:extLst>
            </p:cNvPr>
            <p:cNvSpPr/>
            <p:nvPr/>
          </p:nvSpPr>
          <p:spPr>
            <a:xfrm>
              <a:off x="1510552" y="19077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6" name="Google Shape;5629;p68">
              <a:extLst>
                <a:ext uri="{FF2B5EF4-FFF2-40B4-BE49-F238E27FC236}">
                  <a16:creationId xmlns:a16="http://schemas.microsoft.com/office/drawing/2014/main" id="{84762755-87AB-3C7C-5424-576D246BD4AF}"/>
                </a:ext>
              </a:extLst>
            </p:cNvPr>
            <p:cNvSpPr/>
            <p:nvPr/>
          </p:nvSpPr>
          <p:spPr>
            <a:xfrm>
              <a:off x="1510932" y="190282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7" name="Google Shape;5630;p68">
              <a:extLst>
                <a:ext uri="{FF2B5EF4-FFF2-40B4-BE49-F238E27FC236}">
                  <a16:creationId xmlns:a16="http://schemas.microsoft.com/office/drawing/2014/main" id="{19D97A8D-D2B4-CE3A-22AC-8E9A4C041033}"/>
                </a:ext>
              </a:extLst>
            </p:cNvPr>
            <p:cNvSpPr/>
            <p:nvPr/>
          </p:nvSpPr>
          <p:spPr>
            <a:xfrm>
              <a:off x="1511082" y="1901056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5631;p68">
              <a:extLst>
                <a:ext uri="{FF2B5EF4-FFF2-40B4-BE49-F238E27FC236}">
                  <a16:creationId xmlns:a16="http://schemas.microsoft.com/office/drawing/2014/main" id="{2214E6AD-D690-ECB2-D045-4C17947DDA0B}"/>
                </a:ext>
              </a:extLst>
            </p:cNvPr>
            <p:cNvSpPr/>
            <p:nvPr/>
          </p:nvSpPr>
          <p:spPr>
            <a:xfrm>
              <a:off x="1511462" y="189782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5632;p68">
              <a:extLst>
                <a:ext uri="{FF2B5EF4-FFF2-40B4-BE49-F238E27FC236}">
                  <a16:creationId xmlns:a16="http://schemas.microsoft.com/office/drawing/2014/main" id="{F8B84D83-5F6E-90CF-415D-90DE738391C0}"/>
                </a:ext>
              </a:extLst>
            </p:cNvPr>
            <p:cNvSpPr/>
            <p:nvPr/>
          </p:nvSpPr>
          <p:spPr>
            <a:xfrm>
              <a:off x="1511272" y="1899399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5633;p68">
              <a:extLst>
                <a:ext uri="{FF2B5EF4-FFF2-40B4-BE49-F238E27FC236}">
                  <a16:creationId xmlns:a16="http://schemas.microsoft.com/office/drawing/2014/main" id="{8F4A1D32-7091-BE46-47AF-C3C145776312}"/>
                </a:ext>
              </a:extLst>
            </p:cNvPr>
            <p:cNvSpPr/>
            <p:nvPr/>
          </p:nvSpPr>
          <p:spPr>
            <a:xfrm>
              <a:off x="1511788" y="1895068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5634;p68">
              <a:extLst>
                <a:ext uri="{FF2B5EF4-FFF2-40B4-BE49-F238E27FC236}">
                  <a16:creationId xmlns:a16="http://schemas.microsoft.com/office/drawing/2014/main" id="{335AAD3C-2180-E187-9D12-F076B9D24320}"/>
                </a:ext>
              </a:extLst>
            </p:cNvPr>
            <p:cNvSpPr/>
            <p:nvPr/>
          </p:nvSpPr>
          <p:spPr>
            <a:xfrm>
              <a:off x="1394193" y="1931619"/>
              <a:ext cx="29585" cy="30481"/>
            </a:xfrm>
            <a:custGeom>
              <a:avLst/>
              <a:gdLst/>
              <a:ahLst/>
              <a:cxnLst/>
              <a:rect l="l" t="t" r="r" b="b"/>
              <a:pathLst>
                <a:path w="2179" h="2245" extrusionOk="0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5635;p68">
              <a:extLst>
                <a:ext uri="{FF2B5EF4-FFF2-40B4-BE49-F238E27FC236}">
                  <a16:creationId xmlns:a16="http://schemas.microsoft.com/office/drawing/2014/main" id="{CE86D908-998F-8979-4E40-08B8A247D81F}"/>
                </a:ext>
              </a:extLst>
            </p:cNvPr>
            <p:cNvSpPr/>
            <p:nvPr/>
          </p:nvSpPr>
          <p:spPr>
            <a:xfrm>
              <a:off x="1418863" y="19336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5636;p68">
              <a:extLst>
                <a:ext uri="{FF2B5EF4-FFF2-40B4-BE49-F238E27FC236}">
                  <a16:creationId xmlns:a16="http://schemas.microsoft.com/office/drawing/2014/main" id="{F3EDBC72-3368-2EEA-12B2-3B01D4F84C89}"/>
                </a:ext>
              </a:extLst>
            </p:cNvPr>
            <p:cNvSpPr/>
            <p:nvPr/>
          </p:nvSpPr>
          <p:spPr>
            <a:xfrm>
              <a:off x="1419488" y="1933194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4" name="Google Shape;5637;p68">
              <a:extLst>
                <a:ext uri="{FF2B5EF4-FFF2-40B4-BE49-F238E27FC236}">
                  <a16:creationId xmlns:a16="http://schemas.microsoft.com/office/drawing/2014/main" id="{411A387D-6E3B-7B4E-A5F4-EDB73B95169D}"/>
                </a:ext>
              </a:extLst>
            </p:cNvPr>
            <p:cNvSpPr/>
            <p:nvPr/>
          </p:nvSpPr>
          <p:spPr>
            <a:xfrm>
              <a:off x="1421429" y="1932189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5" name="Google Shape;5638;p68">
              <a:extLst>
                <a:ext uri="{FF2B5EF4-FFF2-40B4-BE49-F238E27FC236}">
                  <a16:creationId xmlns:a16="http://schemas.microsoft.com/office/drawing/2014/main" id="{23A61CB1-DCD6-B94E-8244-5A4096C659B5}"/>
                </a:ext>
              </a:extLst>
            </p:cNvPr>
            <p:cNvSpPr/>
            <p:nvPr/>
          </p:nvSpPr>
          <p:spPr>
            <a:xfrm>
              <a:off x="1420058" y="193281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5639;p68">
              <a:extLst>
                <a:ext uri="{FF2B5EF4-FFF2-40B4-BE49-F238E27FC236}">
                  <a16:creationId xmlns:a16="http://schemas.microsoft.com/office/drawing/2014/main" id="{82871856-4009-5827-4717-7518AF443850}"/>
                </a:ext>
              </a:extLst>
            </p:cNvPr>
            <p:cNvSpPr/>
            <p:nvPr/>
          </p:nvSpPr>
          <p:spPr>
            <a:xfrm>
              <a:off x="1423575" y="193161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5640;p68">
              <a:extLst>
                <a:ext uri="{FF2B5EF4-FFF2-40B4-BE49-F238E27FC236}">
                  <a16:creationId xmlns:a16="http://schemas.microsoft.com/office/drawing/2014/main" id="{24DABABA-C979-0B1D-07F6-F7FE4E624FBA}"/>
                </a:ext>
              </a:extLst>
            </p:cNvPr>
            <p:cNvSpPr/>
            <p:nvPr/>
          </p:nvSpPr>
          <p:spPr>
            <a:xfrm>
              <a:off x="1422190" y="193195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5641;p68">
              <a:extLst>
                <a:ext uri="{FF2B5EF4-FFF2-40B4-BE49-F238E27FC236}">
                  <a16:creationId xmlns:a16="http://schemas.microsoft.com/office/drawing/2014/main" id="{C13EA779-4551-0009-CD6B-E47965CF58A8}"/>
                </a:ext>
              </a:extLst>
            </p:cNvPr>
            <p:cNvSpPr/>
            <p:nvPr/>
          </p:nvSpPr>
          <p:spPr>
            <a:xfrm>
              <a:off x="1422814" y="1931768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9" name="Google Shape;5642;p68">
              <a:extLst>
                <a:ext uri="{FF2B5EF4-FFF2-40B4-BE49-F238E27FC236}">
                  <a16:creationId xmlns:a16="http://schemas.microsoft.com/office/drawing/2014/main" id="{3CA06615-407D-3764-4FEC-F21839C5A5BA}"/>
                </a:ext>
              </a:extLst>
            </p:cNvPr>
            <p:cNvSpPr/>
            <p:nvPr/>
          </p:nvSpPr>
          <p:spPr>
            <a:xfrm>
              <a:off x="1399189" y="19442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0" name="Google Shape;5643;p68">
              <a:extLst>
                <a:ext uri="{FF2B5EF4-FFF2-40B4-BE49-F238E27FC236}">
                  <a16:creationId xmlns:a16="http://schemas.microsoft.com/office/drawing/2014/main" id="{697A116D-A8F6-81F5-9B98-4C6890A05EA1}"/>
                </a:ext>
              </a:extLst>
            </p:cNvPr>
            <p:cNvSpPr/>
            <p:nvPr/>
          </p:nvSpPr>
          <p:spPr>
            <a:xfrm>
              <a:off x="1420669" y="1932433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1" name="Google Shape;5644;p68">
              <a:extLst>
                <a:ext uri="{FF2B5EF4-FFF2-40B4-BE49-F238E27FC236}">
                  <a16:creationId xmlns:a16="http://schemas.microsoft.com/office/drawing/2014/main" id="{69DE7D32-675C-18C4-51BE-CFF10BCECD8D}"/>
                </a:ext>
              </a:extLst>
            </p:cNvPr>
            <p:cNvSpPr/>
            <p:nvPr/>
          </p:nvSpPr>
          <p:spPr>
            <a:xfrm>
              <a:off x="1399135" y="1942793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5645;p68">
              <a:extLst>
                <a:ext uri="{FF2B5EF4-FFF2-40B4-BE49-F238E27FC236}">
                  <a16:creationId xmlns:a16="http://schemas.microsoft.com/office/drawing/2014/main" id="{971F0D90-C623-0ECB-6DE5-E4898836C46A}"/>
                </a:ext>
              </a:extLst>
            </p:cNvPr>
            <p:cNvSpPr/>
            <p:nvPr/>
          </p:nvSpPr>
          <p:spPr>
            <a:xfrm>
              <a:off x="1494680" y="2006254"/>
              <a:ext cx="293288" cy="299506"/>
            </a:xfrm>
            <a:custGeom>
              <a:avLst/>
              <a:gdLst/>
              <a:ahLst/>
              <a:cxnLst/>
              <a:rect l="l" t="t" r="r" b="b"/>
              <a:pathLst>
                <a:path w="21601" h="22059" extrusionOk="0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3" name="Google Shape;5646;p68">
              <a:extLst>
                <a:ext uri="{FF2B5EF4-FFF2-40B4-BE49-F238E27FC236}">
                  <a16:creationId xmlns:a16="http://schemas.microsoft.com/office/drawing/2014/main" id="{2617DAD0-9CD1-A33B-B607-2E6CE72428DB}"/>
                </a:ext>
              </a:extLst>
            </p:cNvPr>
            <p:cNvSpPr/>
            <p:nvPr/>
          </p:nvSpPr>
          <p:spPr>
            <a:xfrm>
              <a:off x="1610849" y="2278130"/>
              <a:ext cx="35193" cy="37406"/>
            </a:xfrm>
            <a:custGeom>
              <a:avLst/>
              <a:gdLst/>
              <a:ahLst/>
              <a:cxnLst/>
              <a:rect l="l" t="t" r="r" b="b"/>
              <a:pathLst>
                <a:path w="2592" h="2755" extrusionOk="0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5647;p68">
              <a:extLst>
                <a:ext uri="{FF2B5EF4-FFF2-40B4-BE49-F238E27FC236}">
                  <a16:creationId xmlns:a16="http://schemas.microsoft.com/office/drawing/2014/main" id="{AB1AE106-A440-30F5-ED1A-30A13D82771C}"/>
                </a:ext>
              </a:extLst>
            </p:cNvPr>
            <p:cNvSpPr/>
            <p:nvPr/>
          </p:nvSpPr>
          <p:spPr>
            <a:xfrm>
              <a:off x="1645078" y="230384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5648;p68">
              <a:extLst>
                <a:ext uri="{FF2B5EF4-FFF2-40B4-BE49-F238E27FC236}">
                  <a16:creationId xmlns:a16="http://schemas.microsoft.com/office/drawing/2014/main" id="{2A6E0A93-187C-36AC-DAE3-10BFB0E5DC04}"/>
                </a:ext>
              </a:extLst>
            </p:cNvPr>
            <p:cNvSpPr/>
            <p:nvPr/>
          </p:nvSpPr>
          <p:spPr>
            <a:xfrm>
              <a:off x="1644983" y="230028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5649;p68">
              <a:extLst>
                <a:ext uri="{FF2B5EF4-FFF2-40B4-BE49-F238E27FC236}">
                  <a16:creationId xmlns:a16="http://schemas.microsoft.com/office/drawing/2014/main" id="{BA017E93-ECE7-4222-8754-2E13DF5B6713}"/>
                </a:ext>
              </a:extLst>
            </p:cNvPr>
            <p:cNvSpPr/>
            <p:nvPr/>
          </p:nvSpPr>
          <p:spPr>
            <a:xfrm>
              <a:off x="1645173" y="23044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5650;p68">
              <a:extLst>
                <a:ext uri="{FF2B5EF4-FFF2-40B4-BE49-F238E27FC236}">
                  <a16:creationId xmlns:a16="http://schemas.microsoft.com/office/drawing/2014/main" id="{14BC78A6-8514-4C3C-68B1-DDC4920C9AD4}"/>
                </a:ext>
              </a:extLst>
            </p:cNvPr>
            <p:cNvSpPr/>
            <p:nvPr/>
          </p:nvSpPr>
          <p:spPr>
            <a:xfrm>
              <a:off x="1645024" y="23032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5651;p68">
              <a:extLst>
                <a:ext uri="{FF2B5EF4-FFF2-40B4-BE49-F238E27FC236}">
                  <a16:creationId xmlns:a16="http://schemas.microsoft.com/office/drawing/2014/main" id="{016FE4B1-137D-D05E-4C45-02636123EE2A}"/>
                </a:ext>
              </a:extLst>
            </p:cNvPr>
            <p:cNvSpPr/>
            <p:nvPr/>
          </p:nvSpPr>
          <p:spPr>
            <a:xfrm>
              <a:off x="1645268" y="230508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5652;p68">
              <a:extLst>
                <a:ext uri="{FF2B5EF4-FFF2-40B4-BE49-F238E27FC236}">
                  <a16:creationId xmlns:a16="http://schemas.microsoft.com/office/drawing/2014/main" id="{B4FB1183-9C2B-3169-B1B6-EBEC46969B9A}"/>
                </a:ext>
              </a:extLst>
            </p:cNvPr>
            <p:cNvSpPr/>
            <p:nvPr/>
          </p:nvSpPr>
          <p:spPr>
            <a:xfrm>
              <a:off x="1644983" y="230199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0" name="Google Shape;5653;p68">
              <a:extLst>
                <a:ext uri="{FF2B5EF4-FFF2-40B4-BE49-F238E27FC236}">
                  <a16:creationId xmlns:a16="http://schemas.microsoft.com/office/drawing/2014/main" id="{689910B2-C8F9-F95D-56BC-6B32A01B76DF}"/>
                </a:ext>
              </a:extLst>
            </p:cNvPr>
            <p:cNvSpPr/>
            <p:nvPr/>
          </p:nvSpPr>
          <p:spPr>
            <a:xfrm>
              <a:off x="1644983" y="230261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5654;p68">
              <a:extLst>
                <a:ext uri="{FF2B5EF4-FFF2-40B4-BE49-F238E27FC236}">
                  <a16:creationId xmlns:a16="http://schemas.microsoft.com/office/drawing/2014/main" id="{705E0BDB-D361-1CFC-949C-65A2D0721724}"/>
                </a:ext>
              </a:extLst>
            </p:cNvPr>
            <p:cNvSpPr/>
            <p:nvPr/>
          </p:nvSpPr>
          <p:spPr>
            <a:xfrm>
              <a:off x="1644983" y="230085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5655;p68">
              <a:extLst>
                <a:ext uri="{FF2B5EF4-FFF2-40B4-BE49-F238E27FC236}">
                  <a16:creationId xmlns:a16="http://schemas.microsoft.com/office/drawing/2014/main" id="{4590A87B-979A-4091-6CA1-D88FD9721279}"/>
                </a:ext>
              </a:extLst>
            </p:cNvPr>
            <p:cNvSpPr/>
            <p:nvPr/>
          </p:nvSpPr>
          <p:spPr>
            <a:xfrm>
              <a:off x="1645838" y="230694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3" name="Google Shape;5656;p68">
              <a:extLst>
                <a:ext uri="{FF2B5EF4-FFF2-40B4-BE49-F238E27FC236}">
                  <a16:creationId xmlns:a16="http://schemas.microsoft.com/office/drawing/2014/main" id="{A9872F25-CD08-63AC-A765-97F4F8237C01}"/>
                </a:ext>
              </a:extLst>
            </p:cNvPr>
            <p:cNvSpPr/>
            <p:nvPr/>
          </p:nvSpPr>
          <p:spPr>
            <a:xfrm>
              <a:off x="1645594" y="230631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4" name="Google Shape;5657;p68">
              <a:extLst>
                <a:ext uri="{FF2B5EF4-FFF2-40B4-BE49-F238E27FC236}">
                  <a16:creationId xmlns:a16="http://schemas.microsoft.com/office/drawing/2014/main" id="{C61AB979-179A-E5A8-3362-DD2025721E80}"/>
                </a:ext>
              </a:extLst>
            </p:cNvPr>
            <p:cNvSpPr/>
            <p:nvPr/>
          </p:nvSpPr>
          <p:spPr>
            <a:xfrm>
              <a:off x="1645404" y="230570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5658;p68">
              <a:extLst>
                <a:ext uri="{FF2B5EF4-FFF2-40B4-BE49-F238E27FC236}">
                  <a16:creationId xmlns:a16="http://schemas.microsoft.com/office/drawing/2014/main" id="{CB051ABB-E714-D64F-6AB5-F8C4F32DD914}"/>
                </a:ext>
              </a:extLst>
            </p:cNvPr>
            <p:cNvSpPr/>
            <p:nvPr/>
          </p:nvSpPr>
          <p:spPr>
            <a:xfrm>
              <a:off x="1617312" y="227870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5659;p68">
              <a:extLst>
                <a:ext uri="{FF2B5EF4-FFF2-40B4-BE49-F238E27FC236}">
                  <a16:creationId xmlns:a16="http://schemas.microsoft.com/office/drawing/2014/main" id="{D170D367-97BD-38C7-A4C1-87517B6C0285}"/>
                </a:ext>
              </a:extLst>
            </p:cNvPr>
            <p:cNvSpPr/>
            <p:nvPr/>
          </p:nvSpPr>
          <p:spPr>
            <a:xfrm>
              <a:off x="1618032" y="2278660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5660;p68">
              <a:extLst>
                <a:ext uri="{FF2B5EF4-FFF2-40B4-BE49-F238E27FC236}">
                  <a16:creationId xmlns:a16="http://schemas.microsoft.com/office/drawing/2014/main" id="{4FB46BB2-A251-9B4A-8EFD-2F40FEB5495B}"/>
                </a:ext>
              </a:extLst>
            </p:cNvPr>
            <p:cNvSpPr/>
            <p:nvPr/>
          </p:nvSpPr>
          <p:spPr>
            <a:xfrm>
              <a:off x="1645024" y="2299718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5661;p68">
              <a:extLst>
                <a:ext uri="{FF2B5EF4-FFF2-40B4-BE49-F238E27FC236}">
                  <a16:creationId xmlns:a16="http://schemas.microsoft.com/office/drawing/2014/main" id="{0F7F2869-9FF6-8399-EF79-D91C5A90DF40}"/>
                </a:ext>
              </a:extLst>
            </p:cNvPr>
            <p:cNvSpPr/>
            <p:nvPr/>
          </p:nvSpPr>
          <p:spPr>
            <a:xfrm>
              <a:off x="1645078" y="229918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5662;p68">
              <a:extLst>
                <a:ext uri="{FF2B5EF4-FFF2-40B4-BE49-F238E27FC236}">
                  <a16:creationId xmlns:a16="http://schemas.microsoft.com/office/drawing/2014/main" id="{73A37928-85E9-D8B9-E75D-3DE99784268E}"/>
                </a:ext>
              </a:extLst>
            </p:cNvPr>
            <p:cNvSpPr/>
            <p:nvPr/>
          </p:nvSpPr>
          <p:spPr>
            <a:xfrm>
              <a:off x="1644983" y="230142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5663;p68">
              <a:extLst>
                <a:ext uri="{FF2B5EF4-FFF2-40B4-BE49-F238E27FC236}">
                  <a16:creationId xmlns:a16="http://schemas.microsoft.com/office/drawing/2014/main" id="{FC9221DA-1D2F-4F9B-A3CF-B450960A97A1}"/>
                </a:ext>
              </a:extLst>
            </p:cNvPr>
            <p:cNvSpPr/>
            <p:nvPr/>
          </p:nvSpPr>
          <p:spPr>
            <a:xfrm>
              <a:off x="1645119" y="2298673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5664;p68">
              <a:extLst>
                <a:ext uri="{FF2B5EF4-FFF2-40B4-BE49-F238E27FC236}">
                  <a16:creationId xmlns:a16="http://schemas.microsoft.com/office/drawing/2014/main" id="{11A8704A-4FC4-6AC0-2B80-D38EE6CF76AD}"/>
                </a:ext>
              </a:extLst>
            </p:cNvPr>
            <p:cNvSpPr/>
            <p:nvPr/>
          </p:nvSpPr>
          <p:spPr>
            <a:xfrm>
              <a:off x="1618697" y="227856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5665;p68">
              <a:extLst>
                <a:ext uri="{FF2B5EF4-FFF2-40B4-BE49-F238E27FC236}">
                  <a16:creationId xmlns:a16="http://schemas.microsoft.com/office/drawing/2014/main" id="{65EF3836-B13D-6EBE-CA80-4E1E171308A1}"/>
                </a:ext>
              </a:extLst>
            </p:cNvPr>
            <p:cNvSpPr/>
            <p:nvPr/>
          </p:nvSpPr>
          <p:spPr>
            <a:xfrm>
              <a:off x="1533091" y="2481100"/>
              <a:ext cx="1575" cy="3014"/>
            </a:xfrm>
            <a:custGeom>
              <a:avLst/>
              <a:gdLst/>
              <a:ahLst/>
              <a:cxnLst/>
              <a:rect l="l" t="t" r="r" b="b"/>
              <a:pathLst>
                <a:path w="116" h="222" extrusionOk="0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5666;p68">
              <a:extLst>
                <a:ext uri="{FF2B5EF4-FFF2-40B4-BE49-F238E27FC236}">
                  <a16:creationId xmlns:a16="http://schemas.microsoft.com/office/drawing/2014/main" id="{BD38185F-461E-2B95-F836-9C88F5F9E39C}"/>
                </a:ext>
              </a:extLst>
            </p:cNvPr>
            <p:cNvSpPr/>
            <p:nvPr/>
          </p:nvSpPr>
          <p:spPr>
            <a:xfrm>
              <a:off x="1496866" y="2211818"/>
              <a:ext cx="147845" cy="264069"/>
            </a:xfrm>
            <a:custGeom>
              <a:avLst/>
              <a:gdLst/>
              <a:ahLst/>
              <a:cxnLst/>
              <a:rect l="l" t="t" r="r" b="b"/>
              <a:pathLst>
                <a:path w="10889" h="19449" extrusionOk="0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5667;p68">
              <a:extLst>
                <a:ext uri="{FF2B5EF4-FFF2-40B4-BE49-F238E27FC236}">
                  <a16:creationId xmlns:a16="http://schemas.microsoft.com/office/drawing/2014/main" id="{C05F8481-5FC8-7EB7-072B-38D095FEBFE5}"/>
                </a:ext>
              </a:extLst>
            </p:cNvPr>
            <p:cNvSpPr/>
            <p:nvPr/>
          </p:nvSpPr>
          <p:spPr>
            <a:xfrm>
              <a:off x="1532711" y="2487712"/>
              <a:ext cx="24589" cy="16850"/>
            </a:xfrm>
            <a:custGeom>
              <a:avLst/>
              <a:gdLst/>
              <a:ahLst/>
              <a:cxnLst/>
              <a:rect l="l" t="t" r="r" b="b"/>
              <a:pathLst>
                <a:path w="1811" h="1241" extrusionOk="0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5668;p68">
              <a:extLst>
                <a:ext uri="{FF2B5EF4-FFF2-40B4-BE49-F238E27FC236}">
                  <a16:creationId xmlns:a16="http://schemas.microsoft.com/office/drawing/2014/main" id="{7A3B389E-5BE1-91E3-9F43-F20D0268204F}"/>
                </a:ext>
              </a:extLst>
            </p:cNvPr>
            <p:cNvSpPr/>
            <p:nvPr/>
          </p:nvSpPr>
          <p:spPr>
            <a:xfrm>
              <a:off x="1640177" y="2240588"/>
              <a:ext cx="3245" cy="244"/>
            </a:xfrm>
            <a:custGeom>
              <a:avLst/>
              <a:gdLst/>
              <a:ahLst/>
              <a:cxnLst/>
              <a:rect l="l" t="t" r="r" b="b"/>
              <a:pathLst>
                <a:path w="239" h="18" extrusionOk="0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5669;p68">
              <a:extLst>
                <a:ext uri="{FF2B5EF4-FFF2-40B4-BE49-F238E27FC236}">
                  <a16:creationId xmlns:a16="http://schemas.microsoft.com/office/drawing/2014/main" id="{32B836BA-E932-9B65-7BA1-C1205CE60CEC}"/>
                </a:ext>
              </a:extLst>
            </p:cNvPr>
            <p:cNvSpPr/>
            <p:nvPr/>
          </p:nvSpPr>
          <p:spPr>
            <a:xfrm>
              <a:off x="1639946" y="22405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5670;p68">
              <a:extLst>
                <a:ext uri="{FF2B5EF4-FFF2-40B4-BE49-F238E27FC236}">
                  <a16:creationId xmlns:a16="http://schemas.microsoft.com/office/drawing/2014/main" id="{69244907-A7A8-8BA2-672C-219802837B20}"/>
                </a:ext>
              </a:extLst>
            </p:cNvPr>
            <p:cNvSpPr/>
            <p:nvPr/>
          </p:nvSpPr>
          <p:spPr>
            <a:xfrm>
              <a:off x="1620924" y="2257221"/>
              <a:ext cx="12709" cy="14555"/>
            </a:xfrm>
            <a:custGeom>
              <a:avLst/>
              <a:gdLst/>
              <a:ahLst/>
              <a:cxnLst/>
              <a:rect l="l" t="t" r="r" b="b"/>
              <a:pathLst>
                <a:path w="936" h="1072" extrusionOk="0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5671;p68">
              <a:extLst>
                <a:ext uri="{FF2B5EF4-FFF2-40B4-BE49-F238E27FC236}">
                  <a16:creationId xmlns:a16="http://schemas.microsoft.com/office/drawing/2014/main" id="{E009CDC8-76BB-78AD-1155-718C37709F2D}"/>
                </a:ext>
              </a:extLst>
            </p:cNvPr>
            <p:cNvSpPr/>
            <p:nvPr/>
          </p:nvSpPr>
          <p:spPr>
            <a:xfrm>
              <a:off x="1615031" y="2277560"/>
              <a:ext cx="733" cy="828"/>
            </a:xfrm>
            <a:custGeom>
              <a:avLst/>
              <a:gdLst/>
              <a:ahLst/>
              <a:cxnLst/>
              <a:rect l="l" t="t" r="r" b="b"/>
              <a:pathLst>
                <a:path w="54" h="61" extrusionOk="0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5672;p68">
              <a:extLst>
                <a:ext uri="{FF2B5EF4-FFF2-40B4-BE49-F238E27FC236}">
                  <a16:creationId xmlns:a16="http://schemas.microsoft.com/office/drawing/2014/main" id="{0E7B10B7-0ECA-E519-B0E1-351AD54476E4}"/>
                </a:ext>
              </a:extLst>
            </p:cNvPr>
            <p:cNvSpPr/>
            <p:nvPr/>
          </p:nvSpPr>
          <p:spPr>
            <a:xfrm>
              <a:off x="1644453" y="2246291"/>
              <a:ext cx="109" cy="1100"/>
            </a:xfrm>
            <a:custGeom>
              <a:avLst/>
              <a:gdLst/>
              <a:ahLst/>
              <a:cxnLst/>
              <a:rect l="l" t="t" r="r" b="b"/>
              <a:pathLst>
                <a:path w="8" h="81" extrusionOk="0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5673;p68">
              <a:extLst>
                <a:ext uri="{FF2B5EF4-FFF2-40B4-BE49-F238E27FC236}">
                  <a16:creationId xmlns:a16="http://schemas.microsoft.com/office/drawing/2014/main" id="{8CEF7BC9-5403-F269-D153-26EF44061923}"/>
                </a:ext>
              </a:extLst>
            </p:cNvPr>
            <p:cNvSpPr/>
            <p:nvPr/>
          </p:nvSpPr>
          <p:spPr>
            <a:xfrm>
              <a:off x="1644358" y="2245001"/>
              <a:ext cx="109" cy="1208"/>
            </a:xfrm>
            <a:custGeom>
              <a:avLst/>
              <a:gdLst/>
              <a:ahLst/>
              <a:cxnLst/>
              <a:rect l="l" t="t" r="r" b="b"/>
              <a:pathLst>
                <a:path w="8" h="89" extrusionOk="0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5674;p68">
              <a:extLst>
                <a:ext uri="{FF2B5EF4-FFF2-40B4-BE49-F238E27FC236}">
                  <a16:creationId xmlns:a16="http://schemas.microsoft.com/office/drawing/2014/main" id="{6180182B-EFF0-2BA2-C07E-2E95D419A61B}"/>
                </a:ext>
              </a:extLst>
            </p:cNvPr>
            <p:cNvSpPr/>
            <p:nvPr/>
          </p:nvSpPr>
          <p:spPr>
            <a:xfrm>
              <a:off x="1644168" y="224367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5675;p68">
              <a:extLst>
                <a:ext uri="{FF2B5EF4-FFF2-40B4-BE49-F238E27FC236}">
                  <a16:creationId xmlns:a16="http://schemas.microsoft.com/office/drawing/2014/main" id="{B85F93C3-5B2B-FFA5-D4CE-DC469C6B6C45}"/>
                </a:ext>
              </a:extLst>
            </p:cNvPr>
            <p:cNvSpPr/>
            <p:nvPr/>
          </p:nvSpPr>
          <p:spPr>
            <a:xfrm>
              <a:off x="1644358" y="22449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5676;p68">
              <a:extLst>
                <a:ext uri="{FF2B5EF4-FFF2-40B4-BE49-F238E27FC236}">
                  <a16:creationId xmlns:a16="http://schemas.microsoft.com/office/drawing/2014/main" id="{4CE766F6-7980-4909-18D7-B25AF7B1568C}"/>
                </a:ext>
              </a:extLst>
            </p:cNvPr>
            <p:cNvSpPr/>
            <p:nvPr/>
          </p:nvSpPr>
          <p:spPr>
            <a:xfrm>
              <a:off x="1635710" y="2253745"/>
              <a:ext cx="3720" cy="1914"/>
            </a:xfrm>
            <a:custGeom>
              <a:avLst/>
              <a:gdLst/>
              <a:ahLst/>
              <a:cxnLst/>
              <a:rect l="l" t="t" r="r" b="b"/>
              <a:pathLst>
                <a:path w="274" h="141" extrusionOk="0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4" name="Google Shape;5677;p68">
              <a:extLst>
                <a:ext uri="{FF2B5EF4-FFF2-40B4-BE49-F238E27FC236}">
                  <a16:creationId xmlns:a16="http://schemas.microsoft.com/office/drawing/2014/main" id="{2E0C8920-3B83-247F-504A-E5529AA0E933}"/>
                </a:ext>
              </a:extLst>
            </p:cNvPr>
            <p:cNvSpPr/>
            <p:nvPr/>
          </p:nvSpPr>
          <p:spPr>
            <a:xfrm>
              <a:off x="1614081" y="228003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5678;p68">
              <a:extLst>
                <a:ext uri="{FF2B5EF4-FFF2-40B4-BE49-F238E27FC236}">
                  <a16:creationId xmlns:a16="http://schemas.microsoft.com/office/drawing/2014/main" id="{7ABDF595-C9DF-A80A-4C5F-B4F52C38470A}"/>
                </a:ext>
              </a:extLst>
            </p:cNvPr>
            <p:cNvSpPr/>
            <p:nvPr/>
          </p:nvSpPr>
          <p:spPr>
            <a:xfrm>
              <a:off x="1611284" y="231011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5679;p68">
              <a:extLst>
                <a:ext uri="{FF2B5EF4-FFF2-40B4-BE49-F238E27FC236}">
                  <a16:creationId xmlns:a16="http://schemas.microsoft.com/office/drawing/2014/main" id="{EE0F67E5-52DC-64B5-ACB6-C567453282BD}"/>
                </a:ext>
              </a:extLst>
            </p:cNvPr>
            <p:cNvSpPr/>
            <p:nvPr/>
          </p:nvSpPr>
          <p:spPr>
            <a:xfrm>
              <a:off x="1611379" y="23097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5680;p68">
              <a:extLst>
                <a:ext uri="{FF2B5EF4-FFF2-40B4-BE49-F238E27FC236}">
                  <a16:creationId xmlns:a16="http://schemas.microsoft.com/office/drawing/2014/main" id="{020A723C-770D-4526-DAC7-8BE3D08505B6}"/>
                </a:ext>
              </a:extLst>
            </p:cNvPr>
            <p:cNvSpPr/>
            <p:nvPr/>
          </p:nvSpPr>
          <p:spPr>
            <a:xfrm>
              <a:off x="1611379" y="23095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5681;p68">
              <a:extLst>
                <a:ext uri="{FF2B5EF4-FFF2-40B4-BE49-F238E27FC236}">
                  <a16:creationId xmlns:a16="http://schemas.microsoft.com/office/drawing/2014/main" id="{239EB361-34B0-8146-6B16-BAEC39734E69}"/>
                </a:ext>
              </a:extLst>
            </p:cNvPr>
            <p:cNvSpPr/>
            <p:nvPr/>
          </p:nvSpPr>
          <p:spPr>
            <a:xfrm>
              <a:off x="1613700" y="228122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5682;p68">
              <a:extLst>
                <a:ext uri="{FF2B5EF4-FFF2-40B4-BE49-F238E27FC236}">
                  <a16:creationId xmlns:a16="http://schemas.microsoft.com/office/drawing/2014/main" id="{CE600615-9C26-036D-DC29-FD12AF2EE3C3}"/>
                </a:ext>
              </a:extLst>
            </p:cNvPr>
            <p:cNvSpPr/>
            <p:nvPr/>
          </p:nvSpPr>
          <p:spPr>
            <a:xfrm>
              <a:off x="1611134" y="23105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5683;p68">
              <a:extLst>
                <a:ext uri="{FF2B5EF4-FFF2-40B4-BE49-F238E27FC236}">
                  <a16:creationId xmlns:a16="http://schemas.microsoft.com/office/drawing/2014/main" id="{E272A513-9E88-6692-3AFA-FB0DE2388A69}"/>
                </a:ext>
              </a:extLst>
            </p:cNvPr>
            <p:cNvSpPr/>
            <p:nvPr/>
          </p:nvSpPr>
          <p:spPr>
            <a:xfrm>
              <a:off x="1481659" y="2178417"/>
              <a:ext cx="61465" cy="331549"/>
            </a:xfrm>
            <a:custGeom>
              <a:avLst/>
              <a:gdLst/>
              <a:ahLst/>
              <a:cxnLst/>
              <a:rect l="l" t="t" r="r" b="b"/>
              <a:pathLst>
                <a:path w="4527" h="24419" extrusionOk="0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5684;p68">
              <a:extLst>
                <a:ext uri="{FF2B5EF4-FFF2-40B4-BE49-F238E27FC236}">
                  <a16:creationId xmlns:a16="http://schemas.microsoft.com/office/drawing/2014/main" id="{6DEC9C78-23CC-6765-FD98-E8B6D6596C52}"/>
                </a:ext>
              </a:extLst>
            </p:cNvPr>
            <p:cNvSpPr/>
            <p:nvPr/>
          </p:nvSpPr>
          <p:spPr>
            <a:xfrm>
              <a:off x="1538223" y="2504929"/>
              <a:ext cx="4671" cy="855"/>
            </a:xfrm>
            <a:custGeom>
              <a:avLst/>
              <a:gdLst/>
              <a:ahLst/>
              <a:cxnLst/>
              <a:rect l="l" t="t" r="r" b="b"/>
              <a:pathLst>
                <a:path w="344" h="6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5685;p68">
              <a:extLst>
                <a:ext uri="{FF2B5EF4-FFF2-40B4-BE49-F238E27FC236}">
                  <a16:creationId xmlns:a16="http://schemas.microsoft.com/office/drawing/2014/main" id="{22725F36-A311-7142-FBFB-3B4DC15405DE}"/>
                </a:ext>
              </a:extLst>
            </p:cNvPr>
            <p:cNvSpPr/>
            <p:nvPr/>
          </p:nvSpPr>
          <p:spPr>
            <a:xfrm>
              <a:off x="1490593" y="2404157"/>
              <a:ext cx="3476" cy="4236"/>
            </a:xfrm>
            <a:custGeom>
              <a:avLst/>
              <a:gdLst/>
              <a:ahLst/>
              <a:cxnLst/>
              <a:rect l="l" t="t" r="r" b="b"/>
              <a:pathLst>
                <a:path w="256" h="312" extrusionOk="0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3" name="Google Shape;5686;p68">
              <a:extLst>
                <a:ext uri="{FF2B5EF4-FFF2-40B4-BE49-F238E27FC236}">
                  <a16:creationId xmlns:a16="http://schemas.microsoft.com/office/drawing/2014/main" id="{9A215D94-BA52-8E63-5CC2-C8AC4C327002}"/>
                </a:ext>
              </a:extLst>
            </p:cNvPr>
            <p:cNvSpPr/>
            <p:nvPr/>
          </p:nvSpPr>
          <p:spPr>
            <a:xfrm>
              <a:off x="1481225" y="2421916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5687;p68">
              <a:extLst>
                <a:ext uri="{FF2B5EF4-FFF2-40B4-BE49-F238E27FC236}">
                  <a16:creationId xmlns:a16="http://schemas.microsoft.com/office/drawing/2014/main" id="{BC830E3B-25A4-4D2D-8903-6CE3D59A8093}"/>
                </a:ext>
              </a:extLst>
            </p:cNvPr>
            <p:cNvSpPr/>
            <p:nvPr/>
          </p:nvSpPr>
          <p:spPr>
            <a:xfrm>
              <a:off x="1543206" y="221900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5688;p68">
              <a:extLst>
                <a:ext uri="{FF2B5EF4-FFF2-40B4-BE49-F238E27FC236}">
                  <a16:creationId xmlns:a16="http://schemas.microsoft.com/office/drawing/2014/main" id="{FF40AFD7-89EA-C8E1-2CEB-4F05407AD229}"/>
                </a:ext>
              </a:extLst>
            </p:cNvPr>
            <p:cNvSpPr/>
            <p:nvPr/>
          </p:nvSpPr>
          <p:spPr>
            <a:xfrm>
              <a:off x="1542351" y="2224132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5689;p68">
              <a:extLst>
                <a:ext uri="{FF2B5EF4-FFF2-40B4-BE49-F238E27FC236}">
                  <a16:creationId xmlns:a16="http://schemas.microsoft.com/office/drawing/2014/main" id="{B1512873-8437-F8A4-04A3-DF2D19D4AB7F}"/>
                </a:ext>
              </a:extLst>
            </p:cNvPr>
            <p:cNvSpPr/>
            <p:nvPr/>
          </p:nvSpPr>
          <p:spPr>
            <a:xfrm>
              <a:off x="1542446" y="2223617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7" name="Google Shape;5690;p68">
              <a:extLst>
                <a:ext uri="{FF2B5EF4-FFF2-40B4-BE49-F238E27FC236}">
                  <a16:creationId xmlns:a16="http://schemas.microsoft.com/office/drawing/2014/main" id="{6D446277-9198-B1E5-A9AC-BFACB31909D7}"/>
                </a:ext>
              </a:extLst>
            </p:cNvPr>
            <p:cNvSpPr/>
            <p:nvPr/>
          </p:nvSpPr>
          <p:spPr>
            <a:xfrm>
              <a:off x="1542256" y="222451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8" name="Google Shape;5691;p68">
              <a:extLst>
                <a:ext uri="{FF2B5EF4-FFF2-40B4-BE49-F238E27FC236}">
                  <a16:creationId xmlns:a16="http://schemas.microsoft.com/office/drawing/2014/main" id="{1CE6DFB0-12C4-3A35-FBFC-7D0FE59F60E4}"/>
                </a:ext>
              </a:extLst>
            </p:cNvPr>
            <p:cNvSpPr/>
            <p:nvPr/>
          </p:nvSpPr>
          <p:spPr>
            <a:xfrm>
              <a:off x="1542066" y="2225137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5692;p68">
              <a:extLst>
                <a:ext uri="{FF2B5EF4-FFF2-40B4-BE49-F238E27FC236}">
                  <a16:creationId xmlns:a16="http://schemas.microsoft.com/office/drawing/2014/main" id="{C0C6BC67-8D88-B302-8611-E9FF9AB9C5D4}"/>
                </a:ext>
              </a:extLst>
            </p:cNvPr>
            <p:cNvSpPr/>
            <p:nvPr/>
          </p:nvSpPr>
          <p:spPr>
            <a:xfrm>
              <a:off x="1532466" y="2238158"/>
              <a:ext cx="1874" cy="6381"/>
            </a:xfrm>
            <a:custGeom>
              <a:avLst/>
              <a:gdLst/>
              <a:ahLst/>
              <a:cxnLst/>
              <a:rect l="l" t="t" r="r" b="b"/>
              <a:pathLst>
                <a:path w="138" h="470" extrusionOk="0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5693;p68">
              <a:extLst>
                <a:ext uri="{FF2B5EF4-FFF2-40B4-BE49-F238E27FC236}">
                  <a16:creationId xmlns:a16="http://schemas.microsoft.com/office/drawing/2014/main" id="{974CA1F4-585F-E262-29B4-3D77992A67EB}"/>
                </a:ext>
              </a:extLst>
            </p:cNvPr>
            <p:cNvSpPr/>
            <p:nvPr/>
          </p:nvSpPr>
          <p:spPr>
            <a:xfrm>
              <a:off x="1542161" y="222489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5694;p68">
              <a:extLst>
                <a:ext uri="{FF2B5EF4-FFF2-40B4-BE49-F238E27FC236}">
                  <a16:creationId xmlns:a16="http://schemas.microsoft.com/office/drawing/2014/main" id="{D77E8B60-7D0D-BEAB-4E3F-BC4A8BE5139E}"/>
                </a:ext>
              </a:extLst>
            </p:cNvPr>
            <p:cNvSpPr/>
            <p:nvPr/>
          </p:nvSpPr>
          <p:spPr>
            <a:xfrm>
              <a:off x="1543016" y="2220141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5695;p68">
              <a:extLst>
                <a:ext uri="{FF2B5EF4-FFF2-40B4-BE49-F238E27FC236}">
                  <a16:creationId xmlns:a16="http://schemas.microsoft.com/office/drawing/2014/main" id="{7C3C26A0-B38D-E914-27CB-0FAEB7582BC1}"/>
                </a:ext>
              </a:extLst>
            </p:cNvPr>
            <p:cNvSpPr/>
            <p:nvPr/>
          </p:nvSpPr>
          <p:spPr>
            <a:xfrm>
              <a:off x="1531611" y="2504576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5696;p68">
              <a:extLst>
                <a:ext uri="{FF2B5EF4-FFF2-40B4-BE49-F238E27FC236}">
                  <a16:creationId xmlns:a16="http://schemas.microsoft.com/office/drawing/2014/main" id="{A967931B-1EB6-15C5-402B-D9696212AC5A}"/>
                </a:ext>
              </a:extLst>
            </p:cNvPr>
            <p:cNvSpPr/>
            <p:nvPr/>
          </p:nvSpPr>
          <p:spPr>
            <a:xfrm>
              <a:off x="1508556" y="2474447"/>
              <a:ext cx="1059" cy="149"/>
            </a:xfrm>
            <a:custGeom>
              <a:avLst/>
              <a:gdLst/>
              <a:ahLst/>
              <a:cxnLst/>
              <a:rect l="l" t="t" r="r" b="b"/>
              <a:pathLst>
                <a:path w="78" h="11" extrusionOk="0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5697;p68">
              <a:extLst>
                <a:ext uri="{FF2B5EF4-FFF2-40B4-BE49-F238E27FC236}">
                  <a16:creationId xmlns:a16="http://schemas.microsoft.com/office/drawing/2014/main" id="{B39F94EE-3814-6ECB-E5D3-4681F44C71A1}"/>
                </a:ext>
              </a:extLst>
            </p:cNvPr>
            <p:cNvSpPr/>
            <p:nvPr/>
          </p:nvSpPr>
          <p:spPr>
            <a:xfrm>
              <a:off x="1542921" y="2220955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5698;p68">
              <a:extLst>
                <a:ext uri="{FF2B5EF4-FFF2-40B4-BE49-F238E27FC236}">
                  <a16:creationId xmlns:a16="http://schemas.microsoft.com/office/drawing/2014/main" id="{5DC07702-74F7-9677-2170-975B8426434E}"/>
                </a:ext>
              </a:extLst>
            </p:cNvPr>
            <p:cNvSpPr/>
            <p:nvPr/>
          </p:nvSpPr>
          <p:spPr>
            <a:xfrm>
              <a:off x="153299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6" name="Google Shape;5699;p68">
              <a:extLst>
                <a:ext uri="{FF2B5EF4-FFF2-40B4-BE49-F238E27FC236}">
                  <a16:creationId xmlns:a16="http://schemas.microsoft.com/office/drawing/2014/main" id="{5AD18975-EDE9-2299-25AB-1882DB3F93F7}"/>
                </a:ext>
              </a:extLst>
            </p:cNvPr>
            <p:cNvSpPr/>
            <p:nvPr/>
          </p:nvSpPr>
          <p:spPr>
            <a:xfrm>
              <a:off x="1542826" y="2221566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5700;p68">
              <a:extLst>
                <a:ext uri="{FF2B5EF4-FFF2-40B4-BE49-F238E27FC236}">
                  <a16:creationId xmlns:a16="http://schemas.microsoft.com/office/drawing/2014/main" id="{8C7B7597-B615-283A-DE63-D44D94D1BD24}"/>
                </a:ext>
              </a:extLst>
            </p:cNvPr>
            <p:cNvSpPr/>
            <p:nvPr/>
          </p:nvSpPr>
          <p:spPr>
            <a:xfrm>
              <a:off x="1540830" y="2504861"/>
              <a:ext cx="638" cy="68"/>
            </a:xfrm>
            <a:custGeom>
              <a:avLst/>
              <a:gdLst/>
              <a:ahLst/>
              <a:cxnLst/>
              <a:rect l="l" t="t" r="r" b="b"/>
              <a:pathLst>
                <a:path w="47" h="5" extrusionOk="0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5701;p68">
              <a:extLst>
                <a:ext uri="{FF2B5EF4-FFF2-40B4-BE49-F238E27FC236}">
                  <a16:creationId xmlns:a16="http://schemas.microsoft.com/office/drawing/2014/main" id="{21791786-6AC1-F13E-DAD5-49ED418366E0}"/>
                </a:ext>
              </a:extLst>
            </p:cNvPr>
            <p:cNvSpPr/>
            <p:nvPr/>
          </p:nvSpPr>
          <p:spPr>
            <a:xfrm>
              <a:off x="1543111" y="2219530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5702;p68">
              <a:extLst>
                <a:ext uri="{FF2B5EF4-FFF2-40B4-BE49-F238E27FC236}">
                  <a16:creationId xmlns:a16="http://schemas.microsoft.com/office/drawing/2014/main" id="{05434423-BA40-8A82-8653-C9E3504EFEDC}"/>
                </a:ext>
              </a:extLst>
            </p:cNvPr>
            <p:cNvSpPr/>
            <p:nvPr/>
          </p:nvSpPr>
          <p:spPr>
            <a:xfrm>
              <a:off x="1508516" y="2416173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5703;p68">
              <a:extLst>
                <a:ext uri="{FF2B5EF4-FFF2-40B4-BE49-F238E27FC236}">
                  <a16:creationId xmlns:a16="http://schemas.microsoft.com/office/drawing/2014/main" id="{B3791EA2-0FF6-A881-F67D-A01F24694444}"/>
                </a:ext>
              </a:extLst>
            </p:cNvPr>
            <p:cNvSpPr/>
            <p:nvPr/>
          </p:nvSpPr>
          <p:spPr>
            <a:xfrm>
              <a:off x="1512738" y="240286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1" name="Google Shape;5704;p68">
              <a:extLst>
                <a:ext uri="{FF2B5EF4-FFF2-40B4-BE49-F238E27FC236}">
                  <a16:creationId xmlns:a16="http://schemas.microsoft.com/office/drawing/2014/main" id="{5731B70A-0BAA-F244-34B1-A00DB3F8DCA4}"/>
                </a:ext>
              </a:extLst>
            </p:cNvPr>
            <p:cNvSpPr/>
            <p:nvPr/>
          </p:nvSpPr>
          <p:spPr>
            <a:xfrm>
              <a:off x="1507660" y="2400396"/>
              <a:ext cx="3910" cy="1724"/>
            </a:xfrm>
            <a:custGeom>
              <a:avLst/>
              <a:gdLst/>
              <a:ahLst/>
              <a:cxnLst/>
              <a:rect l="l" t="t" r="r" b="b"/>
              <a:pathLst>
                <a:path w="288" h="127" extrusionOk="0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2" name="Google Shape;5705;p68">
              <a:extLst>
                <a:ext uri="{FF2B5EF4-FFF2-40B4-BE49-F238E27FC236}">
                  <a16:creationId xmlns:a16="http://schemas.microsoft.com/office/drawing/2014/main" id="{6DE04582-FA38-419E-C38F-A14280314FE3}"/>
                </a:ext>
              </a:extLst>
            </p:cNvPr>
            <p:cNvSpPr/>
            <p:nvPr/>
          </p:nvSpPr>
          <p:spPr>
            <a:xfrm>
              <a:off x="1542541" y="2223141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3" name="Google Shape;5706;p68">
              <a:extLst>
                <a:ext uri="{FF2B5EF4-FFF2-40B4-BE49-F238E27FC236}">
                  <a16:creationId xmlns:a16="http://schemas.microsoft.com/office/drawing/2014/main" id="{EC107986-08C9-9EA6-0AD4-E7F0E919C76E}"/>
                </a:ext>
              </a:extLst>
            </p:cNvPr>
            <p:cNvSpPr/>
            <p:nvPr/>
          </p:nvSpPr>
          <p:spPr>
            <a:xfrm>
              <a:off x="1542785" y="222213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5707;p68">
              <a:extLst>
                <a:ext uri="{FF2B5EF4-FFF2-40B4-BE49-F238E27FC236}">
                  <a16:creationId xmlns:a16="http://schemas.microsoft.com/office/drawing/2014/main" id="{6B6C0CB1-E733-32D4-EB7A-70669FAE7702}"/>
                </a:ext>
              </a:extLst>
            </p:cNvPr>
            <p:cNvSpPr/>
            <p:nvPr/>
          </p:nvSpPr>
          <p:spPr>
            <a:xfrm>
              <a:off x="1541590" y="25049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5708;p68">
              <a:extLst>
                <a:ext uri="{FF2B5EF4-FFF2-40B4-BE49-F238E27FC236}">
                  <a16:creationId xmlns:a16="http://schemas.microsoft.com/office/drawing/2014/main" id="{5298B37D-6B30-0F94-9F4B-35304B1AD3AC}"/>
                </a:ext>
              </a:extLst>
            </p:cNvPr>
            <p:cNvSpPr/>
            <p:nvPr/>
          </p:nvSpPr>
          <p:spPr>
            <a:xfrm>
              <a:off x="1542636" y="222266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5709;p68">
              <a:extLst>
                <a:ext uri="{FF2B5EF4-FFF2-40B4-BE49-F238E27FC236}">
                  <a16:creationId xmlns:a16="http://schemas.microsoft.com/office/drawing/2014/main" id="{A6ACFBD0-D2B9-D405-3C53-BE1AA6862394}"/>
                </a:ext>
              </a:extLst>
            </p:cNvPr>
            <p:cNvSpPr/>
            <p:nvPr/>
          </p:nvSpPr>
          <p:spPr>
            <a:xfrm>
              <a:off x="1514978" y="2347728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7" name="Google Shape;5710;p68">
              <a:extLst>
                <a:ext uri="{FF2B5EF4-FFF2-40B4-BE49-F238E27FC236}">
                  <a16:creationId xmlns:a16="http://schemas.microsoft.com/office/drawing/2014/main" id="{E7BC38BD-7B8B-9F01-6787-142D38A5EEC7}"/>
                </a:ext>
              </a:extLst>
            </p:cNvPr>
            <p:cNvSpPr/>
            <p:nvPr/>
          </p:nvSpPr>
          <p:spPr>
            <a:xfrm>
              <a:off x="1530620" y="2480530"/>
              <a:ext cx="1005" cy="24059"/>
            </a:xfrm>
            <a:custGeom>
              <a:avLst/>
              <a:gdLst/>
              <a:ahLst/>
              <a:cxnLst/>
              <a:rect l="l" t="t" r="r" b="b"/>
              <a:pathLst>
                <a:path w="74" h="1772" extrusionOk="0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5711;p68">
              <a:extLst>
                <a:ext uri="{FF2B5EF4-FFF2-40B4-BE49-F238E27FC236}">
                  <a16:creationId xmlns:a16="http://schemas.microsoft.com/office/drawing/2014/main" id="{5F6FA708-64EE-CBE1-D9DA-A23011145A6E}"/>
                </a:ext>
              </a:extLst>
            </p:cNvPr>
            <p:cNvSpPr/>
            <p:nvPr/>
          </p:nvSpPr>
          <p:spPr>
            <a:xfrm>
              <a:off x="1523858" y="247486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5712;p68">
              <a:extLst>
                <a:ext uri="{FF2B5EF4-FFF2-40B4-BE49-F238E27FC236}">
                  <a16:creationId xmlns:a16="http://schemas.microsoft.com/office/drawing/2014/main" id="{3CB13B15-A61D-49D8-3D6C-E1F04E07B3CD}"/>
                </a:ext>
              </a:extLst>
            </p:cNvPr>
            <p:cNvSpPr/>
            <p:nvPr/>
          </p:nvSpPr>
          <p:spPr>
            <a:xfrm>
              <a:off x="1525243" y="2475724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5713;p68">
              <a:extLst>
                <a:ext uri="{FF2B5EF4-FFF2-40B4-BE49-F238E27FC236}">
                  <a16:creationId xmlns:a16="http://schemas.microsoft.com/office/drawing/2014/main" id="{AB2983B8-AA20-4D77-BB87-A5D4B35F0DD2}"/>
                </a:ext>
              </a:extLst>
            </p:cNvPr>
            <p:cNvSpPr/>
            <p:nvPr/>
          </p:nvSpPr>
          <p:spPr>
            <a:xfrm>
              <a:off x="1524483" y="24752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5714;p68">
              <a:extLst>
                <a:ext uri="{FF2B5EF4-FFF2-40B4-BE49-F238E27FC236}">
                  <a16:creationId xmlns:a16="http://schemas.microsoft.com/office/drawing/2014/main" id="{6C776DDC-F3A1-1F0B-DAE4-110E3CD49606}"/>
                </a:ext>
              </a:extLst>
            </p:cNvPr>
            <p:cNvSpPr/>
            <p:nvPr/>
          </p:nvSpPr>
          <p:spPr>
            <a:xfrm>
              <a:off x="1523057" y="247448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2" name="Google Shape;5715;p68">
              <a:extLst>
                <a:ext uri="{FF2B5EF4-FFF2-40B4-BE49-F238E27FC236}">
                  <a16:creationId xmlns:a16="http://schemas.microsoft.com/office/drawing/2014/main" id="{C323CC05-E148-A8D5-DF21-C1E362B83914}"/>
                </a:ext>
              </a:extLst>
            </p:cNvPr>
            <p:cNvSpPr/>
            <p:nvPr/>
          </p:nvSpPr>
          <p:spPr>
            <a:xfrm>
              <a:off x="1495386" y="2453008"/>
              <a:ext cx="1208" cy="2539"/>
            </a:xfrm>
            <a:custGeom>
              <a:avLst/>
              <a:gdLst/>
              <a:ahLst/>
              <a:cxnLst/>
              <a:rect l="l" t="t" r="r" b="b"/>
              <a:pathLst>
                <a:path w="89" h="187" extrusionOk="0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3" name="Google Shape;5716;p68">
              <a:extLst>
                <a:ext uri="{FF2B5EF4-FFF2-40B4-BE49-F238E27FC236}">
                  <a16:creationId xmlns:a16="http://schemas.microsoft.com/office/drawing/2014/main" id="{E9B8B93E-8854-8D89-D5F0-8360B56AA6B6}"/>
                </a:ext>
              </a:extLst>
            </p:cNvPr>
            <p:cNvSpPr/>
            <p:nvPr/>
          </p:nvSpPr>
          <p:spPr>
            <a:xfrm>
              <a:off x="1542215" y="250495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5717;p68">
              <a:extLst>
                <a:ext uri="{FF2B5EF4-FFF2-40B4-BE49-F238E27FC236}">
                  <a16:creationId xmlns:a16="http://schemas.microsoft.com/office/drawing/2014/main" id="{2DAF4526-ADA7-1E28-FDBF-31FA2F5BFE59}"/>
                </a:ext>
              </a:extLst>
            </p:cNvPr>
            <p:cNvSpPr/>
            <p:nvPr/>
          </p:nvSpPr>
          <p:spPr>
            <a:xfrm>
              <a:off x="1531801" y="2504861"/>
              <a:ext cx="543" cy="258"/>
            </a:xfrm>
            <a:custGeom>
              <a:avLst/>
              <a:gdLst/>
              <a:ahLst/>
              <a:cxnLst/>
              <a:rect l="l" t="t" r="r" b="b"/>
              <a:pathLst>
                <a:path w="40" h="19" extrusionOk="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5718;p68">
              <a:extLst>
                <a:ext uri="{FF2B5EF4-FFF2-40B4-BE49-F238E27FC236}">
                  <a16:creationId xmlns:a16="http://schemas.microsoft.com/office/drawing/2014/main" id="{3AD51178-7D39-D958-6B5F-28CD421A81BB}"/>
                </a:ext>
              </a:extLst>
            </p:cNvPr>
            <p:cNvSpPr/>
            <p:nvPr/>
          </p:nvSpPr>
          <p:spPr>
            <a:xfrm>
              <a:off x="153246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5719;p68">
              <a:extLst>
                <a:ext uri="{FF2B5EF4-FFF2-40B4-BE49-F238E27FC236}">
                  <a16:creationId xmlns:a16="http://schemas.microsoft.com/office/drawing/2014/main" id="{6F8A5685-29BD-9CBB-B237-2591BADC8976}"/>
                </a:ext>
              </a:extLst>
            </p:cNvPr>
            <p:cNvSpPr/>
            <p:nvPr/>
          </p:nvSpPr>
          <p:spPr>
            <a:xfrm>
              <a:off x="153265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5720;p68">
              <a:extLst>
                <a:ext uri="{FF2B5EF4-FFF2-40B4-BE49-F238E27FC236}">
                  <a16:creationId xmlns:a16="http://schemas.microsoft.com/office/drawing/2014/main" id="{202F3378-53D9-1641-53E3-A49778BE0B93}"/>
                </a:ext>
              </a:extLst>
            </p:cNvPr>
            <p:cNvSpPr/>
            <p:nvPr/>
          </p:nvSpPr>
          <p:spPr>
            <a:xfrm>
              <a:off x="1542785" y="25051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5721;p68">
              <a:extLst>
                <a:ext uri="{FF2B5EF4-FFF2-40B4-BE49-F238E27FC236}">
                  <a16:creationId xmlns:a16="http://schemas.microsoft.com/office/drawing/2014/main" id="{4008347B-39AF-8477-637F-0DCA7B965CED}"/>
                </a:ext>
              </a:extLst>
            </p:cNvPr>
            <p:cNvSpPr/>
            <p:nvPr/>
          </p:nvSpPr>
          <p:spPr>
            <a:xfrm>
              <a:off x="1522297" y="2306412"/>
              <a:ext cx="625" cy="3014"/>
            </a:xfrm>
            <a:custGeom>
              <a:avLst/>
              <a:gdLst/>
              <a:ahLst/>
              <a:cxnLst/>
              <a:rect l="l" t="t" r="r" b="b"/>
              <a:pathLst>
                <a:path w="46" h="222" extrusionOk="0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9" name="Google Shape;5722;p68">
              <a:extLst>
                <a:ext uri="{FF2B5EF4-FFF2-40B4-BE49-F238E27FC236}">
                  <a16:creationId xmlns:a16="http://schemas.microsoft.com/office/drawing/2014/main" id="{7C09291A-11E8-1481-B889-E904744015AA}"/>
                </a:ext>
              </a:extLst>
            </p:cNvPr>
            <p:cNvSpPr/>
            <p:nvPr/>
          </p:nvSpPr>
          <p:spPr>
            <a:xfrm>
              <a:off x="1541930" y="22253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0" name="Google Shape;5723;p68">
              <a:extLst>
                <a:ext uri="{FF2B5EF4-FFF2-40B4-BE49-F238E27FC236}">
                  <a16:creationId xmlns:a16="http://schemas.microsoft.com/office/drawing/2014/main" id="{8D72D744-D6FA-CD32-43F9-FFB85CCDA2D4}"/>
                </a:ext>
              </a:extLst>
            </p:cNvPr>
            <p:cNvSpPr/>
            <p:nvPr/>
          </p:nvSpPr>
          <p:spPr>
            <a:xfrm>
              <a:off x="1538223" y="2504834"/>
              <a:ext cx="2620" cy="41"/>
            </a:xfrm>
            <a:custGeom>
              <a:avLst/>
              <a:gdLst/>
              <a:ahLst/>
              <a:cxnLst/>
              <a:rect l="l" t="t" r="r" b="b"/>
              <a:pathLst>
                <a:path w="193" h="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1" name="Google Shape;5724;p68">
              <a:extLst>
                <a:ext uri="{FF2B5EF4-FFF2-40B4-BE49-F238E27FC236}">
                  <a16:creationId xmlns:a16="http://schemas.microsoft.com/office/drawing/2014/main" id="{B6254D3A-2B99-0C17-8B61-37DEFA882B3F}"/>
                </a:ext>
              </a:extLst>
            </p:cNvPr>
            <p:cNvSpPr/>
            <p:nvPr/>
          </p:nvSpPr>
          <p:spPr>
            <a:xfrm>
              <a:off x="1518495" y="2283982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2" name="Google Shape;5725;p68">
              <a:extLst>
                <a:ext uri="{FF2B5EF4-FFF2-40B4-BE49-F238E27FC236}">
                  <a16:creationId xmlns:a16="http://schemas.microsoft.com/office/drawing/2014/main" id="{CFDDBB9B-C497-AB49-EB21-8B09683CEED1}"/>
                </a:ext>
              </a:extLst>
            </p:cNvPr>
            <p:cNvSpPr/>
            <p:nvPr/>
          </p:nvSpPr>
          <p:spPr>
            <a:xfrm>
              <a:off x="1578290" y="2191723"/>
              <a:ext cx="61669" cy="63298"/>
            </a:xfrm>
            <a:custGeom>
              <a:avLst/>
              <a:gdLst/>
              <a:ahLst/>
              <a:cxnLst/>
              <a:rect l="l" t="t" r="r" b="b"/>
              <a:pathLst>
                <a:path w="4542" h="4662" extrusionOk="0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3" name="Google Shape;5726;p68">
              <a:extLst>
                <a:ext uri="{FF2B5EF4-FFF2-40B4-BE49-F238E27FC236}">
                  <a16:creationId xmlns:a16="http://schemas.microsoft.com/office/drawing/2014/main" id="{EFECD2B5-9E8C-CD1D-C371-FD9614EE48A5}"/>
                </a:ext>
              </a:extLst>
            </p:cNvPr>
            <p:cNvSpPr/>
            <p:nvPr/>
          </p:nvSpPr>
          <p:spPr>
            <a:xfrm>
              <a:off x="1613184" y="219562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4" name="Google Shape;5727;p68">
              <a:extLst>
                <a:ext uri="{FF2B5EF4-FFF2-40B4-BE49-F238E27FC236}">
                  <a16:creationId xmlns:a16="http://schemas.microsoft.com/office/drawing/2014/main" id="{0BC5E35D-57E7-BB56-4F8B-5BBA2E322120}"/>
                </a:ext>
              </a:extLst>
            </p:cNvPr>
            <p:cNvSpPr/>
            <p:nvPr/>
          </p:nvSpPr>
          <p:spPr>
            <a:xfrm>
              <a:off x="1612804" y="2194954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5" name="Google Shape;5728;p68">
              <a:extLst>
                <a:ext uri="{FF2B5EF4-FFF2-40B4-BE49-F238E27FC236}">
                  <a16:creationId xmlns:a16="http://schemas.microsoft.com/office/drawing/2014/main" id="{95CA3C5F-693F-429A-42C5-0A066DFF8D63}"/>
                </a:ext>
              </a:extLst>
            </p:cNvPr>
            <p:cNvSpPr/>
            <p:nvPr/>
          </p:nvSpPr>
          <p:spPr>
            <a:xfrm>
              <a:off x="1613035" y="2195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6" name="Google Shape;5729;p68">
              <a:extLst>
                <a:ext uri="{FF2B5EF4-FFF2-40B4-BE49-F238E27FC236}">
                  <a16:creationId xmlns:a16="http://schemas.microsoft.com/office/drawing/2014/main" id="{45E666DC-B547-F40E-B940-57441221007C}"/>
                </a:ext>
              </a:extLst>
            </p:cNvPr>
            <p:cNvSpPr/>
            <p:nvPr/>
          </p:nvSpPr>
          <p:spPr>
            <a:xfrm>
              <a:off x="1638086" y="2239733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7" name="Google Shape;5730;p68">
              <a:extLst>
                <a:ext uri="{FF2B5EF4-FFF2-40B4-BE49-F238E27FC236}">
                  <a16:creationId xmlns:a16="http://schemas.microsoft.com/office/drawing/2014/main" id="{28424AE7-6D41-82D8-BA65-854E73257263}"/>
                </a:ext>
              </a:extLst>
            </p:cNvPr>
            <p:cNvSpPr/>
            <p:nvPr/>
          </p:nvSpPr>
          <p:spPr>
            <a:xfrm>
              <a:off x="1612560" y="219461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8" name="Google Shape;5731;p68">
              <a:extLst>
                <a:ext uri="{FF2B5EF4-FFF2-40B4-BE49-F238E27FC236}">
                  <a16:creationId xmlns:a16="http://schemas.microsoft.com/office/drawing/2014/main" id="{BC991D11-0EDC-EFA4-77EC-DEFCC098792A}"/>
                </a:ext>
              </a:extLst>
            </p:cNvPr>
            <p:cNvSpPr/>
            <p:nvPr/>
          </p:nvSpPr>
          <p:spPr>
            <a:xfrm>
              <a:off x="1625201" y="2214031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9" name="Google Shape;5732;p68">
              <a:extLst>
                <a:ext uri="{FF2B5EF4-FFF2-40B4-BE49-F238E27FC236}">
                  <a16:creationId xmlns:a16="http://schemas.microsoft.com/office/drawing/2014/main" id="{695DECB3-6FBC-2BF2-FDEC-E249D0C2872F}"/>
                </a:ext>
              </a:extLst>
            </p:cNvPr>
            <p:cNvSpPr/>
            <p:nvPr/>
          </p:nvSpPr>
          <p:spPr>
            <a:xfrm>
              <a:off x="1613184" y="21960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0" name="Google Shape;5733;p68">
              <a:extLst>
                <a:ext uri="{FF2B5EF4-FFF2-40B4-BE49-F238E27FC236}">
                  <a16:creationId xmlns:a16="http://schemas.microsoft.com/office/drawing/2014/main" id="{4548E8EB-FB88-42F9-D1CB-CD21A21AA6B3}"/>
                </a:ext>
              </a:extLst>
            </p:cNvPr>
            <p:cNvSpPr/>
            <p:nvPr/>
          </p:nvSpPr>
          <p:spPr>
            <a:xfrm>
              <a:off x="1639280" y="222722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5734;p68">
              <a:extLst>
                <a:ext uri="{FF2B5EF4-FFF2-40B4-BE49-F238E27FC236}">
                  <a16:creationId xmlns:a16="http://schemas.microsoft.com/office/drawing/2014/main" id="{D9192008-5AF4-F098-222B-1B66F0154C3E}"/>
                </a:ext>
              </a:extLst>
            </p:cNvPr>
            <p:cNvSpPr/>
            <p:nvPr/>
          </p:nvSpPr>
          <p:spPr>
            <a:xfrm>
              <a:off x="1613320" y="219600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2" name="Google Shape;5735;p68">
              <a:extLst>
                <a:ext uri="{FF2B5EF4-FFF2-40B4-BE49-F238E27FC236}">
                  <a16:creationId xmlns:a16="http://schemas.microsoft.com/office/drawing/2014/main" id="{0814D7C4-67A9-E609-E2A0-DE96A3034FE2}"/>
                </a:ext>
              </a:extLst>
            </p:cNvPr>
            <p:cNvSpPr/>
            <p:nvPr/>
          </p:nvSpPr>
          <p:spPr>
            <a:xfrm>
              <a:off x="1613280" y="219581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3" name="Google Shape;5736;p68">
              <a:extLst>
                <a:ext uri="{FF2B5EF4-FFF2-40B4-BE49-F238E27FC236}">
                  <a16:creationId xmlns:a16="http://schemas.microsoft.com/office/drawing/2014/main" id="{2D4F65B3-B48B-E18F-E9C0-BEC6028D7ED8}"/>
                </a:ext>
              </a:extLst>
            </p:cNvPr>
            <p:cNvSpPr/>
            <p:nvPr/>
          </p:nvSpPr>
          <p:spPr>
            <a:xfrm>
              <a:off x="1638181" y="2226943"/>
              <a:ext cx="1113" cy="299"/>
            </a:xfrm>
            <a:custGeom>
              <a:avLst/>
              <a:gdLst/>
              <a:ahLst/>
              <a:cxnLst/>
              <a:rect l="l" t="t" r="r" b="b"/>
              <a:pathLst>
                <a:path w="82" h="22" extrusionOk="0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4" name="Google Shape;5737;p68">
              <a:extLst>
                <a:ext uri="{FF2B5EF4-FFF2-40B4-BE49-F238E27FC236}">
                  <a16:creationId xmlns:a16="http://schemas.microsoft.com/office/drawing/2014/main" id="{AE738D5F-C6CD-648C-2BA4-686A4C822764}"/>
                </a:ext>
              </a:extLst>
            </p:cNvPr>
            <p:cNvSpPr/>
            <p:nvPr/>
          </p:nvSpPr>
          <p:spPr>
            <a:xfrm>
              <a:off x="1634759" y="2250514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5" name="Google Shape;5738;p68">
              <a:extLst>
                <a:ext uri="{FF2B5EF4-FFF2-40B4-BE49-F238E27FC236}">
                  <a16:creationId xmlns:a16="http://schemas.microsoft.com/office/drawing/2014/main" id="{891DB27D-A003-0170-BB82-ADFAC9CACBB2}"/>
                </a:ext>
              </a:extLst>
            </p:cNvPr>
            <p:cNvSpPr/>
            <p:nvPr/>
          </p:nvSpPr>
          <p:spPr>
            <a:xfrm>
              <a:off x="1581101" y="2216013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6" name="Google Shape;5739;p68">
              <a:extLst>
                <a:ext uri="{FF2B5EF4-FFF2-40B4-BE49-F238E27FC236}">
                  <a16:creationId xmlns:a16="http://schemas.microsoft.com/office/drawing/2014/main" id="{37BC82AC-0B64-7712-945F-361632135AC4}"/>
                </a:ext>
              </a:extLst>
            </p:cNvPr>
            <p:cNvSpPr/>
            <p:nvPr/>
          </p:nvSpPr>
          <p:spPr>
            <a:xfrm>
              <a:off x="1580436" y="2215294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5740;p68">
              <a:extLst>
                <a:ext uri="{FF2B5EF4-FFF2-40B4-BE49-F238E27FC236}">
                  <a16:creationId xmlns:a16="http://schemas.microsoft.com/office/drawing/2014/main" id="{D4D31C9D-9904-F6D6-22D2-A7AAF157E5B4}"/>
                </a:ext>
              </a:extLst>
            </p:cNvPr>
            <p:cNvSpPr/>
            <p:nvPr/>
          </p:nvSpPr>
          <p:spPr>
            <a:xfrm>
              <a:off x="1581807" y="2216719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5741;p68">
              <a:extLst>
                <a:ext uri="{FF2B5EF4-FFF2-40B4-BE49-F238E27FC236}">
                  <a16:creationId xmlns:a16="http://schemas.microsoft.com/office/drawing/2014/main" id="{2B89868B-C85E-7164-34E5-89C0D9531E50}"/>
                </a:ext>
              </a:extLst>
            </p:cNvPr>
            <p:cNvSpPr/>
            <p:nvPr/>
          </p:nvSpPr>
          <p:spPr>
            <a:xfrm>
              <a:off x="1582472" y="2217439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5742;p68">
              <a:extLst>
                <a:ext uri="{FF2B5EF4-FFF2-40B4-BE49-F238E27FC236}">
                  <a16:creationId xmlns:a16="http://schemas.microsoft.com/office/drawing/2014/main" id="{631A895E-16FF-92E1-2905-0E64027D9EDA}"/>
                </a:ext>
              </a:extLst>
            </p:cNvPr>
            <p:cNvSpPr/>
            <p:nvPr/>
          </p:nvSpPr>
          <p:spPr>
            <a:xfrm>
              <a:off x="1638140" y="2238878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0" name="Google Shape;5743;p68">
              <a:extLst>
                <a:ext uri="{FF2B5EF4-FFF2-40B4-BE49-F238E27FC236}">
                  <a16:creationId xmlns:a16="http://schemas.microsoft.com/office/drawing/2014/main" id="{4F744413-A29F-6FFB-003C-EA7D19102D82}"/>
                </a:ext>
              </a:extLst>
            </p:cNvPr>
            <p:cNvSpPr/>
            <p:nvPr/>
          </p:nvSpPr>
          <p:spPr>
            <a:xfrm>
              <a:off x="1579662" y="2214438"/>
              <a:ext cx="638" cy="679"/>
            </a:xfrm>
            <a:custGeom>
              <a:avLst/>
              <a:gdLst/>
              <a:ahLst/>
              <a:cxnLst/>
              <a:rect l="l" t="t" r="r" b="b"/>
              <a:pathLst>
                <a:path w="47" h="50" extrusionOk="0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1" name="Google Shape;5744;p68">
              <a:extLst>
                <a:ext uri="{FF2B5EF4-FFF2-40B4-BE49-F238E27FC236}">
                  <a16:creationId xmlns:a16="http://schemas.microsoft.com/office/drawing/2014/main" id="{76C412C8-0BE0-4513-400C-FF257ED81F03}"/>
                </a:ext>
              </a:extLst>
            </p:cNvPr>
            <p:cNvSpPr/>
            <p:nvPr/>
          </p:nvSpPr>
          <p:spPr>
            <a:xfrm>
              <a:off x="1579146" y="2213773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2" name="Google Shape;5745;p68">
              <a:extLst>
                <a:ext uri="{FF2B5EF4-FFF2-40B4-BE49-F238E27FC236}">
                  <a16:creationId xmlns:a16="http://schemas.microsoft.com/office/drawing/2014/main" id="{1B5983AA-FBAC-46F5-B4E5-F45384FB5600}"/>
                </a:ext>
              </a:extLst>
            </p:cNvPr>
            <p:cNvSpPr/>
            <p:nvPr/>
          </p:nvSpPr>
          <p:spPr>
            <a:xfrm>
              <a:off x="1578290" y="221268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3" name="Google Shape;5746;p68">
              <a:extLst>
                <a:ext uri="{FF2B5EF4-FFF2-40B4-BE49-F238E27FC236}">
                  <a16:creationId xmlns:a16="http://schemas.microsoft.com/office/drawing/2014/main" id="{31614A43-2852-7D02-04A6-8CBAD725BBB3}"/>
                </a:ext>
              </a:extLst>
            </p:cNvPr>
            <p:cNvSpPr/>
            <p:nvPr/>
          </p:nvSpPr>
          <p:spPr>
            <a:xfrm>
              <a:off x="1619932" y="2254220"/>
              <a:ext cx="774" cy="68"/>
            </a:xfrm>
            <a:custGeom>
              <a:avLst/>
              <a:gdLst/>
              <a:ahLst/>
              <a:cxnLst/>
              <a:rect l="l" t="t" r="r" b="b"/>
              <a:pathLst>
                <a:path w="57" h="5" extrusionOk="0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4" name="Google Shape;5747;p68">
              <a:extLst>
                <a:ext uri="{FF2B5EF4-FFF2-40B4-BE49-F238E27FC236}">
                  <a16:creationId xmlns:a16="http://schemas.microsoft.com/office/drawing/2014/main" id="{FB553BA2-40C5-0021-608E-D8F3B09B0869}"/>
                </a:ext>
              </a:extLst>
            </p:cNvPr>
            <p:cNvSpPr/>
            <p:nvPr/>
          </p:nvSpPr>
          <p:spPr>
            <a:xfrm>
              <a:off x="1578616" y="2213108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5" name="Google Shape;5748;p68">
              <a:extLst>
                <a:ext uri="{FF2B5EF4-FFF2-40B4-BE49-F238E27FC236}">
                  <a16:creationId xmlns:a16="http://schemas.microsoft.com/office/drawing/2014/main" id="{D32D896B-F532-F5AB-76FA-78670B8BEC1A}"/>
                </a:ext>
              </a:extLst>
            </p:cNvPr>
            <p:cNvSpPr/>
            <p:nvPr/>
          </p:nvSpPr>
          <p:spPr>
            <a:xfrm>
              <a:off x="1622254" y="22544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6" name="Google Shape;5749;p68">
              <a:extLst>
                <a:ext uri="{FF2B5EF4-FFF2-40B4-BE49-F238E27FC236}">
                  <a16:creationId xmlns:a16="http://schemas.microsoft.com/office/drawing/2014/main" id="{77711BBF-FCFE-3C84-7939-C030CF72ECD8}"/>
                </a:ext>
              </a:extLst>
            </p:cNvPr>
            <p:cNvSpPr/>
            <p:nvPr/>
          </p:nvSpPr>
          <p:spPr>
            <a:xfrm>
              <a:off x="1618982" y="2254275"/>
              <a:ext cx="774" cy="109"/>
            </a:xfrm>
            <a:custGeom>
              <a:avLst/>
              <a:gdLst/>
              <a:ahLst/>
              <a:cxnLst/>
              <a:rect l="l" t="t" r="r" b="b"/>
              <a:pathLst>
                <a:path w="57" h="8" extrusionOk="0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7" name="Google Shape;5750;p68">
              <a:extLst>
                <a:ext uri="{FF2B5EF4-FFF2-40B4-BE49-F238E27FC236}">
                  <a16:creationId xmlns:a16="http://schemas.microsoft.com/office/drawing/2014/main" id="{70ACA302-C597-1A7E-8847-05CAF987B99B}"/>
                </a:ext>
              </a:extLst>
            </p:cNvPr>
            <p:cNvSpPr/>
            <p:nvPr/>
          </p:nvSpPr>
          <p:spPr>
            <a:xfrm>
              <a:off x="1621263" y="22542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8" name="Google Shape;5751;p68">
              <a:extLst>
                <a:ext uri="{FF2B5EF4-FFF2-40B4-BE49-F238E27FC236}">
                  <a16:creationId xmlns:a16="http://schemas.microsoft.com/office/drawing/2014/main" id="{67EE5C0A-CBBB-DF7A-0DDB-4950467CB85B}"/>
                </a:ext>
              </a:extLst>
            </p:cNvPr>
            <p:cNvSpPr/>
            <p:nvPr/>
          </p:nvSpPr>
          <p:spPr>
            <a:xfrm>
              <a:off x="1617461" y="2254370"/>
              <a:ext cx="1534" cy="109"/>
            </a:xfrm>
            <a:custGeom>
              <a:avLst/>
              <a:gdLst/>
              <a:ahLst/>
              <a:cxnLst/>
              <a:rect l="l" t="t" r="r" b="b"/>
              <a:pathLst>
                <a:path w="113" h="8" extrusionOk="0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9" name="Google Shape;5752;p68">
              <a:extLst>
                <a:ext uri="{FF2B5EF4-FFF2-40B4-BE49-F238E27FC236}">
                  <a16:creationId xmlns:a16="http://schemas.microsoft.com/office/drawing/2014/main" id="{4B0066CB-3C62-BAA3-D8C1-6849DAD5BEBB}"/>
                </a:ext>
              </a:extLst>
            </p:cNvPr>
            <p:cNvSpPr/>
            <p:nvPr/>
          </p:nvSpPr>
          <p:spPr>
            <a:xfrm>
              <a:off x="1622824" y="22546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0" name="Google Shape;5753;p68">
              <a:extLst>
                <a:ext uri="{FF2B5EF4-FFF2-40B4-BE49-F238E27FC236}">
                  <a16:creationId xmlns:a16="http://schemas.microsoft.com/office/drawing/2014/main" id="{E84A7407-E8F5-2085-34BC-C1B8ED5F683A}"/>
                </a:ext>
              </a:extLst>
            </p:cNvPr>
            <p:cNvSpPr/>
            <p:nvPr/>
          </p:nvSpPr>
          <p:spPr>
            <a:xfrm>
              <a:off x="1621779" y="22543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5754;p68">
              <a:extLst>
                <a:ext uri="{FF2B5EF4-FFF2-40B4-BE49-F238E27FC236}">
                  <a16:creationId xmlns:a16="http://schemas.microsoft.com/office/drawing/2014/main" id="{C5F2429F-ADCB-F89A-2EFC-07A1723AB224}"/>
                </a:ext>
              </a:extLst>
            </p:cNvPr>
            <p:cNvSpPr/>
            <p:nvPr/>
          </p:nvSpPr>
          <p:spPr>
            <a:xfrm>
              <a:off x="1584712" y="2219475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5755;p68">
              <a:extLst>
                <a:ext uri="{FF2B5EF4-FFF2-40B4-BE49-F238E27FC236}">
                  <a16:creationId xmlns:a16="http://schemas.microsoft.com/office/drawing/2014/main" id="{063B0838-9FED-7084-75C4-7D50FAE13073}"/>
                </a:ext>
              </a:extLst>
            </p:cNvPr>
            <p:cNvSpPr/>
            <p:nvPr/>
          </p:nvSpPr>
          <p:spPr>
            <a:xfrm>
              <a:off x="1583137" y="2218050"/>
              <a:ext cx="679" cy="679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3" name="Google Shape;5756;p68">
              <a:extLst>
                <a:ext uri="{FF2B5EF4-FFF2-40B4-BE49-F238E27FC236}">
                  <a16:creationId xmlns:a16="http://schemas.microsoft.com/office/drawing/2014/main" id="{C5848154-9597-43E7-2ECE-A745B2E84C68}"/>
                </a:ext>
              </a:extLst>
            </p:cNvPr>
            <p:cNvSpPr/>
            <p:nvPr/>
          </p:nvSpPr>
          <p:spPr>
            <a:xfrm>
              <a:off x="1586084" y="222061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4" name="Google Shape;5757;p68">
              <a:extLst>
                <a:ext uri="{FF2B5EF4-FFF2-40B4-BE49-F238E27FC236}">
                  <a16:creationId xmlns:a16="http://schemas.microsoft.com/office/drawing/2014/main" id="{F48C6433-8813-2954-7D46-046158E4D016}"/>
                </a:ext>
              </a:extLst>
            </p:cNvPr>
            <p:cNvSpPr/>
            <p:nvPr/>
          </p:nvSpPr>
          <p:spPr>
            <a:xfrm>
              <a:off x="1583952" y="2218810"/>
              <a:ext cx="584" cy="543"/>
            </a:xfrm>
            <a:custGeom>
              <a:avLst/>
              <a:gdLst/>
              <a:ahLst/>
              <a:cxnLst/>
              <a:rect l="l" t="t" r="r" b="b"/>
              <a:pathLst>
                <a:path w="43" h="40" extrusionOk="0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5758;p68">
              <a:extLst>
                <a:ext uri="{FF2B5EF4-FFF2-40B4-BE49-F238E27FC236}">
                  <a16:creationId xmlns:a16="http://schemas.microsoft.com/office/drawing/2014/main" id="{7F8F470D-3F7E-30AC-3C22-7157A6373EFC}"/>
                </a:ext>
              </a:extLst>
            </p:cNvPr>
            <p:cNvSpPr/>
            <p:nvPr/>
          </p:nvSpPr>
          <p:spPr>
            <a:xfrm>
              <a:off x="1585418" y="2220100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5759;p68">
              <a:extLst>
                <a:ext uri="{FF2B5EF4-FFF2-40B4-BE49-F238E27FC236}">
                  <a16:creationId xmlns:a16="http://schemas.microsoft.com/office/drawing/2014/main" id="{01C87657-5B13-844E-3BBA-5D0631ED3B57}"/>
                </a:ext>
              </a:extLst>
            </p:cNvPr>
            <p:cNvSpPr/>
            <p:nvPr/>
          </p:nvSpPr>
          <p:spPr>
            <a:xfrm>
              <a:off x="1586749" y="2221050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7" name="Google Shape;5760;p68">
              <a:extLst>
                <a:ext uri="{FF2B5EF4-FFF2-40B4-BE49-F238E27FC236}">
                  <a16:creationId xmlns:a16="http://schemas.microsoft.com/office/drawing/2014/main" id="{CF0FC230-43FA-4881-0F31-7C188DACA041}"/>
                </a:ext>
              </a:extLst>
            </p:cNvPr>
            <p:cNvSpPr/>
            <p:nvPr/>
          </p:nvSpPr>
          <p:spPr>
            <a:xfrm>
              <a:off x="1638086" y="2239638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8" name="Google Shape;5761;p68">
              <a:extLst>
                <a:ext uri="{FF2B5EF4-FFF2-40B4-BE49-F238E27FC236}">
                  <a16:creationId xmlns:a16="http://schemas.microsoft.com/office/drawing/2014/main" id="{FC51FD32-417F-4E7B-8226-186AB6240892}"/>
                </a:ext>
              </a:extLst>
            </p:cNvPr>
            <p:cNvSpPr/>
            <p:nvPr/>
          </p:nvSpPr>
          <p:spPr>
            <a:xfrm>
              <a:off x="1638086" y="2240168"/>
              <a:ext cx="68" cy="475"/>
            </a:xfrm>
            <a:custGeom>
              <a:avLst/>
              <a:gdLst/>
              <a:ahLst/>
              <a:cxnLst/>
              <a:rect l="l" t="t" r="r" b="b"/>
              <a:pathLst>
                <a:path w="5" h="35" extrusionOk="0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5762;p68">
              <a:extLst>
                <a:ext uri="{FF2B5EF4-FFF2-40B4-BE49-F238E27FC236}">
                  <a16:creationId xmlns:a16="http://schemas.microsoft.com/office/drawing/2014/main" id="{69C2DED9-A418-8E31-73EE-7E20B7B16F67}"/>
                </a:ext>
              </a:extLst>
            </p:cNvPr>
            <p:cNvSpPr/>
            <p:nvPr/>
          </p:nvSpPr>
          <p:spPr>
            <a:xfrm>
              <a:off x="1638140" y="2239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5763;p68">
              <a:extLst>
                <a:ext uri="{FF2B5EF4-FFF2-40B4-BE49-F238E27FC236}">
                  <a16:creationId xmlns:a16="http://schemas.microsoft.com/office/drawing/2014/main" id="{7038D038-D48B-D1D5-C745-290FB66E115D}"/>
                </a:ext>
              </a:extLst>
            </p:cNvPr>
            <p:cNvSpPr/>
            <p:nvPr/>
          </p:nvSpPr>
          <p:spPr>
            <a:xfrm>
              <a:off x="1405367" y="1962046"/>
              <a:ext cx="22118" cy="18031"/>
            </a:xfrm>
            <a:custGeom>
              <a:avLst/>
              <a:gdLst/>
              <a:ahLst/>
              <a:cxnLst/>
              <a:rect l="l" t="t" r="r" b="b"/>
              <a:pathLst>
                <a:path w="1629" h="1328" extrusionOk="0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5764;p68">
              <a:extLst>
                <a:ext uri="{FF2B5EF4-FFF2-40B4-BE49-F238E27FC236}">
                  <a16:creationId xmlns:a16="http://schemas.microsoft.com/office/drawing/2014/main" id="{52DC2D21-5938-008A-9B93-523BCB95CD08}"/>
                </a:ext>
              </a:extLst>
            </p:cNvPr>
            <p:cNvSpPr/>
            <p:nvPr/>
          </p:nvSpPr>
          <p:spPr>
            <a:xfrm>
              <a:off x="1408599" y="1961951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5765;p68">
              <a:extLst>
                <a:ext uri="{FF2B5EF4-FFF2-40B4-BE49-F238E27FC236}">
                  <a16:creationId xmlns:a16="http://schemas.microsoft.com/office/drawing/2014/main" id="{6AE99FA3-2ABA-A850-64F5-4B1E53049448}"/>
                </a:ext>
              </a:extLst>
            </p:cNvPr>
            <p:cNvSpPr/>
            <p:nvPr/>
          </p:nvSpPr>
          <p:spPr>
            <a:xfrm>
              <a:off x="140755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3" name="Google Shape;5766;p68">
              <a:extLst>
                <a:ext uri="{FF2B5EF4-FFF2-40B4-BE49-F238E27FC236}">
                  <a16:creationId xmlns:a16="http://schemas.microsoft.com/office/drawing/2014/main" id="{3D0B28F0-3438-6C85-15B8-774EDE26E2C8}"/>
                </a:ext>
              </a:extLst>
            </p:cNvPr>
            <p:cNvSpPr/>
            <p:nvPr/>
          </p:nvSpPr>
          <p:spPr>
            <a:xfrm>
              <a:off x="1418918" y="1963988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4" name="Google Shape;5767;p68">
              <a:extLst>
                <a:ext uri="{FF2B5EF4-FFF2-40B4-BE49-F238E27FC236}">
                  <a16:creationId xmlns:a16="http://schemas.microsoft.com/office/drawing/2014/main" id="{1949D61F-B863-2C7C-5A8F-CF8B4A328E84}"/>
                </a:ext>
              </a:extLst>
            </p:cNvPr>
            <p:cNvSpPr/>
            <p:nvPr/>
          </p:nvSpPr>
          <p:spPr>
            <a:xfrm>
              <a:off x="140812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5768;p68">
              <a:extLst>
                <a:ext uri="{FF2B5EF4-FFF2-40B4-BE49-F238E27FC236}">
                  <a16:creationId xmlns:a16="http://schemas.microsoft.com/office/drawing/2014/main" id="{CAC278BB-0C8A-519E-909D-558E18C88258}"/>
                </a:ext>
              </a:extLst>
            </p:cNvPr>
            <p:cNvSpPr/>
            <p:nvPr/>
          </p:nvSpPr>
          <p:spPr>
            <a:xfrm>
              <a:off x="1407214" y="19619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6" name="Google Shape;5769;p68">
              <a:extLst>
                <a:ext uri="{FF2B5EF4-FFF2-40B4-BE49-F238E27FC236}">
                  <a16:creationId xmlns:a16="http://schemas.microsoft.com/office/drawing/2014/main" id="{5C3EFA40-5291-33C7-2D5F-B13E1EF0FE77}"/>
                </a:ext>
              </a:extLst>
            </p:cNvPr>
            <p:cNvSpPr/>
            <p:nvPr/>
          </p:nvSpPr>
          <p:spPr>
            <a:xfrm>
              <a:off x="1419773" y="1964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7" name="Google Shape;5770;p68">
              <a:extLst>
                <a:ext uri="{FF2B5EF4-FFF2-40B4-BE49-F238E27FC236}">
                  <a16:creationId xmlns:a16="http://schemas.microsoft.com/office/drawing/2014/main" id="{140740D4-C82F-24EB-082A-43C9CA43EB0C}"/>
                </a:ext>
              </a:extLst>
            </p:cNvPr>
            <p:cNvSpPr/>
            <p:nvPr/>
          </p:nvSpPr>
          <p:spPr>
            <a:xfrm>
              <a:off x="1420533" y="19639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8" name="Google Shape;5771;p68">
              <a:extLst>
                <a:ext uri="{FF2B5EF4-FFF2-40B4-BE49-F238E27FC236}">
                  <a16:creationId xmlns:a16="http://schemas.microsoft.com/office/drawing/2014/main" id="{E443838D-9276-86F8-90A9-3860AE6BC3F1}"/>
                </a:ext>
              </a:extLst>
            </p:cNvPr>
            <p:cNvSpPr/>
            <p:nvPr/>
          </p:nvSpPr>
          <p:spPr>
            <a:xfrm>
              <a:off x="1418442" y="1963893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9" name="Google Shape;5772;p68">
              <a:extLst>
                <a:ext uri="{FF2B5EF4-FFF2-40B4-BE49-F238E27FC236}">
                  <a16:creationId xmlns:a16="http://schemas.microsoft.com/office/drawing/2014/main" id="{40F3369B-EB0D-EFDC-1894-A3A9760975F1}"/>
                </a:ext>
              </a:extLst>
            </p:cNvPr>
            <p:cNvSpPr/>
            <p:nvPr/>
          </p:nvSpPr>
          <p:spPr>
            <a:xfrm>
              <a:off x="1417057" y="1963322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0" name="Google Shape;5773;p68">
              <a:extLst>
                <a:ext uri="{FF2B5EF4-FFF2-40B4-BE49-F238E27FC236}">
                  <a16:creationId xmlns:a16="http://schemas.microsoft.com/office/drawing/2014/main" id="{FCD07DDE-1156-4320-2EA0-36620DC5F136}"/>
                </a:ext>
              </a:extLst>
            </p:cNvPr>
            <p:cNvSpPr/>
            <p:nvPr/>
          </p:nvSpPr>
          <p:spPr>
            <a:xfrm>
              <a:off x="1417533" y="196360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5774;p68">
              <a:extLst>
                <a:ext uri="{FF2B5EF4-FFF2-40B4-BE49-F238E27FC236}">
                  <a16:creationId xmlns:a16="http://schemas.microsoft.com/office/drawing/2014/main" id="{B75F08E9-AFEA-AFAE-23E1-911337845429}"/>
                </a:ext>
              </a:extLst>
            </p:cNvPr>
            <p:cNvSpPr/>
            <p:nvPr/>
          </p:nvSpPr>
          <p:spPr>
            <a:xfrm>
              <a:off x="1409115" y="1961992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2" name="Google Shape;5775;p68">
              <a:extLst>
                <a:ext uri="{FF2B5EF4-FFF2-40B4-BE49-F238E27FC236}">
                  <a16:creationId xmlns:a16="http://schemas.microsoft.com/office/drawing/2014/main" id="{0A62D992-EF42-DDB9-28A5-3DBF78A0C119}"/>
                </a:ext>
              </a:extLst>
            </p:cNvPr>
            <p:cNvSpPr/>
            <p:nvPr/>
          </p:nvSpPr>
          <p:spPr>
            <a:xfrm>
              <a:off x="1409549" y="196208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3" name="Google Shape;5776;p68">
              <a:extLst>
                <a:ext uri="{FF2B5EF4-FFF2-40B4-BE49-F238E27FC236}">
                  <a16:creationId xmlns:a16="http://schemas.microsoft.com/office/drawing/2014/main" id="{06AD2701-C571-DC25-1A56-EFBD8D4D96C5}"/>
                </a:ext>
              </a:extLst>
            </p:cNvPr>
            <p:cNvSpPr/>
            <p:nvPr/>
          </p:nvSpPr>
          <p:spPr>
            <a:xfrm>
              <a:off x="1417913" y="1963757"/>
              <a:ext cx="448" cy="149"/>
            </a:xfrm>
            <a:custGeom>
              <a:avLst/>
              <a:gdLst/>
              <a:ahLst/>
              <a:cxnLst/>
              <a:rect l="l" t="t" r="r" b="b"/>
              <a:pathLst>
                <a:path w="33" h="11" extrusionOk="0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4" name="Google Shape;5777;p68">
              <a:extLst>
                <a:ext uri="{FF2B5EF4-FFF2-40B4-BE49-F238E27FC236}">
                  <a16:creationId xmlns:a16="http://schemas.microsoft.com/office/drawing/2014/main" id="{F907B69F-AC37-4BE1-62CD-FA19CD713506}"/>
                </a:ext>
              </a:extLst>
            </p:cNvPr>
            <p:cNvSpPr/>
            <p:nvPr/>
          </p:nvSpPr>
          <p:spPr>
            <a:xfrm>
              <a:off x="1427662" y="1972433"/>
              <a:ext cx="41031" cy="16768"/>
            </a:xfrm>
            <a:custGeom>
              <a:avLst/>
              <a:gdLst/>
              <a:ahLst/>
              <a:cxnLst/>
              <a:rect l="l" t="t" r="r" b="b"/>
              <a:pathLst>
                <a:path w="3022" h="1235" extrusionOk="0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5778;p68">
              <a:extLst>
                <a:ext uri="{FF2B5EF4-FFF2-40B4-BE49-F238E27FC236}">
                  <a16:creationId xmlns:a16="http://schemas.microsoft.com/office/drawing/2014/main" id="{EA2488C1-67F9-A232-D56D-37C1417F0307}"/>
                </a:ext>
              </a:extLst>
            </p:cNvPr>
            <p:cNvSpPr/>
            <p:nvPr/>
          </p:nvSpPr>
          <p:spPr>
            <a:xfrm>
              <a:off x="1428272" y="1975013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6" name="Google Shape;5779;p68">
              <a:extLst>
                <a:ext uri="{FF2B5EF4-FFF2-40B4-BE49-F238E27FC236}">
                  <a16:creationId xmlns:a16="http://schemas.microsoft.com/office/drawing/2014/main" id="{DCC950C7-7288-D91E-5B49-DBB4B48278D7}"/>
                </a:ext>
              </a:extLst>
            </p:cNvPr>
            <p:cNvSpPr/>
            <p:nvPr/>
          </p:nvSpPr>
          <p:spPr>
            <a:xfrm>
              <a:off x="1428272" y="197563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7" name="Google Shape;5780;p68">
              <a:extLst>
                <a:ext uri="{FF2B5EF4-FFF2-40B4-BE49-F238E27FC236}">
                  <a16:creationId xmlns:a16="http://schemas.microsoft.com/office/drawing/2014/main" id="{40B8A1FF-8B31-48AB-3EC9-349A61B9EF26}"/>
                </a:ext>
              </a:extLst>
            </p:cNvPr>
            <p:cNvSpPr/>
            <p:nvPr/>
          </p:nvSpPr>
          <p:spPr>
            <a:xfrm>
              <a:off x="1428707" y="197364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5781;p68">
              <a:extLst>
                <a:ext uri="{FF2B5EF4-FFF2-40B4-BE49-F238E27FC236}">
                  <a16:creationId xmlns:a16="http://schemas.microsoft.com/office/drawing/2014/main" id="{4AF09C77-0CA9-B592-796B-68BCAE5F9F2F}"/>
                </a:ext>
              </a:extLst>
            </p:cNvPr>
            <p:cNvSpPr/>
            <p:nvPr/>
          </p:nvSpPr>
          <p:spPr>
            <a:xfrm>
              <a:off x="1428272" y="197607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9" name="Google Shape;5782;p68">
              <a:extLst>
                <a:ext uri="{FF2B5EF4-FFF2-40B4-BE49-F238E27FC236}">
                  <a16:creationId xmlns:a16="http://schemas.microsoft.com/office/drawing/2014/main" id="{11D81AE0-AED8-23E2-419C-DB434562A359}"/>
                </a:ext>
              </a:extLst>
            </p:cNvPr>
            <p:cNvSpPr/>
            <p:nvPr/>
          </p:nvSpPr>
          <p:spPr>
            <a:xfrm>
              <a:off x="1427797" y="1978923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0" name="Google Shape;5783;p68">
              <a:extLst>
                <a:ext uri="{FF2B5EF4-FFF2-40B4-BE49-F238E27FC236}">
                  <a16:creationId xmlns:a16="http://schemas.microsoft.com/office/drawing/2014/main" id="{77189CE0-F6B7-176D-9F0A-52CAD46B3BD7}"/>
                </a:ext>
              </a:extLst>
            </p:cNvPr>
            <p:cNvSpPr/>
            <p:nvPr/>
          </p:nvSpPr>
          <p:spPr>
            <a:xfrm>
              <a:off x="1428082" y="1976642"/>
              <a:ext cx="394" cy="2295"/>
            </a:xfrm>
            <a:custGeom>
              <a:avLst/>
              <a:gdLst/>
              <a:ahLst/>
              <a:cxnLst/>
              <a:rect l="l" t="t" r="r" b="b"/>
              <a:pathLst>
                <a:path w="29" h="169" extrusionOk="0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5784;p68">
              <a:extLst>
                <a:ext uri="{FF2B5EF4-FFF2-40B4-BE49-F238E27FC236}">
                  <a16:creationId xmlns:a16="http://schemas.microsoft.com/office/drawing/2014/main" id="{906D1AAD-7E8D-C18E-85D1-331D05C17859}"/>
                </a:ext>
              </a:extLst>
            </p:cNvPr>
            <p:cNvSpPr/>
            <p:nvPr/>
          </p:nvSpPr>
          <p:spPr>
            <a:xfrm>
              <a:off x="1428272" y="1976397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2" name="Google Shape;5785;p68">
              <a:extLst>
                <a:ext uri="{FF2B5EF4-FFF2-40B4-BE49-F238E27FC236}">
                  <a16:creationId xmlns:a16="http://schemas.microsoft.com/office/drawing/2014/main" id="{83E92EE7-46EA-A276-14B8-D65BEDD9D1E5}"/>
                </a:ext>
              </a:extLst>
            </p:cNvPr>
            <p:cNvSpPr/>
            <p:nvPr/>
          </p:nvSpPr>
          <p:spPr>
            <a:xfrm>
              <a:off x="1428368" y="1974497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3" name="Google Shape;5786;p68">
              <a:extLst>
                <a:ext uri="{FF2B5EF4-FFF2-40B4-BE49-F238E27FC236}">
                  <a16:creationId xmlns:a16="http://schemas.microsoft.com/office/drawing/2014/main" id="{A21B0828-BD6D-65B4-9D06-6FAF3340FBAA}"/>
                </a:ext>
              </a:extLst>
            </p:cNvPr>
            <p:cNvSpPr/>
            <p:nvPr/>
          </p:nvSpPr>
          <p:spPr>
            <a:xfrm>
              <a:off x="1427662" y="1979778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4" name="Google Shape;5787;p68">
              <a:extLst>
                <a:ext uri="{FF2B5EF4-FFF2-40B4-BE49-F238E27FC236}">
                  <a16:creationId xmlns:a16="http://schemas.microsoft.com/office/drawing/2014/main" id="{D13861DF-30C2-CC89-DD5A-ED588879BE13}"/>
                </a:ext>
              </a:extLst>
            </p:cNvPr>
            <p:cNvSpPr/>
            <p:nvPr/>
          </p:nvSpPr>
          <p:spPr>
            <a:xfrm>
              <a:off x="1428558" y="197396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5788;p68">
              <a:extLst>
                <a:ext uri="{FF2B5EF4-FFF2-40B4-BE49-F238E27FC236}">
                  <a16:creationId xmlns:a16="http://schemas.microsoft.com/office/drawing/2014/main" id="{D71E7253-6AEB-166B-CDEA-8611F88A3ECB}"/>
                </a:ext>
              </a:extLst>
            </p:cNvPr>
            <p:cNvSpPr/>
            <p:nvPr/>
          </p:nvSpPr>
          <p:spPr>
            <a:xfrm>
              <a:off x="1456704" y="1951401"/>
              <a:ext cx="86665" cy="123066"/>
            </a:xfrm>
            <a:custGeom>
              <a:avLst/>
              <a:gdLst/>
              <a:ahLst/>
              <a:cxnLst/>
              <a:rect l="l" t="t" r="r" b="b"/>
              <a:pathLst>
                <a:path w="6383" h="9064" extrusionOk="0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5789;p68">
              <a:extLst>
                <a:ext uri="{FF2B5EF4-FFF2-40B4-BE49-F238E27FC236}">
                  <a16:creationId xmlns:a16="http://schemas.microsoft.com/office/drawing/2014/main" id="{9A83AFFD-34E3-EDAC-307A-6F5238378CF9}"/>
                </a:ext>
              </a:extLst>
            </p:cNvPr>
            <p:cNvSpPr/>
            <p:nvPr/>
          </p:nvSpPr>
          <p:spPr>
            <a:xfrm>
              <a:off x="1525392" y="20670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7" name="Google Shape;5790;p68">
              <a:extLst>
                <a:ext uri="{FF2B5EF4-FFF2-40B4-BE49-F238E27FC236}">
                  <a16:creationId xmlns:a16="http://schemas.microsoft.com/office/drawing/2014/main" id="{97C45253-8D8B-8935-4E89-2D8F16A41B5F}"/>
                </a:ext>
              </a:extLst>
            </p:cNvPr>
            <p:cNvSpPr/>
            <p:nvPr/>
          </p:nvSpPr>
          <p:spPr>
            <a:xfrm>
              <a:off x="1536743" y="2029771"/>
              <a:ext cx="2675" cy="679"/>
            </a:xfrm>
            <a:custGeom>
              <a:avLst/>
              <a:gdLst/>
              <a:ahLst/>
              <a:cxnLst/>
              <a:rect l="l" t="t" r="r" b="b"/>
              <a:pathLst>
                <a:path w="197" h="50" extrusionOk="0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8" name="Google Shape;5791;p68">
              <a:extLst>
                <a:ext uri="{FF2B5EF4-FFF2-40B4-BE49-F238E27FC236}">
                  <a16:creationId xmlns:a16="http://schemas.microsoft.com/office/drawing/2014/main" id="{64BD849D-7C08-C1B7-1725-684A4B1F3F81}"/>
                </a:ext>
              </a:extLst>
            </p:cNvPr>
            <p:cNvSpPr/>
            <p:nvPr/>
          </p:nvSpPr>
          <p:spPr>
            <a:xfrm>
              <a:off x="1540124" y="202954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9" name="Google Shape;5792;p68">
              <a:extLst>
                <a:ext uri="{FF2B5EF4-FFF2-40B4-BE49-F238E27FC236}">
                  <a16:creationId xmlns:a16="http://schemas.microsoft.com/office/drawing/2014/main" id="{9FCC40DA-CF8F-9081-F1A8-48E13FB2409C}"/>
                </a:ext>
              </a:extLst>
            </p:cNvPr>
            <p:cNvSpPr/>
            <p:nvPr/>
          </p:nvSpPr>
          <p:spPr>
            <a:xfrm>
              <a:off x="1536363" y="203043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0" name="Google Shape;5793;p68">
              <a:extLst>
                <a:ext uri="{FF2B5EF4-FFF2-40B4-BE49-F238E27FC236}">
                  <a16:creationId xmlns:a16="http://schemas.microsoft.com/office/drawing/2014/main" id="{A18968EE-574C-F4AC-C08F-C131E279CBD9}"/>
                </a:ext>
              </a:extLst>
            </p:cNvPr>
            <p:cNvSpPr/>
            <p:nvPr/>
          </p:nvSpPr>
          <p:spPr>
            <a:xfrm>
              <a:off x="1542215" y="2028440"/>
              <a:ext cx="720" cy="353"/>
            </a:xfrm>
            <a:custGeom>
              <a:avLst/>
              <a:gdLst/>
              <a:ahLst/>
              <a:cxnLst/>
              <a:rect l="l" t="t" r="r" b="b"/>
              <a:pathLst>
                <a:path w="53" h="26" extrusionOk="0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1" name="Google Shape;5794;p68">
              <a:extLst>
                <a:ext uri="{FF2B5EF4-FFF2-40B4-BE49-F238E27FC236}">
                  <a16:creationId xmlns:a16="http://schemas.microsoft.com/office/drawing/2014/main" id="{185FA4DE-4562-F9B5-BF6E-203B45857601}"/>
                </a:ext>
              </a:extLst>
            </p:cNvPr>
            <p:cNvSpPr/>
            <p:nvPr/>
          </p:nvSpPr>
          <p:spPr>
            <a:xfrm>
              <a:off x="1525433" y="2066335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2" name="Google Shape;5795;p68">
              <a:extLst>
                <a:ext uri="{FF2B5EF4-FFF2-40B4-BE49-F238E27FC236}">
                  <a16:creationId xmlns:a16="http://schemas.microsoft.com/office/drawing/2014/main" id="{DD29F8C6-4FF9-4642-9C79-DD2080425E1F}"/>
                </a:ext>
              </a:extLst>
            </p:cNvPr>
            <p:cNvSpPr/>
            <p:nvPr/>
          </p:nvSpPr>
          <p:spPr>
            <a:xfrm>
              <a:off x="1525487" y="206552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3" name="Google Shape;5796;p68">
              <a:extLst>
                <a:ext uri="{FF2B5EF4-FFF2-40B4-BE49-F238E27FC236}">
                  <a16:creationId xmlns:a16="http://schemas.microsoft.com/office/drawing/2014/main" id="{F7B08715-567F-26A1-7B36-A25853FE6A69}"/>
                </a:ext>
              </a:extLst>
            </p:cNvPr>
            <p:cNvSpPr/>
            <p:nvPr/>
          </p:nvSpPr>
          <p:spPr>
            <a:xfrm>
              <a:off x="1539459" y="2029676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5797;p68">
              <a:extLst>
                <a:ext uri="{FF2B5EF4-FFF2-40B4-BE49-F238E27FC236}">
                  <a16:creationId xmlns:a16="http://schemas.microsoft.com/office/drawing/2014/main" id="{B31617C7-8F8D-141B-1A2A-F17828462D05}"/>
                </a:ext>
              </a:extLst>
            </p:cNvPr>
            <p:cNvSpPr/>
            <p:nvPr/>
          </p:nvSpPr>
          <p:spPr>
            <a:xfrm>
              <a:off x="1525202" y="2068521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5798;p68">
              <a:extLst>
                <a:ext uri="{FF2B5EF4-FFF2-40B4-BE49-F238E27FC236}">
                  <a16:creationId xmlns:a16="http://schemas.microsoft.com/office/drawing/2014/main" id="{81452F0C-58C4-6621-4676-56AECB2956CE}"/>
                </a:ext>
              </a:extLst>
            </p:cNvPr>
            <p:cNvSpPr/>
            <p:nvPr/>
          </p:nvSpPr>
          <p:spPr>
            <a:xfrm>
              <a:off x="1524157" y="2073178"/>
              <a:ext cx="95" cy="394"/>
            </a:xfrm>
            <a:custGeom>
              <a:avLst/>
              <a:gdLst/>
              <a:ahLst/>
              <a:cxnLst/>
              <a:rect l="l" t="t" r="r" b="b"/>
              <a:pathLst>
                <a:path w="7" h="29" extrusionOk="0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6" name="Google Shape;5799;p68">
              <a:extLst>
                <a:ext uri="{FF2B5EF4-FFF2-40B4-BE49-F238E27FC236}">
                  <a16:creationId xmlns:a16="http://schemas.microsoft.com/office/drawing/2014/main" id="{1ACC523C-FAA6-0D7D-EEE7-1F105557EC67}"/>
                </a:ext>
              </a:extLst>
            </p:cNvPr>
            <p:cNvSpPr/>
            <p:nvPr/>
          </p:nvSpPr>
          <p:spPr>
            <a:xfrm>
              <a:off x="1525338" y="206785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7" name="Google Shape;5800;p68">
              <a:extLst>
                <a:ext uri="{FF2B5EF4-FFF2-40B4-BE49-F238E27FC236}">
                  <a16:creationId xmlns:a16="http://schemas.microsoft.com/office/drawing/2014/main" id="{4F26D081-55C9-D0E6-BF07-411489264B6D}"/>
                </a:ext>
              </a:extLst>
            </p:cNvPr>
            <p:cNvSpPr/>
            <p:nvPr/>
          </p:nvSpPr>
          <p:spPr>
            <a:xfrm>
              <a:off x="1524483" y="2071983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5801;p68">
              <a:extLst>
                <a:ext uri="{FF2B5EF4-FFF2-40B4-BE49-F238E27FC236}">
                  <a16:creationId xmlns:a16="http://schemas.microsoft.com/office/drawing/2014/main" id="{F00FDEFA-949E-849E-710F-31618752F002}"/>
                </a:ext>
              </a:extLst>
            </p:cNvPr>
            <p:cNvSpPr/>
            <p:nvPr/>
          </p:nvSpPr>
          <p:spPr>
            <a:xfrm>
              <a:off x="1523953" y="2073653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5802;p68">
              <a:extLst>
                <a:ext uri="{FF2B5EF4-FFF2-40B4-BE49-F238E27FC236}">
                  <a16:creationId xmlns:a16="http://schemas.microsoft.com/office/drawing/2014/main" id="{34963FE2-8A09-F449-0AD5-405AE93E39CC}"/>
                </a:ext>
              </a:extLst>
            </p:cNvPr>
            <p:cNvSpPr/>
            <p:nvPr/>
          </p:nvSpPr>
          <p:spPr>
            <a:xfrm>
              <a:off x="1523532" y="20746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5803;p68">
              <a:extLst>
                <a:ext uri="{FF2B5EF4-FFF2-40B4-BE49-F238E27FC236}">
                  <a16:creationId xmlns:a16="http://schemas.microsoft.com/office/drawing/2014/main" id="{A92310B9-00D0-163B-6D4B-6565AF47642D}"/>
                </a:ext>
              </a:extLst>
            </p:cNvPr>
            <p:cNvSpPr/>
            <p:nvPr/>
          </p:nvSpPr>
          <p:spPr>
            <a:xfrm>
              <a:off x="1523573" y="2074413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5804;p68">
              <a:extLst>
                <a:ext uri="{FF2B5EF4-FFF2-40B4-BE49-F238E27FC236}">
                  <a16:creationId xmlns:a16="http://schemas.microsoft.com/office/drawing/2014/main" id="{5DAB252C-83FB-F401-94DC-85620D48164E}"/>
                </a:ext>
              </a:extLst>
            </p:cNvPr>
            <p:cNvSpPr/>
            <p:nvPr/>
          </p:nvSpPr>
          <p:spPr>
            <a:xfrm>
              <a:off x="1523763" y="2074074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2" name="Google Shape;5805;p68">
              <a:extLst>
                <a:ext uri="{FF2B5EF4-FFF2-40B4-BE49-F238E27FC236}">
                  <a16:creationId xmlns:a16="http://schemas.microsoft.com/office/drawing/2014/main" id="{09A2F47F-5440-87B5-4138-34E7EF4424C5}"/>
                </a:ext>
              </a:extLst>
            </p:cNvPr>
            <p:cNvSpPr/>
            <p:nvPr/>
          </p:nvSpPr>
          <p:spPr>
            <a:xfrm>
              <a:off x="1524347" y="2072608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3" name="Google Shape;5806;p68">
              <a:extLst>
                <a:ext uri="{FF2B5EF4-FFF2-40B4-BE49-F238E27FC236}">
                  <a16:creationId xmlns:a16="http://schemas.microsoft.com/office/drawing/2014/main" id="{9F139C6C-7769-CCC5-DF5D-9D1AB6C972FC}"/>
                </a:ext>
              </a:extLst>
            </p:cNvPr>
            <p:cNvSpPr/>
            <p:nvPr/>
          </p:nvSpPr>
          <p:spPr>
            <a:xfrm>
              <a:off x="1525107" y="2069281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5807;p68">
              <a:extLst>
                <a:ext uri="{FF2B5EF4-FFF2-40B4-BE49-F238E27FC236}">
                  <a16:creationId xmlns:a16="http://schemas.microsoft.com/office/drawing/2014/main" id="{BE0ACCBE-7DD8-B54B-FBC8-C56D9AC16041}"/>
                </a:ext>
              </a:extLst>
            </p:cNvPr>
            <p:cNvSpPr/>
            <p:nvPr/>
          </p:nvSpPr>
          <p:spPr>
            <a:xfrm>
              <a:off x="1524822" y="2070707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5" name="Google Shape;5808;p68">
              <a:extLst>
                <a:ext uri="{FF2B5EF4-FFF2-40B4-BE49-F238E27FC236}">
                  <a16:creationId xmlns:a16="http://schemas.microsoft.com/office/drawing/2014/main" id="{D2980621-1644-79B2-8654-906D6030B248}"/>
                </a:ext>
              </a:extLst>
            </p:cNvPr>
            <p:cNvSpPr/>
            <p:nvPr/>
          </p:nvSpPr>
          <p:spPr>
            <a:xfrm>
              <a:off x="1524958" y="206998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6" name="Google Shape;5809;p68">
              <a:extLst>
                <a:ext uri="{FF2B5EF4-FFF2-40B4-BE49-F238E27FC236}">
                  <a16:creationId xmlns:a16="http://schemas.microsoft.com/office/drawing/2014/main" id="{679592EE-1DFB-BA6B-9FA2-844711F6F69E}"/>
                </a:ext>
              </a:extLst>
            </p:cNvPr>
            <p:cNvSpPr/>
            <p:nvPr/>
          </p:nvSpPr>
          <p:spPr>
            <a:xfrm>
              <a:off x="1524673" y="207137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5810;p68">
              <a:extLst>
                <a:ext uri="{FF2B5EF4-FFF2-40B4-BE49-F238E27FC236}">
                  <a16:creationId xmlns:a16="http://schemas.microsoft.com/office/drawing/2014/main" id="{78403346-9FB0-465C-E664-B1EB40331609}"/>
                </a:ext>
              </a:extLst>
            </p:cNvPr>
            <p:cNvSpPr/>
            <p:nvPr/>
          </p:nvSpPr>
          <p:spPr>
            <a:xfrm>
              <a:off x="1467063" y="19876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5811;p68">
              <a:extLst>
                <a:ext uri="{FF2B5EF4-FFF2-40B4-BE49-F238E27FC236}">
                  <a16:creationId xmlns:a16="http://schemas.microsoft.com/office/drawing/2014/main" id="{E142EC8E-7A58-E008-7E85-942E8CAD5F57}"/>
                </a:ext>
              </a:extLst>
            </p:cNvPr>
            <p:cNvSpPr/>
            <p:nvPr/>
          </p:nvSpPr>
          <p:spPr>
            <a:xfrm>
              <a:off x="1467783" y="198690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9" name="Google Shape;5812;p68">
              <a:extLst>
                <a:ext uri="{FF2B5EF4-FFF2-40B4-BE49-F238E27FC236}">
                  <a16:creationId xmlns:a16="http://schemas.microsoft.com/office/drawing/2014/main" id="{42B7CFD7-E022-DC85-2D79-B47C7F8A7A66}"/>
                </a:ext>
              </a:extLst>
            </p:cNvPr>
            <p:cNvSpPr/>
            <p:nvPr/>
          </p:nvSpPr>
          <p:spPr>
            <a:xfrm>
              <a:off x="1466724" y="198799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0" name="Google Shape;5813;p68">
              <a:extLst>
                <a:ext uri="{FF2B5EF4-FFF2-40B4-BE49-F238E27FC236}">
                  <a16:creationId xmlns:a16="http://schemas.microsoft.com/office/drawing/2014/main" id="{962487BE-68D0-64EC-A3CD-C86DBCDF67A4}"/>
                </a:ext>
              </a:extLst>
            </p:cNvPr>
            <p:cNvSpPr/>
            <p:nvPr/>
          </p:nvSpPr>
          <p:spPr>
            <a:xfrm>
              <a:off x="1467389" y="1987287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1" name="Google Shape;5814;p68">
              <a:extLst>
                <a:ext uri="{FF2B5EF4-FFF2-40B4-BE49-F238E27FC236}">
                  <a16:creationId xmlns:a16="http://schemas.microsoft.com/office/drawing/2014/main" id="{60E4DF8E-69BB-8B1B-540A-D231029F0040}"/>
                </a:ext>
              </a:extLst>
            </p:cNvPr>
            <p:cNvSpPr/>
            <p:nvPr/>
          </p:nvSpPr>
          <p:spPr>
            <a:xfrm>
              <a:off x="1468163" y="19866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2" name="Google Shape;5815;p68">
              <a:extLst>
                <a:ext uri="{FF2B5EF4-FFF2-40B4-BE49-F238E27FC236}">
                  <a16:creationId xmlns:a16="http://schemas.microsoft.com/office/drawing/2014/main" id="{F755BFFB-8667-7A35-3E0A-039B1DEA26D1}"/>
                </a:ext>
              </a:extLst>
            </p:cNvPr>
            <p:cNvSpPr/>
            <p:nvPr/>
          </p:nvSpPr>
          <p:spPr>
            <a:xfrm>
              <a:off x="1469344" y="1985481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3" name="Google Shape;5816;p68">
              <a:extLst>
                <a:ext uri="{FF2B5EF4-FFF2-40B4-BE49-F238E27FC236}">
                  <a16:creationId xmlns:a16="http://schemas.microsoft.com/office/drawing/2014/main" id="{A7865A5D-4E3A-D282-6198-2EAC70F00151}"/>
                </a:ext>
              </a:extLst>
            </p:cNvPr>
            <p:cNvSpPr/>
            <p:nvPr/>
          </p:nvSpPr>
          <p:spPr>
            <a:xfrm>
              <a:off x="1465828" y="19889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5817;p68">
              <a:extLst>
                <a:ext uri="{FF2B5EF4-FFF2-40B4-BE49-F238E27FC236}">
                  <a16:creationId xmlns:a16="http://schemas.microsoft.com/office/drawing/2014/main" id="{6780948D-7736-695E-0AF7-6849478B4378}"/>
                </a:ext>
              </a:extLst>
            </p:cNvPr>
            <p:cNvSpPr/>
            <p:nvPr/>
          </p:nvSpPr>
          <p:spPr>
            <a:xfrm>
              <a:off x="1466059" y="198865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5818;p68">
              <a:extLst>
                <a:ext uri="{FF2B5EF4-FFF2-40B4-BE49-F238E27FC236}">
                  <a16:creationId xmlns:a16="http://schemas.microsoft.com/office/drawing/2014/main" id="{3360E48A-9E51-95EE-A591-92A83C077AB6}"/>
                </a:ext>
              </a:extLst>
            </p:cNvPr>
            <p:cNvSpPr/>
            <p:nvPr/>
          </p:nvSpPr>
          <p:spPr>
            <a:xfrm>
              <a:off x="1466398" y="19883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6" name="Google Shape;5819;p68">
              <a:extLst>
                <a:ext uri="{FF2B5EF4-FFF2-40B4-BE49-F238E27FC236}">
                  <a16:creationId xmlns:a16="http://schemas.microsoft.com/office/drawing/2014/main" id="{8DCE24F1-ECD8-339F-364C-89AFD203D6F7}"/>
                </a:ext>
              </a:extLst>
            </p:cNvPr>
            <p:cNvSpPr/>
            <p:nvPr/>
          </p:nvSpPr>
          <p:spPr>
            <a:xfrm>
              <a:off x="1470010" y="1984476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7" name="Google Shape;5820;p68">
              <a:extLst>
                <a:ext uri="{FF2B5EF4-FFF2-40B4-BE49-F238E27FC236}">
                  <a16:creationId xmlns:a16="http://schemas.microsoft.com/office/drawing/2014/main" id="{42AC3F63-AB5E-6A12-E87F-3FB40EA75CB2}"/>
                </a:ext>
              </a:extLst>
            </p:cNvPr>
            <p:cNvSpPr/>
            <p:nvPr/>
          </p:nvSpPr>
          <p:spPr>
            <a:xfrm>
              <a:off x="1468448" y="198637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5821;p68">
              <a:extLst>
                <a:ext uri="{FF2B5EF4-FFF2-40B4-BE49-F238E27FC236}">
                  <a16:creationId xmlns:a16="http://schemas.microsoft.com/office/drawing/2014/main" id="{3570C113-F8B7-9084-1242-3DAD8B956023}"/>
                </a:ext>
              </a:extLst>
            </p:cNvPr>
            <p:cNvSpPr/>
            <p:nvPr/>
          </p:nvSpPr>
          <p:spPr>
            <a:xfrm>
              <a:off x="1469154" y="198576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5822;p68">
              <a:extLst>
                <a:ext uri="{FF2B5EF4-FFF2-40B4-BE49-F238E27FC236}">
                  <a16:creationId xmlns:a16="http://schemas.microsoft.com/office/drawing/2014/main" id="{2912B062-6BBE-E012-4BF9-2507FAFE1F8B}"/>
                </a:ext>
              </a:extLst>
            </p:cNvPr>
            <p:cNvSpPr/>
            <p:nvPr/>
          </p:nvSpPr>
          <p:spPr>
            <a:xfrm>
              <a:off x="1470295" y="19838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5823;p68">
              <a:extLst>
                <a:ext uri="{FF2B5EF4-FFF2-40B4-BE49-F238E27FC236}">
                  <a16:creationId xmlns:a16="http://schemas.microsoft.com/office/drawing/2014/main" id="{9E4CA539-D960-4B22-AEC5-31A58F2F8AC5}"/>
                </a:ext>
              </a:extLst>
            </p:cNvPr>
            <p:cNvSpPr/>
            <p:nvPr/>
          </p:nvSpPr>
          <p:spPr>
            <a:xfrm>
              <a:off x="1469725" y="198500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5824;p68">
              <a:extLst>
                <a:ext uri="{FF2B5EF4-FFF2-40B4-BE49-F238E27FC236}">
                  <a16:creationId xmlns:a16="http://schemas.microsoft.com/office/drawing/2014/main" id="{5544F4E0-6C1A-D9C0-664E-DBD1BA4D8900}"/>
                </a:ext>
              </a:extLst>
            </p:cNvPr>
            <p:cNvSpPr/>
            <p:nvPr/>
          </p:nvSpPr>
          <p:spPr>
            <a:xfrm>
              <a:off x="1468679" y="198614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2" name="Google Shape;5825;p68">
              <a:extLst>
                <a:ext uri="{FF2B5EF4-FFF2-40B4-BE49-F238E27FC236}">
                  <a16:creationId xmlns:a16="http://schemas.microsoft.com/office/drawing/2014/main" id="{D2A984F8-9E56-B34C-81CD-8DA4B938AC86}"/>
                </a:ext>
              </a:extLst>
            </p:cNvPr>
            <p:cNvSpPr/>
            <p:nvPr/>
          </p:nvSpPr>
          <p:spPr>
            <a:xfrm>
              <a:off x="1468964" y="198595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3" name="Google Shape;5826;p68">
              <a:extLst>
                <a:ext uri="{FF2B5EF4-FFF2-40B4-BE49-F238E27FC236}">
                  <a16:creationId xmlns:a16="http://schemas.microsoft.com/office/drawing/2014/main" id="{AD45BAD2-CD67-60CE-3541-C0F18F6BC88E}"/>
                </a:ext>
              </a:extLst>
            </p:cNvPr>
            <p:cNvSpPr/>
            <p:nvPr/>
          </p:nvSpPr>
          <p:spPr>
            <a:xfrm>
              <a:off x="1527008" y="2118853"/>
              <a:ext cx="88322" cy="99360"/>
            </a:xfrm>
            <a:custGeom>
              <a:avLst/>
              <a:gdLst/>
              <a:ahLst/>
              <a:cxnLst/>
              <a:rect l="l" t="t" r="r" b="b"/>
              <a:pathLst>
                <a:path w="6505" h="7318" extrusionOk="0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4" name="Google Shape;5827;p68">
              <a:extLst>
                <a:ext uri="{FF2B5EF4-FFF2-40B4-BE49-F238E27FC236}">
                  <a16:creationId xmlns:a16="http://schemas.microsoft.com/office/drawing/2014/main" id="{B878BB9F-DD05-ADC0-C870-B2495D4D7A49}"/>
                </a:ext>
              </a:extLst>
            </p:cNvPr>
            <p:cNvSpPr/>
            <p:nvPr/>
          </p:nvSpPr>
          <p:spPr>
            <a:xfrm>
              <a:off x="1596443" y="2164147"/>
              <a:ext cx="8812" cy="4820"/>
            </a:xfrm>
            <a:custGeom>
              <a:avLst/>
              <a:gdLst/>
              <a:ahLst/>
              <a:cxnLst/>
              <a:rect l="l" t="t" r="r" b="b"/>
              <a:pathLst>
                <a:path w="649" h="355" extrusionOk="0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5" name="Google Shape;5828;p68">
              <a:extLst>
                <a:ext uri="{FF2B5EF4-FFF2-40B4-BE49-F238E27FC236}">
                  <a16:creationId xmlns:a16="http://schemas.microsoft.com/office/drawing/2014/main" id="{C3EDE794-FAE0-4798-7DA3-EAA700607352}"/>
                </a:ext>
              </a:extLst>
            </p:cNvPr>
            <p:cNvSpPr/>
            <p:nvPr/>
          </p:nvSpPr>
          <p:spPr>
            <a:xfrm>
              <a:off x="1614230" y="2188587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6" name="Google Shape;5829;p68">
              <a:extLst>
                <a:ext uri="{FF2B5EF4-FFF2-40B4-BE49-F238E27FC236}">
                  <a16:creationId xmlns:a16="http://schemas.microsoft.com/office/drawing/2014/main" id="{393D60D4-E878-C6E9-0420-B9928AC2162C}"/>
                </a:ext>
              </a:extLst>
            </p:cNvPr>
            <p:cNvSpPr/>
            <p:nvPr/>
          </p:nvSpPr>
          <p:spPr>
            <a:xfrm>
              <a:off x="1584047" y="2146754"/>
              <a:ext cx="4616" cy="923"/>
            </a:xfrm>
            <a:custGeom>
              <a:avLst/>
              <a:gdLst/>
              <a:ahLst/>
              <a:cxnLst/>
              <a:rect l="l" t="t" r="r" b="b"/>
              <a:pathLst>
                <a:path w="340" h="68" extrusionOk="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7" name="Google Shape;5830;p68">
              <a:extLst>
                <a:ext uri="{FF2B5EF4-FFF2-40B4-BE49-F238E27FC236}">
                  <a16:creationId xmlns:a16="http://schemas.microsoft.com/office/drawing/2014/main" id="{440D3AD4-618E-7CEE-7330-82B5804A7865}"/>
                </a:ext>
              </a:extLst>
            </p:cNvPr>
            <p:cNvSpPr/>
            <p:nvPr/>
          </p:nvSpPr>
          <p:spPr>
            <a:xfrm>
              <a:off x="1612370" y="2190433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8" name="Google Shape;5831;p68">
              <a:extLst>
                <a:ext uri="{FF2B5EF4-FFF2-40B4-BE49-F238E27FC236}">
                  <a16:creationId xmlns:a16="http://schemas.microsoft.com/office/drawing/2014/main" id="{0F124A9B-8A1E-E567-083D-13097E1FF66A}"/>
                </a:ext>
              </a:extLst>
            </p:cNvPr>
            <p:cNvSpPr/>
            <p:nvPr/>
          </p:nvSpPr>
          <p:spPr>
            <a:xfrm>
              <a:off x="1614040" y="218991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9" name="Google Shape;5832;p68">
              <a:extLst>
                <a:ext uri="{FF2B5EF4-FFF2-40B4-BE49-F238E27FC236}">
                  <a16:creationId xmlns:a16="http://schemas.microsoft.com/office/drawing/2014/main" id="{6430F9C6-CB75-227E-F955-FF4AE3433A09}"/>
                </a:ext>
              </a:extLst>
            </p:cNvPr>
            <p:cNvSpPr/>
            <p:nvPr/>
          </p:nvSpPr>
          <p:spPr>
            <a:xfrm>
              <a:off x="1529140" y="2128031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0" name="Google Shape;5833;p68">
              <a:extLst>
                <a:ext uri="{FF2B5EF4-FFF2-40B4-BE49-F238E27FC236}">
                  <a16:creationId xmlns:a16="http://schemas.microsoft.com/office/drawing/2014/main" id="{9789525B-DCBF-BA57-25EF-BA0B4FDADABD}"/>
                </a:ext>
              </a:extLst>
            </p:cNvPr>
            <p:cNvSpPr/>
            <p:nvPr/>
          </p:nvSpPr>
          <p:spPr>
            <a:xfrm>
              <a:off x="1614230" y="2189293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1" name="Google Shape;5834;p68">
              <a:extLst>
                <a:ext uri="{FF2B5EF4-FFF2-40B4-BE49-F238E27FC236}">
                  <a16:creationId xmlns:a16="http://schemas.microsoft.com/office/drawing/2014/main" id="{45BB00C7-661C-8507-FF8A-FE358022D0C2}"/>
                </a:ext>
              </a:extLst>
            </p:cNvPr>
            <p:cNvSpPr/>
            <p:nvPr/>
          </p:nvSpPr>
          <p:spPr>
            <a:xfrm>
              <a:off x="1529425" y="212812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2" name="Google Shape;5835;p68">
              <a:extLst>
                <a:ext uri="{FF2B5EF4-FFF2-40B4-BE49-F238E27FC236}">
                  <a16:creationId xmlns:a16="http://schemas.microsoft.com/office/drawing/2014/main" id="{01BAFAFE-7642-DDEE-A255-757E13DCC7AA}"/>
                </a:ext>
              </a:extLst>
            </p:cNvPr>
            <p:cNvSpPr/>
            <p:nvPr/>
          </p:nvSpPr>
          <p:spPr>
            <a:xfrm>
              <a:off x="1575290" y="21408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3" name="Google Shape;5836;p68">
              <a:extLst>
                <a:ext uri="{FF2B5EF4-FFF2-40B4-BE49-F238E27FC236}">
                  <a16:creationId xmlns:a16="http://schemas.microsoft.com/office/drawing/2014/main" id="{54FAE071-2AEA-BEA7-9AF3-2BC1EC58F594}"/>
                </a:ext>
              </a:extLst>
            </p:cNvPr>
            <p:cNvSpPr/>
            <p:nvPr/>
          </p:nvSpPr>
          <p:spPr>
            <a:xfrm>
              <a:off x="1615085" y="2180983"/>
              <a:ext cx="299" cy="2009"/>
            </a:xfrm>
            <a:custGeom>
              <a:avLst/>
              <a:gdLst/>
              <a:ahLst/>
              <a:cxnLst/>
              <a:rect l="l" t="t" r="r" b="b"/>
              <a:pathLst>
                <a:path w="22" h="148" extrusionOk="0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4" name="Google Shape;5837;p68">
              <a:extLst>
                <a:ext uri="{FF2B5EF4-FFF2-40B4-BE49-F238E27FC236}">
                  <a16:creationId xmlns:a16="http://schemas.microsoft.com/office/drawing/2014/main" id="{5A8FF0CD-3D35-AD66-64D2-E8B93847076C}"/>
                </a:ext>
              </a:extLst>
            </p:cNvPr>
            <p:cNvSpPr/>
            <p:nvPr/>
          </p:nvSpPr>
          <p:spPr>
            <a:xfrm>
              <a:off x="1595493" y="2161391"/>
              <a:ext cx="964" cy="2770"/>
            </a:xfrm>
            <a:custGeom>
              <a:avLst/>
              <a:gdLst/>
              <a:ahLst/>
              <a:cxnLst/>
              <a:rect l="l" t="t" r="r" b="b"/>
              <a:pathLst>
                <a:path w="71" h="204" extrusionOk="0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5" name="Google Shape;5838;p68">
              <a:extLst>
                <a:ext uri="{FF2B5EF4-FFF2-40B4-BE49-F238E27FC236}">
                  <a16:creationId xmlns:a16="http://schemas.microsoft.com/office/drawing/2014/main" id="{3E55014E-FEBB-AA71-5478-C9546AE9FBE1}"/>
                </a:ext>
              </a:extLst>
            </p:cNvPr>
            <p:cNvSpPr/>
            <p:nvPr/>
          </p:nvSpPr>
          <p:spPr>
            <a:xfrm>
              <a:off x="1543736" y="2212822"/>
              <a:ext cx="4711" cy="3775"/>
            </a:xfrm>
            <a:custGeom>
              <a:avLst/>
              <a:gdLst/>
              <a:ahLst/>
              <a:cxnLst/>
              <a:rect l="l" t="t" r="r" b="b"/>
              <a:pathLst>
                <a:path w="347" h="278" extrusionOk="0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6" name="Google Shape;5839;p68">
              <a:extLst>
                <a:ext uri="{FF2B5EF4-FFF2-40B4-BE49-F238E27FC236}">
                  <a16:creationId xmlns:a16="http://schemas.microsoft.com/office/drawing/2014/main" id="{07EA130D-1D80-76C2-EE50-99E22CF4947F}"/>
                </a:ext>
              </a:extLst>
            </p:cNvPr>
            <p:cNvSpPr/>
            <p:nvPr/>
          </p:nvSpPr>
          <p:spPr>
            <a:xfrm>
              <a:off x="1568542" y="2210324"/>
              <a:ext cx="8092" cy="855"/>
            </a:xfrm>
            <a:custGeom>
              <a:avLst/>
              <a:gdLst/>
              <a:ahLst/>
              <a:cxnLst/>
              <a:rect l="l" t="t" r="r" b="b"/>
              <a:pathLst>
                <a:path w="596" h="63" extrusionOk="0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7" name="Google Shape;5840;p68">
              <a:extLst>
                <a:ext uri="{FF2B5EF4-FFF2-40B4-BE49-F238E27FC236}">
                  <a16:creationId xmlns:a16="http://schemas.microsoft.com/office/drawing/2014/main" id="{8AAC5180-6637-9FCA-08B6-D72BC6A0CF10}"/>
                </a:ext>
              </a:extLst>
            </p:cNvPr>
            <p:cNvSpPr/>
            <p:nvPr/>
          </p:nvSpPr>
          <p:spPr>
            <a:xfrm>
              <a:off x="1530375" y="218012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8" name="Google Shape;5841;p68">
              <a:extLst>
                <a:ext uri="{FF2B5EF4-FFF2-40B4-BE49-F238E27FC236}">
                  <a16:creationId xmlns:a16="http://schemas.microsoft.com/office/drawing/2014/main" id="{3742E03A-F183-3F5F-523F-EBA9C666BE86}"/>
                </a:ext>
              </a:extLst>
            </p:cNvPr>
            <p:cNvSpPr/>
            <p:nvPr/>
          </p:nvSpPr>
          <p:spPr>
            <a:xfrm>
              <a:off x="1527049" y="2176177"/>
              <a:ext cx="2675" cy="3340"/>
            </a:xfrm>
            <a:custGeom>
              <a:avLst/>
              <a:gdLst/>
              <a:ahLst/>
              <a:cxnLst/>
              <a:rect l="l" t="t" r="r" b="b"/>
              <a:pathLst>
                <a:path w="197" h="246" extrusionOk="0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9" name="Google Shape;5842;p68">
              <a:extLst>
                <a:ext uri="{FF2B5EF4-FFF2-40B4-BE49-F238E27FC236}">
                  <a16:creationId xmlns:a16="http://schemas.microsoft.com/office/drawing/2014/main" id="{57491559-5D85-2B8A-393A-3641257025E1}"/>
                </a:ext>
              </a:extLst>
            </p:cNvPr>
            <p:cNvSpPr/>
            <p:nvPr/>
          </p:nvSpPr>
          <p:spPr>
            <a:xfrm>
              <a:off x="1540314" y="2216583"/>
              <a:ext cx="3435" cy="1629"/>
            </a:xfrm>
            <a:custGeom>
              <a:avLst/>
              <a:gdLst/>
              <a:ahLst/>
              <a:cxnLst/>
              <a:rect l="l" t="t" r="r" b="b"/>
              <a:pathLst>
                <a:path w="253" h="120" extrusionOk="0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0" name="Google Shape;5843;p68">
              <a:extLst>
                <a:ext uri="{FF2B5EF4-FFF2-40B4-BE49-F238E27FC236}">
                  <a16:creationId xmlns:a16="http://schemas.microsoft.com/office/drawing/2014/main" id="{E96EB748-6F9F-7A1A-066B-602D2171FFA3}"/>
                </a:ext>
              </a:extLst>
            </p:cNvPr>
            <p:cNvSpPr/>
            <p:nvPr/>
          </p:nvSpPr>
          <p:spPr>
            <a:xfrm>
              <a:off x="1530565" y="2180413"/>
              <a:ext cx="353" cy="489"/>
            </a:xfrm>
            <a:custGeom>
              <a:avLst/>
              <a:gdLst/>
              <a:ahLst/>
              <a:cxnLst/>
              <a:rect l="l" t="t" r="r" b="b"/>
              <a:pathLst>
                <a:path w="26" h="36" extrusionOk="0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1" name="Google Shape;5844;p68">
              <a:extLst>
                <a:ext uri="{FF2B5EF4-FFF2-40B4-BE49-F238E27FC236}">
                  <a16:creationId xmlns:a16="http://schemas.microsoft.com/office/drawing/2014/main" id="{464370E1-5043-ADDC-6D0F-3DE8E438E8F1}"/>
                </a:ext>
              </a:extLst>
            </p:cNvPr>
            <p:cNvSpPr/>
            <p:nvPr/>
          </p:nvSpPr>
          <p:spPr>
            <a:xfrm>
              <a:off x="1540260" y="221781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2" name="Google Shape;5845;p68">
              <a:extLst>
                <a:ext uri="{FF2B5EF4-FFF2-40B4-BE49-F238E27FC236}">
                  <a16:creationId xmlns:a16="http://schemas.microsoft.com/office/drawing/2014/main" id="{E3D70E4E-8DED-967A-A24F-2F0A00877B0B}"/>
                </a:ext>
              </a:extLst>
            </p:cNvPr>
            <p:cNvSpPr/>
            <p:nvPr/>
          </p:nvSpPr>
          <p:spPr>
            <a:xfrm>
              <a:off x="1540124" y="2216149"/>
              <a:ext cx="109" cy="1018"/>
            </a:xfrm>
            <a:custGeom>
              <a:avLst/>
              <a:gdLst/>
              <a:ahLst/>
              <a:cxnLst/>
              <a:rect l="l" t="t" r="r" b="b"/>
              <a:pathLst>
                <a:path w="8" h="75" extrusionOk="0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3" name="Google Shape;5846;p68">
              <a:extLst>
                <a:ext uri="{FF2B5EF4-FFF2-40B4-BE49-F238E27FC236}">
                  <a16:creationId xmlns:a16="http://schemas.microsoft.com/office/drawing/2014/main" id="{740B4EC8-4EC4-7A2F-C9BC-0567FEA269A6}"/>
                </a:ext>
              </a:extLst>
            </p:cNvPr>
            <p:cNvSpPr/>
            <p:nvPr/>
          </p:nvSpPr>
          <p:spPr>
            <a:xfrm>
              <a:off x="1540219" y="2217289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4" name="Google Shape;5847;p68">
              <a:extLst>
                <a:ext uri="{FF2B5EF4-FFF2-40B4-BE49-F238E27FC236}">
                  <a16:creationId xmlns:a16="http://schemas.microsoft.com/office/drawing/2014/main" id="{484C4577-1763-36EB-8F3D-CC36FD25A44E}"/>
                </a:ext>
              </a:extLst>
            </p:cNvPr>
            <p:cNvSpPr/>
            <p:nvPr/>
          </p:nvSpPr>
          <p:spPr>
            <a:xfrm>
              <a:off x="1533512" y="2195335"/>
              <a:ext cx="869" cy="2675"/>
            </a:xfrm>
            <a:custGeom>
              <a:avLst/>
              <a:gdLst/>
              <a:ahLst/>
              <a:cxnLst/>
              <a:rect l="l" t="t" r="r" b="b"/>
              <a:pathLst>
                <a:path w="64" h="197" extrusionOk="0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5" name="Google Shape;5848;p68">
              <a:extLst>
                <a:ext uri="{FF2B5EF4-FFF2-40B4-BE49-F238E27FC236}">
                  <a16:creationId xmlns:a16="http://schemas.microsoft.com/office/drawing/2014/main" id="{FC7AE1C7-808E-1D8F-334E-62C4AA97D78C}"/>
                </a:ext>
              </a:extLst>
            </p:cNvPr>
            <p:cNvSpPr/>
            <p:nvPr/>
          </p:nvSpPr>
          <p:spPr>
            <a:xfrm>
              <a:off x="1530090" y="2179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6" name="Google Shape;5849;p68">
              <a:extLst>
                <a:ext uri="{FF2B5EF4-FFF2-40B4-BE49-F238E27FC236}">
                  <a16:creationId xmlns:a16="http://schemas.microsoft.com/office/drawing/2014/main" id="{44C534EC-4C1F-8625-C99F-B599C4E0C469}"/>
                </a:ext>
              </a:extLst>
            </p:cNvPr>
            <p:cNvSpPr/>
            <p:nvPr/>
          </p:nvSpPr>
          <p:spPr>
            <a:xfrm>
              <a:off x="1543355" y="2216108"/>
              <a:ext cx="1100" cy="720"/>
            </a:xfrm>
            <a:custGeom>
              <a:avLst/>
              <a:gdLst/>
              <a:ahLst/>
              <a:cxnLst/>
              <a:rect l="l" t="t" r="r" b="b"/>
              <a:pathLst>
                <a:path w="81" h="53" extrusionOk="0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7" name="Google Shape;5850;p68">
              <a:extLst>
                <a:ext uri="{FF2B5EF4-FFF2-40B4-BE49-F238E27FC236}">
                  <a16:creationId xmlns:a16="http://schemas.microsoft.com/office/drawing/2014/main" id="{741D7D05-2D72-FDF5-5FD0-0AEA782AFEB4}"/>
                </a:ext>
              </a:extLst>
            </p:cNvPr>
            <p:cNvSpPr/>
            <p:nvPr/>
          </p:nvSpPr>
          <p:spPr>
            <a:xfrm>
              <a:off x="1579281" y="220898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8" name="Google Shape;5851;p68">
              <a:extLst>
                <a:ext uri="{FF2B5EF4-FFF2-40B4-BE49-F238E27FC236}">
                  <a16:creationId xmlns:a16="http://schemas.microsoft.com/office/drawing/2014/main" id="{D3B31500-5108-B323-23D1-17AB0B3CE051}"/>
                </a:ext>
              </a:extLst>
            </p:cNvPr>
            <p:cNvSpPr/>
            <p:nvPr/>
          </p:nvSpPr>
          <p:spPr>
            <a:xfrm>
              <a:off x="1579376" y="220864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9" name="Google Shape;5852;p68">
              <a:extLst>
                <a:ext uri="{FF2B5EF4-FFF2-40B4-BE49-F238E27FC236}">
                  <a16:creationId xmlns:a16="http://schemas.microsoft.com/office/drawing/2014/main" id="{8A19AEC4-C3E2-512C-D3EF-C55DB2F350B7}"/>
                </a:ext>
              </a:extLst>
            </p:cNvPr>
            <p:cNvSpPr/>
            <p:nvPr/>
          </p:nvSpPr>
          <p:spPr>
            <a:xfrm>
              <a:off x="1576620" y="2210786"/>
              <a:ext cx="2105" cy="122"/>
            </a:xfrm>
            <a:custGeom>
              <a:avLst/>
              <a:gdLst/>
              <a:ahLst/>
              <a:cxnLst/>
              <a:rect l="l" t="t" r="r" b="b"/>
              <a:pathLst>
                <a:path w="155" h="9" extrusionOk="0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0" name="Google Shape;5853;p68">
              <a:extLst>
                <a:ext uri="{FF2B5EF4-FFF2-40B4-BE49-F238E27FC236}">
                  <a16:creationId xmlns:a16="http://schemas.microsoft.com/office/drawing/2014/main" id="{35FE1350-0931-F8F8-7F2C-0342B27BAD8A}"/>
                </a:ext>
              </a:extLst>
            </p:cNvPr>
            <p:cNvSpPr/>
            <p:nvPr/>
          </p:nvSpPr>
          <p:spPr>
            <a:xfrm>
              <a:off x="1595588" y="2189958"/>
              <a:ext cx="5621" cy="1018"/>
            </a:xfrm>
            <a:custGeom>
              <a:avLst/>
              <a:gdLst/>
              <a:ahLst/>
              <a:cxnLst/>
              <a:rect l="l" t="t" r="r" b="b"/>
              <a:pathLst>
                <a:path w="414" h="75" extrusionOk="0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1" name="Google Shape;5854;p68">
              <a:extLst>
                <a:ext uri="{FF2B5EF4-FFF2-40B4-BE49-F238E27FC236}">
                  <a16:creationId xmlns:a16="http://schemas.microsoft.com/office/drawing/2014/main" id="{7B365B1E-8482-0C06-32D2-9D11435689B6}"/>
                </a:ext>
              </a:extLst>
            </p:cNvPr>
            <p:cNvSpPr/>
            <p:nvPr/>
          </p:nvSpPr>
          <p:spPr>
            <a:xfrm>
              <a:off x="1611609" y="219276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2" name="Google Shape;5855;p68">
              <a:extLst>
                <a:ext uri="{FF2B5EF4-FFF2-40B4-BE49-F238E27FC236}">
                  <a16:creationId xmlns:a16="http://schemas.microsoft.com/office/drawing/2014/main" id="{30A67BF4-95DD-7C2C-B644-F62A89CACE3D}"/>
                </a:ext>
              </a:extLst>
            </p:cNvPr>
            <p:cNvSpPr/>
            <p:nvPr/>
          </p:nvSpPr>
          <p:spPr>
            <a:xfrm>
              <a:off x="1579526" y="220826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3" name="Google Shape;5856;p68">
              <a:extLst>
                <a:ext uri="{FF2B5EF4-FFF2-40B4-BE49-F238E27FC236}">
                  <a16:creationId xmlns:a16="http://schemas.microsoft.com/office/drawing/2014/main" id="{29DDAA0A-CB5B-B181-765E-50E81E99E51C}"/>
                </a:ext>
              </a:extLst>
            </p:cNvPr>
            <p:cNvSpPr/>
            <p:nvPr/>
          </p:nvSpPr>
          <p:spPr>
            <a:xfrm>
              <a:off x="1612180" y="219261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4" name="Google Shape;5857;p68">
              <a:extLst>
                <a:ext uri="{FF2B5EF4-FFF2-40B4-BE49-F238E27FC236}">
                  <a16:creationId xmlns:a16="http://schemas.microsoft.com/office/drawing/2014/main" id="{5983E30D-7F74-0EFD-4CED-FE406A9AF685}"/>
                </a:ext>
              </a:extLst>
            </p:cNvPr>
            <p:cNvSpPr/>
            <p:nvPr/>
          </p:nvSpPr>
          <p:spPr>
            <a:xfrm>
              <a:off x="1575385" y="2210636"/>
              <a:ext cx="1724" cy="204"/>
            </a:xfrm>
            <a:custGeom>
              <a:avLst/>
              <a:gdLst/>
              <a:ahLst/>
              <a:cxnLst/>
              <a:rect l="l" t="t" r="r" b="b"/>
              <a:pathLst>
                <a:path w="127" h="15" extrusionOk="0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5" name="Google Shape;5858;p68">
              <a:extLst>
                <a:ext uri="{FF2B5EF4-FFF2-40B4-BE49-F238E27FC236}">
                  <a16:creationId xmlns:a16="http://schemas.microsoft.com/office/drawing/2014/main" id="{29E9E9CA-B310-5125-EA4E-E387B7299B76}"/>
                </a:ext>
              </a:extLst>
            </p:cNvPr>
            <p:cNvSpPr/>
            <p:nvPr/>
          </p:nvSpPr>
          <p:spPr>
            <a:xfrm>
              <a:off x="1438877" y="2046607"/>
              <a:ext cx="93508" cy="136291"/>
            </a:xfrm>
            <a:custGeom>
              <a:avLst/>
              <a:gdLst/>
              <a:ahLst/>
              <a:cxnLst/>
              <a:rect l="l" t="t" r="r" b="b"/>
              <a:pathLst>
                <a:path w="6887" h="10038" extrusionOk="0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6" name="Google Shape;5859;p68">
              <a:extLst>
                <a:ext uri="{FF2B5EF4-FFF2-40B4-BE49-F238E27FC236}">
                  <a16:creationId xmlns:a16="http://schemas.microsoft.com/office/drawing/2014/main" id="{0931AC1E-27D9-9023-AE5B-51F701D541F3}"/>
                </a:ext>
              </a:extLst>
            </p:cNvPr>
            <p:cNvSpPr/>
            <p:nvPr/>
          </p:nvSpPr>
          <p:spPr>
            <a:xfrm>
              <a:off x="1518685" y="20742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7" name="Google Shape;5860;p68">
              <a:extLst>
                <a:ext uri="{FF2B5EF4-FFF2-40B4-BE49-F238E27FC236}">
                  <a16:creationId xmlns:a16="http://schemas.microsoft.com/office/drawing/2014/main" id="{00DC8B5D-A2D0-850D-9788-0CF7CFB30CF7}"/>
                </a:ext>
              </a:extLst>
            </p:cNvPr>
            <p:cNvSpPr/>
            <p:nvPr/>
          </p:nvSpPr>
          <p:spPr>
            <a:xfrm>
              <a:off x="1517545" y="207454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8" name="Google Shape;5861;p68">
              <a:extLst>
                <a:ext uri="{FF2B5EF4-FFF2-40B4-BE49-F238E27FC236}">
                  <a16:creationId xmlns:a16="http://schemas.microsoft.com/office/drawing/2014/main" id="{A97CED30-9BA2-EA5F-BD7A-1BA6674263F5}"/>
                </a:ext>
              </a:extLst>
            </p:cNvPr>
            <p:cNvSpPr/>
            <p:nvPr/>
          </p:nvSpPr>
          <p:spPr>
            <a:xfrm>
              <a:off x="1518305" y="207431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9" name="Google Shape;5862;p68">
              <a:extLst>
                <a:ext uri="{FF2B5EF4-FFF2-40B4-BE49-F238E27FC236}">
                  <a16:creationId xmlns:a16="http://schemas.microsoft.com/office/drawing/2014/main" id="{CF42333A-6CE8-EF76-843E-594FB18C190C}"/>
                </a:ext>
              </a:extLst>
            </p:cNvPr>
            <p:cNvSpPr/>
            <p:nvPr/>
          </p:nvSpPr>
          <p:spPr>
            <a:xfrm>
              <a:off x="1517110" y="207479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0" name="Google Shape;5863;p68">
              <a:extLst>
                <a:ext uri="{FF2B5EF4-FFF2-40B4-BE49-F238E27FC236}">
                  <a16:creationId xmlns:a16="http://schemas.microsoft.com/office/drawing/2014/main" id="{9C6765AF-C40D-00AA-43F4-8F08B5D044A5}"/>
                </a:ext>
              </a:extLst>
            </p:cNvPr>
            <p:cNvSpPr/>
            <p:nvPr/>
          </p:nvSpPr>
          <p:spPr>
            <a:xfrm>
              <a:off x="1516594" y="2075024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1" name="Google Shape;5864;p68">
              <a:extLst>
                <a:ext uri="{FF2B5EF4-FFF2-40B4-BE49-F238E27FC236}">
                  <a16:creationId xmlns:a16="http://schemas.microsoft.com/office/drawing/2014/main" id="{2DF3E56A-E5F2-9BBE-12CB-DF4E3138617A}"/>
                </a:ext>
              </a:extLst>
            </p:cNvPr>
            <p:cNvSpPr/>
            <p:nvPr/>
          </p:nvSpPr>
          <p:spPr>
            <a:xfrm>
              <a:off x="1519065" y="207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2" name="Google Shape;5865;p68">
              <a:extLst>
                <a:ext uri="{FF2B5EF4-FFF2-40B4-BE49-F238E27FC236}">
                  <a16:creationId xmlns:a16="http://schemas.microsoft.com/office/drawing/2014/main" id="{B5603EEF-5550-5DF8-665D-B88C92DAAA63}"/>
                </a:ext>
              </a:extLst>
            </p:cNvPr>
            <p:cNvSpPr/>
            <p:nvPr/>
          </p:nvSpPr>
          <p:spPr>
            <a:xfrm>
              <a:off x="1504184" y="2079356"/>
              <a:ext cx="2349" cy="964"/>
            </a:xfrm>
            <a:custGeom>
              <a:avLst/>
              <a:gdLst/>
              <a:ahLst/>
              <a:cxnLst/>
              <a:rect l="l" t="t" r="r" b="b"/>
              <a:pathLst>
                <a:path w="173" h="71" extrusionOk="0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3" name="Google Shape;5866;p68">
              <a:extLst>
                <a:ext uri="{FF2B5EF4-FFF2-40B4-BE49-F238E27FC236}">
                  <a16:creationId xmlns:a16="http://schemas.microsoft.com/office/drawing/2014/main" id="{40793A9B-5F5C-B190-E0B3-AF9EBD6FFD93}"/>
                </a:ext>
              </a:extLst>
            </p:cNvPr>
            <p:cNvSpPr/>
            <p:nvPr/>
          </p:nvSpPr>
          <p:spPr>
            <a:xfrm>
              <a:off x="1517925" y="207441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4" name="Google Shape;5867;p68">
              <a:extLst>
                <a:ext uri="{FF2B5EF4-FFF2-40B4-BE49-F238E27FC236}">
                  <a16:creationId xmlns:a16="http://schemas.microsoft.com/office/drawing/2014/main" id="{EFFA3CE3-4AF4-FFC3-1638-73CE6659B1A4}"/>
                </a:ext>
              </a:extLst>
            </p:cNvPr>
            <p:cNvSpPr/>
            <p:nvPr/>
          </p:nvSpPr>
          <p:spPr>
            <a:xfrm>
              <a:off x="1522052" y="218235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5" name="Google Shape;5868;p68">
              <a:extLst>
                <a:ext uri="{FF2B5EF4-FFF2-40B4-BE49-F238E27FC236}">
                  <a16:creationId xmlns:a16="http://schemas.microsoft.com/office/drawing/2014/main" id="{8DA46D1E-E4DA-9EA2-C29C-0D147BCDE655}"/>
                </a:ext>
              </a:extLst>
            </p:cNvPr>
            <p:cNvSpPr/>
            <p:nvPr/>
          </p:nvSpPr>
          <p:spPr>
            <a:xfrm>
              <a:off x="1518305" y="2072988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6" name="Google Shape;5869;p68">
              <a:extLst>
                <a:ext uri="{FF2B5EF4-FFF2-40B4-BE49-F238E27FC236}">
                  <a16:creationId xmlns:a16="http://schemas.microsoft.com/office/drawing/2014/main" id="{9B0EC268-BB34-1A34-F90C-1035C2FC8F95}"/>
                </a:ext>
              </a:extLst>
            </p:cNvPr>
            <p:cNvSpPr/>
            <p:nvPr/>
          </p:nvSpPr>
          <p:spPr>
            <a:xfrm>
              <a:off x="1485176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7" name="Google Shape;5870;p68">
              <a:extLst>
                <a:ext uri="{FF2B5EF4-FFF2-40B4-BE49-F238E27FC236}">
                  <a16:creationId xmlns:a16="http://schemas.microsoft.com/office/drawing/2014/main" id="{E88A55D3-48F5-C686-1988-C98BAE553E12}"/>
                </a:ext>
              </a:extLst>
            </p:cNvPr>
            <p:cNvSpPr/>
            <p:nvPr/>
          </p:nvSpPr>
          <p:spPr>
            <a:xfrm>
              <a:off x="1485692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8" name="Google Shape;5871;p68">
              <a:extLst>
                <a:ext uri="{FF2B5EF4-FFF2-40B4-BE49-F238E27FC236}">
                  <a16:creationId xmlns:a16="http://schemas.microsoft.com/office/drawing/2014/main" id="{AEF2F096-CA0B-E18A-5919-9A40CB88C5BA}"/>
                </a:ext>
              </a:extLst>
            </p:cNvPr>
            <p:cNvSpPr/>
            <p:nvPr/>
          </p:nvSpPr>
          <p:spPr>
            <a:xfrm>
              <a:off x="1486411" y="20462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9" name="Google Shape;5872;p68">
              <a:extLst>
                <a:ext uri="{FF2B5EF4-FFF2-40B4-BE49-F238E27FC236}">
                  <a16:creationId xmlns:a16="http://schemas.microsoft.com/office/drawing/2014/main" id="{AD244902-824E-93F3-7EE5-463ACD2BDDFE}"/>
                </a:ext>
              </a:extLst>
            </p:cNvPr>
            <p:cNvSpPr/>
            <p:nvPr/>
          </p:nvSpPr>
          <p:spPr>
            <a:xfrm>
              <a:off x="1486982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0" name="Google Shape;5873;p68">
              <a:extLst>
                <a:ext uri="{FF2B5EF4-FFF2-40B4-BE49-F238E27FC236}">
                  <a16:creationId xmlns:a16="http://schemas.microsoft.com/office/drawing/2014/main" id="{DD85155B-AF45-A92E-0AB6-004B3E97412A}"/>
                </a:ext>
              </a:extLst>
            </p:cNvPr>
            <p:cNvSpPr/>
            <p:nvPr/>
          </p:nvSpPr>
          <p:spPr>
            <a:xfrm>
              <a:off x="1486506" y="204632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1" name="Google Shape;5874;p68">
              <a:extLst>
                <a:ext uri="{FF2B5EF4-FFF2-40B4-BE49-F238E27FC236}">
                  <a16:creationId xmlns:a16="http://schemas.microsoft.com/office/drawing/2014/main" id="{63708026-4EB5-8452-0E72-001DAC7A927B}"/>
                </a:ext>
              </a:extLst>
            </p:cNvPr>
            <p:cNvSpPr/>
            <p:nvPr/>
          </p:nvSpPr>
          <p:spPr>
            <a:xfrm>
              <a:off x="1486792" y="204641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2" name="Google Shape;5875;p68">
              <a:extLst>
                <a:ext uri="{FF2B5EF4-FFF2-40B4-BE49-F238E27FC236}">
                  <a16:creationId xmlns:a16="http://schemas.microsoft.com/office/drawing/2014/main" id="{28B492D8-E1DA-D309-E29B-918726B75084}"/>
                </a:ext>
              </a:extLst>
            </p:cNvPr>
            <p:cNvSpPr/>
            <p:nvPr/>
          </p:nvSpPr>
          <p:spPr>
            <a:xfrm>
              <a:off x="1486887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3" name="Google Shape;5876;p68">
              <a:extLst>
                <a:ext uri="{FF2B5EF4-FFF2-40B4-BE49-F238E27FC236}">
                  <a16:creationId xmlns:a16="http://schemas.microsoft.com/office/drawing/2014/main" id="{EAAAFC41-64BC-DBFE-3E70-DDBA2FC87A70}"/>
                </a:ext>
              </a:extLst>
            </p:cNvPr>
            <p:cNvSpPr/>
            <p:nvPr/>
          </p:nvSpPr>
          <p:spPr>
            <a:xfrm>
              <a:off x="1517965" y="207251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4" name="Google Shape;5877;p68">
              <a:extLst>
                <a:ext uri="{FF2B5EF4-FFF2-40B4-BE49-F238E27FC236}">
                  <a16:creationId xmlns:a16="http://schemas.microsoft.com/office/drawing/2014/main" id="{656C13CB-1136-A31F-ADD1-7F7C48D4F8E9}"/>
                </a:ext>
              </a:extLst>
            </p:cNvPr>
            <p:cNvSpPr/>
            <p:nvPr/>
          </p:nvSpPr>
          <p:spPr>
            <a:xfrm>
              <a:off x="1484171" y="20462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5" name="Google Shape;5878;p68">
              <a:extLst>
                <a:ext uri="{FF2B5EF4-FFF2-40B4-BE49-F238E27FC236}">
                  <a16:creationId xmlns:a16="http://schemas.microsoft.com/office/drawing/2014/main" id="{B4B40440-7A75-FA6A-4CA1-02BB8C1B445F}"/>
                </a:ext>
              </a:extLst>
            </p:cNvPr>
            <p:cNvSpPr/>
            <p:nvPr/>
          </p:nvSpPr>
          <p:spPr>
            <a:xfrm>
              <a:off x="1485407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6" name="Google Shape;5879;p68">
              <a:extLst>
                <a:ext uri="{FF2B5EF4-FFF2-40B4-BE49-F238E27FC236}">
                  <a16:creationId xmlns:a16="http://schemas.microsoft.com/office/drawing/2014/main" id="{27916A2D-5A60-EF74-95A2-A8239F17060A}"/>
                </a:ext>
              </a:extLst>
            </p:cNvPr>
            <p:cNvSpPr/>
            <p:nvPr/>
          </p:nvSpPr>
          <p:spPr>
            <a:xfrm>
              <a:off x="1483655" y="204636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7" name="Google Shape;5880;p68">
              <a:extLst>
                <a:ext uri="{FF2B5EF4-FFF2-40B4-BE49-F238E27FC236}">
                  <a16:creationId xmlns:a16="http://schemas.microsoft.com/office/drawing/2014/main" id="{473D1DDB-9FE5-AF87-7BC4-45229CB06BA7}"/>
                </a:ext>
              </a:extLst>
            </p:cNvPr>
            <p:cNvSpPr/>
            <p:nvPr/>
          </p:nvSpPr>
          <p:spPr>
            <a:xfrm>
              <a:off x="1482800" y="204641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8" name="Google Shape;5881;p68">
              <a:extLst>
                <a:ext uri="{FF2B5EF4-FFF2-40B4-BE49-F238E27FC236}">
                  <a16:creationId xmlns:a16="http://schemas.microsoft.com/office/drawing/2014/main" id="{800C3DF8-C847-877A-F0F3-FF43EBC68DCC}"/>
                </a:ext>
              </a:extLst>
            </p:cNvPr>
            <p:cNvSpPr/>
            <p:nvPr/>
          </p:nvSpPr>
          <p:spPr>
            <a:xfrm>
              <a:off x="1519201" y="2073789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9" name="Google Shape;5882;p68">
              <a:extLst>
                <a:ext uri="{FF2B5EF4-FFF2-40B4-BE49-F238E27FC236}">
                  <a16:creationId xmlns:a16="http://schemas.microsoft.com/office/drawing/2014/main" id="{98052F5E-3646-0771-08FF-5BFDE99788EF}"/>
                </a:ext>
              </a:extLst>
            </p:cNvPr>
            <p:cNvSpPr/>
            <p:nvPr/>
          </p:nvSpPr>
          <p:spPr>
            <a:xfrm>
              <a:off x="1510606" y="2062248"/>
              <a:ext cx="1249" cy="299"/>
            </a:xfrm>
            <a:custGeom>
              <a:avLst/>
              <a:gdLst/>
              <a:ahLst/>
              <a:cxnLst/>
              <a:rect l="l" t="t" r="r" b="b"/>
              <a:pathLst>
                <a:path w="92" h="22" extrusionOk="0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0" name="Google Shape;5883;p68">
              <a:extLst>
                <a:ext uri="{FF2B5EF4-FFF2-40B4-BE49-F238E27FC236}">
                  <a16:creationId xmlns:a16="http://schemas.microsoft.com/office/drawing/2014/main" id="{98EF770B-748D-7BE6-C85D-447F4105FB10}"/>
                </a:ext>
              </a:extLst>
            </p:cNvPr>
            <p:cNvSpPr/>
            <p:nvPr/>
          </p:nvSpPr>
          <p:spPr>
            <a:xfrm>
              <a:off x="1518726" y="2073463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1" name="Google Shape;5884;p68">
              <a:extLst>
                <a:ext uri="{FF2B5EF4-FFF2-40B4-BE49-F238E27FC236}">
                  <a16:creationId xmlns:a16="http://schemas.microsoft.com/office/drawing/2014/main" id="{27842DB5-08DD-AC3D-FD3D-AD9F79508A48}"/>
                </a:ext>
              </a:extLst>
            </p:cNvPr>
            <p:cNvSpPr/>
            <p:nvPr/>
          </p:nvSpPr>
          <p:spPr>
            <a:xfrm>
              <a:off x="1484646" y="204626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2" name="Google Shape;5885;p68">
              <a:extLst>
                <a:ext uri="{FF2B5EF4-FFF2-40B4-BE49-F238E27FC236}">
                  <a16:creationId xmlns:a16="http://schemas.microsoft.com/office/drawing/2014/main" id="{C96068DD-4EC3-7C0B-6802-B96D89E692A5}"/>
                </a:ext>
              </a:extLst>
            </p:cNvPr>
            <p:cNvSpPr/>
            <p:nvPr/>
          </p:nvSpPr>
          <p:spPr>
            <a:xfrm>
              <a:off x="1486642" y="204636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3" name="Google Shape;5886;p68">
              <a:extLst>
                <a:ext uri="{FF2B5EF4-FFF2-40B4-BE49-F238E27FC236}">
                  <a16:creationId xmlns:a16="http://schemas.microsoft.com/office/drawing/2014/main" id="{E02CF30E-337C-ECF8-FED9-844F00949496}"/>
                </a:ext>
              </a:extLst>
            </p:cNvPr>
            <p:cNvSpPr/>
            <p:nvPr/>
          </p:nvSpPr>
          <p:spPr>
            <a:xfrm>
              <a:off x="1526003" y="2172945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4" name="Google Shape;5887;p68">
              <a:extLst>
                <a:ext uri="{FF2B5EF4-FFF2-40B4-BE49-F238E27FC236}">
                  <a16:creationId xmlns:a16="http://schemas.microsoft.com/office/drawing/2014/main" id="{0E58C739-374E-2ED3-A750-8B29CEB16A54}"/>
                </a:ext>
              </a:extLst>
            </p:cNvPr>
            <p:cNvSpPr/>
            <p:nvPr/>
          </p:nvSpPr>
          <p:spPr>
            <a:xfrm>
              <a:off x="1525677" y="217332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5" name="Google Shape;5888;p68">
              <a:extLst>
                <a:ext uri="{FF2B5EF4-FFF2-40B4-BE49-F238E27FC236}">
                  <a16:creationId xmlns:a16="http://schemas.microsoft.com/office/drawing/2014/main" id="{E3915F0D-EFFC-6FC4-5F73-27234A8D4481}"/>
                </a:ext>
              </a:extLst>
            </p:cNvPr>
            <p:cNvSpPr/>
            <p:nvPr/>
          </p:nvSpPr>
          <p:spPr>
            <a:xfrm>
              <a:off x="1529425" y="21325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6" name="Google Shape;5889;p68">
              <a:extLst>
                <a:ext uri="{FF2B5EF4-FFF2-40B4-BE49-F238E27FC236}">
                  <a16:creationId xmlns:a16="http://schemas.microsoft.com/office/drawing/2014/main" id="{EDCBE82D-9F3D-EB3D-8087-AE68EC342E0F}"/>
                </a:ext>
              </a:extLst>
            </p:cNvPr>
            <p:cNvSpPr/>
            <p:nvPr/>
          </p:nvSpPr>
          <p:spPr>
            <a:xfrm>
              <a:off x="1527714" y="2129212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7" name="Google Shape;5890;p68">
              <a:extLst>
                <a:ext uri="{FF2B5EF4-FFF2-40B4-BE49-F238E27FC236}">
                  <a16:creationId xmlns:a16="http://schemas.microsoft.com/office/drawing/2014/main" id="{B08CC9C3-3E4A-D0D2-C293-86DC9EDE8A33}"/>
                </a:ext>
              </a:extLst>
            </p:cNvPr>
            <p:cNvSpPr/>
            <p:nvPr/>
          </p:nvSpPr>
          <p:spPr>
            <a:xfrm>
              <a:off x="1527049" y="212778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8" name="Google Shape;5891;p68">
              <a:extLst>
                <a:ext uri="{FF2B5EF4-FFF2-40B4-BE49-F238E27FC236}">
                  <a16:creationId xmlns:a16="http://schemas.microsoft.com/office/drawing/2014/main" id="{B5E3E91C-AB2E-EFE0-EC41-E7194AB1EE22}"/>
                </a:ext>
              </a:extLst>
            </p:cNvPr>
            <p:cNvSpPr/>
            <p:nvPr/>
          </p:nvSpPr>
          <p:spPr>
            <a:xfrm>
              <a:off x="1527388" y="2128452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9" name="Google Shape;5892;p68">
              <a:extLst>
                <a:ext uri="{FF2B5EF4-FFF2-40B4-BE49-F238E27FC236}">
                  <a16:creationId xmlns:a16="http://schemas.microsoft.com/office/drawing/2014/main" id="{B0347036-29D7-5F5D-DBEC-F0FA9F6CF3C4}"/>
                </a:ext>
              </a:extLst>
            </p:cNvPr>
            <p:cNvSpPr/>
            <p:nvPr/>
          </p:nvSpPr>
          <p:spPr>
            <a:xfrm>
              <a:off x="1525202" y="217566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0" name="Google Shape;5893;p68">
              <a:extLst>
                <a:ext uri="{FF2B5EF4-FFF2-40B4-BE49-F238E27FC236}">
                  <a16:creationId xmlns:a16="http://schemas.microsoft.com/office/drawing/2014/main" id="{62EA5539-B456-185F-A45B-3AA9FA880661}"/>
                </a:ext>
              </a:extLst>
            </p:cNvPr>
            <p:cNvSpPr/>
            <p:nvPr/>
          </p:nvSpPr>
          <p:spPr>
            <a:xfrm>
              <a:off x="1525243" y="2176041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1" name="Google Shape;5894;p68">
              <a:extLst>
                <a:ext uri="{FF2B5EF4-FFF2-40B4-BE49-F238E27FC236}">
                  <a16:creationId xmlns:a16="http://schemas.microsoft.com/office/drawing/2014/main" id="{ABEA4E40-5366-FB61-F1B8-A6004F3BE798}"/>
                </a:ext>
              </a:extLst>
            </p:cNvPr>
            <p:cNvSpPr/>
            <p:nvPr/>
          </p:nvSpPr>
          <p:spPr>
            <a:xfrm>
              <a:off x="1528094" y="2129973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2" name="Google Shape;5895;p68">
              <a:extLst>
                <a:ext uri="{FF2B5EF4-FFF2-40B4-BE49-F238E27FC236}">
                  <a16:creationId xmlns:a16="http://schemas.microsoft.com/office/drawing/2014/main" id="{1C231EB8-6585-B51E-CF1C-D615128866C3}"/>
                </a:ext>
              </a:extLst>
            </p:cNvPr>
            <p:cNvSpPr/>
            <p:nvPr/>
          </p:nvSpPr>
          <p:spPr>
            <a:xfrm>
              <a:off x="1525243" y="217461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3" name="Google Shape;5896;p68">
              <a:extLst>
                <a:ext uri="{FF2B5EF4-FFF2-40B4-BE49-F238E27FC236}">
                  <a16:creationId xmlns:a16="http://schemas.microsoft.com/office/drawing/2014/main" id="{D7E2196C-E96F-DF80-0DD6-CB3CF4256D6C}"/>
                </a:ext>
              </a:extLst>
            </p:cNvPr>
            <p:cNvSpPr/>
            <p:nvPr/>
          </p:nvSpPr>
          <p:spPr>
            <a:xfrm>
              <a:off x="1525297" y="2174181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4" name="Google Shape;5897;p68">
              <a:extLst>
                <a:ext uri="{FF2B5EF4-FFF2-40B4-BE49-F238E27FC236}">
                  <a16:creationId xmlns:a16="http://schemas.microsoft.com/office/drawing/2014/main" id="{7BB76194-F1A5-39CC-ADFF-177A6E8D5D0C}"/>
                </a:ext>
              </a:extLst>
            </p:cNvPr>
            <p:cNvSpPr/>
            <p:nvPr/>
          </p:nvSpPr>
          <p:spPr>
            <a:xfrm>
              <a:off x="1525433" y="2173706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5" name="Google Shape;5898;p68">
              <a:extLst>
                <a:ext uri="{FF2B5EF4-FFF2-40B4-BE49-F238E27FC236}">
                  <a16:creationId xmlns:a16="http://schemas.microsoft.com/office/drawing/2014/main" id="{9ECF8EEF-691D-6321-FD46-EE726C72A3D9}"/>
                </a:ext>
              </a:extLst>
            </p:cNvPr>
            <p:cNvSpPr/>
            <p:nvPr/>
          </p:nvSpPr>
          <p:spPr>
            <a:xfrm>
              <a:off x="1528950" y="213168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6" name="Google Shape;5899;p68">
              <a:extLst>
                <a:ext uri="{FF2B5EF4-FFF2-40B4-BE49-F238E27FC236}">
                  <a16:creationId xmlns:a16="http://schemas.microsoft.com/office/drawing/2014/main" id="{7A59AEEB-3881-3E04-1B90-F580CBD81C26}"/>
                </a:ext>
              </a:extLst>
            </p:cNvPr>
            <p:cNvSpPr/>
            <p:nvPr/>
          </p:nvSpPr>
          <p:spPr>
            <a:xfrm>
              <a:off x="1525202" y="2175131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7" name="Google Shape;5900;p68">
              <a:extLst>
                <a:ext uri="{FF2B5EF4-FFF2-40B4-BE49-F238E27FC236}">
                  <a16:creationId xmlns:a16="http://schemas.microsoft.com/office/drawing/2014/main" id="{EF88F488-562F-1B36-81A2-6EB93B79E50F}"/>
                </a:ext>
              </a:extLst>
            </p:cNvPr>
            <p:cNvSpPr/>
            <p:nvPr/>
          </p:nvSpPr>
          <p:spPr>
            <a:xfrm>
              <a:off x="1528529" y="21307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8" name="Google Shape;5901;p68">
              <a:extLst>
                <a:ext uri="{FF2B5EF4-FFF2-40B4-BE49-F238E27FC236}">
                  <a16:creationId xmlns:a16="http://schemas.microsoft.com/office/drawing/2014/main" id="{6DBCF7CE-CB7E-2C32-F53F-F3EF1BF3A183}"/>
                </a:ext>
              </a:extLst>
            </p:cNvPr>
            <p:cNvSpPr/>
            <p:nvPr/>
          </p:nvSpPr>
          <p:spPr>
            <a:xfrm>
              <a:off x="1499201" y="1953967"/>
              <a:ext cx="99781" cy="84031"/>
            </a:xfrm>
            <a:custGeom>
              <a:avLst/>
              <a:gdLst/>
              <a:ahLst/>
              <a:cxnLst/>
              <a:rect l="l" t="t" r="r" b="b"/>
              <a:pathLst>
                <a:path w="7349" h="6189" extrusionOk="0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9" name="Google Shape;5902;p68">
              <a:extLst>
                <a:ext uri="{FF2B5EF4-FFF2-40B4-BE49-F238E27FC236}">
                  <a16:creationId xmlns:a16="http://schemas.microsoft.com/office/drawing/2014/main" id="{9E30582C-1884-555D-6150-CB13DAD2B4F2}"/>
                </a:ext>
              </a:extLst>
            </p:cNvPr>
            <p:cNvSpPr/>
            <p:nvPr/>
          </p:nvSpPr>
          <p:spPr>
            <a:xfrm>
              <a:off x="1578575" y="2011862"/>
              <a:ext cx="4915" cy="1385"/>
            </a:xfrm>
            <a:custGeom>
              <a:avLst/>
              <a:gdLst/>
              <a:ahLst/>
              <a:cxnLst/>
              <a:rect l="l" t="t" r="r" b="b"/>
              <a:pathLst>
                <a:path w="362" h="102" extrusionOk="0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0" name="Google Shape;5903;p68">
              <a:extLst>
                <a:ext uri="{FF2B5EF4-FFF2-40B4-BE49-F238E27FC236}">
                  <a16:creationId xmlns:a16="http://schemas.microsoft.com/office/drawing/2014/main" id="{98401F79-C11F-B2B5-DB40-630089DF8BD7}"/>
                </a:ext>
              </a:extLst>
            </p:cNvPr>
            <p:cNvSpPr/>
            <p:nvPr/>
          </p:nvSpPr>
          <p:spPr>
            <a:xfrm>
              <a:off x="1547062" y="2032676"/>
              <a:ext cx="489" cy="774"/>
            </a:xfrm>
            <a:custGeom>
              <a:avLst/>
              <a:gdLst/>
              <a:ahLst/>
              <a:cxnLst/>
              <a:rect l="l" t="t" r="r" b="b"/>
              <a:pathLst>
                <a:path w="36" h="57" extrusionOk="0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1" name="Google Shape;5904;p68">
              <a:extLst>
                <a:ext uri="{FF2B5EF4-FFF2-40B4-BE49-F238E27FC236}">
                  <a16:creationId xmlns:a16="http://schemas.microsoft.com/office/drawing/2014/main" id="{55B2441D-EB75-9E87-0CBA-75DB43A4559F}"/>
                </a:ext>
              </a:extLst>
            </p:cNvPr>
            <p:cNvSpPr/>
            <p:nvPr/>
          </p:nvSpPr>
          <p:spPr>
            <a:xfrm>
              <a:off x="1557381" y="2036817"/>
              <a:ext cx="625" cy="339"/>
            </a:xfrm>
            <a:custGeom>
              <a:avLst/>
              <a:gdLst/>
              <a:ahLst/>
              <a:cxnLst/>
              <a:rect l="l" t="t" r="r" b="b"/>
              <a:pathLst>
                <a:path w="46" h="25" extrusionOk="0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2" name="Google Shape;5905;p68">
              <a:extLst>
                <a:ext uri="{FF2B5EF4-FFF2-40B4-BE49-F238E27FC236}">
                  <a16:creationId xmlns:a16="http://schemas.microsoft.com/office/drawing/2014/main" id="{FDFF70BF-18BE-09C0-96BD-B8E5B73C29B5}"/>
                </a:ext>
              </a:extLst>
            </p:cNvPr>
            <p:cNvSpPr/>
            <p:nvPr/>
          </p:nvSpPr>
          <p:spPr>
            <a:xfrm>
              <a:off x="1592316" y="2006960"/>
              <a:ext cx="1100" cy="1684"/>
            </a:xfrm>
            <a:custGeom>
              <a:avLst/>
              <a:gdLst/>
              <a:ahLst/>
              <a:cxnLst/>
              <a:rect l="l" t="t" r="r" b="b"/>
              <a:pathLst>
                <a:path w="81" h="124" extrusionOk="0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3" name="Google Shape;5906;p68">
              <a:extLst>
                <a:ext uri="{FF2B5EF4-FFF2-40B4-BE49-F238E27FC236}">
                  <a16:creationId xmlns:a16="http://schemas.microsoft.com/office/drawing/2014/main" id="{AA96BD9E-9F12-7498-D113-23A5507A02CC}"/>
                </a:ext>
              </a:extLst>
            </p:cNvPr>
            <p:cNvSpPr/>
            <p:nvPr/>
          </p:nvSpPr>
          <p:spPr>
            <a:xfrm>
              <a:off x="1547537" y="2033436"/>
              <a:ext cx="2009" cy="2634"/>
            </a:xfrm>
            <a:custGeom>
              <a:avLst/>
              <a:gdLst/>
              <a:ahLst/>
              <a:cxnLst/>
              <a:rect l="l" t="t" r="r" b="b"/>
              <a:pathLst>
                <a:path w="148" h="194" extrusionOk="0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4" name="Google Shape;5907;p68">
              <a:extLst>
                <a:ext uri="{FF2B5EF4-FFF2-40B4-BE49-F238E27FC236}">
                  <a16:creationId xmlns:a16="http://schemas.microsoft.com/office/drawing/2014/main" id="{7B5A6FFA-32D8-530A-0F02-F15606E81F8C}"/>
                </a:ext>
              </a:extLst>
            </p:cNvPr>
            <p:cNvSpPr/>
            <p:nvPr/>
          </p:nvSpPr>
          <p:spPr>
            <a:xfrm>
              <a:off x="1546397" y="2031576"/>
              <a:ext cx="530" cy="869"/>
            </a:xfrm>
            <a:custGeom>
              <a:avLst/>
              <a:gdLst/>
              <a:ahLst/>
              <a:cxnLst/>
              <a:rect l="l" t="t" r="r" b="b"/>
              <a:pathLst>
                <a:path w="39" h="64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5" name="Google Shape;5908;p68">
              <a:extLst>
                <a:ext uri="{FF2B5EF4-FFF2-40B4-BE49-F238E27FC236}">
                  <a16:creationId xmlns:a16="http://schemas.microsoft.com/office/drawing/2014/main" id="{A19674F5-238C-44D0-8F55-64D65911FD8F}"/>
                </a:ext>
              </a:extLst>
            </p:cNvPr>
            <p:cNvSpPr/>
            <p:nvPr/>
          </p:nvSpPr>
          <p:spPr>
            <a:xfrm>
              <a:off x="1545582" y="2030544"/>
              <a:ext cx="679" cy="910"/>
            </a:xfrm>
            <a:custGeom>
              <a:avLst/>
              <a:gdLst/>
              <a:ahLst/>
              <a:cxnLst/>
              <a:rect l="l" t="t" r="r" b="b"/>
              <a:pathLst>
                <a:path w="50" h="67" extrusionOk="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6" name="Google Shape;5909;p68">
              <a:extLst>
                <a:ext uri="{FF2B5EF4-FFF2-40B4-BE49-F238E27FC236}">
                  <a16:creationId xmlns:a16="http://schemas.microsoft.com/office/drawing/2014/main" id="{D272993B-78E0-5E6E-3BC8-60E5FDB6064D}"/>
                </a:ext>
              </a:extLst>
            </p:cNvPr>
            <p:cNvSpPr/>
            <p:nvPr/>
          </p:nvSpPr>
          <p:spPr>
            <a:xfrm>
              <a:off x="1544822" y="2029580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7" name="Google Shape;5910;p68">
              <a:extLst>
                <a:ext uri="{FF2B5EF4-FFF2-40B4-BE49-F238E27FC236}">
                  <a16:creationId xmlns:a16="http://schemas.microsoft.com/office/drawing/2014/main" id="{4F2DAFA7-99BC-74FC-2DD1-34C18D6D1A80}"/>
                </a:ext>
              </a:extLst>
            </p:cNvPr>
            <p:cNvSpPr/>
            <p:nvPr/>
          </p:nvSpPr>
          <p:spPr>
            <a:xfrm>
              <a:off x="1506941" y="19603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8" name="Google Shape;5911;p68">
              <a:extLst>
                <a:ext uri="{FF2B5EF4-FFF2-40B4-BE49-F238E27FC236}">
                  <a16:creationId xmlns:a16="http://schemas.microsoft.com/office/drawing/2014/main" id="{9391520D-7B9C-3C1F-3BA6-55325FA44BDA}"/>
                </a:ext>
              </a:extLst>
            </p:cNvPr>
            <p:cNvSpPr/>
            <p:nvPr/>
          </p:nvSpPr>
          <p:spPr>
            <a:xfrm>
              <a:off x="1508651" y="195843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9" name="Google Shape;5912;p68">
              <a:extLst>
                <a:ext uri="{FF2B5EF4-FFF2-40B4-BE49-F238E27FC236}">
                  <a16:creationId xmlns:a16="http://schemas.microsoft.com/office/drawing/2014/main" id="{B1BBC536-5490-6BE2-1293-0E49EA1C6A92}"/>
                </a:ext>
              </a:extLst>
            </p:cNvPr>
            <p:cNvSpPr/>
            <p:nvPr/>
          </p:nvSpPr>
          <p:spPr>
            <a:xfrm>
              <a:off x="1508271" y="1958624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0" name="Google Shape;5913;p68">
              <a:extLst>
                <a:ext uri="{FF2B5EF4-FFF2-40B4-BE49-F238E27FC236}">
                  <a16:creationId xmlns:a16="http://schemas.microsoft.com/office/drawing/2014/main" id="{69A7AA18-21DE-AC62-DB0E-EFB04AF889B1}"/>
                </a:ext>
              </a:extLst>
            </p:cNvPr>
            <p:cNvSpPr/>
            <p:nvPr/>
          </p:nvSpPr>
          <p:spPr>
            <a:xfrm>
              <a:off x="1507280" y="1990084"/>
              <a:ext cx="3096" cy="1086"/>
            </a:xfrm>
            <a:custGeom>
              <a:avLst/>
              <a:gdLst/>
              <a:ahLst/>
              <a:cxnLst/>
              <a:rect l="l" t="t" r="r" b="b"/>
              <a:pathLst>
                <a:path w="228" h="80" extrusionOk="0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1" name="Google Shape;5914;p68">
              <a:extLst>
                <a:ext uri="{FF2B5EF4-FFF2-40B4-BE49-F238E27FC236}">
                  <a16:creationId xmlns:a16="http://schemas.microsoft.com/office/drawing/2014/main" id="{528AD895-1575-557A-6DD0-2CB46F22E733}"/>
                </a:ext>
              </a:extLst>
            </p:cNvPr>
            <p:cNvSpPr/>
            <p:nvPr/>
          </p:nvSpPr>
          <p:spPr>
            <a:xfrm>
              <a:off x="1614271" y="1998868"/>
              <a:ext cx="28730" cy="30970"/>
            </a:xfrm>
            <a:custGeom>
              <a:avLst/>
              <a:gdLst/>
              <a:ahLst/>
              <a:cxnLst/>
              <a:rect l="l" t="t" r="r" b="b"/>
              <a:pathLst>
                <a:path w="2116" h="2281" extrusionOk="0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2" name="Google Shape;5915;p68">
              <a:extLst>
                <a:ext uri="{FF2B5EF4-FFF2-40B4-BE49-F238E27FC236}">
                  <a16:creationId xmlns:a16="http://schemas.microsoft.com/office/drawing/2014/main" id="{53189943-1FB4-91F3-2868-966F90EFFA55}"/>
                </a:ext>
              </a:extLst>
            </p:cNvPr>
            <p:cNvSpPr/>
            <p:nvPr/>
          </p:nvSpPr>
          <p:spPr>
            <a:xfrm>
              <a:off x="1636321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3" name="Google Shape;5916;p68">
              <a:extLst>
                <a:ext uri="{FF2B5EF4-FFF2-40B4-BE49-F238E27FC236}">
                  <a16:creationId xmlns:a16="http://schemas.microsoft.com/office/drawing/2014/main" id="{C65B5B9F-4417-9820-31BD-C1137AEB43FD}"/>
                </a:ext>
              </a:extLst>
            </p:cNvPr>
            <p:cNvSpPr/>
            <p:nvPr/>
          </p:nvSpPr>
          <p:spPr>
            <a:xfrm>
              <a:off x="1639185" y="202444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4" name="Google Shape;5917;p68">
              <a:extLst>
                <a:ext uri="{FF2B5EF4-FFF2-40B4-BE49-F238E27FC236}">
                  <a16:creationId xmlns:a16="http://schemas.microsoft.com/office/drawing/2014/main" id="{BA62AAB0-8BDB-F93A-0946-DF7D932EF6AC}"/>
                </a:ext>
              </a:extLst>
            </p:cNvPr>
            <p:cNvSpPr/>
            <p:nvPr/>
          </p:nvSpPr>
          <p:spPr>
            <a:xfrm>
              <a:off x="1636796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5" name="Google Shape;5918;p68">
              <a:extLst>
                <a:ext uri="{FF2B5EF4-FFF2-40B4-BE49-F238E27FC236}">
                  <a16:creationId xmlns:a16="http://schemas.microsoft.com/office/drawing/2014/main" id="{E8D928CB-E64E-4C1A-4BB1-1A28225CAC23}"/>
                </a:ext>
              </a:extLst>
            </p:cNvPr>
            <p:cNvSpPr/>
            <p:nvPr/>
          </p:nvSpPr>
          <p:spPr>
            <a:xfrm>
              <a:off x="1638900" y="20243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6" name="Google Shape;5919;p68">
              <a:extLst>
                <a:ext uri="{FF2B5EF4-FFF2-40B4-BE49-F238E27FC236}">
                  <a16:creationId xmlns:a16="http://schemas.microsoft.com/office/drawing/2014/main" id="{3B093C80-4893-512A-07FD-CEFD91F5C1B3}"/>
                </a:ext>
              </a:extLst>
            </p:cNvPr>
            <p:cNvSpPr/>
            <p:nvPr/>
          </p:nvSpPr>
          <p:spPr>
            <a:xfrm>
              <a:off x="1626871" y="20296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7" name="Google Shape;5920;p68">
              <a:extLst>
                <a:ext uri="{FF2B5EF4-FFF2-40B4-BE49-F238E27FC236}">
                  <a16:creationId xmlns:a16="http://schemas.microsoft.com/office/drawing/2014/main" id="{3949E43B-FC06-01A9-5E32-5AADF685A7A5}"/>
                </a:ext>
              </a:extLst>
            </p:cNvPr>
            <p:cNvSpPr/>
            <p:nvPr/>
          </p:nvSpPr>
          <p:spPr>
            <a:xfrm>
              <a:off x="1639471" y="2024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8" name="Google Shape;5921;p68">
              <a:extLst>
                <a:ext uri="{FF2B5EF4-FFF2-40B4-BE49-F238E27FC236}">
                  <a16:creationId xmlns:a16="http://schemas.microsoft.com/office/drawing/2014/main" id="{3BDE281E-AAEE-DBDB-4E1D-9E895833A389}"/>
                </a:ext>
              </a:extLst>
            </p:cNvPr>
            <p:cNvSpPr/>
            <p:nvPr/>
          </p:nvSpPr>
          <p:spPr>
            <a:xfrm>
              <a:off x="1627441" y="2029255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9" name="Google Shape;5922;p68">
              <a:extLst>
                <a:ext uri="{FF2B5EF4-FFF2-40B4-BE49-F238E27FC236}">
                  <a16:creationId xmlns:a16="http://schemas.microsoft.com/office/drawing/2014/main" id="{5E668755-D817-4AB3-1634-658CAD70CC3F}"/>
                </a:ext>
              </a:extLst>
            </p:cNvPr>
            <p:cNvSpPr/>
            <p:nvPr/>
          </p:nvSpPr>
          <p:spPr>
            <a:xfrm>
              <a:off x="1627156" y="20295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0" name="Google Shape;5923;p68">
              <a:extLst>
                <a:ext uri="{FF2B5EF4-FFF2-40B4-BE49-F238E27FC236}">
                  <a16:creationId xmlns:a16="http://schemas.microsoft.com/office/drawing/2014/main" id="{62173163-70B6-5E0A-F938-0098244C5B13}"/>
                </a:ext>
              </a:extLst>
            </p:cNvPr>
            <p:cNvSpPr/>
            <p:nvPr/>
          </p:nvSpPr>
          <p:spPr>
            <a:xfrm>
              <a:off x="1638561" y="2024258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1" name="Google Shape;5924;p68">
              <a:extLst>
                <a:ext uri="{FF2B5EF4-FFF2-40B4-BE49-F238E27FC236}">
                  <a16:creationId xmlns:a16="http://schemas.microsoft.com/office/drawing/2014/main" id="{21F92436-F2A1-311A-D924-BEF835181529}"/>
                </a:ext>
              </a:extLst>
            </p:cNvPr>
            <p:cNvSpPr/>
            <p:nvPr/>
          </p:nvSpPr>
          <p:spPr>
            <a:xfrm>
              <a:off x="1637475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2" name="Google Shape;5925;p68">
              <a:extLst>
                <a:ext uri="{FF2B5EF4-FFF2-40B4-BE49-F238E27FC236}">
                  <a16:creationId xmlns:a16="http://schemas.microsoft.com/office/drawing/2014/main" id="{4B36D4C3-521C-225A-C182-9317F8F594C7}"/>
                </a:ext>
              </a:extLst>
            </p:cNvPr>
            <p:cNvSpPr/>
            <p:nvPr/>
          </p:nvSpPr>
          <p:spPr>
            <a:xfrm>
              <a:off x="1637230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3" name="Google Shape;5926;p68">
              <a:extLst>
                <a:ext uri="{FF2B5EF4-FFF2-40B4-BE49-F238E27FC236}">
                  <a16:creationId xmlns:a16="http://schemas.microsoft.com/office/drawing/2014/main" id="{987A6BC4-879E-4C9B-70AD-1EC9FCE32948}"/>
                </a:ext>
              </a:extLst>
            </p:cNvPr>
            <p:cNvSpPr/>
            <p:nvPr/>
          </p:nvSpPr>
          <p:spPr>
            <a:xfrm>
              <a:off x="1638235" y="20242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4" name="Google Shape;5927;p68">
              <a:extLst>
                <a:ext uri="{FF2B5EF4-FFF2-40B4-BE49-F238E27FC236}">
                  <a16:creationId xmlns:a16="http://schemas.microsoft.com/office/drawing/2014/main" id="{8496A927-D3A1-3B89-380F-6B6C74D80A61}"/>
                </a:ext>
              </a:extLst>
            </p:cNvPr>
            <p:cNvSpPr/>
            <p:nvPr/>
          </p:nvSpPr>
          <p:spPr>
            <a:xfrm>
              <a:off x="1639756" y="202478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5" name="Google Shape;5928;p68">
              <a:extLst>
                <a:ext uri="{FF2B5EF4-FFF2-40B4-BE49-F238E27FC236}">
                  <a16:creationId xmlns:a16="http://schemas.microsoft.com/office/drawing/2014/main" id="{01350E53-BE0C-61B0-9F98-5BAE7D946175}"/>
                </a:ext>
              </a:extLst>
            </p:cNvPr>
            <p:cNvSpPr/>
            <p:nvPr/>
          </p:nvSpPr>
          <p:spPr>
            <a:xfrm>
              <a:off x="1637855" y="202416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6" name="Google Shape;5929;p68">
              <a:extLst>
                <a:ext uri="{FF2B5EF4-FFF2-40B4-BE49-F238E27FC236}">
                  <a16:creationId xmlns:a16="http://schemas.microsoft.com/office/drawing/2014/main" id="{61904D73-F9FF-49E5-83EF-6126D1DA6B53}"/>
                </a:ext>
              </a:extLst>
            </p:cNvPr>
            <p:cNvSpPr/>
            <p:nvPr/>
          </p:nvSpPr>
          <p:spPr>
            <a:xfrm>
              <a:off x="1639946" y="202501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7" name="Google Shape;5930;p68">
              <a:extLst>
                <a:ext uri="{FF2B5EF4-FFF2-40B4-BE49-F238E27FC236}">
                  <a16:creationId xmlns:a16="http://schemas.microsoft.com/office/drawing/2014/main" id="{9E61A645-826A-C654-0040-FFADBCC59851}"/>
                </a:ext>
              </a:extLst>
            </p:cNvPr>
            <p:cNvSpPr/>
            <p:nvPr/>
          </p:nvSpPr>
          <p:spPr>
            <a:xfrm>
              <a:off x="1589940" y="1981910"/>
              <a:ext cx="32613" cy="51690"/>
            </a:xfrm>
            <a:custGeom>
              <a:avLst/>
              <a:gdLst/>
              <a:ahLst/>
              <a:cxnLst/>
              <a:rect l="l" t="t" r="r" b="b"/>
              <a:pathLst>
                <a:path w="2402" h="3807" extrusionOk="0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8" name="Google Shape;5931;p68">
              <a:extLst>
                <a:ext uri="{FF2B5EF4-FFF2-40B4-BE49-F238E27FC236}">
                  <a16:creationId xmlns:a16="http://schemas.microsoft.com/office/drawing/2014/main" id="{87F41CD9-EB4B-0D9E-C372-220C4A1EE511}"/>
                </a:ext>
              </a:extLst>
            </p:cNvPr>
            <p:cNvSpPr/>
            <p:nvPr/>
          </p:nvSpPr>
          <p:spPr>
            <a:xfrm>
              <a:off x="1596688" y="20043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9" name="Google Shape;5932;p68">
              <a:extLst>
                <a:ext uri="{FF2B5EF4-FFF2-40B4-BE49-F238E27FC236}">
                  <a16:creationId xmlns:a16="http://schemas.microsoft.com/office/drawing/2014/main" id="{88CD6470-E5BC-51A2-5075-B4D006EA3CA6}"/>
                </a:ext>
              </a:extLst>
            </p:cNvPr>
            <p:cNvSpPr/>
            <p:nvPr/>
          </p:nvSpPr>
          <p:spPr>
            <a:xfrm>
              <a:off x="1594502" y="200515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0" name="Google Shape;5933;p68">
              <a:extLst>
                <a:ext uri="{FF2B5EF4-FFF2-40B4-BE49-F238E27FC236}">
                  <a16:creationId xmlns:a16="http://schemas.microsoft.com/office/drawing/2014/main" id="{FAA186BD-B6F2-FAA3-ED71-391866BB21F8}"/>
                </a:ext>
              </a:extLst>
            </p:cNvPr>
            <p:cNvSpPr/>
            <p:nvPr/>
          </p:nvSpPr>
          <p:spPr>
            <a:xfrm>
              <a:off x="1621019" y="20284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1" name="Google Shape;5934;p68">
              <a:extLst>
                <a:ext uri="{FF2B5EF4-FFF2-40B4-BE49-F238E27FC236}">
                  <a16:creationId xmlns:a16="http://schemas.microsoft.com/office/drawing/2014/main" id="{FAA3E2E4-C748-0614-6093-5C4437D337AF}"/>
                </a:ext>
              </a:extLst>
            </p:cNvPr>
            <p:cNvSpPr/>
            <p:nvPr/>
          </p:nvSpPr>
          <p:spPr>
            <a:xfrm>
              <a:off x="1594638" y="2004394"/>
              <a:ext cx="1969" cy="774"/>
            </a:xfrm>
            <a:custGeom>
              <a:avLst/>
              <a:gdLst/>
              <a:ahLst/>
              <a:cxnLst/>
              <a:rect l="l" t="t" r="r" b="b"/>
              <a:pathLst>
                <a:path w="145" h="57" extrusionOk="0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2" name="Google Shape;5935;p68">
              <a:extLst>
                <a:ext uri="{FF2B5EF4-FFF2-40B4-BE49-F238E27FC236}">
                  <a16:creationId xmlns:a16="http://schemas.microsoft.com/office/drawing/2014/main" id="{22D38C4C-AA76-81A5-B595-DD0FA84495B8}"/>
                </a:ext>
              </a:extLst>
            </p:cNvPr>
            <p:cNvSpPr/>
            <p:nvPr/>
          </p:nvSpPr>
          <p:spPr>
            <a:xfrm>
              <a:off x="1621494" y="202853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3" name="Google Shape;5936;p68">
              <a:extLst>
                <a:ext uri="{FF2B5EF4-FFF2-40B4-BE49-F238E27FC236}">
                  <a16:creationId xmlns:a16="http://schemas.microsoft.com/office/drawing/2014/main" id="{A0DD29DA-209B-2B35-6F17-9CBC5E0431C1}"/>
                </a:ext>
              </a:extLst>
            </p:cNvPr>
            <p:cNvSpPr/>
            <p:nvPr/>
          </p:nvSpPr>
          <p:spPr>
            <a:xfrm>
              <a:off x="1619878" y="202858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4" name="Google Shape;5937;p68">
              <a:extLst>
                <a:ext uri="{FF2B5EF4-FFF2-40B4-BE49-F238E27FC236}">
                  <a16:creationId xmlns:a16="http://schemas.microsoft.com/office/drawing/2014/main" id="{A3619EFF-959D-53F5-B380-2C79C83021D5}"/>
                </a:ext>
              </a:extLst>
            </p:cNvPr>
            <p:cNvSpPr/>
            <p:nvPr/>
          </p:nvSpPr>
          <p:spPr>
            <a:xfrm>
              <a:off x="1619362" y="2028684"/>
              <a:ext cx="434" cy="149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5" name="Google Shape;5938;p68">
              <a:extLst>
                <a:ext uri="{FF2B5EF4-FFF2-40B4-BE49-F238E27FC236}">
                  <a16:creationId xmlns:a16="http://schemas.microsoft.com/office/drawing/2014/main" id="{B5F9676C-03D4-6BFC-2E80-BFECA69A1FCC}"/>
                </a:ext>
              </a:extLst>
            </p:cNvPr>
            <p:cNvSpPr/>
            <p:nvPr/>
          </p:nvSpPr>
          <p:spPr>
            <a:xfrm>
              <a:off x="1620353" y="2028494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6" name="Google Shape;5939;p68">
              <a:extLst>
                <a:ext uri="{FF2B5EF4-FFF2-40B4-BE49-F238E27FC236}">
                  <a16:creationId xmlns:a16="http://schemas.microsoft.com/office/drawing/2014/main" id="{F40E970E-B736-3A4D-306E-476A414BD959}"/>
                </a:ext>
              </a:extLst>
            </p:cNvPr>
            <p:cNvSpPr/>
            <p:nvPr/>
          </p:nvSpPr>
          <p:spPr>
            <a:xfrm>
              <a:off x="1618507" y="202916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7" name="Google Shape;5940;p68">
              <a:extLst>
                <a:ext uri="{FF2B5EF4-FFF2-40B4-BE49-F238E27FC236}">
                  <a16:creationId xmlns:a16="http://schemas.microsoft.com/office/drawing/2014/main" id="{DB6A00A3-992F-C634-0ADD-ACB07BED8970}"/>
                </a:ext>
              </a:extLst>
            </p:cNvPr>
            <p:cNvSpPr/>
            <p:nvPr/>
          </p:nvSpPr>
          <p:spPr>
            <a:xfrm>
              <a:off x="1618928" y="2028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8" name="Google Shape;5941;p68">
              <a:extLst>
                <a:ext uri="{FF2B5EF4-FFF2-40B4-BE49-F238E27FC236}">
                  <a16:creationId xmlns:a16="http://schemas.microsoft.com/office/drawing/2014/main" id="{F5C68502-1892-F0CB-A4F3-11026464619F}"/>
                </a:ext>
              </a:extLst>
            </p:cNvPr>
            <p:cNvSpPr/>
            <p:nvPr/>
          </p:nvSpPr>
          <p:spPr>
            <a:xfrm>
              <a:off x="1622254" y="202863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9" name="Google Shape;5942;p68">
              <a:extLst>
                <a:ext uri="{FF2B5EF4-FFF2-40B4-BE49-F238E27FC236}">
                  <a16:creationId xmlns:a16="http://schemas.microsoft.com/office/drawing/2014/main" id="{3F89A4D8-01CA-8C78-39D3-24DCED6B6B02}"/>
                </a:ext>
              </a:extLst>
            </p:cNvPr>
            <p:cNvSpPr/>
            <p:nvPr/>
          </p:nvSpPr>
          <p:spPr>
            <a:xfrm>
              <a:off x="1599444" y="198362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0" name="Google Shape;5943;p68">
              <a:extLst>
                <a:ext uri="{FF2B5EF4-FFF2-40B4-BE49-F238E27FC236}">
                  <a16:creationId xmlns:a16="http://schemas.microsoft.com/office/drawing/2014/main" id="{CFD36138-5719-C984-C911-E2D255A44E10}"/>
                </a:ext>
              </a:extLst>
            </p:cNvPr>
            <p:cNvSpPr/>
            <p:nvPr/>
          </p:nvSpPr>
          <p:spPr>
            <a:xfrm>
              <a:off x="1591365" y="200148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1" name="Google Shape;5944;p68">
              <a:extLst>
                <a:ext uri="{FF2B5EF4-FFF2-40B4-BE49-F238E27FC236}">
                  <a16:creationId xmlns:a16="http://schemas.microsoft.com/office/drawing/2014/main" id="{83D3B948-AA9F-CC37-1482-0B4AA6282B55}"/>
                </a:ext>
              </a:extLst>
            </p:cNvPr>
            <p:cNvSpPr/>
            <p:nvPr/>
          </p:nvSpPr>
          <p:spPr>
            <a:xfrm>
              <a:off x="1594067" y="2004869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2" name="Google Shape;5945;p68">
              <a:extLst>
                <a:ext uri="{FF2B5EF4-FFF2-40B4-BE49-F238E27FC236}">
                  <a16:creationId xmlns:a16="http://schemas.microsoft.com/office/drawing/2014/main" id="{D2CB4EC2-ECE2-2F9A-2DA3-3A9B7D6CE3C8}"/>
                </a:ext>
              </a:extLst>
            </p:cNvPr>
            <p:cNvSpPr/>
            <p:nvPr/>
          </p:nvSpPr>
          <p:spPr>
            <a:xfrm>
              <a:off x="1599064" y="198405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3" name="Google Shape;5946;p68">
              <a:extLst>
                <a:ext uri="{FF2B5EF4-FFF2-40B4-BE49-F238E27FC236}">
                  <a16:creationId xmlns:a16="http://schemas.microsoft.com/office/drawing/2014/main" id="{BCFEF100-F361-88F7-77A2-F0780CCE36C9}"/>
                </a:ext>
              </a:extLst>
            </p:cNvPr>
            <p:cNvSpPr/>
            <p:nvPr/>
          </p:nvSpPr>
          <p:spPr>
            <a:xfrm>
              <a:off x="1599824" y="198310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4" name="Google Shape;5947;p68">
              <a:extLst>
                <a:ext uri="{FF2B5EF4-FFF2-40B4-BE49-F238E27FC236}">
                  <a16:creationId xmlns:a16="http://schemas.microsoft.com/office/drawing/2014/main" id="{82412252-35D7-87BD-F2FB-C5B4EBB332A5}"/>
                </a:ext>
              </a:extLst>
            </p:cNvPr>
            <p:cNvSpPr/>
            <p:nvPr/>
          </p:nvSpPr>
          <p:spPr>
            <a:xfrm>
              <a:off x="1593266" y="200382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5" name="Google Shape;5948;p68">
              <a:extLst>
                <a:ext uri="{FF2B5EF4-FFF2-40B4-BE49-F238E27FC236}">
                  <a16:creationId xmlns:a16="http://schemas.microsoft.com/office/drawing/2014/main" id="{8D351CE8-A994-E224-2091-B3378110D5C4}"/>
                </a:ext>
              </a:extLst>
            </p:cNvPr>
            <p:cNvSpPr/>
            <p:nvPr/>
          </p:nvSpPr>
          <p:spPr>
            <a:xfrm>
              <a:off x="1591936" y="200215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6" name="Google Shape;5949;p68">
              <a:extLst>
                <a:ext uri="{FF2B5EF4-FFF2-40B4-BE49-F238E27FC236}">
                  <a16:creationId xmlns:a16="http://schemas.microsoft.com/office/drawing/2014/main" id="{949B7990-519C-B90A-61C4-01B4DBE5EA6C}"/>
                </a:ext>
              </a:extLst>
            </p:cNvPr>
            <p:cNvSpPr/>
            <p:nvPr/>
          </p:nvSpPr>
          <p:spPr>
            <a:xfrm>
              <a:off x="1590890" y="200097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7" name="Google Shape;5950;p68">
              <a:extLst>
                <a:ext uri="{FF2B5EF4-FFF2-40B4-BE49-F238E27FC236}">
                  <a16:creationId xmlns:a16="http://schemas.microsoft.com/office/drawing/2014/main" id="{BAE048B5-CD03-4796-DC53-D30352D3C684}"/>
                </a:ext>
              </a:extLst>
            </p:cNvPr>
            <p:cNvSpPr/>
            <p:nvPr/>
          </p:nvSpPr>
          <p:spPr>
            <a:xfrm>
              <a:off x="1598344" y="19848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8" name="Google Shape;5951;p68">
              <a:extLst>
                <a:ext uri="{FF2B5EF4-FFF2-40B4-BE49-F238E27FC236}">
                  <a16:creationId xmlns:a16="http://schemas.microsoft.com/office/drawing/2014/main" id="{E6F0C68C-12A9-BCE4-B4A6-3C7EA725C339}"/>
                </a:ext>
              </a:extLst>
            </p:cNvPr>
            <p:cNvSpPr/>
            <p:nvPr/>
          </p:nvSpPr>
          <p:spPr>
            <a:xfrm>
              <a:off x="1592547" y="200291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9" name="Google Shape;5952;p68">
              <a:extLst>
                <a:ext uri="{FF2B5EF4-FFF2-40B4-BE49-F238E27FC236}">
                  <a16:creationId xmlns:a16="http://schemas.microsoft.com/office/drawing/2014/main" id="{33094A1B-DCFF-E4EA-E3AA-0897810E4CAD}"/>
                </a:ext>
              </a:extLst>
            </p:cNvPr>
            <p:cNvSpPr/>
            <p:nvPr/>
          </p:nvSpPr>
          <p:spPr>
            <a:xfrm>
              <a:off x="1595303" y="1987287"/>
              <a:ext cx="353" cy="584"/>
            </a:xfrm>
            <a:custGeom>
              <a:avLst/>
              <a:gdLst/>
              <a:ahLst/>
              <a:cxnLst/>
              <a:rect l="l" t="t" r="r" b="b"/>
              <a:pathLst>
                <a:path w="26" h="43" extrusionOk="0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0" name="Google Shape;5953;p68">
              <a:extLst>
                <a:ext uri="{FF2B5EF4-FFF2-40B4-BE49-F238E27FC236}">
                  <a16:creationId xmlns:a16="http://schemas.microsoft.com/office/drawing/2014/main" id="{6DC843A2-528B-C28F-2001-43170E1A68A6}"/>
                </a:ext>
              </a:extLst>
            </p:cNvPr>
            <p:cNvSpPr/>
            <p:nvPr/>
          </p:nvSpPr>
          <p:spPr>
            <a:xfrm>
              <a:off x="1600245" y="198253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1" name="Google Shape;5954;p68">
              <a:extLst>
                <a:ext uri="{FF2B5EF4-FFF2-40B4-BE49-F238E27FC236}">
                  <a16:creationId xmlns:a16="http://schemas.microsoft.com/office/drawing/2014/main" id="{FFAC0DB8-99AD-E721-A533-800DCD5B5F19}"/>
                </a:ext>
              </a:extLst>
            </p:cNvPr>
            <p:cNvSpPr/>
            <p:nvPr/>
          </p:nvSpPr>
          <p:spPr>
            <a:xfrm>
              <a:off x="1598684" y="1984476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2" name="Google Shape;5955;p68">
              <a:extLst>
                <a:ext uri="{FF2B5EF4-FFF2-40B4-BE49-F238E27FC236}">
                  <a16:creationId xmlns:a16="http://schemas.microsoft.com/office/drawing/2014/main" id="{F09A38C0-9055-36CA-0E09-358E4B81D92A}"/>
                </a:ext>
              </a:extLst>
            </p:cNvPr>
            <p:cNvSpPr/>
            <p:nvPr/>
          </p:nvSpPr>
          <p:spPr>
            <a:xfrm>
              <a:off x="1596498" y="1985101"/>
              <a:ext cx="1534" cy="1195"/>
            </a:xfrm>
            <a:custGeom>
              <a:avLst/>
              <a:gdLst/>
              <a:ahLst/>
              <a:cxnLst/>
              <a:rect l="l" t="t" r="r" b="b"/>
              <a:pathLst>
                <a:path w="113" h="88" extrusionOk="0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3" name="Google Shape;5956;p68">
              <a:extLst>
                <a:ext uri="{FF2B5EF4-FFF2-40B4-BE49-F238E27FC236}">
                  <a16:creationId xmlns:a16="http://schemas.microsoft.com/office/drawing/2014/main" id="{9FEFAAC3-0C54-3D08-4A2A-ED99C3EDE38F}"/>
                </a:ext>
              </a:extLst>
            </p:cNvPr>
            <p:cNvSpPr/>
            <p:nvPr/>
          </p:nvSpPr>
          <p:spPr>
            <a:xfrm>
              <a:off x="1590456" y="200053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4" name="Google Shape;5957;p68">
              <a:extLst>
                <a:ext uri="{FF2B5EF4-FFF2-40B4-BE49-F238E27FC236}">
                  <a16:creationId xmlns:a16="http://schemas.microsoft.com/office/drawing/2014/main" id="{E02E22DD-2953-B4A0-124D-4E022A4B253D}"/>
                </a:ext>
              </a:extLst>
            </p:cNvPr>
            <p:cNvSpPr/>
            <p:nvPr/>
          </p:nvSpPr>
          <p:spPr>
            <a:xfrm>
              <a:off x="1619783" y="1999968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5" name="Google Shape;5958;p68">
              <a:extLst>
                <a:ext uri="{FF2B5EF4-FFF2-40B4-BE49-F238E27FC236}">
                  <a16:creationId xmlns:a16="http://schemas.microsoft.com/office/drawing/2014/main" id="{1D71214A-8911-138A-8D6F-734BB87F4D44}"/>
                </a:ext>
              </a:extLst>
            </p:cNvPr>
            <p:cNvSpPr/>
            <p:nvPr/>
          </p:nvSpPr>
          <p:spPr>
            <a:xfrm>
              <a:off x="1619213" y="2003783"/>
              <a:ext cx="68" cy="190"/>
            </a:xfrm>
            <a:custGeom>
              <a:avLst/>
              <a:gdLst/>
              <a:ahLst/>
              <a:cxnLst/>
              <a:rect l="l" t="t" r="r" b="b"/>
              <a:pathLst>
                <a:path w="5" h="14" extrusionOk="0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6" name="Google Shape;5959;p68">
              <a:extLst>
                <a:ext uri="{FF2B5EF4-FFF2-40B4-BE49-F238E27FC236}">
                  <a16:creationId xmlns:a16="http://schemas.microsoft.com/office/drawing/2014/main" id="{E1F7DA47-C33F-3535-D07A-75A9B2006737}"/>
                </a:ext>
              </a:extLst>
            </p:cNvPr>
            <p:cNvSpPr/>
            <p:nvPr/>
          </p:nvSpPr>
          <p:spPr>
            <a:xfrm>
              <a:off x="1619267" y="200196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7" name="Google Shape;5960;p68">
              <a:extLst>
                <a:ext uri="{FF2B5EF4-FFF2-40B4-BE49-F238E27FC236}">
                  <a16:creationId xmlns:a16="http://schemas.microsoft.com/office/drawing/2014/main" id="{CF1ACB39-C9DF-D31B-436D-D63808AF48D9}"/>
                </a:ext>
              </a:extLst>
            </p:cNvPr>
            <p:cNvSpPr/>
            <p:nvPr/>
          </p:nvSpPr>
          <p:spPr>
            <a:xfrm>
              <a:off x="1619362" y="200135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8" name="Google Shape;5961;p68">
              <a:extLst>
                <a:ext uri="{FF2B5EF4-FFF2-40B4-BE49-F238E27FC236}">
                  <a16:creationId xmlns:a16="http://schemas.microsoft.com/office/drawing/2014/main" id="{A94F3DA0-B4A4-779D-F1A0-0E65E293674F}"/>
                </a:ext>
              </a:extLst>
            </p:cNvPr>
            <p:cNvSpPr/>
            <p:nvPr/>
          </p:nvSpPr>
          <p:spPr>
            <a:xfrm>
              <a:off x="1619552" y="200068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9" name="Google Shape;5962;p68">
              <a:extLst>
                <a:ext uri="{FF2B5EF4-FFF2-40B4-BE49-F238E27FC236}">
                  <a16:creationId xmlns:a16="http://schemas.microsoft.com/office/drawing/2014/main" id="{C2CCFDE5-6F4E-7637-B2C5-7B9116A10AF5}"/>
                </a:ext>
              </a:extLst>
            </p:cNvPr>
            <p:cNvSpPr/>
            <p:nvPr/>
          </p:nvSpPr>
          <p:spPr>
            <a:xfrm>
              <a:off x="1619172" y="200319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0" name="Google Shape;5963;p68">
              <a:extLst>
                <a:ext uri="{FF2B5EF4-FFF2-40B4-BE49-F238E27FC236}">
                  <a16:creationId xmlns:a16="http://schemas.microsoft.com/office/drawing/2014/main" id="{A688D1B5-89A4-3434-C958-B3E2BD1EFD0B}"/>
                </a:ext>
              </a:extLst>
            </p:cNvPr>
            <p:cNvSpPr/>
            <p:nvPr/>
          </p:nvSpPr>
          <p:spPr>
            <a:xfrm>
              <a:off x="1620598" y="2025073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1" name="Google Shape;5964;p68">
              <a:extLst>
                <a:ext uri="{FF2B5EF4-FFF2-40B4-BE49-F238E27FC236}">
                  <a16:creationId xmlns:a16="http://schemas.microsoft.com/office/drawing/2014/main" id="{4DD5F186-9166-DB37-9FC5-BFDE921E9D3F}"/>
                </a:ext>
              </a:extLst>
            </p:cNvPr>
            <p:cNvSpPr/>
            <p:nvPr/>
          </p:nvSpPr>
          <p:spPr>
            <a:xfrm>
              <a:off x="1619118" y="2022031"/>
              <a:ext cx="258" cy="530"/>
            </a:xfrm>
            <a:custGeom>
              <a:avLst/>
              <a:gdLst/>
              <a:ahLst/>
              <a:cxnLst/>
              <a:rect l="l" t="t" r="r" b="b"/>
              <a:pathLst>
                <a:path w="19" h="39" extrusionOk="0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2" name="Google Shape;5965;p68">
              <a:extLst>
                <a:ext uri="{FF2B5EF4-FFF2-40B4-BE49-F238E27FC236}">
                  <a16:creationId xmlns:a16="http://schemas.microsoft.com/office/drawing/2014/main" id="{7010FDA3-F3ED-54E2-2400-98652A6FC235}"/>
                </a:ext>
              </a:extLst>
            </p:cNvPr>
            <p:cNvSpPr/>
            <p:nvPr/>
          </p:nvSpPr>
          <p:spPr>
            <a:xfrm>
              <a:off x="1622118" y="2027924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3" name="Google Shape;5966;p68">
              <a:extLst>
                <a:ext uri="{FF2B5EF4-FFF2-40B4-BE49-F238E27FC236}">
                  <a16:creationId xmlns:a16="http://schemas.microsoft.com/office/drawing/2014/main" id="{AB80D8F3-F7C0-2F54-428E-D72EA469B10B}"/>
                </a:ext>
              </a:extLst>
            </p:cNvPr>
            <p:cNvSpPr/>
            <p:nvPr/>
          </p:nvSpPr>
          <p:spPr>
            <a:xfrm>
              <a:off x="1619172" y="2002588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4" name="Google Shape;5967;p68">
              <a:extLst>
                <a:ext uri="{FF2B5EF4-FFF2-40B4-BE49-F238E27FC236}">
                  <a16:creationId xmlns:a16="http://schemas.microsoft.com/office/drawing/2014/main" id="{B4EF8EE1-51A2-4EF0-93CF-A23D4937081C}"/>
                </a:ext>
              </a:extLst>
            </p:cNvPr>
            <p:cNvSpPr/>
            <p:nvPr/>
          </p:nvSpPr>
          <p:spPr>
            <a:xfrm>
              <a:off x="1619742" y="2023403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5" name="Google Shape;5968;p68">
              <a:extLst>
                <a:ext uri="{FF2B5EF4-FFF2-40B4-BE49-F238E27FC236}">
                  <a16:creationId xmlns:a16="http://schemas.microsoft.com/office/drawing/2014/main" id="{26DBE2B3-6E4D-51D7-5959-A82F33B3C669}"/>
                </a:ext>
              </a:extLst>
            </p:cNvPr>
            <p:cNvSpPr/>
            <p:nvPr/>
          </p:nvSpPr>
          <p:spPr>
            <a:xfrm>
              <a:off x="1621548" y="2026879"/>
              <a:ext cx="434" cy="815"/>
            </a:xfrm>
            <a:custGeom>
              <a:avLst/>
              <a:gdLst/>
              <a:ahLst/>
              <a:cxnLst/>
              <a:rect l="l" t="t" r="r" b="b"/>
              <a:pathLst>
                <a:path w="32" h="60" extrusionOk="0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6" name="Google Shape;5969;p68">
              <a:extLst>
                <a:ext uri="{FF2B5EF4-FFF2-40B4-BE49-F238E27FC236}">
                  <a16:creationId xmlns:a16="http://schemas.microsoft.com/office/drawing/2014/main" id="{9B5F30E7-A8D7-CAE2-6BD7-47D3EC0BBF23}"/>
                </a:ext>
              </a:extLst>
            </p:cNvPr>
            <p:cNvSpPr/>
            <p:nvPr/>
          </p:nvSpPr>
          <p:spPr>
            <a:xfrm>
              <a:off x="1621073" y="2025928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7" name="Google Shape;5970;p68">
              <a:extLst>
                <a:ext uri="{FF2B5EF4-FFF2-40B4-BE49-F238E27FC236}">
                  <a16:creationId xmlns:a16="http://schemas.microsoft.com/office/drawing/2014/main" id="{94BA7D77-A9CD-9B63-0549-063E6EAA37DC}"/>
                </a:ext>
              </a:extLst>
            </p:cNvPr>
            <p:cNvSpPr/>
            <p:nvPr/>
          </p:nvSpPr>
          <p:spPr>
            <a:xfrm>
              <a:off x="1620123" y="202412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8" name="Google Shape;5971;p68">
              <a:extLst>
                <a:ext uri="{FF2B5EF4-FFF2-40B4-BE49-F238E27FC236}">
                  <a16:creationId xmlns:a16="http://schemas.microsoft.com/office/drawing/2014/main" id="{9D5E925B-3085-3B87-16E7-70816E48774E}"/>
                </a:ext>
              </a:extLst>
            </p:cNvPr>
            <p:cNvSpPr/>
            <p:nvPr/>
          </p:nvSpPr>
          <p:spPr>
            <a:xfrm>
              <a:off x="1619403" y="2022642"/>
              <a:ext cx="299" cy="638"/>
            </a:xfrm>
            <a:custGeom>
              <a:avLst/>
              <a:gdLst/>
              <a:ahLst/>
              <a:cxnLst/>
              <a:rect l="l" t="t" r="r" b="b"/>
              <a:pathLst>
                <a:path w="22" h="47" extrusionOk="0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9" name="Google Shape;5972;p68">
              <a:extLst>
                <a:ext uri="{FF2B5EF4-FFF2-40B4-BE49-F238E27FC236}">
                  <a16:creationId xmlns:a16="http://schemas.microsoft.com/office/drawing/2014/main" id="{6D73D0C7-1ABE-E06E-3C29-20CFED4C6FFB}"/>
                </a:ext>
              </a:extLst>
            </p:cNvPr>
            <p:cNvSpPr/>
            <p:nvPr/>
          </p:nvSpPr>
          <p:spPr>
            <a:xfrm>
              <a:off x="1619457" y="20044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0" name="Google Shape;5973;p68">
              <a:extLst>
                <a:ext uri="{FF2B5EF4-FFF2-40B4-BE49-F238E27FC236}">
                  <a16:creationId xmlns:a16="http://schemas.microsoft.com/office/drawing/2014/main" id="{B2824ECA-E42B-0DD3-FDFF-CFECCFC83CDC}"/>
                </a:ext>
              </a:extLst>
            </p:cNvPr>
            <p:cNvSpPr/>
            <p:nvPr/>
          </p:nvSpPr>
          <p:spPr>
            <a:xfrm>
              <a:off x="1641466" y="2001964"/>
              <a:ext cx="20488" cy="25689"/>
            </a:xfrm>
            <a:custGeom>
              <a:avLst/>
              <a:gdLst/>
              <a:ahLst/>
              <a:cxnLst/>
              <a:rect l="l" t="t" r="r" b="b"/>
              <a:pathLst>
                <a:path w="1509" h="1892" extrusionOk="0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1" name="Google Shape;5974;p68">
              <a:extLst>
                <a:ext uri="{FF2B5EF4-FFF2-40B4-BE49-F238E27FC236}">
                  <a16:creationId xmlns:a16="http://schemas.microsoft.com/office/drawing/2014/main" id="{35AC33CA-08D1-4B83-BAA6-5B783541AEAA}"/>
                </a:ext>
              </a:extLst>
            </p:cNvPr>
            <p:cNvSpPr/>
            <p:nvPr/>
          </p:nvSpPr>
          <p:spPr>
            <a:xfrm>
              <a:off x="1659470" y="201547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2" name="Google Shape;5975;p68">
              <a:extLst>
                <a:ext uri="{FF2B5EF4-FFF2-40B4-BE49-F238E27FC236}">
                  <a16:creationId xmlns:a16="http://schemas.microsoft.com/office/drawing/2014/main" id="{C94E8C8F-A541-4A96-5B93-A59529443202}"/>
                </a:ext>
              </a:extLst>
            </p:cNvPr>
            <p:cNvSpPr/>
            <p:nvPr/>
          </p:nvSpPr>
          <p:spPr>
            <a:xfrm>
              <a:off x="1656714" y="2018936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3" name="Google Shape;5976;p68">
              <a:extLst>
                <a:ext uri="{FF2B5EF4-FFF2-40B4-BE49-F238E27FC236}">
                  <a16:creationId xmlns:a16="http://schemas.microsoft.com/office/drawing/2014/main" id="{963A6194-9D5B-3E5B-A1B0-F3C61DBE8E2C}"/>
                </a:ext>
              </a:extLst>
            </p:cNvPr>
            <p:cNvSpPr/>
            <p:nvPr/>
          </p:nvSpPr>
          <p:spPr>
            <a:xfrm>
              <a:off x="1660760" y="201414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4" name="Google Shape;5977;p68">
              <a:extLst>
                <a:ext uri="{FF2B5EF4-FFF2-40B4-BE49-F238E27FC236}">
                  <a16:creationId xmlns:a16="http://schemas.microsoft.com/office/drawing/2014/main" id="{4BE72E2D-B47B-1DD9-D2FB-0AFDCF401FCB}"/>
                </a:ext>
              </a:extLst>
            </p:cNvPr>
            <p:cNvSpPr/>
            <p:nvPr/>
          </p:nvSpPr>
          <p:spPr>
            <a:xfrm>
              <a:off x="1654487" y="20224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5" name="Google Shape;5978;p68">
              <a:extLst>
                <a:ext uri="{FF2B5EF4-FFF2-40B4-BE49-F238E27FC236}">
                  <a16:creationId xmlns:a16="http://schemas.microsoft.com/office/drawing/2014/main" id="{75071706-E62F-7573-BC2B-0DAC12774A98}"/>
                </a:ext>
              </a:extLst>
            </p:cNvPr>
            <p:cNvSpPr/>
            <p:nvPr/>
          </p:nvSpPr>
          <p:spPr>
            <a:xfrm>
              <a:off x="1660095" y="2014808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6" name="Google Shape;5979;p68">
              <a:extLst>
                <a:ext uri="{FF2B5EF4-FFF2-40B4-BE49-F238E27FC236}">
                  <a16:creationId xmlns:a16="http://schemas.microsoft.com/office/drawing/2014/main" id="{006FB9E5-82A6-553F-C5F6-AF383BFF157C}"/>
                </a:ext>
              </a:extLst>
            </p:cNvPr>
            <p:cNvSpPr/>
            <p:nvPr/>
          </p:nvSpPr>
          <p:spPr>
            <a:xfrm>
              <a:off x="1655478" y="2020646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7" name="Google Shape;5980;p68">
              <a:extLst>
                <a:ext uri="{FF2B5EF4-FFF2-40B4-BE49-F238E27FC236}">
                  <a16:creationId xmlns:a16="http://schemas.microsoft.com/office/drawing/2014/main" id="{C99F1940-151D-A923-A8F8-4EEA23AF95FF}"/>
                </a:ext>
              </a:extLst>
            </p:cNvPr>
            <p:cNvSpPr/>
            <p:nvPr/>
          </p:nvSpPr>
          <p:spPr>
            <a:xfrm>
              <a:off x="1654962" y="202155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8" name="Google Shape;5981;p68">
              <a:extLst>
                <a:ext uri="{FF2B5EF4-FFF2-40B4-BE49-F238E27FC236}">
                  <a16:creationId xmlns:a16="http://schemas.microsoft.com/office/drawing/2014/main" id="{0396A3DE-B4F5-9BD7-F743-2021BD2B00C4}"/>
                </a:ext>
              </a:extLst>
            </p:cNvPr>
            <p:cNvSpPr/>
            <p:nvPr/>
          </p:nvSpPr>
          <p:spPr>
            <a:xfrm>
              <a:off x="1656049" y="2019791"/>
              <a:ext cx="258" cy="353"/>
            </a:xfrm>
            <a:custGeom>
              <a:avLst/>
              <a:gdLst/>
              <a:ahLst/>
              <a:cxnLst/>
              <a:rect l="l" t="t" r="r" b="b"/>
              <a:pathLst>
                <a:path w="19" h="26" extrusionOk="0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9" name="Google Shape;5982;p68">
              <a:extLst>
                <a:ext uri="{FF2B5EF4-FFF2-40B4-BE49-F238E27FC236}">
                  <a16:creationId xmlns:a16="http://schemas.microsoft.com/office/drawing/2014/main" id="{A315AEE0-046C-0CA7-E386-F6EA50789B9C}"/>
                </a:ext>
              </a:extLst>
            </p:cNvPr>
            <p:cNvSpPr/>
            <p:nvPr/>
          </p:nvSpPr>
          <p:spPr>
            <a:xfrm>
              <a:off x="1645933" y="2026634"/>
              <a:ext cx="4711" cy="774"/>
            </a:xfrm>
            <a:custGeom>
              <a:avLst/>
              <a:gdLst/>
              <a:ahLst/>
              <a:cxnLst/>
              <a:rect l="l" t="t" r="r" b="b"/>
              <a:pathLst>
                <a:path w="347" h="57" extrusionOk="0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0" name="Google Shape;5983;p68">
              <a:extLst>
                <a:ext uri="{FF2B5EF4-FFF2-40B4-BE49-F238E27FC236}">
                  <a16:creationId xmlns:a16="http://schemas.microsoft.com/office/drawing/2014/main" id="{2AE7D040-E826-3BED-61FD-853792B954D5}"/>
                </a:ext>
              </a:extLst>
            </p:cNvPr>
            <p:cNvSpPr/>
            <p:nvPr/>
          </p:nvSpPr>
          <p:spPr>
            <a:xfrm>
              <a:off x="1658194" y="2017035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1" name="Google Shape;5984;p68">
              <a:extLst>
                <a:ext uri="{FF2B5EF4-FFF2-40B4-BE49-F238E27FC236}">
                  <a16:creationId xmlns:a16="http://schemas.microsoft.com/office/drawing/2014/main" id="{727ABDF8-7D50-73CD-7AE2-0982E258819A}"/>
                </a:ext>
              </a:extLst>
            </p:cNvPr>
            <p:cNvSpPr/>
            <p:nvPr/>
          </p:nvSpPr>
          <p:spPr>
            <a:xfrm>
              <a:off x="1645268" y="2027395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2" name="Google Shape;5985;p68">
              <a:extLst>
                <a:ext uri="{FF2B5EF4-FFF2-40B4-BE49-F238E27FC236}">
                  <a16:creationId xmlns:a16="http://schemas.microsoft.com/office/drawing/2014/main" id="{CB1C8E5C-BC06-2C77-B8DA-42C02B8A66BF}"/>
                </a:ext>
              </a:extLst>
            </p:cNvPr>
            <p:cNvSpPr/>
            <p:nvPr/>
          </p:nvSpPr>
          <p:spPr>
            <a:xfrm>
              <a:off x="1658859" y="201623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3" name="Google Shape;5986;p68">
              <a:extLst>
                <a:ext uri="{FF2B5EF4-FFF2-40B4-BE49-F238E27FC236}">
                  <a16:creationId xmlns:a16="http://schemas.microsoft.com/office/drawing/2014/main" id="{8DA3BCC7-37E6-2F54-7EBD-9343ED68B4DB}"/>
                </a:ext>
              </a:extLst>
            </p:cNvPr>
            <p:cNvSpPr/>
            <p:nvPr/>
          </p:nvSpPr>
          <p:spPr>
            <a:xfrm>
              <a:off x="1661371" y="20136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4" name="Google Shape;5987;p68">
              <a:extLst>
                <a:ext uri="{FF2B5EF4-FFF2-40B4-BE49-F238E27FC236}">
                  <a16:creationId xmlns:a16="http://schemas.microsoft.com/office/drawing/2014/main" id="{927F03F7-9ADA-9EC0-8E77-06E9B6363829}"/>
                </a:ext>
              </a:extLst>
            </p:cNvPr>
            <p:cNvSpPr/>
            <p:nvPr/>
          </p:nvSpPr>
          <p:spPr>
            <a:xfrm>
              <a:off x="1654107" y="2023308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5" name="Google Shape;5988;p68">
              <a:extLst>
                <a:ext uri="{FF2B5EF4-FFF2-40B4-BE49-F238E27FC236}">
                  <a16:creationId xmlns:a16="http://schemas.microsoft.com/office/drawing/2014/main" id="{470E0799-5241-C818-6F74-82D648CE76E7}"/>
                </a:ext>
              </a:extLst>
            </p:cNvPr>
            <p:cNvSpPr/>
            <p:nvPr/>
          </p:nvSpPr>
          <p:spPr>
            <a:xfrm>
              <a:off x="1641697" y="2026919"/>
              <a:ext cx="3476" cy="733"/>
            </a:xfrm>
            <a:custGeom>
              <a:avLst/>
              <a:gdLst/>
              <a:ahLst/>
              <a:cxnLst/>
              <a:rect l="l" t="t" r="r" b="b"/>
              <a:pathLst>
                <a:path w="256" h="54" extrusionOk="0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6" name="Google Shape;5989;p68">
              <a:extLst>
                <a:ext uri="{FF2B5EF4-FFF2-40B4-BE49-F238E27FC236}">
                  <a16:creationId xmlns:a16="http://schemas.microsoft.com/office/drawing/2014/main" id="{C33D51B4-3BF8-C866-98D9-7C8DDAE57521}"/>
                </a:ext>
              </a:extLst>
            </p:cNvPr>
            <p:cNvSpPr/>
            <p:nvPr/>
          </p:nvSpPr>
          <p:spPr>
            <a:xfrm>
              <a:off x="1643123" y="2023688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7" name="Google Shape;5990;p68">
              <a:extLst>
                <a:ext uri="{FF2B5EF4-FFF2-40B4-BE49-F238E27FC236}">
                  <a16:creationId xmlns:a16="http://schemas.microsoft.com/office/drawing/2014/main" id="{F9EDB648-5445-CC44-BBD1-D41D6126EB57}"/>
                </a:ext>
              </a:extLst>
            </p:cNvPr>
            <p:cNvSpPr/>
            <p:nvPr/>
          </p:nvSpPr>
          <p:spPr>
            <a:xfrm>
              <a:off x="1643082" y="202383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5991;p68">
              <a:extLst>
                <a:ext uri="{FF2B5EF4-FFF2-40B4-BE49-F238E27FC236}">
                  <a16:creationId xmlns:a16="http://schemas.microsoft.com/office/drawing/2014/main" id="{22C12D37-0C8F-18E0-9650-ABA4B8C63C1F}"/>
                </a:ext>
              </a:extLst>
            </p:cNvPr>
            <p:cNvSpPr/>
            <p:nvPr/>
          </p:nvSpPr>
          <p:spPr>
            <a:xfrm>
              <a:off x="1642458" y="2013097"/>
              <a:ext cx="1344" cy="8798"/>
            </a:xfrm>
            <a:custGeom>
              <a:avLst/>
              <a:gdLst/>
              <a:ahLst/>
              <a:cxnLst/>
              <a:rect l="l" t="t" r="r" b="b"/>
              <a:pathLst>
                <a:path w="99" h="648" extrusionOk="0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5992;p68">
              <a:extLst>
                <a:ext uri="{FF2B5EF4-FFF2-40B4-BE49-F238E27FC236}">
                  <a16:creationId xmlns:a16="http://schemas.microsoft.com/office/drawing/2014/main" id="{F8C56DAD-7076-AA30-EB64-16F5D67939EE}"/>
                </a:ext>
              </a:extLst>
            </p:cNvPr>
            <p:cNvSpPr/>
            <p:nvPr/>
          </p:nvSpPr>
          <p:spPr>
            <a:xfrm>
              <a:off x="1644128" y="20043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5993;p68">
              <a:extLst>
                <a:ext uri="{FF2B5EF4-FFF2-40B4-BE49-F238E27FC236}">
                  <a16:creationId xmlns:a16="http://schemas.microsoft.com/office/drawing/2014/main" id="{BA08E5CF-6A02-00FC-F6F9-08E1E76221AA}"/>
                </a:ext>
              </a:extLst>
            </p:cNvPr>
            <p:cNvSpPr/>
            <p:nvPr/>
          </p:nvSpPr>
          <p:spPr>
            <a:xfrm>
              <a:off x="1644358" y="20037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5994;p68">
              <a:extLst>
                <a:ext uri="{FF2B5EF4-FFF2-40B4-BE49-F238E27FC236}">
                  <a16:creationId xmlns:a16="http://schemas.microsoft.com/office/drawing/2014/main" id="{C8E6D838-AA5C-7464-6A65-0C14D944506B}"/>
                </a:ext>
              </a:extLst>
            </p:cNvPr>
            <p:cNvSpPr/>
            <p:nvPr/>
          </p:nvSpPr>
          <p:spPr>
            <a:xfrm>
              <a:off x="1644834" y="200205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5995;p68">
              <a:extLst>
                <a:ext uri="{FF2B5EF4-FFF2-40B4-BE49-F238E27FC236}">
                  <a16:creationId xmlns:a16="http://schemas.microsoft.com/office/drawing/2014/main" id="{DEA6F3D2-4A74-3D3F-F49F-CB689EEFC975}"/>
                </a:ext>
              </a:extLst>
            </p:cNvPr>
            <p:cNvSpPr/>
            <p:nvPr/>
          </p:nvSpPr>
          <p:spPr>
            <a:xfrm>
              <a:off x="1644033" y="200454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3" name="Google Shape;5996;p68">
              <a:extLst>
                <a:ext uri="{FF2B5EF4-FFF2-40B4-BE49-F238E27FC236}">
                  <a16:creationId xmlns:a16="http://schemas.microsoft.com/office/drawing/2014/main" id="{F64D6889-9434-E99F-5442-4B1EE2D0488D}"/>
                </a:ext>
              </a:extLst>
            </p:cNvPr>
            <p:cNvSpPr/>
            <p:nvPr/>
          </p:nvSpPr>
          <p:spPr>
            <a:xfrm>
              <a:off x="1643028" y="202387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4" name="Google Shape;5997;p68">
              <a:extLst>
                <a:ext uri="{FF2B5EF4-FFF2-40B4-BE49-F238E27FC236}">
                  <a16:creationId xmlns:a16="http://schemas.microsoft.com/office/drawing/2014/main" id="{0B1B8A73-C5FD-C5F6-27D2-8BBC83E02504}"/>
                </a:ext>
              </a:extLst>
            </p:cNvPr>
            <p:cNvSpPr/>
            <p:nvPr/>
          </p:nvSpPr>
          <p:spPr>
            <a:xfrm>
              <a:off x="1643693" y="20051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5998;p68">
              <a:extLst>
                <a:ext uri="{FF2B5EF4-FFF2-40B4-BE49-F238E27FC236}">
                  <a16:creationId xmlns:a16="http://schemas.microsoft.com/office/drawing/2014/main" id="{5A6EB73C-B2CC-D8EA-7D85-2447C86C3D69}"/>
                </a:ext>
              </a:extLst>
            </p:cNvPr>
            <p:cNvSpPr/>
            <p:nvPr/>
          </p:nvSpPr>
          <p:spPr>
            <a:xfrm>
              <a:off x="1644453" y="200338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5999;p68">
              <a:extLst>
                <a:ext uri="{FF2B5EF4-FFF2-40B4-BE49-F238E27FC236}">
                  <a16:creationId xmlns:a16="http://schemas.microsoft.com/office/drawing/2014/main" id="{98C48566-FECC-68BA-DD4C-6FD66B5F86D9}"/>
                </a:ext>
              </a:extLst>
            </p:cNvPr>
            <p:cNvSpPr/>
            <p:nvPr/>
          </p:nvSpPr>
          <p:spPr>
            <a:xfrm>
              <a:off x="1642607" y="202459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6000;p68">
              <a:extLst>
                <a:ext uri="{FF2B5EF4-FFF2-40B4-BE49-F238E27FC236}">
                  <a16:creationId xmlns:a16="http://schemas.microsoft.com/office/drawing/2014/main" id="{87C02691-7869-E57D-4C10-E0636702BA7D}"/>
                </a:ext>
              </a:extLst>
            </p:cNvPr>
            <p:cNvSpPr/>
            <p:nvPr/>
          </p:nvSpPr>
          <p:spPr>
            <a:xfrm>
              <a:off x="1642987" y="202402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8" name="Google Shape;6001;p68">
              <a:extLst>
                <a:ext uri="{FF2B5EF4-FFF2-40B4-BE49-F238E27FC236}">
                  <a16:creationId xmlns:a16="http://schemas.microsoft.com/office/drawing/2014/main" id="{16B612D4-4884-E009-E200-A3E8E1FE2A2B}"/>
                </a:ext>
              </a:extLst>
            </p:cNvPr>
            <p:cNvSpPr/>
            <p:nvPr/>
          </p:nvSpPr>
          <p:spPr>
            <a:xfrm>
              <a:off x="1642702" y="20244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9" name="Google Shape;6002;p68">
              <a:extLst>
                <a:ext uri="{FF2B5EF4-FFF2-40B4-BE49-F238E27FC236}">
                  <a16:creationId xmlns:a16="http://schemas.microsoft.com/office/drawing/2014/main" id="{7553B28D-8182-89BF-D4C6-999AC5C67FBF}"/>
                </a:ext>
              </a:extLst>
            </p:cNvPr>
            <p:cNvSpPr/>
            <p:nvPr/>
          </p:nvSpPr>
          <p:spPr>
            <a:xfrm>
              <a:off x="1643652" y="200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0" name="Google Shape;6003;p68">
              <a:extLst>
                <a:ext uri="{FF2B5EF4-FFF2-40B4-BE49-F238E27FC236}">
                  <a16:creationId xmlns:a16="http://schemas.microsoft.com/office/drawing/2014/main" id="{8949520C-1E26-8506-5B51-03BB8EFD2D6C}"/>
                </a:ext>
              </a:extLst>
            </p:cNvPr>
            <p:cNvSpPr/>
            <p:nvPr/>
          </p:nvSpPr>
          <p:spPr>
            <a:xfrm>
              <a:off x="1642838" y="20242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6004;p68">
              <a:extLst>
                <a:ext uri="{FF2B5EF4-FFF2-40B4-BE49-F238E27FC236}">
                  <a16:creationId xmlns:a16="http://schemas.microsoft.com/office/drawing/2014/main" id="{345665B5-1875-247C-578A-15497E290E63}"/>
                </a:ext>
              </a:extLst>
            </p:cNvPr>
            <p:cNvSpPr/>
            <p:nvPr/>
          </p:nvSpPr>
          <p:spPr>
            <a:xfrm>
              <a:off x="1643408" y="2021882"/>
              <a:ext cx="163" cy="1113"/>
            </a:xfrm>
            <a:custGeom>
              <a:avLst/>
              <a:gdLst/>
              <a:ahLst/>
              <a:cxnLst/>
              <a:rect l="l" t="t" r="r" b="b"/>
              <a:pathLst>
                <a:path w="12" h="82" extrusionOk="0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6005;p68">
              <a:extLst>
                <a:ext uri="{FF2B5EF4-FFF2-40B4-BE49-F238E27FC236}">
                  <a16:creationId xmlns:a16="http://schemas.microsoft.com/office/drawing/2014/main" id="{BBA8D49A-4BF4-A34E-702D-0DB7C3F4E15F}"/>
                </a:ext>
              </a:extLst>
            </p:cNvPr>
            <p:cNvSpPr/>
            <p:nvPr/>
          </p:nvSpPr>
          <p:spPr>
            <a:xfrm>
              <a:off x="1644698" y="200258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6006;p68">
              <a:extLst>
                <a:ext uri="{FF2B5EF4-FFF2-40B4-BE49-F238E27FC236}">
                  <a16:creationId xmlns:a16="http://schemas.microsoft.com/office/drawing/2014/main" id="{EE53E988-B7AE-BCFE-94E1-5A25D1B9F7F1}"/>
                </a:ext>
              </a:extLst>
            </p:cNvPr>
            <p:cNvSpPr/>
            <p:nvPr/>
          </p:nvSpPr>
          <p:spPr>
            <a:xfrm>
              <a:off x="1643937" y="200473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6007;p68">
              <a:extLst>
                <a:ext uri="{FF2B5EF4-FFF2-40B4-BE49-F238E27FC236}">
                  <a16:creationId xmlns:a16="http://schemas.microsoft.com/office/drawing/2014/main" id="{CABF009A-7477-5595-3FF9-F954ABD0AA11}"/>
                </a:ext>
              </a:extLst>
            </p:cNvPr>
            <p:cNvSpPr/>
            <p:nvPr/>
          </p:nvSpPr>
          <p:spPr>
            <a:xfrm>
              <a:off x="1642267" y="202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5" name="Google Shape;6008;p68">
              <a:extLst>
                <a:ext uri="{FF2B5EF4-FFF2-40B4-BE49-F238E27FC236}">
                  <a16:creationId xmlns:a16="http://schemas.microsoft.com/office/drawing/2014/main" id="{5C39EAF3-622F-205E-9AE5-8C5A3DE85992}"/>
                </a:ext>
              </a:extLst>
            </p:cNvPr>
            <p:cNvSpPr/>
            <p:nvPr/>
          </p:nvSpPr>
          <p:spPr>
            <a:xfrm>
              <a:off x="1644603" y="2003009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6" name="Google Shape;6009;p68">
              <a:extLst>
                <a:ext uri="{FF2B5EF4-FFF2-40B4-BE49-F238E27FC236}">
                  <a16:creationId xmlns:a16="http://schemas.microsoft.com/office/drawing/2014/main" id="{53231E62-2C42-3D7A-C7C0-0A03C9FA4189}"/>
                </a:ext>
              </a:extLst>
            </p:cNvPr>
            <p:cNvSpPr/>
            <p:nvPr/>
          </p:nvSpPr>
          <p:spPr>
            <a:xfrm>
              <a:off x="1642892" y="20241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6010;p68">
              <a:extLst>
                <a:ext uri="{FF2B5EF4-FFF2-40B4-BE49-F238E27FC236}">
                  <a16:creationId xmlns:a16="http://schemas.microsoft.com/office/drawing/2014/main" id="{86E43C31-659E-93A7-6F01-BA6706CA3A55}"/>
                </a:ext>
              </a:extLst>
            </p:cNvPr>
            <p:cNvSpPr/>
            <p:nvPr/>
          </p:nvSpPr>
          <p:spPr>
            <a:xfrm>
              <a:off x="1643598" y="20052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6011;p68">
              <a:extLst>
                <a:ext uri="{FF2B5EF4-FFF2-40B4-BE49-F238E27FC236}">
                  <a16:creationId xmlns:a16="http://schemas.microsoft.com/office/drawing/2014/main" id="{1C465004-3992-EFB9-2969-7EDC95472082}"/>
                </a:ext>
              </a:extLst>
            </p:cNvPr>
            <p:cNvSpPr/>
            <p:nvPr/>
          </p:nvSpPr>
          <p:spPr>
            <a:xfrm>
              <a:off x="1643842" y="200486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6012;p68">
              <a:extLst>
                <a:ext uri="{FF2B5EF4-FFF2-40B4-BE49-F238E27FC236}">
                  <a16:creationId xmlns:a16="http://schemas.microsoft.com/office/drawing/2014/main" id="{76E86385-BF3D-2CAB-DCA2-6B4A6A1A5F94}"/>
                </a:ext>
              </a:extLst>
            </p:cNvPr>
            <p:cNvSpPr/>
            <p:nvPr/>
          </p:nvSpPr>
          <p:spPr>
            <a:xfrm>
              <a:off x="1642458" y="20248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0" name="Google Shape;6013;p68">
              <a:extLst>
                <a:ext uri="{FF2B5EF4-FFF2-40B4-BE49-F238E27FC236}">
                  <a16:creationId xmlns:a16="http://schemas.microsoft.com/office/drawing/2014/main" id="{4ADC4F86-04B1-5C04-FECD-B8D41C4656FC}"/>
                </a:ext>
              </a:extLst>
            </p:cNvPr>
            <p:cNvSpPr/>
            <p:nvPr/>
          </p:nvSpPr>
          <p:spPr>
            <a:xfrm>
              <a:off x="1643747" y="20049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1" name="Google Shape;6014;p68">
              <a:extLst>
                <a:ext uri="{FF2B5EF4-FFF2-40B4-BE49-F238E27FC236}">
                  <a16:creationId xmlns:a16="http://schemas.microsoft.com/office/drawing/2014/main" id="{6152EEB0-3F25-0C13-B6AC-E0CB9CF8ABCA}"/>
                </a:ext>
              </a:extLst>
            </p:cNvPr>
            <p:cNvSpPr/>
            <p:nvPr/>
          </p:nvSpPr>
          <p:spPr>
            <a:xfrm>
              <a:off x="1415781" y="1868483"/>
              <a:ext cx="74445" cy="23055"/>
            </a:xfrm>
            <a:custGeom>
              <a:avLst/>
              <a:gdLst/>
              <a:ahLst/>
              <a:cxnLst/>
              <a:rect l="l" t="t" r="r" b="b"/>
              <a:pathLst>
                <a:path w="5483" h="1698" extrusionOk="0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2" name="Google Shape;6015;p68">
              <a:extLst>
                <a:ext uri="{FF2B5EF4-FFF2-40B4-BE49-F238E27FC236}">
                  <a16:creationId xmlns:a16="http://schemas.microsoft.com/office/drawing/2014/main" id="{15191B9B-C816-CFA0-100F-BF99879C5B39}"/>
                </a:ext>
              </a:extLst>
            </p:cNvPr>
            <p:cNvSpPr/>
            <p:nvPr/>
          </p:nvSpPr>
          <p:spPr>
            <a:xfrm>
              <a:off x="1460410" y="1905007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3" name="Google Shape;6016;p68">
              <a:extLst>
                <a:ext uri="{FF2B5EF4-FFF2-40B4-BE49-F238E27FC236}">
                  <a16:creationId xmlns:a16="http://schemas.microsoft.com/office/drawing/2014/main" id="{6FAE2423-9B21-6086-C434-FB322A18D176}"/>
                </a:ext>
              </a:extLst>
            </p:cNvPr>
            <p:cNvSpPr/>
            <p:nvPr/>
          </p:nvSpPr>
          <p:spPr>
            <a:xfrm>
              <a:off x="1461402" y="1905075"/>
              <a:ext cx="13333" cy="3286"/>
            </a:xfrm>
            <a:custGeom>
              <a:avLst/>
              <a:gdLst/>
              <a:ahLst/>
              <a:cxnLst/>
              <a:rect l="l" t="t" r="r" b="b"/>
              <a:pathLst>
                <a:path w="982" h="242" extrusionOk="0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6017;p68">
              <a:extLst>
                <a:ext uri="{FF2B5EF4-FFF2-40B4-BE49-F238E27FC236}">
                  <a16:creationId xmlns:a16="http://schemas.microsoft.com/office/drawing/2014/main" id="{159C1A60-DBD3-A39A-D7C1-D14A1198B865}"/>
                </a:ext>
              </a:extLst>
            </p:cNvPr>
            <p:cNvSpPr/>
            <p:nvPr/>
          </p:nvSpPr>
          <p:spPr>
            <a:xfrm>
              <a:off x="1545446" y="1904002"/>
              <a:ext cx="11039" cy="3720"/>
            </a:xfrm>
            <a:custGeom>
              <a:avLst/>
              <a:gdLst/>
              <a:ahLst/>
              <a:cxnLst/>
              <a:rect l="l" t="t" r="r" b="b"/>
              <a:pathLst>
                <a:path w="813" h="274" extrusionOk="0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5" name="Google Shape;6018;p68">
              <a:extLst>
                <a:ext uri="{FF2B5EF4-FFF2-40B4-BE49-F238E27FC236}">
                  <a16:creationId xmlns:a16="http://schemas.microsoft.com/office/drawing/2014/main" id="{9FB41E51-B7B5-115B-9388-E175A6980A8B}"/>
                </a:ext>
              </a:extLst>
            </p:cNvPr>
            <p:cNvSpPr/>
            <p:nvPr/>
          </p:nvSpPr>
          <p:spPr>
            <a:xfrm>
              <a:off x="1591976" y="2466518"/>
              <a:ext cx="8907" cy="7115"/>
            </a:xfrm>
            <a:custGeom>
              <a:avLst/>
              <a:gdLst/>
              <a:ahLst/>
              <a:cxnLst/>
              <a:rect l="l" t="t" r="r" b="b"/>
              <a:pathLst>
                <a:path w="656" h="524" extrusionOk="0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6" name="Google Shape;6019;p68">
              <a:extLst>
                <a:ext uri="{FF2B5EF4-FFF2-40B4-BE49-F238E27FC236}">
                  <a16:creationId xmlns:a16="http://schemas.microsoft.com/office/drawing/2014/main" id="{D7221BF9-368F-062F-1D4E-E6CBB3B4C772}"/>
                </a:ext>
              </a:extLst>
            </p:cNvPr>
            <p:cNvSpPr/>
            <p:nvPr/>
          </p:nvSpPr>
          <p:spPr>
            <a:xfrm>
              <a:off x="1602621" y="2468718"/>
              <a:ext cx="10862" cy="5540"/>
            </a:xfrm>
            <a:custGeom>
              <a:avLst/>
              <a:gdLst/>
              <a:ahLst/>
              <a:cxnLst/>
              <a:rect l="l" t="t" r="r" b="b"/>
              <a:pathLst>
                <a:path w="800" h="408" extrusionOk="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6020;p68">
              <a:extLst>
                <a:ext uri="{FF2B5EF4-FFF2-40B4-BE49-F238E27FC236}">
                  <a16:creationId xmlns:a16="http://schemas.microsoft.com/office/drawing/2014/main" id="{3EAC6E7A-BBDB-E07D-7B7E-4CD989B77DA5}"/>
                </a:ext>
              </a:extLst>
            </p:cNvPr>
            <p:cNvSpPr/>
            <p:nvPr/>
          </p:nvSpPr>
          <p:spPr>
            <a:xfrm>
              <a:off x="1441633" y="2034672"/>
              <a:ext cx="41181" cy="45838"/>
            </a:xfrm>
            <a:custGeom>
              <a:avLst/>
              <a:gdLst/>
              <a:ahLst/>
              <a:cxnLst/>
              <a:rect l="l" t="t" r="r" b="b"/>
              <a:pathLst>
                <a:path w="3033" h="3376" extrusionOk="0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8" name="Google Shape;6021;p68">
              <a:extLst>
                <a:ext uri="{FF2B5EF4-FFF2-40B4-BE49-F238E27FC236}">
                  <a16:creationId xmlns:a16="http://schemas.microsoft.com/office/drawing/2014/main" id="{0D8F590B-F309-2515-3308-48B97E559C3E}"/>
                </a:ext>
              </a:extLst>
            </p:cNvPr>
            <p:cNvSpPr/>
            <p:nvPr/>
          </p:nvSpPr>
          <p:spPr>
            <a:xfrm>
              <a:off x="1464633" y="203881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9" name="Google Shape;6022;p68">
              <a:extLst>
                <a:ext uri="{FF2B5EF4-FFF2-40B4-BE49-F238E27FC236}">
                  <a16:creationId xmlns:a16="http://schemas.microsoft.com/office/drawing/2014/main" id="{AEE07EA9-CC56-D77C-0711-80B059B19C9B}"/>
                </a:ext>
              </a:extLst>
            </p:cNvPr>
            <p:cNvSpPr/>
            <p:nvPr/>
          </p:nvSpPr>
          <p:spPr>
            <a:xfrm>
              <a:off x="1462501" y="203805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6023;p68">
              <a:extLst>
                <a:ext uri="{FF2B5EF4-FFF2-40B4-BE49-F238E27FC236}">
                  <a16:creationId xmlns:a16="http://schemas.microsoft.com/office/drawing/2014/main" id="{2F163357-A736-C61F-DF99-19CBA4E234F5}"/>
                </a:ext>
              </a:extLst>
            </p:cNvPr>
            <p:cNvSpPr/>
            <p:nvPr/>
          </p:nvSpPr>
          <p:spPr>
            <a:xfrm>
              <a:off x="1475767" y="2042140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6024;p68">
              <a:extLst>
                <a:ext uri="{FF2B5EF4-FFF2-40B4-BE49-F238E27FC236}">
                  <a16:creationId xmlns:a16="http://schemas.microsoft.com/office/drawing/2014/main" id="{362B3080-A38E-98AB-74B5-A3C88C66FC26}"/>
                </a:ext>
              </a:extLst>
            </p:cNvPr>
            <p:cNvSpPr/>
            <p:nvPr/>
          </p:nvSpPr>
          <p:spPr>
            <a:xfrm>
              <a:off x="1463112" y="20383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6025;p68">
              <a:extLst>
                <a:ext uri="{FF2B5EF4-FFF2-40B4-BE49-F238E27FC236}">
                  <a16:creationId xmlns:a16="http://schemas.microsoft.com/office/drawing/2014/main" id="{65016417-7566-78AD-EECE-87EE3C95DE9F}"/>
                </a:ext>
              </a:extLst>
            </p:cNvPr>
            <p:cNvSpPr/>
            <p:nvPr/>
          </p:nvSpPr>
          <p:spPr>
            <a:xfrm>
              <a:off x="1464158" y="203871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3" name="Google Shape;6026;p68">
              <a:extLst>
                <a:ext uri="{FF2B5EF4-FFF2-40B4-BE49-F238E27FC236}">
                  <a16:creationId xmlns:a16="http://schemas.microsoft.com/office/drawing/2014/main" id="{DAFEDC9B-9802-B014-696C-5D6FE991ACDD}"/>
                </a:ext>
              </a:extLst>
            </p:cNvPr>
            <p:cNvSpPr/>
            <p:nvPr/>
          </p:nvSpPr>
          <p:spPr>
            <a:xfrm>
              <a:off x="1463642" y="203856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4" name="Google Shape;6027;p68">
              <a:extLst>
                <a:ext uri="{FF2B5EF4-FFF2-40B4-BE49-F238E27FC236}">
                  <a16:creationId xmlns:a16="http://schemas.microsoft.com/office/drawing/2014/main" id="{20118E37-1B04-E45F-AF0A-C1B193C71B17}"/>
                </a:ext>
              </a:extLst>
            </p:cNvPr>
            <p:cNvSpPr/>
            <p:nvPr/>
          </p:nvSpPr>
          <p:spPr>
            <a:xfrm>
              <a:off x="1478048" y="204389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5" name="Google Shape;6028;p68">
              <a:extLst>
                <a:ext uri="{FF2B5EF4-FFF2-40B4-BE49-F238E27FC236}">
                  <a16:creationId xmlns:a16="http://schemas.microsoft.com/office/drawing/2014/main" id="{909C3126-F6B0-B1E1-3423-D66834DEBC92}"/>
                </a:ext>
              </a:extLst>
            </p:cNvPr>
            <p:cNvSpPr/>
            <p:nvPr/>
          </p:nvSpPr>
          <p:spPr>
            <a:xfrm>
              <a:off x="1478428" y="2044326"/>
              <a:ext cx="1670" cy="1819"/>
            </a:xfrm>
            <a:custGeom>
              <a:avLst/>
              <a:gdLst/>
              <a:ahLst/>
              <a:cxnLst/>
              <a:rect l="l" t="t" r="r" b="b"/>
              <a:pathLst>
                <a:path w="12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6029;p68">
              <a:extLst>
                <a:ext uri="{FF2B5EF4-FFF2-40B4-BE49-F238E27FC236}">
                  <a16:creationId xmlns:a16="http://schemas.microsoft.com/office/drawing/2014/main" id="{869C74AF-4395-695C-02AA-24F77B9D3C64}"/>
                </a:ext>
              </a:extLst>
            </p:cNvPr>
            <p:cNvSpPr/>
            <p:nvPr/>
          </p:nvSpPr>
          <p:spPr>
            <a:xfrm>
              <a:off x="1459026" y="2036152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6030;p68">
              <a:extLst>
                <a:ext uri="{FF2B5EF4-FFF2-40B4-BE49-F238E27FC236}">
                  <a16:creationId xmlns:a16="http://schemas.microsoft.com/office/drawing/2014/main" id="{669DAB2C-2396-961E-DC67-E82FE326CCEB}"/>
                </a:ext>
              </a:extLst>
            </p:cNvPr>
            <p:cNvSpPr/>
            <p:nvPr/>
          </p:nvSpPr>
          <p:spPr>
            <a:xfrm>
              <a:off x="1457559" y="203514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8" name="Google Shape;6031;p68">
              <a:extLst>
                <a:ext uri="{FF2B5EF4-FFF2-40B4-BE49-F238E27FC236}">
                  <a16:creationId xmlns:a16="http://schemas.microsoft.com/office/drawing/2014/main" id="{DFAB768E-EAF5-D3E9-E8F0-62D769E7AFD0}"/>
                </a:ext>
              </a:extLst>
            </p:cNvPr>
            <p:cNvSpPr/>
            <p:nvPr/>
          </p:nvSpPr>
          <p:spPr>
            <a:xfrm>
              <a:off x="1458265" y="20356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9" name="Google Shape;6032;p68">
              <a:extLst>
                <a:ext uri="{FF2B5EF4-FFF2-40B4-BE49-F238E27FC236}">
                  <a16:creationId xmlns:a16="http://schemas.microsoft.com/office/drawing/2014/main" id="{86C5CBEE-DFD2-0148-F1B7-78D43CC00979}"/>
                </a:ext>
              </a:extLst>
            </p:cNvPr>
            <p:cNvSpPr/>
            <p:nvPr/>
          </p:nvSpPr>
          <p:spPr>
            <a:xfrm>
              <a:off x="1477192" y="2043090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0" name="Google Shape;6033;p68">
              <a:extLst>
                <a:ext uri="{FF2B5EF4-FFF2-40B4-BE49-F238E27FC236}">
                  <a16:creationId xmlns:a16="http://schemas.microsoft.com/office/drawing/2014/main" id="{CE089600-9E95-B0BD-4548-7A9938D4E20D}"/>
                </a:ext>
              </a:extLst>
            </p:cNvPr>
            <p:cNvSpPr/>
            <p:nvPr/>
          </p:nvSpPr>
          <p:spPr>
            <a:xfrm>
              <a:off x="1460356" y="20369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6034;p68">
              <a:extLst>
                <a:ext uri="{FF2B5EF4-FFF2-40B4-BE49-F238E27FC236}">
                  <a16:creationId xmlns:a16="http://schemas.microsoft.com/office/drawing/2014/main" id="{B788B780-F5C1-8971-2CCF-1CB33606E038}"/>
                </a:ext>
              </a:extLst>
            </p:cNvPr>
            <p:cNvSpPr/>
            <p:nvPr/>
          </p:nvSpPr>
          <p:spPr>
            <a:xfrm>
              <a:off x="1456935" y="203472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2" name="Google Shape;6035;p68">
              <a:extLst>
                <a:ext uri="{FF2B5EF4-FFF2-40B4-BE49-F238E27FC236}">
                  <a16:creationId xmlns:a16="http://schemas.microsoft.com/office/drawing/2014/main" id="{16A05A90-B7B6-303A-931C-7127C1FC7DF7}"/>
                </a:ext>
              </a:extLst>
            </p:cNvPr>
            <p:cNvSpPr/>
            <p:nvPr/>
          </p:nvSpPr>
          <p:spPr>
            <a:xfrm>
              <a:off x="1459691" y="203653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3" name="Google Shape;6036;p68">
              <a:extLst>
                <a:ext uri="{FF2B5EF4-FFF2-40B4-BE49-F238E27FC236}">
                  <a16:creationId xmlns:a16="http://schemas.microsoft.com/office/drawing/2014/main" id="{142C8A52-638C-8A91-1D13-D6CBBE659CB1}"/>
                </a:ext>
              </a:extLst>
            </p:cNvPr>
            <p:cNvSpPr/>
            <p:nvPr/>
          </p:nvSpPr>
          <p:spPr>
            <a:xfrm>
              <a:off x="1461021" y="2037293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6037;p68">
              <a:extLst>
                <a:ext uri="{FF2B5EF4-FFF2-40B4-BE49-F238E27FC236}">
                  <a16:creationId xmlns:a16="http://schemas.microsoft.com/office/drawing/2014/main" id="{2E37CFBE-D826-4651-67E3-85CFB30F7910}"/>
                </a:ext>
              </a:extLst>
            </p:cNvPr>
            <p:cNvSpPr/>
            <p:nvPr/>
          </p:nvSpPr>
          <p:spPr>
            <a:xfrm>
              <a:off x="1461687" y="203767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6038;p68">
              <a:extLst>
                <a:ext uri="{FF2B5EF4-FFF2-40B4-BE49-F238E27FC236}">
                  <a16:creationId xmlns:a16="http://schemas.microsoft.com/office/drawing/2014/main" id="{D2EE9C80-24F2-C3B5-B401-CFF849273B36}"/>
                </a:ext>
              </a:extLst>
            </p:cNvPr>
            <p:cNvSpPr/>
            <p:nvPr/>
          </p:nvSpPr>
          <p:spPr>
            <a:xfrm>
              <a:off x="1452522" y="207797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6039;p68">
              <a:extLst>
                <a:ext uri="{FF2B5EF4-FFF2-40B4-BE49-F238E27FC236}">
                  <a16:creationId xmlns:a16="http://schemas.microsoft.com/office/drawing/2014/main" id="{05035023-A05B-F481-2048-F3FAF1A8FAE7}"/>
                </a:ext>
              </a:extLst>
            </p:cNvPr>
            <p:cNvSpPr/>
            <p:nvPr/>
          </p:nvSpPr>
          <p:spPr>
            <a:xfrm>
              <a:off x="1480084" y="2046131"/>
              <a:ext cx="733" cy="81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7" name="Google Shape;6040;p68">
              <a:extLst>
                <a:ext uri="{FF2B5EF4-FFF2-40B4-BE49-F238E27FC236}">
                  <a16:creationId xmlns:a16="http://schemas.microsoft.com/office/drawing/2014/main" id="{4CA5E367-341E-1053-7CF6-B96B5824A27F}"/>
                </a:ext>
              </a:extLst>
            </p:cNvPr>
            <p:cNvSpPr/>
            <p:nvPr/>
          </p:nvSpPr>
          <p:spPr>
            <a:xfrm>
              <a:off x="1449100" y="2076925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8" name="Google Shape;6041;p68">
              <a:extLst>
                <a:ext uri="{FF2B5EF4-FFF2-40B4-BE49-F238E27FC236}">
                  <a16:creationId xmlns:a16="http://schemas.microsoft.com/office/drawing/2014/main" id="{5A00FC34-D78D-5786-F47D-D98E937334C7}"/>
                </a:ext>
              </a:extLst>
            </p:cNvPr>
            <p:cNvSpPr/>
            <p:nvPr/>
          </p:nvSpPr>
          <p:spPr>
            <a:xfrm>
              <a:off x="1446724" y="207046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6042;p68">
              <a:extLst>
                <a:ext uri="{FF2B5EF4-FFF2-40B4-BE49-F238E27FC236}">
                  <a16:creationId xmlns:a16="http://schemas.microsoft.com/office/drawing/2014/main" id="{972288FE-4722-F415-D3AF-D9FEC4DC9218}"/>
                </a:ext>
              </a:extLst>
            </p:cNvPr>
            <p:cNvSpPr/>
            <p:nvPr/>
          </p:nvSpPr>
          <p:spPr>
            <a:xfrm>
              <a:off x="1451897" y="207740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6043;p68">
              <a:extLst>
                <a:ext uri="{FF2B5EF4-FFF2-40B4-BE49-F238E27FC236}">
                  <a16:creationId xmlns:a16="http://schemas.microsoft.com/office/drawing/2014/main" id="{2BF2ACD6-194A-0D3A-277C-B1A156A44425}"/>
                </a:ext>
              </a:extLst>
            </p:cNvPr>
            <p:cNvSpPr/>
            <p:nvPr/>
          </p:nvSpPr>
          <p:spPr>
            <a:xfrm>
              <a:off x="1447390" y="207169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6044;p68">
              <a:extLst>
                <a:ext uri="{FF2B5EF4-FFF2-40B4-BE49-F238E27FC236}">
                  <a16:creationId xmlns:a16="http://schemas.microsoft.com/office/drawing/2014/main" id="{2340244C-88ED-1BF0-F2EE-A64BF9D14006}"/>
                </a:ext>
              </a:extLst>
            </p:cNvPr>
            <p:cNvSpPr/>
            <p:nvPr/>
          </p:nvSpPr>
          <p:spPr>
            <a:xfrm>
              <a:off x="1447104" y="207108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6045;p68">
              <a:extLst>
                <a:ext uri="{FF2B5EF4-FFF2-40B4-BE49-F238E27FC236}">
                  <a16:creationId xmlns:a16="http://schemas.microsoft.com/office/drawing/2014/main" id="{653ED162-F7CC-84CE-F7DA-D54470A6EAD6}"/>
                </a:ext>
              </a:extLst>
            </p:cNvPr>
            <p:cNvSpPr/>
            <p:nvPr/>
          </p:nvSpPr>
          <p:spPr>
            <a:xfrm>
              <a:off x="1447580" y="207293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6046;p68">
              <a:extLst>
                <a:ext uri="{FF2B5EF4-FFF2-40B4-BE49-F238E27FC236}">
                  <a16:creationId xmlns:a16="http://schemas.microsoft.com/office/drawing/2014/main" id="{2E3F642F-1A11-F10C-0C80-4E414C1E9164}"/>
                </a:ext>
              </a:extLst>
            </p:cNvPr>
            <p:cNvSpPr/>
            <p:nvPr/>
          </p:nvSpPr>
          <p:spPr>
            <a:xfrm>
              <a:off x="1482705" y="204997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6047;p68">
              <a:extLst>
                <a:ext uri="{FF2B5EF4-FFF2-40B4-BE49-F238E27FC236}">
                  <a16:creationId xmlns:a16="http://schemas.microsoft.com/office/drawing/2014/main" id="{CF5F46C0-6766-956C-B338-70E89A217547}"/>
                </a:ext>
              </a:extLst>
            </p:cNvPr>
            <p:cNvSpPr/>
            <p:nvPr/>
          </p:nvSpPr>
          <p:spPr>
            <a:xfrm>
              <a:off x="1452807" y="2078351"/>
              <a:ext cx="1534" cy="1819"/>
            </a:xfrm>
            <a:custGeom>
              <a:avLst/>
              <a:gdLst/>
              <a:ahLst/>
              <a:cxnLst/>
              <a:rect l="l" t="t" r="r" b="b"/>
              <a:pathLst>
                <a:path w="11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6048;p68">
              <a:extLst>
                <a:ext uri="{FF2B5EF4-FFF2-40B4-BE49-F238E27FC236}">
                  <a16:creationId xmlns:a16="http://schemas.microsoft.com/office/drawing/2014/main" id="{983B7BDD-3877-4C0C-4429-FCEBB4F661A5}"/>
                </a:ext>
              </a:extLst>
            </p:cNvPr>
            <p:cNvSpPr/>
            <p:nvPr/>
          </p:nvSpPr>
          <p:spPr>
            <a:xfrm>
              <a:off x="1482460" y="2050313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6" name="Google Shape;6049;p68">
              <a:extLst>
                <a:ext uri="{FF2B5EF4-FFF2-40B4-BE49-F238E27FC236}">
                  <a16:creationId xmlns:a16="http://schemas.microsoft.com/office/drawing/2014/main" id="{D68D3794-8DAD-3194-D6DC-37AEC8359278}"/>
                </a:ext>
              </a:extLst>
            </p:cNvPr>
            <p:cNvSpPr/>
            <p:nvPr/>
          </p:nvSpPr>
          <p:spPr>
            <a:xfrm>
              <a:off x="1482610" y="20501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7" name="Google Shape;6050;p68">
              <a:extLst>
                <a:ext uri="{FF2B5EF4-FFF2-40B4-BE49-F238E27FC236}">
                  <a16:creationId xmlns:a16="http://schemas.microsoft.com/office/drawing/2014/main" id="{D6868F4B-95CE-2EC1-A8FE-91F6BFC17AAB}"/>
                </a:ext>
              </a:extLst>
            </p:cNvPr>
            <p:cNvSpPr/>
            <p:nvPr/>
          </p:nvSpPr>
          <p:spPr>
            <a:xfrm>
              <a:off x="1447390" y="207346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8" name="Google Shape;6051;p68">
              <a:extLst>
                <a:ext uri="{FF2B5EF4-FFF2-40B4-BE49-F238E27FC236}">
                  <a16:creationId xmlns:a16="http://schemas.microsoft.com/office/drawing/2014/main" id="{1B982386-0FE1-5C52-6790-8B8BFC524EFE}"/>
                </a:ext>
              </a:extLst>
            </p:cNvPr>
            <p:cNvSpPr/>
            <p:nvPr/>
          </p:nvSpPr>
          <p:spPr>
            <a:xfrm>
              <a:off x="1481320" y="2047598"/>
              <a:ext cx="1453" cy="2295"/>
            </a:xfrm>
            <a:custGeom>
              <a:avLst/>
              <a:gdLst/>
              <a:ahLst/>
              <a:cxnLst/>
              <a:rect l="l" t="t" r="r" b="b"/>
              <a:pathLst>
                <a:path w="107" h="169" extrusionOk="0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9" name="Google Shape;6052;p68">
              <a:extLst>
                <a:ext uri="{FF2B5EF4-FFF2-40B4-BE49-F238E27FC236}">
                  <a16:creationId xmlns:a16="http://schemas.microsoft.com/office/drawing/2014/main" id="{FEC80607-E5A7-BA24-813C-0283892F5240}"/>
                </a:ext>
              </a:extLst>
            </p:cNvPr>
            <p:cNvSpPr/>
            <p:nvPr/>
          </p:nvSpPr>
          <p:spPr>
            <a:xfrm>
              <a:off x="1451571" y="207717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0" name="Google Shape;6053;p68">
              <a:extLst>
                <a:ext uri="{FF2B5EF4-FFF2-40B4-BE49-F238E27FC236}">
                  <a16:creationId xmlns:a16="http://schemas.microsoft.com/office/drawing/2014/main" id="{9448EBCA-49FD-C6C9-6F49-395AFDFD173F}"/>
                </a:ext>
              </a:extLst>
            </p:cNvPr>
            <p:cNvSpPr/>
            <p:nvPr/>
          </p:nvSpPr>
          <p:spPr>
            <a:xfrm>
              <a:off x="1450947" y="207698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6054;p68">
              <a:extLst>
                <a:ext uri="{FF2B5EF4-FFF2-40B4-BE49-F238E27FC236}">
                  <a16:creationId xmlns:a16="http://schemas.microsoft.com/office/drawing/2014/main" id="{99762955-B000-2959-EBD4-1353E21F1FCD}"/>
                </a:ext>
              </a:extLst>
            </p:cNvPr>
            <p:cNvSpPr/>
            <p:nvPr/>
          </p:nvSpPr>
          <p:spPr>
            <a:xfrm>
              <a:off x="1452237" y="2077645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2" name="Google Shape;6055;p68">
              <a:extLst>
                <a:ext uri="{FF2B5EF4-FFF2-40B4-BE49-F238E27FC236}">
                  <a16:creationId xmlns:a16="http://schemas.microsoft.com/office/drawing/2014/main" id="{7B5B8AD1-C22F-B136-D264-AE9A2C095BAC}"/>
                </a:ext>
              </a:extLst>
            </p:cNvPr>
            <p:cNvSpPr/>
            <p:nvPr/>
          </p:nvSpPr>
          <p:spPr>
            <a:xfrm>
              <a:off x="1449671" y="2076884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3" name="Google Shape;6056;p68">
              <a:extLst>
                <a:ext uri="{FF2B5EF4-FFF2-40B4-BE49-F238E27FC236}">
                  <a16:creationId xmlns:a16="http://schemas.microsoft.com/office/drawing/2014/main" id="{EECBA528-AAE1-412D-816D-FC8B1766B08F}"/>
                </a:ext>
              </a:extLst>
            </p:cNvPr>
            <p:cNvSpPr/>
            <p:nvPr/>
          </p:nvSpPr>
          <p:spPr>
            <a:xfrm>
              <a:off x="1450621" y="207688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4" name="Google Shape;6057;p68">
              <a:extLst>
                <a:ext uri="{FF2B5EF4-FFF2-40B4-BE49-F238E27FC236}">
                  <a16:creationId xmlns:a16="http://schemas.microsoft.com/office/drawing/2014/main" id="{00963220-B76F-1749-5C39-054A64B984E5}"/>
                </a:ext>
              </a:extLst>
            </p:cNvPr>
            <p:cNvSpPr/>
            <p:nvPr/>
          </p:nvSpPr>
          <p:spPr>
            <a:xfrm>
              <a:off x="1451286" y="207707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5" name="Google Shape;6058;p68">
              <a:extLst>
                <a:ext uri="{FF2B5EF4-FFF2-40B4-BE49-F238E27FC236}">
                  <a16:creationId xmlns:a16="http://schemas.microsoft.com/office/drawing/2014/main" id="{E176DF0A-3789-C905-8C36-CA8C48DECFC7}"/>
                </a:ext>
              </a:extLst>
            </p:cNvPr>
            <p:cNvSpPr/>
            <p:nvPr/>
          </p:nvSpPr>
          <p:spPr>
            <a:xfrm>
              <a:off x="1450336" y="207688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6059;p68">
              <a:extLst>
                <a:ext uri="{FF2B5EF4-FFF2-40B4-BE49-F238E27FC236}">
                  <a16:creationId xmlns:a16="http://schemas.microsoft.com/office/drawing/2014/main" id="{D93A073B-AAA6-97A7-3554-77E0D56EC09C}"/>
                </a:ext>
              </a:extLst>
            </p:cNvPr>
            <p:cNvSpPr/>
            <p:nvPr/>
          </p:nvSpPr>
          <p:spPr>
            <a:xfrm>
              <a:off x="1447580" y="207241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6060;p68">
              <a:extLst>
                <a:ext uri="{FF2B5EF4-FFF2-40B4-BE49-F238E27FC236}">
                  <a16:creationId xmlns:a16="http://schemas.microsoft.com/office/drawing/2014/main" id="{1A843649-52B1-3F02-1CFF-5AA011B9B022}"/>
                </a:ext>
              </a:extLst>
            </p:cNvPr>
            <p:cNvSpPr/>
            <p:nvPr/>
          </p:nvSpPr>
          <p:spPr>
            <a:xfrm>
              <a:off x="1480899" y="204708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6061;p68">
              <a:extLst>
                <a:ext uri="{FF2B5EF4-FFF2-40B4-BE49-F238E27FC236}">
                  <a16:creationId xmlns:a16="http://schemas.microsoft.com/office/drawing/2014/main" id="{78E9C14F-F079-34C1-A2F1-366007980D70}"/>
                </a:ext>
              </a:extLst>
            </p:cNvPr>
            <p:cNvSpPr/>
            <p:nvPr/>
          </p:nvSpPr>
          <p:spPr>
            <a:xfrm>
              <a:off x="1479989" y="204607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6062;p68">
              <a:extLst>
                <a:ext uri="{FF2B5EF4-FFF2-40B4-BE49-F238E27FC236}">
                  <a16:creationId xmlns:a16="http://schemas.microsoft.com/office/drawing/2014/main" id="{FCE26D9C-DBCD-DE82-9925-A13A141ECCA4}"/>
                </a:ext>
              </a:extLst>
            </p:cNvPr>
            <p:cNvSpPr/>
            <p:nvPr/>
          </p:nvSpPr>
          <p:spPr>
            <a:xfrm>
              <a:off x="1504429" y="1192826"/>
              <a:ext cx="453000" cy="337170"/>
            </a:xfrm>
            <a:custGeom>
              <a:avLst/>
              <a:gdLst/>
              <a:ahLst/>
              <a:cxnLst/>
              <a:rect l="l" t="t" r="r" b="b"/>
              <a:pathLst>
                <a:path w="33364" h="24833" extrusionOk="0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0" name="Google Shape;6063;p68">
              <a:extLst>
                <a:ext uri="{FF2B5EF4-FFF2-40B4-BE49-F238E27FC236}">
                  <a16:creationId xmlns:a16="http://schemas.microsoft.com/office/drawing/2014/main" id="{1C47C062-61D7-28CC-9B29-2BD2966E5505}"/>
                </a:ext>
              </a:extLst>
            </p:cNvPr>
            <p:cNvSpPr/>
            <p:nvPr/>
          </p:nvSpPr>
          <p:spPr>
            <a:xfrm>
              <a:off x="1636850" y="1405097"/>
              <a:ext cx="21547" cy="12491"/>
            </a:xfrm>
            <a:custGeom>
              <a:avLst/>
              <a:gdLst/>
              <a:ahLst/>
              <a:cxnLst/>
              <a:rect l="l" t="t" r="r" b="b"/>
              <a:pathLst>
                <a:path w="1587" h="920" extrusionOk="0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1" name="Google Shape;6064;p68">
              <a:extLst>
                <a:ext uri="{FF2B5EF4-FFF2-40B4-BE49-F238E27FC236}">
                  <a16:creationId xmlns:a16="http://schemas.microsoft.com/office/drawing/2014/main" id="{244B9969-C1A5-74CC-F1F3-13DF3C330D80}"/>
                </a:ext>
              </a:extLst>
            </p:cNvPr>
            <p:cNvSpPr/>
            <p:nvPr/>
          </p:nvSpPr>
          <p:spPr>
            <a:xfrm>
              <a:off x="1089269" y="1627361"/>
              <a:ext cx="38085" cy="22688"/>
            </a:xfrm>
            <a:custGeom>
              <a:avLst/>
              <a:gdLst/>
              <a:ahLst/>
              <a:cxnLst/>
              <a:rect l="l" t="t" r="r" b="b"/>
              <a:pathLst>
                <a:path w="2805" h="1671" extrusionOk="0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6065;p68">
              <a:extLst>
                <a:ext uri="{FF2B5EF4-FFF2-40B4-BE49-F238E27FC236}">
                  <a16:creationId xmlns:a16="http://schemas.microsoft.com/office/drawing/2014/main" id="{659F83F8-FFDF-FCD3-881A-670BE41E02B9}"/>
                </a:ext>
              </a:extLst>
            </p:cNvPr>
            <p:cNvSpPr/>
            <p:nvPr/>
          </p:nvSpPr>
          <p:spPr>
            <a:xfrm>
              <a:off x="1108006" y="1344093"/>
              <a:ext cx="76156" cy="49612"/>
            </a:xfrm>
            <a:custGeom>
              <a:avLst/>
              <a:gdLst/>
              <a:ahLst/>
              <a:cxnLst/>
              <a:rect l="l" t="t" r="r" b="b"/>
              <a:pathLst>
                <a:path w="5609" h="3654" extrusionOk="0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6066;p68">
              <a:extLst>
                <a:ext uri="{FF2B5EF4-FFF2-40B4-BE49-F238E27FC236}">
                  <a16:creationId xmlns:a16="http://schemas.microsoft.com/office/drawing/2014/main" id="{B4322AE4-D5DC-5FEA-1C3B-266A914C1C36}"/>
                </a:ext>
              </a:extLst>
            </p:cNvPr>
            <p:cNvSpPr/>
            <p:nvPr/>
          </p:nvSpPr>
          <p:spPr>
            <a:xfrm>
              <a:off x="1158773" y="1355960"/>
              <a:ext cx="133616" cy="70277"/>
            </a:xfrm>
            <a:custGeom>
              <a:avLst/>
              <a:gdLst/>
              <a:ahLst/>
              <a:cxnLst/>
              <a:rect l="l" t="t" r="r" b="b"/>
              <a:pathLst>
                <a:path w="9841" h="5176" extrusionOk="0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4" name="Google Shape;6067;p68">
              <a:extLst>
                <a:ext uri="{FF2B5EF4-FFF2-40B4-BE49-F238E27FC236}">
                  <a16:creationId xmlns:a16="http://schemas.microsoft.com/office/drawing/2014/main" id="{C651919D-01B0-28E8-49AB-38B2D64058D2}"/>
                </a:ext>
              </a:extLst>
            </p:cNvPr>
            <p:cNvSpPr/>
            <p:nvPr/>
          </p:nvSpPr>
          <p:spPr>
            <a:xfrm>
              <a:off x="1158243" y="1321487"/>
              <a:ext cx="9857" cy="6436"/>
            </a:xfrm>
            <a:custGeom>
              <a:avLst/>
              <a:gdLst/>
              <a:ahLst/>
              <a:cxnLst/>
              <a:rect l="l" t="t" r="r" b="b"/>
              <a:pathLst>
                <a:path w="726" h="474" extrusionOk="0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5" name="Google Shape;6068;p68">
              <a:extLst>
                <a:ext uri="{FF2B5EF4-FFF2-40B4-BE49-F238E27FC236}">
                  <a16:creationId xmlns:a16="http://schemas.microsoft.com/office/drawing/2014/main" id="{0A671C70-0B9A-3EB1-253B-63282434399A}"/>
                </a:ext>
              </a:extLst>
            </p:cNvPr>
            <p:cNvSpPr/>
            <p:nvPr/>
          </p:nvSpPr>
          <p:spPr>
            <a:xfrm>
              <a:off x="1130627" y="1298310"/>
              <a:ext cx="52871" cy="25947"/>
            </a:xfrm>
            <a:custGeom>
              <a:avLst/>
              <a:gdLst/>
              <a:ahLst/>
              <a:cxnLst/>
              <a:rect l="l" t="t" r="r" b="b"/>
              <a:pathLst>
                <a:path w="3894" h="1911" extrusionOk="0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6069;p68">
              <a:extLst>
                <a:ext uri="{FF2B5EF4-FFF2-40B4-BE49-F238E27FC236}">
                  <a16:creationId xmlns:a16="http://schemas.microsoft.com/office/drawing/2014/main" id="{824A5FA8-6F14-5D04-5C75-04CEF89C4789}"/>
                </a:ext>
              </a:extLst>
            </p:cNvPr>
            <p:cNvSpPr/>
            <p:nvPr/>
          </p:nvSpPr>
          <p:spPr>
            <a:xfrm>
              <a:off x="1171549" y="1310367"/>
              <a:ext cx="86380" cy="35437"/>
            </a:xfrm>
            <a:custGeom>
              <a:avLst/>
              <a:gdLst/>
              <a:ahLst/>
              <a:cxnLst/>
              <a:rect l="l" t="t" r="r" b="b"/>
              <a:pathLst>
                <a:path w="6362" h="2610" extrusionOk="0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7" name="Google Shape;6070;p68">
              <a:extLst>
                <a:ext uri="{FF2B5EF4-FFF2-40B4-BE49-F238E27FC236}">
                  <a16:creationId xmlns:a16="http://schemas.microsoft.com/office/drawing/2014/main" id="{D500795A-36F5-F925-7F7B-0F0291198D87}"/>
                </a:ext>
              </a:extLst>
            </p:cNvPr>
            <p:cNvSpPr/>
            <p:nvPr/>
          </p:nvSpPr>
          <p:spPr>
            <a:xfrm>
              <a:off x="1190001" y="1292064"/>
              <a:ext cx="7943" cy="3136"/>
            </a:xfrm>
            <a:custGeom>
              <a:avLst/>
              <a:gdLst/>
              <a:ahLst/>
              <a:cxnLst/>
              <a:rect l="l" t="t" r="r" b="b"/>
              <a:pathLst>
                <a:path w="585" h="231" extrusionOk="0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6071;p68">
              <a:extLst>
                <a:ext uri="{FF2B5EF4-FFF2-40B4-BE49-F238E27FC236}">
                  <a16:creationId xmlns:a16="http://schemas.microsoft.com/office/drawing/2014/main" id="{E8DF00B5-B96E-3722-FA80-B6265D55C3FF}"/>
                </a:ext>
              </a:extLst>
            </p:cNvPr>
            <p:cNvSpPr/>
            <p:nvPr/>
          </p:nvSpPr>
          <p:spPr>
            <a:xfrm>
              <a:off x="1203443" y="1290258"/>
              <a:ext cx="23829" cy="10971"/>
            </a:xfrm>
            <a:custGeom>
              <a:avLst/>
              <a:gdLst/>
              <a:ahLst/>
              <a:cxnLst/>
              <a:rect l="l" t="t" r="r" b="b"/>
              <a:pathLst>
                <a:path w="1755" h="808" extrusionOk="0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6072;p68">
              <a:extLst>
                <a:ext uri="{FF2B5EF4-FFF2-40B4-BE49-F238E27FC236}">
                  <a16:creationId xmlns:a16="http://schemas.microsoft.com/office/drawing/2014/main" id="{68F23CED-E674-CFD8-2F08-E08F5977FF74}"/>
                </a:ext>
              </a:extLst>
            </p:cNvPr>
            <p:cNvSpPr/>
            <p:nvPr/>
          </p:nvSpPr>
          <p:spPr>
            <a:xfrm>
              <a:off x="1201067" y="1279519"/>
              <a:ext cx="29300" cy="6789"/>
            </a:xfrm>
            <a:custGeom>
              <a:avLst/>
              <a:gdLst/>
              <a:ahLst/>
              <a:cxnLst/>
              <a:rect l="l" t="t" r="r" b="b"/>
              <a:pathLst>
                <a:path w="2158" h="500" extrusionOk="0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6073;p68">
              <a:extLst>
                <a:ext uri="{FF2B5EF4-FFF2-40B4-BE49-F238E27FC236}">
                  <a16:creationId xmlns:a16="http://schemas.microsoft.com/office/drawing/2014/main" id="{1D63FC2B-334B-B181-4731-72337141719A}"/>
                </a:ext>
              </a:extLst>
            </p:cNvPr>
            <p:cNvSpPr/>
            <p:nvPr/>
          </p:nvSpPr>
          <p:spPr>
            <a:xfrm>
              <a:off x="1259015" y="1268100"/>
              <a:ext cx="46978" cy="24073"/>
            </a:xfrm>
            <a:custGeom>
              <a:avLst/>
              <a:gdLst/>
              <a:ahLst/>
              <a:cxnLst/>
              <a:rect l="l" t="t" r="r" b="b"/>
              <a:pathLst>
                <a:path w="3460" h="1773" extrusionOk="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6074;p68">
              <a:extLst>
                <a:ext uri="{FF2B5EF4-FFF2-40B4-BE49-F238E27FC236}">
                  <a16:creationId xmlns:a16="http://schemas.microsoft.com/office/drawing/2014/main" id="{2B03C2F3-1D33-16AE-2D48-14877D9ADA8B}"/>
                </a:ext>
              </a:extLst>
            </p:cNvPr>
            <p:cNvSpPr/>
            <p:nvPr/>
          </p:nvSpPr>
          <p:spPr>
            <a:xfrm>
              <a:off x="1256395" y="1294400"/>
              <a:ext cx="10332" cy="9328"/>
            </a:xfrm>
            <a:custGeom>
              <a:avLst/>
              <a:gdLst/>
              <a:ahLst/>
              <a:cxnLst/>
              <a:rect l="l" t="t" r="r" b="b"/>
              <a:pathLst>
                <a:path w="761" h="687" extrusionOk="0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6075;p68">
              <a:extLst>
                <a:ext uri="{FF2B5EF4-FFF2-40B4-BE49-F238E27FC236}">
                  <a16:creationId xmlns:a16="http://schemas.microsoft.com/office/drawing/2014/main" id="{1A7C6283-D0D2-149E-9565-4E6E56A799D0}"/>
                </a:ext>
              </a:extLst>
            </p:cNvPr>
            <p:cNvSpPr/>
            <p:nvPr/>
          </p:nvSpPr>
          <p:spPr>
            <a:xfrm>
              <a:off x="1300753" y="1256369"/>
              <a:ext cx="8703" cy="4698"/>
            </a:xfrm>
            <a:custGeom>
              <a:avLst/>
              <a:gdLst/>
              <a:ahLst/>
              <a:cxnLst/>
              <a:rect l="l" t="t" r="r" b="b"/>
              <a:pathLst>
                <a:path w="641" h="346" extrusionOk="0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6076;p68">
              <a:extLst>
                <a:ext uri="{FF2B5EF4-FFF2-40B4-BE49-F238E27FC236}">
                  <a16:creationId xmlns:a16="http://schemas.microsoft.com/office/drawing/2014/main" id="{366F412E-F9EB-656A-9C98-B99D568A4067}"/>
                </a:ext>
              </a:extLst>
            </p:cNvPr>
            <p:cNvSpPr/>
            <p:nvPr/>
          </p:nvSpPr>
          <p:spPr>
            <a:xfrm>
              <a:off x="1265858" y="1330814"/>
              <a:ext cx="6626" cy="4901"/>
            </a:xfrm>
            <a:custGeom>
              <a:avLst/>
              <a:gdLst/>
              <a:ahLst/>
              <a:cxnLst/>
              <a:rect l="l" t="t" r="r" b="b"/>
              <a:pathLst>
                <a:path w="488" h="361" extrusionOk="0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4" name="Google Shape;6077;p68">
              <a:extLst>
                <a:ext uri="{FF2B5EF4-FFF2-40B4-BE49-F238E27FC236}">
                  <a16:creationId xmlns:a16="http://schemas.microsoft.com/office/drawing/2014/main" id="{FDBAE166-E064-3AF0-CED6-8BA654479815}"/>
                </a:ext>
              </a:extLst>
            </p:cNvPr>
            <p:cNvSpPr/>
            <p:nvPr/>
          </p:nvSpPr>
          <p:spPr>
            <a:xfrm>
              <a:off x="1266945" y="1309756"/>
              <a:ext cx="52260" cy="27454"/>
            </a:xfrm>
            <a:custGeom>
              <a:avLst/>
              <a:gdLst/>
              <a:ahLst/>
              <a:cxnLst/>
              <a:rect l="l" t="t" r="r" b="b"/>
              <a:pathLst>
                <a:path w="3849" h="2022" extrusionOk="0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6078;p68">
              <a:extLst>
                <a:ext uri="{FF2B5EF4-FFF2-40B4-BE49-F238E27FC236}">
                  <a16:creationId xmlns:a16="http://schemas.microsoft.com/office/drawing/2014/main" id="{139508C4-6208-E3F1-153C-7A4DC2503475}"/>
                </a:ext>
              </a:extLst>
            </p:cNvPr>
            <p:cNvSpPr/>
            <p:nvPr/>
          </p:nvSpPr>
          <p:spPr>
            <a:xfrm>
              <a:off x="1309917" y="1312268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6" name="Google Shape;6079;p68">
              <a:extLst>
                <a:ext uri="{FF2B5EF4-FFF2-40B4-BE49-F238E27FC236}">
                  <a16:creationId xmlns:a16="http://schemas.microsoft.com/office/drawing/2014/main" id="{A679B076-E2DF-9028-E012-BB9421ACC7F8}"/>
                </a:ext>
              </a:extLst>
            </p:cNvPr>
            <p:cNvSpPr/>
            <p:nvPr/>
          </p:nvSpPr>
          <p:spPr>
            <a:xfrm>
              <a:off x="1314344" y="1277224"/>
              <a:ext cx="23109" cy="14718"/>
            </a:xfrm>
            <a:custGeom>
              <a:avLst/>
              <a:gdLst/>
              <a:ahLst/>
              <a:cxnLst/>
              <a:rect l="l" t="t" r="r" b="b"/>
              <a:pathLst>
                <a:path w="1702" h="1084" extrusionOk="0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7" name="Google Shape;6080;p68">
              <a:extLst>
                <a:ext uri="{FF2B5EF4-FFF2-40B4-BE49-F238E27FC236}">
                  <a16:creationId xmlns:a16="http://schemas.microsoft.com/office/drawing/2014/main" id="{C023AE8C-A750-BDDB-B563-C12B81332F4A}"/>
                </a:ext>
              </a:extLst>
            </p:cNvPr>
            <p:cNvSpPr/>
            <p:nvPr/>
          </p:nvSpPr>
          <p:spPr>
            <a:xfrm>
              <a:off x="1329265" y="1294739"/>
              <a:ext cx="19973" cy="4548"/>
            </a:xfrm>
            <a:custGeom>
              <a:avLst/>
              <a:gdLst/>
              <a:ahLst/>
              <a:cxnLst/>
              <a:rect l="l" t="t" r="r" b="b"/>
              <a:pathLst>
                <a:path w="1471" h="335" extrusionOk="0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8" name="Google Shape;6081;p68">
              <a:extLst>
                <a:ext uri="{FF2B5EF4-FFF2-40B4-BE49-F238E27FC236}">
                  <a16:creationId xmlns:a16="http://schemas.microsoft.com/office/drawing/2014/main" id="{85B20273-A637-A858-C212-4CBE9FCD0B1D}"/>
                </a:ext>
              </a:extLst>
            </p:cNvPr>
            <p:cNvSpPr/>
            <p:nvPr/>
          </p:nvSpPr>
          <p:spPr>
            <a:xfrm>
              <a:off x="1324934" y="1329592"/>
              <a:ext cx="24684" cy="12138"/>
            </a:xfrm>
            <a:custGeom>
              <a:avLst/>
              <a:gdLst/>
              <a:ahLst/>
              <a:cxnLst/>
              <a:rect l="l" t="t" r="r" b="b"/>
              <a:pathLst>
                <a:path w="1818" h="894" extrusionOk="0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6082;p68">
              <a:extLst>
                <a:ext uri="{FF2B5EF4-FFF2-40B4-BE49-F238E27FC236}">
                  <a16:creationId xmlns:a16="http://schemas.microsoft.com/office/drawing/2014/main" id="{2D8DDB01-FEE4-5CAB-F332-12FD0EA95B8D}"/>
                </a:ext>
              </a:extLst>
            </p:cNvPr>
            <p:cNvSpPr/>
            <p:nvPr/>
          </p:nvSpPr>
          <p:spPr>
            <a:xfrm>
              <a:off x="1281500" y="1350040"/>
              <a:ext cx="45593" cy="39266"/>
            </a:xfrm>
            <a:custGeom>
              <a:avLst/>
              <a:gdLst/>
              <a:ahLst/>
              <a:cxnLst/>
              <a:rect l="l" t="t" r="r" b="b"/>
              <a:pathLst>
                <a:path w="3358" h="2892" extrusionOk="0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6083;p68">
              <a:extLst>
                <a:ext uri="{FF2B5EF4-FFF2-40B4-BE49-F238E27FC236}">
                  <a16:creationId xmlns:a16="http://schemas.microsoft.com/office/drawing/2014/main" id="{862B1B1E-DB11-F0CC-A56C-7E88D6A7AF53}"/>
                </a:ext>
              </a:extLst>
            </p:cNvPr>
            <p:cNvSpPr/>
            <p:nvPr/>
          </p:nvSpPr>
          <p:spPr>
            <a:xfrm>
              <a:off x="1325029" y="1306674"/>
              <a:ext cx="126216" cy="36999"/>
            </a:xfrm>
            <a:custGeom>
              <a:avLst/>
              <a:gdLst/>
              <a:ahLst/>
              <a:cxnLst/>
              <a:rect l="l" t="t" r="r" b="b"/>
              <a:pathLst>
                <a:path w="9296" h="2725" extrusionOk="0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1" name="Google Shape;6084;p68">
              <a:extLst>
                <a:ext uri="{FF2B5EF4-FFF2-40B4-BE49-F238E27FC236}">
                  <a16:creationId xmlns:a16="http://schemas.microsoft.com/office/drawing/2014/main" id="{7CED1D9C-2839-B9DA-FAA1-D7B70468C69D}"/>
                </a:ext>
              </a:extLst>
            </p:cNvPr>
            <p:cNvSpPr/>
            <p:nvPr/>
          </p:nvSpPr>
          <p:spPr>
            <a:xfrm>
              <a:off x="1366386" y="1297251"/>
              <a:ext cx="10237" cy="5092"/>
            </a:xfrm>
            <a:custGeom>
              <a:avLst/>
              <a:gdLst/>
              <a:ahLst/>
              <a:cxnLst/>
              <a:rect l="l" t="t" r="r" b="b"/>
              <a:pathLst>
                <a:path w="754" h="375" extrusionOk="0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2" name="Google Shape;6085;p68">
              <a:extLst>
                <a:ext uri="{FF2B5EF4-FFF2-40B4-BE49-F238E27FC236}">
                  <a16:creationId xmlns:a16="http://schemas.microsoft.com/office/drawing/2014/main" id="{C70E288B-7F3D-6B1F-163A-BCCB303BEC1D}"/>
                </a:ext>
              </a:extLst>
            </p:cNvPr>
            <p:cNvSpPr/>
            <p:nvPr/>
          </p:nvSpPr>
          <p:spPr>
            <a:xfrm>
              <a:off x="1325409" y="1232744"/>
              <a:ext cx="83529" cy="54948"/>
            </a:xfrm>
            <a:custGeom>
              <a:avLst/>
              <a:gdLst/>
              <a:ahLst/>
              <a:cxnLst/>
              <a:rect l="l" t="t" r="r" b="b"/>
              <a:pathLst>
                <a:path w="6152" h="4047" extrusionOk="0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3" name="Google Shape;6086;p68">
              <a:extLst>
                <a:ext uri="{FF2B5EF4-FFF2-40B4-BE49-F238E27FC236}">
                  <a16:creationId xmlns:a16="http://schemas.microsoft.com/office/drawing/2014/main" id="{A39E167F-7931-24BB-0036-A37FEE6282D9}"/>
                </a:ext>
              </a:extLst>
            </p:cNvPr>
            <p:cNvSpPr/>
            <p:nvPr/>
          </p:nvSpPr>
          <p:spPr>
            <a:xfrm>
              <a:off x="1360263" y="1200633"/>
              <a:ext cx="230111" cy="117201"/>
            </a:xfrm>
            <a:custGeom>
              <a:avLst/>
              <a:gdLst/>
              <a:ahLst/>
              <a:cxnLst/>
              <a:rect l="l" t="t" r="r" b="b"/>
              <a:pathLst>
                <a:path w="16948" h="8632" extrusionOk="0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4" name="Google Shape;6087;p68">
              <a:extLst>
                <a:ext uri="{FF2B5EF4-FFF2-40B4-BE49-F238E27FC236}">
                  <a16:creationId xmlns:a16="http://schemas.microsoft.com/office/drawing/2014/main" id="{0D894778-896F-8363-E4B0-6B3F79574663}"/>
                </a:ext>
              </a:extLst>
            </p:cNvPr>
            <p:cNvSpPr/>
            <p:nvPr/>
          </p:nvSpPr>
          <p:spPr>
            <a:xfrm>
              <a:off x="1448150" y="1504498"/>
              <a:ext cx="5567" cy="6476"/>
            </a:xfrm>
            <a:custGeom>
              <a:avLst/>
              <a:gdLst/>
              <a:ahLst/>
              <a:cxnLst/>
              <a:rect l="l" t="t" r="r" b="b"/>
              <a:pathLst>
                <a:path w="410" h="477" extrusionOk="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6088;p68">
              <a:extLst>
                <a:ext uri="{FF2B5EF4-FFF2-40B4-BE49-F238E27FC236}">
                  <a16:creationId xmlns:a16="http://schemas.microsoft.com/office/drawing/2014/main" id="{3CE2CD0E-9D28-EC6C-B561-186FBC5B5090}"/>
                </a:ext>
              </a:extLst>
            </p:cNvPr>
            <p:cNvSpPr/>
            <p:nvPr/>
          </p:nvSpPr>
          <p:spPr>
            <a:xfrm>
              <a:off x="1420818" y="1496650"/>
              <a:ext cx="12410" cy="7807"/>
            </a:xfrm>
            <a:custGeom>
              <a:avLst/>
              <a:gdLst/>
              <a:ahLst/>
              <a:cxnLst/>
              <a:rect l="l" t="t" r="r" b="b"/>
              <a:pathLst>
                <a:path w="914" h="575" extrusionOk="0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6089;p68">
              <a:extLst>
                <a:ext uri="{FF2B5EF4-FFF2-40B4-BE49-F238E27FC236}">
                  <a16:creationId xmlns:a16="http://schemas.microsoft.com/office/drawing/2014/main" id="{B07C034A-2AC3-0C34-5595-B0605832DB58}"/>
                </a:ext>
              </a:extLst>
            </p:cNvPr>
            <p:cNvSpPr/>
            <p:nvPr/>
          </p:nvSpPr>
          <p:spPr>
            <a:xfrm>
              <a:off x="1395483" y="1461851"/>
              <a:ext cx="49110" cy="30699"/>
            </a:xfrm>
            <a:custGeom>
              <a:avLst/>
              <a:gdLst/>
              <a:ahLst/>
              <a:cxnLst/>
              <a:rect l="l" t="t" r="r" b="b"/>
              <a:pathLst>
                <a:path w="3617" h="2261" extrusionOk="0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6090;p68">
              <a:extLst>
                <a:ext uri="{FF2B5EF4-FFF2-40B4-BE49-F238E27FC236}">
                  <a16:creationId xmlns:a16="http://schemas.microsoft.com/office/drawing/2014/main" id="{647D9DDB-1F31-88D5-CD1D-57E16E68866A}"/>
                </a:ext>
              </a:extLst>
            </p:cNvPr>
            <p:cNvSpPr/>
            <p:nvPr/>
          </p:nvSpPr>
          <p:spPr>
            <a:xfrm>
              <a:off x="1373895" y="1355132"/>
              <a:ext cx="215339" cy="153181"/>
            </a:xfrm>
            <a:custGeom>
              <a:avLst/>
              <a:gdLst/>
              <a:ahLst/>
              <a:cxnLst/>
              <a:rect l="l" t="t" r="r" b="b"/>
              <a:pathLst>
                <a:path w="15860" h="11282" extrusionOk="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6091;p68">
              <a:extLst>
                <a:ext uri="{FF2B5EF4-FFF2-40B4-BE49-F238E27FC236}">
                  <a16:creationId xmlns:a16="http://schemas.microsoft.com/office/drawing/2014/main" id="{6F0B171B-B409-2708-9C50-5E921AB8B387}"/>
                </a:ext>
              </a:extLst>
            </p:cNvPr>
            <p:cNvSpPr/>
            <p:nvPr/>
          </p:nvSpPr>
          <p:spPr>
            <a:xfrm>
              <a:off x="1468014" y="1430297"/>
              <a:ext cx="17841" cy="12722"/>
            </a:xfrm>
            <a:custGeom>
              <a:avLst/>
              <a:gdLst/>
              <a:ahLst/>
              <a:cxnLst/>
              <a:rect l="l" t="t" r="r" b="b"/>
              <a:pathLst>
                <a:path w="1314" h="937" extrusionOk="0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6092;p68">
              <a:extLst>
                <a:ext uri="{FF2B5EF4-FFF2-40B4-BE49-F238E27FC236}">
                  <a16:creationId xmlns:a16="http://schemas.microsoft.com/office/drawing/2014/main" id="{639692A1-D4FC-0321-261C-2BFF231D95F6}"/>
                </a:ext>
              </a:extLst>
            </p:cNvPr>
            <p:cNvSpPr/>
            <p:nvPr/>
          </p:nvSpPr>
          <p:spPr>
            <a:xfrm>
              <a:off x="1442393" y="1355322"/>
              <a:ext cx="32667" cy="14188"/>
            </a:xfrm>
            <a:custGeom>
              <a:avLst/>
              <a:gdLst/>
              <a:ahLst/>
              <a:cxnLst/>
              <a:rect l="l" t="t" r="r" b="b"/>
              <a:pathLst>
                <a:path w="2406" h="1045" extrusionOk="0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6093;p68">
              <a:extLst>
                <a:ext uri="{FF2B5EF4-FFF2-40B4-BE49-F238E27FC236}">
                  <a16:creationId xmlns:a16="http://schemas.microsoft.com/office/drawing/2014/main" id="{7798DC19-EF42-7663-7E68-64EB06C1190C}"/>
                </a:ext>
              </a:extLst>
            </p:cNvPr>
            <p:cNvSpPr/>
            <p:nvPr/>
          </p:nvSpPr>
          <p:spPr>
            <a:xfrm>
              <a:off x="1605052" y="1620450"/>
              <a:ext cx="47684" cy="43136"/>
            </a:xfrm>
            <a:custGeom>
              <a:avLst/>
              <a:gdLst/>
              <a:ahLst/>
              <a:cxnLst/>
              <a:rect l="l" t="t" r="r" b="b"/>
              <a:pathLst>
                <a:path w="3512" h="3177" extrusionOk="0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6094;p68">
              <a:extLst>
                <a:ext uri="{FF2B5EF4-FFF2-40B4-BE49-F238E27FC236}">
                  <a16:creationId xmlns:a16="http://schemas.microsoft.com/office/drawing/2014/main" id="{101387B3-5603-010B-4F80-C85C401178E8}"/>
                </a:ext>
              </a:extLst>
            </p:cNvPr>
            <p:cNvSpPr/>
            <p:nvPr/>
          </p:nvSpPr>
          <p:spPr>
            <a:xfrm>
              <a:off x="1053479" y="1595277"/>
              <a:ext cx="11704" cy="15777"/>
            </a:xfrm>
            <a:custGeom>
              <a:avLst/>
              <a:gdLst/>
              <a:ahLst/>
              <a:cxnLst/>
              <a:rect l="l" t="t" r="r" b="b"/>
              <a:pathLst>
                <a:path w="862" h="1162" extrusionOk="0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2" name="Google Shape;6095;p68">
              <a:extLst>
                <a:ext uri="{FF2B5EF4-FFF2-40B4-BE49-F238E27FC236}">
                  <a16:creationId xmlns:a16="http://schemas.microsoft.com/office/drawing/2014/main" id="{112801F4-026C-82B4-DBEF-6517F5CA852B}"/>
                </a:ext>
              </a:extLst>
            </p:cNvPr>
            <p:cNvSpPr/>
            <p:nvPr/>
          </p:nvSpPr>
          <p:spPr>
            <a:xfrm>
              <a:off x="1341580" y="1422123"/>
              <a:ext cx="1439" cy="2009"/>
            </a:xfrm>
            <a:custGeom>
              <a:avLst/>
              <a:gdLst/>
              <a:ahLst/>
              <a:cxnLst/>
              <a:rect l="l" t="t" r="r" b="b"/>
              <a:pathLst>
                <a:path w="106" h="148" extrusionOk="0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3" name="Google Shape;6096;p68">
              <a:extLst>
                <a:ext uri="{FF2B5EF4-FFF2-40B4-BE49-F238E27FC236}">
                  <a16:creationId xmlns:a16="http://schemas.microsoft.com/office/drawing/2014/main" id="{F0A7EFC4-3BB5-48F5-1118-920DF8493098}"/>
                </a:ext>
              </a:extLst>
            </p:cNvPr>
            <p:cNvSpPr/>
            <p:nvPr/>
          </p:nvSpPr>
          <p:spPr>
            <a:xfrm>
              <a:off x="993779" y="1350298"/>
              <a:ext cx="636812" cy="355798"/>
            </a:xfrm>
            <a:custGeom>
              <a:avLst/>
              <a:gdLst/>
              <a:ahLst/>
              <a:cxnLst/>
              <a:rect l="l" t="t" r="r" b="b"/>
              <a:pathLst>
                <a:path w="46902" h="26205" extrusionOk="0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6097;p68">
              <a:extLst>
                <a:ext uri="{FF2B5EF4-FFF2-40B4-BE49-F238E27FC236}">
                  <a16:creationId xmlns:a16="http://schemas.microsoft.com/office/drawing/2014/main" id="{66DFA556-4FE7-EED0-C1E5-DC07C6338C6B}"/>
                </a:ext>
              </a:extLst>
            </p:cNvPr>
            <p:cNvSpPr/>
            <p:nvPr/>
          </p:nvSpPr>
          <p:spPr>
            <a:xfrm>
              <a:off x="890970" y="1547688"/>
              <a:ext cx="18547" cy="17176"/>
            </a:xfrm>
            <a:custGeom>
              <a:avLst/>
              <a:gdLst/>
              <a:ahLst/>
              <a:cxnLst/>
              <a:rect l="l" t="t" r="r" b="b"/>
              <a:pathLst>
                <a:path w="1366" h="1265" extrusionOk="0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6098;p68">
              <a:extLst>
                <a:ext uri="{FF2B5EF4-FFF2-40B4-BE49-F238E27FC236}">
                  <a16:creationId xmlns:a16="http://schemas.microsoft.com/office/drawing/2014/main" id="{48723F43-910B-349E-98AF-CA2BEA484047}"/>
                </a:ext>
              </a:extLst>
            </p:cNvPr>
            <p:cNvSpPr/>
            <p:nvPr/>
          </p:nvSpPr>
          <p:spPr>
            <a:xfrm>
              <a:off x="797896" y="1528258"/>
              <a:ext cx="11229" cy="5064"/>
            </a:xfrm>
            <a:custGeom>
              <a:avLst/>
              <a:gdLst/>
              <a:ahLst/>
              <a:cxnLst/>
              <a:rect l="l" t="t" r="r" b="b"/>
              <a:pathLst>
                <a:path w="827" h="373" extrusionOk="0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6099;p68">
              <a:extLst>
                <a:ext uri="{FF2B5EF4-FFF2-40B4-BE49-F238E27FC236}">
                  <a16:creationId xmlns:a16="http://schemas.microsoft.com/office/drawing/2014/main" id="{940F313C-71CF-37C9-F631-4976141B5E57}"/>
                </a:ext>
              </a:extLst>
            </p:cNvPr>
            <p:cNvSpPr/>
            <p:nvPr/>
          </p:nvSpPr>
          <p:spPr>
            <a:xfrm>
              <a:off x="793334" y="1391519"/>
              <a:ext cx="283403" cy="195652"/>
            </a:xfrm>
            <a:custGeom>
              <a:avLst/>
              <a:gdLst/>
              <a:ahLst/>
              <a:cxnLst/>
              <a:rect l="l" t="t" r="r" b="b"/>
              <a:pathLst>
                <a:path w="20873" h="14410" extrusionOk="0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6100;p68">
              <a:extLst>
                <a:ext uri="{FF2B5EF4-FFF2-40B4-BE49-F238E27FC236}">
                  <a16:creationId xmlns:a16="http://schemas.microsoft.com/office/drawing/2014/main" id="{90D783BE-D88A-997C-0A02-22DD58C0C393}"/>
                </a:ext>
              </a:extLst>
            </p:cNvPr>
            <p:cNvSpPr/>
            <p:nvPr/>
          </p:nvSpPr>
          <p:spPr>
            <a:xfrm>
              <a:off x="815819" y="1587293"/>
              <a:ext cx="9518" cy="3435"/>
            </a:xfrm>
            <a:custGeom>
              <a:avLst/>
              <a:gdLst/>
              <a:ahLst/>
              <a:cxnLst/>
              <a:rect l="l" t="t" r="r" b="b"/>
              <a:pathLst>
                <a:path w="701" h="253" extrusionOk="0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8" name="Google Shape;6101;p68">
              <a:extLst>
                <a:ext uri="{FF2B5EF4-FFF2-40B4-BE49-F238E27FC236}">
                  <a16:creationId xmlns:a16="http://schemas.microsoft.com/office/drawing/2014/main" id="{A83AF6BF-6112-E22A-24F1-850A16757B5A}"/>
                </a:ext>
              </a:extLst>
            </p:cNvPr>
            <p:cNvSpPr/>
            <p:nvPr/>
          </p:nvSpPr>
          <p:spPr>
            <a:xfrm>
              <a:off x="1116791" y="1641060"/>
              <a:ext cx="428519" cy="210818"/>
            </a:xfrm>
            <a:custGeom>
              <a:avLst/>
              <a:gdLst/>
              <a:ahLst/>
              <a:cxnLst/>
              <a:rect l="l" t="t" r="r" b="b"/>
              <a:pathLst>
                <a:path w="31561" h="15527" extrusionOk="0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9" name="Google Shape;6102;p68">
              <a:extLst>
                <a:ext uri="{FF2B5EF4-FFF2-40B4-BE49-F238E27FC236}">
                  <a16:creationId xmlns:a16="http://schemas.microsoft.com/office/drawing/2014/main" id="{5ECF31B9-F384-8AFE-B4FC-3DBED4F396C9}"/>
                </a:ext>
              </a:extLst>
            </p:cNvPr>
            <p:cNvSpPr/>
            <p:nvPr/>
          </p:nvSpPr>
          <p:spPr>
            <a:xfrm>
              <a:off x="797231" y="1596418"/>
              <a:ext cx="3625" cy="3965"/>
            </a:xfrm>
            <a:custGeom>
              <a:avLst/>
              <a:gdLst/>
              <a:ahLst/>
              <a:cxnLst/>
              <a:rect l="l" t="t" r="r" b="b"/>
              <a:pathLst>
                <a:path w="267" h="292" extrusionOk="0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6103;p68">
              <a:extLst>
                <a:ext uri="{FF2B5EF4-FFF2-40B4-BE49-F238E27FC236}">
                  <a16:creationId xmlns:a16="http://schemas.microsoft.com/office/drawing/2014/main" id="{C7E5704C-32FA-896E-3801-EF4EB11774C2}"/>
                </a:ext>
              </a:extLst>
            </p:cNvPr>
            <p:cNvSpPr/>
            <p:nvPr/>
          </p:nvSpPr>
          <p:spPr>
            <a:xfrm>
              <a:off x="950901" y="1525692"/>
              <a:ext cx="2824" cy="1738"/>
            </a:xfrm>
            <a:custGeom>
              <a:avLst/>
              <a:gdLst/>
              <a:ahLst/>
              <a:cxnLst/>
              <a:rect l="l" t="t" r="r" b="b"/>
              <a:pathLst>
                <a:path w="208" h="128" extrusionOk="0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1" name="Google Shape;6104;p68">
              <a:extLst>
                <a:ext uri="{FF2B5EF4-FFF2-40B4-BE49-F238E27FC236}">
                  <a16:creationId xmlns:a16="http://schemas.microsoft.com/office/drawing/2014/main" id="{EB2288A5-2646-8D04-37E3-79E7C3EAE15D}"/>
                </a:ext>
              </a:extLst>
            </p:cNvPr>
            <p:cNvSpPr/>
            <p:nvPr/>
          </p:nvSpPr>
          <p:spPr>
            <a:xfrm>
              <a:off x="1054294" y="1571136"/>
              <a:ext cx="3571" cy="2200"/>
            </a:xfrm>
            <a:custGeom>
              <a:avLst/>
              <a:gdLst/>
              <a:ahLst/>
              <a:cxnLst/>
              <a:rect l="l" t="t" r="r" b="b"/>
              <a:pathLst>
                <a:path w="263" h="162" extrusionOk="0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2" name="Google Shape;6105;p68">
              <a:extLst>
                <a:ext uri="{FF2B5EF4-FFF2-40B4-BE49-F238E27FC236}">
                  <a16:creationId xmlns:a16="http://schemas.microsoft.com/office/drawing/2014/main" id="{F0CE873F-D268-A37B-AA08-A877959ED15B}"/>
                </a:ext>
              </a:extLst>
            </p:cNvPr>
            <p:cNvSpPr/>
            <p:nvPr/>
          </p:nvSpPr>
          <p:spPr>
            <a:xfrm>
              <a:off x="1293570" y="1816780"/>
              <a:ext cx="1290" cy="1113"/>
            </a:xfrm>
            <a:custGeom>
              <a:avLst/>
              <a:gdLst/>
              <a:ahLst/>
              <a:cxnLst/>
              <a:rect l="l" t="t" r="r" b="b"/>
              <a:pathLst>
                <a:path w="95" h="82" extrusionOk="0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3" name="Google Shape;6106;p68">
              <a:extLst>
                <a:ext uri="{FF2B5EF4-FFF2-40B4-BE49-F238E27FC236}">
                  <a16:creationId xmlns:a16="http://schemas.microsoft.com/office/drawing/2014/main" id="{7956B040-4E27-11D2-6544-C4F10B5CDF19}"/>
                </a:ext>
              </a:extLst>
            </p:cNvPr>
            <p:cNvSpPr/>
            <p:nvPr/>
          </p:nvSpPr>
          <p:spPr>
            <a:xfrm>
              <a:off x="1278743" y="1812694"/>
              <a:ext cx="14786" cy="4100"/>
            </a:xfrm>
            <a:custGeom>
              <a:avLst/>
              <a:gdLst/>
              <a:ahLst/>
              <a:cxnLst/>
              <a:rect l="l" t="t" r="r" b="b"/>
              <a:pathLst>
                <a:path w="1089" h="302" extrusionOk="0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4" name="Google Shape;6107;p68">
              <a:extLst>
                <a:ext uri="{FF2B5EF4-FFF2-40B4-BE49-F238E27FC236}">
                  <a16:creationId xmlns:a16="http://schemas.microsoft.com/office/drawing/2014/main" id="{FEDECA66-8F7C-B1DC-99E2-B16854C41C29}"/>
                </a:ext>
              </a:extLst>
            </p:cNvPr>
            <p:cNvSpPr/>
            <p:nvPr/>
          </p:nvSpPr>
          <p:spPr>
            <a:xfrm>
              <a:off x="1173314" y="1789354"/>
              <a:ext cx="16741" cy="2254"/>
            </a:xfrm>
            <a:custGeom>
              <a:avLst/>
              <a:gdLst/>
              <a:ahLst/>
              <a:cxnLst/>
              <a:rect l="l" t="t" r="r" b="b"/>
              <a:pathLst>
                <a:path w="1233" h="166" extrusionOk="0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5" name="Google Shape;6108;p68">
              <a:extLst>
                <a:ext uri="{FF2B5EF4-FFF2-40B4-BE49-F238E27FC236}">
                  <a16:creationId xmlns:a16="http://schemas.microsoft.com/office/drawing/2014/main" id="{20CE6924-2620-244A-47B5-C98578E5DF34}"/>
                </a:ext>
              </a:extLst>
            </p:cNvPr>
            <p:cNvSpPr/>
            <p:nvPr/>
          </p:nvSpPr>
          <p:spPr>
            <a:xfrm>
              <a:off x="1317141" y="1844302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6" name="Google Shape;6109;p68">
              <a:extLst>
                <a:ext uri="{FF2B5EF4-FFF2-40B4-BE49-F238E27FC236}">
                  <a16:creationId xmlns:a16="http://schemas.microsoft.com/office/drawing/2014/main" id="{50C4AFFE-4D80-276C-CB67-544BD76C8BDA}"/>
                </a:ext>
              </a:extLst>
            </p:cNvPr>
            <p:cNvSpPr/>
            <p:nvPr/>
          </p:nvSpPr>
          <p:spPr>
            <a:xfrm>
              <a:off x="1318906" y="1844641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7" name="Google Shape;6110;p68">
              <a:extLst>
                <a:ext uri="{FF2B5EF4-FFF2-40B4-BE49-F238E27FC236}">
                  <a16:creationId xmlns:a16="http://schemas.microsoft.com/office/drawing/2014/main" id="{ADBAFD17-BC4A-416B-27B7-033346A2FB20}"/>
                </a:ext>
              </a:extLst>
            </p:cNvPr>
            <p:cNvSpPr/>
            <p:nvPr/>
          </p:nvSpPr>
          <p:spPr>
            <a:xfrm>
              <a:off x="1317765" y="184430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8" name="Google Shape;6111;p68">
              <a:extLst>
                <a:ext uri="{FF2B5EF4-FFF2-40B4-BE49-F238E27FC236}">
                  <a16:creationId xmlns:a16="http://schemas.microsoft.com/office/drawing/2014/main" id="{E11D2195-0846-8408-BACB-00C3BA71710B}"/>
                </a:ext>
              </a:extLst>
            </p:cNvPr>
            <p:cNvSpPr/>
            <p:nvPr/>
          </p:nvSpPr>
          <p:spPr>
            <a:xfrm>
              <a:off x="1278173" y="1815545"/>
              <a:ext cx="584" cy="964"/>
            </a:xfrm>
            <a:custGeom>
              <a:avLst/>
              <a:gdLst/>
              <a:ahLst/>
              <a:cxnLst/>
              <a:rect l="l" t="t" r="r" b="b"/>
              <a:pathLst>
                <a:path w="43" h="71" extrusionOk="0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9" name="Google Shape;6112;p68">
              <a:extLst>
                <a:ext uri="{FF2B5EF4-FFF2-40B4-BE49-F238E27FC236}">
                  <a16:creationId xmlns:a16="http://schemas.microsoft.com/office/drawing/2014/main" id="{F7484DE1-1E95-0CFE-0C44-11FAEEBF7DBB}"/>
                </a:ext>
              </a:extLst>
            </p:cNvPr>
            <p:cNvSpPr/>
            <p:nvPr/>
          </p:nvSpPr>
          <p:spPr>
            <a:xfrm>
              <a:off x="1252838" y="1797147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0" name="Google Shape;6113;p68">
              <a:extLst>
                <a:ext uri="{FF2B5EF4-FFF2-40B4-BE49-F238E27FC236}">
                  <a16:creationId xmlns:a16="http://schemas.microsoft.com/office/drawing/2014/main" id="{75596C97-FCB1-891D-FA50-E4A296AD1487}"/>
                </a:ext>
              </a:extLst>
            </p:cNvPr>
            <p:cNvSpPr/>
            <p:nvPr/>
          </p:nvSpPr>
          <p:spPr>
            <a:xfrm>
              <a:off x="1318240" y="184439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6114;p68">
              <a:extLst>
                <a:ext uri="{FF2B5EF4-FFF2-40B4-BE49-F238E27FC236}">
                  <a16:creationId xmlns:a16="http://schemas.microsoft.com/office/drawing/2014/main" id="{2B351CFD-1CC8-4A33-EBB0-8A1B1C3CF5E6}"/>
                </a:ext>
              </a:extLst>
            </p:cNvPr>
            <p:cNvSpPr/>
            <p:nvPr/>
          </p:nvSpPr>
          <p:spPr>
            <a:xfrm>
              <a:off x="1294846" y="1817880"/>
              <a:ext cx="1018" cy="1249"/>
            </a:xfrm>
            <a:custGeom>
              <a:avLst/>
              <a:gdLst/>
              <a:ahLst/>
              <a:cxnLst/>
              <a:rect l="l" t="t" r="r" b="b"/>
              <a:pathLst>
                <a:path w="75" h="92" extrusionOk="0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6115;p68">
              <a:extLst>
                <a:ext uri="{FF2B5EF4-FFF2-40B4-BE49-F238E27FC236}">
                  <a16:creationId xmlns:a16="http://schemas.microsoft.com/office/drawing/2014/main" id="{4F07E3AF-482E-39E3-AECD-B7480FA9AA53}"/>
                </a:ext>
              </a:extLst>
            </p:cNvPr>
            <p:cNvSpPr/>
            <p:nvPr/>
          </p:nvSpPr>
          <p:spPr>
            <a:xfrm>
              <a:off x="1122833" y="16518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6116;p68">
              <a:extLst>
                <a:ext uri="{FF2B5EF4-FFF2-40B4-BE49-F238E27FC236}">
                  <a16:creationId xmlns:a16="http://schemas.microsoft.com/office/drawing/2014/main" id="{FC7AE067-8F41-F983-3DB2-DD8C84D2C7E6}"/>
                </a:ext>
              </a:extLst>
            </p:cNvPr>
            <p:cNvSpPr/>
            <p:nvPr/>
          </p:nvSpPr>
          <p:spPr>
            <a:xfrm>
              <a:off x="1124734" y="165174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6117;p68">
              <a:extLst>
                <a:ext uri="{FF2B5EF4-FFF2-40B4-BE49-F238E27FC236}">
                  <a16:creationId xmlns:a16="http://schemas.microsoft.com/office/drawing/2014/main" id="{078E1E84-00C7-4572-A46A-76EEDD1B38D8}"/>
                </a:ext>
              </a:extLst>
            </p:cNvPr>
            <p:cNvSpPr/>
            <p:nvPr/>
          </p:nvSpPr>
          <p:spPr>
            <a:xfrm>
              <a:off x="1125969" y="1651556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6118;p68">
              <a:extLst>
                <a:ext uri="{FF2B5EF4-FFF2-40B4-BE49-F238E27FC236}">
                  <a16:creationId xmlns:a16="http://schemas.microsoft.com/office/drawing/2014/main" id="{B0A7BF7F-9917-4BE0-7CF1-A4B3DD37CDB6}"/>
                </a:ext>
              </a:extLst>
            </p:cNvPr>
            <p:cNvSpPr/>
            <p:nvPr/>
          </p:nvSpPr>
          <p:spPr>
            <a:xfrm>
              <a:off x="1117076" y="16515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6119;p68">
              <a:extLst>
                <a:ext uri="{FF2B5EF4-FFF2-40B4-BE49-F238E27FC236}">
                  <a16:creationId xmlns:a16="http://schemas.microsoft.com/office/drawing/2014/main" id="{8F0DEA48-9BF1-BD2F-421A-7F2D385841EA}"/>
                </a:ext>
              </a:extLst>
            </p:cNvPr>
            <p:cNvSpPr/>
            <p:nvPr/>
          </p:nvSpPr>
          <p:spPr>
            <a:xfrm>
              <a:off x="1120783" y="165184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6120;p68">
              <a:extLst>
                <a:ext uri="{FF2B5EF4-FFF2-40B4-BE49-F238E27FC236}">
                  <a16:creationId xmlns:a16="http://schemas.microsoft.com/office/drawing/2014/main" id="{78E30558-9688-83C2-8DF2-E169BD5A83E1}"/>
                </a:ext>
              </a:extLst>
            </p:cNvPr>
            <p:cNvSpPr/>
            <p:nvPr/>
          </p:nvSpPr>
          <p:spPr>
            <a:xfrm>
              <a:off x="1123539" y="1651895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6121;p68">
              <a:extLst>
                <a:ext uri="{FF2B5EF4-FFF2-40B4-BE49-F238E27FC236}">
                  <a16:creationId xmlns:a16="http://schemas.microsoft.com/office/drawing/2014/main" id="{0FDA4346-8AB8-9C59-F742-5849C84C42AF}"/>
                </a:ext>
              </a:extLst>
            </p:cNvPr>
            <p:cNvSpPr/>
            <p:nvPr/>
          </p:nvSpPr>
          <p:spPr>
            <a:xfrm>
              <a:off x="1119072" y="165170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6122;p68">
              <a:extLst>
                <a:ext uri="{FF2B5EF4-FFF2-40B4-BE49-F238E27FC236}">
                  <a16:creationId xmlns:a16="http://schemas.microsoft.com/office/drawing/2014/main" id="{6F9347F3-2D46-B929-8DD6-A06CA4363D93}"/>
                </a:ext>
              </a:extLst>
            </p:cNvPr>
            <p:cNvSpPr/>
            <p:nvPr/>
          </p:nvSpPr>
          <p:spPr>
            <a:xfrm>
              <a:off x="1543206" y="1679322"/>
              <a:ext cx="258" cy="434"/>
            </a:xfrm>
            <a:custGeom>
              <a:avLst/>
              <a:gdLst/>
              <a:ahLst/>
              <a:cxnLst/>
              <a:rect l="l" t="t" r="r" b="b"/>
              <a:pathLst>
                <a:path w="19" h="32" extrusionOk="0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6123;p68">
              <a:extLst>
                <a:ext uri="{FF2B5EF4-FFF2-40B4-BE49-F238E27FC236}">
                  <a16:creationId xmlns:a16="http://schemas.microsoft.com/office/drawing/2014/main" id="{9D2CAE72-74EC-1D8F-C375-73959E37D487}"/>
                </a:ext>
              </a:extLst>
            </p:cNvPr>
            <p:cNvSpPr/>
            <p:nvPr/>
          </p:nvSpPr>
          <p:spPr>
            <a:xfrm>
              <a:off x="1543736" y="16801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6124;p68">
              <a:extLst>
                <a:ext uri="{FF2B5EF4-FFF2-40B4-BE49-F238E27FC236}">
                  <a16:creationId xmlns:a16="http://schemas.microsoft.com/office/drawing/2014/main" id="{3F440E81-3DF2-4190-294C-CEDF2F735D71}"/>
                </a:ext>
              </a:extLst>
            </p:cNvPr>
            <p:cNvSpPr/>
            <p:nvPr/>
          </p:nvSpPr>
          <p:spPr>
            <a:xfrm>
              <a:off x="1542731" y="167850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6125;p68">
              <a:extLst>
                <a:ext uri="{FF2B5EF4-FFF2-40B4-BE49-F238E27FC236}">
                  <a16:creationId xmlns:a16="http://schemas.microsoft.com/office/drawing/2014/main" id="{390155C3-D1D8-ED84-0069-13A5D29AD3D6}"/>
                </a:ext>
              </a:extLst>
            </p:cNvPr>
            <p:cNvSpPr/>
            <p:nvPr/>
          </p:nvSpPr>
          <p:spPr>
            <a:xfrm>
              <a:off x="1544251" y="1681032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6126;p68">
              <a:extLst>
                <a:ext uri="{FF2B5EF4-FFF2-40B4-BE49-F238E27FC236}">
                  <a16:creationId xmlns:a16="http://schemas.microsoft.com/office/drawing/2014/main" id="{7915320E-6E02-2869-61A8-82C76188EE18}"/>
                </a:ext>
              </a:extLst>
            </p:cNvPr>
            <p:cNvSpPr/>
            <p:nvPr/>
          </p:nvSpPr>
          <p:spPr>
            <a:xfrm>
              <a:off x="1544876" y="1681888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6127;p68">
              <a:extLst>
                <a:ext uri="{FF2B5EF4-FFF2-40B4-BE49-F238E27FC236}">
                  <a16:creationId xmlns:a16="http://schemas.microsoft.com/office/drawing/2014/main" id="{A395FAE9-4355-2A77-3134-51A6DC7C3309}"/>
                </a:ext>
              </a:extLst>
            </p:cNvPr>
            <p:cNvSpPr/>
            <p:nvPr/>
          </p:nvSpPr>
          <p:spPr>
            <a:xfrm>
              <a:off x="1478333" y="1688541"/>
              <a:ext cx="530" cy="434"/>
            </a:xfrm>
            <a:custGeom>
              <a:avLst/>
              <a:gdLst/>
              <a:ahLst/>
              <a:cxnLst/>
              <a:rect l="l" t="t" r="r" b="b"/>
              <a:pathLst>
                <a:path w="39" h="32" extrusionOk="0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6128;p68">
              <a:extLst>
                <a:ext uri="{FF2B5EF4-FFF2-40B4-BE49-F238E27FC236}">
                  <a16:creationId xmlns:a16="http://schemas.microsoft.com/office/drawing/2014/main" id="{B8CEDB8F-3A75-922C-93FD-14B18EC6BA7D}"/>
                </a:ext>
              </a:extLst>
            </p:cNvPr>
            <p:cNvSpPr/>
            <p:nvPr/>
          </p:nvSpPr>
          <p:spPr>
            <a:xfrm>
              <a:off x="1478944" y="1688011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6129;p68">
              <a:extLst>
                <a:ext uri="{FF2B5EF4-FFF2-40B4-BE49-F238E27FC236}">
                  <a16:creationId xmlns:a16="http://schemas.microsoft.com/office/drawing/2014/main" id="{B459ED52-FD62-B1EF-EDF7-96E4496F51B6}"/>
                </a:ext>
              </a:extLst>
            </p:cNvPr>
            <p:cNvSpPr/>
            <p:nvPr/>
          </p:nvSpPr>
          <p:spPr>
            <a:xfrm>
              <a:off x="1542310" y="167770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6130;p68">
              <a:extLst>
                <a:ext uri="{FF2B5EF4-FFF2-40B4-BE49-F238E27FC236}">
                  <a16:creationId xmlns:a16="http://schemas.microsoft.com/office/drawing/2014/main" id="{E52BDE2A-52B5-75FD-BC32-D8BE7C957EE6}"/>
                </a:ext>
              </a:extLst>
            </p:cNvPr>
            <p:cNvSpPr/>
            <p:nvPr/>
          </p:nvSpPr>
          <p:spPr>
            <a:xfrm>
              <a:off x="1539689" y="1670714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6131;p68">
              <a:extLst>
                <a:ext uri="{FF2B5EF4-FFF2-40B4-BE49-F238E27FC236}">
                  <a16:creationId xmlns:a16="http://schemas.microsoft.com/office/drawing/2014/main" id="{3FF5B33C-DE18-A2B7-E2C7-4150059591D7}"/>
                </a:ext>
              </a:extLst>
            </p:cNvPr>
            <p:cNvSpPr/>
            <p:nvPr/>
          </p:nvSpPr>
          <p:spPr>
            <a:xfrm>
              <a:off x="1539975" y="167194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6132;p68">
              <a:extLst>
                <a:ext uri="{FF2B5EF4-FFF2-40B4-BE49-F238E27FC236}">
                  <a16:creationId xmlns:a16="http://schemas.microsoft.com/office/drawing/2014/main" id="{FB54612C-F75B-A2D9-A675-36A0ABBF6D29}"/>
                </a:ext>
              </a:extLst>
            </p:cNvPr>
            <p:cNvSpPr/>
            <p:nvPr/>
          </p:nvSpPr>
          <p:spPr>
            <a:xfrm>
              <a:off x="1477667" y="1689111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6133;p68">
              <a:extLst>
                <a:ext uri="{FF2B5EF4-FFF2-40B4-BE49-F238E27FC236}">
                  <a16:creationId xmlns:a16="http://schemas.microsoft.com/office/drawing/2014/main" id="{A5527FBE-8C9D-6B0A-EB62-EA4A4D6505A1}"/>
                </a:ext>
              </a:extLst>
            </p:cNvPr>
            <p:cNvSpPr/>
            <p:nvPr/>
          </p:nvSpPr>
          <p:spPr>
            <a:xfrm>
              <a:off x="1034661" y="1534586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6134;p68">
              <a:extLst>
                <a:ext uri="{FF2B5EF4-FFF2-40B4-BE49-F238E27FC236}">
                  <a16:creationId xmlns:a16="http://schemas.microsoft.com/office/drawing/2014/main" id="{E0185E2C-B6C2-E3CB-B361-8A760AF84714}"/>
                </a:ext>
              </a:extLst>
            </p:cNvPr>
            <p:cNvSpPr/>
            <p:nvPr/>
          </p:nvSpPr>
          <p:spPr>
            <a:xfrm>
              <a:off x="1540165" y="167261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6135;p68">
              <a:extLst>
                <a:ext uri="{FF2B5EF4-FFF2-40B4-BE49-F238E27FC236}">
                  <a16:creationId xmlns:a16="http://schemas.microsoft.com/office/drawing/2014/main" id="{608A588B-0157-8C6B-5AA7-9E724A11806D}"/>
                </a:ext>
              </a:extLst>
            </p:cNvPr>
            <p:cNvSpPr/>
            <p:nvPr/>
          </p:nvSpPr>
          <p:spPr>
            <a:xfrm>
              <a:off x="1035462" y="1534721"/>
              <a:ext cx="638" cy="163"/>
            </a:xfrm>
            <a:custGeom>
              <a:avLst/>
              <a:gdLst/>
              <a:ahLst/>
              <a:cxnLst/>
              <a:rect l="l" t="t" r="r" b="b"/>
              <a:pathLst>
                <a:path w="47" h="12" extrusionOk="0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6136;p68">
              <a:extLst>
                <a:ext uri="{FF2B5EF4-FFF2-40B4-BE49-F238E27FC236}">
                  <a16:creationId xmlns:a16="http://schemas.microsoft.com/office/drawing/2014/main" id="{2B81F0C2-DDD8-816F-473B-737CB112D86B}"/>
                </a:ext>
              </a:extLst>
            </p:cNvPr>
            <p:cNvSpPr/>
            <p:nvPr/>
          </p:nvSpPr>
          <p:spPr>
            <a:xfrm>
              <a:off x="1539839" y="1671338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6137;p68">
              <a:extLst>
                <a:ext uri="{FF2B5EF4-FFF2-40B4-BE49-F238E27FC236}">
                  <a16:creationId xmlns:a16="http://schemas.microsoft.com/office/drawing/2014/main" id="{1ECA4EA0-1515-B17A-B126-EAED4906B97D}"/>
                </a:ext>
              </a:extLst>
            </p:cNvPr>
            <p:cNvSpPr/>
            <p:nvPr/>
          </p:nvSpPr>
          <p:spPr>
            <a:xfrm>
              <a:off x="1539554" y="1670103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6138;p68">
              <a:extLst>
                <a:ext uri="{FF2B5EF4-FFF2-40B4-BE49-F238E27FC236}">
                  <a16:creationId xmlns:a16="http://schemas.microsoft.com/office/drawing/2014/main" id="{26FDB9FF-DC09-5249-6C51-0B66C914F6F8}"/>
                </a:ext>
              </a:extLst>
            </p:cNvPr>
            <p:cNvSpPr/>
            <p:nvPr/>
          </p:nvSpPr>
          <p:spPr>
            <a:xfrm>
              <a:off x="1033710" y="1534531"/>
              <a:ext cx="815" cy="68"/>
            </a:xfrm>
            <a:custGeom>
              <a:avLst/>
              <a:gdLst/>
              <a:ahLst/>
              <a:cxnLst/>
              <a:rect l="l" t="t" r="r" b="b"/>
              <a:pathLst>
                <a:path w="60" h="5" extrusionOk="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6139;p68">
              <a:extLst>
                <a:ext uri="{FF2B5EF4-FFF2-40B4-BE49-F238E27FC236}">
                  <a16:creationId xmlns:a16="http://schemas.microsoft.com/office/drawing/2014/main" id="{20DA9E43-3462-D343-51D8-F335FC4D9B33}"/>
                </a:ext>
              </a:extLst>
            </p:cNvPr>
            <p:cNvSpPr/>
            <p:nvPr/>
          </p:nvSpPr>
          <p:spPr>
            <a:xfrm>
              <a:off x="1541210" y="1675425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6140;p68">
              <a:extLst>
                <a:ext uri="{FF2B5EF4-FFF2-40B4-BE49-F238E27FC236}">
                  <a16:creationId xmlns:a16="http://schemas.microsoft.com/office/drawing/2014/main" id="{1D73CC0D-59D3-6D6B-8F15-30D48B024FFD}"/>
                </a:ext>
              </a:extLst>
            </p:cNvPr>
            <p:cNvSpPr/>
            <p:nvPr/>
          </p:nvSpPr>
          <p:spPr>
            <a:xfrm>
              <a:off x="1541550" y="167618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6141;p68">
              <a:extLst>
                <a:ext uri="{FF2B5EF4-FFF2-40B4-BE49-F238E27FC236}">
                  <a16:creationId xmlns:a16="http://schemas.microsoft.com/office/drawing/2014/main" id="{ABC167A6-608C-AE1C-79CE-0FB60D40C46B}"/>
                </a:ext>
              </a:extLst>
            </p:cNvPr>
            <p:cNvSpPr/>
            <p:nvPr/>
          </p:nvSpPr>
          <p:spPr>
            <a:xfrm>
              <a:off x="1540884" y="167470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6142;p68">
              <a:extLst>
                <a:ext uri="{FF2B5EF4-FFF2-40B4-BE49-F238E27FC236}">
                  <a16:creationId xmlns:a16="http://schemas.microsoft.com/office/drawing/2014/main" id="{DB68E69C-4868-DA65-AD35-9371A234F017}"/>
                </a:ext>
              </a:extLst>
            </p:cNvPr>
            <p:cNvSpPr/>
            <p:nvPr/>
          </p:nvSpPr>
          <p:spPr>
            <a:xfrm>
              <a:off x="1540640" y="167399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6143;p68">
              <a:extLst>
                <a:ext uri="{FF2B5EF4-FFF2-40B4-BE49-F238E27FC236}">
                  <a16:creationId xmlns:a16="http://schemas.microsoft.com/office/drawing/2014/main" id="{178011E6-C72C-E6C9-C849-417EA8516FF7}"/>
                </a:ext>
              </a:extLst>
            </p:cNvPr>
            <p:cNvSpPr/>
            <p:nvPr/>
          </p:nvSpPr>
          <p:spPr>
            <a:xfrm>
              <a:off x="1541930" y="1676946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6144;p68">
              <a:extLst>
                <a:ext uri="{FF2B5EF4-FFF2-40B4-BE49-F238E27FC236}">
                  <a16:creationId xmlns:a16="http://schemas.microsoft.com/office/drawing/2014/main" id="{2B319F29-459E-B957-605F-822730E0DED7}"/>
                </a:ext>
              </a:extLst>
            </p:cNvPr>
            <p:cNvSpPr/>
            <p:nvPr/>
          </p:nvSpPr>
          <p:spPr>
            <a:xfrm>
              <a:off x="1540409" y="1673280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6145;p68">
              <a:extLst>
                <a:ext uri="{FF2B5EF4-FFF2-40B4-BE49-F238E27FC236}">
                  <a16:creationId xmlns:a16="http://schemas.microsoft.com/office/drawing/2014/main" id="{45DFBE1F-804D-7D5E-4BF0-4F33DC28870F}"/>
                </a:ext>
              </a:extLst>
            </p:cNvPr>
            <p:cNvSpPr/>
            <p:nvPr/>
          </p:nvSpPr>
          <p:spPr>
            <a:xfrm>
              <a:off x="1015408" y="1537953"/>
              <a:ext cx="964" cy="1303"/>
            </a:xfrm>
            <a:custGeom>
              <a:avLst/>
              <a:gdLst/>
              <a:ahLst/>
              <a:cxnLst/>
              <a:rect l="l" t="t" r="r" b="b"/>
              <a:pathLst>
                <a:path w="71" h="96" extrusionOk="0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6146;p68">
              <a:extLst>
                <a:ext uri="{FF2B5EF4-FFF2-40B4-BE49-F238E27FC236}">
                  <a16:creationId xmlns:a16="http://schemas.microsoft.com/office/drawing/2014/main" id="{D0CA4650-F005-406B-EFC0-3CA31B8F250B}"/>
                </a:ext>
              </a:extLst>
            </p:cNvPr>
            <p:cNvSpPr/>
            <p:nvPr/>
          </p:nvSpPr>
          <p:spPr>
            <a:xfrm>
              <a:off x="1036181" y="1534871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6147;p68">
              <a:extLst>
                <a:ext uri="{FF2B5EF4-FFF2-40B4-BE49-F238E27FC236}">
                  <a16:creationId xmlns:a16="http://schemas.microsoft.com/office/drawing/2014/main" id="{EAF5ED24-B2D1-FE9F-F0EF-0BBF9D94B193}"/>
                </a:ext>
              </a:extLst>
            </p:cNvPr>
            <p:cNvSpPr/>
            <p:nvPr/>
          </p:nvSpPr>
          <p:spPr>
            <a:xfrm>
              <a:off x="1072257" y="1586153"/>
              <a:ext cx="869" cy="638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6148;p68">
              <a:extLst>
                <a:ext uri="{FF2B5EF4-FFF2-40B4-BE49-F238E27FC236}">
                  <a16:creationId xmlns:a16="http://schemas.microsoft.com/office/drawing/2014/main" id="{A225E34B-FB4E-F342-26F9-624C6EB1ABE4}"/>
                </a:ext>
              </a:extLst>
            </p:cNvPr>
            <p:cNvSpPr/>
            <p:nvPr/>
          </p:nvSpPr>
          <p:spPr>
            <a:xfrm>
              <a:off x="1073357" y="1585447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6149;p68">
              <a:extLst>
                <a:ext uri="{FF2B5EF4-FFF2-40B4-BE49-F238E27FC236}">
                  <a16:creationId xmlns:a16="http://schemas.microsoft.com/office/drawing/2014/main" id="{86269E69-619E-27BC-E6C0-BD3D29F32A15}"/>
                </a:ext>
              </a:extLst>
            </p:cNvPr>
            <p:cNvSpPr/>
            <p:nvPr/>
          </p:nvSpPr>
          <p:spPr>
            <a:xfrm>
              <a:off x="1075257" y="1584116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6150;p68">
              <a:extLst>
                <a:ext uri="{FF2B5EF4-FFF2-40B4-BE49-F238E27FC236}">
                  <a16:creationId xmlns:a16="http://schemas.microsoft.com/office/drawing/2014/main" id="{24DE399A-48B7-7A68-200D-1A8D44981943}"/>
                </a:ext>
              </a:extLst>
            </p:cNvPr>
            <p:cNvSpPr/>
            <p:nvPr/>
          </p:nvSpPr>
          <p:spPr>
            <a:xfrm>
              <a:off x="1006379" y="1526928"/>
              <a:ext cx="1385" cy="3055"/>
            </a:xfrm>
            <a:custGeom>
              <a:avLst/>
              <a:gdLst/>
              <a:ahLst/>
              <a:cxnLst/>
              <a:rect l="l" t="t" r="r" b="b"/>
              <a:pathLst>
                <a:path w="102" h="225" extrusionOk="0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6151;p68">
              <a:extLst>
                <a:ext uri="{FF2B5EF4-FFF2-40B4-BE49-F238E27FC236}">
                  <a16:creationId xmlns:a16="http://schemas.microsoft.com/office/drawing/2014/main" id="{D4196010-98FB-2B7C-A8B6-745295875648}"/>
                </a:ext>
              </a:extLst>
            </p:cNvPr>
            <p:cNvSpPr/>
            <p:nvPr/>
          </p:nvSpPr>
          <p:spPr>
            <a:xfrm>
              <a:off x="1074348" y="158482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6152;p68">
              <a:extLst>
                <a:ext uri="{FF2B5EF4-FFF2-40B4-BE49-F238E27FC236}">
                  <a16:creationId xmlns:a16="http://schemas.microsoft.com/office/drawing/2014/main" id="{DE607A5C-EA66-8483-A029-305DDC0EFDA4}"/>
                </a:ext>
              </a:extLst>
            </p:cNvPr>
            <p:cNvSpPr/>
            <p:nvPr/>
          </p:nvSpPr>
          <p:spPr>
            <a:xfrm>
              <a:off x="1417248" y="166991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6153;p68">
              <a:extLst>
                <a:ext uri="{FF2B5EF4-FFF2-40B4-BE49-F238E27FC236}">
                  <a16:creationId xmlns:a16="http://schemas.microsoft.com/office/drawing/2014/main" id="{7A1EDBBD-47FB-1AE2-3626-844C6E060FF2}"/>
                </a:ext>
              </a:extLst>
            </p:cNvPr>
            <p:cNvSpPr/>
            <p:nvPr/>
          </p:nvSpPr>
          <p:spPr>
            <a:xfrm>
              <a:off x="1416677" y="166953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6154;p68">
              <a:extLst>
                <a:ext uri="{FF2B5EF4-FFF2-40B4-BE49-F238E27FC236}">
                  <a16:creationId xmlns:a16="http://schemas.microsoft.com/office/drawing/2014/main" id="{4BB936AE-3980-C2B4-C5E8-B47234B5B59E}"/>
                </a:ext>
              </a:extLst>
            </p:cNvPr>
            <p:cNvSpPr/>
            <p:nvPr/>
          </p:nvSpPr>
          <p:spPr>
            <a:xfrm>
              <a:off x="1341010" y="1647374"/>
              <a:ext cx="2485" cy="1208"/>
            </a:xfrm>
            <a:custGeom>
              <a:avLst/>
              <a:gdLst/>
              <a:ahLst/>
              <a:cxnLst/>
              <a:rect l="l" t="t" r="r" b="b"/>
              <a:pathLst>
                <a:path w="183" h="89" extrusionOk="0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6155;p68">
              <a:extLst>
                <a:ext uri="{FF2B5EF4-FFF2-40B4-BE49-F238E27FC236}">
                  <a16:creationId xmlns:a16="http://schemas.microsoft.com/office/drawing/2014/main" id="{9FE3A586-F416-9B48-4775-6D42D77DF8FC}"/>
                </a:ext>
              </a:extLst>
            </p:cNvPr>
            <p:cNvSpPr/>
            <p:nvPr/>
          </p:nvSpPr>
          <p:spPr>
            <a:xfrm>
              <a:off x="992313" y="1527457"/>
              <a:ext cx="5187" cy="2580"/>
            </a:xfrm>
            <a:custGeom>
              <a:avLst/>
              <a:gdLst/>
              <a:ahLst/>
              <a:cxnLst/>
              <a:rect l="l" t="t" r="r" b="b"/>
              <a:pathLst>
                <a:path w="382" h="190" extrusionOk="0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6156;p68">
              <a:extLst>
                <a:ext uri="{FF2B5EF4-FFF2-40B4-BE49-F238E27FC236}">
                  <a16:creationId xmlns:a16="http://schemas.microsoft.com/office/drawing/2014/main" id="{1A2A86C6-BB24-7A98-36A5-582CE6CC73CB}"/>
                </a:ext>
              </a:extLst>
            </p:cNvPr>
            <p:cNvSpPr/>
            <p:nvPr/>
          </p:nvSpPr>
          <p:spPr>
            <a:xfrm>
              <a:off x="1416012" y="166905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6157;p68">
              <a:extLst>
                <a:ext uri="{FF2B5EF4-FFF2-40B4-BE49-F238E27FC236}">
                  <a16:creationId xmlns:a16="http://schemas.microsoft.com/office/drawing/2014/main" id="{538C6921-A4C2-3217-3223-7B5678B41E98}"/>
                </a:ext>
              </a:extLst>
            </p:cNvPr>
            <p:cNvSpPr/>
            <p:nvPr/>
          </p:nvSpPr>
          <p:spPr>
            <a:xfrm>
              <a:off x="1417872" y="16703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6158;p68">
              <a:extLst>
                <a:ext uri="{FF2B5EF4-FFF2-40B4-BE49-F238E27FC236}">
                  <a16:creationId xmlns:a16="http://schemas.microsoft.com/office/drawing/2014/main" id="{3F4E2213-C448-266C-BC77-C7DE25622DF9}"/>
                </a:ext>
              </a:extLst>
            </p:cNvPr>
            <p:cNvSpPr/>
            <p:nvPr/>
          </p:nvSpPr>
          <p:spPr>
            <a:xfrm>
              <a:off x="1037458" y="153553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6159;p68">
              <a:extLst>
                <a:ext uri="{FF2B5EF4-FFF2-40B4-BE49-F238E27FC236}">
                  <a16:creationId xmlns:a16="http://schemas.microsoft.com/office/drawing/2014/main" id="{5DB859C7-FB69-16CA-5AA0-DAA0FC29D4EE}"/>
                </a:ext>
              </a:extLst>
            </p:cNvPr>
            <p:cNvSpPr/>
            <p:nvPr/>
          </p:nvSpPr>
          <p:spPr>
            <a:xfrm>
              <a:off x="1037173" y="153529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6160;p68">
              <a:extLst>
                <a:ext uri="{FF2B5EF4-FFF2-40B4-BE49-F238E27FC236}">
                  <a16:creationId xmlns:a16="http://schemas.microsoft.com/office/drawing/2014/main" id="{C0A0A8F4-DFFE-0C38-EE2B-CD121F836E65}"/>
                </a:ext>
              </a:extLst>
            </p:cNvPr>
            <p:cNvSpPr/>
            <p:nvPr/>
          </p:nvSpPr>
          <p:spPr>
            <a:xfrm>
              <a:off x="1074443" y="1580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6161;p68">
              <a:extLst>
                <a:ext uri="{FF2B5EF4-FFF2-40B4-BE49-F238E27FC236}">
                  <a16:creationId xmlns:a16="http://schemas.microsoft.com/office/drawing/2014/main" id="{CE109930-77D8-15C2-0DBF-F8A817958AC7}"/>
                </a:ext>
              </a:extLst>
            </p:cNvPr>
            <p:cNvSpPr/>
            <p:nvPr/>
          </p:nvSpPr>
          <p:spPr>
            <a:xfrm>
              <a:off x="1370853" y="1652846"/>
              <a:ext cx="4766" cy="1385"/>
            </a:xfrm>
            <a:custGeom>
              <a:avLst/>
              <a:gdLst/>
              <a:ahLst/>
              <a:cxnLst/>
              <a:rect l="l" t="t" r="r" b="b"/>
              <a:pathLst>
                <a:path w="351" h="102" extrusionOk="0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6162;p68">
              <a:extLst>
                <a:ext uri="{FF2B5EF4-FFF2-40B4-BE49-F238E27FC236}">
                  <a16:creationId xmlns:a16="http://schemas.microsoft.com/office/drawing/2014/main" id="{217EE3C9-E40B-2FDF-2450-CB136727B5BD}"/>
                </a:ext>
              </a:extLst>
            </p:cNvPr>
            <p:cNvSpPr/>
            <p:nvPr/>
          </p:nvSpPr>
          <p:spPr>
            <a:xfrm>
              <a:off x="1132813" y="1645052"/>
              <a:ext cx="202889" cy="1100"/>
            </a:xfrm>
            <a:custGeom>
              <a:avLst/>
              <a:gdLst/>
              <a:ahLst/>
              <a:cxnLst/>
              <a:rect l="l" t="t" r="r" b="b"/>
              <a:pathLst>
                <a:path w="14943" h="81" extrusionOk="0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6163;p68">
              <a:extLst>
                <a:ext uri="{FF2B5EF4-FFF2-40B4-BE49-F238E27FC236}">
                  <a16:creationId xmlns:a16="http://schemas.microsoft.com/office/drawing/2014/main" id="{32BC0928-6702-A9F1-4823-88834F50C93B}"/>
                </a:ext>
              </a:extLst>
            </p:cNvPr>
            <p:cNvSpPr/>
            <p:nvPr/>
          </p:nvSpPr>
          <p:spPr>
            <a:xfrm>
              <a:off x="1415496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6164;p68">
              <a:extLst>
                <a:ext uri="{FF2B5EF4-FFF2-40B4-BE49-F238E27FC236}">
                  <a16:creationId xmlns:a16="http://schemas.microsoft.com/office/drawing/2014/main" id="{9D51764C-D980-336D-1B4B-971BF685A794}"/>
                </a:ext>
              </a:extLst>
            </p:cNvPr>
            <p:cNvSpPr/>
            <p:nvPr/>
          </p:nvSpPr>
          <p:spPr>
            <a:xfrm>
              <a:off x="1075678" y="1581930"/>
              <a:ext cx="1113" cy="1439"/>
            </a:xfrm>
            <a:custGeom>
              <a:avLst/>
              <a:gdLst/>
              <a:ahLst/>
              <a:cxnLst/>
              <a:rect l="l" t="t" r="r" b="b"/>
              <a:pathLst>
                <a:path w="82" h="106" extrusionOk="0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6165;p68">
              <a:extLst>
                <a:ext uri="{FF2B5EF4-FFF2-40B4-BE49-F238E27FC236}">
                  <a16:creationId xmlns:a16="http://schemas.microsoft.com/office/drawing/2014/main" id="{ACB2CAEA-602B-9415-5143-2DC1F4F27A22}"/>
                </a:ext>
              </a:extLst>
            </p:cNvPr>
            <p:cNvSpPr/>
            <p:nvPr/>
          </p:nvSpPr>
          <p:spPr>
            <a:xfrm>
              <a:off x="1457410" y="169937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6166;p68">
              <a:extLst>
                <a:ext uri="{FF2B5EF4-FFF2-40B4-BE49-F238E27FC236}">
                  <a16:creationId xmlns:a16="http://schemas.microsoft.com/office/drawing/2014/main" id="{CA0A0ADB-8776-E574-17E8-38AC51C1A895}"/>
                </a:ext>
              </a:extLst>
            </p:cNvPr>
            <p:cNvSpPr/>
            <p:nvPr/>
          </p:nvSpPr>
          <p:spPr>
            <a:xfrm>
              <a:off x="1456649" y="1702091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6167;p68">
              <a:extLst>
                <a:ext uri="{FF2B5EF4-FFF2-40B4-BE49-F238E27FC236}">
                  <a16:creationId xmlns:a16="http://schemas.microsoft.com/office/drawing/2014/main" id="{1B9A71AF-8C23-CAF0-59CF-397B94E1CF68}"/>
                </a:ext>
              </a:extLst>
            </p:cNvPr>
            <p:cNvSpPr/>
            <p:nvPr/>
          </p:nvSpPr>
          <p:spPr>
            <a:xfrm>
              <a:off x="1457152" y="1701467"/>
              <a:ext cx="136" cy="163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6168;p68">
              <a:extLst>
                <a:ext uri="{FF2B5EF4-FFF2-40B4-BE49-F238E27FC236}">
                  <a16:creationId xmlns:a16="http://schemas.microsoft.com/office/drawing/2014/main" id="{2DF754AB-686D-4CFA-D33D-B4B7FEBAC43D}"/>
                </a:ext>
              </a:extLst>
            </p:cNvPr>
            <p:cNvSpPr/>
            <p:nvPr/>
          </p:nvSpPr>
          <p:spPr>
            <a:xfrm>
              <a:off x="1456935" y="1701806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6169;p68">
              <a:extLst>
                <a:ext uri="{FF2B5EF4-FFF2-40B4-BE49-F238E27FC236}">
                  <a16:creationId xmlns:a16="http://schemas.microsoft.com/office/drawing/2014/main" id="{009265D7-2FAB-3D5D-D3F1-C653FEC892C2}"/>
                </a:ext>
              </a:extLst>
            </p:cNvPr>
            <p:cNvSpPr/>
            <p:nvPr/>
          </p:nvSpPr>
          <p:spPr>
            <a:xfrm>
              <a:off x="1457464" y="170009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6170;p68">
              <a:extLst>
                <a:ext uri="{FF2B5EF4-FFF2-40B4-BE49-F238E27FC236}">
                  <a16:creationId xmlns:a16="http://schemas.microsoft.com/office/drawing/2014/main" id="{371C4369-2E69-7F8A-397D-710C28347BB6}"/>
                </a:ext>
              </a:extLst>
            </p:cNvPr>
            <p:cNvSpPr/>
            <p:nvPr/>
          </p:nvSpPr>
          <p:spPr>
            <a:xfrm>
              <a:off x="1457369" y="1701181"/>
              <a:ext cx="54" cy="122"/>
            </a:xfrm>
            <a:custGeom>
              <a:avLst/>
              <a:gdLst/>
              <a:ahLst/>
              <a:cxnLst/>
              <a:rect l="l" t="t" r="r" b="b"/>
              <a:pathLst>
                <a:path w="4" h="9" extrusionOk="0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6171;p68">
              <a:extLst>
                <a:ext uri="{FF2B5EF4-FFF2-40B4-BE49-F238E27FC236}">
                  <a16:creationId xmlns:a16="http://schemas.microsoft.com/office/drawing/2014/main" id="{8CD98183-2E7A-99D3-9344-0AFF211825E4}"/>
                </a:ext>
              </a:extLst>
            </p:cNvPr>
            <p:cNvSpPr/>
            <p:nvPr/>
          </p:nvSpPr>
          <p:spPr>
            <a:xfrm>
              <a:off x="1539174" y="1665921"/>
              <a:ext cx="14" cy="28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6172;p68">
              <a:extLst>
                <a:ext uri="{FF2B5EF4-FFF2-40B4-BE49-F238E27FC236}">
                  <a16:creationId xmlns:a16="http://schemas.microsoft.com/office/drawing/2014/main" id="{91CDF53C-3244-C5A7-75A1-AB7B9FBE851D}"/>
                </a:ext>
              </a:extLst>
            </p:cNvPr>
            <p:cNvSpPr/>
            <p:nvPr/>
          </p:nvSpPr>
          <p:spPr>
            <a:xfrm>
              <a:off x="1536512" y="1661494"/>
              <a:ext cx="2865" cy="530"/>
            </a:xfrm>
            <a:custGeom>
              <a:avLst/>
              <a:gdLst/>
              <a:ahLst/>
              <a:cxnLst/>
              <a:rect l="l" t="t" r="r" b="b"/>
              <a:pathLst>
                <a:path w="211" h="39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6173;p68">
              <a:extLst>
                <a:ext uri="{FF2B5EF4-FFF2-40B4-BE49-F238E27FC236}">
                  <a16:creationId xmlns:a16="http://schemas.microsoft.com/office/drawing/2014/main" id="{E253DE38-8FB3-79F5-2C87-D0D639320FC8}"/>
                </a:ext>
              </a:extLst>
            </p:cNvPr>
            <p:cNvSpPr/>
            <p:nvPr/>
          </p:nvSpPr>
          <p:spPr>
            <a:xfrm>
              <a:off x="1477423" y="16896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6174;p68">
              <a:extLst>
                <a:ext uri="{FF2B5EF4-FFF2-40B4-BE49-F238E27FC236}">
                  <a16:creationId xmlns:a16="http://schemas.microsoft.com/office/drawing/2014/main" id="{407CCC3E-48B6-A167-E7F9-E75B9BB24B41}"/>
                </a:ext>
              </a:extLst>
            </p:cNvPr>
            <p:cNvSpPr/>
            <p:nvPr/>
          </p:nvSpPr>
          <p:spPr>
            <a:xfrm>
              <a:off x="1428843" y="17033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6175;p68">
              <a:extLst>
                <a:ext uri="{FF2B5EF4-FFF2-40B4-BE49-F238E27FC236}">
                  <a16:creationId xmlns:a16="http://schemas.microsoft.com/office/drawing/2014/main" id="{A7AD819C-30CC-C30E-FBCC-C2F17155DC9C}"/>
                </a:ext>
              </a:extLst>
            </p:cNvPr>
            <p:cNvSpPr/>
            <p:nvPr/>
          </p:nvSpPr>
          <p:spPr>
            <a:xfrm>
              <a:off x="1428897" y="170422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6176;p68">
              <a:extLst>
                <a:ext uri="{FF2B5EF4-FFF2-40B4-BE49-F238E27FC236}">
                  <a16:creationId xmlns:a16="http://schemas.microsoft.com/office/drawing/2014/main" id="{2D60ABED-408A-9BDE-304B-415D0FDCF157}"/>
                </a:ext>
              </a:extLst>
            </p:cNvPr>
            <p:cNvSpPr/>
            <p:nvPr/>
          </p:nvSpPr>
          <p:spPr>
            <a:xfrm>
              <a:off x="1428992" y="1705038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6177;p68">
              <a:extLst>
                <a:ext uri="{FF2B5EF4-FFF2-40B4-BE49-F238E27FC236}">
                  <a16:creationId xmlns:a16="http://schemas.microsoft.com/office/drawing/2014/main" id="{78F6D656-8734-F259-98EC-16F4A9362B9F}"/>
                </a:ext>
              </a:extLst>
            </p:cNvPr>
            <p:cNvSpPr/>
            <p:nvPr/>
          </p:nvSpPr>
          <p:spPr>
            <a:xfrm>
              <a:off x="1456269" y="170237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6178;p68">
              <a:extLst>
                <a:ext uri="{FF2B5EF4-FFF2-40B4-BE49-F238E27FC236}">
                  <a16:creationId xmlns:a16="http://schemas.microsoft.com/office/drawing/2014/main" id="{AA11DDFF-C4CF-68C7-3798-E56BEF3BE27A}"/>
                </a:ext>
              </a:extLst>
            </p:cNvPr>
            <p:cNvSpPr/>
            <p:nvPr/>
          </p:nvSpPr>
          <p:spPr>
            <a:xfrm>
              <a:off x="1429223" y="17058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6179;p68">
              <a:extLst>
                <a:ext uri="{FF2B5EF4-FFF2-40B4-BE49-F238E27FC236}">
                  <a16:creationId xmlns:a16="http://schemas.microsoft.com/office/drawing/2014/main" id="{66B53F09-6B5B-65D1-010C-C1D2E97ED419}"/>
                </a:ext>
              </a:extLst>
            </p:cNvPr>
            <p:cNvSpPr/>
            <p:nvPr/>
          </p:nvSpPr>
          <p:spPr>
            <a:xfrm>
              <a:off x="1428897" y="1702227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6180;p68">
              <a:extLst>
                <a:ext uri="{FF2B5EF4-FFF2-40B4-BE49-F238E27FC236}">
                  <a16:creationId xmlns:a16="http://schemas.microsoft.com/office/drawing/2014/main" id="{F6CD7B25-C954-57BB-1D5E-08BE57969EB5}"/>
                </a:ext>
              </a:extLst>
            </p:cNvPr>
            <p:cNvSpPr/>
            <p:nvPr/>
          </p:nvSpPr>
          <p:spPr>
            <a:xfrm>
              <a:off x="1455794" y="170270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6181;p68">
              <a:extLst>
                <a:ext uri="{FF2B5EF4-FFF2-40B4-BE49-F238E27FC236}">
                  <a16:creationId xmlns:a16="http://schemas.microsoft.com/office/drawing/2014/main" id="{07F94B2A-1433-9F79-DC34-89ED0515D9C9}"/>
                </a:ext>
              </a:extLst>
            </p:cNvPr>
            <p:cNvSpPr/>
            <p:nvPr/>
          </p:nvSpPr>
          <p:spPr>
            <a:xfrm>
              <a:off x="1429562" y="1706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6182;p68">
              <a:extLst>
                <a:ext uri="{FF2B5EF4-FFF2-40B4-BE49-F238E27FC236}">
                  <a16:creationId xmlns:a16="http://schemas.microsoft.com/office/drawing/2014/main" id="{CA5A9541-2DA1-D8A9-2080-B89F6A6D7469}"/>
                </a:ext>
              </a:extLst>
            </p:cNvPr>
            <p:cNvSpPr/>
            <p:nvPr/>
          </p:nvSpPr>
          <p:spPr>
            <a:xfrm>
              <a:off x="1455224" y="170304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6183;p68">
              <a:extLst>
                <a:ext uri="{FF2B5EF4-FFF2-40B4-BE49-F238E27FC236}">
                  <a16:creationId xmlns:a16="http://schemas.microsoft.com/office/drawing/2014/main" id="{90BDD864-84FA-2152-336C-83E848924F7C}"/>
                </a:ext>
              </a:extLst>
            </p:cNvPr>
            <p:cNvSpPr/>
            <p:nvPr/>
          </p:nvSpPr>
          <p:spPr>
            <a:xfrm>
              <a:off x="1482080" y="1685595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6184;p68">
              <a:extLst>
                <a:ext uri="{FF2B5EF4-FFF2-40B4-BE49-F238E27FC236}">
                  <a16:creationId xmlns:a16="http://schemas.microsoft.com/office/drawing/2014/main" id="{9760761E-7925-96A4-94D3-CBC823D78F4A}"/>
                </a:ext>
              </a:extLst>
            </p:cNvPr>
            <p:cNvSpPr/>
            <p:nvPr/>
          </p:nvSpPr>
          <p:spPr>
            <a:xfrm>
              <a:off x="1539174" y="166548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6185;p68">
              <a:extLst>
                <a:ext uri="{FF2B5EF4-FFF2-40B4-BE49-F238E27FC236}">
                  <a16:creationId xmlns:a16="http://schemas.microsoft.com/office/drawing/2014/main" id="{9C99FE42-A921-1D34-86CC-9BE0252FA570}"/>
                </a:ext>
              </a:extLst>
            </p:cNvPr>
            <p:cNvSpPr/>
            <p:nvPr/>
          </p:nvSpPr>
          <p:spPr>
            <a:xfrm>
              <a:off x="1539174" y="16668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6186;p68">
              <a:extLst>
                <a:ext uri="{FF2B5EF4-FFF2-40B4-BE49-F238E27FC236}">
                  <a16:creationId xmlns:a16="http://schemas.microsoft.com/office/drawing/2014/main" id="{C36D0169-3528-D918-14AA-658978D9D8CD}"/>
                </a:ext>
              </a:extLst>
            </p:cNvPr>
            <p:cNvSpPr/>
            <p:nvPr/>
          </p:nvSpPr>
          <p:spPr>
            <a:xfrm>
              <a:off x="1539174" y="166639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6187;p68">
              <a:extLst>
                <a:ext uri="{FF2B5EF4-FFF2-40B4-BE49-F238E27FC236}">
                  <a16:creationId xmlns:a16="http://schemas.microsoft.com/office/drawing/2014/main" id="{B0C87CCC-C606-98FC-8E2C-D833B64FF6C1}"/>
                </a:ext>
              </a:extLst>
            </p:cNvPr>
            <p:cNvSpPr/>
            <p:nvPr/>
          </p:nvSpPr>
          <p:spPr>
            <a:xfrm>
              <a:off x="1485217" y="168340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6188;p68">
              <a:extLst>
                <a:ext uri="{FF2B5EF4-FFF2-40B4-BE49-F238E27FC236}">
                  <a16:creationId xmlns:a16="http://schemas.microsoft.com/office/drawing/2014/main" id="{48710AE4-8F34-DAB3-35A0-95A6930549FA}"/>
                </a:ext>
              </a:extLst>
            </p:cNvPr>
            <p:cNvSpPr/>
            <p:nvPr/>
          </p:nvSpPr>
          <p:spPr>
            <a:xfrm>
              <a:off x="1485407" y="168335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6189;p68">
              <a:extLst>
                <a:ext uri="{FF2B5EF4-FFF2-40B4-BE49-F238E27FC236}">
                  <a16:creationId xmlns:a16="http://schemas.microsoft.com/office/drawing/2014/main" id="{842E7211-E9CF-EB87-A4FD-7C6A5C963C39}"/>
                </a:ext>
              </a:extLst>
            </p:cNvPr>
            <p:cNvSpPr/>
            <p:nvPr/>
          </p:nvSpPr>
          <p:spPr>
            <a:xfrm>
              <a:off x="1480139" y="1687115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6190;p68">
              <a:extLst>
                <a:ext uri="{FF2B5EF4-FFF2-40B4-BE49-F238E27FC236}">
                  <a16:creationId xmlns:a16="http://schemas.microsoft.com/office/drawing/2014/main" id="{F33A33DE-B3E6-8407-B10B-322136EEF980}"/>
                </a:ext>
              </a:extLst>
            </p:cNvPr>
            <p:cNvSpPr/>
            <p:nvPr/>
          </p:nvSpPr>
          <p:spPr>
            <a:xfrm>
              <a:off x="1539174" y="166505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6191;p68">
              <a:extLst>
                <a:ext uri="{FF2B5EF4-FFF2-40B4-BE49-F238E27FC236}">
                  <a16:creationId xmlns:a16="http://schemas.microsoft.com/office/drawing/2014/main" id="{C69563A6-8EBB-AED6-3205-87D70BD09CE6}"/>
                </a:ext>
              </a:extLst>
            </p:cNvPr>
            <p:cNvSpPr/>
            <p:nvPr/>
          </p:nvSpPr>
          <p:spPr>
            <a:xfrm>
              <a:off x="1485556" y="16832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6192;p68">
              <a:extLst>
                <a:ext uri="{FF2B5EF4-FFF2-40B4-BE49-F238E27FC236}">
                  <a16:creationId xmlns:a16="http://schemas.microsoft.com/office/drawing/2014/main" id="{9EC3F94B-F821-305C-4C9B-8C2D9EBC6DF6}"/>
                </a:ext>
              </a:extLst>
            </p:cNvPr>
            <p:cNvSpPr/>
            <p:nvPr/>
          </p:nvSpPr>
          <p:spPr>
            <a:xfrm>
              <a:off x="1483845" y="168426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6193;p68">
              <a:extLst>
                <a:ext uri="{FF2B5EF4-FFF2-40B4-BE49-F238E27FC236}">
                  <a16:creationId xmlns:a16="http://schemas.microsoft.com/office/drawing/2014/main" id="{E42D6C6F-BB09-D3EF-1885-B9F7847F8BF2}"/>
                </a:ext>
              </a:extLst>
            </p:cNvPr>
            <p:cNvSpPr/>
            <p:nvPr/>
          </p:nvSpPr>
          <p:spPr>
            <a:xfrm>
              <a:off x="1484646" y="168378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6194;p68">
              <a:extLst>
                <a:ext uri="{FF2B5EF4-FFF2-40B4-BE49-F238E27FC236}">
                  <a16:creationId xmlns:a16="http://schemas.microsoft.com/office/drawing/2014/main" id="{7654AB15-800B-6169-1A28-DED636C8D944}"/>
                </a:ext>
              </a:extLst>
            </p:cNvPr>
            <p:cNvSpPr/>
            <p:nvPr/>
          </p:nvSpPr>
          <p:spPr>
            <a:xfrm>
              <a:off x="1484415" y="1683924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6195;p68">
              <a:extLst>
                <a:ext uri="{FF2B5EF4-FFF2-40B4-BE49-F238E27FC236}">
                  <a16:creationId xmlns:a16="http://schemas.microsoft.com/office/drawing/2014/main" id="{E577F757-16FC-EE69-F236-48768235B482}"/>
                </a:ext>
              </a:extLst>
            </p:cNvPr>
            <p:cNvSpPr/>
            <p:nvPr/>
          </p:nvSpPr>
          <p:spPr>
            <a:xfrm>
              <a:off x="1484130" y="1684115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6196;p68">
              <a:extLst>
                <a:ext uri="{FF2B5EF4-FFF2-40B4-BE49-F238E27FC236}">
                  <a16:creationId xmlns:a16="http://schemas.microsoft.com/office/drawing/2014/main" id="{8D9B211F-B3C7-932F-A507-CFC1777CED91}"/>
                </a:ext>
              </a:extLst>
            </p:cNvPr>
            <p:cNvSpPr/>
            <p:nvPr/>
          </p:nvSpPr>
          <p:spPr>
            <a:xfrm>
              <a:off x="1485026" y="168354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6197;p68">
              <a:extLst>
                <a:ext uri="{FF2B5EF4-FFF2-40B4-BE49-F238E27FC236}">
                  <a16:creationId xmlns:a16="http://schemas.microsoft.com/office/drawing/2014/main" id="{C7172E78-3AEF-3940-7CFD-9D9DCD2F71D1}"/>
                </a:ext>
              </a:extLst>
            </p:cNvPr>
            <p:cNvSpPr/>
            <p:nvPr/>
          </p:nvSpPr>
          <p:spPr>
            <a:xfrm>
              <a:off x="1539309" y="166839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6198;p68">
              <a:extLst>
                <a:ext uri="{FF2B5EF4-FFF2-40B4-BE49-F238E27FC236}">
                  <a16:creationId xmlns:a16="http://schemas.microsoft.com/office/drawing/2014/main" id="{ED00B6B2-F912-E9BE-5BF8-283BEDB9314C}"/>
                </a:ext>
              </a:extLst>
            </p:cNvPr>
            <p:cNvSpPr/>
            <p:nvPr/>
          </p:nvSpPr>
          <p:spPr>
            <a:xfrm>
              <a:off x="1539214" y="16673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6199;p68">
              <a:extLst>
                <a:ext uri="{FF2B5EF4-FFF2-40B4-BE49-F238E27FC236}">
                  <a16:creationId xmlns:a16="http://schemas.microsoft.com/office/drawing/2014/main" id="{6E724E38-F0CC-EA70-F6CC-AF8E20D1A06F}"/>
                </a:ext>
              </a:extLst>
            </p:cNvPr>
            <p:cNvSpPr/>
            <p:nvPr/>
          </p:nvSpPr>
          <p:spPr>
            <a:xfrm>
              <a:off x="1484836" y="168363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6200;p68">
              <a:extLst>
                <a:ext uri="{FF2B5EF4-FFF2-40B4-BE49-F238E27FC236}">
                  <a16:creationId xmlns:a16="http://schemas.microsoft.com/office/drawing/2014/main" id="{366F1C7C-FDD0-3A67-D65C-EFB32613FE8E}"/>
                </a:ext>
              </a:extLst>
            </p:cNvPr>
            <p:cNvSpPr/>
            <p:nvPr/>
          </p:nvSpPr>
          <p:spPr>
            <a:xfrm>
              <a:off x="1485692" y="168316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6201;p68">
              <a:extLst>
                <a:ext uri="{FF2B5EF4-FFF2-40B4-BE49-F238E27FC236}">
                  <a16:creationId xmlns:a16="http://schemas.microsoft.com/office/drawing/2014/main" id="{A1B499C2-EB34-380C-5492-39DDAC6FD9DD}"/>
                </a:ext>
              </a:extLst>
            </p:cNvPr>
            <p:cNvSpPr/>
            <p:nvPr/>
          </p:nvSpPr>
          <p:spPr>
            <a:xfrm>
              <a:off x="1539269" y="166786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6202;p68">
              <a:extLst>
                <a:ext uri="{FF2B5EF4-FFF2-40B4-BE49-F238E27FC236}">
                  <a16:creationId xmlns:a16="http://schemas.microsoft.com/office/drawing/2014/main" id="{0442AB55-06AB-FBB7-B4AB-D0B3403DFD9B}"/>
                </a:ext>
              </a:extLst>
            </p:cNvPr>
            <p:cNvSpPr/>
            <p:nvPr/>
          </p:nvSpPr>
          <p:spPr>
            <a:xfrm>
              <a:off x="1485787" y="16831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6203;p68">
              <a:extLst>
                <a:ext uri="{FF2B5EF4-FFF2-40B4-BE49-F238E27FC236}">
                  <a16:creationId xmlns:a16="http://schemas.microsoft.com/office/drawing/2014/main" id="{FCB5D2AD-0698-AA61-E0D5-1A924E102BA1}"/>
                </a:ext>
              </a:extLst>
            </p:cNvPr>
            <p:cNvSpPr/>
            <p:nvPr/>
          </p:nvSpPr>
          <p:spPr>
            <a:xfrm>
              <a:off x="1539269" y="1663300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6204;p68">
              <a:extLst>
                <a:ext uri="{FF2B5EF4-FFF2-40B4-BE49-F238E27FC236}">
                  <a16:creationId xmlns:a16="http://schemas.microsoft.com/office/drawing/2014/main" id="{4D85B923-9C28-D1F6-9CF3-6CA54F960A3A}"/>
                </a:ext>
              </a:extLst>
            </p:cNvPr>
            <p:cNvSpPr/>
            <p:nvPr/>
          </p:nvSpPr>
          <p:spPr>
            <a:xfrm>
              <a:off x="1539269" y="166391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6205;p68">
              <a:extLst>
                <a:ext uri="{FF2B5EF4-FFF2-40B4-BE49-F238E27FC236}">
                  <a16:creationId xmlns:a16="http://schemas.microsoft.com/office/drawing/2014/main" id="{E57F8A24-5570-F4FC-E007-0D7E50007619}"/>
                </a:ext>
              </a:extLst>
            </p:cNvPr>
            <p:cNvSpPr/>
            <p:nvPr/>
          </p:nvSpPr>
          <p:spPr>
            <a:xfrm>
              <a:off x="1529099" y="1659634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6206;p68">
              <a:extLst>
                <a:ext uri="{FF2B5EF4-FFF2-40B4-BE49-F238E27FC236}">
                  <a16:creationId xmlns:a16="http://schemas.microsoft.com/office/drawing/2014/main" id="{609B90D4-17E8-9064-AA58-AF5F1879F75D}"/>
                </a:ext>
              </a:extLst>
            </p:cNvPr>
            <p:cNvSpPr/>
            <p:nvPr/>
          </p:nvSpPr>
          <p:spPr>
            <a:xfrm>
              <a:off x="1482460" y="1685309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6207;p68">
              <a:extLst>
                <a:ext uri="{FF2B5EF4-FFF2-40B4-BE49-F238E27FC236}">
                  <a16:creationId xmlns:a16="http://schemas.microsoft.com/office/drawing/2014/main" id="{15234756-D942-F60C-BC95-0D360815FE70}"/>
                </a:ext>
              </a:extLst>
            </p:cNvPr>
            <p:cNvSpPr/>
            <p:nvPr/>
          </p:nvSpPr>
          <p:spPr>
            <a:xfrm>
              <a:off x="1482840" y="168502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6208;p68">
              <a:extLst>
                <a:ext uri="{FF2B5EF4-FFF2-40B4-BE49-F238E27FC236}">
                  <a16:creationId xmlns:a16="http://schemas.microsoft.com/office/drawing/2014/main" id="{0D313268-363C-CA3C-CCE6-2955337F3C67}"/>
                </a:ext>
              </a:extLst>
            </p:cNvPr>
            <p:cNvSpPr/>
            <p:nvPr/>
          </p:nvSpPr>
          <p:spPr>
            <a:xfrm>
              <a:off x="1481605" y="1685975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6209;p68">
              <a:extLst>
                <a:ext uri="{FF2B5EF4-FFF2-40B4-BE49-F238E27FC236}">
                  <a16:creationId xmlns:a16="http://schemas.microsoft.com/office/drawing/2014/main" id="{36706ED7-5C9B-639F-2596-1E9228DEC5A9}"/>
                </a:ext>
              </a:extLst>
            </p:cNvPr>
            <p:cNvSpPr/>
            <p:nvPr/>
          </p:nvSpPr>
          <p:spPr>
            <a:xfrm>
              <a:off x="1539214" y="166467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6210;p68">
              <a:extLst>
                <a:ext uri="{FF2B5EF4-FFF2-40B4-BE49-F238E27FC236}">
                  <a16:creationId xmlns:a16="http://schemas.microsoft.com/office/drawing/2014/main" id="{27473A88-FE19-AB5D-35E2-804B99F1A898}"/>
                </a:ext>
              </a:extLst>
            </p:cNvPr>
            <p:cNvSpPr/>
            <p:nvPr/>
          </p:nvSpPr>
          <p:spPr>
            <a:xfrm>
              <a:off x="1539214" y="166429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6211;p68">
              <a:extLst>
                <a:ext uri="{FF2B5EF4-FFF2-40B4-BE49-F238E27FC236}">
                  <a16:creationId xmlns:a16="http://schemas.microsoft.com/office/drawing/2014/main" id="{041A3ADC-9597-F9C2-6F81-0998F9FC7CB5}"/>
                </a:ext>
              </a:extLst>
            </p:cNvPr>
            <p:cNvSpPr/>
            <p:nvPr/>
          </p:nvSpPr>
          <p:spPr>
            <a:xfrm>
              <a:off x="1479568" y="1687536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6212;p68">
              <a:extLst>
                <a:ext uri="{FF2B5EF4-FFF2-40B4-BE49-F238E27FC236}">
                  <a16:creationId xmlns:a16="http://schemas.microsoft.com/office/drawing/2014/main" id="{AEE21EA8-395F-7D33-369F-9F4DDEEC3A42}"/>
                </a:ext>
              </a:extLst>
            </p:cNvPr>
            <p:cNvSpPr/>
            <p:nvPr/>
          </p:nvSpPr>
          <p:spPr>
            <a:xfrm>
              <a:off x="1485882" y="168312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6213;p68">
              <a:extLst>
                <a:ext uri="{FF2B5EF4-FFF2-40B4-BE49-F238E27FC236}">
                  <a16:creationId xmlns:a16="http://schemas.microsoft.com/office/drawing/2014/main" id="{C535C30A-41B7-2DB3-F5A6-F66192B608FD}"/>
                </a:ext>
              </a:extLst>
            </p:cNvPr>
            <p:cNvSpPr/>
            <p:nvPr/>
          </p:nvSpPr>
          <p:spPr>
            <a:xfrm>
              <a:off x="1486167" y="1683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6214;p68">
              <a:extLst>
                <a:ext uri="{FF2B5EF4-FFF2-40B4-BE49-F238E27FC236}">
                  <a16:creationId xmlns:a16="http://schemas.microsoft.com/office/drawing/2014/main" id="{62A7C575-DE72-0DB3-EFB6-2B7A1EBF7AFF}"/>
                </a:ext>
              </a:extLst>
            </p:cNvPr>
            <p:cNvSpPr/>
            <p:nvPr/>
          </p:nvSpPr>
          <p:spPr>
            <a:xfrm>
              <a:off x="1485977" y="16831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6215;p68">
              <a:extLst>
                <a:ext uri="{FF2B5EF4-FFF2-40B4-BE49-F238E27FC236}">
                  <a16:creationId xmlns:a16="http://schemas.microsoft.com/office/drawing/2014/main" id="{E2417DBD-1B9D-5F08-42E3-1E021DEB83F1}"/>
                </a:ext>
              </a:extLst>
            </p:cNvPr>
            <p:cNvSpPr/>
            <p:nvPr/>
          </p:nvSpPr>
          <p:spPr>
            <a:xfrm>
              <a:off x="1481184" y="1686301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6216;p68">
              <a:extLst>
                <a:ext uri="{FF2B5EF4-FFF2-40B4-BE49-F238E27FC236}">
                  <a16:creationId xmlns:a16="http://schemas.microsoft.com/office/drawing/2014/main" id="{5788064B-BA58-69F3-0F03-516F378C14D1}"/>
                </a:ext>
              </a:extLst>
            </p:cNvPr>
            <p:cNvSpPr/>
            <p:nvPr/>
          </p:nvSpPr>
          <p:spPr>
            <a:xfrm>
              <a:off x="1486031" y="16830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6217;p68">
              <a:extLst>
                <a:ext uri="{FF2B5EF4-FFF2-40B4-BE49-F238E27FC236}">
                  <a16:creationId xmlns:a16="http://schemas.microsoft.com/office/drawing/2014/main" id="{F4230875-0EE1-37BA-7DE5-AF88178DBE1C}"/>
                </a:ext>
              </a:extLst>
            </p:cNvPr>
            <p:cNvSpPr/>
            <p:nvPr/>
          </p:nvSpPr>
          <p:spPr>
            <a:xfrm>
              <a:off x="1486072" y="168306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6218;p68">
              <a:extLst>
                <a:ext uri="{FF2B5EF4-FFF2-40B4-BE49-F238E27FC236}">
                  <a16:creationId xmlns:a16="http://schemas.microsoft.com/office/drawing/2014/main" id="{6453FE72-51F1-5142-116A-05D2E831C04F}"/>
                </a:ext>
              </a:extLst>
            </p:cNvPr>
            <p:cNvSpPr/>
            <p:nvPr/>
          </p:nvSpPr>
          <p:spPr>
            <a:xfrm>
              <a:off x="1480654" y="1686681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6219;p68">
              <a:extLst>
                <a:ext uri="{FF2B5EF4-FFF2-40B4-BE49-F238E27FC236}">
                  <a16:creationId xmlns:a16="http://schemas.microsoft.com/office/drawing/2014/main" id="{AC590ADA-19B7-A23A-7A7F-0F80F7A28651}"/>
                </a:ext>
              </a:extLst>
            </p:cNvPr>
            <p:cNvSpPr/>
            <p:nvPr/>
          </p:nvSpPr>
          <p:spPr>
            <a:xfrm>
              <a:off x="1483221" y="16847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6220;p68">
              <a:extLst>
                <a:ext uri="{FF2B5EF4-FFF2-40B4-BE49-F238E27FC236}">
                  <a16:creationId xmlns:a16="http://schemas.microsoft.com/office/drawing/2014/main" id="{4932FDB0-944F-066E-437D-6CD287DBDFBF}"/>
                </a:ext>
              </a:extLst>
            </p:cNvPr>
            <p:cNvSpPr/>
            <p:nvPr/>
          </p:nvSpPr>
          <p:spPr>
            <a:xfrm>
              <a:off x="1539364" y="166896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6221;p68">
              <a:extLst>
                <a:ext uri="{FF2B5EF4-FFF2-40B4-BE49-F238E27FC236}">
                  <a16:creationId xmlns:a16="http://schemas.microsoft.com/office/drawing/2014/main" id="{3E2FACFE-A386-9CF9-9EAE-B56C8D90A41D}"/>
                </a:ext>
              </a:extLst>
            </p:cNvPr>
            <p:cNvSpPr/>
            <p:nvPr/>
          </p:nvSpPr>
          <p:spPr>
            <a:xfrm>
              <a:off x="1483560" y="1684495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6222;p68">
              <a:extLst>
                <a:ext uri="{FF2B5EF4-FFF2-40B4-BE49-F238E27FC236}">
                  <a16:creationId xmlns:a16="http://schemas.microsoft.com/office/drawing/2014/main" id="{81E364D1-9E4D-571A-3C87-C08BF7701B0D}"/>
                </a:ext>
              </a:extLst>
            </p:cNvPr>
            <p:cNvSpPr/>
            <p:nvPr/>
          </p:nvSpPr>
          <p:spPr>
            <a:xfrm>
              <a:off x="1539459" y="166953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6223;p68">
              <a:extLst>
                <a:ext uri="{FF2B5EF4-FFF2-40B4-BE49-F238E27FC236}">
                  <a16:creationId xmlns:a16="http://schemas.microsoft.com/office/drawing/2014/main" id="{242EB06E-7DB2-41B5-75A1-152DE713DAAA}"/>
                </a:ext>
              </a:extLst>
            </p:cNvPr>
            <p:cNvSpPr/>
            <p:nvPr/>
          </p:nvSpPr>
          <p:spPr>
            <a:xfrm>
              <a:off x="1979940" y="1694338"/>
              <a:ext cx="92083" cy="65769"/>
            </a:xfrm>
            <a:custGeom>
              <a:avLst/>
              <a:gdLst/>
              <a:ahLst/>
              <a:cxnLst/>
              <a:rect l="l" t="t" r="r" b="b"/>
              <a:pathLst>
                <a:path w="6782" h="4844" extrusionOk="0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6224;p68">
              <a:extLst>
                <a:ext uri="{FF2B5EF4-FFF2-40B4-BE49-F238E27FC236}">
                  <a16:creationId xmlns:a16="http://schemas.microsoft.com/office/drawing/2014/main" id="{B33F9142-9803-6BB6-1DF1-A0A1BA75693E}"/>
                </a:ext>
              </a:extLst>
            </p:cNvPr>
            <p:cNvSpPr/>
            <p:nvPr/>
          </p:nvSpPr>
          <p:spPr>
            <a:xfrm>
              <a:off x="2067501" y="1729043"/>
              <a:ext cx="4956" cy="3069"/>
            </a:xfrm>
            <a:custGeom>
              <a:avLst/>
              <a:gdLst/>
              <a:ahLst/>
              <a:cxnLst/>
              <a:rect l="l" t="t" r="r" b="b"/>
              <a:pathLst>
                <a:path w="365" h="226" extrusionOk="0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6225;p68">
              <a:extLst>
                <a:ext uri="{FF2B5EF4-FFF2-40B4-BE49-F238E27FC236}">
                  <a16:creationId xmlns:a16="http://schemas.microsoft.com/office/drawing/2014/main" id="{A6658B38-0321-F6DC-69A3-4566676C93C3}"/>
                </a:ext>
              </a:extLst>
            </p:cNvPr>
            <p:cNvSpPr/>
            <p:nvPr/>
          </p:nvSpPr>
          <p:spPr>
            <a:xfrm>
              <a:off x="1993626" y="1750237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6226;p68">
              <a:extLst>
                <a:ext uri="{FF2B5EF4-FFF2-40B4-BE49-F238E27FC236}">
                  <a16:creationId xmlns:a16="http://schemas.microsoft.com/office/drawing/2014/main" id="{31FE4D93-0671-A555-73AF-13AA9609D94C}"/>
                </a:ext>
              </a:extLst>
            </p:cNvPr>
            <p:cNvSpPr/>
            <p:nvPr/>
          </p:nvSpPr>
          <p:spPr>
            <a:xfrm>
              <a:off x="1993870" y="1750767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6227;p68">
              <a:extLst>
                <a:ext uri="{FF2B5EF4-FFF2-40B4-BE49-F238E27FC236}">
                  <a16:creationId xmlns:a16="http://schemas.microsoft.com/office/drawing/2014/main" id="{D9D93A0C-ADB7-C67A-A476-233A1BA37EE3}"/>
                </a:ext>
              </a:extLst>
            </p:cNvPr>
            <p:cNvSpPr/>
            <p:nvPr/>
          </p:nvSpPr>
          <p:spPr>
            <a:xfrm>
              <a:off x="1993490" y="17497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6228;p68">
              <a:extLst>
                <a:ext uri="{FF2B5EF4-FFF2-40B4-BE49-F238E27FC236}">
                  <a16:creationId xmlns:a16="http://schemas.microsoft.com/office/drawing/2014/main" id="{99ECB49C-9C09-A312-D33E-448CE6987A0E}"/>
                </a:ext>
              </a:extLst>
            </p:cNvPr>
            <p:cNvSpPr/>
            <p:nvPr/>
          </p:nvSpPr>
          <p:spPr>
            <a:xfrm>
              <a:off x="1993490" y="174989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6229;p68">
              <a:extLst>
                <a:ext uri="{FF2B5EF4-FFF2-40B4-BE49-F238E27FC236}">
                  <a16:creationId xmlns:a16="http://schemas.microsoft.com/office/drawing/2014/main" id="{B9C18E6B-C105-1A65-E2FF-5A7CCF31B1D5}"/>
                </a:ext>
              </a:extLst>
            </p:cNvPr>
            <p:cNvSpPr/>
            <p:nvPr/>
          </p:nvSpPr>
          <p:spPr>
            <a:xfrm>
              <a:off x="1993436" y="174966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6230;p68">
              <a:extLst>
                <a:ext uri="{FF2B5EF4-FFF2-40B4-BE49-F238E27FC236}">
                  <a16:creationId xmlns:a16="http://schemas.microsoft.com/office/drawing/2014/main" id="{BA2D5477-199C-897D-AAF0-1ED26725D086}"/>
                </a:ext>
              </a:extLst>
            </p:cNvPr>
            <p:cNvSpPr/>
            <p:nvPr/>
          </p:nvSpPr>
          <p:spPr>
            <a:xfrm>
              <a:off x="1983552" y="170869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6231;p68">
              <a:extLst>
                <a:ext uri="{FF2B5EF4-FFF2-40B4-BE49-F238E27FC236}">
                  <a16:creationId xmlns:a16="http://schemas.microsoft.com/office/drawing/2014/main" id="{D9D91F18-18BE-1EDD-9A7E-DC7A5B636D50}"/>
                </a:ext>
              </a:extLst>
            </p:cNvPr>
            <p:cNvSpPr/>
            <p:nvPr/>
          </p:nvSpPr>
          <p:spPr>
            <a:xfrm>
              <a:off x="1993721" y="175048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6232;p68">
              <a:extLst>
                <a:ext uri="{FF2B5EF4-FFF2-40B4-BE49-F238E27FC236}">
                  <a16:creationId xmlns:a16="http://schemas.microsoft.com/office/drawing/2014/main" id="{56F6542A-EEFC-A89D-7717-1E39F1D59701}"/>
                </a:ext>
              </a:extLst>
            </p:cNvPr>
            <p:cNvSpPr/>
            <p:nvPr/>
          </p:nvSpPr>
          <p:spPr>
            <a:xfrm>
              <a:off x="1993531" y="175004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6233;p68">
              <a:extLst>
                <a:ext uri="{FF2B5EF4-FFF2-40B4-BE49-F238E27FC236}">
                  <a16:creationId xmlns:a16="http://schemas.microsoft.com/office/drawing/2014/main" id="{08B63DBD-FEF5-A940-57CD-D9151D66023C}"/>
                </a:ext>
              </a:extLst>
            </p:cNvPr>
            <p:cNvSpPr/>
            <p:nvPr/>
          </p:nvSpPr>
          <p:spPr>
            <a:xfrm>
              <a:off x="1983647" y="170850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6234;p68">
              <a:extLst>
                <a:ext uri="{FF2B5EF4-FFF2-40B4-BE49-F238E27FC236}">
                  <a16:creationId xmlns:a16="http://schemas.microsoft.com/office/drawing/2014/main" id="{9A8A200D-AE4C-ECF2-2FBD-A3905870B747}"/>
                </a:ext>
              </a:extLst>
            </p:cNvPr>
            <p:cNvSpPr/>
            <p:nvPr/>
          </p:nvSpPr>
          <p:spPr>
            <a:xfrm>
              <a:off x="2035703" y="1698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6235;p68">
              <a:extLst>
                <a:ext uri="{FF2B5EF4-FFF2-40B4-BE49-F238E27FC236}">
                  <a16:creationId xmlns:a16="http://schemas.microsoft.com/office/drawing/2014/main" id="{5383FC11-1C62-9CF4-E7CC-0C5130722AB2}"/>
                </a:ext>
              </a:extLst>
            </p:cNvPr>
            <p:cNvSpPr/>
            <p:nvPr/>
          </p:nvSpPr>
          <p:spPr>
            <a:xfrm>
              <a:off x="2065505" y="170631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6236;p68">
              <a:extLst>
                <a:ext uri="{FF2B5EF4-FFF2-40B4-BE49-F238E27FC236}">
                  <a16:creationId xmlns:a16="http://schemas.microsoft.com/office/drawing/2014/main" id="{35E81CE1-6351-DB5D-D9F6-0A4373D3B75A}"/>
                </a:ext>
              </a:extLst>
            </p:cNvPr>
            <p:cNvSpPr/>
            <p:nvPr/>
          </p:nvSpPr>
          <p:spPr>
            <a:xfrm>
              <a:off x="2066266" y="170640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6237;p68">
              <a:extLst>
                <a:ext uri="{FF2B5EF4-FFF2-40B4-BE49-F238E27FC236}">
                  <a16:creationId xmlns:a16="http://schemas.microsoft.com/office/drawing/2014/main" id="{74B98D0A-7B0A-4EC6-A37A-A8DC47F48569}"/>
                </a:ext>
              </a:extLst>
            </p:cNvPr>
            <p:cNvSpPr/>
            <p:nvPr/>
          </p:nvSpPr>
          <p:spPr>
            <a:xfrm>
              <a:off x="2067257" y="17064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6238;p68">
              <a:extLst>
                <a:ext uri="{FF2B5EF4-FFF2-40B4-BE49-F238E27FC236}">
                  <a16:creationId xmlns:a16="http://schemas.microsoft.com/office/drawing/2014/main" id="{7A579B9C-EA00-CFFD-95DE-F8700AE78E45}"/>
                </a:ext>
              </a:extLst>
            </p:cNvPr>
            <p:cNvSpPr/>
            <p:nvPr/>
          </p:nvSpPr>
          <p:spPr>
            <a:xfrm>
              <a:off x="2068357" y="1706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6239;p68">
              <a:extLst>
                <a:ext uri="{FF2B5EF4-FFF2-40B4-BE49-F238E27FC236}">
                  <a16:creationId xmlns:a16="http://schemas.microsoft.com/office/drawing/2014/main" id="{C731E105-0472-4CD3-F705-5618D2DBDB3F}"/>
                </a:ext>
              </a:extLst>
            </p:cNvPr>
            <p:cNvSpPr/>
            <p:nvPr/>
          </p:nvSpPr>
          <p:spPr>
            <a:xfrm>
              <a:off x="2071819" y="17064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6240;p68">
              <a:extLst>
                <a:ext uri="{FF2B5EF4-FFF2-40B4-BE49-F238E27FC236}">
                  <a16:creationId xmlns:a16="http://schemas.microsoft.com/office/drawing/2014/main" id="{501843A2-8FC1-BB44-FA15-D513B8ABB3DC}"/>
                </a:ext>
              </a:extLst>
            </p:cNvPr>
            <p:cNvSpPr/>
            <p:nvPr/>
          </p:nvSpPr>
          <p:spPr>
            <a:xfrm>
              <a:off x="2145164" y="1665201"/>
              <a:ext cx="22919" cy="11663"/>
            </a:xfrm>
            <a:custGeom>
              <a:avLst/>
              <a:gdLst/>
              <a:ahLst/>
              <a:cxnLst/>
              <a:rect l="l" t="t" r="r" b="b"/>
              <a:pathLst>
                <a:path w="1688" h="859" extrusionOk="0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6241;p68">
              <a:extLst>
                <a:ext uri="{FF2B5EF4-FFF2-40B4-BE49-F238E27FC236}">
                  <a16:creationId xmlns:a16="http://schemas.microsoft.com/office/drawing/2014/main" id="{8C648B84-0234-7B77-3112-CD5284FC5D14}"/>
                </a:ext>
              </a:extLst>
            </p:cNvPr>
            <p:cNvSpPr/>
            <p:nvPr/>
          </p:nvSpPr>
          <p:spPr>
            <a:xfrm>
              <a:off x="2165463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6242;p68">
              <a:extLst>
                <a:ext uri="{FF2B5EF4-FFF2-40B4-BE49-F238E27FC236}">
                  <a16:creationId xmlns:a16="http://schemas.microsoft.com/office/drawing/2014/main" id="{8A68F578-4417-F175-462B-913A3BF2A56C}"/>
                </a:ext>
              </a:extLst>
            </p:cNvPr>
            <p:cNvSpPr/>
            <p:nvPr/>
          </p:nvSpPr>
          <p:spPr>
            <a:xfrm>
              <a:off x="2165028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6243;p68">
              <a:extLst>
                <a:ext uri="{FF2B5EF4-FFF2-40B4-BE49-F238E27FC236}">
                  <a16:creationId xmlns:a16="http://schemas.microsoft.com/office/drawing/2014/main" id="{F4C3C00D-C4BD-EAB6-9A29-2F267BDCE909}"/>
                </a:ext>
              </a:extLst>
            </p:cNvPr>
            <p:cNvSpPr/>
            <p:nvPr/>
          </p:nvSpPr>
          <p:spPr>
            <a:xfrm>
              <a:off x="2167880" y="16667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6244;p68">
              <a:extLst>
                <a:ext uri="{FF2B5EF4-FFF2-40B4-BE49-F238E27FC236}">
                  <a16:creationId xmlns:a16="http://schemas.microsoft.com/office/drawing/2014/main" id="{86134D72-86D2-1068-3FE4-695F2709AB81}"/>
                </a:ext>
              </a:extLst>
            </p:cNvPr>
            <p:cNvSpPr/>
            <p:nvPr/>
          </p:nvSpPr>
          <p:spPr>
            <a:xfrm>
              <a:off x="2167404" y="166719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6245;p68">
              <a:extLst>
                <a:ext uri="{FF2B5EF4-FFF2-40B4-BE49-F238E27FC236}">
                  <a16:creationId xmlns:a16="http://schemas.microsoft.com/office/drawing/2014/main" id="{CA15E0AA-B66E-1456-9D4C-D9C2C2427D27}"/>
                </a:ext>
              </a:extLst>
            </p:cNvPr>
            <p:cNvSpPr/>
            <p:nvPr/>
          </p:nvSpPr>
          <p:spPr>
            <a:xfrm>
              <a:off x="2151437" y="167670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6246;p68">
              <a:extLst>
                <a:ext uri="{FF2B5EF4-FFF2-40B4-BE49-F238E27FC236}">
                  <a16:creationId xmlns:a16="http://schemas.microsoft.com/office/drawing/2014/main" id="{A70288B4-15FC-47E8-BE08-E4CBD948941B}"/>
                </a:ext>
              </a:extLst>
            </p:cNvPr>
            <p:cNvSpPr/>
            <p:nvPr/>
          </p:nvSpPr>
          <p:spPr>
            <a:xfrm>
              <a:off x="2152917" y="16764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6247;p68">
              <a:extLst>
                <a:ext uri="{FF2B5EF4-FFF2-40B4-BE49-F238E27FC236}">
                  <a16:creationId xmlns:a16="http://schemas.microsoft.com/office/drawing/2014/main" id="{B62C9255-FC46-8EB6-82BB-550241E0A284}"/>
                </a:ext>
              </a:extLst>
            </p:cNvPr>
            <p:cNvSpPr/>
            <p:nvPr/>
          </p:nvSpPr>
          <p:spPr>
            <a:xfrm>
              <a:off x="2152198" y="167660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6248;p68">
              <a:extLst>
                <a:ext uri="{FF2B5EF4-FFF2-40B4-BE49-F238E27FC236}">
                  <a16:creationId xmlns:a16="http://schemas.microsoft.com/office/drawing/2014/main" id="{96B854B6-B66B-381B-A3CC-664BD327FE5B}"/>
                </a:ext>
              </a:extLst>
            </p:cNvPr>
            <p:cNvSpPr/>
            <p:nvPr/>
          </p:nvSpPr>
          <p:spPr>
            <a:xfrm>
              <a:off x="2150962" y="16768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6249;p68">
              <a:extLst>
                <a:ext uri="{FF2B5EF4-FFF2-40B4-BE49-F238E27FC236}">
                  <a16:creationId xmlns:a16="http://schemas.microsoft.com/office/drawing/2014/main" id="{1A0B189B-6867-5D88-3F7C-6230D166B4A2}"/>
                </a:ext>
              </a:extLst>
            </p:cNvPr>
            <p:cNvSpPr/>
            <p:nvPr/>
          </p:nvSpPr>
          <p:spPr>
            <a:xfrm>
              <a:off x="2154913" y="167603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6250;p68">
              <a:extLst>
                <a:ext uri="{FF2B5EF4-FFF2-40B4-BE49-F238E27FC236}">
                  <a16:creationId xmlns:a16="http://schemas.microsoft.com/office/drawing/2014/main" id="{A208EECA-0345-639F-4606-F488CF56176C}"/>
                </a:ext>
              </a:extLst>
            </p:cNvPr>
            <p:cNvSpPr/>
            <p:nvPr/>
          </p:nvSpPr>
          <p:spPr>
            <a:xfrm>
              <a:off x="2153528" y="1676375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6251;p68">
              <a:extLst>
                <a:ext uri="{FF2B5EF4-FFF2-40B4-BE49-F238E27FC236}">
                  <a16:creationId xmlns:a16="http://schemas.microsoft.com/office/drawing/2014/main" id="{C9E80758-3417-8904-BCB0-119DE7779A36}"/>
                </a:ext>
              </a:extLst>
            </p:cNvPr>
            <p:cNvSpPr/>
            <p:nvPr/>
          </p:nvSpPr>
          <p:spPr>
            <a:xfrm>
              <a:off x="2154098" y="1676280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6252;p68">
              <a:extLst>
                <a:ext uri="{FF2B5EF4-FFF2-40B4-BE49-F238E27FC236}">
                  <a16:creationId xmlns:a16="http://schemas.microsoft.com/office/drawing/2014/main" id="{7A05010C-CCE8-EC79-77A4-FF0040BE236A}"/>
                </a:ext>
              </a:extLst>
            </p:cNvPr>
            <p:cNvSpPr/>
            <p:nvPr/>
          </p:nvSpPr>
          <p:spPr>
            <a:xfrm>
              <a:off x="2154533" y="1676131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6253;p68">
              <a:extLst>
                <a:ext uri="{FF2B5EF4-FFF2-40B4-BE49-F238E27FC236}">
                  <a16:creationId xmlns:a16="http://schemas.microsoft.com/office/drawing/2014/main" id="{F7B8F2C8-49CF-3E19-1EA0-D873A4A69768}"/>
                </a:ext>
              </a:extLst>
            </p:cNvPr>
            <p:cNvSpPr/>
            <p:nvPr/>
          </p:nvSpPr>
          <p:spPr>
            <a:xfrm>
              <a:off x="2164703" y="166909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6254;p68">
              <a:extLst>
                <a:ext uri="{FF2B5EF4-FFF2-40B4-BE49-F238E27FC236}">
                  <a16:creationId xmlns:a16="http://schemas.microsoft.com/office/drawing/2014/main" id="{E1F95B38-4109-30EA-6EA4-33223C8EFC3F}"/>
                </a:ext>
              </a:extLst>
            </p:cNvPr>
            <p:cNvSpPr/>
            <p:nvPr/>
          </p:nvSpPr>
          <p:spPr>
            <a:xfrm>
              <a:off x="2145450" y="1667387"/>
              <a:ext cx="1018" cy="109"/>
            </a:xfrm>
            <a:custGeom>
              <a:avLst/>
              <a:gdLst/>
              <a:ahLst/>
              <a:cxnLst/>
              <a:rect l="l" t="t" r="r" b="b"/>
              <a:pathLst>
                <a:path w="75" h="8" extrusionOk="0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6255;p68">
              <a:extLst>
                <a:ext uri="{FF2B5EF4-FFF2-40B4-BE49-F238E27FC236}">
                  <a16:creationId xmlns:a16="http://schemas.microsoft.com/office/drawing/2014/main" id="{03DA72AD-521B-41EF-D722-B8891C49C37A}"/>
                </a:ext>
              </a:extLst>
            </p:cNvPr>
            <p:cNvSpPr/>
            <p:nvPr/>
          </p:nvSpPr>
          <p:spPr>
            <a:xfrm>
              <a:off x="2166888" y="166520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6256;p68">
              <a:extLst>
                <a:ext uri="{FF2B5EF4-FFF2-40B4-BE49-F238E27FC236}">
                  <a16:creationId xmlns:a16="http://schemas.microsoft.com/office/drawing/2014/main" id="{1349EA0C-1088-08DA-0D48-6E9FDCD49C78}"/>
                </a:ext>
              </a:extLst>
            </p:cNvPr>
            <p:cNvSpPr/>
            <p:nvPr/>
          </p:nvSpPr>
          <p:spPr>
            <a:xfrm>
              <a:off x="2146590" y="1667482"/>
              <a:ext cx="964" cy="68"/>
            </a:xfrm>
            <a:custGeom>
              <a:avLst/>
              <a:gdLst/>
              <a:ahLst/>
              <a:cxnLst/>
              <a:rect l="l" t="t" r="r" b="b"/>
              <a:pathLst>
                <a:path w="71" h="5" extrusionOk="0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6257;p68">
              <a:extLst>
                <a:ext uri="{FF2B5EF4-FFF2-40B4-BE49-F238E27FC236}">
                  <a16:creationId xmlns:a16="http://schemas.microsoft.com/office/drawing/2014/main" id="{86687810-6D6A-EACD-F457-DCFDB97905B5}"/>
                </a:ext>
              </a:extLst>
            </p:cNvPr>
            <p:cNvSpPr/>
            <p:nvPr/>
          </p:nvSpPr>
          <p:spPr>
            <a:xfrm>
              <a:off x="2167174" y="1665296"/>
              <a:ext cx="720" cy="1154"/>
            </a:xfrm>
            <a:custGeom>
              <a:avLst/>
              <a:gdLst/>
              <a:ahLst/>
              <a:cxnLst/>
              <a:rect l="l" t="t" r="r" b="b"/>
              <a:pathLst>
                <a:path w="53" h="85" extrusionOk="0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6258;p68">
              <a:extLst>
                <a:ext uri="{FF2B5EF4-FFF2-40B4-BE49-F238E27FC236}">
                  <a16:creationId xmlns:a16="http://schemas.microsoft.com/office/drawing/2014/main" id="{A8795C5A-2D21-C1AD-1EF3-24507055565D}"/>
                </a:ext>
              </a:extLst>
            </p:cNvPr>
            <p:cNvSpPr/>
            <p:nvPr/>
          </p:nvSpPr>
          <p:spPr>
            <a:xfrm>
              <a:off x="2167934" y="166653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6259;p68">
              <a:extLst>
                <a:ext uri="{FF2B5EF4-FFF2-40B4-BE49-F238E27FC236}">
                  <a16:creationId xmlns:a16="http://schemas.microsoft.com/office/drawing/2014/main" id="{D2AA0055-408D-DED8-DC01-91E7F1562DCE}"/>
                </a:ext>
              </a:extLst>
            </p:cNvPr>
            <p:cNvSpPr/>
            <p:nvPr/>
          </p:nvSpPr>
          <p:spPr>
            <a:xfrm>
              <a:off x="2167119" y="166520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6260;p68">
              <a:extLst>
                <a:ext uri="{FF2B5EF4-FFF2-40B4-BE49-F238E27FC236}">
                  <a16:creationId xmlns:a16="http://schemas.microsoft.com/office/drawing/2014/main" id="{00C6D2D2-1418-1B4F-EDFB-E7D4012DEB04}"/>
                </a:ext>
              </a:extLst>
            </p:cNvPr>
            <p:cNvSpPr/>
            <p:nvPr/>
          </p:nvSpPr>
          <p:spPr>
            <a:xfrm>
              <a:off x="2196637" y="1711826"/>
              <a:ext cx="45172" cy="43706"/>
            </a:xfrm>
            <a:custGeom>
              <a:avLst/>
              <a:gdLst/>
              <a:ahLst/>
              <a:cxnLst/>
              <a:rect l="l" t="t" r="r" b="b"/>
              <a:pathLst>
                <a:path w="3327" h="3219" extrusionOk="0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6261;p68">
              <a:extLst>
                <a:ext uri="{FF2B5EF4-FFF2-40B4-BE49-F238E27FC236}">
                  <a16:creationId xmlns:a16="http://schemas.microsoft.com/office/drawing/2014/main" id="{3B995126-B278-2EB8-4FAD-46BF8B598413}"/>
                </a:ext>
              </a:extLst>
            </p:cNvPr>
            <p:cNvSpPr/>
            <p:nvPr/>
          </p:nvSpPr>
          <p:spPr>
            <a:xfrm>
              <a:off x="2220411" y="1765512"/>
              <a:ext cx="17176" cy="3557"/>
            </a:xfrm>
            <a:custGeom>
              <a:avLst/>
              <a:gdLst/>
              <a:ahLst/>
              <a:cxnLst/>
              <a:rect l="l" t="t" r="r" b="b"/>
              <a:pathLst>
                <a:path w="1265" h="262" extrusionOk="0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6262;p68">
              <a:extLst>
                <a:ext uri="{FF2B5EF4-FFF2-40B4-BE49-F238E27FC236}">
                  <a16:creationId xmlns:a16="http://schemas.microsoft.com/office/drawing/2014/main" id="{02240DDD-A8DB-5F0E-F500-9BEB46726DE7}"/>
                </a:ext>
              </a:extLst>
            </p:cNvPr>
            <p:cNvSpPr/>
            <p:nvPr/>
          </p:nvSpPr>
          <p:spPr>
            <a:xfrm>
              <a:off x="2239039" y="171828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6263;p68">
              <a:extLst>
                <a:ext uri="{FF2B5EF4-FFF2-40B4-BE49-F238E27FC236}">
                  <a16:creationId xmlns:a16="http://schemas.microsoft.com/office/drawing/2014/main" id="{AFF32AC5-6A45-54E1-661A-F52BCC0B9860}"/>
                </a:ext>
              </a:extLst>
            </p:cNvPr>
            <p:cNvSpPr/>
            <p:nvPr/>
          </p:nvSpPr>
          <p:spPr>
            <a:xfrm>
              <a:off x="2241701" y="171359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6264;p68">
              <a:extLst>
                <a:ext uri="{FF2B5EF4-FFF2-40B4-BE49-F238E27FC236}">
                  <a16:creationId xmlns:a16="http://schemas.microsoft.com/office/drawing/2014/main" id="{AECC6E7A-A657-79E3-5161-CF552B38CCB0}"/>
                </a:ext>
              </a:extLst>
            </p:cNvPr>
            <p:cNvSpPr/>
            <p:nvPr/>
          </p:nvSpPr>
          <p:spPr>
            <a:xfrm>
              <a:off x="2239515" y="171752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6265;p68">
              <a:extLst>
                <a:ext uri="{FF2B5EF4-FFF2-40B4-BE49-F238E27FC236}">
                  <a16:creationId xmlns:a16="http://schemas.microsoft.com/office/drawing/2014/main" id="{E8E38188-F9AB-9030-0DFC-DD1AB1A3E15E}"/>
                </a:ext>
              </a:extLst>
            </p:cNvPr>
            <p:cNvSpPr/>
            <p:nvPr/>
          </p:nvSpPr>
          <p:spPr>
            <a:xfrm>
              <a:off x="2241415" y="1712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6266;p68">
              <a:extLst>
                <a:ext uri="{FF2B5EF4-FFF2-40B4-BE49-F238E27FC236}">
                  <a16:creationId xmlns:a16="http://schemas.microsoft.com/office/drawing/2014/main" id="{47254044-C139-382E-34AD-EBC56C6CDB38}"/>
                </a:ext>
              </a:extLst>
            </p:cNvPr>
            <p:cNvSpPr/>
            <p:nvPr/>
          </p:nvSpPr>
          <p:spPr>
            <a:xfrm>
              <a:off x="2241415" y="171216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6267;p68">
              <a:extLst>
                <a:ext uri="{FF2B5EF4-FFF2-40B4-BE49-F238E27FC236}">
                  <a16:creationId xmlns:a16="http://schemas.microsoft.com/office/drawing/2014/main" id="{C6D49B55-E24A-E68B-C9CD-2224E257635F}"/>
                </a:ext>
              </a:extLst>
            </p:cNvPr>
            <p:cNvSpPr/>
            <p:nvPr/>
          </p:nvSpPr>
          <p:spPr>
            <a:xfrm>
              <a:off x="2239324" y="171796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6268;p68">
              <a:extLst>
                <a:ext uri="{FF2B5EF4-FFF2-40B4-BE49-F238E27FC236}">
                  <a16:creationId xmlns:a16="http://schemas.microsoft.com/office/drawing/2014/main" id="{918A24C5-A4C0-4CD6-9DF9-4D61F8ABE482}"/>
                </a:ext>
              </a:extLst>
            </p:cNvPr>
            <p:cNvSpPr/>
            <p:nvPr/>
          </p:nvSpPr>
          <p:spPr>
            <a:xfrm>
              <a:off x="2238618" y="171876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6269;p68">
              <a:extLst>
                <a:ext uri="{FF2B5EF4-FFF2-40B4-BE49-F238E27FC236}">
                  <a16:creationId xmlns:a16="http://schemas.microsoft.com/office/drawing/2014/main" id="{83B74B92-2A30-F10F-6D26-23C92AA83731}"/>
                </a:ext>
              </a:extLst>
            </p:cNvPr>
            <p:cNvSpPr/>
            <p:nvPr/>
          </p:nvSpPr>
          <p:spPr>
            <a:xfrm>
              <a:off x="2241605" y="171306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6270;p68">
              <a:extLst>
                <a:ext uri="{FF2B5EF4-FFF2-40B4-BE49-F238E27FC236}">
                  <a16:creationId xmlns:a16="http://schemas.microsoft.com/office/drawing/2014/main" id="{CBAF0C39-6E53-3B2F-F9BB-1B837E7F3F41}"/>
                </a:ext>
              </a:extLst>
            </p:cNvPr>
            <p:cNvSpPr/>
            <p:nvPr/>
          </p:nvSpPr>
          <p:spPr>
            <a:xfrm>
              <a:off x="2196637" y="1727427"/>
              <a:ext cx="1398" cy="2620"/>
            </a:xfrm>
            <a:custGeom>
              <a:avLst/>
              <a:gdLst/>
              <a:ahLst/>
              <a:cxnLst/>
              <a:rect l="l" t="t" r="r" b="b"/>
              <a:pathLst>
                <a:path w="103" h="193" extrusionOk="0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6271;p68">
              <a:extLst>
                <a:ext uri="{FF2B5EF4-FFF2-40B4-BE49-F238E27FC236}">
                  <a16:creationId xmlns:a16="http://schemas.microsoft.com/office/drawing/2014/main" id="{480F79DF-11B6-253F-0616-40A9304E5A61}"/>
                </a:ext>
              </a:extLst>
            </p:cNvPr>
            <p:cNvSpPr/>
            <p:nvPr/>
          </p:nvSpPr>
          <p:spPr>
            <a:xfrm>
              <a:off x="2199054" y="1726762"/>
              <a:ext cx="68" cy="122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6272;p68">
              <a:extLst>
                <a:ext uri="{FF2B5EF4-FFF2-40B4-BE49-F238E27FC236}">
                  <a16:creationId xmlns:a16="http://schemas.microsoft.com/office/drawing/2014/main" id="{38A99F95-E725-EA7D-45E5-5A7160817EDB}"/>
                </a:ext>
              </a:extLst>
            </p:cNvPr>
            <p:cNvSpPr/>
            <p:nvPr/>
          </p:nvSpPr>
          <p:spPr>
            <a:xfrm>
              <a:off x="2199447" y="1726178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6273;p68">
              <a:extLst>
                <a:ext uri="{FF2B5EF4-FFF2-40B4-BE49-F238E27FC236}">
                  <a16:creationId xmlns:a16="http://schemas.microsoft.com/office/drawing/2014/main" id="{7F7D3DE2-DB4E-1D59-58AF-56E8907635F7}"/>
                </a:ext>
              </a:extLst>
            </p:cNvPr>
            <p:cNvSpPr/>
            <p:nvPr/>
          </p:nvSpPr>
          <p:spPr>
            <a:xfrm>
              <a:off x="2199542" y="1725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6274;p68">
              <a:extLst>
                <a:ext uri="{FF2B5EF4-FFF2-40B4-BE49-F238E27FC236}">
                  <a16:creationId xmlns:a16="http://schemas.microsoft.com/office/drawing/2014/main" id="{71156C72-8645-2FB3-A73C-4E9839B13592}"/>
                </a:ext>
              </a:extLst>
            </p:cNvPr>
            <p:cNvSpPr/>
            <p:nvPr/>
          </p:nvSpPr>
          <p:spPr>
            <a:xfrm>
              <a:off x="2199257" y="1726463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6275;p68">
              <a:extLst>
                <a:ext uri="{FF2B5EF4-FFF2-40B4-BE49-F238E27FC236}">
                  <a16:creationId xmlns:a16="http://schemas.microsoft.com/office/drawing/2014/main" id="{CDFB19B2-9475-15CA-F000-B22BBE6F6986}"/>
                </a:ext>
              </a:extLst>
            </p:cNvPr>
            <p:cNvSpPr/>
            <p:nvPr/>
          </p:nvSpPr>
          <p:spPr>
            <a:xfrm>
              <a:off x="2200534" y="172381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6276;p68">
              <a:extLst>
                <a:ext uri="{FF2B5EF4-FFF2-40B4-BE49-F238E27FC236}">
                  <a16:creationId xmlns:a16="http://schemas.microsoft.com/office/drawing/2014/main" id="{DA4B0A9A-97F2-1586-A334-BE1077413743}"/>
                </a:ext>
              </a:extLst>
            </p:cNvPr>
            <p:cNvSpPr/>
            <p:nvPr/>
          </p:nvSpPr>
          <p:spPr>
            <a:xfrm>
              <a:off x="2198728" y="17270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6277;p68">
              <a:extLst>
                <a:ext uri="{FF2B5EF4-FFF2-40B4-BE49-F238E27FC236}">
                  <a16:creationId xmlns:a16="http://schemas.microsoft.com/office/drawing/2014/main" id="{6D9C01E9-59CB-FE84-BA43-16A3BE89DB1C}"/>
                </a:ext>
              </a:extLst>
            </p:cNvPr>
            <p:cNvSpPr/>
            <p:nvPr/>
          </p:nvSpPr>
          <p:spPr>
            <a:xfrm>
              <a:off x="2198348" y="172727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6278;p68">
              <a:extLst>
                <a:ext uri="{FF2B5EF4-FFF2-40B4-BE49-F238E27FC236}">
                  <a16:creationId xmlns:a16="http://schemas.microsoft.com/office/drawing/2014/main" id="{7B789260-D4B5-3C1D-7523-A1AB76CA39DE}"/>
                </a:ext>
              </a:extLst>
            </p:cNvPr>
            <p:cNvSpPr/>
            <p:nvPr/>
          </p:nvSpPr>
          <p:spPr>
            <a:xfrm>
              <a:off x="2202733" y="172014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6279;p68">
              <a:extLst>
                <a:ext uri="{FF2B5EF4-FFF2-40B4-BE49-F238E27FC236}">
                  <a16:creationId xmlns:a16="http://schemas.microsoft.com/office/drawing/2014/main" id="{60DDD91B-9548-05E1-34DB-52C6573C9880}"/>
                </a:ext>
              </a:extLst>
            </p:cNvPr>
            <p:cNvSpPr/>
            <p:nvPr/>
          </p:nvSpPr>
          <p:spPr>
            <a:xfrm>
              <a:off x="2202489" y="172062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6280;p68">
              <a:extLst>
                <a:ext uri="{FF2B5EF4-FFF2-40B4-BE49-F238E27FC236}">
                  <a16:creationId xmlns:a16="http://schemas.microsoft.com/office/drawing/2014/main" id="{3E66BD79-D9E4-6B45-8005-C863A1EC792F}"/>
                </a:ext>
              </a:extLst>
            </p:cNvPr>
            <p:cNvSpPr/>
            <p:nvPr/>
          </p:nvSpPr>
          <p:spPr>
            <a:xfrm>
              <a:off x="2202163" y="1721154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6281;p68">
              <a:extLst>
                <a:ext uri="{FF2B5EF4-FFF2-40B4-BE49-F238E27FC236}">
                  <a16:creationId xmlns:a16="http://schemas.microsoft.com/office/drawing/2014/main" id="{4B64BEBD-C0B8-CA15-39B8-098BC0F9CE2A}"/>
                </a:ext>
              </a:extLst>
            </p:cNvPr>
            <p:cNvSpPr/>
            <p:nvPr/>
          </p:nvSpPr>
          <p:spPr>
            <a:xfrm>
              <a:off x="2201402" y="172248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6282;p68">
              <a:extLst>
                <a:ext uri="{FF2B5EF4-FFF2-40B4-BE49-F238E27FC236}">
                  <a16:creationId xmlns:a16="http://schemas.microsoft.com/office/drawing/2014/main" id="{AC7BF3BC-09DA-CFB7-C894-BDFA27D745A8}"/>
                </a:ext>
              </a:extLst>
            </p:cNvPr>
            <p:cNvSpPr/>
            <p:nvPr/>
          </p:nvSpPr>
          <p:spPr>
            <a:xfrm>
              <a:off x="2201783" y="1721806"/>
              <a:ext cx="244" cy="394"/>
            </a:xfrm>
            <a:custGeom>
              <a:avLst/>
              <a:gdLst/>
              <a:ahLst/>
              <a:cxnLst/>
              <a:rect l="l" t="t" r="r" b="b"/>
              <a:pathLst>
                <a:path w="18" h="29" extrusionOk="0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6283;p68">
              <a:extLst>
                <a:ext uri="{FF2B5EF4-FFF2-40B4-BE49-F238E27FC236}">
                  <a16:creationId xmlns:a16="http://schemas.microsoft.com/office/drawing/2014/main" id="{1C38E532-CFB4-B14D-EDC6-9EF173B829F8}"/>
                </a:ext>
              </a:extLst>
            </p:cNvPr>
            <p:cNvSpPr/>
            <p:nvPr/>
          </p:nvSpPr>
          <p:spPr>
            <a:xfrm>
              <a:off x="2200968" y="172315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6284;p68">
              <a:extLst>
                <a:ext uri="{FF2B5EF4-FFF2-40B4-BE49-F238E27FC236}">
                  <a16:creationId xmlns:a16="http://schemas.microsoft.com/office/drawing/2014/main" id="{D0827358-8B7E-1F9A-7D4D-81D253F2EEEA}"/>
                </a:ext>
              </a:extLst>
            </p:cNvPr>
            <p:cNvSpPr/>
            <p:nvPr/>
          </p:nvSpPr>
          <p:spPr>
            <a:xfrm>
              <a:off x="2226344" y="171391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6285;p68">
              <a:extLst>
                <a:ext uri="{FF2B5EF4-FFF2-40B4-BE49-F238E27FC236}">
                  <a16:creationId xmlns:a16="http://schemas.microsoft.com/office/drawing/2014/main" id="{2D5A597B-2D02-3E94-1506-5E9CD172EBC0}"/>
                </a:ext>
              </a:extLst>
            </p:cNvPr>
            <p:cNvSpPr/>
            <p:nvPr/>
          </p:nvSpPr>
          <p:spPr>
            <a:xfrm>
              <a:off x="2225964" y="171391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6286;p68">
              <a:extLst>
                <a:ext uri="{FF2B5EF4-FFF2-40B4-BE49-F238E27FC236}">
                  <a16:creationId xmlns:a16="http://schemas.microsoft.com/office/drawing/2014/main" id="{BB151A2E-7097-8CD9-FC92-89A9AA5D75BB}"/>
                </a:ext>
              </a:extLst>
            </p:cNvPr>
            <p:cNvSpPr/>
            <p:nvPr/>
          </p:nvSpPr>
          <p:spPr>
            <a:xfrm>
              <a:off x="2225543" y="171387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6287;p68">
              <a:extLst>
                <a:ext uri="{FF2B5EF4-FFF2-40B4-BE49-F238E27FC236}">
                  <a16:creationId xmlns:a16="http://schemas.microsoft.com/office/drawing/2014/main" id="{4DBF2532-7F9A-5564-F181-1B6802165197}"/>
                </a:ext>
              </a:extLst>
            </p:cNvPr>
            <p:cNvSpPr/>
            <p:nvPr/>
          </p:nvSpPr>
          <p:spPr>
            <a:xfrm>
              <a:off x="2222882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6288;p68">
              <a:extLst>
                <a:ext uri="{FF2B5EF4-FFF2-40B4-BE49-F238E27FC236}">
                  <a16:creationId xmlns:a16="http://schemas.microsoft.com/office/drawing/2014/main" id="{C72ACA52-88DF-EB47-9394-F35D3FDCC179}"/>
                </a:ext>
              </a:extLst>
            </p:cNvPr>
            <p:cNvSpPr/>
            <p:nvPr/>
          </p:nvSpPr>
          <p:spPr>
            <a:xfrm>
              <a:off x="2226915" y="1714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6289;p68">
              <a:extLst>
                <a:ext uri="{FF2B5EF4-FFF2-40B4-BE49-F238E27FC236}">
                  <a16:creationId xmlns:a16="http://schemas.microsoft.com/office/drawing/2014/main" id="{3E197088-16E1-618D-958A-F6C93F9229B1}"/>
                </a:ext>
              </a:extLst>
            </p:cNvPr>
            <p:cNvSpPr/>
            <p:nvPr/>
          </p:nvSpPr>
          <p:spPr>
            <a:xfrm>
              <a:off x="2223588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6290;p68">
              <a:extLst>
                <a:ext uri="{FF2B5EF4-FFF2-40B4-BE49-F238E27FC236}">
                  <a16:creationId xmlns:a16="http://schemas.microsoft.com/office/drawing/2014/main" id="{8055D2B4-5E9F-FF93-A647-0EFD1C4CB81F}"/>
                </a:ext>
              </a:extLst>
            </p:cNvPr>
            <p:cNvSpPr/>
            <p:nvPr/>
          </p:nvSpPr>
          <p:spPr>
            <a:xfrm>
              <a:off x="2225014" y="171382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6291;p68">
              <a:extLst>
                <a:ext uri="{FF2B5EF4-FFF2-40B4-BE49-F238E27FC236}">
                  <a16:creationId xmlns:a16="http://schemas.microsoft.com/office/drawing/2014/main" id="{A0533C4A-6EB6-DD9C-56DF-A81287FCAFE5}"/>
                </a:ext>
              </a:extLst>
            </p:cNvPr>
            <p:cNvSpPr/>
            <p:nvPr/>
          </p:nvSpPr>
          <p:spPr>
            <a:xfrm>
              <a:off x="2224824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6292;p68">
              <a:extLst>
                <a:ext uri="{FF2B5EF4-FFF2-40B4-BE49-F238E27FC236}">
                  <a16:creationId xmlns:a16="http://schemas.microsoft.com/office/drawing/2014/main" id="{C0090095-486E-1550-E4C6-80D6B95CBFE6}"/>
                </a:ext>
              </a:extLst>
            </p:cNvPr>
            <p:cNvSpPr/>
            <p:nvPr/>
          </p:nvSpPr>
          <p:spPr>
            <a:xfrm>
              <a:off x="2226684" y="171397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6293;p68">
              <a:extLst>
                <a:ext uri="{FF2B5EF4-FFF2-40B4-BE49-F238E27FC236}">
                  <a16:creationId xmlns:a16="http://schemas.microsoft.com/office/drawing/2014/main" id="{57A9ACF3-9C70-5397-4DEA-DEBCEC723B82}"/>
                </a:ext>
              </a:extLst>
            </p:cNvPr>
            <p:cNvSpPr/>
            <p:nvPr/>
          </p:nvSpPr>
          <p:spPr>
            <a:xfrm>
              <a:off x="2240845" y="1712206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6294;p68">
              <a:extLst>
                <a:ext uri="{FF2B5EF4-FFF2-40B4-BE49-F238E27FC236}">
                  <a16:creationId xmlns:a16="http://schemas.microsoft.com/office/drawing/2014/main" id="{9C05F08F-3B4B-7E39-88D5-A5823C888E58}"/>
                </a:ext>
              </a:extLst>
            </p:cNvPr>
            <p:cNvSpPr/>
            <p:nvPr/>
          </p:nvSpPr>
          <p:spPr>
            <a:xfrm>
              <a:off x="2240370" y="1712301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6295;p68">
              <a:extLst>
                <a:ext uri="{FF2B5EF4-FFF2-40B4-BE49-F238E27FC236}">
                  <a16:creationId xmlns:a16="http://schemas.microsoft.com/office/drawing/2014/main" id="{81625CB6-5A61-7DFB-EA22-E8443DE19B97}"/>
                </a:ext>
              </a:extLst>
            </p:cNvPr>
            <p:cNvSpPr/>
            <p:nvPr/>
          </p:nvSpPr>
          <p:spPr>
            <a:xfrm>
              <a:off x="2241225" y="171216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6296;p68">
              <a:extLst>
                <a:ext uri="{FF2B5EF4-FFF2-40B4-BE49-F238E27FC236}">
                  <a16:creationId xmlns:a16="http://schemas.microsoft.com/office/drawing/2014/main" id="{FEEF7D33-7D99-387E-9686-E4130D80B8F2}"/>
                </a:ext>
              </a:extLst>
            </p:cNvPr>
            <p:cNvSpPr/>
            <p:nvPr/>
          </p:nvSpPr>
          <p:spPr>
            <a:xfrm>
              <a:off x="2239379" y="171268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6297;p68">
              <a:extLst>
                <a:ext uri="{FF2B5EF4-FFF2-40B4-BE49-F238E27FC236}">
                  <a16:creationId xmlns:a16="http://schemas.microsoft.com/office/drawing/2014/main" id="{CEDB1348-1787-2FFB-F0AD-17AF61AC9654}"/>
                </a:ext>
              </a:extLst>
            </p:cNvPr>
            <p:cNvSpPr/>
            <p:nvPr/>
          </p:nvSpPr>
          <p:spPr>
            <a:xfrm>
              <a:off x="2240044" y="1712397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6298;p68">
              <a:extLst>
                <a:ext uri="{FF2B5EF4-FFF2-40B4-BE49-F238E27FC236}">
                  <a16:creationId xmlns:a16="http://schemas.microsoft.com/office/drawing/2014/main" id="{236A0CE5-F1AF-606A-39EC-4FA66AC50BE5}"/>
                </a:ext>
              </a:extLst>
            </p:cNvPr>
            <p:cNvSpPr/>
            <p:nvPr/>
          </p:nvSpPr>
          <p:spPr>
            <a:xfrm>
              <a:off x="2227159" y="1714067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6299;p68">
              <a:extLst>
                <a:ext uri="{FF2B5EF4-FFF2-40B4-BE49-F238E27FC236}">
                  <a16:creationId xmlns:a16="http://schemas.microsoft.com/office/drawing/2014/main" id="{3A8B91EC-95F9-B277-E6F6-A1B53A00E6A8}"/>
                </a:ext>
              </a:extLst>
            </p:cNvPr>
            <p:cNvSpPr/>
            <p:nvPr/>
          </p:nvSpPr>
          <p:spPr>
            <a:xfrm>
              <a:off x="2239800" y="171249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6300;p68">
              <a:extLst>
                <a:ext uri="{FF2B5EF4-FFF2-40B4-BE49-F238E27FC236}">
                  <a16:creationId xmlns:a16="http://schemas.microsoft.com/office/drawing/2014/main" id="{4F125037-7F7E-4D85-43B8-3569F86E119B}"/>
                </a:ext>
              </a:extLst>
            </p:cNvPr>
            <p:cNvSpPr/>
            <p:nvPr/>
          </p:nvSpPr>
          <p:spPr>
            <a:xfrm>
              <a:off x="2239569" y="171258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6301;p68">
              <a:extLst>
                <a:ext uri="{FF2B5EF4-FFF2-40B4-BE49-F238E27FC236}">
                  <a16:creationId xmlns:a16="http://schemas.microsoft.com/office/drawing/2014/main" id="{7768BA7F-2331-6FFC-2951-EE3F22147F47}"/>
                </a:ext>
              </a:extLst>
            </p:cNvPr>
            <p:cNvSpPr/>
            <p:nvPr/>
          </p:nvSpPr>
          <p:spPr>
            <a:xfrm>
              <a:off x="2223873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6302;p68">
              <a:extLst>
                <a:ext uri="{FF2B5EF4-FFF2-40B4-BE49-F238E27FC236}">
                  <a16:creationId xmlns:a16="http://schemas.microsoft.com/office/drawing/2014/main" id="{946D4F6D-1184-EE71-5F6E-77E85CA6749A}"/>
                </a:ext>
              </a:extLst>
            </p:cNvPr>
            <p:cNvSpPr/>
            <p:nvPr/>
          </p:nvSpPr>
          <p:spPr>
            <a:xfrm>
              <a:off x="2218320" y="171406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6303;p68">
              <a:extLst>
                <a:ext uri="{FF2B5EF4-FFF2-40B4-BE49-F238E27FC236}">
                  <a16:creationId xmlns:a16="http://schemas.microsoft.com/office/drawing/2014/main" id="{6C413AF4-FC52-DC5D-8207-3A12896A84E2}"/>
                </a:ext>
              </a:extLst>
            </p:cNvPr>
            <p:cNvSpPr/>
            <p:nvPr/>
          </p:nvSpPr>
          <p:spPr>
            <a:xfrm>
              <a:off x="2221742" y="171382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6304;p68">
              <a:extLst>
                <a:ext uri="{FF2B5EF4-FFF2-40B4-BE49-F238E27FC236}">
                  <a16:creationId xmlns:a16="http://schemas.microsoft.com/office/drawing/2014/main" id="{77037785-6C57-46B9-E6DA-E40027A3FDCB}"/>
                </a:ext>
              </a:extLst>
            </p:cNvPr>
            <p:cNvSpPr/>
            <p:nvPr/>
          </p:nvSpPr>
          <p:spPr>
            <a:xfrm>
              <a:off x="2236188" y="1713157"/>
              <a:ext cx="3245" cy="2349"/>
            </a:xfrm>
            <a:custGeom>
              <a:avLst/>
              <a:gdLst/>
              <a:ahLst/>
              <a:cxnLst/>
              <a:rect l="l" t="t" r="r" b="b"/>
              <a:pathLst>
                <a:path w="239" h="173" extrusionOk="0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6305;p68">
              <a:extLst>
                <a:ext uri="{FF2B5EF4-FFF2-40B4-BE49-F238E27FC236}">
                  <a16:creationId xmlns:a16="http://schemas.microsoft.com/office/drawing/2014/main" id="{197F20F7-3355-02BE-7AF0-6D05FD9B7EA1}"/>
                </a:ext>
              </a:extLst>
            </p:cNvPr>
            <p:cNvSpPr/>
            <p:nvPr/>
          </p:nvSpPr>
          <p:spPr>
            <a:xfrm>
              <a:off x="2218985" y="1713972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6306;p68">
              <a:extLst>
                <a:ext uri="{FF2B5EF4-FFF2-40B4-BE49-F238E27FC236}">
                  <a16:creationId xmlns:a16="http://schemas.microsoft.com/office/drawing/2014/main" id="{F3702B81-15DA-14EA-AC04-56ECEC7A2122}"/>
                </a:ext>
              </a:extLst>
            </p:cNvPr>
            <p:cNvSpPr/>
            <p:nvPr/>
          </p:nvSpPr>
          <p:spPr>
            <a:xfrm>
              <a:off x="2219977" y="1713917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6307;p68">
              <a:extLst>
                <a:ext uri="{FF2B5EF4-FFF2-40B4-BE49-F238E27FC236}">
                  <a16:creationId xmlns:a16="http://schemas.microsoft.com/office/drawing/2014/main" id="{1EB8D5C1-9868-E740-40B8-B2DAA04FB11C}"/>
                </a:ext>
              </a:extLst>
            </p:cNvPr>
            <p:cNvSpPr/>
            <p:nvPr/>
          </p:nvSpPr>
          <p:spPr>
            <a:xfrm>
              <a:off x="2220886" y="1713876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6308;p68">
              <a:extLst>
                <a:ext uri="{FF2B5EF4-FFF2-40B4-BE49-F238E27FC236}">
                  <a16:creationId xmlns:a16="http://schemas.microsoft.com/office/drawing/2014/main" id="{90A2CC77-A805-3384-6792-FD64B820ED78}"/>
                </a:ext>
              </a:extLst>
            </p:cNvPr>
            <p:cNvSpPr/>
            <p:nvPr/>
          </p:nvSpPr>
          <p:spPr>
            <a:xfrm>
              <a:off x="2206005" y="1719905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6309;p68">
              <a:extLst>
                <a:ext uri="{FF2B5EF4-FFF2-40B4-BE49-F238E27FC236}">
                  <a16:creationId xmlns:a16="http://schemas.microsoft.com/office/drawing/2014/main" id="{FFEED0B7-2805-4B34-C577-A2AFFF1DDF08}"/>
                </a:ext>
              </a:extLst>
            </p:cNvPr>
            <p:cNvSpPr/>
            <p:nvPr/>
          </p:nvSpPr>
          <p:spPr>
            <a:xfrm>
              <a:off x="2202923" y="1719973"/>
              <a:ext cx="1480" cy="41"/>
            </a:xfrm>
            <a:custGeom>
              <a:avLst/>
              <a:gdLst/>
              <a:ahLst/>
              <a:cxnLst/>
              <a:rect l="l" t="t" r="r" b="b"/>
              <a:pathLst>
                <a:path w="109" h="3" extrusionOk="0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6310;p68">
              <a:extLst>
                <a:ext uri="{FF2B5EF4-FFF2-40B4-BE49-F238E27FC236}">
                  <a16:creationId xmlns:a16="http://schemas.microsoft.com/office/drawing/2014/main" id="{80651743-65D5-BC17-4044-93647F0E2685}"/>
                </a:ext>
              </a:extLst>
            </p:cNvPr>
            <p:cNvSpPr/>
            <p:nvPr/>
          </p:nvSpPr>
          <p:spPr>
            <a:xfrm>
              <a:off x="2205204" y="1719959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6311;p68">
              <a:extLst>
                <a:ext uri="{FF2B5EF4-FFF2-40B4-BE49-F238E27FC236}">
                  <a16:creationId xmlns:a16="http://schemas.microsoft.com/office/drawing/2014/main" id="{7C2D7D8E-9ECA-F44D-BCCA-5C32F6E58969}"/>
                </a:ext>
              </a:extLst>
            </p:cNvPr>
            <p:cNvSpPr/>
            <p:nvPr/>
          </p:nvSpPr>
          <p:spPr>
            <a:xfrm>
              <a:off x="2206725" y="1719715"/>
              <a:ext cx="720" cy="163"/>
            </a:xfrm>
            <a:custGeom>
              <a:avLst/>
              <a:gdLst/>
              <a:ahLst/>
              <a:cxnLst/>
              <a:rect l="l" t="t" r="r" b="b"/>
              <a:pathLst>
                <a:path w="53" h="12" extrusionOk="0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6312;p68">
              <a:extLst>
                <a:ext uri="{FF2B5EF4-FFF2-40B4-BE49-F238E27FC236}">
                  <a16:creationId xmlns:a16="http://schemas.microsoft.com/office/drawing/2014/main" id="{35536C6E-51C1-A077-C908-8FF47F1EDA13}"/>
                </a:ext>
              </a:extLst>
            </p:cNvPr>
            <p:cNvSpPr/>
            <p:nvPr/>
          </p:nvSpPr>
          <p:spPr>
            <a:xfrm>
              <a:off x="2285094" y="1766163"/>
              <a:ext cx="11622" cy="5675"/>
            </a:xfrm>
            <a:custGeom>
              <a:avLst/>
              <a:gdLst/>
              <a:ahLst/>
              <a:cxnLst/>
              <a:rect l="l" t="t" r="r" b="b"/>
              <a:pathLst>
                <a:path w="856" h="418" extrusionOk="0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6313;p68">
              <a:extLst>
                <a:ext uri="{FF2B5EF4-FFF2-40B4-BE49-F238E27FC236}">
                  <a16:creationId xmlns:a16="http://schemas.microsoft.com/office/drawing/2014/main" id="{A2EC7903-576C-F454-BB9C-2386C44622B1}"/>
                </a:ext>
              </a:extLst>
            </p:cNvPr>
            <p:cNvSpPr/>
            <p:nvPr/>
          </p:nvSpPr>
          <p:spPr>
            <a:xfrm>
              <a:off x="1868957" y="1453664"/>
              <a:ext cx="77052" cy="36456"/>
            </a:xfrm>
            <a:custGeom>
              <a:avLst/>
              <a:gdLst/>
              <a:ahLst/>
              <a:cxnLst/>
              <a:rect l="l" t="t" r="r" b="b"/>
              <a:pathLst>
                <a:path w="5675" h="2685" extrusionOk="0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6314;p68">
              <a:extLst>
                <a:ext uri="{FF2B5EF4-FFF2-40B4-BE49-F238E27FC236}">
                  <a16:creationId xmlns:a16="http://schemas.microsoft.com/office/drawing/2014/main" id="{E3183460-1A0E-875D-B252-B4E969F094F1}"/>
                </a:ext>
              </a:extLst>
            </p:cNvPr>
            <p:cNvSpPr/>
            <p:nvPr/>
          </p:nvSpPr>
          <p:spPr>
            <a:xfrm>
              <a:off x="1971712" y="1589955"/>
              <a:ext cx="30821" cy="28486"/>
            </a:xfrm>
            <a:custGeom>
              <a:avLst/>
              <a:gdLst/>
              <a:ahLst/>
              <a:cxnLst/>
              <a:rect l="l" t="t" r="r" b="b"/>
              <a:pathLst>
                <a:path w="2270" h="2098" extrusionOk="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6315;p68">
              <a:extLst>
                <a:ext uri="{FF2B5EF4-FFF2-40B4-BE49-F238E27FC236}">
                  <a16:creationId xmlns:a16="http://schemas.microsoft.com/office/drawing/2014/main" id="{CCD0F8B6-4E34-6D06-1534-86EA35760310}"/>
                </a:ext>
              </a:extLst>
            </p:cNvPr>
            <p:cNvSpPr/>
            <p:nvPr/>
          </p:nvSpPr>
          <p:spPr>
            <a:xfrm>
              <a:off x="1984936" y="1583342"/>
              <a:ext cx="6422" cy="5010"/>
            </a:xfrm>
            <a:custGeom>
              <a:avLst/>
              <a:gdLst/>
              <a:ahLst/>
              <a:cxnLst/>
              <a:rect l="l" t="t" r="r" b="b"/>
              <a:pathLst>
                <a:path w="473" h="369" extrusionOk="0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6316;p68">
              <a:extLst>
                <a:ext uri="{FF2B5EF4-FFF2-40B4-BE49-F238E27FC236}">
                  <a16:creationId xmlns:a16="http://schemas.microsoft.com/office/drawing/2014/main" id="{14E6CE4D-88CF-DFE4-8BBD-83EC071B82ED}"/>
                </a:ext>
              </a:extLst>
            </p:cNvPr>
            <p:cNvSpPr/>
            <p:nvPr/>
          </p:nvSpPr>
          <p:spPr>
            <a:xfrm>
              <a:off x="1999193" y="1543044"/>
              <a:ext cx="61805" cy="90508"/>
            </a:xfrm>
            <a:custGeom>
              <a:avLst/>
              <a:gdLst/>
              <a:ahLst/>
              <a:cxnLst/>
              <a:rect l="l" t="t" r="r" b="b"/>
              <a:pathLst>
                <a:path w="4552" h="6666" extrusionOk="0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6317;p68">
              <a:extLst>
                <a:ext uri="{FF2B5EF4-FFF2-40B4-BE49-F238E27FC236}">
                  <a16:creationId xmlns:a16="http://schemas.microsoft.com/office/drawing/2014/main" id="{F75BF1B8-AD74-2894-F462-B5E08620B7A5}"/>
                </a:ext>
              </a:extLst>
            </p:cNvPr>
            <p:cNvSpPr/>
            <p:nvPr/>
          </p:nvSpPr>
          <p:spPr>
            <a:xfrm>
              <a:off x="1996287" y="1548177"/>
              <a:ext cx="3965" cy="4861"/>
            </a:xfrm>
            <a:custGeom>
              <a:avLst/>
              <a:gdLst/>
              <a:ahLst/>
              <a:cxnLst/>
              <a:rect l="l" t="t" r="r" b="b"/>
              <a:pathLst>
                <a:path w="292" h="358" extrusionOk="0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6318;p68">
              <a:extLst>
                <a:ext uri="{FF2B5EF4-FFF2-40B4-BE49-F238E27FC236}">
                  <a16:creationId xmlns:a16="http://schemas.microsoft.com/office/drawing/2014/main" id="{3B1FD962-B11D-F255-650D-84A1CFB19DD0}"/>
                </a:ext>
              </a:extLst>
            </p:cNvPr>
            <p:cNvSpPr/>
            <p:nvPr/>
          </p:nvSpPr>
          <p:spPr>
            <a:xfrm>
              <a:off x="1989118" y="1581876"/>
              <a:ext cx="16646" cy="10848"/>
            </a:xfrm>
            <a:custGeom>
              <a:avLst/>
              <a:gdLst/>
              <a:ahLst/>
              <a:cxnLst/>
              <a:rect l="l" t="t" r="r" b="b"/>
              <a:pathLst>
                <a:path w="1226" h="799" extrusionOk="0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6319;p68">
              <a:extLst>
                <a:ext uri="{FF2B5EF4-FFF2-40B4-BE49-F238E27FC236}">
                  <a16:creationId xmlns:a16="http://schemas.microsoft.com/office/drawing/2014/main" id="{8E90AE2B-06A1-B50A-6345-DD64A568FD1E}"/>
                </a:ext>
              </a:extLst>
            </p:cNvPr>
            <p:cNvSpPr/>
            <p:nvPr/>
          </p:nvSpPr>
          <p:spPr>
            <a:xfrm>
              <a:off x="2038310" y="1522800"/>
              <a:ext cx="2009" cy="5621"/>
            </a:xfrm>
            <a:custGeom>
              <a:avLst/>
              <a:gdLst/>
              <a:ahLst/>
              <a:cxnLst/>
              <a:rect l="l" t="t" r="r" b="b"/>
              <a:pathLst>
                <a:path w="148" h="414" extrusionOk="0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6320;p68">
              <a:extLst>
                <a:ext uri="{FF2B5EF4-FFF2-40B4-BE49-F238E27FC236}">
                  <a16:creationId xmlns:a16="http://schemas.microsoft.com/office/drawing/2014/main" id="{E7AED9FD-6D37-DD32-29F7-273DBCED2237}"/>
                </a:ext>
              </a:extLst>
            </p:cNvPr>
            <p:cNvSpPr/>
            <p:nvPr/>
          </p:nvSpPr>
          <p:spPr>
            <a:xfrm>
              <a:off x="1993015" y="1584252"/>
              <a:ext cx="149" cy="543"/>
            </a:xfrm>
            <a:custGeom>
              <a:avLst/>
              <a:gdLst/>
              <a:ahLst/>
              <a:cxnLst/>
              <a:rect l="l" t="t" r="r" b="b"/>
              <a:pathLst>
                <a:path w="11" h="40" extrusionOk="0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6321;p68">
              <a:extLst>
                <a:ext uri="{FF2B5EF4-FFF2-40B4-BE49-F238E27FC236}">
                  <a16:creationId xmlns:a16="http://schemas.microsoft.com/office/drawing/2014/main" id="{EEDFADD2-4F58-0DC8-BF25-217DF8A3EB0A}"/>
                </a:ext>
              </a:extLst>
            </p:cNvPr>
            <p:cNvSpPr/>
            <p:nvPr/>
          </p:nvSpPr>
          <p:spPr>
            <a:xfrm>
              <a:off x="1992105" y="158653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6322;p68">
              <a:extLst>
                <a:ext uri="{FF2B5EF4-FFF2-40B4-BE49-F238E27FC236}">
                  <a16:creationId xmlns:a16="http://schemas.microsoft.com/office/drawing/2014/main" id="{1A1A671C-F80D-415D-50D0-02DED54267A6}"/>
                </a:ext>
              </a:extLst>
            </p:cNvPr>
            <p:cNvSpPr/>
            <p:nvPr/>
          </p:nvSpPr>
          <p:spPr>
            <a:xfrm>
              <a:off x="1992866" y="1584782"/>
              <a:ext cx="163" cy="489"/>
            </a:xfrm>
            <a:custGeom>
              <a:avLst/>
              <a:gdLst/>
              <a:ahLst/>
              <a:cxnLst/>
              <a:rect l="l" t="t" r="r" b="b"/>
              <a:pathLst>
                <a:path w="12" h="36" extrusionOk="0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6323;p68">
              <a:extLst>
                <a:ext uri="{FF2B5EF4-FFF2-40B4-BE49-F238E27FC236}">
                  <a16:creationId xmlns:a16="http://schemas.microsoft.com/office/drawing/2014/main" id="{1497FE34-1403-68FA-4D6D-01F72E5A6961}"/>
                </a:ext>
              </a:extLst>
            </p:cNvPr>
            <p:cNvSpPr/>
            <p:nvPr/>
          </p:nvSpPr>
          <p:spPr>
            <a:xfrm>
              <a:off x="1991820" y="158706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6324;p68">
              <a:extLst>
                <a:ext uri="{FF2B5EF4-FFF2-40B4-BE49-F238E27FC236}">
                  <a16:creationId xmlns:a16="http://schemas.microsoft.com/office/drawing/2014/main" id="{18E1A22B-33C5-DDEA-9D9E-F3A6B1D9E5C6}"/>
                </a:ext>
              </a:extLst>
            </p:cNvPr>
            <p:cNvSpPr/>
            <p:nvPr/>
          </p:nvSpPr>
          <p:spPr>
            <a:xfrm>
              <a:off x="1992390" y="158596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6325;p68">
              <a:extLst>
                <a:ext uri="{FF2B5EF4-FFF2-40B4-BE49-F238E27FC236}">
                  <a16:creationId xmlns:a16="http://schemas.microsoft.com/office/drawing/2014/main" id="{5AF16E76-BF90-6364-5E63-EFEBE18C752E}"/>
                </a:ext>
              </a:extLst>
            </p:cNvPr>
            <p:cNvSpPr/>
            <p:nvPr/>
          </p:nvSpPr>
          <p:spPr>
            <a:xfrm>
              <a:off x="1992635" y="1585352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6326;p68">
              <a:extLst>
                <a:ext uri="{FF2B5EF4-FFF2-40B4-BE49-F238E27FC236}">
                  <a16:creationId xmlns:a16="http://schemas.microsoft.com/office/drawing/2014/main" id="{278FF8B2-125B-0AC4-66AE-226EB1A74434}"/>
                </a:ext>
              </a:extLst>
            </p:cNvPr>
            <p:cNvSpPr/>
            <p:nvPr/>
          </p:nvSpPr>
          <p:spPr>
            <a:xfrm>
              <a:off x="1998432" y="1591000"/>
              <a:ext cx="434" cy="489"/>
            </a:xfrm>
            <a:custGeom>
              <a:avLst/>
              <a:gdLst/>
              <a:ahLst/>
              <a:cxnLst/>
              <a:rect l="l" t="t" r="r" b="b"/>
              <a:pathLst>
                <a:path w="32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4" name="Google Shape;6327;p68">
              <a:extLst>
                <a:ext uri="{FF2B5EF4-FFF2-40B4-BE49-F238E27FC236}">
                  <a16:creationId xmlns:a16="http://schemas.microsoft.com/office/drawing/2014/main" id="{4C972272-B0D0-D900-9676-0423D38DFF79}"/>
                </a:ext>
              </a:extLst>
            </p:cNvPr>
            <p:cNvSpPr/>
            <p:nvPr/>
          </p:nvSpPr>
          <p:spPr>
            <a:xfrm>
              <a:off x="1999478" y="1592046"/>
              <a:ext cx="530" cy="489"/>
            </a:xfrm>
            <a:custGeom>
              <a:avLst/>
              <a:gdLst/>
              <a:ahLst/>
              <a:cxnLst/>
              <a:rect l="l" t="t" r="r" b="b"/>
              <a:pathLst>
                <a:path w="39" h="36" extrusionOk="0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6328;p68">
              <a:extLst>
                <a:ext uri="{FF2B5EF4-FFF2-40B4-BE49-F238E27FC236}">
                  <a16:creationId xmlns:a16="http://schemas.microsoft.com/office/drawing/2014/main" id="{953EC9F1-0999-E884-D150-71DABD79CE7C}"/>
                </a:ext>
              </a:extLst>
            </p:cNvPr>
            <p:cNvSpPr/>
            <p:nvPr/>
          </p:nvSpPr>
          <p:spPr>
            <a:xfrm>
              <a:off x="1990965" y="158801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6329;p68">
              <a:extLst>
                <a:ext uri="{FF2B5EF4-FFF2-40B4-BE49-F238E27FC236}">
                  <a16:creationId xmlns:a16="http://schemas.microsoft.com/office/drawing/2014/main" id="{3AF3A89C-7C4C-CA25-4548-B031852801BD}"/>
                </a:ext>
              </a:extLst>
            </p:cNvPr>
            <p:cNvSpPr/>
            <p:nvPr/>
          </p:nvSpPr>
          <p:spPr>
            <a:xfrm>
              <a:off x="1998948" y="159157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6330;p68">
              <a:extLst>
                <a:ext uri="{FF2B5EF4-FFF2-40B4-BE49-F238E27FC236}">
                  <a16:creationId xmlns:a16="http://schemas.microsoft.com/office/drawing/2014/main" id="{F52AAB16-D5CE-559D-8D5B-D8A50380AF32}"/>
                </a:ext>
              </a:extLst>
            </p:cNvPr>
            <p:cNvSpPr/>
            <p:nvPr/>
          </p:nvSpPr>
          <p:spPr>
            <a:xfrm>
              <a:off x="1991399" y="1587579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6331;p68">
              <a:extLst>
                <a:ext uri="{FF2B5EF4-FFF2-40B4-BE49-F238E27FC236}">
                  <a16:creationId xmlns:a16="http://schemas.microsoft.com/office/drawing/2014/main" id="{D8014E01-BBC4-51C6-2872-E76A7C200B79}"/>
                </a:ext>
              </a:extLst>
            </p:cNvPr>
            <p:cNvSpPr/>
            <p:nvPr/>
          </p:nvSpPr>
          <p:spPr>
            <a:xfrm>
              <a:off x="2108940" y="1555794"/>
              <a:ext cx="19932" cy="28906"/>
            </a:xfrm>
            <a:custGeom>
              <a:avLst/>
              <a:gdLst/>
              <a:ahLst/>
              <a:cxnLst/>
              <a:rect l="l" t="t" r="r" b="b"/>
              <a:pathLst>
                <a:path w="1468" h="2129" extrusionOk="0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6332;p68">
              <a:extLst>
                <a:ext uri="{FF2B5EF4-FFF2-40B4-BE49-F238E27FC236}">
                  <a16:creationId xmlns:a16="http://schemas.microsoft.com/office/drawing/2014/main" id="{FA13C408-CD58-6BA6-0BB4-5B03956825E6}"/>
                </a:ext>
              </a:extLst>
            </p:cNvPr>
            <p:cNvSpPr/>
            <p:nvPr/>
          </p:nvSpPr>
          <p:spPr>
            <a:xfrm>
              <a:off x="2132850" y="1574558"/>
              <a:ext cx="8948" cy="12288"/>
            </a:xfrm>
            <a:custGeom>
              <a:avLst/>
              <a:gdLst/>
              <a:ahLst/>
              <a:cxnLst/>
              <a:rect l="l" t="t" r="r" b="b"/>
              <a:pathLst>
                <a:path w="659" h="905" extrusionOk="0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6333;p68">
              <a:extLst>
                <a:ext uri="{FF2B5EF4-FFF2-40B4-BE49-F238E27FC236}">
                  <a16:creationId xmlns:a16="http://schemas.microsoft.com/office/drawing/2014/main" id="{74D8D364-DCD2-46E5-18CD-00F03FB47589}"/>
                </a:ext>
              </a:extLst>
            </p:cNvPr>
            <p:cNvSpPr/>
            <p:nvPr/>
          </p:nvSpPr>
          <p:spPr>
            <a:xfrm>
              <a:off x="2116217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6334;p68">
              <a:extLst>
                <a:ext uri="{FF2B5EF4-FFF2-40B4-BE49-F238E27FC236}">
                  <a16:creationId xmlns:a16="http://schemas.microsoft.com/office/drawing/2014/main" id="{B928B0D0-6654-EFBA-1002-158D1071D92A}"/>
                </a:ext>
              </a:extLst>
            </p:cNvPr>
            <p:cNvSpPr/>
            <p:nvPr/>
          </p:nvSpPr>
          <p:spPr>
            <a:xfrm>
              <a:off x="2117168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6335;p68">
              <a:extLst>
                <a:ext uri="{FF2B5EF4-FFF2-40B4-BE49-F238E27FC236}">
                  <a16:creationId xmlns:a16="http://schemas.microsoft.com/office/drawing/2014/main" id="{3587425E-08AE-89EF-EB02-9BBBDF5B34FF}"/>
                </a:ext>
              </a:extLst>
            </p:cNvPr>
            <p:cNvSpPr/>
            <p:nvPr/>
          </p:nvSpPr>
          <p:spPr>
            <a:xfrm>
              <a:off x="2115267" y="158449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6336;p68">
              <a:extLst>
                <a:ext uri="{FF2B5EF4-FFF2-40B4-BE49-F238E27FC236}">
                  <a16:creationId xmlns:a16="http://schemas.microsoft.com/office/drawing/2014/main" id="{3ED69507-5523-6D63-EC92-C8D466049EFC}"/>
                </a:ext>
              </a:extLst>
            </p:cNvPr>
            <p:cNvSpPr/>
            <p:nvPr/>
          </p:nvSpPr>
          <p:spPr>
            <a:xfrm>
              <a:off x="2115742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6337;p68">
              <a:extLst>
                <a:ext uri="{FF2B5EF4-FFF2-40B4-BE49-F238E27FC236}">
                  <a16:creationId xmlns:a16="http://schemas.microsoft.com/office/drawing/2014/main" id="{ACFCA2C4-D99E-34AD-6821-69C1EDF32331}"/>
                </a:ext>
              </a:extLst>
            </p:cNvPr>
            <p:cNvSpPr/>
            <p:nvPr/>
          </p:nvSpPr>
          <p:spPr>
            <a:xfrm>
              <a:off x="2114357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6338;p68">
              <a:extLst>
                <a:ext uri="{FF2B5EF4-FFF2-40B4-BE49-F238E27FC236}">
                  <a16:creationId xmlns:a16="http://schemas.microsoft.com/office/drawing/2014/main" id="{88915708-E6A2-8BB3-10EB-12A3A7AD11DA}"/>
                </a:ext>
              </a:extLst>
            </p:cNvPr>
            <p:cNvSpPr/>
            <p:nvPr/>
          </p:nvSpPr>
          <p:spPr>
            <a:xfrm>
              <a:off x="2115022" y="15844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6339;p68">
              <a:extLst>
                <a:ext uri="{FF2B5EF4-FFF2-40B4-BE49-F238E27FC236}">
                  <a16:creationId xmlns:a16="http://schemas.microsoft.com/office/drawing/2014/main" id="{80D980FD-0063-F5C8-B129-66F2E9498794}"/>
                </a:ext>
              </a:extLst>
            </p:cNvPr>
            <p:cNvSpPr/>
            <p:nvPr/>
          </p:nvSpPr>
          <p:spPr>
            <a:xfrm>
              <a:off x="2117643" y="158468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6340;p68">
              <a:extLst>
                <a:ext uri="{FF2B5EF4-FFF2-40B4-BE49-F238E27FC236}">
                  <a16:creationId xmlns:a16="http://schemas.microsoft.com/office/drawing/2014/main" id="{D2832EE9-6FA6-1185-05E4-1FDE4DC71185}"/>
                </a:ext>
              </a:extLst>
            </p:cNvPr>
            <p:cNvSpPr/>
            <p:nvPr/>
          </p:nvSpPr>
          <p:spPr>
            <a:xfrm>
              <a:off x="2120263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6341;p68">
              <a:extLst>
                <a:ext uri="{FF2B5EF4-FFF2-40B4-BE49-F238E27FC236}">
                  <a16:creationId xmlns:a16="http://schemas.microsoft.com/office/drawing/2014/main" id="{5756F063-2144-F6DD-0B74-55113EF6EBCE}"/>
                </a:ext>
              </a:extLst>
            </p:cNvPr>
            <p:cNvSpPr/>
            <p:nvPr/>
          </p:nvSpPr>
          <p:spPr>
            <a:xfrm>
              <a:off x="212087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6342;p68">
              <a:extLst>
                <a:ext uri="{FF2B5EF4-FFF2-40B4-BE49-F238E27FC236}">
                  <a16:creationId xmlns:a16="http://schemas.microsoft.com/office/drawing/2014/main" id="{7A42D4D9-5FF9-7A0F-49B9-6247C51AF1C1}"/>
                </a:ext>
              </a:extLst>
            </p:cNvPr>
            <p:cNvSpPr/>
            <p:nvPr/>
          </p:nvSpPr>
          <p:spPr>
            <a:xfrm>
              <a:off x="2120399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6343;p68">
              <a:extLst>
                <a:ext uri="{FF2B5EF4-FFF2-40B4-BE49-F238E27FC236}">
                  <a16:creationId xmlns:a16="http://schemas.microsoft.com/office/drawing/2014/main" id="{731BF209-EACD-7B01-5A6C-A4E24B19D090}"/>
                </a:ext>
              </a:extLst>
            </p:cNvPr>
            <p:cNvSpPr/>
            <p:nvPr/>
          </p:nvSpPr>
          <p:spPr>
            <a:xfrm>
              <a:off x="2118118" y="15847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6344;p68">
              <a:extLst>
                <a:ext uri="{FF2B5EF4-FFF2-40B4-BE49-F238E27FC236}">
                  <a16:creationId xmlns:a16="http://schemas.microsoft.com/office/drawing/2014/main" id="{EC16431D-6F07-AB40-4FE8-AB3141D8D56A}"/>
                </a:ext>
              </a:extLst>
            </p:cNvPr>
            <p:cNvSpPr/>
            <p:nvPr/>
          </p:nvSpPr>
          <p:spPr>
            <a:xfrm>
              <a:off x="2118553" y="1584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6345;p68">
              <a:extLst>
                <a:ext uri="{FF2B5EF4-FFF2-40B4-BE49-F238E27FC236}">
                  <a16:creationId xmlns:a16="http://schemas.microsoft.com/office/drawing/2014/main" id="{F8EAF129-D374-E556-7EE6-220F2761D575}"/>
                </a:ext>
              </a:extLst>
            </p:cNvPr>
            <p:cNvSpPr/>
            <p:nvPr/>
          </p:nvSpPr>
          <p:spPr>
            <a:xfrm>
              <a:off x="2118973" y="158487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3" name="Google Shape;6346;p68">
              <a:extLst>
                <a:ext uri="{FF2B5EF4-FFF2-40B4-BE49-F238E27FC236}">
                  <a16:creationId xmlns:a16="http://schemas.microsoft.com/office/drawing/2014/main" id="{659FA8B6-310C-403F-C30F-D5E71114E6F9}"/>
                </a:ext>
              </a:extLst>
            </p:cNvPr>
            <p:cNvSpPr/>
            <p:nvPr/>
          </p:nvSpPr>
          <p:spPr>
            <a:xfrm>
              <a:off x="2119408" y="15849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4" name="Google Shape;6347;p68">
              <a:extLst>
                <a:ext uri="{FF2B5EF4-FFF2-40B4-BE49-F238E27FC236}">
                  <a16:creationId xmlns:a16="http://schemas.microsoft.com/office/drawing/2014/main" id="{24D13F87-D00E-02F9-F2B7-9D9EA0BECED8}"/>
                </a:ext>
              </a:extLst>
            </p:cNvPr>
            <p:cNvSpPr/>
            <p:nvPr/>
          </p:nvSpPr>
          <p:spPr>
            <a:xfrm>
              <a:off x="2116692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6348;p68">
              <a:extLst>
                <a:ext uri="{FF2B5EF4-FFF2-40B4-BE49-F238E27FC236}">
                  <a16:creationId xmlns:a16="http://schemas.microsoft.com/office/drawing/2014/main" id="{42F77FE8-4288-669D-B369-8D6F71173ACF}"/>
                </a:ext>
              </a:extLst>
            </p:cNvPr>
            <p:cNvSpPr/>
            <p:nvPr/>
          </p:nvSpPr>
          <p:spPr>
            <a:xfrm>
              <a:off x="2119734" y="158501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6349;p68">
              <a:extLst>
                <a:ext uri="{FF2B5EF4-FFF2-40B4-BE49-F238E27FC236}">
                  <a16:creationId xmlns:a16="http://schemas.microsoft.com/office/drawing/2014/main" id="{E1A79CE1-B484-4012-95ED-0D243C2A5056}"/>
                </a:ext>
              </a:extLst>
            </p:cNvPr>
            <p:cNvSpPr/>
            <p:nvPr/>
          </p:nvSpPr>
          <p:spPr>
            <a:xfrm>
              <a:off x="2113936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6350;p68">
              <a:extLst>
                <a:ext uri="{FF2B5EF4-FFF2-40B4-BE49-F238E27FC236}">
                  <a16:creationId xmlns:a16="http://schemas.microsoft.com/office/drawing/2014/main" id="{D7B069E4-32E3-22C4-4F83-D0DA08A4AF08}"/>
                </a:ext>
              </a:extLst>
            </p:cNvPr>
            <p:cNvSpPr/>
            <p:nvPr/>
          </p:nvSpPr>
          <p:spPr>
            <a:xfrm>
              <a:off x="212064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6351;p68">
              <a:extLst>
                <a:ext uri="{FF2B5EF4-FFF2-40B4-BE49-F238E27FC236}">
                  <a16:creationId xmlns:a16="http://schemas.microsoft.com/office/drawing/2014/main" id="{D59A35F3-CC06-3512-4492-587698982053}"/>
                </a:ext>
              </a:extLst>
            </p:cNvPr>
            <p:cNvSpPr/>
            <p:nvPr/>
          </p:nvSpPr>
          <p:spPr>
            <a:xfrm>
              <a:off x="2182285" y="1554259"/>
              <a:ext cx="4766" cy="7617"/>
            </a:xfrm>
            <a:custGeom>
              <a:avLst/>
              <a:gdLst/>
              <a:ahLst/>
              <a:cxnLst/>
              <a:rect l="l" t="t" r="r" b="b"/>
              <a:pathLst>
                <a:path w="351" h="561" extrusionOk="0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6352;p68">
              <a:extLst>
                <a:ext uri="{FF2B5EF4-FFF2-40B4-BE49-F238E27FC236}">
                  <a16:creationId xmlns:a16="http://schemas.microsoft.com/office/drawing/2014/main" id="{F31DD929-6EA7-9B14-F941-92EE946315B9}"/>
                </a:ext>
              </a:extLst>
            </p:cNvPr>
            <p:cNvSpPr/>
            <p:nvPr/>
          </p:nvSpPr>
          <p:spPr>
            <a:xfrm>
              <a:off x="2133094" y="1420616"/>
              <a:ext cx="90752" cy="158463"/>
            </a:xfrm>
            <a:custGeom>
              <a:avLst/>
              <a:gdLst/>
              <a:ahLst/>
              <a:cxnLst/>
              <a:rect l="l" t="t" r="r" b="b"/>
              <a:pathLst>
                <a:path w="6684" h="11671" extrusionOk="0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6353;p68">
              <a:extLst>
                <a:ext uri="{FF2B5EF4-FFF2-40B4-BE49-F238E27FC236}">
                  <a16:creationId xmlns:a16="http://schemas.microsoft.com/office/drawing/2014/main" id="{6E24EE91-627A-1B5E-E1C2-DB808646AB60}"/>
                </a:ext>
              </a:extLst>
            </p:cNvPr>
            <p:cNvSpPr/>
            <p:nvPr/>
          </p:nvSpPr>
          <p:spPr>
            <a:xfrm>
              <a:off x="2223833" y="14593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6354;p68">
              <a:extLst>
                <a:ext uri="{FF2B5EF4-FFF2-40B4-BE49-F238E27FC236}">
                  <a16:creationId xmlns:a16="http://schemas.microsoft.com/office/drawing/2014/main" id="{791E3F14-5A6B-3B9C-1F36-137C0FF5B400}"/>
                </a:ext>
              </a:extLst>
            </p:cNvPr>
            <p:cNvSpPr/>
            <p:nvPr/>
          </p:nvSpPr>
          <p:spPr>
            <a:xfrm>
              <a:off x="2221022" y="145424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6355;p68">
              <a:extLst>
                <a:ext uri="{FF2B5EF4-FFF2-40B4-BE49-F238E27FC236}">
                  <a16:creationId xmlns:a16="http://schemas.microsoft.com/office/drawing/2014/main" id="{D6408500-8035-CEB0-A621-69C8C81F0E16}"/>
                </a:ext>
              </a:extLst>
            </p:cNvPr>
            <p:cNvSpPr/>
            <p:nvPr/>
          </p:nvSpPr>
          <p:spPr>
            <a:xfrm>
              <a:off x="2221782" y="1455673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6356;p68">
              <a:extLst>
                <a:ext uri="{FF2B5EF4-FFF2-40B4-BE49-F238E27FC236}">
                  <a16:creationId xmlns:a16="http://schemas.microsoft.com/office/drawing/2014/main" id="{6A4D5B28-516D-CC98-4BDA-728672878220}"/>
                </a:ext>
              </a:extLst>
            </p:cNvPr>
            <p:cNvSpPr/>
            <p:nvPr/>
          </p:nvSpPr>
          <p:spPr>
            <a:xfrm>
              <a:off x="2221552" y="1455347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6357;p68">
              <a:extLst>
                <a:ext uri="{FF2B5EF4-FFF2-40B4-BE49-F238E27FC236}">
                  <a16:creationId xmlns:a16="http://schemas.microsoft.com/office/drawing/2014/main" id="{77B8E47D-E6CC-A8BE-F013-ABBC1B83498A}"/>
                </a:ext>
              </a:extLst>
            </p:cNvPr>
            <p:cNvSpPr/>
            <p:nvPr/>
          </p:nvSpPr>
          <p:spPr>
            <a:xfrm>
              <a:off x="2221171" y="14545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5" name="Google Shape;6358;p68">
              <a:extLst>
                <a:ext uri="{FF2B5EF4-FFF2-40B4-BE49-F238E27FC236}">
                  <a16:creationId xmlns:a16="http://schemas.microsoft.com/office/drawing/2014/main" id="{92B26FC2-0010-F582-3287-DBC696A4036D}"/>
                </a:ext>
              </a:extLst>
            </p:cNvPr>
            <p:cNvSpPr/>
            <p:nvPr/>
          </p:nvSpPr>
          <p:spPr>
            <a:xfrm>
              <a:off x="2223737" y="1458864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6359;p68">
              <a:extLst>
                <a:ext uri="{FF2B5EF4-FFF2-40B4-BE49-F238E27FC236}">
                  <a16:creationId xmlns:a16="http://schemas.microsoft.com/office/drawing/2014/main" id="{A094869A-3837-4983-D908-ABA79A1B6096}"/>
                </a:ext>
              </a:extLst>
            </p:cNvPr>
            <p:cNvSpPr/>
            <p:nvPr/>
          </p:nvSpPr>
          <p:spPr>
            <a:xfrm>
              <a:off x="2221361" y="1454967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6360;p68">
              <a:extLst>
                <a:ext uri="{FF2B5EF4-FFF2-40B4-BE49-F238E27FC236}">
                  <a16:creationId xmlns:a16="http://schemas.microsoft.com/office/drawing/2014/main" id="{DA2A7BA6-FBFB-694A-D4E4-6D99B8204CC0}"/>
                </a:ext>
              </a:extLst>
            </p:cNvPr>
            <p:cNvSpPr/>
            <p:nvPr/>
          </p:nvSpPr>
          <p:spPr>
            <a:xfrm>
              <a:off x="2223642" y="14584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6361;p68">
              <a:extLst>
                <a:ext uri="{FF2B5EF4-FFF2-40B4-BE49-F238E27FC236}">
                  <a16:creationId xmlns:a16="http://schemas.microsoft.com/office/drawing/2014/main" id="{B379F214-8250-9567-5316-96EC69CBA07E}"/>
                </a:ext>
              </a:extLst>
            </p:cNvPr>
            <p:cNvSpPr/>
            <p:nvPr/>
          </p:nvSpPr>
          <p:spPr>
            <a:xfrm>
              <a:off x="2222692" y="145686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6362;p68">
              <a:extLst>
                <a:ext uri="{FF2B5EF4-FFF2-40B4-BE49-F238E27FC236}">
                  <a16:creationId xmlns:a16="http://schemas.microsoft.com/office/drawing/2014/main" id="{F5AF20E1-A27C-4EAD-19CA-CE997E378C25}"/>
                </a:ext>
              </a:extLst>
            </p:cNvPr>
            <p:cNvSpPr/>
            <p:nvPr/>
          </p:nvSpPr>
          <p:spPr>
            <a:xfrm>
              <a:off x="2222502" y="14565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6363;p68">
              <a:extLst>
                <a:ext uri="{FF2B5EF4-FFF2-40B4-BE49-F238E27FC236}">
                  <a16:creationId xmlns:a16="http://schemas.microsoft.com/office/drawing/2014/main" id="{190E0360-B84A-26FF-2987-D28988955F99}"/>
                </a:ext>
              </a:extLst>
            </p:cNvPr>
            <p:cNvSpPr/>
            <p:nvPr/>
          </p:nvSpPr>
          <p:spPr>
            <a:xfrm>
              <a:off x="2223547" y="145800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6364;p68">
              <a:extLst>
                <a:ext uri="{FF2B5EF4-FFF2-40B4-BE49-F238E27FC236}">
                  <a16:creationId xmlns:a16="http://schemas.microsoft.com/office/drawing/2014/main" id="{73DA38BB-C2FA-5043-0136-52BDDEFDC120}"/>
                </a:ext>
              </a:extLst>
            </p:cNvPr>
            <p:cNvSpPr/>
            <p:nvPr/>
          </p:nvSpPr>
          <p:spPr>
            <a:xfrm>
              <a:off x="2223303" y="145757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6365;p68">
              <a:extLst>
                <a:ext uri="{FF2B5EF4-FFF2-40B4-BE49-F238E27FC236}">
                  <a16:creationId xmlns:a16="http://schemas.microsoft.com/office/drawing/2014/main" id="{5A1B900D-07A6-348C-5647-D660D20BC6A8}"/>
                </a:ext>
              </a:extLst>
            </p:cNvPr>
            <p:cNvSpPr/>
            <p:nvPr/>
          </p:nvSpPr>
          <p:spPr>
            <a:xfrm>
              <a:off x="2222258" y="1456338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6366;p68">
              <a:extLst>
                <a:ext uri="{FF2B5EF4-FFF2-40B4-BE49-F238E27FC236}">
                  <a16:creationId xmlns:a16="http://schemas.microsoft.com/office/drawing/2014/main" id="{2806EEE8-5945-ECBF-E572-23A4E04EF6ED}"/>
                </a:ext>
              </a:extLst>
            </p:cNvPr>
            <p:cNvSpPr/>
            <p:nvPr/>
          </p:nvSpPr>
          <p:spPr>
            <a:xfrm>
              <a:off x="2220927" y="1453922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6367;p68">
              <a:extLst>
                <a:ext uri="{FF2B5EF4-FFF2-40B4-BE49-F238E27FC236}">
                  <a16:creationId xmlns:a16="http://schemas.microsoft.com/office/drawing/2014/main" id="{7339FB51-CCCB-91CC-F0D9-9DC57B5C4714}"/>
                </a:ext>
              </a:extLst>
            </p:cNvPr>
            <p:cNvSpPr/>
            <p:nvPr/>
          </p:nvSpPr>
          <p:spPr>
            <a:xfrm>
              <a:off x="2223398" y="145776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6368;p68">
              <a:extLst>
                <a:ext uri="{FF2B5EF4-FFF2-40B4-BE49-F238E27FC236}">
                  <a16:creationId xmlns:a16="http://schemas.microsoft.com/office/drawing/2014/main" id="{E5171AF3-15FB-3122-8545-C009E1EC386E}"/>
                </a:ext>
              </a:extLst>
            </p:cNvPr>
            <p:cNvSpPr/>
            <p:nvPr/>
          </p:nvSpPr>
          <p:spPr>
            <a:xfrm>
              <a:off x="2222882" y="1457058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6369;p68">
              <a:extLst>
                <a:ext uri="{FF2B5EF4-FFF2-40B4-BE49-F238E27FC236}">
                  <a16:creationId xmlns:a16="http://schemas.microsoft.com/office/drawing/2014/main" id="{5A96D46E-5AF3-1F27-4796-56B0CD6FF91E}"/>
                </a:ext>
              </a:extLst>
            </p:cNvPr>
            <p:cNvSpPr/>
            <p:nvPr/>
          </p:nvSpPr>
          <p:spPr>
            <a:xfrm>
              <a:off x="2220886" y="14532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6370;p68">
              <a:extLst>
                <a:ext uri="{FF2B5EF4-FFF2-40B4-BE49-F238E27FC236}">
                  <a16:creationId xmlns:a16="http://schemas.microsoft.com/office/drawing/2014/main" id="{5CEFC26A-E982-8C9B-C49B-7F6F96A5CC5B}"/>
                </a:ext>
              </a:extLst>
            </p:cNvPr>
            <p:cNvSpPr/>
            <p:nvPr/>
          </p:nvSpPr>
          <p:spPr>
            <a:xfrm>
              <a:off x="2222027" y="145601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6371;p68">
              <a:extLst>
                <a:ext uri="{FF2B5EF4-FFF2-40B4-BE49-F238E27FC236}">
                  <a16:creationId xmlns:a16="http://schemas.microsoft.com/office/drawing/2014/main" id="{916A3B13-2DFB-885D-9586-47B1B1C37028}"/>
                </a:ext>
              </a:extLst>
            </p:cNvPr>
            <p:cNvSpPr/>
            <p:nvPr/>
          </p:nvSpPr>
          <p:spPr>
            <a:xfrm>
              <a:off x="2220886" y="145354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6372;p68">
              <a:extLst>
                <a:ext uri="{FF2B5EF4-FFF2-40B4-BE49-F238E27FC236}">
                  <a16:creationId xmlns:a16="http://schemas.microsoft.com/office/drawing/2014/main" id="{6DB7D4D3-A210-2D9A-1B5C-4FC080417DD3}"/>
                </a:ext>
              </a:extLst>
            </p:cNvPr>
            <p:cNvSpPr/>
            <p:nvPr/>
          </p:nvSpPr>
          <p:spPr>
            <a:xfrm>
              <a:off x="2201498" y="1421268"/>
              <a:ext cx="6667" cy="5146"/>
            </a:xfrm>
            <a:custGeom>
              <a:avLst/>
              <a:gdLst/>
              <a:ahLst/>
              <a:cxnLst/>
              <a:rect l="l" t="t" r="r" b="b"/>
              <a:pathLst>
                <a:path w="491" h="379" extrusionOk="0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6373;p68">
              <a:extLst>
                <a:ext uri="{FF2B5EF4-FFF2-40B4-BE49-F238E27FC236}">
                  <a16:creationId xmlns:a16="http://schemas.microsoft.com/office/drawing/2014/main" id="{0A95E4A0-A3EF-EBA7-D05B-AA9F988C004A}"/>
                </a:ext>
              </a:extLst>
            </p:cNvPr>
            <p:cNvSpPr/>
            <p:nvPr/>
          </p:nvSpPr>
          <p:spPr>
            <a:xfrm>
              <a:off x="2212618" y="1541442"/>
              <a:ext cx="2580" cy="489"/>
            </a:xfrm>
            <a:custGeom>
              <a:avLst/>
              <a:gdLst/>
              <a:ahLst/>
              <a:cxnLst/>
              <a:rect l="l" t="t" r="r" b="b"/>
              <a:pathLst>
                <a:path w="190" h="36" extrusionOk="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6374;p68">
              <a:extLst>
                <a:ext uri="{FF2B5EF4-FFF2-40B4-BE49-F238E27FC236}">
                  <a16:creationId xmlns:a16="http://schemas.microsoft.com/office/drawing/2014/main" id="{5E2DAC54-FB4C-7DFC-A0C5-499505B29D16}"/>
                </a:ext>
              </a:extLst>
            </p:cNvPr>
            <p:cNvSpPr/>
            <p:nvPr/>
          </p:nvSpPr>
          <p:spPr>
            <a:xfrm>
              <a:off x="2219746" y="1534599"/>
              <a:ext cx="33333" cy="20244"/>
            </a:xfrm>
            <a:custGeom>
              <a:avLst/>
              <a:gdLst/>
              <a:ahLst/>
              <a:cxnLst/>
              <a:rect l="l" t="t" r="r" b="b"/>
              <a:pathLst>
                <a:path w="2455" h="1491" extrusionOk="0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6375;p68">
              <a:extLst>
                <a:ext uri="{FF2B5EF4-FFF2-40B4-BE49-F238E27FC236}">
                  <a16:creationId xmlns:a16="http://schemas.microsoft.com/office/drawing/2014/main" id="{3795248C-2FD6-9352-1AB6-F0F50BB8EE93}"/>
                </a:ext>
              </a:extLst>
            </p:cNvPr>
            <p:cNvSpPr/>
            <p:nvPr/>
          </p:nvSpPr>
          <p:spPr>
            <a:xfrm>
              <a:off x="2210051" y="1545190"/>
              <a:ext cx="7047" cy="5092"/>
            </a:xfrm>
            <a:custGeom>
              <a:avLst/>
              <a:gdLst/>
              <a:ahLst/>
              <a:cxnLst/>
              <a:rect l="l" t="t" r="r" b="b"/>
              <a:pathLst>
                <a:path w="519" h="375" extrusionOk="0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6376;p68">
              <a:extLst>
                <a:ext uri="{FF2B5EF4-FFF2-40B4-BE49-F238E27FC236}">
                  <a16:creationId xmlns:a16="http://schemas.microsoft.com/office/drawing/2014/main" id="{2515E6EF-AD36-CD6E-CE2F-D03088723D51}"/>
                </a:ext>
              </a:extLst>
            </p:cNvPr>
            <p:cNvSpPr/>
            <p:nvPr/>
          </p:nvSpPr>
          <p:spPr>
            <a:xfrm>
              <a:off x="2234002" y="154998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6377;p68">
              <a:extLst>
                <a:ext uri="{FF2B5EF4-FFF2-40B4-BE49-F238E27FC236}">
                  <a16:creationId xmlns:a16="http://schemas.microsoft.com/office/drawing/2014/main" id="{E1D9F811-970D-AEBB-5E46-90C18DA4E28A}"/>
                </a:ext>
              </a:extLst>
            </p:cNvPr>
            <p:cNvSpPr/>
            <p:nvPr/>
          </p:nvSpPr>
          <p:spPr>
            <a:xfrm>
              <a:off x="2234342" y="155002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6378;p68">
              <a:extLst>
                <a:ext uri="{FF2B5EF4-FFF2-40B4-BE49-F238E27FC236}">
                  <a16:creationId xmlns:a16="http://schemas.microsoft.com/office/drawing/2014/main" id="{2B6EC278-16BE-251D-645F-F5B9615ED02E}"/>
                </a:ext>
              </a:extLst>
            </p:cNvPr>
            <p:cNvSpPr/>
            <p:nvPr/>
          </p:nvSpPr>
          <p:spPr>
            <a:xfrm>
              <a:off x="2234722" y="15501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6379;p68">
              <a:extLst>
                <a:ext uri="{FF2B5EF4-FFF2-40B4-BE49-F238E27FC236}">
                  <a16:creationId xmlns:a16="http://schemas.microsoft.com/office/drawing/2014/main" id="{76DF95EE-4968-FCCC-4DC0-5243A27B78BA}"/>
                </a:ext>
              </a:extLst>
            </p:cNvPr>
            <p:cNvSpPr/>
            <p:nvPr/>
          </p:nvSpPr>
          <p:spPr>
            <a:xfrm>
              <a:off x="2234572" y="155007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6380;p68">
              <a:extLst>
                <a:ext uri="{FF2B5EF4-FFF2-40B4-BE49-F238E27FC236}">
                  <a16:creationId xmlns:a16="http://schemas.microsoft.com/office/drawing/2014/main" id="{9B28B201-862D-7ADB-3D22-D62FF74AD23B}"/>
                </a:ext>
              </a:extLst>
            </p:cNvPr>
            <p:cNvSpPr/>
            <p:nvPr/>
          </p:nvSpPr>
          <p:spPr>
            <a:xfrm>
              <a:off x="2229630" y="1549982"/>
              <a:ext cx="733" cy="54"/>
            </a:xfrm>
            <a:custGeom>
              <a:avLst/>
              <a:gdLst/>
              <a:ahLst/>
              <a:cxnLst/>
              <a:rect l="l" t="t" r="r" b="b"/>
              <a:pathLst>
                <a:path w="54" h="4" extrusionOk="0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6381;p68">
              <a:extLst>
                <a:ext uri="{FF2B5EF4-FFF2-40B4-BE49-F238E27FC236}">
                  <a16:creationId xmlns:a16="http://schemas.microsoft.com/office/drawing/2014/main" id="{60C9042C-87BB-3D14-1827-5ACE44461AF4}"/>
                </a:ext>
              </a:extLst>
            </p:cNvPr>
            <p:cNvSpPr/>
            <p:nvPr/>
          </p:nvSpPr>
          <p:spPr>
            <a:xfrm>
              <a:off x="2245652" y="1554599"/>
              <a:ext cx="530" cy="54"/>
            </a:xfrm>
            <a:custGeom>
              <a:avLst/>
              <a:gdLst/>
              <a:ahLst/>
              <a:cxnLst/>
              <a:rect l="l" t="t" r="r" b="b"/>
              <a:pathLst>
                <a:path w="39" h="4" extrusionOk="0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6382;p68">
              <a:extLst>
                <a:ext uri="{FF2B5EF4-FFF2-40B4-BE49-F238E27FC236}">
                  <a16:creationId xmlns:a16="http://schemas.microsoft.com/office/drawing/2014/main" id="{968EBB17-894E-04D4-2355-20810316D641}"/>
                </a:ext>
              </a:extLst>
            </p:cNvPr>
            <p:cNvSpPr/>
            <p:nvPr/>
          </p:nvSpPr>
          <p:spPr>
            <a:xfrm>
              <a:off x="2244986" y="1554544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6383;p68">
              <a:extLst>
                <a:ext uri="{FF2B5EF4-FFF2-40B4-BE49-F238E27FC236}">
                  <a16:creationId xmlns:a16="http://schemas.microsoft.com/office/drawing/2014/main" id="{A5A1A4C8-92B7-7F08-C8F8-2CD52CCF0F23}"/>
                </a:ext>
              </a:extLst>
            </p:cNvPr>
            <p:cNvSpPr/>
            <p:nvPr/>
          </p:nvSpPr>
          <p:spPr>
            <a:xfrm>
              <a:off x="2235102" y="155021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6384;p68">
              <a:extLst>
                <a:ext uri="{FF2B5EF4-FFF2-40B4-BE49-F238E27FC236}">
                  <a16:creationId xmlns:a16="http://schemas.microsoft.com/office/drawing/2014/main" id="{D3FA22E7-4629-17B5-372E-3CC2B6B8803E}"/>
                </a:ext>
              </a:extLst>
            </p:cNvPr>
            <p:cNvSpPr/>
            <p:nvPr/>
          </p:nvSpPr>
          <p:spPr>
            <a:xfrm>
              <a:off x="2244416" y="1554544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6385;p68">
              <a:extLst>
                <a:ext uri="{FF2B5EF4-FFF2-40B4-BE49-F238E27FC236}">
                  <a16:creationId xmlns:a16="http://schemas.microsoft.com/office/drawing/2014/main" id="{0D3A2961-7DCA-7154-B702-8E5589A572B0}"/>
                </a:ext>
              </a:extLst>
            </p:cNvPr>
            <p:cNvSpPr/>
            <p:nvPr/>
          </p:nvSpPr>
          <p:spPr>
            <a:xfrm>
              <a:off x="2233622" y="15499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6386;p68">
              <a:extLst>
                <a:ext uri="{FF2B5EF4-FFF2-40B4-BE49-F238E27FC236}">
                  <a16:creationId xmlns:a16="http://schemas.microsoft.com/office/drawing/2014/main" id="{481555CD-12AB-7C36-D3B4-A7786665E41C}"/>
                </a:ext>
              </a:extLst>
            </p:cNvPr>
            <p:cNvSpPr/>
            <p:nvPr/>
          </p:nvSpPr>
          <p:spPr>
            <a:xfrm>
              <a:off x="2247267" y="1554789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6387;p68">
              <a:extLst>
                <a:ext uri="{FF2B5EF4-FFF2-40B4-BE49-F238E27FC236}">
                  <a16:creationId xmlns:a16="http://schemas.microsoft.com/office/drawing/2014/main" id="{2158EA28-DAA4-0C6C-FD01-856EE45555E5}"/>
                </a:ext>
              </a:extLst>
            </p:cNvPr>
            <p:cNvSpPr/>
            <p:nvPr/>
          </p:nvSpPr>
          <p:spPr>
            <a:xfrm>
              <a:off x="2246412" y="15546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6388;p68">
              <a:extLst>
                <a:ext uri="{FF2B5EF4-FFF2-40B4-BE49-F238E27FC236}">
                  <a16:creationId xmlns:a16="http://schemas.microsoft.com/office/drawing/2014/main" id="{069AA07C-4D26-7CB9-2B1A-3BC1D39CD372}"/>
                </a:ext>
              </a:extLst>
            </p:cNvPr>
            <p:cNvSpPr/>
            <p:nvPr/>
          </p:nvSpPr>
          <p:spPr>
            <a:xfrm>
              <a:off x="2243941" y="1554504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6389;p68">
              <a:extLst>
                <a:ext uri="{FF2B5EF4-FFF2-40B4-BE49-F238E27FC236}">
                  <a16:creationId xmlns:a16="http://schemas.microsoft.com/office/drawing/2014/main" id="{C6CFCFEE-CD88-6F56-6CF8-F613ABF6A37B}"/>
                </a:ext>
              </a:extLst>
            </p:cNvPr>
            <p:cNvSpPr/>
            <p:nvPr/>
          </p:nvSpPr>
          <p:spPr>
            <a:xfrm>
              <a:off x="2242420" y="1554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6390;p68">
              <a:extLst>
                <a:ext uri="{FF2B5EF4-FFF2-40B4-BE49-F238E27FC236}">
                  <a16:creationId xmlns:a16="http://schemas.microsoft.com/office/drawing/2014/main" id="{57B51B5F-11A4-FE4F-CE45-98FC4B6E2D81}"/>
                </a:ext>
              </a:extLst>
            </p:cNvPr>
            <p:cNvSpPr/>
            <p:nvPr/>
          </p:nvSpPr>
          <p:spPr>
            <a:xfrm>
              <a:off x="2242230" y="155450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6391;p68">
              <a:extLst>
                <a:ext uri="{FF2B5EF4-FFF2-40B4-BE49-F238E27FC236}">
                  <a16:creationId xmlns:a16="http://schemas.microsoft.com/office/drawing/2014/main" id="{42CBC1AE-CB38-41A8-E04F-76E0162D7BBE}"/>
                </a:ext>
              </a:extLst>
            </p:cNvPr>
            <p:cNvSpPr/>
            <p:nvPr/>
          </p:nvSpPr>
          <p:spPr>
            <a:xfrm>
              <a:off x="2228530" y="1550023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6392;p68">
              <a:extLst>
                <a:ext uri="{FF2B5EF4-FFF2-40B4-BE49-F238E27FC236}">
                  <a16:creationId xmlns:a16="http://schemas.microsoft.com/office/drawing/2014/main" id="{C48BCF9A-8BF0-568B-548C-C068FA1B14C0}"/>
                </a:ext>
              </a:extLst>
            </p:cNvPr>
            <p:cNvSpPr/>
            <p:nvPr/>
          </p:nvSpPr>
          <p:spPr>
            <a:xfrm>
              <a:off x="2243506" y="15544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6393;p68">
              <a:extLst>
                <a:ext uri="{FF2B5EF4-FFF2-40B4-BE49-F238E27FC236}">
                  <a16:creationId xmlns:a16="http://schemas.microsoft.com/office/drawing/2014/main" id="{8BEDD0D9-EBEA-A21D-CB53-F5064112238B}"/>
                </a:ext>
              </a:extLst>
            </p:cNvPr>
            <p:cNvSpPr/>
            <p:nvPr/>
          </p:nvSpPr>
          <p:spPr>
            <a:xfrm>
              <a:off x="2242841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6394;p68">
              <a:extLst>
                <a:ext uri="{FF2B5EF4-FFF2-40B4-BE49-F238E27FC236}">
                  <a16:creationId xmlns:a16="http://schemas.microsoft.com/office/drawing/2014/main" id="{B0F449AA-57D8-9B9C-F1F8-057AE12C70A9}"/>
                </a:ext>
              </a:extLst>
            </p:cNvPr>
            <p:cNvSpPr/>
            <p:nvPr/>
          </p:nvSpPr>
          <p:spPr>
            <a:xfrm>
              <a:off x="2242610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6395;p68">
              <a:extLst>
                <a:ext uri="{FF2B5EF4-FFF2-40B4-BE49-F238E27FC236}">
                  <a16:creationId xmlns:a16="http://schemas.microsoft.com/office/drawing/2014/main" id="{57F0FADE-CF44-52B0-9F41-3F69F7F3E879}"/>
                </a:ext>
              </a:extLst>
            </p:cNvPr>
            <p:cNvSpPr/>
            <p:nvPr/>
          </p:nvSpPr>
          <p:spPr>
            <a:xfrm>
              <a:off x="223244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6396;p68">
              <a:extLst>
                <a:ext uri="{FF2B5EF4-FFF2-40B4-BE49-F238E27FC236}">
                  <a16:creationId xmlns:a16="http://schemas.microsoft.com/office/drawing/2014/main" id="{C41204AD-C860-8610-2D96-3AA5AE898930}"/>
                </a:ext>
              </a:extLst>
            </p:cNvPr>
            <p:cNvSpPr/>
            <p:nvPr/>
          </p:nvSpPr>
          <p:spPr>
            <a:xfrm>
              <a:off x="2242081" y="155454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6397;p68">
              <a:extLst>
                <a:ext uri="{FF2B5EF4-FFF2-40B4-BE49-F238E27FC236}">
                  <a16:creationId xmlns:a16="http://schemas.microsoft.com/office/drawing/2014/main" id="{67F9D9F6-1DD1-FC28-8897-1A1B9B2E6CDA}"/>
                </a:ext>
              </a:extLst>
            </p:cNvPr>
            <p:cNvSpPr/>
            <p:nvPr/>
          </p:nvSpPr>
          <p:spPr>
            <a:xfrm>
              <a:off x="2243126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6398;p68">
              <a:extLst>
                <a:ext uri="{FF2B5EF4-FFF2-40B4-BE49-F238E27FC236}">
                  <a16:creationId xmlns:a16="http://schemas.microsoft.com/office/drawing/2014/main" id="{F8072C8E-FB1B-2B87-7D48-41E45B9A2972}"/>
                </a:ext>
              </a:extLst>
            </p:cNvPr>
            <p:cNvSpPr/>
            <p:nvPr/>
          </p:nvSpPr>
          <p:spPr>
            <a:xfrm>
              <a:off x="2230581" y="1549928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6399;p68">
              <a:extLst>
                <a:ext uri="{FF2B5EF4-FFF2-40B4-BE49-F238E27FC236}">
                  <a16:creationId xmlns:a16="http://schemas.microsoft.com/office/drawing/2014/main" id="{79013D2E-F89E-7836-35B5-6A790BD8B5FD}"/>
                </a:ext>
              </a:extLst>
            </p:cNvPr>
            <p:cNvSpPr/>
            <p:nvPr/>
          </p:nvSpPr>
          <p:spPr>
            <a:xfrm>
              <a:off x="2234912" y="155011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6400;p68">
              <a:extLst>
                <a:ext uri="{FF2B5EF4-FFF2-40B4-BE49-F238E27FC236}">
                  <a16:creationId xmlns:a16="http://schemas.microsoft.com/office/drawing/2014/main" id="{C96BE27E-61E7-E62D-3CB7-7F180518D929}"/>
                </a:ext>
              </a:extLst>
            </p:cNvPr>
            <p:cNvSpPr/>
            <p:nvPr/>
          </p:nvSpPr>
          <p:spPr>
            <a:xfrm>
              <a:off x="223301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6401;p68">
              <a:extLst>
                <a:ext uri="{FF2B5EF4-FFF2-40B4-BE49-F238E27FC236}">
                  <a16:creationId xmlns:a16="http://schemas.microsoft.com/office/drawing/2014/main" id="{5BB9867B-620D-EDCF-109B-34710F40AF55}"/>
                </a:ext>
              </a:extLst>
            </p:cNvPr>
            <p:cNvSpPr/>
            <p:nvPr/>
          </p:nvSpPr>
          <p:spPr>
            <a:xfrm>
              <a:off x="2231436" y="1549928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9" name="Google Shape;6402;p68">
              <a:extLst>
                <a:ext uri="{FF2B5EF4-FFF2-40B4-BE49-F238E27FC236}">
                  <a16:creationId xmlns:a16="http://schemas.microsoft.com/office/drawing/2014/main" id="{EF424601-4B74-E2DA-3A16-536240190715}"/>
                </a:ext>
              </a:extLst>
            </p:cNvPr>
            <p:cNvSpPr/>
            <p:nvPr/>
          </p:nvSpPr>
          <p:spPr>
            <a:xfrm>
              <a:off x="2235197" y="155030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0" name="Google Shape;6403;p68">
              <a:extLst>
                <a:ext uri="{FF2B5EF4-FFF2-40B4-BE49-F238E27FC236}">
                  <a16:creationId xmlns:a16="http://schemas.microsoft.com/office/drawing/2014/main" id="{042452F1-797C-130D-A280-7FAC10ED9973}"/>
                </a:ext>
              </a:extLst>
            </p:cNvPr>
            <p:cNvSpPr/>
            <p:nvPr/>
          </p:nvSpPr>
          <p:spPr>
            <a:xfrm>
              <a:off x="2242040" y="1554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6404;p68">
              <a:extLst>
                <a:ext uri="{FF2B5EF4-FFF2-40B4-BE49-F238E27FC236}">
                  <a16:creationId xmlns:a16="http://schemas.microsoft.com/office/drawing/2014/main" id="{59C87A15-4DB0-F8EB-6540-4A26CA080451}"/>
                </a:ext>
              </a:extLst>
            </p:cNvPr>
            <p:cNvSpPr/>
            <p:nvPr/>
          </p:nvSpPr>
          <p:spPr>
            <a:xfrm>
              <a:off x="2233486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6405;p68">
              <a:extLst>
                <a:ext uri="{FF2B5EF4-FFF2-40B4-BE49-F238E27FC236}">
                  <a16:creationId xmlns:a16="http://schemas.microsoft.com/office/drawing/2014/main" id="{7DF6EB85-8653-DB03-D471-3CE513FC5ECB}"/>
                </a:ext>
              </a:extLst>
            </p:cNvPr>
            <p:cNvSpPr/>
            <p:nvPr/>
          </p:nvSpPr>
          <p:spPr>
            <a:xfrm>
              <a:off x="2235007" y="155017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6406;p68">
              <a:extLst>
                <a:ext uri="{FF2B5EF4-FFF2-40B4-BE49-F238E27FC236}">
                  <a16:creationId xmlns:a16="http://schemas.microsoft.com/office/drawing/2014/main" id="{94BA3C92-F9A2-2487-5CA2-2CCCD7864630}"/>
                </a:ext>
              </a:extLst>
            </p:cNvPr>
            <p:cNvSpPr/>
            <p:nvPr/>
          </p:nvSpPr>
          <p:spPr>
            <a:xfrm>
              <a:off x="2295603" y="2007327"/>
              <a:ext cx="56822" cy="70087"/>
            </a:xfrm>
            <a:custGeom>
              <a:avLst/>
              <a:gdLst/>
              <a:ahLst/>
              <a:cxnLst/>
              <a:rect l="l" t="t" r="r" b="b"/>
              <a:pathLst>
                <a:path w="4185" h="5162" extrusionOk="0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6407;p68">
              <a:extLst>
                <a:ext uri="{FF2B5EF4-FFF2-40B4-BE49-F238E27FC236}">
                  <a16:creationId xmlns:a16="http://schemas.microsoft.com/office/drawing/2014/main" id="{8D77A899-5BF7-DF3E-D99D-5E6C4D00566A}"/>
                </a:ext>
              </a:extLst>
            </p:cNvPr>
            <p:cNvSpPr/>
            <p:nvPr/>
          </p:nvSpPr>
          <p:spPr>
            <a:xfrm>
              <a:off x="2349886" y="2013858"/>
              <a:ext cx="2254" cy="3286"/>
            </a:xfrm>
            <a:custGeom>
              <a:avLst/>
              <a:gdLst/>
              <a:ahLst/>
              <a:cxnLst/>
              <a:rect l="l" t="t" r="r" b="b"/>
              <a:pathLst>
                <a:path w="166" h="242" extrusionOk="0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5" name="Google Shape;6408;p68">
              <a:extLst>
                <a:ext uri="{FF2B5EF4-FFF2-40B4-BE49-F238E27FC236}">
                  <a16:creationId xmlns:a16="http://schemas.microsoft.com/office/drawing/2014/main" id="{7141FCC7-DAC3-3996-DB0C-E9724EB4315D}"/>
                </a:ext>
              </a:extLst>
            </p:cNvPr>
            <p:cNvSpPr/>
            <p:nvPr/>
          </p:nvSpPr>
          <p:spPr>
            <a:xfrm>
              <a:off x="2308149" y="2009201"/>
              <a:ext cx="964" cy="394"/>
            </a:xfrm>
            <a:custGeom>
              <a:avLst/>
              <a:gdLst/>
              <a:ahLst/>
              <a:cxnLst/>
              <a:rect l="l" t="t" r="r" b="b"/>
              <a:pathLst>
                <a:path w="71" h="29" extrusionOk="0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6" name="Google Shape;6409;p68">
              <a:extLst>
                <a:ext uri="{FF2B5EF4-FFF2-40B4-BE49-F238E27FC236}">
                  <a16:creationId xmlns:a16="http://schemas.microsoft.com/office/drawing/2014/main" id="{AD4D3251-E0D3-70AC-1AC3-CB88FFECDE64}"/>
                </a:ext>
              </a:extLst>
            </p:cNvPr>
            <p:cNvSpPr/>
            <p:nvPr/>
          </p:nvSpPr>
          <p:spPr>
            <a:xfrm>
              <a:off x="2302310" y="2007341"/>
              <a:ext cx="3530" cy="448"/>
            </a:xfrm>
            <a:custGeom>
              <a:avLst/>
              <a:gdLst/>
              <a:ahLst/>
              <a:cxnLst/>
              <a:rect l="l" t="t" r="r" b="b"/>
              <a:pathLst>
                <a:path w="260" h="33" extrusionOk="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6410;p68">
              <a:extLst>
                <a:ext uri="{FF2B5EF4-FFF2-40B4-BE49-F238E27FC236}">
                  <a16:creationId xmlns:a16="http://schemas.microsoft.com/office/drawing/2014/main" id="{540466E0-9A54-9D28-F948-0456148CBBD4}"/>
                </a:ext>
              </a:extLst>
            </p:cNvPr>
            <p:cNvSpPr/>
            <p:nvPr/>
          </p:nvSpPr>
          <p:spPr>
            <a:xfrm>
              <a:off x="2296513" y="20117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6411;p68">
              <a:extLst>
                <a:ext uri="{FF2B5EF4-FFF2-40B4-BE49-F238E27FC236}">
                  <a16:creationId xmlns:a16="http://schemas.microsoft.com/office/drawing/2014/main" id="{EB91567B-ADEA-A0F9-2AAF-D319848840C3}"/>
                </a:ext>
              </a:extLst>
            </p:cNvPr>
            <p:cNvSpPr/>
            <p:nvPr/>
          </p:nvSpPr>
          <p:spPr>
            <a:xfrm>
              <a:off x="2296649" y="201152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6412;p68">
              <a:extLst>
                <a:ext uri="{FF2B5EF4-FFF2-40B4-BE49-F238E27FC236}">
                  <a16:creationId xmlns:a16="http://schemas.microsoft.com/office/drawing/2014/main" id="{19E9DAA5-82FA-D59E-FAE4-D1CC3AFAB6D4}"/>
                </a:ext>
              </a:extLst>
            </p:cNvPr>
            <p:cNvSpPr/>
            <p:nvPr/>
          </p:nvSpPr>
          <p:spPr>
            <a:xfrm>
              <a:off x="2296798" y="2011237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6413;p68">
              <a:extLst>
                <a:ext uri="{FF2B5EF4-FFF2-40B4-BE49-F238E27FC236}">
                  <a16:creationId xmlns:a16="http://schemas.microsoft.com/office/drawing/2014/main" id="{8BE7B012-17E5-F679-7C79-8420F259A52D}"/>
                </a:ext>
              </a:extLst>
            </p:cNvPr>
            <p:cNvSpPr/>
            <p:nvPr/>
          </p:nvSpPr>
          <p:spPr>
            <a:xfrm>
              <a:off x="2296934" y="2010857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6414;p68">
              <a:extLst>
                <a:ext uri="{FF2B5EF4-FFF2-40B4-BE49-F238E27FC236}">
                  <a16:creationId xmlns:a16="http://schemas.microsoft.com/office/drawing/2014/main" id="{5CABD602-B492-9159-3BA6-F7FC4E26DEF4}"/>
                </a:ext>
              </a:extLst>
            </p:cNvPr>
            <p:cNvSpPr/>
            <p:nvPr/>
          </p:nvSpPr>
          <p:spPr>
            <a:xfrm>
              <a:off x="2306248" y="200819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6415;p68">
              <a:extLst>
                <a:ext uri="{FF2B5EF4-FFF2-40B4-BE49-F238E27FC236}">
                  <a16:creationId xmlns:a16="http://schemas.microsoft.com/office/drawing/2014/main" id="{16DBF399-12F2-110A-B5C3-EAEC5F702B68}"/>
                </a:ext>
              </a:extLst>
            </p:cNvPr>
            <p:cNvSpPr/>
            <p:nvPr/>
          </p:nvSpPr>
          <p:spPr>
            <a:xfrm>
              <a:off x="2336336" y="20180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6416;p68">
              <a:extLst>
                <a:ext uri="{FF2B5EF4-FFF2-40B4-BE49-F238E27FC236}">
                  <a16:creationId xmlns:a16="http://schemas.microsoft.com/office/drawing/2014/main" id="{161394D5-5F73-1E6F-E6E4-297758BD1C7E}"/>
                </a:ext>
              </a:extLst>
            </p:cNvPr>
            <p:cNvSpPr/>
            <p:nvPr/>
          </p:nvSpPr>
          <p:spPr>
            <a:xfrm>
              <a:off x="2336675" y="20178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6417;p68">
              <a:extLst>
                <a:ext uri="{FF2B5EF4-FFF2-40B4-BE49-F238E27FC236}">
                  <a16:creationId xmlns:a16="http://schemas.microsoft.com/office/drawing/2014/main" id="{B51127E6-97EE-AD08-1A79-73E5C83E5C5F}"/>
                </a:ext>
              </a:extLst>
            </p:cNvPr>
            <p:cNvSpPr/>
            <p:nvPr/>
          </p:nvSpPr>
          <p:spPr>
            <a:xfrm>
              <a:off x="2348270" y="2014333"/>
              <a:ext cx="1398" cy="244"/>
            </a:xfrm>
            <a:custGeom>
              <a:avLst/>
              <a:gdLst/>
              <a:ahLst/>
              <a:cxnLst/>
              <a:rect l="l" t="t" r="r" b="b"/>
              <a:pathLst>
                <a:path w="103" h="18" extrusionOk="0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6418;p68">
              <a:extLst>
                <a:ext uri="{FF2B5EF4-FFF2-40B4-BE49-F238E27FC236}">
                  <a16:creationId xmlns:a16="http://schemas.microsoft.com/office/drawing/2014/main" id="{EC4730BD-0B7D-FFE1-0921-C17FF96F8A3B}"/>
                </a:ext>
              </a:extLst>
            </p:cNvPr>
            <p:cNvSpPr/>
            <p:nvPr/>
          </p:nvSpPr>
          <p:spPr>
            <a:xfrm>
              <a:off x="2335765" y="20182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6419;p68">
              <a:extLst>
                <a:ext uri="{FF2B5EF4-FFF2-40B4-BE49-F238E27FC236}">
                  <a16:creationId xmlns:a16="http://schemas.microsoft.com/office/drawing/2014/main" id="{0EA93675-B195-B381-76BC-62A30DEC6CB4}"/>
                </a:ext>
              </a:extLst>
            </p:cNvPr>
            <p:cNvSpPr/>
            <p:nvPr/>
          </p:nvSpPr>
          <p:spPr>
            <a:xfrm>
              <a:off x="2335480" y="201823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6420;p68">
              <a:extLst>
                <a:ext uri="{FF2B5EF4-FFF2-40B4-BE49-F238E27FC236}">
                  <a16:creationId xmlns:a16="http://schemas.microsoft.com/office/drawing/2014/main" id="{C90987EC-637F-894A-8AD2-F64E6A436838}"/>
                </a:ext>
              </a:extLst>
            </p:cNvPr>
            <p:cNvSpPr/>
            <p:nvPr/>
          </p:nvSpPr>
          <p:spPr>
            <a:xfrm>
              <a:off x="2335249" y="201813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6421;p68">
              <a:extLst>
                <a:ext uri="{FF2B5EF4-FFF2-40B4-BE49-F238E27FC236}">
                  <a16:creationId xmlns:a16="http://schemas.microsoft.com/office/drawing/2014/main" id="{44026775-DDB0-8277-2411-07B93033691B}"/>
                </a:ext>
              </a:extLst>
            </p:cNvPr>
            <p:cNvSpPr/>
            <p:nvPr/>
          </p:nvSpPr>
          <p:spPr>
            <a:xfrm>
              <a:off x="2336051" y="201817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6422;p68">
              <a:extLst>
                <a:ext uri="{FF2B5EF4-FFF2-40B4-BE49-F238E27FC236}">
                  <a16:creationId xmlns:a16="http://schemas.microsoft.com/office/drawing/2014/main" id="{B140A4CD-73B0-049E-11E7-FC608BCF40F0}"/>
                </a:ext>
              </a:extLst>
            </p:cNvPr>
            <p:cNvSpPr/>
            <p:nvPr/>
          </p:nvSpPr>
          <p:spPr>
            <a:xfrm>
              <a:off x="2335059" y="20179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6423;p68">
              <a:extLst>
                <a:ext uri="{FF2B5EF4-FFF2-40B4-BE49-F238E27FC236}">
                  <a16:creationId xmlns:a16="http://schemas.microsoft.com/office/drawing/2014/main" id="{9E89F6CF-7DE6-5B51-A366-377453807B3F}"/>
                </a:ext>
              </a:extLst>
            </p:cNvPr>
            <p:cNvSpPr/>
            <p:nvPr/>
          </p:nvSpPr>
          <p:spPr>
            <a:xfrm>
              <a:off x="2337816" y="2016804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6424;p68">
              <a:extLst>
                <a:ext uri="{FF2B5EF4-FFF2-40B4-BE49-F238E27FC236}">
                  <a16:creationId xmlns:a16="http://schemas.microsoft.com/office/drawing/2014/main" id="{382F67E9-FC72-B3D2-8670-69950BB717FF}"/>
                </a:ext>
              </a:extLst>
            </p:cNvPr>
            <p:cNvSpPr/>
            <p:nvPr/>
          </p:nvSpPr>
          <p:spPr>
            <a:xfrm>
              <a:off x="2337245" y="201741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6425;p68">
              <a:extLst>
                <a:ext uri="{FF2B5EF4-FFF2-40B4-BE49-F238E27FC236}">
                  <a16:creationId xmlns:a16="http://schemas.microsoft.com/office/drawing/2014/main" id="{9F692B6C-8993-76D3-A081-7ED332A753AC}"/>
                </a:ext>
              </a:extLst>
            </p:cNvPr>
            <p:cNvSpPr/>
            <p:nvPr/>
          </p:nvSpPr>
          <p:spPr>
            <a:xfrm>
              <a:off x="2337571" y="20171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6426;p68">
              <a:extLst>
                <a:ext uri="{FF2B5EF4-FFF2-40B4-BE49-F238E27FC236}">
                  <a16:creationId xmlns:a16="http://schemas.microsoft.com/office/drawing/2014/main" id="{584F7AD0-DD11-D834-C457-4ABE045D1BB4}"/>
                </a:ext>
              </a:extLst>
            </p:cNvPr>
            <p:cNvSpPr/>
            <p:nvPr/>
          </p:nvSpPr>
          <p:spPr>
            <a:xfrm>
              <a:off x="2336960" y="201770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6427;p68">
              <a:extLst>
                <a:ext uri="{FF2B5EF4-FFF2-40B4-BE49-F238E27FC236}">
                  <a16:creationId xmlns:a16="http://schemas.microsoft.com/office/drawing/2014/main" id="{CC22D312-AF49-5D03-6375-1AFD098D4511}"/>
                </a:ext>
              </a:extLst>
            </p:cNvPr>
            <p:cNvSpPr/>
            <p:nvPr/>
          </p:nvSpPr>
          <p:spPr>
            <a:xfrm>
              <a:off x="2307388" y="2008861"/>
              <a:ext cx="584" cy="258"/>
            </a:xfrm>
            <a:custGeom>
              <a:avLst/>
              <a:gdLst/>
              <a:ahLst/>
              <a:cxnLst/>
              <a:rect l="l" t="t" r="r" b="b"/>
              <a:pathLst>
                <a:path w="43" h="19" extrusionOk="0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6428;p68">
              <a:extLst>
                <a:ext uri="{FF2B5EF4-FFF2-40B4-BE49-F238E27FC236}">
                  <a16:creationId xmlns:a16="http://schemas.microsoft.com/office/drawing/2014/main" id="{F8D8C553-790C-5C61-2AFF-259C9479FB77}"/>
                </a:ext>
              </a:extLst>
            </p:cNvPr>
            <p:cNvSpPr/>
            <p:nvPr/>
          </p:nvSpPr>
          <p:spPr>
            <a:xfrm>
              <a:off x="2324170" y="2015704"/>
              <a:ext cx="1303" cy="584"/>
            </a:xfrm>
            <a:custGeom>
              <a:avLst/>
              <a:gdLst/>
              <a:ahLst/>
              <a:cxnLst/>
              <a:rect l="l" t="t" r="r" b="b"/>
              <a:pathLst>
                <a:path w="96" h="43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6429;p68">
              <a:extLst>
                <a:ext uri="{FF2B5EF4-FFF2-40B4-BE49-F238E27FC236}">
                  <a16:creationId xmlns:a16="http://schemas.microsoft.com/office/drawing/2014/main" id="{DF579268-1870-A4FC-1D7A-6213CE5D5EB4}"/>
                </a:ext>
              </a:extLst>
            </p:cNvPr>
            <p:cNvSpPr/>
            <p:nvPr/>
          </p:nvSpPr>
          <p:spPr>
            <a:xfrm>
              <a:off x="2310050" y="20099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6430;p68">
              <a:extLst>
                <a:ext uri="{FF2B5EF4-FFF2-40B4-BE49-F238E27FC236}">
                  <a16:creationId xmlns:a16="http://schemas.microsoft.com/office/drawing/2014/main" id="{88580131-DB74-3E30-8421-0751C15181CC}"/>
                </a:ext>
              </a:extLst>
            </p:cNvPr>
            <p:cNvSpPr/>
            <p:nvPr/>
          </p:nvSpPr>
          <p:spPr>
            <a:xfrm>
              <a:off x="2351651" y="201395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6431;p68">
              <a:extLst>
                <a:ext uri="{FF2B5EF4-FFF2-40B4-BE49-F238E27FC236}">
                  <a16:creationId xmlns:a16="http://schemas.microsoft.com/office/drawing/2014/main" id="{DD596857-7E49-FF67-0F64-BD47BF5F6753}"/>
                </a:ext>
              </a:extLst>
            </p:cNvPr>
            <p:cNvSpPr/>
            <p:nvPr/>
          </p:nvSpPr>
          <p:spPr>
            <a:xfrm>
              <a:off x="2314001" y="2010626"/>
              <a:ext cx="10183" cy="5092"/>
            </a:xfrm>
            <a:custGeom>
              <a:avLst/>
              <a:gdLst/>
              <a:ahLst/>
              <a:cxnLst/>
              <a:rect l="l" t="t" r="r" b="b"/>
              <a:pathLst>
                <a:path w="750" h="375" extrusionOk="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6432;p68">
              <a:extLst>
                <a:ext uri="{FF2B5EF4-FFF2-40B4-BE49-F238E27FC236}">
                  <a16:creationId xmlns:a16="http://schemas.microsoft.com/office/drawing/2014/main" id="{8DD3EBAC-F0AF-A0CF-A254-0BAA86B32E75}"/>
                </a:ext>
              </a:extLst>
            </p:cNvPr>
            <p:cNvSpPr/>
            <p:nvPr/>
          </p:nvSpPr>
          <p:spPr>
            <a:xfrm>
              <a:off x="2352072" y="201385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6433;p68">
              <a:extLst>
                <a:ext uri="{FF2B5EF4-FFF2-40B4-BE49-F238E27FC236}">
                  <a16:creationId xmlns:a16="http://schemas.microsoft.com/office/drawing/2014/main" id="{849BE319-84F3-156B-AFFE-06F016EBB9D3}"/>
                </a:ext>
              </a:extLst>
            </p:cNvPr>
            <p:cNvSpPr/>
            <p:nvPr/>
          </p:nvSpPr>
          <p:spPr>
            <a:xfrm>
              <a:off x="2351027" y="20141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1" name="Google Shape;6434;p68">
              <a:extLst>
                <a:ext uri="{FF2B5EF4-FFF2-40B4-BE49-F238E27FC236}">
                  <a16:creationId xmlns:a16="http://schemas.microsoft.com/office/drawing/2014/main" id="{0CC2A050-2E89-C931-C9C1-106996306F15}"/>
                </a:ext>
              </a:extLst>
            </p:cNvPr>
            <p:cNvSpPr/>
            <p:nvPr/>
          </p:nvSpPr>
          <p:spPr>
            <a:xfrm>
              <a:off x="2351312" y="20140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6435;p68">
              <a:extLst>
                <a:ext uri="{FF2B5EF4-FFF2-40B4-BE49-F238E27FC236}">
                  <a16:creationId xmlns:a16="http://schemas.microsoft.com/office/drawing/2014/main" id="{C91BEB89-DCE0-8388-550B-F9A5EAAD0DD9}"/>
                </a:ext>
              </a:extLst>
            </p:cNvPr>
            <p:cNvSpPr/>
            <p:nvPr/>
          </p:nvSpPr>
          <p:spPr>
            <a:xfrm>
              <a:off x="2263574" y="2013192"/>
              <a:ext cx="38180" cy="39646"/>
            </a:xfrm>
            <a:custGeom>
              <a:avLst/>
              <a:gdLst/>
              <a:ahLst/>
              <a:cxnLst/>
              <a:rect l="l" t="t" r="r" b="b"/>
              <a:pathLst>
                <a:path w="2812" h="2920" extrusionOk="0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6436;p68">
              <a:extLst>
                <a:ext uri="{FF2B5EF4-FFF2-40B4-BE49-F238E27FC236}">
                  <a16:creationId xmlns:a16="http://schemas.microsoft.com/office/drawing/2014/main" id="{2A1CEBF2-D04C-1989-026B-F6538A362A98}"/>
                </a:ext>
              </a:extLst>
            </p:cNvPr>
            <p:cNvSpPr/>
            <p:nvPr/>
          </p:nvSpPr>
          <p:spPr>
            <a:xfrm>
              <a:off x="2263710" y="20526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6437;p68">
              <a:extLst>
                <a:ext uri="{FF2B5EF4-FFF2-40B4-BE49-F238E27FC236}">
                  <a16:creationId xmlns:a16="http://schemas.microsoft.com/office/drawing/2014/main" id="{84DB3502-9370-8392-A86A-BF8BDA6D6B23}"/>
                </a:ext>
              </a:extLst>
            </p:cNvPr>
            <p:cNvSpPr/>
            <p:nvPr/>
          </p:nvSpPr>
          <p:spPr>
            <a:xfrm>
              <a:off x="2264144" y="20525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5" name="Google Shape;6438;p68">
              <a:extLst>
                <a:ext uri="{FF2B5EF4-FFF2-40B4-BE49-F238E27FC236}">
                  <a16:creationId xmlns:a16="http://schemas.microsoft.com/office/drawing/2014/main" id="{E221440C-649B-A78A-C17F-4337624E5971}"/>
                </a:ext>
              </a:extLst>
            </p:cNvPr>
            <p:cNvSpPr/>
            <p:nvPr/>
          </p:nvSpPr>
          <p:spPr>
            <a:xfrm>
              <a:off x="2265135" y="2052024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6" name="Google Shape;6439;p68">
              <a:extLst>
                <a:ext uri="{FF2B5EF4-FFF2-40B4-BE49-F238E27FC236}">
                  <a16:creationId xmlns:a16="http://schemas.microsoft.com/office/drawing/2014/main" id="{7185A466-BC25-1654-24D6-9A2D8B3DDF76}"/>
                </a:ext>
              </a:extLst>
            </p:cNvPr>
            <p:cNvSpPr/>
            <p:nvPr/>
          </p:nvSpPr>
          <p:spPr>
            <a:xfrm>
              <a:off x="2264524" y="205240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6440;p68">
              <a:extLst>
                <a:ext uri="{FF2B5EF4-FFF2-40B4-BE49-F238E27FC236}">
                  <a16:creationId xmlns:a16="http://schemas.microsoft.com/office/drawing/2014/main" id="{9CD2E887-6463-0917-7EF5-44A2035FC70A}"/>
                </a:ext>
              </a:extLst>
            </p:cNvPr>
            <p:cNvSpPr/>
            <p:nvPr/>
          </p:nvSpPr>
          <p:spPr>
            <a:xfrm>
              <a:off x="2265475" y="2051834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6441;p68">
              <a:extLst>
                <a:ext uri="{FF2B5EF4-FFF2-40B4-BE49-F238E27FC236}">
                  <a16:creationId xmlns:a16="http://schemas.microsoft.com/office/drawing/2014/main" id="{096EA93F-120F-1415-A7BF-94CDDB426388}"/>
                </a:ext>
              </a:extLst>
            </p:cNvPr>
            <p:cNvSpPr/>
            <p:nvPr/>
          </p:nvSpPr>
          <p:spPr>
            <a:xfrm>
              <a:off x="2266941" y="2051304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6442;p68">
              <a:extLst>
                <a:ext uri="{FF2B5EF4-FFF2-40B4-BE49-F238E27FC236}">
                  <a16:creationId xmlns:a16="http://schemas.microsoft.com/office/drawing/2014/main" id="{CFCA1C58-3543-FD1A-6BA5-C44105469B2B}"/>
                </a:ext>
              </a:extLst>
            </p:cNvPr>
            <p:cNvSpPr/>
            <p:nvPr/>
          </p:nvSpPr>
          <p:spPr>
            <a:xfrm>
              <a:off x="2270037" y="205050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6443;p68">
              <a:extLst>
                <a:ext uri="{FF2B5EF4-FFF2-40B4-BE49-F238E27FC236}">
                  <a16:creationId xmlns:a16="http://schemas.microsoft.com/office/drawing/2014/main" id="{AC44E37F-91AF-4A9A-E966-2AB3148B8266}"/>
                </a:ext>
              </a:extLst>
            </p:cNvPr>
            <p:cNvSpPr/>
            <p:nvPr/>
          </p:nvSpPr>
          <p:spPr>
            <a:xfrm>
              <a:off x="2263329" y="20527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6444;p68">
              <a:extLst>
                <a:ext uri="{FF2B5EF4-FFF2-40B4-BE49-F238E27FC236}">
                  <a16:creationId xmlns:a16="http://schemas.microsoft.com/office/drawing/2014/main" id="{E245A33A-0BAF-D2E6-B000-835AFD20EFDD}"/>
                </a:ext>
              </a:extLst>
            </p:cNvPr>
            <p:cNvSpPr/>
            <p:nvPr/>
          </p:nvSpPr>
          <p:spPr>
            <a:xfrm>
              <a:off x="2265896" y="2051644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6445;p68">
              <a:extLst>
                <a:ext uri="{FF2B5EF4-FFF2-40B4-BE49-F238E27FC236}">
                  <a16:creationId xmlns:a16="http://schemas.microsoft.com/office/drawing/2014/main" id="{8FC65DCB-11D8-7063-181B-9701E28C92B7}"/>
                </a:ext>
              </a:extLst>
            </p:cNvPr>
            <p:cNvSpPr/>
            <p:nvPr/>
          </p:nvSpPr>
          <p:spPr>
            <a:xfrm>
              <a:off x="2266371" y="2051495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6446;p68">
              <a:extLst>
                <a:ext uri="{FF2B5EF4-FFF2-40B4-BE49-F238E27FC236}">
                  <a16:creationId xmlns:a16="http://schemas.microsoft.com/office/drawing/2014/main" id="{28973CCF-9E91-23A0-1FF6-0C9EB992D95D}"/>
                </a:ext>
              </a:extLst>
            </p:cNvPr>
            <p:cNvSpPr/>
            <p:nvPr/>
          </p:nvSpPr>
          <p:spPr>
            <a:xfrm>
              <a:off x="2267756" y="205116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6447;p68">
              <a:extLst>
                <a:ext uri="{FF2B5EF4-FFF2-40B4-BE49-F238E27FC236}">
                  <a16:creationId xmlns:a16="http://schemas.microsoft.com/office/drawing/2014/main" id="{80AA1FBA-1F86-0395-7491-674100E641BD}"/>
                </a:ext>
              </a:extLst>
            </p:cNvPr>
            <p:cNvSpPr/>
            <p:nvPr/>
          </p:nvSpPr>
          <p:spPr>
            <a:xfrm>
              <a:off x="2280872" y="201703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6448;p68">
              <a:extLst>
                <a:ext uri="{FF2B5EF4-FFF2-40B4-BE49-F238E27FC236}">
                  <a16:creationId xmlns:a16="http://schemas.microsoft.com/office/drawing/2014/main" id="{6528DB74-E939-9578-79BF-45B7EAD9EAFA}"/>
                </a:ext>
              </a:extLst>
            </p:cNvPr>
            <p:cNvSpPr/>
            <p:nvPr/>
          </p:nvSpPr>
          <p:spPr>
            <a:xfrm>
              <a:off x="2281958" y="20175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6449;p68">
              <a:extLst>
                <a:ext uri="{FF2B5EF4-FFF2-40B4-BE49-F238E27FC236}">
                  <a16:creationId xmlns:a16="http://schemas.microsoft.com/office/drawing/2014/main" id="{572593A2-D7E0-5F78-78E8-D5D03D6BCA17}"/>
                </a:ext>
              </a:extLst>
            </p:cNvPr>
            <p:cNvSpPr/>
            <p:nvPr/>
          </p:nvSpPr>
          <p:spPr>
            <a:xfrm>
              <a:off x="2283098" y="2017184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6450;p68">
              <a:extLst>
                <a:ext uri="{FF2B5EF4-FFF2-40B4-BE49-F238E27FC236}">
                  <a16:creationId xmlns:a16="http://schemas.microsoft.com/office/drawing/2014/main" id="{1C0E55A6-1F97-7BF9-63B0-12C8423E2F61}"/>
                </a:ext>
              </a:extLst>
            </p:cNvPr>
            <p:cNvSpPr/>
            <p:nvPr/>
          </p:nvSpPr>
          <p:spPr>
            <a:xfrm>
              <a:off x="2282338" y="20175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8" name="Google Shape;6451;p68">
              <a:extLst>
                <a:ext uri="{FF2B5EF4-FFF2-40B4-BE49-F238E27FC236}">
                  <a16:creationId xmlns:a16="http://schemas.microsoft.com/office/drawing/2014/main" id="{8DA3901F-1332-6CAC-6F38-7424689CA820}"/>
                </a:ext>
              </a:extLst>
            </p:cNvPr>
            <p:cNvSpPr/>
            <p:nvPr/>
          </p:nvSpPr>
          <p:spPr>
            <a:xfrm>
              <a:off x="2282528" y="20175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6452;p68">
              <a:extLst>
                <a:ext uri="{FF2B5EF4-FFF2-40B4-BE49-F238E27FC236}">
                  <a16:creationId xmlns:a16="http://schemas.microsoft.com/office/drawing/2014/main" id="{7D03A2FD-1AFF-2A64-9211-955217FEE373}"/>
                </a:ext>
              </a:extLst>
            </p:cNvPr>
            <p:cNvSpPr/>
            <p:nvPr/>
          </p:nvSpPr>
          <p:spPr>
            <a:xfrm>
              <a:off x="2274219" y="2015664"/>
              <a:ext cx="3910" cy="1059"/>
            </a:xfrm>
            <a:custGeom>
              <a:avLst/>
              <a:gdLst/>
              <a:ahLst/>
              <a:cxnLst/>
              <a:rect l="l" t="t" r="r" b="b"/>
              <a:pathLst>
                <a:path w="288" h="78" extrusionOk="0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6453;p68">
              <a:extLst>
                <a:ext uri="{FF2B5EF4-FFF2-40B4-BE49-F238E27FC236}">
                  <a16:creationId xmlns:a16="http://schemas.microsoft.com/office/drawing/2014/main" id="{5536F540-4344-FEAF-EB73-4A328BA1BA1C}"/>
                </a:ext>
              </a:extLst>
            </p:cNvPr>
            <p:cNvSpPr/>
            <p:nvPr/>
          </p:nvSpPr>
          <p:spPr>
            <a:xfrm>
              <a:off x="2282867" y="201737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6454;p68">
              <a:extLst>
                <a:ext uri="{FF2B5EF4-FFF2-40B4-BE49-F238E27FC236}">
                  <a16:creationId xmlns:a16="http://schemas.microsoft.com/office/drawing/2014/main" id="{5BA270FE-5889-B9E7-3540-AABCB850BC02}"/>
                </a:ext>
              </a:extLst>
            </p:cNvPr>
            <p:cNvSpPr/>
            <p:nvPr/>
          </p:nvSpPr>
          <p:spPr>
            <a:xfrm>
              <a:off x="2281673" y="201741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6455;p68">
              <a:extLst>
                <a:ext uri="{FF2B5EF4-FFF2-40B4-BE49-F238E27FC236}">
                  <a16:creationId xmlns:a16="http://schemas.microsoft.com/office/drawing/2014/main" id="{62514BF5-920D-08CF-56A9-7697455773C6}"/>
                </a:ext>
              </a:extLst>
            </p:cNvPr>
            <p:cNvSpPr/>
            <p:nvPr/>
          </p:nvSpPr>
          <p:spPr>
            <a:xfrm>
              <a:off x="2280586" y="2016899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3" name="Google Shape;6456;p68">
              <a:extLst>
                <a:ext uri="{FF2B5EF4-FFF2-40B4-BE49-F238E27FC236}">
                  <a16:creationId xmlns:a16="http://schemas.microsoft.com/office/drawing/2014/main" id="{A9F2E2A3-1099-B520-C2B7-66B8E59B8CDE}"/>
                </a:ext>
              </a:extLst>
            </p:cNvPr>
            <p:cNvSpPr/>
            <p:nvPr/>
          </p:nvSpPr>
          <p:spPr>
            <a:xfrm>
              <a:off x="2280342" y="201675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4" name="Google Shape;6457;p68">
              <a:extLst>
                <a:ext uri="{FF2B5EF4-FFF2-40B4-BE49-F238E27FC236}">
                  <a16:creationId xmlns:a16="http://schemas.microsoft.com/office/drawing/2014/main" id="{A5BA28C1-B686-9AB3-D10B-84555E8D120F}"/>
                </a:ext>
              </a:extLst>
            </p:cNvPr>
            <p:cNvSpPr/>
            <p:nvPr/>
          </p:nvSpPr>
          <p:spPr>
            <a:xfrm>
              <a:off x="2281442" y="201732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6458;p68">
              <a:extLst>
                <a:ext uri="{FF2B5EF4-FFF2-40B4-BE49-F238E27FC236}">
                  <a16:creationId xmlns:a16="http://schemas.microsoft.com/office/drawing/2014/main" id="{5DB33C98-1723-C8C3-3346-0638C172EE0B}"/>
                </a:ext>
              </a:extLst>
            </p:cNvPr>
            <p:cNvSpPr/>
            <p:nvPr/>
          </p:nvSpPr>
          <p:spPr>
            <a:xfrm>
              <a:off x="2281157" y="201722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6459;p68">
              <a:extLst>
                <a:ext uri="{FF2B5EF4-FFF2-40B4-BE49-F238E27FC236}">
                  <a16:creationId xmlns:a16="http://schemas.microsoft.com/office/drawing/2014/main" id="{A9B0F45E-5556-5BC2-2592-25BF2E94BEBC}"/>
                </a:ext>
              </a:extLst>
            </p:cNvPr>
            <p:cNvSpPr/>
            <p:nvPr/>
          </p:nvSpPr>
          <p:spPr>
            <a:xfrm>
              <a:off x="2295793" y="20378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7" name="Google Shape;6460;p68">
              <a:extLst>
                <a:ext uri="{FF2B5EF4-FFF2-40B4-BE49-F238E27FC236}">
                  <a16:creationId xmlns:a16="http://schemas.microsoft.com/office/drawing/2014/main" id="{1E0A45C8-0990-2EDB-7FD1-F5D6D22A0CF2}"/>
                </a:ext>
              </a:extLst>
            </p:cNvPr>
            <p:cNvSpPr/>
            <p:nvPr/>
          </p:nvSpPr>
          <p:spPr>
            <a:xfrm>
              <a:off x="2295562" y="203828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6461;p68">
              <a:extLst>
                <a:ext uri="{FF2B5EF4-FFF2-40B4-BE49-F238E27FC236}">
                  <a16:creationId xmlns:a16="http://schemas.microsoft.com/office/drawing/2014/main" id="{E886D8CA-2B71-02B4-84CF-1E6B220C7908}"/>
                </a:ext>
              </a:extLst>
            </p:cNvPr>
            <p:cNvSpPr/>
            <p:nvPr/>
          </p:nvSpPr>
          <p:spPr>
            <a:xfrm>
              <a:off x="2295413" y="203856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6462;p68">
              <a:extLst>
                <a:ext uri="{FF2B5EF4-FFF2-40B4-BE49-F238E27FC236}">
                  <a16:creationId xmlns:a16="http://schemas.microsoft.com/office/drawing/2014/main" id="{96FD811D-6D2B-E3B8-172B-73484E2AFD0C}"/>
                </a:ext>
              </a:extLst>
            </p:cNvPr>
            <p:cNvSpPr/>
            <p:nvPr/>
          </p:nvSpPr>
          <p:spPr>
            <a:xfrm>
              <a:off x="2295698" y="203805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6463;p68">
              <a:extLst>
                <a:ext uri="{FF2B5EF4-FFF2-40B4-BE49-F238E27FC236}">
                  <a16:creationId xmlns:a16="http://schemas.microsoft.com/office/drawing/2014/main" id="{6544A488-A6E6-A4AA-5F1C-3AB26677CD41}"/>
                </a:ext>
              </a:extLst>
            </p:cNvPr>
            <p:cNvSpPr/>
            <p:nvPr/>
          </p:nvSpPr>
          <p:spPr>
            <a:xfrm>
              <a:off x="2294897" y="20396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6464;p68">
              <a:extLst>
                <a:ext uri="{FF2B5EF4-FFF2-40B4-BE49-F238E27FC236}">
                  <a16:creationId xmlns:a16="http://schemas.microsoft.com/office/drawing/2014/main" id="{B813029D-58F1-2F27-8EE2-85E7C1FD1C08}"/>
                </a:ext>
              </a:extLst>
            </p:cNvPr>
            <p:cNvSpPr/>
            <p:nvPr/>
          </p:nvSpPr>
          <p:spPr>
            <a:xfrm>
              <a:off x="2295277" y="203890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6465;p68">
              <a:extLst>
                <a:ext uri="{FF2B5EF4-FFF2-40B4-BE49-F238E27FC236}">
                  <a16:creationId xmlns:a16="http://schemas.microsoft.com/office/drawing/2014/main" id="{B913D3AF-009D-0C7E-74DF-F50EE963ACEC}"/>
                </a:ext>
              </a:extLst>
            </p:cNvPr>
            <p:cNvSpPr/>
            <p:nvPr/>
          </p:nvSpPr>
          <p:spPr>
            <a:xfrm>
              <a:off x="2295087" y="20392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6466;p68">
              <a:extLst>
                <a:ext uri="{FF2B5EF4-FFF2-40B4-BE49-F238E27FC236}">
                  <a16:creationId xmlns:a16="http://schemas.microsoft.com/office/drawing/2014/main" id="{363C9017-C378-E6AD-C3A3-776E34117E4E}"/>
                </a:ext>
              </a:extLst>
            </p:cNvPr>
            <p:cNvSpPr/>
            <p:nvPr/>
          </p:nvSpPr>
          <p:spPr>
            <a:xfrm>
              <a:off x="2296228" y="203729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6467;p68">
              <a:extLst>
                <a:ext uri="{FF2B5EF4-FFF2-40B4-BE49-F238E27FC236}">
                  <a16:creationId xmlns:a16="http://schemas.microsoft.com/office/drawing/2014/main" id="{21B68B22-800E-C50F-1523-157C1212DB84}"/>
                </a:ext>
              </a:extLst>
            </p:cNvPr>
            <p:cNvSpPr/>
            <p:nvPr/>
          </p:nvSpPr>
          <p:spPr>
            <a:xfrm>
              <a:off x="2296323" y="20371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6468;p68">
              <a:extLst>
                <a:ext uri="{FF2B5EF4-FFF2-40B4-BE49-F238E27FC236}">
                  <a16:creationId xmlns:a16="http://schemas.microsoft.com/office/drawing/2014/main" id="{58F14001-8F2D-73DE-2F2A-7ABDCC5759FE}"/>
                </a:ext>
              </a:extLst>
            </p:cNvPr>
            <p:cNvSpPr/>
            <p:nvPr/>
          </p:nvSpPr>
          <p:spPr>
            <a:xfrm>
              <a:off x="2294707" y="2040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6469;p68">
              <a:extLst>
                <a:ext uri="{FF2B5EF4-FFF2-40B4-BE49-F238E27FC236}">
                  <a16:creationId xmlns:a16="http://schemas.microsoft.com/office/drawing/2014/main" id="{AD05A69B-29F9-099B-5ED7-DABCE0C501E9}"/>
                </a:ext>
              </a:extLst>
            </p:cNvPr>
            <p:cNvSpPr/>
            <p:nvPr/>
          </p:nvSpPr>
          <p:spPr>
            <a:xfrm>
              <a:off x="2295128" y="2013043"/>
              <a:ext cx="2634" cy="2349"/>
            </a:xfrm>
            <a:custGeom>
              <a:avLst/>
              <a:gdLst/>
              <a:ahLst/>
              <a:cxnLst/>
              <a:rect l="l" t="t" r="r" b="b"/>
              <a:pathLst>
                <a:path w="194" h="173" extrusionOk="0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6470;p68">
              <a:extLst>
                <a:ext uri="{FF2B5EF4-FFF2-40B4-BE49-F238E27FC236}">
                  <a16:creationId xmlns:a16="http://schemas.microsoft.com/office/drawing/2014/main" id="{9CAB4BE1-B5D6-CC1B-1A5B-71663DF6C3CD}"/>
                </a:ext>
              </a:extLst>
            </p:cNvPr>
            <p:cNvSpPr/>
            <p:nvPr/>
          </p:nvSpPr>
          <p:spPr>
            <a:xfrm>
              <a:off x="2296133" y="203738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6471;p68">
              <a:extLst>
                <a:ext uri="{FF2B5EF4-FFF2-40B4-BE49-F238E27FC236}">
                  <a16:creationId xmlns:a16="http://schemas.microsoft.com/office/drawing/2014/main" id="{7F2E581C-ED9B-C6E1-9223-107AF7CCCE7F}"/>
                </a:ext>
              </a:extLst>
            </p:cNvPr>
            <p:cNvSpPr/>
            <p:nvPr/>
          </p:nvSpPr>
          <p:spPr>
            <a:xfrm>
              <a:off x="2295943" y="203767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6472;p68">
              <a:extLst>
                <a:ext uri="{FF2B5EF4-FFF2-40B4-BE49-F238E27FC236}">
                  <a16:creationId xmlns:a16="http://schemas.microsoft.com/office/drawing/2014/main" id="{40B3F654-B217-B834-2E54-4CA3BF6998EE}"/>
                </a:ext>
              </a:extLst>
            </p:cNvPr>
            <p:cNvSpPr/>
            <p:nvPr/>
          </p:nvSpPr>
          <p:spPr>
            <a:xfrm>
              <a:off x="2296038" y="20375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6473;p68">
              <a:extLst>
                <a:ext uri="{FF2B5EF4-FFF2-40B4-BE49-F238E27FC236}">
                  <a16:creationId xmlns:a16="http://schemas.microsoft.com/office/drawing/2014/main" id="{240DCE23-1A0E-C861-5E32-98B603FDF74F}"/>
                </a:ext>
              </a:extLst>
            </p:cNvPr>
            <p:cNvSpPr/>
            <p:nvPr/>
          </p:nvSpPr>
          <p:spPr>
            <a:xfrm>
              <a:off x="2294422" y="204080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6474;p68">
              <a:extLst>
                <a:ext uri="{FF2B5EF4-FFF2-40B4-BE49-F238E27FC236}">
                  <a16:creationId xmlns:a16="http://schemas.microsoft.com/office/drawing/2014/main" id="{03D751FB-0ADE-3EDF-2269-F8EA29B83F68}"/>
                </a:ext>
              </a:extLst>
            </p:cNvPr>
            <p:cNvSpPr/>
            <p:nvPr/>
          </p:nvSpPr>
          <p:spPr>
            <a:xfrm>
              <a:off x="2462729" y="1678276"/>
              <a:ext cx="126732" cy="73834"/>
            </a:xfrm>
            <a:custGeom>
              <a:avLst/>
              <a:gdLst/>
              <a:ahLst/>
              <a:cxnLst/>
              <a:rect l="l" t="t" r="r" b="b"/>
              <a:pathLst>
                <a:path w="9334" h="5438" extrusionOk="0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6475;p68">
              <a:extLst>
                <a:ext uri="{FF2B5EF4-FFF2-40B4-BE49-F238E27FC236}">
                  <a16:creationId xmlns:a16="http://schemas.microsoft.com/office/drawing/2014/main" id="{72C10AE8-E07B-F7E3-9147-0F52AC73DCB6}"/>
                </a:ext>
              </a:extLst>
            </p:cNvPr>
            <p:cNvSpPr/>
            <p:nvPr/>
          </p:nvSpPr>
          <p:spPr>
            <a:xfrm>
              <a:off x="2580038" y="1723951"/>
              <a:ext cx="2105" cy="258"/>
            </a:xfrm>
            <a:custGeom>
              <a:avLst/>
              <a:gdLst/>
              <a:ahLst/>
              <a:cxnLst/>
              <a:rect l="l" t="t" r="r" b="b"/>
              <a:pathLst>
                <a:path w="155" h="19" extrusionOk="0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6476;p68">
              <a:extLst>
                <a:ext uri="{FF2B5EF4-FFF2-40B4-BE49-F238E27FC236}">
                  <a16:creationId xmlns:a16="http://schemas.microsoft.com/office/drawing/2014/main" id="{77543B74-48D7-807C-F7EC-2BFFAA78389F}"/>
                </a:ext>
              </a:extLst>
            </p:cNvPr>
            <p:cNvSpPr/>
            <p:nvPr/>
          </p:nvSpPr>
          <p:spPr>
            <a:xfrm>
              <a:off x="2573059" y="1725241"/>
              <a:ext cx="3096" cy="394"/>
            </a:xfrm>
            <a:custGeom>
              <a:avLst/>
              <a:gdLst/>
              <a:ahLst/>
              <a:cxnLst/>
              <a:rect l="l" t="t" r="r" b="b"/>
              <a:pathLst>
                <a:path w="228" h="29" extrusionOk="0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6477;p68">
              <a:extLst>
                <a:ext uri="{FF2B5EF4-FFF2-40B4-BE49-F238E27FC236}">
                  <a16:creationId xmlns:a16="http://schemas.microsoft.com/office/drawing/2014/main" id="{6D8A9547-3319-506A-3986-1365023835C8}"/>
                </a:ext>
              </a:extLst>
            </p:cNvPr>
            <p:cNvSpPr/>
            <p:nvPr/>
          </p:nvSpPr>
          <p:spPr>
            <a:xfrm>
              <a:off x="2579807" y="17239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6478;p68">
              <a:extLst>
                <a:ext uri="{FF2B5EF4-FFF2-40B4-BE49-F238E27FC236}">
                  <a16:creationId xmlns:a16="http://schemas.microsoft.com/office/drawing/2014/main" id="{425C2FB0-158E-E25E-502F-7B8A64042FBD}"/>
                </a:ext>
              </a:extLst>
            </p:cNvPr>
            <p:cNvSpPr/>
            <p:nvPr/>
          </p:nvSpPr>
          <p:spPr>
            <a:xfrm>
              <a:off x="2580894" y="1715913"/>
              <a:ext cx="8242" cy="4915"/>
            </a:xfrm>
            <a:custGeom>
              <a:avLst/>
              <a:gdLst/>
              <a:ahLst/>
              <a:cxnLst/>
              <a:rect l="l" t="t" r="r" b="b"/>
              <a:pathLst>
                <a:path w="607" h="362" extrusionOk="0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6479;p68">
              <a:extLst>
                <a:ext uri="{FF2B5EF4-FFF2-40B4-BE49-F238E27FC236}">
                  <a16:creationId xmlns:a16="http://schemas.microsoft.com/office/drawing/2014/main" id="{F901F6EA-B772-CB22-2239-EE7FF1F2AC36}"/>
                </a:ext>
              </a:extLst>
            </p:cNvPr>
            <p:cNvSpPr/>
            <p:nvPr/>
          </p:nvSpPr>
          <p:spPr>
            <a:xfrm>
              <a:off x="2579034" y="1724236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6480;p68">
              <a:extLst>
                <a:ext uri="{FF2B5EF4-FFF2-40B4-BE49-F238E27FC236}">
                  <a16:creationId xmlns:a16="http://schemas.microsoft.com/office/drawing/2014/main" id="{BC6C2115-7415-6844-35BC-9359E121C8D7}"/>
                </a:ext>
              </a:extLst>
            </p:cNvPr>
            <p:cNvSpPr/>
            <p:nvPr/>
          </p:nvSpPr>
          <p:spPr>
            <a:xfrm>
              <a:off x="2570534" y="1714107"/>
              <a:ext cx="2390" cy="2200"/>
            </a:xfrm>
            <a:custGeom>
              <a:avLst/>
              <a:gdLst/>
              <a:ahLst/>
              <a:cxnLst/>
              <a:rect l="l" t="t" r="r" b="b"/>
              <a:pathLst>
                <a:path w="176" h="162" extrusionOk="0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6481;p68">
              <a:extLst>
                <a:ext uri="{FF2B5EF4-FFF2-40B4-BE49-F238E27FC236}">
                  <a16:creationId xmlns:a16="http://schemas.microsoft.com/office/drawing/2014/main" id="{D3A5409C-0D27-5DF2-8EF5-290C9E36E936}"/>
                </a:ext>
              </a:extLst>
            </p:cNvPr>
            <p:cNvSpPr/>
            <p:nvPr/>
          </p:nvSpPr>
          <p:spPr>
            <a:xfrm>
              <a:off x="2576291" y="17252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6482;p68">
              <a:extLst>
                <a:ext uri="{FF2B5EF4-FFF2-40B4-BE49-F238E27FC236}">
                  <a16:creationId xmlns:a16="http://schemas.microsoft.com/office/drawing/2014/main" id="{C21A15B5-51C8-44BC-DD75-0019BCA7EAC5}"/>
                </a:ext>
              </a:extLst>
            </p:cNvPr>
            <p:cNvSpPr/>
            <p:nvPr/>
          </p:nvSpPr>
          <p:spPr>
            <a:xfrm>
              <a:off x="2579427" y="172404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6483;p68">
              <a:extLst>
                <a:ext uri="{FF2B5EF4-FFF2-40B4-BE49-F238E27FC236}">
                  <a16:creationId xmlns:a16="http://schemas.microsoft.com/office/drawing/2014/main" id="{3F5AE865-2A38-592B-AFC8-DB65C8DE8D30}"/>
                </a:ext>
              </a:extLst>
            </p:cNvPr>
            <p:cNvSpPr/>
            <p:nvPr/>
          </p:nvSpPr>
          <p:spPr>
            <a:xfrm>
              <a:off x="2086700" y="1392158"/>
              <a:ext cx="189338" cy="157838"/>
            </a:xfrm>
            <a:custGeom>
              <a:avLst/>
              <a:gdLst/>
              <a:ahLst/>
              <a:cxnLst/>
              <a:rect l="l" t="t" r="r" b="b"/>
              <a:pathLst>
                <a:path w="13945" h="11625" extrusionOk="0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6484;p68">
              <a:extLst>
                <a:ext uri="{FF2B5EF4-FFF2-40B4-BE49-F238E27FC236}">
                  <a16:creationId xmlns:a16="http://schemas.microsoft.com/office/drawing/2014/main" id="{FB05614D-7A0E-A1A7-C45A-EE4E1994550B}"/>
                </a:ext>
              </a:extLst>
            </p:cNvPr>
            <p:cNvSpPr/>
            <p:nvPr/>
          </p:nvSpPr>
          <p:spPr>
            <a:xfrm>
              <a:off x="2127052" y="1276572"/>
              <a:ext cx="5961" cy="5526"/>
            </a:xfrm>
            <a:custGeom>
              <a:avLst/>
              <a:gdLst/>
              <a:ahLst/>
              <a:cxnLst/>
              <a:rect l="l" t="t" r="r" b="b"/>
              <a:pathLst>
                <a:path w="439" h="407" extrusionOk="0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6485;p68">
              <a:extLst>
                <a:ext uri="{FF2B5EF4-FFF2-40B4-BE49-F238E27FC236}">
                  <a16:creationId xmlns:a16="http://schemas.microsoft.com/office/drawing/2014/main" id="{0C8C2BD9-E7D3-C9DF-3FE3-E5BF1A5FE5C9}"/>
                </a:ext>
              </a:extLst>
            </p:cNvPr>
            <p:cNvSpPr/>
            <p:nvPr/>
          </p:nvSpPr>
          <p:spPr>
            <a:xfrm>
              <a:off x="2199678" y="1404961"/>
              <a:ext cx="1724" cy="1290"/>
            </a:xfrm>
            <a:custGeom>
              <a:avLst/>
              <a:gdLst/>
              <a:ahLst/>
              <a:cxnLst/>
              <a:rect l="l" t="t" r="r" b="b"/>
              <a:pathLst>
                <a:path w="127" h="95" extrusionOk="0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6486;p68">
              <a:extLst>
                <a:ext uri="{FF2B5EF4-FFF2-40B4-BE49-F238E27FC236}">
                  <a16:creationId xmlns:a16="http://schemas.microsoft.com/office/drawing/2014/main" id="{2A42A522-8420-F667-AA8F-D085BDAEF3D5}"/>
                </a:ext>
              </a:extLst>
            </p:cNvPr>
            <p:cNvSpPr/>
            <p:nvPr/>
          </p:nvSpPr>
          <p:spPr>
            <a:xfrm>
              <a:off x="2210947" y="1395471"/>
              <a:ext cx="9043" cy="6409"/>
            </a:xfrm>
            <a:custGeom>
              <a:avLst/>
              <a:gdLst/>
              <a:ahLst/>
              <a:cxnLst/>
              <a:rect l="l" t="t" r="r" b="b"/>
              <a:pathLst>
                <a:path w="666" h="472" extrusionOk="0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6487;p68">
              <a:extLst>
                <a:ext uri="{FF2B5EF4-FFF2-40B4-BE49-F238E27FC236}">
                  <a16:creationId xmlns:a16="http://schemas.microsoft.com/office/drawing/2014/main" id="{6A7BA15C-F92C-C317-DEC0-D5EF221ED90D}"/>
                </a:ext>
              </a:extLst>
            </p:cNvPr>
            <p:cNvSpPr/>
            <p:nvPr/>
          </p:nvSpPr>
          <p:spPr>
            <a:xfrm>
              <a:off x="2181335" y="1248725"/>
              <a:ext cx="67372" cy="20393"/>
            </a:xfrm>
            <a:custGeom>
              <a:avLst/>
              <a:gdLst/>
              <a:ahLst/>
              <a:cxnLst/>
              <a:rect l="l" t="t" r="r" b="b"/>
              <a:pathLst>
                <a:path w="4962" h="1502" extrusionOk="0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6488;p68">
              <a:extLst>
                <a:ext uri="{FF2B5EF4-FFF2-40B4-BE49-F238E27FC236}">
                  <a16:creationId xmlns:a16="http://schemas.microsoft.com/office/drawing/2014/main" id="{10E30183-7C64-56BF-9C7B-C3A2249B4C6F}"/>
                </a:ext>
              </a:extLst>
            </p:cNvPr>
            <p:cNvSpPr/>
            <p:nvPr/>
          </p:nvSpPr>
          <p:spPr>
            <a:xfrm>
              <a:off x="2129768" y="1256084"/>
              <a:ext cx="99252" cy="55546"/>
            </a:xfrm>
            <a:custGeom>
              <a:avLst/>
              <a:gdLst/>
              <a:ahLst/>
              <a:cxnLst/>
              <a:rect l="l" t="t" r="r" b="b"/>
              <a:pathLst>
                <a:path w="7310" h="4091" extrusionOk="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6" name="Google Shape;6489;p68">
              <a:extLst>
                <a:ext uri="{FF2B5EF4-FFF2-40B4-BE49-F238E27FC236}">
                  <a16:creationId xmlns:a16="http://schemas.microsoft.com/office/drawing/2014/main" id="{2C0F3FC2-870E-F95B-0D9F-9D7DD8EC09D9}"/>
                </a:ext>
              </a:extLst>
            </p:cNvPr>
            <p:cNvSpPr/>
            <p:nvPr/>
          </p:nvSpPr>
          <p:spPr>
            <a:xfrm>
              <a:off x="2248883" y="1404961"/>
              <a:ext cx="4331" cy="1914"/>
            </a:xfrm>
            <a:custGeom>
              <a:avLst/>
              <a:gdLst/>
              <a:ahLst/>
              <a:cxnLst/>
              <a:rect l="l" t="t" r="r" b="b"/>
              <a:pathLst>
                <a:path w="319" h="141" extrusionOk="0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7" name="Google Shape;6490;p68">
              <a:extLst>
                <a:ext uri="{FF2B5EF4-FFF2-40B4-BE49-F238E27FC236}">
                  <a16:creationId xmlns:a16="http://schemas.microsoft.com/office/drawing/2014/main" id="{57190B54-BB8D-F72E-80FD-20F1BBFD0E3C}"/>
                </a:ext>
              </a:extLst>
            </p:cNvPr>
            <p:cNvSpPr/>
            <p:nvPr/>
          </p:nvSpPr>
          <p:spPr>
            <a:xfrm>
              <a:off x="2202543" y="14178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8" name="Google Shape;6491;p68">
              <a:extLst>
                <a:ext uri="{FF2B5EF4-FFF2-40B4-BE49-F238E27FC236}">
                  <a16:creationId xmlns:a16="http://schemas.microsoft.com/office/drawing/2014/main" id="{E6F759E5-BA5B-AC31-BA57-DFDF900442FD}"/>
                </a:ext>
              </a:extLst>
            </p:cNvPr>
            <p:cNvSpPr/>
            <p:nvPr/>
          </p:nvSpPr>
          <p:spPr>
            <a:xfrm>
              <a:off x="2202258" y="141826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6492;p68">
              <a:extLst>
                <a:ext uri="{FF2B5EF4-FFF2-40B4-BE49-F238E27FC236}">
                  <a16:creationId xmlns:a16="http://schemas.microsoft.com/office/drawing/2014/main" id="{F2C337DD-5512-E5F7-D30C-D90A5B7F2678}"/>
                </a:ext>
              </a:extLst>
            </p:cNvPr>
            <p:cNvSpPr/>
            <p:nvPr/>
          </p:nvSpPr>
          <p:spPr>
            <a:xfrm>
              <a:off x="2264334" y="141380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6493;p68">
              <a:extLst>
                <a:ext uri="{FF2B5EF4-FFF2-40B4-BE49-F238E27FC236}">
                  <a16:creationId xmlns:a16="http://schemas.microsoft.com/office/drawing/2014/main" id="{AA5D6C4C-CCFA-0B11-32FA-9950EEB69622}"/>
                </a:ext>
              </a:extLst>
            </p:cNvPr>
            <p:cNvSpPr/>
            <p:nvPr/>
          </p:nvSpPr>
          <p:spPr>
            <a:xfrm>
              <a:off x="2201688" y="141908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6494;p68">
              <a:extLst>
                <a:ext uri="{FF2B5EF4-FFF2-40B4-BE49-F238E27FC236}">
                  <a16:creationId xmlns:a16="http://schemas.microsoft.com/office/drawing/2014/main" id="{F20E9F62-3C72-3CF9-7ECD-774FF08DEB10}"/>
                </a:ext>
              </a:extLst>
            </p:cNvPr>
            <p:cNvSpPr/>
            <p:nvPr/>
          </p:nvSpPr>
          <p:spPr>
            <a:xfrm>
              <a:off x="2201973" y="14186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6495;p68">
              <a:extLst>
                <a:ext uri="{FF2B5EF4-FFF2-40B4-BE49-F238E27FC236}">
                  <a16:creationId xmlns:a16="http://schemas.microsoft.com/office/drawing/2014/main" id="{FC503A37-B8A5-2FBF-B5E5-111C86FBB576}"/>
                </a:ext>
              </a:extLst>
            </p:cNvPr>
            <p:cNvSpPr/>
            <p:nvPr/>
          </p:nvSpPr>
          <p:spPr>
            <a:xfrm>
              <a:off x="2206480" y="14160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6496;p68">
              <a:extLst>
                <a:ext uri="{FF2B5EF4-FFF2-40B4-BE49-F238E27FC236}">
                  <a16:creationId xmlns:a16="http://schemas.microsoft.com/office/drawing/2014/main" id="{2BDAE044-070F-622C-DFC8-AAC0318F0FB9}"/>
                </a:ext>
              </a:extLst>
            </p:cNvPr>
            <p:cNvSpPr/>
            <p:nvPr/>
          </p:nvSpPr>
          <p:spPr>
            <a:xfrm>
              <a:off x="2202923" y="14175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6497;p68">
              <a:extLst>
                <a:ext uri="{FF2B5EF4-FFF2-40B4-BE49-F238E27FC236}">
                  <a16:creationId xmlns:a16="http://schemas.microsoft.com/office/drawing/2014/main" id="{D9845A1C-40D9-180C-EA36-69CC040C7894}"/>
                </a:ext>
              </a:extLst>
            </p:cNvPr>
            <p:cNvSpPr/>
            <p:nvPr/>
          </p:nvSpPr>
          <p:spPr>
            <a:xfrm>
              <a:off x="2203249" y="14172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6498;p68">
              <a:extLst>
                <a:ext uri="{FF2B5EF4-FFF2-40B4-BE49-F238E27FC236}">
                  <a16:creationId xmlns:a16="http://schemas.microsoft.com/office/drawing/2014/main" id="{0020416B-2AB4-D2DA-4BDC-FDFFBA36F96E}"/>
                </a:ext>
              </a:extLst>
            </p:cNvPr>
            <p:cNvSpPr/>
            <p:nvPr/>
          </p:nvSpPr>
          <p:spPr>
            <a:xfrm>
              <a:off x="2205625" y="14160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6499;p68">
              <a:extLst>
                <a:ext uri="{FF2B5EF4-FFF2-40B4-BE49-F238E27FC236}">
                  <a16:creationId xmlns:a16="http://schemas.microsoft.com/office/drawing/2014/main" id="{92CCA56F-E977-E746-CDAA-4653D82E55B3}"/>
                </a:ext>
              </a:extLst>
            </p:cNvPr>
            <p:cNvSpPr/>
            <p:nvPr/>
          </p:nvSpPr>
          <p:spPr>
            <a:xfrm>
              <a:off x="2206060" y="141604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6500;p68">
              <a:extLst>
                <a:ext uri="{FF2B5EF4-FFF2-40B4-BE49-F238E27FC236}">
                  <a16:creationId xmlns:a16="http://schemas.microsoft.com/office/drawing/2014/main" id="{4408DA6F-C57E-6927-27EB-10D7A6ECE082}"/>
                </a:ext>
              </a:extLst>
            </p:cNvPr>
            <p:cNvSpPr/>
            <p:nvPr/>
          </p:nvSpPr>
          <p:spPr>
            <a:xfrm>
              <a:off x="2264334" y="141452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6501;p68">
              <a:extLst>
                <a:ext uri="{FF2B5EF4-FFF2-40B4-BE49-F238E27FC236}">
                  <a16:creationId xmlns:a16="http://schemas.microsoft.com/office/drawing/2014/main" id="{FC7F7BE3-A4C5-A473-ADB1-BE733BBFA8B7}"/>
                </a:ext>
              </a:extLst>
            </p:cNvPr>
            <p:cNvSpPr/>
            <p:nvPr/>
          </p:nvSpPr>
          <p:spPr>
            <a:xfrm>
              <a:off x="2204104" y="14167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6502;p68">
              <a:extLst>
                <a:ext uri="{FF2B5EF4-FFF2-40B4-BE49-F238E27FC236}">
                  <a16:creationId xmlns:a16="http://schemas.microsoft.com/office/drawing/2014/main" id="{454779D2-DEF5-BE9A-2C8A-9F699D77A49F}"/>
                </a:ext>
              </a:extLst>
            </p:cNvPr>
            <p:cNvSpPr/>
            <p:nvPr/>
          </p:nvSpPr>
          <p:spPr>
            <a:xfrm>
              <a:off x="2264334" y="14131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6503;p68">
              <a:extLst>
                <a:ext uri="{FF2B5EF4-FFF2-40B4-BE49-F238E27FC236}">
                  <a16:creationId xmlns:a16="http://schemas.microsoft.com/office/drawing/2014/main" id="{456D9F81-6641-477C-20D5-38B7E7ECD90F}"/>
                </a:ext>
              </a:extLst>
            </p:cNvPr>
            <p:cNvSpPr/>
            <p:nvPr/>
          </p:nvSpPr>
          <p:spPr>
            <a:xfrm>
              <a:off x="2204865" y="141627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6504;p68">
              <a:extLst>
                <a:ext uri="{FF2B5EF4-FFF2-40B4-BE49-F238E27FC236}">
                  <a16:creationId xmlns:a16="http://schemas.microsoft.com/office/drawing/2014/main" id="{68269A08-D390-6D06-16FA-A14E152B04A4}"/>
                </a:ext>
              </a:extLst>
            </p:cNvPr>
            <p:cNvSpPr/>
            <p:nvPr/>
          </p:nvSpPr>
          <p:spPr>
            <a:xfrm>
              <a:off x="2204485" y="141646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6505;p68">
              <a:extLst>
                <a:ext uri="{FF2B5EF4-FFF2-40B4-BE49-F238E27FC236}">
                  <a16:creationId xmlns:a16="http://schemas.microsoft.com/office/drawing/2014/main" id="{B65920C5-5262-88E9-624D-1DB64A7AAABE}"/>
                </a:ext>
              </a:extLst>
            </p:cNvPr>
            <p:cNvSpPr/>
            <p:nvPr/>
          </p:nvSpPr>
          <p:spPr>
            <a:xfrm>
              <a:off x="2205245" y="141617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6506;p68">
              <a:extLst>
                <a:ext uri="{FF2B5EF4-FFF2-40B4-BE49-F238E27FC236}">
                  <a16:creationId xmlns:a16="http://schemas.microsoft.com/office/drawing/2014/main" id="{A382E943-39EB-03CE-F87A-94E22C525D76}"/>
                </a:ext>
              </a:extLst>
            </p:cNvPr>
            <p:cNvSpPr/>
            <p:nvPr/>
          </p:nvSpPr>
          <p:spPr>
            <a:xfrm>
              <a:off x="2199162" y="141893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6507;p68">
              <a:extLst>
                <a:ext uri="{FF2B5EF4-FFF2-40B4-BE49-F238E27FC236}">
                  <a16:creationId xmlns:a16="http://schemas.microsoft.com/office/drawing/2014/main" id="{B95DD2E3-4644-BCBF-DD38-25F403B1EA8B}"/>
                </a:ext>
              </a:extLst>
            </p:cNvPr>
            <p:cNvSpPr/>
            <p:nvPr/>
          </p:nvSpPr>
          <p:spPr>
            <a:xfrm>
              <a:off x="2198823" y="141902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6508;p68">
              <a:extLst>
                <a:ext uri="{FF2B5EF4-FFF2-40B4-BE49-F238E27FC236}">
                  <a16:creationId xmlns:a16="http://schemas.microsoft.com/office/drawing/2014/main" id="{A0EE6C70-D1D3-9BC6-7703-50821EF824D9}"/>
                </a:ext>
              </a:extLst>
            </p:cNvPr>
            <p:cNvSpPr/>
            <p:nvPr/>
          </p:nvSpPr>
          <p:spPr>
            <a:xfrm>
              <a:off x="2150921" y="1464471"/>
              <a:ext cx="4331" cy="8527"/>
            </a:xfrm>
            <a:custGeom>
              <a:avLst/>
              <a:gdLst/>
              <a:ahLst/>
              <a:cxnLst/>
              <a:rect l="l" t="t" r="r" b="b"/>
              <a:pathLst>
                <a:path w="319" h="628" extrusionOk="0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6509;p68">
              <a:extLst>
                <a:ext uri="{FF2B5EF4-FFF2-40B4-BE49-F238E27FC236}">
                  <a16:creationId xmlns:a16="http://schemas.microsoft.com/office/drawing/2014/main" id="{3B0403F5-1222-F901-8777-10240FEE1EB2}"/>
                </a:ext>
              </a:extLst>
            </p:cNvPr>
            <p:cNvSpPr/>
            <p:nvPr/>
          </p:nvSpPr>
          <p:spPr>
            <a:xfrm>
              <a:off x="2200248" y="141883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6510;p68">
              <a:extLst>
                <a:ext uri="{FF2B5EF4-FFF2-40B4-BE49-F238E27FC236}">
                  <a16:creationId xmlns:a16="http://schemas.microsoft.com/office/drawing/2014/main" id="{CEB9B966-B707-0770-2F05-22FBF8EB00F0}"/>
                </a:ext>
              </a:extLst>
            </p:cNvPr>
            <p:cNvSpPr/>
            <p:nvPr/>
          </p:nvSpPr>
          <p:spPr>
            <a:xfrm>
              <a:off x="2199488" y="141883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6511;p68">
              <a:extLst>
                <a:ext uri="{FF2B5EF4-FFF2-40B4-BE49-F238E27FC236}">
                  <a16:creationId xmlns:a16="http://schemas.microsoft.com/office/drawing/2014/main" id="{8629FB15-63DD-4355-C1AC-1D27217D9D92}"/>
                </a:ext>
              </a:extLst>
            </p:cNvPr>
            <p:cNvSpPr/>
            <p:nvPr/>
          </p:nvSpPr>
          <p:spPr>
            <a:xfrm>
              <a:off x="2136556" y="1531015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6512;p68">
              <a:extLst>
                <a:ext uri="{FF2B5EF4-FFF2-40B4-BE49-F238E27FC236}">
                  <a16:creationId xmlns:a16="http://schemas.microsoft.com/office/drawing/2014/main" id="{1CA53E07-11C6-E66D-F3AA-7F58ACBC237A}"/>
                </a:ext>
              </a:extLst>
            </p:cNvPr>
            <p:cNvSpPr/>
            <p:nvPr/>
          </p:nvSpPr>
          <p:spPr>
            <a:xfrm>
              <a:off x="2201158" y="141908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6513;p68">
              <a:extLst>
                <a:ext uri="{FF2B5EF4-FFF2-40B4-BE49-F238E27FC236}">
                  <a16:creationId xmlns:a16="http://schemas.microsoft.com/office/drawing/2014/main" id="{4418E742-A186-EA6D-7C1B-848ED0E1D240}"/>
                </a:ext>
              </a:extLst>
            </p:cNvPr>
            <p:cNvSpPr/>
            <p:nvPr/>
          </p:nvSpPr>
          <p:spPr>
            <a:xfrm>
              <a:off x="2188422" y="1425300"/>
              <a:ext cx="4290" cy="1208"/>
            </a:xfrm>
            <a:custGeom>
              <a:avLst/>
              <a:gdLst/>
              <a:ahLst/>
              <a:cxnLst/>
              <a:rect l="l" t="t" r="r" b="b"/>
              <a:pathLst>
                <a:path w="316" h="89" extrusionOk="0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6514;p68">
              <a:extLst>
                <a:ext uri="{FF2B5EF4-FFF2-40B4-BE49-F238E27FC236}">
                  <a16:creationId xmlns:a16="http://schemas.microsoft.com/office/drawing/2014/main" id="{0E08ED68-EF85-5FEA-D62D-0163EAC53A14}"/>
                </a:ext>
              </a:extLst>
            </p:cNvPr>
            <p:cNvSpPr/>
            <p:nvPr/>
          </p:nvSpPr>
          <p:spPr>
            <a:xfrm>
              <a:off x="2199828" y="1418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2" name="Google Shape;6515;p68">
              <a:extLst>
                <a:ext uri="{FF2B5EF4-FFF2-40B4-BE49-F238E27FC236}">
                  <a16:creationId xmlns:a16="http://schemas.microsoft.com/office/drawing/2014/main" id="{9CB3F7BD-3C62-C965-5713-12964F5DB9B4}"/>
                </a:ext>
              </a:extLst>
            </p:cNvPr>
            <p:cNvSpPr/>
            <p:nvPr/>
          </p:nvSpPr>
          <p:spPr>
            <a:xfrm>
              <a:off x="2200683" y="141893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6516;p68">
              <a:extLst>
                <a:ext uri="{FF2B5EF4-FFF2-40B4-BE49-F238E27FC236}">
                  <a16:creationId xmlns:a16="http://schemas.microsoft.com/office/drawing/2014/main" id="{503280BF-6162-42ED-022A-078A7329E19C}"/>
                </a:ext>
              </a:extLst>
            </p:cNvPr>
            <p:cNvSpPr/>
            <p:nvPr/>
          </p:nvSpPr>
          <p:spPr>
            <a:xfrm>
              <a:off x="2133705" y="15405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6517;p68">
              <a:extLst>
                <a:ext uri="{FF2B5EF4-FFF2-40B4-BE49-F238E27FC236}">
                  <a16:creationId xmlns:a16="http://schemas.microsoft.com/office/drawing/2014/main" id="{26DD2AA1-ADED-52ED-BCE9-329C4A3CC871}"/>
                </a:ext>
              </a:extLst>
            </p:cNvPr>
            <p:cNvSpPr/>
            <p:nvPr/>
          </p:nvSpPr>
          <p:spPr>
            <a:xfrm>
              <a:off x="2134275" y="154066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5" name="Google Shape;6518;p68">
              <a:extLst>
                <a:ext uri="{FF2B5EF4-FFF2-40B4-BE49-F238E27FC236}">
                  <a16:creationId xmlns:a16="http://schemas.microsoft.com/office/drawing/2014/main" id="{3F69CDF3-DA39-CF66-7903-30FE65A33A87}"/>
                </a:ext>
              </a:extLst>
            </p:cNvPr>
            <p:cNvSpPr/>
            <p:nvPr/>
          </p:nvSpPr>
          <p:spPr>
            <a:xfrm>
              <a:off x="3024851" y="1777922"/>
              <a:ext cx="15655" cy="12165"/>
            </a:xfrm>
            <a:custGeom>
              <a:avLst/>
              <a:gdLst/>
              <a:ahLst/>
              <a:cxnLst/>
              <a:rect l="l" t="t" r="r" b="b"/>
              <a:pathLst>
                <a:path w="1153" h="896" extrusionOk="0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6" name="Google Shape;6519;p68">
              <a:extLst>
                <a:ext uri="{FF2B5EF4-FFF2-40B4-BE49-F238E27FC236}">
                  <a16:creationId xmlns:a16="http://schemas.microsoft.com/office/drawing/2014/main" id="{F8F78A7C-3A33-6B95-6144-481C3D2584C5}"/>
                </a:ext>
              </a:extLst>
            </p:cNvPr>
            <p:cNvSpPr/>
            <p:nvPr/>
          </p:nvSpPr>
          <p:spPr>
            <a:xfrm>
              <a:off x="3003846" y="1783461"/>
              <a:ext cx="16795" cy="20366"/>
            </a:xfrm>
            <a:custGeom>
              <a:avLst/>
              <a:gdLst/>
              <a:ahLst/>
              <a:cxnLst/>
              <a:rect l="l" t="t" r="r" b="b"/>
              <a:pathLst>
                <a:path w="1237" h="1500" extrusionOk="0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6520;p68">
              <a:extLst>
                <a:ext uri="{FF2B5EF4-FFF2-40B4-BE49-F238E27FC236}">
                  <a16:creationId xmlns:a16="http://schemas.microsoft.com/office/drawing/2014/main" id="{B6DD5349-E55C-D4DD-D6CA-D579BFC7CB50}"/>
                </a:ext>
              </a:extLst>
            </p:cNvPr>
            <p:cNvSpPr/>
            <p:nvPr/>
          </p:nvSpPr>
          <p:spPr>
            <a:xfrm>
              <a:off x="3013581" y="1718520"/>
              <a:ext cx="82443" cy="64127"/>
            </a:xfrm>
            <a:custGeom>
              <a:avLst/>
              <a:gdLst/>
              <a:ahLst/>
              <a:cxnLst/>
              <a:rect l="l" t="t" r="r" b="b"/>
              <a:pathLst>
                <a:path w="6072" h="4723" extrusionOk="0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8" name="Google Shape;6521;p68">
              <a:extLst>
                <a:ext uri="{FF2B5EF4-FFF2-40B4-BE49-F238E27FC236}">
                  <a16:creationId xmlns:a16="http://schemas.microsoft.com/office/drawing/2014/main" id="{FAE11469-75F1-61BE-6F0F-EA3D8EB4E658}"/>
                </a:ext>
              </a:extLst>
            </p:cNvPr>
            <p:cNvSpPr/>
            <p:nvPr/>
          </p:nvSpPr>
          <p:spPr>
            <a:xfrm>
              <a:off x="3080939" y="1680503"/>
              <a:ext cx="45973" cy="34283"/>
            </a:xfrm>
            <a:custGeom>
              <a:avLst/>
              <a:gdLst/>
              <a:ahLst/>
              <a:cxnLst/>
              <a:rect l="l" t="t" r="r" b="b"/>
              <a:pathLst>
                <a:path w="3386" h="2525" extrusionOk="0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6522;p68">
              <a:extLst>
                <a:ext uri="{FF2B5EF4-FFF2-40B4-BE49-F238E27FC236}">
                  <a16:creationId xmlns:a16="http://schemas.microsoft.com/office/drawing/2014/main" id="{A7E81122-CFE8-80BF-AA92-F417969A8FB5}"/>
                </a:ext>
              </a:extLst>
            </p:cNvPr>
            <p:cNvSpPr/>
            <p:nvPr/>
          </p:nvSpPr>
          <p:spPr>
            <a:xfrm>
              <a:off x="2932062" y="1853304"/>
              <a:ext cx="13143" cy="22009"/>
            </a:xfrm>
            <a:custGeom>
              <a:avLst/>
              <a:gdLst/>
              <a:ahLst/>
              <a:cxnLst/>
              <a:rect l="l" t="t" r="r" b="b"/>
              <a:pathLst>
                <a:path w="968" h="1621" extrusionOk="0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0" name="Google Shape;6523;p68">
              <a:extLst>
                <a:ext uri="{FF2B5EF4-FFF2-40B4-BE49-F238E27FC236}">
                  <a16:creationId xmlns:a16="http://schemas.microsoft.com/office/drawing/2014/main" id="{29F9832C-C6E8-34AE-18CC-DE5AD5A0BC0E}"/>
                </a:ext>
              </a:extLst>
            </p:cNvPr>
            <p:cNvSpPr/>
            <p:nvPr/>
          </p:nvSpPr>
          <p:spPr>
            <a:xfrm>
              <a:off x="2597485" y="1601971"/>
              <a:ext cx="442776" cy="287924"/>
            </a:xfrm>
            <a:custGeom>
              <a:avLst/>
              <a:gdLst/>
              <a:ahLst/>
              <a:cxnLst/>
              <a:rect l="l" t="t" r="r" b="b"/>
              <a:pathLst>
                <a:path w="32611" h="21206" extrusionOk="0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1" name="Google Shape;6524;p68">
              <a:extLst>
                <a:ext uri="{FF2B5EF4-FFF2-40B4-BE49-F238E27FC236}">
                  <a16:creationId xmlns:a16="http://schemas.microsoft.com/office/drawing/2014/main" id="{0C5F3DEC-ED57-A851-12B9-EBDA592E5A68}"/>
                </a:ext>
              </a:extLst>
            </p:cNvPr>
            <p:cNvSpPr/>
            <p:nvPr/>
          </p:nvSpPr>
          <p:spPr>
            <a:xfrm>
              <a:off x="2846836" y="1894023"/>
              <a:ext cx="15804" cy="11649"/>
            </a:xfrm>
            <a:custGeom>
              <a:avLst/>
              <a:gdLst/>
              <a:ahLst/>
              <a:cxnLst/>
              <a:rect l="l" t="t" r="r" b="b"/>
              <a:pathLst>
                <a:path w="1164" h="858" extrusionOk="0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2" name="Google Shape;6525;p68">
              <a:extLst>
                <a:ext uri="{FF2B5EF4-FFF2-40B4-BE49-F238E27FC236}">
                  <a16:creationId xmlns:a16="http://schemas.microsoft.com/office/drawing/2014/main" id="{41A12703-B10D-3406-E453-8524F4A839DC}"/>
                </a:ext>
              </a:extLst>
            </p:cNvPr>
            <p:cNvSpPr/>
            <p:nvPr/>
          </p:nvSpPr>
          <p:spPr>
            <a:xfrm>
              <a:off x="2648062" y="1810752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6526;p68">
              <a:extLst>
                <a:ext uri="{FF2B5EF4-FFF2-40B4-BE49-F238E27FC236}">
                  <a16:creationId xmlns:a16="http://schemas.microsoft.com/office/drawing/2014/main" id="{DA8CA64E-6E24-905C-0B45-73E22B3E7CAE}"/>
                </a:ext>
              </a:extLst>
            </p:cNvPr>
            <p:cNvSpPr/>
            <p:nvPr/>
          </p:nvSpPr>
          <p:spPr>
            <a:xfrm>
              <a:off x="2732242" y="1823623"/>
              <a:ext cx="2770" cy="2064"/>
            </a:xfrm>
            <a:custGeom>
              <a:avLst/>
              <a:gdLst/>
              <a:ahLst/>
              <a:cxnLst/>
              <a:rect l="l" t="t" r="r" b="b"/>
              <a:pathLst>
                <a:path w="204" h="152" extrusionOk="0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4" name="Google Shape;6527;p68">
              <a:extLst>
                <a:ext uri="{FF2B5EF4-FFF2-40B4-BE49-F238E27FC236}">
                  <a16:creationId xmlns:a16="http://schemas.microsoft.com/office/drawing/2014/main" id="{5BC7AEF1-3758-0307-4A9F-F4387799C878}"/>
                </a:ext>
              </a:extLst>
            </p:cNvPr>
            <p:cNvSpPr/>
            <p:nvPr/>
          </p:nvSpPr>
          <p:spPr>
            <a:xfrm>
              <a:off x="2647627" y="1810277"/>
              <a:ext cx="353" cy="434"/>
            </a:xfrm>
            <a:custGeom>
              <a:avLst/>
              <a:gdLst/>
              <a:ahLst/>
              <a:cxnLst/>
              <a:rect l="l" t="t" r="r" b="b"/>
              <a:pathLst>
                <a:path w="26" h="32" extrusionOk="0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5" name="Google Shape;6528;p68">
              <a:extLst>
                <a:ext uri="{FF2B5EF4-FFF2-40B4-BE49-F238E27FC236}">
                  <a16:creationId xmlns:a16="http://schemas.microsoft.com/office/drawing/2014/main" id="{6D1415A3-74BD-3219-8D21-E22B7769478E}"/>
                </a:ext>
              </a:extLst>
            </p:cNvPr>
            <p:cNvSpPr/>
            <p:nvPr/>
          </p:nvSpPr>
          <p:spPr>
            <a:xfrm>
              <a:off x="2648347" y="1811227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6529;p68">
              <a:extLst>
                <a:ext uri="{FF2B5EF4-FFF2-40B4-BE49-F238E27FC236}">
                  <a16:creationId xmlns:a16="http://schemas.microsoft.com/office/drawing/2014/main" id="{4B704997-77B3-5FF8-470B-82499DD452C5}"/>
                </a:ext>
              </a:extLst>
            </p:cNvPr>
            <p:cNvSpPr/>
            <p:nvPr/>
          </p:nvSpPr>
          <p:spPr>
            <a:xfrm>
              <a:off x="2698638" y="1829665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6530;p68">
              <a:extLst>
                <a:ext uri="{FF2B5EF4-FFF2-40B4-BE49-F238E27FC236}">
                  <a16:creationId xmlns:a16="http://schemas.microsoft.com/office/drawing/2014/main" id="{3A93D217-D61C-7BFC-E6F3-2AD697203752}"/>
                </a:ext>
              </a:extLst>
            </p:cNvPr>
            <p:cNvSpPr/>
            <p:nvPr/>
          </p:nvSpPr>
          <p:spPr>
            <a:xfrm>
              <a:off x="2704530" y="1833752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6531;p68">
              <a:extLst>
                <a:ext uri="{FF2B5EF4-FFF2-40B4-BE49-F238E27FC236}">
                  <a16:creationId xmlns:a16="http://schemas.microsoft.com/office/drawing/2014/main" id="{9A07AA8D-122B-3C28-D0F4-5A9FA64F1A9D}"/>
                </a:ext>
              </a:extLst>
            </p:cNvPr>
            <p:cNvSpPr/>
            <p:nvPr/>
          </p:nvSpPr>
          <p:spPr>
            <a:xfrm>
              <a:off x="2645210" y="1808322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6532;p68">
              <a:extLst>
                <a:ext uri="{FF2B5EF4-FFF2-40B4-BE49-F238E27FC236}">
                  <a16:creationId xmlns:a16="http://schemas.microsoft.com/office/drawing/2014/main" id="{10D71467-471B-A153-59D6-168E5A358F0D}"/>
                </a:ext>
              </a:extLst>
            </p:cNvPr>
            <p:cNvSpPr/>
            <p:nvPr/>
          </p:nvSpPr>
          <p:spPr>
            <a:xfrm>
              <a:off x="2646201" y="1809041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6533;p68">
              <a:extLst>
                <a:ext uri="{FF2B5EF4-FFF2-40B4-BE49-F238E27FC236}">
                  <a16:creationId xmlns:a16="http://schemas.microsoft.com/office/drawing/2014/main" id="{59EAE42A-4CA2-AC68-0220-BA68C979A78C}"/>
                </a:ext>
              </a:extLst>
            </p:cNvPr>
            <p:cNvSpPr/>
            <p:nvPr/>
          </p:nvSpPr>
          <p:spPr>
            <a:xfrm>
              <a:off x="2645685" y="1808661"/>
              <a:ext cx="434" cy="339"/>
            </a:xfrm>
            <a:custGeom>
              <a:avLst/>
              <a:gdLst/>
              <a:ahLst/>
              <a:cxnLst/>
              <a:rect l="l" t="t" r="r" b="b"/>
              <a:pathLst>
                <a:path w="32" h="25" extrusionOk="0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6534;p68">
              <a:extLst>
                <a:ext uri="{FF2B5EF4-FFF2-40B4-BE49-F238E27FC236}">
                  <a16:creationId xmlns:a16="http://schemas.microsoft.com/office/drawing/2014/main" id="{F0F25186-1B43-8AA5-EC34-E48C475CC459}"/>
                </a:ext>
              </a:extLst>
            </p:cNvPr>
            <p:cNvSpPr/>
            <p:nvPr/>
          </p:nvSpPr>
          <p:spPr>
            <a:xfrm>
              <a:off x="2757863" y="182481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6535;p68">
              <a:extLst>
                <a:ext uri="{FF2B5EF4-FFF2-40B4-BE49-F238E27FC236}">
                  <a16:creationId xmlns:a16="http://schemas.microsoft.com/office/drawing/2014/main" id="{E6C23679-C3C1-CA7E-E2F6-919CF9475226}"/>
                </a:ext>
              </a:extLst>
            </p:cNvPr>
            <p:cNvSpPr/>
            <p:nvPr/>
          </p:nvSpPr>
          <p:spPr>
            <a:xfrm>
              <a:off x="2622101" y="176648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6536;p68">
              <a:extLst>
                <a:ext uri="{FF2B5EF4-FFF2-40B4-BE49-F238E27FC236}">
                  <a16:creationId xmlns:a16="http://schemas.microsoft.com/office/drawing/2014/main" id="{44226B21-EC64-696D-A833-F42A12BFA853}"/>
                </a:ext>
              </a:extLst>
            </p:cNvPr>
            <p:cNvSpPr/>
            <p:nvPr/>
          </p:nvSpPr>
          <p:spPr>
            <a:xfrm>
              <a:off x="2646731" y="180942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6537;p68">
              <a:extLst>
                <a:ext uri="{FF2B5EF4-FFF2-40B4-BE49-F238E27FC236}">
                  <a16:creationId xmlns:a16="http://schemas.microsoft.com/office/drawing/2014/main" id="{5A82FEB2-7582-B7BF-44FB-68ABBBC03DD5}"/>
                </a:ext>
              </a:extLst>
            </p:cNvPr>
            <p:cNvSpPr/>
            <p:nvPr/>
          </p:nvSpPr>
          <p:spPr>
            <a:xfrm>
              <a:off x="2647152" y="1809801"/>
              <a:ext cx="448" cy="394"/>
            </a:xfrm>
            <a:custGeom>
              <a:avLst/>
              <a:gdLst/>
              <a:ahLst/>
              <a:cxnLst/>
              <a:rect l="l" t="t" r="r" b="b"/>
              <a:pathLst>
                <a:path w="33" h="29" extrusionOk="0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6538;p68">
              <a:extLst>
                <a:ext uri="{FF2B5EF4-FFF2-40B4-BE49-F238E27FC236}">
                  <a16:creationId xmlns:a16="http://schemas.microsoft.com/office/drawing/2014/main" id="{D5485108-801F-3A17-94D5-04EBD6AF92E9}"/>
                </a:ext>
              </a:extLst>
            </p:cNvPr>
            <p:cNvSpPr/>
            <p:nvPr/>
          </p:nvSpPr>
          <p:spPr>
            <a:xfrm>
              <a:off x="2642685" y="180532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6539;p68">
              <a:extLst>
                <a:ext uri="{FF2B5EF4-FFF2-40B4-BE49-F238E27FC236}">
                  <a16:creationId xmlns:a16="http://schemas.microsoft.com/office/drawing/2014/main" id="{2A471EB9-854F-8BF7-9FA0-6C2B298DF12D}"/>
                </a:ext>
              </a:extLst>
            </p:cNvPr>
            <p:cNvSpPr/>
            <p:nvPr/>
          </p:nvSpPr>
          <p:spPr>
            <a:xfrm>
              <a:off x="2643730" y="1806271"/>
              <a:ext cx="1494" cy="2064"/>
            </a:xfrm>
            <a:custGeom>
              <a:avLst/>
              <a:gdLst/>
              <a:ahLst/>
              <a:cxnLst/>
              <a:rect l="l" t="t" r="r" b="b"/>
              <a:pathLst>
                <a:path w="110" h="152" extrusionOk="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6540;p68">
              <a:extLst>
                <a:ext uri="{FF2B5EF4-FFF2-40B4-BE49-F238E27FC236}">
                  <a16:creationId xmlns:a16="http://schemas.microsoft.com/office/drawing/2014/main" id="{2749EA68-3EEB-4A17-E67C-BD2234CE6029}"/>
                </a:ext>
              </a:extLst>
            </p:cNvPr>
            <p:cNvSpPr/>
            <p:nvPr/>
          </p:nvSpPr>
          <p:spPr>
            <a:xfrm>
              <a:off x="2634280" y="1782606"/>
              <a:ext cx="1765" cy="2770"/>
            </a:xfrm>
            <a:custGeom>
              <a:avLst/>
              <a:gdLst/>
              <a:ahLst/>
              <a:cxnLst/>
              <a:rect l="l" t="t" r="r" b="b"/>
              <a:pathLst>
                <a:path w="130" h="204" extrusionOk="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6541;p68">
              <a:extLst>
                <a:ext uri="{FF2B5EF4-FFF2-40B4-BE49-F238E27FC236}">
                  <a16:creationId xmlns:a16="http://schemas.microsoft.com/office/drawing/2014/main" id="{D98CA143-2388-F588-1263-3759143AAC32}"/>
                </a:ext>
              </a:extLst>
            </p:cNvPr>
            <p:cNvSpPr/>
            <p:nvPr/>
          </p:nvSpPr>
          <p:spPr>
            <a:xfrm>
              <a:off x="2643404" y="180594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6542;p68">
              <a:extLst>
                <a:ext uri="{FF2B5EF4-FFF2-40B4-BE49-F238E27FC236}">
                  <a16:creationId xmlns:a16="http://schemas.microsoft.com/office/drawing/2014/main" id="{24F7EC9D-1CD3-DA2F-089F-7CC3D23786B3}"/>
                </a:ext>
              </a:extLst>
            </p:cNvPr>
            <p:cNvSpPr/>
            <p:nvPr/>
          </p:nvSpPr>
          <p:spPr>
            <a:xfrm>
              <a:off x="2725915" y="1830616"/>
              <a:ext cx="543" cy="204"/>
            </a:xfrm>
            <a:custGeom>
              <a:avLst/>
              <a:gdLst/>
              <a:ahLst/>
              <a:cxnLst/>
              <a:rect l="l" t="t" r="r" b="b"/>
              <a:pathLst>
                <a:path w="40" h="15" extrusionOk="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0" name="Google Shape;6543;p68">
              <a:extLst>
                <a:ext uri="{FF2B5EF4-FFF2-40B4-BE49-F238E27FC236}">
                  <a16:creationId xmlns:a16="http://schemas.microsoft.com/office/drawing/2014/main" id="{9C201120-88E7-F527-7AC0-734C634F9081}"/>
                </a:ext>
              </a:extLst>
            </p:cNvPr>
            <p:cNvSpPr/>
            <p:nvPr/>
          </p:nvSpPr>
          <p:spPr>
            <a:xfrm>
              <a:off x="2701204" y="1827805"/>
              <a:ext cx="815" cy="353"/>
            </a:xfrm>
            <a:custGeom>
              <a:avLst/>
              <a:gdLst/>
              <a:ahLst/>
              <a:cxnLst/>
              <a:rect l="l" t="t" r="r" b="b"/>
              <a:pathLst>
                <a:path w="60" h="26" extrusionOk="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1" name="Google Shape;6544;p68">
              <a:extLst>
                <a:ext uri="{FF2B5EF4-FFF2-40B4-BE49-F238E27FC236}">
                  <a16:creationId xmlns:a16="http://schemas.microsoft.com/office/drawing/2014/main" id="{D0790C66-3F76-CF9B-F281-67DA0204EA68}"/>
                </a:ext>
              </a:extLst>
            </p:cNvPr>
            <p:cNvSpPr/>
            <p:nvPr/>
          </p:nvSpPr>
          <p:spPr>
            <a:xfrm>
              <a:off x="2757673" y="182453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2" name="Google Shape;6545;p68">
              <a:extLst>
                <a:ext uri="{FF2B5EF4-FFF2-40B4-BE49-F238E27FC236}">
                  <a16:creationId xmlns:a16="http://schemas.microsoft.com/office/drawing/2014/main" id="{08A33631-090C-ED67-2407-BB8CD46A7535}"/>
                </a:ext>
              </a:extLst>
            </p:cNvPr>
            <p:cNvSpPr/>
            <p:nvPr/>
          </p:nvSpPr>
          <p:spPr>
            <a:xfrm>
              <a:off x="2758012" y="1824954"/>
              <a:ext cx="1955" cy="1018"/>
            </a:xfrm>
            <a:custGeom>
              <a:avLst/>
              <a:gdLst/>
              <a:ahLst/>
              <a:cxnLst/>
              <a:rect l="l" t="t" r="r" b="b"/>
              <a:pathLst>
                <a:path w="144" h="75" extrusionOk="0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3" name="Google Shape;6546;p68">
              <a:extLst>
                <a:ext uri="{FF2B5EF4-FFF2-40B4-BE49-F238E27FC236}">
                  <a16:creationId xmlns:a16="http://schemas.microsoft.com/office/drawing/2014/main" id="{8B52267E-8955-5186-8279-F3043E6706EA}"/>
                </a:ext>
              </a:extLst>
            </p:cNvPr>
            <p:cNvSpPr/>
            <p:nvPr/>
          </p:nvSpPr>
          <p:spPr>
            <a:xfrm>
              <a:off x="2626338" y="1766353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4" name="Google Shape;6547;p68">
              <a:extLst>
                <a:ext uri="{FF2B5EF4-FFF2-40B4-BE49-F238E27FC236}">
                  <a16:creationId xmlns:a16="http://schemas.microsoft.com/office/drawing/2014/main" id="{D9FAB081-AF7E-F43E-9A24-03C9BA0C8040}"/>
                </a:ext>
              </a:extLst>
            </p:cNvPr>
            <p:cNvSpPr/>
            <p:nvPr/>
          </p:nvSpPr>
          <p:spPr>
            <a:xfrm>
              <a:off x="2757768" y="18246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6548;p68">
              <a:extLst>
                <a:ext uri="{FF2B5EF4-FFF2-40B4-BE49-F238E27FC236}">
                  <a16:creationId xmlns:a16="http://schemas.microsoft.com/office/drawing/2014/main" id="{21F59180-37D4-881E-DEC2-ABEA0BDBEBE3}"/>
                </a:ext>
              </a:extLst>
            </p:cNvPr>
            <p:cNvSpPr/>
            <p:nvPr/>
          </p:nvSpPr>
          <p:spPr>
            <a:xfrm>
              <a:off x="2760049" y="1825959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6549;p68">
              <a:extLst>
                <a:ext uri="{FF2B5EF4-FFF2-40B4-BE49-F238E27FC236}">
                  <a16:creationId xmlns:a16="http://schemas.microsoft.com/office/drawing/2014/main" id="{F24A8FF6-EE5E-7097-4696-B924F2C2B52A}"/>
                </a:ext>
              </a:extLst>
            </p:cNvPr>
            <p:cNvSpPr/>
            <p:nvPr/>
          </p:nvSpPr>
          <p:spPr>
            <a:xfrm>
              <a:off x="2704571" y="1833223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6550;p68">
              <a:extLst>
                <a:ext uri="{FF2B5EF4-FFF2-40B4-BE49-F238E27FC236}">
                  <a16:creationId xmlns:a16="http://schemas.microsoft.com/office/drawing/2014/main" id="{A2DE7FE1-7285-02A2-E8E3-945B60559A28}"/>
                </a:ext>
              </a:extLst>
            </p:cNvPr>
            <p:cNvSpPr/>
            <p:nvPr/>
          </p:nvSpPr>
          <p:spPr>
            <a:xfrm>
              <a:off x="2634280" y="1780800"/>
              <a:ext cx="339" cy="1819"/>
            </a:xfrm>
            <a:custGeom>
              <a:avLst/>
              <a:gdLst/>
              <a:ahLst/>
              <a:cxnLst/>
              <a:rect l="l" t="t" r="r" b="b"/>
              <a:pathLst>
                <a:path w="25" h="134" extrusionOk="0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6551;p68">
              <a:extLst>
                <a:ext uri="{FF2B5EF4-FFF2-40B4-BE49-F238E27FC236}">
                  <a16:creationId xmlns:a16="http://schemas.microsoft.com/office/drawing/2014/main" id="{17A750B0-010C-E02F-CBC2-343B71D7F21E}"/>
                </a:ext>
              </a:extLst>
            </p:cNvPr>
            <p:cNvSpPr/>
            <p:nvPr/>
          </p:nvSpPr>
          <p:spPr>
            <a:xfrm>
              <a:off x="2726580" y="1830426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9" name="Google Shape;6552;p68">
              <a:extLst>
                <a:ext uri="{FF2B5EF4-FFF2-40B4-BE49-F238E27FC236}">
                  <a16:creationId xmlns:a16="http://schemas.microsoft.com/office/drawing/2014/main" id="{1EAC448C-A768-C354-B19D-329C740F0C60}"/>
                </a:ext>
              </a:extLst>
            </p:cNvPr>
            <p:cNvSpPr/>
            <p:nvPr/>
          </p:nvSpPr>
          <p:spPr>
            <a:xfrm>
              <a:off x="2917955" y="1668962"/>
              <a:ext cx="1575" cy="530"/>
            </a:xfrm>
            <a:custGeom>
              <a:avLst/>
              <a:gdLst/>
              <a:ahLst/>
              <a:cxnLst/>
              <a:rect l="l" t="t" r="r" b="b"/>
              <a:pathLst>
                <a:path w="116" h="39" extrusionOk="0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0" name="Google Shape;6553;p68">
              <a:extLst>
                <a:ext uri="{FF2B5EF4-FFF2-40B4-BE49-F238E27FC236}">
                  <a16:creationId xmlns:a16="http://schemas.microsoft.com/office/drawing/2014/main" id="{D4F8F581-D120-E8F9-E74A-BB7A27DAFE92}"/>
                </a:ext>
              </a:extLst>
            </p:cNvPr>
            <p:cNvSpPr/>
            <p:nvPr/>
          </p:nvSpPr>
          <p:spPr>
            <a:xfrm>
              <a:off x="2754577" y="170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6554;p68">
              <a:extLst>
                <a:ext uri="{FF2B5EF4-FFF2-40B4-BE49-F238E27FC236}">
                  <a16:creationId xmlns:a16="http://schemas.microsoft.com/office/drawing/2014/main" id="{0489CB28-6919-43D9-B7EC-9193A49F684C}"/>
                </a:ext>
              </a:extLst>
            </p:cNvPr>
            <p:cNvSpPr/>
            <p:nvPr/>
          </p:nvSpPr>
          <p:spPr>
            <a:xfrm>
              <a:off x="2822125" y="17137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6555;p68">
              <a:extLst>
                <a:ext uri="{FF2B5EF4-FFF2-40B4-BE49-F238E27FC236}">
                  <a16:creationId xmlns:a16="http://schemas.microsoft.com/office/drawing/2014/main" id="{91195CA4-54B5-AB60-758B-0A5AFEE9CE0A}"/>
                </a:ext>
              </a:extLst>
            </p:cNvPr>
            <p:cNvSpPr/>
            <p:nvPr/>
          </p:nvSpPr>
          <p:spPr>
            <a:xfrm>
              <a:off x="2821324" y="1714297"/>
              <a:ext cx="95" cy="68"/>
            </a:xfrm>
            <a:custGeom>
              <a:avLst/>
              <a:gdLst/>
              <a:ahLst/>
              <a:cxnLst/>
              <a:rect l="l" t="t" r="r" b="b"/>
              <a:pathLst>
                <a:path w="7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6556;p68">
              <a:extLst>
                <a:ext uri="{FF2B5EF4-FFF2-40B4-BE49-F238E27FC236}">
                  <a16:creationId xmlns:a16="http://schemas.microsoft.com/office/drawing/2014/main" id="{9CFD33AF-2920-E874-CACC-8625CF5B8B22}"/>
                </a:ext>
              </a:extLst>
            </p:cNvPr>
            <p:cNvSpPr/>
            <p:nvPr/>
          </p:nvSpPr>
          <p:spPr>
            <a:xfrm>
              <a:off x="2845370" y="1708079"/>
              <a:ext cx="1670" cy="299"/>
            </a:xfrm>
            <a:custGeom>
              <a:avLst/>
              <a:gdLst/>
              <a:ahLst/>
              <a:cxnLst/>
              <a:rect l="l" t="t" r="r" b="b"/>
              <a:pathLst>
                <a:path w="123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6557;p68">
              <a:extLst>
                <a:ext uri="{FF2B5EF4-FFF2-40B4-BE49-F238E27FC236}">
                  <a16:creationId xmlns:a16="http://schemas.microsoft.com/office/drawing/2014/main" id="{3BCCBE51-69AF-6585-683D-45B0F0F7E668}"/>
                </a:ext>
              </a:extLst>
            </p:cNvPr>
            <p:cNvSpPr/>
            <p:nvPr/>
          </p:nvSpPr>
          <p:spPr>
            <a:xfrm>
              <a:off x="2819124" y="17153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6558;p68">
              <a:extLst>
                <a:ext uri="{FF2B5EF4-FFF2-40B4-BE49-F238E27FC236}">
                  <a16:creationId xmlns:a16="http://schemas.microsoft.com/office/drawing/2014/main" id="{48C9807A-7104-237A-C051-F9CAAED49243}"/>
                </a:ext>
              </a:extLst>
            </p:cNvPr>
            <p:cNvSpPr/>
            <p:nvPr/>
          </p:nvSpPr>
          <p:spPr>
            <a:xfrm>
              <a:off x="2822980" y="17132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6559;p68">
              <a:extLst>
                <a:ext uri="{FF2B5EF4-FFF2-40B4-BE49-F238E27FC236}">
                  <a16:creationId xmlns:a16="http://schemas.microsoft.com/office/drawing/2014/main" id="{F98866FD-3AFD-08A0-BEB2-1D73124CC773}"/>
                </a:ext>
              </a:extLst>
            </p:cNvPr>
            <p:cNvSpPr/>
            <p:nvPr/>
          </p:nvSpPr>
          <p:spPr>
            <a:xfrm>
              <a:off x="2924459" y="1658548"/>
              <a:ext cx="869" cy="720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6560;p68">
              <a:extLst>
                <a:ext uri="{FF2B5EF4-FFF2-40B4-BE49-F238E27FC236}">
                  <a16:creationId xmlns:a16="http://schemas.microsoft.com/office/drawing/2014/main" id="{EEB3FB07-7041-5A21-7F34-84AF76AAAD65}"/>
                </a:ext>
              </a:extLst>
            </p:cNvPr>
            <p:cNvSpPr/>
            <p:nvPr/>
          </p:nvSpPr>
          <p:spPr>
            <a:xfrm>
              <a:off x="2759424" y="1705363"/>
              <a:ext cx="5390" cy="204"/>
            </a:xfrm>
            <a:custGeom>
              <a:avLst/>
              <a:gdLst/>
              <a:ahLst/>
              <a:cxnLst/>
              <a:rect l="l" t="t" r="r" b="b"/>
              <a:pathLst>
                <a:path w="397" h="15" extrusionOk="0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6561;p68">
              <a:extLst>
                <a:ext uri="{FF2B5EF4-FFF2-40B4-BE49-F238E27FC236}">
                  <a16:creationId xmlns:a16="http://schemas.microsoft.com/office/drawing/2014/main" id="{0EAEDBA1-AF0A-C49E-FE8D-801838343931}"/>
                </a:ext>
              </a:extLst>
            </p:cNvPr>
            <p:cNvSpPr/>
            <p:nvPr/>
          </p:nvSpPr>
          <p:spPr>
            <a:xfrm>
              <a:off x="2818459" y="171553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6562;p68">
              <a:extLst>
                <a:ext uri="{FF2B5EF4-FFF2-40B4-BE49-F238E27FC236}">
                  <a16:creationId xmlns:a16="http://schemas.microsoft.com/office/drawing/2014/main" id="{F2E05C3D-F477-1978-DC69-58C7E9520D59}"/>
                </a:ext>
              </a:extLst>
            </p:cNvPr>
            <p:cNvSpPr/>
            <p:nvPr/>
          </p:nvSpPr>
          <p:spPr>
            <a:xfrm>
              <a:off x="2820550" y="17147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6563;p68">
              <a:extLst>
                <a:ext uri="{FF2B5EF4-FFF2-40B4-BE49-F238E27FC236}">
                  <a16:creationId xmlns:a16="http://schemas.microsoft.com/office/drawing/2014/main" id="{A3E9CDE2-29CB-A807-FB1E-0DD3DE59F76D}"/>
                </a:ext>
              </a:extLst>
            </p:cNvPr>
            <p:cNvSpPr/>
            <p:nvPr/>
          </p:nvSpPr>
          <p:spPr>
            <a:xfrm>
              <a:off x="2697063" y="164410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6564;p68">
              <a:extLst>
                <a:ext uri="{FF2B5EF4-FFF2-40B4-BE49-F238E27FC236}">
                  <a16:creationId xmlns:a16="http://schemas.microsoft.com/office/drawing/2014/main" id="{E59D1548-8D0E-F27C-4A6B-72E0BBFCA794}"/>
                </a:ext>
              </a:extLst>
            </p:cNvPr>
            <p:cNvSpPr/>
            <p:nvPr/>
          </p:nvSpPr>
          <p:spPr>
            <a:xfrm>
              <a:off x="2810815" y="1712641"/>
              <a:ext cx="1385" cy="109"/>
            </a:xfrm>
            <a:custGeom>
              <a:avLst/>
              <a:gdLst/>
              <a:ahLst/>
              <a:cxnLst/>
              <a:rect l="l" t="t" r="r" b="b"/>
              <a:pathLst>
                <a:path w="102" h="8" extrusionOk="0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6565;p68">
              <a:extLst>
                <a:ext uri="{FF2B5EF4-FFF2-40B4-BE49-F238E27FC236}">
                  <a16:creationId xmlns:a16="http://schemas.microsoft.com/office/drawing/2014/main" id="{1D34CDD0-1290-989B-8F6A-E2C1FC8A9F95}"/>
                </a:ext>
              </a:extLst>
            </p:cNvPr>
            <p:cNvSpPr/>
            <p:nvPr/>
          </p:nvSpPr>
          <p:spPr>
            <a:xfrm>
              <a:off x="2817943" y="1715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6566;p68">
              <a:extLst>
                <a:ext uri="{FF2B5EF4-FFF2-40B4-BE49-F238E27FC236}">
                  <a16:creationId xmlns:a16="http://schemas.microsoft.com/office/drawing/2014/main" id="{2272137E-F829-0E11-4363-053278B8FE42}"/>
                </a:ext>
              </a:extLst>
            </p:cNvPr>
            <p:cNvSpPr/>
            <p:nvPr/>
          </p:nvSpPr>
          <p:spPr>
            <a:xfrm>
              <a:off x="2901594" y="1637965"/>
              <a:ext cx="5540" cy="10943"/>
            </a:xfrm>
            <a:custGeom>
              <a:avLst/>
              <a:gdLst/>
              <a:ahLst/>
              <a:cxnLst/>
              <a:rect l="l" t="t" r="r" b="b"/>
              <a:pathLst>
                <a:path w="408" h="806" extrusionOk="0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6567;p68">
              <a:extLst>
                <a:ext uri="{FF2B5EF4-FFF2-40B4-BE49-F238E27FC236}">
                  <a16:creationId xmlns:a16="http://schemas.microsoft.com/office/drawing/2014/main" id="{3F7F6241-1932-05D0-A1E5-88DD85E319B1}"/>
                </a:ext>
              </a:extLst>
            </p:cNvPr>
            <p:cNvSpPr/>
            <p:nvPr/>
          </p:nvSpPr>
          <p:spPr>
            <a:xfrm>
              <a:off x="2921988" y="1656213"/>
              <a:ext cx="774" cy="774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6568;p68">
              <a:extLst>
                <a:ext uri="{FF2B5EF4-FFF2-40B4-BE49-F238E27FC236}">
                  <a16:creationId xmlns:a16="http://schemas.microsoft.com/office/drawing/2014/main" id="{92D0AF2A-D41D-820C-F869-C514EE15E3DC}"/>
                </a:ext>
              </a:extLst>
            </p:cNvPr>
            <p:cNvSpPr/>
            <p:nvPr/>
          </p:nvSpPr>
          <p:spPr>
            <a:xfrm>
              <a:off x="2803687" y="1710645"/>
              <a:ext cx="679" cy="394"/>
            </a:xfrm>
            <a:custGeom>
              <a:avLst/>
              <a:gdLst/>
              <a:ahLst/>
              <a:cxnLst/>
              <a:rect l="l" t="t" r="r" b="b"/>
              <a:pathLst>
                <a:path w="50" h="29" extrusionOk="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6569;p68">
              <a:extLst>
                <a:ext uri="{FF2B5EF4-FFF2-40B4-BE49-F238E27FC236}">
                  <a16:creationId xmlns:a16="http://schemas.microsoft.com/office/drawing/2014/main" id="{BD95B196-2216-5D90-DBF5-9767B03456AF}"/>
                </a:ext>
              </a:extLst>
            </p:cNvPr>
            <p:cNvSpPr/>
            <p:nvPr/>
          </p:nvSpPr>
          <p:spPr>
            <a:xfrm>
              <a:off x="2598395" y="173037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6570;p68">
              <a:extLst>
                <a:ext uri="{FF2B5EF4-FFF2-40B4-BE49-F238E27FC236}">
                  <a16:creationId xmlns:a16="http://schemas.microsoft.com/office/drawing/2014/main" id="{3704EC14-6B08-C3B7-1B03-504E66EFACA0}"/>
                </a:ext>
              </a:extLst>
            </p:cNvPr>
            <p:cNvSpPr/>
            <p:nvPr/>
          </p:nvSpPr>
          <p:spPr>
            <a:xfrm>
              <a:off x="2598531" y="172946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6571;p68">
              <a:extLst>
                <a:ext uri="{FF2B5EF4-FFF2-40B4-BE49-F238E27FC236}">
                  <a16:creationId xmlns:a16="http://schemas.microsoft.com/office/drawing/2014/main" id="{2D792D61-DC6C-0084-765B-203CAC4890E4}"/>
                </a:ext>
              </a:extLst>
            </p:cNvPr>
            <p:cNvSpPr/>
            <p:nvPr/>
          </p:nvSpPr>
          <p:spPr>
            <a:xfrm>
              <a:off x="2609176" y="1723815"/>
              <a:ext cx="1113" cy="679"/>
            </a:xfrm>
            <a:custGeom>
              <a:avLst/>
              <a:gdLst/>
              <a:ahLst/>
              <a:cxnLst/>
              <a:rect l="l" t="t" r="r" b="b"/>
              <a:pathLst>
                <a:path w="82" h="50" extrusionOk="0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6572;p68">
              <a:extLst>
                <a:ext uri="{FF2B5EF4-FFF2-40B4-BE49-F238E27FC236}">
                  <a16:creationId xmlns:a16="http://schemas.microsoft.com/office/drawing/2014/main" id="{C1D7B67A-A1F1-4EFF-A252-33A55B1AA8DF}"/>
                </a:ext>
              </a:extLst>
            </p:cNvPr>
            <p:cNvSpPr/>
            <p:nvPr/>
          </p:nvSpPr>
          <p:spPr>
            <a:xfrm>
              <a:off x="2597825" y="17320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6573;p68">
              <a:extLst>
                <a:ext uri="{FF2B5EF4-FFF2-40B4-BE49-F238E27FC236}">
                  <a16:creationId xmlns:a16="http://schemas.microsoft.com/office/drawing/2014/main" id="{E6B6C70D-51CE-7769-4F54-B56ACCDE3620}"/>
                </a:ext>
              </a:extLst>
            </p:cNvPr>
            <p:cNvSpPr/>
            <p:nvPr/>
          </p:nvSpPr>
          <p:spPr>
            <a:xfrm>
              <a:off x="2643975" y="17104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6574;p68">
              <a:extLst>
                <a:ext uri="{FF2B5EF4-FFF2-40B4-BE49-F238E27FC236}">
                  <a16:creationId xmlns:a16="http://schemas.microsoft.com/office/drawing/2014/main" id="{3876173A-E70D-E9A7-EB81-D80DBBDC1ACD}"/>
                </a:ext>
              </a:extLst>
            </p:cNvPr>
            <p:cNvSpPr/>
            <p:nvPr/>
          </p:nvSpPr>
          <p:spPr>
            <a:xfrm>
              <a:off x="2598490" y="172989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6575;p68">
              <a:extLst>
                <a:ext uri="{FF2B5EF4-FFF2-40B4-BE49-F238E27FC236}">
                  <a16:creationId xmlns:a16="http://schemas.microsoft.com/office/drawing/2014/main" id="{BC4ED875-0CE3-4E29-D963-4E4F49B48432}"/>
                </a:ext>
              </a:extLst>
            </p:cNvPr>
            <p:cNvSpPr/>
            <p:nvPr/>
          </p:nvSpPr>
          <p:spPr>
            <a:xfrm>
              <a:off x="2598056" y="173145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6576;p68">
              <a:extLst>
                <a:ext uri="{FF2B5EF4-FFF2-40B4-BE49-F238E27FC236}">
                  <a16:creationId xmlns:a16="http://schemas.microsoft.com/office/drawing/2014/main" id="{8387A90A-17C6-91B5-8DA2-35A858557D00}"/>
                </a:ext>
              </a:extLst>
            </p:cNvPr>
            <p:cNvSpPr/>
            <p:nvPr/>
          </p:nvSpPr>
          <p:spPr>
            <a:xfrm>
              <a:off x="2598246" y="173094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6577;p68">
              <a:extLst>
                <a:ext uri="{FF2B5EF4-FFF2-40B4-BE49-F238E27FC236}">
                  <a16:creationId xmlns:a16="http://schemas.microsoft.com/office/drawing/2014/main" id="{C6348A7E-6A2D-03C9-84FC-AE3C9C5FB21A}"/>
                </a:ext>
              </a:extLst>
            </p:cNvPr>
            <p:cNvSpPr/>
            <p:nvPr/>
          </p:nvSpPr>
          <p:spPr>
            <a:xfrm>
              <a:off x="2597485" y="1732600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6578;p68">
              <a:extLst>
                <a:ext uri="{FF2B5EF4-FFF2-40B4-BE49-F238E27FC236}">
                  <a16:creationId xmlns:a16="http://schemas.microsoft.com/office/drawing/2014/main" id="{D3D8AA56-760D-1681-0F5F-B1CC6CEA197E}"/>
                </a:ext>
              </a:extLst>
            </p:cNvPr>
            <p:cNvSpPr/>
            <p:nvPr/>
          </p:nvSpPr>
          <p:spPr>
            <a:xfrm>
              <a:off x="2645156" y="1707604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6579;p68">
              <a:extLst>
                <a:ext uri="{FF2B5EF4-FFF2-40B4-BE49-F238E27FC236}">
                  <a16:creationId xmlns:a16="http://schemas.microsoft.com/office/drawing/2014/main" id="{5EE2D054-ACFA-BB79-72E0-CC7C956D97C5}"/>
                </a:ext>
              </a:extLst>
            </p:cNvPr>
            <p:cNvSpPr/>
            <p:nvPr/>
          </p:nvSpPr>
          <p:spPr>
            <a:xfrm>
              <a:off x="2625441" y="1716633"/>
              <a:ext cx="6612" cy="4141"/>
            </a:xfrm>
            <a:custGeom>
              <a:avLst/>
              <a:gdLst/>
              <a:ahLst/>
              <a:cxnLst/>
              <a:rect l="l" t="t" r="r" b="b"/>
              <a:pathLst>
                <a:path w="487" h="305" extrusionOk="0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6580;p68">
              <a:extLst>
                <a:ext uri="{FF2B5EF4-FFF2-40B4-BE49-F238E27FC236}">
                  <a16:creationId xmlns:a16="http://schemas.microsoft.com/office/drawing/2014/main" id="{38F14BA3-412D-9E89-5DCB-2FBF5616DCA8}"/>
                </a:ext>
              </a:extLst>
            </p:cNvPr>
            <p:cNvSpPr/>
            <p:nvPr/>
          </p:nvSpPr>
          <p:spPr>
            <a:xfrm>
              <a:off x="2627437" y="17666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6581;p68">
              <a:extLst>
                <a:ext uri="{FF2B5EF4-FFF2-40B4-BE49-F238E27FC236}">
                  <a16:creationId xmlns:a16="http://schemas.microsoft.com/office/drawing/2014/main" id="{D162E233-2105-5EF7-B9DD-1C5C995FD413}"/>
                </a:ext>
              </a:extLst>
            </p:cNvPr>
            <p:cNvSpPr/>
            <p:nvPr/>
          </p:nvSpPr>
          <p:spPr>
            <a:xfrm>
              <a:off x="2629094" y="17652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6582;p68">
              <a:extLst>
                <a:ext uri="{FF2B5EF4-FFF2-40B4-BE49-F238E27FC236}">
                  <a16:creationId xmlns:a16="http://schemas.microsoft.com/office/drawing/2014/main" id="{22B891B7-427D-89A1-3218-10A6C5AC3AD6}"/>
                </a:ext>
              </a:extLst>
            </p:cNvPr>
            <p:cNvSpPr/>
            <p:nvPr/>
          </p:nvSpPr>
          <p:spPr>
            <a:xfrm>
              <a:off x="2635896" y="1762742"/>
              <a:ext cx="7658" cy="4576"/>
            </a:xfrm>
            <a:custGeom>
              <a:avLst/>
              <a:gdLst/>
              <a:ahLst/>
              <a:cxnLst/>
              <a:rect l="l" t="t" r="r" b="b"/>
              <a:pathLst>
                <a:path w="564" h="337" extrusionOk="0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6583;p68">
              <a:extLst>
                <a:ext uri="{FF2B5EF4-FFF2-40B4-BE49-F238E27FC236}">
                  <a16:creationId xmlns:a16="http://schemas.microsoft.com/office/drawing/2014/main" id="{65FAACB4-D93F-CEA0-394C-D0525A57BC35}"/>
                </a:ext>
              </a:extLst>
            </p:cNvPr>
            <p:cNvSpPr/>
            <p:nvPr/>
          </p:nvSpPr>
          <p:spPr>
            <a:xfrm>
              <a:off x="2634701" y="1762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6584;p68">
              <a:extLst>
                <a:ext uri="{FF2B5EF4-FFF2-40B4-BE49-F238E27FC236}">
                  <a16:creationId xmlns:a16="http://schemas.microsoft.com/office/drawing/2014/main" id="{C728B7AB-9043-845C-EA57-BF32ABE261A8}"/>
                </a:ext>
              </a:extLst>
            </p:cNvPr>
            <p:cNvSpPr/>
            <p:nvPr/>
          </p:nvSpPr>
          <p:spPr>
            <a:xfrm>
              <a:off x="2634701" y="1780759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6585;p68">
              <a:extLst>
                <a:ext uri="{FF2B5EF4-FFF2-40B4-BE49-F238E27FC236}">
                  <a16:creationId xmlns:a16="http://schemas.microsoft.com/office/drawing/2014/main" id="{5E1032F0-F1E1-8D4F-C582-D3B6A397AED9}"/>
                </a:ext>
              </a:extLst>
            </p:cNvPr>
            <p:cNvSpPr/>
            <p:nvPr/>
          </p:nvSpPr>
          <p:spPr>
            <a:xfrm>
              <a:off x="2644925" y="1769055"/>
              <a:ext cx="530" cy="1969"/>
            </a:xfrm>
            <a:custGeom>
              <a:avLst/>
              <a:gdLst/>
              <a:ahLst/>
              <a:cxnLst/>
              <a:rect l="l" t="t" r="r" b="b"/>
              <a:pathLst>
                <a:path w="39" h="145" extrusionOk="0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6586;p68">
              <a:extLst>
                <a:ext uri="{FF2B5EF4-FFF2-40B4-BE49-F238E27FC236}">
                  <a16:creationId xmlns:a16="http://schemas.microsoft.com/office/drawing/2014/main" id="{1DF51465-4C80-E27F-C2CB-A252649D4DDC}"/>
                </a:ext>
              </a:extLst>
            </p:cNvPr>
            <p:cNvSpPr/>
            <p:nvPr/>
          </p:nvSpPr>
          <p:spPr>
            <a:xfrm>
              <a:off x="2635421" y="1780705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6587;p68">
              <a:extLst>
                <a:ext uri="{FF2B5EF4-FFF2-40B4-BE49-F238E27FC236}">
                  <a16:creationId xmlns:a16="http://schemas.microsoft.com/office/drawing/2014/main" id="{FA3231A3-3D6C-F7C9-1CF6-6A66502065EA}"/>
                </a:ext>
              </a:extLst>
            </p:cNvPr>
            <p:cNvSpPr/>
            <p:nvPr/>
          </p:nvSpPr>
          <p:spPr>
            <a:xfrm>
              <a:off x="2636127" y="1780610"/>
              <a:ext cx="543" cy="68"/>
            </a:xfrm>
            <a:custGeom>
              <a:avLst/>
              <a:gdLst/>
              <a:ahLst/>
              <a:cxnLst/>
              <a:rect l="l" t="t" r="r" b="b"/>
              <a:pathLst>
                <a:path w="40" h="5" extrusionOk="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6588;p68">
              <a:extLst>
                <a:ext uri="{FF2B5EF4-FFF2-40B4-BE49-F238E27FC236}">
                  <a16:creationId xmlns:a16="http://schemas.microsoft.com/office/drawing/2014/main" id="{DB99DE93-94DB-12E6-990B-5EEC79AAD369}"/>
                </a:ext>
              </a:extLst>
            </p:cNvPr>
            <p:cNvSpPr/>
            <p:nvPr/>
          </p:nvSpPr>
          <p:spPr>
            <a:xfrm>
              <a:off x="2635272" y="17627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6589;p68">
              <a:extLst>
                <a:ext uri="{FF2B5EF4-FFF2-40B4-BE49-F238E27FC236}">
                  <a16:creationId xmlns:a16="http://schemas.microsoft.com/office/drawing/2014/main" id="{94A4B916-6013-A784-FE82-422EA6BEA4CA}"/>
                </a:ext>
              </a:extLst>
            </p:cNvPr>
            <p:cNvSpPr/>
            <p:nvPr/>
          </p:nvSpPr>
          <p:spPr>
            <a:xfrm>
              <a:off x="2636751" y="1780474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6590;p68">
              <a:extLst>
                <a:ext uri="{FF2B5EF4-FFF2-40B4-BE49-F238E27FC236}">
                  <a16:creationId xmlns:a16="http://schemas.microsoft.com/office/drawing/2014/main" id="{6781319E-DDB3-8988-1EE6-19F38962FDB2}"/>
                </a:ext>
              </a:extLst>
            </p:cNvPr>
            <p:cNvSpPr/>
            <p:nvPr/>
          </p:nvSpPr>
          <p:spPr>
            <a:xfrm>
              <a:off x="2963060" y="172699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6591;p68">
              <a:extLst>
                <a:ext uri="{FF2B5EF4-FFF2-40B4-BE49-F238E27FC236}">
                  <a16:creationId xmlns:a16="http://schemas.microsoft.com/office/drawing/2014/main" id="{EF43630D-631A-2ACC-EDCA-A729DFE4FE68}"/>
                </a:ext>
              </a:extLst>
            </p:cNvPr>
            <p:cNvSpPr/>
            <p:nvPr/>
          </p:nvSpPr>
          <p:spPr>
            <a:xfrm>
              <a:off x="2962449" y="1728038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6592;p68">
              <a:extLst>
                <a:ext uri="{FF2B5EF4-FFF2-40B4-BE49-F238E27FC236}">
                  <a16:creationId xmlns:a16="http://schemas.microsoft.com/office/drawing/2014/main" id="{F372CE82-3896-1A9E-69C8-C11A8FF2EA1F}"/>
                </a:ext>
              </a:extLst>
            </p:cNvPr>
            <p:cNvSpPr/>
            <p:nvPr/>
          </p:nvSpPr>
          <p:spPr>
            <a:xfrm>
              <a:off x="3013201" y="170327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6593;p68">
              <a:extLst>
                <a:ext uri="{FF2B5EF4-FFF2-40B4-BE49-F238E27FC236}">
                  <a16:creationId xmlns:a16="http://schemas.microsoft.com/office/drawing/2014/main" id="{3D318B2D-0642-8446-5747-77BD67B0EEE6}"/>
                </a:ext>
              </a:extLst>
            </p:cNvPr>
            <p:cNvSpPr/>
            <p:nvPr/>
          </p:nvSpPr>
          <p:spPr>
            <a:xfrm>
              <a:off x="2963684" y="17262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6594;p68">
              <a:extLst>
                <a:ext uri="{FF2B5EF4-FFF2-40B4-BE49-F238E27FC236}">
                  <a16:creationId xmlns:a16="http://schemas.microsoft.com/office/drawing/2014/main" id="{588FB5CB-0B3E-711A-CFF1-00B9A0F4788A}"/>
                </a:ext>
              </a:extLst>
            </p:cNvPr>
            <p:cNvSpPr/>
            <p:nvPr/>
          </p:nvSpPr>
          <p:spPr>
            <a:xfrm>
              <a:off x="2962204" y="172866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6595;p68">
              <a:extLst>
                <a:ext uri="{FF2B5EF4-FFF2-40B4-BE49-F238E27FC236}">
                  <a16:creationId xmlns:a16="http://schemas.microsoft.com/office/drawing/2014/main" id="{DA7F1C45-6B00-D9C8-4CD1-DDEFB739EB8F}"/>
                </a:ext>
              </a:extLst>
            </p:cNvPr>
            <p:cNvSpPr/>
            <p:nvPr/>
          </p:nvSpPr>
          <p:spPr>
            <a:xfrm>
              <a:off x="2962774" y="172746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6596;p68">
              <a:extLst>
                <a:ext uri="{FF2B5EF4-FFF2-40B4-BE49-F238E27FC236}">
                  <a16:creationId xmlns:a16="http://schemas.microsoft.com/office/drawing/2014/main" id="{C1371572-924D-BED4-595B-584983FCC81B}"/>
                </a:ext>
              </a:extLst>
            </p:cNvPr>
            <p:cNvSpPr/>
            <p:nvPr/>
          </p:nvSpPr>
          <p:spPr>
            <a:xfrm>
              <a:off x="3012536" y="1703177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6597;p68">
              <a:extLst>
                <a:ext uri="{FF2B5EF4-FFF2-40B4-BE49-F238E27FC236}">
                  <a16:creationId xmlns:a16="http://schemas.microsoft.com/office/drawing/2014/main" id="{38DC0DA3-BE8C-F896-C52D-B1452BB6A907}"/>
                </a:ext>
              </a:extLst>
            </p:cNvPr>
            <p:cNvSpPr/>
            <p:nvPr/>
          </p:nvSpPr>
          <p:spPr>
            <a:xfrm>
              <a:off x="2963345" y="172661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6598;p68">
              <a:extLst>
                <a:ext uri="{FF2B5EF4-FFF2-40B4-BE49-F238E27FC236}">
                  <a16:creationId xmlns:a16="http://schemas.microsoft.com/office/drawing/2014/main" id="{43F35820-0ECE-F3A0-666A-A960E18DAFA7}"/>
                </a:ext>
              </a:extLst>
            </p:cNvPr>
            <p:cNvSpPr/>
            <p:nvPr/>
          </p:nvSpPr>
          <p:spPr>
            <a:xfrm>
              <a:off x="2964010" y="172604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6599;p68">
              <a:extLst>
                <a:ext uri="{FF2B5EF4-FFF2-40B4-BE49-F238E27FC236}">
                  <a16:creationId xmlns:a16="http://schemas.microsoft.com/office/drawing/2014/main" id="{8E78979C-1D35-2810-8AA8-B9F8983202B7}"/>
                </a:ext>
              </a:extLst>
            </p:cNvPr>
            <p:cNvSpPr/>
            <p:nvPr/>
          </p:nvSpPr>
          <p:spPr>
            <a:xfrm>
              <a:off x="3009685" y="1703082"/>
              <a:ext cx="1344" cy="394"/>
            </a:xfrm>
            <a:custGeom>
              <a:avLst/>
              <a:gdLst/>
              <a:ahLst/>
              <a:cxnLst/>
              <a:rect l="l" t="t" r="r" b="b"/>
              <a:pathLst>
                <a:path w="99" h="29" extrusionOk="0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6600;p68">
              <a:extLst>
                <a:ext uri="{FF2B5EF4-FFF2-40B4-BE49-F238E27FC236}">
                  <a16:creationId xmlns:a16="http://schemas.microsoft.com/office/drawing/2014/main" id="{EA00E9EF-AD66-719C-8EA5-55AD30D85E21}"/>
                </a:ext>
              </a:extLst>
            </p:cNvPr>
            <p:cNvSpPr/>
            <p:nvPr/>
          </p:nvSpPr>
          <p:spPr>
            <a:xfrm>
              <a:off x="3011966" y="17031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6601;p68">
              <a:extLst>
                <a:ext uri="{FF2B5EF4-FFF2-40B4-BE49-F238E27FC236}">
                  <a16:creationId xmlns:a16="http://schemas.microsoft.com/office/drawing/2014/main" id="{708EB453-AA01-FFF0-523C-EFF7D13F0A83}"/>
                </a:ext>
              </a:extLst>
            </p:cNvPr>
            <p:cNvSpPr/>
            <p:nvPr/>
          </p:nvSpPr>
          <p:spPr>
            <a:xfrm>
              <a:off x="2991532" y="1712492"/>
              <a:ext cx="353" cy="1398"/>
            </a:xfrm>
            <a:custGeom>
              <a:avLst/>
              <a:gdLst/>
              <a:ahLst/>
              <a:cxnLst/>
              <a:rect l="l" t="t" r="r" b="b"/>
              <a:pathLst>
                <a:path w="26" h="103" extrusionOk="0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6602;p68">
              <a:extLst>
                <a:ext uri="{FF2B5EF4-FFF2-40B4-BE49-F238E27FC236}">
                  <a16:creationId xmlns:a16="http://schemas.microsoft.com/office/drawing/2014/main" id="{1743AA60-716D-30A4-8208-7A9F9A38E140}"/>
                </a:ext>
              </a:extLst>
            </p:cNvPr>
            <p:cNvSpPr/>
            <p:nvPr/>
          </p:nvSpPr>
          <p:spPr>
            <a:xfrm>
              <a:off x="3011070" y="1703327"/>
              <a:ext cx="339" cy="54"/>
            </a:xfrm>
            <a:custGeom>
              <a:avLst/>
              <a:gdLst/>
              <a:ahLst/>
              <a:cxnLst/>
              <a:rect l="l" t="t" r="r" b="b"/>
              <a:pathLst>
                <a:path w="25" h="4" extrusionOk="0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6603;p68">
              <a:extLst>
                <a:ext uri="{FF2B5EF4-FFF2-40B4-BE49-F238E27FC236}">
                  <a16:creationId xmlns:a16="http://schemas.microsoft.com/office/drawing/2014/main" id="{5C640EA4-B517-DEB3-D8E2-B7DDEF333DC1}"/>
                </a:ext>
              </a:extLst>
            </p:cNvPr>
            <p:cNvSpPr/>
            <p:nvPr/>
          </p:nvSpPr>
          <p:spPr>
            <a:xfrm>
              <a:off x="2650343" y="1811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6604;p68">
              <a:extLst>
                <a:ext uri="{FF2B5EF4-FFF2-40B4-BE49-F238E27FC236}">
                  <a16:creationId xmlns:a16="http://schemas.microsoft.com/office/drawing/2014/main" id="{5633B9AD-E5A5-80DE-2F3A-E794BD048A65}"/>
                </a:ext>
              </a:extLst>
            </p:cNvPr>
            <p:cNvSpPr/>
            <p:nvPr/>
          </p:nvSpPr>
          <p:spPr>
            <a:xfrm>
              <a:off x="2650723" y="181132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6605;p68">
              <a:extLst>
                <a:ext uri="{FF2B5EF4-FFF2-40B4-BE49-F238E27FC236}">
                  <a16:creationId xmlns:a16="http://schemas.microsoft.com/office/drawing/2014/main" id="{4AF9E3BD-B30D-498B-9B78-C88F6511006D}"/>
                </a:ext>
              </a:extLst>
            </p:cNvPr>
            <p:cNvSpPr/>
            <p:nvPr/>
          </p:nvSpPr>
          <p:spPr>
            <a:xfrm>
              <a:off x="2698067" y="183008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6606;p68">
              <a:extLst>
                <a:ext uri="{FF2B5EF4-FFF2-40B4-BE49-F238E27FC236}">
                  <a16:creationId xmlns:a16="http://schemas.microsoft.com/office/drawing/2014/main" id="{A4D91386-AAFE-38AD-CAF4-337F8441CF7F}"/>
                </a:ext>
              </a:extLst>
            </p:cNvPr>
            <p:cNvSpPr/>
            <p:nvPr/>
          </p:nvSpPr>
          <p:spPr>
            <a:xfrm>
              <a:off x="2651008" y="1811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6607;p68">
              <a:extLst>
                <a:ext uri="{FF2B5EF4-FFF2-40B4-BE49-F238E27FC236}">
                  <a16:creationId xmlns:a16="http://schemas.microsoft.com/office/drawing/2014/main" id="{AD1F2D5B-FF94-41C6-B740-FFD52179C9E3}"/>
                </a:ext>
              </a:extLst>
            </p:cNvPr>
            <p:cNvSpPr/>
            <p:nvPr/>
          </p:nvSpPr>
          <p:spPr>
            <a:xfrm>
              <a:off x="2651198" y="18111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6608;p68">
              <a:extLst>
                <a:ext uri="{FF2B5EF4-FFF2-40B4-BE49-F238E27FC236}">
                  <a16:creationId xmlns:a16="http://schemas.microsoft.com/office/drawing/2014/main" id="{312ADAF8-392D-3694-780B-EBEBC73F185C}"/>
                </a:ext>
              </a:extLst>
            </p:cNvPr>
            <p:cNvSpPr/>
            <p:nvPr/>
          </p:nvSpPr>
          <p:spPr>
            <a:xfrm>
              <a:off x="2649012" y="18116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6609;p68">
              <a:extLst>
                <a:ext uri="{FF2B5EF4-FFF2-40B4-BE49-F238E27FC236}">
                  <a16:creationId xmlns:a16="http://schemas.microsoft.com/office/drawing/2014/main" id="{11F34D23-60EA-129D-65B9-7914AD2C5BB8}"/>
                </a:ext>
              </a:extLst>
            </p:cNvPr>
            <p:cNvSpPr/>
            <p:nvPr/>
          </p:nvSpPr>
          <p:spPr>
            <a:xfrm>
              <a:off x="2649487" y="18115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6610;p68">
              <a:extLst>
                <a:ext uri="{FF2B5EF4-FFF2-40B4-BE49-F238E27FC236}">
                  <a16:creationId xmlns:a16="http://schemas.microsoft.com/office/drawing/2014/main" id="{4F283BD6-BC40-7625-D660-0918DF3FEC69}"/>
                </a:ext>
              </a:extLst>
            </p:cNvPr>
            <p:cNvSpPr/>
            <p:nvPr/>
          </p:nvSpPr>
          <p:spPr>
            <a:xfrm>
              <a:off x="2649962" y="181145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6611;p68">
              <a:extLst>
                <a:ext uri="{FF2B5EF4-FFF2-40B4-BE49-F238E27FC236}">
                  <a16:creationId xmlns:a16="http://schemas.microsoft.com/office/drawing/2014/main" id="{44D3485B-6120-1FDE-ACFB-E1A03ACC246E}"/>
                </a:ext>
              </a:extLst>
            </p:cNvPr>
            <p:cNvSpPr/>
            <p:nvPr/>
          </p:nvSpPr>
          <p:spPr>
            <a:xfrm>
              <a:off x="2787041" y="1879305"/>
              <a:ext cx="2634" cy="421"/>
            </a:xfrm>
            <a:custGeom>
              <a:avLst/>
              <a:gdLst/>
              <a:ahLst/>
              <a:cxnLst/>
              <a:rect l="l" t="t" r="r" b="b"/>
              <a:pathLst>
                <a:path w="194" h="31" extrusionOk="0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6612;p68">
              <a:extLst>
                <a:ext uri="{FF2B5EF4-FFF2-40B4-BE49-F238E27FC236}">
                  <a16:creationId xmlns:a16="http://schemas.microsoft.com/office/drawing/2014/main" id="{E47226E5-B006-CB90-9B4F-2FE395F76F73}"/>
                </a:ext>
              </a:extLst>
            </p:cNvPr>
            <p:cNvSpPr/>
            <p:nvPr/>
          </p:nvSpPr>
          <p:spPr>
            <a:xfrm>
              <a:off x="2774414" y="1867642"/>
              <a:ext cx="3326" cy="1629"/>
            </a:xfrm>
            <a:custGeom>
              <a:avLst/>
              <a:gdLst/>
              <a:ahLst/>
              <a:cxnLst/>
              <a:rect l="l" t="t" r="r" b="b"/>
              <a:pathLst>
                <a:path w="245" h="120" extrusionOk="0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6613;p68">
              <a:extLst>
                <a:ext uri="{FF2B5EF4-FFF2-40B4-BE49-F238E27FC236}">
                  <a16:creationId xmlns:a16="http://schemas.microsoft.com/office/drawing/2014/main" id="{9603CE07-684C-D523-90A8-C38987A98611}"/>
                </a:ext>
              </a:extLst>
            </p:cNvPr>
            <p:cNvSpPr/>
            <p:nvPr/>
          </p:nvSpPr>
          <p:spPr>
            <a:xfrm>
              <a:off x="2764774" y="1848443"/>
              <a:ext cx="5322" cy="8757"/>
            </a:xfrm>
            <a:custGeom>
              <a:avLst/>
              <a:gdLst/>
              <a:ahLst/>
              <a:cxnLst/>
              <a:rect l="l" t="t" r="r" b="b"/>
              <a:pathLst>
                <a:path w="392" h="645" extrusionOk="0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6614;p68">
              <a:extLst>
                <a:ext uri="{FF2B5EF4-FFF2-40B4-BE49-F238E27FC236}">
                  <a16:creationId xmlns:a16="http://schemas.microsoft.com/office/drawing/2014/main" id="{B549D341-58A2-25BD-796B-8712A0998906}"/>
                </a:ext>
              </a:extLst>
            </p:cNvPr>
            <p:cNvSpPr/>
            <p:nvPr/>
          </p:nvSpPr>
          <p:spPr>
            <a:xfrm>
              <a:off x="2771603" y="1838694"/>
              <a:ext cx="1765" cy="8051"/>
            </a:xfrm>
            <a:custGeom>
              <a:avLst/>
              <a:gdLst/>
              <a:ahLst/>
              <a:cxnLst/>
              <a:rect l="l" t="t" r="r" b="b"/>
              <a:pathLst>
                <a:path w="130" h="593" extrusionOk="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6615;p68">
              <a:extLst>
                <a:ext uri="{FF2B5EF4-FFF2-40B4-BE49-F238E27FC236}">
                  <a16:creationId xmlns:a16="http://schemas.microsoft.com/office/drawing/2014/main" id="{86E3A96A-959A-8952-4B12-75A5DFE1C569}"/>
                </a:ext>
              </a:extLst>
            </p:cNvPr>
            <p:cNvSpPr/>
            <p:nvPr/>
          </p:nvSpPr>
          <p:spPr>
            <a:xfrm>
              <a:off x="2786661" y="187976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6616;p68">
              <a:extLst>
                <a:ext uri="{FF2B5EF4-FFF2-40B4-BE49-F238E27FC236}">
                  <a16:creationId xmlns:a16="http://schemas.microsoft.com/office/drawing/2014/main" id="{0755B07C-962B-8A9A-6AD1-FBDB9943CC87}"/>
                </a:ext>
              </a:extLst>
            </p:cNvPr>
            <p:cNvSpPr/>
            <p:nvPr/>
          </p:nvSpPr>
          <p:spPr>
            <a:xfrm>
              <a:off x="2761230" y="182599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6617;p68">
              <a:extLst>
                <a:ext uri="{FF2B5EF4-FFF2-40B4-BE49-F238E27FC236}">
                  <a16:creationId xmlns:a16="http://schemas.microsoft.com/office/drawing/2014/main" id="{5DA6404D-6936-D33F-03CD-1A88D00C91F4}"/>
                </a:ext>
              </a:extLst>
            </p:cNvPr>
            <p:cNvSpPr/>
            <p:nvPr/>
          </p:nvSpPr>
          <p:spPr>
            <a:xfrm>
              <a:off x="2761474" y="182586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6618;p68">
              <a:extLst>
                <a:ext uri="{FF2B5EF4-FFF2-40B4-BE49-F238E27FC236}">
                  <a16:creationId xmlns:a16="http://schemas.microsoft.com/office/drawing/2014/main" id="{265656AB-87DA-306D-3E0E-70C811135C3F}"/>
                </a:ext>
              </a:extLst>
            </p:cNvPr>
            <p:cNvSpPr/>
            <p:nvPr/>
          </p:nvSpPr>
          <p:spPr>
            <a:xfrm>
              <a:off x="2761705" y="18257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6619;p68">
              <a:extLst>
                <a:ext uri="{FF2B5EF4-FFF2-40B4-BE49-F238E27FC236}">
                  <a16:creationId xmlns:a16="http://schemas.microsoft.com/office/drawing/2014/main" id="{F0EF340D-360F-AF24-FF2C-1E89C5B4C08E}"/>
                </a:ext>
              </a:extLst>
            </p:cNvPr>
            <p:cNvSpPr/>
            <p:nvPr/>
          </p:nvSpPr>
          <p:spPr>
            <a:xfrm>
              <a:off x="2760945" y="1826149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6620;p68">
              <a:extLst>
                <a:ext uri="{FF2B5EF4-FFF2-40B4-BE49-F238E27FC236}">
                  <a16:creationId xmlns:a16="http://schemas.microsoft.com/office/drawing/2014/main" id="{9EA341BD-ABA5-EC03-1E8D-48A1DFE41109}"/>
                </a:ext>
              </a:extLst>
            </p:cNvPr>
            <p:cNvSpPr/>
            <p:nvPr/>
          </p:nvSpPr>
          <p:spPr>
            <a:xfrm>
              <a:off x="2704530" y="183379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6621;p68">
              <a:extLst>
                <a:ext uri="{FF2B5EF4-FFF2-40B4-BE49-F238E27FC236}">
                  <a16:creationId xmlns:a16="http://schemas.microsoft.com/office/drawing/2014/main" id="{F2E9D6DD-30A8-438D-597E-0C01ECB1FB39}"/>
                </a:ext>
              </a:extLst>
            </p:cNvPr>
            <p:cNvSpPr/>
            <p:nvPr/>
          </p:nvSpPr>
          <p:spPr>
            <a:xfrm>
              <a:off x="2712894" y="1827004"/>
              <a:ext cx="4766" cy="1724"/>
            </a:xfrm>
            <a:custGeom>
              <a:avLst/>
              <a:gdLst/>
              <a:ahLst/>
              <a:cxnLst/>
              <a:rect l="l" t="t" r="r" b="b"/>
              <a:pathLst>
                <a:path w="351" h="127" extrusionOk="0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6622;p68">
              <a:extLst>
                <a:ext uri="{FF2B5EF4-FFF2-40B4-BE49-F238E27FC236}">
                  <a16:creationId xmlns:a16="http://schemas.microsoft.com/office/drawing/2014/main" id="{20A833C4-269D-F887-2B2F-5CDF4424D4AD}"/>
                </a:ext>
              </a:extLst>
            </p:cNvPr>
            <p:cNvSpPr/>
            <p:nvPr/>
          </p:nvSpPr>
          <p:spPr>
            <a:xfrm>
              <a:off x="2719126" y="1828946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6623;p68">
              <a:extLst>
                <a:ext uri="{FF2B5EF4-FFF2-40B4-BE49-F238E27FC236}">
                  <a16:creationId xmlns:a16="http://schemas.microsoft.com/office/drawing/2014/main" id="{330AED33-897F-D8FF-5A84-8E6DF5DC74CD}"/>
                </a:ext>
              </a:extLst>
            </p:cNvPr>
            <p:cNvSpPr/>
            <p:nvPr/>
          </p:nvSpPr>
          <p:spPr>
            <a:xfrm>
              <a:off x="2724204" y="1829570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6624;p68">
              <a:extLst>
                <a:ext uri="{FF2B5EF4-FFF2-40B4-BE49-F238E27FC236}">
                  <a16:creationId xmlns:a16="http://schemas.microsoft.com/office/drawing/2014/main" id="{47F22117-0446-01E8-ECE5-643406A32185}"/>
                </a:ext>
              </a:extLst>
            </p:cNvPr>
            <p:cNvSpPr/>
            <p:nvPr/>
          </p:nvSpPr>
          <p:spPr>
            <a:xfrm>
              <a:off x="2722208" y="182885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6625;p68">
              <a:extLst>
                <a:ext uri="{FF2B5EF4-FFF2-40B4-BE49-F238E27FC236}">
                  <a16:creationId xmlns:a16="http://schemas.microsoft.com/office/drawing/2014/main" id="{A264A8C2-81DC-F825-ABED-9CBB2587D185}"/>
                </a:ext>
              </a:extLst>
            </p:cNvPr>
            <p:cNvSpPr/>
            <p:nvPr/>
          </p:nvSpPr>
          <p:spPr>
            <a:xfrm>
              <a:off x="2724679" y="1829855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6626;p68">
              <a:extLst>
                <a:ext uri="{FF2B5EF4-FFF2-40B4-BE49-F238E27FC236}">
                  <a16:creationId xmlns:a16="http://schemas.microsoft.com/office/drawing/2014/main" id="{6E74FF21-95FE-7A02-FE6A-4CDBB042347B}"/>
                </a:ext>
              </a:extLst>
            </p:cNvPr>
            <p:cNvSpPr/>
            <p:nvPr/>
          </p:nvSpPr>
          <p:spPr>
            <a:xfrm>
              <a:off x="2720593" y="182890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6627;p68">
              <a:extLst>
                <a:ext uri="{FF2B5EF4-FFF2-40B4-BE49-F238E27FC236}">
                  <a16:creationId xmlns:a16="http://schemas.microsoft.com/office/drawing/2014/main" id="{46988795-737A-BC10-5C2B-192B3EFCA79D}"/>
                </a:ext>
              </a:extLst>
            </p:cNvPr>
            <p:cNvSpPr/>
            <p:nvPr/>
          </p:nvSpPr>
          <p:spPr>
            <a:xfrm>
              <a:off x="2720077" y="1828905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6628;p68">
              <a:extLst>
                <a:ext uri="{FF2B5EF4-FFF2-40B4-BE49-F238E27FC236}">
                  <a16:creationId xmlns:a16="http://schemas.microsoft.com/office/drawing/2014/main" id="{37DA6AC2-5383-8905-9C37-F7CF3EE922C3}"/>
                </a:ext>
              </a:extLst>
            </p:cNvPr>
            <p:cNvSpPr/>
            <p:nvPr/>
          </p:nvSpPr>
          <p:spPr>
            <a:xfrm>
              <a:off x="2722588" y="182894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6629;p68">
              <a:extLst>
                <a:ext uri="{FF2B5EF4-FFF2-40B4-BE49-F238E27FC236}">
                  <a16:creationId xmlns:a16="http://schemas.microsoft.com/office/drawing/2014/main" id="{63CECDC8-F8A8-4774-A2BF-6004B059A0C9}"/>
                </a:ext>
              </a:extLst>
            </p:cNvPr>
            <p:cNvSpPr/>
            <p:nvPr/>
          </p:nvSpPr>
          <p:spPr>
            <a:xfrm>
              <a:off x="2723349" y="182919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6630;p68">
              <a:extLst>
                <a:ext uri="{FF2B5EF4-FFF2-40B4-BE49-F238E27FC236}">
                  <a16:creationId xmlns:a16="http://schemas.microsoft.com/office/drawing/2014/main" id="{C3BBF057-C464-6168-7259-35D622E771C5}"/>
                </a:ext>
              </a:extLst>
            </p:cNvPr>
            <p:cNvSpPr/>
            <p:nvPr/>
          </p:nvSpPr>
          <p:spPr>
            <a:xfrm>
              <a:off x="2722969" y="182904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6631;p68">
              <a:extLst>
                <a:ext uri="{FF2B5EF4-FFF2-40B4-BE49-F238E27FC236}">
                  <a16:creationId xmlns:a16="http://schemas.microsoft.com/office/drawing/2014/main" id="{8984DAB9-D848-02FB-CECB-3440C6CC505C}"/>
                </a:ext>
              </a:extLst>
            </p:cNvPr>
            <p:cNvSpPr/>
            <p:nvPr/>
          </p:nvSpPr>
          <p:spPr>
            <a:xfrm>
              <a:off x="2723783" y="18293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6632;p68">
              <a:extLst>
                <a:ext uri="{FF2B5EF4-FFF2-40B4-BE49-F238E27FC236}">
                  <a16:creationId xmlns:a16="http://schemas.microsoft.com/office/drawing/2014/main" id="{0517BB44-B106-C8CD-79F7-ADFA55E4012E}"/>
                </a:ext>
              </a:extLst>
            </p:cNvPr>
            <p:cNvSpPr/>
            <p:nvPr/>
          </p:nvSpPr>
          <p:spPr>
            <a:xfrm>
              <a:off x="2720878" y="18288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6633;p68">
              <a:extLst>
                <a:ext uri="{FF2B5EF4-FFF2-40B4-BE49-F238E27FC236}">
                  <a16:creationId xmlns:a16="http://schemas.microsoft.com/office/drawing/2014/main" id="{293BE797-E71A-D8EA-94ED-622263B91BCA}"/>
                </a:ext>
              </a:extLst>
            </p:cNvPr>
            <p:cNvSpPr/>
            <p:nvPr/>
          </p:nvSpPr>
          <p:spPr>
            <a:xfrm>
              <a:off x="2721217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6634;p68">
              <a:extLst>
                <a:ext uri="{FF2B5EF4-FFF2-40B4-BE49-F238E27FC236}">
                  <a16:creationId xmlns:a16="http://schemas.microsoft.com/office/drawing/2014/main" id="{999DFC6D-6C63-18D2-7EC0-CD2AD5F128E0}"/>
                </a:ext>
              </a:extLst>
            </p:cNvPr>
            <p:cNvSpPr/>
            <p:nvPr/>
          </p:nvSpPr>
          <p:spPr>
            <a:xfrm>
              <a:off x="2721882" y="1828810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6635;p68">
              <a:extLst>
                <a:ext uri="{FF2B5EF4-FFF2-40B4-BE49-F238E27FC236}">
                  <a16:creationId xmlns:a16="http://schemas.microsoft.com/office/drawing/2014/main" id="{2A07FB9B-A867-2EA9-7169-3C8FB510747B}"/>
                </a:ext>
              </a:extLst>
            </p:cNvPr>
            <p:cNvSpPr/>
            <p:nvPr/>
          </p:nvSpPr>
          <p:spPr>
            <a:xfrm>
              <a:off x="2725155" y="1830181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6636;p68">
              <a:extLst>
                <a:ext uri="{FF2B5EF4-FFF2-40B4-BE49-F238E27FC236}">
                  <a16:creationId xmlns:a16="http://schemas.microsoft.com/office/drawing/2014/main" id="{6D7004DA-34C2-6710-761A-52904827ECF8}"/>
                </a:ext>
              </a:extLst>
            </p:cNvPr>
            <p:cNvSpPr/>
            <p:nvPr/>
          </p:nvSpPr>
          <p:spPr>
            <a:xfrm>
              <a:off x="2721543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6637;p68">
              <a:extLst>
                <a:ext uri="{FF2B5EF4-FFF2-40B4-BE49-F238E27FC236}">
                  <a16:creationId xmlns:a16="http://schemas.microsoft.com/office/drawing/2014/main" id="{8D532786-4A44-E044-B76E-C242FFE15FD6}"/>
                </a:ext>
              </a:extLst>
            </p:cNvPr>
            <p:cNvSpPr/>
            <p:nvPr/>
          </p:nvSpPr>
          <p:spPr>
            <a:xfrm>
              <a:off x="2725630" y="183061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6638;p68">
              <a:extLst>
                <a:ext uri="{FF2B5EF4-FFF2-40B4-BE49-F238E27FC236}">
                  <a16:creationId xmlns:a16="http://schemas.microsoft.com/office/drawing/2014/main" id="{706982B9-B266-C201-0438-67F13A0DD614}"/>
                </a:ext>
              </a:extLst>
            </p:cNvPr>
            <p:cNvSpPr/>
            <p:nvPr/>
          </p:nvSpPr>
          <p:spPr>
            <a:xfrm>
              <a:off x="2704530" y="18338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6639;p68">
              <a:extLst>
                <a:ext uri="{FF2B5EF4-FFF2-40B4-BE49-F238E27FC236}">
                  <a16:creationId xmlns:a16="http://schemas.microsoft.com/office/drawing/2014/main" id="{8D8F851B-B671-603C-44FA-C6F4C17045DB}"/>
                </a:ext>
              </a:extLst>
            </p:cNvPr>
            <p:cNvSpPr/>
            <p:nvPr/>
          </p:nvSpPr>
          <p:spPr>
            <a:xfrm>
              <a:off x="2801976" y="18714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6640;p68">
              <a:extLst>
                <a:ext uri="{FF2B5EF4-FFF2-40B4-BE49-F238E27FC236}">
                  <a16:creationId xmlns:a16="http://schemas.microsoft.com/office/drawing/2014/main" id="{0F37231F-15F3-F9CA-5202-05142A0ADB7D}"/>
                </a:ext>
              </a:extLst>
            </p:cNvPr>
            <p:cNvSpPr/>
            <p:nvPr/>
          </p:nvSpPr>
          <p:spPr>
            <a:xfrm>
              <a:off x="2821894" y="1866270"/>
              <a:ext cx="815" cy="339"/>
            </a:xfrm>
            <a:custGeom>
              <a:avLst/>
              <a:gdLst/>
              <a:ahLst/>
              <a:cxnLst/>
              <a:rect l="l" t="t" r="r" b="b"/>
              <a:pathLst>
                <a:path w="60" h="25" extrusionOk="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6641;p68">
              <a:extLst>
                <a:ext uri="{FF2B5EF4-FFF2-40B4-BE49-F238E27FC236}">
                  <a16:creationId xmlns:a16="http://schemas.microsoft.com/office/drawing/2014/main" id="{25A5E146-DB0D-CDCD-58C9-FF8EF502933A}"/>
                </a:ext>
              </a:extLst>
            </p:cNvPr>
            <p:cNvSpPr/>
            <p:nvPr/>
          </p:nvSpPr>
          <p:spPr>
            <a:xfrm>
              <a:off x="2797414" y="1872774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6642;p68">
              <a:extLst>
                <a:ext uri="{FF2B5EF4-FFF2-40B4-BE49-F238E27FC236}">
                  <a16:creationId xmlns:a16="http://schemas.microsoft.com/office/drawing/2014/main" id="{FD079053-F7E4-A137-3863-F6188373EECE}"/>
                </a:ext>
              </a:extLst>
            </p:cNvPr>
            <p:cNvSpPr/>
            <p:nvPr/>
          </p:nvSpPr>
          <p:spPr>
            <a:xfrm>
              <a:off x="2804108" y="1870452"/>
              <a:ext cx="1874" cy="1100"/>
            </a:xfrm>
            <a:custGeom>
              <a:avLst/>
              <a:gdLst/>
              <a:ahLst/>
              <a:cxnLst/>
              <a:rect l="l" t="t" r="r" b="b"/>
              <a:pathLst>
                <a:path w="138" h="81" extrusionOk="0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6643;p68">
              <a:extLst>
                <a:ext uri="{FF2B5EF4-FFF2-40B4-BE49-F238E27FC236}">
                  <a16:creationId xmlns:a16="http://schemas.microsoft.com/office/drawing/2014/main" id="{0866BB53-C54F-F06E-A8EE-79B09C7343BC}"/>
                </a:ext>
              </a:extLst>
            </p:cNvPr>
            <p:cNvSpPr/>
            <p:nvPr/>
          </p:nvSpPr>
          <p:spPr>
            <a:xfrm>
              <a:off x="2837902" y="1879617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6644;p68">
              <a:extLst>
                <a:ext uri="{FF2B5EF4-FFF2-40B4-BE49-F238E27FC236}">
                  <a16:creationId xmlns:a16="http://schemas.microsoft.com/office/drawing/2014/main" id="{3F27D3BC-2FA0-FBEA-D333-4C9131E3E8B4}"/>
                </a:ext>
              </a:extLst>
            </p:cNvPr>
            <p:cNvSpPr/>
            <p:nvPr/>
          </p:nvSpPr>
          <p:spPr>
            <a:xfrm>
              <a:off x="2822750" y="186659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6645;p68">
              <a:extLst>
                <a:ext uri="{FF2B5EF4-FFF2-40B4-BE49-F238E27FC236}">
                  <a16:creationId xmlns:a16="http://schemas.microsoft.com/office/drawing/2014/main" id="{87C9AF4C-5721-1986-316C-011BEA664DF4}"/>
                </a:ext>
              </a:extLst>
            </p:cNvPr>
            <p:cNvSpPr/>
            <p:nvPr/>
          </p:nvSpPr>
          <p:spPr>
            <a:xfrm>
              <a:off x="2838282" y="1879712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6646;p68">
              <a:extLst>
                <a:ext uri="{FF2B5EF4-FFF2-40B4-BE49-F238E27FC236}">
                  <a16:creationId xmlns:a16="http://schemas.microsoft.com/office/drawing/2014/main" id="{DA7C7831-802E-043B-1D0C-9A32B651DE65}"/>
                </a:ext>
              </a:extLst>
            </p:cNvPr>
            <p:cNvSpPr/>
            <p:nvPr/>
          </p:nvSpPr>
          <p:spPr>
            <a:xfrm>
              <a:off x="2796939" y="1873113"/>
              <a:ext cx="434" cy="244"/>
            </a:xfrm>
            <a:custGeom>
              <a:avLst/>
              <a:gdLst/>
              <a:ahLst/>
              <a:cxnLst/>
              <a:rect l="l" t="t" r="r" b="b"/>
              <a:pathLst>
                <a:path w="32" h="18" extrusionOk="0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6647;p68">
              <a:extLst>
                <a:ext uri="{FF2B5EF4-FFF2-40B4-BE49-F238E27FC236}">
                  <a16:creationId xmlns:a16="http://schemas.microsoft.com/office/drawing/2014/main" id="{DE79128E-8D75-ADEA-6E57-A38AB516DD7A}"/>
                </a:ext>
              </a:extLst>
            </p:cNvPr>
            <p:cNvSpPr/>
            <p:nvPr/>
          </p:nvSpPr>
          <p:spPr>
            <a:xfrm>
              <a:off x="2797889" y="187254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6648;p68">
              <a:extLst>
                <a:ext uri="{FF2B5EF4-FFF2-40B4-BE49-F238E27FC236}">
                  <a16:creationId xmlns:a16="http://schemas.microsoft.com/office/drawing/2014/main" id="{3881138E-8D25-7339-C995-160BAF26EF26}"/>
                </a:ext>
              </a:extLst>
            </p:cNvPr>
            <p:cNvSpPr/>
            <p:nvPr/>
          </p:nvSpPr>
          <p:spPr>
            <a:xfrm>
              <a:off x="2838662" y="1879956"/>
              <a:ext cx="828" cy="720"/>
            </a:xfrm>
            <a:custGeom>
              <a:avLst/>
              <a:gdLst/>
              <a:ahLst/>
              <a:cxnLst/>
              <a:rect l="l" t="t" r="r" b="b"/>
              <a:pathLst>
                <a:path w="61" h="53" extrusionOk="0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6649;p68">
              <a:extLst>
                <a:ext uri="{FF2B5EF4-FFF2-40B4-BE49-F238E27FC236}">
                  <a16:creationId xmlns:a16="http://schemas.microsoft.com/office/drawing/2014/main" id="{07516D3D-036F-7380-25AD-E892F2A20299}"/>
                </a:ext>
              </a:extLst>
            </p:cNvPr>
            <p:cNvSpPr/>
            <p:nvPr/>
          </p:nvSpPr>
          <p:spPr>
            <a:xfrm>
              <a:off x="2796178" y="18736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6650;p68">
              <a:extLst>
                <a:ext uri="{FF2B5EF4-FFF2-40B4-BE49-F238E27FC236}">
                  <a16:creationId xmlns:a16="http://schemas.microsoft.com/office/drawing/2014/main" id="{EB83BB8A-3646-F2F3-AFDB-F5F81A57EC64}"/>
                </a:ext>
              </a:extLst>
            </p:cNvPr>
            <p:cNvSpPr/>
            <p:nvPr/>
          </p:nvSpPr>
          <p:spPr>
            <a:xfrm>
              <a:off x="2795798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6651;p68">
              <a:extLst>
                <a:ext uri="{FF2B5EF4-FFF2-40B4-BE49-F238E27FC236}">
                  <a16:creationId xmlns:a16="http://schemas.microsoft.com/office/drawing/2014/main" id="{A3F3C0B7-E4C3-E7DF-7CE7-008D5B33ECBD}"/>
                </a:ext>
              </a:extLst>
            </p:cNvPr>
            <p:cNvSpPr/>
            <p:nvPr/>
          </p:nvSpPr>
          <p:spPr>
            <a:xfrm>
              <a:off x="2795459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6652;p68">
              <a:extLst>
                <a:ext uri="{FF2B5EF4-FFF2-40B4-BE49-F238E27FC236}">
                  <a16:creationId xmlns:a16="http://schemas.microsoft.com/office/drawing/2014/main" id="{463B8475-465F-710D-032E-A70006DE9446}"/>
                </a:ext>
              </a:extLst>
            </p:cNvPr>
            <p:cNvSpPr/>
            <p:nvPr/>
          </p:nvSpPr>
          <p:spPr>
            <a:xfrm>
              <a:off x="2789661" y="1879671"/>
              <a:ext cx="3476" cy="3476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6653;p68">
              <a:extLst>
                <a:ext uri="{FF2B5EF4-FFF2-40B4-BE49-F238E27FC236}">
                  <a16:creationId xmlns:a16="http://schemas.microsoft.com/office/drawing/2014/main" id="{6A00004B-6C1D-0B08-BFD9-6450EB385CBB}"/>
                </a:ext>
              </a:extLst>
            </p:cNvPr>
            <p:cNvSpPr/>
            <p:nvPr/>
          </p:nvSpPr>
          <p:spPr>
            <a:xfrm>
              <a:off x="2796559" y="1873399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6654;p68">
              <a:extLst>
                <a:ext uri="{FF2B5EF4-FFF2-40B4-BE49-F238E27FC236}">
                  <a16:creationId xmlns:a16="http://schemas.microsoft.com/office/drawing/2014/main" id="{42AB8620-EEE1-E537-1585-620EF15CA26A}"/>
                </a:ext>
              </a:extLst>
            </p:cNvPr>
            <p:cNvSpPr/>
            <p:nvPr/>
          </p:nvSpPr>
          <p:spPr>
            <a:xfrm>
              <a:off x="2794984" y="187372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6655;p68">
              <a:extLst>
                <a:ext uri="{FF2B5EF4-FFF2-40B4-BE49-F238E27FC236}">
                  <a16:creationId xmlns:a16="http://schemas.microsoft.com/office/drawing/2014/main" id="{3ED1CD95-75E6-3E2E-8A32-A4AE88381948}"/>
                </a:ext>
              </a:extLst>
            </p:cNvPr>
            <p:cNvSpPr/>
            <p:nvPr/>
          </p:nvSpPr>
          <p:spPr>
            <a:xfrm>
              <a:off x="2789661" y="187967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6656;p68">
              <a:extLst>
                <a:ext uri="{FF2B5EF4-FFF2-40B4-BE49-F238E27FC236}">
                  <a16:creationId xmlns:a16="http://schemas.microsoft.com/office/drawing/2014/main" id="{86BAB855-4176-6316-999E-272A34B87489}"/>
                </a:ext>
              </a:extLst>
            </p:cNvPr>
            <p:cNvSpPr/>
            <p:nvPr/>
          </p:nvSpPr>
          <p:spPr>
            <a:xfrm>
              <a:off x="2796980" y="18733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6657;p68">
              <a:extLst>
                <a:ext uri="{FF2B5EF4-FFF2-40B4-BE49-F238E27FC236}">
                  <a16:creationId xmlns:a16="http://schemas.microsoft.com/office/drawing/2014/main" id="{30752BFE-0AB8-C625-1F55-3B5D350798BC}"/>
                </a:ext>
              </a:extLst>
            </p:cNvPr>
            <p:cNvSpPr/>
            <p:nvPr/>
          </p:nvSpPr>
          <p:spPr>
            <a:xfrm>
              <a:off x="2959964" y="1971102"/>
              <a:ext cx="4345" cy="3082"/>
            </a:xfrm>
            <a:custGeom>
              <a:avLst/>
              <a:gdLst/>
              <a:ahLst/>
              <a:cxnLst/>
              <a:rect l="l" t="t" r="r" b="b"/>
              <a:pathLst>
                <a:path w="320" h="227" extrusionOk="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6658;p68">
              <a:extLst>
                <a:ext uri="{FF2B5EF4-FFF2-40B4-BE49-F238E27FC236}">
                  <a16:creationId xmlns:a16="http://schemas.microsoft.com/office/drawing/2014/main" id="{D430F415-4E8D-4833-6BE5-BB1C26429630}"/>
                </a:ext>
              </a:extLst>
            </p:cNvPr>
            <p:cNvSpPr/>
            <p:nvPr/>
          </p:nvSpPr>
          <p:spPr>
            <a:xfrm>
              <a:off x="2945287" y="1972446"/>
              <a:ext cx="34378" cy="30916"/>
            </a:xfrm>
            <a:custGeom>
              <a:avLst/>
              <a:gdLst/>
              <a:ahLst/>
              <a:cxnLst/>
              <a:rect l="l" t="t" r="r" b="b"/>
              <a:pathLst>
                <a:path w="2532" h="2277" extrusionOk="0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6659;p68">
              <a:extLst>
                <a:ext uri="{FF2B5EF4-FFF2-40B4-BE49-F238E27FC236}">
                  <a16:creationId xmlns:a16="http://schemas.microsoft.com/office/drawing/2014/main" id="{9523B3D8-463E-120A-E2FD-4709523112B0}"/>
                </a:ext>
              </a:extLst>
            </p:cNvPr>
            <p:cNvSpPr/>
            <p:nvPr/>
          </p:nvSpPr>
          <p:spPr>
            <a:xfrm>
              <a:off x="2934927" y="1945305"/>
              <a:ext cx="6191" cy="6463"/>
            </a:xfrm>
            <a:custGeom>
              <a:avLst/>
              <a:gdLst/>
              <a:ahLst/>
              <a:cxnLst/>
              <a:rect l="l" t="t" r="r" b="b"/>
              <a:pathLst>
                <a:path w="456" h="476" extrusionOk="0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6660;p68">
              <a:extLst>
                <a:ext uri="{FF2B5EF4-FFF2-40B4-BE49-F238E27FC236}">
                  <a16:creationId xmlns:a16="http://schemas.microsoft.com/office/drawing/2014/main" id="{A871E8E6-96F9-FDD0-8E54-4879BCA83C25}"/>
                </a:ext>
              </a:extLst>
            </p:cNvPr>
            <p:cNvSpPr/>
            <p:nvPr/>
          </p:nvSpPr>
          <p:spPr>
            <a:xfrm>
              <a:off x="2944567" y="1938516"/>
              <a:ext cx="27875" cy="31432"/>
            </a:xfrm>
            <a:custGeom>
              <a:avLst/>
              <a:gdLst/>
              <a:ahLst/>
              <a:cxnLst/>
              <a:rect l="l" t="t" r="r" b="b"/>
              <a:pathLst>
                <a:path w="2053" h="2315" extrusionOk="0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6661;p68">
              <a:extLst>
                <a:ext uri="{FF2B5EF4-FFF2-40B4-BE49-F238E27FC236}">
                  <a16:creationId xmlns:a16="http://schemas.microsoft.com/office/drawing/2014/main" id="{A0FEDBF9-0FFE-D33C-1890-8F268221507A}"/>
                </a:ext>
              </a:extLst>
            </p:cNvPr>
            <p:cNvSpPr/>
            <p:nvPr/>
          </p:nvSpPr>
          <p:spPr>
            <a:xfrm>
              <a:off x="2944187" y="1956588"/>
              <a:ext cx="15030" cy="20258"/>
            </a:xfrm>
            <a:custGeom>
              <a:avLst/>
              <a:gdLst/>
              <a:ahLst/>
              <a:cxnLst/>
              <a:rect l="l" t="t" r="r" b="b"/>
              <a:pathLst>
                <a:path w="1107" h="1492" extrusionOk="0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6662;p68">
              <a:extLst>
                <a:ext uri="{FF2B5EF4-FFF2-40B4-BE49-F238E27FC236}">
                  <a16:creationId xmlns:a16="http://schemas.microsoft.com/office/drawing/2014/main" id="{DE1C8B51-5CB6-A51C-4961-24BAAC286DB0}"/>
                </a:ext>
              </a:extLst>
            </p:cNvPr>
            <p:cNvSpPr/>
            <p:nvPr/>
          </p:nvSpPr>
          <p:spPr>
            <a:xfrm>
              <a:off x="2930066" y="1906039"/>
              <a:ext cx="18126" cy="34270"/>
            </a:xfrm>
            <a:custGeom>
              <a:avLst/>
              <a:gdLst/>
              <a:ahLst/>
              <a:cxnLst/>
              <a:rect l="l" t="t" r="r" b="b"/>
              <a:pathLst>
                <a:path w="1335" h="2524" extrusionOk="0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6663;p68">
              <a:extLst>
                <a:ext uri="{FF2B5EF4-FFF2-40B4-BE49-F238E27FC236}">
                  <a16:creationId xmlns:a16="http://schemas.microsoft.com/office/drawing/2014/main" id="{D3D22C7D-FA86-AFB4-6B9C-0308FDC1EE5F}"/>
                </a:ext>
              </a:extLst>
            </p:cNvPr>
            <p:cNvSpPr/>
            <p:nvPr/>
          </p:nvSpPr>
          <p:spPr>
            <a:xfrm>
              <a:off x="2911587" y="1962426"/>
              <a:ext cx="15410" cy="19171"/>
            </a:xfrm>
            <a:custGeom>
              <a:avLst/>
              <a:gdLst/>
              <a:ahLst/>
              <a:cxnLst/>
              <a:rect l="l" t="t" r="r" b="b"/>
              <a:pathLst>
                <a:path w="1135" h="1412" extrusionOk="0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6664;p68">
              <a:extLst>
                <a:ext uri="{FF2B5EF4-FFF2-40B4-BE49-F238E27FC236}">
                  <a16:creationId xmlns:a16="http://schemas.microsoft.com/office/drawing/2014/main" id="{44DA15B7-69CE-F501-C2E5-2D832EC080A2}"/>
                </a:ext>
              </a:extLst>
            </p:cNvPr>
            <p:cNvSpPr/>
            <p:nvPr/>
          </p:nvSpPr>
          <p:spPr>
            <a:xfrm>
              <a:off x="3088163" y="2067136"/>
              <a:ext cx="69218" cy="57636"/>
            </a:xfrm>
            <a:custGeom>
              <a:avLst/>
              <a:gdLst/>
              <a:ahLst/>
              <a:cxnLst/>
              <a:rect l="l" t="t" r="r" b="b"/>
              <a:pathLst>
                <a:path w="5098" h="4245" extrusionOk="0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6665;p68">
              <a:extLst>
                <a:ext uri="{FF2B5EF4-FFF2-40B4-BE49-F238E27FC236}">
                  <a16:creationId xmlns:a16="http://schemas.microsoft.com/office/drawing/2014/main" id="{6B80B801-CBB3-279B-5035-8268BAF5708D}"/>
                </a:ext>
              </a:extLst>
            </p:cNvPr>
            <p:cNvSpPr/>
            <p:nvPr/>
          </p:nvSpPr>
          <p:spPr>
            <a:xfrm>
              <a:off x="2639603" y="1973302"/>
              <a:ext cx="14229" cy="26680"/>
            </a:xfrm>
            <a:custGeom>
              <a:avLst/>
              <a:gdLst/>
              <a:ahLst/>
              <a:cxnLst/>
              <a:rect l="l" t="t" r="r" b="b"/>
              <a:pathLst>
                <a:path w="1048" h="1965" extrusionOk="0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6666;p68">
              <a:extLst>
                <a:ext uri="{FF2B5EF4-FFF2-40B4-BE49-F238E27FC236}">
                  <a16:creationId xmlns:a16="http://schemas.microsoft.com/office/drawing/2014/main" id="{D3C300B0-603C-D006-9E60-4502BC6AF8B9}"/>
                </a:ext>
              </a:extLst>
            </p:cNvPr>
            <p:cNvSpPr/>
            <p:nvPr/>
          </p:nvSpPr>
          <p:spPr>
            <a:xfrm>
              <a:off x="2363531" y="2134820"/>
              <a:ext cx="53061" cy="102877"/>
            </a:xfrm>
            <a:custGeom>
              <a:avLst/>
              <a:gdLst/>
              <a:ahLst/>
              <a:cxnLst/>
              <a:rect l="l" t="t" r="r" b="b"/>
              <a:pathLst>
                <a:path w="3908" h="7577" extrusionOk="0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6667;p68">
              <a:extLst>
                <a:ext uri="{FF2B5EF4-FFF2-40B4-BE49-F238E27FC236}">
                  <a16:creationId xmlns:a16="http://schemas.microsoft.com/office/drawing/2014/main" id="{81689795-7FD1-862C-C465-066F84C11C12}"/>
                </a:ext>
              </a:extLst>
            </p:cNvPr>
            <p:cNvSpPr/>
            <p:nvPr/>
          </p:nvSpPr>
          <p:spPr>
            <a:xfrm>
              <a:off x="2441765" y="1949718"/>
              <a:ext cx="5621" cy="1466"/>
            </a:xfrm>
            <a:custGeom>
              <a:avLst/>
              <a:gdLst/>
              <a:ahLst/>
              <a:cxnLst/>
              <a:rect l="l" t="t" r="r" b="b"/>
              <a:pathLst>
                <a:path w="414" h="108" extrusionOk="0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6668;p68">
              <a:extLst>
                <a:ext uri="{FF2B5EF4-FFF2-40B4-BE49-F238E27FC236}">
                  <a16:creationId xmlns:a16="http://schemas.microsoft.com/office/drawing/2014/main" id="{13B732F3-4214-DA6D-11D5-E342D4A09C6F}"/>
                </a:ext>
              </a:extLst>
            </p:cNvPr>
            <p:cNvSpPr/>
            <p:nvPr/>
          </p:nvSpPr>
          <p:spPr>
            <a:xfrm>
              <a:off x="2361345" y="1900730"/>
              <a:ext cx="77012" cy="46109"/>
            </a:xfrm>
            <a:custGeom>
              <a:avLst/>
              <a:gdLst/>
              <a:ahLst/>
              <a:cxnLst/>
              <a:rect l="l" t="t" r="r" b="b"/>
              <a:pathLst>
                <a:path w="5672" h="3396" extrusionOk="0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6669;p68">
              <a:extLst>
                <a:ext uri="{FF2B5EF4-FFF2-40B4-BE49-F238E27FC236}">
                  <a16:creationId xmlns:a16="http://schemas.microsoft.com/office/drawing/2014/main" id="{1BCDE36D-11F2-12BF-452C-85576992084F}"/>
                </a:ext>
              </a:extLst>
            </p:cNvPr>
            <p:cNvSpPr/>
            <p:nvPr/>
          </p:nvSpPr>
          <p:spPr>
            <a:xfrm>
              <a:off x="2379743" y="1913221"/>
              <a:ext cx="5146" cy="1018"/>
            </a:xfrm>
            <a:custGeom>
              <a:avLst/>
              <a:gdLst/>
              <a:ahLst/>
              <a:cxnLst/>
              <a:rect l="l" t="t" r="r" b="b"/>
              <a:pathLst>
                <a:path w="379" h="75" extrusionOk="0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6670;p68">
              <a:extLst>
                <a:ext uri="{FF2B5EF4-FFF2-40B4-BE49-F238E27FC236}">
                  <a16:creationId xmlns:a16="http://schemas.microsoft.com/office/drawing/2014/main" id="{2E9B254F-1D42-2604-9BF1-0A42FA671E00}"/>
                </a:ext>
              </a:extLst>
            </p:cNvPr>
            <p:cNvSpPr/>
            <p:nvPr/>
          </p:nvSpPr>
          <p:spPr>
            <a:xfrm>
              <a:off x="2364237" y="191882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6671;p68">
              <a:extLst>
                <a:ext uri="{FF2B5EF4-FFF2-40B4-BE49-F238E27FC236}">
                  <a16:creationId xmlns:a16="http://schemas.microsoft.com/office/drawing/2014/main" id="{2F7D290C-8E78-27F9-EB33-DBA1A5FAB10B}"/>
                </a:ext>
              </a:extLst>
            </p:cNvPr>
            <p:cNvSpPr/>
            <p:nvPr/>
          </p:nvSpPr>
          <p:spPr>
            <a:xfrm>
              <a:off x="2364713" y="19185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6672;p68">
              <a:extLst>
                <a:ext uri="{FF2B5EF4-FFF2-40B4-BE49-F238E27FC236}">
                  <a16:creationId xmlns:a16="http://schemas.microsoft.com/office/drawing/2014/main" id="{1DAEF1D9-9A13-338C-9451-5F24657221E1}"/>
                </a:ext>
              </a:extLst>
            </p:cNvPr>
            <p:cNvSpPr/>
            <p:nvPr/>
          </p:nvSpPr>
          <p:spPr>
            <a:xfrm>
              <a:off x="2364102" y="191897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6673;p68">
              <a:extLst>
                <a:ext uri="{FF2B5EF4-FFF2-40B4-BE49-F238E27FC236}">
                  <a16:creationId xmlns:a16="http://schemas.microsoft.com/office/drawing/2014/main" id="{76DF1D8F-8653-453A-46C8-13A72245F60E}"/>
                </a:ext>
              </a:extLst>
            </p:cNvPr>
            <p:cNvSpPr/>
            <p:nvPr/>
          </p:nvSpPr>
          <p:spPr>
            <a:xfrm>
              <a:off x="2364672" y="1918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6674;p68">
              <a:extLst>
                <a:ext uri="{FF2B5EF4-FFF2-40B4-BE49-F238E27FC236}">
                  <a16:creationId xmlns:a16="http://schemas.microsoft.com/office/drawing/2014/main" id="{96B5527B-2F12-3EBE-3D13-E51A34EC527B}"/>
                </a:ext>
              </a:extLst>
            </p:cNvPr>
            <p:cNvSpPr/>
            <p:nvPr/>
          </p:nvSpPr>
          <p:spPr>
            <a:xfrm>
              <a:off x="2364523" y="19186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6675;p68">
              <a:extLst>
                <a:ext uri="{FF2B5EF4-FFF2-40B4-BE49-F238E27FC236}">
                  <a16:creationId xmlns:a16="http://schemas.microsoft.com/office/drawing/2014/main" id="{C56A5CFA-E4BA-A6E6-DE59-4E9D8BBF3E6A}"/>
                </a:ext>
              </a:extLst>
            </p:cNvPr>
            <p:cNvSpPr/>
            <p:nvPr/>
          </p:nvSpPr>
          <p:spPr>
            <a:xfrm>
              <a:off x="2364387" y="191873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6676;p68">
              <a:extLst>
                <a:ext uri="{FF2B5EF4-FFF2-40B4-BE49-F238E27FC236}">
                  <a16:creationId xmlns:a16="http://schemas.microsoft.com/office/drawing/2014/main" id="{EE06164F-CFE6-37D4-238A-7DEDF889811D}"/>
                </a:ext>
              </a:extLst>
            </p:cNvPr>
            <p:cNvSpPr/>
            <p:nvPr/>
          </p:nvSpPr>
          <p:spPr>
            <a:xfrm>
              <a:off x="2363857" y="19190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6677;p68">
              <a:extLst>
                <a:ext uri="{FF2B5EF4-FFF2-40B4-BE49-F238E27FC236}">
                  <a16:creationId xmlns:a16="http://schemas.microsoft.com/office/drawing/2014/main" id="{20E7D9DB-F243-AFB7-D767-F81A2DD933E5}"/>
                </a:ext>
              </a:extLst>
            </p:cNvPr>
            <p:cNvSpPr/>
            <p:nvPr/>
          </p:nvSpPr>
          <p:spPr>
            <a:xfrm>
              <a:off x="2363341" y="1919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5" name="Google Shape;6678;p68">
              <a:extLst>
                <a:ext uri="{FF2B5EF4-FFF2-40B4-BE49-F238E27FC236}">
                  <a16:creationId xmlns:a16="http://schemas.microsoft.com/office/drawing/2014/main" id="{9370F1B7-BEDA-1B5F-ECE4-79B76B794AF4}"/>
                </a:ext>
              </a:extLst>
            </p:cNvPr>
            <p:cNvSpPr/>
            <p:nvPr/>
          </p:nvSpPr>
          <p:spPr>
            <a:xfrm>
              <a:off x="2362242" y="1919508"/>
              <a:ext cx="1018" cy="530"/>
            </a:xfrm>
            <a:custGeom>
              <a:avLst/>
              <a:gdLst/>
              <a:ahLst/>
              <a:cxnLst/>
              <a:rect l="l" t="t" r="r" b="b"/>
              <a:pathLst>
                <a:path w="75" h="39" extrusionOk="0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6679;p68">
              <a:extLst>
                <a:ext uri="{FF2B5EF4-FFF2-40B4-BE49-F238E27FC236}">
                  <a16:creationId xmlns:a16="http://schemas.microsoft.com/office/drawing/2014/main" id="{4B6C72C8-0997-0C8E-71B7-F5828579439A}"/>
                </a:ext>
              </a:extLst>
            </p:cNvPr>
            <p:cNvSpPr/>
            <p:nvPr/>
          </p:nvSpPr>
          <p:spPr>
            <a:xfrm>
              <a:off x="2363626" y="191920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6680;p68">
              <a:extLst>
                <a:ext uri="{FF2B5EF4-FFF2-40B4-BE49-F238E27FC236}">
                  <a16:creationId xmlns:a16="http://schemas.microsoft.com/office/drawing/2014/main" id="{EC3821B2-B821-AB27-FEBD-684B532429E5}"/>
                </a:ext>
              </a:extLst>
            </p:cNvPr>
            <p:cNvSpPr/>
            <p:nvPr/>
          </p:nvSpPr>
          <p:spPr>
            <a:xfrm>
              <a:off x="2361766" y="192002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6681;p68">
              <a:extLst>
                <a:ext uri="{FF2B5EF4-FFF2-40B4-BE49-F238E27FC236}">
                  <a16:creationId xmlns:a16="http://schemas.microsoft.com/office/drawing/2014/main" id="{CC64D44F-15EB-96E0-1EC9-F064BA1AE4BB}"/>
                </a:ext>
              </a:extLst>
            </p:cNvPr>
            <p:cNvSpPr/>
            <p:nvPr/>
          </p:nvSpPr>
          <p:spPr>
            <a:xfrm>
              <a:off x="2423463" y="190267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6682;p68">
              <a:extLst>
                <a:ext uri="{FF2B5EF4-FFF2-40B4-BE49-F238E27FC236}">
                  <a16:creationId xmlns:a16="http://schemas.microsoft.com/office/drawing/2014/main" id="{1BEA8621-B127-8329-110A-FB2BE551DD29}"/>
                </a:ext>
              </a:extLst>
            </p:cNvPr>
            <p:cNvSpPr/>
            <p:nvPr/>
          </p:nvSpPr>
          <p:spPr>
            <a:xfrm>
              <a:off x="2367333" y="1912040"/>
              <a:ext cx="1100" cy="244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6683;p68">
              <a:extLst>
                <a:ext uri="{FF2B5EF4-FFF2-40B4-BE49-F238E27FC236}">
                  <a16:creationId xmlns:a16="http://schemas.microsoft.com/office/drawing/2014/main" id="{17B421BC-A33C-17D4-F88D-9BF19D764A38}"/>
                </a:ext>
              </a:extLst>
            </p:cNvPr>
            <p:cNvSpPr/>
            <p:nvPr/>
          </p:nvSpPr>
          <p:spPr>
            <a:xfrm>
              <a:off x="2364618" y="19185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6684;p68">
              <a:extLst>
                <a:ext uri="{FF2B5EF4-FFF2-40B4-BE49-F238E27FC236}">
                  <a16:creationId xmlns:a16="http://schemas.microsoft.com/office/drawing/2014/main" id="{B4A7C450-8DC5-17E1-9284-76230873345E}"/>
                </a:ext>
              </a:extLst>
            </p:cNvPr>
            <p:cNvSpPr/>
            <p:nvPr/>
          </p:nvSpPr>
          <p:spPr>
            <a:xfrm>
              <a:off x="2364767" y="19184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6685;p68">
              <a:extLst>
                <a:ext uri="{FF2B5EF4-FFF2-40B4-BE49-F238E27FC236}">
                  <a16:creationId xmlns:a16="http://schemas.microsoft.com/office/drawing/2014/main" id="{E395E911-50EE-65A2-39DD-BC958F624AE0}"/>
                </a:ext>
              </a:extLst>
            </p:cNvPr>
            <p:cNvSpPr/>
            <p:nvPr/>
          </p:nvSpPr>
          <p:spPr>
            <a:xfrm>
              <a:off x="2414298" y="1903201"/>
              <a:ext cx="3286" cy="54"/>
            </a:xfrm>
            <a:custGeom>
              <a:avLst/>
              <a:gdLst/>
              <a:ahLst/>
              <a:cxnLst/>
              <a:rect l="l" t="t" r="r" b="b"/>
              <a:pathLst>
                <a:path w="242" h="4" extrusionOk="0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6686;p68">
              <a:extLst>
                <a:ext uri="{FF2B5EF4-FFF2-40B4-BE49-F238E27FC236}">
                  <a16:creationId xmlns:a16="http://schemas.microsoft.com/office/drawing/2014/main" id="{5556478E-6550-211A-175C-FE7290CA3184}"/>
                </a:ext>
              </a:extLst>
            </p:cNvPr>
            <p:cNvSpPr/>
            <p:nvPr/>
          </p:nvSpPr>
          <p:spPr>
            <a:xfrm>
              <a:off x="2373131" y="1912746"/>
              <a:ext cx="1779" cy="109"/>
            </a:xfrm>
            <a:custGeom>
              <a:avLst/>
              <a:gdLst/>
              <a:ahLst/>
              <a:cxnLst/>
              <a:rect l="l" t="t" r="r" b="b"/>
              <a:pathLst>
                <a:path w="131" h="8" extrusionOk="0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6687;p68">
              <a:extLst>
                <a:ext uri="{FF2B5EF4-FFF2-40B4-BE49-F238E27FC236}">
                  <a16:creationId xmlns:a16="http://schemas.microsoft.com/office/drawing/2014/main" id="{B3027B55-D9DE-8FBD-D2E4-404F63006367}"/>
                </a:ext>
              </a:extLst>
            </p:cNvPr>
            <p:cNvSpPr/>
            <p:nvPr/>
          </p:nvSpPr>
          <p:spPr>
            <a:xfrm>
              <a:off x="2437773" y="191717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6688;p68">
              <a:extLst>
                <a:ext uri="{FF2B5EF4-FFF2-40B4-BE49-F238E27FC236}">
                  <a16:creationId xmlns:a16="http://schemas.microsoft.com/office/drawing/2014/main" id="{2282F537-EC92-811E-C10D-1F77BDF6F722}"/>
                </a:ext>
              </a:extLst>
            </p:cNvPr>
            <p:cNvSpPr/>
            <p:nvPr/>
          </p:nvSpPr>
          <p:spPr>
            <a:xfrm>
              <a:off x="2437203" y="1916032"/>
              <a:ext cx="448" cy="774"/>
            </a:xfrm>
            <a:custGeom>
              <a:avLst/>
              <a:gdLst/>
              <a:ahLst/>
              <a:cxnLst/>
              <a:rect l="l" t="t" r="r" b="b"/>
              <a:pathLst>
                <a:path w="33" h="57" extrusionOk="0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6689;p68">
              <a:extLst>
                <a:ext uri="{FF2B5EF4-FFF2-40B4-BE49-F238E27FC236}">
                  <a16:creationId xmlns:a16="http://schemas.microsoft.com/office/drawing/2014/main" id="{7A95546A-F5DE-D1B3-B197-056CD590F948}"/>
                </a:ext>
              </a:extLst>
            </p:cNvPr>
            <p:cNvSpPr/>
            <p:nvPr/>
          </p:nvSpPr>
          <p:spPr>
            <a:xfrm>
              <a:off x="2436062" y="1913656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6690;p68">
              <a:extLst>
                <a:ext uri="{FF2B5EF4-FFF2-40B4-BE49-F238E27FC236}">
                  <a16:creationId xmlns:a16="http://schemas.microsoft.com/office/drawing/2014/main" id="{B4C81310-C78F-45BF-6A60-8D8488ABEF11}"/>
                </a:ext>
              </a:extLst>
            </p:cNvPr>
            <p:cNvSpPr/>
            <p:nvPr/>
          </p:nvSpPr>
          <p:spPr>
            <a:xfrm>
              <a:off x="2436687" y="1914932"/>
              <a:ext cx="394" cy="733"/>
            </a:xfrm>
            <a:custGeom>
              <a:avLst/>
              <a:gdLst/>
              <a:ahLst/>
              <a:cxnLst/>
              <a:rect l="l" t="t" r="r" b="b"/>
              <a:pathLst>
                <a:path w="29" h="54" extrusionOk="0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6691;p68">
              <a:extLst>
                <a:ext uri="{FF2B5EF4-FFF2-40B4-BE49-F238E27FC236}">
                  <a16:creationId xmlns:a16="http://schemas.microsoft.com/office/drawing/2014/main" id="{B9874EFC-CE9E-0F16-7C94-0330EA2DA663}"/>
                </a:ext>
              </a:extLst>
            </p:cNvPr>
            <p:cNvSpPr/>
            <p:nvPr/>
          </p:nvSpPr>
          <p:spPr>
            <a:xfrm>
              <a:off x="2429885" y="1900825"/>
              <a:ext cx="6096" cy="12600"/>
            </a:xfrm>
            <a:custGeom>
              <a:avLst/>
              <a:gdLst/>
              <a:ahLst/>
              <a:cxnLst/>
              <a:rect l="l" t="t" r="r" b="b"/>
              <a:pathLst>
                <a:path w="449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6692;p68">
              <a:extLst>
                <a:ext uri="{FF2B5EF4-FFF2-40B4-BE49-F238E27FC236}">
                  <a16:creationId xmlns:a16="http://schemas.microsoft.com/office/drawing/2014/main" id="{D04C5255-AE4F-23D5-D96E-190D78434620}"/>
                </a:ext>
              </a:extLst>
            </p:cNvPr>
            <p:cNvSpPr/>
            <p:nvPr/>
          </p:nvSpPr>
          <p:spPr>
            <a:xfrm>
              <a:off x="3053662" y="2325828"/>
              <a:ext cx="6762" cy="1426"/>
            </a:xfrm>
            <a:custGeom>
              <a:avLst/>
              <a:gdLst/>
              <a:ahLst/>
              <a:cxnLst/>
              <a:rect l="l" t="t" r="r" b="b"/>
              <a:pathLst>
                <a:path w="498" h="105" extrusionOk="0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6693;p68">
              <a:extLst>
                <a:ext uri="{FF2B5EF4-FFF2-40B4-BE49-F238E27FC236}">
                  <a16:creationId xmlns:a16="http://schemas.microsoft.com/office/drawing/2014/main" id="{DC8F83E3-C826-0311-F825-58A09F4AAF02}"/>
                </a:ext>
              </a:extLst>
            </p:cNvPr>
            <p:cNvSpPr/>
            <p:nvPr/>
          </p:nvSpPr>
          <p:spPr>
            <a:xfrm>
              <a:off x="2878838" y="2126931"/>
              <a:ext cx="301597" cy="226799"/>
            </a:xfrm>
            <a:custGeom>
              <a:avLst/>
              <a:gdLst/>
              <a:ahLst/>
              <a:cxnLst/>
              <a:rect l="l" t="t" r="r" b="b"/>
              <a:pathLst>
                <a:path w="22213" h="16704" extrusionOk="0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6694;p68">
              <a:extLst>
                <a:ext uri="{FF2B5EF4-FFF2-40B4-BE49-F238E27FC236}">
                  <a16:creationId xmlns:a16="http://schemas.microsoft.com/office/drawing/2014/main" id="{EB028ACD-AB24-562C-7AA2-D605F6E74FDD}"/>
                </a:ext>
              </a:extLst>
            </p:cNvPr>
            <p:cNvSpPr/>
            <p:nvPr/>
          </p:nvSpPr>
          <p:spPr>
            <a:xfrm>
              <a:off x="3006548" y="2132321"/>
              <a:ext cx="7861" cy="1765"/>
            </a:xfrm>
            <a:custGeom>
              <a:avLst/>
              <a:gdLst/>
              <a:ahLst/>
              <a:cxnLst/>
              <a:rect l="l" t="t" r="r" b="b"/>
              <a:pathLst>
                <a:path w="579" h="130" extrusionOk="0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6695;p68">
              <a:extLst>
                <a:ext uri="{FF2B5EF4-FFF2-40B4-BE49-F238E27FC236}">
                  <a16:creationId xmlns:a16="http://schemas.microsoft.com/office/drawing/2014/main" id="{790B3E6A-4A20-1DA5-ED11-6ACFE785996E}"/>
                </a:ext>
              </a:extLst>
            </p:cNvPr>
            <p:cNvSpPr/>
            <p:nvPr/>
          </p:nvSpPr>
          <p:spPr>
            <a:xfrm>
              <a:off x="3116594" y="2348014"/>
              <a:ext cx="679" cy="1344"/>
            </a:xfrm>
            <a:custGeom>
              <a:avLst/>
              <a:gdLst/>
              <a:ahLst/>
              <a:cxnLst/>
              <a:rect l="l" t="t" r="r" b="b"/>
              <a:pathLst>
                <a:path w="50" h="99" extrusionOk="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6696;p68">
              <a:extLst>
                <a:ext uri="{FF2B5EF4-FFF2-40B4-BE49-F238E27FC236}">
                  <a16:creationId xmlns:a16="http://schemas.microsoft.com/office/drawing/2014/main" id="{7A18F111-B01E-6293-3239-A61F0F67C9F8}"/>
                </a:ext>
              </a:extLst>
            </p:cNvPr>
            <p:cNvSpPr/>
            <p:nvPr/>
          </p:nvSpPr>
          <p:spPr>
            <a:xfrm>
              <a:off x="3114883" y="2370254"/>
              <a:ext cx="25675" cy="24575"/>
            </a:xfrm>
            <a:custGeom>
              <a:avLst/>
              <a:gdLst/>
              <a:ahLst/>
              <a:cxnLst/>
              <a:rect l="l" t="t" r="r" b="b"/>
              <a:pathLst>
                <a:path w="1891" h="1810" extrusionOk="0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6697;p68">
              <a:extLst>
                <a:ext uri="{FF2B5EF4-FFF2-40B4-BE49-F238E27FC236}">
                  <a16:creationId xmlns:a16="http://schemas.microsoft.com/office/drawing/2014/main" id="{AD26209D-DD1C-68DF-6437-40CB9FD168C3}"/>
                </a:ext>
              </a:extLst>
            </p:cNvPr>
            <p:cNvSpPr/>
            <p:nvPr/>
          </p:nvSpPr>
          <p:spPr>
            <a:xfrm>
              <a:off x="3286190" y="2425120"/>
              <a:ext cx="2770" cy="2322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6698;p68">
              <a:extLst>
                <a:ext uri="{FF2B5EF4-FFF2-40B4-BE49-F238E27FC236}">
                  <a16:creationId xmlns:a16="http://schemas.microsoft.com/office/drawing/2014/main" id="{3CFA5C74-C1E6-37BF-06B4-7F76072A1447}"/>
                </a:ext>
              </a:extLst>
            </p:cNvPr>
            <p:cNvSpPr/>
            <p:nvPr/>
          </p:nvSpPr>
          <p:spPr>
            <a:xfrm>
              <a:off x="3278682" y="2370688"/>
              <a:ext cx="55858" cy="52287"/>
            </a:xfrm>
            <a:custGeom>
              <a:avLst/>
              <a:gdLst/>
              <a:ahLst/>
              <a:cxnLst/>
              <a:rect l="l" t="t" r="r" b="b"/>
              <a:pathLst>
                <a:path w="4114" h="3851" extrusionOk="0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6699;p68">
              <a:extLst>
                <a:ext uri="{FF2B5EF4-FFF2-40B4-BE49-F238E27FC236}">
                  <a16:creationId xmlns:a16="http://schemas.microsoft.com/office/drawing/2014/main" id="{E4D6F943-635E-8866-9997-BAD454F7D36E}"/>
                </a:ext>
              </a:extLst>
            </p:cNvPr>
            <p:cNvSpPr/>
            <p:nvPr/>
          </p:nvSpPr>
          <p:spPr>
            <a:xfrm>
              <a:off x="3327113" y="2318822"/>
              <a:ext cx="40271" cy="57243"/>
            </a:xfrm>
            <a:custGeom>
              <a:avLst/>
              <a:gdLst/>
              <a:ahLst/>
              <a:cxnLst/>
              <a:rect l="l" t="t" r="r" b="b"/>
              <a:pathLst>
                <a:path w="2966" h="4216" extrusionOk="0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6700;p68">
              <a:extLst>
                <a:ext uri="{FF2B5EF4-FFF2-40B4-BE49-F238E27FC236}">
                  <a16:creationId xmlns:a16="http://schemas.microsoft.com/office/drawing/2014/main" id="{6B26B961-9FF8-D869-F2F6-DCEE4E1C7F2F}"/>
                </a:ext>
              </a:extLst>
            </p:cNvPr>
            <p:cNvSpPr/>
            <p:nvPr/>
          </p:nvSpPr>
          <p:spPr>
            <a:xfrm>
              <a:off x="2437868" y="1704617"/>
              <a:ext cx="103542" cy="63855"/>
            </a:xfrm>
            <a:custGeom>
              <a:avLst/>
              <a:gdLst/>
              <a:ahLst/>
              <a:cxnLst/>
              <a:rect l="l" t="t" r="r" b="b"/>
              <a:pathLst>
                <a:path w="7626" h="4703" extrusionOk="0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6701;p68">
              <a:extLst>
                <a:ext uri="{FF2B5EF4-FFF2-40B4-BE49-F238E27FC236}">
                  <a16:creationId xmlns:a16="http://schemas.microsoft.com/office/drawing/2014/main" id="{C5616987-9ACE-276D-E2E9-A8A553BF9700}"/>
                </a:ext>
              </a:extLst>
            </p:cNvPr>
            <p:cNvSpPr/>
            <p:nvPr/>
          </p:nvSpPr>
          <p:spPr>
            <a:xfrm>
              <a:off x="2461928" y="1715967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6702;p68">
              <a:extLst>
                <a:ext uri="{FF2B5EF4-FFF2-40B4-BE49-F238E27FC236}">
                  <a16:creationId xmlns:a16="http://schemas.microsoft.com/office/drawing/2014/main" id="{F687A4A8-31A5-73AC-C9CC-4067B2F67541}"/>
                </a:ext>
              </a:extLst>
            </p:cNvPr>
            <p:cNvSpPr/>
            <p:nvPr/>
          </p:nvSpPr>
          <p:spPr>
            <a:xfrm>
              <a:off x="2465159" y="17168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6703;p68">
              <a:extLst>
                <a:ext uri="{FF2B5EF4-FFF2-40B4-BE49-F238E27FC236}">
                  <a16:creationId xmlns:a16="http://schemas.microsoft.com/office/drawing/2014/main" id="{35370CD3-2B55-9D3D-6268-2FE17AFF6E06}"/>
                </a:ext>
              </a:extLst>
            </p:cNvPr>
            <p:cNvSpPr/>
            <p:nvPr/>
          </p:nvSpPr>
          <p:spPr>
            <a:xfrm>
              <a:off x="2462498" y="17161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1" name="Google Shape;6704;p68">
              <a:extLst>
                <a:ext uri="{FF2B5EF4-FFF2-40B4-BE49-F238E27FC236}">
                  <a16:creationId xmlns:a16="http://schemas.microsoft.com/office/drawing/2014/main" id="{585490C2-C225-B7F8-3A39-E62DBA9951C8}"/>
                </a:ext>
              </a:extLst>
            </p:cNvPr>
            <p:cNvSpPr/>
            <p:nvPr/>
          </p:nvSpPr>
          <p:spPr>
            <a:xfrm>
              <a:off x="2463733" y="171653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2" name="Google Shape;6705;p68">
              <a:extLst>
                <a:ext uri="{FF2B5EF4-FFF2-40B4-BE49-F238E27FC236}">
                  <a16:creationId xmlns:a16="http://schemas.microsoft.com/office/drawing/2014/main" id="{AF06809D-82FB-039D-B8B6-7B103E7BCD3B}"/>
                </a:ext>
              </a:extLst>
            </p:cNvPr>
            <p:cNvSpPr/>
            <p:nvPr/>
          </p:nvSpPr>
          <p:spPr>
            <a:xfrm>
              <a:off x="2463109" y="171638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3" name="Google Shape;6706;p68">
              <a:extLst>
                <a:ext uri="{FF2B5EF4-FFF2-40B4-BE49-F238E27FC236}">
                  <a16:creationId xmlns:a16="http://schemas.microsoft.com/office/drawing/2014/main" id="{3CE16E7B-DB0F-BBC8-BEAB-5BC030CF1D8A}"/>
                </a:ext>
              </a:extLst>
            </p:cNvPr>
            <p:cNvSpPr/>
            <p:nvPr/>
          </p:nvSpPr>
          <p:spPr>
            <a:xfrm>
              <a:off x="2464399" y="171672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4" name="Google Shape;6707;p68">
              <a:extLst>
                <a:ext uri="{FF2B5EF4-FFF2-40B4-BE49-F238E27FC236}">
                  <a16:creationId xmlns:a16="http://schemas.microsoft.com/office/drawing/2014/main" id="{AF9D15FA-D8AC-81BD-C564-7AF64B733E25}"/>
                </a:ext>
              </a:extLst>
            </p:cNvPr>
            <p:cNvSpPr/>
            <p:nvPr/>
          </p:nvSpPr>
          <p:spPr>
            <a:xfrm>
              <a:off x="2541071" y="1746150"/>
              <a:ext cx="394" cy="3530"/>
            </a:xfrm>
            <a:custGeom>
              <a:avLst/>
              <a:gdLst/>
              <a:ahLst/>
              <a:cxnLst/>
              <a:rect l="l" t="t" r="r" b="b"/>
              <a:pathLst>
                <a:path w="29" h="260" extrusionOk="0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5" name="Google Shape;6708;p68">
              <a:extLst>
                <a:ext uri="{FF2B5EF4-FFF2-40B4-BE49-F238E27FC236}">
                  <a16:creationId xmlns:a16="http://schemas.microsoft.com/office/drawing/2014/main" id="{541C34D8-B61A-3D53-650B-DAEC0B1A3DDE}"/>
                </a:ext>
              </a:extLst>
            </p:cNvPr>
            <p:cNvSpPr/>
            <p:nvPr/>
          </p:nvSpPr>
          <p:spPr>
            <a:xfrm>
              <a:off x="2465919" y="171695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6" name="Google Shape;6709;p68">
              <a:extLst>
                <a:ext uri="{FF2B5EF4-FFF2-40B4-BE49-F238E27FC236}">
                  <a16:creationId xmlns:a16="http://schemas.microsoft.com/office/drawing/2014/main" id="{EF9831BD-EFAE-8867-A2D1-569BD2A6AAF1}"/>
                </a:ext>
              </a:extLst>
            </p:cNvPr>
            <p:cNvSpPr/>
            <p:nvPr/>
          </p:nvSpPr>
          <p:spPr>
            <a:xfrm>
              <a:off x="2373470" y="1729138"/>
              <a:ext cx="143134" cy="121505"/>
            </a:xfrm>
            <a:custGeom>
              <a:avLst/>
              <a:gdLst/>
              <a:ahLst/>
              <a:cxnLst/>
              <a:rect l="l" t="t" r="r" b="b"/>
              <a:pathLst>
                <a:path w="10542" h="8949" extrusionOk="0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6710;p68">
              <a:extLst>
                <a:ext uri="{FF2B5EF4-FFF2-40B4-BE49-F238E27FC236}">
                  <a16:creationId xmlns:a16="http://schemas.microsoft.com/office/drawing/2014/main" id="{740E828B-0C34-B243-1B64-E25124F5FA80}"/>
                </a:ext>
              </a:extLst>
            </p:cNvPr>
            <p:cNvSpPr/>
            <p:nvPr/>
          </p:nvSpPr>
          <p:spPr>
            <a:xfrm>
              <a:off x="2377313" y="174966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6711;p68">
              <a:extLst>
                <a:ext uri="{FF2B5EF4-FFF2-40B4-BE49-F238E27FC236}">
                  <a16:creationId xmlns:a16="http://schemas.microsoft.com/office/drawing/2014/main" id="{8259781E-62E4-4730-A04A-F34896A353F1}"/>
                </a:ext>
              </a:extLst>
            </p:cNvPr>
            <p:cNvSpPr/>
            <p:nvPr/>
          </p:nvSpPr>
          <p:spPr>
            <a:xfrm>
              <a:off x="2378073" y="175190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9" name="Google Shape;6712;p68">
              <a:extLst>
                <a:ext uri="{FF2B5EF4-FFF2-40B4-BE49-F238E27FC236}">
                  <a16:creationId xmlns:a16="http://schemas.microsoft.com/office/drawing/2014/main" id="{51D710C4-369E-0F47-863D-F0663EC31B16}"/>
                </a:ext>
              </a:extLst>
            </p:cNvPr>
            <p:cNvSpPr/>
            <p:nvPr/>
          </p:nvSpPr>
          <p:spPr>
            <a:xfrm>
              <a:off x="2377978" y="175128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0" name="Google Shape;6713;p68">
              <a:extLst>
                <a:ext uri="{FF2B5EF4-FFF2-40B4-BE49-F238E27FC236}">
                  <a16:creationId xmlns:a16="http://schemas.microsoft.com/office/drawing/2014/main" id="{FE87BE7D-BA7B-35BC-E1BA-406A7EA41B5D}"/>
                </a:ext>
              </a:extLst>
            </p:cNvPr>
            <p:cNvSpPr/>
            <p:nvPr/>
          </p:nvSpPr>
          <p:spPr>
            <a:xfrm>
              <a:off x="2373755" y="1729233"/>
              <a:ext cx="1629" cy="3761"/>
            </a:xfrm>
            <a:custGeom>
              <a:avLst/>
              <a:gdLst/>
              <a:ahLst/>
              <a:cxnLst/>
              <a:rect l="l" t="t" r="r" b="b"/>
              <a:pathLst>
                <a:path w="120" h="277" extrusionOk="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6714;p68">
              <a:extLst>
                <a:ext uri="{FF2B5EF4-FFF2-40B4-BE49-F238E27FC236}">
                  <a16:creationId xmlns:a16="http://schemas.microsoft.com/office/drawing/2014/main" id="{6203ED0D-C1FF-04E4-E9FC-D66680EED6E8}"/>
                </a:ext>
              </a:extLst>
            </p:cNvPr>
            <p:cNvSpPr/>
            <p:nvPr/>
          </p:nvSpPr>
          <p:spPr>
            <a:xfrm>
              <a:off x="2378032" y="175162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2" name="Google Shape;6715;p68">
              <a:extLst>
                <a:ext uri="{FF2B5EF4-FFF2-40B4-BE49-F238E27FC236}">
                  <a16:creationId xmlns:a16="http://schemas.microsoft.com/office/drawing/2014/main" id="{50FE8122-EF5D-7E18-21A8-28C1CA9DD3DC}"/>
                </a:ext>
              </a:extLst>
            </p:cNvPr>
            <p:cNvSpPr/>
            <p:nvPr/>
          </p:nvSpPr>
          <p:spPr>
            <a:xfrm>
              <a:off x="2374135" y="174438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3" name="Google Shape;6716;p68">
              <a:extLst>
                <a:ext uri="{FF2B5EF4-FFF2-40B4-BE49-F238E27FC236}">
                  <a16:creationId xmlns:a16="http://schemas.microsoft.com/office/drawing/2014/main" id="{1D17F4ED-8BDF-CBF3-7573-33ADAF3183CD}"/>
                </a:ext>
              </a:extLst>
            </p:cNvPr>
            <p:cNvSpPr/>
            <p:nvPr/>
          </p:nvSpPr>
          <p:spPr>
            <a:xfrm>
              <a:off x="2377842" y="1750862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4" name="Google Shape;6717;p68">
              <a:extLst>
                <a:ext uri="{FF2B5EF4-FFF2-40B4-BE49-F238E27FC236}">
                  <a16:creationId xmlns:a16="http://schemas.microsoft.com/office/drawing/2014/main" id="{7EBB4944-B88E-3B29-5F19-BE20826BC8AA}"/>
                </a:ext>
              </a:extLst>
            </p:cNvPr>
            <p:cNvSpPr/>
            <p:nvPr/>
          </p:nvSpPr>
          <p:spPr>
            <a:xfrm>
              <a:off x="2373470" y="173303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5" name="Google Shape;6718;p68">
              <a:extLst>
                <a:ext uri="{FF2B5EF4-FFF2-40B4-BE49-F238E27FC236}">
                  <a16:creationId xmlns:a16="http://schemas.microsoft.com/office/drawing/2014/main" id="{176597F2-0E08-B11A-D706-FE689C5B8790}"/>
                </a:ext>
              </a:extLst>
            </p:cNvPr>
            <p:cNvSpPr/>
            <p:nvPr/>
          </p:nvSpPr>
          <p:spPr>
            <a:xfrm>
              <a:off x="2374135" y="1745485"/>
              <a:ext cx="2295" cy="2485"/>
            </a:xfrm>
            <a:custGeom>
              <a:avLst/>
              <a:gdLst/>
              <a:ahLst/>
              <a:cxnLst/>
              <a:rect l="l" t="t" r="r" b="b"/>
              <a:pathLst>
                <a:path w="169" h="183" extrusionOk="0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6719;p68">
              <a:extLst>
                <a:ext uri="{FF2B5EF4-FFF2-40B4-BE49-F238E27FC236}">
                  <a16:creationId xmlns:a16="http://schemas.microsoft.com/office/drawing/2014/main" id="{1BD2142B-4B45-5A06-A947-DD9D423DD1BF}"/>
                </a:ext>
              </a:extLst>
            </p:cNvPr>
            <p:cNvSpPr/>
            <p:nvPr/>
          </p:nvSpPr>
          <p:spPr>
            <a:xfrm>
              <a:off x="2377652" y="175029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7" name="Google Shape;6720;p68">
              <a:extLst>
                <a:ext uri="{FF2B5EF4-FFF2-40B4-BE49-F238E27FC236}">
                  <a16:creationId xmlns:a16="http://schemas.microsoft.com/office/drawing/2014/main" id="{EE1DF4C1-E8BA-C0D1-401B-0E0E3456B90A}"/>
                </a:ext>
              </a:extLst>
            </p:cNvPr>
            <p:cNvSpPr/>
            <p:nvPr/>
          </p:nvSpPr>
          <p:spPr>
            <a:xfrm>
              <a:off x="2376932" y="174885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8" name="Google Shape;6721;p68">
              <a:extLst>
                <a:ext uri="{FF2B5EF4-FFF2-40B4-BE49-F238E27FC236}">
                  <a16:creationId xmlns:a16="http://schemas.microsoft.com/office/drawing/2014/main" id="{AF1A8423-E051-A236-439F-3BA6B9EF1E76}"/>
                </a:ext>
              </a:extLst>
            </p:cNvPr>
            <p:cNvSpPr/>
            <p:nvPr/>
          </p:nvSpPr>
          <p:spPr>
            <a:xfrm>
              <a:off x="2374135" y="1742063"/>
              <a:ext cx="244" cy="2335"/>
            </a:xfrm>
            <a:custGeom>
              <a:avLst/>
              <a:gdLst/>
              <a:ahLst/>
              <a:cxnLst/>
              <a:rect l="l" t="t" r="r" b="b"/>
              <a:pathLst>
                <a:path w="18" h="172" extrusionOk="0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6722;p68">
              <a:extLst>
                <a:ext uri="{FF2B5EF4-FFF2-40B4-BE49-F238E27FC236}">
                  <a16:creationId xmlns:a16="http://schemas.microsoft.com/office/drawing/2014/main" id="{6FF9131A-84FF-D349-2A77-008145D3191F}"/>
                </a:ext>
              </a:extLst>
            </p:cNvPr>
            <p:cNvSpPr/>
            <p:nvPr/>
          </p:nvSpPr>
          <p:spPr>
            <a:xfrm>
              <a:off x="2378073" y="17521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6723;p68">
              <a:extLst>
                <a:ext uri="{FF2B5EF4-FFF2-40B4-BE49-F238E27FC236}">
                  <a16:creationId xmlns:a16="http://schemas.microsoft.com/office/drawing/2014/main" id="{9F46CE52-E75E-28EF-5761-76FF9BBBF088}"/>
                </a:ext>
              </a:extLst>
            </p:cNvPr>
            <p:cNvSpPr/>
            <p:nvPr/>
          </p:nvSpPr>
          <p:spPr>
            <a:xfrm>
              <a:off x="2374135" y="1744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6724;p68">
              <a:extLst>
                <a:ext uri="{FF2B5EF4-FFF2-40B4-BE49-F238E27FC236}">
                  <a16:creationId xmlns:a16="http://schemas.microsoft.com/office/drawing/2014/main" id="{DDCADC5F-1D0E-F554-FD19-5D5A2133CBD8}"/>
                </a:ext>
              </a:extLst>
            </p:cNvPr>
            <p:cNvSpPr/>
            <p:nvPr/>
          </p:nvSpPr>
          <p:spPr>
            <a:xfrm>
              <a:off x="2402173" y="180666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2" name="Google Shape;6725;p68">
              <a:extLst>
                <a:ext uri="{FF2B5EF4-FFF2-40B4-BE49-F238E27FC236}">
                  <a16:creationId xmlns:a16="http://schemas.microsoft.com/office/drawing/2014/main" id="{95FA9859-635E-7F8B-20CD-D3ADC3F282EB}"/>
                </a:ext>
              </a:extLst>
            </p:cNvPr>
            <p:cNvSpPr/>
            <p:nvPr/>
          </p:nvSpPr>
          <p:spPr>
            <a:xfrm>
              <a:off x="2402458" y="180718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3" name="Google Shape;6726;p68">
              <a:extLst>
                <a:ext uri="{FF2B5EF4-FFF2-40B4-BE49-F238E27FC236}">
                  <a16:creationId xmlns:a16="http://schemas.microsoft.com/office/drawing/2014/main" id="{61483B61-3453-B06C-CFB7-425B0E985B49}"/>
                </a:ext>
              </a:extLst>
            </p:cNvPr>
            <p:cNvSpPr/>
            <p:nvPr/>
          </p:nvSpPr>
          <p:spPr>
            <a:xfrm>
              <a:off x="2403218" y="18081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4" name="Google Shape;6727;p68">
              <a:extLst>
                <a:ext uri="{FF2B5EF4-FFF2-40B4-BE49-F238E27FC236}">
                  <a16:creationId xmlns:a16="http://schemas.microsoft.com/office/drawing/2014/main" id="{71793384-8AFB-EED3-C023-AD5301D4C5FC}"/>
                </a:ext>
              </a:extLst>
            </p:cNvPr>
            <p:cNvSpPr/>
            <p:nvPr/>
          </p:nvSpPr>
          <p:spPr>
            <a:xfrm>
              <a:off x="2403504" y="180856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5" name="Google Shape;6728;p68">
              <a:extLst>
                <a:ext uri="{FF2B5EF4-FFF2-40B4-BE49-F238E27FC236}">
                  <a16:creationId xmlns:a16="http://schemas.microsoft.com/office/drawing/2014/main" id="{F1D9BEB2-8DE5-3B58-37E5-3BE553127116}"/>
                </a:ext>
              </a:extLst>
            </p:cNvPr>
            <p:cNvSpPr/>
            <p:nvPr/>
          </p:nvSpPr>
          <p:spPr>
            <a:xfrm>
              <a:off x="2402132" y="180642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6" name="Google Shape;6729;p68">
              <a:extLst>
                <a:ext uri="{FF2B5EF4-FFF2-40B4-BE49-F238E27FC236}">
                  <a16:creationId xmlns:a16="http://schemas.microsoft.com/office/drawing/2014/main" id="{3709F2F5-DDBE-F1AC-1E70-E3C9BD3B21ED}"/>
                </a:ext>
              </a:extLst>
            </p:cNvPr>
            <p:cNvSpPr/>
            <p:nvPr/>
          </p:nvSpPr>
          <p:spPr>
            <a:xfrm>
              <a:off x="2403789" y="18088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7" name="Google Shape;6730;p68">
              <a:extLst>
                <a:ext uri="{FF2B5EF4-FFF2-40B4-BE49-F238E27FC236}">
                  <a16:creationId xmlns:a16="http://schemas.microsoft.com/office/drawing/2014/main" id="{2F612B63-BD0B-A6E5-1EE3-224B3FE36356}"/>
                </a:ext>
              </a:extLst>
            </p:cNvPr>
            <p:cNvSpPr/>
            <p:nvPr/>
          </p:nvSpPr>
          <p:spPr>
            <a:xfrm>
              <a:off x="2402078" y="180613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8" name="Google Shape;6731;p68">
              <a:extLst>
                <a:ext uri="{FF2B5EF4-FFF2-40B4-BE49-F238E27FC236}">
                  <a16:creationId xmlns:a16="http://schemas.microsoft.com/office/drawing/2014/main" id="{6F294DA0-F350-9F16-B548-5436B633A099}"/>
                </a:ext>
              </a:extLst>
            </p:cNvPr>
            <p:cNvSpPr/>
            <p:nvPr/>
          </p:nvSpPr>
          <p:spPr>
            <a:xfrm>
              <a:off x="2404508" y="18096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9" name="Google Shape;6732;p68">
              <a:extLst>
                <a:ext uri="{FF2B5EF4-FFF2-40B4-BE49-F238E27FC236}">
                  <a16:creationId xmlns:a16="http://schemas.microsoft.com/office/drawing/2014/main" id="{5445058E-CF0F-D207-03BE-04284D0023E3}"/>
                </a:ext>
              </a:extLst>
            </p:cNvPr>
            <p:cNvSpPr/>
            <p:nvPr/>
          </p:nvSpPr>
          <p:spPr>
            <a:xfrm>
              <a:off x="2402703" y="180752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0" name="Google Shape;6733;p68">
              <a:extLst>
                <a:ext uri="{FF2B5EF4-FFF2-40B4-BE49-F238E27FC236}">
                  <a16:creationId xmlns:a16="http://schemas.microsoft.com/office/drawing/2014/main" id="{0D3B28A8-5948-CEE8-ED81-1F6B560BC7CD}"/>
                </a:ext>
              </a:extLst>
            </p:cNvPr>
            <p:cNvSpPr/>
            <p:nvPr/>
          </p:nvSpPr>
          <p:spPr>
            <a:xfrm>
              <a:off x="2402933" y="18079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1" name="Google Shape;6734;p68">
              <a:extLst>
                <a:ext uri="{FF2B5EF4-FFF2-40B4-BE49-F238E27FC236}">
                  <a16:creationId xmlns:a16="http://schemas.microsoft.com/office/drawing/2014/main" id="{480E57CB-6B84-5885-65DC-7B8CFF5E11EA}"/>
                </a:ext>
              </a:extLst>
            </p:cNvPr>
            <p:cNvSpPr/>
            <p:nvPr/>
          </p:nvSpPr>
          <p:spPr>
            <a:xfrm>
              <a:off x="2404128" y="180927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2" name="Google Shape;6735;p68">
              <a:extLst>
                <a:ext uri="{FF2B5EF4-FFF2-40B4-BE49-F238E27FC236}">
                  <a16:creationId xmlns:a16="http://schemas.microsoft.com/office/drawing/2014/main" id="{F99FA3DC-4021-1CDA-8183-627219E32694}"/>
                </a:ext>
              </a:extLst>
            </p:cNvPr>
            <p:cNvSpPr/>
            <p:nvPr/>
          </p:nvSpPr>
          <p:spPr>
            <a:xfrm>
              <a:off x="2378697" y="175346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3" name="Google Shape;6736;p68">
              <a:extLst>
                <a:ext uri="{FF2B5EF4-FFF2-40B4-BE49-F238E27FC236}">
                  <a16:creationId xmlns:a16="http://schemas.microsoft.com/office/drawing/2014/main" id="{E6AF4D77-DA34-B4A7-114A-26E45D56A655}"/>
                </a:ext>
              </a:extLst>
            </p:cNvPr>
            <p:cNvSpPr/>
            <p:nvPr/>
          </p:nvSpPr>
          <p:spPr>
            <a:xfrm>
              <a:off x="2388487" y="1786652"/>
              <a:ext cx="6476" cy="3910"/>
            </a:xfrm>
            <a:custGeom>
              <a:avLst/>
              <a:gdLst/>
              <a:ahLst/>
              <a:cxnLst/>
              <a:rect l="l" t="t" r="r" b="b"/>
              <a:pathLst>
                <a:path w="477" h="288" extrusionOk="0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4" name="Google Shape;6737;p68">
              <a:extLst>
                <a:ext uri="{FF2B5EF4-FFF2-40B4-BE49-F238E27FC236}">
                  <a16:creationId xmlns:a16="http://schemas.microsoft.com/office/drawing/2014/main" id="{7FBE8A64-1B3B-2BE1-4DB4-4F9B77A1CB88}"/>
                </a:ext>
              </a:extLst>
            </p:cNvPr>
            <p:cNvSpPr/>
            <p:nvPr/>
          </p:nvSpPr>
          <p:spPr>
            <a:xfrm>
              <a:off x="2378032" y="1752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5" name="Google Shape;6738;p68">
              <a:extLst>
                <a:ext uri="{FF2B5EF4-FFF2-40B4-BE49-F238E27FC236}">
                  <a16:creationId xmlns:a16="http://schemas.microsoft.com/office/drawing/2014/main" id="{CDE626ED-2B09-5DE2-F26C-CAAD80A31DA8}"/>
                </a:ext>
              </a:extLst>
            </p:cNvPr>
            <p:cNvSpPr/>
            <p:nvPr/>
          </p:nvSpPr>
          <p:spPr>
            <a:xfrm>
              <a:off x="2402268" y="180689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6" name="Google Shape;6739;p68">
              <a:extLst>
                <a:ext uri="{FF2B5EF4-FFF2-40B4-BE49-F238E27FC236}">
                  <a16:creationId xmlns:a16="http://schemas.microsoft.com/office/drawing/2014/main" id="{0D0E5582-78E4-E9EE-2F0C-050BEA17BB51}"/>
                </a:ext>
              </a:extLst>
            </p:cNvPr>
            <p:cNvSpPr/>
            <p:nvPr/>
          </p:nvSpPr>
          <p:spPr>
            <a:xfrm>
              <a:off x="2449043" y="1751187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7" name="Google Shape;6740;p68">
              <a:extLst>
                <a:ext uri="{FF2B5EF4-FFF2-40B4-BE49-F238E27FC236}">
                  <a16:creationId xmlns:a16="http://schemas.microsoft.com/office/drawing/2014/main" id="{2930DF55-422E-55A1-6B1F-5ED173A6916B}"/>
                </a:ext>
              </a:extLst>
            </p:cNvPr>
            <p:cNvSpPr/>
            <p:nvPr/>
          </p:nvSpPr>
          <p:spPr>
            <a:xfrm>
              <a:off x="2452559" y="175008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8" name="Google Shape;6741;p68">
              <a:extLst>
                <a:ext uri="{FF2B5EF4-FFF2-40B4-BE49-F238E27FC236}">
                  <a16:creationId xmlns:a16="http://schemas.microsoft.com/office/drawing/2014/main" id="{8B99C36A-3725-659F-CF63-F6F6366CAF6E}"/>
                </a:ext>
              </a:extLst>
            </p:cNvPr>
            <p:cNvSpPr/>
            <p:nvPr/>
          </p:nvSpPr>
          <p:spPr>
            <a:xfrm>
              <a:off x="2448418" y="17512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9" name="Google Shape;6742;p68">
              <a:extLst>
                <a:ext uri="{FF2B5EF4-FFF2-40B4-BE49-F238E27FC236}">
                  <a16:creationId xmlns:a16="http://schemas.microsoft.com/office/drawing/2014/main" id="{327A5B24-6C6C-608C-8078-A8458F6CA614}"/>
                </a:ext>
              </a:extLst>
            </p:cNvPr>
            <p:cNvSpPr/>
            <p:nvPr/>
          </p:nvSpPr>
          <p:spPr>
            <a:xfrm>
              <a:off x="2451419" y="175071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0" name="Google Shape;6743;p68">
              <a:extLst>
                <a:ext uri="{FF2B5EF4-FFF2-40B4-BE49-F238E27FC236}">
                  <a16:creationId xmlns:a16="http://schemas.microsoft.com/office/drawing/2014/main" id="{3F5CE960-CE66-B36F-2050-4CCB85F6AD06}"/>
                </a:ext>
              </a:extLst>
            </p:cNvPr>
            <p:cNvSpPr/>
            <p:nvPr/>
          </p:nvSpPr>
          <p:spPr>
            <a:xfrm>
              <a:off x="2451038" y="175080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1" name="Google Shape;6744;p68">
              <a:extLst>
                <a:ext uri="{FF2B5EF4-FFF2-40B4-BE49-F238E27FC236}">
                  <a16:creationId xmlns:a16="http://schemas.microsoft.com/office/drawing/2014/main" id="{561CD556-700E-37B2-FC5C-291D1BC911BA}"/>
                </a:ext>
              </a:extLst>
            </p:cNvPr>
            <p:cNvSpPr/>
            <p:nvPr/>
          </p:nvSpPr>
          <p:spPr>
            <a:xfrm>
              <a:off x="2452179" y="175033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2" name="Google Shape;6745;p68">
              <a:extLst>
                <a:ext uri="{FF2B5EF4-FFF2-40B4-BE49-F238E27FC236}">
                  <a16:creationId xmlns:a16="http://schemas.microsoft.com/office/drawing/2014/main" id="{27D9549E-181B-DB30-767A-2461DF34235D}"/>
                </a:ext>
              </a:extLst>
            </p:cNvPr>
            <p:cNvSpPr/>
            <p:nvPr/>
          </p:nvSpPr>
          <p:spPr>
            <a:xfrm>
              <a:off x="2447658" y="17512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3" name="Google Shape;6746;p68">
              <a:extLst>
                <a:ext uri="{FF2B5EF4-FFF2-40B4-BE49-F238E27FC236}">
                  <a16:creationId xmlns:a16="http://schemas.microsoft.com/office/drawing/2014/main" id="{9C464BE5-AD0F-7552-0086-BA05BBA0B9DC}"/>
                </a:ext>
              </a:extLst>
            </p:cNvPr>
            <p:cNvSpPr/>
            <p:nvPr/>
          </p:nvSpPr>
          <p:spPr>
            <a:xfrm>
              <a:off x="2446857" y="17513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4" name="Google Shape;6747;p68">
              <a:extLst>
                <a:ext uri="{FF2B5EF4-FFF2-40B4-BE49-F238E27FC236}">
                  <a16:creationId xmlns:a16="http://schemas.microsoft.com/office/drawing/2014/main" id="{6765D5D0-83D0-CC9E-26BC-65D1C49605D4}"/>
                </a:ext>
              </a:extLst>
            </p:cNvPr>
            <p:cNvSpPr/>
            <p:nvPr/>
          </p:nvSpPr>
          <p:spPr>
            <a:xfrm>
              <a:off x="2500610" y="175856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5" name="Google Shape;6748;p68">
              <a:extLst>
                <a:ext uri="{FF2B5EF4-FFF2-40B4-BE49-F238E27FC236}">
                  <a16:creationId xmlns:a16="http://schemas.microsoft.com/office/drawing/2014/main" id="{3828BCB0-772A-5F39-4B54-BC1121AE2AD6}"/>
                </a:ext>
              </a:extLst>
            </p:cNvPr>
            <p:cNvSpPr/>
            <p:nvPr/>
          </p:nvSpPr>
          <p:spPr>
            <a:xfrm>
              <a:off x="250061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6" name="Google Shape;6749;p68">
              <a:extLst>
                <a:ext uri="{FF2B5EF4-FFF2-40B4-BE49-F238E27FC236}">
                  <a16:creationId xmlns:a16="http://schemas.microsoft.com/office/drawing/2014/main" id="{3684E10B-CFA7-0AF3-B198-DBDD600E2B66}"/>
                </a:ext>
              </a:extLst>
            </p:cNvPr>
            <p:cNvSpPr/>
            <p:nvPr/>
          </p:nvSpPr>
          <p:spPr>
            <a:xfrm>
              <a:off x="2450658" y="175090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7" name="Google Shape;6750;p68">
              <a:extLst>
                <a:ext uri="{FF2B5EF4-FFF2-40B4-BE49-F238E27FC236}">
                  <a16:creationId xmlns:a16="http://schemas.microsoft.com/office/drawing/2014/main" id="{D4D3B440-C641-334F-1B14-4EC8325A19CF}"/>
                </a:ext>
              </a:extLst>
            </p:cNvPr>
            <p:cNvSpPr/>
            <p:nvPr/>
          </p:nvSpPr>
          <p:spPr>
            <a:xfrm>
              <a:off x="2451989" y="17504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8" name="Google Shape;6751;p68">
              <a:extLst>
                <a:ext uri="{FF2B5EF4-FFF2-40B4-BE49-F238E27FC236}">
                  <a16:creationId xmlns:a16="http://schemas.microsoft.com/office/drawing/2014/main" id="{42D8A22D-FB0F-08A5-6C9C-8C69E6732108}"/>
                </a:ext>
              </a:extLst>
            </p:cNvPr>
            <p:cNvSpPr/>
            <p:nvPr/>
          </p:nvSpPr>
          <p:spPr>
            <a:xfrm>
              <a:off x="2449654" y="1751092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9" name="Google Shape;6752;p68">
              <a:extLst>
                <a:ext uri="{FF2B5EF4-FFF2-40B4-BE49-F238E27FC236}">
                  <a16:creationId xmlns:a16="http://schemas.microsoft.com/office/drawing/2014/main" id="{782ADD6C-BC07-C6B5-82A1-0C159D804624}"/>
                </a:ext>
              </a:extLst>
            </p:cNvPr>
            <p:cNvSpPr/>
            <p:nvPr/>
          </p:nvSpPr>
          <p:spPr>
            <a:xfrm>
              <a:off x="2500664" y="175926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0" name="Google Shape;6753;p68">
              <a:extLst>
                <a:ext uri="{FF2B5EF4-FFF2-40B4-BE49-F238E27FC236}">
                  <a16:creationId xmlns:a16="http://schemas.microsoft.com/office/drawing/2014/main" id="{3809F067-AC3A-FC0C-921C-C3BB4414DDD2}"/>
                </a:ext>
              </a:extLst>
            </p:cNvPr>
            <p:cNvSpPr/>
            <p:nvPr/>
          </p:nvSpPr>
          <p:spPr>
            <a:xfrm>
              <a:off x="2500800" y="176078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1" name="Google Shape;6754;p68">
              <a:extLst>
                <a:ext uri="{FF2B5EF4-FFF2-40B4-BE49-F238E27FC236}">
                  <a16:creationId xmlns:a16="http://schemas.microsoft.com/office/drawing/2014/main" id="{55348CE0-6920-CB6D-30B9-07693D97CB5A}"/>
                </a:ext>
              </a:extLst>
            </p:cNvPr>
            <p:cNvSpPr/>
            <p:nvPr/>
          </p:nvSpPr>
          <p:spPr>
            <a:xfrm>
              <a:off x="2500664" y="175974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2" name="Google Shape;6755;p68">
              <a:extLst>
                <a:ext uri="{FF2B5EF4-FFF2-40B4-BE49-F238E27FC236}">
                  <a16:creationId xmlns:a16="http://schemas.microsoft.com/office/drawing/2014/main" id="{9B3C23BE-7AFB-2DFD-C743-DEC0C061AEFD}"/>
                </a:ext>
              </a:extLst>
            </p:cNvPr>
            <p:cNvSpPr/>
            <p:nvPr/>
          </p:nvSpPr>
          <p:spPr>
            <a:xfrm>
              <a:off x="2500759" y="176021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3" name="Google Shape;6756;p68">
              <a:extLst>
                <a:ext uri="{FF2B5EF4-FFF2-40B4-BE49-F238E27FC236}">
                  <a16:creationId xmlns:a16="http://schemas.microsoft.com/office/drawing/2014/main" id="{7829DB72-B32F-90CB-9B9C-CC4DAA481E9D}"/>
                </a:ext>
              </a:extLst>
            </p:cNvPr>
            <p:cNvSpPr/>
            <p:nvPr/>
          </p:nvSpPr>
          <p:spPr>
            <a:xfrm>
              <a:off x="2451704" y="1750576"/>
              <a:ext cx="149" cy="95"/>
            </a:xfrm>
            <a:custGeom>
              <a:avLst/>
              <a:gdLst/>
              <a:ahLst/>
              <a:cxnLst/>
              <a:rect l="l" t="t" r="r" b="b"/>
              <a:pathLst>
                <a:path w="11" h="7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4" name="Google Shape;6757;p68">
              <a:extLst>
                <a:ext uri="{FF2B5EF4-FFF2-40B4-BE49-F238E27FC236}">
                  <a16:creationId xmlns:a16="http://schemas.microsoft.com/office/drawing/2014/main" id="{3F80055A-22B2-21E5-16FF-03487C603B10}"/>
                </a:ext>
              </a:extLst>
            </p:cNvPr>
            <p:cNvSpPr/>
            <p:nvPr/>
          </p:nvSpPr>
          <p:spPr>
            <a:xfrm>
              <a:off x="2450183" y="175099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5" name="Google Shape;6758;p68">
              <a:extLst>
                <a:ext uri="{FF2B5EF4-FFF2-40B4-BE49-F238E27FC236}">
                  <a16:creationId xmlns:a16="http://schemas.microsoft.com/office/drawing/2014/main" id="{537F9ED6-E57B-C6A7-63D7-A9107AE538E6}"/>
                </a:ext>
              </a:extLst>
            </p:cNvPr>
            <p:cNvSpPr/>
            <p:nvPr/>
          </p:nvSpPr>
          <p:spPr>
            <a:xfrm>
              <a:off x="2452695" y="1749952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6" name="Google Shape;6759;p68">
              <a:extLst>
                <a:ext uri="{FF2B5EF4-FFF2-40B4-BE49-F238E27FC236}">
                  <a16:creationId xmlns:a16="http://schemas.microsoft.com/office/drawing/2014/main" id="{F34458CE-C70A-56CD-30A8-9B7CCED4744D}"/>
                </a:ext>
              </a:extLst>
            </p:cNvPr>
            <p:cNvSpPr/>
            <p:nvPr/>
          </p:nvSpPr>
          <p:spPr>
            <a:xfrm>
              <a:off x="2501044" y="176331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7" name="Google Shape;6760;p68">
              <a:extLst>
                <a:ext uri="{FF2B5EF4-FFF2-40B4-BE49-F238E27FC236}">
                  <a16:creationId xmlns:a16="http://schemas.microsoft.com/office/drawing/2014/main" id="{88697F09-79E6-4260-33BA-AC7D4BE705B9}"/>
                </a:ext>
              </a:extLst>
            </p:cNvPr>
            <p:cNvSpPr/>
            <p:nvPr/>
          </p:nvSpPr>
          <p:spPr>
            <a:xfrm>
              <a:off x="2501275" y="1764683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8" name="Google Shape;6761;p68">
              <a:extLst>
                <a:ext uri="{FF2B5EF4-FFF2-40B4-BE49-F238E27FC236}">
                  <a16:creationId xmlns:a16="http://schemas.microsoft.com/office/drawing/2014/main" id="{DC8BA201-B815-B494-6C6D-E4D14ED8238E}"/>
                </a:ext>
              </a:extLst>
            </p:cNvPr>
            <p:cNvSpPr/>
            <p:nvPr/>
          </p:nvSpPr>
          <p:spPr>
            <a:xfrm>
              <a:off x="2501180" y="176397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9" name="Google Shape;6762;p68">
              <a:extLst>
                <a:ext uri="{FF2B5EF4-FFF2-40B4-BE49-F238E27FC236}">
                  <a16:creationId xmlns:a16="http://schemas.microsoft.com/office/drawing/2014/main" id="{950E6797-EE5D-8368-F7B0-68E4E9E3C555}"/>
                </a:ext>
              </a:extLst>
            </p:cNvPr>
            <p:cNvSpPr/>
            <p:nvPr/>
          </p:nvSpPr>
          <p:spPr>
            <a:xfrm>
              <a:off x="2452369" y="175023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6763;p68">
              <a:extLst>
                <a:ext uri="{FF2B5EF4-FFF2-40B4-BE49-F238E27FC236}">
                  <a16:creationId xmlns:a16="http://schemas.microsoft.com/office/drawing/2014/main" id="{7E6012B0-6432-11FE-E350-11E2490AE945}"/>
                </a:ext>
              </a:extLst>
            </p:cNvPr>
            <p:cNvSpPr/>
            <p:nvPr/>
          </p:nvSpPr>
          <p:spPr>
            <a:xfrm>
              <a:off x="2501425" y="176540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6764;p68">
              <a:extLst>
                <a:ext uri="{FF2B5EF4-FFF2-40B4-BE49-F238E27FC236}">
                  <a16:creationId xmlns:a16="http://schemas.microsoft.com/office/drawing/2014/main" id="{0981AAFA-F12A-AED7-B795-F8B585E4D5FD}"/>
                </a:ext>
              </a:extLst>
            </p:cNvPr>
            <p:cNvSpPr/>
            <p:nvPr/>
          </p:nvSpPr>
          <p:spPr>
            <a:xfrm>
              <a:off x="2500800" y="1761357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6765;p68">
              <a:extLst>
                <a:ext uri="{FF2B5EF4-FFF2-40B4-BE49-F238E27FC236}">
                  <a16:creationId xmlns:a16="http://schemas.microsoft.com/office/drawing/2014/main" id="{C015AB92-B1D6-E382-E1B3-2FC3FB9606B0}"/>
                </a:ext>
              </a:extLst>
            </p:cNvPr>
            <p:cNvSpPr/>
            <p:nvPr/>
          </p:nvSpPr>
          <p:spPr>
            <a:xfrm>
              <a:off x="2500895" y="176198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3" name="Google Shape;6766;p68">
              <a:extLst>
                <a:ext uri="{FF2B5EF4-FFF2-40B4-BE49-F238E27FC236}">
                  <a16:creationId xmlns:a16="http://schemas.microsoft.com/office/drawing/2014/main" id="{319BE955-E8CA-6A17-ED35-F7A98F24AA6E}"/>
                </a:ext>
              </a:extLst>
            </p:cNvPr>
            <p:cNvSpPr/>
            <p:nvPr/>
          </p:nvSpPr>
          <p:spPr>
            <a:xfrm>
              <a:off x="2500949" y="1762647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4" name="Google Shape;6767;p68">
              <a:extLst>
                <a:ext uri="{FF2B5EF4-FFF2-40B4-BE49-F238E27FC236}">
                  <a16:creationId xmlns:a16="http://schemas.microsoft.com/office/drawing/2014/main" id="{1BD90FDC-EB55-CF18-EA46-8413462A3F66}"/>
                </a:ext>
              </a:extLst>
            </p:cNvPr>
            <p:cNvSpPr/>
            <p:nvPr/>
          </p:nvSpPr>
          <p:spPr>
            <a:xfrm>
              <a:off x="2501615" y="1766258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6768;p68">
              <a:extLst>
                <a:ext uri="{FF2B5EF4-FFF2-40B4-BE49-F238E27FC236}">
                  <a16:creationId xmlns:a16="http://schemas.microsoft.com/office/drawing/2014/main" id="{2C4B4741-CCE4-6EB9-F033-15F244AC6900}"/>
                </a:ext>
              </a:extLst>
            </p:cNvPr>
            <p:cNvSpPr/>
            <p:nvPr/>
          </p:nvSpPr>
          <p:spPr>
            <a:xfrm>
              <a:off x="2391759" y="1582202"/>
              <a:ext cx="300144" cy="138721"/>
            </a:xfrm>
            <a:custGeom>
              <a:avLst/>
              <a:gdLst/>
              <a:ahLst/>
              <a:cxnLst/>
              <a:rect l="l" t="t" r="r" b="b"/>
              <a:pathLst>
                <a:path w="22106" h="10217" extrusionOk="0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6769;p68">
              <a:extLst>
                <a:ext uri="{FF2B5EF4-FFF2-40B4-BE49-F238E27FC236}">
                  <a16:creationId xmlns:a16="http://schemas.microsoft.com/office/drawing/2014/main" id="{BE9DE458-60F5-F7AF-BD60-48D9F951D693}"/>
                </a:ext>
              </a:extLst>
            </p:cNvPr>
            <p:cNvSpPr/>
            <p:nvPr/>
          </p:nvSpPr>
          <p:spPr>
            <a:xfrm>
              <a:off x="2571159" y="1710115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6770;p68">
              <a:extLst>
                <a:ext uri="{FF2B5EF4-FFF2-40B4-BE49-F238E27FC236}">
                  <a16:creationId xmlns:a16="http://schemas.microsoft.com/office/drawing/2014/main" id="{CCCFCACC-C828-3781-7D5B-1E1B275319D5}"/>
                </a:ext>
              </a:extLst>
            </p:cNvPr>
            <p:cNvSpPr/>
            <p:nvPr/>
          </p:nvSpPr>
          <p:spPr>
            <a:xfrm>
              <a:off x="2571960" y="17088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6771;p68">
              <a:extLst>
                <a:ext uri="{FF2B5EF4-FFF2-40B4-BE49-F238E27FC236}">
                  <a16:creationId xmlns:a16="http://schemas.microsoft.com/office/drawing/2014/main" id="{7E4C70F6-F8B9-3C34-C3E3-DD65BF0060CC}"/>
                </a:ext>
              </a:extLst>
            </p:cNvPr>
            <p:cNvSpPr/>
            <p:nvPr/>
          </p:nvSpPr>
          <p:spPr>
            <a:xfrm>
              <a:off x="2572340" y="1708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6772;p68">
              <a:extLst>
                <a:ext uri="{FF2B5EF4-FFF2-40B4-BE49-F238E27FC236}">
                  <a16:creationId xmlns:a16="http://schemas.microsoft.com/office/drawing/2014/main" id="{445CE87D-2BCD-1576-2380-B20974A57120}"/>
                </a:ext>
              </a:extLst>
            </p:cNvPr>
            <p:cNvSpPr/>
            <p:nvPr/>
          </p:nvSpPr>
          <p:spPr>
            <a:xfrm>
              <a:off x="2572245" y="170859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6773;p68">
              <a:extLst>
                <a:ext uri="{FF2B5EF4-FFF2-40B4-BE49-F238E27FC236}">
                  <a16:creationId xmlns:a16="http://schemas.microsoft.com/office/drawing/2014/main" id="{B6B6FA9D-5E17-0EA1-6DCA-369B41E0F00A}"/>
                </a:ext>
              </a:extLst>
            </p:cNvPr>
            <p:cNvSpPr/>
            <p:nvPr/>
          </p:nvSpPr>
          <p:spPr>
            <a:xfrm>
              <a:off x="2571539" y="170950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6774;p68">
              <a:extLst>
                <a:ext uri="{FF2B5EF4-FFF2-40B4-BE49-F238E27FC236}">
                  <a16:creationId xmlns:a16="http://schemas.microsoft.com/office/drawing/2014/main" id="{EA28E8A9-A483-D186-2CED-73B40A9A7CFA}"/>
                </a:ext>
              </a:extLst>
            </p:cNvPr>
            <p:cNvSpPr/>
            <p:nvPr/>
          </p:nvSpPr>
          <p:spPr>
            <a:xfrm>
              <a:off x="2571729" y="170921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2" name="Google Shape;6775;p68">
              <a:extLst>
                <a:ext uri="{FF2B5EF4-FFF2-40B4-BE49-F238E27FC236}">
                  <a16:creationId xmlns:a16="http://schemas.microsoft.com/office/drawing/2014/main" id="{BDD61B48-63ED-1A63-DC87-7967923F4FB7}"/>
                </a:ext>
              </a:extLst>
            </p:cNvPr>
            <p:cNvSpPr/>
            <p:nvPr/>
          </p:nvSpPr>
          <p:spPr>
            <a:xfrm>
              <a:off x="2571349" y="170979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6776;p68">
              <a:extLst>
                <a:ext uri="{FF2B5EF4-FFF2-40B4-BE49-F238E27FC236}">
                  <a16:creationId xmlns:a16="http://schemas.microsoft.com/office/drawing/2014/main" id="{E1420635-8747-8392-1FF4-08FF854F8883}"/>
                </a:ext>
              </a:extLst>
            </p:cNvPr>
            <p:cNvSpPr/>
            <p:nvPr/>
          </p:nvSpPr>
          <p:spPr>
            <a:xfrm>
              <a:off x="2572109" y="17086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6777;p68">
              <a:extLst>
                <a:ext uri="{FF2B5EF4-FFF2-40B4-BE49-F238E27FC236}">
                  <a16:creationId xmlns:a16="http://schemas.microsoft.com/office/drawing/2014/main" id="{0F576D51-EBD8-C588-026A-14D466A596CD}"/>
                </a:ext>
              </a:extLst>
            </p:cNvPr>
            <p:cNvSpPr/>
            <p:nvPr/>
          </p:nvSpPr>
          <p:spPr>
            <a:xfrm>
              <a:off x="2570968" y="171055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5" name="Google Shape;6778;p68">
              <a:extLst>
                <a:ext uri="{FF2B5EF4-FFF2-40B4-BE49-F238E27FC236}">
                  <a16:creationId xmlns:a16="http://schemas.microsoft.com/office/drawing/2014/main" id="{38E5C019-01FE-C5BE-DF2F-9CB45E1AAD98}"/>
                </a:ext>
              </a:extLst>
            </p:cNvPr>
            <p:cNvSpPr/>
            <p:nvPr/>
          </p:nvSpPr>
          <p:spPr>
            <a:xfrm>
              <a:off x="2641218" y="17061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6" name="Google Shape;6779;p68">
              <a:extLst>
                <a:ext uri="{FF2B5EF4-FFF2-40B4-BE49-F238E27FC236}">
                  <a16:creationId xmlns:a16="http://schemas.microsoft.com/office/drawing/2014/main" id="{90E8EEEA-F409-E85D-4858-D5E4F34DA0C8}"/>
                </a:ext>
              </a:extLst>
            </p:cNvPr>
            <p:cNvSpPr/>
            <p:nvPr/>
          </p:nvSpPr>
          <p:spPr>
            <a:xfrm>
              <a:off x="2572584" y="17083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6780;p68">
              <a:extLst>
                <a:ext uri="{FF2B5EF4-FFF2-40B4-BE49-F238E27FC236}">
                  <a16:creationId xmlns:a16="http://schemas.microsoft.com/office/drawing/2014/main" id="{F6AC6772-8E2C-6879-52AF-0377C9583C82}"/>
                </a:ext>
              </a:extLst>
            </p:cNvPr>
            <p:cNvSpPr/>
            <p:nvPr/>
          </p:nvSpPr>
          <p:spPr>
            <a:xfrm>
              <a:off x="2641829" y="170617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6781;p68">
              <a:extLst>
                <a:ext uri="{FF2B5EF4-FFF2-40B4-BE49-F238E27FC236}">
                  <a16:creationId xmlns:a16="http://schemas.microsoft.com/office/drawing/2014/main" id="{AC6150A5-DD2E-6F62-949A-31E3985EB14D}"/>
                </a:ext>
              </a:extLst>
            </p:cNvPr>
            <p:cNvSpPr/>
            <p:nvPr/>
          </p:nvSpPr>
          <p:spPr>
            <a:xfrm>
              <a:off x="2571824" y="170902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6782;p68">
              <a:extLst>
                <a:ext uri="{FF2B5EF4-FFF2-40B4-BE49-F238E27FC236}">
                  <a16:creationId xmlns:a16="http://schemas.microsoft.com/office/drawing/2014/main" id="{13C37042-F7A0-D6D9-FDF0-0D595F02BE15}"/>
                </a:ext>
              </a:extLst>
            </p:cNvPr>
            <p:cNvSpPr/>
            <p:nvPr/>
          </p:nvSpPr>
          <p:spPr>
            <a:xfrm>
              <a:off x="2642305" y="170621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6783;p68">
              <a:extLst>
                <a:ext uri="{FF2B5EF4-FFF2-40B4-BE49-F238E27FC236}">
                  <a16:creationId xmlns:a16="http://schemas.microsoft.com/office/drawing/2014/main" id="{FA0A1316-7E0E-9322-7ED3-FA9477C15C9E}"/>
                </a:ext>
              </a:extLst>
            </p:cNvPr>
            <p:cNvSpPr/>
            <p:nvPr/>
          </p:nvSpPr>
          <p:spPr>
            <a:xfrm>
              <a:off x="2642780" y="1706273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6784;p68">
              <a:extLst>
                <a:ext uri="{FF2B5EF4-FFF2-40B4-BE49-F238E27FC236}">
                  <a16:creationId xmlns:a16="http://schemas.microsoft.com/office/drawing/2014/main" id="{8A4201FF-EDD2-2CAA-6C0B-89E69EB0F497}"/>
                </a:ext>
              </a:extLst>
            </p:cNvPr>
            <p:cNvSpPr/>
            <p:nvPr/>
          </p:nvSpPr>
          <p:spPr>
            <a:xfrm>
              <a:off x="2634756" y="1702852"/>
              <a:ext cx="4005" cy="2200"/>
            </a:xfrm>
            <a:custGeom>
              <a:avLst/>
              <a:gdLst/>
              <a:ahLst/>
              <a:cxnLst/>
              <a:rect l="l" t="t" r="r" b="b"/>
              <a:pathLst>
                <a:path w="295" h="162" extrusionOk="0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6785;p68">
              <a:extLst>
                <a:ext uri="{FF2B5EF4-FFF2-40B4-BE49-F238E27FC236}">
                  <a16:creationId xmlns:a16="http://schemas.microsoft.com/office/drawing/2014/main" id="{B1A71AC7-C3EF-CE3B-10F1-BF259B97D84F}"/>
                </a:ext>
              </a:extLst>
            </p:cNvPr>
            <p:cNvSpPr/>
            <p:nvPr/>
          </p:nvSpPr>
          <p:spPr>
            <a:xfrm>
              <a:off x="2572489" y="170845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6786;p68">
              <a:extLst>
                <a:ext uri="{FF2B5EF4-FFF2-40B4-BE49-F238E27FC236}">
                  <a16:creationId xmlns:a16="http://schemas.microsoft.com/office/drawing/2014/main" id="{43A71DF9-4DCA-105F-F1CC-00ACC169F367}"/>
                </a:ext>
              </a:extLst>
            </p:cNvPr>
            <p:cNvSpPr/>
            <p:nvPr/>
          </p:nvSpPr>
          <p:spPr>
            <a:xfrm>
              <a:off x="2506177" y="169405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6787;p68">
              <a:extLst>
                <a:ext uri="{FF2B5EF4-FFF2-40B4-BE49-F238E27FC236}">
                  <a16:creationId xmlns:a16="http://schemas.microsoft.com/office/drawing/2014/main" id="{AF58CAC3-E968-A32B-ED21-4400905EA5BD}"/>
                </a:ext>
              </a:extLst>
            </p:cNvPr>
            <p:cNvSpPr/>
            <p:nvPr/>
          </p:nvSpPr>
          <p:spPr>
            <a:xfrm>
              <a:off x="2504602" y="1692152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6788;p68">
              <a:extLst>
                <a:ext uri="{FF2B5EF4-FFF2-40B4-BE49-F238E27FC236}">
                  <a16:creationId xmlns:a16="http://schemas.microsoft.com/office/drawing/2014/main" id="{65D84566-CE54-C5AB-DDFF-B07AB4ADF6CE}"/>
                </a:ext>
              </a:extLst>
            </p:cNvPr>
            <p:cNvSpPr/>
            <p:nvPr/>
          </p:nvSpPr>
          <p:spPr>
            <a:xfrm>
              <a:off x="2505172" y="1692818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6789;p68">
              <a:extLst>
                <a:ext uri="{FF2B5EF4-FFF2-40B4-BE49-F238E27FC236}">
                  <a16:creationId xmlns:a16="http://schemas.microsoft.com/office/drawing/2014/main" id="{801CD294-E5F1-0870-3337-7CAFD9E2DA87}"/>
                </a:ext>
              </a:extLst>
            </p:cNvPr>
            <p:cNvSpPr/>
            <p:nvPr/>
          </p:nvSpPr>
          <p:spPr>
            <a:xfrm>
              <a:off x="2503325" y="1690768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6790;p68">
              <a:extLst>
                <a:ext uri="{FF2B5EF4-FFF2-40B4-BE49-F238E27FC236}">
                  <a16:creationId xmlns:a16="http://schemas.microsoft.com/office/drawing/2014/main" id="{F3D0E02E-6F32-4F76-7010-17C181F1E256}"/>
                </a:ext>
              </a:extLst>
            </p:cNvPr>
            <p:cNvSpPr/>
            <p:nvPr/>
          </p:nvSpPr>
          <p:spPr>
            <a:xfrm>
              <a:off x="2568497" y="17121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6791;p68">
              <a:extLst>
                <a:ext uri="{FF2B5EF4-FFF2-40B4-BE49-F238E27FC236}">
                  <a16:creationId xmlns:a16="http://schemas.microsoft.com/office/drawing/2014/main" id="{E6177FC9-5C0F-79C8-94EB-747E97203033}"/>
                </a:ext>
              </a:extLst>
            </p:cNvPr>
            <p:cNvSpPr/>
            <p:nvPr/>
          </p:nvSpPr>
          <p:spPr>
            <a:xfrm>
              <a:off x="2567778" y="1712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6792;p68">
              <a:extLst>
                <a:ext uri="{FF2B5EF4-FFF2-40B4-BE49-F238E27FC236}">
                  <a16:creationId xmlns:a16="http://schemas.microsoft.com/office/drawing/2014/main" id="{24BD532F-A98D-01F9-450B-163AA0D4036E}"/>
                </a:ext>
              </a:extLst>
            </p:cNvPr>
            <p:cNvSpPr/>
            <p:nvPr/>
          </p:nvSpPr>
          <p:spPr>
            <a:xfrm>
              <a:off x="2461873" y="1676280"/>
              <a:ext cx="19022" cy="5051"/>
            </a:xfrm>
            <a:custGeom>
              <a:avLst/>
              <a:gdLst/>
              <a:ahLst/>
              <a:cxnLst/>
              <a:rect l="l" t="t" r="r" b="b"/>
              <a:pathLst>
                <a:path w="1401" h="372" extrusionOk="0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0" name="Google Shape;6793;p68">
              <a:extLst>
                <a:ext uri="{FF2B5EF4-FFF2-40B4-BE49-F238E27FC236}">
                  <a16:creationId xmlns:a16="http://schemas.microsoft.com/office/drawing/2014/main" id="{64DCE818-52EE-9EEC-66C9-38F231A8CED5}"/>
                </a:ext>
              </a:extLst>
            </p:cNvPr>
            <p:cNvSpPr/>
            <p:nvPr/>
          </p:nvSpPr>
          <p:spPr>
            <a:xfrm>
              <a:off x="2516061" y="1694583"/>
              <a:ext cx="394" cy="95"/>
            </a:xfrm>
            <a:custGeom>
              <a:avLst/>
              <a:gdLst/>
              <a:ahLst/>
              <a:cxnLst/>
              <a:rect l="l" t="t" r="r" b="b"/>
              <a:pathLst>
                <a:path w="29" h="7" extrusionOk="0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6794;p68">
              <a:extLst>
                <a:ext uri="{FF2B5EF4-FFF2-40B4-BE49-F238E27FC236}">
                  <a16:creationId xmlns:a16="http://schemas.microsoft.com/office/drawing/2014/main" id="{1466E7A4-207D-E7BD-F9A4-9B343E8ABF94}"/>
                </a:ext>
              </a:extLst>
            </p:cNvPr>
            <p:cNvSpPr/>
            <p:nvPr/>
          </p:nvSpPr>
          <p:spPr>
            <a:xfrm>
              <a:off x="2515260" y="169452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6795;p68">
              <a:extLst>
                <a:ext uri="{FF2B5EF4-FFF2-40B4-BE49-F238E27FC236}">
                  <a16:creationId xmlns:a16="http://schemas.microsoft.com/office/drawing/2014/main" id="{E259E330-B9AC-9238-2D3E-43F713BEBAD3}"/>
                </a:ext>
              </a:extLst>
            </p:cNvPr>
            <p:cNvSpPr/>
            <p:nvPr/>
          </p:nvSpPr>
          <p:spPr>
            <a:xfrm>
              <a:off x="2514690" y="169462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3" name="Google Shape;6796;p68">
              <a:extLst>
                <a:ext uri="{FF2B5EF4-FFF2-40B4-BE49-F238E27FC236}">
                  <a16:creationId xmlns:a16="http://schemas.microsoft.com/office/drawing/2014/main" id="{80916F6E-3860-5282-4AEB-5CD5465F487D}"/>
                </a:ext>
              </a:extLst>
            </p:cNvPr>
            <p:cNvSpPr/>
            <p:nvPr/>
          </p:nvSpPr>
          <p:spPr>
            <a:xfrm>
              <a:off x="2514119" y="1694678"/>
              <a:ext cx="149" cy="0"/>
            </a:xfrm>
            <a:custGeom>
              <a:avLst/>
              <a:gdLst/>
              <a:ahLst/>
              <a:cxnLst/>
              <a:rect l="l" t="t" r="r" b="b"/>
              <a:pathLst>
                <a:path w="1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6797;p68">
              <a:extLst>
                <a:ext uri="{FF2B5EF4-FFF2-40B4-BE49-F238E27FC236}">
                  <a16:creationId xmlns:a16="http://schemas.microsoft.com/office/drawing/2014/main" id="{CF0F3079-F32B-2099-445D-4BB742A1C639}"/>
                </a:ext>
              </a:extLst>
            </p:cNvPr>
            <p:cNvSpPr/>
            <p:nvPr/>
          </p:nvSpPr>
          <p:spPr>
            <a:xfrm>
              <a:off x="2499374" y="168683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6798;p68">
              <a:extLst>
                <a:ext uri="{FF2B5EF4-FFF2-40B4-BE49-F238E27FC236}">
                  <a16:creationId xmlns:a16="http://schemas.microsoft.com/office/drawing/2014/main" id="{4FD7C228-E6A7-3355-78A1-5FC61E1A7E63}"/>
                </a:ext>
              </a:extLst>
            </p:cNvPr>
            <p:cNvSpPr/>
            <p:nvPr/>
          </p:nvSpPr>
          <p:spPr>
            <a:xfrm>
              <a:off x="2505742" y="169348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6799;p68">
              <a:extLst>
                <a:ext uri="{FF2B5EF4-FFF2-40B4-BE49-F238E27FC236}">
                  <a16:creationId xmlns:a16="http://schemas.microsoft.com/office/drawing/2014/main" id="{7D59757E-1286-9F54-9A8F-E453E191B62D}"/>
                </a:ext>
              </a:extLst>
            </p:cNvPr>
            <p:cNvSpPr/>
            <p:nvPr/>
          </p:nvSpPr>
          <p:spPr>
            <a:xfrm>
              <a:off x="2498804" y="1686301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6800;p68">
              <a:extLst>
                <a:ext uri="{FF2B5EF4-FFF2-40B4-BE49-F238E27FC236}">
                  <a16:creationId xmlns:a16="http://schemas.microsoft.com/office/drawing/2014/main" id="{413ECDCE-E5A5-579D-2C38-4A4C3C7FAC92}"/>
                </a:ext>
              </a:extLst>
            </p:cNvPr>
            <p:cNvSpPr/>
            <p:nvPr/>
          </p:nvSpPr>
          <p:spPr>
            <a:xfrm>
              <a:off x="2507168" y="16955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6801;p68">
              <a:extLst>
                <a:ext uri="{FF2B5EF4-FFF2-40B4-BE49-F238E27FC236}">
                  <a16:creationId xmlns:a16="http://schemas.microsoft.com/office/drawing/2014/main" id="{16874625-B3AF-440B-D4F7-9C7E0E8124E5}"/>
                </a:ext>
              </a:extLst>
            </p:cNvPr>
            <p:cNvSpPr/>
            <p:nvPr/>
          </p:nvSpPr>
          <p:spPr>
            <a:xfrm>
              <a:off x="2501329" y="1688677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9" name="Google Shape;6802;p68">
              <a:extLst>
                <a:ext uri="{FF2B5EF4-FFF2-40B4-BE49-F238E27FC236}">
                  <a16:creationId xmlns:a16="http://schemas.microsoft.com/office/drawing/2014/main" id="{740D411C-94D8-2C64-337C-F47E3D3D6FBB}"/>
                </a:ext>
              </a:extLst>
            </p:cNvPr>
            <p:cNvSpPr/>
            <p:nvPr/>
          </p:nvSpPr>
          <p:spPr>
            <a:xfrm>
              <a:off x="2557133" y="1719389"/>
              <a:ext cx="910" cy="1249"/>
            </a:xfrm>
            <a:custGeom>
              <a:avLst/>
              <a:gdLst/>
              <a:ahLst/>
              <a:cxnLst/>
              <a:rect l="l" t="t" r="r" b="b"/>
              <a:pathLst>
                <a:path w="67" h="92" extrusionOk="0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6803;p68">
              <a:extLst>
                <a:ext uri="{FF2B5EF4-FFF2-40B4-BE49-F238E27FC236}">
                  <a16:creationId xmlns:a16="http://schemas.microsoft.com/office/drawing/2014/main" id="{A48829A7-9B3D-EA9E-E7D5-721333AD1285}"/>
                </a:ext>
              </a:extLst>
            </p:cNvPr>
            <p:cNvSpPr/>
            <p:nvPr/>
          </p:nvSpPr>
          <p:spPr>
            <a:xfrm>
              <a:off x="2501995" y="1689342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6804;p68">
              <a:extLst>
                <a:ext uri="{FF2B5EF4-FFF2-40B4-BE49-F238E27FC236}">
                  <a16:creationId xmlns:a16="http://schemas.microsoft.com/office/drawing/2014/main" id="{655AEEBE-330B-A0C3-F922-CEDC48071614}"/>
                </a:ext>
              </a:extLst>
            </p:cNvPr>
            <p:cNvSpPr/>
            <p:nvPr/>
          </p:nvSpPr>
          <p:spPr>
            <a:xfrm>
              <a:off x="2500664" y="1688011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6805;p68">
              <a:extLst>
                <a:ext uri="{FF2B5EF4-FFF2-40B4-BE49-F238E27FC236}">
                  <a16:creationId xmlns:a16="http://schemas.microsoft.com/office/drawing/2014/main" id="{06A4749D-C43A-A1F5-47A5-F248B8F6210F}"/>
                </a:ext>
              </a:extLst>
            </p:cNvPr>
            <p:cNvSpPr/>
            <p:nvPr/>
          </p:nvSpPr>
          <p:spPr>
            <a:xfrm>
              <a:off x="2506937" y="16951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6806;p68">
              <a:extLst>
                <a:ext uri="{FF2B5EF4-FFF2-40B4-BE49-F238E27FC236}">
                  <a16:creationId xmlns:a16="http://schemas.microsoft.com/office/drawing/2014/main" id="{DBB898F1-1988-774D-C88A-E1E3CB1A3BCC}"/>
                </a:ext>
              </a:extLst>
            </p:cNvPr>
            <p:cNvSpPr/>
            <p:nvPr/>
          </p:nvSpPr>
          <p:spPr>
            <a:xfrm>
              <a:off x="2503991" y="1691487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6807;p68">
              <a:extLst>
                <a:ext uri="{FF2B5EF4-FFF2-40B4-BE49-F238E27FC236}">
                  <a16:creationId xmlns:a16="http://schemas.microsoft.com/office/drawing/2014/main" id="{5A919C26-E805-937E-1284-931ECB9D4861}"/>
                </a:ext>
              </a:extLst>
            </p:cNvPr>
            <p:cNvSpPr/>
            <p:nvPr/>
          </p:nvSpPr>
          <p:spPr>
            <a:xfrm>
              <a:off x="2506598" y="1694624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5" name="Google Shape;6808;p68">
              <a:extLst>
                <a:ext uri="{FF2B5EF4-FFF2-40B4-BE49-F238E27FC236}">
                  <a16:creationId xmlns:a16="http://schemas.microsoft.com/office/drawing/2014/main" id="{A06DBB31-2204-B1FF-2D1A-5C1F34D7D952}"/>
                </a:ext>
              </a:extLst>
            </p:cNvPr>
            <p:cNvSpPr/>
            <p:nvPr/>
          </p:nvSpPr>
          <p:spPr>
            <a:xfrm>
              <a:off x="2515640" y="169452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6" name="Google Shape;6809;p68">
              <a:extLst>
                <a:ext uri="{FF2B5EF4-FFF2-40B4-BE49-F238E27FC236}">
                  <a16:creationId xmlns:a16="http://schemas.microsoft.com/office/drawing/2014/main" id="{61D4CDD2-F714-4AC8-1C86-0D8E2A5F0CD1}"/>
                </a:ext>
              </a:extLst>
            </p:cNvPr>
            <p:cNvSpPr/>
            <p:nvPr/>
          </p:nvSpPr>
          <p:spPr>
            <a:xfrm>
              <a:off x="2568973" y="1712111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6810;p68">
              <a:extLst>
                <a:ext uri="{FF2B5EF4-FFF2-40B4-BE49-F238E27FC236}">
                  <a16:creationId xmlns:a16="http://schemas.microsoft.com/office/drawing/2014/main" id="{28B673BC-BBE0-5F2B-1E9D-688472189D26}"/>
                </a:ext>
              </a:extLst>
            </p:cNvPr>
            <p:cNvSpPr/>
            <p:nvPr/>
          </p:nvSpPr>
          <p:spPr>
            <a:xfrm>
              <a:off x="2512640" y="169490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6811;p68">
              <a:extLst>
                <a:ext uri="{FF2B5EF4-FFF2-40B4-BE49-F238E27FC236}">
                  <a16:creationId xmlns:a16="http://schemas.microsoft.com/office/drawing/2014/main" id="{EAE96704-3229-ABFB-86A1-29738A7594D6}"/>
                </a:ext>
              </a:extLst>
            </p:cNvPr>
            <p:cNvSpPr/>
            <p:nvPr/>
          </p:nvSpPr>
          <p:spPr>
            <a:xfrm>
              <a:off x="2499999" y="168740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6812;p68">
              <a:extLst>
                <a:ext uri="{FF2B5EF4-FFF2-40B4-BE49-F238E27FC236}">
                  <a16:creationId xmlns:a16="http://schemas.microsoft.com/office/drawing/2014/main" id="{5B8612F6-E152-F2A4-C829-8156F977A1CF}"/>
                </a:ext>
              </a:extLst>
            </p:cNvPr>
            <p:cNvSpPr/>
            <p:nvPr/>
          </p:nvSpPr>
          <p:spPr>
            <a:xfrm>
              <a:off x="2513400" y="16947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6813;p68">
              <a:extLst>
                <a:ext uri="{FF2B5EF4-FFF2-40B4-BE49-F238E27FC236}">
                  <a16:creationId xmlns:a16="http://schemas.microsoft.com/office/drawing/2014/main" id="{B4E1E68F-56AE-47F2-FCBA-BBC4F8120BD9}"/>
                </a:ext>
              </a:extLst>
            </p:cNvPr>
            <p:cNvSpPr/>
            <p:nvPr/>
          </p:nvSpPr>
          <p:spPr>
            <a:xfrm>
              <a:off x="2566963" y="1712546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6814;p68">
              <a:extLst>
                <a:ext uri="{FF2B5EF4-FFF2-40B4-BE49-F238E27FC236}">
                  <a16:creationId xmlns:a16="http://schemas.microsoft.com/office/drawing/2014/main" id="{98467880-FD69-9B1B-85B8-657D2E330F9E}"/>
                </a:ext>
              </a:extLst>
            </p:cNvPr>
            <p:cNvSpPr/>
            <p:nvPr/>
          </p:nvSpPr>
          <p:spPr>
            <a:xfrm>
              <a:off x="2502660" y="169006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6815;p68">
              <a:extLst>
                <a:ext uri="{FF2B5EF4-FFF2-40B4-BE49-F238E27FC236}">
                  <a16:creationId xmlns:a16="http://schemas.microsoft.com/office/drawing/2014/main" id="{52B9AA45-CFAA-F13D-CE3B-0FBE4F255B5A}"/>
                </a:ext>
              </a:extLst>
            </p:cNvPr>
            <p:cNvSpPr/>
            <p:nvPr/>
          </p:nvSpPr>
          <p:spPr>
            <a:xfrm>
              <a:off x="2690844" y="1643097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3" name="Google Shape;6816;p68">
              <a:extLst>
                <a:ext uri="{FF2B5EF4-FFF2-40B4-BE49-F238E27FC236}">
                  <a16:creationId xmlns:a16="http://schemas.microsoft.com/office/drawing/2014/main" id="{741C424A-473E-3EE7-F962-85BC9426953B}"/>
                </a:ext>
              </a:extLst>
            </p:cNvPr>
            <p:cNvSpPr/>
            <p:nvPr/>
          </p:nvSpPr>
          <p:spPr>
            <a:xfrm>
              <a:off x="2691319" y="1642622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4" name="Google Shape;6817;p68">
              <a:extLst>
                <a:ext uri="{FF2B5EF4-FFF2-40B4-BE49-F238E27FC236}">
                  <a16:creationId xmlns:a16="http://schemas.microsoft.com/office/drawing/2014/main" id="{E5F0DD28-3DB2-1110-0D21-53D9D9C41BEA}"/>
                </a:ext>
              </a:extLst>
            </p:cNvPr>
            <p:cNvSpPr/>
            <p:nvPr/>
          </p:nvSpPr>
          <p:spPr>
            <a:xfrm>
              <a:off x="2691645" y="1642147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5" name="Google Shape;6818;p68">
              <a:extLst>
                <a:ext uri="{FF2B5EF4-FFF2-40B4-BE49-F238E27FC236}">
                  <a16:creationId xmlns:a16="http://schemas.microsoft.com/office/drawing/2014/main" id="{EA450189-B1E9-0CC5-CE04-10D2F0FC7DE4}"/>
                </a:ext>
              </a:extLst>
            </p:cNvPr>
            <p:cNvSpPr/>
            <p:nvPr/>
          </p:nvSpPr>
          <p:spPr>
            <a:xfrm>
              <a:off x="2655339" y="1679838"/>
              <a:ext cx="4141" cy="1113"/>
            </a:xfrm>
            <a:custGeom>
              <a:avLst/>
              <a:gdLst/>
              <a:ahLst/>
              <a:cxnLst/>
              <a:rect l="l" t="t" r="r" b="b"/>
              <a:pathLst>
                <a:path w="305" h="82" extrusionOk="0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6819;p68">
              <a:extLst>
                <a:ext uri="{FF2B5EF4-FFF2-40B4-BE49-F238E27FC236}">
                  <a16:creationId xmlns:a16="http://schemas.microsoft.com/office/drawing/2014/main" id="{C62A42F0-70C0-DBBF-4BC7-71133A1E3AD6}"/>
                </a:ext>
              </a:extLst>
            </p:cNvPr>
            <p:cNvSpPr/>
            <p:nvPr/>
          </p:nvSpPr>
          <p:spPr>
            <a:xfrm>
              <a:off x="2691930" y="164186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6820;p68">
              <a:extLst>
                <a:ext uri="{FF2B5EF4-FFF2-40B4-BE49-F238E27FC236}">
                  <a16:creationId xmlns:a16="http://schemas.microsoft.com/office/drawing/2014/main" id="{C4128E9C-4903-BA81-DC02-05D11265B023}"/>
                </a:ext>
              </a:extLst>
            </p:cNvPr>
            <p:cNvSpPr/>
            <p:nvPr/>
          </p:nvSpPr>
          <p:spPr>
            <a:xfrm>
              <a:off x="2643255" y="170593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6821;p68">
              <a:extLst>
                <a:ext uri="{FF2B5EF4-FFF2-40B4-BE49-F238E27FC236}">
                  <a16:creationId xmlns:a16="http://schemas.microsoft.com/office/drawing/2014/main" id="{1031DEE0-1FC6-65B2-7470-0BF934017CCC}"/>
                </a:ext>
              </a:extLst>
            </p:cNvPr>
            <p:cNvSpPr/>
            <p:nvPr/>
          </p:nvSpPr>
          <p:spPr>
            <a:xfrm>
              <a:off x="2438968" y="170826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6822;p68">
              <a:extLst>
                <a:ext uri="{FF2B5EF4-FFF2-40B4-BE49-F238E27FC236}">
                  <a16:creationId xmlns:a16="http://schemas.microsoft.com/office/drawing/2014/main" id="{78FC0CE7-F4D9-2E83-C365-B0CD450F3AA5}"/>
                </a:ext>
              </a:extLst>
            </p:cNvPr>
            <p:cNvSpPr/>
            <p:nvPr/>
          </p:nvSpPr>
          <p:spPr>
            <a:xfrm>
              <a:off x="2438873" y="170855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6823;p68">
              <a:extLst>
                <a:ext uri="{FF2B5EF4-FFF2-40B4-BE49-F238E27FC236}">
                  <a16:creationId xmlns:a16="http://schemas.microsoft.com/office/drawing/2014/main" id="{622D5995-EE95-57E6-C32A-899DA07C7F2B}"/>
                </a:ext>
              </a:extLst>
            </p:cNvPr>
            <p:cNvSpPr/>
            <p:nvPr/>
          </p:nvSpPr>
          <p:spPr>
            <a:xfrm>
              <a:off x="2438819" y="1710401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1" name="Google Shape;6824;p68">
              <a:extLst>
                <a:ext uri="{FF2B5EF4-FFF2-40B4-BE49-F238E27FC236}">
                  <a16:creationId xmlns:a16="http://schemas.microsoft.com/office/drawing/2014/main" id="{30C0E2B4-9B9B-0D43-74ED-C090EA26B6BB}"/>
                </a:ext>
              </a:extLst>
            </p:cNvPr>
            <p:cNvSpPr/>
            <p:nvPr/>
          </p:nvSpPr>
          <p:spPr>
            <a:xfrm>
              <a:off x="2438683" y="170954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2" name="Google Shape;6825;p68">
              <a:extLst>
                <a:ext uri="{FF2B5EF4-FFF2-40B4-BE49-F238E27FC236}">
                  <a16:creationId xmlns:a16="http://schemas.microsoft.com/office/drawing/2014/main" id="{F43C24D7-704E-D24C-8194-93E0EA56CF2B}"/>
                </a:ext>
              </a:extLst>
            </p:cNvPr>
            <p:cNvSpPr/>
            <p:nvPr/>
          </p:nvSpPr>
          <p:spPr>
            <a:xfrm>
              <a:off x="2438778" y="170878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3" name="Google Shape;6826;p68">
              <a:extLst>
                <a:ext uri="{FF2B5EF4-FFF2-40B4-BE49-F238E27FC236}">
                  <a16:creationId xmlns:a16="http://schemas.microsoft.com/office/drawing/2014/main" id="{2162F0BE-2A65-95C2-953F-9EF29FFDFF0C}"/>
                </a:ext>
              </a:extLst>
            </p:cNvPr>
            <p:cNvSpPr/>
            <p:nvPr/>
          </p:nvSpPr>
          <p:spPr>
            <a:xfrm>
              <a:off x="2438724" y="170916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6827;p68">
              <a:extLst>
                <a:ext uri="{FF2B5EF4-FFF2-40B4-BE49-F238E27FC236}">
                  <a16:creationId xmlns:a16="http://schemas.microsoft.com/office/drawing/2014/main" id="{C38C14D1-04B8-24A8-0720-57B6290F02A9}"/>
                </a:ext>
              </a:extLst>
            </p:cNvPr>
            <p:cNvSpPr/>
            <p:nvPr/>
          </p:nvSpPr>
          <p:spPr>
            <a:xfrm>
              <a:off x="2438724" y="170992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6828;p68">
              <a:extLst>
                <a:ext uri="{FF2B5EF4-FFF2-40B4-BE49-F238E27FC236}">
                  <a16:creationId xmlns:a16="http://schemas.microsoft.com/office/drawing/2014/main" id="{B7F666B7-A2D1-837F-7215-91F5B4698C25}"/>
                </a:ext>
              </a:extLst>
            </p:cNvPr>
            <p:cNvSpPr/>
            <p:nvPr/>
          </p:nvSpPr>
          <p:spPr>
            <a:xfrm>
              <a:off x="3083315" y="1349877"/>
              <a:ext cx="6436" cy="2648"/>
            </a:xfrm>
            <a:custGeom>
              <a:avLst/>
              <a:gdLst/>
              <a:ahLst/>
              <a:cxnLst/>
              <a:rect l="l" t="t" r="r" b="b"/>
              <a:pathLst>
                <a:path w="474" h="195" extrusionOk="0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6" name="Google Shape;6829;p68">
              <a:extLst>
                <a:ext uri="{FF2B5EF4-FFF2-40B4-BE49-F238E27FC236}">
                  <a16:creationId xmlns:a16="http://schemas.microsoft.com/office/drawing/2014/main" id="{17E6FD6D-A592-4CB9-5ED9-A3AC34E986C1}"/>
                </a:ext>
              </a:extLst>
            </p:cNvPr>
            <p:cNvSpPr/>
            <p:nvPr/>
          </p:nvSpPr>
          <p:spPr>
            <a:xfrm>
              <a:off x="2740470" y="1256152"/>
              <a:ext cx="41452" cy="20869"/>
            </a:xfrm>
            <a:custGeom>
              <a:avLst/>
              <a:gdLst/>
              <a:ahLst/>
              <a:cxnLst/>
              <a:rect l="l" t="t" r="r" b="b"/>
              <a:pathLst>
                <a:path w="3053" h="1537" extrusionOk="0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7" name="Google Shape;6830;p68">
              <a:extLst>
                <a:ext uri="{FF2B5EF4-FFF2-40B4-BE49-F238E27FC236}">
                  <a16:creationId xmlns:a16="http://schemas.microsoft.com/office/drawing/2014/main" id="{BE9D783B-4DEF-223A-636F-AF8080B159BE}"/>
                </a:ext>
              </a:extLst>
            </p:cNvPr>
            <p:cNvSpPr/>
            <p:nvPr/>
          </p:nvSpPr>
          <p:spPr>
            <a:xfrm>
              <a:off x="2779112" y="1267720"/>
              <a:ext cx="44453" cy="23136"/>
            </a:xfrm>
            <a:custGeom>
              <a:avLst/>
              <a:gdLst/>
              <a:ahLst/>
              <a:cxnLst/>
              <a:rect l="l" t="t" r="r" b="b"/>
              <a:pathLst>
                <a:path w="3274" h="1704" extrusionOk="0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8" name="Google Shape;6831;p68">
              <a:extLst>
                <a:ext uri="{FF2B5EF4-FFF2-40B4-BE49-F238E27FC236}">
                  <a16:creationId xmlns:a16="http://schemas.microsoft.com/office/drawing/2014/main" id="{311CB1C5-1758-A05F-F929-9384B29B2936}"/>
                </a:ext>
              </a:extLst>
            </p:cNvPr>
            <p:cNvSpPr/>
            <p:nvPr/>
          </p:nvSpPr>
          <p:spPr>
            <a:xfrm>
              <a:off x="3087022" y="1356164"/>
              <a:ext cx="21412" cy="7834"/>
            </a:xfrm>
            <a:custGeom>
              <a:avLst/>
              <a:gdLst/>
              <a:ahLst/>
              <a:cxnLst/>
              <a:rect l="l" t="t" r="r" b="b"/>
              <a:pathLst>
                <a:path w="1577" h="577" extrusionOk="0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9" name="Google Shape;6832;p68">
              <a:extLst>
                <a:ext uri="{FF2B5EF4-FFF2-40B4-BE49-F238E27FC236}">
                  <a16:creationId xmlns:a16="http://schemas.microsoft.com/office/drawing/2014/main" id="{70BAF524-E4AC-7CA9-1FD7-4E768B549598}"/>
                </a:ext>
              </a:extLst>
            </p:cNvPr>
            <p:cNvSpPr/>
            <p:nvPr/>
          </p:nvSpPr>
          <p:spPr>
            <a:xfrm>
              <a:off x="2249874" y="1296871"/>
              <a:ext cx="1208533" cy="418540"/>
            </a:xfrm>
            <a:custGeom>
              <a:avLst/>
              <a:gdLst/>
              <a:ahLst/>
              <a:cxnLst/>
              <a:rect l="l" t="t" r="r" b="b"/>
              <a:pathLst>
                <a:path w="89010" h="30826" extrusionOk="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6833;p68">
              <a:extLst>
                <a:ext uri="{FF2B5EF4-FFF2-40B4-BE49-F238E27FC236}">
                  <a16:creationId xmlns:a16="http://schemas.microsoft.com/office/drawing/2014/main" id="{E9D28BD8-C7C9-E44E-5229-1565B4D124CB}"/>
                </a:ext>
              </a:extLst>
            </p:cNvPr>
            <p:cNvSpPr/>
            <p:nvPr/>
          </p:nvSpPr>
          <p:spPr>
            <a:xfrm>
              <a:off x="2192984" y="1581360"/>
              <a:ext cx="21262" cy="7753"/>
            </a:xfrm>
            <a:custGeom>
              <a:avLst/>
              <a:gdLst/>
              <a:ahLst/>
              <a:cxnLst/>
              <a:rect l="l" t="t" r="r" b="b"/>
              <a:pathLst>
                <a:path w="1566" h="571" extrusionOk="0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6834;p68">
              <a:extLst>
                <a:ext uri="{FF2B5EF4-FFF2-40B4-BE49-F238E27FC236}">
                  <a16:creationId xmlns:a16="http://schemas.microsoft.com/office/drawing/2014/main" id="{C99D150A-3638-00FD-3C35-63E325BD2A43}"/>
                </a:ext>
              </a:extLst>
            </p:cNvPr>
            <p:cNvSpPr/>
            <p:nvPr/>
          </p:nvSpPr>
          <p:spPr>
            <a:xfrm>
              <a:off x="2688889" y="1342735"/>
              <a:ext cx="3394" cy="828"/>
            </a:xfrm>
            <a:custGeom>
              <a:avLst/>
              <a:gdLst/>
              <a:ahLst/>
              <a:cxnLst/>
              <a:rect l="l" t="t" r="r" b="b"/>
              <a:pathLst>
                <a:path w="250" h="61" extrusionOk="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6835;p68">
              <a:extLst>
                <a:ext uri="{FF2B5EF4-FFF2-40B4-BE49-F238E27FC236}">
                  <a16:creationId xmlns:a16="http://schemas.microsoft.com/office/drawing/2014/main" id="{9EFA3749-4ACA-99F9-0E40-A5A50FCA50E0}"/>
                </a:ext>
              </a:extLst>
            </p:cNvPr>
            <p:cNvSpPr/>
            <p:nvPr/>
          </p:nvSpPr>
          <p:spPr>
            <a:xfrm>
              <a:off x="3095345" y="1594612"/>
              <a:ext cx="18737" cy="78777"/>
            </a:xfrm>
            <a:custGeom>
              <a:avLst/>
              <a:gdLst/>
              <a:ahLst/>
              <a:cxnLst/>
              <a:rect l="l" t="t" r="r" b="b"/>
              <a:pathLst>
                <a:path w="1380" h="5802" extrusionOk="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6836;p68">
              <a:extLst>
                <a:ext uri="{FF2B5EF4-FFF2-40B4-BE49-F238E27FC236}">
                  <a16:creationId xmlns:a16="http://schemas.microsoft.com/office/drawing/2014/main" id="{7AA58BFA-984D-E474-BE2C-342A0B84D587}"/>
                </a:ext>
              </a:extLst>
            </p:cNvPr>
            <p:cNvSpPr/>
            <p:nvPr/>
          </p:nvSpPr>
          <p:spPr>
            <a:xfrm>
              <a:off x="2726485" y="1235772"/>
              <a:ext cx="39185" cy="27603"/>
            </a:xfrm>
            <a:custGeom>
              <a:avLst/>
              <a:gdLst/>
              <a:ahLst/>
              <a:cxnLst/>
              <a:rect l="l" t="t" r="r" b="b"/>
              <a:pathLst>
                <a:path w="2886" h="2033" extrusionOk="0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4" name="Google Shape;6837;p68">
              <a:extLst>
                <a:ext uri="{FF2B5EF4-FFF2-40B4-BE49-F238E27FC236}">
                  <a16:creationId xmlns:a16="http://schemas.microsoft.com/office/drawing/2014/main" id="{2AD87E39-D126-97F6-1D0F-9189AEE3C863}"/>
                </a:ext>
              </a:extLst>
            </p:cNvPr>
            <p:cNvSpPr/>
            <p:nvPr/>
          </p:nvSpPr>
          <p:spPr>
            <a:xfrm>
              <a:off x="2452749" y="1237876"/>
              <a:ext cx="24249" cy="7875"/>
            </a:xfrm>
            <a:custGeom>
              <a:avLst/>
              <a:gdLst/>
              <a:ahLst/>
              <a:cxnLst/>
              <a:rect l="l" t="t" r="r" b="b"/>
              <a:pathLst>
                <a:path w="1786" h="580" extrusionOk="0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5" name="Google Shape;6838;p68">
              <a:extLst>
                <a:ext uri="{FF2B5EF4-FFF2-40B4-BE49-F238E27FC236}">
                  <a16:creationId xmlns:a16="http://schemas.microsoft.com/office/drawing/2014/main" id="{E982CA78-7992-9CFA-7AF1-A7794A85FD44}"/>
                </a:ext>
              </a:extLst>
            </p:cNvPr>
            <p:cNvSpPr/>
            <p:nvPr/>
          </p:nvSpPr>
          <p:spPr>
            <a:xfrm>
              <a:off x="2405554" y="1415592"/>
              <a:ext cx="14406" cy="8065"/>
            </a:xfrm>
            <a:custGeom>
              <a:avLst/>
              <a:gdLst/>
              <a:ahLst/>
              <a:cxnLst/>
              <a:rect l="l" t="t" r="r" b="b"/>
              <a:pathLst>
                <a:path w="1061" h="594" extrusionOk="0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6839;p68">
              <a:extLst>
                <a:ext uri="{FF2B5EF4-FFF2-40B4-BE49-F238E27FC236}">
                  <a16:creationId xmlns:a16="http://schemas.microsoft.com/office/drawing/2014/main" id="{6A549CE2-CFA3-55DA-0432-862D50B9DEC2}"/>
                </a:ext>
              </a:extLst>
            </p:cNvPr>
            <p:cNvSpPr/>
            <p:nvPr/>
          </p:nvSpPr>
          <p:spPr>
            <a:xfrm>
              <a:off x="2399471" y="1241556"/>
              <a:ext cx="30047" cy="12613"/>
            </a:xfrm>
            <a:custGeom>
              <a:avLst/>
              <a:gdLst/>
              <a:ahLst/>
              <a:cxnLst/>
              <a:rect l="l" t="t" r="r" b="b"/>
              <a:pathLst>
                <a:path w="2213" h="929" extrusionOk="0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6840;p68">
              <a:extLst>
                <a:ext uri="{FF2B5EF4-FFF2-40B4-BE49-F238E27FC236}">
                  <a16:creationId xmlns:a16="http://schemas.microsoft.com/office/drawing/2014/main" id="{D100255B-E830-7345-376F-BF0E22AB46E1}"/>
                </a:ext>
              </a:extLst>
            </p:cNvPr>
            <p:cNvSpPr/>
            <p:nvPr/>
          </p:nvSpPr>
          <p:spPr>
            <a:xfrm>
              <a:off x="2429179" y="1308887"/>
              <a:ext cx="131865" cy="90535"/>
            </a:xfrm>
            <a:custGeom>
              <a:avLst/>
              <a:gdLst/>
              <a:ahLst/>
              <a:cxnLst/>
              <a:rect l="l" t="t" r="r" b="b"/>
              <a:pathLst>
                <a:path w="9712" h="6668" extrusionOk="0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6841;p68">
              <a:extLst>
                <a:ext uri="{FF2B5EF4-FFF2-40B4-BE49-F238E27FC236}">
                  <a16:creationId xmlns:a16="http://schemas.microsoft.com/office/drawing/2014/main" id="{C391329E-E8EC-A6DB-CB8D-18112B947888}"/>
                </a:ext>
              </a:extLst>
            </p:cNvPr>
            <p:cNvSpPr/>
            <p:nvPr/>
          </p:nvSpPr>
          <p:spPr>
            <a:xfrm>
              <a:off x="2439104" y="1251861"/>
              <a:ext cx="6857" cy="1833"/>
            </a:xfrm>
            <a:custGeom>
              <a:avLst/>
              <a:gdLst/>
              <a:ahLst/>
              <a:cxnLst/>
              <a:rect l="l" t="t" r="r" b="b"/>
              <a:pathLst>
                <a:path w="505" h="135" extrusionOk="0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6842;p68">
              <a:extLst>
                <a:ext uri="{FF2B5EF4-FFF2-40B4-BE49-F238E27FC236}">
                  <a16:creationId xmlns:a16="http://schemas.microsoft.com/office/drawing/2014/main" id="{7B01D55C-2DC2-F4F8-95A3-F58F9E14EFCE}"/>
                </a:ext>
              </a:extLst>
            </p:cNvPr>
            <p:cNvSpPr/>
            <p:nvPr/>
          </p:nvSpPr>
          <p:spPr>
            <a:xfrm>
              <a:off x="2870271" y="1345763"/>
              <a:ext cx="11758" cy="4576"/>
            </a:xfrm>
            <a:custGeom>
              <a:avLst/>
              <a:gdLst/>
              <a:ahLst/>
              <a:cxnLst/>
              <a:rect l="l" t="t" r="r" b="b"/>
              <a:pathLst>
                <a:path w="866" h="337" extrusionOk="0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6843;p68">
              <a:extLst>
                <a:ext uri="{FF2B5EF4-FFF2-40B4-BE49-F238E27FC236}">
                  <a16:creationId xmlns:a16="http://schemas.microsoft.com/office/drawing/2014/main" id="{46D6EEC4-6A6D-A518-76C1-1CE972C3BD00}"/>
                </a:ext>
              </a:extLst>
            </p:cNvPr>
            <p:cNvSpPr/>
            <p:nvPr/>
          </p:nvSpPr>
          <p:spPr>
            <a:xfrm>
              <a:off x="2384020" y="1243620"/>
              <a:ext cx="22783" cy="4983"/>
            </a:xfrm>
            <a:custGeom>
              <a:avLst/>
              <a:gdLst/>
              <a:ahLst/>
              <a:cxnLst/>
              <a:rect l="l" t="t" r="r" b="b"/>
              <a:pathLst>
                <a:path w="1678" h="367" extrusionOk="0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6844;p68">
              <a:extLst>
                <a:ext uri="{FF2B5EF4-FFF2-40B4-BE49-F238E27FC236}">
                  <a16:creationId xmlns:a16="http://schemas.microsoft.com/office/drawing/2014/main" id="{70FC1E03-2E3C-E613-113A-099CA7946D5D}"/>
                </a:ext>
              </a:extLst>
            </p:cNvPr>
            <p:cNvSpPr/>
            <p:nvPr/>
          </p:nvSpPr>
          <p:spPr>
            <a:xfrm>
              <a:off x="2517202" y="1238691"/>
              <a:ext cx="17406" cy="5404"/>
            </a:xfrm>
            <a:custGeom>
              <a:avLst/>
              <a:gdLst/>
              <a:ahLst/>
              <a:cxnLst/>
              <a:rect l="l" t="t" r="r" b="b"/>
              <a:pathLst>
                <a:path w="1282" h="398" extrusionOk="0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2" name="Google Shape;6845;p68">
              <a:extLst>
                <a:ext uri="{FF2B5EF4-FFF2-40B4-BE49-F238E27FC236}">
                  <a16:creationId xmlns:a16="http://schemas.microsoft.com/office/drawing/2014/main" id="{A405E424-A83A-0680-86F3-6C2D060D9FCE}"/>
                </a:ext>
              </a:extLst>
            </p:cNvPr>
            <p:cNvSpPr/>
            <p:nvPr/>
          </p:nvSpPr>
          <p:spPr>
            <a:xfrm>
              <a:off x="2718026" y="1237646"/>
              <a:ext cx="8757" cy="2403"/>
            </a:xfrm>
            <a:custGeom>
              <a:avLst/>
              <a:gdLst/>
              <a:ahLst/>
              <a:cxnLst/>
              <a:rect l="l" t="t" r="r" b="b"/>
              <a:pathLst>
                <a:path w="645" h="177" extrusionOk="0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3" name="Google Shape;6846;p68">
              <a:extLst>
                <a:ext uri="{FF2B5EF4-FFF2-40B4-BE49-F238E27FC236}">
                  <a16:creationId xmlns:a16="http://schemas.microsoft.com/office/drawing/2014/main" id="{12693D9C-582A-F4E8-93D3-C48EEB99750B}"/>
                </a:ext>
              </a:extLst>
            </p:cNvPr>
            <p:cNvSpPr/>
            <p:nvPr/>
          </p:nvSpPr>
          <p:spPr>
            <a:xfrm>
              <a:off x="2570534" y="1361377"/>
              <a:ext cx="11229" cy="4209"/>
            </a:xfrm>
            <a:custGeom>
              <a:avLst/>
              <a:gdLst/>
              <a:ahLst/>
              <a:cxnLst/>
              <a:rect l="l" t="t" r="r" b="b"/>
              <a:pathLst>
                <a:path w="827" h="310" extrusionOk="0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4" name="Google Shape;6847;p68">
              <a:extLst>
                <a:ext uri="{FF2B5EF4-FFF2-40B4-BE49-F238E27FC236}">
                  <a16:creationId xmlns:a16="http://schemas.microsoft.com/office/drawing/2014/main" id="{79109F93-80E9-E471-D923-BF2CDA34FBA0}"/>
                </a:ext>
              </a:extLst>
            </p:cNvPr>
            <p:cNvSpPr/>
            <p:nvPr/>
          </p:nvSpPr>
          <p:spPr>
            <a:xfrm>
              <a:off x="2635516" y="1366890"/>
              <a:ext cx="4616" cy="2865"/>
            </a:xfrm>
            <a:custGeom>
              <a:avLst/>
              <a:gdLst/>
              <a:ahLst/>
              <a:cxnLst/>
              <a:rect l="l" t="t" r="r" b="b"/>
              <a:pathLst>
                <a:path w="340" h="211" extrusionOk="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6848;p68">
              <a:extLst>
                <a:ext uri="{FF2B5EF4-FFF2-40B4-BE49-F238E27FC236}">
                  <a16:creationId xmlns:a16="http://schemas.microsoft.com/office/drawing/2014/main" id="{AF7B7B52-65A2-6BFE-0A18-7716DB5169DC}"/>
                </a:ext>
              </a:extLst>
            </p:cNvPr>
            <p:cNvSpPr/>
            <p:nvPr/>
          </p:nvSpPr>
          <p:spPr>
            <a:xfrm>
              <a:off x="2491961" y="1240701"/>
              <a:ext cx="20176" cy="8119"/>
            </a:xfrm>
            <a:custGeom>
              <a:avLst/>
              <a:gdLst/>
              <a:ahLst/>
              <a:cxnLst/>
              <a:rect l="l" t="t" r="r" b="b"/>
              <a:pathLst>
                <a:path w="1486" h="598" extrusionOk="0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6849;p68">
              <a:extLst>
                <a:ext uri="{FF2B5EF4-FFF2-40B4-BE49-F238E27FC236}">
                  <a16:creationId xmlns:a16="http://schemas.microsoft.com/office/drawing/2014/main" id="{F6A40941-AA93-14D5-05A5-A64C22DBF328}"/>
                </a:ext>
              </a:extLst>
            </p:cNvPr>
            <p:cNvSpPr/>
            <p:nvPr/>
          </p:nvSpPr>
          <p:spPr>
            <a:xfrm>
              <a:off x="2465159" y="1249621"/>
              <a:ext cx="23394" cy="6734"/>
            </a:xfrm>
            <a:custGeom>
              <a:avLst/>
              <a:gdLst/>
              <a:ahLst/>
              <a:cxnLst/>
              <a:rect l="l" t="t" r="r" b="b"/>
              <a:pathLst>
                <a:path w="1723" h="496" extrusionOk="0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7" name="Google Shape;6850;p68">
              <a:extLst>
                <a:ext uri="{FF2B5EF4-FFF2-40B4-BE49-F238E27FC236}">
                  <a16:creationId xmlns:a16="http://schemas.microsoft.com/office/drawing/2014/main" id="{52D4EAF7-5F1F-EAFD-BF80-9D539CCE9D04}"/>
                </a:ext>
              </a:extLst>
            </p:cNvPr>
            <p:cNvSpPr/>
            <p:nvPr/>
          </p:nvSpPr>
          <p:spPr>
            <a:xfrm>
              <a:off x="2466530" y="1232500"/>
              <a:ext cx="20597" cy="4358"/>
            </a:xfrm>
            <a:custGeom>
              <a:avLst/>
              <a:gdLst/>
              <a:ahLst/>
              <a:cxnLst/>
              <a:rect l="l" t="t" r="r" b="b"/>
              <a:pathLst>
                <a:path w="1517" h="321" extrusionOk="0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8" name="Google Shape;6851;p68">
              <a:extLst>
                <a:ext uri="{FF2B5EF4-FFF2-40B4-BE49-F238E27FC236}">
                  <a16:creationId xmlns:a16="http://schemas.microsoft.com/office/drawing/2014/main" id="{296D73DA-C082-415C-AFFC-CC5561FD89E0}"/>
                </a:ext>
              </a:extLst>
            </p:cNvPr>
            <p:cNvSpPr/>
            <p:nvPr/>
          </p:nvSpPr>
          <p:spPr>
            <a:xfrm>
              <a:off x="2698353" y="16421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6852;p68">
              <a:extLst>
                <a:ext uri="{FF2B5EF4-FFF2-40B4-BE49-F238E27FC236}">
                  <a16:creationId xmlns:a16="http://schemas.microsoft.com/office/drawing/2014/main" id="{85D1D284-CE59-08CD-E226-6CE0B2FA3FE3}"/>
                </a:ext>
              </a:extLst>
            </p:cNvPr>
            <p:cNvSpPr/>
            <p:nvPr/>
          </p:nvSpPr>
          <p:spPr>
            <a:xfrm>
              <a:off x="2818038" y="1630266"/>
              <a:ext cx="3625" cy="530"/>
            </a:xfrm>
            <a:custGeom>
              <a:avLst/>
              <a:gdLst/>
              <a:ahLst/>
              <a:cxnLst/>
              <a:rect l="l" t="t" r="r" b="b"/>
              <a:pathLst>
                <a:path w="267" h="39" extrusionOk="0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6853;p68">
              <a:extLst>
                <a:ext uri="{FF2B5EF4-FFF2-40B4-BE49-F238E27FC236}">
                  <a16:creationId xmlns:a16="http://schemas.microsoft.com/office/drawing/2014/main" id="{9E902E15-72B7-6753-81F9-CE360BCDCF61}"/>
                </a:ext>
              </a:extLst>
            </p:cNvPr>
            <p:cNvSpPr/>
            <p:nvPr/>
          </p:nvSpPr>
          <p:spPr>
            <a:xfrm>
              <a:off x="2835580" y="1633878"/>
              <a:ext cx="2430" cy="815"/>
            </a:xfrm>
            <a:custGeom>
              <a:avLst/>
              <a:gdLst/>
              <a:ahLst/>
              <a:cxnLst/>
              <a:rect l="l" t="t" r="r" b="b"/>
              <a:pathLst>
                <a:path w="179" h="60" extrusionOk="0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6854;p68">
              <a:extLst>
                <a:ext uri="{FF2B5EF4-FFF2-40B4-BE49-F238E27FC236}">
                  <a16:creationId xmlns:a16="http://schemas.microsoft.com/office/drawing/2014/main" id="{8B400D67-8FA0-352A-7A32-2DA65975FA01}"/>
                </a:ext>
              </a:extLst>
            </p:cNvPr>
            <p:cNvSpPr/>
            <p:nvPr/>
          </p:nvSpPr>
          <p:spPr>
            <a:xfrm>
              <a:off x="2863808" y="1641861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6855;p68">
              <a:extLst>
                <a:ext uri="{FF2B5EF4-FFF2-40B4-BE49-F238E27FC236}">
                  <a16:creationId xmlns:a16="http://schemas.microsoft.com/office/drawing/2014/main" id="{9DD8B43E-856A-F99A-BB87-3B6986FEDB2B}"/>
                </a:ext>
              </a:extLst>
            </p:cNvPr>
            <p:cNvSpPr/>
            <p:nvPr/>
          </p:nvSpPr>
          <p:spPr>
            <a:xfrm>
              <a:off x="2807149" y="1632778"/>
              <a:ext cx="2729" cy="1059"/>
            </a:xfrm>
            <a:custGeom>
              <a:avLst/>
              <a:gdLst/>
              <a:ahLst/>
              <a:cxnLst/>
              <a:rect l="l" t="t" r="r" b="b"/>
              <a:pathLst>
                <a:path w="201" h="78" extrusionOk="0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3" name="Google Shape;6856;p68">
              <a:extLst>
                <a:ext uri="{FF2B5EF4-FFF2-40B4-BE49-F238E27FC236}">
                  <a16:creationId xmlns:a16="http://schemas.microsoft.com/office/drawing/2014/main" id="{66DD68E0-57EE-0659-0E27-24B4C00455E3}"/>
                </a:ext>
              </a:extLst>
            </p:cNvPr>
            <p:cNvSpPr/>
            <p:nvPr/>
          </p:nvSpPr>
          <p:spPr>
            <a:xfrm>
              <a:off x="2901553" y="163524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4" name="Google Shape;6857;p68">
              <a:extLst>
                <a:ext uri="{FF2B5EF4-FFF2-40B4-BE49-F238E27FC236}">
                  <a16:creationId xmlns:a16="http://schemas.microsoft.com/office/drawing/2014/main" id="{E9C2B75C-696A-D5CA-0F45-BD389E344D35}"/>
                </a:ext>
              </a:extLst>
            </p:cNvPr>
            <p:cNvSpPr/>
            <p:nvPr/>
          </p:nvSpPr>
          <p:spPr>
            <a:xfrm>
              <a:off x="2907351" y="1636064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6858;p68">
              <a:extLst>
                <a:ext uri="{FF2B5EF4-FFF2-40B4-BE49-F238E27FC236}">
                  <a16:creationId xmlns:a16="http://schemas.microsoft.com/office/drawing/2014/main" id="{47669D82-8306-60A9-FCB9-2E6EDF381FF8}"/>
                </a:ext>
              </a:extLst>
            </p:cNvPr>
            <p:cNvSpPr/>
            <p:nvPr/>
          </p:nvSpPr>
          <p:spPr>
            <a:xfrm>
              <a:off x="2902355" y="1635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6859;p68">
              <a:extLst>
                <a:ext uri="{FF2B5EF4-FFF2-40B4-BE49-F238E27FC236}">
                  <a16:creationId xmlns:a16="http://schemas.microsoft.com/office/drawing/2014/main" id="{741576CA-CD2C-ECCD-31BC-8C0A73B1B290}"/>
                </a:ext>
              </a:extLst>
            </p:cNvPr>
            <p:cNvSpPr/>
            <p:nvPr/>
          </p:nvSpPr>
          <p:spPr>
            <a:xfrm>
              <a:off x="2873367" y="1638915"/>
              <a:ext cx="3286" cy="1018"/>
            </a:xfrm>
            <a:custGeom>
              <a:avLst/>
              <a:gdLst/>
              <a:ahLst/>
              <a:cxnLst/>
              <a:rect l="l" t="t" r="r" b="b"/>
              <a:pathLst>
                <a:path w="242" h="75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6860;p68">
              <a:extLst>
                <a:ext uri="{FF2B5EF4-FFF2-40B4-BE49-F238E27FC236}">
                  <a16:creationId xmlns:a16="http://schemas.microsoft.com/office/drawing/2014/main" id="{302607E4-1DE7-CC0A-599E-BBAC9E5DC5CD}"/>
                </a:ext>
              </a:extLst>
            </p:cNvPr>
            <p:cNvSpPr/>
            <p:nvPr/>
          </p:nvSpPr>
          <p:spPr>
            <a:xfrm>
              <a:off x="2746879" y="1634258"/>
              <a:ext cx="3299" cy="1494"/>
            </a:xfrm>
            <a:custGeom>
              <a:avLst/>
              <a:gdLst/>
              <a:ahLst/>
              <a:cxnLst/>
              <a:rect l="l" t="t" r="r" b="b"/>
              <a:pathLst>
                <a:path w="243" h="110" extrusionOk="0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8" name="Google Shape;6861;p68">
              <a:extLst>
                <a:ext uri="{FF2B5EF4-FFF2-40B4-BE49-F238E27FC236}">
                  <a16:creationId xmlns:a16="http://schemas.microsoft.com/office/drawing/2014/main" id="{04C63E78-016D-F526-E33A-E16D2E875A57}"/>
                </a:ext>
              </a:extLst>
            </p:cNvPr>
            <p:cNvSpPr/>
            <p:nvPr/>
          </p:nvSpPr>
          <p:spPr>
            <a:xfrm>
              <a:off x="2716221" y="1632113"/>
              <a:ext cx="2444" cy="1534"/>
            </a:xfrm>
            <a:custGeom>
              <a:avLst/>
              <a:gdLst/>
              <a:ahLst/>
              <a:cxnLst/>
              <a:rect l="l" t="t" r="r" b="b"/>
              <a:pathLst>
                <a:path w="180" h="113" extrusionOk="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9" name="Google Shape;6862;p68">
              <a:extLst>
                <a:ext uri="{FF2B5EF4-FFF2-40B4-BE49-F238E27FC236}">
                  <a16:creationId xmlns:a16="http://schemas.microsoft.com/office/drawing/2014/main" id="{722ACF94-1A36-1569-9668-EB4388BF0B8E}"/>
                </a:ext>
              </a:extLst>
            </p:cNvPr>
            <p:cNvSpPr/>
            <p:nvPr/>
          </p:nvSpPr>
          <p:spPr>
            <a:xfrm>
              <a:off x="2699059" y="16414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0" name="Google Shape;6863;p68">
              <a:extLst>
                <a:ext uri="{FF2B5EF4-FFF2-40B4-BE49-F238E27FC236}">
                  <a16:creationId xmlns:a16="http://schemas.microsoft.com/office/drawing/2014/main" id="{F5D53707-D5EC-9A75-DA83-790E69D1AEDD}"/>
                </a:ext>
              </a:extLst>
            </p:cNvPr>
            <p:cNvSpPr/>
            <p:nvPr/>
          </p:nvSpPr>
          <p:spPr>
            <a:xfrm>
              <a:off x="2698869" y="164157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1" name="Google Shape;6864;p68">
              <a:extLst>
                <a:ext uri="{FF2B5EF4-FFF2-40B4-BE49-F238E27FC236}">
                  <a16:creationId xmlns:a16="http://schemas.microsoft.com/office/drawing/2014/main" id="{89935167-7EFD-08AC-7CEB-A5CD59FD65FF}"/>
                </a:ext>
              </a:extLst>
            </p:cNvPr>
            <p:cNvSpPr/>
            <p:nvPr/>
          </p:nvSpPr>
          <p:spPr>
            <a:xfrm>
              <a:off x="2698678" y="164172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2" name="Google Shape;6865;p68">
              <a:extLst>
                <a:ext uri="{FF2B5EF4-FFF2-40B4-BE49-F238E27FC236}">
                  <a16:creationId xmlns:a16="http://schemas.microsoft.com/office/drawing/2014/main" id="{53748F86-AD64-D8A2-E0A8-2AC1B5F50A5A}"/>
                </a:ext>
              </a:extLst>
            </p:cNvPr>
            <p:cNvSpPr/>
            <p:nvPr/>
          </p:nvSpPr>
          <p:spPr>
            <a:xfrm>
              <a:off x="2698543" y="16419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3" name="Google Shape;6866;p68">
              <a:extLst>
                <a:ext uri="{FF2B5EF4-FFF2-40B4-BE49-F238E27FC236}">
                  <a16:creationId xmlns:a16="http://schemas.microsoft.com/office/drawing/2014/main" id="{8EA3298C-A5B1-1D5F-B798-2C8DC1DC33F8}"/>
                </a:ext>
              </a:extLst>
            </p:cNvPr>
            <p:cNvSpPr/>
            <p:nvPr/>
          </p:nvSpPr>
          <p:spPr>
            <a:xfrm>
              <a:off x="2700348" y="164087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6867;p68">
              <a:extLst>
                <a:ext uri="{FF2B5EF4-FFF2-40B4-BE49-F238E27FC236}">
                  <a16:creationId xmlns:a16="http://schemas.microsoft.com/office/drawing/2014/main" id="{83C8C374-A5FC-7CA8-A5F4-889A81F04255}"/>
                </a:ext>
              </a:extLst>
            </p:cNvPr>
            <p:cNvSpPr/>
            <p:nvPr/>
          </p:nvSpPr>
          <p:spPr>
            <a:xfrm>
              <a:off x="2699629" y="164115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6868;p68">
              <a:extLst>
                <a:ext uri="{FF2B5EF4-FFF2-40B4-BE49-F238E27FC236}">
                  <a16:creationId xmlns:a16="http://schemas.microsoft.com/office/drawing/2014/main" id="{71B736D4-A86E-FF79-E631-DF3D05BDC1AE}"/>
                </a:ext>
              </a:extLst>
            </p:cNvPr>
            <p:cNvSpPr/>
            <p:nvPr/>
          </p:nvSpPr>
          <p:spPr>
            <a:xfrm>
              <a:off x="2698448" y="1642051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6869;p68">
              <a:extLst>
                <a:ext uri="{FF2B5EF4-FFF2-40B4-BE49-F238E27FC236}">
                  <a16:creationId xmlns:a16="http://schemas.microsoft.com/office/drawing/2014/main" id="{90A37192-DACC-FF40-0901-9ECDAB19261F}"/>
                </a:ext>
              </a:extLst>
            </p:cNvPr>
            <p:cNvSpPr/>
            <p:nvPr/>
          </p:nvSpPr>
          <p:spPr>
            <a:xfrm>
              <a:off x="2699968" y="164100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6870;p68">
              <a:extLst>
                <a:ext uri="{FF2B5EF4-FFF2-40B4-BE49-F238E27FC236}">
                  <a16:creationId xmlns:a16="http://schemas.microsoft.com/office/drawing/2014/main" id="{8FA733F9-D31A-2B3B-4AB6-6B8E7C8CB603}"/>
                </a:ext>
              </a:extLst>
            </p:cNvPr>
            <p:cNvSpPr/>
            <p:nvPr/>
          </p:nvSpPr>
          <p:spPr>
            <a:xfrm>
              <a:off x="2699303" y="164129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8" name="Google Shape;6871;p68">
              <a:extLst>
                <a:ext uri="{FF2B5EF4-FFF2-40B4-BE49-F238E27FC236}">
                  <a16:creationId xmlns:a16="http://schemas.microsoft.com/office/drawing/2014/main" id="{07D9B3D7-0529-C5F3-23D4-817C5FF017F7}"/>
                </a:ext>
              </a:extLst>
            </p:cNvPr>
            <p:cNvSpPr/>
            <p:nvPr/>
          </p:nvSpPr>
          <p:spPr>
            <a:xfrm>
              <a:off x="2750164" y="1633688"/>
              <a:ext cx="6952" cy="2050"/>
            </a:xfrm>
            <a:custGeom>
              <a:avLst/>
              <a:gdLst/>
              <a:ahLst/>
              <a:cxnLst/>
              <a:rect l="l" t="t" r="r" b="b"/>
              <a:pathLst>
                <a:path w="512" h="151" extrusionOk="0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9" name="Google Shape;6872;p68">
              <a:extLst>
                <a:ext uri="{FF2B5EF4-FFF2-40B4-BE49-F238E27FC236}">
                  <a16:creationId xmlns:a16="http://schemas.microsoft.com/office/drawing/2014/main" id="{E5805512-94C7-6480-5F5F-414EFAC9F94D}"/>
                </a:ext>
              </a:extLst>
            </p:cNvPr>
            <p:cNvSpPr/>
            <p:nvPr/>
          </p:nvSpPr>
          <p:spPr>
            <a:xfrm>
              <a:off x="2757102" y="1635249"/>
              <a:ext cx="3666" cy="2009"/>
            </a:xfrm>
            <a:custGeom>
              <a:avLst/>
              <a:gdLst/>
              <a:ahLst/>
              <a:cxnLst/>
              <a:rect l="l" t="t" r="r" b="b"/>
              <a:pathLst>
                <a:path w="270" h="148" extrusionOk="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6873;p68">
              <a:extLst>
                <a:ext uri="{FF2B5EF4-FFF2-40B4-BE49-F238E27FC236}">
                  <a16:creationId xmlns:a16="http://schemas.microsoft.com/office/drawing/2014/main" id="{A262C3D0-4E56-D506-06E7-C07BA88CFFD5}"/>
                </a:ext>
              </a:extLst>
            </p:cNvPr>
            <p:cNvSpPr/>
            <p:nvPr/>
          </p:nvSpPr>
          <p:spPr>
            <a:xfrm>
              <a:off x="2728291" y="1626980"/>
              <a:ext cx="3489" cy="204"/>
            </a:xfrm>
            <a:custGeom>
              <a:avLst/>
              <a:gdLst/>
              <a:ahLst/>
              <a:cxnLst/>
              <a:rect l="l" t="t" r="r" b="b"/>
              <a:pathLst>
                <a:path w="257" h="15" extrusionOk="0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6874;p68">
              <a:extLst>
                <a:ext uri="{FF2B5EF4-FFF2-40B4-BE49-F238E27FC236}">
                  <a16:creationId xmlns:a16="http://schemas.microsoft.com/office/drawing/2014/main" id="{93CB74F5-EEAA-EF00-9E2C-8E0451E85E7A}"/>
                </a:ext>
              </a:extLst>
            </p:cNvPr>
            <p:cNvSpPr/>
            <p:nvPr/>
          </p:nvSpPr>
          <p:spPr>
            <a:xfrm>
              <a:off x="2720688" y="1629126"/>
              <a:ext cx="3340" cy="1670"/>
            </a:xfrm>
            <a:custGeom>
              <a:avLst/>
              <a:gdLst/>
              <a:ahLst/>
              <a:cxnLst/>
              <a:rect l="l" t="t" r="r" b="b"/>
              <a:pathLst>
                <a:path w="246" h="123" extrusionOk="0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2" name="Google Shape;6875;p68">
              <a:extLst>
                <a:ext uri="{FF2B5EF4-FFF2-40B4-BE49-F238E27FC236}">
                  <a16:creationId xmlns:a16="http://schemas.microsoft.com/office/drawing/2014/main" id="{91D1D262-AAA5-C768-4CBB-92C8EA359F72}"/>
                </a:ext>
              </a:extLst>
            </p:cNvPr>
            <p:cNvSpPr/>
            <p:nvPr/>
          </p:nvSpPr>
          <p:spPr>
            <a:xfrm>
              <a:off x="2697877" y="1642337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3" name="Google Shape;6876;p68">
              <a:extLst>
                <a:ext uri="{FF2B5EF4-FFF2-40B4-BE49-F238E27FC236}">
                  <a16:creationId xmlns:a16="http://schemas.microsoft.com/office/drawing/2014/main" id="{2CB90D60-41D0-6B7E-A75F-994B3DD380FF}"/>
                </a:ext>
              </a:extLst>
            </p:cNvPr>
            <p:cNvSpPr/>
            <p:nvPr/>
          </p:nvSpPr>
          <p:spPr>
            <a:xfrm>
              <a:off x="2761094" y="1634923"/>
              <a:ext cx="3666" cy="2200"/>
            </a:xfrm>
            <a:custGeom>
              <a:avLst/>
              <a:gdLst/>
              <a:ahLst/>
              <a:cxnLst/>
              <a:rect l="l" t="t" r="r" b="b"/>
              <a:pathLst>
                <a:path w="270" h="162" extrusionOk="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6877;p68">
              <a:extLst>
                <a:ext uri="{FF2B5EF4-FFF2-40B4-BE49-F238E27FC236}">
                  <a16:creationId xmlns:a16="http://schemas.microsoft.com/office/drawing/2014/main" id="{107B3653-D2A0-D7D9-2B40-ED876AA3A5FD}"/>
                </a:ext>
              </a:extLst>
            </p:cNvPr>
            <p:cNvSpPr/>
            <p:nvPr/>
          </p:nvSpPr>
          <p:spPr>
            <a:xfrm>
              <a:off x="2741991" y="1628963"/>
              <a:ext cx="2240" cy="2688"/>
            </a:xfrm>
            <a:custGeom>
              <a:avLst/>
              <a:gdLst/>
              <a:ahLst/>
              <a:cxnLst/>
              <a:rect l="l" t="t" r="r" b="b"/>
              <a:pathLst>
                <a:path w="165" h="198" extrusionOk="0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6878;p68">
              <a:extLst>
                <a:ext uri="{FF2B5EF4-FFF2-40B4-BE49-F238E27FC236}">
                  <a16:creationId xmlns:a16="http://schemas.microsoft.com/office/drawing/2014/main" id="{F7BC333B-B2D1-A4FE-A51A-B1FD1F9649F6}"/>
                </a:ext>
              </a:extLst>
            </p:cNvPr>
            <p:cNvSpPr/>
            <p:nvPr/>
          </p:nvSpPr>
          <p:spPr>
            <a:xfrm>
              <a:off x="2895851" y="1634774"/>
              <a:ext cx="3571" cy="964"/>
            </a:xfrm>
            <a:custGeom>
              <a:avLst/>
              <a:gdLst/>
              <a:ahLst/>
              <a:cxnLst/>
              <a:rect l="l" t="t" r="r" b="b"/>
              <a:pathLst>
                <a:path w="263" h="71" extrusionOk="0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6" name="Google Shape;6879;p68">
              <a:extLst>
                <a:ext uri="{FF2B5EF4-FFF2-40B4-BE49-F238E27FC236}">
                  <a16:creationId xmlns:a16="http://schemas.microsoft.com/office/drawing/2014/main" id="{B7FAEE68-CEB5-90DA-5D68-69804FE5D2B9}"/>
                </a:ext>
              </a:extLst>
            </p:cNvPr>
            <p:cNvSpPr/>
            <p:nvPr/>
          </p:nvSpPr>
          <p:spPr>
            <a:xfrm>
              <a:off x="2850271" y="1641576"/>
              <a:ext cx="6191" cy="1208"/>
            </a:xfrm>
            <a:custGeom>
              <a:avLst/>
              <a:gdLst/>
              <a:ahLst/>
              <a:cxnLst/>
              <a:rect l="l" t="t" r="r" b="b"/>
              <a:pathLst>
                <a:path w="456" h="89" extrusionOk="0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7" name="Google Shape;6880;p68">
              <a:extLst>
                <a:ext uri="{FF2B5EF4-FFF2-40B4-BE49-F238E27FC236}">
                  <a16:creationId xmlns:a16="http://schemas.microsoft.com/office/drawing/2014/main" id="{E9D08E1D-423F-9EEB-5FB0-1FE49A07864A}"/>
                </a:ext>
              </a:extLst>
            </p:cNvPr>
            <p:cNvSpPr/>
            <p:nvPr/>
          </p:nvSpPr>
          <p:spPr>
            <a:xfrm>
              <a:off x="2868370" y="1640300"/>
              <a:ext cx="3965" cy="774"/>
            </a:xfrm>
            <a:custGeom>
              <a:avLst/>
              <a:gdLst/>
              <a:ahLst/>
              <a:cxnLst/>
              <a:rect l="l" t="t" r="r" b="b"/>
              <a:pathLst>
                <a:path w="292" h="57" extrusionOk="0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8" name="Google Shape;6881;p68">
              <a:extLst>
                <a:ext uri="{FF2B5EF4-FFF2-40B4-BE49-F238E27FC236}">
                  <a16:creationId xmlns:a16="http://schemas.microsoft.com/office/drawing/2014/main" id="{FAF03438-5903-9C15-7112-38D26154BCBD}"/>
                </a:ext>
              </a:extLst>
            </p:cNvPr>
            <p:cNvSpPr/>
            <p:nvPr/>
          </p:nvSpPr>
          <p:spPr>
            <a:xfrm>
              <a:off x="2799315" y="1625840"/>
              <a:ext cx="394" cy="2824"/>
            </a:xfrm>
            <a:custGeom>
              <a:avLst/>
              <a:gdLst/>
              <a:ahLst/>
              <a:cxnLst/>
              <a:rect l="l" t="t" r="r" b="b"/>
              <a:pathLst>
                <a:path w="29" h="208" extrusionOk="0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9" name="Google Shape;6882;p68">
              <a:extLst>
                <a:ext uri="{FF2B5EF4-FFF2-40B4-BE49-F238E27FC236}">
                  <a16:creationId xmlns:a16="http://schemas.microsoft.com/office/drawing/2014/main" id="{D3CE3157-9B07-2AA3-1554-3EE53A3EC8DB}"/>
                </a:ext>
              </a:extLst>
            </p:cNvPr>
            <p:cNvSpPr/>
            <p:nvPr/>
          </p:nvSpPr>
          <p:spPr>
            <a:xfrm>
              <a:off x="2845696" y="1640911"/>
              <a:ext cx="4290" cy="638"/>
            </a:xfrm>
            <a:custGeom>
              <a:avLst/>
              <a:gdLst/>
              <a:ahLst/>
              <a:cxnLst/>
              <a:rect l="l" t="t" r="r" b="b"/>
              <a:pathLst>
                <a:path w="316" h="47" extrusionOk="0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6883;p68">
              <a:extLst>
                <a:ext uri="{FF2B5EF4-FFF2-40B4-BE49-F238E27FC236}">
                  <a16:creationId xmlns:a16="http://schemas.microsoft.com/office/drawing/2014/main" id="{D272ABE2-18EB-AE08-8286-7DD8DFF61D38}"/>
                </a:ext>
              </a:extLst>
            </p:cNvPr>
            <p:cNvSpPr/>
            <p:nvPr/>
          </p:nvSpPr>
          <p:spPr>
            <a:xfrm>
              <a:off x="2342147" y="1694393"/>
              <a:ext cx="190" cy="54"/>
            </a:xfrm>
            <a:custGeom>
              <a:avLst/>
              <a:gdLst/>
              <a:ahLst/>
              <a:cxnLst/>
              <a:rect l="l" t="t" r="r" b="b"/>
              <a:pathLst>
                <a:path w="14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6884;p68">
              <a:extLst>
                <a:ext uri="{FF2B5EF4-FFF2-40B4-BE49-F238E27FC236}">
                  <a16:creationId xmlns:a16="http://schemas.microsoft.com/office/drawing/2014/main" id="{E3EB8B56-8B68-0B2B-2D70-BCC73F3CF0ED}"/>
                </a:ext>
              </a:extLst>
            </p:cNvPr>
            <p:cNvSpPr/>
            <p:nvPr/>
          </p:nvSpPr>
          <p:spPr>
            <a:xfrm>
              <a:off x="2342527" y="169424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6885;p68">
              <a:extLst>
                <a:ext uri="{FF2B5EF4-FFF2-40B4-BE49-F238E27FC236}">
                  <a16:creationId xmlns:a16="http://schemas.microsoft.com/office/drawing/2014/main" id="{8940ADB4-5981-9758-31CE-390AD13780F5}"/>
                </a:ext>
              </a:extLst>
            </p:cNvPr>
            <p:cNvSpPr/>
            <p:nvPr/>
          </p:nvSpPr>
          <p:spPr>
            <a:xfrm>
              <a:off x="2342812" y="16941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3" name="Google Shape;6886;p68">
              <a:extLst>
                <a:ext uri="{FF2B5EF4-FFF2-40B4-BE49-F238E27FC236}">
                  <a16:creationId xmlns:a16="http://schemas.microsoft.com/office/drawing/2014/main" id="{57F53308-41DF-B76B-C792-672CD7ED204C}"/>
                </a:ext>
              </a:extLst>
            </p:cNvPr>
            <p:cNvSpPr/>
            <p:nvPr/>
          </p:nvSpPr>
          <p:spPr>
            <a:xfrm>
              <a:off x="2341767" y="1694529"/>
              <a:ext cx="190" cy="109"/>
            </a:xfrm>
            <a:custGeom>
              <a:avLst/>
              <a:gdLst/>
              <a:ahLst/>
              <a:cxnLst/>
              <a:rect l="l" t="t" r="r" b="b"/>
              <a:pathLst>
                <a:path w="14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4" name="Google Shape;6887;p68">
              <a:extLst>
                <a:ext uri="{FF2B5EF4-FFF2-40B4-BE49-F238E27FC236}">
                  <a16:creationId xmlns:a16="http://schemas.microsoft.com/office/drawing/2014/main" id="{3FBF59F9-29E8-46CE-BBF9-A3C3EDA083C0}"/>
                </a:ext>
              </a:extLst>
            </p:cNvPr>
            <p:cNvSpPr/>
            <p:nvPr/>
          </p:nvSpPr>
          <p:spPr>
            <a:xfrm>
              <a:off x="2341278" y="169477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6888;p68">
              <a:extLst>
                <a:ext uri="{FF2B5EF4-FFF2-40B4-BE49-F238E27FC236}">
                  <a16:creationId xmlns:a16="http://schemas.microsoft.com/office/drawing/2014/main" id="{6E903714-0F4A-179B-1EB1-88C2ED52E6EA}"/>
                </a:ext>
              </a:extLst>
            </p:cNvPr>
            <p:cNvSpPr/>
            <p:nvPr/>
          </p:nvSpPr>
          <p:spPr>
            <a:xfrm>
              <a:off x="2371230" y="1702227"/>
              <a:ext cx="1208" cy="923"/>
            </a:xfrm>
            <a:custGeom>
              <a:avLst/>
              <a:gdLst/>
              <a:ahLst/>
              <a:cxnLst/>
              <a:rect l="l" t="t" r="r" b="b"/>
              <a:pathLst>
                <a:path w="89" h="68" extrusionOk="0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6889;p68">
              <a:extLst>
                <a:ext uri="{FF2B5EF4-FFF2-40B4-BE49-F238E27FC236}">
                  <a16:creationId xmlns:a16="http://schemas.microsoft.com/office/drawing/2014/main" id="{5DBF1FFA-CFD3-4643-E24D-A386185E08B0}"/>
                </a:ext>
              </a:extLst>
            </p:cNvPr>
            <p:cNvSpPr/>
            <p:nvPr/>
          </p:nvSpPr>
          <p:spPr>
            <a:xfrm>
              <a:off x="2343043" y="169414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6890;p68">
              <a:extLst>
                <a:ext uri="{FF2B5EF4-FFF2-40B4-BE49-F238E27FC236}">
                  <a16:creationId xmlns:a16="http://schemas.microsoft.com/office/drawing/2014/main" id="{71095CB1-DE62-68EB-B258-F7C71E647E2E}"/>
                </a:ext>
              </a:extLst>
            </p:cNvPr>
            <p:cNvSpPr/>
            <p:nvPr/>
          </p:nvSpPr>
          <p:spPr>
            <a:xfrm>
              <a:off x="2385676" y="170722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8" name="Google Shape;6891;p68">
              <a:extLst>
                <a:ext uri="{FF2B5EF4-FFF2-40B4-BE49-F238E27FC236}">
                  <a16:creationId xmlns:a16="http://schemas.microsoft.com/office/drawing/2014/main" id="{D4EE7FF9-A481-52D9-C53F-2485CD5DF293}"/>
                </a:ext>
              </a:extLst>
            </p:cNvPr>
            <p:cNvSpPr/>
            <p:nvPr/>
          </p:nvSpPr>
          <p:spPr>
            <a:xfrm>
              <a:off x="2340708" y="1695058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9" name="Google Shape;6892;p68">
              <a:extLst>
                <a:ext uri="{FF2B5EF4-FFF2-40B4-BE49-F238E27FC236}">
                  <a16:creationId xmlns:a16="http://schemas.microsoft.com/office/drawing/2014/main" id="{B5F9A340-689E-0F3D-B8C6-383ADB2621D4}"/>
                </a:ext>
              </a:extLst>
            </p:cNvPr>
            <p:cNvSpPr/>
            <p:nvPr/>
          </p:nvSpPr>
          <p:spPr>
            <a:xfrm>
              <a:off x="2372520" y="1702892"/>
              <a:ext cx="489" cy="299"/>
            </a:xfrm>
            <a:custGeom>
              <a:avLst/>
              <a:gdLst/>
              <a:ahLst/>
              <a:cxnLst/>
              <a:rect l="l" t="t" r="r" b="b"/>
              <a:pathLst>
                <a:path w="36" h="22" extrusionOk="0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0" name="Google Shape;6893;p68">
              <a:extLst>
                <a:ext uri="{FF2B5EF4-FFF2-40B4-BE49-F238E27FC236}">
                  <a16:creationId xmlns:a16="http://schemas.microsoft.com/office/drawing/2014/main" id="{8291C152-6C96-F3B5-77CA-C35FF27E7862}"/>
                </a:ext>
              </a:extLst>
            </p:cNvPr>
            <p:cNvSpPr/>
            <p:nvPr/>
          </p:nvSpPr>
          <p:spPr>
            <a:xfrm>
              <a:off x="2372995" y="1701942"/>
              <a:ext cx="7617" cy="923"/>
            </a:xfrm>
            <a:custGeom>
              <a:avLst/>
              <a:gdLst/>
              <a:ahLst/>
              <a:cxnLst/>
              <a:rect l="l" t="t" r="r" b="b"/>
              <a:pathLst>
                <a:path w="561" h="68" extrusionOk="0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6894;p68">
              <a:extLst>
                <a:ext uri="{FF2B5EF4-FFF2-40B4-BE49-F238E27FC236}">
                  <a16:creationId xmlns:a16="http://schemas.microsoft.com/office/drawing/2014/main" id="{CA5C76AC-FCAC-41C9-0D3A-A7E78618E90B}"/>
                </a:ext>
              </a:extLst>
            </p:cNvPr>
            <p:cNvSpPr/>
            <p:nvPr/>
          </p:nvSpPr>
          <p:spPr>
            <a:xfrm>
              <a:off x="2343287" y="1694040"/>
              <a:ext cx="9518" cy="2878"/>
            </a:xfrm>
            <a:custGeom>
              <a:avLst/>
              <a:gdLst/>
              <a:ahLst/>
              <a:cxnLst/>
              <a:rect l="l" t="t" r="r" b="b"/>
              <a:pathLst>
                <a:path w="701" h="212" extrusionOk="0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6895;p68">
              <a:extLst>
                <a:ext uri="{FF2B5EF4-FFF2-40B4-BE49-F238E27FC236}">
                  <a16:creationId xmlns:a16="http://schemas.microsoft.com/office/drawing/2014/main" id="{B036618A-4F13-0439-D429-A664387583F6}"/>
                </a:ext>
              </a:extLst>
            </p:cNvPr>
            <p:cNvSpPr/>
            <p:nvPr/>
          </p:nvSpPr>
          <p:spPr>
            <a:xfrm>
              <a:off x="2385771" y="170750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3" name="Google Shape;6896;p68">
              <a:extLst>
                <a:ext uri="{FF2B5EF4-FFF2-40B4-BE49-F238E27FC236}">
                  <a16:creationId xmlns:a16="http://schemas.microsoft.com/office/drawing/2014/main" id="{01A4D401-3326-1EE4-AC16-AFFA71B60957}"/>
                </a:ext>
              </a:extLst>
            </p:cNvPr>
            <p:cNvSpPr/>
            <p:nvPr/>
          </p:nvSpPr>
          <p:spPr>
            <a:xfrm>
              <a:off x="2386667" y="1707807"/>
              <a:ext cx="3870" cy="2227"/>
            </a:xfrm>
            <a:custGeom>
              <a:avLst/>
              <a:gdLst/>
              <a:ahLst/>
              <a:cxnLst/>
              <a:rect l="l" t="t" r="r" b="b"/>
              <a:pathLst>
                <a:path w="285" h="164" extrusionOk="0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4" name="Google Shape;6897;p68">
              <a:extLst>
                <a:ext uri="{FF2B5EF4-FFF2-40B4-BE49-F238E27FC236}">
                  <a16:creationId xmlns:a16="http://schemas.microsoft.com/office/drawing/2014/main" id="{29BF457D-416A-43AD-8761-029466AD6464}"/>
                </a:ext>
              </a:extLst>
            </p:cNvPr>
            <p:cNvSpPr/>
            <p:nvPr/>
          </p:nvSpPr>
          <p:spPr>
            <a:xfrm>
              <a:off x="2210472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6898;p68">
              <a:extLst>
                <a:ext uri="{FF2B5EF4-FFF2-40B4-BE49-F238E27FC236}">
                  <a16:creationId xmlns:a16="http://schemas.microsoft.com/office/drawing/2014/main" id="{8CF856EC-E471-3577-020D-788225F6C210}"/>
                </a:ext>
              </a:extLst>
            </p:cNvPr>
            <p:cNvSpPr/>
            <p:nvPr/>
          </p:nvSpPr>
          <p:spPr>
            <a:xfrm>
              <a:off x="2211138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6899;p68">
              <a:extLst>
                <a:ext uri="{FF2B5EF4-FFF2-40B4-BE49-F238E27FC236}">
                  <a16:creationId xmlns:a16="http://schemas.microsoft.com/office/drawing/2014/main" id="{7EC80DE2-910F-1086-6035-50C261191A68}"/>
                </a:ext>
              </a:extLst>
            </p:cNvPr>
            <p:cNvSpPr/>
            <p:nvPr/>
          </p:nvSpPr>
          <p:spPr>
            <a:xfrm>
              <a:off x="2198728" y="15886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6900;p68">
              <a:extLst>
                <a:ext uri="{FF2B5EF4-FFF2-40B4-BE49-F238E27FC236}">
                  <a16:creationId xmlns:a16="http://schemas.microsoft.com/office/drawing/2014/main" id="{D13D39FC-6AB0-A58E-A6B8-000DD2AEAC95}"/>
                </a:ext>
              </a:extLst>
            </p:cNvPr>
            <p:cNvSpPr/>
            <p:nvPr/>
          </p:nvSpPr>
          <p:spPr>
            <a:xfrm>
              <a:off x="2198253" y="1588678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6901;p68">
              <a:extLst>
                <a:ext uri="{FF2B5EF4-FFF2-40B4-BE49-F238E27FC236}">
                  <a16:creationId xmlns:a16="http://schemas.microsoft.com/office/drawing/2014/main" id="{DA68A2DB-6BD0-2B38-968C-9FED881653D3}"/>
                </a:ext>
              </a:extLst>
            </p:cNvPr>
            <p:cNvSpPr/>
            <p:nvPr/>
          </p:nvSpPr>
          <p:spPr>
            <a:xfrm>
              <a:off x="2194071" y="1587579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9" name="Google Shape;6902;p68">
              <a:extLst>
                <a:ext uri="{FF2B5EF4-FFF2-40B4-BE49-F238E27FC236}">
                  <a16:creationId xmlns:a16="http://schemas.microsoft.com/office/drawing/2014/main" id="{F77F3527-AFF8-464C-A5F0-715E962852A8}"/>
                </a:ext>
              </a:extLst>
            </p:cNvPr>
            <p:cNvSpPr/>
            <p:nvPr/>
          </p:nvSpPr>
          <p:spPr>
            <a:xfrm>
              <a:off x="2193650" y="15874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0" name="Google Shape;6903;p68">
              <a:extLst>
                <a:ext uri="{FF2B5EF4-FFF2-40B4-BE49-F238E27FC236}">
                  <a16:creationId xmlns:a16="http://schemas.microsoft.com/office/drawing/2014/main" id="{4A731EB7-2D36-322B-12BB-6D1C09AC111A}"/>
                </a:ext>
              </a:extLst>
            </p:cNvPr>
            <p:cNvSpPr/>
            <p:nvPr/>
          </p:nvSpPr>
          <p:spPr>
            <a:xfrm>
              <a:off x="2197777" y="158858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1" name="Google Shape;6904;p68">
              <a:extLst>
                <a:ext uri="{FF2B5EF4-FFF2-40B4-BE49-F238E27FC236}">
                  <a16:creationId xmlns:a16="http://schemas.microsoft.com/office/drawing/2014/main" id="{CD573E45-6BAC-C00B-1FBA-CB99F963EF6B}"/>
                </a:ext>
              </a:extLst>
            </p:cNvPr>
            <p:cNvSpPr/>
            <p:nvPr/>
          </p:nvSpPr>
          <p:spPr>
            <a:xfrm>
              <a:off x="2209807" y="1589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6905;p68">
              <a:extLst>
                <a:ext uri="{FF2B5EF4-FFF2-40B4-BE49-F238E27FC236}">
                  <a16:creationId xmlns:a16="http://schemas.microsoft.com/office/drawing/2014/main" id="{C13DB84B-1B17-F509-E64F-E1961BAADF30}"/>
                </a:ext>
              </a:extLst>
            </p:cNvPr>
            <p:cNvSpPr/>
            <p:nvPr/>
          </p:nvSpPr>
          <p:spPr>
            <a:xfrm>
              <a:off x="2199298" y="1588719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6906;p68">
              <a:extLst>
                <a:ext uri="{FF2B5EF4-FFF2-40B4-BE49-F238E27FC236}">
                  <a16:creationId xmlns:a16="http://schemas.microsoft.com/office/drawing/2014/main" id="{21DF7AFC-6B8A-38D0-D474-9D3B1B6AC67E}"/>
                </a:ext>
              </a:extLst>
            </p:cNvPr>
            <p:cNvSpPr/>
            <p:nvPr/>
          </p:nvSpPr>
          <p:spPr>
            <a:xfrm>
              <a:off x="2208436" y="1589344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6907;p68">
              <a:extLst>
                <a:ext uri="{FF2B5EF4-FFF2-40B4-BE49-F238E27FC236}">
                  <a16:creationId xmlns:a16="http://schemas.microsoft.com/office/drawing/2014/main" id="{6B7445D1-F03C-B183-A96C-CB603F639C15}"/>
                </a:ext>
              </a:extLst>
            </p:cNvPr>
            <p:cNvSpPr/>
            <p:nvPr/>
          </p:nvSpPr>
          <p:spPr>
            <a:xfrm>
              <a:off x="2202448" y="1589004"/>
              <a:ext cx="5947" cy="353"/>
            </a:xfrm>
            <a:custGeom>
              <a:avLst/>
              <a:gdLst/>
              <a:ahLst/>
              <a:cxnLst/>
              <a:rect l="l" t="t" r="r" b="b"/>
              <a:pathLst>
                <a:path w="438" h="26" extrusionOk="0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6908;p68">
              <a:extLst>
                <a:ext uri="{FF2B5EF4-FFF2-40B4-BE49-F238E27FC236}">
                  <a16:creationId xmlns:a16="http://schemas.microsoft.com/office/drawing/2014/main" id="{D61CCC59-89F2-A794-93CD-E5EE0EC55C0D}"/>
                </a:ext>
              </a:extLst>
            </p:cNvPr>
            <p:cNvSpPr/>
            <p:nvPr/>
          </p:nvSpPr>
          <p:spPr>
            <a:xfrm>
              <a:off x="2213228" y="158919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6909;p68">
              <a:extLst>
                <a:ext uri="{FF2B5EF4-FFF2-40B4-BE49-F238E27FC236}">
                  <a16:creationId xmlns:a16="http://schemas.microsoft.com/office/drawing/2014/main" id="{F47EA516-7946-1D80-789A-7A3D1C87AE55}"/>
                </a:ext>
              </a:extLst>
            </p:cNvPr>
            <p:cNvSpPr/>
            <p:nvPr/>
          </p:nvSpPr>
          <p:spPr>
            <a:xfrm>
              <a:off x="2212047" y="1589289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7" name="Google Shape;6910;p68">
              <a:extLst>
                <a:ext uri="{FF2B5EF4-FFF2-40B4-BE49-F238E27FC236}">
                  <a16:creationId xmlns:a16="http://schemas.microsoft.com/office/drawing/2014/main" id="{925B4CA6-4CAD-EE86-2B2E-7C51D98966D2}"/>
                </a:ext>
              </a:extLst>
            </p:cNvPr>
            <p:cNvSpPr/>
            <p:nvPr/>
          </p:nvSpPr>
          <p:spPr>
            <a:xfrm>
              <a:off x="2211382" y="1589289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8" name="Google Shape;6911;p68">
              <a:extLst>
                <a:ext uri="{FF2B5EF4-FFF2-40B4-BE49-F238E27FC236}">
                  <a16:creationId xmlns:a16="http://schemas.microsoft.com/office/drawing/2014/main" id="{A899DDD3-B250-733B-02FC-9B1A64B5A33B}"/>
                </a:ext>
              </a:extLst>
            </p:cNvPr>
            <p:cNvSpPr/>
            <p:nvPr/>
          </p:nvSpPr>
          <p:spPr>
            <a:xfrm>
              <a:off x="2195876" y="158824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6912;p68">
              <a:extLst>
                <a:ext uri="{FF2B5EF4-FFF2-40B4-BE49-F238E27FC236}">
                  <a16:creationId xmlns:a16="http://schemas.microsoft.com/office/drawing/2014/main" id="{14B96179-431B-B2FE-22A8-2B8239B5D225}"/>
                </a:ext>
              </a:extLst>
            </p:cNvPr>
            <p:cNvSpPr/>
            <p:nvPr/>
          </p:nvSpPr>
          <p:spPr>
            <a:xfrm>
              <a:off x="2195456" y="158810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6913;p68">
              <a:extLst>
                <a:ext uri="{FF2B5EF4-FFF2-40B4-BE49-F238E27FC236}">
                  <a16:creationId xmlns:a16="http://schemas.microsoft.com/office/drawing/2014/main" id="{F45D7339-3EF1-C84F-9ED0-F84B35BE8C4F}"/>
                </a:ext>
              </a:extLst>
            </p:cNvPr>
            <p:cNvSpPr/>
            <p:nvPr/>
          </p:nvSpPr>
          <p:spPr>
            <a:xfrm>
              <a:off x="2196067" y="158833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6914;p68">
              <a:extLst>
                <a:ext uri="{FF2B5EF4-FFF2-40B4-BE49-F238E27FC236}">
                  <a16:creationId xmlns:a16="http://schemas.microsoft.com/office/drawing/2014/main" id="{51B33A1A-07EB-BC1A-296B-F6D447ABFBFB}"/>
                </a:ext>
              </a:extLst>
            </p:cNvPr>
            <p:cNvSpPr/>
            <p:nvPr/>
          </p:nvSpPr>
          <p:spPr>
            <a:xfrm>
              <a:off x="2212658" y="15892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2" name="Google Shape;6915;p68">
              <a:extLst>
                <a:ext uri="{FF2B5EF4-FFF2-40B4-BE49-F238E27FC236}">
                  <a16:creationId xmlns:a16="http://schemas.microsoft.com/office/drawing/2014/main" id="{B3D09759-F8A9-AB03-DA33-AF0CBD843149}"/>
                </a:ext>
              </a:extLst>
            </p:cNvPr>
            <p:cNvSpPr/>
            <p:nvPr/>
          </p:nvSpPr>
          <p:spPr>
            <a:xfrm>
              <a:off x="2196352" y="158839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3" name="Google Shape;6916;p68">
              <a:extLst>
                <a:ext uri="{FF2B5EF4-FFF2-40B4-BE49-F238E27FC236}">
                  <a16:creationId xmlns:a16="http://schemas.microsoft.com/office/drawing/2014/main" id="{D0FBE82A-D2F2-3F55-7EC2-8A1CE904651C}"/>
                </a:ext>
              </a:extLst>
            </p:cNvPr>
            <p:cNvSpPr/>
            <p:nvPr/>
          </p:nvSpPr>
          <p:spPr>
            <a:xfrm>
              <a:off x="2194641" y="15877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4" name="Google Shape;6917;p68">
              <a:extLst>
                <a:ext uri="{FF2B5EF4-FFF2-40B4-BE49-F238E27FC236}">
                  <a16:creationId xmlns:a16="http://schemas.microsoft.com/office/drawing/2014/main" id="{6226A9A5-C8F5-73A8-2649-D4D9EFA2CD80}"/>
                </a:ext>
              </a:extLst>
            </p:cNvPr>
            <p:cNvSpPr/>
            <p:nvPr/>
          </p:nvSpPr>
          <p:spPr>
            <a:xfrm>
              <a:off x="2196976" y="15884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6918;p68">
              <a:extLst>
                <a:ext uri="{FF2B5EF4-FFF2-40B4-BE49-F238E27FC236}">
                  <a16:creationId xmlns:a16="http://schemas.microsoft.com/office/drawing/2014/main" id="{AFEBA506-3BA2-08B0-3B50-BCFE694A2C6F}"/>
                </a:ext>
              </a:extLst>
            </p:cNvPr>
            <p:cNvSpPr/>
            <p:nvPr/>
          </p:nvSpPr>
          <p:spPr>
            <a:xfrm>
              <a:off x="2195075" y="158795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6919;p68">
              <a:extLst>
                <a:ext uri="{FF2B5EF4-FFF2-40B4-BE49-F238E27FC236}">
                  <a16:creationId xmlns:a16="http://schemas.microsoft.com/office/drawing/2014/main" id="{48984FEB-423E-AAA5-39FA-5BD322EB45E7}"/>
                </a:ext>
              </a:extLst>
            </p:cNvPr>
            <p:cNvSpPr/>
            <p:nvPr/>
          </p:nvSpPr>
          <p:spPr>
            <a:xfrm>
              <a:off x="2197356" y="158852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7" name="Google Shape;6920;p68">
              <a:extLst>
                <a:ext uri="{FF2B5EF4-FFF2-40B4-BE49-F238E27FC236}">
                  <a16:creationId xmlns:a16="http://schemas.microsoft.com/office/drawing/2014/main" id="{6100A7EF-72FE-BFF0-8FEE-3599F563AF91}"/>
                </a:ext>
              </a:extLst>
            </p:cNvPr>
            <p:cNvSpPr/>
            <p:nvPr/>
          </p:nvSpPr>
          <p:spPr>
            <a:xfrm>
              <a:off x="2196637" y="158843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8" name="Google Shape;6921;p68">
              <a:extLst>
                <a:ext uri="{FF2B5EF4-FFF2-40B4-BE49-F238E27FC236}">
                  <a16:creationId xmlns:a16="http://schemas.microsoft.com/office/drawing/2014/main" id="{43D51745-14F1-8786-0D7E-88634D2D8871}"/>
                </a:ext>
              </a:extLst>
            </p:cNvPr>
            <p:cNvSpPr/>
            <p:nvPr/>
          </p:nvSpPr>
          <p:spPr>
            <a:xfrm>
              <a:off x="2201783" y="1588963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6922;p68">
              <a:extLst>
                <a:ext uri="{FF2B5EF4-FFF2-40B4-BE49-F238E27FC236}">
                  <a16:creationId xmlns:a16="http://schemas.microsoft.com/office/drawing/2014/main" id="{E7B7786D-C599-3D09-0DD5-D864817E8CBC}"/>
                </a:ext>
              </a:extLst>
            </p:cNvPr>
            <p:cNvSpPr/>
            <p:nvPr/>
          </p:nvSpPr>
          <p:spPr>
            <a:xfrm>
              <a:off x="2201117" y="1588909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0" name="Google Shape;6923;p68">
              <a:extLst>
                <a:ext uri="{FF2B5EF4-FFF2-40B4-BE49-F238E27FC236}">
                  <a16:creationId xmlns:a16="http://schemas.microsoft.com/office/drawing/2014/main" id="{04862620-E507-337E-7974-6DEE15206F3D}"/>
                </a:ext>
              </a:extLst>
            </p:cNvPr>
            <p:cNvSpPr/>
            <p:nvPr/>
          </p:nvSpPr>
          <p:spPr>
            <a:xfrm>
              <a:off x="2199868" y="15888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1" name="Google Shape;6924;p68">
              <a:extLst>
                <a:ext uri="{FF2B5EF4-FFF2-40B4-BE49-F238E27FC236}">
                  <a16:creationId xmlns:a16="http://schemas.microsoft.com/office/drawing/2014/main" id="{1C0B6BBB-3AEE-F33A-69EA-2231A3DEEF5A}"/>
                </a:ext>
              </a:extLst>
            </p:cNvPr>
            <p:cNvSpPr/>
            <p:nvPr/>
          </p:nvSpPr>
          <p:spPr>
            <a:xfrm>
              <a:off x="2200493" y="158886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2" name="Google Shape;6925;p68">
              <a:extLst>
                <a:ext uri="{FF2B5EF4-FFF2-40B4-BE49-F238E27FC236}">
                  <a16:creationId xmlns:a16="http://schemas.microsoft.com/office/drawing/2014/main" id="{C243A406-71AF-508C-60F6-425A4AC98AF1}"/>
                </a:ext>
              </a:extLst>
            </p:cNvPr>
            <p:cNvSpPr/>
            <p:nvPr/>
          </p:nvSpPr>
          <p:spPr>
            <a:xfrm>
              <a:off x="2213799" y="158915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3" name="Google Shape;6926;p68">
              <a:extLst>
                <a:ext uri="{FF2B5EF4-FFF2-40B4-BE49-F238E27FC236}">
                  <a16:creationId xmlns:a16="http://schemas.microsoft.com/office/drawing/2014/main" id="{0AE84731-0231-BCEC-4F57-27A21B436EFE}"/>
                </a:ext>
              </a:extLst>
            </p:cNvPr>
            <p:cNvSpPr/>
            <p:nvPr/>
          </p:nvSpPr>
          <p:spPr>
            <a:xfrm>
              <a:off x="2328882" y="1660259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4" name="Google Shape;6927;p68">
              <a:extLst>
                <a:ext uri="{FF2B5EF4-FFF2-40B4-BE49-F238E27FC236}">
                  <a16:creationId xmlns:a16="http://schemas.microsoft.com/office/drawing/2014/main" id="{AFB30F1C-21BE-384A-4F58-38F0ACCE7F91}"/>
                </a:ext>
              </a:extLst>
            </p:cNvPr>
            <p:cNvSpPr/>
            <p:nvPr/>
          </p:nvSpPr>
          <p:spPr>
            <a:xfrm>
              <a:off x="2335860" y="1655032"/>
              <a:ext cx="1534" cy="204"/>
            </a:xfrm>
            <a:custGeom>
              <a:avLst/>
              <a:gdLst/>
              <a:ahLst/>
              <a:cxnLst/>
              <a:rect l="l" t="t" r="r" b="b"/>
              <a:pathLst>
                <a:path w="113" h="15" extrusionOk="0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5" name="Google Shape;6928;p68">
              <a:extLst>
                <a:ext uri="{FF2B5EF4-FFF2-40B4-BE49-F238E27FC236}">
                  <a16:creationId xmlns:a16="http://schemas.microsoft.com/office/drawing/2014/main" id="{EE0E52DF-23C0-6A0F-2A23-D91AB532D6E9}"/>
                </a:ext>
              </a:extLst>
            </p:cNvPr>
            <p:cNvSpPr/>
            <p:nvPr/>
          </p:nvSpPr>
          <p:spPr>
            <a:xfrm>
              <a:off x="2341468" y="1648039"/>
              <a:ext cx="964" cy="1344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6" name="Google Shape;6929;p68">
              <a:extLst>
                <a:ext uri="{FF2B5EF4-FFF2-40B4-BE49-F238E27FC236}">
                  <a16:creationId xmlns:a16="http://schemas.microsoft.com/office/drawing/2014/main" id="{428055FA-63F3-02AB-C482-4CE6D3C450E9}"/>
                </a:ext>
              </a:extLst>
            </p:cNvPr>
            <p:cNvSpPr/>
            <p:nvPr/>
          </p:nvSpPr>
          <p:spPr>
            <a:xfrm>
              <a:off x="2309574" y="162751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7" name="Google Shape;6930;p68">
              <a:extLst>
                <a:ext uri="{FF2B5EF4-FFF2-40B4-BE49-F238E27FC236}">
                  <a16:creationId xmlns:a16="http://schemas.microsoft.com/office/drawing/2014/main" id="{C8E0926B-860A-1C10-16F1-A5D02EF3F3F8}"/>
                </a:ext>
              </a:extLst>
            </p:cNvPr>
            <p:cNvSpPr/>
            <p:nvPr/>
          </p:nvSpPr>
          <p:spPr>
            <a:xfrm>
              <a:off x="2281483" y="1611298"/>
              <a:ext cx="1303" cy="475"/>
            </a:xfrm>
            <a:custGeom>
              <a:avLst/>
              <a:gdLst/>
              <a:ahLst/>
              <a:cxnLst/>
              <a:rect l="l" t="t" r="r" b="b"/>
              <a:pathLst>
                <a:path w="96" h="35" extrusionOk="0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8" name="Google Shape;6931;p68">
              <a:extLst>
                <a:ext uri="{FF2B5EF4-FFF2-40B4-BE49-F238E27FC236}">
                  <a16:creationId xmlns:a16="http://schemas.microsoft.com/office/drawing/2014/main" id="{FD56B405-A9D2-580D-F3CA-89F944A16F9A}"/>
                </a:ext>
              </a:extLst>
            </p:cNvPr>
            <p:cNvSpPr/>
            <p:nvPr/>
          </p:nvSpPr>
          <p:spPr>
            <a:xfrm>
              <a:off x="2284714" y="1609778"/>
              <a:ext cx="1833" cy="1113"/>
            </a:xfrm>
            <a:custGeom>
              <a:avLst/>
              <a:gdLst/>
              <a:ahLst/>
              <a:cxnLst/>
              <a:rect l="l" t="t" r="r" b="b"/>
              <a:pathLst>
                <a:path w="135" h="82" extrusionOk="0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9" name="Google Shape;6932;p68">
              <a:extLst>
                <a:ext uri="{FF2B5EF4-FFF2-40B4-BE49-F238E27FC236}">
                  <a16:creationId xmlns:a16="http://schemas.microsoft.com/office/drawing/2014/main" id="{28DC78C8-C5E4-7276-92E0-C2E146521358}"/>
                </a:ext>
              </a:extLst>
            </p:cNvPr>
            <p:cNvSpPr/>
            <p:nvPr/>
          </p:nvSpPr>
          <p:spPr>
            <a:xfrm>
              <a:off x="2314625" y="1629832"/>
              <a:ext cx="1860" cy="1018"/>
            </a:xfrm>
            <a:custGeom>
              <a:avLst/>
              <a:gdLst/>
              <a:ahLst/>
              <a:cxnLst/>
              <a:rect l="l" t="t" r="r" b="b"/>
              <a:pathLst>
                <a:path w="137" h="75" extrusionOk="0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0" name="Google Shape;6933;p68">
              <a:extLst>
                <a:ext uri="{FF2B5EF4-FFF2-40B4-BE49-F238E27FC236}">
                  <a16:creationId xmlns:a16="http://schemas.microsoft.com/office/drawing/2014/main" id="{2E287E28-F0E9-5284-006A-A21E03791E37}"/>
                </a:ext>
              </a:extLst>
            </p:cNvPr>
            <p:cNvSpPr/>
            <p:nvPr/>
          </p:nvSpPr>
          <p:spPr>
            <a:xfrm>
              <a:off x="2299079" y="1615860"/>
              <a:ext cx="339" cy="1494"/>
            </a:xfrm>
            <a:custGeom>
              <a:avLst/>
              <a:gdLst/>
              <a:ahLst/>
              <a:cxnLst/>
              <a:rect l="l" t="t" r="r" b="b"/>
              <a:pathLst>
                <a:path w="25" h="110" extrusionOk="0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1" name="Google Shape;6934;p68">
              <a:extLst>
                <a:ext uri="{FF2B5EF4-FFF2-40B4-BE49-F238E27FC236}">
                  <a16:creationId xmlns:a16="http://schemas.microsoft.com/office/drawing/2014/main" id="{E7324984-06D3-EED3-D4B1-47A9E89AC874}"/>
                </a:ext>
              </a:extLst>
            </p:cNvPr>
            <p:cNvSpPr/>
            <p:nvPr/>
          </p:nvSpPr>
          <p:spPr>
            <a:xfrm>
              <a:off x="2291136" y="1609398"/>
              <a:ext cx="2824" cy="339"/>
            </a:xfrm>
            <a:custGeom>
              <a:avLst/>
              <a:gdLst/>
              <a:ahLst/>
              <a:cxnLst/>
              <a:rect l="l" t="t" r="r" b="b"/>
              <a:pathLst>
                <a:path w="208" h="25" extrusionOk="0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2" name="Google Shape;6935;p68">
              <a:extLst>
                <a:ext uri="{FF2B5EF4-FFF2-40B4-BE49-F238E27FC236}">
                  <a16:creationId xmlns:a16="http://schemas.microsoft.com/office/drawing/2014/main" id="{FAAE0CC4-899D-ABC9-6C1A-58E1258C59EB}"/>
                </a:ext>
              </a:extLst>
            </p:cNvPr>
            <p:cNvSpPr/>
            <p:nvPr/>
          </p:nvSpPr>
          <p:spPr>
            <a:xfrm>
              <a:off x="2341862" y="1642581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3" name="Google Shape;6936;p68">
              <a:extLst>
                <a:ext uri="{FF2B5EF4-FFF2-40B4-BE49-F238E27FC236}">
                  <a16:creationId xmlns:a16="http://schemas.microsoft.com/office/drawing/2014/main" id="{E8DFBCD2-62CD-2A6A-6754-8690A1BC14D3}"/>
                </a:ext>
              </a:extLst>
            </p:cNvPr>
            <p:cNvSpPr/>
            <p:nvPr/>
          </p:nvSpPr>
          <p:spPr>
            <a:xfrm>
              <a:off x="2337476" y="1655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4" name="Google Shape;6937;p68">
              <a:extLst>
                <a:ext uri="{FF2B5EF4-FFF2-40B4-BE49-F238E27FC236}">
                  <a16:creationId xmlns:a16="http://schemas.microsoft.com/office/drawing/2014/main" id="{AD6D8B03-9246-0A4E-1165-B84DCF008E85}"/>
                </a:ext>
              </a:extLst>
            </p:cNvPr>
            <p:cNvSpPr/>
            <p:nvPr/>
          </p:nvSpPr>
          <p:spPr>
            <a:xfrm>
              <a:off x="2328692" y="165902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5" name="Google Shape;6938;p68">
              <a:extLst>
                <a:ext uri="{FF2B5EF4-FFF2-40B4-BE49-F238E27FC236}">
                  <a16:creationId xmlns:a16="http://schemas.microsoft.com/office/drawing/2014/main" id="{7333582C-AB0E-C1A9-0964-506DDA8E0AD5}"/>
                </a:ext>
              </a:extLst>
            </p:cNvPr>
            <p:cNvSpPr/>
            <p:nvPr/>
          </p:nvSpPr>
          <p:spPr>
            <a:xfrm>
              <a:off x="2328787" y="16595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6" name="Google Shape;6939;p68">
              <a:extLst>
                <a:ext uri="{FF2B5EF4-FFF2-40B4-BE49-F238E27FC236}">
                  <a16:creationId xmlns:a16="http://schemas.microsoft.com/office/drawing/2014/main" id="{49565E0D-E651-778F-14AD-5F20FEF086C2}"/>
                </a:ext>
              </a:extLst>
            </p:cNvPr>
            <p:cNvSpPr/>
            <p:nvPr/>
          </p:nvSpPr>
          <p:spPr>
            <a:xfrm>
              <a:off x="2328692" y="1658779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7" name="Google Shape;6940;p68">
              <a:extLst>
                <a:ext uri="{FF2B5EF4-FFF2-40B4-BE49-F238E27FC236}">
                  <a16:creationId xmlns:a16="http://schemas.microsoft.com/office/drawing/2014/main" id="{181883D5-EB95-2216-648F-2245ECD0F5D4}"/>
                </a:ext>
              </a:extLst>
            </p:cNvPr>
            <p:cNvSpPr/>
            <p:nvPr/>
          </p:nvSpPr>
          <p:spPr>
            <a:xfrm>
              <a:off x="2328827" y="165991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8" name="Google Shape;6941;p68">
              <a:extLst>
                <a:ext uri="{FF2B5EF4-FFF2-40B4-BE49-F238E27FC236}">
                  <a16:creationId xmlns:a16="http://schemas.microsoft.com/office/drawing/2014/main" id="{E2079695-9B96-818B-643D-E9FF68DADFB1}"/>
                </a:ext>
              </a:extLst>
            </p:cNvPr>
            <p:cNvSpPr/>
            <p:nvPr/>
          </p:nvSpPr>
          <p:spPr>
            <a:xfrm>
              <a:off x="2328732" y="165925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9" name="Google Shape;6942;p68">
              <a:extLst>
                <a:ext uri="{FF2B5EF4-FFF2-40B4-BE49-F238E27FC236}">
                  <a16:creationId xmlns:a16="http://schemas.microsoft.com/office/drawing/2014/main" id="{78CF614A-A50C-6FD8-9A58-0104DE0F387C}"/>
                </a:ext>
              </a:extLst>
            </p:cNvPr>
            <p:cNvSpPr/>
            <p:nvPr/>
          </p:nvSpPr>
          <p:spPr>
            <a:xfrm>
              <a:off x="2341957" y="1637680"/>
              <a:ext cx="1914" cy="3489"/>
            </a:xfrm>
            <a:custGeom>
              <a:avLst/>
              <a:gdLst/>
              <a:ahLst/>
              <a:cxnLst/>
              <a:rect l="l" t="t" r="r" b="b"/>
              <a:pathLst>
                <a:path w="141" h="257" extrusionOk="0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0" name="Google Shape;6943;p68">
              <a:extLst>
                <a:ext uri="{FF2B5EF4-FFF2-40B4-BE49-F238E27FC236}">
                  <a16:creationId xmlns:a16="http://schemas.microsoft.com/office/drawing/2014/main" id="{BDF065E2-D7CE-26C7-09B7-B218E733C89B}"/>
                </a:ext>
              </a:extLst>
            </p:cNvPr>
            <p:cNvSpPr/>
            <p:nvPr/>
          </p:nvSpPr>
          <p:spPr>
            <a:xfrm>
              <a:off x="2282908" y="1603600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1" name="Google Shape;6944;p68">
              <a:extLst>
                <a:ext uri="{FF2B5EF4-FFF2-40B4-BE49-F238E27FC236}">
                  <a16:creationId xmlns:a16="http://schemas.microsoft.com/office/drawing/2014/main" id="{C29C1D34-2D31-2BFF-E3DB-A04576DDD864}"/>
                </a:ext>
              </a:extLst>
            </p:cNvPr>
            <p:cNvSpPr/>
            <p:nvPr/>
          </p:nvSpPr>
          <p:spPr>
            <a:xfrm>
              <a:off x="2279161" y="1602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2" name="Google Shape;6945;p68">
              <a:extLst>
                <a:ext uri="{FF2B5EF4-FFF2-40B4-BE49-F238E27FC236}">
                  <a16:creationId xmlns:a16="http://schemas.microsoft.com/office/drawing/2014/main" id="{AAAD5B0A-10C7-0BDE-BCA1-08056A230CD2}"/>
                </a:ext>
              </a:extLst>
            </p:cNvPr>
            <p:cNvSpPr/>
            <p:nvPr/>
          </p:nvSpPr>
          <p:spPr>
            <a:xfrm>
              <a:off x="2283438" y="15943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3" name="Google Shape;6946;p68">
              <a:extLst>
                <a:ext uri="{FF2B5EF4-FFF2-40B4-BE49-F238E27FC236}">
                  <a16:creationId xmlns:a16="http://schemas.microsoft.com/office/drawing/2014/main" id="{D51C06BD-86F4-4FBD-438B-D716B5FCAD95}"/>
                </a:ext>
              </a:extLst>
            </p:cNvPr>
            <p:cNvSpPr/>
            <p:nvPr/>
          </p:nvSpPr>
          <p:spPr>
            <a:xfrm>
              <a:off x="2280342" y="1602690"/>
              <a:ext cx="2580" cy="869"/>
            </a:xfrm>
            <a:custGeom>
              <a:avLst/>
              <a:gdLst/>
              <a:ahLst/>
              <a:cxnLst/>
              <a:rect l="l" t="t" r="r" b="b"/>
              <a:pathLst>
                <a:path w="190" h="64" extrusionOk="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4" name="Google Shape;6947;p68">
              <a:extLst>
                <a:ext uri="{FF2B5EF4-FFF2-40B4-BE49-F238E27FC236}">
                  <a16:creationId xmlns:a16="http://schemas.microsoft.com/office/drawing/2014/main" id="{0CF6ED2E-103D-D4F8-718C-304943D031FF}"/>
                </a:ext>
              </a:extLst>
            </p:cNvPr>
            <p:cNvSpPr/>
            <p:nvPr/>
          </p:nvSpPr>
          <p:spPr>
            <a:xfrm>
              <a:off x="2280532" y="1608488"/>
              <a:ext cx="964" cy="2824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5" name="Google Shape;6948;p68">
              <a:extLst>
                <a:ext uri="{FF2B5EF4-FFF2-40B4-BE49-F238E27FC236}">
                  <a16:creationId xmlns:a16="http://schemas.microsoft.com/office/drawing/2014/main" id="{5323C0DB-FE7F-A5C7-AD96-3DC873F09230}"/>
                </a:ext>
              </a:extLst>
            </p:cNvPr>
            <p:cNvSpPr/>
            <p:nvPr/>
          </p:nvSpPr>
          <p:spPr>
            <a:xfrm>
              <a:off x="2278631" y="1589724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6949;p68">
              <a:extLst>
                <a:ext uri="{FF2B5EF4-FFF2-40B4-BE49-F238E27FC236}">
                  <a16:creationId xmlns:a16="http://schemas.microsoft.com/office/drawing/2014/main" id="{4CBBC804-C994-EE77-7991-E70F1D736BC6}"/>
                </a:ext>
              </a:extLst>
            </p:cNvPr>
            <p:cNvSpPr/>
            <p:nvPr/>
          </p:nvSpPr>
          <p:spPr>
            <a:xfrm>
              <a:off x="2256066" y="157037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6950;p68">
              <a:extLst>
                <a:ext uri="{FF2B5EF4-FFF2-40B4-BE49-F238E27FC236}">
                  <a16:creationId xmlns:a16="http://schemas.microsoft.com/office/drawing/2014/main" id="{5C666D6B-788D-E827-B81E-D066FB32C54D}"/>
                </a:ext>
              </a:extLst>
            </p:cNvPr>
            <p:cNvSpPr/>
            <p:nvPr/>
          </p:nvSpPr>
          <p:spPr>
            <a:xfrm>
              <a:off x="2276215" y="1585868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6951;p68">
              <a:extLst>
                <a:ext uri="{FF2B5EF4-FFF2-40B4-BE49-F238E27FC236}">
                  <a16:creationId xmlns:a16="http://schemas.microsoft.com/office/drawing/2014/main" id="{13A9B5B2-CEE6-9089-FDCD-4B36EF9CBCE5}"/>
                </a:ext>
              </a:extLst>
            </p:cNvPr>
            <p:cNvSpPr/>
            <p:nvPr/>
          </p:nvSpPr>
          <p:spPr>
            <a:xfrm>
              <a:off x="2281293" y="1611013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6952;p68">
              <a:extLst>
                <a:ext uri="{FF2B5EF4-FFF2-40B4-BE49-F238E27FC236}">
                  <a16:creationId xmlns:a16="http://schemas.microsoft.com/office/drawing/2014/main" id="{E46A9AA8-D9CA-48F5-674F-E3E731CA4C4D}"/>
                </a:ext>
              </a:extLst>
            </p:cNvPr>
            <p:cNvSpPr/>
            <p:nvPr/>
          </p:nvSpPr>
          <p:spPr>
            <a:xfrm>
              <a:off x="2250879" y="1556826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0" name="Google Shape;6953;p68">
              <a:extLst>
                <a:ext uri="{FF2B5EF4-FFF2-40B4-BE49-F238E27FC236}">
                  <a16:creationId xmlns:a16="http://schemas.microsoft.com/office/drawing/2014/main" id="{A6F13F2E-7D60-0FB0-F8B1-2A30AB4DE62F}"/>
                </a:ext>
              </a:extLst>
            </p:cNvPr>
            <p:cNvSpPr/>
            <p:nvPr/>
          </p:nvSpPr>
          <p:spPr>
            <a:xfrm>
              <a:off x="2250539" y="155644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1" name="Google Shape;6954;p68">
              <a:extLst>
                <a:ext uri="{FF2B5EF4-FFF2-40B4-BE49-F238E27FC236}">
                  <a16:creationId xmlns:a16="http://schemas.microsoft.com/office/drawing/2014/main" id="{7EFF8B04-8B14-31AE-4B26-AE5807F03A4F}"/>
                </a:ext>
              </a:extLst>
            </p:cNvPr>
            <p:cNvSpPr/>
            <p:nvPr/>
          </p:nvSpPr>
          <p:spPr>
            <a:xfrm>
              <a:off x="2255577" y="1568760"/>
              <a:ext cx="489" cy="1629"/>
            </a:xfrm>
            <a:custGeom>
              <a:avLst/>
              <a:gdLst/>
              <a:ahLst/>
              <a:cxnLst/>
              <a:rect l="l" t="t" r="r" b="b"/>
              <a:pathLst>
                <a:path w="36" h="120" extrusionOk="0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6955;p68">
              <a:extLst>
                <a:ext uri="{FF2B5EF4-FFF2-40B4-BE49-F238E27FC236}">
                  <a16:creationId xmlns:a16="http://schemas.microsoft.com/office/drawing/2014/main" id="{04267B88-532A-2D76-74A6-2870557C48BB}"/>
                </a:ext>
              </a:extLst>
            </p:cNvPr>
            <p:cNvSpPr/>
            <p:nvPr/>
          </p:nvSpPr>
          <p:spPr>
            <a:xfrm>
              <a:off x="2250119" y="1555590"/>
              <a:ext cx="394" cy="828"/>
            </a:xfrm>
            <a:custGeom>
              <a:avLst/>
              <a:gdLst/>
              <a:ahLst/>
              <a:cxnLst/>
              <a:rect l="l" t="t" r="r" b="b"/>
              <a:pathLst>
                <a:path w="29" h="61" extrusionOk="0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6956;p68">
              <a:extLst>
                <a:ext uri="{FF2B5EF4-FFF2-40B4-BE49-F238E27FC236}">
                  <a16:creationId xmlns:a16="http://schemas.microsoft.com/office/drawing/2014/main" id="{5F3B84B3-56C9-1070-5A86-A120AD49A345}"/>
                </a:ext>
              </a:extLst>
            </p:cNvPr>
            <p:cNvSpPr/>
            <p:nvPr/>
          </p:nvSpPr>
          <p:spPr>
            <a:xfrm>
              <a:off x="2255957" y="1570131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6957;p68">
              <a:extLst>
                <a:ext uri="{FF2B5EF4-FFF2-40B4-BE49-F238E27FC236}">
                  <a16:creationId xmlns:a16="http://schemas.microsoft.com/office/drawing/2014/main" id="{4EDD854B-2DB9-39FE-361B-B3E8FD8637B7}"/>
                </a:ext>
              </a:extLst>
            </p:cNvPr>
            <p:cNvSpPr/>
            <p:nvPr/>
          </p:nvSpPr>
          <p:spPr>
            <a:xfrm>
              <a:off x="221166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5" name="Google Shape;6958;p68">
              <a:extLst>
                <a:ext uri="{FF2B5EF4-FFF2-40B4-BE49-F238E27FC236}">
                  <a16:creationId xmlns:a16="http://schemas.microsoft.com/office/drawing/2014/main" id="{3EDF72E2-480D-1A7B-6646-1FA52ED8E24E}"/>
                </a:ext>
              </a:extLst>
            </p:cNvPr>
            <p:cNvSpPr/>
            <p:nvPr/>
          </p:nvSpPr>
          <p:spPr>
            <a:xfrm>
              <a:off x="2211898" y="1583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6" name="Google Shape;6959;p68">
              <a:extLst>
                <a:ext uri="{FF2B5EF4-FFF2-40B4-BE49-F238E27FC236}">
                  <a16:creationId xmlns:a16="http://schemas.microsoft.com/office/drawing/2014/main" id="{68F47ACF-9572-0C9A-B804-0B0917DFB2B9}"/>
                </a:ext>
              </a:extLst>
            </p:cNvPr>
            <p:cNvSpPr/>
            <p:nvPr/>
          </p:nvSpPr>
          <p:spPr>
            <a:xfrm>
              <a:off x="2211382" y="15833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6960;p68">
              <a:extLst>
                <a:ext uri="{FF2B5EF4-FFF2-40B4-BE49-F238E27FC236}">
                  <a16:creationId xmlns:a16="http://schemas.microsoft.com/office/drawing/2014/main" id="{93C3F474-E4A8-7F43-5655-8CDE48DC1B96}"/>
                </a:ext>
              </a:extLst>
            </p:cNvPr>
            <p:cNvSpPr/>
            <p:nvPr/>
          </p:nvSpPr>
          <p:spPr>
            <a:xfrm>
              <a:off x="221147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6961;p68">
              <a:extLst>
                <a:ext uri="{FF2B5EF4-FFF2-40B4-BE49-F238E27FC236}">
                  <a16:creationId xmlns:a16="http://schemas.microsoft.com/office/drawing/2014/main" id="{2D52786A-14F2-461A-DC9A-74A7B5796EEA}"/>
                </a:ext>
              </a:extLst>
            </p:cNvPr>
            <p:cNvSpPr/>
            <p:nvPr/>
          </p:nvSpPr>
          <p:spPr>
            <a:xfrm>
              <a:off x="2212753" y="158373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6962;p68">
              <a:extLst>
                <a:ext uri="{FF2B5EF4-FFF2-40B4-BE49-F238E27FC236}">
                  <a16:creationId xmlns:a16="http://schemas.microsoft.com/office/drawing/2014/main" id="{4A7FE4F4-AC06-6AC6-6AD2-7644D0313A7D}"/>
                </a:ext>
              </a:extLst>
            </p:cNvPr>
            <p:cNvSpPr/>
            <p:nvPr/>
          </p:nvSpPr>
          <p:spPr>
            <a:xfrm>
              <a:off x="2212427" y="158354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6963;p68">
              <a:extLst>
                <a:ext uri="{FF2B5EF4-FFF2-40B4-BE49-F238E27FC236}">
                  <a16:creationId xmlns:a16="http://schemas.microsoft.com/office/drawing/2014/main" id="{EF7C19ED-11F5-0598-C74F-400E51A613E6}"/>
                </a:ext>
              </a:extLst>
            </p:cNvPr>
            <p:cNvSpPr/>
            <p:nvPr/>
          </p:nvSpPr>
          <p:spPr>
            <a:xfrm>
              <a:off x="2212142" y="15834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1" name="Google Shape;6964;p68">
              <a:extLst>
                <a:ext uri="{FF2B5EF4-FFF2-40B4-BE49-F238E27FC236}">
                  <a16:creationId xmlns:a16="http://schemas.microsoft.com/office/drawing/2014/main" id="{F23BBB70-F652-786C-8EDD-F0679AB1BFC3}"/>
                </a:ext>
              </a:extLst>
            </p:cNvPr>
            <p:cNvSpPr/>
            <p:nvPr/>
          </p:nvSpPr>
          <p:spPr>
            <a:xfrm>
              <a:off x="2213093" y="1583872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2" name="Google Shape;6965;p68">
              <a:extLst>
                <a:ext uri="{FF2B5EF4-FFF2-40B4-BE49-F238E27FC236}">
                  <a16:creationId xmlns:a16="http://schemas.microsoft.com/office/drawing/2014/main" id="{DF170AD1-C2EF-C6AD-0F72-2735E2ADC59A}"/>
                </a:ext>
              </a:extLst>
            </p:cNvPr>
            <p:cNvSpPr/>
            <p:nvPr/>
          </p:nvSpPr>
          <p:spPr>
            <a:xfrm>
              <a:off x="2213853" y="1584972"/>
              <a:ext cx="394" cy="4195"/>
            </a:xfrm>
            <a:custGeom>
              <a:avLst/>
              <a:gdLst/>
              <a:ahLst/>
              <a:cxnLst/>
              <a:rect l="l" t="t" r="r" b="b"/>
              <a:pathLst>
                <a:path w="29" h="309" extrusionOk="0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6966;p68">
              <a:extLst>
                <a:ext uri="{FF2B5EF4-FFF2-40B4-BE49-F238E27FC236}">
                  <a16:creationId xmlns:a16="http://schemas.microsoft.com/office/drawing/2014/main" id="{4A4ECF14-F0A8-0363-4BD3-A378C19C0B37}"/>
                </a:ext>
              </a:extLst>
            </p:cNvPr>
            <p:cNvSpPr/>
            <p:nvPr/>
          </p:nvSpPr>
          <p:spPr>
            <a:xfrm>
              <a:off x="2204009" y="1581143"/>
              <a:ext cx="774" cy="27"/>
            </a:xfrm>
            <a:custGeom>
              <a:avLst/>
              <a:gdLst/>
              <a:ahLst/>
              <a:cxnLst/>
              <a:rect l="l" t="t" r="r" b="b"/>
              <a:pathLst>
                <a:path w="57" h="2" extrusionOk="0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6967;p68">
              <a:extLst>
                <a:ext uri="{FF2B5EF4-FFF2-40B4-BE49-F238E27FC236}">
                  <a16:creationId xmlns:a16="http://schemas.microsoft.com/office/drawing/2014/main" id="{10AF9A99-5B51-70A2-A311-57453BAA5192}"/>
                </a:ext>
              </a:extLst>
            </p:cNvPr>
            <p:cNvSpPr/>
            <p:nvPr/>
          </p:nvSpPr>
          <p:spPr>
            <a:xfrm>
              <a:off x="2205815" y="1581360"/>
              <a:ext cx="5485" cy="2172"/>
            </a:xfrm>
            <a:custGeom>
              <a:avLst/>
              <a:gdLst/>
              <a:ahLst/>
              <a:cxnLst/>
              <a:rect l="l" t="t" r="r" b="b"/>
              <a:pathLst>
                <a:path w="404" h="160" extrusionOk="0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6968;p68">
              <a:extLst>
                <a:ext uri="{FF2B5EF4-FFF2-40B4-BE49-F238E27FC236}">
                  <a16:creationId xmlns:a16="http://schemas.microsoft.com/office/drawing/2014/main" id="{D539EED9-7ECD-75E4-A1C4-3E76B08586D7}"/>
                </a:ext>
              </a:extLst>
            </p:cNvPr>
            <p:cNvSpPr/>
            <p:nvPr/>
          </p:nvSpPr>
          <p:spPr>
            <a:xfrm>
              <a:off x="2204824" y="1581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6969;p68">
              <a:extLst>
                <a:ext uri="{FF2B5EF4-FFF2-40B4-BE49-F238E27FC236}">
                  <a16:creationId xmlns:a16="http://schemas.microsoft.com/office/drawing/2014/main" id="{E875A63D-2730-C76C-82AB-78C051B93996}"/>
                </a:ext>
              </a:extLst>
            </p:cNvPr>
            <p:cNvSpPr/>
            <p:nvPr/>
          </p:nvSpPr>
          <p:spPr>
            <a:xfrm>
              <a:off x="2205720" y="1581265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6970;p68">
              <a:extLst>
                <a:ext uri="{FF2B5EF4-FFF2-40B4-BE49-F238E27FC236}">
                  <a16:creationId xmlns:a16="http://schemas.microsoft.com/office/drawing/2014/main" id="{7319A333-A97E-171A-D6C6-7D13D967F58C}"/>
                </a:ext>
              </a:extLst>
            </p:cNvPr>
            <p:cNvSpPr/>
            <p:nvPr/>
          </p:nvSpPr>
          <p:spPr>
            <a:xfrm>
              <a:off x="2205530" y="158121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8" name="Google Shape;6971;p68">
              <a:extLst>
                <a:ext uri="{FF2B5EF4-FFF2-40B4-BE49-F238E27FC236}">
                  <a16:creationId xmlns:a16="http://schemas.microsoft.com/office/drawing/2014/main" id="{8B8B63F5-BDEC-4BDA-D54E-A6677471241C}"/>
                </a:ext>
              </a:extLst>
            </p:cNvPr>
            <p:cNvSpPr/>
            <p:nvPr/>
          </p:nvSpPr>
          <p:spPr>
            <a:xfrm>
              <a:off x="2205055" y="158115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9" name="Google Shape;6972;p68">
              <a:extLst>
                <a:ext uri="{FF2B5EF4-FFF2-40B4-BE49-F238E27FC236}">
                  <a16:creationId xmlns:a16="http://schemas.microsoft.com/office/drawing/2014/main" id="{36B7AEE6-B28B-BC7E-CD50-FEABADFF18C8}"/>
                </a:ext>
              </a:extLst>
            </p:cNvPr>
            <p:cNvSpPr/>
            <p:nvPr/>
          </p:nvSpPr>
          <p:spPr>
            <a:xfrm>
              <a:off x="2205299" y="158115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0" name="Google Shape;6973;p68">
              <a:extLst>
                <a:ext uri="{FF2B5EF4-FFF2-40B4-BE49-F238E27FC236}">
                  <a16:creationId xmlns:a16="http://schemas.microsoft.com/office/drawing/2014/main" id="{56DA5F2F-A627-C064-D8B3-B501956ED5D9}"/>
                </a:ext>
              </a:extLst>
            </p:cNvPr>
            <p:cNvSpPr/>
            <p:nvPr/>
          </p:nvSpPr>
          <p:spPr>
            <a:xfrm>
              <a:off x="2213894" y="1589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1" name="Google Shape;6974;p68">
              <a:extLst>
                <a:ext uri="{FF2B5EF4-FFF2-40B4-BE49-F238E27FC236}">
                  <a16:creationId xmlns:a16="http://schemas.microsoft.com/office/drawing/2014/main" id="{ADD64955-69F8-31A5-940F-77A4D99F42DB}"/>
                </a:ext>
              </a:extLst>
            </p:cNvPr>
            <p:cNvSpPr/>
            <p:nvPr/>
          </p:nvSpPr>
          <p:spPr>
            <a:xfrm>
              <a:off x="2269276" y="1477017"/>
              <a:ext cx="1629" cy="1303"/>
            </a:xfrm>
            <a:custGeom>
              <a:avLst/>
              <a:gdLst/>
              <a:ahLst/>
              <a:cxnLst/>
              <a:rect l="l" t="t" r="r" b="b"/>
              <a:pathLst>
                <a:path w="120" h="96" extrusionOk="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2" name="Google Shape;6975;p68">
              <a:extLst>
                <a:ext uri="{FF2B5EF4-FFF2-40B4-BE49-F238E27FC236}">
                  <a16:creationId xmlns:a16="http://schemas.microsoft.com/office/drawing/2014/main" id="{5570F34E-69E5-EEF7-3D4F-D8B07E1EC714}"/>
                </a:ext>
              </a:extLst>
            </p:cNvPr>
            <p:cNvSpPr/>
            <p:nvPr/>
          </p:nvSpPr>
          <p:spPr>
            <a:xfrm>
              <a:off x="2260193" y="1430147"/>
              <a:ext cx="3394" cy="1398"/>
            </a:xfrm>
            <a:custGeom>
              <a:avLst/>
              <a:gdLst/>
              <a:ahLst/>
              <a:cxnLst/>
              <a:rect l="l" t="t" r="r" b="b"/>
              <a:pathLst>
                <a:path w="250" h="103" extrusionOk="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3" name="Google Shape;6976;p68">
              <a:extLst>
                <a:ext uri="{FF2B5EF4-FFF2-40B4-BE49-F238E27FC236}">
                  <a16:creationId xmlns:a16="http://schemas.microsoft.com/office/drawing/2014/main" id="{46C79FB7-6D24-D440-046B-6D2DA02D2D25}"/>
                </a:ext>
              </a:extLst>
            </p:cNvPr>
            <p:cNvSpPr/>
            <p:nvPr/>
          </p:nvSpPr>
          <p:spPr>
            <a:xfrm>
              <a:off x="2262664" y="1417466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4" name="Google Shape;6977;p68">
              <a:extLst>
                <a:ext uri="{FF2B5EF4-FFF2-40B4-BE49-F238E27FC236}">
                  <a16:creationId xmlns:a16="http://schemas.microsoft.com/office/drawing/2014/main" id="{1616DBEE-822B-269C-8ECF-AC9A38E06554}"/>
                </a:ext>
              </a:extLst>
            </p:cNvPr>
            <p:cNvSpPr/>
            <p:nvPr/>
          </p:nvSpPr>
          <p:spPr>
            <a:xfrm>
              <a:off x="2263520" y="1448640"/>
              <a:ext cx="6246" cy="10047"/>
            </a:xfrm>
            <a:custGeom>
              <a:avLst/>
              <a:gdLst/>
              <a:ahLst/>
              <a:cxnLst/>
              <a:rect l="l" t="t" r="r" b="b"/>
              <a:pathLst>
                <a:path w="460" h="740" extrusionOk="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5" name="Google Shape;6978;p68">
              <a:extLst>
                <a:ext uri="{FF2B5EF4-FFF2-40B4-BE49-F238E27FC236}">
                  <a16:creationId xmlns:a16="http://schemas.microsoft.com/office/drawing/2014/main" id="{A51B0B2F-6704-5761-7CF9-A4244CEE3024}"/>
                </a:ext>
              </a:extLst>
            </p:cNvPr>
            <p:cNvSpPr/>
            <p:nvPr/>
          </p:nvSpPr>
          <p:spPr>
            <a:xfrm>
              <a:off x="2269127" y="14765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6" name="Google Shape;6979;p68">
              <a:extLst>
                <a:ext uri="{FF2B5EF4-FFF2-40B4-BE49-F238E27FC236}">
                  <a16:creationId xmlns:a16="http://schemas.microsoft.com/office/drawing/2014/main" id="{56CA398A-680F-4E3C-A208-466613E07947}"/>
                </a:ext>
              </a:extLst>
            </p:cNvPr>
            <p:cNvSpPr/>
            <p:nvPr/>
          </p:nvSpPr>
          <p:spPr>
            <a:xfrm>
              <a:off x="2257002" y="151961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6980;p68">
              <a:extLst>
                <a:ext uri="{FF2B5EF4-FFF2-40B4-BE49-F238E27FC236}">
                  <a16:creationId xmlns:a16="http://schemas.microsoft.com/office/drawing/2014/main" id="{5CB1AF38-67CC-104C-4735-662071C48DAF}"/>
                </a:ext>
              </a:extLst>
            </p:cNvPr>
            <p:cNvSpPr/>
            <p:nvPr/>
          </p:nvSpPr>
          <p:spPr>
            <a:xfrm>
              <a:off x="2271082" y="1504593"/>
              <a:ext cx="3476" cy="2716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6981;p68">
              <a:extLst>
                <a:ext uri="{FF2B5EF4-FFF2-40B4-BE49-F238E27FC236}">
                  <a16:creationId xmlns:a16="http://schemas.microsoft.com/office/drawing/2014/main" id="{EC6BF3F9-49E8-8CD4-A414-E41D30A583F6}"/>
                </a:ext>
              </a:extLst>
            </p:cNvPr>
            <p:cNvSpPr/>
            <p:nvPr/>
          </p:nvSpPr>
          <p:spPr>
            <a:xfrm>
              <a:off x="2268801" y="1485625"/>
              <a:ext cx="3286" cy="2295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6982;p68">
              <a:extLst>
                <a:ext uri="{FF2B5EF4-FFF2-40B4-BE49-F238E27FC236}">
                  <a16:creationId xmlns:a16="http://schemas.microsoft.com/office/drawing/2014/main" id="{8535E69E-09D2-E494-3C41-9F9A6BB63041}"/>
                </a:ext>
              </a:extLst>
            </p:cNvPr>
            <p:cNvSpPr/>
            <p:nvPr/>
          </p:nvSpPr>
          <p:spPr>
            <a:xfrm>
              <a:off x="2257966" y="1513187"/>
              <a:ext cx="8282" cy="5580"/>
            </a:xfrm>
            <a:custGeom>
              <a:avLst/>
              <a:gdLst/>
              <a:ahLst/>
              <a:cxnLst/>
              <a:rect l="l" t="t" r="r" b="b"/>
              <a:pathLst>
                <a:path w="610" h="411" extrusionOk="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0" name="Google Shape;6983;p68">
              <a:extLst>
                <a:ext uri="{FF2B5EF4-FFF2-40B4-BE49-F238E27FC236}">
                  <a16:creationId xmlns:a16="http://schemas.microsoft.com/office/drawing/2014/main" id="{36380B95-9299-F29F-8439-219526588DA9}"/>
                </a:ext>
              </a:extLst>
            </p:cNvPr>
            <p:cNvSpPr/>
            <p:nvPr/>
          </p:nvSpPr>
          <p:spPr>
            <a:xfrm>
              <a:off x="2256581" y="152012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1" name="Google Shape;6984;p68">
              <a:extLst>
                <a:ext uri="{FF2B5EF4-FFF2-40B4-BE49-F238E27FC236}">
                  <a16:creationId xmlns:a16="http://schemas.microsoft.com/office/drawing/2014/main" id="{F6D45FB5-2879-A33C-5F43-75EB7CE0A218}"/>
                </a:ext>
              </a:extLst>
            </p:cNvPr>
            <p:cNvSpPr/>
            <p:nvPr/>
          </p:nvSpPr>
          <p:spPr>
            <a:xfrm>
              <a:off x="2274449" y="1489372"/>
              <a:ext cx="6056" cy="6816"/>
            </a:xfrm>
            <a:custGeom>
              <a:avLst/>
              <a:gdLst/>
              <a:ahLst/>
              <a:cxnLst/>
              <a:rect l="l" t="t" r="r" b="b"/>
              <a:pathLst>
                <a:path w="446" h="502" extrusionOk="0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2" name="Google Shape;6985;p68">
              <a:extLst>
                <a:ext uri="{FF2B5EF4-FFF2-40B4-BE49-F238E27FC236}">
                  <a16:creationId xmlns:a16="http://schemas.microsoft.com/office/drawing/2014/main" id="{5EB88E02-033D-2B31-B4C0-6DAFF6B1BB83}"/>
                </a:ext>
              </a:extLst>
            </p:cNvPr>
            <p:cNvSpPr/>
            <p:nvPr/>
          </p:nvSpPr>
          <p:spPr>
            <a:xfrm>
              <a:off x="2275929" y="1499121"/>
              <a:ext cx="4195" cy="4481"/>
            </a:xfrm>
            <a:custGeom>
              <a:avLst/>
              <a:gdLst/>
              <a:ahLst/>
              <a:cxnLst/>
              <a:rect l="l" t="t" r="r" b="b"/>
              <a:pathLst>
                <a:path w="309" h="330" extrusionOk="0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3" name="Google Shape;6986;p68">
              <a:extLst>
                <a:ext uri="{FF2B5EF4-FFF2-40B4-BE49-F238E27FC236}">
                  <a16:creationId xmlns:a16="http://schemas.microsoft.com/office/drawing/2014/main" id="{0EB751B7-A55B-3D03-6BD5-A724F74784D5}"/>
                </a:ext>
              </a:extLst>
            </p:cNvPr>
            <p:cNvSpPr/>
            <p:nvPr/>
          </p:nvSpPr>
          <p:spPr>
            <a:xfrm>
              <a:off x="2249874" y="1554544"/>
              <a:ext cx="258" cy="1059"/>
            </a:xfrm>
            <a:custGeom>
              <a:avLst/>
              <a:gdLst/>
              <a:ahLst/>
              <a:cxnLst/>
              <a:rect l="l" t="t" r="r" b="b"/>
              <a:pathLst>
                <a:path w="19" h="78" extrusionOk="0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6987;p68">
              <a:extLst>
                <a:ext uri="{FF2B5EF4-FFF2-40B4-BE49-F238E27FC236}">
                  <a16:creationId xmlns:a16="http://schemas.microsoft.com/office/drawing/2014/main" id="{7716EC5A-0A43-1D90-080F-D9F287B81661}"/>
                </a:ext>
              </a:extLst>
            </p:cNvPr>
            <p:cNvSpPr/>
            <p:nvPr/>
          </p:nvSpPr>
          <p:spPr>
            <a:xfrm>
              <a:off x="2251965" y="1550498"/>
              <a:ext cx="774" cy="1724"/>
            </a:xfrm>
            <a:custGeom>
              <a:avLst/>
              <a:gdLst/>
              <a:ahLst/>
              <a:cxnLst/>
              <a:rect l="l" t="t" r="r" b="b"/>
              <a:pathLst>
                <a:path w="57" h="127" extrusionOk="0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6988;p68">
              <a:extLst>
                <a:ext uri="{FF2B5EF4-FFF2-40B4-BE49-F238E27FC236}">
                  <a16:creationId xmlns:a16="http://schemas.microsoft.com/office/drawing/2014/main" id="{F3C76F7F-0B8F-CCE0-1882-458AB9C9700C}"/>
                </a:ext>
              </a:extLst>
            </p:cNvPr>
            <p:cNvSpPr/>
            <p:nvPr/>
          </p:nvSpPr>
          <p:spPr>
            <a:xfrm>
              <a:off x="2254871" y="15361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6" name="Google Shape;6989;p68">
              <a:extLst>
                <a:ext uri="{FF2B5EF4-FFF2-40B4-BE49-F238E27FC236}">
                  <a16:creationId xmlns:a16="http://schemas.microsoft.com/office/drawing/2014/main" id="{2B7FCD38-980C-2615-FA34-0C9501002D22}"/>
                </a:ext>
              </a:extLst>
            </p:cNvPr>
            <p:cNvSpPr/>
            <p:nvPr/>
          </p:nvSpPr>
          <p:spPr>
            <a:xfrm>
              <a:off x="2254681" y="153700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7" name="Google Shape;6990;p68">
              <a:extLst>
                <a:ext uri="{FF2B5EF4-FFF2-40B4-BE49-F238E27FC236}">
                  <a16:creationId xmlns:a16="http://schemas.microsoft.com/office/drawing/2014/main" id="{772E98CE-9100-82A7-D98E-46827FA89A09}"/>
                </a:ext>
              </a:extLst>
            </p:cNvPr>
            <p:cNvSpPr/>
            <p:nvPr/>
          </p:nvSpPr>
          <p:spPr>
            <a:xfrm>
              <a:off x="2253961" y="153804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6991;p68">
              <a:extLst>
                <a:ext uri="{FF2B5EF4-FFF2-40B4-BE49-F238E27FC236}">
                  <a16:creationId xmlns:a16="http://schemas.microsoft.com/office/drawing/2014/main" id="{436955DB-1698-CA46-1448-3775214974D0}"/>
                </a:ext>
              </a:extLst>
            </p:cNvPr>
            <p:cNvSpPr/>
            <p:nvPr/>
          </p:nvSpPr>
          <p:spPr>
            <a:xfrm>
              <a:off x="2254110" y="153785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6992;p68">
              <a:extLst>
                <a:ext uri="{FF2B5EF4-FFF2-40B4-BE49-F238E27FC236}">
                  <a16:creationId xmlns:a16="http://schemas.microsoft.com/office/drawing/2014/main" id="{3B5956F8-8841-8F63-EE1C-BA74576690D4}"/>
                </a:ext>
              </a:extLst>
            </p:cNvPr>
            <p:cNvSpPr/>
            <p:nvPr/>
          </p:nvSpPr>
          <p:spPr>
            <a:xfrm>
              <a:off x="2253825" y="153823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6993;p68">
              <a:extLst>
                <a:ext uri="{FF2B5EF4-FFF2-40B4-BE49-F238E27FC236}">
                  <a16:creationId xmlns:a16="http://schemas.microsoft.com/office/drawing/2014/main" id="{D22A880A-CFA2-265E-1345-05431C95C2B8}"/>
                </a:ext>
              </a:extLst>
            </p:cNvPr>
            <p:cNvSpPr/>
            <p:nvPr/>
          </p:nvSpPr>
          <p:spPr>
            <a:xfrm>
              <a:off x="2250974" y="1540519"/>
              <a:ext cx="1249" cy="1629"/>
            </a:xfrm>
            <a:custGeom>
              <a:avLst/>
              <a:gdLst/>
              <a:ahLst/>
              <a:cxnLst/>
              <a:rect l="l" t="t" r="r" b="b"/>
              <a:pathLst>
                <a:path w="92" h="120" extrusionOk="0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6994;p68">
              <a:extLst>
                <a:ext uri="{FF2B5EF4-FFF2-40B4-BE49-F238E27FC236}">
                  <a16:creationId xmlns:a16="http://schemas.microsoft.com/office/drawing/2014/main" id="{482401A0-CC24-5A7E-1CF8-DC1728B5A0F9}"/>
                </a:ext>
              </a:extLst>
            </p:cNvPr>
            <p:cNvSpPr/>
            <p:nvPr/>
          </p:nvSpPr>
          <p:spPr>
            <a:xfrm>
              <a:off x="2252875" y="1538428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2" name="Google Shape;6995;p68">
              <a:extLst>
                <a:ext uri="{FF2B5EF4-FFF2-40B4-BE49-F238E27FC236}">
                  <a16:creationId xmlns:a16="http://schemas.microsoft.com/office/drawing/2014/main" id="{48FE4966-4815-2F02-FE71-E3C1DFB0B50E}"/>
                </a:ext>
              </a:extLst>
            </p:cNvPr>
            <p:cNvSpPr/>
            <p:nvPr/>
          </p:nvSpPr>
          <p:spPr>
            <a:xfrm>
              <a:off x="2254300" y="153766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3" name="Google Shape;6996;p68">
              <a:extLst>
                <a:ext uri="{FF2B5EF4-FFF2-40B4-BE49-F238E27FC236}">
                  <a16:creationId xmlns:a16="http://schemas.microsoft.com/office/drawing/2014/main" id="{C0BE5C3C-4C0E-2CB0-486B-F162B5A10426}"/>
                </a:ext>
              </a:extLst>
            </p:cNvPr>
            <p:cNvSpPr/>
            <p:nvPr/>
          </p:nvSpPr>
          <p:spPr>
            <a:xfrm>
              <a:off x="2252820" y="153937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4" name="Google Shape;6997;p68">
              <a:extLst>
                <a:ext uri="{FF2B5EF4-FFF2-40B4-BE49-F238E27FC236}">
                  <a16:creationId xmlns:a16="http://schemas.microsoft.com/office/drawing/2014/main" id="{AA0879CF-05E1-9EDD-02EE-3899E6151AAC}"/>
                </a:ext>
              </a:extLst>
            </p:cNvPr>
            <p:cNvSpPr/>
            <p:nvPr/>
          </p:nvSpPr>
          <p:spPr>
            <a:xfrm>
              <a:off x="2254531" y="153472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6998;p68">
              <a:extLst>
                <a:ext uri="{FF2B5EF4-FFF2-40B4-BE49-F238E27FC236}">
                  <a16:creationId xmlns:a16="http://schemas.microsoft.com/office/drawing/2014/main" id="{8BC3558A-2670-70FB-EB5D-39A6292F1BD2}"/>
                </a:ext>
              </a:extLst>
            </p:cNvPr>
            <p:cNvSpPr/>
            <p:nvPr/>
          </p:nvSpPr>
          <p:spPr>
            <a:xfrm>
              <a:off x="2254776" y="1535427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6999;p68">
              <a:extLst>
                <a:ext uri="{FF2B5EF4-FFF2-40B4-BE49-F238E27FC236}">
                  <a16:creationId xmlns:a16="http://schemas.microsoft.com/office/drawing/2014/main" id="{7E1D3C3D-8333-2FD6-DB54-BD460C602CB1}"/>
                </a:ext>
              </a:extLst>
            </p:cNvPr>
            <p:cNvSpPr/>
            <p:nvPr/>
          </p:nvSpPr>
          <p:spPr>
            <a:xfrm>
              <a:off x="2254436" y="153743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7000;p68">
              <a:extLst>
                <a:ext uri="{FF2B5EF4-FFF2-40B4-BE49-F238E27FC236}">
                  <a16:creationId xmlns:a16="http://schemas.microsoft.com/office/drawing/2014/main" id="{AB673973-65D2-E311-A5D2-11CADB6D9C89}"/>
                </a:ext>
              </a:extLst>
            </p:cNvPr>
            <p:cNvSpPr/>
            <p:nvPr/>
          </p:nvSpPr>
          <p:spPr>
            <a:xfrm>
              <a:off x="2254871" y="153576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8" name="Google Shape;7001;p68">
              <a:extLst>
                <a:ext uri="{FF2B5EF4-FFF2-40B4-BE49-F238E27FC236}">
                  <a16:creationId xmlns:a16="http://schemas.microsoft.com/office/drawing/2014/main" id="{733A3B4D-7E7D-15DD-2C80-5F764AD1E62C}"/>
                </a:ext>
              </a:extLst>
            </p:cNvPr>
            <p:cNvSpPr/>
            <p:nvPr/>
          </p:nvSpPr>
          <p:spPr>
            <a:xfrm>
              <a:off x="2254681" y="1535102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9" name="Google Shape;7002;p68">
              <a:extLst>
                <a:ext uri="{FF2B5EF4-FFF2-40B4-BE49-F238E27FC236}">
                  <a16:creationId xmlns:a16="http://schemas.microsoft.com/office/drawing/2014/main" id="{308E6778-F412-A9E2-4446-8CD93B70CC81}"/>
                </a:ext>
              </a:extLst>
            </p:cNvPr>
            <p:cNvSpPr/>
            <p:nvPr/>
          </p:nvSpPr>
          <p:spPr>
            <a:xfrm>
              <a:off x="2254816" y="15364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7003;p68">
              <a:extLst>
                <a:ext uri="{FF2B5EF4-FFF2-40B4-BE49-F238E27FC236}">
                  <a16:creationId xmlns:a16="http://schemas.microsoft.com/office/drawing/2014/main" id="{846E591A-917C-BDC4-B905-AF23A242BEE4}"/>
                </a:ext>
              </a:extLst>
            </p:cNvPr>
            <p:cNvSpPr/>
            <p:nvPr/>
          </p:nvSpPr>
          <p:spPr>
            <a:xfrm>
              <a:off x="2254531" y="1537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7004;p68">
              <a:extLst>
                <a:ext uri="{FF2B5EF4-FFF2-40B4-BE49-F238E27FC236}">
                  <a16:creationId xmlns:a16="http://schemas.microsoft.com/office/drawing/2014/main" id="{F7ED8C52-8023-A656-7088-75D48ED30743}"/>
                </a:ext>
              </a:extLst>
            </p:cNvPr>
            <p:cNvSpPr/>
            <p:nvPr/>
          </p:nvSpPr>
          <p:spPr>
            <a:xfrm>
              <a:off x="2254776" y="153671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7005;p68">
              <a:extLst>
                <a:ext uri="{FF2B5EF4-FFF2-40B4-BE49-F238E27FC236}">
                  <a16:creationId xmlns:a16="http://schemas.microsoft.com/office/drawing/2014/main" id="{DDC3C4AD-DDB4-9E31-A8C7-14E28671AF4C}"/>
                </a:ext>
              </a:extLst>
            </p:cNvPr>
            <p:cNvSpPr/>
            <p:nvPr/>
          </p:nvSpPr>
          <p:spPr>
            <a:xfrm>
              <a:off x="2250024" y="1555359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3" name="Google Shape;7006;p68">
              <a:extLst>
                <a:ext uri="{FF2B5EF4-FFF2-40B4-BE49-F238E27FC236}">
                  <a16:creationId xmlns:a16="http://schemas.microsoft.com/office/drawing/2014/main" id="{E19E3B79-1160-320B-D460-8B02A19D8828}"/>
                </a:ext>
              </a:extLst>
            </p:cNvPr>
            <p:cNvSpPr/>
            <p:nvPr/>
          </p:nvSpPr>
          <p:spPr>
            <a:xfrm>
              <a:off x="2263995" y="1416040"/>
              <a:ext cx="2770" cy="1439"/>
            </a:xfrm>
            <a:custGeom>
              <a:avLst/>
              <a:gdLst/>
              <a:ahLst/>
              <a:cxnLst/>
              <a:rect l="l" t="t" r="r" b="b"/>
              <a:pathLst>
                <a:path w="204" h="106" extrusionOk="0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4" name="Google Shape;7007;p68">
              <a:extLst>
                <a:ext uri="{FF2B5EF4-FFF2-40B4-BE49-F238E27FC236}">
                  <a16:creationId xmlns:a16="http://schemas.microsoft.com/office/drawing/2014/main" id="{38DD84B3-3F39-34B5-DC51-D26002D880C0}"/>
                </a:ext>
              </a:extLst>
            </p:cNvPr>
            <p:cNvSpPr/>
            <p:nvPr/>
          </p:nvSpPr>
          <p:spPr>
            <a:xfrm>
              <a:off x="2276350" y="1412130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7008;p68">
              <a:extLst>
                <a:ext uri="{FF2B5EF4-FFF2-40B4-BE49-F238E27FC236}">
                  <a16:creationId xmlns:a16="http://schemas.microsoft.com/office/drawing/2014/main" id="{6E7C2D58-17DA-3F19-2BE3-EA483A248980}"/>
                </a:ext>
              </a:extLst>
            </p:cNvPr>
            <p:cNvSpPr/>
            <p:nvPr/>
          </p:nvSpPr>
          <p:spPr>
            <a:xfrm>
              <a:off x="2276921" y="1411139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7009;p68">
              <a:extLst>
                <a:ext uri="{FF2B5EF4-FFF2-40B4-BE49-F238E27FC236}">
                  <a16:creationId xmlns:a16="http://schemas.microsoft.com/office/drawing/2014/main" id="{722B156B-DAEC-D8C9-CA20-3494A9203D84}"/>
                </a:ext>
              </a:extLst>
            </p:cNvPr>
            <p:cNvSpPr/>
            <p:nvPr/>
          </p:nvSpPr>
          <p:spPr>
            <a:xfrm>
              <a:off x="2275875" y="141247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7" name="Google Shape;7010;p68">
              <a:extLst>
                <a:ext uri="{FF2B5EF4-FFF2-40B4-BE49-F238E27FC236}">
                  <a16:creationId xmlns:a16="http://schemas.microsoft.com/office/drawing/2014/main" id="{AF00B723-5BC5-4AB1-7C5F-EF2F28D20027}"/>
                </a:ext>
              </a:extLst>
            </p:cNvPr>
            <p:cNvSpPr/>
            <p:nvPr/>
          </p:nvSpPr>
          <p:spPr>
            <a:xfrm>
              <a:off x="2276690" y="1411709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8" name="Google Shape;7011;p68">
              <a:extLst>
                <a:ext uri="{FF2B5EF4-FFF2-40B4-BE49-F238E27FC236}">
                  <a16:creationId xmlns:a16="http://schemas.microsoft.com/office/drawing/2014/main" id="{6A8B44CD-F314-26FC-1841-4CDEBEDC816D}"/>
                </a:ext>
              </a:extLst>
            </p:cNvPr>
            <p:cNvSpPr/>
            <p:nvPr/>
          </p:nvSpPr>
          <p:spPr>
            <a:xfrm>
              <a:off x="2263764" y="1417222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7012;p68">
              <a:extLst>
                <a:ext uri="{FF2B5EF4-FFF2-40B4-BE49-F238E27FC236}">
                  <a16:creationId xmlns:a16="http://schemas.microsoft.com/office/drawing/2014/main" id="{6A4D149D-5EDE-17F4-1626-0DC1554377BA}"/>
                </a:ext>
              </a:extLst>
            </p:cNvPr>
            <p:cNvSpPr/>
            <p:nvPr/>
          </p:nvSpPr>
          <p:spPr>
            <a:xfrm>
              <a:off x="3015482" y="1689586"/>
              <a:ext cx="163" cy="1195"/>
            </a:xfrm>
            <a:custGeom>
              <a:avLst/>
              <a:gdLst/>
              <a:ahLst/>
              <a:cxnLst/>
              <a:rect l="l" t="t" r="r" b="b"/>
              <a:pathLst>
                <a:path w="12" h="88" extrusionOk="0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7013;p68">
              <a:extLst>
                <a:ext uri="{FF2B5EF4-FFF2-40B4-BE49-F238E27FC236}">
                  <a16:creationId xmlns:a16="http://schemas.microsoft.com/office/drawing/2014/main" id="{6B84FDC9-FAB2-C179-CD6B-C9B657A86085}"/>
                </a:ext>
              </a:extLst>
            </p:cNvPr>
            <p:cNvSpPr/>
            <p:nvPr/>
          </p:nvSpPr>
          <p:spPr>
            <a:xfrm>
              <a:off x="2958307" y="1600694"/>
              <a:ext cx="3150" cy="353"/>
            </a:xfrm>
            <a:custGeom>
              <a:avLst/>
              <a:gdLst/>
              <a:ahLst/>
              <a:cxnLst/>
              <a:rect l="l" t="t" r="r" b="b"/>
              <a:pathLst>
                <a:path w="232" h="26" extrusionOk="0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7014;p68">
              <a:extLst>
                <a:ext uri="{FF2B5EF4-FFF2-40B4-BE49-F238E27FC236}">
                  <a16:creationId xmlns:a16="http://schemas.microsoft.com/office/drawing/2014/main" id="{889EBE9F-0A59-B38C-3B26-93EA2B186DEC}"/>
                </a:ext>
              </a:extLst>
            </p:cNvPr>
            <p:cNvSpPr/>
            <p:nvPr/>
          </p:nvSpPr>
          <p:spPr>
            <a:xfrm>
              <a:off x="2924961" y="1625555"/>
              <a:ext cx="3408" cy="7671"/>
            </a:xfrm>
            <a:custGeom>
              <a:avLst/>
              <a:gdLst/>
              <a:ahLst/>
              <a:cxnLst/>
              <a:rect l="l" t="t" r="r" b="b"/>
              <a:pathLst>
                <a:path w="251" h="565" extrusionOk="0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7015;p68">
              <a:extLst>
                <a:ext uri="{FF2B5EF4-FFF2-40B4-BE49-F238E27FC236}">
                  <a16:creationId xmlns:a16="http://schemas.microsoft.com/office/drawing/2014/main" id="{B7C6DC53-A9FD-6ECE-0BAE-48E5E2C9352C}"/>
                </a:ext>
              </a:extLst>
            </p:cNvPr>
            <p:cNvSpPr/>
            <p:nvPr/>
          </p:nvSpPr>
          <p:spPr>
            <a:xfrm>
              <a:off x="2928546" y="1617856"/>
              <a:ext cx="4535" cy="7196"/>
            </a:xfrm>
            <a:custGeom>
              <a:avLst/>
              <a:gdLst/>
              <a:ahLst/>
              <a:cxnLst/>
              <a:rect l="l" t="t" r="r" b="b"/>
              <a:pathLst>
                <a:path w="334" h="530" extrusionOk="0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7016;p68">
              <a:extLst>
                <a:ext uri="{FF2B5EF4-FFF2-40B4-BE49-F238E27FC236}">
                  <a16:creationId xmlns:a16="http://schemas.microsoft.com/office/drawing/2014/main" id="{5CDBACEB-B703-1889-A3D1-1880BF0FE066}"/>
                </a:ext>
              </a:extLst>
            </p:cNvPr>
            <p:cNvSpPr/>
            <p:nvPr/>
          </p:nvSpPr>
          <p:spPr>
            <a:xfrm>
              <a:off x="2906265" y="16356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4" name="Google Shape;7017;p68">
              <a:extLst>
                <a:ext uri="{FF2B5EF4-FFF2-40B4-BE49-F238E27FC236}">
                  <a16:creationId xmlns:a16="http://schemas.microsoft.com/office/drawing/2014/main" id="{87372535-88C1-3700-B809-DAD01E6D9984}"/>
                </a:ext>
              </a:extLst>
            </p:cNvPr>
            <p:cNvSpPr/>
            <p:nvPr/>
          </p:nvSpPr>
          <p:spPr>
            <a:xfrm>
              <a:off x="2908301" y="1636634"/>
              <a:ext cx="638" cy="625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5" name="Google Shape;7018;p68">
              <a:extLst>
                <a:ext uri="{FF2B5EF4-FFF2-40B4-BE49-F238E27FC236}">
                  <a16:creationId xmlns:a16="http://schemas.microsoft.com/office/drawing/2014/main" id="{1C6E2937-19FC-16A2-AB7F-E6AB0B5E9CDD}"/>
                </a:ext>
              </a:extLst>
            </p:cNvPr>
            <p:cNvSpPr/>
            <p:nvPr/>
          </p:nvSpPr>
          <p:spPr>
            <a:xfrm>
              <a:off x="2908967" y="1637299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7019;p68">
              <a:extLst>
                <a:ext uri="{FF2B5EF4-FFF2-40B4-BE49-F238E27FC236}">
                  <a16:creationId xmlns:a16="http://schemas.microsoft.com/office/drawing/2014/main" id="{2DE0277C-85F0-2DEC-58BD-B78BF522D029}"/>
                </a:ext>
              </a:extLst>
            </p:cNvPr>
            <p:cNvSpPr/>
            <p:nvPr/>
          </p:nvSpPr>
          <p:spPr>
            <a:xfrm>
              <a:off x="2935633" y="1611163"/>
              <a:ext cx="828" cy="3530"/>
            </a:xfrm>
            <a:custGeom>
              <a:avLst/>
              <a:gdLst/>
              <a:ahLst/>
              <a:cxnLst/>
              <a:rect l="l" t="t" r="r" b="b"/>
              <a:pathLst>
                <a:path w="61" h="260" extrusionOk="0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7" name="Google Shape;7020;p68">
              <a:extLst>
                <a:ext uri="{FF2B5EF4-FFF2-40B4-BE49-F238E27FC236}">
                  <a16:creationId xmlns:a16="http://schemas.microsoft.com/office/drawing/2014/main" id="{7123B3EC-0C1D-6C1F-0A36-B13E9EA15AE6}"/>
                </a:ext>
              </a:extLst>
            </p:cNvPr>
            <p:cNvSpPr/>
            <p:nvPr/>
          </p:nvSpPr>
          <p:spPr>
            <a:xfrm>
              <a:off x="2907976" y="163639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8" name="Google Shape;7021;p68">
              <a:extLst>
                <a:ext uri="{FF2B5EF4-FFF2-40B4-BE49-F238E27FC236}">
                  <a16:creationId xmlns:a16="http://schemas.microsoft.com/office/drawing/2014/main" id="{ABCBFA1D-FA45-DD90-CDF5-CECE41F0BF6E}"/>
                </a:ext>
              </a:extLst>
            </p:cNvPr>
            <p:cNvSpPr/>
            <p:nvPr/>
          </p:nvSpPr>
          <p:spPr>
            <a:xfrm>
              <a:off x="2695420" y="1641956"/>
              <a:ext cx="2417" cy="448"/>
            </a:xfrm>
            <a:custGeom>
              <a:avLst/>
              <a:gdLst/>
              <a:ahLst/>
              <a:cxnLst/>
              <a:rect l="l" t="t" r="r" b="b"/>
              <a:pathLst>
                <a:path w="178" h="33" extrusionOk="0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7022;p68">
              <a:extLst>
                <a:ext uri="{FF2B5EF4-FFF2-40B4-BE49-F238E27FC236}">
                  <a16:creationId xmlns:a16="http://schemas.microsoft.com/office/drawing/2014/main" id="{0D7120FC-FC6A-D625-1B65-C3126AA6B0A9}"/>
                </a:ext>
              </a:extLst>
            </p:cNvPr>
            <p:cNvSpPr/>
            <p:nvPr/>
          </p:nvSpPr>
          <p:spPr>
            <a:xfrm>
              <a:off x="2693641" y="1641060"/>
              <a:ext cx="1208" cy="869"/>
            </a:xfrm>
            <a:custGeom>
              <a:avLst/>
              <a:gdLst/>
              <a:ahLst/>
              <a:cxnLst/>
              <a:rect l="l" t="t" r="r" b="b"/>
              <a:pathLst>
                <a:path w="89" h="64" extrusionOk="0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0" name="Google Shape;7023;p68">
              <a:extLst>
                <a:ext uri="{FF2B5EF4-FFF2-40B4-BE49-F238E27FC236}">
                  <a16:creationId xmlns:a16="http://schemas.microsoft.com/office/drawing/2014/main" id="{6D6488F8-908B-C675-2FAF-314F30CDEA1B}"/>
                </a:ext>
              </a:extLst>
            </p:cNvPr>
            <p:cNvSpPr/>
            <p:nvPr/>
          </p:nvSpPr>
          <p:spPr>
            <a:xfrm>
              <a:off x="2974655" y="1606071"/>
              <a:ext cx="3584" cy="4481"/>
            </a:xfrm>
            <a:custGeom>
              <a:avLst/>
              <a:gdLst/>
              <a:ahLst/>
              <a:cxnLst/>
              <a:rect l="l" t="t" r="r" b="b"/>
              <a:pathLst>
                <a:path w="264" h="330" extrusionOk="0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1" name="Google Shape;7024;p68">
              <a:extLst>
                <a:ext uri="{FF2B5EF4-FFF2-40B4-BE49-F238E27FC236}">
                  <a16:creationId xmlns:a16="http://schemas.microsoft.com/office/drawing/2014/main" id="{995AF032-BA4A-3040-492C-1DBA106B42D2}"/>
                </a:ext>
              </a:extLst>
            </p:cNvPr>
            <p:cNvSpPr/>
            <p:nvPr/>
          </p:nvSpPr>
          <p:spPr>
            <a:xfrm>
              <a:off x="3023194" y="1657313"/>
              <a:ext cx="1100" cy="54"/>
            </a:xfrm>
            <a:custGeom>
              <a:avLst/>
              <a:gdLst/>
              <a:ahLst/>
              <a:cxnLst/>
              <a:rect l="l" t="t" r="r" b="b"/>
              <a:pathLst>
                <a:path w="81" h="4" extrusionOk="0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7025;p68">
              <a:extLst>
                <a:ext uri="{FF2B5EF4-FFF2-40B4-BE49-F238E27FC236}">
                  <a16:creationId xmlns:a16="http://schemas.microsoft.com/office/drawing/2014/main" id="{717AE137-5DF7-8ECC-CE4D-A50854C687BB}"/>
                </a:ext>
              </a:extLst>
            </p:cNvPr>
            <p:cNvSpPr/>
            <p:nvPr/>
          </p:nvSpPr>
          <p:spPr>
            <a:xfrm>
              <a:off x="3010594" y="1646478"/>
              <a:ext cx="1874" cy="2620"/>
            </a:xfrm>
            <a:custGeom>
              <a:avLst/>
              <a:gdLst/>
              <a:ahLst/>
              <a:cxnLst/>
              <a:rect l="l" t="t" r="r" b="b"/>
              <a:pathLst>
                <a:path w="138" h="193" extrusionOk="0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7026;p68">
              <a:extLst>
                <a:ext uri="{FF2B5EF4-FFF2-40B4-BE49-F238E27FC236}">
                  <a16:creationId xmlns:a16="http://schemas.microsoft.com/office/drawing/2014/main" id="{7BE0383B-5972-C77F-6261-3014B73EB1BD}"/>
                </a:ext>
              </a:extLst>
            </p:cNvPr>
            <p:cNvSpPr/>
            <p:nvPr/>
          </p:nvSpPr>
          <p:spPr>
            <a:xfrm>
              <a:off x="3041863" y="1659634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4" name="Google Shape;7027;p68">
              <a:extLst>
                <a:ext uri="{FF2B5EF4-FFF2-40B4-BE49-F238E27FC236}">
                  <a16:creationId xmlns:a16="http://schemas.microsoft.com/office/drawing/2014/main" id="{ADD42BDF-3C11-5932-6F45-D707303179A3}"/>
                </a:ext>
              </a:extLst>
            </p:cNvPr>
            <p:cNvSpPr/>
            <p:nvPr/>
          </p:nvSpPr>
          <p:spPr>
            <a:xfrm>
              <a:off x="3006888" y="1644862"/>
              <a:ext cx="1534" cy="964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5" name="Google Shape;7028;p68">
              <a:extLst>
                <a:ext uri="{FF2B5EF4-FFF2-40B4-BE49-F238E27FC236}">
                  <a16:creationId xmlns:a16="http://schemas.microsoft.com/office/drawing/2014/main" id="{013BB07C-43DC-05CE-525C-AAE8AD003FB4}"/>
                </a:ext>
              </a:extLst>
            </p:cNvPr>
            <p:cNvSpPr/>
            <p:nvPr/>
          </p:nvSpPr>
          <p:spPr>
            <a:xfrm>
              <a:off x="3014722" y="1656362"/>
              <a:ext cx="5159" cy="1154"/>
            </a:xfrm>
            <a:custGeom>
              <a:avLst/>
              <a:gdLst/>
              <a:ahLst/>
              <a:cxnLst/>
              <a:rect l="l" t="t" r="r" b="b"/>
              <a:pathLst>
                <a:path w="380" h="85" extrusionOk="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7029;p68">
              <a:extLst>
                <a:ext uri="{FF2B5EF4-FFF2-40B4-BE49-F238E27FC236}">
                  <a16:creationId xmlns:a16="http://schemas.microsoft.com/office/drawing/2014/main" id="{CD4CC2AD-6C9D-1997-8763-39B6D0C1B732}"/>
                </a:ext>
              </a:extLst>
            </p:cNvPr>
            <p:cNvSpPr/>
            <p:nvPr/>
          </p:nvSpPr>
          <p:spPr>
            <a:xfrm>
              <a:off x="3033880" y="1652031"/>
              <a:ext cx="3680" cy="1113"/>
            </a:xfrm>
            <a:custGeom>
              <a:avLst/>
              <a:gdLst/>
              <a:ahLst/>
              <a:cxnLst/>
              <a:rect l="l" t="t" r="r" b="b"/>
              <a:pathLst>
                <a:path w="271" h="82" extrusionOk="0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7" name="Google Shape;7030;p68">
              <a:extLst>
                <a:ext uri="{FF2B5EF4-FFF2-40B4-BE49-F238E27FC236}">
                  <a16:creationId xmlns:a16="http://schemas.microsoft.com/office/drawing/2014/main" id="{4FBC5665-BCD6-5BAD-47E1-631669BE5130}"/>
                </a:ext>
              </a:extLst>
            </p:cNvPr>
            <p:cNvSpPr/>
            <p:nvPr/>
          </p:nvSpPr>
          <p:spPr>
            <a:xfrm>
              <a:off x="3018632" y="1682254"/>
              <a:ext cx="2715" cy="1494"/>
            </a:xfrm>
            <a:custGeom>
              <a:avLst/>
              <a:gdLst/>
              <a:ahLst/>
              <a:cxnLst/>
              <a:rect l="l" t="t" r="r" b="b"/>
              <a:pathLst>
                <a:path w="200" h="110" extrusionOk="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8" name="Google Shape;7031;p68">
              <a:extLst>
                <a:ext uri="{FF2B5EF4-FFF2-40B4-BE49-F238E27FC236}">
                  <a16:creationId xmlns:a16="http://schemas.microsoft.com/office/drawing/2014/main" id="{1ED0C165-D3E5-D916-0BE5-3787E4AEF40B}"/>
                </a:ext>
              </a:extLst>
            </p:cNvPr>
            <p:cNvSpPr/>
            <p:nvPr/>
          </p:nvSpPr>
          <p:spPr>
            <a:xfrm>
              <a:off x="2985965" y="1626560"/>
              <a:ext cx="3720" cy="8608"/>
            </a:xfrm>
            <a:custGeom>
              <a:avLst/>
              <a:gdLst/>
              <a:ahLst/>
              <a:cxnLst/>
              <a:rect l="l" t="t" r="r" b="b"/>
              <a:pathLst>
                <a:path w="274" h="634" extrusionOk="0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7032;p68">
              <a:extLst>
                <a:ext uri="{FF2B5EF4-FFF2-40B4-BE49-F238E27FC236}">
                  <a16:creationId xmlns:a16="http://schemas.microsoft.com/office/drawing/2014/main" id="{DAB288ED-FBB0-836E-4924-9B0CBA5FB2D3}"/>
                </a:ext>
              </a:extLst>
            </p:cNvPr>
            <p:cNvSpPr/>
            <p:nvPr/>
          </p:nvSpPr>
          <p:spPr>
            <a:xfrm>
              <a:off x="2972944" y="1604741"/>
              <a:ext cx="1724" cy="1344"/>
            </a:xfrm>
            <a:custGeom>
              <a:avLst/>
              <a:gdLst/>
              <a:ahLst/>
              <a:cxnLst/>
              <a:rect l="l" t="t" r="r" b="b"/>
              <a:pathLst>
                <a:path w="127" h="99" extrusionOk="0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7033;p68">
              <a:extLst>
                <a:ext uri="{FF2B5EF4-FFF2-40B4-BE49-F238E27FC236}">
                  <a16:creationId xmlns:a16="http://schemas.microsoft.com/office/drawing/2014/main" id="{93C66367-A48D-1F78-249A-5449F5F29467}"/>
                </a:ext>
              </a:extLst>
            </p:cNvPr>
            <p:cNvSpPr/>
            <p:nvPr/>
          </p:nvSpPr>
          <p:spPr>
            <a:xfrm>
              <a:off x="3042013" y="166006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1" name="Google Shape;7034;p68">
              <a:extLst>
                <a:ext uri="{FF2B5EF4-FFF2-40B4-BE49-F238E27FC236}">
                  <a16:creationId xmlns:a16="http://schemas.microsoft.com/office/drawing/2014/main" id="{CF5C2245-2CC3-A51A-959A-78FD5C3EF409}"/>
                </a:ext>
              </a:extLst>
            </p:cNvPr>
            <p:cNvSpPr/>
            <p:nvPr/>
          </p:nvSpPr>
          <p:spPr>
            <a:xfrm>
              <a:off x="3015876" y="1695628"/>
              <a:ext cx="475" cy="4046"/>
            </a:xfrm>
            <a:custGeom>
              <a:avLst/>
              <a:gdLst/>
              <a:ahLst/>
              <a:cxnLst/>
              <a:rect l="l" t="t" r="r" b="b"/>
              <a:pathLst>
                <a:path w="35" h="29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2" name="Google Shape;7035;p68">
              <a:extLst>
                <a:ext uri="{FF2B5EF4-FFF2-40B4-BE49-F238E27FC236}">
                  <a16:creationId xmlns:a16="http://schemas.microsoft.com/office/drawing/2014/main" id="{E6162FAC-2AF1-300A-BFB6-F68173E07F29}"/>
                </a:ext>
              </a:extLst>
            </p:cNvPr>
            <p:cNvSpPr/>
            <p:nvPr/>
          </p:nvSpPr>
          <p:spPr>
            <a:xfrm>
              <a:off x="2961824" y="16011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3" name="Google Shape;7036;p68">
              <a:extLst>
                <a:ext uri="{FF2B5EF4-FFF2-40B4-BE49-F238E27FC236}">
                  <a16:creationId xmlns:a16="http://schemas.microsoft.com/office/drawing/2014/main" id="{2457B9F5-C418-3560-29C3-306C558E911F}"/>
                </a:ext>
              </a:extLst>
            </p:cNvPr>
            <p:cNvSpPr/>
            <p:nvPr/>
          </p:nvSpPr>
          <p:spPr>
            <a:xfrm>
              <a:off x="2989291" y="163710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4" name="Google Shape;7037;p68">
              <a:extLst>
                <a:ext uri="{FF2B5EF4-FFF2-40B4-BE49-F238E27FC236}">
                  <a16:creationId xmlns:a16="http://schemas.microsoft.com/office/drawing/2014/main" id="{859269F5-3319-881B-B8B7-DEDAF770A1FA}"/>
                </a:ext>
              </a:extLst>
            </p:cNvPr>
            <p:cNvSpPr/>
            <p:nvPr/>
          </p:nvSpPr>
          <p:spPr>
            <a:xfrm>
              <a:off x="2977845" y="161097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7038;p68">
              <a:extLst>
                <a:ext uri="{FF2B5EF4-FFF2-40B4-BE49-F238E27FC236}">
                  <a16:creationId xmlns:a16="http://schemas.microsoft.com/office/drawing/2014/main" id="{27A2F9B4-A5F8-49CC-7656-DFFB11411F8A}"/>
                </a:ext>
              </a:extLst>
            </p:cNvPr>
            <p:cNvSpPr/>
            <p:nvPr/>
          </p:nvSpPr>
          <p:spPr>
            <a:xfrm>
              <a:off x="2962829" y="160150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7039;p68">
              <a:extLst>
                <a:ext uri="{FF2B5EF4-FFF2-40B4-BE49-F238E27FC236}">
                  <a16:creationId xmlns:a16="http://schemas.microsoft.com/office/drawing/2014/main" id="{99C52EC9-CA06-BFB5-36E7-0E2831FEB50B}"/>
                </a:ext>
              </a:extLst>
            </p:cNvPr>
            <p:cNvSpPr/>
            <p:nvPr/>
          </p:nvSpPr>
          <p:spPr>
            <a:xfrm>
              <a:off x="2955117" y="1600464"/>
              <a:ext cx="2444" cy="339"/>
            </a:xfrm>
            <a:custGeom>
              <a:avLst/>
              <a:gdLst/>
              <a:ahLst/>
              <a:cxnLst/>
              <a:rect l="l" t="t" r="r" b="b"/>
              <a:pathLst>
                <a:path w="180" h="25" extrusionOk="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7040;p68">
              <a:extLst>
                <a:ext uri="{FF2B5EF4-FFF2-40B4-BE49-F238E27FC236}">
                  <a16:creationId xmlns:a16="http://schemas.microsoft.com/office/drawing/2014/main" id="{0D3B5F81-BD3D-1F85-E80C-7D877BE71226}"/>
                </a:ext>
              </a:extLst>
            </p:cNvPr>
            <p:cNvSpPr/>
            <p:nvPr/>
          </p:nvSpPr>
          <p:spPr>
            <a:xfrm>
              <a:off x="2998429" y="164125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7041;p68">
              <a:extLst>
                <a:ext uri="{FF2B5EF4-FFF2-40B4-BE49-F238E27FC236}">
                  <a16:creationId xmlns:a16="http://schemas.microsoft.com/office/drawing/2014/main" id="{5C35CD9B-568D-ABB7-0389-283A604D3BEF}"/>
                </a:ext>
              </a:extLst>
            </p:cNvPr>
            <p:cNvSpPr/>
            <p:nvPr/>
          </p:nvSpPr>
          <p:spPr>
            <a:xfrm>
              <a:off x="2694931" y="1641956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7042;p68">
              <a:extLst>
                <a:ext uri="{FF2B5EF4-FFF2-40B4-BE49-F238E27FC236}">
                  <a16:creationId xmlns:a16="http://schemas.microsoft.com/office/drawing/2014/main" id="{847D8690-0251-BFDE-B80E-ED0F4D758D9E}"/>
                </a:ext>
              </a:extLst>
            </p:cNvPr>
            <p:cNvSpPr/>
            <p:nvPr/>
          </p:nvSpPr>
          <p:spPr>
            <a:xfrm>
              <a:off x="2697538" y="164233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7043;p68">
              <a:extLst>
                <a:ext uri="{FF2B5EF4-FFF2-40B4-BE49-F238E27FC236}">
                  <a16:creationId xmlns:a16="http://schemas.microsoft.com/office/drawing/2014/main" id="{79AF7236-5B6F-7803-3405-9C386132F6A8}"/>
                </a:ext>
              </a:extLst>
            </p:cNvPr>
            <p:cNvSpPr/>
            <p:nvPr/>
          </p:nvSpPr>
          <p:spPr>
            <a:xfrm>
              <a:off x="2409736" y="1625609"/>
              <a:ext cx="1534" cy="1344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7044;p68">
              <a:extLst>
                <a:ext uri="{FF2B5EF4-FFF2-40B4-BE49-F238E27FC236}">
                  <a16:creationId xmlns:a16="http://schemas.microsoft.com/office/drawing/2014/main" id="{5F2DA830-EBDA-CF04-E832-7BC3BADF4E38}"/>
                </a:ext>
              </a:extLst>
            </p:cNvPr>
            <p:cNvSpPr/>
            <p:nvPr/>
          </p:nvSpPr>
          <p:spPr>
            <a:xfrm>
              <a:off x="2425798" y="1617761"/>
              <a:ext cx="2824" cy="828"/>
            </a:xfrm>
            <a:custGeom>
              <a:avLst/>
              <a:gdLst/>
              <a:ahLst/>
              <a:cxnLst/>
              <a:rect l="l" t="t" r="r" b="b"/>
              <a:pathLst>
                <a:path w="208" h="61" extrusionOk="0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7045;p68">
              <a:extLst>
                <a:ext uri="{FF2B5EF4-FFF2-40B4-BE49-F238E27FC236}">
                  <a16:creationId xmlns:a16="http://schemas.microsoft.com/office/drawing/2014/main" id="{50C12693-77AD-1693-6F4B-7A2080B20832}"/>
                </a:ext>
              </a:extLst>
            </p:cNvPr>
            <p:cNvSpPr/>
            <p:nvPr/>
          </p:nvSpPr>
          <p:spPr>
            <a:xfrm>
              <a:off x="2458167" y="1627035"/>
              <a:ext cx="4440" cy="828"/>
            </a:xfrm>
            <a:custGeom>
              <a:avLst/>
              <a:gdLst/>
              <a:ahLst/>
              <a:cxnLst/>
              <a:rect l="l" t="t" r="r" b="b"/>
              <a:pathLst>
                <a:path w="327" h="61" extrusionOk="0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7046;p68">
              <a:extLst>
                <a:ext uri="{FF2B5EF4-FFF2-40B4-BE49-F238E27FC236}">
                  <a16:creationId xmlns:a16="http://schemas.microsoft.com/office/drawing/2014/main" id="{FD56C262-A0CD-0EDA-94A6-A8C81797C634}"/>
                </a:ext>
              </a:extLst>
            </p:cNvPr>
            <p:cNvSpPr/>
            <p:nvPr/>
          </p:nvSpPr>
          <p:spPr>
            <a:xfrm>
              <a:off x="2567398" y="1580681"/>
              <a:ext cx="5051" cy="1303"/>
            </a:xfrm>
            <a:custGeom>
              <a:avLst/>
              <a:gdLst/>
              <a:ahLst/>
              <a:cxnLst/>
              <a:rect l="l" t="t" r="r" b="b"/>
              <a:pathLst>
                <a:path w="372" h="96" extrusionOk="0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7047;p68">
              <a:extLst>
                <a:ext uri="{FF2B5EF4-FFF2-40B4-BE49-F238E27FC236}">
                  <a16:creationId xmlns:a16="http://schemas.microsoft.com/office/drawing/2014/main" id="{EE585382-0110-6936-7E5D-6A027524070B}"/>
                </a:ext>
              </a:extLst>
            </p:cNvPr>
            <p:cNvSpPr/>
            <p:nvPr/>
          </p:nvSpPr>
          <p:spPr>
            <a:xfrm>
              <a:off x="2468336" y="1623505"/>
              <a:ext cx="4100" cy="638"/>
            </a:xfrm>
            <a:custGeom>
              <a:avLst/>
              <a:gdLst/>
              <a:ahLst/>
              <a:cxnLst/>
              <a:rect l="l" t="t" r="r" b="b"/>
              <a:pathLst>
                <a:path w="302" h="47" extrusionOk="0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7048;p68">
              <a:extLst>
                <a:ext uri="{FF2B5EF4-FFF2-40B4-BE49-F238E27FC236}">
                  <a16:creationId xmlns:a16="http://schemas.microsoft.com/office/drawing/2014/main" id="{1A0A6C24-206D-BFBC-5D73-02D2D381E7ED}"/>
                </a:ext>
              </a:extLst>
            </p:cNvPr>
            <p:cNvSpPr/>
            <p:nvPr/>
          </p:nvSpPr>
          <p:spPr>
            <a:xfrm>
              <a:off x="2501995" y="1594001"/>
              <a:ext cx="1914" cy="434"/>
            </a:xfrm>
            <a:custGeom>
              <a:avLst/>
              <a:gdLst/>
              <a:ahLst/>
              <a:cxnLst/>
              <a:rect l="l" t="t" r="r" b="b"/>
              <a:pathLst>
                <a:path w="141" h="32" extrusionOk="0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7049;p68">
              <a:extLst>
                <a:ext uri="{FF2B5EF4-FFF2-40B4-BE49-F238E27FC236}">
                  <a16:creationId xmlns:a16="http://schemas.microsoft.com/office/drawing/2014/main" id="{DC80F46D-7F00-CFA8-351B-3F6A1A25BD74}"/>
                </a:ext>
              </a:extLst>
            </p:cNvPr>
            <p:cNvSpPr/>
            <p:nvPr/>
          </p:nvSpPr>
          <p:spPr>
            <a:xfrm>
              <a:off x="2407020" y="1631787"/>
              <a:ext cx="448" cy="1154"/>
            </a:xfrm>
            <a:custGeom>
              <a:avLst/>
              <a:gdLst/>
              <a:ahLst/>
              <a:cxnLst/>
              <a:rect l="l" t="t" r="r" b="b"/>
              <a:pathLst>
                <a:path w="33" h="85" extrusionOk="0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7050;p68">
              <a:extLst>
                <a:ext uri="{FF2B5EF4-FFF2-40B4-BE49-F238E27FC236}">
                  <a16:creationId xmlns:a16="http://schemas.microsoft.com/office/drawing/2014/main" id="{35A6992D-8D6B-0531-44EA-F87C26B9176F}"/>
                </a:ext>
              </a:extLst>
            </p:cNvPr>
            <p:cNvSpPr/>
            <p:nvPr/>
          </p:nvSpPr>
          <p:spPr>
            <a:xfrm>
              <a:off x="2480882" y="1622989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7051;p68">
              <a:extLst>
                <a:ext uri="{FF2B5EF4-FFF2-40B4-BE49-F238E27FC236}">
                  <a16:creationId xmlns:a16="http://schemas.microsoft.com/office/drawing/2014/main" id="{1AF6300B-0686-B52C-4034-A59578D366D1}"/>
                </a:ext>
              </a:extLst>
            </p:cNvPr>
            <p:cNvSpPr/>
            <p:nvPr/>
          </p:nvSpPr>
          <p:spPr>
            <a:xfrm>
              <a:off x="2472898" y="1624509"/>
              <a:ext cx="2634" cy="1208"/>
            </a:xfrm>
            <a:custGeom>
              <a:avLst/>
              <a:gdLst/>
              <a:ahLst/>
              <a:cxnLst/>
              <a:rect l="l" t="t" r="r" b="b"/>
              <a:pathLst>
                <a:path w="194" h="89" extrusionOk="0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7052;p68">
              <a:extLst>
                <a:ext uri="{FF2B5EF4-FFF2-40B4-BE49-F238E27FC236}">
                  <a16:creationId xmlns:a16="http://schemas.microsoft.com/office/drawing/2014/main" id="{7BDE664D-A9D4-9E4D-39E7-5DF2D2F6CD16}"/>
                </a:ext>
              </a:extLst>
            </p:cNvPr>
            <p:cNvSpPr/>
            <p:nvPr/>
          </p:nvSpPr>
          <p:spPr>
            <a:xfrm>
              <a:off x="2643499" y="1625270"/>
              <a:ext cx="1059" cy="1629"/>
            </a:xfrm>
            <a:custGeom>
              <a:avLst/>
              <a:gdLst/>
              <a:ahLst/>
              <a:cxnLst/>
              <a:rect l="l" t="t" r="r" b="b"/>
              <a:pathLst>
                <a:path w="78" h="120" extrusionOk="0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7053;p68">
              <a:extLst>
                <a:ext uri="{FF2B5EF4-FFF2-40B4-BE49-F238E27FC236}">
                  <a16:creationId xmlns:a16="http://schemas.microsoft.com/office/drawing/2014/main" id="{0C8D0570-8116-03B0-0C2A-9F190C32FE88}"/>
                </a:ext>
              </a:extLst>
            </p:cNvPr>
            <p:cNvSpPr/>
            <p:nvPr/>
          </p:nvSpPr>
          <p:spPr>
            <a:xfrm>
              <a:off x="2626772" y="1600559"/>
              <a:ext cx="9708" cy="13415"/>
            </a:xfrm>
            <a:custGeom>
              <a:avLst/>
              <a:gdLst/>
              <a:ahLst/>
              <a:cxnLst/>
              <a:rect l="l" t="t" r="r" b="b"/>
              <a:pathLst>
                <a:path w="715" h="988" extrusionOk="0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1" name="Google Shape;7054;p68">
              <a:extLst>
                <a:ext uri="{FF2B5EF4-FFF2-40B4-BE49-F238E27FC236}">
                  <a16:creationId xmlns:a16="http://schemas.microsoft.com/office/drawing/2014/main" id="{A539B3EC-BA16-0E2D-9F8D-C6201FB7516A}"/>
                </a:ext>
              </a:extLst>
            </p:cNvPr>
            <p:cNvSpPr/>
            <p:nvPr/>
          </p:nvSpPr>
          <p:spPr>
            <a:xfrm>
              <a:off x="2691319" y="1637245"/>
              <a:ext cx="910" cy="1208"/>
            </a:xfrm>
            <a:custGeom>
              <a:avLst/>
              <a:gdLst/>
              <a:ahLst/>
              <a:cxnLst/>
              <a:rect l="l" t="t" r="r" b="b"/>
              <a:pathLst>
                <a:path w="67" h="89" extrusionOk="0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2" name="Google Shape;7055;p68">
              <a:extLst>
                <a:ext uri="{FF2B5EF4-FFF2-40B4-BE49-F238E27FC236}">
                  <a16:creationId xmlns:a16="http://schemas.microsoft.com/office/drawing/2014/main" id="{D749AAD7-B975-31B8-1E2E-B49EC09B9B90}"/>
                </a:ext>
              </a:extLst>
            </p:cNvPr>
            <p:cNvSpPr/>
            <p:nvPr/>
          </p:nvSpPr>
          <p:spPr>
            <a:xfrm>
              <a:off x="2692216" y="1638494"/>
              <a:ext cx="1398" cy="2580"/>
            </a:xfrm>
            <a:custGeom>
              <a:avLst/>
              <a:gdLst/>
              <a:ahLst/>
              <a:cxnLst/>
              <a:rect l="l" t="t" r="r" b="b"/>
              <a:pathLst>
                <a:path w="103" h="190" extrusionOk="0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7056;p68">
              <a:extLst>
                <a:ext uri="{FF2B5EF4-FFF2-40B4-BE49-F238E27FC236}">
                  <a16:creationId xmlns:a16="http://schemas.microsoft.com/office/drawing/2014/main" id="{B5CFB14A-2BA0-B19E-7E8B-F710E58B0F4E}"/>
                </a:ext>
              </a:extLst>
            </p:cNvPr>
            <p:cNvSpPr/>
            <p:nvPr/>
          </p:nvSpPr>
          <p:spPr>
            <a:xfrm>
              <a:off x="2584125" y="1590959"/>
              <a:ext cx="2390" cy="1005"/>
            </a:xfrm>
            <a:custGeom>
              <a:avLst/>
              <a:gdLst/>
              <a:ahLst/>
              <a:cxnLst/>
              <a:rect l="l" t="t" r="r" b="b"/>
              <a:pathLst>
                <a:path w="176" h="74" extrusionOk="0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7057;p68">
              <a:extLst>
                <a:ext uri="{FF2B5EF4-FFF2-40B4-BE49-F238E27FC236}">
                  <a16:creationId xmlns:a16="http://schemas.microsoft.com/office/drawing/2014/main" id="{2DB307A6-29F7-DF11-5007-826EF641E05A}"/>
                </a:ext>
              </a:extLst>
            </p:cNvPr>
            <p:cNvSpPr/>
            <p:nvPr/>
          </p:nvSpPr>
          <p:spPr>
            <a:xfrm>
              <a:off x="2673723" y="1629737"/>
              <a:ext cx="3815" cy="3245"/>
            </a:xfrm>
            <a:custGeom>
              <a:avLst/>
              <a:gdLst/>
              <a:ahLst/>
              <a:cxnLst/>
              <a:rect l="l" t="t" r="r" b="b"/>
              <a:pathLst>
                <a:path w="281" h="239" extrusionOk="0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7058;p68">
              <a:extLst>
                <a:ext uri="{FF2B5EF4-FFF2-40B4-BE49-F238E27FC236}">
                  <a16:creationId xmlns:a16="http://schemas.microsoft.com/office/drawing/2014/main" id="{2EBCAB1D-792E-82A6-0298-7858D722587F}"/>
                </a:ext>
              </a:extLst>
            </p:cNvPr>
            <p:cNvSpPr/>
            <p:nvPr/>
          </p:nvSpPr>
          <p:spPr>
            <a:xfrm>
              <a:off x="2619345" y="1593335"/>
              <a:ext cx="1208" cy="2050"/>
            </a:xfrm>
            <a:custGeom>
              <a:avLst/>
              <a:gdLst/>
              <a:ahLst/>
              <a:cxnLst/>
              <a:rect l="l" t="t" r="r" b="b"/>
              <a:pathLst>
                <a:path w="89" h="151" extrusionOk="0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7059;p68">
              <a:extLst>
                <a:ext uri="{FF2B5EF4-FFF2-40B4-BE49-F238E27FC236}">
                  <a16:creationId xmlns:a16="http://schemas.microsoft.com/office/drawing/2014/main" id="{07B57BB6-4077-AB0B-830C-10949EFB3F48}"/>
                </a:ext>
              </a:extLst>
            </p:cNvPr>
            <p:cNvSpPr/>
            <p:nvPr/>
          </p:nvSpPr>
          <p:spPr>
            <a:xfrm>
              <a:off x="2593969" y="159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7060;p68">
              <a:extLst>
                <a:ext uri="{FF2B5EF4-FFF2-40B4-BE49-F238E27FC236}">
                  <a16:creationId xmlns:a16="http://schemas.microsoft.com/office/drawing/2014/main" id="{B1F65FDF-BF03-8EDF-C6FA-073A476D462A}"/>
                </a:ext>
              </a:extLst>
            </p:cNvPr>
            <p:cNvSpPr/>
            <p:nvPr/>
          </p:nvSpPr>
          <p:spPr>
            <a:xfrm>
              <a:off x="2594919" y="1599269"/>
              <a:ext cx="299" cy="448"/>
            </a:xfrm>
            <a:custGeom>
              <a:avLst/>
              <a:gdLst/>
              <a:ahLst/>
              <a:cxnLst/>
              <a:rect l="l" t="t" r="r" b="b"/>
              <a:pathLst>
                <a:path w="22" h="33" extrusionOk="0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7061;p68">
              <a:extLst>
                <a:ext uri="{FF2B5EF4-FFF2-40B4-BE49-F238E27FC236}">
                  <a16:creationId xmlns:a16="http://schemas.microsoft.com/office/drawing/2014/main" id="{A88B20DC-93BA-4BAE-C087-023FBE99BB8D}"/>
                </a:ext>
              </a:extLst>
            </p:cNvPr>
            <p:cNvSpPr/>
            <p:nvPr/>
          </p:nvSpPr>
          <p:spPr>
            <a:xfrm>
              <a:off x="2600391" y="1598413"/>
              <a:ext cx="1195" cy="163"/>
            </a:xfrm>
            <a:custGeom>
              <a:avLst/>
              <a:gdLst/>
              <a:ahLst/>
              <a:cxnLst/>
              <a:rect l="l" t="t" r="r" b="b"/>
              <a:pathLst>
                <a:path w="88" h="12" extrusionOk="0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7062;p68">
              <a:extLst>
                <a:ext uri="{FF2B5EF4-FFF2-40B4-BE49-F238E27FC236}">
                  <a16:creationId xmlns:a16="http://schemas.microsoft.com/office/drawing/2014/main" id="{A7224D26-A1EA-6932-7241-EF34F209413F}"/>
                </a:ext>
              </a:extLst>
            </p:cNvPr>
            <p:cNvSpPr/>
            <p:nvPr/>
          </p:nvSpPr>
          <p:spPr>
            <a:xfrm>
              <a:off x="2607994" y="1592711"/>
              <a:ext cx="4576" cy="2444"/>
            </a:xfrm>
            <a:custGeom>
              <a:avLst/>
              <a:gdLst/>
              <a:ahLst/>
              <a:cxnLst/>
              <a:rect l="l" t="t" r="r" b="b"/>
              <a:pathLst>
                <a:path w="337" h="180" extrusionOk="0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7063;p68">
              <a:extLst>
                <a:ext uri="{FF2B5EF4-FFF2-40B4-BE49-F238E27FC236}">
                  <a16:creationId xmlns:a16="http://schemas.microsoft.com/office/drawing/2014/main" id="{513403DF-2DB4-EF63-8A99-3FB6FEE0676F}"/>
                </a:ext>
              </a:extLst>
            </p:cNvPr>
            <p:cNvSpPr/>
            <p:nvPr/>
          </p:nvSpPr>
          <p:spPr>
            <a:xfrm>
              <a:off x="2408921" y="1669763"/>
              <a:ext cx="1113" cy="638"/>
            </a:xfrm>
            <a:custGeom>
              <a:avLst/>
              <a:gdLst/>
              <a:ahLst/>
              <a:cxnLst/>
              <a:rect l="l" t="t" r="r" b="b"/>
              <a:pathLst>
                <a:path w="82" h="47" extrusionOk="0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7064;p68">
              <a:extLst>
                <a:ext uri="{FF2B5EF4-FFF2-40B4-BE49-F238E27FC236}">
                  <a16:creationId xmlns:a16="http://schemas.microsoft.com/office/drawing/2014/main" id="{9971F915-E5E4-DC82-A093-A6514AF319C0}"/>
                </a:ext>
              </a:extLst>
            </p:cNvPr>
            <p:cNvSpPr/>
            <p:nvPr/>
          </p:nvSpPr>
          <p:spPr>
            <a:xfrm>
              <a:off x="2397041" y="1656498"/>
              <a:ext cx="3965" cy="489"/>
            </a:xfrm>
            <a:custGeom>
              <a:avLst/>
              <a:gdLst/>
              <a:ahLst/>
              <a:cxnLst/>
              <a:rect l="l" t="t" r="r" b="b"/>
              <a:pathLst>
                <a:path w="292" h="36" extrusionOk="0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7065;p68">
              <a:extLst>
                <a:ext uri="{FF2B5EF4-FFF2-40B4-BE49-F238E27FC236}">
                  <a16:creationId xmlns:a16="http://schemas.microsoft.com/office/drawing/2014/main" id="{D632B197-B02F-D309-F0DA-D762E4FD365B}"/>
                </a:ext>
              </a:extLst>
            </p:cNvPr>
            <p:cNvSpPr/>
            <p:nvPr/>
          </p:nvSpPr>
          <p:spPr>
            <a:xfrm>
              <a:off x="2395045" y="1656742"/>
              <a:ext cx="2009" cy="530"/>
            </a:xfrm>
            <a:custGeom>
              <a:avLst/>
              <a:gdLst/>
              <a:ahLst/>
              <a:cxnLst/>
              <a:rect l="l" t="t" r="r" b="b"/>
              <a:pathLst>
                <a:path w="148" h="39" extrusionOk="0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7066;p68">
              <a:extLst>
                <a:ext uri="{FF2B5EF4-FFF2-40B4-BE49-F238E27FC236}">
                  <a16:creationId xmlns:a16="http://schemas.microsoft.com/office/drawing/2014/main" id="{824B46BC-4B52-A118-8D62-46A1C16F269B}"/>
                </a:ext>
              </a:extLst>
            </p:cNvPr>
            <p:cNvSpPr/>
            <p:nvPr/>
          </p:nvSpPr>
          <p:spPr>
            <a:xfrm>
              <a:off x="2498668" y="1608732"/>
              <a:ext cx="679" cy="2919"/>
            </a:xfrm>
            <a:custGeom>
              <a:avLst/>
              <a:gdLst/>
              <a:ahLst/>
              <a:cxnLst/>
              <a:rect l="l" t="t" r="r" b="b"/>
              <a:pathLst>
                <a:path w="50" h="215" extrusionOk="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7067;p68">
              <a:extLst>
                <a:ext uri="{FF2B5EF4-FFF2-40B4-BE49-F238E27FC236}">
                  <a16:creationId xmlns:a16="http://schemas.microsoft.com/office/drawing/2014/main" id="{8F9A6D41-0878-571A-839D-92673DE85FEF}"/>
                </a:ext>
              </a:extLst>
            </p:cNvPr>
            <p:cNvSpPr/>
            <p:nvPr/>
          </p:nvSpPr>
          <p:spPr>
            <a:xfrm>
              <a:off x="2403748" y="1658684"/>
              <a:ext cx="2240" cy="2960"/>
            </a:xfrm>
            <a:custGeom>
              <a:avLst/>
              <a:gdLst/>
              <a:ahLst/>
              <a:cxnLst/>
              <a:rect l="l" t="t" r="r" b="b"/>
              <a:pathLst>
                <a:path w="165" h="218" extrusionOk="0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5" name="Google Shape;7068;p68">
              <a:extLst>
                <a:ext uri="{FF2B5EF4-FFF2-40B4-BE49-F238E27FC236}">
                  <a16:creationId xmlns:a16="http://schemas.microsoft.com/office/drawing/2014/main" id="{313B2C89-340A-70D6-C612-E0A2C6BF33F2}"/>
                </a:ext>
              </a:extLst>
            </p:cNvPr>
            <p:cNvSpPr/>
            <p:nvPr/>
          </p:nvSpPr>
          <p:spPr>
            <a:xfrm>
              <a:off x="2475519" y="1622853"/>
              <a:ext cx="4521" cy="1670"/>
            </a:xfrm>
            <a:custGeom>
              <a:avLst/>
              <a:gdLst/>
              <a:ahLst/>
              <a:cxnLst/>
              <a:rect l="l" t="t" r="r" b="b"/>
              <a:pathLst>
                <a:path w="333" h="123" extrusionOk="0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6" name="Google Shape;7069;p68">
              <a:extLst>
                <a:ext uri="{FF2B5EF4-FFF2-40B4-BE49-F238E27FC236}">
                  <a16:creationId xmlns:a16="http://schemas.microsoft.com/office/drawing/2014/main" id="{3F848874-B9AE-9953-2050-5FB3EE9210C9}"/>
                </a:ext>
              </a:extLst>
            </p:cNvPr>
            <p:cNvSpPr/>
            <p:nvPr/>
          </p:nvSpPr>
          <p:spPr>
            <a:xfrm>
              <a:off x="2428608" y="1618576"/>
              <a:ext cx="1195" cy="584"/>
            </a:xfrm>
            <a:custGeom>
              <a:avLst/>
              <a:gdLst/>
              <a:ahLst/>
              <a:cxnLst/>
              <a:rect l="l" t="t" r="r" b="b"/>
              <a:pathLst>
                <a:path w="88" h="43" extrusionOk="0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7070;p68">
              <a:extLst>
                <a:ext uri="{FF2B5EF4-FFF2-40B4-BE49-F238E27FC236}">
                  <a16:creationId xmlns:a16="http://schemas.microsoft.com/office/drawing/2014/main" id="{A22E2951-94C2-C120-826F-4AD0BB103BD5}"/>
                </a:ext>
              </a:extLst>
            </p:cNvPr>
            <p:cNvSpPr/>
            <p:nvPr/>
          </p:nvSpPr>
          <p:spPr>
            <a:xfrm>
              <a:off x="2493862" y="1615480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7071;p68">
              <a:extLst>
                <a:ext uri="{FF2B5EF4-FFF2-40B4-BE49-F238E27FC236}">
                  <a16:creationId xmlns:a16="http://schemas.microsoft.com/office/drawing/2014/main" id="{0108071A-1EEB-85B6-C355-C5F350937A09}"/>
                </a:ext>
              </a:extLst>
            </p:cNvPr>
            <p:cNvSpPr/>
            <p:nvPr/>
          </p:nvSpPr>
          <p:spPr>
            <a:xfrm>
              <a:off x="2578667" y="1593050"/>
              <a:ext cx="1249" cy="339"/>
            </a:xfrm>
            <a:custGeom>
              <a:avLst/>
              <a:gdLst/>
              <a:ahLst/>
              <a:cxnLst/>
              <a:rect l="l" t="t" r="r" b="b"/>
              <a:pathLst>
                <a:path w="92" h="25" extrusionOk="0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7072;p68">
              <a:extLst>
                <a:ext uri="{FF2B5EF4-FFF2-40B4-BE49-F238E27FC236}">
                  <a16:creationId xmlns:a16="http://schemas.microsoft.com/office/drawing/2014/main" id="{DF284567-A62D-ED04-F3D5-47822DC62FB8}"/>
                </a:ext>
              </a:extLst>
            </p:cNvPr>
            <p:cNvSpPr/>
            <p:nvPr/>
          </p:nvSpPr>
          <p:spPr>
            <a:xfrm>
              <a:off x="2601667" y="159831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0" name="Google Shape;7073;p68">
              <a:extLst>
                <a:ext uri="{FF2B5EF4-FFF2-40B4-BE49-F238E27FC236}">
                  <a16:creationId xmlns:a16="http://schemas.microsoft.com/office/drawing/2014/main" id="{42F113B9-8532-7208-DA5A-C038E45F6A7B}"/>
                </a:ext>
              </a:extLst>
            </p:cNvPr>
            <p:cNvSpPr/>
            <p:nvPr/>
          </p:nvSpPr>
          <p:spPr>
            <a:xfrm>
              <a:off x="2398561" y="1629913"/>
              <a:ext cx="3340" cy="787"/>
            </a:xfrm>
            <a:custGeom>
              <a:avLst/>
              <a:gdLst/>
              <a:ahLst/>
              <a:cxnLst/>
              <a:rect l="l" t="t" r="r" b="b"/>
              <a:pathLst>
                <a:path w="246" h="58" extrusionOk="0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1" name="Google Shape;7074;p68">
              <a:extLst>
                <a:ext uri="{FF2B5EF4-FFF2-40B4-BE49-F238E27FC236}">
                  <a16:creationId xmlns:a16="http://schemas.microsoft.com/office/drawing/2014/main" id="{C1095521-CEC6-B173-1697-890024AFA601}"/>
                </a:ext>
              </a:extLst>
            </p:cNvPr>
            <p:cNvSpPr/>
            <p:nvPr/>
          </p:nvSpPr>
          <p:spPr>
            <a:xfrm>
              <a:off x="2603473" y="1596798"/>
              <a:ext cx="1208" cy="774"/>
            </a:xfrm>
            <a:custGeom>
              <a:avLst/>
              <a:gdLst/>
              <a:ahLst/>
              <a:cxnLst/>
              <a:rect l="l" t="t" r="r" b="b"/>
              <a:pathLst>
                <a:path w="89" h="57" extrusionOk="0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7075;p68">
              <a:extLst>
                <a:ext uri="{FF2B5EF4-FFF2-40B4-BE49-F238E27FC236}">
                  <a16:creationId xmlns:a16="http://schemas.microsoft.com/office/drawing/2014/main" id="{C572A4F2-5D88-EDC0-2B1F-689DAEC25BE7}"/>
                </a:ext>
              </a:extLst>
            </p:cNvPr>
            <p:cNvSpPr/>
            <p:nvPr/>
          </p:nvSpPr>
          <p:spPr>
            <a:xfrm>
              <a:off x="2501370" y="1605066"/>
              <a:ext cx="733" cy="109"/>
            </a:xfrm>
            <a:custGeom>
              <a:avLst/>
              <a:gdLst/>
              <a:ahLst/>
              <a:cxnLst/>
              <a:rect l="l" t="t" r="r" b="b"/>
              <a:pathLst>
                <a:path w="54" h="8" extrusionOk="0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7076;p68">
              <a:extLst>
                <a:ext uri="{FF2B5EF4-FFF2-40B4-BE49-F238E27FC236}">
                  <a16:creationId xmlns:a16="http://schemas.microsoft.com/office/drawing/2014/main" id="{A4790113-D782-58A2-99FC-238F6A63CD31}"/>
                </a:ext>
              </a:extLst>
            </p:cNvPr>
            <p:cNvSpPr/>
            <p:nvPr/>
          </p:nvSpPr>
          <p:spPr>
            <a:xfrm>
              <a:off x="2590398" y="15932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7077;p68">
              <a:extLst>
                <a:ext uri="{FF2B5EF4-FFF2-40B4-BE49-F238E27FC236}">
                  <a16:creationId xmlns:a16="http://schemas.microsoft.com/office/drawing/2014/main" id="{16F23A85-A2B8-2924-12DB-C83715E2F509}"/>
                </a:ext>
              </a:extLst>
            </p:cNvPr>
            <p:cNvSpPr/>
            <p:nvPr/>
          </p:nvSpPr>
          <p:spPr>
            <a:xfrm>
              <a:off x="2693587" y="1641047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5" name="Google Shape;7078;p68">
              <a:extLst>
                <a:ext uri="{FF2B5EF4-FFF2-40B4-BE49-F238E27FC236}">
                  <a16:creationId xmlns:a16="http://schemas.microsoft.com/office/drawing/2014/main" id="{489D369B-D7BD-7E96-1D4C-F9EDF0842448}"/>
                </a:ext>
              </a:extLst>
            </p:cNvPr>
            <p:cNvSpPr/>
            <p:nvPr/>
          </p:nvSpPr>
          <p:spPr>
            <a:xfrm>
              <a:off x="2139177" y="2004096"/>
              <a:ext cx="134295" cy="138844"/>
            </a:xfrm>
            <a:custGeom>
              <a:avLst/>
              <a:gdLst/>
              <a:ahLst/>
              <a:cxnLst/>
              <a:rect l="l" t="t" r="r" b="b"/>
              <a:pathLst>
                <a:path w="9891" h="10226" extrusionOk="0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6" name="Google Shape;7079;p68">
              <a:extLst>
                <a:ext uri="{FF2B5EF4-FFF2-40B4-BE49-F238E27FC236}">
                  <a16:creationId xmlns:a16="http://schemas.microsoft.com/office/drawing/2014/main" id="{F432FB55-057E-914E-E33B-42F8E2778755}"/>
                </a:ext>
              </a:extLst>
            </p:cNvPr>
            <p:cNvSpPr/>
            <p:nvPr/>
          </p:nvSpPr>
          <p:spPr>
            <a:xfrm>
              <a:off x="2142218" y="208790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7" name="Google Shape;7080;p68">
              <a:extLst>
                <a:ext uri="{FF2B5EF4-FFF2-40B4-BE49-F238E27FC236}">
                  <a16:creationId xmlns:a16="http://schemas.microsoft.com/office/drawing/2014/main" id="{3EBFADE6-D180-A2E3-7D27-DF867048134F}"/>
                </a:ext>
              </a:extLst>
            </p:cNvPr>
            <p:cNvSpPr/>
            <p:nvPr/>
          </p:nvSpPr>
          <p:spPr>
            <a:xfrm>
              <a:off x="2143834" y="2087244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8" name="Google Shape;7081;p68">
              <a:extLst>
                <a:ext uri="{FF2B5EF4-FFF2-40B4-BE49-F238E27FC236}">
                  <a16:creationId xmlns:a16="http://schemas.microsoft.com/office/drawing/2014/main" id="{7BF2E4F7-2972-10B9-CA6A-5729DEC1AAB0}"/>
                </a:ext>
              </a:extLst>
            </p:cNvPr>
            <p:cNvSpPr/>
            <p:nvPr/>
          </p:nvSpPr>
          <p:spPr>
            <a:xfrm>
              <a:off x="2143399" y="2087380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7082;p68">
              <a:extLst>
                <a:ext uri="{FF2B5EF4-FFF2-40B4-BE49-F238E27FC236}">
                  <a16:creationId xmlns:a16="http://schemas.microsoft.com/office/drawing/2014/main" id="{C1734E1D-8A98-4FEF-EAE2-879DCA2F9777}"/>
                </a:ext>
              </a:extLst>
            </p:cNvPr>
            <p:cNvSpPr/>
            <p:nvPr/>
          </p:nvSpPr>
          <p:spPr>
            <a:xfrm>
              <a:off x="2141553" y="2088235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7083;p68">
              <a:extLst>
                <a:ext uri="{FF2B5EF4-FFF2-40B4-BE49-F238E27FC236}">
                  <a16:creationId xmlns:a16="http://schemas.microsoft.com/office/drawing/2014/main" id="{3ABA361D-3AB7-CBEC-3675-54729EFB2C4A}"/>
                </a:ext>
              </a:extLst>
            </p:cNvPr>
            <p:cNvSpPr/>
            <p:nvPr/>
          </p:nvSpPr>
          <p:spPr>
            <a:xfrm>
              <a:off x="2142829" y="2087624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1" name="Google Shape;7084;p68">
              <a:extLst>
                <a:ext uri="{FF2B5EF4-FFF2-40B4-BE49-F238E27FC236}">
                  <a16:creationId xmlns:a16="http://schemas.microsoft.com/office/drawing/2014/main" id="{D0377C1A-E6CA-6286-F181-D4F13292945D}"/>
                </a:ext>
              </a:extLst>
            </p:cNvPr>
            <p:cNvSpPr/>
            <p:nvPr/>
          </p:nvSpPr>
          <p:spPr>
            <a:xfrm>
              <a:off x="2144214" y="2087095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2" name="Google Shape;7085;p68">
              <a:extLst>
                <a:ext uri="{FF2B5EF4-FFF2-40B4-BE49-F238E27FC236}">
                  <a16:creationId xmlns:a16="http://schemas.microsoft.com/office/drawing/2014/main" id="{46C52D59-EAD6-B728-8418-BB88DE43C29D}"/>
                </a:ext>
              </a:extLst>
            </p:cNvPr>
            <p:cNvSpPr/>
            <p:nvPr/>
          </p:nvSpPr>
          <p:spPr>
            <a:xfrm>
              <a:off x="2144554" y="208705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7086;p68">
              <a:extLst>
                <a:ext uri="{FF2B5EF4-FFF2-40B4-BE49-F238E27FC236}">
                  <a16:creationId xmlns:a16="http://schemas.microsoft.com/office/drawing/2014/main" id="{F50DFC14-2141-61DA-0F4D-1441072C40A7}"/>
                </a:ext>
              </a:extLst>
            </p:cNvPr>
            <p:cNvSpPr/>
            <p:nvPr/>
          </p:nvSpPr>
          <p:spPr>
            <a:xfrm>
              <a:off x="2144839" y="2087000"/>
              <a:ext cx="190" cy="68"/>
            </a:xfrm>
            <a:custGeom>
              <a:avLst/>
              <a:gdLst/>
              <a:ahLst/>
              <a:cxnLst/>
              <a:rect l="l" t="t" r="r" b="b"/>
              <a:pathLst>
                <a:path w="14" h="5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7087;p68">
              <a:extLst>
                <a:ext uri="{FF2B5EF4-FFF2-40B4-BE49-F238E27FC236}">
                  <a16:creationId xmlns:a16="http://schemas.microsoft.com/office/drawing/2014/main" id="{B3282311-BF95-B6DE-F5FB-42CC43D79951}"/>
                </a:ext>
              </a:extLst>
            </p:cNvPr>
            <p:cNvSpPr/>
            <p:nvPr/>
          </p:nvSpPr>
          <p:spPr>
            <a:xfrm>
              <a:off x="2222597" y="212403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5" name="Google Shape;7088;p68">
              <a:extLst>
                <a:ext uri="{FF2B5EF4-FFF2-40B4-BE49-F238E27FC236}">
                  <a16:creationId xmlns:a16="http://schemas.microsoft.com/office/drawing/2014/main" id="{D859ACEC-E67C-E189-F963-5A485451158F}"/>
                </a:ext>
              </a:extLst>
            </p:cNvPr>
            <p:cNvSpPr/>
            <p:nvPr/>
          </p:nvSpPr>
          <p:spPr>
            <a:xfrm>
              <a:off x="2254816" y="21355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6" name="Google Shape;7089;p68">
              <a:extLst>
                <a:ext uri="{FF2B5EF4-FFF2-40B4-BE49-F238E27FC236}">
                  <a16:creationId xmlns:a16="http://schemas.microsoft.com/office/drawing/2014/main" id="{66AA2FD0-6D88-7B80-4D76-9239FBE847EE}"/>
                </a:ext>
              </a:extLst>
            </p:cNvPr>
            <p:cNvSpPr/>
            <p:nvPr/>
          </p:nvSpPr>
          <p:spPr>
            <a:xfrm>
              <a:off x="2249168" y="2134725"/>
              <a:ext cx="5621" cy="828"/>
            </a:xfrm>
            <a:custGeom>
              <a:avLst/>
              <a:gdLst/>
              <a:ahLst/>
              <a:cxnLst/>
              <a:rect l="l" t="t" r="r" b="b"/>
              <a:pathLst>
                <a:path w="414" h="61" extrusionOk="0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7" name="Google Shape;7090;p68">
              <a:extLst>
                <a:ext uri="{FF2B5EF4-FFF2-40B4-BE49-F238E27FC236}">
                  <a16:creationId xmlns:a16="http://schemas.microsoft.com/office/drawing/2014/main" id="{D9A514E1-275A-C2C3-A1A3-20D644FBADDB}"/>
                </a:ext>
              </a:extLst>
            </p:cNvPr>
            <p:cNvSpPr/>
            <p:nvPr/>
          </p:nvSpPr>
          <p:spPr>
            <a:xfrm>
              <a:off x="2245787" y="213059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8" name="Google Shape;7091;p68">
              <a:extLst>
                <a:ext uri="{FF2B5EF4-FFF2-40B4-BE49-F238E27FC236}">
                  <a16:creationId xmlns:a16="http://schemas.microsoft.com/office/drawing/2014/main" id="{1E293761-ABC3-263C-11E6-354C3941EC01}"/>
                </a:ext>
              </a:extLst>
            </p:cNvPr>
            <p:cNvSpPr/>
            <p:nvPr/>
          </p:nvSpPr>
          <p:spPr>
            <a:xfrm>
              <a:off x="2255387" y="213611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7092;p68">
              <a:extLst>
                <a:ext uri="{FF2B5EF4-FFF2-40B4-BE49-F238E27FC236}">
                  <a16:creationId xmlns:a16="http://schemas.microsoft.com/office/drawing/2014/main" id="{4704E67B-8FEC-33FE-C15F-378CCBF0F00F}"/>
                </a:ext>
              </a:extLst>
            </p:cNvPr>
            <p:cNvSpPr/>
            <p:nvPr/>
          </p:nvSpPr>
          <p:spPr>
            <a:xfrm>
              <a:off x="2255577" y="2136340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0" name="Google Shape;7093;p68">
              <a:extLst>
                <a:ext uri="{FF2B5EF4-FFF2-40B4-BE49-F238E27FC236}">
                  <a16:creationId xmlns:a16="http://schemas.microsoft.com/office/drawing/2014/main" id="{D9AE50BF-24EC-45C0-0BD2-F3DE76C2AAE2}"/>
                </a:ext>
              </a:extLst>
            </p:cNvPr>
            <p:cNvSpPr/>
            <p:nvPr/>
          </p:nvSpPr>
          <p:spPr>
            <a:xfrm>
              <a:off x="2253866" y="2114331"/>
              <a:ext cx="1154" cy="1684"/>
            </a:xfrm>
            <a:custGeom>
              <a:avLst/>
              <a:gdLst/>
              <a:ahLst/>
              <a:cxnLst/>
              <a:rect l="l" t="t" r="r" b="b"/>
              <a:pathLst>
                <a:path w="85" h="124" extrusionOk="0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1" name="Google Shape;7094;p68">
              <a:extLst>
                <a:ext uri="{FF2B5EF4-FFF2-40B4-BE49-F238E27FC236}">
                  <a16:creationId xmlns:a16="http://schemas.microsoft.com/office/drawing/2014/main" id="{C4B859E7-59F0-ACDF-3B53-46E60FD88A9B}"/>
                </a:ext>
              </a:extLst>
            </p:cNvPr>
            <p:cNvSpPr/>
            <p:nvPr/>
          </p:nvSpPr>
          <p:spPr>
            <a:xfrm>
              <a:off x="2266710" y="21042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7095;p68">
              <a:extLst>
                <a:ext uri="{FF2B5EF4-FFF2-40B4-BE49-F238E27FC236}">
                  <a16:creationId xmlns:a16="http://schemas.microsoft.com/office/drawing/2014/main" id="{09ABD704-19E8-C6C4-5A3A-2549F1D020DE}"/>
                </a:ext>
              </a:extLst>
            </p:cNvPr>
            <p:cNvSpPr/>
            <p:nvPr/>
          </p:nvSpPr>
          <p:spPr>
            <a:xfrm>
              <a:off x="2254246" y="2120468"/>
              <a:ext cx="394" cy="3014"/>
            </a:xfrm>
            <a:custGeom>
              <a:avLst/>
              <a:gdLst/>
              <a:ahLst/>
              <a:cxnLst/>
              <a:rect l="l" t="t" r="r" b="b"/>
              <a:pathLst>
                <a:path w="29" h="222" extrusionOk="0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7096;p68">
              <a:extLst>
                <a:ext uri="{FF2B5EF4-FFF2-40B4-BE49-F238E27FC236}">
                  <a16:creationId xmlns:a16="http://schemas.microsoft.com/office/drawing/2014/main" id="{304BB1F0-E045-A5A9-D68A-27E6B20C6E65}"/>
                </a:ext>
              </a:extLst>
            </p:cNvPr>
            <p:cNvSpPr/>
            <p:nvPr/>
          </p:nvSpPr>
          <p:spPr>
            <a:xfrm>
              <a:off x="2223167" y="2124365"/>
              <a:ext cx="1724" cy="1819"/>
            </a:xfrm>
            <a:custGeom>
              <a:avLst/>
              <a:gdLst/>
              <a:ahLst/>
              <a:cxnLst/>
              <a:rect l="l" t="t" r="r" b="b"/>
              <a:pathLst>
                <a:path w="127" h="134" extrusionOk="0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4" name="Google Shape;7097;p68">
              <a:extLst>
                <a:ext uri="{FF2B5EF4-FFF2-40B4-BE49-F238E27FC236}">
                  <a16:creationId xmlns:a16="http://schemas.microsoft.com/office/drawing/2014/main" id="{8734401A-955A-5882-29F1-8A7272AD0C58}"/>
                </a:ext>
              </a:extLst>
            </p:cNvPr>
            <p:cNvSpPr/>
            <p:nvPr/>
          </p:nvSpPr>
          <p:spPr>
            <a:xfrm>
              <a:off x="2232196" y="2130353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5" name="Google Shape;7098;p68">
              <a:extLst>
                <a:ext uri="{FF2B5EF4-FFF2-40B4-BE49-F238E27FC236}">
                  <a16:creationId xmlns:a16="http://schemas.microsoft.com/office/drawing/2014/main" id="{5217E4F9-D4C8-E951-8A07-DC70EF8F0F78}"/>
                </a:ext>
              </a:extLst>
            </p:cNvPr>
            <p:cNvSpPr/>
            <p:nvPr/>
          </p:nvSpPr>
          <p:spPr>
            <a:xfrm>
              <a:off x="2255156" y="213577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7099;p68">
              <a:extLst>
                <a:ext uri="{FF2B5EF4-FFF2-40B4-BE49-F238E27FC236}">
                  <a16:creationId xmlns:a16="http://schemas.microsoft.com/office/drawing/2014/main" id="{EBB0F739-E6C3-A630-B23B-3B4DA6D31D8B}"/>
                </a:ext>
              </a:extLst>
            </p:cNvPr>
            <p:cNvSpPr/>
            <p:nvPr/>
          </p:nvSpPr>
          <p:spPr>
            <a:xfrm>
              <a:off x="2245027" y="2130068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7100;p68">
              <a:extLst>
                <a:ext uri="{FF2B5EF4-FFF2-40B4-BE49-F238E27FC236}">
                  <a16:creationId xmlns:a16="http://schemas.microsoft.com/office/drawing/2014/main" id="{03E5B937-5106-145D-B2EA-5EF13552EA03}"/>
                </a:ext>
              </a:extLst>
            </p:cNvPr>
            <p:cNvSpPr/>
            <p:nvPr/>
          </p:nvSpPr>
          <p:spPr>
            <a:xfrm>
              <a:off x="2221497" y="2123510"/>
              <a:ext cx="1208" cy="584"/>
            </a:xfrm>
            <a:custGeom>
              <a:avLst/>
              <a:gdLst/>
              <a:ahLst/>
              <a:cxnLst/>
              <a:rect l="l" t="t" r="r" b="b"/>
              <a:pathLst>
                <a:path w="89" h="43" extrusionOk="0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7101;p68">
              <a:extLst>
                <a:ext uri="{FF2B5EF4-FFF2-40B4-BE49-F238E27FC236}">
                  <a16:creationId xmlns:a16="http://schemas.microsoft.com/office/drawing/2014/main" id="{C3B8AD8E-B013-F12B-F345-3DA03287FBE7}"/>
                </a:ext>
              </a:extLst>
            </p:cNvPr>
            <p:cNvSpPr/>
            <p:nvPr/>
          </p:nvSpPr>
          <p:spPr>
            <a:xfrm>
              <a:off x="2244552" y="2129973"/>
              <a:ext cx="448" cy="68"/>
            </a:xfrm>
            <a:custGeom>
              <a:avLst/>
              <a:gdLst/>
              <a:ahLst/>
              <a:cxnLst/>
              <a:rect l="l" t="t" r="r" b="b"/>
              <a:pathLst>
                <a:path w="33" h="5" extrusionOk="0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9" name="Google Shape;7102;p68">
              <a:extLst>
                <a:ext uri="{FF2B5EF4-FFF2-40B4-BE49-F238E27FC236}">
                  <a16:creationId xmlns:a16="http://schemas.microsoft.com/office/drawing/2014/main" id="{17626499-00DF-C82C-B349-5F7592035877}"/>
                </a:ext>
              </a:extLst>
            </p:cNvPr>
            <p:cNvSpPr/>
            <p:nvPr/>
          </p:nvSpPr>
          <p:spPr>
            <a:xfrm>
              <a:off x="2244036" y="2130027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0" name="Google Shape;7103;p68">
              <a:extLst>
                <a:ext uri="{FF2B5EF4-FFF2-40B4-BE49-F238E27FC236}">
                  <a16:creationId xmlns:a16="http://schemas.microsoft.com/office/drawing/2014/main" id="{792DBA0E-CEDF-567F-A4A9-F983279327EF}"/>
                </a:ext>
              </a:extLst>
            </p:cNvPr>
            <p:cNvSpPr/>
            <p:nvPr/>
          </p:nvSpPr>
          <p:spPr>
            <a:xfrm>
              <a:off x="2255672" y="213662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1" name="Google Shape;7104;p68">
              <a:extLst>
                <a:ext uri="{FF2B5EF4-FFF2-40B4-BE49-F238E27FC236}">
                  <a16:creationId xmlns:a16="http://schemas.microsoft.com/office/drawing/2014/main" id="{F8C4FD49-B043-9F91-18D4-CDBCB5A97099}"/>
                </a:ext>
              </a:extLst>
            </p:cNvPr>
            <p:cNvSpPr/>
            <p:nvPr/>
          </p:nvSpPr>
          <p:spPr>
            <a:xfrm>
              <a:off x="2245407" y="2130258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7105;p68">
              <a:extLst>
                <a:ext uri="{FF2B5EF4-FFF2-40B4-BE49-F238E27FC236}">
                  <a16:creationId xmlns:a16="http://schemas.microsoft.com/office/drawing/2014/main" id="{3E4A8800-B25B-CC6D-7637-FF05D87D6B46}"/>
                </a:ext>
              </a:extLst>
            </p:cNvPr>
            <p:cNvSpPr/>
            <p:nvPr/>
          </p:nvSpPr>
          <p:spPr>
            <a:xfrm>
              <a:off x="2222638" y="2124039"/>
              <a:ext cx="543" cy="339"/>
            </a:xfrm>
            <a:custGeom>
              <a:avLst/>
              <a:gdLst/>
              <a:ahLst/>
              <a:cxnLst/>
              <a:rect l="l" t="t" r="r" b="b"/>
              <a:pathLst>
                <a:path w="40" h="25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3" name="Google Shape;7106;p68">
              <a:extLst>
                <a:ext uri="{FF2B5EF4-FFF2-40B4-BE49-F238E27FC236}">
                  <a16:creationId xmlns:a16="http://schemas.microsoft.com/office/drawing/2014/main" id="{2F6D5207-6D61-05B3-6912-148A3E8789C1}"/>
                </a:ext>
              </a:extLst>
            </p:cNvPr>
            <p:cNvSpPr/>
            <p:nvPr/>
          </p:nvSpPr>
          <p:spPr>
            <a:xfrm>
              <a:off x="2257057" y="206219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4" name="Google Shape;7107;p68">
              <a:extLst>
                <a:ext uri="{FF2B5EF4-FFF2-40B4-BE49-F238E27FC236}">
                  <a16:creationId xmlns:a16="http://schemas.microsoft.com/office/drawing/2014/main" id="{09978E45-81DD-AF22-B1F8-BA6C32E77701}"/>
                </a:ext>
              </a:extLst>
            </p:cNvPr>
            <p:cNvSpPr/>
            <p:nvPr/>
          </p:nvSpPr>
          <p:spPr>
            <a:xfrm>
              <a:off x="2256907" y="206167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5" name="Google Shape;7108;p68">
              <a:extLst>
                <a:ext uri="{FF2B5EF4-FFF2-40B4-BE49-F238E27FC236}">
                  <a16:creationId xmlns:a16="http://schemas.microsoft.com/office/drawing/2014/main" id="{7CE2A01A-5A07-09F0-B775-53E0034BAA03}"/>
                </a:ext>
              </a:extLst>
            </p:cNvPr>
            <p:cNvSpPr/>
            <p:nvPr/>
          </p:nvSpPr>
          <p:spPr>
            <a:xfrm>
              <a:off x="2215659" y="2008291"/>
              <a:ext cx="3802" cy="380"/>
            </a:xfrm>
            <a:custGeom>
              <a:avLst/>
              <a:gdLst/>
              <a:ahLst/>
              <a:cxnLst/>
              <a:rect l="l" t="t" r="r" b="b"/>
              <a:pathLst>
                <a:path w="280" h="28" extrusionOk="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7109;p68">
              <a:extLst>
                <a:ext uri="{FF2B5EF4-FFF2-40B4-BE49-F238E27FC236}">
                  <a16:creationId xmlns:a16="http://schemas.microsoft.com/office/drawing/2014/main" id="{971787E6-EEE0-1B4B-D4E7-EFDD116F0CD7}"/>
                </a:ext>
              </a:extLst>
            </p:cNvPr>
            <p:cNvSpPr/>
            <p:nvPr/>
          </p:nvSpPr>
          <p:spPr>
            <a:xfrm>
              <a:off x="2196121" y="2010572"/>
              <a:ext cx="15601" cy="3014"/>
            </a:xfrm>
            <a:custGeom>
              <a:avLst/>
              <a:gdLst/>
              <a:ahLst/>
              <a:cxnLst/>
              <a:rect l="l" t="t" r="r" b="b"/>
              <a:pathLst>
                <a:path w="1149" h="222" extrusionOk="0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7" name="Google Shape;7110;p68">
              <a:extLst>
                <a:ext uri="{FF2B5EF4-FFF2-40B4-BE49-F238E27FC236}">
                  <a16:creationId xmlns:a16="http://schemas.microsoft.com/office/drawing/2014/main" id="{2C5DFA9F-DCDE-F030-9E71-C872AF80B306}"/>
                </a:ext>
              </a:extLst>
            </p:cNvPr>
            <p:cNvSpPr/>
            <p:nvPr/>
          </p:nvSpPr>
          <p:spPr>
            <a:xfrm>
              <a:off x="2183955" y="201804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8" name="Google Shape;7111;p68">
              <a:extLst>
                <a:ext uri="{FF2B5EF4-FFF2-40B4-BE49-F238E27FC236}">
                  <a16:creationId xmlns:a16="http://schemas.microsoft.com/office/drawing/2014/main" id="{21D5D4DB-57DA-8093-EA9C-9D54B9A7A864}"/>
                </a:ext>
              </a:extLst>
            </p:cNvPr>
            <p:cNvSpPr/>
            <p:nvPr/>
          </p:nvSpPr>
          <p:spPr>
            <a:xfrm>
              <a:off x="2183806" y="2016845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7112;p68">
              <a:extLst>
                <a:ext uri="{FF2B5EF4-FFF2-40B4-BE49-F238E27FC236}">
                  <a16:creationId xmlns:a16="http://schemas.microsoft.com/office/drawing/2014/main" id="{A9A24C4A-27E8-449A-514A-5A63482BFC64}"/>
                </a:ext>
              </a:extLst>
            </p:cNvPr>
            <p:cNvSpPr/>
            <p:nvPr/>
          </p:nvSpPr>
          <p:spPr>
            <a:xfrm>
              <a:off x="2183901" y="201746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7113;p68">
              <a:extLst>
                <a:ext uri="{FF2B5EF4-FFF2-40B4-BE49-F238E27FC236}">
                  <a16:creationId xmlns:a16="http://schemas.microsoft.com/office/drawing/2014/main" id="{38328972-3BED-F017-A84B-BF26A21EF4F3}"/>
                </a:ext>
              </a:extLst>
            </p:cNvPr>
            <p:cNvSpPr/>
            <p:nvPr/>
          </p:nvSpPr>
          <p:spPr>
            <a:xfrm>
              <a:off x="2183955" y="201865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7114;p68">
              <a:extLst>
                <a:ext uri="{FF2B5EF4-FFF2-40B4-BE49-F238E27FC236}">
                  <a16:creationId xmlns:a16="http://schemas.microsoft.com/office/drawing/2014/main" id="{5C153D35-CE85-0943-154D-195F5387BBFB}"/>
                </a:ext>
              </a:extLst>
            </p:cNvPr>
            <p:cNvSpPr/>
            <p:nvPr/>
          </p:nvSpPr>
          <p:spPr>
            <a:xfrm>
              <a:off x="2139218" y="20815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2" name="Google Shape;7115;p68">
              <a:extLst>
                <a:ext uri="{FF2B5EF4-FFF2-40B4-BE49-F238E27FC236}">
                  <a16:creationId xmlns:a16="http://schemas.microsoft.com/office/drawing/2014/main" id="{A609FDD1-3D1C-227B-6FE7-970256189DEB}"/>
                </a:ext>
              </a:extLst>
            </p:cNvPr>
            <p:cNvSpPr/>
            <p:nvPr/>
          </p:nvSpPr>
          <p:spPr>
            <a:xfrm>
              <a:off x="2144404" y="207850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3" name="Google Shape;7116;p68">
              <a:extLst>
                <a:ext uri="{FF2B5EF4-FFF2-40B4-BE49-F238E27FC236}">
                  <a16:creationId xmlns:a16="http://schemas.microsoft.com/office/drawing/2014/main" id="{86B32AFA-6430-F04C-3006-34AD7ECDB14F}"/>
                </a:ext>
              </a:extLst>
            </p:cNvPr>
            <p:cNvSpPr/>
            <p:nvPr/>
          </p:nvSpPr>
          <p:spPr>
            <a:xfrm>
              <a:off x="2143644" y="20787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4" name="Google Shape;7117;p68">
              <a:extLst>
                <a:ext uri="{FF2B5EF4-FFF2-40B4-BE49-F238E27FC236}">
                  <a16:creationId xmlns:a16="http://schemas.microsoft.com/office/drawing/2014/main" id="{492FE766-596B-E748-5E66-69707D09C45B}"/>
                </a:ext>
              </a:extLst>
            </p:cNvPr>
            <p:cNvSpPr/>
            <p:nvPr/>
          </p:nvSpPr>
          <p:spPr>
            <a:xfrm>
              <a:off x="2182910" y="2023783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5" name="Google Shape;7118;p68">
              <a:extLst>
                <a:ext uri="{FF2B5EF4-FFF2-40B4-BE49-F238E27FC236}">
                  <a16:creationId xmlns:a16="http://schemas.microsoft.com/office/drawing/2014/main" id="{A24B3AD4-08D1-E94F-ADAC-3A9459C868A0}"/>
                </a:ext>
              </a:extLst>
            </p:cNvPr>
            <p:cNvSpPr/>
            <p:nvPr/>
          </p:nvSpPr>
          <p:spPr>
            <a:xfrm>
              <a:off x="2143929" y="207869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6" name="Google Shape;7119;p68">
              <a:extLst>
                <a:ext uri="{FF2B5EF4-FFF2-40B4-BE49-F238E27FC236}">
                  <a16:creationId xmlns:a16="http://schemas.microsoft.com/office/drawing/2014/main" id="{F2D16AD1-DBE5-162E-B523-3D56C4D91AF5}"/>
                </a:ext>
              </a:extLst>
            </p:cNvPr>
            <p:cNvSpPr/>
            <p:nvPr/>
          </p:nvSpPr>
          <p:spPr>
            <a:xfrm>
              <a:off x="2182720" y="2024163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7120;p68">
              <a:extLst>
                <a:ext uri="{FF2B5EF4-FFF2-40B4-BE49-F238E27FC236}">
                  <a16:creationId xmlns:a16="http://schemas.microsoft.com/office/drawing/2014/main" id="{E8454501-6FEA-F051-B9DE-CAA0591D559C}"/>
                </a:ext>
              </a:extLst>
            </p:cNvPr>
            <p:cNvSpPr/>
            <p:nvPr/>
          </p:nvSpPr>
          <p:spPr>
            <a:xfrm>
              <a:off x="2183765" y="202093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7121;p68">
              <a:extLst>
                <a:ext uri="{FF2B5EF4-FFF2-40B4-BE49-F238E27FC236}">
                  <a16:creationId xmlns:a16="http://schemas.microsoft.com/office/drawing/2014/main" id="{922D5AB3-71D9-6E92-092E-0D89A3126799}"/>
                </a:ext>
              </a:extLst>
            </p:cNvPr>
            <p:cNvSpPr/>
            <p:nvPr/>
          </p:nvSpPr>
          <p:spPr>
            <a:xfrm>
              <a:off x="2144839" y="2078405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7122;p68">
              <a:extLst>
                <a:ext uri="{FF2B5EF4-FFF2-40B4-BE49-F238E27FC236}">
                  <a16:creationId xmlns:a16="http://schemas.microsoft.com/office/drawing/2014/main" id="{358C4834-8744-56F8-C6DA-6005522C029A}"/>
                </a:ext>
              </a:extLst>
            </p:cNvPr>
            <p:cNvSpPr/>
            <p:nvPr/>
          </p:nvSpPr>
          <p:spPr>
            <a:xfrm>
              <a:off x="2183670" y="202146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7123;p68">
              <a:extLst>
                <a:ext uri="{FF2B5EF4-FFF2-40B4-BE49-F238E27FC236}">
                  <a16:creationId xmlns:a16="http://schemas.microsoft.com/office/drawing/2014/main" id="{50009DCC-3A14-44AF-3570-4337C6E5C468}"/>
                </a:ext>
              </a:extLst>
            </p:cNvPr>
            <p:cNvSpPr/>
            <p:nvPr/>
          </p:nvSpPr>
          <p:spPr>
            <a:xfrm>
              <a:off x="2143359" y="207897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7124;p68">
              <a:extLst>
                <a:ext uri="{FF2B5EF4-FFF2-40B4-BE49-F238E27FC236}">
                  <a16:creationId xmlns:a16="http://schemas.microsoft.com/office/drawing/2014/main" id="{6770B4FF-715C-CF9A-A2B9-7CCDC387E881}"/>
                </a:ext>
              </a:extLst>
            </p:cNvPr>
            <p:cNvSpPr/>
            <p:nvPr/>
          </p:nvSpPr>
          <p:spPr>
            <a:xfrm>
              <a:off x="2183236" y="202292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7125;p68">
              <a:extLst>
                <a:ext uri="{FF2B5EF4-FFF2-40B4-BE49-F238E27FC236}">
                  <a16:creationId xmlns:a16="http://schemas.microsoft.com/office/drawing/2014/main" id="{9CDEBC30-AD27-55EA-DD3D-90CDA86DD866}"/>
                </a:ext>
              </a:extLst>
            </p:cNvPr>
            <p:cNvSpPr/>
            <p:nvPr/>
          </p:nvSpPr>
          <p:spPr>
            <a:xfrm>
              <a:off x="2142979" y="20791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3" name="Google Shape;7126;p68">
              <a:extLst>
                <a:ext uri="{FF2B5EF4-FFF2-40B4-BE49-F238E27FC236}">
                  <a16:creationId xmlns:a16="http://schemas.microsoft.com/office/drawing/2014/main" id="{61C82F98-56B4-D07F-F9C2-B2FED78D0121}"/>
                </a:ext>
              </a:extLst>
            </p:cNvPr>
            <p:cNvSpPr/>
            <p:nvPr/>
          </p:nvSpPr>
          <p:spPr>
            <a:xfrm>
              <a:off x="2183521" y="202197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7127;p68">
              <a:extLst>
                <a:ext uri="{FF2B5EF4-FFF2-40B4-BE49-F238E27FC236}">
                  <a16:creationId xmlns:a16="http://schemas.microsoft.com/office/drawing/2014/main" id="{339C7B03-4644-D679-7FA4-94A3EBB086CD}"/>
                </a:ext>
              </a:extLst>
            </p:cNvPr>
            <p:cNvSpPr/>
            <p:nvPr/>
          </p:nvSpPr>
          <p:spPr>
            <a:xfrm>
              <a:off x="2183385" y="202245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7128;p68">
              <a:extLst>
                <a:ext uri="{FF2B5EF4-FFF2-40B4-BE49-F238E27FC236}">
                  <a16:creationId xmlns:a16="http://schemas.microsoft.com/office/drawing/2014/main" id="{DC7E8508-7628-AB9E-DA27-643C6DD852AE}"/>
                </a:ext>
              </a:extLst>
            </p:cNvPr>
            <p:cNvSpPr/>
            <p:nvPr/>
          </p:nvSpPr>
          <p:spPr>
            <a:xfrm>
              <a:off x="2183100" y="202336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7129;p68">
              <a:extLst>
                <a:ext uri="{FF2B5EF4-FFF2-40B4-BE49-F238E27FC236}">
                  <a16:creationId xmlns:a16="http://schemas.microsoft.com/office/drawing/2014/main" id="{8FF1E6B9-8EA5-0E21-F04F-BFF6FB6E86CC}"/>
                </a:ext>
              </a:extLst>
            </p:cNvPr>
            <p:cNvSpPr/>
            <p:nvPr/>
          </p:nvSpPr>
          <p:spPr>
            <a:xfrm>
              <a:off x="2139462" y="2081107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7130;p68">
              <a:extLst>
                <a:ext uri="{FF2B5EF4-FFF2-40B4-BE49-F238E27FC236}">
                  <a16:creationId xmlns:a16="http://schemas.microsoft.com/office/drawing/2014/main" id="{ED8BA708-AC40-3DC7-99DD-EEC82532E7B8}"/>
                </a:ext>
              </a:extLst>
            </p:cNvPr>
            <p:cNvSpPr/>
            <p:nvPr/>
          </p:nvSpPr>
          <p:spPr>
            <a:xfrm>
              <a:off x="2140127" y="208072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7131;p68">
              <a:extLst>
                <a:ext uri="{FF2B5EF4-FFF2-40B4-BE49-F238E27FC236}">
                  <a16:creationId xmlns:a16="http://schemas.microsoft.com/office/drawing/2014/main" id="{757B6BDC-EA6B-8148-0230-859A8812442B}"/>
                </a:ext>
              </a:extLst>
            </p:cNvPr>
            <p:cNvSpPr/>
            <p:nvPr/>
          </p:nvSpPr>
          <p:spPr>
            <a:xfrm>
              <a:off x="2140697" y="208040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7132;p68">
              <a:extLst>
                <a:ext uri="{FF2B5EF4-FFF2-40B4-BE49-F238E27FC236}">
                  <a16:creationId xmlns:a16="http://schemas.microsoft.com/office/drawing/2014/main" id="{CAF1052B-2E81-F1FB-BE56-DC211C68CC4C}"/>
                </a:ext>
              </a:extLst>
            </p:cNvPr>
            <p:cNvSpPr/>
            <p:nvPr/>
          </p:nvSpPr>
          <p:spPr>
            <a:xfrm>
              <a:off x="2183860" y="20203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0" name="Google Shape;7133;p68">
              <a:extLst>
                <a:ext uri="{FF2B5EF4-FFF2-40B4-BE49-F238E27FC236}">
                  <a16:creationId xmlns:a16="http://schemas.microsoft.com/office/drawing/2014/main" id="{8622FE86-67FA-DBA2-C426-63D3B31EB6D3}"/>
                </a:ext>
              </a:extLst>
            </p:cNvPr>
            <p:cNvSpPr/>
            <p:nvPr/>
          </p:nvSpPr>
          <p:spPr>
            <a:xfrm>
              <a:off x="2141213" y="208006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1" name="Google Shape;7134;p68">
              <a:extLst>
                <a:ext uri="{FF2B5EF4-FFF2-40B4-BE49-F238E27FC236}">
                  <a16:creationId xmlns:a16="http://schemas.microsoft.com/office/drawing/2014/main" id="{F9020E65-22BC-776A-AA35-635577060AE6}"/>
                </a:ext>
              </a:extLst>
            </p:cNvPr>
            <p:cNvSpPr/>
            <p:nvPr/>
          </p:nvSpPr>
          <p:spPr>
            <a:xfrm>
              <a:off x="2183955" y="201927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7135;p68">
              <a:extLst>
                <a:ext uri="{FF2B5EF4-FFF2-40B4-BE49-F238E27FC236}">
                  <a16:creationId xmlns:a16="http://schemas.microsoft.com/office/drawing/2014/main" id="{52FBA171-2E4D-0AE6-89BA-DB7799A76578}"/>
                </a:ext>
              </a:extLst>
            </p:cNvPr>
            <p:cNvSpPr/>
            <p:nvPr/>
          </p:nvSpPr>
          <p:spPr>
            <a:xfrm>
              <a:off x="2141743" y="207977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7136;p68">
              <a:extLst>
                <a:ext uri="{FF2B5EF4-FFF2-40B4-BE49-F238E27FC236}">
                  <a16:creationId xmlns:a16="http://schemas.microsoft.com/office/drawing/2014/main" id="{9C01A260-CC2A-D155-EC33-583B4E171A95}"/>
                </a:ext>
              </a:extLst>
            </p:cNvPr>
            <p:cNvSpPr/>
            <p:nvPr/>
          </p:nvSpPr>
          <p:spPr>
            <a:xfrm>
              <a:off x="2144214" y="2078595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7137;p68">
              <a:extLst>
                <a:ext uri="{FF2B5EF4-FFF2-40B4-BE49-F238E27FC236}">
                  <a16:creationId xmlns:a16="http://schemas.microsoft.com/office/drawing/2014/main" id="{F8FCB4D1-BC00-82DC-1DB3-C41B1FC6CC15}"/>
                </a:ext>
              </a:extLst>
            </p:cNvPr>
            <p:cNvSpPr/>
            <p:nvPr/>
          </p:nvSpPr>
          <p:spPr>
            <a:xfrm>
              <a:off x="2142164" y="207954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5" name="Google Shape;7138;p68">
              <a:extLst>
                <a:ext uri="{FF2B5EF4-FFF2-40B4-BE49-F238E27FC236}">
                  <a16:creationId xmlns:a16="http://schemas.microsoft.com/office/drawing/2014/main" id="{042F1D89-0260-44C2-381E-E7D8C41119FC}"/>
                </a:ext>
              </a:extLst>
            </p:cNvPr>
            <p:cNvSpPr/>
            <p:nvPr/>
          </p:nvSpPr>
          <p:spPr>
            <a:xfrm>
              <a:off x="2142598" y="20793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6" name="Google Shape;7139;p68">
              <a:extLst>
                <a:ext uri="{FF2B5EF4-FFF2-40B4-BE49-F238E27FC236}">
                  <a16:creationId xmlns:a16="http://schemas.microsoft.com/office/drawing/2014/main" id="{399C48A4-8617-2E7F-0A8C-A4C2F11D5D74}"/>
                </a:ext>
              </a:extLst>
            </p:cNvPr>
            <p:cNvSpPr/>
            <p:nvPr/>
          </p:nvSpPr>
          <p:spPr>
            <a:xfrm>
              <a:off x="2144594" y="20785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7" name="Google Shape;7140;p68">
              <a:extLst>
                <a:ext uri="{FF2B5EF4-FFF2-40B4-BE49-F238E27FC236}">
                  <a16:creationId xmlns:a16="http://schemas.microsoft.com/office/drawing/2014/main" id="{14476A8A-7003-EB29-08F4-AB75B7583688}"/>
                </a:ext>
              </a:extLst>
            </p:cNvPr>
            <p:cNvSpPr/>
            <p:nvPr/>
          </p:nvSpPr>
          <p:spPr>
            <a:xfrm>
              <a:off x="2144744" y="2078446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8" name="Google Shape;7141;p68">
              <a:extLst>
                <a:ext uri="{FF2B5EF4-FFF2-40B4-BE49-F238E27FC236}">
                  <a16:creationId xmlns:a16="http://schemas.microsoft.com/office/drawing/2014/main" id="{8767D254-272F-56F8-7D5A-1B35E6701E13}"/>
                </a:ext>
              </a:extLst>
            </p:cNvPr>
            <p:cNvSpPr/>
            <p:nvPr/>
          </p:nvSpPr>
          <p:spPr>
            <a:xfrm>
              <a:off x="2183901" y="201984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7142;p68">
              <a:extLst>
                <a:ext uri="{FF2B5EF4-FFF2-40B4-BE49-F238E27FC236}">
                  <a16:creationId xmlns:a16="http://schemas.microsoft.com/office/drawing/2014/main" id="{5E7FDDAD-893C-6B4C-D4E0-E7C8AF6E3F63}"/>
                </a:ext>
              </a:extLst>
            </p:cNvPr>
            <p:cNvSpPr/>
            <p:nvPr/>
          </p:nvSpPr>
          <p:spPr>
            <a:xfrm>
              <a:off x="2246887" y="200539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7143;p68">
              <a:extLst>
                <a:ext uri="{FF2B5EF4-FFF2-40B4-BE49-F238E27FC236}">
                  <a16:creationId xmlns:a16="http://schemas.microsoft.com/office/drawing/2014/main" id="{9036EE55-E988-6B97-3EAB-F4D542FE0F45}"/>
                </a:ext>
              </a:extLst>
            </p:cNvPr>
            <p:cNvSpPr/>
            <p:nvPr/>
          </p:nvSpPr>
          <p:spPr>
            <a:xfrm>
              <a:off x="2263194" y="20098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1" name="Google Shape;7144;p68">
              <a:extLst>
                <a:ext uri="{FF2B5EF4-FFF2-40B4-BE49-F238E27FC236}">
                  <a16:creationId xmlns:a16="http://schemas.microsoft.com/office/drawing/2014/main" id="{699F1D6F-DFDE-4A87-AD6E-45BE56E9B57D}"/>
                </a:ext>
              </a:extLst>
            </p:cNvPr>
            <p:cNvSpPr/>
            <p:nvPr/>
          </p:nvSpPr>
          <p:spPr>
            <a:xfrm>
              <a:off x="2260818" y="2010572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2" name="Google Shape;7145;p68">
              <a:extLst>
                <a:ext uri="{FF2B5EF4-FFF2-40B4-BE49-F238E27FC236}">
                  <a16:creationId xmlns:a16="http://schemas.microsoft.com/office/drawing/2014/main" id="{CA7C28CA-FCF6-74C8-1BAC-C8544E487810}"/>
                </a:ext>
              </a:extLst>
            </p:cNvPr>
            <p:cNvSpPr/>
            <p:nvPr/>
          </p:nvSpPr>
          <p:spPr>
            <a:xfrm>
              <a:off x="2266235" y="201209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3" name="Google Shape;7146;p68">
              <a:extLst>
                <a:ext uri="{FF2B5EF4-FFF2-40B4-BE49-F238E27FC236}">
                  <a16:creationId xmlns:a16="http://schemas.microsoft.com/office/drawing/2014/main" id="{7871E465-4277-E970-7520-F55F33613489}"/>
                </a:ext>
              </a:extLst>
            </p:cNvPr>
            <p:cNvSpPr/>
            <p:nvPr/>
          </p:nvSpPr>
          <p:spPr>
            <a:xfrm>
              <a:off x="2265665" y="2011617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4" name="Google Shape;7147;p68">
              <a:extLst>
                <a:ext uri="{FF2B5EF4-FFF2-40B4-BE49-F238E27FC236}">
                  <a16:creationId xmlns:a16="http://schemas.microsoft.com/office/drawing/2014/main" id="{73C53260-6514-3A0D-7B80-A5B217B3F786}"/>
                </a:ext>
              </a:extLst>
            </p:cNvPr>
            <p:cNvSpPr/>
            <p:nvPr/>
          </p:nvSpPr>
          <p:spPr>
            <a:xfrm>
              <a:off x="2265190" y="2011197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7148;p68">
              <a:extLst>
                <a:ext uri="{FF2B5EF4-FFF2-40B4-BE49-F238E27FC236}">
                  <a16:creationId xmlns:a16="http://schemas.microsoft.com/office/drawing/2014/main" id="{30C38C3D-1F00-BCC7-C90D-602B5DE8B349}"/>
                </a:ext>
              </a:extLst>
            </p:cNvPr>
            <p:cNvSpPr/>
            <p:nvPr/>
          </p:nvSpPr>
          <p:spPr>
            <a:xfrm>
              <a:off x="2246643" y="200515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7149;p68">
              <a:extLst>
                <a:ext uri="{FF2B5EF4-FFF2-40B4-BE49-F238E27FC236}">
                  <a16:creationId xmlns:a16="http://schemas.microsoft.com/office/drawing/2014/main" id="{6E4B877C-F17C-F29D-84F8-F9A81EBAD454}"/>
                </a:ext>
              </a:extLst>
            </p:cNvPr>
            <p:cNvSpPr/>
            <p:nvPr/>
          </p:nvSpPr>
          <p:spPr>
            <a:xfrm>
              <a:off x="2263995" y="201028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7150;p68">
              <a:extLst>
                <a:ext uri="{FF2B5EF4-FFF2-40B4-BE49-F238E27FC236}">
                  <a16:creationId xmlns:a16="http://schemas.microsoft.com/office/drawing/2014/main" id="{5734FE2E-405C-A52A-9ED3-70766BB981E2}"/>
                </a:ext>
              </a:extLst>
            </p:cNvPr>
            <p:cNvSpPr/>
            <p:nvPr/>
          </p:nvSpPr>
          <p:spPr>
            <a:xfrm>
              <a:off x="2266805" y="2012527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7151;p68">
              <a:extLst>
                <a:ext uri="{FF2B5EF4-FFF2-40B4-BE49-F238E27FC236}">
                  <a16:creationId xmlns:a16="http://schemas.microsoft.com/office/drawing/2014/main" id="{5CEB4462-063B-07EA-A52C-95D8BB24E4DB}"/>
                </a:ext>
              </a:extLst>
            </p:cNvPr>
            <p:cNvSpPr/>
            <p:nvPr/>
          </p:nvSpPr>
          <p:spPr>
            <a:xfrm>
              <a:off x="2263710" y="201005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7152;p68">
              <a:extLst>
                <a:ext uri="{FF2B5EF4-FFF2-40B4-BE49-F238E27FC236}">
                  <a16:creationId xmlns:a16="http://schemas.microsoft.com/office/drawing/2014/main" id="{46BA7347-B11E-0B82-1627-A79631D1B0E6}"/>
                </a:ext>
              </a:extLst>
            </p:cNvPr>
            <p:cNvSpPr/>
            <p:nvPr/>
          </p:nvSpPr>
          <p:spPr>
            <a:xfrm>
              <a:off x="2261429" y="2010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0" name="Google Shape;7153;p68">
              <a:extLst>
                <a:ext uri="{FF2B5EF4-FFF2-40B4-BE49-F238E27FC236}">
                  <a16:creationId xmlns:a16="http://schemas.microsoft.com/office/drawing/2014/main" id="{66D48575-6378-29DC-1DC1-49A345BF7A7E}"/>
                </a:ext>
              </a:extLst>
            </p:cNvPr>
            <p:cNvSpPr/>
            <p:nvPr/>
          </p:nvSpPr>
          <p:spPr>
            <a:xfrm>
              <a:off x="2264334" y="2010531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1" name="Google Shape;7154;p68">
              <a:extLst>
                <a:ext uri="{FF2B5EF4-FFF2-40B4-BE49-F238E27FC236}">
                  <a16:creationId xmlns:a16="http://schemas.microsoft.com/office/drawing/2014/main" id="{C572495A-D8B9-F602-E45D-9154F2702C7B}"/>
                </a:ext>
              </a:extLst>
            </p:cNvPr>
            <p:cNvSpPr/>
            <p:nvPr/>
          </p:nvSpPr>
          <p:spPr>
            <a:xfrm>
              <a:off x="2264714" y="201085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2" name="Google Shape;7155;p68">
              <a:extLst>
                <a:ext uri="{FF2B5EF4-FFF2-40B4-BE49-F238E27FC236}">
                  <a16:creationId xmlns:a16="http://schemas.microsoft.com/office/drawing/2014/main" id="{75938D73-7199-5EB9-FC32-C9ADDA65DC8F}"/>
                </a:ext>
              </a:extLst>
            </p:cNvPr>
            <p:cNvSpPr/>
            <p:nvPr/>
          </p:nvSpPr>
          <p:spPr>
            <a:xfrm>
              <a:off x="2263479" y="2009907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7156;p68">
              <a:extLst>
                <a:ext uri="{FF2B5EF4-FFF2-40B4-BE49-F238E27FC236}">
                  <a16:creationId xmlns:a16="http://schemas.microsoft.com/office/drawing/2014/main" id="{091E88F4-F98A-5ADF-17FE-0269298EB79E}"/>
                </a:ext>
              </a:extLst>
            </p:cNvPr>
            <p:cNvSpPr/>
            <p:nvPr/>
          </p:nvSpPr>
          <p:spPr>
            <a:xfrm>
              <a:off x="2262528" y="20098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4" name="Google Shape;7157;p68">
              <a:extLst>
                <a:ext uri="{FF2B5EF4-FFF2-40B4-BE49-F238E27FC236}">
                  <a16:creationId xmlns:a16="http://schemas.microsoft.com/office/drawing/2014/main" id="{6A3B38AE-3D7D-DF1D-F40C-A56D9CA15A53}"/>
                </a:ext>
              </a:extLst>
            </p:cNvPr>
            <p:cNvSpPr/>
            <p:nvPr/>
          </p:nvSpPr>
          <p:spPr>
            <a:xfrm>
              <a:off x="2262814" y="200981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5" name="Google Shape;7158;p68">
              <a:extLst>
                <a:ext uri="{FF2B5EF4-FFF2-40B4-BE49-F238E27FC236}">
                  <a16:creationId xmlns:a16="http://schemas.microsoft.com/office/drawing/2014/main" id="{476CF4E3-C14F-904A-6DF3-D3AD28F8DBF9}"/>
                </a:ext>
              </a:extLst>
            </p:cNvPr>
            <p:cNvSpPr/>
            <p:nvPr/>
          </p:nvSpPr>
          <p:spPr>
            <a:xfrm>
              <a:off x="2268706" y="201414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7159;p68">
              <a:extLst>
                <a:ext uri="{FF2B5EF4-FFF2-40B4-BE49-F238E27FC236}">
                  <a16:creationId xmlns:a16="http://schemas.microsoft.com/office/drawing/2014/main" id="{E026BA41-B59A-5C5B-86B4-2A872429943B}"/>
                </a:ext>
              </a:extLst>
            </p:cNvPr>
            <p:cNvSpPr/>
            <p:nvPr/>
          </p:nvSpPr>
          <p:spPr>
            <a:xfrm>
              <a:off x="2251069" y="2010341"/>
              <a:ext cx="3001" cy="964"/>
            </a:xfrm>
            <a:custGeom>
              <a:avLst/>
              <a:gdLst/>
              <a:ahLst/>
              <a:cxnLst/>
              <a:rect l="l" t="t" r="r" b="b"/>
              <a:pathLst>
                <a:path w="221" h="71" extrusionOk="0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7160;p68">
              <a:extLst>
                <a:ext uri="{FF2B5EF4-FFF2-40B4-BE49-F238E27FC236}">
                  <a16:creationId xmlns:a16="http://schemas.microsoft.com/office/drawing/2014/main" id="{D950234D-2ACC-ACDC-A29D-2BAC80C3E2FE}"/>
                </a:ext>
              </a:extLst>
            </p:cNvPr>
            <p:cNvSpPr/>
            <p:nvPr/>
          </p:nvSpPr>
          <p:spPr>
            <a:xfrm>
              <a:off x="2268041" y="201361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7161;p68">
              <a:extLst>
                <a:ext uri="{FF2B5EF4-FFF2-40B4-BE49-F238E27FC236}">
                  <a16:creationId xmlns:a16="http://schemas.microsoft.com/office/drawing/2014/main" id="{F4013BD3-3A8C-DBBE-26C6-54CB350248AD}"/>
                </a:ext>
              </a:extLst>
            </p:cNvPr>
            <p:cNvSpPr/>
            <p:nvPr/>
          </p:nvSpPr>
          <p:spPr>
            <a:xfrm>
              <a:off x="2271367" y="201656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9" name="Google Shape;7162;p68">
              <a:extLst>
                <a:ext uri="{FF2B5EF4-FFF2-40B4-BE49-F238E27FC236}">
                  <a16:creationId xmlns:a16="http://schemas.microsoft.com/office/drawing/2014/main" id="{FC79AEB4-C43F-E109-48DD-0772AF63F259}"/>
                </a:ext>
              </a:extLst>
            </p:cNvPr>
            <p:cNvSpPr/>
            <p:nvPr/>
          </p:nvSpPr>
          <p:spPr>
            <a:xfrm>
              <a:off x="2269371" y="2014754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0" name="Google Shape;7163;p68">
              <a:extLst>
                <a:ext uri="{FF2B5EF4-FFF2-40B4-BE49-F238E27FC236}">
                  <a16:creationId xmlns:a16="http://schemas.microsoft.com/office/drawing/2014/main" id="{DCF22D07-0BA2-6BC5-98D3-94F628BFF9EF}"/>
                </a:ext>
              </a:extLst>
            </p:cNvPr>
            <p:cNvSpPr/>
            <p:nvPr/>
          </p:nvSpPr>
          <p:spPr>
            <a:xfrm>
              <a:off x="2270743" y="2015949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1" name="Google Shape;7164;p68">
              <a:extLst>
                <a:ext uri="{FF2B5EF4-FFF2-40B4-BE49-F238E27FC236}">
                  <a16:creationId xmlns:a16="http://schemas.microsoft.com/office/drawing/2014/main" id="{1CA30D6B-6E8F-591F-9C73-DAC846B8479B}"/>
                </a:ext>
              </a:extLst>
            </p:cNvPr>
            <p:cNvSpPr/>
            <p:nvPr/>
          </p:nvSpPr>
          <p:spPr>
            <a:xfrm>
              <a:off x="2270037" y="2015324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2" name="Google Shape;7165;p68">
              <a:extLst>
                <a:ext uri="{FF2B5EF4-FFF2-40B4-BE49-F238E27FC236}">
                  <a16:creationId xmlns:a16="http://schemas.microsoft.com/office/drawing/2014/main" id="{E8314307-ACD6-6CDB-C245-81054F685C78}"/>
                </a:ext>
              </a:extLst>
            </p:cNvPr>
            <p:cNvSpPr/>
            <p:nvPr/>
          </p:nvSpPr>
          <p:spPr>
            <a:xfrm>
              <a:off x="2247172" y="2005684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3" name="Google Shape;7166;p68">
              <a:extLst>
                <a:ext uri="{FF2B5EF4-FFF2-40B4-BE49-F238E27FC236}">
                  <a16:creationId xmlns:a16="http://schemas.microsoft.com/office/drawing/2014/main" id="{9543DD98-C1C4-B600-AF24-EF37B95BE7B8}"/>
                </a:ext>
              </a:extLst>
            </p:cNvPr>
            <p:cNvSpPr/>
            <p:nvPr/>
          </p:nvSpPr>
          <p:spPr>
            <a:xfrm>
              <a:off x="2267416" y="201304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4" name="Google Shape;7167;p68">
              <a:extLst>
                <a:ext uri="{FF2B5EF4-FFF2-40B4-BE49-F238E27FC236}">
                  <a16:creationId xmlns:a16="http://schemas.microsoft.com/office/drawing/2014/main" id="{3F20D8A0-B4AB-8AEC-D822-33EA5B0FC39C}"/>
                </a:ext>
              </a:extLst>
            </p:cNvPr>
            <p:cNvSpPr/>
            <p:nvPr/>
          </p:nvSpPr>
          <p:spPr>
            <a:xfrm>
              <a:off x="2247362" y="200591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5" name="Google Shape;7168;p68">
              <a:extLst>
                <a:ext uri="{FF2B5EF4-FFF2-40B4-BE49-F238E27FC236}">
                  <a16:creationId xmlns:a16="http://schemas.microsoft.com/office/drawing/2014/main" id="{AFEBACB1-0827-7AA4-0A96-5E1D1DFC88CE}"/>
                </a:ext>
              </a:extLst>
            </p:cNvPr>
            <p:cNvSpPr/>
            <p:nvPr/>
          </p:nvSpPr>
          <p:spPr>
            <a:xfrm>
              <a:off x="2271028" y="202051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7169;p68">
              <a:extLst>
                <a:ext uri="{FF2B5EF4-FFF2-40B4-BE49-F238E27FC236}">
                  <a16:creationId xmlns:a16="http://schemas.microsoft.com/office/drawing/2014/main" id="{273BAB25-B3FA-9567-A14C-0DE2EFD8907E}"/>
                </a:ext>
              </a:extLst>
            </p:cNvPr>
            <p:cNvSpPr/>
            <p:nvPr/>
          </p:nvSpPr>
          <p:spPr>
            <a:xfrm>
              <a:off x="2271367" y="2016655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7" name="Google Shape;7170;p68">
              <a:extLst>
                <a:ext uri="{FF2B5EF4-FFF2-40B4-BE49-F238E27FC236}">
                  <a16:creationId xmlns:a16="http://schemas.microsoft.com/office/drawing/2014/main" id="{E5AADE80-2E5D-754B-4A41-A8905EFD78EA}"/>
                </a:ext>
              </a:extLst>
            </p:cNvPr>
            <p:cNvSpPr/>
            <p:nvPr/>
          </p:nvSpPr>
          <p:spPr>
            <a:xfrm>
              <a:off x="2270987" y="20209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8" name="Google Shape;7171;p68">
              <a:extLst>
                <a:ext uri="{FF2B5EF4-FFF2-40B4-BE49-F238E27FC236}">
                  <a16:creationId xmlns:a16="http://schemas.microsoft.com/office/drawing/2014/main" id="{67DB6473-C6EA-AFF9-741B-95160716B5BE}"/>
                </a:ext>
              </a:extLst>
            </p:cNvPr>
            <p:cNvSpPr/>
            <p:nvPr/>
          </p:nvSpPr>
          <p:spPr>
            <a:xfrm>
              <a:off x="2271082" y="2019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7172;p68">
              <a:extLst>
                <a:ext uri="{FF2B5EF4-FFF2-40B4-BE49-F238E27FC236}">
                  <a16:creationId xmlns:a16="http://schemas.microsoft.com/office/drawing/2014/main" id="{A76C26B2-25FD-EDA9-618D-4D6FADF03B29}"/>
                </a:ext>
              </a:extLst>
            </p:cNvPr>
            <p:cNvSpPr/>
            <p:nvPr/>
          </p:nvSpPr>
          <p:spPr>
            <a:xfrm>
              <a:off x="2271313" y="20178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7173;p68">
              <a:extLst>
                <a:ext uri="{FF2B5EF4-FFF2-40B4-BE49-F238E27FC236}">
                  <a16:creationId xmlns:a16="http://schemas.microsoft.com/office/drawing/2014/main" id="{5163C6A8-CBD3-FF5A-63A2-3415D7410DA1}"/>
                </a:ext>
              </a:extLst>
            </p:cNvPr>
            <p:cNvSpPr/>
            <p:nvPr/>
          </p:nvSpPr>
          <p:spPr>
            <a:xfrm>
              <a:off x="2270933" y="202146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7174;p68">
              <a:extLst>
                <a:ext uri="{FF2B5EF4-FFF2-40B4-BE49-F238E27FC236}">
                  <a16:creationId xmlns:a16="http://schemas.microsoft.com/office/drawing/2014/main" id="{27269BC8-1FD2-9F05-9165-34DCDF00BD60}"/>
                </a:ext>
              </a:extLst>
            </p:cNvPr>
            <p:cNvSpPr/>
            <p:nvPr/>
          </p:nvSpPr>
          <p:spPr>
            <a:xfrm>
              <a:off x="2261143" y="2049037"/>
              <a:ext cx="1018" cy="3992"/>
            </a:xfrm>
            <a:custGeom>
              <a:avLst/>
              <a:gdLst/>
              <a:ahLst/>
              <a:cxnLst/>
              <a:rect l="l" t="t" r="r" b="b"/>
              <a:pathLst>
                <a:path w="75" h="294" extrusionOk="0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2" name="Google Shape;7175;p68">
              <a:extLst>
                <a:ext uri="{FF2B5EF4-FFF2-40B4-BE49-F238E27FC236}">
                  <a16:creationId xmlns:a16="http://schemas.microsoft.com/office/drawing/2014/main" id="{05DB0C10-B9E8-5870-01E9-A171A182F13B}"/>
                </a:ext>
              </a:extLst>
            </p:cNvPr>
            <p:cNvSpPr/>
            <p:nvPr/>
          </p:nvSpPr>
          <p:spPr>
            <a:xfrm>
              <a:off x="2271272" y="201832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3" name="Google Shape;7176;p68">
              <a:extLst>
                <a:ext uri="{FF2B5EF4-FFF2-40B4-BE49-F238E27FC236}">
                  <a16:creationId xmlns:a16="http://schemas.microsoft.com/office/drawing/2014/main" id="{7638C576-9412-A5F6-E729-5184B11ADC4E}"/>
                </a:ext>
              </a:extLst>
            </p:cNvPr>
            <p:cNvSpPr/>
            <p:nvPr/>
          </p:nvSpPr>
          <p:spPr>
            <a:xfrm>
              <a:off x="2271123" y="201937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7177;p68">
              <a:extLst>
                <a:ext uri="{FF2B5EF4-FFF2-40B4-BE49-F238E27FC236}">
                  <a16:creationId xmlns:a16="http://schemas.microsoft.com/office/drawing/2014/main" id="{8CE93ED3-B1C7-C2A1-A4FE-ED955F008663}"/>
                </a:ext>
              </a:extLst>
            </p:cNvPr>
            <p:cNvSpPr/>
            <p:nvPr/>
          </p:nvSpPr>
          <p:spPr>
            <a:xfrm>
              <a:off x="2270892" y="202193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7178;p68">
              <a:extLst>
                <a:ext uri="{FF2B5EF4-FFF2-40B4-BE49-F238E27FC236}">
                  <a16:creationId xmlns:a16="http://schemas.microsoft.com/office/drawing/2014/main" id="{5EDE60B1-0D2D-4207-69C5-D49F18CCF91C}"/>
                </a:ext>
              </a:extLst>
            </p:cNvPr>
            <p:cNvSpPr/>
            <p:nvPr/>
          </p:nvSpPr>
          <p:spPr>
            <a:xfrm>
              <a:off x="2271177" y="201880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6" name="Google Shape;7179;p68">
              <a:extLst>
                <a:ext uri="{FF2B5EF4-FFF2-40B4-BE49-F238E27FC236}">
                  <a16:creationId xmlns:a16="http://schemas.microsoft.com/office/drawing/2014/main" id="{3CD4D33A-34D5-C0FD-5F5E-2A47B2D9A96D}"/>
                </a:ext>
              </a:extLst>
            </p:cNvPr>
            <p:cNvSpPr/>
            <p:nvPr/>
          </p:nvSpPr>
          <p:spPr>
            <a:xfrm>
              <a:off x="2270892" y="202235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7" name="Google Shape;7180;p68">
              <a:extLst>
                <a:ext uri="{FF2B5EF4-FFF2-40B4-BE49-F238E27FC236}">
                  <a16:creationId xmlns:a16="http://schemas.microsoft.com/office/drawing/2014/main" id="{6204A873-5566-B1F2-7AF8-777E0BA680BF}"/>
                </a:ext>
              </a:extLst>
            </p:cNvPr>
            <p:cNvSpPr/>
            <p:nvPr/>
          </p:nvSpPr>
          <p:spPr>
            <a:xfrm>
              <a:off x="2260668" y="2062248"/>
              <a:ext cx="9192" cy="13265"/>
            </a:xfrm>
            <a:custGeom>
              <a:avLst/>
              <a:gdLst/>
              <a:ahLst/>
              <a:cxnLst/>
              <a:rect l="l" t="t" r="r" b="b"/>
              <a:pathLst>
                <a:path w="677" h="977" extrusionOk="0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7181;p68">
              <a:extLst>
                <a:ext uri="{FF2B5EF4-FFF2-40B4-BE49-F238E27FC236}">
                  <a16:creationId xmlns:a16="http://schemas.microsoft.com/office/drawing/2014/main" id="{36702019-E13B-665D-8D28-798E14BC51BC}"/>
                </a:ext>
              </a:extLst>
            </p:cNvPr>
            <p:cNvSpPr/>
            <p:nvPr/>
          </p:nvSpPr>
          <p:spPr>
            <a:xfrm>
              <a:off x="2266140" y="206262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9" name="Google Shape;7182;p68">
              <a:extLst>
                <a:ext uri="{FF2B5EF4-FFF2-40B4-BE49-F238E27FC236}">
                  <a16:creationId xmlns:a16="http://schemas.microsoft.com/office/drawing/2014/main" id="{6AA03E3A-53F2-E861-0F2C-F059B53046E3}"/>
                </a:ext>
              </a:extLst>
            </p:cNvPr>
            <p:cNvSpPr/>
            <p:nvPr/>
          </p:nvSpPr>
          <p:spPr>
            <a:xfrm>
              <a:off x="2263044" y="20646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0" name="Google Shape;7183;p68">
              <a:extLst>
                <a:ext uri="{FF2B5EF4-FFF2-40B4-BE49-F238E27FC236}">
                  <a16:creationId xmlns:a16="http://schemas.microsoft.com/office/drawing/2014/main" id="{6216DF51-C605-36C1-60BE-E1491C80E122}"/>
                </a:ext>
              </a:extLst>
            </p:cNvPr>
            <p:cNvSpPr/>
            <p:nvPr/>
          </p:nvSpPr>
          <p:spPr>
            <a:xfrm>
              <a:off x="2265515" y="2063388"/>
              <a:ext cx="353" cy="339"/>
            </a:xfrm>
            <a:custGeom>
              <a:avLst/>
              <a:gdLst/>
              <a:ahLst/>
              <a:cxnLst/>
              <a:rect l="l" t="t" r="r" b="b"/>
              <a:pathLst>
                <a:path w="26" h="25" extrusionOk="0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7184;p68">
              <a:extLst>
                <a:ext uri="{FF2B5EF4-FFF2-40B4-BE49-F238E27FC236}">
                  <a16:creationId xmlns:a16="http://schemas.microsoft.com/office/drawing/2014/main" id="{FDABDF5F-20DA-1777-8336-41367EC2FE44}"/>
                </a:ext>
              </a:extLst>
            </p:cNvPr>
            <p:cNvSpPr/>
            <p:nvPr/>
          </p:nvSpPr>
          <p:spPr>
            <a:xfrm>
              <a:off x="2261103" y="2064380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7185;p68">
              <a:extLst>
                <a:ext uri="{FF2B5EF4-FFF2-40B4-BE49-F238E27FC236}">
                  <a16:creationId xmlns:a16="http://schemas.microsoft.com/office/drawing/2014/main" id="{FD8901A9-964F-187E-AF35-F5E4D1C2047B}"/>
                </a:ext>
              </a:extLst>
            </p:cNvPr>
            <p:cNvSpPr/>
            <p:nvPr/>
          </p:nvSpPr>
          <p:spPr>
            <a:xfrm>
              <a:off x="2264904" y="20640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7186;p68">
              <a:extLst>
                <a:ext uri="{FF2B5EF4-FFF2-40B4-BE49-F238E27FC236}">
                  <a16:creationId xmlns:a16="http://schemas.microsoft.com/office/drawing/2014/main" id="{83B54EDB-984C-F67A-4753-7DB3FC611D0C}"/>
                </a:ext>
              </a:extLst>
            </p:cNvPr>
            <p:cNvSpPr/>
            <p:nvPr/>
          </p:nvSpPr>
          <p:spPr>
            <a:xfrm>
              <a:off x="2264375" y="20643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7187;p68">
              <a:extLst>
                <a:ext uri="{FF2B5EF4-FFF2-40B4-BE49-F238E27FC236}">
                  <a16:creationId xmlns:a16="http://schemas.microsoft.com/office/drawing/2014/main" id="{81B7DED3-0566-A516-183C-BFB7D3CB9961}"/>
                </a:ext>
              </a:extLst>
            </p:cNvPr>
            <p:cNvSpPr/>
            <p:nvPr/>
          </p:nvSpPr>
          <p:spPr>
            <a:xfrm>
              <a:off x="2262243" y="206457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7188;p68">
              <a:extLst>
                <a:ext uri="{FF2B5EF4-FFF2-40B4-BE49-F238E27FC236}">
                  <a16:creationId xmlns:a16="http://schemas.microsoft.com/office/drawing/2014/main" id="{AD5D866A-D596-373E-0BC0-86993961B669}"/>
                </a:ext>
              </a:extLst>
            </p:cNvPr>
            <p:cNvSpPr/>
            <p:nvPr/>
          </p:nvSpPr>
          <p:spPr>
            <a:xfrm>
              <a:off x="2263615" y="20645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6" name="Google Shape;7189;p68">
              <a:extLst>
                <a:ext uri="{FF2B5EF4-FFF2-40B4-BE49-F238E27FC236}">
                  <a16:creationId xmlns:a16="http://schemas.microsoft.com/office/drawing/2014/main" id="{1A149AA1-935F-895B-B913-936E49A926FD}"/>
                </a:ext>
              </a:extLst>
            </p:cNvPr>
            <p:cNvSpPr/>
            <p:nvPr/>
          </p:nvSpPr>
          <p:spPr>
            <a:xfrm>
              <a:off x="2260668" y="20643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7" name="Google Shape;7190;p68">
              <a:extLst>
                <a:ext uri="{FF2B5EF4-FFF2-40B4-BE49-F238E27FC236}">
                  <a16:creationId xmlns:a16="http://schemas.microsoft.com/office/drawing/2014/main" id="{BDFB8E79-2E21-8E0D-12E0-DFD6878690DE}"/>
                </a:ext>
              </a:extLst>
            </p:cNvPr>
            <p:cNvSpPr/>
            <p:nvPr/>
          </p:nvSpPr>
          <p:spPr>
            <a:xfrm>
              <a:off x="2265896" y="206300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8" name="Google Shape;7191;p68">
              <a:extLst>
                <a:ext uri="{FF2B5EF4-FFF2-40B4-BE49-F238E27FC236}">
                  <a16:creationId xmlns:a16="http://schemas.microsoft.com/office/drawing/2014/main" id="{234598A8-6B97-01DD-1856-AE2CC541404D}"/>
                </a:ext>
              </a:extLst>
            </p:cNvPr>
            <p:cNvSpPr/>
            <p:nvPr/>
          </p:nvSpPr>
          <p:spPr>
            <a:xfrm>
              <a:off x="2266235" y="2062194"/>
              <a:ext cx="2050" cy="258"/>
            </a:xfrm>
            <a:custGeom>
              <a:avLst/>
              <a:gdLst/>
              <a:ahLst/>
              <a:cxnLst/>
              <a:rect l="l" t="t" r="r" b="b"/>
              <a:pathLst>
                <a:path w="151" h="19" extrusionOk="0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9" name="Google Shape;7192;p68">
              <a:extLst>
                <a:ext uri="{FF2B5EF4-FFF2-40B4-BE49-F238E27FC236}">
                  <a16:creationId xmlns:a16="http://schemas.microsoft.com/office/drawing/2014/main" id="{9988CF5F-CEBA-C054-7834-7BA98F409819}"/>
                </a:ext>
              </a:extLst>
            </p:cNvPr>
            <p:cNvSpPr/>
            <p:nvPr/>
          </p:nvSpPr>
          <p:spPr>
            <a:xfrm>
              <a:off x="2260668" y="2064339"/>
              <a:ext cx="353" cy="4616"/>
            </a:xfrm>
            <a:custGeom>
              <a:avLst/>
              <a:gdLst/>
              <a:ahLst/>
              <a:cxnLst/>
              <a:rect l="l" t="t" r="r" b="b"/>
              <a:pathLst>
                <a:path w="26" h="340" extrusionOk="0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0" name="Google Shape;7193;p68">
              <a:extLst>
                <a:ext uri="{FF2B5EF4-FFF2-40B4-BE49-F238E27FC236}">
                  <a16:creationId xmlns:a16="http://schemas.microsoft.com/office/drawing/2014/main" id="{84C5A165-457A-EB82-5126-2F5A874BDDC4}"/>
                </a:ext>
              </a:extLst>
            </p:cNvPr>
            <p:cNvSpPr/>
            <p:nvPr/>
          </p:nvSpPr>
          <p:spPr>
            <a:xfrm>
              <a:off x="2267851" y="2123754"/>
              <a:ext cx="76781" cy="124832"/>
            </a:xfrm>
            <a:custGeom>
              <a:avLst/>
              <a:gdLst/>
              <a:ahLst/>
              <a:cxnLst/>
              <a:rect l="l" t="t" r="r" b="b"/>
              <a:pathLst>
                <a:path w="5655" h="9194" extrusionOk="0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1" name="Google Shape;7194;p68">
              <a:extLst>
                <a:ext uri="{FF2B5EF4-FFF2-40B4-BE49-F238E27FC236}">
                  <a16:creationId xmlns:a16="http://schemas.microsoft.com/office/drawing/2014/main" id="{C3805744-97DA-E7FF-FA9A-7AFB4DA4111C}"/>
                </a:ext>
              </a:extLst>
            </p:cNvPr>
            <p:cNvSpPr/>
            <p:nvPr/>
          </p:nvSpPr>
          <p:spPr>
            <a:xfrm>
              <a:off x="2344428" y="21553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7195;p68">
              <a:extLst>
                <a:ext uri="{FF2B5EF4-FFF2-40B4-BE49-F238E27FC236}">
                  <a16:creationId xmlns:a16="http://schemas.microsoft.com/office/drawing/2014/main" id="{23C46FDA-3662-E0C2-9904-C17B920890D6}"/>
                </a:ext>
              </a:extLst>
            </p:cNvPr>
            <p:cNvSpPr/>
            <p:nvPr/>
          </p:nvSpPr>
          <p:spPr>
            <a:xfrm>
              <a:off x="2275454" y="2213298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7196;p68">
              <a:extLst>
                <a:ext uri="{FF2B5EF4-FFF2-40B4-BE49-F238E27FC236}">
                  <a16:creationId xmlns:a16="http://schemas.microsoft.com/office/drawing/2014/main" id="{94672BA6-816A-A522-1275-969CF09E92A3}"/>
                </a:ext>
              </a:extLst>
            </p:cNvPr>
            <p:cNvSpPr/>
            <p:nvPr/>
          </p:nvSpPr>
          <p:spPr>
            <a:xfrm>
              <a:off x="2276119" y="2212116"/>
              <a:ext cx="1059" cy="964"/>
            </a:xfrm>
            <a:custGeom>
              <a:avLst/>
              <a:gdLst/>
              <a:ahLst/>
              <a:cxnLst/>
              <a:rect l="l" t="t" r="r" b="b"/>
              <a:pathLst>
                <a:path w="78" h="71" extrusionOk="0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7197;p68">
              <a:extLst>
                <a:ext uri="{FF2B5EF4-FFF2-40B4-BE49-F238E27FC236}">
                  <a16:creationId xmlns:a16="http://schemas.microsoft.com/office/drawing/2014/main" id="{C544EF56-C9F5-D97B-A284-77E132666C32}"/>
                </a:ext>
              </a:extLst>
            </p:cNvPr>
            <p:cNvSpPr/>
            <p:nvPr/>
          </p:nvSpPr>
          <p:spPr>
            <a:xfrm>
              <a:off x="2280777" y="2242204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7198;p68">
              <a:extLst>
                <a:ext uri="{FF2B5EF4-FFF2-40B4-BE49-F238E27FC236}">
                  <a16:creationId xmlns:a16="http://schemas.microsoft.com/office/drawing/2014/main" id="{8C1CB836-C3FB-B316-8AF0-D440D90C95B1}"/>
                </a:ext>
              </a:extLst>
            </p:cNvPr>
            <p:cNvSpPr/>
            <p:nvPr/>
          </p:nvSpPr>
          <p:spPr>
            <a:xfrm>
              <a:off x="2280817" y="2243155"/>
              <a:ext cx="448" cy="4141"/>
            </a:xfrm>
            <a:custGeom>
              <a:avLst/>
              <a:gdLst/>
              <a:ahLst/>
              <a:cxnLst/>
              <a:rect l="l" t="t" r="r" b="b"/>
              <a:pathLst>
                <a:path w="33" h="305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7199;p68">
              <a:extLst>
                <a:ext uri="{FF2B5EF4-FFF2-40B4-BE49-F238E27FC236}">
                  <a16:creationId xmlns:a16="http://schemas.microsoft.com/office/drawing/2014/main" id="{6A906338-97AE-0F97-9BB8-AE1DF13AEF86}"/>
                </a:ext>
              </a:extLst>
            </p:cNvPr>
            <p:cNvSpPr/>
            <p:nvPr/>
          </p:nvSpPr>
          <p:spPr>
            <a:xfrm>
              <a:off x="2281252" y="2247282"/>
              <a:ext cx="204" cy="1494"/>
            </a:xfrm>
            <a:custGeom>
              <a:avLst/>
              <a:gdLst/>
              <a:ahLst/>
              <a:cxnLst/>
              <a:rect l="l" t="t" r="r" b="b"/>
              <a:pathLst>
                <a:path w="15" h="110" extrusionOk="0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7200;p68">
              <a:extLst>
                <a:ext uri="{FF2B5EF4-FFF2-40B4-BE49-F238E27FC236}">
                  <a16:creationId xmlns:a16="http://schemas.microsoft.com/office/drawing/2014/main" id="{DDD9BB34-EEEF-A825-E40A-61AE3B258E93}"/>
                </a:ext>
              </a:extLst>
            </p:cNvPr>
            <p:cNvSpPr/>
            <p:nvPr/>
          </p:nvSpPr>
          <p:spPr>
            <a:xfrm>
              <a:off x="2276215" y="221639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8" name="Google Shape;7201;p68">
              <a:extLst>
                <a:ext uri="{FF2B5EF4-FFF2-40B4-BE49-F238E27FC236}">
                  <a16:creationId xmlns:a16="http://schemas.microsoft.com/office/drawing/2014/main" id="{5DB7A2C3-49C2-6843-D3D1-10A3650A9FEC}"/>
                </a:ext>
              </a:extLst>
            </p:cNvPr>
            <p:cNvSpPr/>
            <p:nvPr/>
          </p:nvSpPr>
          <p:spPr>
            <a:xfrm>
              <a:off x="2280722" y="2241389"/>
              <a:ext cx="14" cy="828"/>
            </a:xfrm>
            <a:custGeom>
              <a:avLst/>
              <a:gdLst/>
              <a:ahLst/>
              <a:cxnLst/>
              <a:rect l="l" t="t" r="r" b="b"/>
              <a:pathLst>
                <a:path w="1" h="61" extrusionOk="0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9" name="Google Shape;7202;p68">
              <a:extLst>
                <a:ext uri="{FF2B5EF4-FFF2-40B4-BE49-F238E27FC236}">
                  <a16:creationId xmlns:a16="http://schemas.microsoft.com/office/drawing/2014/main" id="{5330B7CC-2FC4-5CD3-B84C-8CF3025B4935}"/>
                </a:ext>
              </a:extLst>
            </p:cNvPr>
            <p:cNvSpPr/>
            <p:nvPr/>
          </p:nvSpPr>
          <p:spPr>
            <a:xfrm>
              <a:off x="2281917" y="22487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0" name="Google Shape;7203;p68">
              <a:extLst>
                <a:ext uri="{FF2B5EF4-FFF2-40B4-BE49-F238E27FC236}">
                  <a16:creationId xmlns:a16="http://schemas.microsoft.com/office/drawing/2014/main" id="{83B68BC4-49B4-83D8-63BD-DEA92C2B84C5}"/>
                </a:ext>
              </a:extLst>
            </p:cNvPr>
            <p:cNvSpPr/>
            <p:nvPr/>
          </p:nvSpPr>
          <p:spPr>
            <a:xfrm>
              <a:off x="2280777" y="224253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7204;p68">
              <a:extLst>
                <a:ext uri="{FF2B5EF4-FFF2-40B4-BE49-F238E27FC236}">
                  <a16:creationId xmlns:a16="http://schemas.microsoft.com/office/drawing/2014/main" id="{3A92B186-E67C-54DC-ECDE-BC998871886B}"/>
                </a:ext>
              </a:extLst>
            </p:cNvPr>
            <p:cNvSpPr/>
            <p:nvPr/>
          </p:nvSpPr>
          <p:spPr>
            <a:xfrm>
              <a:off x="2275875" y="22151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2" name="Google Shape;7205;p68">
              <a:extLst>
                <a:ext uri="{FF2B5EF4-FFF2-40B4-BE49-F238E27FC236}">
                  <a16:creationId xmlns:a16="http://schemas.microsoft.com/office/drawing/2014/main" id="{57CB5E88-7D70-62A0-4BEB-C6D2EB24EA84}"/>
                </a:ext>
              </a:extLst>
            </p:cNvPr>
            <p:cNvSpPr/>
            <p:nvPr/>
          </p:nvSpPr>
          <p:spPr>
            <a:xfrm>
              <a:off x="2275780" y="22146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3" name="Google Shape;7206;p68">
              <a:extLst>
                <a:ext uri="{FF2B5EF4-FFF2-40B4-BE49-F238E27FC236}">
                  <a16:creationId xmlns:a16="http://schemas.microsoft.com/office/drawing/2014/main" id="{8A68622C-0066-2B7B-F6AA-744528B17180}"/>
                </a:ext>
              </a:extLst>
            </p:cNvPr>
            <p:cNvSpPr/>
            <p:nvPr/>
          </p:nvSpPr>
          <p:spPr>
            <a:xfrm>
              <a:off x="2276024" y="221572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4" name="Google Shape;7207;p68">
              <a:extLst>
                <a:ext uri="{FF2B5EF4-FFF2-40B4-BE49-F238E27FC236}">
                  <a16:creationId xmlns:a16="http://schemas.microsoft.com/office/drawing/2014/main" id="{DEDBAC2A-5477-9C3B-3FBE-458438FED5DF}"/>
                </a:ext>
              </a:extLst>
            </p:cNvPr>
            <p:cNvSpPr/>
            <p:nvPr/>
          </p:nvSpPr>
          <p:spPr>
            <a:xfrm>
              <a:off x="2280722" y="2242109"/>
              <a:ext cx="163" cy="1534"/>
            </a:xfrm>
            <a:custGeom>
              <a:avLst/>
              <a:gdLst/>
              <a:ahLst/>
              <a:cxnLst/>
              <a:rect l="l" t="t" r="r" b="b"/>
              <a:pathLst>
                <a:path w="12" h="113" extrusionOk="0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5" name="Google Shape;7208;p68">
              <a:extLst>
                <a:ext uri="{FF2B5EF4-FFF2-40B4-BE49-F238E27FC236}">
                  <a16:creationId xmlns:a16="http://schemas.microsoft.com/office/drawing/2014/main" id="{00764360-0AC5-8CE4-C6B3-5883D08B1515}"/>
                </a:ext>
              </a:extLst>
            </p:cNvPr>
            <p:cNvSpPr/>
            <p:nvPr/>
          </p:nvSpPr>
          <p:spPr>
            <a:xfrm>
              <a:off x="2281252" y="2247296"/>
              <a:ext cx="204" cy="1480"/>
            </a:xfrm>
            <a:custGeom>
              <a:avLst/>
              <a:gdLst/>
              <a:ahLst/>
              <a:cxnLst/>
              <a:rect l="l" t="t" r="r" b="b"/>
              <a:pathLst>
                <a:path w="15" h="109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6" name="Google Shape;7209;p68">
              <a:extLst>
                <a:ext uri="{FF2B5EF4-FFF2-40B4-BE49-F238E27FC236}">
                  <a16:creationId xmlns:a16="http://schemas.microsoft.com/office/drawing/2014/main" id="{21F18124-EC43-90C4-11D5-400BF92E0473}"/>
                </a:ext>
              </a:extLst>
            </p:cNvPr>
            <p:cNvSpPr/>
            <p:nvPr/>
          </p:nvSpPr>
          <p:spPr>
            <a:xfrm>
              <a:off x="2269222" y="2162721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7" name="Google Shape;7210;p68">
              <a:extLst>
                <a:ext uri="{FF2B5EF4-FFF2-40B4-BE49-F238E27FC236}">
                  <a16:creationId xmlns:a16="http://schemas.microsoft.com/office/drawing/2014/main" id="{4F9FE4C3-E23E-DD76-A6A5-43A50693B1D1}"/>
                </a:ext>
              </a:extLst>
            </p:cNvPr>
            <p:cNvSpPr/>
            <p:nvPr/>
          </p:nvSpPr>
          <p:spPr>
            <a:xfrm>
              <a:off x="2268611" y="2149850"/>
              <a:ext cx="18737" cy="6802"/>
            </a:xfrm>
            <a:custGeom>
              <a:avLst/>
              <a:gdLst/>
              <a:ahLst/>
              <a:cxnLst/>
              <a:rect l="l" t="t" r="r" b="b"/>
              <a:pathLst>
                <a:path w="1380" h="501" extrusionOk="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7211;p68">
              <a:extLst>
                <a:ext uri="{FF2B5EF4-FFF2-40B4-BE49-F238E27FC236}">
                  <a16:creationId xmlns:a16="http://schemas.microsoft.com/office/drawing/2014/main" id="{179884CA-8563-B38B-F31A-21440E574A24}"/>
                </a:ext>
              </a:extLst>
            </p:cNvPr>
            <p:cNvSpPr/>
            <p:nvPr/>
          </p:nvSpPr>
          <p:spPr>
            <a:xfrm>
              <a:off x="2267851" y="2156693"/>
              <a:ext cx="720" cy="244"/>
            </a:xfrm>
            <a:custGeom>
              <a:avLst/>
              <a:gdLst/>
              <a:ahLst/>
              <a:cxnLst/>
              <a:rect l="l" t="t" r="r" b="b"/>
              <a:pathLst>
                <a:path w="53" h="18" extrusionOk="0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9" name="Google Shape;7212;p68">
              <a:extLst>
                <a:ext uri="{FF2B5EF4-FFF2-40B4-BE49-F238E27FC236}">
                  <a16:creationId xmlns:a16="http://schemas.microsoft.com/office/drawing/2014/main" id="{353E7E5A-924F-C2D6-82AC-772002CD2B91}"/>
                </a:ext>
              </a:extLst>
            </p:cNvPr>
            <p:cNvSpPr/>
            <p:nvPr/>
          </p:nvSpPr>
          <p:spPr>
            <a:xfrm>
              <a:off x="2262854" y="2051169"/>
              <a:ext cx="78532" cy="79768"/>
            </a:xfrm>
            <a:custGeom>
              <a:avLst/>
              <a:gdLst/>
              <a:ahLst/>
              <a:cxnLst/>
              <a:rect l="l" t="t" r="r" b="b"/>
              <a:pathLst>
                <a:path w="5784" h="5875" extrusionOk="0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0" name="Google Shape;7213;p68">
              <a:extLst>
                <a:ext uri="{FF2B5EF4-FFF2-40B4-BE49-F238E27FC236}">
                  <a16:creationId xmlns:a16="http://schemas.microsoft.com/office/drawing/2014/main" id="{04BDCB9F-208D-076A-54BE-DBD9E7CCD3E8}"/>
                </a:ext>
              </a:extLst>
            </p:cNvPr>
            <p:cNvSpPr/>
            <p:nvPr/>
          </p:nvSpPr>
          <p:spPr>
            <a:xfrm>
              <a:off x="2274164" y="2107447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1" name="Google Shape;7214;p68">
              <a:extLst>
                <a:ext uri="{FF2B5EF4-FFF2-40B4-BE49-F238E27FC236}">
                  <a16:creationId xmlns:a16="http://schemas.microsoft.com/office/drawing/2014/main" id="{A0580077-AF20-0AC7-22F3-76A29B37E346}"/>
                </a:ext>
              </a:extLst>
            </p:cNvPr>
            <p:cNvSpPr/>
            <p:nvPr/>
          </p:nvSpPr>
          <p:spPr>
            <a:xfrm>
              <a:off x="2273173" y="210720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7215;p68">
              <a:extLst>
                <a:ext uri="{FF2B5EF4-FFF2-40B4-BE49-F238E27FC236}">
                  <a16:creationId xmlns:a16="http://schemas.microsoft.com/office/drawing/2014/main" id="{10D7E0D7-4B26-D123-43DE-38DA67B00596}"/>
                </a:ext>
              </a:extLst>
            </p:cNvPr>
            <p:cNvSpPr/>
            <p:nvPr/>
          </p:nvSpPr>
          <p:spPr>
            <a:xfrm>
              <a:off x="2275739" y="2108058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3" name="Google Shape;7216;p68">
              <a:extLst>
                <a:ext uri="{FF2B5EF4-FFF2-40B4-BE49-F238E27FC236}">
                  <a16:creationId xmlns:a16="http://schemas.microsoft.com/office/drawing/2014/main" id="{18211F00-2A09-1BB1-D18E-97CDC4023D47}"/>
                </a:ext>
              </a:extLst>
            </p:cNvPr>
            <p:cNvSpPr/>
            <p:nvPr/>
          </p:nvSpPr>
          <p:spPr>
            <a:xfrm>
              <a:off x="2274694" y="210758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4" name="Google Shape;7217;p68">
              <a:extLst>
                <a:ext uri="{FF2B5EF4-FFF2-40B4-BE49-F238E27FC236}">
                  <a16:creationId xmlns:a16="http://schemas.microsoft.com/office/drawing/2014/main" id="{FD451072-AA50-641A-BC8E-243407462A30}"/>
                </a:ext>
              </a:extLst>
            </p:cNvPr>
            <p:cNvSpPr/>
            <p:nvPr/>
          </p:nvSpPr>
          <p:spPr>
            <a:xfrm>
              <a:off x="2275210" y="210782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5" name="Google Shape;7218;p68">
              <a:extLst>
                <a:ext uri="{FF2B5EF4-FFF2-40B4-BE49-F238E27FC236}">
                  <a16:creationId xmlns:a16="http://schemas.microsoft.com/office/drawing/2014/main" id="{F47E4A7F-78CD-0714-FE7E-437D104CBE17}"/>
                </a:ext>
              </a:extLst>
            </p:cNvPr>
            <p:cNvSpPr/>
            <p:nvPr/>
          </p:nvSpPr>
          <p:spPr>
            <a:xfrm>
              <a:off x="2273648" y="2107298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7219;p68">
              <a:extLst>
                <a:ext uri="{FF2B5EF4-FFF2-40B4-BE49-F238E27FC236}">
                  <a16:creationId xmlns:a16="http://schemas.microsoft.com/office/drawing/2014/main" id="{0BB32FD8-2D9E-ECD6-F7DB-5C97A2BE15B7}"/>
                </a:ext>
              </a:extLst>
            </p:cNvPr>
            <p:cNvSpPr/>
            <p:nvPr/>
          </p:nvSpPr>
          <p:spPr>
            <a:xfrm>
              <a:off x="2276310" y="21083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7220;p68">
              <a:extLst>
                <a:ext uri="{FF2B5EF4-FFF2-40B4-BE49-F238E27FC236}">
                  <a16:creationId xmlns:a16="http://schemas.microsoft.com/office/drawing/2014/main" id="{9721A8D5-AEF0-30E0-0D48-F02C49C39362}"/>
                </a:ext>
              </a:extLst>
            </p:cNvPr>
            <p:cNvSpPr/>
            <p:nvPr/>
          </p:nvSpPr>
          <p:spPr>
            <a:xfrm>
              <a:off x="2272168" y="2060822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7221;p68">
              <a:extLst>
                <a:ext uri="{FF2B5EF4-FFF2-40B4-BE49-F238E27FC236}">
                  <a16:creationId xmlns:a16="http://schemas.microsoft.com/office/drawing/2014/main" id="{0DB9E203-D53F-6BD4-C0B9-5CD2ADF0C314}"/>
                </a:ext>
              </a:extLst>
            </p:cNvPr>
            <p:cNvSpPr/>
            <p:nvPr/>
          </p:nvSpPr>
          <p:spPr>
            <a:xfrm>
              <a:off x="2272454" y="20604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7222;p68">
              <a:extLst>
                <a:ext uri="{FF2B5EF4-FFF2-40B4-BE49-F238E27FC236}">
                  <a16:creationId xmlns:a16="http://schemas.microsoft.com/office/drawing/2014/main" id="{5C45FE04-7289-C297-F287-AFA649506862}"/>
                </a:ext>
              </a:extLst>
            </p:cNvPr>
            <p:cNvSpPr/>
            <p:nvPr/>
          </p:nvSpPr>
          <p:spPr>
            <a:xfrm>
              <a:off x="2271788" y="2061148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0" name="Google Shape;7223;p68">
              <a:extLst>
                <a:ext uri="{FF2B5EF4-FFF2-40B4-BE49-F238E27FC236}">
                  <a16:creationId xmlns:a16="http://schemas.microsoft.com/office/drawing/2014/main" id="{117DEF9A-B0F9-5368-7CF4-AEBCA7832D0A}"/>
                </a:ext>
              </a:extLst>
            </p:cNvPr>
            <p:cNvSpPr/>
            <p:nvPr/>
          </p:nvSpPr>
          <p:spPr>
            <a:xfrm>
              <a:off x="2271693" y="2054590"/>
              <a:ext cx="1208" cy="4576"/>
            </a:xfrm>
            <a:custGeom>
              <a:avLst/>
              <a:gdLst/>
              <a:ahLst/>
              <a:cxnLst/>
              <a:rect l="l" t="t" r="r" b="b"/>
              <a:pathLst>
                <a:path w="89" h="337" extrusionOk="0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1" name="Google Shape;7224;p68">
              <a:extLst>
                <a:ext uri="{FF2B5EF4-FFF2-40B4-BE49-F238E27FC236}">
                  <a16:creationId xmlns:a16="http://schemas.microsoft.com/office/drawing/2014/main" id="{826CEFF2-2B07-13C5-DEF3-D29C87D82CE0}"/>
                </a:ext>
              </a:extLst>
            </p:cNvPr>
            <p:cNvSpPr/>
            <p:nvPr/>
          </p:nvSpPr>
          <p:spPr>
            <a:xfrm>
              <a:off x="2272698" y="2059953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2" name="Google Shape;7225;p68">
              <a:extLst>
                <a:ext uri="{FF2B5EF4-FFF2-40B4-BE49-F238E27FC236}">
                  <a16:creationId xmlns:a16="http://schemas.microsoft.com/office/drawing/2014/main" id="{9F226057-5FF4-56CD-EFD2-D5E46A822FBD}"/>
                </a:ext>
              </a:extLst>
            </p:cNvPr>
            <p:cNvSpPr/>
            <p:nvPr/>
          </p:nvSpPr>
          <p:spPr>
            <a:xfrm>
              <a:off x="2270077" y="2061393"/>
              <a:ext cx="1684" cy="584"/>
            </a:xfrm>
            <a:custGeom>
              <a:avLst/>
              <a:gdLst/>
              <a:ahLst/>
              <a:cxnLst/>
              <a:rect l="l" t="t" r="r" b="b"/>
              <a:pathLst>
                <a:path w="124" h="43" extrusionOk="0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7226;p68">
              <a:extLst>
                <a:ext uri="{FF2B5EF4-FFF2-40B4-BE49-F238E27FC236}">
                  <a16:creationId xmlns:a16="http://schemas.microsoft.com/office/drawing/2014/main" id="{F93950EF-5390-6FEC-20C7-CA166B480E7E}"/>
                </a:ext>
              </a:extLst>
            </p:cNvPr>
            <p:cNvSpPr/>
            <p:nvPr/>
          </p:nvSpPr>
          <p:spPr>
            <a:xfrm>
              <a:off x="2295223" y="2052024"/>
              <a:ext cx="26354" cy="13985"/>
            </a:xfrm>
            <a:custGeom>
              <a:avLst/>
              <a:gdLst/>
              <a:ahLst/>
              <a:cxnLst/>
              <a:rect l="l" t="t" r="r" b="b"/>
              <a:pathLst>
                <a:path w="1941" h="1030" extrusionOk="0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7227;p68">
              <a:extLst>
                <a:ext uri="{FF2B5EF4-FFF2-40B4-BE49-F238E27FC236}">
                  <a16:creationId xmlns:a16="http://schemas.microsoft.com/office/drawing/2014/main" id="{5D883120-C0E2-88A3-B643-44D59C44A833}"/>
                </a:ext>
              </a:extLst>
            </p:cNvPr>
            <p:cNvSpPr/>
            <p:nvPr/>
          </p:nvSpPr>
          <p:spPr>
            <a:xfrm>
              <a:off x="2274259" y="2051169"/>
              <a:ext cx="3775" cy="299"/>
            </a:xfrm>
            <a:custGeom>
              <a:avLst/>
              <a:gdLst/>
              <a:ahLst/>
              <a:cxnLst/>
              <a:rect l="l" t="t" r="r" b="b"/>
              <a:pathLst>
                <a:path w="278" h="22" extrusionOk="0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7228;p68">
              <a:extLst>
                <a:ext uri="{FF2B5EF4-FFF2-40B4-BE49-F238E27FC236}">
                  <a16:creationId xmlns:a16="http://schemas.microsoft.com/office/drawing/2014/main" id="{D21478CD-B054-B943-DC00-8E07AF7772BB}"/>
                </a:ext>
              </a:extLst>
            </p:cNvPr>
            <p:cNvSpPr/>
            <p:nvPr/>
          </p:nvSpPr>
          <p:spPr>
            <a:xfrm>
              <a:off x="2270227" y="206428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7229;p68">
              <a:extLst>
                <a:ext uri="{FF2B5EF4-FFF2-40B4-BE49-F238E27FC236}">
                  <a16:creationId xmlns:a16="http://schemas.microsoft.com/office/drawing/2014/main" id="{378DBAF5-4D5B-E105-604C-06D42989E734}"/>
                </a:ext>
              </a:extLst>
            </p:cNvPr>
            <p:cNvSpPr/>
            <p:nvPr/>
          </p:nvSpPr>
          <p:spPr>
            <a:xfrm>
              <a:off x="2270227" y="206357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7" name="Google Shape;7230;p68">
              <a:extLst>
                <a:ext uri="{FF2B5EF4-FFF2-40B4-BE49-F238E27FC236}">
                  <a16:creationId xmlns:a16="http://schemas.microsoft.com/office/drawing/2014/main" id="{11C92DD4-4E11-E7A6-7B2C-CFDF381F71D7}"/>
                </a:ext>
              </a:extLst>
            </p:cNvPr>
            <p:cNvSpPr/>
            <p:nvPr/>
          </p:nvSpPr>
          <p:spPr>
            <a:xfrm>
              <a:off x="2264375" y="207631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8" name="Google Shape;7231;p68">
              <a:extLst>
                <a:ext uri="{FF2B5EF4-FFF2-40B4-BE49-F238E27FC236}">
                  <a16:creationId xmlns:a16="http://schemas.microsoft.com/office/drawing/2014/main" id="{4242DBFD-843A-F643-4519-73C4592A86C3}"/>
                </a:ext>
              </a:extLst>
            </p:cNvPr>
            <p:cNvSpPr/>
            <p:nvPr/>
          </p:nvSpPr>
          <p:spPr>
            <a:xfrm>
              <a:off x="2270227" y="20639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9" name="Google Shape;7232;p68">
              <a:extLst>
                <a:ext uri="{FF2B5EF4-FFF2-40B4-BE49-F238E27FC236}">
                  <a16:creationId xmlns:a16="http://schemas.microsoft.com/office/drawing/2014/main" id="{E2402A82-29B1-C1C3-963F-C906A00CEE97}"/>
                </a:ext>
              </a:extLst>
            </p:cNvPr>
            <p:cNvSpPr/>
            <p:nvPr/>
          </p:nvSpPr>
          <p:spPr>
            <a:xfrm>
              <a:off x="2265380" y="20758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7233;p68">
              <a:extLst>
                <a:ext uri="{FF2B5EF4-FFF2-40B4-BE49-F238E27FC236}">
                  <a16:creationId xmlns:a16="http://schemas.microsoft.com/office/drawing/2014/main" id="{05E39D6C-10B0-9968-3B5A-6CB044522DB6}"/>
                </a:ext>
              </a:extLst>
            </p:cNvPr>
            <p:cNvSpPr/>
            <p:nvPr/>
          </p:nvSpPr>
          <p:spPr>
            <a:xfrm>
              <a:off x="2265190" y="207588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7234;p68">
              <a:extLst>
                <a:ext uri="{FF2B5EF4-FFF2-40B4-BE49-F238E27FC236}">
                  <a16:creationId xmlns:a16="http://schemas.microsoft.com/office/drawing/2014/main" id="{DB7F1157-D5EE-CFDA-2933-47D64AFD572A}"/>
                </a:ext>
              </a:extLst>
            </p:cNvPr>
            <p:cNvSpPr/>
            <p:nvPr/>
          </p:nvSpPr>
          <p:spPr>
            <a:xfrm>
              <a:off x="2263900" y="207659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7235;p68">
              <a:extLst>
                <a:ext uri="{FF2B5EF4-FFF2-40B4-BE49-F238E27FC236}">
                  <a16:creationId xmlns:a16="http://schemas.microsoft.com/office/drawing/2014/main" id="{B00943F9-F5A5-2CAB-0206-DF8B6AB33D69}"/>
                </a:ext>
              </a:extLst>
            </p:cNvPr>
            <p:cNvSpPr/>
            <p:nvPr/>
          </p:nvSpPr>
          <p:spPr>
            <a:xfrm>
              <a:off x="2265000" y="207597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7236;p68">
              <a:extLst>
                <a:ext uri="{FF2B5EF4-FFF2-40B4-BE49-F238E27FC236}">
                  <a16:creationId xmlns:a16="http://schemas.microsoft.com/office/drawing/2014/main" id="{ACC4FB0B-05CB-3E85-036D-0345BADEA7D6}"/>
                </a:ext>
              </a:extLst>
            </p:cNvPr>
            <p:cNvSpPr/>
            <p:nvPr/>
          </p:nvSpPr>
          <p:spPr>
            <a:xfrm>
              <a:off x="2264714" y="207612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7237;p68">
              <a:extLst>
                <a:ext uri="{FF2B5EF4-FFF2-40B4-BE49-F238E27FC236}">
                  <a16:creationId xmlns:a16="http://schemas.microsoft.com/office/drawing/2014/main" id="{4216F387-A581-D8F7-21CD-DF270193A581}"/>
                </a:ext>
              </a:extLst>
            </p:cNvPr>
            <p:cNvSpPr/>
            <p:nvPr/>
          </p:nvSpPr>
          <p:spPr>
            <a:xfrm>
              <a:off x="2262949" y="207721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5" name="Google Shape;7238;p68">
              <a:extLst>
                <a:ext uri="{FF2B5EF4-FFF2-40B4-BE49-F238E27FC236}">
                  <a16:creationId xmlns:a16="http://schemas.microsoft.com/office/drawing/2014/main" id="{876EF53B-1BB3-489C-7381-BF8505514853}"/>
                </a:ext>
              </a:extLst>
            </p:cNvPr>
            <p:cNvSpPr/>
            <p:nvPr/>
          </p:nvSpPr>
          <p:spPr>
            <a:xfrm>
              <a:off x="2270077" y="20620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6" name="Google Shape;7239;p68">
              <a:extLst>
                <a:ext uri="{FF2B5EF4-FFF2-40B4-BE49-F238E27FC236}">
                  <a16:creationId xmlns:a16="http://schemas.microsoft.com/office/drawing/2014/main" id="{B944B9A7-A80F-84EB-6F85-20D6C94E7556}"/>
                </a:ext>
              </a:extLst>
            </p:cNvPr>
            <p:cNvSpPr/>
            <p:nvPr/>
          </p:nvSpPr>
          <p:spPr>
            <a:xfrm>
              <a:off x="2270132" y="206257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7" name="Google Shape;7240;p68">
              <a:extLst>
                <a:ext uri="{FF2B5EF4-FFF2-40B4-BE49-F238E27FC236}">
                  <a16:creationId xmlns:a16="http://schemas.microsoft.com/office/drawing/2014/main" id="{7D4D9544-B173-6790-2834-8C3ED6339144}"/>
                </a:ext>
              </a:extLst>
            </p:cNvPr>
            <p:cNvSpPr/>
            <p:nvPr/>
          </p:nvSpPr>
          <p:spPr>
            <a:xfrm>
              <a:off x="2263289" y="2076830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8" name="Google Shape;7241;p68">
              <a:extLst>
                <a:ext uri="{FF2B5EF4-FFF2-40B4-BE49-F238E27FC236}">
                  <a16:creationId xmlns:a16="http://schemas.microsoft.com/office/drawing/2014/main" id="{3C366D70-3A9C-4176-FF52-F5A7524BC3F9}"/>
                </a:ext>
              </a:extLst>
            </p:cNvPr>
            <p:cNvSpPr/>
            <p:nvPr/>
          </p:nvSpPr>
          <p:spPr>
            <a:xfrm>
              <a:off x="2270173" y="20631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9" name="Google Shape;7242;p68">
              <a:extLst>
                <a:ext uri="{FF2B5EF4-FFF2-40B4-BE49-F238E27FC236}">
                  <a16:creationId xmlns:a16="http://schemas.microsoft.com/office/drawing/2014/main" id="{5570F12B-3116-23B6-0743-AD0E5243D8B0}"/>
                </a:ext>
              </a:extLst>
            </p:cNvPr>
            <p:cNvSpPr/>
            <p:nvPr/>
          </p:nvSpPr>
          <p:spPr>
            <a:xfrm>
              <a:off x="2334109" y="21262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0" name="Google Shape;7243;p68">
              <a:extLst>
                <a:ext uri="{FF2B5EF4-FFF2-40B4-BE49-F238E27FC236}">
                  <a16:creationId xmlns:a16="http://schemas.microsoft.com/office/drawing/2014/main" id="{AE16E9BE-7D3A-5902-BC1B-F096642B75AD}"/>
                </a:ext>
              </a:extLst>
            </p:cNvPr>
            <p:cNvSpPr/>
            <p:nvPr/>
          </p:nvSpPr>
          <p:spPr>
            <a:xfrm>
              <a:off x="2334204" y="212607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1" name="Google Shape;7244;p68">
              <a:extLst>
                <a:ext uri="{FF2B5EF4-FFF2-40B4-BE49-F238E27FC236}">
                  <a16:creationId xmlns:a16="http://schemas.microsoft.com/office/drawing/2014/main" id="{C52D6AB6-FC07-06CA-0EB1-7972BE2943F1}"/>
                </a:ext>
              </a:extLst>
            </p:cNvPr>
            <p:cNvSpPr/>
            <p:nvPr/>
          </p:nvSpPr>
          <p:spPr>
            <a:xfrm>
              <a:off x="2334150" y="21261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7245;p68">
              <a:extLst>
                <a:ext uri="{FF2B5EF4-FFF2-40B4-BE49-F238E27FC236}">
                  <a16:creationId xmlns:a16="http://schemas.microsoft.com/office/drawing/2014/main" id="{E3F4A19C-2513-1EF9-8E73-78242CAB0D71}"/>
                </a:ext>
              </a:extLst>
            </p:cNvPr>
            <p:cNvSpPr/>
            <p:nvPr/>
          </p:nvSpPr>
          <p:spPr>
            <a:xfrm>
              <a:off x="2334204" y="212603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7246;p68">
              <a:extLst>
                <a:ext uri="{FF2B5EF4-FFF2-40B4-BE49-F238E27FC236}">
                  <a16:creationId xmlns:a16="http://schemas.microsoft.com/office/drawing/2014/main" id="{9CB013D9-B765-BCE4-A12F-B16F13A62A6E}"/>
                </a:ext>
              </a:extLst>
            </p:cNvPr>
            <p:cNvSpPr/>
            <p:nvPr/>
          </p:nvSpPr>
          <p:spPr>
            <a:xfrm>
              <a:off x="2334055" y="21263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7247;p68">
              <a:extLst>
                <a:ext uri="{FF2B5EF4-FFF2-40B4-BE49-F238E27FC236}">
                  <a16:creationId xmlns:a16="http://schemas.microsoft.com/office/drawing/2014/main" id="{67FA80D7-D090-3D6F-CDB9-02425D532A8F}"/>
                </a:ext>
              </a:extLst>
            </p:cNvPr>
            <p:cNvSpPr/>
            <p:nvPr/>
          </p:nvSpPr>
          <p:spPr>
            <a:xfrm>
              <a:off x="2334109" y="21262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5" name="Google Shape;7248;p68">
              <a:extLst>
                <a:ext uri="{FF2B5EF4-FFF2-40B4-BE49-F238E27FC236}">
                  <a16:creationId xmlns:a16="http://schemas.microsoft.com/office/drawing/2014/main" id="{7FC7DB40-922D-5753-07CE-22AAC561AC70}"/>
                </a:ext>
              </a:extLst>
            </p:cNvPr>
            <p:cNvSpPr/>
            <p:nvPr/>
          </p:nvSpPr>
          <p:spPr>
            <a:xfrm>
              <a:off x="2336580" y="212436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6" name="Google Shape;7249;p68">
              <a:extLst>
                <a:ext uri="{FF2B5EF4-FFF2-40B4-BE49-F238E27FC236}">
                  <a16:creationId xmlns:a16="http://schemas.microsoft.com/office/drawing/2014/main" id="{5DA93C87-E52B-58D6-4BB8-9CE29440AE7B}"/>
                </a:ext>
              </a:extLst>
            </p:cNvPr>
            <p:cNvSpPr/>
            <p:nvPr/>
          </p:nvSpPr>
          <p:spPr>
            <a:xfrm>
              <a:off x="2304306" y="21297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7" name="Google Shape;7250;p68">
              <a:extLst>
                <a:ext uri="{FF2B5EF4-FFF2-40B4-BE49-F238E27FC236}">
                  <a16:creationId xmlns:a16="http://schemas.microsoft.com/office/drawing/2014/main" id="{734105A0-5F45-DCBE-CE0A-3FE7832A5005}"/>
                </a:ext>
              </a:extLst>
            </p:cNvPr>
            <p:cNvSpPr/>
            <p:nvPr/>
          </p:nvSpPr>
          <p:spPr>
            <a:xfrm>
              <a:off x="2337245" y="2123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8" name="Google Shape;7251;p68">
              <a:extLst>
                <a:ext uri="{FF2B5EF4-FFF2-40B4-BE49-F238E27FC236}">
                  <a16:creationId xmlns:a16="http://schemas.microsoft.com/office/drawing/2014/main" id="{A3531A1C-9914-3BD5-4FC3-2F418C7EDBC3}"/>
                </a:ext>
              </a:extLst>
            </p:cNvPr>
            <p:cNvSpPr/>
            <p:nvPr/>
          </p:nvSpPr>
          <p:spPr>
            <a:xfrm>
              <a:off x="2317952" y="2130217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9" name="Google Shape;7252;p68">
              <a:extLst>
                <a:ext uri="{FF2B5EF4-FFF2-40B4-BE49-F238E27FC236}">
                  <a16:creationId xmlns:a16="http://schemas.microsoft.com/office/drawing/2014/main" id="{80DA843F-B418-4DB4-B35A-B0C5B0AA551E}"/>
                </a:ext>
              </a:extLst>
            </p:cNvPr>
            <p:cNvSpPr/>
            <p:nvPr/>
          </p:nvSpPr>
          <p:spPr>
            <a:xfrm>
              <a:off x="2304687" y="2129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7253;p68">
              <a:extLst>
                <a:ext uri="{FF2B5EF4-FFF2-40B4-BE49-F238E27FC236}">
                  <a16:creationId xmlns:a16="http://schemas.microsoft.com/office/drawing/2014/main" id="{68EECAA2-91CF-CC87-6E7F-46853A836A80}"/>
                </a:ext>
              </a:extLst>
            </p:cNvPr>
            <p:cNvSpPr/>
            <p:nvPr/>
          </p:nvSpPr>
          <p:spPr>
            <a:xfrm>
              <a:off x="2318658" y="2130312"/>
              <a:ext cx="3245" cy="312"/>
            </a:xfrm>
            <a:custGeom>
              <a:avLst/>
              <a:gdLst/>
              <a:ahLst/>
              <a:cxnLst/>
              <a:rect l="l" t="t" r="r" b="b"/>
              <a:pathLst>
                <a:path w="239" h="23" extrusionOk="0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1" name="Google Shape;7254;p68">
              <a:extLst>
                <a:ext uri="{FF2B5EF4-FFF2-40B4-BE49-F238E27FC236}">
                  <a16:creationId xmlns:a16="http://schemas.microsoft.com/office/drawing/2014/main" id="{B76B7F8D-F54F-4DAB-E7A4-03169F077392}"/>
                </a:ext>
              </a:extLst>
            </p:cNvPr>
            <p:cNvSpPr/>
            <p:nvPr/>
          </p:nvSpPr>
          <p:spPr>
            <a:xfrm>
              <a:off x="2336241" y="2124555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2" name="Google Shape;7255;p68">
              <a:extLst>
                <a:ext uri="{FF2B5EF4-FFF2-40B4-BE49-F238E27FC236}">
                  <a16:creationId xmlns:a16="http://schemas.microsoft.com/office/drawing/2014/main" id="{80D5856F-AD39-F95B-C69B-8F57BA820C0A}"/>
                </a:ext>
              </a:extLst>
            </p:cNvPr>
            <p:cNvSpPr/>
            <p:nvPr/>
          </p:nvSpPr>
          <p:spPr>
            <a:xfrm>
              <a:off x="2336010" y="212470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3" name="Google Shape;7256;p68">
              <a:extLst>
                <a:ext uri="{FF2B5EF4-FFF2-40B4-BE49-F238E27FC236}">
                  <a16:creationId xmlns:a16="http://schemas.microsoft.com/office/drawing/2014/main" id="{FE59AECF-EE10-9A41-E5AD-3E57119384DF}"/>
                </a:ext>
              </a:extLst>
            </p:cNvPr>
            <p:cNvSpPr/>
            <p:nvPr/>
          </p:nvSpPr>
          <p:spPr>
            <a:xfrm>
              <a:off x="2335725" y="212489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4" name="Google Shape;7257;p68">
              <a:extLst>
                <a:ext uri="{FF2B5EF4-FFF2-40B4-BE49-F238E27FC236}">
                  <a16:creationId xmlns:a16="http://schemas.microsoft.com/office/drawing/2014/main" id="{739A9106-7134-BE54-942F-F742E15F7639}"/>
                </a:ext>
              </a:extLst>
            </p:cNvPr>
            <p:cNvSpPr/>
            <p:nvPr/>
          </p:nvSpPr>
          <p:spPr>
            <a:xfrm>
              <a:off x="2341237" y="2121989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5" name="Google Shape;7258;p68">
              <a:extLst>
                <a:ext uri="{FF2B5EF4-FFF2-40B4-BE49-F238E27FC236}">
                  <a16:creationId xmlns:a16="http://schemas.microsoft.com/office/drawing/2014/main" id="{313427F1-C9A3-6ECF-F749-6B57148ECA57}"/>
                </a:ext>
              </a:extLst>
            </p:cNvPr>
            <p:cNvSpPr/>
            <p:nvPr/>
          </p:nvSpPr>
          <p:spPr>
            <a:xfrm>
              <a:off x="2336865" y="212422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6" name="Google Shape;7259;p68">
              <a:extLst>
                <a:ext uri="{FF2B5EF4-FFF2-40B4-BE49-F238E27FC236}">
                  <a16:creationId xmlns:a16="http://schemas.microsoft.com/office/drawing/2014/main" id="{F40D8DF8-4A62-2485-8CBA-403F2E06CC88}"/>
                </a:ext>
              </a:extLst>
            </p:cNvPr>
            <p:cNvSpPr/>
            <p:nvPr/>
          </p:nvSpPr>
          <p:spPr>
            <a:xfrm>
              <a:off x="2339472" y="2122844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7" name="Google Shape;7260;p68">
              <a:extLst>
                <a:ext uri="{FF2B5EF4-FFF2-40B4-BE49-F238E27FC236}">
                  <a16:creationId xmlns:a16="http://schemas.microsoft.com/office/drawing/2014/main" id="{2169FF18-9032-5C3F-DB66-F310A6B88CDE}"/>
                </a:ext>
              </a:extLst>
            </p:cNvPr>
            <p:cNvSpPr/>
            <p:nvPr/>
          </p:nvSpPr>
          <p:spPr>
            <a:xfrm>
              <a:off x="2301876" y="212945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8" name="Google Shape;7261;p68">
              <a:extLst>
                <a:ext uri="{FF2B5EF4-FFF2-40B4-BE49-F238E27FC236}">
                  <a16:creationId xmlns:a16="http://schemas.microsoft.com/office/drawing/2014/main" id="{19CC0A4D-E667-175B-6A2B-A34BBD6DB554}"/>
                </a:ext>
              </a:extLst>
            </p:cNvPr>
            <p:cNvSpPr/>
            <p:nvPr/>
          </p:nvSpPr>
          <p:spPr>
            <a:xfrm>
              <a:off x="2340572" y="2122274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9" name="Google Shape;7262;p68">
              <a:extLst>
                <a:ext uri="{FF2B5EF4-FFF2-40B4-BE49-F238E27FC236}">
                  <a16:creationId xmlns:a16="http://schemas.microsoft.com/office/drawing/2014/main" id="{6F353B90-9B18-5A05-89B1-C473B7629D4F}"/>
                </a:ext>
              </a:extLst>
            </p:cNvPr>
            <p:cNvSpPr/>
            <p:nvPr/>
          </p:nvSpPr>
          <p:spPr>
            <a:xfrm>
              <a:off x="2334340" y="212588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7263;p68">
              <a:extLst>
                <a:ext uri="{FF2B5EF4-FFF2-40B4-BE49-F238E27FC236}">
                  <a16:creationId xmlns:a16="http://schemas.microsoft.com/office/drawing/2014/main" id="{72E6437D-F0A2-B0BD-2E97-78E4A7905251}"/>
                </a:ext>
              </a:extLst>
            </p:cNvPr>
            <p:cNvSpPr/>
            <p:nvPr/>
          </p:nvSpPr>
          <p:spPr>
            <a:xfrm>
              <a:off x="2338956" y="2123129"/>
              <a:ext cx="394" cy="163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7264;p68">
              <a:extLst>
                <a:ext uri="{FF2B5EF4-FFF2-40B4-BE49-F238E27FC236}">
                  <a16:creationId xmlns:a16="http://schemas.microsoft.com/office/drawing/2014/main" id="{E3397474-D19E-8D89-4993-DDF6B7422544}"/>
                </a:ext>
              </a:extLst>
            </p:cNvPr>
            <p:cNvSpPr/>
            <p:nvPr/>
          </p:nvSpPr>
          <p:spPr>
            <a:xfrm>
              <a:off x="2327307" y="2127406"/>
              <a:ext cx="1684" cy="638"/>
            </a:xfrm>
            <a:custGeom>
              <a:avLst/>
              <a:gdLst/>
              <a:ahLst/>
              <a:cxnLst/>
              <a:rect l="l" t="t" r="r" b="b"/>
              <a:pathLst>
                <a:path w="124" h="47" extrusionOk="0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2" name="Google Shape;7265;p68">
              <a:extLst>
                <a:ext uri="{FF2B5EF4-FFF2-40B4-BE49-F238E27FC236}">
                  <a16:creationId xmlns:a16="http://schemas.microsoft.com/office/drawing/2014/main" id="{21F0063A-524F-74BE-E2DF-97B4C066C74F}"/>
                </a:ext>
              </a:extLst>
            </p:cNvPr>
            <p:cNvSpPr/>
            <p:nvPr/>
          </p:nvSpPr>
          <p:spPr>
            <a:xfrm>
              <a:off x="2338481" y="2123374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3" name="Google Shape;7266;p68">
              <a:extLst>
                <a:ext uri="{FF2B5EF4-FFF2-40B4-BE49-F238E27FC236}">
                  <a16:creationId xmlns:a16="http://schemas.microsoft.com/office/drawing/2014/main" id="{8596481B-07E8-4063-0B79-0F696DE7EAB9}"/>
                </a:ext>
              </a:extLst>
            </p:cNvPr>
            <p:cNvSpPr/>
            <p:nvPr/>
          </p:nvSpPr>
          <p:spPr>
            <a:xfrm>
              <a:off x="2328977" y="2126361"/>
              <a:ext cx="3815" cy="1059"/>
            </a:xfrm>
            <a:custGeom>
              <a:avLst/>
              <a:gdLst/>
              <a:ahLst/>
              <a:cxnLst/>
              <a:rect l="l" t="t" r="r" b="b"/>
              <a:pathLst>
                <a:path w="281" h="78" extrusionOk="0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7267;p68">
              <a:extLst>
                <a:ext uri="{FF2B5EF4-FFF2-40B4-BE49-F238E27FC236}">
                  <a16:creationId xmlns:a16="http://schemas.microsoft.com/office/drawing/2014/main" id="{ECF5502C-AF26-915B-5CF5-FE5E5CE72C98}"/>
                </a:ext>
              </a:extLst>
            </p:cNvPr>
            <p:cNvSpPr/>
            <p:nvPr/>
          </p:nvSpPr>
          <p:spPr>
            <a:xfrm>
              <a:off x="2302691" y="2129592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7268;p68">
              <a:extLst>
                <a:ext uri="{FF2B5EF4-FFF2-40B4-BE49-F238E27FC236}">
                  <a16:creationId xmlns:a16="http://schemas.microsoft.com/office/drawing/2014/main" id="{6AD8EDC1-0914-1607-5E3A-698944756D1B}"/>
                </a:ext>
              </a:extLst>
            </p:cNvPr>
            <p:cNvSpPr/>
            <p:nvPr/>
          </p:nvSpPr>
          <p:spPr>
            <a:xfrm>
              <a:off x="2334245" y="2125981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7269;p68">
              <a:extLst>
                <a:ext uri="{FF2B5EF4-FFF2-40B4-BE49-F238E27FC236}">
                  <a16:creationId xmlns:a16="http://schemas.microsoft.com/office/drawing/2014/main" id="{A8B463C6-7F48-1670-A162-BA9AF4ACB641}"/>
                </a:ext>
              </a:extLst>
            </p:cNvPr>
            <p:cNvSpPr/>
            <p:nvPr/>
          </p:nvSpPr>
          <p:spPr>
            <a:xfrm>
              <a:off x="2334489" y="212575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7" name="Google Shape;7270;p68">
              <a:extLst>
                <a:ext uri="{FF2B5EF4-FFF2-40B4-BE49-F238E27FC236}">
                  <a16:creationId xmlns:a16="http://schemas.microsoft.com/office/drawing/2014/main" id="{8C828BF8-2EED-5CC7-CF76-1B67E901E7BF}"/>
                </a:ext>
              </a:extLst>
            </p:cNvPr>
            <p:cNvSpPr/>
            <p:nvPr/>
          </p:nvSpPr>
          <p:spPr>
            <a:xfrm>
              <a:off x="2303302" y="212964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8" name="Google Shape;7271;p68">
              <a:extLst>
                <a:ext uri="{FF2B5EF4-FFF2-40B4-BE49-F238E27FC236}">
                  <a16:creationId xmlns:a16="http://schemas.microsoft.com/office/drawing/2014/main" id="{ADCBF618-EDF8-0329-25E7-BA6FD2F544EB}"/>
                </a:ext>
              </a:extLst>
            </p:cNvPr>
            <p:cNvSpPr/>
            <p:nvPr/>
          </p:nvSpPr>
          <p:spPr>
            <a:xfrm>
              <a:off x="2333294" y="212645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9" name="Google Shape;7272;p68">
              <a:extLst>
                <a:ext uri="{FF2B5EF4-FFF2-40B4-BE49-F238E27FC236}">
                  <a16:creationId xmlns:a16="http://schemas.microsoft.com/office/drawing/2014/main" id="{DB1F81E2-200A-0F72-D1E9-69CD4419049B}"/>
                </a:ext>
              </a:extLst>
            </p:cNvPr>
            <p:cNvSpPr/>
            <p:nvPr/>
          </p:nvSpPr>
          <p:spPr>
            <a:xfrm>
              <a:off x="2334394" y="212584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7273;p68">
              <a:extLst>
                <a:ext uri="{FF2B5EF4-FFF2-40B4-BE49-F238E27FC236}">
                  <a16:creationId xmlns:a16="http://schemas.microsoft.com/office/drawing/2014/main" id="{82054B3B-83F3-9AD1-7039-1F9EBF9D9B2F}"/>
                </a:ext>
              </a:extLst>
            </p:cNvPr>
            <p:cNvSpPr/>
            <p:nvPr/>
          </p:nvSpPr>
          <p:spPr>
            <a:xfrm>
              <a:off x="2340002" y="2122559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7274;p68">
              <a:extLst>
                <a:ext uri="{FF2B5EF4-FFF2-40B4-BE49-F238E27FC236}">
                  <a16:creationId xmlns:a16="http://schemas.microsoft.com/office/drawing/2014/main" id="{76BF53D4-AA42-C12E-8A01-9BCBC0767E1D}"/>
                </a:ext>
              </a:extLst>
            </p:cNvPr>
            <p:cNvSpPr/>
            <p:nvPr/>
          </p:nvSpPr>
          <p:spPr>
            <a:xfrm>
              <a:off x="2334530" y="212565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7275;p68">
              <a:extLst>
                <a:ext uri="{FF2B5EF4-FFF2-40B4-BE49-F238E27FC236}">
                  <a16:creationId xmlns:a16="http://schemas.microsoft.com/office/drawing/2014/main" id="{AC289678-5F80-8143-3E55-DF17F9E35B17}"/>
                </a:ext>
              </a:extLst>
            </p:cNvPr>
            <p:cNvSpPr/>
            <p:nvPr/>
          </p:nvSpPr>
          <p:spPr>
            <a:xfrm>
              <a:off x="2305202" y="2129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7276;p68">
              <a:extLst>
                <a:ext uri="{FF2B5EF4-FFF2-40B4-BE49-F238E27FC236}">
                  <a16:creationId xmlns:a16="http://schemas.microsoft.com/office/drawing/2014/main" id="{56FBB4FD-CA50-4326-4115-D5D73C5CFE79}"/>
                </a:ext>
              </a:extLst>
            </p:cNvPr>
            <p:cNvSpPr/>
            <p:nvPr/>
          </p:nvSpPr>
          <p:spPr>
            <a:xfrm>
              <a:off x="2335100" y="212527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7277;p68">
              <a:extLst>
                <a:ext uri="{FF2B5EF4-FFF2-40B4-BE49-F238E27FC236}">
                  <a16:creationId xmlns:a16="http://schemas.microsoft.com/office/drawing/2014/main" id="{BE12295B-4336-7220-F732-7EDAED848FAB}"/>
                </a:ext>
              </a:extLst>
            </p:cNvPr>
            <p:cNvSpPr/>
            <p:nvPr/>
          </p:nvSpPr>
          <p:spPr>
            <a:xfrm>
              <a:off x="2334964" y="212537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5" name="Google Shape;7278;p68">
              <a:extLst>
                <a:ext uri="{FF2B5EF4-FFF2-40B4-BE49-F238E27FC236}">
                  <a16:creationId xmlns:a16="http://schemas.microsoft.com/office/drawing/2014/main" id="{E2536C6B-7CCF-3C38-16F9-409B403170E6}"/>
                </a:ext>
              </a:extLst>
            </p:cNvPr>
            <p:cNvSpPr/>
            <p:nvPr/>
          </p:nvSpPr>
          <p:spPr>
            <a:xfrm>
              <a:off x="2335535" y="212499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6" name="Google Shape;7279;p68">
              <a:extLst>
                <a:ext uri="{FF2B5EF4-FFF2-40B4-BE49-F238E27FC236}">
                  <a16:creationId xmlns:a16="http://schemas.microsoft.com/office/drawing/2014/main" id="{EF156AE2-FB42-EA9D-A01A-FAA844B19A6E}"/>
                </a:ext>
              </a:extLst>
            </p:cNvPr>
            <p:cNvSpPr/>
            <p:nvPr/>
          </p:nvSpPr>
          <p:spPr>
            <a:xfrm>
              <a:off x="2338046" y="212360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7280;p68">
              <a:extLst>
                <a:ext uri="{FF2B5EF4-FFF2-40B4-BE49-F238E27FC236}">
                  <a16:creationId xmlns:a16="http://schemas.microsoft.com/office/drawing/2014/main" id="{550D0075-C4E7-4386-97E4-B691F92BCE5D}"/>
                </a:ext>
              </a:extLst>
            </p:cNvPr>
            <p:cNvSpPr/>
            <p:nvPr/>
          </p:nvSpPr>
          <p:spPr>
            <a:xfrm>
              <a:off x="2303831" y="21297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7281;p68">
              <a:extLst>
                <a:ext uri="{FF2B5EF4-FFF2-40B4-BE49-F238E27FC236}">
                  <a16:creationId xmlns:a16="http://schemas.microsoft.com/office/drawing/2014/main" id="{8910D126-016F-CCE1-240F-A0B21243A964}"/>
                </a:ext>
              </a:extLst>
            </p:cNvPr>
            <p:cNvSpPr/>
            <p:nvPr/>
          </p:nvSpPr>
          <p:spPr>
            <a:xfrm>
              <a:off x="2335290" y="212512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9" name="Google Shape;7282;p68">
              <a:extLst>
                <a:ext uri="{FF2B5EF4-FFF2-40B4-BE49-F238E27FC236}">
                  <a16:creationId xmlns:a16="http://schemas.microsoft.com/office/drawing/2014/main" id="{E293BAFE-56A7-283B-6618-96EEE035B6FE}"/>
                </a:ext>
              </a:extLst>
            </p:cNvPr>
            <p:cNvSpPr/>
            <p:nvPr/>
          </p:nvSpPr>
          <p:spPr>
            <a:xfrm>
              <a:off x="2334679" y="212556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7283;p68">
              <a:extLst>
                <a:ext uri="{FF2B5EF4-FFF2-40B4-BE49-F238E27FC236}">
                  <a16:creationId xmlns:a16="http://schemas.microsoft.com/office/drawing/2014/main" id="{47692BA1-8D28-689F-7E27-905359486BA6}"/>
                </a:ext>
              </a:extLst>
            </p:cNvPr>
            <p:cNvSpPr/>
            <p:nvPr/>
          </p:nvSpPr>
          <p:spPr>
            <a:xfrm>
              <a:off x="2337626" y="212379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7284;p68">
              <a:extLst>
                <a:ext uri="{FF2B5EF4-FFF2-40B4-BE49-F238E27FC236}">
                  <a16:creationId xmlns:a16="http://schemas.microsoft.com/office/drawing/2014/main" id="{B4F267DB-C16F-DF20-04FE-A30930C36357}"/>
                </a:ext>
              </a:extLst>
            </p:cNvPr>
            <p:cNvSpPr/>
            <p:nvPr/>
          </p:nvSpPr>
          <p:spPr>
            <a:xfrm>
              <a:off x="2334815" y="212546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2" name="Google Shape;7285;p68">
              <a:extLst>
                <a:ext uri="{FF2B5EF4-FFF2-40B4-BE49-F238E27FC236}">
                  <a16:creationId xmlns:a16="http://schemas.microsoft.com/office/drawing/2014/main" id="{7242EEE1-5393-7E8C-854D-6C4C1624AD64}"/>
                </a:ext>
              </a:extLst>
            </p:cNvPr>
            <p:cNvSpPr/>
            <p:nvPr/>
          </p:nvSpPr>
          <p:spPr>
            <a:xfrm>
              <a:off x="2286819" y="2116381"/>
              <a:ext cx="21398" cy="53672"/>
            </a:xfrm>
            <a:custGeom>
              <a:avLst/>
              <a:gdLst/>
              <a:ahLst/>
              <a:cxnLst/>
              <a:rect l="l" t="t" r="r" b="b"/>
              <a:pathLst>
                <a:path w="1576" h="3953" extrusionOk="0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3" name="Google Shape;7286;p68">
              <a:extLst>
                <a:ext uri="{FF2B5EF4-FFF2-40B4-BE49-F238E27FC236}">
                  <a16:creationId xmlns:a16="http://schemas.microsoft.com/office/drawing/2014/main" id="{24DDEB6D-31BA-1A38-617C-4F80E5409044}"/>
                </a:ext>
              </a:extLst>
            </p:cNvPr>
            <p:cNvSpPr/>
            <p:nvPr/>
          </p:nvSpPr>
          <p:spPr>
            <a:xfrm>
              <a:off x="2291041" y="2116476"/>
              <a:ext cx="1589" cy="3435"/>
            </a:xfrm>
            <a:custGeom>
              <a:avLst/>
              <a:gdLst/>
              <a:ahLst/>
              <a:cxnLst/>
              <a:rect l="l" t="t" r="r" b="b"/>
              <a:pathLst>
                <a:path w="117" h="253" extrusionOk="0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7287;p68">
              <a:extLst>
                <a:ext uri="{FF2B5EF4-FFF2-40B4-BE49-F238E27FC236}">
                  <a16:creationId xmlns:a16="http://schemas.microsoft.com/office/drawing/2014/main" id="{C038B0F8-8BCB-7F95-8C71-5E32BD6B1411}"/>
                </a:ext>
              </a:extLst>
            </p:cNvPr>
            <p:cNvSpPr/>
            <p:nvPr/>
          </p:nvSpPr>
          <p:spPr>
            <a:xfrm>
              <a:off x="2287484" y="2138431"/>
              <a:ext cx="1534" cy="5906"/>
            </a:xfrm>
            <a:custGeom>
              <a:avLst/>
              <a:gdLst/>
              <a:ahLst/>
              <a:cxnLst/>
              <a:rect l="l" t="t" r="r" b="b"/>
              <a:pathLst>
                <a:path w="113" h="435" extrusionOk="0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7288;p68">
              <a:extLst>
                <a:ext uri="{FF2B5EF4-FFF2-40B4-BE49-F238E27FC236}">
                  <a16:creationId xmlns:a16="http://schemas.microsoft.com/office/drawing/2014/main" id="{BC3ED64A-871E-6246-B247-FABB75BA6CD9}"/>
                </a:ext>
              </a:extLst>
            </p:cNvPr>
            <p:cNvSpPr/>
            <p:nvPr/>
          </p:nvSpPr>
          <p:spPr>
            <a:xfrm>
              <a:off x="2292942" y="212090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7289;p68">
              <a:extLst>
                <a:ext uri="{FF2B5EF4-FFF2-40B4-BE49-F238E27FC236}">
                  <a16:creationId xmlns:a16="http://schemas.microsoft.com/office/drawing/2014/main" id="{1A431710-561F-783F-1D3F-70B6CF40A7A5}"/>
                </a:ext>
              </a:extLst>
            </p:cNvPr>
            <p:cNvSpPr/>
            <p:nvPr/>
          </p:nvSpPr>
          <p:spPr>
            <a:xfrm>
              <a:off x="2292711" y="2120183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7290;p68">
              <a:extLst>
                <a:ext uri="{FF2B5EF4-FFF2-40B4-BE49-F238E27FC236}">
                  <a16:creationId xmlns:a16="http://schemas.microsoft.com/office/drawing/2014/main" id="{D0BBF678-D40D-EF13-9BC8-4A2B63AB3658}"/>
                </a:ext>
              </a:extLst>
            </p:cNvPr>
            <p:cNvSpPr/>
            <p:nvPr/>
          </p:nvSpPr>
          <p:spPr>
            <a:xfrm>
              <a:off x="2293376" y="21224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7291;p68">
              <a:extLst>
                <a:ext uri="{FF2B5EF4-FFF2-40B4-BE49-F238E27FC236}">
                  <a16:creationId xmlns:a16="http://schemas.microsoft.com/office/drawing/2014/main" id="{4F9F0AE1-BFAF-41CF-BD51-FE6533D11A6D}"/>
                </a:ext>
              </a:extLst>
            </p:cNvPr>
            <p:cNvSpPr/>
            <p:nvPr/>
          </p:nvSpPr>
          <p:spPr>
            <a:xfrm>
              <a:off x="2287049" y="2144324"/>
              <a:ext cx="448" cy="1398"/>
            </a:xfrm>
            <a:custGeom>
              <a:avLst/>
              <a:gdLst/>
              <a:ahLst/>
              <a:cxnLst/>
              <a:rect l="l" t="t" r="r" b="b"/>
              <a:pathLst>
                <a:path w="33" h="103" extrusionOk="0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7292;p68">
              <a:extLst>
                <a:ext uri="{FF2B5EF4-FFF2-40B4-BE49-F238E27FC236}">
                  <a16:creationId xmlns:a16="http://schemas.microsoft.com/office/drawing/2014/main" id="{60F257D3-FD6F-7520-27CC-E0B5EBE380B9}"/>
                </a:ext>
              </a:extLst>
            </p:cNvPr>
            <p:cNvSpPr/>
            <p:nvPr/>
          </p:nvSpPr>
          <p:spPr>
            <a:xfrm>
              <a:off x="2293281" y="212204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7293;p68">
              <a:extLst>
                <a:ext uri="{FF2B5EF4-FFF2-40B4-BE49-F238E27FC236}">
                  <a16:creationId xmlns:a16="http://schemas.microsoft.com/office/drawing/2014/main" id="{5EB2CC8A-B50F-0219-515F-EC547D238463}"/>
                </a:ext>
              </a:extLst>
            </p:cNvPr>
            <p:cNvSpPr/>
            <p:nvPr/>
          </p:nvSpPr>
          <p:spPr>
            <a:xfrm>
              <a:off x="2287769" y="2147800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1" name="Google Shape;7294;p68">
              <a:extLst>
                <a:ext uri="{FF2B5EF4-FFF2-40B4-BE49-F238E27FC236}">
                  <a16:creationId xmlns:a16="http://schemas.microsoft.com/office/drawing/2014/main" id="{85661EDD-6ED5-21B5-D408-E327BBA4F276}"/>
                </a:ext>
              </a:extLst>
            </p:cNvPr>
            <p:cNvSpPr/>
            <p:nvPr/>
          </p:nvSpPr>
          <p:spPr>
            <a:xfrm>
              <a:off x="2288000" y="214818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7295;p68">
              <a:extLst>
                <a:ext uri="{FF2B5EF4-FFF2-40B4-BE49-F238E27FC236}">
                  <a16:creationId xmlns:a16="http://schemas.microsoft.com/office/drawing/2014/main" id="{16CB62E5-5F68-18F2-F9ED-DAE8A4E42704}"/>
                </a:ext>
              </a:extLst>
            </p:cNvPr>
            <p:cNvSpPr/>
            <p:nvPr/>
          </p:nvSpPr>
          <p:spPr>
            <a:xfrm>
              <a:off x="2295467" y="2150705"/>
              <a:ext cx="720" cy="109"/>
            </a:xfrm>
            <a:custGeom>
              <a:avLst/>
              <a:gdLst/>
              <a:ahLst/>
              <a:cxnLst/>
              <a:rect l="l" t="t" r="r" b="b"/>
              <a:pathLst>
                <a:path w="53" h="8" extrusionOk="0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7296;p68">
              <a:extLst>
                <a:ext uri="{FF2B5EF4-FFF2-40B4-BE49-F238E27FC236}">
                  <a16:creationId xmlns:a16="http://schemas.microsoft.com/office/drawing/2014/main" id="{18A142C4-E304-B416-EC9C-5655AC18721D}"/>
                </a:ext>
              </a:extLst>
            </p:cNvPr>
            <p:cNvSpPr/>
            <p:nvPr/>
          </p:nvSpPr>
          <p:spPr>
            <a:xfrm>
              <a:off x="2288760" y="2148709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7297;p68">
              <a:extLst>
                <a:ext uri="{FF2B5EF4-FFF2-40B4-BE49-F238E27FC236}">
                  <a16:creationId xmlns:a16="http://schemas.microsoft.com/office/drawing/2014/main" id="{69223D03-722E-AFFC-53B1-52609C698112}"/>
                </a:ext>
              </a:extLst>
            </p:cNvPr>
            <p:cNvSpPr/>
            <p:nvPr/>
          </p:nvSpPr>
          <p:spPr>
            <a:xfrm>
              <a:off x="2288285" y="214837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7298;p68">
              <a:extLst>
                <a:ext uri="{FF2B5EF4-FFF2-40B4-BE49-F238E27FC236}">
                  <a16:creationId xmlns:a16="http://schemas.microsoft.com/office/drawing/2014/main" id="{19AB17CB-C2B6-358F-6D6D-7284883A7D0E}"/>
                </a:ext>
              </a:extLst>
            </p:cNvPr>
            <p:cNvSpPr/>
            <p:nvPr/>
          </p:nvSpPr>
          <p:spPr>
            <a:xfrm>
              <a:off x="2294748" y="2150800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7299;p68">
              <a:extLst>
                <a:ext uri="{FF2B5EF4-FFF2-40B4-BE49-F238E27FC236}">
                  <a16:creationId xmlns:a16="http://schemas.microsoft.com/office/drawing/2014/main" id="{504C097D-9ED5-95FA-0A79-B0DD472B7826}"/>
                </a:ext>
              </a:extLst>
            </p:cNvPr>
            <p:cNvSpPr/>
            <p:nvPr/>
          </p:nvSpPr>
          <p:spPr>
            <a:xfrm>
              <a:off x="2293227" y="2151126"/>
              <a:ext cx="638" cy="204"/>
            </a:xfrm>
            <a:custGeom>
              <a:avLst/>
              <a:gdLst/>
              <a:ahLst/>
              <a:cxnLst/>
              <a:rect l="l" t="t" r="r" b="b"/>
              <a:pathLst>
                <a:path w="47" h="15" extrusionOk="0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7300;p68">
              <a:extLst>
                <a:ext uri="{FF2B5EF4-FFF2-40B4-BE49-F238E27FC236}">
                  <a16:creationId xmlns:a16="http://schemas.microsoft.com/office/drawing/2014/main" id="{140B017D-40F9-1B9D-F3A9-AE7462575587}"/>
                </a:ext>
              </a:extLst>
            </p:cNvPr>
            <p:cNvSpPr/>
            <p:nvPr/>
          </p:nvSpPr>
          <p:spPr>
            <a:xfrm>
              <a:off x="2296703" y="215080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7301;p68">
              <a:extLst>
                <a:ext uri="{FF2B5EF4-FFF2-40B4-BE49-F238E27FC236}">
                  <a16:creationId xmlns:a16="http://schemas.microsoft.com/office/drawing/2014/main" id="{FE2A9CCA-7F3B-F5E9-624E-A210534548A6}"/>
                </a:ext>
              </a:extLst>
            </p:cNvPr>
            <p:cNvSpPr/>
            <p:nvPr/>
          </p:nvSpPr>
          <p:spPr>
            <a:xfrm>
              <a:off x="2289195" y="2149130"/>
              <a:ext cx="489" cy="394"/>
            </a:xfrm>
            <a:custGeom>
              <a:avLst/>
              <a:gdLst/>
              <a:ahLst/>
              <a:cxnLst/>
              <a:rect l="l" t="t" r="r" b="b"/>
              <a:pathLst>
                <a:path w="36" h="29" extrusionOk="0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7302;p68">
              <a:extLst>
                <a:ext uri="{FF2B5EF4-FFF2-40B4-BE49-F238E27FC236}">
                  <a16:creationId xmlns:a16="http://schemas.microsoft.com/office/drawing/2014/main" id="{A11FF748-EF5F-E8DA-D496-94A07BB6BEAB}"/>
                </a:ext>
              </a:extLst>
            </p:cNvPr>
            <p:cNvSpPr/>
            <p:nvPr/>
          </p:nvSpPr>
          <p:spPr>
            <a:xfrm>
              <a:off x="2297273" y="215089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7303;p68">
              <a:extLst>
                <a:ext uri="{FF2B5EF4-FFF2-40B4-BE49-F238E27FC236}">
                  <a16:creationId xmlns:a16="http://schemas.microsoft.com/office/drawing/2014/main" id="{DFA1C422-AE15-E488-C9B4-350CD0BA5CC5}"/>
                </a:ext>
              </a:extLst>
            </p:cNvPr>
            <p:cNvSpPr/>
            <p:nvPr/>
          </p:nvSpPr>
          <p:spPr>
            <a:xfrm>
              <a:off x="2293987" y="2150936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1" name="Google Shape;7304;p68">
              <a:extLst>
                <a:ext uri="{FF2B5EF4-FFF2-40B4-BE49-F238E27FC236}">
                  <a16:creationId xmlns:a16="http://schemas.microsoft.com/office/drawing/2014/main" id="{8FF063A6-4CD5-4A62-B23C-2B679DB4674F}"/>
                </a:ext>
              </a:extLst>
            </p:cNvPr>
            <p:cNvSpPr/>
            <p:nvPr/>
          </p:nvSpPr>
          <p:spPr>
            <a:xfrm>
              <a:off x="2306913" y="215270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2" name="Google Shape;7305;p68">
              <a:extLst>
                <a:ext uri="{FF2B5EF4-FFF2-40B4-BE49-F238E27FC236}">
                  <a16:creationId xmlns:a16="http://schemas.microsoft.com/office/drawing/2014/main" id="{BF1AB998-7776-19A7-B1F1-08A4904D0DF6}"/>
                </a:ext>
              </a:extLst>
            </p:cNvPr>
            <p:cNvSpPr/>
            <p:nvPr/>
          </p:nvSpPr>
          <p:spPr>
            <a:xfrm>
              <a:off x="2307293" y="2153081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3" name="Google Shape;7306;p68">
              <a:extLst>
                <a:ext uri="{FF2B5EF4-FFF2-40B4-BE49-F238E27FC236}">
                  <a16:creationId xmlns:a16="http://schemas.microsoft.com/office/drawing/2014/main" id="{BD6A043C-742F-6C80-730F-79888632D3A0}"/>
                </a:ext>
              </a:extLst>
            </p:cNvPr>
            <p:cNvSpPr/>
            <p:nvPr/>
          </p:nvSpPr>
          <p:spPr>
            <a:xfrm>
              <a:off x="2305352" y="2151126"/>
              <a:ext cx="530" cy="543"/>
            </a:xfrm>
            <a:custGeom>
              <a:avLst/>
              <a:gdLst/>
              <a:ahLst/>
              <a:cxnLst/>
              <a:rect l="l" t="t" r="r" b="b"/>
              <a:pathLst>
                <a:path w="39" h="40" extrusionOk="0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7307;p68">
              <a:extLst>
                <a:ext uri="{FF2B5EF4-FFF2-40B4-BE49-F238E27FC236}">
                  <a16:creationId xmlns:a16="http://schemas.microsoft.com/office/drawing/2014/main" id="{79FA6AF2-3FB4-136A-349F-4CB6A38BF01C}"/>
                </a:ext>
              </a:extLst>
            </p:cNvPr>
            <p:cNvSpPr/>
            <p:nvPr/>
          </p:nvSpPr>
          <p:spPr>
            <a:xfrm>
              <a:off x="2305922" y="2151697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7308;p68">
              <a:extLst>
                <a:ext uri="{FF2B5EF4-FFF2-40B4-BE49-F238E27FC236}">
                  <a16:creationId xmlns:a16="http://schemas.microsoft.com/office/drawing/2014/main" id="{72E5AAE5-8891-F965-A11D-B51C34673C30}"/>
                </a:ext>
              </a:extLst>
            </p:cNvPr>
            <p:cNvSpPr/>
            <p:nvPr/>
          </p:nvSpPr>
          <p:spPr>
            <a:xfrm>
              <a:off x="2308108" y="2154792"/>
              <a:ext cx="149" cy="910"/>
            </a:xfrm>
            <a:custGeom>
              <a:avLst/>
              <a:gdLst/>
              <a:ahLst/>
              <a:cxnLst/>
              <a:rect l="l" t="t" r="r" b="b"/>
              <a:pathLst>
                <a:path w="11" h="67" extrusionOk="0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6" name="Google Shape;7309;p68">
              <a:extLst>
                <a:ext uri="{FF2B5EF4-FFF2-40B4-BE49-F238E27FC236}">
                  <a16:creationId xmlns:a16="http://schemas.microsoft.com/office/drawing/2014/main" id="{24A88FDF-BDB9-6A0A-D728-CF2FD6D23AFA}"/>
                </a:ext>
              </a:extLst>
            </p:cNvPr>
            <p:cNvSpPr/>
            <p:nvPr/>
          </p:nvSpPr>
          <p:spPr>
            <a:xfrm>
              <a:off x="2306492" y="215226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7" name="Google Shape;7310;p68">
              <a:extLst>
                <a:ext uri="{FF2B5EF4-FFF2-40B4-BE49-F238E27FC236}">
                  <a16:creationId xmlns:a16="http://schemas.microsoft.com/office/drawing/2014/main" id="{828D943F-2367-4044-A44B-DC2A4025B022}"/>
                </a:ext>
              </a:extLst>
            </p:cNvPr>
            <p:cNvSpPr/>
            <p:nvPr/>
          </p:nvSpPr>
          <p:spPr>
            <a:xfrm>
              <a:off x="2297694" y="2162681"/>
              <a:ext cx="4671" cy="7047"/>
            </a:xfrm>
            <a:custGeom>
              <a:avLst/>
              <a:gdLst/>
              <a:ahLst/>
              <a:cxnLst/>
              <a:rect l="l" t="t" r="r" b="b"/>
              <a:pathLst>
                <a:path w="344" h="519" extrusionOk="0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8" name="Google Shape;7311;p68">
              <a:extLst>
                <a:ext uri="{FF2B5EF4-FFF2-40B4-BE49-F238E27FC236}">
                  <a16:creationId xmlns:a16="http://schemas.microsoft.com/office/drawing/2014/main" id="{AB0A1B89-2F4F-71F8-6158-3B7D5C5D836B}"/>
                </a:ext>
              </a:extLst>
            </p:cNvPr>
            <p:cNvSpPr/>
            <p:nvPr/>
          </p:nvSpPr>
          <p:spPr>
            <a:xfrm>
              <a:off x="2304727" y="2150610"/>
              <a:ext cx="489" cy="434"/>
            </a:xfrm>
            <a:custGeom>
              <a:avLst/>
              <a:gdLst/>
              <a:ahLst/>
              <a:cxnLst/>
              <a:rect l="l" t="t" r="r" b="b"/>
              <a:pathLst>
                <a:path w="36" h="32" extrusionOk="0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9" name="Google Shape;7312;p68">
              <a:extLst>
                <a:ext uri="{FF2B5EF4-FFF2-40B4-BE49-F238E27FC236}">
                  <a16:creationId xmlns:a16="http://schemas.microsoft.com/office/drawing/2014/main" id="{24779197-4D29-375D-EE8A-3F5C574CAC5B}"/>
                </a:ext>
              </a:extLst>
            </p:cNvPr>
            <p:cNvSpPr/>
            <p:nvPr/>
          </p:nvSpPr>
          <p:spPr>
            <a:xfrm>
              <a:off x="2304347" y="21502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7313;p68">
              <a:extLst>
                <a:ext uri="{FF2B5EF4-FFF2-40B4-BE49-F238E27FC236}">
                  <a16:creationId xmlns:a16="http://schemas.microsoft.com/office/drawing/2014/main" id="{A658743A-EC4E-BD7A-87F9-C50424CF6827}"/>
                </a:ext>
              </a:extLst>
            </p:cNvPr>
            <p:cNvSpPr/>
            <p:nvPr/>
          </p:nvSpPr>
          <p:spPr>
            <a:xfrm>
              <a:off x="2291951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7314;p68">
              <a:extLst>
                <a:ext uri="{FF2B5EF4-FFF2-40B4-BE49-F238E27FC236}">
                  <a16:creationId xmlns:a16="http://schemas.microsoft.com/office/drawing/2014/main" id="{3AC445ED-E1FF-A77E-F905-A01575616F35}"/>
                </a:ext>
              </a:extLst>
            </p:cNvPr>
            <p:cNvSpPr/>
            <p:nvPr/>
          </p:nvSpPr>
          <p:spPr>
            <a:xfrm>
              <a:off x="229256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2" name="Google Shape;7315;p68">
              <a:extLst>
                <a:ext uri="{FF2B5EF4-FFF2-40B4-BE49-F238E27FC236}">
                  <a16:creationId xmlns:a16="http://schemas.microsoft.com/office/drawing/2014/main" id="{17E1E6D0-3A16-AA8D-C994-77BDDD1D0475}"/>
                </a:ext>
              </a:extLst>
            </p:cNvPr>
            <p:cNvSpPr/>
            <p:nvPr/>
          </p:nvSpPr>
          <p:spPr>
            <a:xfrm>
              <a:off x="2291095" y="21164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3" name="Google Shape;7316;p68">
              <a:extLst>
                <a:ext uri="{FF2B5EF4-FFF2-40B4-BE49-F238E27FC236}">
                  <a16:creationId xmlns:a16="http://schemas.microsoft.com/office/drawing/2014/main" id="{98591DEE-CC33-7815-8A1A-96334B4E769F}"/>
                </a:ext>
              </a:extLst>
            </p:cNvPr>
            <p:cNvSpPr/>
            <p:nvPr/>
          </p:nvSpPr>
          <p:spPr>
            <a:xfrm>
              <a:off x="229313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4" name="Google Shape;7317;p68">
              <a:extLst>
                <a:ext uri="{FF2B5EF4-FFF2-40B4-BE49-F238E27FC236}">
                  <a16:creationId xmlns:a16="http://schemas.microsoft.com/office/drawing/2014/main" id="{A7C6E5D7-3DA5-E7A2-4477-4363C26B931B}"/>
                </a:ext>
              </a:extLst>
            </p:cNvPr>
            <p:cNvSpPr/>
            <p:nvPr/>
          </p:nvSpPr>
          <p:spPr>
            <a:xfrm>
              <a:off x="2291326" y="211647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5" name="Google Shape;7318;p68">
              <a:extLst>
                <a:ext uri="{FF2B5EF4-FFF2-40B4-BE49-F238E27FC236}">
                  <a16:creationId xmlns:a16="http://schemas.microsoft.com/office/drawing/2014/main" id="{39CCF5C6-6019-FD2B-64F5-CFAFA6FFFC93}"/>
                </a:ext>
              </a:extLst>
            </p:cNvPr>
            <p:cNvSpPr/>
            <p:nvPr/>
          </p:nvSpPr>
          <p:spPr>
            <a:xfrm>
              <a:off x="2550480" y="1720977"/>
              <a:ext cx="54867" cy="35763"/>
            </a:xfrm>
            <a:custGeom>
              <a:avLst/>
              <a:gdLst/>
              <a:ahLst/>
              <a:cxnLst/>
              <a:rect l="l" t="t" r="r" b="b"/>
              <a:pathLst>
                <a:path w="4041" h="2634" extrusionOk="0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6" name="Google Shape;7319;p68">
              <a:extLst>
                <a:ext uri="{FF2B5EF4-FFF2-40B4-BE49-F238E27FC236}">
                  <a16:creationId xmlns:a16="http://schemas.microsoft.com/office/drawing/2014/main" id="{A87505A2-BB06-9F70-7B3A-62BF2AC8049B}"/>
                </a:ext>
              </a:extLst>
            </p:cNvPr>
            <p:cNvSpPr/>
            <p:nvPr/>
          </p:nvSpPr>
          <p:spPr>
            <a:xfrm>
              <a:off x="258574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7" name="Google Shape;7320;p68">
              <a:extLst>
                <a:ext uri="{FF2B5EF4-FFF2-40B4-BE49-F238E27FC236}">
                  <a16:creationId xmlns:a16="http://schemas.microsoft.com/office/drawing/2014/main" id="{E8596893-F2C8-2878-3CEB-6900112F17C6}"/>
                </a:ext>
              </a:extLst>
            </p:cNvPr>
            <p:cNvSpPr/>
            <p:nvPr/>
          </p:nvSpPr>
          <p:spPr>
            <a:xfrm>
              <a:off x="2587696" y="173436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8" name="Google Shape;7321;p68">
              <a:extLst>
                <a:ext uri="{FF2B5EF4-FFF2-40B4-BE49-F238E27FC236}">
                  <a16:creationId xmlns:a16="http://schemas.microsoft.com/office/drawing/2014/main" id="{F68B5325-EB31-C2CD-7111-27563BDB08F2}"/>
                </a:ext>
              </a:extLst>
            </p:cNvPr>
            <p:cNvSpPr/>
            <p:nvPr/>
          </p:nvSpPr>
          <p:spPr>
            <a:xfrm>
              <a:off x="2588782" y="1734365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9" name="Google Shape;7322;p68">
              <a:extLst>
                <a:ext uri="{FF2B5EF4-FFF2-40B4-BE49-F238E27FC236}">
                  <a16:creationId xmlns:a16="http://schemas.microsoft.com/office/drawing/2014/main" id="{13A59F8C-4B33-691D-C928-A4BD73A61936}"/>
                </a:ext>
              </a:extLst>
            </p:cNvPr>
            <p:cNvSpPr/>
            <p:nvPr/>
          </p:nvSpPr>
          <p:spPr>
            <a:xfrm>
              <a:off x="2587221" y="173436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0" name="Google Shape;7323;p68">
              <a:extLst>
                <a:ext uri="{FF2B5EF4-FFF2-40B4-BE49-F238E27FC236}">
                  <a16:creationId xmlns:a16="http://schemas.microsoft.com/office/drawing/2014/main" id="{F8B105BE-A2FC-FFEE-8712-F7CC6080D8ED}"/>
                </a:ext>
              </a:extLst>
            </p:cNvPr>
            <p:cNvSpPr/>
            <p:nvPr/>
          </p:nvSpPr>
          <p:spPr>
            <a:xfrm>
              <a:off x="2586786" y="17342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1" name="Google Shape;7324;p68">
              <a:extLst>
                <a:ext uri="{FF2B5EF4-FFF2-40B4-BE49-F238E27FC236}">
                  <a16:creationId xmlns:a16="http://schemas.microsoft.com/office/drawing/2014/main" id="{67E65174-D28D-6B8F-B654-1CAA9EB9748A}"/>
                </a:ext>
              </a:extLst>
            </p:cNvPr>
            <p:cNvSpPr/>
            <p:nvPr/>
          </p:nvSpPr>
          <p:spPr>
            <a:xfrm>
              <a:off x="2588646" y="17343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2" name="Google Shape;7325;p68">
              <a:extLst>
                <a:ext uri="{FF2B5EF4-FFF2-40B4-BE49-F238E27FC236}">
                  <a16:creationId xmlns:a16="http://schemas.microsoft.com/office/drawing/2014/main" id="{7D699AAD-B5D8-FBFE-6952-46D58A287C19}"/>
                </a:ext>
              </a:extLst>
            </p:cNvPr>
            <p:cNvSpPr/>
            <p:nvPr/>
          </p:nvSpPr>
          <p:spPr>
            <a:xfrm>
              <a:off x="2589352" y="1733740"/>
              <a:ext cx="6381" cy="638"/>
            </a:xfrm>
            <a:custGeom>
              <a:avLst/>
              <a:gdLst/>
              <a:ahLst/>
              <a:cxnLst/>
              <a:rect l="l" t="t" r="r" b="b"/>
              <a:pathLst>
                <a:path w="470" h="47" extrusionOk="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3" name="Google Shape;7326;p68">
              <a:extLst>
                <a:ext uri="{FF2B5EF4-FFF2-40B4-BE49-F238E27FC236}">
                  <a16:creationId xmlns:a16="http://schemas.microsoft.com/office/drawing/2014/main" id="{A4A7AD21-5C08-B2DF-0220-37A36CAF6C6A}"/>
                </a:ext>
              </a:extLst>
            </p:cNvPr>
            <p:cNvSpPr/>
            <p:nvPr/>
          </p:nvSpPr>
          <p:spPr>
            <a:xfrm>
              <a:off x="258612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4" name="Google Shape;7327;p68">
              <a:extLst>
                <a:ext uri="{FF2B5EF4-FFF2-40B4-BE49-F238E27FC236}">
                  <a16:creationId xmlns:a16="http://schemas.microsoft.com/office/drawing/2014/main" id="{021B3BB1-5FF3-7290-58A6-A87C86133240}"/>
                </a:ext>
              </a:extLst>
            </p:cNvPr>
            <p:cNvSpPr/>
            <p:nvPr/>
          </p:nvSpPr>
          <p:spPr>
            <a:xfrm>
              <a:off x="2585075" y="17340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5" name="Google Shape;7328;p68">
              <a:extLst>
                <a:ext uri="{FF2B5EF4-FFF2-40B4-BE49-F238E27FC236}">
                  <a16:creationId xmlns:a16="http://schemas.microsoft.com/office/drawing/2014/main" id="{48FFF5C6-0155-0E8B-55DA-5FD8821F90E7}"/>
                </a:ext>
              </a:extLst>
            </p:cNvPr>
            <p:cNvSpPr/>
            <p:nvPr/>
          </p:nvSpPr>
          <p:spPr>
            <a:xfrm>
              <a:off x="2553752" y="174913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6" name="Google Shape;7329;p68">
              <a:extLst>
                <a:ext uri="{FF2B5EF4-FFF2-40B4-BE49-F238E27FC236}">
                  <a16:creationId xmlns:a16="http://schemas.microsoft.com/office/drawing/2014/main" id="{F76AC8D8-AAC1-A341-F8B8-26BF383069B7}"/>
                </a:ext>
              </a:extLst>
            </p:cNvPr>
            <p:cNvSpPr/>
            <p:nvPr/>
          </p:nvSpPr>
          <p:spPr>
            <a:xfrm>
              <a:off x="2553997" y="17487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7" name="Google Shape;7330;p68">
              <a:extLst>
                <a:ext uri="{FF2B5EF4-FFF2-40B4-BE49-F238E27FC236}">
                  <a16:creationId xmlns:a16="http://schemas.microsoft.com/office/drawing/2014/main" id="{A7EE34C8-7A61-D07B-7CD4-C7556ED41E73}"/>
                </a:ext>
              </a:extLst>
            </p:cNvPr>
            <p:cNvSpPr/>
            <p:nvPr/>
          </p:nvSpPr>
          <p:spPr>
            <a:xfrm>
              <a:off x="2555612" y="174672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8" name="Google Shape;7331;p68">
              <a:extLst>
                <a:ext uri="{FF2B5EF4-FFF2-40B4-BE49-F238E27FC236}">
                  <a16:creationId xmlns:a16="http://schemas.microsoft.com/office/drawing/2014/main" id="{785A7B4C-DDB1-D5B7-62D7-BF9315BBF580}"/>
                </a:ext>
              </a:extLst>
            </p:cNvPr>
            <p:cNvSpPr/>
            <p:nvPr/>
          </p:nvSpPr>
          <p:spPr>
            <a:xfrm>
              <a:off x="2554893" y="174742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9" name="Google Shape;7332;p68">
              <a:extLst>
                <a:ext uri="{FF2B5EF4-FFF2-40B4-BE49-F238E27FC236}">
                  <a16:creationId xmlns:a16="http://schemas.microsoft.com/office/drawing/2014/main" id="{1AF71A0B-4F3A-CEC7-809E-86D706134A8C}"/>
                </a:ext>
              </a:extLst>
            </p:cNvPr>
            <p:cNvSpPr/>
            <p:nvPr/>
          </p:nvSpPr>
          <p:spPr>
            <a:xfrm>
              <a:off x="2554187" y="174837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0" name="Google Shape;7333;p68">
              <a:extLst>
                <a:ext uri="{FF2B5EF4-FFF2-40B4-BE49-F238E27FC236}">
                  <a16:creationId xmlns:a16="http://schemas.microsoft.com/office/drawing/2014/main" id="{C8847D99-2313-01AB-92A5-F184F3F1B785}"/>
                </a:ext>
              </a:extLst>
            </p:cNvPr>
            <p:cNvSpPr/>
            <p:nvPr/>
          </p:nvSpPr>
          <p:spPr>
            <a:xfrm>
              <a:off x="2555368" y="174695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1" name="Google Shape;7334;p68">
              <a:extLst>
                <a:ext uri="{FF2B5EF4-FFF2-40B4-BE49-F238E27FC236}">
                  <a16:creationId xmlns:a16="http://schemas.microsoft.com/office/drawing/2014/main" id="{9DC86599-AF8D-BD25-65AE-DAE83AFEE96A}"/>
                </a:ext>
              </a:extLst>
            </p:cNvPr>
            <p:cNvSpPr/>
            <p:nvPr/>
          </p:nvSpPr>
          <p:spPr>
            <a:xfrm>
              <a:off x="2554417" y="17479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2" name="Google Shape;7335;p68">
              <a:extLst>
                <a:ext uri="{FF2B5EF4-FFF2-40B4-BE49-F238E27FC236}">
                  <a16:creationId xmlns:a16="http://schemas.microsoft.com/office/drawing/2014/main" id="{07BB0E96-C2E1-D7AC-3EE9-C92651AB8DAC}"/>
                </a:ext>
              </a:extLst>
            </p:cNvPr>
            <p:cNvSpPr/>
            <p:nvPr/>
          </p:nvSpPr>
          <p:spPr>
            <a:xfrm>
              <a:off x="2553616" y="174957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3" name="Google Shape;7336;p68">
              <a:extLst>
                <a:ext uri="{FF2B5EF4-FFF2-40B4-BE49-F238E27FC236}">
                  <a16:creationId xmlns:a16="http://schemas.microsoft.com/office/drawing/2014/main" id="{3EB71BD0-DB83-37C1-8D05-7AD1DBEC4B23}"/>
                </a:ext>
              </a:extLst>
            </p:cNvPr>
            <p:cNvSpPr/>
            <p:nvPr/>
          </p:nvSpPr>
          <p:spPr>
            <a:xfrm>
              <a:off x="2553141" y="1752423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4" name="Google Shape;7337;p68">
              <a:extLst>
                <a:ext uri="{FF2B5EF4-FFF2-40B4-BE49-F238E27FC236}">
                  <a16:creationId xmlns:a16="http://schemas.microsoft.com/office/drawing/2014/main" id="{47D8F352-572E-3B02-BCD1-AB29ECC230E2}"/>
                </a:ext>
              </a:extLst>
            </p:cNvPr>
            <p:cNvSpPr/>
            <p:nvPr/>
          </p:nvSpPr>
          <p:spPr>
            <a:xfrm>
              <a:off x="2572679" y="172095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5" name="Google Shape;7338;p68">
              <a:extLst>
                <a:ext uri="{FF2B5EF4-FFF2-40B4-BE49-F238E27FC236}">
                  <a16:creationId xmlns:a16="http://schemas.microsoft.com/office/drawing/2014/main" id="{F93A8A12-A590-14E5-6590-4E9395BF7BDA}"/>
                </a:ext>
              </a:extLst>
            </p:cNvPr>
            <p:cNvSpPr/>
            <p:nvPr/>
          </p:nvSpPr>
          <p:spPr>
            <a:xfrm>
              <a:off x="2553087" y="175314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6" name="Google Shape;7339;p68">
              <a:extLst>
                <a:ext uri="{FF2B5EF4-FFF2-40B4-BE49-F238E27FC236}">
                  <a16:creationId xmlns:a16="http://schemas.microsoft.com/office/drawing/2014/main" id="{46B70947-3D15-85EC-F3AC-9E1C8D689FB8}"/>
                </a:ext>
              </a:extLst>
            </p:cNvPr>
            <p:cNvSpPr/>
            <p:nvPr/>
          </p:nvSpPr>
          <p:spPr>
            <a:xfrm>
              <a:off x="2553141" y="175175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7" name="Google Shape;7340;p68">
              <a:extLst>
                <a:ext uri="{FF2B5EF4-FFF2-40B4-BE49-F238E27FC236}">
                  <a16:creationId xmlns:a16="http://schemas.microsoft.com/office/drawing/2014/main" id="{A43EFF4B-DC8B-E081-AA4F-CA0F5060B78F}"/>
                </a:ext>
              </a:extLst>
            </p:cNvPr>
            <p:cNvSpPr/>
            <p:nvPr/>
          </p:nvSpPr>
          <p:spPr>
            <a:xfrm>
              <a:off x="2555137" y="174719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8" name="Google Shape;7341;p68">
              <a:extLst>
                <a:ext uri="{FF2B5EF4-FFF2-40B4-BE49-F238E27FC236}">
                  <a16:creationId xmlns:a16="http://schemas.microsoft.com/office/drawing/2014/main" id="{68DDD5E0-A5C4-FD58-F5F0-DFAB5C204C0E}"/>
                </a:ext>
              </a:extLst>
            </p:cNvPr>
            <p:cNvSpPr/>
            <p:nvPr/>
          </p:nvSpPr>
          <p:spPr>
            <a:xfrm>
              <a:off x="2553467" y="175004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9" name="Google Shape;7342;p68">
              <a:extLst>
                <a:ext uri="{FF2B5EF4-FFF2-40B4-BE49-F238E27FC236}">
                  <a16:creationId xmlns:a16="http://schemas.microsoft.com/office/drawing/2014/main" id="{5889CABE-9790-3074-BA42-0931DA39CA5F}"/>
                </a:ext>
              </a:extLst>
            </p:cNvPr>
            <p:cNvSpPr/>
            <p:nvPr/>
          </p:nvSpPr>
          <p:spPr>
            <a:xfrm>
              <a:off x="2553236" y="175114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0" name="Google Shape;7343;p68">
              <a:extLst>
                <a:ext uri="{FF2B5EF4-FFF2-40B4-BE49-F238E27FC236}">
                  <a16:creationId xmlns:a16="http://schemas.microsoft.com/office/drawing/2014/main" id="{915AFB76-FF50-ACA2-AFB6-E97D5654C314}"/>
                </a:ext>
              </a:extLst>
            </p:cNvPr>
            <p:cNvSpPr/>
            <p:nvPr/>
          </p:nvSpPr>
          <p:spPr>
            <a:xfrm>
              <a:off x="2553331" y="1750576"/>
              <a:ext cx="54" cy="285"/>
            </a:xfrm>
            <a:custGeom>
              <a:avLst/>
              <a:gdLst/>
              <a:ahLst/>
              <a:cxnLst/>
              <a:rect l="l" t="t" r="r" b="b"/>
              <a:pathLst>
                <a:path w="4" h="21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1" name="Google Shape;7344;p68">
              <a:extLst>
                <a:ext uri="{FF2B5EF4-FFF2-40B4-BE49-F238E27FC236}">
                  <a16:creationId xmlns:a16="http://schemas.microsoft.com/office/drawing/2014/main" id="{F0F84A61-EE83-2529-180E-C51A6D3F1AA0}"/>
                </a:ext>
              </a:extLst>
            </p:cNvPr>
            <p:cNvSpPr/>
            <p:nvPr/>
          </p:nvSpPr>
          <p:spPr>
            <a:xfrm>
              <a:off x="2570398" y="17257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2" name="Google Shape;7345;p68">
              <a:extLst>
                <a:ext uri="{FF2B5EF4-FFF2-40B4-BE49-F238E27FC236}">
                  <a16:creationId xmlns:a16="http://schemas.microsoft.com/office/drawing/2014/main" id="{0A151669-43B7-8F18-A0C1-2105163E264C}"/>
                </a:ext>
              </a:extLst>
            </p:cNvPr>
            <p:cNvSpPr/>
            <p:nvPr/>
          </p:nvSpPr>
          <p:spPr>
            <a:xfrm>
              <a:off x="2554662" y="17477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3" name="Google Shape;7346;p68">
              <a:extLst>
                <a:ext uri="{FF2B5EF4-FFF2-40B4-BE49-F238E27FC236}">
                  <a16:creationId xmlns:a16="http://schemas.microsoft.com/office/drawing/2014/main" id="{1962A81D-C430-AC81-574B-39345B9526E8}"/>
                </a:ext>
              </a:extLst>
            </p:cNvPr>
            <p:cNvSpPr/>
            <p:nvPr/>
          </p:nvSpPr>
          <p:spPr>
            <a:xfrm>
              <a:off x="2572014" y="172267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4" name="Google Shape;7347;p68">
              <a:extLst>
                <a:ext uri="{FF2B5EF4-FFF2-40B4-BE49-F238E27FC236}">
                  <a16:creationId xmlns:a16="http://schemas.microsoft.com/office/drawing/2014/main" id="{DAF5EF6C-0732-AAA4-7416-10A43F12A297}"/>
                </a:ext>
              </a:extLst>
            </p:cNvPr>
            <p:cNvSpPr/>
            <p:nvPr/>
          </p:nvSpPr>
          <p:spPr>
            <a:xfrm>
              <a:off x="2572489" y="172161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5" name="Google Shape;7348;p68">
              <a:extLst>
                <a:ext uri="{FF2B5EF4-FFF2-40B4-BE49-F238E27FC236}">
                  <a16:creationId xmlns:a16="http://schemas.microsoft.com/office/drawing/2014/main" id="{C0787B6F-F5EF-5980-FE18-A61749DBF975}"/>
                </a:ext>
              </a:extLst>
            </p:cNvPr>
            <p:cNvSpPr/>
            <p:nvPr/>
          </p:nvSpPr>
          <p:spPr>
            <a:xfrm>
              <a:off x="2572299" y="172205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6" name="Google Shape;7349;p68">
              <a:extLst>
                <a:ext uri="{FF2B5EF4-FFF2-40B4-BE49-F238E27FC236}">
                  <a16:creationId xmlns:a16="http://schemas.microsoft.com/office/drawing/2014/main" id="{2946E52D-37D5-2524-0F75-98DB99013A34}"/>
                </a:ext>
              </a:extLst>
            </p:cNvPr>
            <p:cNvSpPr/>
            <p:nvPr/>
          </p:nvSpPr>
          <p:spPr>
            <a:xfrm>
              <a:off x="2571824" y="172300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7" name="Google Shape;7350;p68">
              <a:extLst>
                <a:ext uri="{FF2B5EF4-FFF2-40B4-BE49-F238E27FC236}">
                  <a16:creationId xmlns:a16="http://schemas.microsoft.com/office/drawing/2014/main" id="{BA5A34D1-1A1E-E568-2541-395316957292}"/>
                </a:ext>
              </a:extLst>
            </p:cNvPr>
            <p:cNvSpPr/>
            <p:nvPr/>
          </p:nvSpPr>
          <p:spPr>
            <a:xfrm>
              <a:off x="2572394" y="17218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8" name="Google Shape;7351;p68">
              <a:extLst>
                <a:ext uri="{FF2B5EF4-FFF2-40B4-BE49-F238E27FC236}">
                  <a16:creationId xmlns:a16="http://schemas.microsoft.com/office/drawing/2014/main" id="{41EDF586-3792-9CF3-8856-154DB03ECD19}"/>
                </a:ext>
              </a:extLst>
            </p:cNvPr>
            <p:cNvSpPr/>
            <p:nvPr/>
          </p:nvSpPr>
          <p:spPr>
            <a:xfrm>
              <a:off x="2572150" y="1722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9" name="Google Shape;7352;p68">
              <a:extLst>
                <a:ext uri="{FF2B5EF4-FFF2-40B4-BE49-F238E27FC236}">
                  <a16:creationId xmlns:a16="http://schemas.microsoft.com/office/drawing/2014/main" id="{3CD956E7-E890-6525-AB03-E26CEB041CE3}"/>
                </a:ext>
              </a:extLst>
            </p:cNvPr>
            <p:cNvSpPr/>
            <p:nvPr/>
          </p:nvSpPr>
          <p:spPr>
            <a:xfrm>
              <a:off x="2570914" y="172467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0" name="Google Shape;7353;p68">
              <a:extLst>
                <a:ext uri="{FF2B5EF4-FFF2-40B4-BE49-F238E27FC236}">
                  <a16:creationId xmlns:a16="http://schemas.microsoft.com/office/drawing/2014/main" id="{53286F76-5DC6-DF87-C950-C822CC16539F}"/>
                </a:ext>
              </a:extLst>
            </p:cNvPr>
            <p:cNvSpPr/>
            <p:nvPr/>
          </p:nvSpPr>
          <p:spPr>
            <a:xfrm>
              <a:off x="2570588" y="172518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1" name="Google Shape;7354;p68">
              <a:extLst>
                <a:ext uri="{FF2B5EF4-FFF2-40B4-BE49-F238E27FC236}">
                  <a16:creationId xmlns:a16="http://schemas.microsoft.com/office/drawing/2014/main" id="{8F81709F-B64B-8358-CA16-D758C3DB01AA}"/>
                </a:ext>
              </a:extLst>
            </p:cNvPr>
            <p:cNvSpPr/>
            <p:nvPr/>
          </p:nvSpPr>
          <p:spPr>
            <a:xfrm>
              <a:off x="2571634" y="172338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2" name="Google Shape;7355;p68">
              <a:extLst>
                <a:ext uri="{FF2B5EF4-FFF2-40B4-BE49-F238E27FC236}">
                  <a16:creationId xmlns:a16="http://schemas.microsoft.com/office/drawing/2014/main" id="{B9237D42-4F42-9CDC-464E-DB6A980129E7}"/>
                </a:ext>
              </a:extLst>
            </p:cNvPr>
            <p:cNvSpPr/>
            <p:nvPr/>
          </p:nvSpPr>
          <p:spPr>
            <a:xfrm>
              <a:off x="2571159" y="17241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3" name="Google Shape;7356;p68">
              <a:extLst>
                <a:ext uri="{FF2B5EF4-FFF2-40B4-BE49-F238E27FC236}">
                  <a16:creationId xmlns:a16="http://schemas.microsoft.com/office/drawing/2014/main" id="{C8C67B01-2117-BF1E-43A8-B0F584B4D1DA}"/>
                </a:ext>
              </a:extLst>
            </p:cNvPr>
            <p:cNvSpPr/>
            <p:nvPr/>
          </p:nvSpPr>
          <p:spPr>
            <a:xfrm>
              <a:off x="2571389" y="1723761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4" name="Google Shape;7357;p68">
              <a:extLst>
                <a:ext uri="{FF2B5EF4-FFF2-40B4-BE49-F238E27FC236}">
                  <a16:creationId xmlns:a16="http://schemas.microsoft.com/office/drawing/2014/main" id="{4B1A1C2E-C898-8275-3F78-1D504B835CC6}"/>
                </a:ext>
              </a:extLst>
            </p:cNvPr>
            <p:cNvSpPr/>
            <p:nvPr/>
          </p:nvSpPr>
          <p:spPr>
            <a:xfrm>
              <a:off x="2572679" y="172114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5" name="Google Shape;7358;p68">
              <a:extLst>
                <a:ext uri="{FF2B5EF4-FFF2-40B4-BE49-F238E27FC236}">
                  <a16:creationId xmlns:a16="http://schemas.microsoft.com/office/drawing/2014/main" id="{698655D8-24D1-1E42-A957-74930D68D546}"/>
                </a:ext>
              </a:extLst>
            </p:cNvPr>
            <p:cNvSpPr/>
            <p:nvPr/>
          </p:nvSpPr>
          <p:spPr>
            <a:xfrm>
              <a:off x="2572584" y="172142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6" name="Google Shape;7359;p68">
              <a:extLst>
                <a:ext uri="{FF2B5EF4-FFF2-40B4-BE49-F238E27FC236}">
                  <a16:creationId xmlns:a16="http://schemas.microsoft.com/office/drawing/2014/main" id="{B57CE223-33DE-9705-E789-1A672677662B}"/>
                </a:ext>
              </a:extLst>
            </p:cNvPr>
            <p:cNvSpPr/>
            <p:nvPr/>
          </p:nvSpPr>
          <p:spPr>
            <a:xfrm>
              <a:off x="2572625" y="172123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7" name="Google Shape;7360;p68">
              <a:extLst>
                <a:ext uri="{FF2B5EF4-FFF2-40B4-BE49-F238E27FC236}">
                  <a16:creationId xmlns:a16="http://schemas.microsoft.com/office/drawing/2014/main" id="{6E9E9B0B-FD44-A371-CB46-9D9C1DEBD044}"/>
                </a:ext>
              </a:extLst>
            </p:cNvPr>
            <p:cNvSpPr/>
            <p:nvPr/>
          </p:nvSpPr>
          <p:spPr>
            <a:xfrm>
              <a:off x="2604994" y="175023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8" name="Google Shape;7361;p68">
              <a:extLst>
                <a:ext uri="{FF2B5EF4-FFF2-40B4-BE49-F238E27FC236}">
                  <a16:creationId xmlns:a16="http://schemas.microsoft.com/office/drawing/2014/main" id="{926CDEC9-ED45-D7D1-AF1E-C4FAF345D2E1}"/>
                </a:ext>
              </a:extLst>
            </p:cNvPr>
            <p:cNvSpPr/>
            <p:nvPr/>
          </p:nvSpPr>
          <p:spPr>
            <a:xfrm>
              <a:off x="2604003" y="1751242"/>
              <a:ext cx="1439" cy="2105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9" name="Google Shape;7362;p68">
              <a:extLst>
                <a:ext uri="{FF2B5EF4-FFF2-40B4-BE49-F238E27FC236}">
                  <a16:creationId xmlns:a16="http://schemas.microsoft.com/office/drawing/2014/main" id="{A69907A8-95DF-A7A5-77BA-804FF35DFEDA}"/>
                </a:ext>
              </a:extLst>
            </p:cNvPr>
            <p:cNvSpPr/>
            <p:nvPr/>
          </p:nvSpPr>
          <p:spPr>
            <a:xfrm>
              <a:off x="2605048" y="1750807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0" name="Google Shape;7363;p68">
              <a:extLst>
                <a:ext uri="{FF2B5EF4-FFF2-40B4-BE49-F238E27FC236}">
                  <a16:creationId xmlns:a16="http://schemas.microsoft.com/office/drawing/2014/main" id="{3B87704B-2A23-4B0D-A032-BA4E66FBEE85}"/>
                </a:ext>
              </a:extLst>
            </p:cNvPr>
            <p:cNvSpPr/>
            <p:nvPr/>
          </p:nvSpPr>
          <p:spPr>
            <a:xfrm>
              <a:off x="2604003" y="174377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1" name="Google Shape;7364;p68">
              <a:extLst>
                <a:ext uri="{FF2B5EF4-FFF2-40B4-BE49-F238E27FC236}">
                  <a16:creationId xmlns:a16="http://schemas.microsoft.com/office/drawing/2014/main" id="{9E5CBE39-F00C-D6B4-63F6-FD80878FEF97}"/>
                </a:ext>
              </a:extLst>
            </p:cNvPr>
            <p:cNvSpPr/>
            <p:nvPr/>
          </p:nvSpPr>
          <p:spPr>
            <a:xfrm>
              <a:off x="2604043" y="1744005"/>
              <a:ext cx="869" cy="5770"/>
            </a:xfrm>
            <a:custGeom>
              <a:avLst/>
              <a:gdLst/>
              <a:ahLst/>
              <a:cxnLst/>
              <a:rect l="l" t="t" r="r" b="b"/>
              <a:pathLst>
                <a:path w="64" h="425" extrusionOk="0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2" name="Google Shape;7365;p68">
              <a:extLst>
                <a:ext uri="{FF2B5EF4-FFF2-40B4-BE49-F238E27FC236}">
                  <a16:creationId xmlns:a16="http://schemas.microsoft.com/office/drawing/2014/main" id="{2708A4BD-71D6-C149-F087-73D6D5197EBA}"/>
                </a:ext>
              </a:extLst>
            </p:cNvPr>
            <p:cNvSpPr/>
            <p:nvPr/>
          </p:nvSpPr>
          <p:spPr>
            <a:xfrm>
              <a:off x="1464633" y="1859509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3" name="Google Shape;7366;p68">
              <a:extLst>
                <a:ext uri="{FF2B5EF4-FFF2-40B4-BE49-F238E27FC236}">
                  <a16:creationId xmlns:a16="http://schemas.microsoft.com/office/drawing/2014/main" id="{34461664-B59A-9043-FAEA-94A399A850CF}"/>
                </a:ext>
              </a:extLst>
            </p:cNvPr>
            <p:cNvSpPr/>
            <p:nvPr/>
          </p:nvSpPr>
          <p:spPr>
            <a:xfrm>
              <a:off x="1462026" y="1851905"/>
              <a:ext cx="2050" cy="5580"/>
            </a:xfrm>
            <a:custGeom>
              <a:avLst/>
              <a:gdLst/>
              <a:ahLst/>
              <a:cxnLst/>
              <a:rect l="l" t="t" r="r" b="b"/>
              <a:pathLst>
                <a:path w="151" h="411" extrusionOk="0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4" name="Google Shape;7367;p68">
              <a:extLst>
                <a:ext uri="{FF2B5EF4-FFF2-40B4-BE49-F238E27FC236}">
                  <a16:creationId xmlns:a16="http://schemas.microsoft.com/office/drawing/2014/main" id="{871F7D58-8FA9-F0B7-4E81-D60E4821E52F}"/>
                </a:ext>
              </a:extLst>
            </p:cNvPr>
            <p:cNvSpPr/>
            <p:nvPr/>
          </p:nvSpPr>
          <p:spPr>
            <a:xfrm>
              <a:off x="1586043" y="1964015"/>
              <a:ext cx="5146" cy="4100"/>
            </a:xfrm>
            <a:custGeom>
              <a:avLst/>
              <a:gdLst/>
              <a:ahLst/>
              <a:cxnLst/>
              <a:rect l="l" t="t" r="r" b="b"/>
              <a:pathLst>
                <a:path w="379" h="302" extrusionOk="0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5" name="Google Shape;7368;p68">
              <a:extLst>
                <a:ext uri="{FF2B5EF4-FFF2-40B4-BE49-F238E27FC236}">
                  <a16:creationId xmlns:a16="http://schemas.microsoft.com/office/drawing/2014/main" id="{E0622577-800F-6A60-7F80-D1F23D82C9A8}"/>
                </a:ext>
              </a:extLst>
            </p:cNvPr>
            <p:cNvSpPr/>
            <p:nvPr/>
          </p:nvSpPr>
          <p:spPr>
            <a:xfrm>
              <a:off x="2367754" y="1716578"/>
              <a:ext cx="22213" cy="19226"/>
            </a:xfrm>
            <a:custGeom>
              <a:avLst/>
              <a:gdLst/>
              <a:ahLst/>
              <a:cxnLst/>
              <a:rect l="l" t="t" r="r" b="b"/>
              <a:pathLst>
                <a:path w="1636" h="1416" extrusionOk="0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6" name="Google Shape;7369;p68">
              <a:extLst>
                <a:ext uri="{FF2B5EF4-FFF2-40B4-BE49-F238E27FC236}">
                  <a16:creationId xmlns:a16="http://schemas.microsoft.com/office/drawing/2014/main" id="{613A1C8C-3A71-C7C2-2F2B-21A1EED4DC46}"/>
                </a:ext>
              </a:extLst>
            </p:cNvPr>
            <p:cNvSpPr/>
            <p:nvPr/>
          </p:nvSpPr>
          <p:spPr>
            <a:xfrm>
              <a:off x="2376321" y="1716673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7" name="Google Shape;7370;p68">
              <a:extLst>
                <a:ext uri="{FF2B5EF4-FFF2-40B4-BE49-F238E27FC236}">
                  <a16:creationId xmlns:a16="http://schemas.microsoft.com/office/drawing/2014/main" id="{7D7357FE-FFB7-7FCD-D58D-87D8E2E25AC4}"/>
                </a:ext>
              </a:extLst>
            </p:cNvPr>
            <p:cNvSpPr/>
            <p:nvPr/>
          </p:nvSpPr>
          <p:spPr>
            <a:xfrm>
              <a:off x="2377122" y="1716728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8" name="Google Shape;7371;p68">
              <a:extLst>
                <a:ext uri="{FF2B5EF4-FFF2-40B4-BE49-F238E27FC236}">
                  <a16:creationId xmlns:a16="http://schemas.microsoft.com/office/drawing/2014/main" id="{BA365DCD-6832-E08F-75EB-D7DEA7B37015}"/>
                </a:ext>
              </a:extLst>
            </p:cNvPr>
            <p:cNvSpPr/>
            <p:nvPr/>
          </p:nvSpPr>
          <p:spPr>
            <a:xfrm>
              <a:off x="2378833" y="1717013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9" name="Google Shape;7372;p68">
              <a:extLst>
                <a:ext uri="{FF2B5EF4-FFF2-40B4-BE49-F238E27FC236}">
                  <a16:creationId xmlns:a16="http://schemas.microsoft.com/office/drawing/2014/main" id="{BFD63972-E4BB-83A7-D62A-2A48D0D2B193}"/>
                </a:ext>
              </a:extLst>
            </p:cNvPr>
            <p:cNvSpPr/>
            <p:nvPr/>
          </p:nvSpPr>
          <p:spPr>
            <a:xfrm>
              <a:off x="2377937" y="1716864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0" name="Google Shape;7373;p68">
              <a:extLst>
                <a:ext uri="{FF2B5EF4-FFF2-40B4-BE49-F238E27FC236}">
                  <a16:creationId xmlns:a16="http://schemas.microsoft.com/office/drawing/2014/main" id="{1CB69559-F565-5860-2FF8-12D56A342344}"/>
                </a:ext>
              </a:extLst>
            </p:cNvPr>
            <p:cNvSpPr/>
            <p:nvPr/>
          </p:nvSpPr>
          <p:spPr>
            <a:xfrm>
              <a:off x="2375561" y="1716633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7374;p68">
              <a:extLst>
                <a:ext uri="{FF2B5EF4-FFF2-40B4-BE49-F238E27FC236}">
                  <a16:creationId xmlns:a16="http://schemas.microsoft.com/office/drawing/2014/main" id="{63CBCA47-540F-E8B7-57F9-CAAC5E1C6A82}"/>
                </a:ext>
              </a:extLst>
            </p:cNvPr>
            <p:cNvSpPr/>
            <p:nvPr/>
          </p:nvSpPr>
          <p:spPr>
            <a:xfrm>
              <a:off x="2379784" y="1717203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7375;p68">
              <a:extLst>
                <a:ext uri="{FF2B5EF4-FFF2-40B4-BE49-F238E27FC236}">
                  <a16:creationId xmlns:a16="http://schemas.microsoft.com/office/drawing/2014/main" id="{E9BF68D4-18F6-6143-0A93-4EC7A7D6CDF3}"/>
                </a:ext>
              </a:extLst>
            </p:cNvPr>
            <p:cNvSpPr/>
            <p:nvPr/>
          </p:nvSpPr>
          <p:spPr>
            <a:xfrm>
              <a:off x="2368134" y="1717773"/>
              <a:ext cx="828" cy="149"/>
            </a:xfrm>
            <a:custGeom>
              <a:avLst/>
              <a:gdLst/>
              <a:ahLst/>
              <a:cxnLst/>
              <a:rect l="l" t="t" r="r" b="b"/>
              <a:pathLst>
                <a:path w="61" h="11" extrusionOk="0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3" name="Google Shape;7376;p68">
              <a:extLst>
                <a:ext uri="{FF2B5EF4-FFF2-40B4-BE49-F238E27FC236}">
                  <a16:creationId xmlns:a16="http://schemas.microsoft.com/office/drawing/2014/main" id="{433FFA83-0DE3-B06D-3C9F-F3ACCC1292C1}"/>
                </a:ext>
              </a:extLst>
            </p:cNvPr>
            <p:cNvSpPr/>
            <p:nvPr/>
          </p:nvSpPr>
          <p:spPr>
            <a:xfrm>
              <a:off x="2374896" y="17166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4" name="Google Shape;7377;p68">
              <a:extLst>
                <a:ext uri="{FF2B5EF4-FFF2-40B4-BE49-F238E27FC236}">
                  <a16:creationId xmlns:a16="http://schemas.microsoft.com/office/drawing/2014/main" id="{DDEFDDA6-30F2-0A6C-9C50-BC7F8C9B6DAF}"/>
                </a:ext>
              </a:extLst>
            </p:cNvPr>
            <p:cNvSpPr/>
            <p:nvPr/>
          </p:nvSpPr>
          <p:spPr>
            <a:xfrm>
              <a:off x="2369234" y="1717488"/>
              <a:ext cx="964" cy="244"/>
            </a:xfrm>
            <a:custGeom>
              <a:avLst/>
              <a:gdLst/>
              <a:ahLst/>
              <a:cxnLst/>
              <a:rect l="l" t="t" r="r" b="b"/>
              <a:pathLst>
                <a:path w="71" h="18" extrusionOk="0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7378;p68">
              <a:extLst>
                <a:ext uri="{FF2B5EF4-FFF2-40B4-BE49-F238E27FC236}">
                  <a16:creationId xmlns:a16="http://schemas.microsoft.com/office/drawing/2014/main" id="{30C1AD01-ACDB-BCC3-F457-805B8C76971F}"/>
                </a:ext>
              </a:extLst>
            </p:cNvPr>
            <p:cNvSpPr/>
            <p:nvPr/>
          </p:nvSpPr>
          <p:spPr>
            <a:xfrm>
              <a:off x="2374176" y="1716633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7379;p68">
              <a:extLst>
                <a:ext uri="{FF2B5EF4-FFF2-40B4-BE49-F238E27FC236}">
                  <a16:creationId xmlns:a16="http://schemas.microsoft.com/office/drawing/2014/main" id="{7DB76997-5620-E4BF-BA85-173198F3474D}"/>
                </a:ext>
              </a:extLst>
            </p:cNvPr>
            <p:cNvSpPr/>
            <p:nvPr/>
          </p:nvSpPr>
          <p:spPr>
            <a:xfrm>
              <a:off x="2374611" y="1725051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7380;p68">
              <a:extLst>
                <a:ext uri="{FF2B5EF4-FFF2-40B4-BE49-F238E27FC236}">
                  <a16:creationId xmlns:a16="http://schemas.microsoft.com/office/drawing/2014/main" id="{65AFF965-2B8A-F8DD-B808-BE4C6A3784C5}"/>
                </a:ext>
              </a:extLst>
            </p:cNvPr>
            <p:cNvSpPr/>
            <p:nvPr/>
          </p:nvSpPr>
          <p:spPr>
            <a:xfrm>
              <a:off x="2375656" y="1726857"/>
              <a:ext cx="244" cy="530"/>
            </a:xfrm>
            <a:custGeom>
              <a:avLst/>
              <a:gdLst/>
              <a:ahLst/>
              <a:cxnLst/>
              <a:rect l="l" t="t" r="r" b="b"/>
              <a:pathLst>
                <a:path w="18" h="39" extrusionOk="0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7381;p68">
              <a:extLst>
                <a:ext uri="{FF2B5EF4-FFF2-40B4-BE49-F238E27FC236}">
                  <a16:creationId xmlns:a16="http://schemas.microsoft.com/office/drawing/2014/main" id="{A2FB4299-D3F5-CDD7-2AF4-6650F50E8096}"/>
                </a:ext>
              </a:extLst>
            </p:cNvPr>
            <p:cNvSpPr/>
            <p:nvPr/>
          </p:nvSpPr>
          <p:spPr>
            <a:xfrm>
              <a:off x="2374461" y="172490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7382;p68">
              <a:extLst>
                <a:ext uri="{FF2B5EF4-FFF2-40B4-BE49-F238E27FC236}">
                  <a16:creationId xmlns:a16="http://schemas.microsoft.com/office/drawing/2014/main" id="{43C7CFA2-4CF5-614C-51AD-BC94DFBB28B0}"/>
                </a:ext>
              </a:extLst>
            </p:cNvPr>
            <p:cNvSpPr/>
            <p:nvPr/>
          </p:nvSpPr>
          <p:spPr>
            <a:xfrm>
              <a:off x="2374896" y="172537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7383;p68">
              <a:extLst>
                <a:ext uri="{FF2B5EF4-FFF2-40B4-BE49-F238E27FC236}">
                  <a16:creationId xmlns:a16="http://schemas.microsoft.com/office/drawing/2014/main" id="{EFA6DD03-2ADB-1BC8-998F-E96DE44C8A77}"/>
                </a:ext>
              </a:extLst>
            </p:cNvPr>
            <p:cNvSpPr/>
            <p:nvPr/>
          </p:nvSpPr>
          <p:spPr>
            <a:xfrm>
              <a:off x="2374746" y="172518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7384;p68">
              <a:extLst>
                <a:ext uri="{FF2B5EF4-FFF2-40B4-BE49-F238E27FC236}">
                  <a16:creationId xmlns:a16="http://schemas.microsoft.com/office/drawing/2014/main" id="{4A8480FB-7475-B49A-105D-6D946E4B3DA9}"/>
                </a:ext>
              </a:extLst>
            </p:cNvPr>
            <p:cNvSpPr/>
            <p:nvPr/>
          </p:nvSpPr>
          <p:spPr>
            <a:xfrm>
              <a:off x="2375466" y="1726381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7385;p68">
              <a:extLst>
                <a:ext uri="{FF2B5EF4-FFF2-40B4-BE49-F238E27FC236}">
                  <a16:creationId xmlns:a16="http://schemas.microsoft.com/office/drawing/2014/main" id="{612DFA73-669D-3528-B1C2-1677A2127963}"/>
                </a:ext>
              </a:extLst>
            </p:cNvPr>
            <p:cNvSpPr/>
            <p:nvPr/>
          </p:nvSpPr>
          <p:spPr>
            <a:xfrm>
              <a:off x="2375276" y="1725947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7386;p68">
              <a:extLst>
                <a:ext uri="{FF2B5EF4-FFF2-40B4-BE49-F238E27FC236}">
                  <a16:creationId xmlns:a16="http://schemas.microsoft.com/office/drawing/2014/main" id="{F582BA28-BBCC-5197-DD36-36BC9AA6AEC8}"/>
                </a:ext>
              </a:extLst>
            </p:cNvPr>
            <p:cNvSpPr/>
            <p:nvPr/>
          </p:nvSpPr>
          <p:spPr>
            <a:xfrm>
              <a:off x="2375086" y="1725662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7387;p68">
              <a:extLst>
                <a:ext uri="{FF2B5EF4-FFF2-40B4-BE49-F238E27FC236}">
                  <a16:creationId xmlns:a16="http://schemas.microsoft.com/office/drawing/2014/main" id="{72F29BC3-34F7-9EAA-8A84-FDD40C6BF5C1}"/>
                </a:ext>
              </a:extLst>
            </p:cNvPr>
            <p:cNvSpPr/>
            <p:nvPr/>
          </p:nvSpPr>
          <p:spPr>
            <a:xfrm>
              <a:off x="2367944" y="1717963"/>
              <a:ext cx="1113" cy="4901"/>
            </a:xfrm>
            <a:custGeom>
              <a:avLst/>
              <a:gdLst/>
              <a:ahLst/>
              <a:cxnLst/>
              <a:rect l="l" t="t" r="r" b="b"/>
              <a:pathLst>
                <a:path w="82" h="361" extrusionOk="0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7388;p68">
              <a:extLst>
                <a:ext uri="{FF2B5EF4-FFF2-40B4-BE49-F238E27FC236}">
                  <a16:creationId xmlns:a16="http://schemas.microsoft.com/office/drawing/2014/main" id="{18E23F71-12D8-CA9F-EEAA-1BCE0804AA07}"/>
                </a:ext>
              </a:extLst>
            </p:cNvPr>
            <p:cNvSpPr/>
            <p:nvPr/>
          </p:nvSpPr>
          <p:spPr>
            <a:xfrm>
              <a:off x="2376702" y="1727617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7389;p68">
              <a:extLst>
                <a:ext uri="{FF2B5EF4-FFF2-40B4-BE49-F238E27FC236}">
                  <a16:creationId xmlns:a16="http://schemas.microsoft.com/office/drawing/2014/main" id="{A0E50E8D-EADC-E20B-38DA-5E3E4CD3A631}"/>
                </a:ext>
              </a:extLst>
            </p:cNvPr>
            <p:cNvSpPr/>
            <p:nvPr/>
          </p:nvSpPr>
          <p:spPr>
            <a:xfrm>
              <a:off x="2377177" y="1727753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7" name="Google Shape;7390;p68">
              <a:extLst>
                <a:ext uri="{FF2B5EF4-FFF2-40B4-BE49-F238E27FC236}">
                  <a16:creationId xmlns:a16="http://schemas.microsoft.com/office/drawing/2014/main" id="{633CD98A-0D52-3F83-4F9B-702874A19224}"/>
                </a:ext>
              </a:extLst>
            </p:cNvPr>
            <p:cNvSpPr/>
            <p:nvPr/>
          </p:nvSpPr>
          <p:spPr>
            <a:xfrm>
              <a:off x="2377462" y="17279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8" name="Google Shape;7391;p68">
              <a:extLst>
                <a:ext uri="{FF2B5EF4-FFF2-40B4-BE49-F238E27FC236}">
                  <a16:creationId xmlns:a16="http://schemas.microsoft.com/office/drawing/2014/main" id="{39A89A69-BE8E-BEE7-FE14-621EEF68E0B4}"/>
                </a:ext>
              </a:extLst>
            </p:cNvPr>
            <p:cNvSpPr/>
            <p:nvPr/>
          </p:nvSpPr>
          <p:spPr>
            <a:xfrm>
              <a:off x="2376131" y="172746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7392;p68">
              <a:extLst>
                <a:ext uri="{FF2B5EF4-FFF2-40B4-BE49-F238E27FC236}">
                  <a16:creationId xmlns:a16="http://schemas.microsoft.com/office/drawing/2014/main" id="{A3D3331D-909C-0519-92B8-C541FB723B55}"/>
                </a:ext>
              </a:extLst>
            </p:cNvPr>
            <p:cNvSpPr/>
            <p:nvPr/>
          </p:nvSpPr>
          <p:spPr>
            <a:xfrm>
              <a:off x="2377937" y="172832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7393;p68">
              <a:extLst>
                <a:ext uri="{FF2B5EF4-FFF2-40B4-BE49-F238E27FC236}">
                  <a16:creationId xmlns:a16="http://schemas.microsoft.com/office/drawing/2014/main" id="{84CC9E44-D622-DEE3-AD93-F4E977A5419B}"/>
                </a:ext>
              </a:extLst>
            </p:cNvPr>
            <p:cNvSpPr/>
            <p:nvPr/>
          </p:nvSpPr>
          <p:spPr>
            <a:xfrm>
              <a:off x="2381169" y="1711881"/>
              <a:ext cx="32763" cy="27725"/>
            </a:xfrm>
            <a:custGeom>
              <a:avLst/>
              <a:gdLst/>
              <a:ahLst/>
              <a:cxnLst/>
              <a:rect l="l" t="t" r="r" b="b"/>
              <a:pathLst>
                <a:path w="2413" h="2042" extrusionOk="0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7394;p68">
              <a:extLst>
                <a:ext uri="{FF2B5EF4-FFF2-40B4-BE49-F238E27FC236}">
                  <a16:creationId xmlns:a16="http://schemas.microsoft.com/office/drawing/2014/main" id="{26B1A4AF-196F-BA3A-B913-7232E7999642}"/>
                </a:ext>
              </a:extLst>
            </p:cNvPr>
            <p:cNvSpPr/>
            <p:nvPr/>
          </p:nvSpPr>
          <p:spPr>
            <a:xfrm>
              <a:off x="2379363" y="1731459"/>
              <a:ext cx="6517" cy="4535"/>
            </a:xfrm>
            <a:custGeom>
              <a:avLst/>
              <a:gdLst/>
              <a:ahLst/>
              <a:cxnLst/>
              <a:rect l="l" t="t" r="r" b="b"/>
              <a:pathLst>
                <a:path w="480" h="334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2" name="Google Shape;7395;p68">
              <a:extLst>
                <a:ext uri="{FF2B5EF4-FFF2-40B4-BE49-F238E27FC236}">
                  <a16:creationId xmlns:a16="http://schemas.microsoft.com/office/drawing/2014/main" id="{09FD8177-39CE-7063-1F3A-3EECDA545EDD}"/>
                </a:ext>
              </a:extLst>
            </p:cNvPr>
            <p:cNvSpPr/>
            <p:nvPr/>
          </p:nvSpPr>
          <p:spPr>
            <a:xfrm>
              <a:off x="2389668" y="17126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7396;p68">
              <a:extLst>
                <a:ext uri="{FF2B5EF4-FFF2-40B4-BE49-F238E27FC236}">
                  <a16:creationId xmlns:a16="http://schemas.microsoft.com/office/drawing/2014/main" id="{79828809-C7F0-F7C4-DC31-11976661CEA9}"/>
                </a:ext>
              </a:extLst>
            </p:cNvPr>
            <p:cNvSpPr/>
            <p:nvPr/>
          </p:nvSpPr>
          <p:spPr>
            <a:xfrm>
              <a:off x="2389953" y="1712111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7397;p68">
              <a:extLst>
                <a:ext uri="{FF2B5EF4-FFF2-40B4-BE49-F238E27FC236}">
                  <a16:creationId xmlns:a16="http://schemas.microsoft.com/office/drawing/2014/main" id="{8C897C32-6117-2A37-4061-51EF27CBA30A}"/>
                </a:ext>
              </a:extLst>
            </p:cNvPr>
            <p:cNvSpPr/>
            <p:nvPr/>
          </p:nvSpPr>
          <p:spPr>
            <a:xfrm>
              <a:off x="2389532" y="1713021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7398;p68">
              <a:extLst>
                <a:ext uri="{FF2B5EF4-FFF2-40B4-BE49-F238E27FC236}">
                  <a16:creationId xmlns:a16="http://schemas.microsoft.com/office/drawing/2014/main" id="{A4B27607-E7DD-8955-5C2F-9634457114FE}"/>
                </a:ext>
              </a:extLst>
            </p:cNvPr>
            <p:cNvSpPr/>
            <p:nvPr/>
          </p:nvSpPr>
          <p:spPr>
            <a:xfrm>
              <a:off x="2389573" y="171287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7399;p68">
              <a:extLst>
                <a:ext uri="{FF2B5EF4-FFF2-40B4-BE49-F238E27FC236}">
                  <a16:creationId xmlns:a16="http://schemas.microsoft.com/office/drawing/2014/main" id="{1A1BDFC1-CF90-0F70-5B65-ACC417D0FDCF}"/>
                </a:ext>
              </a:extLst>
            </p:cNvPr>
            <p:cNvSpPr/>
            <p:nvPr/>
          </p:nvSpPr>
          <p:spPr>
            <a:xfrm>
              <a:off x="2389763" y="1712397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7400;p68">
              <a:extLst>
                <a:ext uri="{FF2B5EF4-FFF2-40B4-BE49-F238E27FC236}">
                  <a16:creationId xmlns:a16="http://schemas.microsoft.com/office/drawing/2014/main" id="{BD4F70CD-2B56-67D6-D5F8-8F25775C2466}"/>
                </a:ext>
              </a:extLst>
            </p:cNvPr>
            <p:cNvSpPr/>
            <p:nvPr/>
          </p:nvSpPr>
          <p:spPr>
            <a:xfrm>
              <a:off x="2389478" y="17131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7401;p68">
              <a:extLst>
                <a:ext uri="{FF2B5EF4-FFF2-40B4-BE49-F238E27FC236}">
                  <a16:creationId xmlns:a16="http://schemas.microsoft.com/office/drawing/2014/main" id="{CC2598D7-BF09-76A9-833E-072A84042075}"/>
                </a:ext>
              </a:extLst>
            </p:cNvPr>
            <p:cNvSpPr/>
            <p:nvPr/>
          </p:nvSpPr>
          <p:spPr>
            <a:xfrm>
              <a:off x="2381114" y="1715248"/>
              <a:ext cx="353" cy="774"/>
            </a:xfrm>
            <a:custGeom>
              <a:avLst/>
              <a:gdLst/>
              <a:ahLst/>
              <a:cxnLst/>
              <a:rect l="l" t="t" r="r" b="b"/>
              <a:pathLst>
                <a:path w="26" h="57" extrusionOk="0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7402;p68">
              <a:extLst>
                <a:ext uri="{FF2B5EF4-FFF2-40B4-BE49-F238E27FC236}">
                  <a16:creationId xmlns:a16="http://schemas.microsoft.com/office/drawing/2014/main" id="{9D0FC7BA-0D2F-84D4-17DD-816BC1AF4297}"/>
                </a:ext>
              </a:extLst>
            </p:cNvPr>
            <p:cNvSpPr/>
            <p:nvPr/>
          </p:nvSpPr>
          <p:spPr>
            <a:xfrm>
              <a:off x="2381114" y="171524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7403;p68">
              <a:extLst>
                <a:ext uri="{FF2B5EF4-FFF2-40B4-BE49-F238E27FC236}">
                  <a16:creationId xmlns:a16="http://schemas.microsoft.com/office/drawing/2014/main" id="{D1D88333-98C4-C9A5-99D8-65BA391F7E4C}"/>
                </a:ext>
              </a:extLst>
            </p:cNvPr>
            <p:cNvSpPr/>
            <p:nvPr/>
          </p:nvSpPr>
          <p:spPr>
            <a:xfrm>
              <a:off x="2381209" y="1715248"/>
              <a:ext cx="3530" cy="1779"/>
            </a:xfrm>
            <a:custGeom>
              <a:avLst/>
              <a:gdLst/>
              <a:ahLst/>
              <a:cxnLst/>
              <a:rect l="l" t="t" r="r" b="b"/>
              <a:pathLst>
                <a:path w="260" h="131" extrusionOk="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7404;p68">
              <a:extLst>
                <a:ext uri="{FF2B5EF4-FFF2-40B4-BE49-F238E27FC236}">
                  <a16:creationId xmlns:a16="http://schemas.microsoft.com/office/drawing/2014/main" id="{D73F1519-EEE9-499D-8519-6734027EC9E4}"/>
                </a:ext>
              </a:extLst>
            </p:cNvPr>
            <p:cNvSpPr/>
            <p:nvPr/>
          </p:nvSpPr>
          <p:spPr>
            <a:xfrm>
              <a:off x="2390198" y="171192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7405;p68">
              <a:extLst>
                <a:ext uri="{FF2B5EF4-FFF2-40B4-BE49-F238E27FC236}">
                  <a16:creationId xmlns:a16="http://schemas.microsoft.com/office/drawing/2014/main" id="{A6D25E52-DAC0-15DD-7D7C-A979E855EAC5}"/>
                </a:ext>
              </a:extLst>
            </p:cNvPr>
            <p:cNvSpPr/>
            <p:nvPr/>
          </p:nvSpPr>
          <p:spPr>
            <a:xfrm>
              <a:off x="2379404" y="1731799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7406;p68">
              <a:extLst>
                <a:ext uri="{FF2B5EF4-FFF2-40B4-BE49-F238E27FC236}">
                  <a16:creationId xmlns:a16="http://schemas.microsoft.com/office/drawing/2014/main" id="{188D00DD-E588-3FF3-85E6-27667F786F41}"/>
                </a:ext>
              </a:extLst>
            </p:cNvPr>
            <p:cNvSpPr/>
            <p:nvPr/>
          </p:nvSpPr>
          <p:spPr>
            <a:xfrm>
              <a:off x="2379268" y="1731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7407;p68">
              <a:extLst>
                <a:ext uri="{FF2B5EF4-FFF2-40B4-BE49-F238E27FC236}">
                  <a16:creationId xmlns:a16="http://schemas.microsoft.com/office/drawing/2014/main" id="{720D0B01-122C-07BF-4EFE-BA3E2C453E3A}"/>
                </a:ext>
              </a:extLst>
            </p:cNvPr>
            <p:cNvSpPr/>
            <p:nvPr/>
          </p:nvSpPr>
          <p:spPr>
            <a:xfrm>
              <a:off x="2403748" y="17382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7408;p68">
              <a:extLst>
                <a:ext uri="{FF2B5EF4-FFF2-40B4-BE49-F238E27FC236}">
                  <a16:creationId xmlns:a16="http://schemas.microsoft.com/office/drawing/2014/main" id="{F2202F6E-CB95-473D-76E4-03307412EDC5}"/>
                </a:ext>
              </a:extLst>
            </p:cNvPr>
            <p:cNvSpPr/>
            <p:nvPr/>
          </p:nvSpPr>
          <p:spPr>
            <a:xfrm>
              <a:off x="2404888" y="1738968"/>
              <a:ext cx="720" cy="394"/>
            </a:xfrm>
            <a:custGeom>
              <a:avLst/>
              <a:gdLst/>
              <a:ahLst/>
              <a:cxnLst/>
              <a:rect l="l" t="t" r="r" b="b"/>
              <a:pathLst>
                <a:path w="53" h="29" extrusionOk="0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7409;p68">
              <a:extLst>
                <a:ext uri="{FF2B5EF4-FFF2-40B4-BE49-F238E27FC236}">
                  <a16:creationId xmlns:a16="http://schemas.microsoft.com/office/drawing/2014/main" id="{52C3AC17-DD1D-9C43-1550-550D7ED136D0}"/>
                </a:ext>
              </a:extLst>
            </p:cNvPr>
            <p:cNvSpPr/>
            <p:nvPr/>
          </p:nvSpPr>
          <p:spPr>
            <a:xfrm>
              <a:off x="2403273" y="173792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7" name="Google Shape;7410;p68">
              <a:extLst>
                <a:ext uri="{FF2B5EF4-FFF2-40B4-BE49-F238E27FC236}">
                  <a16:creationId xmlns:a16="http://schemas.microsoft.com/office/drawing/2014/main" id="{3A0B0988-4612-FA7D-791A-B27D43FF67B4}"/>
                </a:ext>
              </a:extLst>
            </p:cNvPr>
            <p:cNvSpPr/>
            <p:nvPr/>
          </p:nvSpPr>
          <p:spPr>
            <a:xfrm>
              <a:off x="2398901" y="1729613"/>
              <a:ext cx="1005" cy="584"/>
            </a:xfrm>
            <a:custGeom>
              <a:avLst/>
              <a:gdLst/>
              <a:ahLst/>
              <a:cxnLst/>
              <a:rect l="l" t="t" r="r" b="b"/>
              <a:pathLst>
                <a:path w="74" h="43" extrusionOk="0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8" name="Google Shape;7411;p68">
              <a:extLst>
                <a:ext uri="{FF2B5EF4-FFF2-40B4-BE49-F238E27FC236}">
                  <a16:creationId xmlns:a16="http://schemas.microsoft.com/office/drawing/2014/main" id="{6E26AAC3-EE83-58EB-B7D3-AD41305C99D0}"/>
                </a:ext>
              </a:extLst>
            </p:cNvPr>
            <p:cNvSpPr/>
            <p:nvPr/>
          </p:nvSpPr>
          <p:spPr>
            <a:xfrm>
              <a:off x="2405839" y="1739443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7412;p68">
              <a:extLst>
                <a:ext uri="{FF2B5EF4-FFF2-40B4-BE49-F238E27FC236}">
                  <a16:creationId xmlns:a16="http://schemas.microsoft.com/office/drawing/2014/main" id="{CD804C63-BE63-995C-1DE1-5159152B4FFE}"/>
                </a:ext>
              </a:extLst>
            </p:cNvPr>
            <p:cNvSpPr/>
            <p:nvPr/>
          </p:nvSpPr>
          <p:spPr>
            <a:xfrm>
              <a:off x="2385486" y="173598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7413;p68">
              <a:extLst>
                <a:ext uri="{FF2B5EF4-FFF2-40B4-BE49-F238E27FC236}">
                  <a16:creationId xmlns:a16="http://schemas.microsoft.com/office/drawing/2014/main" id="{26C2B69E-9372-6F27-46A5-7901CA7CBC1D}"/>
                </a:ext>
              </a:extLst>
            </p:cNvPr>
            <p:cNvSpPr/>
            <p:nvPr/>
          </p:nvSpPr>
          <p:spPr>
            <a:xfrm>
              <a:off x="2379784" y="17323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7414;p68">
              <a:extLst>
                <a:ext uri="{FF2B5EF4-FFF2-40B4-BE49-F238E27FC236}">
                  <a16:creationId xmlns:a16="http://schemas.microsoft.com/office/drawing/2014/main" id="{36996646-131C-8DAA-ED7C-195F8F32CCF2}"/>
                </a:ext>
              </a:extLst>
            </p:cNvPr>
            <p:cNvSpPr/>
            <p:nvPr/>
          </p:nvSpPr>
          <p:spPr>
            <a:xfrm>
              <a:off x="2402933" y="173759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7415;p68">
              <a:extLst>
                <a:ext uri="{FF2B5EF4-FFF2-40B4-BE49-F238E27FC236}">
                  <a16:creationId xmlns:a16="http://schemas.microsoft.com/office/drawing/2014/main" id="{3B94982B-469B-9DAF-A00A-7B6770BF401E}"/>
                </a:ext>
              </a:extLst>
            </p:cNvPr>
            <p:cNvSpPr/>
            <p:nvPr/>
          </p:nvSpPr>
          <p:spPr>
            <a:xfrm>
              <a:off x="2379594" y="173212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7416;p68">
              <a:extLst>
                <a:ext uri="{FF2B5EF4-FFF2-40B4-BE49-F238E27FC236}">
                  <a16:creationId xmlns:a16="http://schemas.microsoft.com/office/drawing/2014/main" id="{BFED497C-CE05-9135-A34D-2137DEB36E47}"/>
                </a:ext>
              </a:extLst>
            </p:cNvPr>
            <p:cNvSpPr/>
            <p:nvPr/>
          </p:nvSpPr>
          <p:spPr>
            <a:xfrm>
              <a:off x="2380069" y="173269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4" name="Google Shape;7417;p68">
              <a:extLst>
                <a:ext uri="{FF2B5EF4-FFF2-40B4-BE49-F238E27FC236}">
                  <a16:creationId xmlns:a16="http://schemas.microsoft.com/office/drawing/2014/main" id="{E8D4D2BF-8B4C-6899-661B-0B89240040DD}"/>
                </a:ext>
              </a:extLst>
            </p:cNvPr>
            <p:cNvSpPr/>
            <p:nvPr/>
          </p:nvSpPr>
          <p:spPr>
            <a:xfrm>
              <a:off x="2402648" y="173731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5" name="Google Shape;7418;p68">
              <a:extLst>
                <a:ext uri="{FF2B5EF4-FFF2-40B4-BE49-F238E27FC236}">
                  <a16:creationId xmlns:a16="http://schemas.microsoft.com/office/drawing/2014/main" id="{070D5D8B-E4C3-04F0-9F2B-34D7C51211BA}"/>
                </a:ext>
              </a:extLst>
            </p:cNvPr>
            <p:cNvSpPr/>
            <p:nvPr/>
          </p:nvSpPr>
          <p:spPr>
            <a:xfrm>
              <a:off x="2380408" y="1732885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7419;p68">
              <a:extLst>
                <a:ext uri="{FF2B5EF4-FFF2-40B4-BE49-F238E27FC236}">
                  <a16:creationId xmlns:a16="http://schemas.microsoft.com/office/drawing/2014/main" id="{09F10A4C-6839-8676-0B2C-A901043A3FA8}"/>
                </a:ext>
              </a:extLst>
            </p:cNvPr>
            <p:cNvSpPr/>
            <p:nvPr/>
          </p:nvSpPr>
          <p:spPr>
            <a:xfrm>
              <a:off x="2404264" y="1738588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7420;p68">
              <a:extLst>
                <a:ext uri="{FF2B5EF4-FFF2-40B4-BE49-F238E27FC236}">
                  <a16:creationId xmlns:a16="http://schemas.microsoft.com/office/drawing/2014/main" id="{11346626-BB8E-F807-BFB3-918364C4252D}"/>
                </a:ext>
              </a:extLst>
            </p:cNvPr>
            <p:cNvSpPr/>
            <p:nvPr/>
          </p:nvSpPr>
          <p:spPr>
            <a:xfrm>
              <a:off x="2392329" y="1712641"/>
              <a:ext cx="3109" cy="2295"/>
            </a:xfrm>
            <a:custGeom>
              <a:avLst/>
              <a:gdLst/>
              <a:ahLst/>
              <a:cxnLst/>
              <a:rect l="l" t="t" r="r" b="b"/>
              <a:pathLst>
                <a:path w="229" h="169" extrusionOk="0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7421;p68">
              <a:extLst>
                <a:ext uri="{FF2B5EF4-FFF2-40B4-BE49-F238E27FC236}">
                  <a16:creationId xmlns:a16="http://schemas.microsoft.com/office/drawing/2014/main" id="{6693B2A7-CBC8-DF53-DB4E-D38B2AB45DE2}"/>
                </a:ext>
              </a:extLst>
            </p:cNvPr>
            <p:cNvSpPr/>
            <p:nvPr/>
          </p:nvSpPr>
          <p:spPr>
            <a:xfrm>
              <a:off x="2405364" y="171444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7422;p68">
              <a:extLst>
                <a:ext uri="{FF2B5EF4-FFF2-40B4-BE49-F238E27FC236}">
                  <a16:creationId xmlns:a16="http://schemas.microsoft.com/office/drawing/2014/main" id="{9760530D-9A5B-9A27-478C-6949EC45CBB6}"/>
                </a:ext>
              </a:extLst>
            </p:cNvPr>
            <p:cNvSpPr/>
            <p:nvPr/>
          </p:nvSpPr>
          <p:spPr>
            <a:xfrm>
              <a:off x="2400612" y="17172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7423;p68">
              <a:extLst>
                <a:ext uri="{FF2B5EF4-FFF2-40B4-BE49-F238E27FC236}">
                  <a16:creationId xmlns:a16="http://schemas.microsoft.com/office/drawing/2014/main" id="{0E660451-A3AC-FDF4-E466-AF39A4478071}"/>
                </a:ext>
              </a:extLst>
            </p:cNvPr>
            <p:cNvSpPr/>
            <p:nvPr/>
          </p:nvSpPr>
          <p:spPr>
            <a:xfrm>
              <a:off x="2403884" y="171515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7424;p68">
              <a:extLst>
                <a:ext uri="{FF2B5EF4-FFF2-40B4-BE49-F238E27FC236}">
                  <a16:creationId xmlns:a16="http://schemas.microsoft.com/office/drawing/2014/main" id="{B5010781-B0CB-6E59-47FE-7C0093052785}"/>
                </a:ext>
              </a:extLst>
            </p:cNvPr>
            <p:cNvSpPr/>
            <p:nvPr/>
          </p:nvSpPr>
          <p:spPr>
            <a:xfrm>
              <a:off x="2404603" y="171486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7425;p68">
              <a:extLst>
                <a:ext uri="{FF2B5EF4-FFF2-40B4-BE49-F238E27FC236}">
                  <a16:creationId xmlns:a16="http://schemas.microsoft.com/office/drawing/2014/main" id="{6060AC7A-F3A5-ABEF-CB71-CEB29D671E69}"/>
                </a:ext>
              </a:extLst>
            </p:cNvPr>
            <p:cNvSpPr/>
            <p:nvPr/>
          </p:nvSpPr>
          <p:spPr>
            <a:xfrm>
              <a:off x="2403504" y="171530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3" name="Google Shape;7426;p68">
              <a:extLst>
                <a:ext uri="{FF2B5EF4-FFF2-40B4-BE49-F238E27FC236}">
                  <a16:creationId xmlns:a16="http://schemas.microsoft.com/office/drawing/2014/main" id="{76BC80AE-CF03-BBFF-EC70-08B7AE2BBC3C}"/>
                </a:ext>
              </a:extLst>
            </p:cNvPr>
            <p:cNvSpPr/>
            <p:nvPr/>
          </p:nvSpPr>
          <p:spPr>
            <a:xfrm>
              <a:off x="2404929" y="1714637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7427;p68">
              <a:extLst>
                <a:ext uri="{FF2B5EF4-FFF2-40B4-BE49-F238E27FC236}">
                  <a16:creationId xmlns:a16="http://schemas.microsoft.com/office/drawing/2014/main" id="{692CDD42-DE7C-33C8-1A14-C148CEAA0622}"/>
                </a:ext>
              </a:extLst>
            </p:cNvPr>
            <p:cNvSpPr/>
            <p:nvPr/>
          </p:nvSpPr>
          <p:spPr>
            <a:xfrm>
              <a:off x="2404223" y="171501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7428;p68">
              <a:extLst>
                <a:ext uri="{FF2B5EF4-FFF2-40B4-BE49-F238E27FC236}">
                  <a16:creationId xmlns:a16="http://schemas.microsoft.com/office/drawing/2014/main" id="{85103B30-62A0-C6C0-1AFD-856214D6A5DB}"/>
                </a:ext>
              </a:extLst>
            </p:cNvPr>
            <p:cNvSpPr/>
            <p:nvPr/>
          </p:nvSpPr>
          <p:spPr>
            <a:xfrm>
              <a:off x="2390333" y="1711921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7429;p68">
              <a:extLst>
                <a:ext uri="{FF2B5EF4-FFF2-40B4-BE49-F238E27FC236}">
                  <a16:creationId xmlns:a16="http://schemas.microsoft.com/office/drawing/2014/main" id="{962FE498-CB26-3029-C9C8-6DDD5207E221}"/>
                </a:ext>
              </a:extLst>
            </p:cNvPr>
            <p:cNvSpPr/>
            <p:nvPr/>
          </p:nvSpPr>
          <p:spPr>
            <a:xfrm>
              <a:off x="2390958" y="171226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7430;p68">
              <a:extLst>
                <a:ext uri="{FF2B5EF4-FFF2-40B4-BE49-F238E27FC236}">
                  <a16:creationId xmlns:a16="http://schemas.microsoft.com/office/drawing/2014/main" id="{63EEEE79-CB4B-0B85-FA3B-030E8864179E}"/>
                </a:ext>
              </a:extLst>
            </p:cNvPr>
            <p:cNvSpPr/>
            <p:nvPr/>
          </p:nvSpPr>
          <p:spPr>
            <a:xfrm>
              <a:off x="2391664" y="171249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7431;p68">
              <a:extLst>
                <a:ext uri="{FF2B5EF4-FFF2-40B4-BE49-F238E27FC236}">
                  <a16:creationId xmlns:a16="http://schemas.microsoft.com/office/drawing/2014/main" id="{F09C0226-2175-A480-159B-C4E9895B7E40}"/>
                </a:ext>
              </a:extLst>
            </p:cNvPr>
            <p:cNvSpPr/>
            <p:nvPr/>
          </p:nvSpPr>
          <p:spPr>
            <a:xfrm>
              <a:off x="2400136" y="171724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7432;p68">
              <a:extLst>
                <a:ext uri="{FF2B5EF4-FFF2-40B4-BE49-F238E27FC236}">
                  <a16:creationId xmlns:a16="http://schemas.microsoft.com/office/drawing/2014/main" id="{78311EDC-926F-A238-FF24-C058A173794B}"/>
                </a:ext>
              </a:extLst>
            </p:cNvPr>
            <p:cNvSpPr/>
            <p:nvPr/>
          </p:nvSpPr>
          <p:spPr>
            <a:xfrm>
              <a:off x="2406029" y="1713822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7433;p68">
              <a:extLst>
                <a:ext uri="{FF2B5EF4-FFF2-40B4-BE49-F238E27FC236}">
                  <a16:creationId xmlns:a16="http://schemas.microsoft.com/office/drawing/2014/main" id="{24E2F28C-F31C-3DFF-5987-FBBC41090373}"/>
                </a:ext>
              </a:extLst>
            </p:cNvPr>
            <p:cNvSpPr/>
            <p:nvPr/>
          </p:nvSpPr>
          <p:spPr>
            <a:xfrm>
              <a:off x="2398331" y="1716578"/>
              <a:ext cx="530" cy="204"/>
            </a:xfrm>
            <a:custGeom>
              <a:avLst/>
              <a:gdLst/>
              <a:ahLst/>
              <a:cxnLst/>
              <a:rect l="l" t="t" r="r" b="b"/>
              <a:pathLst>
                <a:path w="39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7434;p68">
              <a:extLst>
                <a:ext uri="{FF2B5EF4-FFF2-40B4-BE49-F238E27FC236}">
                  <a16:creationId xmlns:a16="http://schemas.microsoft.com/office/drawing/2014/main" id="{F6A4C733-164E-A731-B7AE-682D1848A754}"/>
                </a:ext>
              </a:extLst>
            </p:cNvPr>
            <p:cNvSpPr/>
            <p:nvPr/>
          </p:nvSpPr>
          <p:spPr>
            <a:xfrm>
              <a:off x="2399702" y="17171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7435;p68">
              <a:extLst>
                <a:ext uri="{FF2B5EF4-FFF2-40B4-BE49-F238E27FC236}">
                  <a16:creationId xmlns:a16="http://schemas.microsoft.com/office/drawing/2014/main" id="{FDDAEA15-5D88-C789-830A-3616094DD1F6}"/>
                </a:ext>
              </a:extLst>
            </p:cNvPr>
            <p:cNvSpPr/>
            <p:nvPr/>
          </p:nvSpPr>
          <p:spPr>
            <a:xfrm>
              <a:off x="2405649" y="17141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7436;p68">
              <a:extLst>
                <a:ext uri="{FF2B5EF4-FFF2-40B4-BE49-F238E27FC236}">
                  <a16:creationId xmlns:a16="http://schemas.microsoft.com/office/drawing/2014/main" id="{198B0F38-CCA6-75EA-8B0D-C724C55C8B96}"/>
                </a:ext>
              </a:extLst>
            </p:cNvPr>
            <p:cNvSpPr/>
            <p:nvPr/>
          </p:nvSpPr>
          <p:spPr>
            <a:xfrm>
              <a:off x="2400747" y="171724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7437;p68">
              <a:extLst>
                <a:ext uri="{FF2B5EF4-FFF2-40B4-BE49-F238E27FC236}">
                  <a16:creationId xmlns:a16="http://schemas.microsoft.com/office/drawing/2014/main" id="{CA004120-2CE7-9AA2-3B3F-FC9B811E0FD5}"/>
                </a:ext>
              </a:extLst>
            </p:cNvPr>
            <p:cNvSpPr/>
            <p:nvPr/>
          </p:nvSpPr>
          <p:spPr>
            <a:xfrm>
              <a:off x="2399322" y="17169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5" name="Google Shape;7438;p68">
              <a:extLst>
                <a:ext uri="{FF2B5EF4-FFF2-40B4-BE49-F238E27FC236}">
                  <a16:creationId xmlns:a16="http://schemas.microsoft.com/office/drawing/2014/main" id="{A5269EC4-3A52-D1A5-139A-6E58702CF53D}"/>
                </a:ext>
              </a:extLst>
            </p:cNvPr>
            <p:cNvSpPr/>
            <p:nvPr/>
          </p:nvSpPr>
          <p:spPr>
            <a:xfrm>
              <a:off x="2381454" y="1716008"/>
              <a:ext cx="2485" cy="5010"/>
            </a:xfrm>
            <a:custGeom>
              <a:avLst/>
              <a:gdLst/>
              <a:ahLst/>
              <a:cxnLst/>
              <a:rect l="l" t="t" r="r" b="b"/>
              <a:pathLst>
                <a:path w="183" h="369" extrusionOk="0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6" name="Google Shape;7439;p68">
              <a:extLst>
                <a:ext uri="{FF2B5EF4-FFF2-40B4-BE49-F238E27FC236}">
                  <a16:creationId xmlns:a16="http://schemas.microsoft.com/office/drawing/2014/main" id="{1BC8515F-7164-42E5-91AF-14F8D3158103}"/>
                </a:ext>
              </a:extLst>
            </p:cNvPr>
            <p:cNvSpPr/>
            <p:nvPr/>
          </p:nvSpPr>
          <p:spPr>
            <a:xfrm>
              <a:off x="2390863" y="17323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7" name="Google Shape;7440;p68">
              <a:extLst>
                <a:ext uri="{FF2B5EF4-FFF2-40B4-BE49-F238E27FC236}">
                  <a16:creationId xmlns:a16="http://schemas.microsoft.com/office/drawing/2014/main" id="{7B7DC029-CAD6-6670-20D5-537F59CEA8D3}"/>
                </a:ext>
              </a:extLst>
            </p:cNvPr>
            <p:cNvSpPr/>
            <p:nvPr/>
          </p:nvSpPr>
          <p:spPr>
            <a:xfrm>
              <a:off x="2390958" y="17327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8" name="Google Shape;7441;p68">
              <a:extLst>
                <a:ext uri="{FF2B5EF4-FFF2-40B4-BE49-F238E27FC236}">
                  <a16:creationId xmlns:a16="http://schemas.microsoft.com/office/drawing/2014/main" id="{F391B564-2A56-22D3-3148-F65E62299C79}"/>
                </a:ext>
              </a:extLst>
            </p:cNvPr>
            <p:cNvSpPr/>
            <p:nvPr/>
          </p:nvSpPr>
          <p:spPr>
            <a:xfrm>
              <a:off x="2390809" y="173217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9" name="Google Shape;7442;p68">
              <a:extLst>
                <a:ext uri="{FF2B5EF4-FFF2-40B4-BE49-F238E27FC236}">
                  <a16:creationId xmlns:a16="http://schemas.microsoft.com/office/drawing/2014/main" id="{2D146E85-98EF-5CD1-7975-BE4821CDAB98}"/>
                </a:ext>
              </a:extLst>
            </p:cNvPr>
            <p:cNvSpPr/>
            <p:nvPr/>
          </p:nvSpPr>
          <p:spPr>
            <a:xfrm>
              <a:off x="2391243" y="1733550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7443;p68">
              <a:extLst>
                <a:ext uri="{FF2B5EF4-FFF2-40B4-BE49-F238E27FC236}">
                  <a16:creationId xmlns:a16="http://schemas.microsoft.com/office/drawing/2014/main" id="{21E5CFC1-CD6C-0D92-4A2B-F230E9D9D9FF}"/>
                </a:ext>
              </a:extLst>
            </p:cNvPr>
            <p:cNvSpPr/>
            <p:nvPr/>
          </p:nvSpPr>
          <p:spPr>
            <a:xfrm>
              <a:off x="2391813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7444;p68">
              <a:extLst>
                <a:ext uri="{FF2B5EF4-FFF2-40B4-BE49-F238E27FC236}">
                  <a16:creationId xmlns:a16="http://schemas.microsoft.com/office/drawing/2014/main" id="{C28A9ABD-F352-A61C-6DB1-A0551C892D03}"/>
                </a:ext>
              </a:extLst>
            </p:cNvPr>
            <p:cNvSpPr/>
            <p:nvPr/>
          </p:nvSpPr>
          <p:spPr>
            <a:xfrm>
              <a:off x="2391474" y="1734080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7445;p68">
              <a:extLst>
                <a:ext uri="{FF2B5EF4-FFF2-40B4-BE49-F238E27FC236}">
                  <a16:creationId xmlns:a16="http://schemas.microsoft.com/office/drawing/2014/main" id="{7F472AC6-F362-8F1E-0A68-D1B00354EE3B}"/>
                </a:ext>
              </a:extLst>
            </p:cNvPr>
            <p:cNvSpPr/>
            <p:nvPr/>
          </p:nvSpPr>
          <p:spPr>
            <a:xfrm>
              <a:off x="2390904" y="173255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7446;p68">
              <a:extLst>
                <a:ext uri="{FF2B5EF4-FFF2-40B4-BE49-F238E27FC236}">
                  <a16:creationId xmlns:a16="http://schemas.microsoft.com/office/drawing/2014/main" id="{705CB08A-A171-3B29-010B-B9AD7B35671F}"/>
                </a:ext>
              </a:extLst>
            </p:cNvPr>
            <p:cNvSpPr/>
            <p:nvPr/>
          </p:nvSpPr>
          <p:spPr>
            <a:xfrm>
              <a:off x="2391094" y="173317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7447;p68">
              <a:extLst>
                <a:ext uri="{FF2B5EF4-FFF2-40B4-BE49-F238E27FC236}">
                  <a16:creationId xmlns:a16="http://schemas.microsoft.com/office/drawing/2014/main" id="{F256B5AF-5A31-B55F-92CB-92FA5BADE47E}"/>
                </a:ext>
              </a:extLst>
            </p:cNvPr>
            <p:cNvSpPr/>
            <p:nvPr/>
          </p:nvSpPr>
          <p:spPr>
            <a:xfrm>
              <a:off x="2384726" y="173393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7448;p68">
              <a:extLst>
                <a:ext uri="{FF2B5EF4-FFF2-40B4-BE49-F238E27FC236}">
                  <a16:creationId xmlns:a16="http://schemas.microsoft.com/office/drawing/2014/main" id="{4F2C8287-70E4-27AB-5F15-287BC809A522}"/>
                </a:ext>
              </a:extLst>
            </p:cNvPr>
            <p:cNvSpPr/>
            <p:nvPr/>
          </p:nvSpPr>
          <p:spPr>
            <a:xfrm>
              <a:off x="2379308" y="173145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7449;p68">
              <a:extLst>
                <a:ext uri="{FF2B5EF4-FFF2-40B4-BE49-F238E27FC236}">
                  <a16:creationId xmlns:a16="http://schemas.microsoft.com/office/drawing/2014/main" id="{0B465DAC-688B-E35B-3B83-84826E80E6FF}"/>
                </a:ext>
              </a:extLst>
            </p:cNvPr>
            <p:cNvSpPr/>
            <p:nvPr/>
          </p:nvSpPr>
          <p:spPr>
            <a:xfrm>
              <a:off x="2385350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7450;p68">
              <a:extLst>
                <a:ext uri="{FF2B5EF4-FFF2-40B4-BE49-F238E27FC236}">
                  <a16:creationId xmlns:a16="http://schemas.microsoft.com/office/drawing/2014/main" id="{AFF828CB-64A3-68CA-DE1C-17370CA1BF12}"/>
                </a:ext>
              </a:extLst>
            </p:cNvPr>
            <p:cNvSpPr/>
            <p:nvPr/>
          </p:nvSpPr>
          <p:spPr>
            <a:xfrm>
              <a:off x="2379784" y="1731744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7451;p68">
              <a:extLst>
                <a:ext uri="{FF2B5EF4-FFF2-40B4-BE49-F238E27FC236}">
                  <a16:creationId xmlns:a16="http://schemas.microsoft.com/office/drawing/2014/main" id="{A14B2083-04E0-4203-5E14-F2644DDA1EE6}"/>
                </a:ext>
              </a:extLst>
            </p:cNvPr>
            <p:cNvSpPr/>
            <p:nvPr/>
          </p:nvSpPr>
          <p:spPr>
            <a:xfrm>
              <a:off x="2385826" y="17357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7452;p68">
              <a:extLst>
                <a:ext uri="{FF2B5EF4-FFF2-40B4-BE49-F238E27FC236}">
                  <a16:creationId xmlns:a16="http://schemas.microsoft.com/office/drawing/2014/main" id="{E29D2B3A-12C3-2275-7149-68DDAA2C9242}"/>
                </a:ext>
              </a:extLst>
            </p:cNvPr>
            <p:cNvSpPr/>
            <p:nvPr/>
          </p:nvSpPr>
          <p:spPr>
            <a:xfrm>
              <a:off x="2385676" y="173522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7453;p68">
              <a:extLst>
                <a:ext uri="{FF2B5EF4-FFF2-40B4-BE49-F238E27FC236}">
                  <a16:creationId xmlns:a16="http://schemas.microsoft.com/office/drawing/2014/main" id="{A950A6F1-40C9-0B7C-B8AB-B3B4040AC799}"/>
                </a:ext>
              </a:extLst>
            </p:cNvPr>
            <p:cNvSpPr/>
            <p:nvPr/>
          </p:nvSpPr>
          <p:spPr>
            <a:xfrm>
              <a:off x="2381264" y="1715682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7454;p68">
              <a:extLst>
                <a:ext uri="{FF2B5EF4-FFF2-40B4-BE49-F238E27FC236}">
                  <a16:creationId xmlns:a16="http://schemas.microsoft.com/office/drawing/2014/main" id="{45E457E4-6A1A-1657-3233-5FB83264FDA8}"/>
                </a:ext>
              </a:extLst>
            </p:cNvPr>
            <p:cNvSpPr/>
            <p:nvPr/>
          </p:nvSpPr>
          <p:spPr>
            <a:xfrm>
              <a:off x="2379404" y="173132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7455;p68">
              <a:extLst>
                <a:ext uri="{FF2B5EF4-FFF2-40B4-BE49-F238E27FC236}">
                  <a16:creationId xmlns:a16="http://schemas.microsoft.com/office/drawing/2014/main" id="{AD9F9C47-7A0E-125E-24ED-AF8E7C4EB246}"/>
                </a:ext>
              </a:extLst>
            </p:cNvPr>
            <p:cNvSpPr/>
            <p:nvPr/>
          </p:nvSpPr>
          <p:spPr>
            <a:xfrm>
              <a:off x="2385826" y="1735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7456;p68">
              <a:extLst>
                <a:ext uri="{FF2B5EF4-FFF2-40B4-BE49-F238E27FC236}">
                  <a16:creationId xmlns:a16="http://schemas.microsoft.com/office/drawing/2014/main" id="{AD3C307D-B67F-872F-99EF-3463E2670564}"/>
                </a:ext>
              </a:extLst>
            </p:cNvPr>
            <p:cNvSpPr/>
            <p:nvPr/>
          </p:nvSpPr>
          <p:spPr>
            <a:xfrm>
              <a:off x="2497528" y="1743000"/>
              <a:ext cx="87140" cy="73726"/>
            </a:xfrm>
            <a:custGeom>
              <a:avLst/>
              <a:gdLst/>
              <a:ahLst/>
              <a:cxnLst/>
              <a:rect l="l" t="t" r="r" b="b"/>
              <a:pathLst>
                <a:path w="6418" h="5430" extrusionOk="0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7457;p68">
              <a:extLst>
                <a:ext uri="{FF2B5EF4-FFF2-40B4-BE49-F238E27FC236}">
                  <a16:creationId xmlns:a16="http://schemas.microsoft.com/office/drawing/2014/main" id="{1E4A3F5B-867C-BCB5-4000-3969C1E86502}"/>
                </a:ext>
              </a:extLst>
            </p:cNvPr>
            <p:cNvSpPr/>
            <p:nvPr/>
          </p:nvSpPr>
          <p:spPr>
            <a:xfrm>
              <a:off x="2595449" y="1751378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7458;p68">
              <a:extLst>
                <a:ext uri="{FF2B5EF4-FFF2-40B4-BE49-F238E27FC236}">
                  <a16:creationId xmlns:a16="http://schemas.microsoft.com/office/drawing/2014/main" id="{F4EF782D-D9B1-9138-14A0-7485D432F61D}"/>
                </a:ext>
              </a:extLst>
            </p:cNvPr>
            <p:cNvSpPr/>
            <p:nvPr/>
          </p:nvSpPr>
          <p:spPr>
            <a:xfrm>
              <a:off x="2589692" y="1751432"/>
              <a:ext cx="11134" cy="4046"/>
            </a:xfrm>
            <a:custGeom>
              <a:avLst/>
              <a:gdLst/>
              <a:ahLst/>
              <a:cxnLst/>
              <a:rect l="l" t="t" r="r" b="b"/>
              <a:pathLst>
                <a:path w="820" h="298" extrusionOk="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7459;p68">
              <a:extLst>
                <a:ext uri="{FF2B5EF4-FFF2-40B4-BE49-F238E27FC236}">
                  <a16:creationId xmlns:a16="http://schemas.microsoft.com/office/drawing/2014/main" id="{A19BEB0B-C493-68E1-03BC-924E6B859286}"/>
                </a:ext>
              </a:extLst>
            </p:cNvPr>
            <p:cNvSpPr/>
            <p:nvPr/>
          </p:nvSpPr>
          <p:spPr>
            <a:xfrm>
              <a:off x="2541736" y="1751432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7460;p68">
              <a:extLst>
                <a:ext uri="{FF2B5EF4-FFF2-40B4-BE49-F238E27FC236}">
                  <a16:creationId xmlns:a16="http://schemas.microsoft.com/office/drawing/2014/main" id="{226AFE73-E92D-E3FE-30CC-B026BFC3803E}"/>
                </a:ext>
              </a:extLst>
            </p:cNvPr>
            <p:cNvSpPr/>
            <p:nvPr/>
          </p:nvSpPr>
          <p:spPr>
            <a:xfrm>
              <a:off x="2550955" y="175403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7461;p68">
              <a:extLst>
                <a:ext uri="{FF2B5EF4-FFF2-40B4-BE49-F238E27FC236}">
                  <a16:creationId xmlns:a16="http://schemas.microsoft.com/office/drawing/2014/main" id="{A051697F-1117-9319-B578-71315CBB0B0B}"/>
                </a:ext>
              </a:extLst>
            </p:cNvPr>
            <p:cNvSpPr/>
            <p:nvPr/>
          </p:nvSpPr>
          <p:spPr>
            <a:xfrm>
              <a:off x="2549950" y="17535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7462;p68">
              <a:extLst>
                <a:ext uri="{FF2B5EF4-FFF2-40B4-BE49-F238E27FC236}">
                  <a16:creationId xmlns:a16="http://schemas.microsoft.com/office/drawing/2014/main" id="{D53BB1F5-C977-A86D-4713-F0BE3967E8DC}"/>
                </a:ext>
              </a:extLst>
            </p:cNvPr>
            <p:cNvSpPr/>
            <p:nvPr/>
          </p:nvSpPr>
          <p:spPr>
            <a:xfrm>
              <a:off x="2550236" y="175361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7463;p68">
              <a:extLst>
                <a:ext uri="{FF2B5EF4-FFF2-40B4-BE49-F238E27FC236}">
                  <a16:creationId xmlns:a16="http://schemas.microsoft.com/office/drawing/2014/main" id="{477F5C37-ADE4-EA81-CEED-9F58B2AE4EC8}"/>
                </a:ext>
              </a:extLst>
            </p:cNvPr>
            <p:cNvSpPr/>
            <p:nvPr/>
          </p:nvSpPr>
          <p:spPr>
            <a:xfrm>
              <a:off x="2549244" y="1753278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7464;p68">
              <a:extLst>
                <a:ext uri="{FF2B5EF4-FFF2-40B4-BE49-F238E27FC236}">
                  <a16:creationId xmlns:a16="http://schemas.microsoft.com/office/drawing/2014/main" id="{24AAD859-BF4B-1954-3F4E-252CF33CEACC}"/>
                </a:ext>
              </a:extLst>
            </p:cNvPr>
            <p:cNvSpPr/>
            <p:nvPr/>
          </p:nvSpPr>
          <p:spPr>
            <a:xfrm>
              <a:off x="2550480" y="1753754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7465;p68">
              <a:extLst>
                <a:ext uri="{FF2B5EF4-FFF2-40B4-BE49-F238E27FC236}">
                  <a16:creationId xmlns:a16="http://schemas.microsoft.com/office/drawing/2014/main" id="{9E6F1BD0-37AC-DBDA-D5F2-8D18EB9642AA}"/>
                </a:ext>
              </a:extLst>
            </p:cNvPr>
            <p:cNvSpPr/>
            <p:nvPr/>
          </p:nvSpPr>
          <p:spPr>
            <a:xfrm>
              <a:off x="2550711" y="175390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7466;p68">
              <a:extLst>
                <a:ext uri="{FF2B5EF4-FFF2-40B4-BE49-F238E27FC236}">
                  <a16:creationId xmlns:a16="http://schemas.microsoft.com/office/drawing/2014/main" id="{D39CDBCE-831F-C914-2CF4-5B31B01D6701}"/>
                </a:ext>
              </a:extLst>
            </p:cNvPr>
            <p:cNvSpPr/>
            <p:nvPr/>
          </p:nvSpPr>
          <p:spPr>
            <a:xfrm>
              <a:off x="2549625" y="17533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7467;p68">
              <a:extLst>
                <a:ext uri="{FF2B5EF4-FFF2-40B4-BE49-F238E27FC236}">
                  <a16:creationId xmlns:a16="http://schemas.microsoft.com/office/drawing/2014/main" id="{5DE1942D-F2AA-858D-F7A8-9E02947CADEE}"/>
                </a:ext>
              </a:extLst>
            </p:cNvPr>
            <p:cNvSpPr/>
            <p:nvPr/>
          </p:nvSpPr>
          <p:spPr>
            <a:xfrm>
              <a:off x="2551756" y="1754568"/>
              <a:ext cx="1439" cy="910"/>
            </a:xfrm>
            <a:custGeom>
              <a:avLst/>
              <a:gdLst/>
              <a:ahLst/>
              <a:cxnLst/>
              <a:rect l="l" t="t" r="r" b="b"/>
              <a:pathLst>
                <a:path w="106" h="67" extrusionOk="0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7468;p68">
              <a:extLst>
                <a:ext uri="{FF2B5EF4-FFF2-40B4-BE49-F238E27FC236}">
                  <a16:creationId xmlns:a16="http://schemas.microsoft.com/office/drawing/2014/main" id="{9A563B93-1E22-BA97-FD21-6F2C832EF5DF}"/>
                </a:ext>
              </a:extLst>
            </p:cNvPr>
            <p:cNvSpPr/>
            <p:nvPr/>
          </p:nvSpPr>
          <p:spPr>
            <a:xfrm>
              <a:off x="2542917" y="1751147"/>
              <a:ext cx="543" cy="149"/>
            </a:xfrm>
            <a:custGeom>
              <a:avLst/>
              <a:gdLst/>
              <a:ahLst/>
              <a:cxnLst/>
              <a:rect l="l" t="t" r="r" b="b"/>
              <a:pathLst>
                <a:path w="40" h="11" extrusionOk="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7469;p68">
              <a:extLst>
                <a:ext uri="{FF2B5EF4-FFF2-40B4-BE49-F238E27FC236}">
                  <a16:creationId xmlns:a16="http://schemas.microsoft.com/office/drawing/2014/main" id="{CEEB81C5-16A6-F9F1-C3DC-C6AF978DFF1B}"/>
                </a:ext>
              </a:extLst>
            </p:cNvPr>
            <p:cNvSpPr/>
            <p:nvPr/>
          </p:nvSpPr>
          <p:spPr>
            <a:xfrm>
              <a:off x="2508784" y="176877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7470;p68">
              <a:extLst>
                <a:ext uri="{FF2B5EF4-FFF2-40B4-BE49-F238E27FC236}">
                  <a16:creationId xmlns:a16="http://schemas.microsoft.com/office/drawing/2014/main" id="{F50EF0B4-0AA5-763E-16C2-06E903A63B94}"/>
                </a:ext>
              </a:extLst>
            </p:cNvPr>
            <p:cNvSpPr/>
            <p:nvPr/>
          </p:nvSpPr>
          <p:spPr>
            <a:xfrm>
              <a:off x="2511499" y="177044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7471;p68">
              <a:extLst>
                <a:ext uri="{FF2B5EF4-FFF2-40B4-BE49-F238E27FC236}">
                  <a16:creationId xmlns:a16="http://schemas.microsoft.com/office/drawing/2014/main" id="{D588387C-9BB2-6D4B-B23F-699F44F40BD5}"/>
                </a:ext>
              </a:extLst>
            </p:cNvPr>
            <p:cNvSpPr/>
            <p:nvPr/>
          </p:nvSpPr>
          <p:spPr>
            <a:xfrm>
              <a:off x="2509734" y="1769965"/>
              <a:ext cx="1018" cy="394"/>
            </a:xfrm>
            <a:custGeom>
              <a:avLst/>
              <a:gdLst/>
              <a:ahLst/>
              <a:cxnLst/>
              <a:rect l="l" t="t" r="r" b="b"/>
              <a:pathLst>
                <a:path w="75" h="29" extrusionOk="0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9" name="Google Shape;7472;p68">
              <a:extLst>
                <a:ext uri="{FF2B5EF4-FFF2-40B4-BE49-F238E27FC236}">
                  <a16:creationId xmlns:a16="http://schemas.microsoft.com/office/drawing/2014/main" id="{5EE072BF-32B6-0BC4-6E89-B11F12C65204}"/>
                </a:ext>
              </a:extLst>
            </p:cNvPr>
            <p:cNvSpPr/>
            <p:nvPr/>
          </p:nvSpPr>
          <p:spPr>
            <a:xfrm>
              <a:off x="2510888" y="1770345"/>
              <a:ext cx="475" cy="54"/>
            </a:xfrm>
            <a:custGeom>
              <a:avLst/>
              <a:gdLst/>
              <a:ahLst/>
              <a:cxnLst/>
              <a:rect l="l" t="t" r="r" b="b"/>
              <a:pathLst>
                <a:path w="35" h="4" extrusionOk="0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0" name="Google Shape;7473;p68">
              <a:extLst>
                <a:ext uri="{FF2B5EF4-FFF2-40B4-BE49-F238E27FC236}">
                  <a16:creationId xmlns:a16="http://schemas.microsoft.com/office/drawing/2014/main" id="{EF0B8FB1-221C-E88F-4CA7-A941D0138032}"/>
                </a:ext>
              </a:extLst>
            </p:cNvPr>
            <p:cNvSpPr/>
            <p:nvPr/>
          </p:nvSpPr>
          <p:spPr>
            <a:xfrm>
              <a:off x="2509354" y="176968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7474;p68">
              <a:extLst>
                <a:ext uri="{FF2B5EF4-FFF2-40B4-BE49-F238E27FC236}">
                  <a16:creationId xmlns:a16="http://schemas.microsoft.com/office/drawing/2014/main" id="{00C6D604-741A-607B-9CD8-1FE0132FEA8D}"/>
                </a:ext>
              </a:extLst>
            </p:cNvPr>
            <p:cNvSpPr/>
            <p:nvPr/>
          </p:nvSpPr>
          <p:spPr>
            <a:xfrm>
              <a:off x="2509069" y="1769300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7475;p68">
              <a:extLst>
                <a:ext uri="{FF2B5EF4-FFF2-40B4-BE49-F238E27FC236}">
                  <a16:creationId xmlns:a16="http://schemas.microsoft.com/office/drawing/2014/main" id="{3B57FFF8-59DF-FF63-4859-36CBBD7681BB}"/>
                </a:ext>
              </a:extLst>
            </p:cNvPr>
            <p:cNvSpPr/>
            <p:nvPr/>
          </p:nvSpPr>
          <p:spPr>
            <a:xfrm>
              <a:off x="2534975" y="1750997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7476;p68">
              <a:extLst>
                <a:ext uri="{FF2B5EF4-FFF2-40B4-BE49-F238E27FC236}">
                  <a16:creationId xmlns:a16="http://schemas.microsoft.com/office/drawing/2014/main" id="{7A13F10F-641E-EE67-0A7B-CA4C504119FE}"/>
                </a:ext>
              </a:extLst>
            </p:cNvPr>
            <p:cNvSpPr/>
            <p:nvPr/>
          </p:nvSpPr>
          <p:spPr>
            <a:xfrm>
              <a:off x="2536780" y="175004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7477;p68">
              <a:extLst>
                <a:ext uri="{FF2B5EF4-FFF2-40B4-BE49-F238E27FC236}">
                  <a16:creationId xmlns:a16="http://schemas.microsoft.com/office/drawing/2014/main" id="{FD318E88-E366-6390-EFCA-36966584437B}"/>
                </a:ext>
              </a:extLst>
            </p:cNvPr>
            <p:cNvSpPr/>
            <p:nvPr/>
          </p:nvSpPr>
          <p:spPr>
            <a:xfrm>
              <a:off x="2512219" y="1770291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7478;p68">
              <a:extLst>
                <a:ext uri="{FF2B5EF4-FFF2-40B4-BE49-F238E27FC236}">
                  <a16:creationId xmlns:a16="http://schemas.microsoft.com/office/drawing/2014/main" id="{3FDD6055-926F-1678-7E6A-13E15099F858}"/>
                </a:ext>
              </a:extLst>
            </p:cNvPr>
            <p:cNvSpPr/>
            <p:nvPr/>
          </p:nvSpPr>
          <p:spPr>
            <a:xfrm>
              <a:off x="2503230" y="1767779"/>
              <a:ext cx="679" cy="204"/>
            </a:xfrm>
            <a:custGeom>
              <a:avLst/>
              <a:gdLst/>
              <a:ahLst/>
              <a:cxnLst/>
              <a:rect l="l" t="t" r="r" b="b"/>
              <a:pathLst>
                <a:path w="50" h="15" extrusionOk="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7479;p68">
              <a:extLst>
                <a:ext uri="{FF2B5EF4-FFF2-40B4-BE49-F238E27FC236}">
                  <a16:creationId xmlns:a16="http://schemas.microsoft.com/office/drawing/2014/main" id="{C76010BE-A632-8956-5ECE-EAF759B2EAD1}"/>
                </a:ext>
              </a:extLst>
            </p:cNvPr>
            <p:cNvSpPr/>
            <p:nvPr/>
          </p:nvSpPr>
          <p:spPr>
            <a:xfrm>
              <a:off x="2542917" y="1751187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7480;p68">
              <a:extLst>
                <a:ext uri="{FF2B5EF4-FFF2-40B4-BE49-F238E27FC236}">
                  <a16:creationId xmlns:a16="http://schemas.microsoft.com/office/drawing/2014/main" id="{51DE1A5B-42A2-8014-27FA-6B4538955558}"/>
                </a:ext>
              </a:extLst>
            </p:cNvPr>
            <p:cNvSpPr/>
            <p:nvPr/>
          </p:nvSpPr>
          <p:spPr>
            <a:xfrm>
              <a:off x="2502035" y="1769436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7481;p68">
              <a:extLst>
                <a:ext uri="{FF2B5EF4-FFF2-40B4-BE49-F238E27FC236}">
                  <a16:creationId xmlns:a16="http://schemas.microsoft.com/office/drawing/2014/main" id="{66CD1C9D-7C1E-DC94-E8F3-A498C5AFBD23}"/>
                </a:ext>
              </a:extLst>
            </p:cNvPr>
            <p:cNvSpPr/>
            <p:nvPr/>
          </p:nvSpPr>
          <p:spPr>
            <a:xfrm>
              <a:off x="2499143" y="181379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7482;p68">
              <a:extLst>
                <a:ext uri="{FF2B5EF4-FFF2-40B4-BE49-F238E27FC236}">
                  <a16:creationId xmlns:a16="http://schemas.microsoft.com/office/drawing/2014/main" id="{DD7C4ADD-62CC-FBF1-4A0D-18323F8560FC}"/>
                </a:ext>
              </a:extLst>
            </p:cNvPr>
            <p:cNvSpPr/>
            <p:nvPr/>
          </p:nvSpPr>
          <p:spPr>
            <a:xfrm>
              <a:off x="2500230" y="1774663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7483;p68">
              <a:extLst>
                <a:ext uri="{FF2B5EF4-FFF2-40B4-BE49-F238E27FC236}">
                  <a16:creationId xmlns:a16="http://schemas.microsoft.com/office/drawing/2014/main" id="{D3DB31ED-B3E0-7CD1-CCAB-3ADE5827B7C3}"/>
                </a:ext>
              </a:extLst>
            </p:cNvPr>
            <p:cNvSpPr/>
            <p:nvPr/>
          </p:nvSpPr>
          <p:spPr>
            <a:xfrm>
              <a:off x="2502131" y="1767969"/>
              <a:ext cx="1113" cy="1385"/>
            </a:xfrm>
            <a:custGeom>
              <a:avLst/>
              <a:gdLst/>
              <a:ahLst/>
              <a:cxnLst/>
              <a:rect l="l" t="t" r="r" b="b"/>
              <a:pathLst>
                <a:path w="82" h="102" extrusionOk="0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7484;p68">
              <a:extLst>
                <a:ext uri="{FF2B5EF4-FFF2-40B4-BE49-F238E27FC236}">
                  <a16:creationId xmlns:a16="http://schemas.microsoft.com/office/drawing/2014/main" id="{C874F863-87A2-00DF-1006-59A60E102BA5}"/>
                </a:ext>
              </a:extLst>
            </p:cNvPr>
            <p:cNvSpPr/>
            <p:nvPr/>
          </p:nvSpPr>
          <p:spPr>
            <a:xfrm>
              <a:off x="2500664" y="1769911"/>
              <a:ext cx="1480" cy="4725"/>
            </a:xfrm>
            <a:custGeom>
              <a:avLst/>
              <a:gdLst/>
              <a:ahLst/>
              <a:cxnLst/>
              <a:rect l="l" t="t" r="r" b="b"/>
              <a:pathLst>
                <a:path w="109" h="348" extrusionOk="0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7485;p68">
              <a:extLst>
                <a:ext uri="{FF2B5EF4-FFF2-40B4-BE49-F238E27FC236}">
                  <a16:creationId xmlns:a16="http://schemas.microsoft.com/office/drawing/2014/main" id="{CD8E7A40-8F27-EBFD-3621-FF76D27C8DD9}"/>
                </a:ext>
              </a:extLst>
            </p:cNvPr>
            <p:cNvSpPr/>
            <p:nvPr/>
          </p:nvSpPr>
          <p:spPr>
            <a:xfrm>
              <a:off x="2503081" y="1767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7486;p68">
              <a:extLst>
                <a:ext uri="{FF2B5EF4-FFF2-40B4-BE49-F238E27FC236}">
                  <a16:creationId xmlns:a16="http://schemas.microsoft.com/office/drawing/2014/main" id="{080E7E8F-3D5F-00E6-7BB7-BA2A7BFB40F8}"/>
                </a:ext>
              </a:extLst>
            </p:cNvPr>
            <p:cNvSpPr/>
            <p:nvPr/>
          </p:nvSpPr>
          <p:spPr>
            <a:xfrm>
              <a:off x="2579848" y="175789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7487;p68">
              <a:extLst>
                <a:ext uri="{FF2B5EF4-FFF2-40B4-BE49-F238E27FC236}">
                  <a16:creationId xmlns:a16="http://schemas.microsoft.com/office/drawing/2014/main" id="{C34244DF-F28B-0358-3BD5-0836EC0745D6}"/>
                </a:ext>
              </a:extLst>
            </p:cNvPr>
            <p:cNvSpPr/>
            <p:nvPr/>
          </p:nvSpPr>
          <p:spPr>
            <a:xfrm>
              <a:off x="2583419" y="175822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7488;p68">
              <a:extLst>
                <a:ext uri="{FF2B5EF4-FFF2-40B4-BE49-F238E27FC236}">
                  <a16:creationId xmlns:a16="http://schemas.microsoft.com/office/drawing/2014/main" id="{2628A307-1056-BF46-77BC-CD7F49419D67}"/>
                </a:ext>
              </a:extLst>
            </p:cNvPr>
            <p:cNvSpPr/>
            <p:nvPr/>
          </p:nvSpPr>
          <p:spPr>
            <a:xfrm>
              <a:off x="2556318" y="1754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7489;p68">
              <a:extLst>
                <a:ext uri="{FF2B5EF4-FFF2-40B4-BE49-F238E27FC236}">
                  <a16:creationId xmlns:a16="http://schemas.microsoft.com/office/drawing/2014/main" id="{7A1C9FBA-5ADA-EF85-4231-FC0BDE55A71F}"/>
                </a:ext>
              </a:extLst>
            </p:cNvPr>
            <p:cNvSpPr/>
            <p:nvPr/>
          </p:nvSpPr>
          <p:spPr>
            <a:xfrm>
              <a:off x="2582319" y="175846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7490;p68">
              <a:extLst>
                <a:ext uri="{FF2B5EF4-FFF2-40B4-BE49-F238E27FC236}">
                  <a16:creationId xmlns:a16="http://schemas.microsoft.com/office/drawing/2014/main" id="{6ED7068F-1A35-BE12-506A-0E154760A7E8}"/>
                </a:ext>
              </a:extLst>
            </p:cNvPr>
            <p:cNvSpPr/>
            <p:nvPr/>
          </p:nvSpPr>
          <p:spPr>
            <a:xfrm>
              <a:off x="2584030" y="175812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7491;p68">
              <a:extLst>
                <a:ext uri="{FF2B5EF4-FFF2-40B4-BE49-F238E27FC236}">
                  <a16:creationId xmlns:a16="http://schemas.microsoft.com/office/drawing/2014/main" id="{6B233B30-1458-24D5-9F0B-5E9E2E626768}"/>
                </a:ext>
              </a:extLst>
            </p:cNvPr>
            <p:cNvSpPr/>
            <p:nvPr/>
          </p:nvSpPr>
          <p:spPr>
            <a:xfrm>
              <a:off x="2551335" y="1754283"/>
              <a:ext cx="394" cy="244"/>
            </a:xfrm>
            <a:custGeom>
              <a:avLst/>
              <a:gdLst/>
              <a:ahLst/>
              <a:cxnLst/>
              <a:rect l="l" t="t" r="r" b="b"/>
              <a:pathLst>
                <a:path w="29" h="18" extrusionOk="0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7492;p68">
              <a:extLst>
                <a:ext uri="{FF2B5EF4-FFF2-40B4-BE49-F238E27FC236}">
                  <a16:creationId xmlns:a16="http://schemas.microsoft.com/office/drawing/2014/main" id="{03C82E49-5DF5-1E9A-8C98-974F483D0AA5}"/>
                </a:ext>
              </a:extLst>
            </p:cNvPr>
            <p:cNvSpPr/>
            <p:nvPr/>
          </p:nvSpPr>
          <p:spPr>
            <a:xfrm>
              <a:off x="2582890" y="1758370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7493;p68">
              <a:extLst>
                <a:ext uri="{FF2B5EF4-FFF2-40B4-BE49-F238E27FC236}">
                  <a16:creationId xmlns:a16="http://schemas.microsoft.com/office/drawing/2014/main" id="{4FA1E429-33C9-B91D-4EB6-4D1BE2BC9876}"/>
                </a:ext>
              </a:extLst>
            </p:cNvPr>
            <p:cNvSpPr/>
            <p:nvPr/>
          </p:nvSpPr>
          <p:spPr>
            <a:xfrm>
              <a:off x="2581803" y="17585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7494;p68">
              <a:extLst>
                <a:ext uri="{FF2B5EF4-FFF2-40B4-BE49-F238E27FC236}">
                  <a16:creationId xmlns:a16="http://schemas.microsoft.com/office/drawing/2014/main" id="{F48B1DCB-B0CD-C202-7CDB-B48553F561E1}"/>
                </a:ext>
              </a:extLst>
            </p:cNvPr>
            <p:cNvSpPr/>
            <p:nvPr/>
          </p:nvSpPr>
          <p:spPr>
            <a:xfrm>
              <a:off x="2596494" y="1752423"/>
              <a:ext cx="2811" cy="1344"/>
            </a:xfrm>
            <a:custGeom>
              <a:avLst/>
              <a:gdLst/>
              <a:ahLst/>
              <a:cxnLst/>
              <a:rect l="l" t="t" r="r" b="b"/>
              <a:pathLst>
                <a:path w="207" h="99" extrusionOk="0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7495;p68">
              <a:extLst>
                <a:ext uri="{FF2B5EF4-FFF2-40B4-BE49-F238E27FC236}">
                  <a16:creationId xmlns:a16="http://schemas.microsoft.com/office/drawing/2014/main" id="{62E16D26-E8B2-5E72-C7AD-D0FDC32605A4}"/>
                </a:ext>
              </a:extLst>
            </p:cNvPr>
            <p:cNvSpPr/>
            <p:nvPr/>
          </p:nvSpPr>
          <p:spPr>
            <a:xfrm>
              <a:off x="2600147" y="1753618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7496;p68">
              <a:extLst>
                <a:ext uri="{FF2B5EF4-FFF2-40B4-BE49-F238E27FC236}">
                  <a16:creationId xmlns:a16="http://schemas.microsoft.com/office/drawing/2014/main" id="{C916DE9F-F6A3-E3AE-FAD6-1F84A9463C69}"/>
                </a:ext>
              </a:extLst>
            </p:cNvPr>
            <p:cNvSpPr/>
            <p:nvPr/>
          </p:nvSpPr>
          <p:spPr>
            <a:xfrm>
              <a:off x="2596250" y="175209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7497;p68">
              <a:extLst>
                <a:ext uri="{FF2B5EF4-FFF2-40B4-BE49-F238E27FC236}">
                  <a16:creationId xmlns:a16="http://schemas.microsoft.com/office/drawing/2014/main" id="{39A35552-4254-E9DA-8978-8FD91E27CCF8}"/>
                </a:ext>
              </a:extLst>
            </p:cNvPr>
            <p:cNvSpPr/>
            <p:nvPr/>
          </p:nvSpPr>
          <p:spPr>
            <a:xfrm>
              <a:off x="2599536" y="1753563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7498;p68">
              <a:extLst>
                <a:ext uri="{FF2B5EF4-FFF2-40B4-BE49-F238E27FC236}">
                  <a16:creationId xmlns:a16="http://schemas.microsoft.com/office/drawing/2014/main" id="{8E40C8A9-55F4-5508-A04A-96A760199A5B}"/>
                </a:ext>
              </a:extLst>
            </p:cNvPr>
            <p:cNvSpPr/>
            <p:nvPr/>
          </p:nvSpPr>
          <p:spPr>
            <a:xfrm>
              <a:off x="2595639" y="1751473"/>
              <a:ext cx="190" cy="163"/>
            </a:xfrm>
            <a:custGeom>
              <a:avLst/>
              <a:gdLst/>
              <a:ahLst/>
              <a:cxnLst/>
              <a:rect l="l" t="t" r="r" b="b"/>
              <a:pathLst>
                <a:path w="14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7499;p68">
              <a:extLst>
                <a:ext uri="{FF2B5EF4-FFF2-40B4-BE49-F238E27FC236}">
                  <a16:creationId xmlns:a16="http://schemas.microsoft.com/office/drawing/2014/main" id="{DCD07379-D986-D125-A800-650086734A26}"/>
                </a:ext>
              </a:extLst>
            </p:cNvPr>
            <p:cNvSpPr/>
            <p:nvPr/>
          </p:nvSpPr>
          <p:spPr>
            <a:xfrm>
              <a:off x="2595965" y="175175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7500;p68">
              <a:extLst>
                <a:ext uri="{FF2B5EF4-FFF2-40B4-BE49-F238E27FC236}">
                  <a16:creationId xmlns:a16="http://schemas.microsoft.com/office/drawing/2014/main" id="{4CD57604-E8D0-17FB-86C8-D948022B87D9}"/>
                </a:ext>
              </a:extLst>
            </p:cNvPr>
            <p:cNvSpPr/>
            <p:nvPr/>
          </p:nvSpPr>
          <p:spPr>
            <a:xfrm>
              <a:off x="2600812" y="1753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7501;p68">
              <a:extLst>
                <a:ext uri="{FF2B5EF4-FFF2-40B4-BE49-F238E27FC236}">
                  <a16:creationId xmlns:a16="http://schemas.microsoft.com/office/drawing/2014/main" id="{56ED4503-5FE2-C8C9-FD76-CFDB0C225129}"/>
                </a:ext>
              </a:extLst>
            </p:cNvPr>
            <p:cNvSpPr/>
            <p:nvPr/>
          </p:nvSpPr>
          <p:spPr>
            <a:xfrm>
              <a:off x="2578952" y="1755709"/>
              <a:ext cx="774" cy="2050"/>
            </a:xfrm>
            <a:custGeom>
              <a:avLst/>
              <a:gdLst/>
              <a:ahLst/>
              <a:cxnLst/>
              <a:rect l="l" t="t" r="r" b="b"/>
              <a:pathLst>
                <a:path w="57" h="151" extrusionOk="0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7502;p68">
              <a:extLst>
                <a:ext uri="{FF2B5EF4-FFF2-40B4-BE49-F238E27FC236}">
                  <a16:creationId xmlns:a16="http://schemas.microsoft.com/office/drawing/2014/main" id="{A306F421-BD95-FF75-A58E-C9FBFCC094B5}"/>
                </a:ext>
              </a:extLst>
            </p:cNvPr>
            <p:cNvSpPr/>
            <p:nvPr/>
          </p:nvSpPr>
          <p:spPr>
            <a:xfrm>
              <a:off x="2556183" y="17548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7503;p68">
              <a:extLst>
                <a:ext uri="{FF2B5EF4-FFF2-40B4-BE49-F238E27FC236}">
                  <a16:creationId xmlns:a16="http://schemas.microsoft.com/office/drawing/2014/main" id="{72FCDB61-77AE-639D-BBC7-4F3B35CF28F7}"/>
                </a:ext>
              </a:extLst>
            </p:cNvPr>
            <p:cNvSpPr/>
            <p:nvPr/>
          </p:nvSpPr>
          <p:spPr>
            <a:xfrm>
              <a:off x="2556033" y="175513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7504;p68">
              <a:extLst>
                <a:ext uri="{FF2B5EF4-FFF2-40B4-BE49-F238E27FC236}">
                  <a16:creationId xmlns:a16="http://schemas.microsoft.com/office/drawing/2014/main" id="{65934271-6E6B-43AC-BB08-9D4DE6C35179}"/>
                </a:ext>
              </a:extLst>
            </p:cNvPr>
            <p:cNvSpPr/>
            <p:nvPr/>
          </p:nvSpPr>
          <p:spPr>
            <a:xfrm>
              <a:off x="2589692" y="1751378"/>
              <a:ext cx="5716" cy="4100"/>
            </a:xfrm>
            <a:custGeom>
              <a:avLst/>
              <a:gdLst/>
              <a:ahLst/>
              <a:cxnLst/>
              <a:rect l="l" t="t" r="r" b="b"/>
              <a:pathLst>
                <a:path w="421" h="302" extrusionOk="0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7505;p68">
              <a:extLst>
                <a:ext uri="{FF2B5EF4-FFF2-40B4-BE49-F238E27FC236}">
                  <a16:creationId xmlns:a16="http://schemas.microsoft.com/office/drawing/2014/main" id="{4BB3DCBC-6B50-0730-4DFB-CC733E314C98}"/>
                </a:ext>
              </a:extLst>
            </p:cNvPr>
            <p:cNvSpPr/>
            <p:nvPr/>
          </p:nvSpPr>
          <p:spPr>
            <a:xfrm>
              <a:off x="2552951" y="175527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7506;p68">
              <a:extLst>
                <a:ext uri="{FF2B5EF4-FFF2-40B4-BE49-F238E27FC236}">
                  <a16:creationId xmlns:a16="http://schemas.microsoft.com/office/drawing/2014/main" id="{07C3EA42-A692-C90B-6638-B69083AE1077}"/>
                </a:ext>
              </a:extLst>
            </p:cNvPr>
            <p:cNvSpPr/>
            <p:nvPr/>
          </p:nvSpPr>
          <p:spPr>
            <a:xfrm>
              <a:off x="2551566" y="1754419"/>
              <a:ext cx="1398" cy="828"/>
            </a:xfrm>
            <a:custGeom>
              <a:avLst/>
              <a:gdLst/>
              <a:ahLst/>
              <a:cxnLst/>
              <a:rect l="l" t="t" r="r" b="b"/>
              <a:pathLst>
                <a:path w="103" h="61" extrusionOk="0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7507;p68">
              <a:extLst>
                <a:ext uri="{FF2B5EF4-FFF2-40B4-BE49-F238E27FC236}">
                  <a16:creationId xmlns:a16="http://schemas.microsoft.com/office/drawing/2014/main" id="{2F8453D1-F50C-12FB-C5DC-AC59993E8471}"/>
                </a:ext>
              </a:extLst>
            </p:cNvPr>
            <p:cNvSpPr/>
            <p:nvPr/>
          </p:nvSpPr>
          <p:spPr>
            <a:xfrm>
              <a:off x="2502185" y="1754514"/>
              <a:ext cx="119265" cy="108620"/>
            </a:xfrm>
            <a:custGeom>
              <a:avLst/>
              <a:gdLst/>
              <a:ahLst/>
              <a:cxnLst/>
              <a:rect l="l" t="t" r="r" b="b"/>
              <a:pathLst>
                <a:path w="8784" h="8000" extrusionOk="0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7508;p68">
              <a:extLst>
                <a:ext uri="{FF2B5EF4-FFF2-40B4-BE49-F238E27FC236}">
                  <a16:creationId xmlns:a16="http://schemas.microsoft.com/office/drawing/2014/main" id="{DAE2AEC1-5A16-490F-6A72-5C7AAF9C34AA}"/>
                </a:ext>
              </a:extLst>
            </p:cNvPr>
            <p:cNvSpPr/>
            <p:nvPr/>
          </p:nvSpPr>
          <p:spPr>
            <a:xfrm>
              <a:off x="2562306" y="1858137"/>
              <a:ext cx="4155" cy="353"/>
            </a:xfrm>
            <a:custGeom>
              <a:avLst/>
              <a:gdLst/>
              <a:ahLst/>
              <a:cxnLst/>
              <a:rect l="l" t="t" r="r" b="b"/>
              <a:pathLst>
                <a:path w="306" h="26" extrusionOk="0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7509;p68">
              <a:extLst>
                <a:ext uri="{FF2B5EF4-FFF2-40B4-BE49-F238E27FC236}">
                  <a16:creationId xmlns:a16="http://schemas.microsoft.com/office/drawing/2014/main" id="{6B42ED52-76AE-005E-8421-351A3427F9AA}"/>
                </a:ext>
              </a:extLst>
            </p:cNvPr>
            <p:cNvSpPr/>
            <p:nvPr/>
          </p:nvSpPr>
          <p:spPr>
            <a:xfrm>
              <a:off x="2597961" y="1785077"/>
              <a:ext cx="5431" cy="8187"/>
            </a:xfrm>
            <a:custGeom>
              <a:avLst/>
              <a:gdLst/>
              <a:ahLst/>
              <a:cxnLst/>
              <a:rect l="l" t="t" r="r" b="b"/>
              <a:pathLst>
                <a:path w="400" h="603" extrusionOk="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7510;p68">
              <a:extLst>
                <a:ext uri="{FF2B5EF4-FFF2-40B4-BE49-F238E27FC236}">
                  <a16:creationId xmlns:a16="http://schemas.microsoft.com/office/drawing/2014/main" id="{943E7C0B-36AA-DF53-1038-E0E360133B4D}"/>
                </a:ext>
              </a:extLst>
            </p:cNvPr>
            <p:cNvSpPr/>
            <p:nvPr/>
          </p:nvSpPr>
          <p:spPr>
            <a:xfrm>
              <a:off x="2605903" y="1793210"/>
              <a:ext cx="720" cy="815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7511;p68">
              <a:extLst>
                <a:ext uri="{FF2B5EF4-FFF2-40B4-BE49-F238E27FC236}">
                  <a16:creationId xmlns:a16="http://schemas.microsoft.com/office/drawing/2014/main" id="{5BA73C13-8B54-685F-3078-39705BE68C60}"/>
                </a:ext>
              </a:extLst>
            </p:cNvPr>
            <p:cNvSpPr/>
            <p:nvPr/>
          </p:nvSpPr>
          <p:spPr>
            <a:xfrm>
              <a:off x="2580663" y="182995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7512;p68">
              <a:extLst>
                <a:ext uri="{FF2B5EF4-FFF2-40B4-BE49-F238E27FC236}">
                  <a16:creationId xmlns:a16="http://schemas.microsoft.com/office/drawing/2014/main" id="{AD792CD3-5D16-B76B-C5FC-BBA276D3389D}"/>
                </a:ext>
              </a:extLst>
            </p:cNvPr>
            <p:cNvSpPr/>
            <p:nvPr/>
          </p:nvSpPr>
          <p:spPr>
            <a:xfrm>
              <a:off x="2555273" y="186236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7513;p68">
              <a:extLst>
                <a:ext uri="{FF2B5EF4-FFF2-40B4-BE49-F238E27FC236}">
                  <a16:creationId xmlns:a16="http://schemas.microsoft.com/office/drawing/2014/main" id="{CA18E68D-839A-5F51-AFDF-886E517569BE}"/>
                </a:ext>
              </a:extLst>
            </p:cNvPr>
            <p:cNvSpPr/>
            <p:nvPr/>
          </p:nvSpPr>
          <p:spPr>
            <a:xfrm>
              <a:off x="2554798" y="1863080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7514;p68">
              <a:extLst>
                <a:ext uri="{FF2B5EF4-FFF2-40B4-BE49-F238E27FC236}">
                  <a16:creationId xmlns:a16="http://schemas.microsoft.com/office/drawing/2014/main" id="{5F533C4B-F053-718A-6BEC-BBBBE8E709EF}"/>
                </a:ext>
              </a:extLst>
            </p:cNvPr>
            <p:cNvSpPr/>
            <p:nvPr/>
          </p:nvSpPr>
          <p:spPr>
            <a:xfrm>
              <a:off x="2580853" y="18298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7515;p68">
              <a:extLst>
                <a:ext uri="{FF2B5EF4-FFF2-40B4-BE49-F238E27FC236}">
                  <a16:creationId xmlns:a16="http://schemas.microsoft.com/office/drawing/2014/main" id="{CC38A341-38A0-1C56-8EEE-61637B4F18B4}"/>
                </a:ext>
              </a:extLst>
            </p:cNvPr>
            <p:cNvSpPr/>
            <p:nvPr/>
          </p:nvSpPr>
          <p:spPr>
            <a:xfrm>
              <a:off x="2620255" y="1767725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7516;p68">
              <a:extLst>
                <a:ext uri="{FF2B5EF4-FFF2-40B4-BE49-F238E27FC236}">
                  <a16:creationId xmlns:a16="http://schemas.microsoft.com/office/drawing/2014/main" id="{4F7BD1A0-AC54-B791-C868-F20073579B49}"/>
                </a:ext>
              </a:extLst>
            </p:cNvPr>
            <p:cNvSpPr/>
            <p:nvPr/>
          </p:nvSpPr>
          <p:spPr>
            <a:xfrm>
              <a:off x="2619589" y="1767345"/>
              <a:ext cx="434" cy="258"/>
            </a:xfrm>
            <a:custGeom>
              <a:avLst/>
              <a:gdLst/>
              <a:ahLst/>
              <a:cxnLst/>
              <a:rect l="l" t="t" r="r" b="b"/>
              <a:pathLst>
                <a:path w="32" h="19" extrusionOk="0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4" name="Google Shape;7517;p68">
              <a:extLst>
                <a:ext uri="{FF2B5EF4-FFF2-40B4-BE49-F238E27FC236}">
                  <a16:creationId xmlns:a16="http://schemas.microsoft.com/office/drawing/2014/main" id="{C44EDE5A-6F34-7DD8-53A6-EEEFD0B07C3D}"/>
                </a:ext>
              </a:extLst>
            </p:cNvPr>
            <p:cNvSpPr/>
            <p:nvPr/>
          </p:nvSpPr>
          <p:spPr>
            <a:xfrm>
              <a:off x="2612081" y="1759510"/>
              <a:ext cx="4290" cy="6286"/>
            </a:xfrm>
            <a:custGeom>
              <a:avLst/>
              <a:gdLst/>
              <a:ahLst/>
              <a:cxnLst/>
              <a:rect l="l" t="t" r="r" b="b"/>
              <a:pathLst>
                <a:path w="316" h="463" extrusionOk="0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7518;p68">
              <a:extLst>
                <a:ext uri="{FF2B5EF4-FFF2-40B4-BE49-F238E27FC236}">
                  <a16:creationId xmlns:a16="http://schemas.microsoft.com/office/drawing/2014/main" id="{A4357298-ADB5-58CC-ED3A-589736AA9BB8}"/>
                </a:ext>
              </a:extLst>
            </p:cNvPr>
            <p:cNvSpPr/>
            <p:nvPr/>
          </p:nvSpPr>
          <p:spPr>
            <a:xfrm>
              <a:off x="2620920" y="1768064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7519;p68">
              <a:extLst>
                <a:ext uri="{FF2B5EF4-FFF2-40B4-BE49-F238E27FC236}">
                  <a16:creationId xmlns:a16="http://schemas.microsoft.com/office/drawing/2014/main" id="{B57887C6-287D-B79B-139F-E20ACA7AC711}"/>
                </a:ext>
              </a:extLst>
            </p:cNvPr>
            <p:cNvSpPr/>
            <p:nvPr/>
          </p:nvSpPr>
          <p:spPr>
            <a:xfrm>
              <a:off x="2618870" y="1766964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7520;p68">
              <a:extLst>
                <a:ext uri="{FF2B5EF4-FFF2-40B4-BE49-F238E27FC236}">
                  <a16:creationId xmlns:a16="http://schemas.microsoft.com/office/drawing/2014/main" id="{7D786D0B-2B6C-E00F-0CBF-6ED3C1167A0A}"/>
                </a:ext>
              </a:extLst>
            </p:cNvPr>
            <p:cNvSpPr/>
            <p:nvPr/>
          </p:nvSpPr>
          <p:spPr>
            <a:xfrm>
              <a:off x="2608660" y="1756754"/>
              <a:ext cx="3476" cy="2770"/>
            </a:xfrm>
            <a:custGeom>
              <a:avLst/>
              <a:gdLst/>
              <a:ahLst/>
              <a:cxnLst/>
              <a:rect l="l" t="t" r="r" b="b"/>
              <a:pathLst>
                <a:path w="256" h="204" extrusionOk="0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7521;p68">
              <a:extLst>
                <a:ext uri="{FF2B5EF4-FFF2-40B4-BE49-F238E27FC236}">
                  <a16:creationId xmlns:a16="http://schemas.microsoft.com/office/drawing/2014/main" id="{D861C1D9-CA15-77F8-51F2-7C4F20F38B25}"/>
                </a:ext>
              </a:extLst>
            </p:cNvPr>
            <p:cNvSpPr/>
            <p:nvPr/>
          </p:nvSpPr>
          <p:spPr>
            <a:xfrm>
              <a:off x="2606093" y="1754894"/>
              <a:ext cx="1154" cy="869"/>
            </a:xfrm>
            <a:custGeom>
              <a:avLst/>
              <a:gdLst/>
              <a:ahLst/>
              <a:cxnLst/>
              <a:rect l="l" t="t" r="r" b="b"/>
              <a:pathLst>
                <a:path w="85" h="64" extrusionOk="0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9" name="Google Shape;7522;p68">
              <a:extLst>
                <a:ext uri="{FF2B5EF4-FFF2-40B4-BE49-F238E27FC236}">
                  <a16:creationId xmlns:a16="http://schemas.microsoft.com/office/drawing/2014/main" id="{7536AF09-918D-6B44-2383-C8B1433EBD70}"/>
                </a:ext>
              </a:extLst>
            </p:cNvPr>
            <p:cNvSpPr/>
            <p:nvPr/>
          </p:nvSpPr>
          <p:spPr>
            <a:xfrm>
              <a:off x="2616358" y="1765783"/>
              <a:ext cx="720" cy="339"/>
            </a:xfrm>
            <a:custGeom>
              <a:avLst/>
              <a:gdLst/>
              <a:ahLst/>
              <a:cxnLst/>
              <a:rect l="l" t="t" r="r" b="b"/>
              <a:pathLst>
                <a:path w="53" h="25" extrusionOk="0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0" name="Google Shape;7523;p68">
              <a:extLst>
                <a:ext uri="{FF2B5EF4-FFF2-40B4-BE49-F238E27FC236}">
                  <a16:creationId xmlns:a16="http://schemas.microsoft.com/office/drawing/2014/main" id="{910D5B08-8F9E-1D76-1608-B8DAE28883D2}"/>
                </a:ext>
              </a:extLst>
            </p:cNvPr>
            <p:cNvSpPr/>
            <p:nvPr/>
          </p:nvSpPr>
          <p:spPr>
            <a:xfrm>
              <a:off x="2618164" y="1766639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7524;p68">
              <a:extLst>
                <a:ext uri="{FF2B5EF4-FFF2-40B4-BE49-F238E27FC236}">
                  <a16:creationId xmlns:a16="http://schemas.microsoft.com/office/drawing/2014/main" id="{F61D56BD-246C-6FAE-C669-E2C505071404}"/>
                </a:ext>
              </a:extLst>
            </p:cNvPr>
            <p:cNvSpPr/>
            <p:nvPr/>
          </p:nvSpPr>
          <p:spPr>
            <a:xfrm>
              <a:off x="2607465" y="1755940"/>
              <a:ext cx="1208" cy="828"/>
            </a:xfrm>
            <a:custGeom>
              <a:avLst/>
              <a:gdLst/>
              <a:ahLst/>
              <a:cxnLst/>
              <a:rect l="l" t="t" r="r" b="b"/>
              <a:pathLst>
                <a:path w="89" h="61" extrusionOk="0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7525;p68">
              <a:extLst>
                <a:ext uri="{FF2B5EF4-FFF2-40B4-BE49-F238E27FC236}">
                  <a16:creationId xmlns:a16="http://schemas.microsoft.com/office/drawing/2014/main" id="{06B9A627-CF12-ED3A-3254-61C86B06CF11}"/>
                </a:ext>
              </a:extLst>
            </p:cNvPr>
            <p:cNvSpPr/>
            <p:nvPr/>
          </p:nvSpPr>
          <p:spPr>
            <a:xfrm>
              <a:off x="2617349" y="1766258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7526;p68">
              <a:extLst>
                <a:ext uri="{FF2B5EF4-FFF2-40B4-BE49-F238E27FC236}">
                  <a16:creationId xmlns:a16="http://schemas.microsoft.com/office/drawing/2014/main" id="{497DFE17-9D15-F03A-7E53-82FAAFA8EF41}"/>
                </a:ext>
              </a:extLst>
            </p:cNvPr>
            <p:cNvSpPr/>
            <p:nvPr/>
          </p:nvSpPr>
          <p:spPr>
            <a:xfrm>
              <a:off x="2514350" y="18328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7527;p68">
              <a:extLst>
                <a:ext uri="{FF2B5EF4-FFF2-40B4-BE49-F238E27FC236}">
                  <a16:creationId xmlns:a16="http://schemas.microsoft.com/office/drawing/2014/main" id="{51CC7914-91D3-ECF6-6E12-CBBC2846D84C}"/>
                </a:ext>
              </a:extLst>
            </p:cNvPr>
            <p:cNvSpPr/>
            <p:nvPr/>
          </p:nvSpPr>
          <p:spPr>
            <a:xfrm>
              <a:off x="2505742" y="1822252"/>
              <a:ext cx="1059" cy="910"/>
            </a:xfrm>
            <a:custGeom>
              <a:avLst/>
              <a:gdLst/>
              <a:ahLst/>
              <a:cxnLst/>
              <a:rect l="l" t="t" r="r" b="b"/>
              <a:pathLst>
                <a:path w="78" h="67" extrusionOk="0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7528;p68">
              <a:extLst>
                <a:ext uri="{FF2B5EF4-FFF2-40B4-BE49-F238E27FC236}">
                  <a16:creationId xmlns:a16="http://schemas.microsoft.com/office/drawing/2014/main" id="{92EB88A5-F805-FB96-C29D-E2D672FF1165}"/>
                </a:ext>
              </a:extLst>
            </p:cNvPr>
            <p:cNvSpPr/>
            <p:nvPr/>
          </p:nvSpPr>
          <p:spPr>
            <a:xfrm>
              <a:off x="2514635" y="1833942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7529;p68">
              <a:extLst>
                <a:ext uri="{FF2B5EF4-FFF2-40B4-BE49-F238E27FC236}">
                  <a16:creationId xmlns:a16="http://schemas.microsoft.com/office/drawing/2014/main" id="{29F219FC-D3B1-E918-42D8-BD437395ADAA}"/>
                </a:ext>
              </a:extLst>
            </p:cNvPr>
            <p:cNvSpPr/>
            <p:nvPr/>
          </p:nvSpPr>
          <p:spPr>
            <a:xfrm>
              <a:off x="2517772" y="18378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7530;p68">
              <a:extLst>
                <a:ext uri="{FF2B5EF4-FFF2-40B4-BE49-F238E27FC236}">
                  <a16:creationId xmlns:a16="http://schemas.microsoft.com/office/drawing/2014/main" id="{5DAABDDA-E695-8BDB-8AA9-FDE1BDA03D97}"/>
                </a:ext>
              </a:extLst>
            </p:cNvPr>
            <p:cNvSpPr/>
            <p:nvPr/>
          </p:nvSpPr>
          <p:spPr>
            <a:xfrm>
              <a:off x="2518016" y="183903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7531;p68">
              <a:extLst>
                <a:ext uri="{FF2B5EF4-FFF2-40B4-BE49-F238E27FC236}">
                  <a16:creationId xmlns:a16="http://schemas.microsoft.com/office/drawing/2014/main" id="{C707DE06-26FA-E4D6-DDAB-43A39EDC4CF5}"/>
                </a:ext>
              </a:extLst>
            </p:cNvPr>
            <p:cNvSpPr/>
            <p:nvPr/>
          </p:nvSpPr>
          <p:spPr>
            <a:xfrm>
              <a:off x="2517962" y="183865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7532;p68">
              <a:extLst>
                <a:ext uri="{FF2B5EF4-FFF2-40B4-BE49-F238E27FC236}">
                  <a16:creationId xmlns:a16="http://schemas.microsoft.com/office/drawing/2014/main" id="{2E2061FC-E168-6E1B-61FB-510923CAA98B}"/>
                </a:ext>
              </a:extLst>
            </p:cNvPr>
            <p:cNvSpPr/>
            <p:nvPr/>
          </p:nvSpPr>
          <p:spPr>
            <a:xfrm>
              <a:off x="2517867" y="183821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7533;p68">
              <a:extLst>
                <a:ext uri="{FF2B5EF4-FFF2-40B4-BE49-F238E27FC236}">
                  <a16:creationId xmlns:a16="http://schemas.microsoft.com/office/drawing/2014/main" id="{AD761FD8-1070-5F9A-2203-E2660D5EEA40}"/>
                </a:ext>
              </a:extLst>
            </p:cNvPr>
            <p:cNvSpPr/>
            <p:nvPr/>
          </p:nvSpPr>
          <p:spPr>
            <a:xfrm>
              <a:off x="2514500" y="18336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7534;p68">
              <a:extLst>
                <a:ext uri="{FF2B5EF4-FFF2-40B4-BE49-F238E27FC236}">
                  <a16:creationId xmlns:a16="http://schemas.microsoft.com/office/drawing/2014/main" id="{34C8C524-C6D5-8CBB-35D7-B2D05C747168}"/>
                </a:ext>
              </a:extLst>
            </p:cNvPr>
            <p:cNvSpPr/>
            <p:nvPr/>
          </p:nvSpPr>
          <p:spPr>
            <a:xfrm>
              <a:off x="2514500" y="18333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7535;p68">
              <a:extLst>
                <a:ext uri="{FF2B5EF4-FFF2-40B4-BE49-F238E27FC236}">
                  <a16:creationId xmlns:a16="http://schemas.microsoft.com/office/drawing/2014/main" id="{DFBF0BB4-99D4-B4CC-4191-6015823171A5}"/>
                </a:ext>
              </a:extLst>
            </p:cNvPr>
            <p:cNvSpPr/>
            <p:nvPr/>
          </p:nvSpPr>
          <p:spPr>
            <a:xfrm>
              <a:off x="2503556" y="1818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7536;p68">
              <a:extLst>
                <a:ext uri="{FF2B5EF4-FFF2-40B4-BE49-F238E27FC236}">
                  <a16:creationId xmlns:a16="http://schemas.microsoft.com/office/drawing/2014/main" id="{0DCA441E-F0D9-FAA0-5786-0B510BD49A7A}"/>
                </a:ext>
              </a:extLst>
            </p:cNvPr>
            <p:cNvSpPr/>
            <p:nvPr/>
          </p:nvSpPr>
          <p:spPr>
            <a:xfrm>
              <a:off x="2514310" y="18324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7537;p68">
              <a:extLst>
                <a:ext uri="{FF2B5EF4-FFF2-40B4-BE49-F238E27FC236}">
                  <a16:creationId xmlns:a16="http://schemas.microsoft.com/office/drawing/2014/main" id="{4F9141EF-0C48-E064-30F8-0205C7886C8D}"/>
                </a:ext>
              </a:extLst>
            </p:cNvPr>
            <p:cNvSpPr/>
            <p:nvPr/>
          </p:nvSpPr>
          <p:spPr>
            <a:xfrm>
              <a:off x="2505606" y="18504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7538;p68">
              <a:extLst>
                <a:ext uri="{FF2B5EF4-FFF2-40B4-BE49-F238E27FC236}">
                  <a16:creationId xmlns:a16="http://schemas.microsoft.com/office/drawing/2014/main" id="{59D0A68E-5D91-3E76-34B0-3D2BDBF794F9}"/>
                </a:ext>
              </a:extLst>
            </p:cNvPr>
            <p:cNvSpPr/>
            <p:nvPr/>
          </p:nvSpPr>
          <p:spPr>
            <a:xfrm>
              <a:off x="2503801" y="181925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7539;p68">
              <a:extLst>
                <a:ext uri="{FF2B5EF4-FFF2-40B4-BE49-F238E27FC236}">
                  <a16:creationId xmlns:a16="http://schemas.microsoft.com/office/drawing/2014/main" id="{97578986-4227-64E0-8781-880E6AA74039}"/>
                </a:ext>
              </a:extLst>
            </p:cNvPr>
            <p:cNvSpPr/>
            <p:nvPr/>
          </p:nvSpPr>
          <p:spPr>
            <a:xfrm>
              <a:off x="2514595" y="183379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7540;p68">
              <a:extLst>
                <a:ext uri="{FF2B5EF4-FFF2-40B4-BE49-F238E27FC236}">
                  <a16:creationId xmlns:a16="http://schemas.microsoft.com/office/drawing/2014/main" id="{6FBE9B23-AF80-AFF8-A2C3-ED1403025701}"/>
                </a:ext>
              </a:extLst>
            </p:cNvPr>
            <p:cNvSpPr/>
            <p:nvPr/>
          </p:nvSpPr>
          <p:spPr>
            <a:xfrm>
              <a:off x="2514405" y="183308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8" name="Google Shape;7541;p68">
              <a:extLst>
                <a:ext uri="{FF2B5EF4-FFF2-40B4-BE49-F238E27FC236}">
                  <a16:creationId xmlns:a16="http://schemas.microsoft.com/office/drawing/2014/main" id="{4ED1E469-671B-50FD-DD8F-6D498E82A1DE}"/>
                </a:ext>
              </a:extLst>
            </p:cNvPr>
            <p:cNvSpPr/>
            <p:nvPr/>
          </p:nvSpPr>
          <p:spPr>
            <a:xfrm>
              <a:off x="2514255" y="18321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7542;p68">
              <a:extLst>
                <a:ext uri="{FF2B5EF4-FFF2-40B4-BE49-F238E27FC236}">
                  <a16:creationId xmlns:a16="http://schemas.microsoft.com/office/drawing/2014/main" id="{4FF124E2-FB9D-97C0-44FF-1DB99AE70A46}"/>
                </a:ext>
              </a:extLst>
            </p:cNvPr>
            <p:cNvSpPr/>
            <p:nvPr/>
          </p:nvSpPr>
          <p:spPr>
            <a:xfrm>
              <a:off x="2507412" y="1823623"/>
              <a:ext cx="720" cy="543"/>
            </a:xfrm>
            <a:custGeom>
              <a:avLst/>
              <a:gdLst/>
              <a:ahLst/>
              <a:cxnLst/>
              <a:rect l="l" t="t" r="r" b="b"/>
              <a:pathLst>
                <a:path w="53" h="40" extrusionOk="0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7543;p68">
              <a:extLst>
                <a:ext uri="{FF2B5EF4-FFF2-40B4-BE49-F238E27FC236}">
                  <a16:creationId xmlns:a16="http://schemas.microsoft.com/office/drawing/2014/main" id="{23C227C8-EE5E-347B-FB37-544DC697DCCA}"/>
                </a:ext>
              </a:extLst>
            </p:cNvPr>
            <p:cNvSpPr/>
            <p:nvPr/>
          </p:nvSpPr>
          <p:spPr>
            <a:xfrm>
              <a:off x="2602998" y="1754704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7544;p68">
              <a:extLst>
                <a:ext uri="{FF2B5EF4-FFF2-40B4-BE49-F238E27FC236}">
                  <a16:creationId xmlns:a16="http://schemas.microsoft.com/office/drawing/2014/main" id="{F1B4FBEA-3BDE-C3AE-AEE2-D3F83D600609}"/>
                </a:ext>
              </a:extLst>
            </p:cNvPr>
            <p:cNvSpPr/>
            <p:nvPr/>
          </p:nvSpPr>
          <p:spPr>
            <a:xfrm>
              <a:off x="2605564" y="1754799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7545;p68">
              <a:extLst>
                <a:ext uri="{FF2B5EF4-FFF2-40B4-BE49-F238E27FC236}">
                  <a16:creationId xmlns:a16="http://schemas.microsoft.com/office/drawing/2014/main" id="{75466570-56FA-A658-6090-460E89F6E4DE}"/>
                </a:ext>
              </a:extLst>
            </p:cNvPr>
            <p:cNvSpPr/>
            <p:nvPr/>
          </p:nvSpPr>
          <p:spPr>
            <a:xfrm>
              <a:off x="2554513" y="1799007"/>
              <a:ext cx="3435" cy="774"/>
            </a:xfrm>
            <a:custGeom>
              <a:avLst/>
              <a:gdLst/>
              <a:ahLst/>
              <a:cxnLst/>
              <a:rect l="l" t="t" r="r" b="b"/>
              <a:pathLst>
                <a:path w="253" h="57" extrusionOk="0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7546;p68">
              <a:extLst>
                <a:ext uri="{FF2B5EF4-FFF2-40B4-BE49-F238E27FC236}">
                  <a16:creationId xmlns:a16="http://schemas.microsoft.com/office/drawing/2014/main" id="{5D4EAB4C-61C6-8AD1-52FD-7F9A36E2003F}"/>
                </a:ext>
              </a:extLst>
            </p:cNvPr>
            <p:cNvSpPr/>
            <p:nvPr/>
          </p:nvSpPr>
          <p:spPr>
            <a:xfrm>
              <a:off x="2599196" y="175637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7547;p68">
              <a:extLst>
                <a:ext uri="{FF2B5EF4-FFF2-40B4-BE49-F238E27FC236}">
                  <a16:creationId xmlns:a16="http://schemas.microsoft.com/office/drawing/2014/main" id="{D7785667-5FF0-267F-71D0-E59070E8E1A5}"/>
                </a:ext>
              </a:extLst>
            </p:cNvPr>
            <p:cNvSpPr/>
            <p:nvPr/>
          </p:nvSpPr>
          <p:spPr>
            <a:xfrm>
              <a:off x="2502796" y="1817215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7548;p68">
              <a:extLst>
                <a:ext uri="{FF2B5EF4-FFF2-40B4-BE49-F238E27FC236}">
                  <a16:creationId xmlns:a16="http://schemas.microsoft.com/office/drawing/2014/main" id="{35CD8FC5-96B7-CB73-85F6-2CE9074C93CD}"/>
                </a:ext>
              </a:extLst>
            </p:cNvPr>
            <p:cNvSpPr/>
            <p:nvPr/>
          </p:nvSpPr>
          <p:spPr>
            <a:xfrm>
              <a:off x="2513264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7549;p68">
              <a:extLst>
                <a:ext uri="{FF2B5EF4-FFF2-40B4-BE49-F238E27FC236}">
                  <a16:creationId xmlns:a16="http://schemas.microsoft.com/office/drawing/2014/main" id="{DBEF6413-F70F-77D2-67CD-E89637E25A66}"/>
                </a:ext>
              </a:extLst>
            </p:cNvPr>
            <p:cNvSpPr/>
            <p:nvPr/>
          </p:nvSpPr>
          <p:spPr>
            <a:xfrm>
              <a:off x="2516020" y="181830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7" name="Google Shape;7550;p68">
              <a:extLst>
                <a:ext uri="{FF2B5EF4-FFF2-40B4-BE49-F238E27FC236}">
                  <a16:creationId xmlns:a16="http://schemas.microsoft.com/office/drawing/2014/main" id="{6C83E938-541E-9401-CA67-CF62976B85A0}"/>
                </a:ext>
              </a:extLst>
            </p:cNvPr>
            <p:cNvSpPr/>
            <p:nvPr/>
          </p:nvSpPr>
          <p:spPr>
            <a:xfrm>
              <a:off x="2514119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8" name="Google Shape;7551;p68">
              <a:extLst>
                <a:ext uri="{FF2B5EF4-FFF2-40B4-BE49-F238E27FC236}">
                  <a16:creationId xmlns:a16="http://schemas.microsoft.com/office/drawing/2014/main" id="{BFFC5906-FDF7-2E57-9670-2789226D5915}"/>
                </a:ext>
              </a:extLst>
            </p:cNvPr>
            <p:cNvSpPr/>
            <p:nvPr/>
          </p:nvSpPr>
          <p:spPr>
            <a:xfrm>
              <a:off x="2596725" y="17568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9" name="Google Shape;7552;p68">
              <a:extLst>
                <a:ext uri="{FF2B5EF4-FFF2-40B4-BE49-F238E27FC236}">
                  <a16:creationId xmlns:a16="http://schemas.microsoft.com/office/drawing/2014/main" id="{4624C2E7-39A0-9FAD-567C-90A4A797A5CD}"/>
                </a:ext>
              </a:extLst>
            </p:cNvPr>
            <p:cNvSpPr/>
            <p:nvPr/>
          </p:nvSpPr>
          <p:spPr>
            <a:xfrm>
              <a:off x="2599766" y="175618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0" name="Google Shape;7553;p68">
              <a:extLst>
                <a:ext uri="{FF2B5EF4-FFF2-40B4-BE49-F238E27FC236}">
                  <a16:creationId xmlns:a16="http://schemas.microsoft.com/office/drawing/2014/main" id="{DB55B24D-14C1-2ACC-1292-D669555DEAF6}"/>
                </a:ext>
              </a:extLst>
            </p:cNvPr>
            <p:cNvSpPr/>
            <p:nvPr/>
          </p:nvSpPr>
          <p:spPr>
            <a:xfrm>
              <a:off x="2502131" y="1817161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7554;p68">
              <a:extLst>
                <a:ext uri="{FF2B5EF4-FFF2-40B4-BE49-F238E27FC236}">
                  <a16:creationId xmlns:a16="http://schemas.microsoft.com/office/drawing/2014/main" id="{D72988EB-4EA8-E895-8412-3AB6EB989152}"/>
                </a:ext>
              </a:extLst>
            </p:cNvPr>
            <p:cNvSpPr/>
            <p:nvPr/>
          </p:nvSpPr>
          <p:spPr>
            <a:xfrm>
              <a:off x="2595109" y="175665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2" name="Google Shape;7555;p68">
              <a:extLst>
                <a:ext uri="{FF2B5EF4-FFF2-40B4-BE49-F238E27FC236}">
                  <a16:creationId xmlns:a16="http://schemas.microsoft.com/office/drawing/2014/main" id="{16F9EC48-7142-D47B-A699-0B628C723134}"/>
                </a:ext>
              </a:extLst>
            </p:cNvPr>
            <p:cNvSpPr/>
            <p:nvPr/>
          </p:nvSpPr>
          <p:spPr>
            <a:xfrm>
              <a:off x="2602672" y="175456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3" name="Google Shape;7556;p68">
              <a:extLst>
                <a:ext uri="{FF2B5EF4-FFF2-40B4-BE49-F238E27FC236}">
                  <a16:creationId xmlns:a16="http://schemas.microsoft.com/office/drawing/2014/main" id="{87A0CD97-2674-7B05-20C4-72CE56161F84}"/>
                </a:ext>
              </a:extLst>
            </p:cNvPr>
            <p:cNvSpPr/>
            <p:nvPr/>
          </p:nvSpPr>
          <p:spPr>
            <a:xfrm>
              <a:off x="2595544" y="1756795"/>
              <a:ext cx="190" cy="14"/>
            </a:xfrm>
            <a:custGeom>
              <a:avLst/>
              <a:gdLst/>
              <a:ahLst/>
              <a:cxnLst/>
              <a:rect l="l" t="t" r="r" b="b"/>
              <a:pathLst>
                <a:path w="14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4" name="Google Shape;7557;p68">
              <a:extLst>
                <a:ext uri="{FF2B5EF4-FFF2-40B4-BE49-F238E27FC236}">
                  <a16:creationId xmlns:a16="http://schemas.microsoft.com/office/drawing/2014/main" id="{1FB08B10-0C34-0C9A-73BE-B88BDC0F490C}"/>
                </a:ext>
              </a:extLst>
            </p:cNvPr>
            <p:cNvSpPr/>
            <p:nvPr/>
          </p:nvSpPr>
          <p:spPr>
            <a:xfrm>
              <a:off x="2595965" y="175684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5" name="Google Shape;7558;p68">
              <a:extLst>
                <a:ext uri="{FF2B5EF4-FFF2-40B4-BE49-F238E27FC236}">
                  <a16:creationId xmlns:a16="http://schemas.microsoft.com/office/drawing/2014/main" id="{40A8B9D9-080E-A9B7-87D9-624FF42609E9}"/>
                </a:ext>
              </a:extLst>
            </p:cNvPr>
            <p:cNvSpPr/>
            <p:nvPr/>
          </p:nvSpPr>
          <p:spPr>
            <a:xfrm>
              <a:off x="2602047" y="175494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6" name="Google Shape;7559;p68">
              <a:extLst>
                <a:ext uri="{FF2B5EF4-FFF2-40B4-BE49-F238E27FC236}">
                  <a16:creationId xmlns:a16="http://schemas.microsoft.com/office/drawing/2014/main" id="{2213FA78-4987-3321-27EE-42CA995B5B52}"/>
                </a:ext>
              </a:extLst>
            </p:cNvPr>
            <p:cNvSpPr/>
            <p:nvPr/>
          </p:nvSpPr>
          <p:spPr>
            <a:xfrm>
              <a:off x="2507127" y="1817690"/>
              <a:ext cx="1005" cy="109"/>
            </a:xfrm>
            <a:custGeom>
              <a:avLst/>
              <a:gdLst/>
              <a:ahLst/>
              <a:cxnLst/>
              <a:rect l="l" t="t" r="r" b="b"/>
              <a:pathLst>
                <a:path w="74" h="8" extrusionOk="0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7" name="Google Shape;7560;p68">
              <a:extLst>
                <a:ext uri="{FF2B5EF4-FFF2-40B4-BE49-F238E27FC236}">
                  <a16:creationId xmlns:a16="http://schemas.microsoft.com/office/drawing/2014/main" id="{AFF12D64-11B4-F6DE-5631-92141440B55C}"/>
                </a:ext>
              </a:extLst>
            </p:cNvPr>
            <p:cNvSpPr/>
            <p:nvPr/>
          </p:nvSpPr>
          <p:spPr>
            <a:xfrm>
              <a:off x="2526665" y="1817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7561;p68">
              <a:extLst>
                <a:ext uri="{FF2B5EF4-FFF2-40B4-BE49-F238E27FC236}">
                  <a16:creationId xmlns:a16="http://schemas.microsoft.com/office/drawing/2014/main" id="{E3A0005D-34DB-E56B-C778-69215DBDA5B0}"/>
                </a:ext>
              </a:extLst>
            </p:cNvPr>
            <p:cNvSpPr/>
            <p:nvPr/>
          </p:nvSpPr>
          <p:spPr>
            <a:xfrm>
              <a:off x="2597010" y="1756795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9" name="Google Shape;7562;p68">
              <a:extLst>
                <a:ext uri="{FF2B5EF4-FFF2-40B4-BE49-F238E27FC236}">
                  <a16:creationId xmlns:a16="http://schemas.microsoft.com/office/drawing/2014/main" id="{38992EAA-A414-D6BE-98CA-45B55411CFF0}"/>
                </a:ext>
              </a:extLst>
            </p:cNvPr>
            <p:cNvSpPr/>
            <p:nvPr/>
          </p:nvSpPr>
          <p:spPr>
            <a:xfrm>
              <a:off x="2527330" y="18171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0" name="Google Shape;7563;p68">
              <a:extLst>
                <a:ext uri="{FF2B5EF4-FFF2-40B4-BE49-F238E27FC236}">
                  <a16:creationId xmlns:a16="http://schemas.microsoft.com/office/drawing/2014/main" id="{F58634F0-7075-7F15-3279-CEA3AF985C86}"/>
                </a:ext>
              </a:extLst>
            </p:cNvPr>
            <p:cNvSpPr/>
            <p:nvPr/>
          </p:nvSpPr>
          <p:spPr>
            <a:xfrm>
              <a:off x="2598626" y="175656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7564;p68">
              <a:extLst>
                <a:ext uri="{FF2B5EF4-FFF2-40B4-BE49-F238E27FC236}">
                  <a16:creationId xmlns:a16="http://schemas.microsoft.com/office/drawing/2014/main" id="{1C08EDD8-99B2-8B54-C119-C750C4233762}"/>
                </a:ext>
              </a:extLst>
            </p:cNvPr>
            <p:cNvSpPr/>
            <p:nvPr/>
          </p:nvSpPr>
          <p:spPr>
            <a:xfrm>
              <a:off x="2600337" y="1755940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7565;p68">
              <a:extLst>
                <a:ext uri="{FF2B5EF4-FFF2-40B4-BE49-F238E27FC236}">
                  <a16:creationId xmlns:a16="http://schemas.microsoft.com/office/drawing/2014/main" id="{61D40505-ED4E-8E55-57ED-2198039A7E72}"/>
                </a:ext>
              </a:extLst>
            </p:cNvPr>
            <p:cNvSpPr/>
            <p:nvPr/>
          </p:nvSpPr>
          <p:spPr>
            <a:xfrm>
              <a:off x="2598056" y="175665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7566;p68">
              <a:extLst>
                <a:ext uri="{FF2B5EF4-FFF2-40B4-BE49-F238E27FC236}">
                  <a16:creationId xmlns:a16="http://schemas.microsoft.com/office/drawing/2014/main" id="{B961C7E1-D1E9-4B88-6F23-64A3E2BE4ADD}"/>
                </a:ext>
              </a:extLst>
            </p:cNvPr>
            <p:cNvSpPr/>
            <p:nvPr/>
          </p:nvSpPr>
          <p:spPr>
            <a:xfrm>
              <a:off x="2597485" y="175675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7567;p68">
              <a:extLst>
                <a:ext uri="{FF2B5EF4-FFF2-40B4-BE49-F238E27FC236}">
                  <a16:creationId xmlns:a16="http://schemas.microsoft.com/office/drawing/2014/main" id="{010DD1FB-0F83-D106-D0C3-DB0413FC2B66}"/>
                </a:ext>
              </a:extLst>
            </p:cNvPr>
            <p:cNvSpPr/>
            <p:nvPr/>
          </p:nvSpPr>
          <p:spPr>
            <a:xfrm>
              <a:off x="2601477" y="1755329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7568;p68">
              <a:extLst>
                <a:ext uri="{FF2B5EF4-FFF2-40B4-BE49-F238E27FC236}">
                  <a16:creationId xmlns:a16="http://schemas.microsoft.com/office/drawing/2014/main" id="{09D2E4A0-40C0-CC57-61B6-CCDB2CBD1802}"/>
                </a:ext>
              </a:extLst>
            </p:cNvPr>
            <p:cNvSpPr/>
            <p:nvPr/>
          </p:nvSpPr>
          <p:spPr>
            <a:xfrm>
              <a:off x="2508498" y="1817880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7569;p68">
              <a:extLst>
                <a:ext uri="{FF2B5EF4-FFF2-40B4-BE49-F238E27FC236}">
                  <a16:creationId xmlns:a16="http://schemas.microsoft.com/office/drawing/2014/main" id="{7CEF50AF-2D47-5001-F590-DC933057F606}"/>
                </a:ext>
              </a:extLst>
            </p:cNvPr>
            <p:cNvSpPr/>
            <p:nvPr/>
          </p:nvSpPr>
          <p:spPr>
            <a:xfrm>
              <a:off x="2600907" y="1755654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7570;p68">
              <a:extLst>
                <a:ext uri="{FF2B5EF4-FFF2-40B4-BE49-F238E27FC236}">
                  <a16:creationId xmlns:a16="http://schemas.microsoft.com/office/drawing/2014/main" id="{FA0B6870-C0F6-1FC3-4EA3-66589BBE0ABB}"/>
                </a:ext>
              </a:extLst>
            </p:cNvPr>
            <p:cNvSpPr/>
            <p:nvPr/>
          </p:nvSpPr>
          <p:spPr>
            <a:xfrm>
              <a:off x="2504181" y="1817310"/>
              <a:ext cx="1195" cy="149"/>
            </a:xfrm>
            <a:custGeom>
              <a:avLst/>
              <a:gdLst/>
              <a:ahLst/>
              <a:cxnLst/>
              <a:rect l="l" t="t" r="r" b="b"/>
              <a:pathLst>
                <a:path w="88" h="11" extrusionOk="0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7571;p68">
              <a:extLst>
                <a:ext uri="{FF2B5EF4-FFF2-40B4-BE49-F238E27FC236}">
                  <a16:creationId xmlns:a16="http://schemas.microsoft.com/office/drawing/2014/main" id="{A2E847A3-D7E6-7B0E-954C-B7FFAA3EC715}"/>
                </a:ext>
              </a:extLst>
            </p:cNvPr>
            <p:cNvSpPr/>
            <p:nvPr/>
          </p:nvSpPr>
          <p:spPr>
            <a:xfrm>
              <a:off x="2512640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7572;p68">
              <a:extLst>
                <a:ext uri="{FF2B5EF4-FFF2-40B4-BE49-F238E27FC236}">
                  <a16:creationId xmlns:a16="http://schemas.microsoft.com/office/drawing/2014/main" id="{88982E47-E86A-81DC-AD23-5F9A810ECECF}"/>
                </a:ext>
              </a:extLst>
            </p:cNvPr>
            <p:cNvSpPr/>
            <p:nvPr/>
          </p:nvSpPr>
          <p:spPr>
            <a:xfrm>
              <a:off x="2505457" y="1817446"/>
              <a:ext cx="1344" cy="204"/>
            </a:xfrm>
            <a:custGeom>
              <a:avLst/>
              <a:gdLst/>
              <a:ahLst/>
              <a:cxnLst/>
              <a:rect l="l" t="t" r="r" b="b"/>
              <a:pathLst>
                <a:path w="99" h="15" extrusionOk="0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7573;p68">
              <a:extLst>
                <a:ext uri="{FF2B5EF4-FFF2-40B4-BE49-F238E27FC236}">
                  <a16:creationId xmlns:a16="http://schemas.microsoft.com/office/drawing/2014/main" id="{DCFDB01F-149C-8F04-4E24-1475CF2E0C62}"/>
                </a:ext>
              </a:extLst>
            </p:cNvPr>
            <p:cNvSpPr/>
            <p:nvPr/>
          </p:nvSpPr>
          <p:spPr>
            <a:xfrm>
              <a:off x="2509788" y="1818070"/>
              <a:ext cx="1195" cy="204"/>
            </a:xfrm>
            <a:custGeom>
              <a:avLst/>
              <a:gdLst/>
              <a:ahLst/>
              <a:cxnLst/>
              <a:rect l="l" t="t" r="r" b="b"/>
              <a:pathLst>
                <a:path w="88" h="15" extrusionOk="0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7574;p68">
              <a:extLst>
                <a:ext uri="{FF2B5EF4-FFF2-40B4-BE49-F238E27FC236}">
                  <a16:creationId xmlns:a16="http://schemas.microsoft.com/office/drawing/2014/main" id="{AE41607F-A6CA-6CDB-6151-E0308872E1BD}"/>
                </a:ext>
              </a:extLst>
            </p:cNvPr>
            <p:cNvSpPr/>
            <p:nvPr/>
          </p:nvSpPr>
          <p:spPr>
            <a:xfrm>
              <a:off x="2511404" y="181835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7575;p68">
              <a:extLst>
                <a:ext uri="{FF2B5EF4-FFF2-40B4-BE49-F238E27FC236}">
                  <a16:creationId xmlns:a16="http://schemas.microsoft.com/office/drawing/2014/main" id="{87BBB7DC-BC61-02F8-06B3-7300D579EFAE}"/>
                </a:ext>
              </a:extLst>
            </p:cNvPr>
            <p:cNvSpPr/>
            <p:nvPr/>
          </p:nvSpPr>
          <p:spPr>
            <a:xfrm>
              <a:off x="251202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7576;p68">
              <a:extLst>
                <a:ext uri="{FF2B5EF4-FFF2-40B4-BE49-F238E27FC236}">
                  <a16:creationId xmlns:a16="http://schemas.microsoft.com/office/drawing/2014/main" id="{7EC3BA08-A95F-50E7-7C9F-E02B7A62FAF2}"/>
                </a:ext>
              </a:extLst>
            </p:cNvPr>
            <p:cNvSpPr/>
            <p:nvPr/>
          </p:nvSpPr>
          <p:spPr>
            <a:xfrm>
              <a:off x="2991016" y="2067204"/>
              <a:ext cx="18968" cy="6409"/>
            </a:xfrm>
            <a:custGeom>
              <a:avLst/>
              <a:gdLst/>
              <a:ahLst/>
              <a:cxnLst/>
              <a:rect l="l" t="t" r="r" b="b"/>
              <a:pathLst>
                <a:path w="1397" h="472" extrusionOk="0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7577;p68">
              <a:extLst>
                <a:ext uri="{FF2B5EF4-FFF2-40B4-BE49-F238E27FC236}">
                  <a16:creationId xmlns:a16="http://schemas.microsoft.com/office/drawing/2014/main" id="{02AFC3AF-B51A-9958-05BF-BA8230CC1928}"/>
                </a:ext>
              </a:extLst>
            </p:cNvPr>
            <p:cNvSpPr/>
            <p:nvPr/>
          </p:nvSpPr>
          <p:spPr>
            <a:xfrm>
              <a:off x="3012726" y="2048969"/>
              <a:ext cx="73699" cy="62008"/>
            </a:xfrm>
            <a:custGeom>
              <a:avLst/>
              <a:gdLst/>
              <a:ahLst/>
              <a:cxnLst/>
              <a:rect l="l" t="t" r="r" b="b"/>
              <a:pathLst>
                <a:path w="5428" h="4567" extrusionOk="0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7578;p68">
              <a:extLst>
                <a:ext uri="{FF2B5EF4-FFF2-40B4-BE49-F238E27FC236}">
                  <a16:creationId xmlns:a16="http://schemas.microsoft.com/office/drawing/2014/main" id="{0E836F2B-D680-FAA9-38FC-E938DF8B39FF}"/>
                </a:ext>
              </a:extLst>
            </p:cNvPr>
            <p:cNvSpPr/>
            <p:nvPr/>
          </p:nvSpPr>
          <p:spPr>
            <a:xfrm>
              <a:off x="2746593" y="2003634"/>
              <a:ext cx="83583" cy="84330"/>
            </a:xfrm>
            <a:custGeom>
              <a:avLst/>
              <a:gdLst/>
              <a:ahLst/>
              <a:cxnLst/>
              <a:rect l="l" t="t" r="r" b="b"/>
              <a:pathLst>
                <a:path w="6156" h="6211" extrusionOk="0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7579;p68">
              <a:extLst>
                <a:ext uri="{FF2B5EF4-FFF2-40B4-BE49-F238E27FC236}">
                  <a16:creationId xmlns:a16="http://schemas.microsoft.com/office/drawing/2014/main" id="{A772162F-F617-FB02-BEFE-4F085AD3A014}"/>
                </a:ext>
              </a:extLst>
            </p:cNvPr>
            <p:cNvSpPr/>
            <p:nvPr/>
          </p:nvSpPr>
          <p:spPr>
            <a:xfrm>
              <a:off x="2846320" y="2013450"/>
              <a:ext cx="74445" cy="60949"/>
            </a:xfrm>
            <a:custGeom>
              <a:avLst/>
              <a:gdLst/>
              <a:ahLst/>
              <a:cxnLst/>
              <a:rect l="l" t="t" r="r" b="b"/>
              <a:pathLst>
                <a:path w="5483" h="4489" extrusionOk="0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7580;p68">
              <a:extLst>
                <a:ext uri="{FF2B5EF4-FFF2-40B4-BE49-F238E27FC236}">
                  <a16:creationId xmlns:a16="http://schemas.microsoft.com/office/drawing/2014/main" id="{1BD516D8-5AA8-ACF0-B494-4F43A5616346}"/>
                </a:ext>
              </a:extLst>
            </p:cNvPr>
            <p:cNvSpPr/>
            <p:nvPr/>
          </p:nvSpPr>
          <p:spPr>
            <a:xfrm>
              <a:off x="2823415" y="2090109"/>
              <a:ext cx="73061" cy="19457"/>
            </a:xfrm>
            <a:custGeom>
              <a:avLst/>
              <a:gdLst/>
              <a:ahLst/>
              <a:cxnLst/>
              <a:rect l="l" t="t" r="r" b="b"/>
              <a:pathLst>
                <a:path w="5381" h="1433" extrusionOk="0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7581;p68">
              <a:extLst>
                <a:ext uri="{FF2B5EF4-FFF2-40B4-BE49-F238E27FC236}">
                  <a16:creationId xmlns:a16="http://schemas.microsoft.com/office/drawing/2014/main" id="{3906A1D8-4CC9-57DD-F9FF-2798B4EB1316}"/>
                </a:ext>
              </a:extLst>
            </p:cNvPr>
            <p:cNvSpPr/>
            <p:nvPr/>
          </p:nvSpPr>
          <p:spPr>
            <a:xfrm>
              <a:off x="2838907" y="2066647"/>
              <a:ext cx="2675" cy="2281"/>
            </a:xfrm>
            <a:custGeom>
              <a:avLst/>
              <a:gdLst/>
              <a:ahLst/>
              <a:cxnLst/>
              <a:rect l="l" t="t" r="r" b="b"/>
              <a:pathLst>
                <a:path w="197" h="168" extrusionOk="0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9" name="Google Shape;7582;p68">
              <a:extLst>
                <a:ext uri="{FF2B5EF4-FFF2-40B4-BE49-F238E27FC236}">
                  <a16:creationId xmlns:a16="http://schemas.microsoft.com/office/drawing/2014/main" id="{C3512A22-1AF9-A331-0446-9A50D211392E}"/>
                </a:ext>
              </a:extLst>
            </p:cNvPr>
            <p:cNvSpPr/>
            <p:nvPr/>
          </p:nvSpPr>
          <p:spPr>
            <a:xfrm>
              <a:off x="2928980" y="2107991"/>
              <a:ext cx="29246" cy="3842"/>
            </a:xfrm>
            <a:custGeom>
              <a:avLst/>
              <a:gdLst/>
              <a:ahLst/>
              <a:cxnLst/>
              <a:rect l="l" t="t" r="r" b="b"/>
              <a:pathLst>
                <a:path w="2154" h="283" extrusionOk="0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0" name="Google Shape;7583;p68">
              <a:extLst>
                <a:ext uri="{FF2B5EF4-FFF2-40B4-BE49-F238E27FC236}">
                  <a16:creationId xmlns:a16="http://schemas.microsoft.com/office/drawing/2014/main" id="{D0F85AE9-5765-B359-1044-35B774487A82}"/>
                </a:ext>
              </a:extLst>
            </p:cNvPr>
            <p:cNvSpPr/>
            <p:nvPr/>
          </p:nvSpPr>
          <p:spPr>
            <a:xfrm>
              <a:off x="2771508" y="2053260"/>
              <a:ext cx="2240" cy="3666"/>
            </a:xfrm>
            <a:custGeom>
              <a:avLst/>
              <a:gdLst/>
              <a:ahLst/>
              <a:cxnLst/>
              <a:rect l="l" t="t" r="r" b="b"/>
              <a:pathLst>
                <a:path w="165" h="270" extrusionOk="0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1" name="Google Shape;7584;p68">
              <a:extLst>
                <a:ext uri="{FF2B5EF4-FFF2-40B4-BE49-F238E27FC236}">
                  <a16:creationId xmlns:a16="http://schemas.microsoft.com/office/drawing/2014/main" id="{F441D9E4-B938-8770-936B-D0D19AF94E04}"/>
                </a:ext>
              </a:extLst>
            </p:cNvPr>
            <p:cNvSpPr/>
            <p:nvPr/>
          </p:nvSpPr>
          <p:spPr>
            <a:xfrm>
              <a:off x="2920182" y="2034251"/>
              <a:ext cx="46788" cy="53482"/>
            </a:xfrm>
            <a:custGeom>
              <a:avLst/>
              <a:gdLst/>
              <a:ahLst/>
              <a:cxnLst/>
              <a:rect l="l" t="t" r="r" b="b"/>
              <a:pathLst>
                <a:path w="3446" h="3939" extrusionOk="0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2" name="Google Shape;7585;p68">
              <a:extLst>
                <a:ext uri="{FF2B5EF4-FFF2-40B4-BE49-F238E27FC236}">
                  <a16:creationId xmlns:a16="http://schemas.microsoft.com/office/drawing/2014/main" id="{27F4131F-0E26-00C7-B62B-67D3A7905D0E}"/>
                </a:ext>
              </a:extLst>
            </p:cNvPr>
            <p:cNvSpPr/>
            <p:nvPr/>
          </p:nvSpPr>
          <p:spPr>
            <a:xfrm>
              <a:off x="2975850" y="2069105"/>
              <a:ext cx="7658" cy="4046"/>
            </a:xfrm>
            <a:custGeom>
              <a:avLst/>
              <a:gdLst/>
              <a:ahLst/>
              <a:cxnLst/>
              <a:rect l="l" t="t" r="r" b="b"/>
              <a:pathLst>
                <a:path w="564" h="298" extrusionOk="0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3" name="Google Shape;7586;p68">
              <a:extLst>
                <a:ext uri="{FF2B5EF4-FFF2-40B4-BE49-F238E27FC236}">
                  <a16:creationId xmlns:a16="http://schemas.microsoft.com/office/drawing/2014/main" id="{BB188E3E-D9CB-4B7F-9AE8-D9CC19509B09}"/>
                </a:ext>
              </a:extLst>
            </p:cNvPr>
            <p:cNvSpPr/>
            <p:nvPr/>
          </p:nvSpPr>
          <p:spPr>
            <a:xfrm>
              <a:off x="2759899" y="2034536"/>
              <a:ext cx="923" cy="204"/>
            </a:xfrm>
            <a:custGeom>
              <a:avLst/>
              <a:gdLst/>
              <a:ahLst/>
              <a:cxnLst/>
              <a:rect l="l" t="t" r="r" b="b"/>
              <a:pathLst>
                <a:path w="68" h="15" extrusionOk="0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7587;p68">
              <a:extLst>
                <a:ext uri="{FF2B5EF4-FFF2-40B4-BE49-F238E27FC236}">
                  <a16:creationId xmlns:a16="http://schemas.microsoft.com/office/drawing/2014/main" id="{3240FE37-CF3F-CF3C-DE61-287E84E085A1}"/>
                </a:ext>
              </a:extLst>
            </p:cNvPr>
            <p:cNvSpPr/>
            <p:nvPr/>
          </p:nvSpPr>
          <p:spPr>
            <a:xfrm>
              <a:off x="2760660" y="2035011"/>
              <a:ext cx="3870" cy="5227"/>
            </a:xfrm>
            <a:custGeom>
              <a:avLst/>
              <a:gdLst/>
              <a:ahLst/>
              <a:cxnLst/>
              <a:rect l="l" t="t" r="r" b="b"/>
              <a:pathLst>
                <a:path w="285" h="385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7588;p68">
              <a:extLst>
                <a:ext uri="{FF2B5EF4-FFF2-40B4-BE49-F238E27FC236}">
                  <a16:creationId xmlns:a16="http://schemas.microsoft.com/office/drawing/2014/main" id="{798E7C42-7D36-7720-B045-8AF47C7D9A16}"/>
                </a:ext>
              </a:extLst>
            </p:cNvPr>
            <p:cNvSpPr/>
            <p:nvPr/>
          </p:nvSpPr>
          <p:spPr>
            <a:xfrm>
              <a:off x="2956787" y="2113666"/>
              <a:ext cx="11093" cy="8595"/>
            </a:xfrm>
            <a:custGeom>
              <a:avLst/>
              <a:gdLst/>
              <a:ahLst/>
              <a:cxnLst/>
              <a:rect l="l" t="t" r="r" b="b"/>
              <a:pathLst>
                <a:path w="817" h="633" extrusionOk="0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7589;p68">
              <a:extLst>
                <a:ext uri="{FF2B5EF4-FFF2-40B4-BE49-F238E27FC236}">
                  <a16:creationId xmlns:a16="http://schemas.microsoft.com/office/drawing/2014/main" id="{2257B963-E0A1-1DC9-E0EF-7A312CC7AA90}"/>
                </a:ext>
              </a:extLst>
            </p:cNvPr>
            <p:cNvSpPr/>
            <p:nvPr/>
          </p:nvSpPr>
          <p:spPr>
            <a:xfrm>
              <a:off x="2901173" y="2106945"/>
              <a:ext cx="20312" cy="6490"/>
            </a:xfrm>
            <a:custGeom>
              <a:avLst/>
              <a:gdLst/>
              <a:ahLst/>
              <a:cxnLst/>
              <a:rect l="l" t="t" r="r" b="b"/>
              <a:pathLst>
                <a:path w="1496" h="478" extrusionOk="0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7590;p68">
              <a:extLst>
                <a:ext uri="{FF2B5EF4-FFF2-40B4-BE49-F238E27FC236}">
                  <a16:creationId xmlns:a16="http://schemas.microsoft.com/office/drawing/2014/main" id="{2E37E7A3-67A7-F49F-27B0-6A12ABEC1647}"/>
                </a:ext>
              </a:extLst>
            </p:cNvPr>
            <p:cNvSpPr/>
            <p:nvPr/>
          </p:nvSpPr>
          <p:spPr>
            <a:xfrm>
              <a:off x="2923413" y="2117536"/>
              <a:ext cx="11527" cy="4711"/>
            </a:xfrm>
            <a:custGeom>
              <a:avLst/>
              <a:gdLst/>
              <a:ahLst/>
              <a:cxnLst/>
              <a:rect l="l" t="t" r="r" b="b"/>
              <a:pathLst>
                <a:path w="849" h="347" extrusionOk="0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7591;p68">
              <a:extLst>
                <a:ext uri="{FF2B5EF4-FFF2-40B4-BE49-F238E27FC236}">
                  <a16:creationId xmlns:a16="http://schemas.microsoft.com/office/drawing/2014/main" id="{A0985C12-09D9-B2D4-B4E4-FA83626BA7B1}"/>
                </a:ext>
              </a:extLst>
            </p:cNvPr>
            <p:cNvSpPr/>
            <p:nvPr/>
          </p:nvSpPr>
          <p:spPr>
            <a:xfrm>
              <a:off x="2984729" y="2031441"/>
              <a:ext cx="10713" cy="16320"/>
            </a:xfrm>
            <a:custGeom>
              <a:avLst/>
              <a:gdLst/>
              <a:ahLst/>
              <a:cxnLst/>
              <a:rect l="l" t="t" r="r" b="b"/>
              <a:pathLst>
                <a:path w="789" h="1202" extrusionOk="0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7592;p68">
              <a:extLst>
                <a:ext uri="{FF2B5EF4-FFF2-40B4-BE49-F238E27FC236}">
                  <a16:creationId xmlns:a16="http://schemas.microsoft.com/office/drawing/2014/main" id="{B1DE6D1E-3BD7-C57B-0F91-106596A1DEEB}"/>
                </a:ext>
              </a:extLst>
            </p:cNvPr>
            <p:cNvSpPr/>
            <p:nvPr/>
          </p:nvSpPr>
          <p:spPr>
            <a:xfrm>
              <a:off x="2859015" y="20390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7593;p68">
              <a:extLst>
                <a:ext uri="{FF2B5EF4-FFF2-40B4-BE49-F238E27FC236}">
                  <a16:creationId xmlns:a16="http://schemas.microsoft.com/office/drawing/2014/main" id="{358CCC36-0042-4FDC-000D-8940A0EF7E91}"/>
                </a:ext>
              </a:extLst>
            </p:cNvPr>
            <p:cNvSpPr/>
            <p:nvPr/>
          </p:nvSpPr>
          <p:spPr>
            <a:xfrm>
              <a:off x="2860481" y="203909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7594;p68">
              <a:extLst>
                <a:ext uri="{FF2B5EF4-FFF2-40B4-BE49-F238E27FC236}">
                  <a16:creationId xmlns:a16="http://schemas.microsoft.com/office/drawing/2014/main" id="{CC28368C-E154-FFD4-7622-72F112AF684A}"/>
                </a:ext>
              </a:extLst>
            </p:cNvPr>
            <p:cNvSpPr/>
            <p:nvPr/>
          </p:nvSpPr>
          <p:spPr>
            <a:xfrm>
              <a:off x="2860156" y="203919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7595;p68">
              <a:extLst>
                <a:ext uri="{FF2B5EF4-FFF2-40B4-BE49-F238E27FC236}">
                  <a16:creationId xmlns:a16="http://schemas.microsoft.com/office/drawing/2014/main" id="{8A8F2D07-BE89-F38B-5E16-5E742CEC35E2}"/>
                </a:ext>
              </a:extLst>
            </p:cNvPr>
            <p:cNvSpPr/>
            <p:nvPr/>
          </p:nvSpPr>
          <p:spPr>
            <a:xfrm>
              <a:off x="2858160" y="20385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7596;p68">
              <a:extLst>
                <a:ext uri="{FF2B5EF4-FFF2-40B4-BE49-F238E27FC236}">
                  <a16:creationId xmlns:a16="http://schemas.microsoft.com/office/drawing/2014/main" id="{0003F7AD-AE4A-91FE-3168-3290D23B6064}"/>
                </a:ext>
              </a:extLst>
            </p:cNvPr>
            <p:cNvSpPr/>
            <p:nvPr/>
          </p:nvSpPr>
          <p:spPr>
            <a:xfrm>
              <a:off x="2858581" y="203875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7597;p68">
              <a:extLst>
                <a:ext uri="{FF2B5EF4-FFF2-40B4-BE49-F238E27FC236}">
                  <a16:creationId xmlns:a16="http://schemas.microsoft.com/office/drawing/2014/main" id="{33525150-4EEF-A02B-8B92-D2D27D66D3CA}"/>
                </a:ext>
              </a:extLst>
            </p:cNvPr>
            <p:cNvSpPr/>
            <p:nvPr/>
          </p:nvSpPr>
          <p:spPr>
            <a:xfrm>
              <a:off x="2860821" y="203894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7598;p68">
              <a:extLst>
                <a:ext uri="{FF2B5EF4-FFF2-40B4-BE49-F238E27FC236}">
                  <a16:creationId xmlns:a16="http://schemas.microsoft.com/office/drawing/2014/main" id="{B019F9F1-E4CA-04DA-6DF1-1492B128B1D0}"/>
                </a:ext>
              </a:extLst>
            </p:cNvPr>
            <p:cNvSpPr/>
            <p:nvPr/>
          </p:nvSpPr>
          <p:spPr>
            <a:xfrm>
              <a:off x="2852457" y="203377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7599;p68">
              <a:extLst>
                <a:ext uri="{FF2B5EF4-FFF2-40B4-BE49-F238E27FC236}">
                  <a16:creationId xmlns:a16="http://schemas.microsoft.com/office/drawing/2014/main" id="{5F280B7D-33D0-74C2-D2C9-691088A9414E}"/>
                </a:ext>
              </a:extLst>
            </p:cNvPr>
            <p:cNvSpPr/>
            <p:nvPr/>
          </p:nvSpPr>
          <p:spPr>
            <a:xfrm>
              <a:off x="2852267" y="203330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7600;p68">
              <a:extLst>
                <a:ext uri="{FF2B5EF4-FFF2-40B4-BE49-F238E27FC236}">
                  <a16:creationId xmlns:a16="http://schemas.microsoft.com/office/drawing/2014/main" id="{1A94E0C1-D397-8AE7-2740-2ADF483DAC45}"/>
                </a:ext>
              </a:extLst>
            </p:cNvPr>
            <p:cNvSpPr/>
            <p:nvPr/>
          </p:nvSpPr>
          <p:spPr>
            <a:xfrm>
              <a:off x="2852647" y="203415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7601;p68">
              <a:extLst>
                <a:ext uri="{FF2B5EF4-FFF2-40B4-BE49-F238E27FC236}">
                  <a16:creationId xmlns:a16="http://schemas.microsoft.com/office/drawing/2014/main" id="{2AA4E4AC-762F-72F1-92B0-A4C0E62DD7A5}"/>
                </a:ext>
              </a:extLst>
            </p:cNvPr>
            <p:cNvSpPr/>
            <p:nvPr/>
          </p:nvSpPr>
          <p:spPr>
            <a:xfrm>
              <a:off x="2852118" y="203282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7602;p68">
              <a:extLst>
                <a:ext uri="{FF2B5EF4-FFF2-40B4-BE49-F238E27FC236}">
                  <a16:creationId xmlns:a16="http://schemas.microsoft.com/office/drawing/2014/main" id="{55A9CD45-7F1B-5DF1-56D8-0D174091F629}"/>
                </a:ext>
              </a:extLst>
            </p:cNvPr>
            <p:cNvSpPr/>
            <p:nvPr/>
          </p:nvSpPr>
          <p:spPr>
            <a:xfrm>
              <a:off x="2851602" y="2031060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7603;p68">
              <a:extLst>
                <a:ext uri="{FF2B5EF4-FFF2-40B4-BE49-F238E27FC236}">
                  <a16:creationId xmlns:a16="http://schemas.microsoft.com/office/drawing/2014/main" id="{648FBCFA-953C-AF5E-207A-AED000A9FAFB}"/>
                </a:ext>
              </a:extLst>
            </p:cNvPr>
            <p:cNvSpPr/>
            <p:nvPr/>
          </p:nvSpPr>
          <p:spPr>
            <a:xfrm>
              <a:off x="2851928" y="203229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1" name="Google Shape;7604;p68">
              <a:extLst>
                <a:ext uri="{FF2B5EF4-FFF2-40B4-BE49-F238E27FC236}">
                  <a16:creationId xmlns:a16="http://schemas.microsoft.com/office/drawing/2014/main" id="{0A34ABF5-D640-BFD2-2C88-BD557183DF50}"/>
                </a:ext>
              </a:extLst>
            </p:cNvPr>
            <p:cNvSpPr/>
            <p:nvPr/>
          </p:nvSpPr>
          <p:spPr>
            <a:xfrm>
              <a:off x="2857725" y="203818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2" name="Google Shape;7605;p68">
              <a:extLst>
                <a:ext uri="{FF2B5EF4-FFF2-40B4-BE49-F238E27FC236}">
                  <a16:creationId xmlns:a16="http://schemas.microsoft.com/office/drawing/2014/main" id="{FC0AB314-4250-6C88-6176-B4180A289F80}"/>
                </a:ext>
              </a:extLst>
            </p:cNvPr>
            <p:cNvSpPr/>
            <p:nvPr/>
          </p:nvSpPr>
          <p:spPr>
            <a:xfrm>
              <a:off x="2851792" y="203167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3" name="Google Shape;7606;p68">
              <a:extLst>
                <a:ext uri="{FF2B5EF4-FFF2-40B4-BE49-F238E27FC236}">
                  <a16:creationId xmlns:a16="http://schemas.microsoft.com/office/drawing/2014/main" id="{55247A6B-E7B8-8FE9-4DE7-3962F419E519}"/>
                </a:ext>
              </a:extLst>
            </p:cNvPr>
            <p:cNvSpPr/>
            <p:nvPr/>
          </p:nvSpPr>
          <p:spPr>
            <a:xfrm>
              <a:off x="2852837" y="2034482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4" name="Google Shape;7607;p68">
              <a:extLst>
                <a:ext uri="{FF2B5EF4-FFF2-40B4-BE49-F238E27FC236}">
                  <a16:creationId xmlns:a16="http://schemas.microsoft.com/office/drawing/2014/main" id="{540F9CF6-8D93-6BAE-5219-CC9F1F28D7D9}"/>
                </a:ext>
              </a:extLst>
            </p:cNvPr>
            <p:cNvSpPr/>
            <p:nvPr/>
          </p:nvSpPr>
          <p:spPr>
            <a:xfrm>
              <a:off x="2856870" y="203752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5" name="Google Shape;7608;p68">
              <a:extLst>
                <a:ext uri="{FF2B5EF4-FFF2-40B4-BE49-F238E27FC236}">
                  <a16:creationId xmlns:a16="http://schemas.microsoft.com/office/drawing/2014/main" id="{75CEC6B8-172E-E001-E487-2432617ABD11}"/>
                </a:ext>
              </a:extLst>
            </p:cNvPr>
            <p:cNvSpPr/>
            <p:nvPr/>
          </p:nvSpPr>
          <p:spPr>
            <a:xfrm>
              <a:off x="2852973" y="203482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6" name="Google Shape;7609;p68">
              <a:extLst>
                <a:ext uri="{FF2B5EF4-FFF2-40B4-BE49-F238E27FC236}">
                  <a16:creationId xmlns:a16="http://schemas.microsoft.com/office/drawing/2014/main" id="{0A643DC5-1B3A-11C5-AC20-3C2F92DDCD4F}"/>
                </a:ext>
              </a:extLst>
            </p:cNvPr>
            <p:cNvSpPr/>
            <p:nvPr/>
          </p:nvSpPr>
          <p:spPr>
            <a:xfrm>
              <a:off x="2854019" y="203577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7610;p68">
              <a:extLst>
                <a:ext uri="{FF2B5EF4-FFF2-40B4-BE49-F238E27FC236}">
                  <a16:creationId xmlns:a16="http://schemas.microsoft.com/office/drawing/2014/main" id="{854B41C1-D784-5E78-97D1-7F9DD068596C}"/>
                </a:ext>
              </a:extLst>
            </p:cNvPr>
            <p:cNvSpPr/>
            <p:nvPr/>
          </p:nvSpPr>
          <p:spPr>
            <a:xfrm>
              <a:off x="2857304" y="20379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7611;p68">
              <a:extLst>
                <a:ext uri="{FF2B5EF4-FFF2-40B4-BE49-F238E27FC236}">
                  <a16:creationId xmlns:a16="http://schemas.microsoft.com/office/drawing/2014/main" id="{41089E25-F6BE-2D1C-FF8B-2FDA1FAE0941}"/>
                </a:ext>
              </a:extLst>
            </p:cNvPr>
            <p:cNvSpPr/>
            <p:nvPr/>
          </p:nvSpPr>
          <p:spPr>
            <a:xfrm>
              <a:off x="2854263" y="2035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7612;p68">
              <a:extLst>
                <a:ext uri="{FF2B5EF4-FFF2-40B4-BE49-F238E27FC236}">
                  <a16:creationId xmlns:a16="http://schemas.microsoft.com/office/drawing/2014/main" id="{5EA45BF0-738E-789A-44EA-18A1BE561A5C}"/>
                </a:ext>
              </a:extLst>
            </p:cNvPr>
            <p:cNvSpPr/>
            <p:nvPr/>
          </p:nvSpPr>
          <p:spPr>
            <a:xfrm>
              <a:off x="2853163" y="20351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7613;p68">
              <a:extLst>
                <a:ext uri="{FF2B5EF4-FFF2-40B4-BE49-F238E27FC236}">
                  <a16:creationId xmlns:a16="http://schemas.microsoft.com/office/drawing/2014/main" id="{67A99261-2897-4C85-922F-52F5E6A286DB}"/>
                </a:ext>
              </a:extLst>
            </p:cNvPr>
            <p:cNvSpPr/>
            <p:nvPr/>
          </p:nvSpPr>
          <p:spPr>
            <a:xfrm>
              <a:off x="2853598" y="203548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7614;p68">
              <a:extLst>
                <a:ext uri="{FF2B5EF4-FFF2-40B4-BE49-F238E27FC236}">
                  <a16:creationId xmlns:a16="http://schemas.microsoft.com/office/drawing/2014/main" id="{5C51FAD7-00CA-F371-BEAC-4EEFCA087D57}"/>
                </a:ext>
              </a:extLst>
            </p:cNvPr>
            <p:cNvSpPr/>
            <p:nvPr/>
          </p:nvSpPr>
          <p:spPr>
            <a:xfrm>
              <a:off x="2853788" y="20356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7615;p68">
              <a:extLst>
                <a:ext uri="{FF2B5EF4-FFF2-40B4-BE49-F238E27FC236}">
                  <a16:creationId xmlns:a16="http://schemas.microsoft.com/office/drawing/2014/main" id="{7A5C99AB-EB98-ED2C-C103-A7B059313258}"/>
                </a:ext>
              </a:extLst>
            </p:cNvPr>
            <p:cNvSpPr/>
            <p:nvPr/>
          </p:nvSpPr>
          <p:spPr>
            <a:xfrm>
              <a:off x="2859490" y="203913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7616;p68">
              <a:extLst>
                <a:ext uri="{FF2B5EF4-FFF2-40B4-BE49-F238E27FC236}">
                  <a16:creationId xmlns:a16="http://schemas.microsoft.com/office/drawing/2014/main" id="{9D4A4FB1-8B2E-67CD-827C-86AEA85EDBB3}"/>
                </a:ext>
              </a:extLst>
            </p:cNvPr>
            <p:cNvSpPr/>
            <p:nvPr/>
          </p:nvSpPr>
          <p:spPr>
            <a:xfrm>
              <a:off x="2889049" y="2032921"/>
              <a:ext cx="3204" cy="2105"/>
            </a:xfrm>
            <a:custGeom>
              <a:avLst/>
              <a:gdLst/>
              <a:ahLst/>
              <a:cxnLst/>
              <a:rect l="l" t="t" r="r" b="b"/>
              <a:pathLst>
                <a:path w="236" h="155" extrusionOk="0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7617;p68">
              <a:extLst>
                <a:ext uri="{FF2B5EF4-FFF2-40B4-BE49-F238E27FC236}">
                  <a16:creationId xmlns:a16="http://schemas.microsoft.com/office/drawing/2014/main" id="{D4544336-D791-3832-C186-441F025E7CE1}"/>
                </a:ext>
              </a:extLst>
            </p:cNvPr>
            <p:cNvSpPr/>
            <p:nvPr/>
          </p:nvSpPr>
          <p:spPr>
            <a:xfrm>
              <a:off x="2861242" y="2038243"/>
              <a:ext cx="4440" cy="530"/>
            </a:xfrm>
            <a:custGeom>
              <a:avLst/>
              <a:gdLst/>
              <a:ahLst/>
              <a:cxnLst/>
              <a:rect l="l" t="t" r="r" b="b"/>
              <a:pathLst>
                <a:path w="327" h="39" extrusionOk="0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5" name="Google Shape;7618;p68">
              <a:extLst>
                <a:ext uri="{FF2B5EF4-FFF2-40B4-BE49-F238E27FC236}">
                  <a16:creationId xmlns:a16="http://schemas.microsoft.com/office/drawing/2014/main" id="{C07BE7AF-0775-ECA3-47E4-2316E7EF042E}"/>
                </a:ext>
              </a:extLst>
            </p:cNvPr>
            <p:cNvSpPr/>
            <p:nvPr/>
          </p:nvSpPr>
          <p:spPr>
            <a:xfrm>
              <a:off x="2910922" y="201385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6" name="Google Shape;7619;p68">
              <a:extLst>
                <a:ext uri="{FF2B5EF4-FFF2-40B4-BE49-F238E27FC236}">
                  <a16:creationId xmlns:a16="http://schemas.microsoft.com/office/drawing/2014/main" id="{AE33492E-8FFF-B9E7-55D7-D52ADC2DFD6B}"/>
                </a:ext>
              </a:extLst>
            </p:cNvPr>
            <p:cNvSpPr/>
            <p:nvPr/>
          </p:nvSpPr>
          <p:spPr>
            <a:xfrm>
              <a:off x="2853353" y="20352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7" name="Google Shape;7620;p68">
              <a:extLst>
                <a:ext uri="{FF2B5EF4-FFF2-40B4-BE49-F238E27FC236}">
                  <a16:creationId xmlns:a16="http://schemas.microsoft.com/office/drawing/2014/main" id="{DA012CDE-6E80-9F9F-94B7-51902E8CD3A4}"/>
                </a:ext>
              </a:extLst>
            </p:cNvPr>
            <p:cNvSpPr/>
            <p:nvPr/>
          </p:nvSpPr>
          <p:spPr>
            <a:xfrm>
              <a:off x="2860006" y="20391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8" name="Google Shape;7621;p68">
              <a:extLst>
                <a:ext uri="{FF2B5EF4-FFF2-40B4-BE49-F238E27FC236}">
                  <a16:creationId xmlns:a16="http://schemas.microsoft.com/office/drawing/2014/main" id="{B9CB8906-160D-B440-FC52-4E62FEE7E70E}"/>
                </a:ext>
              </a:extLst>
            </p:cNvPr>
            <p:cNvSpPr/>
            <p:nvPr/>
          </p:nvSpPr>
          <p:spPr>
            <a:xfrm>
              <a:off x="2899598" y="2013287"/>
              <a:ext cx="8486" cy="1765"/>
            </a:xfrm>
            <a:custGeom>
              <a:avLst/>
              <a:gdLst/>
              <a:ahLst/>
              <a:cxnLst/>
              <a:rect l="l" t="t" r="r" b="b"/>
              <a:pathLst>
                <a:path w="625" h="130" extrusionOk="0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9" name="Google Shape;7622;p68">
              <a:extLst>
                <a:ext uri="{FF2B5EF4-FFF2-40B4-BE49-F238E27FC236}">
                  <a16:creationId xmlns:a16="http://schemas.microsoft.com/office/drawing/2014/main" id="{1B5C1AD3-489E-C00D-3510-CE328F4B9E62}"/>
                </a:ext>
              </a:extLst>
            </p:cNvPr>
            <p:cNvSpPr/>
            <p:nvPr/>
          </p:nvSpPr>
          <p:spPr>
            <a:xfrm>
              <a:off x="2909971" y="201351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0" name="Google Shape;7623;p68">
              <a:extLst>
                <a:ext uri="{FF2B5EF4-FFF2-40B4-BE49-F238E27FC236}">
                  <a16:creationId xmlns:a16="http://schemas.microsoft.com/office/drawing/2014/main" id="{7AF823B1-C3A0-9AE9-9E9E-186F4F938B45}"/>
                </a:ext>
              </a:extLst>
            </p:cNvPr>
            <p:cNvSpPr/>
            <p:nvPr/>
          </p:nvSpPr>
          <p:spPr>
            <a:xfrm>
              <a:off x="2909632" y="201347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1" name="Google Shape;7624;p68">
              <a:extLst>
                <a:ext uri="{FF2B5EF4-FFF2-40B4-BE49-F238E27FC236}">
                  <a16:creationId xmlns:a16="http://schemas.microsoft.com/office/drawing/2014/main" id="{75B4EF61-0FB6-60F7-DD59-37B1C994ECA4}"/>
                </a:ext>
              </a:extLst>
            </p:cNvPr>
            <p:cNvSpPr/>
            <p:nvPr/>
          </p:nvSpPr>
          <p:spPr>
            <a:xfrm>
              <a:off x="2910392" y="201366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2" name="Google Shape;7625;p68">
              <a:extLst>
                <a:ext uri="{FF2B5EF4-FFF2-40B4-BE49-F238E27FC236}">
                  <a16:creationId xmlns:a16="http://schemas.microsoft.com/office/drawing/2014/main" id="{B6844068-22FD-53B4-F138-CABCE6766687}"/>
                </a:ext>
              </a:extLst>
            </p:cNvPr>
            <p:cNvSpPr/>
            <p:nvPr/>
          </p:nvSpPr>
          <p:spPr>
            <a:xfrm>
              <a:off x="2962544" y="2114711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3" name="Google Shape;7626;p68">
              <a:extLst>
                <a:ext uri="{FF2B5EF4-FFF2-40B4-BE49-F238E27FC236}">
                  <a16:creationId xmlns:a16="http://schemas.microsoft.com/office/drawing/2014/main" id="{767965A4-B4BD-C55D-ECED-7727026E4C16}"/>
                </a:ext>
              </a:extLst>
            </p:cNvPr>
            <p:cNvSpPr/>
            <p:nvPr/>
          </p:nvSpPr>
          <p:spPr>
            <a:xfrm>
              <a:off x="2968192" y="2108113"/>
              <a:ext cx="14895" cy="5757"/>
            </a:xfrm>
            <a:custGeom>
              <a:avLst/>
              <a:gdLst/>
              <a:ahLst/>
              <a:cxnLst/>
              <a:rect l="l" t="t" r="r" b="b"/>
              <a:pathLst>
                <a:path w="1097" h="424" extrusionOk="0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4" name="Google Shape;7627;p68">
              <a:extLst>
                <a:ext uri="{FF2B5EF4-FFF2-40B4-BE49-F238E27FC236}">
                  <a16:creationId xmlns:a16="http://schemas.microsoft.com/office/drawing/2014/main" id="{071076D6-AE7C-2F4D-9AAA-C4616796A305}"/>
                </a:ext>
              </a:extLst>
            </p:cNvPr>
            <p:cNvSpPr/>
            <p:nvPr/>
          </p:nvSpPr>
          <p:spPr>
            <a:xfrm>
              <a:off x="2962679" y="21148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5" name="Google Shape;7628;p68">
              <a:extLst>
                <a:ext uri="{FF2B5EF4-FFF2-40B4-BE49-F238E27FC236}">
                  <a16:creationId xmlns:a16="http://schemas.microsoft.com/office/drawing/2014/main" id="{D37AA9F4-1B4A-9CF8-92B4-CABF85267B84}"/>
                </a:ext>
              </a:extLst>
            </p:cNvPr>
            <p:cNvSpPr/>
            <p:nvPr/>
          </p:nvSpPr>
          <p:spPr>
            <a:xfrm>
              <a:off x="2968246" y="211267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39" h="39" extrusionOk="0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6" name="Google Shape;7629;p68">
              <a:extLst>
                <a:ext uri="{FF2B5EF4-FFF2-40B4-BE49-F238E27FC236}">
                  <a16:creationId xmlns:a16="http://schemas.microsoft.com/office/drawing/2014/main" id="{0C068AED-9D15-433A-F6F8-9713B14D9EE3}"/>
                </a:ext>
              </a:extLst>
            </p:cNvPr>
            <p:cNvSpPr/>
            <p:nvPr/>
          </p:nvSpPr>
          <p:spPr>
            <a:xfrm>
              <a:off x="2962544" y="2114806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7" name="Google Shape;7630;p68">
              <a:extLst>
                <a:ext uri="{FF2B5EF4-FFF2-40B4-BE49-F238E27FC236}">
                  <a16:creationId xmlns:a16="http://schemas.microsoft.com/office/drawing/2014/main" id="{B264D6C6-1FDF-A587-B890-BB01A90B04E3}"/>
                </a:ext>
              </a:extLst>
            </p:cNvPr>
            <p:cNvSpPr/>
            <p:nvPr/>
          </p:nvSpPr>
          <p:spPr>
            <a:xfrm>
              <a:off x="2962924" y="21147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8" name="Google Shape;7631;p68">
              <a:extLst>
                <a:ext uri="{FF2B5EF4-FFF2-40B4-BE49-F238E27FC236}">
                  <a16:creationId xmlns:a16="http://schemas.microsoft.com/office/drawing/2014/main" id="{7711F062-EDE3-0CFC-82C6-576FC9230859}"/>
                </a:ext>
              </a:extLst>
            </p:cNvPr>
            <p:cNvSpPr/>
            <p:nvPr/>
          </p:nvSpPr>
          <p:spPr>
            <a:xfrm>
              <a:off x="2968816" y="2113286"/>
              <a:ext cx="530" cy="584"/>
            </a:xfrm>
            <a:custGeom>
              <a:avLst/>
              <a:gdLst/>
              <a:ahLst/>
              <a:cxnLst/>
              <a:rect l="l" t="t" r="r" b="b"/>
              <a:pathLst>
                <a:path w="39" h="43" extrusionOk="0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9" name="Google Shape;7632;p68">
              <a:extLst>
                <a:ext uri="{FF2B5EF4-FFF2-40B4-BE49-F238E27FC236}">
                  <a16:creationId xmlns:a16="http://schemas.microsoft.com/office/drawing/2014/main" id="{31E142C1-EA06-3357-EA54-3940306D8DF6}"/>
                </a:ext>
              </a:extLst>
            </p:cNvPr>
            <p:cNvSpPr/>
            <p:nvPr/>
          </p:nvSpPr>
          <p:spPr>
            <a:xfrm>
              <a:off x="2109605" y="1718303"/>
              <a:ext cx="11147" cy="17827"/>
            </a:xfrm>
            <a:custGeom>
              <a:avLst/>
              <a:gdLst/>
              <a:ahLst/>
              <a:cxnLst/>
              <a:rect l="l" t="t" r="r" b="b"/>
              <a:pathLst>
                <a:path w="821" h="1313" extrusionOk="0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0" name="Google Shape;7633;p68">
              <a:extLst>
                <a:ext uri="{FF2B5EF4-FFF2-40B4-BE49-F238E27FC236}">
                  <a16:creationId xmlns:a16="http://schemas.microsoft.com/office/drawing/2014/main" id="{D358958B-814C-307C-343C-436031620243}"/>
                </a:ext>
              </a:extLst>
            </p:cNvPr>
            <p:cNvSpPr/>
            <p:nvPr/>
          </p:nvSpPr>
          <p:spPr>
            <a:xfrm>
              <a:off x="2142544" y="1743706"/>
              <a:ext cx="19171" cy="11066"/>
            </a:xfrm>
            <a:custGeom>
              <a:avLst/>
              <a:gdLst/>
              <a:ahLst/>
              <a:cxnLst/>
              <a:rect l="l" t="t" r="r" b="b"/>
              <a:pathLst>
                <a:path w="1412" h="815" extrusionOk="0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1" name="Google Shape;7634;p68">
              <a:extLst>
                <a:ext uri="{FF2B5EF4-FFF2-40B4-BE49-F238E27FC236}">
                  <a16:creationId xmlns:a16="http://schemas.microsoft.com/office/drawing/2014/main" id="{B61A379A-B843-9799-6884-C0D803EC3B46}"/>
                </a:ext>
              </a:extLst>
            </p:cNvPr>
            <p:cNvSpPr/>
            <p:nvPr/>
          </p:nvSpPr>
          <p:spPr>
            <a:xfrm>
              <a:off x="2099300" y="1663436"/>
              <a:ext cx="82904" cy="79917"/>
            </a:xfrm>
            <a:custGeom>
              <a:avLst/>
              <a:gdLst/>
              <a:ahLst/>
              <a:cxnLst/>
              <a:rect l="l" t="t" r="r" b="b"/>
              <a:pathLst>
                <a:path w="6106" h="5886" extrusionOk="0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2" name="Google Shape;7635;p68">
              <a:extLst>
                <a:ext uri="{FF2B5EF4-FFF2-40B4-BE49-F238E27FC236}">
                  <a16:creationId xmlns:a16="http://schemas.microsoft.com/office/drawing/2014/main" id="{E63254E0-5BA3-962F-5541-B83582F8E0EE}"/>
                </a:ext>
              </a:extLst>
            </p:cNvPr>
            <p:cNvSpPr/>
            <p:nvPr/>
          </p:nvSpPr>
          <p:spPr>
            <a:xfrm>
              <a:off x="2139082" y="1663966"/>
              <a:ext cx="1344" cy="2485"/>
            </a:xfrm>
            <a:custGeom>
              <a:avLst/>
              <a:gdLst/>
              <a:ahLst/>
              <a:cxnLst/>
              <a:rect l="l" t="t" r="r" b="b"/>
              <a:pathLst>
                <a:path w="99" h="183" extrusionOk="0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3" name="Google Shape;7636;p68">
              <a:extLst>
                <a:ext uri="{FF2B5EF4-FFF2-40B4-BE49-F238E27FC236}">
                  <a16:creationId xmlns:a16="http://schemas.microsoft.com/office/drawing/2014/main" id="{67796CA0-49BE-2BCA-556D-049E795C8D68}"/>
                </a:ext>
              </a:extLst>
            </p:cNvPr>
            <p:cNvSpPr/>
            <p:nvPr/>
          </p:nvSpPr>
          <p:spPr>
            <a:xfrm>
              <a:off x="2128057" y="166539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4" name="Google Shape;7637;p68">
              <a:extLst>
                <a:ext uri="{FF2B5EF4-FFF2-40B4-BE49-F238E27FC236}">
                  <a16:creationId xmlns:a16="http://schemas.microsoft.com/office/drawing/2014/main" id="{9978669C-22DA-4ACC-8287-FF42D639969B}"/>
                </a:ext>
              </a:extLst>
            </p:cNvPr>
            <p:cNvSpPr/>
            <p:nvPr/>
          </p:nvSpPr>
          <p:spPr>
            <a:xfrm>
              <a:off x="2142734" y="1667061"/>
              <a:ext cx="923" cy="149"/>
            </a:xfrm>
            <a:custGeom>
              <a:avLst/>
              <a:gdLst/>
              <a:ahLst/>
              <a:cxnLst/>
              <a:rect l="l" t="t" r="r" b="b"/>
              <a:pathLst>
                <a:path w="68" h="11" extrusionOk="0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5" name="Google Shape;7638;p68">
              <a:extLst>
                <a:ext uri="{FF2B5EF4-FFF2-40B4-BE49-F238E27FC236}">
                  <a16:creationId xmlns:a16="http://schemas.microsoft.com/office/drawing/2014/main" id="{A6ED2D1E-B764-88CF-2450-5A09C56F523F}"/>
                </a:ext>
              </a:extLst>
            </p:cNvPr>
            <p:cNvSpPr/>
            <p:nvPr/>
          </p:nvSpPr>
          <p:spPr>
            <a:xfrm>
              <a:off x="2105477" y="167451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6" name="Google Shape;7639;p68">
              <a:extLst>
                <a:ext uri="{FF2B5EF4-FFF2-40B4-BE49-F238E27FC236}">
                  <a16:creationId xmlns:a16="http://schemas.microsoft.com/office/drawing/2014/main" id="{8AADA985-0BFA-C181-4FBE-731629A9D3BF}"/>
                </a:ext>
              </a:extLst>
            </p:cNvPr>
            <p:cNvSpPr/>
            <p:nvPr/>
          </p:nvSpPr>
          <p:spPr>
            <a:xfrm>
              <a:off x="2105097" y="167457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7" name="Google Shape;7640;p68">
              <a:extLst>
                <a:ext uri="{FF2B5EF4-FFF2-40B4-BE49-F238E27FC236}">
                  <a16:creationId xmlns:a16="http://schemas.microsoft.com/office/drawing/2014/main" id="{7B574CFE-7DFE-E10C-055C-1846E2ED2760}"/>
                </a:ext>
              </a:extLst>
            </p:cNvPr>
            <p:cNvSpPr/>
            <p:nvPr/>
          </p:nvSpPr>
          <p:spPr>
            <a:xfrm>
              <a:off x="2101866" y="1674610"/>
              <a:ext cx="2770" cy="204"/>
            </a:xfrm>
            <a:custGeom>
              <a:avLst/>
              <a:gdLst/>
              <a:ahLst/>
              <a:cxnLst/>
              <a:rect l="l" t="t" r="r" b="b"/>
              <a:pathLst>
                <a:path w="204" h="15" extrusionOk="0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8" name="Google Shape;7641;p68">
              <a:extLst>
                <a:ext uri="{FF2B5EF4-FFF2-40B4-BE49-F238E27FC236}">
                  <a16:creationId xmlns:a16="http://schemas.microsoft.com/office/drawing/2014/main" id="{2EB9B8E7-C8D8-1FE2-629D-36A59A448BDD}"/>
                </a:ext>
              </a:extLst>
            </p:cNvPr>
            <p:cNvSpPr/>
            <p:nvPr/>
          </p:nvSpPr>
          <p:spPr>
            <a:xfrm>
              <a:off x="2104622" y="167457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9" name="Google Shape;7642;p68">
              <a:extLst>
                <a:ext uri="{FF2B5EF4-FFF2-40B4-BE49-F238E27FC236}">
                  <a16:creationId xmlns:a16="http://schemas.microsoft.com/office/drawing/2014/main" id="{2EAF8952-F09F-3F69-333A-0925502AD072}"/>
                </a:ext>
              </a:extLst>
            </p:cNvPr>
            <p:cNvSpPr/>
            <p:nvPr/>
          </p:nvSpPr>
          <p:spPr>
            <a:xfrm>
              <a:off x="2101526" y="16748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0" name="Google Shape;7643;p68">
              <a:extLst>
                <a:ext uri="{FF2B5EF4-FFF2-40B4-BE49-F238E27FC236}">
                  <a16:creationId xmlns:a16="http://schemas.microsoft.com/office/drawing/2014/main" id="{479B0D97-FF39-2703-DE70-5316CA3AEE51}"/>
                </a:ext>
              </a:extLst>
            </p:cNvPr>
            <p:cNvSpPr/>
            <p:nvPr/>
          </p:nvSpPr>
          <p:spPr>
            <a:xfrm>
              <a:off x="2127296" y="1665391"/>
              <a:ext cx="774" cy="720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1" name="Google Shape;7644;p68">
              <a:extLst>
                <a:ext uri="{FF2B5EF4-FFF2-40B4-BE49-F238E27FC236}">
                  <a16:creationId xmlns:a16="http://schemas.microsoft.com/office/drawing/2014/main" id="{88E32AE7-80A9-CE52-A341-36392D253A56}"/>
                </a:ext>
              </a:extLst>
            </p:cNvPr>
            <p:cNvSpPr/>
            <p:nvPr/>
          </p:nvSpPr>
          <p:spPr>
            <a:xfrm>
              <a:off x="2106903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2" name="Google Shape;7645;p68">
              <a:extLst>
                <a:ext uri="{FF2B5EF4-FFF2-40B4-BE49-F238E27FC236}">
                  <a16:creationId xmlns:a16="http://schemas.microsoft.com/office/drawing/2014/main" id="{1EA8CBBC-AC8A-50A8-E2AE-833C3E0F67C9}"/>
                </a:ext>
              </a:extLst>
            </p:cNvPr>
            <p:cNvSpPr/>
            <p:nvPr/>
          </p:nvSpPr>
          <p:spPr>
            <a:xfrm>
              <a:off x="2106659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3" name="Google Shape;7646;p68">
              <a:extLst>
                <a:ext uri="{FF2B5EF4-FFF2-40B4-BE49-F238E27FC236}">
                  <a16:creationId xmlns:a16="http://schemas.microsoft.com/office/drawing/2014/main" id="{418ECBD6-304C-CD55-1420-E6AD29D0DD86}"/>
                </a:ext>
              </a:extLst>
            </p:cNvPr>
            <p:cNvSpPr/>
            <p:nvPr/>
          </p:nvSpPr>
          <p:spPr>
            <a:xfrm>
              <a:off x="2105858" y="1674515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4" name="Google Shape;7647;p68">
              <a:extLst>
                <a:ext uri="{FF2B5EF4-FFF2-40B4-BE49-F238E27FC236}">
                  <a16:creationId xmlns:a16="http://schemas.microsoft.com/office/drawing/2014/main" id="{6E133055-7C9F-658C-9916-0429B182F489}"/>
                </a:ext>
              </a:extLst>
            </p:cNvPr>
            <p:cNvSpPr/>
            <p:nvPr/>
          </p:nvSpPr>
          <p:spPr>
            <a:xfrm>
              <a:off x="2107134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5" name="Google Shape;7648;p68">
              <a:extLst>
                <a:ext uri="{FF2B5EF4-FFF2-40B4-BE49-F238E27FC236}">
                  <a16:creationId xmlns:a16="http://schemas.microsoft.com/office/drawing/2014/main" id="{6F926444-9B66-6A49-0242-AC564285EFB8}"/>
                </a:ext>
              </a:extLst>
            </p:cNvPr>
            <p:cNvSpPr/>
            <p:nvPr/>
          </p:nvSpPr>
          <p:spPr>
            <a:xfrm>
              <a:off x="2106183" y="167447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6" name="Google Shape;7649;p68">
              <a:extLst>
                <a:ext uri="{FF2B5EF4-FFF2-40B4-BE49-F238E27FC236}">
                  <a16:creationId xmlns:a16="http://schemas.microsoft.com/office/drawing/2014/main" id="{690C060E-F2C8-6604-9873-B42E6D1BD97D}"/>
                </a:ext>
              </a:extLst>
            </p:cNvPr>
            <p:cNvSpPr/>
            <p:nvPr/>
          </p:nvSpPr>
          <p:spPr>
            <a:xfrm>
              <a:off x="2102762" y="1677652"/>
              <a:ext cx="68" cy="448"/>
            </a:xfrm>
            <a:custGeom>
              <a:avLst/>
              <a:gdLst/>
              <a:ahLst/>
              <a:cxnLst/>
              <a:rect l="l" t="t" r="r" b="b"/>
              <a:pathLst>
                <a:path w="5" h="33" extrusionOk="0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7" name="Google Shape;7650;p68">
              <a:extLst>
                <a:ext uri="{FF2B5EF4-FFF2-40B4-BE49-F238E27FC236}">
                  <a16:creationId xmlns:a16="http://schemas.microsoft.com/office/drawing/2014/main" id="{24DC5627-DEB4-620D-4739-09B57AB0F38E}"/>
                </a:ext>
              </a:extLst>
            </p:cNvPr>
            <p:cNvSpPr/>
            <p:nvPr/>
          </p:nvSpPr>
          <p:spPr>
            <a:xfrm>
              <a:off x="2101771" y="167641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8" name="Google Shape;7651;p68">
              <a:extLst>
                <a:ext uri="{FF2B5EF4-FFF2-40B4-BE49-F238E27FC236}">
                  <a16:creationId xmlns:a16="http://schemas.microsoft.com/office/drawing/2014/main" id="{A91E6851-7715-F776-0F60-7958F9C8F066}"/>
                </a:ext>
              </a:extLst>
            </p:cNvPr>
            <p:cNvSpPr/>
            <p:nvPr/>
          </p:nvSpPr>
          <p:spPr>
            <a:xfrm>
              <a:off x="2102572" y="1688826"/>
              <a:ext cx="3584" cy="434"/>
            </a:xfrm>
            <a:custGeom>
              <a:avLst/>
              <a:gdLst/>
              <a:ahLst/>
              <a:cxnLst/>
              <a:rect l="l" t="t" r="r" b="b"/>
              <a:pathLst>
                <a:path w="264" h="32" extrusionOk="0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9" name="Google Shape;7652;p68">
              <a:extLst>
                <a:ext uri="{FF2B5EF4-FFF2-40B4-BE49-F238E27FC236}">
                  <a16:creationId xmlns:a16="http://schemas.microsoft.com/office/drawing/2014/main" id="{88E457EC-3316-E41D-93F7-B7B7CCA8459A}"/>
                </a:ext>
              </a:extLst>
            </p:cNvPr>
            <p:cNvSpPr/>
            <p:nvPr/>
          </p:nvSpPr>
          <p:spPr>
            <a:xfrm>
              <a:off x="2106374" y="1691813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0" name="Google Shape;7653;p68">
              <a:extLst>
                <a:ext uri="{FF2B5EF4-FFF2-40B4-BE49-F238E27FC236}">
                  <a16:creationId xmlns:a16="http://schemas.microsoft.com/office/drawing/2014/main" id="{BB746E43-0476-6119-2DD1-6F481203F636}"/>
                </a:ext>
              </a:extLst>
            </p:cNvPr>
            <p:cNvSpPr/>
            <p:nvPr/>
          </p:nvSpPr>
          <p:spPr>
            <a:xfrm>
              <a:off x="2101676" y="1676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1" name="Google Shape;7654;p68">
              <a:extLst>
                <a:ext uri="{FF2B5EF4-FFF2-40B4-BE49-F238E27FC236}">
                  <a16:creationId xmlns:a16="http://schemas.microsoft.com/office/drawing/2014/main" id="{119F07EA-4D88-A210-BB83-88248903F62B}"/>
                </a:ext>
              </a:extLst>
            </p:cNvPr>
            <p:cNvSpPr/>
            <p:nvPr/>
          </p:nvSpPr>
          <p:spPr>
            <a:xfrm>
              <a:off x="2101907" y="1676606"/>
              <a:ext cx="543" cy="394"/>
            </a:xfrm>
            <a:custGeom>
              <a:avLst/>
              <a:gdLst/>
              <a:ahLst/>
              <a:cxnLst/>
              <a:rect l="l" t="t" r="r" b="b"/>
              <a:pathLst>
                <a:path w="40" h="29" extrusionOk="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2" name="Google Shape;7655;p68">
              <a:extLst>
                <a:ext uri="{FF2B5EF4-FFF2-40B4-BE49-F238E27FC236}">
                  <a16:creationId xmlns:a16="http://schemas.microsoft.com/office/drawing/2014/main" id="{68C98779-969F-A5B9-B05D-934772020277}"/>
                </a:ext>
              </a:extLst>
            </p:cNvPr>
            <p:cNvSpPr/>
            <p:nvPr/>
          </p:nvSpPr>
          <p:spPr>
            <a:xfrm>
              <a:off x="2143359" y="1670619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3" name="Google Shape;7656;p68">
              <a:extLst>
                <a:ext uri="{FF2B5EF4-FFF2-40B4-BE49-F238E27FC236}">
                  <a16:creationId xmlns:a16="http://schemas.microsoft.com/office/drawing/2014/main" id="{C648E946-DCE2-E8B8-84F9-1E361F84C793}"/>
                </a:ext>
              </a:extLst>
            </p:cNvPr>
            <p:cNvSpPr/>
            <p:nvPr/>
          </p:nvSpPr>
          <p:spPr>
            <a:xfrm>
              <a:off x="2143304" y="1674760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4" name="Google Shape;7657;p68">
              <a:extLst>
                <a:ext uri="{FF2B5EF4-FFF2-40B4-BE49-F238E27FC236}">
                  <a16:creationId xmlns:a16="http://schemas.microsoft.com/office/drawing/2014/main" id="{2125FE9F-3CDC-E175-F7C1-18B2FFCF40C4}"/>
                </a:ext>
              </a:extLst>
            </p:cNvPr>
            <p:cNvSpPr/>
            <p:nvPr/>
          </p:nvSpPr>
          <p:spPr>
            <a:xfrm>
              <a:off x="2143454" y="166938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5" name="Google Shape;7658;p68">
              <a:extLst>
                <a:ext uri="{FF2B5EF4-FFF2-40B4-BE49-F238E27FC236}">
                  <a16:creationId xmlns:a16="http://schemas.microsoft.com/office/drawing/2014/main" id="{5CA03E82-3DF8-FAA5-DD3D-B179699A99B0}"/>
                </a:ext>
              </a:extLst>
            </p:cNvPr>
            <p:cNvSpPr/>
            <p:nvPr/>
          </p:nvSpPr>
          <p:spPr>
            <a:xfrm>
              <a:off x="2143304" y="167204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6" name="Google Shape;7659;p68">
              <a:extLst>
                <a:ext uri="{FF2B5EF4-FFF2-40B4-BE49-F238E27FC236}">
                  <a16:creationId xmlns:a16="http://schemas.microsoft.com/office/drawing/2014/main" id="{92B91E42-6EFB-6ACB-553A-5131F1D211A3}"/>
                </a:ext>
              </a:extLst>
            </p:cNvPr>
            <p:cNvSpPr/>
            <p:nvPr/>
          </p:nvSpPr>
          <p:spPr>
            <a:xfrm>
              <a:off x="2143304" y="16735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7" name="Google Shape;7660;p68">
              <a:extLst>
                <a:ext uri="{FF2B5EF4-FFF2-40B4-BE49-F238E27FC236}">
                  <a16:creationId xmlns:a16="http://schemas.microsoft.com/office/drawing/2014/main" id="{63E44979-706C-16A4-B465-D70D24BF3FA6}"/>
                </a:ext>
              </a:extLst>
            </p:cNvPr>
            <p:cNvSpPr/>
            <p:nvPr/>
          </p:nvSpPr>
          <p:spPr>
            <a:xfrm>
              <a:off x="2143494" y="1668297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8" name="Google Shape;7661;p68">
              <a:extLst>
                <a:ext uri="{FF2B5EF4-FFF2-40B4-BE49-F238E27FC236}">
                  <a16:creationId xmlns:a16="http://schemas.microsoft.com/office/drawing/2014/main" id="{01CB4695-B5B4-4C59-0F2B-1A24390C42F0}"/>
                </a:ext>
              </a:extLst>
            </p:cNvPr>
            <p:cNvSpPr/>
            <p:nvPr/>
          </p:nvSpPr>
          <p:spPr>
            <a:xfrm>
              <a:off x="2143589" y="1667251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9" name="Google Shape;7662;p68">
              <a:extLst>
                <a:ext uri="{FF2B5EF4-FFF2-40B4-BE49-F238E27FC236}">
                  <a16:creationId xmlns:a16="http://schemas.microsoft.com/office/drawing/2014/main" id="{DAEA0D80-882A-E0CF-717D-757185AFCCFB}"/>
                </a:ext>
              </a:extLst>
            </p:cNvPr>
            <p:cNvSpPr/>
            <p:nvPr/>
          </p:nvSpPr>
          <p:spPr>
            <a:xfrm>
              <a:off x="2184186" y="1698140"/>
              <a:ext cx="6626" cy="9138"/>
            </a:xfrm>
            <a:custGeom>
              <a:avLst/>
              <a:gdLst/>
              <a:ahLst/>
              <a:cxnLst/>
              <a:rect l="l" t="t" r="r" b="b"/>
              <a:pathLst>
                <a:path w="488" h="673" extrusionOk="0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0" name="Google Shape;7663;p68">
              <a:extLst>
                <a:ext uri="{FF2B5EF4-FFF2-40B4-BE49-F238E27FC236}">
                  <a16:creationId xmlns:a16="http://schemas.microsoft.com/office/drawing/2014/main" id="{0EB8EC83-FC93-4A11-495E-0B707BA1A506}"/>
                </a:ext>
              </a:extLst>
            </p:cNvPr>
            <p:cNvSpPr/>
            <p:nvPr/>
          </p:nvSpPr>
          <p:spPr>
            <a:xfrm>
              <a:off x="2184336" y="17022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1" name="Google Shape;7664;p68">
              <a:extLst>
                <a:ext uri="{FF2B5EF4-FFF2-40B4-BE49-F238E27FC236}">
                  <a16:creationId xmlns:a16="http://schemas.microsoft.com/office/drawing/2014/main" id="{3CC52171-11F9-2E16-E3A4-5E30FAD86565}"/>
                </a:ext>
              </a:extLst>
            </p:cNvPr>
            <p:cNvSpPr/>
            <p:nvPr/>
          </p:nvSpPr>
          <p:spPr>
            <a:xfrm>
              <a:off x="2184376" y="170266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2" name="Google Shape;7665;p68">
              <a:extLst>
                <a:ext uri="{FF2B5EF4-FFF2-40B4-BE49-F238E27FC236}">
                  <a16:creationId xmlns:a16="http://schemas.microsoft.com/office/drawing/2014/main" id="{26ADF13B-101D-2C07-A6EE-7C2B25A0FE0A}"/>
                </a:ext>
              </a:extLst>
            </p:cNvPr>
            <p:cNvSpPr/>
            <p:nvPr/>
          </p:nvSpPr>
          <p:spPr>
            <a:xfrm>
              <a:off x="2184376" y="1702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3" name="Google Shape;7666;p68">
              <a:extLst>
                <a:ext uri="{FF2B5EF4-FFF2-40B4-BE49-F238E27FC236}">
                  <a16:creationId xmlns:a16="http://schemas.microsoft.com/office/drawing/2014/main" id="{1CAB935D-A297-02D5-6E0C-CB050805099E}"/>
                </a:ext>
              </a:extLst>
            </p:cNvPr>
            <p:cNvSpPr/>
            <p:nvPr/>
          </p:nvSpPr>
          <p:spPr>
            <a:xfrm>
              <a:off x="2184336" y="170213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4" name="Google Shape;7667;p68">
              <a:extLst>
                <a:ext uri="{FF2B5EF4-FFF2-40B4-BE49-F238E27FC236}">
                  <a16:creationId xmlns:a16="http://schemas.microsoft.com/office/drawing/2014/main" id="{00F606CC-5593-77FF-7C75-7FAFA71F4CF6}"/>
                </a:ext>
              </a:extLst>
            </p:cNvPr>
            <p:cNvSpPr/>
            <p:nvPr/>
          </p:nvSpPr>
          <p:spPr>
            <a:xfrm>
              <a:off x="2185666" y="1698615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5" name="Google Shape;7668;p68">
              <a:extLst>
                <a:ext uri="{FF2B5EF4-FFF2-40B4-BE49-F238E27FC236}">
                  <a16:creationId xmlns:a16="http://schemas.microsoft.com/office/drawing/2014/main" id="{E976DE8D-D28C-9629-491E-960BF23270FA}"/>
                </a:ext>
              </a:extLst>
            </p:cNvPr>
            <p:cNvSpPr/>
            <p:nvPr/>
          </p:nvSpPr>
          <p:spPr>
            <a:xfrm>
              <a:off x="2184241" y="17035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6" name="Google Shape;7669;p68">
              <a:extLst>
                <a:ext uri="{FF2B5EF4-FFF2-40B4-BE49-F238E27FC236}">
                  <a16:creationId xmlns:a16="http://schemas.microsoft.com/office/drawing/2014/main" id="{6D74E582-3F18-CEE5-4E79-0E94812226B1}"/>
                </a:ext>
              </a:extLst>
            </p:cNvPr>
            <p:cNvSpPr/>
            <p:nvPr/>
          </p:nvSpPr>
          <p:spPr>
            <a:xfrm>
              <a:off x="2184145" y="170403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7" name="Google Shape;7670;p68">
              <a:extLst>
                <a:ext uri="{FF2B5EF4-FFF2-40B4-BE49-F238E27FC236}">
                  <a16:creationId xmlns:a16="http://schemas.microsoft.com/office/drawing/2014/main" id="{1086C38C-3847-3D10-535A-9CBB95275203}"/>
                </a:ext>
              </a:extLst>
            </p:cNvPr>
            <p:cNvSpPr/>
            <p:nvPr/>
          </p:nvSpPr>
          <p:spPr>
            <a:xfrm>
              <a:off x="2185422" y="169952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8" name="Google Shape;7671;p68">
              <a:extLst>
                <a:ext uri="{FF2B5EF4-FFF2-40B4-BE49-F238E27FC236}">
                  <a16:creationId xmlns:a16="http://schemas.microsoft.com/office/drawing/2014/main" id="{41023392-B1E6-2992-5B57-89592071FCE1}"/>
                </a:ext>
              </a:extLst>
            </p:cNvPr>
            <p:cNvSpPr/>
            <p:nvPr/>
          </p:nvSpPr>
          <p:spPr>
            <a:xfrm>
              <a:off x="2184336" y="17029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9" name="Google Shape;7672;p68">
              <a:extLst>
                <a:ext uri="{FF2B5EF4-FFF2-40B4-BE49-F238E27FC236}">
                  <a16:creationId xmlns:a16="http://schemas.microsoft.com/office/drawing/2014/main" id="{325A3DAA-E832-605C-C07F-A8199269EE22}"/>
                </a:ext>
              </a:extLst>
            </p:cNvPr>
            <p:cNvSpPr/>
            <p:nvPr/>
          </p:nvSpPr>
          <p:spPr>
            <a:xfrm>
              <a:off x="2184336" y="17032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0" name="Google Shape;7673;p68">
              <a:extLst>
                <a:ext uri="{FF2B5EF4-FFF2-40B4-BE49-F238E27FC236}">
                  <a16:creationId xmlns:a16="http://schemas.microsoft.com/office/drawing/2014/main" id="{001990EB-2DC6-933B-B88F-EAB3B62A2461}"/>
                </a:ext>
              </a:extLst>
            </p:cNvPr>
            <p:cNvSpPr/>
            <p:nvPr/>
          </p:nvSpPr>
          <p:spPr>
            <a:xfrm>
              <a:off x="2188178" y="1703177"/>
              <a:ext cx="2580" cy="4195"/>
            </a:xfrm>
            <a:custGeom>
              <a:avLst/>
              <a:gdLst/>
              <a:ahLst/>
              <a:cxnLst/>
              <a:rect l="l" t="t" r="r" b="b"/>
              <a:pathLst>
                <a:path w="190" h="309" extrusionOk="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1" name="Google Shape;7674;p68">
              <a:extLst>
                <a:ext uri="{FF2B5EF4-FFF2-40B4-BE49-F238E27FC236}">
                  <a16:creationId xmlns:a16="http://schemas.microsoft.com/office/drawing/2014/main" id="{CCCCFCF0-83AF-C8C7-B8E9-6EE3AF7B73F0}"/>
                </a:ext>
              </a:extLst>
            </p:cNvPr>
            <p:cNvSpPr/>
            <p:nvPr/>
          </p:nvSpPr>
          <p:spPr>
            <a:xfrm>
              <a:off x="2186372" y="1671338"/>
              <a:ext cx="27820" cy="35044"/>
            </a:xfrm>
            <a:custGeom>
              <a:avLst/>
              <a:gdLst/>
              <a:ahLst/>
              <a:cxnLst/>
              <a:rect l="l" t="t" r="r" b="b"/>
              <a:pathLst>
                <a:path w="2049" h="2581" extrusionOk="0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2" name="Google Shape;7675;p68">
              <a:extLst>
                <a:ext uri="{FF2B5EF4-FFF2-40B4-BE49-F238E27FC236}">
                  <a16:creationId xmlns:a16="http://schemas.microsoft.com/office/drawing/2014/main" id="{B1823707-263E-4516-1CCB-D24B89F4567E}"/>
                </a:ext>
              </a:extLst>
            </p:cNvPr>
            <p:cNvSpPr/>
            <p:nvPr/>
          </p:nvSpPr>
          <p:spPr>
            <a:xfrm>
              <a:off x="2189889" y="169439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3" name="Google Shape;7676;p68">
              <a:extLst>
                <a:ext uri="{FF2B5EF4-FFF2-40B4-BE49-F238E27FC236}">
                  <a16:creationId xmlns:a16="http://schemas.microsoft.com/office/drawing/2014/main" id="{E0E8E95A-C8E2-CDCE-B2A2-855AD1022A1F}"/>
                </a:ext>
              </a:extLst>
            </p:cNvPr>
            <p:cNvSpPr/>
            <p:nvPr/>
          </p:nvSpPr>
          <p:spPr>
            <a:xfrm>
              <a:off x="2189373" y="169477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4" name="Google Shape;7677;p68">
              <a:extLst>
                <a:ext uri="{FF2B5EF4-FFF2-40B4-BE49-F238E27FC236}">
                  <a16:creationId xmlns:a16="http://schemas.microsoft.com/office/drawing/2014/main" id="{377A29B6-8120-1D5A-3593-3F177EA94C72}"/>
                </a:ext>
              </a:extLst>
            </p:cNvPr>
            <p:cNvSpPr/>
            <p:nvPr/>
          </p:nvSpPr>
          <p:spPr>
            <a:xfrm>
              <a:off x="2189658" y="169458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5" name="Google Shape;7678;p68">
              <a:extLst>
                <a:ext uri="{FF2B5EF4-FFF2-40B4-BE49-F238E27FC236}">
                  <a16:creationId xmlns:a16="http://schemas.microsoft.com/office/drawing/2014/main" id="{56A786A5-999B-5953-8C21-824C6146B3DF}"/>
                </a:ext>
              </a:extLst>
            </p:cNvPr>
            <p:cNvSpPr/>
            <p:nvPr/>
          </p:nvSpPr>
          <p:spPr>
            <a:xfrm>
              <a:off x="2190798" y="168359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6" name="Google Shape;7679;p68">
              <a:extLst>
                <a:ext uri="{FF2B5EF4-FFF2-40B4-BE49-F238E27FC236}">
                  <a16:creationId xmlns:a16="http://schemas.microsoft.com/office/drawing/2014/main" id="{E241E3EA-928F-DD65-8123-7B880AC86FE9}"/>
                </a:ext>
              </a:extLst>
            </p:cNvPr>
            <p:cNvSpPr/>
            <p:nvPr/>
          </p:nvSpPr>
          <p:spPr>
            <a:xfrm>
              <a:off x="2190649" y="16926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7" name="Google Shape;7680;p68">
              <a:extLst>
                <a:ext uri="{FF2B5EF4-FFF2-40B4-BE49-F238E27FC236}">
                  <a16:creationId xmlns:a16="http://schemas.microsoft.com/office/drawing/2014/main" id="{A8285E96-A410-AB13-13D5-7EA12555A999}"/>
                </a:ext>
              </a:extLst>
            </p:cNvPr>
            <p:cNvSpPr/>
            <p:nvPr/>
          </p:nvSpPr>
          <p:spPr>
            <a:xfrm>
              <a:off x="2190894" y="1684020"/>
              <a:ext cx="204" cy="1969"/>
            </a:xfrm>
            <a:custGeom>
              <a:avLst/>
              <a:gdLst/>
              <a:ahLst/>
              <a:cxnLst/>
              <a:rect l="l" t="t" r="r" b="b"/>
              <a:pathLst>
                <a:path w="15" h="14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8" name="Google Shape;7681;p68">
              <a:extLst>
                <a:ext uri="{FF2B5EF4-FFF2-40B4-BE49-F238E27FC236}">
                  <a16:creationId xmlns:a16="http://schemas.microsoft.com/office/drawing/2014/main" id="{884EFC2F-F2EA-3C9F-D2E3-EA0637816B55}"/>
                </a:ext>
              </a:extLst>
            </p:cNvPr>
            <p:cNvSpPr/>
            <p:nvPr/>
          </p:nvSpPr>
          <p:spPr>
            <a:xfrm>
              <a:off x="2190554" y="1682404"/>
              <a:ext cx="258" cy="1208"/>
            </a:xfrm>
            <a:custGeom>
              <a:avLst/>
              <a:gdLst/>
              <a:ahLst/>
              <a:cxnLst/>
              <a:rect l="l" t="t" r="r" b="b"/>
              <a:pathLst>
                <a:path w="19" h="89" extrusionOk="0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9" name="Google Shape;7682;p68">
              <a:extLst>
                <a:ext uri="{FF2B5EF4-FFF2-40B4-BE49-F238E27FC236}">
                  <a16:creationId xmlns:a16="http://schemas.microsoft.com/office/drawing/2014/main" id="{A407CB06-8B98-FB68-7DD9-F041EDBDB2A8}"/>
                </a:ext>
              </a:extLst>
            </p:cNvPr>
            <p:cNvSpPr/>
            <p:nvPr/>
          </p:nvSpPr>
          <p:spPr>
            <a:xfrm>
              <a:off x="2186331" y="167333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0" name="Google Shape;7683;p68">
              <a:extLst>
                <a:ext uri="{FF2B5EF4-FFF2-40B4-BE49-F238E27FC236}">
                  <a16:creationId xmlns:a16="http://schemas.microsoft.com/office/drawing/2014/main" id="{40ADD40F-554E-DFF1-DFE2-6EBD093114AC}"/>
                </a:ext>
              </a:extLst>
            </p:cNvPr>
            <p:cNvSpPr/>
            <p:nvPr/>
          </p:nvSpPr>
          <p:spPr>
            <a:xfrm>
              <a:off x="2187418" y="16762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1" name="Google Shape;7684;p68">
              <a:extLst>
                <a:ext uri="{FF2B5EF4-FFF2-40B4-BE49-F238E27FC236}">
                  <a16:creationId xmlns:a16="http://schemas.microsoft.com/office/drawing/2014/main" id="{67E08BD5-B588-26E6-50F0-15C26FE8B674}"/>
                </a:ext>
              </a:extLst>
            </p:cNvPr>
            <p:cNvSpPr/>
            <p:nvPr/>
          </p:nvSpPr>
          <p:spPr>
            <a:xfrm>
              <a:off x="2186522" y="1674380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2" name="Google Shape;7685;p68">
              <a:extLst>
                <a:ext uri="{FF2B5EF4-FFF2-40B4-BE49-F238E27FC236}">
                  <a16:creationId xmlns:a16="http://schemas.microsoft.com/office/drawing/2014/main" id="{23AA0F64-660A-88FF-4F1E-BD1E673532B5}"/>
                </a:ext>
              </a:extLst>
            </p:cNvPr>
            <p:cNvSpPr/>
            <p:nvPr/>
          </p:nvSpPr>
          <p:spPr>
            <a:xfrm>
              <a:off x="2187228" y="167609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3" name="Google Shape;7686;p68">
              <a:extLst>
                <a:ext uri="{FF2B5EF4-FFF2-40B4-BE49-F238E27FC236}">
                  <a16:creationId xmlns:a16="http://schemas.microsoft.com/office/drawing/2014/main" id="{9D478A6A-1E36-5D22-04F0-341FA4734EA7}"/>
                </a:ext>
              </a:extLst>
            </p:cNvPr>
            <p:cNvSpPr/>
            <p:nvPr/>
          </p:nvSpPr>
          <p:spPr>
            <a:xfrm>
              <a:off x="2187037" y="167580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4" name="Google Shape;7687;p68">
              <a:extLst>
                <a:ext uri="{FF2B5EF4-FFF2-40B4-BE49-F238E27FC236}">
                  <a16:creationId xmlns:a16="http://schemas.microsoft.com/office/drawing/2014/main" id="{16E2A164-98B6-9FB6-ABD2-ABF6C723663E}"/>
                </a:ext>
              </a:extLst>
            </p:cNvPr>
            <p:cNvSpPr/>
            <p:nvPr/>
          </p:nvSpPr>
          <p:spPr>
            <a:xfrm>
              <a:off x="2186372" y="1673714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5" name="Google Shape;7688;p68">
              <a:extLst>
                <a:ext uri="{FF2B5EF4-FFF2-40B4-BE49-F238E27FC236}">
                  <a16:creationId xmlns:a16="http://schemas.microsoft.com/office/drawing/2014/main" id="{6EB07AE8-25CF-B149-A3E3-2B382093B3C6}"/>
                </a:ext>
              </a:extLst>
            </p:cNvPr>
            <p:cNvSpPr/>
            <p:nvPr/>
          </p:nvSpPr>
          <p:spPr>
            <a:xfrm>
              <a:off x="2186902" y="167542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6" name="Google Shape;7689;p68">
              <a:extLst>
                <a:ext uri="{FF2B5EF4-FFF2-40B4-BE49-F238E27FC236}">
                  <a16:creationId xmlns:a16="http://schemas.microsoft.com/office/drawing/2014/main" id="{4C19E4ED-F796-C66B-5B18-8B6A35938DD3}"/>
                </a:ext>
              </a:extLst>
            </p:cNvPr>
            <p:cNvSpPr/>
            <p:nvPr/>
          </p:nvSpPr>
          <p:spPr>
            <a:xfrm>
              <a:off x="2186712" y="167495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7" name="Google Shape;7690;p68">
              <a:extLst>
                <a:ext uri="{FF2B5EF4-FFF2-40B4-BE49-F238E27FC236}">
                  <a16:creationId xmlns:a16="http://schemas.microsoft.com/office/drawing/2014/main" id="{2C55F342-A4B0-1593-FB27-F246928793DE}"/>
                </a:ext>
              </a:extLst>
            </p:cNvPr>
            <p:cNvSpPr/>
            <p:nvPr/>
          </p:nvSpPr>
          <p:spPr>
            <a:xfrm>
              <a:off x="2190989" y="16851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8" name="Google Shape;7691;p68">
              <a:extLst>
                <a:ext uri="{FF2B5EF4-FFF2-40B4-BE49-F238E27FC236}">
                  <a16:creationId xmlns:a16="http://schemas.microsoft.com/office/drawing/2014/main" id="{5E0D7AC4-C2A2-F4EC-A3F7-54FEFF2F226C}"/>
                </a:ext>
              </a:extLst>
            </p:cNvPr>
            <p:cNvSpPr/>
            <p:nvPr/>
          </p:nvSpPr>
          <p:spPr>
            <a:xfrm>
              <a:off x="2190839" y="1683599"/>
              <a:ext cx="163" cy="1480"/>
            </a:xfrm>
            <a:custGeom>
              <a:avLst/>
              <a:gdLst/>
              <a:ahLst/>
              <a:cxnLst/>
              <a:rect l="l" t="t" r="r" b="b"/>
              <a:pathLst>
                <a:path w="12" h="109" extrusionOk="0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9" name="Google Shape;7692;p68">
              <a:extLst>
                <a:ext uri="{FF2B5EF4-FFF2-40B4-BE49-F238E27FC236}">
                  <a16:creationId xmlns:a16="http://schemas.microsoft.com/office/drawing/2014/main" id="{618D4E0C-8928-9237-BF4D-1B76042FC72F}"/>
                </a:ext>
              </a:extLst>
            </p:cNvPr>
            <p:cNvSpPr/>
            <p:nvPr/>
          </p:nvSpPr>
          <p:spPr>
            <a:xfrm>
              <a:off x="2193745" y="1702892"/>
              <a:ext cx="679" cy="299"/>
            </a:xfrm>
            <a:custGeom>
              <a:avLst/>
              <a:gdLst/>
              <a:ahLst/>
              <a:cxnLst/>
              <a:rect l="l" t="t" r="r" b="b"/>
              <a:pathLst>
                <a:path w="50" h="22" extrusionOk="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0" name="Google Shape;7693;p68">
              <a:extLst>
                <a:ext uri="{FF2B5EF4-FFF2-40B4-BE49-F238E27FC236}">
                  <a16:creationId xmlns:a16="http://schemas.microsoft.com/office/drawing/2014/main" id="{6A957B75-7735-451C-412C-A8E20461ABA4}"/>
                </a:ext>
              </a:extLst>
            </p:cNvPr>
            <p:cNvSpPr/>
            <p:nvPr/>
          </p:nvSpPr>
          <p:spPr>
            <a:xfrm>
              <a:off x="2192740" y="170251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1" name="Google Shape;7694;p68">
              <a:extLst>
                <a:ext uri="{FF2B5EF4-FFF2-40B4-BE49-F238E27FC236}">
                  <a16:creationId xmlns:a16="http://schemas.microsoft.com/office/drawing/2014/main" id="{D13DB014-9481-82F4-9091-8E28F93ED652}"/>
                </a:ext>
              </a:extLst>
            </p:cNvPr>
            <p:cNvSpPr/>
            <p:nvPr/>
          </p:nvSpPr>
          <p:spPr>
            <a:xfrm>
              <a:off x="2194546" y="1703272"/>
              <a:ext cx="679" cy="353"/>
            </a:xfrm>
            <a:custGeom>
              <a:avLst/>
              <a:gdLst/>
              <a:ahLst/>
              <a:cxnLst/>
              <a:rect l="l" t="t" r="r" b="b"/>
              <a:pathLst>
                <a:path w="50" h="26" extrusionOk="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2" name="Google Shape;7695;p68">
              <a:extLst>
                <a:ext uri="{FF2B5EF4-FFF2-40B4-BE49-F238E27FC236}">
                  <a16:creationId xmlns:a16="http://schemas.microsoft.com/office/drawing/2014/main" id="{1EB3A8F8-07C4-FE48-2A3D-C69F0CCBC1CD}"/>
                </a:ext>
              </a:extLst>
            </p:cNvPr>
            <p:cNvSpPr/>
            <p:nvPr/>
          </p:nvSpPr>
          <p:spPr>
            <a:xfrm>
              <a:off x="2193270" y="17026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3" name="Google Shape;7696;p68">
              <a:extLst>
                <a:ext uri="{FF2B5EF4-FFF2-40B4-BE49-F238E27FC236}">
                  <a16:creationId xmlns:a16="http://schemas.microsoft.com/office/drawing/2014/main" id="{CF84D9FE-8DB0-74DB-C6F8-412538181BBA}"/>
                </a:ext>
              </a:extLst>
            </p:cNvPr>
            <p:cNvSpPr/>
            <p:nvPr/>
          </p:nvSpPr>
          <p:spPr>
            <a:xfrm>
              <a:off x="2195646" y="17038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4" name="Google Shape;7697;p68">
              <a:extLst>
                <a:ext uri="{FF2B5EF4-FFF2-40B4-BE49-F238E27FC236}">
                  <a16:creationId xmlns:a16="http://schemas.microsoft.com/office/drawing/2014/main" id="{798DF6B8-609C-C13D-CC31-9ADD99BB9521}"/>
                </a:ext>
              </a:extLst>
            </p:cNvPr>
            <p:cNvSpPr/>
            <p:nvPr/>
          </p:nvSpPr>
          <p:spPr>
            <a:xfrm>
              <a:off x="2196067" y="167209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5" name="Google Shape;7698;p68">
              <a:extLst>
                <a:ext uri="{FF2B5EF4-FFF2-40B4-BE49-F238E27FC236}">
                  <a16:creationId xmlns:a16="http://schemas.microsoft.com/office/drawing/2014/main" id="{3BFE03E7-2910-234A-3F16-C3196985AABB}"/>
                </a:ext>
              </a:extLst>
            </p:cNvPr>
            <p:cNvSpPr/>
            <p:nvPr/>
          </p:nvSpPr>
          <p:spPr>
            <a:xfrm>
              <a:off x="2197017" y="167228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6" name="Google Shape;7699;p68">
              <a:extLst>
                <a:ext uri="{FF2B5EF4-FFF2-40B4-BE49-F238E27FC236}">
                  <a16:creationId xmlns:a16="http://schemas.microsoft.com/office/drawing/2014/main" id="{EA1A4713-1AEA-A1FF-71E0-4B428DCBF951}"/>
                </a:ext>
              </a:extLst>
            </p:cNvPr>
            <p:cNvSpPr/>
            <p:nvPr/>
          </p:nvSpPr>
          <p:spPr>
            <a:xfrm>
              <a:off x="2196596" y="167219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7" name="Google Shape;7700;p68">
              <a:extLst>
                <a:ext uri="{FF2B5EF4-FFF2-40B4-BE49-F238E27FC236}">
                  <a16:creationId xmlns:a16="http://schemas.microsoft.com/office/drawing/2014/main" id="{8BB3DF59-2B71-B18E-0628-06A3B7F24056}"/>
                </a:ext>
              </a:extLst>
            </p:cNvPr>
            <p:cNvSpPr/>
            <p:nvPr/>
          </p:nvSpPr>
          <p:spPr>
            <a:xfrm>
              <a:off x="2186331" y="1671189"/>
              <a:ext cx="6762" cy="2159"/>
            </a:xfrm>
            <a:custGeom>
              <a:avLst/>
              <a:gdLst/>
              <a:ahLst/>
              <a:cxnLst/>
              <a:rect l="l" t="t" r="r" b="b"/>
              <a:pathLst>
                <a:path w="498" h="159" extrusionOk="0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8" name="Google Shape;7701;p68">
              <a:extLst>
                <a:ext uri="{FF2B5EF4-FFF2-40B4-BE49-F238E27FC236}">
                  <a16:creationId xmlns:a16="http://schemas.microsoft.com/office/drawing/2014/main" id="{14BE8D28-4D33-E4B8-CDF1-72ED0D691CCB}"/>
                </a:ext>
              </a:extLst>
            </p:cNvPr>
            <p:cNvSpPr/>
            <p:nvPr/>
          </p:nvSpPr>
          <p:spPr>
            <a:xfrm>
              <a:off x="2196311" y="167213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9" name="Google Shape;7702;p68">
              <a:extLst>
                <a:ext uri="{FF2B5EF4-FFF2-40B4-BE49-F238E27FC236}">
                  <a16:creationId xmlns:a16="http://schemas.microsoft.com/office/drawing/2014/main" id="{9DED7853-98A9-18A8-CA55-7EAAD386291B}"/>
                </a:ext>
              </a:extLst>
            </p:cNvPr>
            <p:cNvSpPr/>
            <p:nvPr/>
          </p:nvSpPr>
          <p:spPr>
            <a:xfrm>
              <a:off x="2197397" y="167261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0" name="Google Shape;7703;p68">
              <a:extLst>
                <a:ext uri="{FF2B5EF4-FFF2-40B4-BE49-F238E27FC236}">
                  <a16:creationId xmlns:a16="http://schemas.microsoft.com/office/drawing/2014/main" id="{09A7FD10-1A99-5F80-F0BF-961B4307348A}"/>
                </a:ext>
              </a:extLst>
            </p:cNvPr>
            <p:cNvSpPr/>
            <p:nvPr/>
          </p:nvSpPr>
          <p:spPr>
            <a:xfrm>
              <a:off x="2197546" y="167290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1" name="Google Shape;7704;p68">
              <a:extLst>
                <a:ext uri="{FF2B5EF4-FFF2-40B4-BE49-F238E27FC236}">
                  <a16:creationId xmlns:a16="http://schemas.microsoft.com/office/drawing/2014/main" id="{898985FB-34E0-DD44-B218-D48031DABCDA}"/>
                </a:ext>
              </a:extLst>
            </p:cNvPr>
            <p:cNvSpPr/>
            <p:nvPr/>
          </p:nvSpPr>
          <p:spPr>
            <a:xfrm>
              <a:off x="2197302" y="167232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2" name="Google Shape;7705;p68">
              <a:extLst>
                <a:ext uri="{FF2B5EF4-FFF2-40B4-BE49-F238E27FC236}">
                  <a16:creationId xmlns:a16="http://schemas.microsoft.com/office/drawing/2014/main" id="{6A102931-685F-D08E-0640-FBAE1F16AC2F}"/>
                </a:ext>
              </a:extLst>
            </p:cNvPr>
            <p:cNvSpPr/>
            <p:nvPr/>
          </p:nvSpPr>
          <p:spPr>
            <a:xfrm>
              <a:off x="2211572" y="1686029"/>
              <a:ext cx="584" cy="2811"/>
            </a:xfrm>
            <a:custGeom>
              <a:avLst/>
              <a:gdLst/>
              <a:ahLst/>
              <a:cxnLst/>
              <a:rect l="l" t="t" r="r" b="b"/>
              <a:pathLst>
                <a:path w="43" h="207" extrusionOk="0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3" name="Google Shape;7706;p68">
              <a:extLst>
                <a:ext uri="{FF2B5EF4-FFF2-40B4-BE49-F238E27FC236}">
                  <a16:creationId xmlns:a16="http://schemas.microsoft.com/office/drawing/2014/main" id="{3052EAAC-BAE2-E3EE-A015-564478E962B0}"/>
                </a:ext>
              </a:extLst>
            </p:cNvPr>
            <p:cNvSpPr/>
            <p:nvPr/>
          </p:nvSpPr>
          <p:spPr>
            <a:xfrm>
              <a:off x="2198253" y="16739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4" name="Google Shape;7707;p68">
              <a:extLst>
                <a:ext uri="{FF2B5EF4-FFF2-40B4-BE49-F238E27FC236}">
                  <a16:creationId xmlns:a16="http://schemas.microsoft.com/office/drawing/2014/main" id="{A15ED3E6-D255-8920-38ED-6C8AE84E8611}"/>
                </a:ext>
              </a:extLst>
            </p:cNvPr>
            <p:cNvSpPr/>
            <p:nvPr/>
          </p:nvSpPr>
          <p:spPr>
            <a:xfrm>
              <a:off x="2198022" y="167356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5" name="Google Shape;7708;p68">
              <a:extLst>
                <a:ext uri="{FF2B5EF4-FFF2-40B4-BE49-F238E27FC236}">
                  <a16:creationId xmlns:a16="http://schemas.microsoft.com/office/drawing/2014/main" id="{9509A245-F76C-7957-5F67-954712198C2A}"/>
                </a:ext>
              </a:extLst>
            </p:cNvPr>
            <p:cNvSpPr/>
            <p:nvPr/>
          </p:nvSpPr>
          <p:spPr>
            <a:xfrm>
              <a:off x="2197777" y="167328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6" name="Google Shape;7709;p68">
              <a:extLst>
                <a:ext uri="{FF2B5EF4-FFF2-40B4-BE49-F238E27FC236}">
                  <a16:creationId xmlns:a16="http://schemas.microsoft.com/office/drawing/2014/main" id="{323BF8EC-695B-4932-39E4-B5ACC3E43FDA}"/>
                </a:ext>
              </a:extLst>
            </p:cNvPr>
            <p:cNvSpPr/>
            <p:nvPr/>
          </p:nvSpPr>
          <p:spPr>
            <a:xfrm>
              <a:off x="2211803" y="1688826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7" name="Google Shape;7710;p68">
              <a:extLst>
                <a:ext uri="{FF2B5EF4-FFF2-40B4-BE49-F238E27FC236}">
                  <a16:creationId xmlns:a16="http://schemas.microsoft.com/office/drawing/2014/main" id="{9CC2A175-5558-57E0-318D-79E3DE9AFB6C}"/>
                </a:ext>
              </a:extLst>
            </p:cNvPr>
            <p:cNvSpPr/>
            <p:nvPr/>
          </p:nvSpPr>
          <p:spPr>
            <a:xfrm>
              <a:off x="2211762" y="1700095"/>
              <a:ext cx="489" cy="679"/>
            </a:xfrm>
            <a:custGeom>
              <a:avLst/>
              <a:gdLst/>
              <a:ahLst/>
              <a:cxnLst/>
              <a:rect l="l" t="t" r="r" b="b"/>
              <a:pathLst>
                <a:path w="36" h="50" extrusionOk="0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8" name="Google Shape;7711;p68">
              <a:extLst>
                <a:ext uri="{FF2B5EF4-FFF2-40B4-BE49-F238E27FC236}">
                  <a16:creationId xmlns:a16="http://schemas.microsoft.com/office/drawing/2014/main" id="{0F983762-0B61-D49E-29A5-B410C7E4EE63}"/>
                </a:ext>
              </a:extLst>
            </p:cNvPr>
            <p:cNvSpPr/>
            <p:nvPr/>
          </p:nvSpPr>
          <p:spPr>
            <a:xfrm>
              <a:off x="2211233" y="1700761"/>
              <a:ext cx="543" cy="1819"/>
            </a:xfrm>
            <a:custGeom>
              <a:avLst/>
              <a:gdLst/>
              <a:ahLst/>
              <a:cxnLst/>
              <a:rect l="l" t="t" r="r" b="b"/>
              <a:pathLst>
                <a:path w="40" h="134" extrusionOk="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9" name="Google Shape;7712;p68">
              <a:extLst>
                <a:ext uri="{FF2B5EF4-FFF2-40B4-BE49-F238E27FC236}">
                  <a16:creationId xmlns:a16="http://schemas.microsoft.com/office/drawing/2014/main" id="{4C53B522-4A44-FBD9-31B9-0C28948B4060}"/>
                </a:ext>
              </a:extLst>
            </p:cNvPr>
            <p:cNvSpPr/>
            <p:nvPr/>
          </p:nvSpPr>
          <p:spPr>
            <a:xfrm>
              <a:off x="2211192" y="1702852"/>
              <a:ext cx="109" cy="1344"/>
            </a:xfrm>
            <a:custGeom>
              <a:avLst/>
              <a:gdLst/>
              <a:ahLst/>
              <a:cxnLst/>
              <a:rect l="l" t="t" r="r" b="b"/>
              <a:pathLst>
                <a:path w="8" h="99" extrusionOk="0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0" name="Google Shape;7713;p68">
              <a:extLst>
                <a:ext uri="{FF2B5EF4-FFF2-40B4-BE49-F238E27FC236}">
                  <a16:creationId xmlns:a16="http://schemas.microsoft.com/office/drawing/2014/main" id="{93EFF36A-B228-A50C-F092-F006157CE476}"/>
                </a:ext>
              </a:extLst>
            </p:cNvPr>
            <p:cNvSpPr/>
            <p:nvPr/>
          </p:nvSpPr>
          <p:spPr>
            <a:xfrm>
              <a:off x="2212047" y="168877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1" name="Google Shape;7714;p68">
              <a:extLst>
                <a:ext uri="{FF2B5EF4-FFF2-40B4-BE49-F238E27FC236}">
                  <a16:creationId xmlns:a16="http://schemas.microsoft.com/office/drawing/2014/main" id="{412AB816-570A-B530-F7D8-8A6C2B84F881}"/>
                </a:ext>
              </a:extLst>
            </p:cNvPr>
            <p:cNvSpPr/>
            <p:nvPr/>
          </p:nvSpPr>
          <p:spPr>
            <a:xfrm>
              <a:off x="2200208" y="1705703"/>
              <a:ext cx="2444" cy="489"/>
            </a:xfrm>
            <a:custGeom>
              <a:avLst/>
              <a:gdLst/>
              <a:ahLst/>
              <a:cxnLst/>
              <a:rect l="l" t="t" r="r" b="b"/>
              <a:pathLst>
                <a:path w="180" h="36" extrusionOk="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2" name="Google Shape;7715;p68">
              <a:extLst>
                <a:ext uri="{FF2B5EF4-FFF2-40B4-BE49-F238E27FC236}">
                  <a16:creationId xmlns:a16="http://schemas.microsoft.com/office/drawing/2014/main" id="{F2346778-E405-5B3C-A31B-24D442E351DC}"/>
                </a:ext>
              </a:extLst>
            </p:cNvPr>
            <p:cNvSpPr/>
            <p:nvPr/>
          </p:nvSpPr>
          <p:spPr>
            <a:xfrm>
              <a:off x="2207906" y="170465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3" name="Google Shape;7716;p68">
              <a:extLst>
                <a:ext uri="{FF2B5EF4-FFF2-40B4-BE49-F238E27FC236}">
                  <a16:creationId xmlns:a16="http://schemas.microsoft.com/office/drawing/2014/main" id="{7EA45FE7-3ADA-9433-B3B8-155A0E7F52E9}"/>
                </a:ext>
              </a:extLst>
            </p:cNvPr>
            <p:cNvSpPr/>
            <p:nvPr/>
          </p:nvSpPr>
          <p:spPr>
            <a:xfrm>
              <a:off x="2208857" y="1704467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4" name="Google Shape;7717;p68">
              <a:extLst>
                <a:ext uri="{FF2B5EF4-FFF2-40B4-BE49-F238E27FC236}">
                  <a16:creationId xmlns:a16="http://schemas.microsoft.com/office/drawing/2014/main" id="{CACEDF7C-3782-BA4C-D252-CC5C57FE963D}"/>
                </a:ext>
              </a:extLst>
            </p:cNvPr>
            <p:cNvSpPr/>
            <p:nvPr/>
          </p:nvSpPr>
          <p:spPr>
            <a:xfrm>
              <a:off x="2206100" y="170494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5" name="Google Shape;7718;p68">
              <a:extLst>
                <a:ext uri="{FF2B5EF4-FFF2-40B4-BE49-F238E27FC236}">
                  <a16:creationId xmlns:a16="http://schemas.microsoft.com/office/drawing/2014/main" id="{159C5078-5F16-A160-4AEE-2762B5E0207F}"/>
                </a:ext>
              </a:extLst>
            </p:cNvPr>
            <p:cNvSpPr/>
            <p:nvPr/>
          </p:nvSpPr>
          <p:spPr>
            <a:xfrm>
              <a:off x="2209766" y="170431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6" name="Google Shape;7719;p68">
              <a:extLst>
                <a:ext uri="{FF2B5EF4-FFF2-40B4-BE49-F238E27FC236}">
                  <a16:creationId xmlns:a16="http://schemas.microsoft.com/office/drawing/2014/main" id="{A29C1545-1A10-EE33-85D1-1E3C9AE4AFED}"/>
                </a:ext>
              </a:extLst>
            </p:cNvPr>
            <p:cNvSpPr/>
            <p:nvPr/>
          </p:nvSpPr>
          <p:spPr>
            <a:xfrm>
              <a:off x="2203493" y="1705418"/>
              <a:ext cx="625" cy="149"/>
            </a:xfrm>
            <a:custGeom>
              <a:avLst/>
              <a:gdLst/>
              <a:ahLst/>
              <a:cxnLst/>
              <a:rect l="l" t="t" r="r" b="b"/>
              <a:pathLst>
                <a:path w="46" h="11" extrusionOk="0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7" name="Google Shape;7720;p68">
              <a:extLst>
                <a:ext uri="{FF2B5EF4-FFF2-40B4-BE49-F238E27FC236}">
                  <a16:creationId xmlns:a16="http://schemas.microsoft.com/office/drawing/2014/main" id="{5731ADB4-DE82-F067-9498-A82B93D6D812}"/>
                </a:ext>
              </a:extLst>
            </p:cNvPr>
            <p:cNvSpPr/>
            <p:nvPr/>
          </p:nvSpPr>
          <p:spPr>
            <a:xfrm>
              <a:off x="2210662" y="170418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8" name="Google Shape;7721;p68">
              <a:extLst>
                <a:ext uri="{FF2B5EF4-FFF2-40B4-BE49-F238E27FC236}">
                  <a16:creationId xmlns:a16="http://schemas.microsoft.com/office/drawing/2014/main" id="{1890CDC3-08EC-3276-DE68-34CAE2390658}"/>
                </a:ext>
              </a:extLst>
            </p:cNvPr>
            <p:cNvSpPr/>
            <p:nvPr/>
          </p:nvSpPr>
          <p:spPr>
            <a:xfrm>
              <a:off x="2205150" y="1705078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9" name="Google Shape;7722;p68">
              <a:extLst>
                <a:ext uri="{FF2B5EF4-FFF2-40B4-BE49-F238E27FC236}">
                  <a16:creationId xmlns:a16="http://schemas.microsoft.com/office/drawing/2014/main" id="{388AFB1B-D188-F3A3-BC43-05FFE53C9571}"/>
                </a:ext>
              </a:extLst>
            </p:cNvPr>
            <p:cNvSpPr/>
            <p:nvPr/>
          </p:nvSpPr>
          <p:spPr>
            <a:xfrm>
              <a:off x="2202679" y="1705553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0" name="Google Shape;7723;p68">
              <a:extLst>
                <a:ext uri="{FF2B5EF4-FFF2-40B4-BE49-F238E27FC236}">
                  <a16:creationId xmlns:a16="http://schemas.microsoft.com/office/drawing/2014/main" id="{609E45DE-D386-0515-F8C3-14C16EE1E706}"/>
                </a:ext>
              </a:extLst>
            </p:cNvPr>
            <p:cNvSpPr/>
            <p:nvPr/>
          </p:nvSpPr>
          <p:spPr>
            <a:xfrm>
              <a:off x="2204295" y="1705268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1" name="Google Shape;7724;p68">
              <a:extLst>
                <a:ext uri="{FF2B5EF4-FFF2-40B4-BE49-F238E27FC236}">
                  <a16:creationId xmlns:a16="http://schemas.microsoft.com/office/drawing/2014/main" id="{1A696D00-3659-9936-24E2-6850C9CA0AEB}"/>
                </a:ext>
              </a:extLst>
            </p:cNvPr>
            <p:cNvSpPr/>
            <p:nvPr/>
          </p:nvSpPr>
          <p:spPr>
            <a:xfrm>
              <a:off x="2207010" y="1704793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2" name="Google Shape;7725;p68">
              <a:extLst>
                <a:ext uri="{FF2B5EF4-FFF2-40B4-BE49-F238E27FC236}">
                  <a16:creationId xmlns:a16="http://schemas.microsoft.com/office/drawing/2014/main" id="{7EDF5739-E461-CE62-02B3-43370A0E8A4F}"/>
                </a:ext>
              </a:extLst>
            </p:cNvPr>
            <p:cNvSpPr/>
            <p:nvPr/>
          </p:nvSpPr>
          <p:spPr>
            <a:xfrm>
              <a:off x="2189604" y="1699050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3" name="Google Shape;7726;p68">
              <a:extLst>
                <a:ext uri="{FF2B5EF4-FFF2-40B4-BE49-F238E27FC236}">
                  <a16:creationId xmlns:a16="http://schemas.microsoft.com/office/drawing/2014/main" id="{8482E4B5-2292-28BE-6DCC-4E5AA718E7E9}"/>
                </a:ext>
              </a:extLst>
            </p:cNvPr>
            <p:cNvSpPr/>
            <p:nvPr/>
          </p:nvSpPr>
          <p:spPr>
            <a:xfrm>
              <a:off x="2190364" y="1699946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4" name="Google Shape;7727;p68">
              <a:extLst>
                <a:ext uri="{FF2B5EF4-FFF2-40B4-BE49-F238E27FC236}">
                  <a16:creationId xmlns:a16="http://schemas.microsoft.com/office/drawing/2014/main" id="{6DAC2729-ED89-B0FB-E618-C0B63D56CA79}"/>
                </a:ext>
              </a:extLst>
            </p:cNvPr>
            <p:cNvSpPr/>
            <p:nvPr/>
          </p:nvSpPr>
          <p:spPr>
            <a:xfrm>
              <a:off x="2191314" y="170104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5" name="Google Shape;7728;p68">
              <a:extLst>
                <a:ext uri="{FF2B5EF4-FFF2-40B4-BE49-F238E27FC236}">
                  <a16:creationId xmlns:a16="http://schemas.microsoft.com/office/drawing/2014/main" id="{351E2FE9-0DC2-450D-ACFD-258A265DDC28}"/>
                </a:ext>
              </a:extLst>
            </p:cNvPr>
            <p:cNvSpPr/>
            <p:nvPr/>
          </p:nvSpPr>
          <p:spPr>
            <a:xfrm>
              <a:off x="2188178" y="169747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6" name="Google Shape;7729;p68">
              <a:extLst>
                <a:ext uri="{FF2B5EF4-FFF2-40B4-BE49-F238E27FC236}">
                  <a16:creationId xmlns:a16="http://schemas.microsoft.com/office/drawing/2014/main" id="{2F75E83E-7C19-EFFB-F844-DD2B763439B9}"/>
                </a:ext>
              </a:extLst>
            </p:cNvPr>
            <p:cNvSpPr/>
            <p:nvPr/>
          </p:nvSpPr>
          <p:spPr>
            <a:xfrm>
              <a:off x="2188843" y="169823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7" name="Google Shape;7730;p68">
              <a:extLst>
                <a:ext uri="{FF2B5EF4-FFF2-40B4-BE49-F238E27FC236}">
                  <a16:creationId xmlns:a16="http://schemas.microsoft.com/office/drawing/2014/main" id="{093F6EDB-A13D-7517-28B9-09A734BB7F2C}"/>
                </a:ext>
              </a:extLst>
            </p:cNvPr>
            <p:cNvSpPr/>
            <p:nvPr/>
          </p:nvSpPr>
          <p:spPr>
            <a:xfrm>
              <a:off x="2191980" y="170190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8" name="Google Shape;7731;p68">
              <a:extLst>
                <a:ext uri="{FF2B5EF4-FFF2-40B4-BE49-F238E27FC236}">
                  <a16:creationId xmlns:a16="http://schemas.microsoft.com/office/drawing/2014/main" id="{B2244B8B-5ADA-063F-04D3-8213CA411169}"/>
                </a:ext>
              </a:extLst>
            </p:cNvPr>
            <p:cNvSpPr/>
            <p:nvPr/>
          </p:nvSpPr>
          <p:spPr>
            <a:xfrm>
              <a:off x="2187513" y="169676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399" name="Google Shape;7732;p68">
            <a:extLst>
              <a:ext uri="{FF2B5EF4-FFF2-40B4-BE49-F238E27FC236}">
                <a16:creationId xmlns:a16="http://schemas.microsoft.com/office/drawing/2014/main" id="{93B5549F-E777-CD61-8B1C-BA5B44AC8CD0}"/>
              </a:ext>
            </a:extLst>
          </p:cNvPr>
          <p:cNvGrpSpPr/>
          <p:nvPr/>
        </p:nvGrpSpPr>
        <p:grpSpPr>
          <a:xfrm>
            <a:off x="3416804" y="1321553"/>
            <a:ext cx="2310381" cy="1488888"/>
            <a:chOff x="229225" y="549050"/>
            <a:chExt cx="7161750" cy="4615275"/>
          </a:xfrm>
        </p:grpSpPr>
        <p:sp>
          <p:nvSpPr>
            <p:cNvPr id="13400" name="Google Shape;7733;p68">
              <a:extLst>
                <a:ext uri="{FF2B5EF4-FFF2-40B4-BE49-F238E27FC236}">
                  <a16:creationId xmlns:a16="http://schemas.microsoft.com/office/drawing/2014/main" id="{4B69564B-923D-A11E-9BE3-EED06A99E11F}"/>
                </a:ext>
              </a:extLst>
            </p:cNvPr>
            <p:cNvSpPr/>
            <p:nvPr/>
          </p:nvSpPr>
          <p:spPr>
            <a:xfrm>
              <a:off x="627425" y="2326500"/>
              <a:ext cx="1488625" cy="1368700"/>
            </a:xfrm>
            <a:custGeom>
              <a:avLst/>
              <a:gdLst/>
              <a:ahLst/>
              <a:cxnLst/>
              <a:rect l="l" t="t" r="r" b="b"/>
              <a:pathLst>
                <a:path w="59545" h="54748" extrusionOk="0">
                  <a:moveTo>
                    <a:pt x="5992" y="0"/>
                  </a:moveTo>
                  <a:cubicBezTo>
                    <a:pt x="5592" y="0"/>
                    <a:pt x="5194" y="84"/>
                    <a:pt x="4807" y="273"/>
                  </a:cubicBezTo>
                  <a:cubicBezTo>
                    <a:pt x="3416" y="951"/>
                    <a:pt x="2616" y="2256"/>
                    <a:pt x="1629" y="3414"/>
                  </a:cubicBezTo>
                  <a:cubicBezTo>
                    <a:pt x="852" y="4326"/>
                    <a:pt x="353" y="4825"/>
                    <a:pt x="1" y="5082"/>
                  </a:cubicBezTo>
                  <a:cubicBezTo>
                    <a:pt x="973" y="4476"/>
                    <a:pt x="1889" y="3789"/>
                    <a:pt x="2683" y="2859"/>
                  </a:cubicBezTo>
                  <a:cubicBezTo>
                    <a:pt x="3861" y="1479"/>
                    <a:pt x="4985" y="934"/>
                    <a:pt x="6056" y="934"/>
                  </a:cubicBezTo>
                  <a:cubicBezTo>
                    <a:pt x="8542" y="934"/>
                    <a:pt x="10743" y="3871"/>
                    <a:pt x="12680" y="6136"/>
                  </a:cubicBezTo>
                  <a:cubicBezTo>
                    <a:pt x="14851" y="8677"/>
                    <a:pt x="17660" y="9566"/>
                    <a:pt x="19112" y="12886"/>
                  </a:cubicBezTo>
                  <a:cubicBezTo>
                    <a:pt x="19886" y="14656"/>
                    <a:pt x="21431" y="16154"/>
                    <a:pt x="22490" y="17759"/>
                  </a:cubicBezTo>
                  <a:cubicBezTo>
                    <a:pt x="23507" y="19301"/>
                    <a:pt x="22210" y="21616"/>
                    <a:pt x="21901" y="23187"/>
                  </a:cubicBezTo>
                  <a:cubicBezTo>
                    <a:pt x="21566" y="24879"/>
                    <a:pt x="21916" y="26316"/>
                    <a:pt x="22776" y="27760"/>
                  </a:cubicBezTo>
                  <a:cubicBezTo>
                    <a:pt x="24514" y="30679"/>
                    <a:pt x="27294" y="32974"/>
                    <a:pt x="29136" y="35907"/>
                  </a:cubicBezTo>
                  <a:cubicBezTo>
                    <a:pt x="30216" y="37625"/>
                    <a:pt x="31619" y="39943"/>
                    <a:pt x="33709" y="40555"/>
                  </a:cubicBezTo>
                  <a:cubicBezTo>
                    <a:pt x="37012" y="41522"/>
                    <a:pt x="36839" y="43208"/>
                    <a:pt x="38490" y="45526"/>
                  </a:cubicBezTo>
                  <a:cubicBezTo>
                    <a:pt x="39359" y="46751"/>
                    <a:pt x="41187" y="47189"/>
                    <a:pt x="42538" y="47536"/>
                  </a:cubicBezTo>
                  <a:cubicBezTo>
                    <a:pt x="45670" y="48335"/>
                    <a:pt x="48040" y="48044"/>
                    <a:pt x="50679" y="50252"/>
                  </a:cubicBezTo>
                  <a:cubicBezTo>
                    <a:pt x="52448" y="51733"/>
                    <a:pt x="54940" y="54748"/>
                    <a:pt x="57473" y="54748"/>
                  </a:cubicBezTo>
                  <a:cubicBezTo>
                    <a:pt x="58135" y="54748"/>
                    <a:pt x="58800" y="54542"/>
                    <a:pt x="59455" y="54049"/>
                  </a:cubicBezTo>
                  <a:cubicBezTo>
                    <a:pt x="59544" y="53982"/>
                    <a:pt x="59491" y="53846"/>
                    <a:pt x="59403" y="53846"/>
                  </a:cubicBezTo>
                  <a:cubicBezTo>
                    <a:pt x="59385" y="53846"/>
                    <a:pt x="59366" y="53852"/>
                    <a:pt x="59346" y="53864"/>
                  </a:cubicBezTo>
                  <a:cubicBezTo>
                    <a:pt x="58755" y="54244"/>
                    <a:pt x="58163" y="54408"/>
                    <a:pt x="57572" y="54408"/>
                  </a:cubicBezTo>
                  <a:cubicBezTo>
                    <a:pt x="54047" y="54408"/>
                    <a:pt x="50535" y="48579"/>
                    <a:pt x="47269" y="47917"/>
                  </a:cubicBezTo>
                  <a:cubicBezTo>
                    <a:pt x="45419" y="47542"/>
                    <a:pt x="43551" y="47397"/>
                    <a:pt x="41712" y="46930"/>
                  </a:cubicBezTo>
                  <a:cubicBezTo>
                    <a:pt x="39192" y="46286"/>
                    <a:pt x="37838" y="44461"/>
                    <a:pt x="37933" y="41909"/>
                  </a:cubicBezTo>
                  <a:cubicBezTo>
                    <a:pt x="37933" y="41831"/>
                    <a:pt x="37890" y="41759"/>
                    <a:pt x="37823" y="41718"/>
                  </a:cubicBezTo>
                  <a:cubicBezTo>
                    <a:pt x="35210" y="39842"/>
                    <a:pt x="32422" y="39726"/>
                    <a:pt x="30285" y="36848"/>
                  </a:cubicBezTo>
                  <a:cubicBezTo>
                    <a:pt x="28562" y="34524"/>
                    <a:pt x="27280" y="32096"/>
                    <a:pt x="25270" y="29980"/>
                  </a:cubicBezTo>
                  <a:cubicBezTo>
                    <a:pt x="22199" y="26746"/>
                    <a:pt x="21708" y="24203"/>
                    <a:pt x="23307" y="20008"/>
                  </a:cubicBezTo>
                  <a:cubicBezTo>
                    <a:pt x="23853" y="18579"/>
                    <a:pt x="22929" y="17375"/>
                    <a:pt x="22063" y="16264"/>
                  </a:cubicBezTo>
                  <a:cubicBezTo>
                    <a:pt x="20565" y="14327"/>
                    <a:pt x="19600" y="11647"/>
                    <a:pt x="17969" y="9875"/>
                  </a:cubicBezTo>
                  <a:cubicBezTo>
                    <a:pt x="15969" y="7695"/>
                    <a:pt x="13347" y="6457"/>
                    <a:pt x="11563" y="4003"/>
                  </a:cubicBezTo>
                  <a:cubicBezTo>
                    <a:pt x="10516" y="2565"/>
                    <a:pt x="8210" y="0"/>
                    <a:pt x="5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1" name="Google Shape;7734;p68">
              <a:extLst>
                <a:ext uri="{FF2B5EF4-FFF2-40B4-BE49-F238E27FC236}">
                  <a16:creationId xmlns:a16="http://schemas.microsoft.com/office/drawing/2014/main" id="{B53DEE9C-5DEE-C8C2-CB52-45CF2A5BB68B}"/>
                </a:ext>
              </a:extLst>
            </p:cNvPr>
            <p:cNvSpPr/>
            <p:nvPr/>
          </p:nvSpPr>
          <p:spPr>
            <a:xfrm>
              <a:off x="229225" y="2394575"/>
              <a:ext cx="390500" cy="214975"/>
            </a:xfrm>
            <a:custGeom>
              <a:avLst/>
              <a:gdLst/>
              <a:ahLst/>
              <a:cxnLst/>
              <a:rect l="l" t="t" r="r" b="b"/>
              <a:pathLst>
                <a:path w="15620" h="8599" extrusionOk="0">
                  <a:moveTo>
                    <a:pt x="10697" y="0"/>
                  </a:moveTo>
                  <a:cubicBezTo>
                    <a:pt x="10637" y="0"/>
                    <a:pt x="10578" y="28"/>
                    <a:pt x="10538" y="93"/>
                  </a:cubicBezTo>
                  <a:cubicBezTo>
                    <a:pt x="8310" y="3760"/>
                    <a:pt x="4308" y="3234"/>
                    <a:pt x="1551" y="5832"/>
                  </a:cubicBezTo>
                  <a:cubicBezTo>
                    <a:pt x="1110" y="6251"/>
                    <a:pt x="1" y="7083"/>
                    <a:pt x="469" y="7888"/>
                  </a:cubicBezTo>
                  <a:cubicBezTo>
                    <a:pt x="766" y="8395"/>
                    <a:pt x="1409" y="8598"/>
                    <a:pt x="2237" y="8598"/>
                  </a:cubicBezTo>
                  <a:cubicBezTo>
                    <a:pt x="4937" y="8598"/>
                    <a:pt x="9598" y="6438"/>
                    <a:pt x="10637" y="5599"/>
                  </a:cubicBezTo>
                  <a:cubicBezTo>
                    <a:pt x="12224" y="4317"/>
                    <a:pt x="13988" y="3529"/>
                    <a:pt x="15620" y="2550"/>
                  </a:cubicBezTo>
                  <a:lnTo>
                    <a:pt x="15620" y="2550"/>
                  </a:lnTo>
                  <a:cubicBezTo>
                    <a:pt x="15532" y="2588"/>
                    <a:pt x="15458" y="2604"/>
                    <a:pt x="15393" y="2604"/>
                  </a:cubicBezTo>
                  <a:cubicBezTo>
                    <a:pt x="15081" y="2604"/>
                    <a:pt x="14984" y="2237"/>
                    <a:pt x="14587" y="2237"/>
                  </a:cubicBezTo>
                  <a:cubicBezTo>
                    <a:pt x="14382" y="2237"/>
                    <a:pt x="14098" y="2334"/>
                    <a:pt x="13662" y="2631"/>
                  </a:cubicBezTo>
                  <a:cubicBezTo>
                    <a:pt x="12184" y="3638"/>
                    <a:pt x="10966" y="4940"/>
                    <a:pt x="9387" y="5809"/>
                  </a:cubicBezTo>
                  <a:cubicBezTo>
                    <a:pt x="7854" y="6652"/>
                    <a:pt x="6052" y="7132"/>
                    <a:pt x="4375" y="7605"/>
                  </a:cubicBezTo>
                  <a:cubicBezTo>
                    <a:pt x="3510" y="7973"/>
                    <a:pt x="2866" y="8157"/>
                    <a:pt x="2443" y="8157"/>
                  </a:cubicBezTo>
                  <a:cubicBezTo>
                    <a:pt x="1498" y="8157"/>
                    <a:pt x="1657" y="7238"/>
                    <a:pt x="2920" y="5399"/>
                  </a:cubicBezTo>
                  <a:cubicBezTo>
                    <a:pt x="4274" y="4782"/>
                    <a:pt x="5642" y="4187"/>
                    <a:pt x="7019" y="3618"/>
                  </a:cubicBezTo>
                  <a:cubicBezTo>
                    <a:pt x="8751" y="2893"/>
                    <a:pt x="9932" y="1837"/>
                    <a:pt x="10870" y="289"/>
                  </a:cubicBezTo>
                  <a:cubicBezTo>
                    <a:pt x="10963" y="139"/>
                    <a:pt x="10830" y="0"/>
                    <a:pt x="10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2" name="Google Shape;7735;p68">
              <a:extLst>
                <a:ext uri="{FF2B5EF4-FFF2-40B4-BE49-F238E27FC236}">
                  <a16:creationId xmlns:a16="http://schemas.microsoft.com/office/drawing/2014/main" id="{8CE19709-6A8A-41EB-123E-22989ACA9B36}"/>
                </a:ext>
              </a:extLst>
            </p:cNvPr>
            <p:cNvSpPr/>
            <p:nvPr/>
          </p:nvSpPr>
          <p:spPr>
            <a:xfrm>
              <a:off x="619700" y="2453625"/>
              <a:ext cx="7750" cy="4700"/>
            </a:xfrm>
            <a:custGeom>
              <a:avLst/>
              <a:gdLst/>
              <a:ahLst/>
              <a:cxnLst/>
              <a:rect l="l" t="t" r="r" b="b"/>
              <a:pathLst>
                <a:path w="310" h="188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08" y="64"/>
                    <a:pt x="105" y="127"/>
                    <a:pt x="1" y="188"/>
                  </a:cubicBezTo>
                  <a:cubicBezTo>
                    <a:pt x="110" y="136"/>
                    <a:pt x="214" y="72"/>
                    <a:pt x="3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3" name="Google Shape;7736;p68">
              <a:extLst>
                <a:ext uri="{FF2B5EF4-FFF2-40B4-BE49-F238E27FC236}">
                  <a16:creationId xmlns:a16="http://schemas.microsoft.com/office/drawing/2014/main" id="{966B8625-6952-8C64-1AB7-1F2F5349D85A}"/>
                </a:ext>
              </a:extLst>
            </p:cNvPr>
            <p:cNvSpPr/>
            <p:nvPr/>
          </p:nvSpPr>
          <p:spPr>
            <a:xfrm>
              <a:off x="485900" y="2399275"/>
              <a:ext cx="75" cy="175"/>
            </a:xfrm>
            <a:custGeom>
              <a:avLst/>
              <a:gdLst/>
              <a:ahLst/>
              <a:cxnLst/>
              <a:rect l="l" t="t" r="r" b="b"/>
              <a:pathLst>
                <a:path w="3" h="7" extrusionOk="0">
                  <a:moveTo>
                    <a:pt x="0" y="0"/>
                  </a:moveTo>
                  <a:lnTo>
                    <a:pt x="0" y="6"/>
                  </a:lnTo>
                  <a:cubicBezTo>
                    <a:pt x="3" y="6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4" name="Google Shape;7737;p68">
              <a:extLst>
                <a:ext uri="{FF2B5EF4-FFF2-40B4-BE49-F238E27FC236}">
                  <a16:creationId xmlns:a16="http://schemas.microsoft.com/office/drawing/2014/main" id="{4CCFA1B2-E479-9651-96DA-30289848F154}"/>
                </a:ext>
              </a:extLst>
            </p:cNvPr>
            <p:cNvSpPr/>
            <p:nvPr/>
          </p:nvSpPr>
          <p:spPr>
            <a:xfrm>
              <a:off x="485900" y="2399275"/>
              <a:ext cx="75" cy="175"/>
            </a:xfrm>
            <a:custGeom>
              <a:avLst/>
              <a:gdLst/>
              <a:ahLst/>
              <a:cxnLst/>
              <a:rect l="l" t="t" r="r" b="b"/>
              <a:pathLst>
                <a:path w="3" h="7" fill="none" extrusionOk="0">
                  <a:moveTo>
                    <a:pt x="0" y="6"/>
                  </a:moveTo>
                  <a:cubicBezTo>
                    <a:pt x="3" y="6"/>
                    <a:pt x="3" y="0"/>
                    <a:pt x="0" y="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5" name="Google Shape;7738;p68">
              <a:extLst>
                <a:ext uri="{FF2B5EF4-FFF2-40B4-BE49-F238E27FC236}">
                  <a16:creationId xmlns:a16="http://schemas.microsoft.com/office/drawing/2014/main" id="{3F9DB6B0-BB6E-FF2B-CDDA-3554656ECA67}"/>
                </a:ext>
              </a:extLst>
            </p:cNvPr>
            <p:cNvSpPr/>
            <p:nvPr/>
          </p:nvSpPr>
          <p:spPr>
            <a:xfrm>
              <a:off x="974450" y="2255775"/>
              <a:ext cx="21025" cy="28625"/>
            </a:xfrm>
            <a:custGeom>
              <a:avLst/>
              <a:gdLst/>
              <a:ahLst/>
              <a:cxnLst/>
              <a:rect l="l" t="t" r="r" b="b"/>
              <a:pathLst>
                <a:path w="841" h="1145" extrusionOk="0">
                  <a:moveTo>
                    <a:pt x="840" y="1"/>
                  </a:moveTo>
                  <a:lnTo>
                    <a:pt x="840" y="1"/>
                  </a:lnTo>
                  <a:cubicBezTo>
                    <a:pt x="560" y="382"/>
                    <a:pt x="277" y="763"/>
                    <a:pt x="0" y="1144"/>
                  </a:cubicBezTo>
                  <a:cubicBezTo>
                    <a:pt x="136" y="980"/>
                    <a:pt x="269" y="812"/>
                    <a:pt x="399" y="642"/>
                  </a:cubicBezTo>
                  <a:cubicBezTo>
                    <a:pt x="546" y="422"/>
                    <a:pt x="693" y="209"/>
                    <a:pt x="8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6" name="Google Shape;7739;p68">
              <a:extLst>
                <a:ext uri="{FF2B5EF4-FFF2-40B4-BE49-F238E27FC236}">
                  <a16:creationId xmlns:a16="http://schemas.microsoft.com/office/drawing/2014/main" id="{1A88F328-A1CF-37C6-2DE0-88FAA9DA04DF}"/>
                </a:ext>
              </a:extLst>
            </p:cNvPr>
            <p:cNvSpPr/>
            <p:nvPr/>
          </p:nvSpPr>
          <p:spPr>
            <a:xfrm>
              <a:off x="277475" y="1782875"/>
              <a:ext cx="1282325" cy="813425"/>
            </a:xfrm>
            <a:custGeom>
              <a:avLst/>
              <a:gdLst/>
              <a:ahLst/>
              <a:cxnLst/>
              <a:rect l="l" t="t" r="r" b="b"/>
              <a:pathLst>
                <a:path w="51293" h="32537" extrusionOk="0">
                  <a:moveTo>
                    <a:pt x="11877" y="434"/>
                  </a:moveTo>
                  <a:lnTo>
                    <a:pt x="11877" y="434"/>
                  </a:lnTo>
                  <a:cubicBezTo>
                    <a:pt x="12001" y="437"/>
                    <a:pt x="12122" y="455"/>
                    <a:pt x="12243" y="463"/>
                  </a:cubicBezTo>
                  <a:cubicBezTo>
                    <a:pt x="11524" y="1147"/>
                    <a:pt x="10742" y="1765"/>
                    <a:pt x="9934" y="2351"/>
                  </a:cubicBezTo>
                  <a:cubicBezTo>
                    <a:pt x="10095" y="2149"/>
                    <a:pt x="10214" y="1999"/>
                    <a:pt x="10263" y="1939"/>
                  </a:cubicBezTo>
                  <a:cubicBezTo>
                    <a:pt x="10788" y="1462"/>
                    <a:pt x="11314" y="1000"/>
                    <a:pt x="11842" y="587"/>
                  </a:cubicBezTo>
                  <a:cubicBezTo>
                    <a:pt x="11894" y="544"/>
                    <a:pt x="11894" y="489"/>
                    <a:pt x="11877" y="434"/>
                  </a:cubicBezTo>
                  <a:close/>
                  <a:moveTo>
                    <a:pt x="13814" y="729"/>
                  </a:moveTo>
                  <a:cubicBezTo>
                    <a:pt x="13918" y="758"/>
                    <a:pt x="14016" y="792"/>
                    <a:pt x="14117" y="827"/>
                  </a:cubicBezTo>
                  <a:cubicBezTo>
                    <a:pt x="13300" y="1399"/>
                    <a:pt x="12503" y="2034"/>
                    <a:pt x="11721" y="2704"/>
                  </a:cubicBezTo>
                  <a:cubicBezTo>
                    <a:pt x="12411" y="2071"/>
                    <a:pt x="13095" y="1439"/>
                    <a:pt x="13782" y="801"/>
                  </a:cubicBezTo>
                  <a:cubicBezTo>
                    <a:pt x="13799" y="781"/>
                    <a:pt x="13811" y="755"/>
                    <a:pt x="13814" y="729"/>
                  </a:cubicBezTo>
                  <a:close/>
                  <a:moveTo>
                    <a:pt x="33552" y="2467"/>
                  </a:moveTo>
                  <a:lnTo>
                    <a:pt x="33552" y="2467"/>
                  </a:lnTo>
                  <a:cubicBezTo>
                    <a:pt x="33694" y="2490"/>
                    <a:pt x="33832" y="2522"/>
                    <a:pt x="33971" y="2551"/>
                  </a:cubicBezTo>
                  <a:cubicBezTo>
                    <a:pt x="33437" y="3082"/>
                    <a:pt x="32926" y="3636"/>
                    <a:pt x="32423" y="4199"/>
                  </a:cubicBezTo>
                  <a:cubicBezTo>
                    <a:pt x="32807" y="3682"/>
                    <a:pt x="33186" y="3157"/>
                    <a:pt x="33541" y="2605"/>
                  </a:cubicBezTo>
                  <a:cubicBezTo>
                    <a:pt x="33567" y="2565"/>
                    <a:pt x="33572" y="2513"/>
                    <a:pt x="33552" y="2467"/>
                  </a:cubicBezTo>
                  <a:close/>
                  <a:moveTo>
                    <a:pt x="11597" y="1523"/>
                  </a:moveTo>
                  <a:cubicBezTo>
                    <a:pt x="11132" y="1910"/>
                    <a:pt x="10139" y="2741"/>
                    <a:pt x="9919" y="2940"/>
                  </a:cubicBezTo>
                  <a:cubicBezTo>
                    <a:pt x="9391" y="3431"/>
                    <a:pt x="8851" y="3899"/>
                    <a:pt x="8317" y="4364"/>
                  </a:cubicBezTo>
                  <a:cubicBezTo>
                    <a:pt x="8499" y="4141"/>
                    <a:pt x="8799" y="3769"/>
                    <a:pt x="9117" y="3376"/>
                  </a:cubicBezTo>
                  <a:cubicBezTo>
                    <a:pt x="9140" y="3356"/>
                    <a:pt x="9166" y="3339"/>
                    <a:pt x="9192" y="3321"/>
                  </a:cubicBezTo>
                  <a:cubicBezTo>
                    <a:pt x="9757" y="2932"/>
                    <a:pt x="10511" y="2424"/>
                    <a:pt x="11042" y="1982"/>
                  </a:cubicBezTo>
                  <a:lnTo>
                    <a:pt x="11597" y="1523"/>
                  </a:lnTo>
                  <a:close/>
                  <a:moveTo>
                    <a:pt x="33099" y="2553"/>
                  </a:moveTo>
                  <a:lnTo>
                    <a:pt x="33099" y="2553"/>
                  </a:lnTo>
                  <a:cubicBezTo>
                    <a:pt x="32227" y="3365"/>
                    <a:pt x="31398" y="4219"/>
                    <a:pt x="30607" y="5111"/>
                  </a:cubicBezTo>
                  <a:cubicBezTo>
                    <a:pt x="31095" y="4465"/>
                    <a:pt x="31520" y="3769"/>
                    <a:pt x="31820" y="2992"/>
                  </a:cubicBezTo>
                  <a:cubicBezTo>
                    <a:pt x="31832" y="2963"/>
                    <a:pt x="31832" y="2929"/>
                    <a:pt x="31820" y="2900"/>
                  </a:cubicBezTo>
                  <a:cubicBezTo>
                    <a:pt x="32239" y="2758"/>
                    <a:pt x="32666" y="2643"/>
                    <a:pt x="33099" y="2553"/>
                  </a:cubicBezTo>
                  <a:close/>
                  <a:moveTo>
                    <a:pt x="18328" y="3141"/>
                  </a:moveTo>
                  <a:lnTo>
                    <a:pt x="18328" y="3141"/>
                  </a:lnTo>
                  <a:cubicBezTo>
                    <a:pt x="18504" y="3256"/>
                    <a:pt x="18679" y="3371"/>
                    <a:pt x="18854" y="3483"/>
                  </a:cubicBezTo>
                  <a:cubicBezTo>
                    <a:pt x="18118" y="3991"/>
                    <a:pt x="17428" y="4560"/>
                    <a:pt x="16790" y="5186"/>
                  </a:cubicBezTo>
                  <a:cubicBezTo>
                    <a:pt x="17324" y="4505"/>
                    <a:pt x="17838" y="3825"/>
                    <a:pt x="18328" y="3141"/>
                  </a:cubicBezTo>
                  <a:close/>
                  <a:moveTo>
                    <a:pt x="9345" y="781"/>
                  </a:moveTo>
                  <a:lnTo>
                    <a:pt x="9345" y="781"/>
                  </a:lnTo>
                  <a:cubicBezTo>
                    <a:pt x="7592" y="2227"/>
                    <a:pt x="5799" y="3581"/>
                    <a:pt x="4284" y="5256"/>
                  </a:cubicBezTo>
                  <a:cubicBezTo>
                    <a:pt x="4982" y="3064"/>
                    <a:pt x="7012" y="1448"/>
                    <a:pt x="9345" y="781"/>
                  </a:cubicBezTo>
                  <a:close/>
                  <a:moveTo>
                    <a:pt x="19980" y="4164"/>
                  </a:moveTo>
                  <a:cubicBezTo>
                    <a:pt x="20229" y="4306"/>
                    <a:pt x="20477" y="4439"/>
                    <a:pt x="20731" y="4566"/>
                  </a:cubicBezTo>
                  <a:cubicBezTo>
                    <a:pt x="20258" y="4716"/>
                    <a:pt x="19767" y="5120"/>
                    <a:pt x="19308" y="5582"/>
                  </a:cubicBezTo>
                  <a:cubicBezTo>
                    <a:pt x="19611" y="5149"/>
                    <a:pt x="19799" y="4745"/>
                    <a:pt x="19749" y="4430"/>
                  </a:cubicBezTo>
                  <a:cubicBezTo>
                    <a:pt x="19813" y="4375"/>
                    <a:pt x="19871" y="4317"/>
                    <a:pt x="19934" y="4263"/>
                  </a:cubicBezTo>
                  <a:cubicBezTo>
                    <a:pt x="19960" y="4237"/>
                    <a:pt x="19977" y="4202"/>
                    <a:pt x="19980" y="4164"/>
                  </a:cubicBezTo>
                  <a:close/>
                  <a:moveTo>
                    <a:pt x="11493" y="446"/>
                  </a:moveTo>
                  <a:lnTo>
                    <a:pt x="11493" y="446"/>
                  </a:lnTo>
                  <a:cubicBezTo>
                    <a:pt x="11106" y="743"/>
                    <a:pt x="10739" y="1064"/>
                    <a:pt x="10396" y="1407"/>
                  </a:cubicBezTo>
                  <a:cubicBezTo>
                    <a:pt x="9789" y="1761"/>
                    <a:pt x="8270" y="3050"/>
                    <a:pt x="8271" y="3050"/>
                  </a:cubicBezTo>
                  <a:cubicBezTo>
                    <a:pt x="8271" y="3050"/>
                    <a:pt x="8271" y="3050"/>
                    <a:pt x="8271" y="3050"/>
                  </a:cubicBezTo>
                  <a:lnTo>
                    <a:pt x="8271" y="3050"/>
                  </a:lnTo>
                  <a:cubicBezTo>
                    <a:pt x="7583" y="3633"/>
                    <a:pt x="4587" y="6182"/>
                    <a:pt x="4258" y="6182"/>
                  </a:cubicBezTo>
                  <a:cubicBezTo>
                    <a:pt x="4124" y="6182"/>
                    <a:pt x="4431" y="5760"/>
                    <a:pt x="5514" y="4615"/>
                  </a:cubicBezTo>
                  <a:cubicBezTo>
                    <a:pt x="6917" y="3131"/>
                    <a:pt x="8704" y="2083"/>
                    <a:pt x="10113" y="590"/>
                  </a:cubicBezTo>
                  <a:cubicBezTo>
                    <a:pt x="10569" y="507"/>
                    <a:pt x="11031" y="457"/>
                    <a:pt x="11493" y="446"/>
                  </a:cubicBezTo>
                  <a:close/>
                  <a:moveTo>
                    <a:pt x="21236" y="4794"/>
                  </a:moveTo>
                  <a:cubicBezTo>
                    <a:pt x="21473" y="4895"/>
                    <a:pt x="21713" y="4987"/>
                    <a:pt x="21958" y="5071"/>
                  </a:cubicBezTo>
                  <a:cubicBezTo>
                    <a:pt x="21343" y="5426"/>
                    <a:pt x="20748" y="5813"/>
                    <a:pt x="20180" y="6237"/>
                  </a:cubicBezTo>
                  <a:cubicBezTo>
                    <a:pt x="20538" y="5761"/>
                    <a:pt x="20901" y="5290"/>
                    <a:pt x="21236" y="4794"/>
                  </a:cubicBezTo>
                  <a:close/>
                  <a:moveTo>
                    <a:pt x="38151" y="4089"/>
                  </a:moveTo>
                  <a:cubicBezTo>
                    <a:pt x="38327" y="4179"/>
                    <a:pt x="38503" y="4265"/>
                    <a:pt x="38677" y="4355"/>
                  </a:cubicBezTo>
                  <a:cubicBezTo>
                    <a:pt x="37891" y="5146"/>
                    <a:pt x="37123" y="5963"/>
                    <a:pt x="36367" y="6794"/>
                  </a:cubicBezTo>
                  <a:cubicBezTo>
                    <a:pt x="36953" y="5865"/>
                    <a:pt x="37545" y="4961"/>
                    <a:pt x="38148" y="4101"/>
                  </a:cubicBezTo>
                  <a:cubicBezTo>
                    <a:pt x="38151" y="4098"/>
                    <a:pt x="38148" y="4095"/>
                    <a:pt x="38151" y="4089"/>
                  </a:cubicBezTo>
                  <a:close/>
                  <a:moveTo>
                    <a:pt x="38957" y="4502"/>
                  </a:moveTo>
                  <a:cubicBezTo>
                    <a:pt x="39144" y="4600"/>
                    <a:pt x="39335" y="4698"/>
                    <a:pt x="39520" y="4800"/>
                  </a:cubicBezTo>
                  <a:cubicBezTo>
                    <a:pt x="38769" y="5481"/>
                    <a:pt x="38056" y="6203"/>
                    <a:pt x="37386" y="6965"/>
                  </a:cubicBezTo>
                  <a:cubicBezTo>
                    <a:pt x="37912" y="6122"/>
                    <a:pt x="38434" y="5299"/>
                    <a:pt x="38957" y="4502"/>
                  </a:cubicBezTo>
                  <a:close/>
                  <a:moveTo>
                    <a:pt x="8106" y="4055"/>
                  </a:moveTo>
                  <a:lnTo>
                    <a:pt x="8106" y="4055"/>
                  </a:lnTo>
                  <a:cubicBezTo>
                    <a:pt x="7809" y="4407"/>
                    <a:pt x="7509" y="4756"/>
                    <a:pt x="7188" y="5094"/>
                  </a:cubicBezTo>
                  <a:cubicBezTo>
                    <a:pt x="6949" y="5344"/>
                    <a:pt x="4827" y="7325"/>
                    <a:pt x="4569" y="7325"/>
                  </a:cubicBezTo>
                  <a:cubicBezTo>
                    <a:pt x="4497" y="7325"/>
                    <a:pt x="4573" y="7168"/>
                    <a:pt x="4881" y="6768"/>
                  </a:cubicBezTo>
                  <a:cubicBezTo>
                    <a:pt x="5118" y="6471"/>
                    <a:pt x="5375" y="6188"/>
                    <a:pt x="5655" y="5928"/>
                  </a:cubicBezTo>
                  <a:cubicBezTo>
                    <a:pt x="6256" y="5498"/>
                    <a:pt x="6842" y="5025"/>
                    <a:pt x="7416" y="4525"/>
                  </a:cubicBezTo>
                  <a:cubicBezTo>
                    <a:pt x="7644" y="4366"/>
                    <a:pt x="7875" y="4208"/>
                    <a:pt x="8106" y="4055"/>
                  </a:cubicBezTo>
                  <a:close/>
                  <a:moveTo>
                    <a:pt x="40472" y="5302"/>
                  </a:moveTo>
                  <a:lnTo>
                    <a:pt x="40472" y="5302"/>
                  </a:lnTo>
                  <a:cubicBezTo>
                    <a:pt x="40712" y="5429"/>
                    <a:pt x="40952" y="5559"/>
                    <a:pt x="41194" y="5686"/>
                  </a:cubicBezTo>
                  <a:cubicBezTo>
                    <a:pt x="40596" y="6231"/>
                    <a:pt x="40060" y="6829"/>
                    <a:pt x="39549" y="7450"/>
                  </a:cubicBezTo>
                  <a:cubicBezTo>
                    <a:pt x="39918" y="6812"/>
                    <a:pt x="40262" y="6159"/>
                    <a:pt x="40539" y="5466"/>
                  </a:cubicBezTo>
                  <a:cubicBezTo>
                    <a:pt x="40568" y="5400"/>
                    <a:pt x="40527" y="5337"/>
                    <a:pt x="40472" y="5302"/>
                  </a:cubicBezTo>
                  <a:close/>
                  <a:moveTo>
                    <a:pt x="12624" y="492"/>
                  </a:moveTo>
                  <a:cubicBezTo>
                    <a:pt x="12907" y="527"/>
                    <a:pt x="13187" y="576"/>
                    <a:pt x="13464" y="645"/>
                  </a:cubicBezTo>
                  <a:cubicBezTo>
                    <a:pt x="12688" y="1321"/>
                    <a:pt x="11952" y="2028"/>
                    <a:pt x="11227" y="2753"/>
                  </a:cubicBezTo>
                  <a:cubicBezTo>
                    <a:pt x="10878" y="3050"/>
                    <a:pt x="10569" y="3321"/>
                    <a:pt x="10442" y="3437"/>
                  </a:cubicBezTo>
                  <a:cubicBezTo>
                    <a:pt x="9414" y="4378"/>
                    <a:pt x="8366" y="5299"/>
                    <a:pt x="7312" y="6211"/>
                  </a:cubicBezTo>
                  <a:cubicBezTo>
                    <a:pt x="6438" y="6972"/>
                    <a:pt x="5536" y="7689"/>
                    <a:pt x="5385" y="7689"/>
                  </a:cubicBezTo>
                  <a:cubicBezTo>
                    <a:pt x="5279" y="7689"/>
                    <a:pt x="5548" y="7330"/>
                    <a:pt x="6469" y="6376"/>
                  </a:cubicBezTo>
                  <a:cubicBezTo>
                    <a:pt x="8438" y="4332"/>
                    <a:pt x="10794" y="2810"/>
                    <a:pt x="12593" y="582"/>
                  </a:cubicBezTo>
                  <a:cubicBezTo>
                    <a:pt x="12613" y="556"/>
                    <a:pt x="12621" y="524"/>
                    <a:pt x="12624" y="492"/>
                  </a:cubicBezTo>
                  <a:close/>
                  <a:moveTo>
                    <a:pt x="32609" y="3487"/>
                  </a:moveTo>
                  <a:cubicBezTo>
                    <a:pt x="32663" y="3487"/>
                    <a:pt x="32190" y="4108"/>
                    <a:pt x="30659" y="5946"/>
                  </a:cubicBezTo>
                  <a:cubicBezTo>
                    <a:pt x="30033" y="6696"/>
                    <a:pt x="29363" y="7412"/>
                    <a:pt x="28682" y="8120"/>
                  </a:cubicBezTo>
                  <a:cubicBezTo>
                    <a:pt x="29233" y="7407"/>
                    <a:pt x="29788" y="6693"/>
                    <a:pt x="30345" y="5983"/>
                  </a:cubicBezTo>
                  <a:cubicBezTo>
                    <a:pt x="30860" y="5329"/>
                    <a:pt x="32516" y="3487"/>
                    <a:pt x="32609" y="3487"/>
                  </a:cubicBezTo>
                  <a:close/>
                  <a:moveTo>
                    <a:pt x="15096" y="1217"/>
                  </a:moveTo>
                  <a:cubicBezTo>
                    <a:pt x="15422" y="1367"/>
                    <a:pt x="15745" y="1534"/>
                    <a:pt x="16063" y="1716"/>
                  </a:cubicBezTo>
                  <a:lnTo>
                    <a:pt x="16054" y="1716"/>
                  </a:lnTo>
                  <a:cubicBezTo>
                    <a:pt x="14131" y="3044"/>
                    <a:pt x="12673" y="4762"/>
                    <a:pt x="11034" y="6408"/>
                  </a:cubicBezTo>
                  <a:cubicBezTo>
                    <a:pt x="10442" y="7002"/>
                    <a:pt x="9838" y="7577"/>
                    <a:pt x="9229" y="8148"/>
                  </a:cubicBezTo>
                  <a:cubicBezTo>
                    <a:pt x="11239" y="5865"/>
                    <a:pt x="13378" y="3760"/>
                    <a:pt x="15096" y="1217"/>
                  </a:cubicBezTo>
                  <a:close/>
                  <a:moveTo>
                    <a:pt x="16517" y="2708"/>
                  </a:moveTo>
                  <a:cubicBezTo>
                    <a:pt x="16768" y="2708"/>
                    <a:pt x="14815" y="4967"/>
                    <a:pt x="14411" y="5368"/>
                  </a:cubicBezTo>
                  <a:cubicBezTo>
                    <a:pt x="13311" y="6462"/>
                    <a:pt x="12090" y="7441"/>
                    <a:pt x="10956" y="8501"/>
                  </a:cubicBezTo>
                  <a:lnTo>
                    <a:pt x="10953" y="8504"/>
                  </a:lnTo>
                  <a:cubicBezTo>
                    <a:pt x="12451" y="6754"/>
                    <a:pt x="13906" y="4950"/>
                    <a:pt x="15624" y="3402"/>
                  </a:cubicBezTo>
                  <a:cubicBezTo>
                    <a:pt x="16177" y="2904"/>
                    <a:pt x="16443" y="2708"/>
                    <a:pt x="16517" y="2708"/>
                  </a:cubicBezTo>
                  <a:close/>
                  <a:moveTo>
                    <a:pt x="5537" y="6985"/>
                  </a:moveTo>
                  <a:lnTo>
                    <a:pt x="5537" y="6985"/>
                  </a:lnTo>
                  <a:cubicBezTo>
                    <a:pt x="5078" y="7482"/>
                    <a:pt x="4656" y="8013"/>
                    <a:pt x="4269" y="8573"/>
                  </a:cubicBezTo>
                  <a:cubicBezTo>
                    <a:pt x="4229" y="8423"/>
                    <a:pt x="4194" y="8275"/>
                    <a:pt x="4162" y="8128"/>
                  </a:cubicBezTo>
                  <a:cubicBezTo>
                    <a:pt x="4624" y="7750"/>
                    <a:pt x="5081" y="7369"/>
                    <a:pt x="5537" y="6985"/>
                  </a:cubicBezTo>
                  <a:close/>
                  <a:moveTo>
                    <a:pt x="41503" y="5839"/>
                  </a:moveTo>
                  <a:cubicBezTo>
                    <a:pt x="42089" y="6128"/>
                    <a:pt x="42692" y="6376"/>
                    <a:pt x="43310" y="6584"/>
                  </a:cubicBezTo>
                  <a:cubicBezTo>
                    <a:pt x="42571" y="7288"/>
                    <a:pt x="41873" y="8021"/>
                    <a:pt x="41214" y="8789"/>
                  </a:cubicBezTo>
                  <a:cubicBezTo>
                    <a:pt x="41659" y="8076"/>
                    <a:pt x="42063" y="7337"/>
                    <a:pt x="42381" y="6549"/>
                  </a:cubicBezTo>
                  <a:cubicBezTo>
                    <a:pt x="42424" y="6437"/>
                    <a:pt x="42321" y="6351"/>
                    <a:pt x="42220" y="6351"/>
                  </a:cubicBezTo>
                  <a:cubicBezTo>
                    <a:pt x="42181" y="6351"/>
                    <a:pt x="42142" y="6364"/>
                    <a:pt x="42112" y="6393"/>
                  </a:cubicBezTo>
                  <a:cubicBezTo>
                    <a:pt x="41434" y="7063"/>
                    <a:pt x="40793" y="7770"/>
                    <a:pt x="40189" y="8509"/>
                  </a:cubicBezTo>
                  <a:cubicBezTo>
                    <a:pt x="40689" y="7637"/>
                    <a:pt x="41142" y="6754"/>
                    <a:pt x="41503" y="5839"/>
                  </a:cubicBezTo>
                  <a:close/>
                  <a:moveTo>
                    <a:pt x="35383" y="2914"/>
                  </a:moveTo>
                  <a:cubicBezTo>
                    <a:pt x="36237" y="3191"/>
                    <a:pt x="37060" y="3564"/>
                    <a:pt x="37874" y="3959"/>
                  </a:cubicBezTo>
                  <a:cubicBezTo>
                    <a:pt x="36523" y="5126"/>
                    <a:pt x="35256" y="6439"/>
                    <a:pt x="34046" y="7842"/>
                  </a:cubicBezTo>
                  <a:cubicBezTo>
                    <a:pt x="34967" y="6477"/>
                    <a:pt x="35873" y="5094"/>
                    <a:pt x="36731" y="3662"/>
                  </a:cubicBezTo>
                  <a:cubicBezTo>
                    <a:pt x="36787" y="3568"/>
                    <a:pt x="36709" y="3470"/>
                    <a:pt x="36618" y="3470"/>
                  </a:cubicBezTo>
                  <a:cubicBezTo>
                    <a:pt x="36597" y="3470"/>
                    <a:pt x="36575" y="3475"/>
                    <a:pt x="36555" y="3486"/>
                  </a:cubicBezTo>
                  <a:cubicBezTo>
                    <a:pt x="36130" y="3717"/>
                    <a:pt x="35746" y="4014"/>
                    <a:pt x="35414" y="4364"/>
                  </a:cubicBezTo>
                  <a:cubicBezTo>
                    <a:pt x="35582" y="4014"/>
                    <a:pt x="35761" y="3665"/>
                    <a:pt x="35905" y="3313"/>
                  </a:cubicBezTo>
                  <a:cubicBezTo>
                    <a:pt x="35947" y="3209"/>
                    <a:pt x="35847" y="3124"/>
                    <a:pt x="35752" y="3124"/>
                  </a:cubicBezTo>
                  <a:cubicBezTo>
                    <a:pt x="35715" y="3124"/>
                    <a:pt x="35678" y="3137"/>
                    <a:pt x="35651" y="3165"/>
                  </a:cubicBezTo>
                  <a:cubicBezTo>
                    <a:pt x="33676" y="5261"/>
                    <a:pt x="31817" y="7493"/>
                    <a:pt x="30016" y="9783"/>
                  </a:cubicBezTo>
                  <a:cubicBezTo>
                    <a:pt x="31465" y="7562"/>
                    <a:pt x="33292" y="4011"/>
                    <a:pt x="35313" y="2998"/>
                  </a:cubicBezTo>
                  <a:cubicBezTo>
                    <a:pt x="35345" y="2981"/>
                    <a:pt x="35371" y="2949"/>
                    <a:pt x="35383" y="2914"/>
                  </a:cubicBezTo>
                  <a:close/>
                  <a:moveTo>
                    <a:pt x="8551" y="5542"/>
                  </a:moveTo>
                  <a:lnTo>
                    <a:pt x="8551" y="5542"/>
                  </a:lnTo>
                  <a:cubicBezTo>
                    <a:pt x="8256" y="5859"/>
                    <a:pt x="7962" y="6174"/>
                    <a:pt x="7670" y="6491"/>
                  </a:cubicBezTo>
                  <a:cubicBezTo>
                    <a:pt x="6492" y="7655"/>
                    <a:pt x="5326" y="8812"/>
                    <a:pt x="4151" y="9904"/>
                  </a:cubicBezTo>
                  <a:cubicBezTo>
                    <a:pt x="4290" y="9580"/>
                    <a:pt x="4376" y="9289"/>
                    <a:pt x="4367" y="9041"/>
                  </a:cubicBezTo>
                  <a:cubicBezTo>
                    <a:pt x="5797" y="7912"/>
                    <a:pt x="7182" y="6737"/>
                    <a:pt x="8551" y="5542"/>
                  </a:cubicBezTo>
                  <a:close/>
                  <a:moveTo>
                    <a:pt x="28465" y="5063"/>
                  </a:moveTo>
                  <a:cubicBezTo>
                    <a:pt x="28540" y="5063"/>
                    <a:pt x="28546" y="5140"/>
                    <a:pt x="28500" y="5264"/>
                  </a:cubicBezTo>
                  <a:cubicBezTo>
                    <a:pt x="27839" y="5946"/>
                    <a:pt x="27218" y="6665"/>
                    <a:pt x="26641" y="7421"/>
                  </a:cubicBezTo>
                  <a:cubicBezTo>
                    <a:pt x="25321" y="8680"/>
                    <a:pt x="23970" y="9878"/>
                    <a:pt x="22677" y="11165"/>
                  </a:cubicBezTo>
                  <a:cubicBezTo>
                    <a:pt x="22966" y="10790"/>
                    <a:pt x="23254" y="10415"/>
                    <a:pt x="23549" y="10048"/>
                  </a:cubicBezTo>
                  <a:cubicBezTo>
                    <a:pt x="24984" y="8573"/>
                    <a:pt x="26401" y="7083"/>
                    <a:pt x="27752" y="5547"/>
                  </a:cubicBezTo>
                  <a:cubicBezTo>
                    <a:pt x="28141" y="5201"/>
                    <a:pt x="28365" y="5063"/>
                    <a:pt x="28465" y="5063"/>
                  </a:cubicBezTo>
                  <a:close/>
                  <a:moveTo>
                    <a:pt x="22183" y="6180"/>
                  </a:moveTo>
                  <a:cubicBezTo>
                    <a:pt x="21386" y="7753"/>
                    <a:pt x="19611" y="9104"/>
                    <a:pt x="18384" y="10360"/>
                  </a:cubicBezTo>
                  <a:cubicBezTo>
                    <a:pt x="18084" y="10666"/>
                    <a:pt x="17795" y="10984"/>
                    <a:pt x="17503" y="11298"/>
                  </a:cubicBezTo>
                  <a:cubicBezTo>
                    <a:pt x="17723" y="11041"/>
                    <a:pt x="17948" y="10787"/>
                    <a:pt x="18164" y="10524"/>
                  </a:cubicBezTo>
                  <a:cubicBezTo>
                    <a:pt x="19184" y="9280"/>
                    <a:pt x="21519" y="7487"/>
                    <a:pt x="22183" y="6180"/>
                  </a:cubicBezTo>
                  <a:close/>
                  <a:moveTo>
                    <a:pt x="22839" y="7063"/>
                  </a:moveTo>
                  <a:lnTo>
                    <a:pt x="22839" y="7063"/>
                  </a:lnTo>
                  <a:cubicBezTo>
                    <a:pt x="21638" y="8561"/>
                    <a:pt x="20203" y="9970"/>
                    <a:pt x="18765" y="11336"/>
                  </a:cubicBezTo>
                  <a:lnTo>
                    <a:pt x="18765" y="11336"/>
                  </a:lnTo>
                  <a:cubicBezTo>
                    <a:pt x="20102" y="9884"/>
                    <a:pt x="21456" y="8454"/>
                    <a:pt x="22839" y="7063"/>
                  </a:cubicBezTo>
                  <a:close/>
                  <a:moveTo>
                    <a:pt x="29092" y="4055"/>
                  </a:moveTo>
                  <a:lnTo>
                    <a:pt x="29092" y="4055"/>
                  </a:lnTo>
                  <a:cubicBezTo>
                    <a:pt x="28910" y="4205"/>
                    <a:pt x="28722" y="4349"/>
                    <a:pt x="28543" y="4499"/>
                  </a:cubicBezTo>
                  <a:cubicBezTo>
                    <a:pt x="28518" y="4452"/>
                    <a:pt x="28470" y="4426"/>
                    <a:pt x="28422" y="4426"/>
                  </a:cubicBezTo>
                  <a:cubicBezTo>
                    <a:pt x="28388" y="4426"/>
                    <a:pt x="28354" y="4439"/>
                    <a:pt x="28327" y="4465"/>
                  </a:cubicBezTo>
                  <a:cubicBezTo>
                    <a:pt x="25812" y="6523"/>
                    <a:pt x="23427" y="8951"/>
                    <a:pt x="21115" y="11443"/>
                  </a:cubicBezTo>
                  <a:lnTo>
                    <a:pt x="21115" y="11443"/>
                  </a:lnTo>
                  <a:cubicBezTo>
                    <a:pt x="22873" y="9528"/>
                    <a:pt x="24565" y="7562"/>
                    <a:pt x="25991" y="5406"/>
                  </a:cubicBezTo>
                  <a:cubicBezTo>
                    <a:pt x="26023" y="5360"/>
                    <a:pt x="26023" y="5299"/>
                    <a:pt x="25991" y="5250"/>
                  </a:cubicBezTo>
                  <a:cubicBezTo>
                    <a:pt x="27077" y="4996"/>
                    <a:pt x="28078" y="4534"/>
                    <a:pt x="29092" y="4055"/>
                  </a:cubicBezTo>
                  <a:close/>
                  <a:moveTo>
                    <a:pt x="39768" y="4929"/>
                  </a:moveTo>
                  <a:lnTo>
                    <a:pt x="39768" y="4929"/>
                  </a:lnTo>
                  <a:cubicBezTo>
                    <a:pt x="39998" y="5053"/>
                    <a:pt x="40228" y="5171"/>
                    <a:pt x="40457" y="5294"/>
                  </a:cubicBezTo>
                  <a:lnTo>
                    <a:pt x="40457" y="5294"/>
                  </a:lnTo>
                  <a:cubicBezTo>
                    <a:pt x="40433" y="5281"/>
                    <a:pt x="40405" y="5274"/>
                    <a:pt x="40378" y="5274"/>
                  </a:cubicBezTo>
                  <a:cubicBezTo>
                    <a:pt x="40343" y="5274"/>
                    <a:pt x="40309" y="5287"/>
                    <a:pt x="40285" y="5319"/>
                  </a:cubicBezTo>
                  <a:cubicBezTo>
                    <a:pt x="38648" y="7424"/>
                    <a:pt x="37074" y="9578"/>
                    <a:pt x="35504" y="11731"/>
                  </a:cubicBezTo>
                  <a:cubicBezTo>
                    <a:pt x="37017" y="9508"/>
                    <a:pt x="38451" y="7242"/>
                    <a:pt x="39765" y="4961"/>
                  </a:cubicBezTo>
                  <a:cubicBezTo>
                    <a:pt x="39771" y="4950"/>
                    <a:pt x="39765" y="4941"/>
                    <a:pt x="39768" y="4929"/>
                  </a:cubicBezTo>
                  <a:close/>
                  <a:moveTo>
                    <a:pt x="24530" y="6379"/>
                  </a:moveTo>
                  <a:cubicBezTo>
                    <a:pt x="24650" y="6379"/>
                    <a:pt x="21572" y="10289"/>
                    <a:pt x="21086" y="10793"/>
                  </a:cubicBezTo>
                  <a:cubicBezTo>
                    <a:pt x="20754" y="11139"/>
                    <a:pt x="20428" y="11486"/>
                    <a:pt x="20102" y="11835"/>
                  </a:cubicBezTo>
                  <a:cubicBezTo>
                    <a:pt x="20566" y="11290"/>
                    <a:pt x="21023" y="10738"/>
                    <a:pt x="21450" y="10169"/>
                  </a:cubicBezTo>
                  <a:cubicBezTo>
                    <a:pt x="22365" y="8951"/>
                    <a:pt x="23266" y="7733"/>
                    <a:pt x="24296" y="6607"/>
                  </a:cubicBezTo>
                  <a:cubicBezTo>
                    <a:pt x="24441" y="6449"/>
                    <a:pt x="24514" y="6379"/>
                    <a:pt x="24530" y="6379"/>
                  </a:cubicBezTo>
                  <a:close/>
                  <a:moveTo>
                    <a:pt x="35282" y="4813"/>
                  </a:moveTo>
                  <a:cubicBezTo>
                    <a:pt x="35377" y="4813"/>
                    <a:pt x="33831" y="7827"/>
                    <a:pt x="33737" y="7975"/>
                  </a:cubicBezTo>
                  <a:cubicBezTo>
                    <a:pt x="33471" y="8388"/>
                    <a:pt x="33191" y="8792"/>
                    <a:pt x="32911" y="9196"/>
                  </a:cubicBezTo>
                  <a:cubicBezTo>
                    <a:pt x="32172" y="10112"/>
                    <a:pt x="31453" y="11053"/>
                    <a:pt x="30749" y="12011"/>
                  </a:cubicBezTo>
                  <a:cubicBezTo>
                    <a:pt x="30864" y="11835"/>
                    <a:pt x="30971" y="11650"/>
                    <a:pt x="31090" y="11480"/>
                  </a:cubicBezTo>
                  <a:cubicBezTo>
                    <a:pt x="32097" y="10011"/>
                    <a:pt x="33021" y="8527"/>
                    <a:pt x="33930" y="7014"/>
                  </a:cubicBezTo>
                  <a:cubicBezTo>
                    <a:pt x="34170" y="6639"/>
                    <a:pt x="34392" y="6260"/>
                    <a:pt x="34612" y="5882"/>
                  </a:cubicBezTo>
                  <a:cubicBezTo>
                    <a:pt x="34646" y="5822"/>
                    <a:pt x="34681" y="5767"/>
                    <a:pt x="34716" y="5709"/>
                  </a:cubicBezTo>
                  <a:cubicBezTo>
                    <a:pt x="35091" y="5065"/>
                    <a:pt x="35255" y="4813"/>
                    <a:pt x="35282" y="4813"/>
                  </a:cubicBezTo>
                  <a:close/>
                  <a:moveTo>
                    <a:pt x="8429" y="7438"/>
                  </a:moveTo>
                  <a:lnTo>
                    <a:pt x="8429" y="7438"/>
                  </a:lnTo>
                  <a:cubicBezTo>
                    <a:pt x="7506" y="8498"/>
                    <a:pt x="6570" y="9552"/>
                    <a:pt x="5563" y="10539"/>
                  </a:cubicBezTo>
                  <a:cubicBezTo>
                    <a:pt x="4438" y="11641"/>
                    <a:pt x="3992" y="12059"/>
                    <a:pt x="3963" y="12059"/>
                  </a:cubicBezTo>
                  <a:cubicBezTo>
                    <a:pt x="3878" y="12059"/>
                    <a:pt x="7167" y="8675"/>
                    <a:pt x="7789" y="8071"/>
                  </a:cubicBezTo>
                  <a:cubicBezTo>
                    <a:pt x="8002" y="7863"/>
                    <a:pt x="8213" y="7649"/>
                    <a:pt x="8429" y="7438"/>
                  </a:cubicBezTo>
                  <a:close/>
                  <a:moveTo>
                    <a:pt x="13144" y="1921"/>
                  </a:moveTo>
                  <a:cubicBezTo>
                    <a:pt x="13171" y="1921"/>
                    <a:pt x="10818" y="4559"/>
                    <a:pt x="10528" y="4860"/>
                  </a:cubicBezTo>
                  <a:cubicBezTo>
                    <a:pt x="8083" y="7395"/>
                    <a:pt x="5482" y="9768"/>
                    <a:pt x="3057" y="12323"/>
                  </a:cubicBezTo>
                  <a:cubicBezTo>
                    <a:pt x="3169" y="11841"/>
                    <a:pt x="3449" y="11298"/>
                    <a:pt x="3724" y="10773"/>
                  </a:cubicBezTo>
                  <a:lnTo>
                    <a:pt x="3724" y="10770"/>
                  </a:lnTo>
                  <a:cubicBezTo>
                    <a:pt x="4206" y="10366"/>
                    <a:pt x="4673" y="9950"/>
                    <a:pt x="5130" y="9526"/>
                  </a:cubicBezTo>
                  <a:cubicBezTo>
                    <a:pt x="6371" y="8429"/>
                    <a:pt x="7633" y="7360"/>
                    <a:pt x="8871" y="6260"/>
                  </a:cubicBezTo>
                  <a:cubicBezTo>
                    <a:pt x="10176" y="5106"/>
                    <a:pt x="11363" y="3855"/>
                    <a:pt x="12535" y="2574"/>
                  </a:cubicBezTo>
                  <a:cubicBezTo>
                    <a:pt x="12962" y="2107"/>
                    <a:pt x="13137" y="1921"/>
                    <a:pt x="13144" y="1921"/>
                  </a:cubicBezTo>
                  <a:close/>
                  <a:moveTo>
                    <a:pt x="16302" y="1852"/>
                  </a:moveTo>
                  <a:cubicBezTo>
                    <a:pt x="16467" y="1947"/>
                    <a:pt x="16629" y="2045"/>
                    <a:pt x="16790" y="2146"/>
                  </a:cubicBezTo>
                  <a:cubicBezTo>
                    <a:pt x="13089" y="4727"/>
                    <a:pt x="10722" y="8657"/>
                    <a:pt x="7485" y="11754"/>
                  </a:cubicBezTo>
                  <a:cubicBezTo>
                    <a:pt x="6459" y="12735"/>
                    <a:pt x="6019" y="13111"/>
                    <a:pt x="5946" y="13111"/>
                  </a:cubicBezTo>
                  <a:cubicBezTo>
                    <a:pt x="5729" y="13111"/>
                    <a:pt x="8813" y="9739"/>
                    <a:pt x="9356" y="9150"/>
                  </a:cubicBezTo>
                  <a:cubicBezTo>
                    <a:pt x="11623" y="6705"/>
                    <a:pt x="14172" y="4603"/>
                    <a:pt x="16271" y="1996"/>
                  </a:cubicBezTo>
                  <a:cubicBezTo>
                    <a:pt x="16299" y="1956"/>
                    <a:pt x="16311" y="1904"/>
                    <a:pt x="16302" y="1855"/>
                  </a:cubicBezTo>
                  <a:lnTo>
                    <a:pt x="16302" y="1852"/>
                  </a:lnTo>
                  <a:close/>
                  <a:moveTo>
                    <a:pt x="38847" y="7685"/>
                  </a:moveTo>
                  <a:cubicBezTo>
                    <a:pt x="38877" y="7685"/>
                    <a:pt x="36215" y="11407"/>
                    <a:pt x="35862" y="11844"/>
                  </a:cubicBezTo>
                  <a:cubicBezTo>
                    <a:pt x="35449" y="12349"/>
                    <a:pt x="35056" y="12872"/>
                    <a:pt x="34661" y="13388"/>
                  </a:cubicBezTo>
                  <a:cubicBezTo>
                    <a:pt x="35963" y="11604"/>
                    <a:pt x="37259" y="9811"/>
                    <a:pt x="38578" y="8036"/>
                  </a:cubicBezTo>
                  <a:cubicBezTo>
                    <a:pt x="38761" y="7790"/>
                    <a:pt x="38842" y="7685"/>
                    <a:pt x="38847" y="7685"/>
                  </a:cubicBezTo>
                  <a:close/>
                  <a:moveTo>
                    <a:pt x="13960" y="2085"/>
                  </a:moveTo>
                  <a:cubicBezTo>
                    <a:pt x="14178" y="2085"/>
                    <a:pt x="11694" y="4989"/>
                    <a:pt x="11334" y="5386"/>
                  </a:cubicBezTo>
                  <a:cubicBezTo>
                    <a:pt x="9948" y="6919"/>
                    <a:pt x="8574" y="8452"/>
                    <a:pt x="7226" y="10011"/>
                  </a:cubicBezTo>
                  <a:cubicBezTo>
                    <a:pt x="6025" y="11131"/>
                    <a:pt x="4838" y="12265"/>
                    <a:pt x="3735" y="13495"/>
                  </a:cubicBezTo>
                  <a:cubicBezTo>
                    <a:pt x="3695" y="13541"/>
                    <a:pt x="3686" y="13605"/>
                    <a:pt x="3706" y="13663"/>
                  </a:cubicBezTo>
                  <a:cubicBezTo>
                    <a:pt x="3276" y="13492"/>
                    <a:pt x="3074" y="13230"/>
                    <a:pt x="3022" y="12909"/>
                  </a:cubicBezTo>
                  <a:cubicBezTo>
                    <a:pt x="6420" y="10646"/>
                    <a:pt x="8811" y="7444"/>
                    <a:pt x="11507" y="4424"/>
                  </a:cubicBezTo>
                  <a:cubicBezTo>
                    <a:pt x="12047" y="3830"/>
                    <a:pt x="12613" y="3264"/>
                    <a:pt x="13207" y="2721"/>
                  </a:cubicBezTo>
                  <a:cubicBezTo>
                    <a:pt x="13680" y="2268"/>
                    <a:pt x="13905" y="2085"/>
                    <a:pt x="13960" y="2085"/>
                  </a:cubicBezTo>
                  <a:close/>
                  <a:moveTo>
                    <a:pt x="15072" y="2758"/>
                  </a:moveTo>
                  <a:cubicBezTo>
                    <a:pt x="15144" y="2758"/>
                    <a:pt x="13384" y="4726"/>
                    <a:pt x="13190" y="4927"/>
                  </a:cubicBezTo>
                  <a:cubicBezTo>
                    <a:pt x="12197" y="5946"/>
                    <a:pt x="11135" y="6910"/>
                    <a:pt x="10110" y="7900"/>
                  </a:cubicBezTo>
                  <a:cubicBezTo>
                    <a:pt x="8207" y="9736"/>
                    <a:pt x="6553" y="11815"/>
                    <a:pt x="4702" y="13709"/>
                  </a:cubicBezTo>
                  <a:cubicBezTo>
                    <a:pt x="4665" y="13746"/>
                    <a:pt x="4650" y="13801"/>
                    <a:pt x="4665" y="13856"/>
                  </a:cubicBezTo>
                  <a:cubicBezTo>
                    <a:pt x="4431" y="13839"/>
                    <a:pt x="4200" y="13804"/>
                    <a:pt x="3972" y="13746"/>
                  </a:cubicBezTo>
                  <a:cubicBezTo>
                    <a:pt x="5363" y="12713"/>
                    <a:pt x="6472" y="11425"/>
                    <a:pt x="7566" y="10106"/>
                  </a:cubicBezTo>
                  <a:cubicBezTo>
                    <a:pt x="7742" y="9944"/>
                    <a:pt x="7918" y="9780"/>
                    <a:pt x="8092" y="9618"/>
                  </a:cubicBezTo>
                  <a:cubicBezTo>
                    <a:pt x="10182" y="7684"/>
                    <a:pt x="12180" y="5715"/>
                    <a:pt x="14154" y="3665"/>
                  </a:cubicBezTo>
                  <a:cubicBezTo>
                    <a:pt x="14791" y="3005"/>
                    <a:pt x="15047" y="2758"/>
                    <a:pt x="15072" y="2758"/>
                  </a:cubicBezTo>
                  <a:close/>
                  <a:moveTo>
                    <a:pt x="7474" y="12115"/>
                  </a:moveTo>
                  <a:lnTo>
                    <a:pt x="7474" y="12115"/>
                  </a:lnTo>
                  <a:cubicBezTo>
                    <a:pt x="6980" y="12678"/>
                    <a:pt x="6501" y="13256"/>
                    <a:pt x="6039" y="13839"/>
                  </a:cubicBezTo>
                  <a:cubicBezTo>
                    <a:pt x="5719" y="13862"/>
                    <a:pt x="5430" y="13874"/>
                    <a:pt x="5169" y="13874"/>
                  </a:cubicBezTo>
                  <a:cubicBezTo>
                    <a:pt x="5140" y="13874"/>
                    <a:pt x="5112" y="13874"/>
                    <a:pt x="5083" y="13873"/>
                  </a:cubicBezTo>
                  <a:cubicBezTo>
                    <a:pt x="5950" y="13357"/>
                    <a:pt x="6732" y="12759"/>
                    <a:pt x="7474" y="12115"/>
                  </a:cubicBezTo>
                  <a:close/>
                  <a:moveTo>
                    <a:pt x="17255" y="2441"/>
                  </a:moveTo>
                  <a:cubicBezTo>
                    <a:pt x="17486" y="2588"/>
                    <a:pt x="17714" y="2738"/>
                    <a:pt x="17945" y="2888"/>
                  </a:cubicBezTo>
                  <a:cubicBezTo>
                    <a:pt x="15869" y="4609"/>
                    <a:pt x="13964" y="6474"/>
                    <a:pt x="12090" y="8411"/>
                  </a:cubicBezTo>
                  <a:cubicBezTo>
                    <a:pt x="11103" y="9433"/>
                    <a:pt x="10121" y="10461"/>
                    <a:pt x="9125" y="11477"/>
                  </a:cubicBezTo>
                  <a:cubicBezTo>
                    <a:pt x="8828" y="11780"/>
                    <a:pt x="6625" y="14032"/>
                    <a:pt x="6250" y="14266"/>
                  </a:cubicBezTo>
                  <a:cubicBezTo>
                    <a:pt x="6238" y="14252"/>
                    <a:pt x="6227" y="14237"/>
                    <a:pt x="6212" y="14226"/>
                  </a:cubicBezTo>
                  <a:cubicBezTo>
                    <a:pt x="6253" y="14159"/>
                    <a:pt x="6296" y="14096"/>
                    <a:pt x="6345" y="14032"/>
                  </a:cubicBezTo>
                  <a:lnTo>
                    <a:pt x="6391" y="14029"/>
                  </a:lnTo>
                  <a:cubicBezTo>
                    <a:pt x="6463" y="14018"/>
                    <a:pt x="6478" y="13943"/>
                    <a:pt x="6458" y="13885"/>
                  </a:cubicBezTo>
                  <a:cubicBezTo>
                    <a:pt x="6541" y="13775"/>
                    <a:pt x="6648" y="13642"/>
                    <a:pt x="6778" y="13487"/>
                  </a:cubicBezTo>
                  <a:cubicBezTo>
                    <a:pt x="9968" y="9627"/>
                    <a:pt x="14645" y="6722"/>
                    <a:pt x="17255" y="2441"/>
                  </a:cubicBezTo>
                  <a:close/>
                  <a:moveTo>
                    <a:pt x="19400" y="4748"/>
                  </a:moveTo>
                  <a:lnTo>
                    <a:pt x="19400" y="4748"/>
                  </a:lnTo>
                  <a:cubicBezTo>
                    <a:pt x="19106" y="5654"/>
                    <a:pt x="16946" y="7528"/>
                    <a:pt x="16522" y="7993"/>
                  </a:cubicBezTo>
                  <a:cubicBezTo>
                    <a:pt x="14928" y="9742"/>
                    <a:pt x="13297" y="11454"/>
                    <a:pt x="11674" y="13175"/>
                  </a:cubicBezTo>
                  <a:cubicBezTo>
                    <a:pt x="11181" y="13700"/>
                    <a:pt x="10664" y="14223"/>
                    <a:pt x="10144" y="14751"/>
                  </a:cubicBezTo>
                  <a:cubicBezTo>
                    <a:pt x="13095" y="11287"/>
                    <a:pt x="15979" y="7770"/>
                    <a:pt x="19400" y="4748"/>
                  </a:cubicBezTo>
                  <a:close/>
                  <a:moveTo>
                    <a:pt x="20035" y="5595"/>
                  </a:moveTo>
                  <a:lnTo>
                    <a:pt x="20035" y="5595"/>
                  </a:lnTo>
                  <a:cubicBezTo>
                    <a:pt x="19660" y="5937"/>
                    <a:pt x="19004" y="6827"/>
                    <a:pt x="18297" y="7770"/>
                  </a:cubicBezTo>
                  <a:cubicBezTo>
                    <a:pt x="16617" y="9286"/>
                    <a:pt x="15084" y="11041"/>
                    <a:pt x="13606" y="12857"/>
                  </a:cubicBezTo>
                  <a:cubicBezTo>
                    <a:pt x="13043" y="13383"/>
                    <a:pt x="12483" y="13905"/>
                    <a:pt x="11923" y="14431"/>
                  </a:cubicBezTo>
                  <a:cubicBezTo>
                    <a:pt x="11729" y="14612"/>
                    <a:pt x="11539" y="14800"/>
                    <a:pt x="11345" y="14982"/>
                  </a:cubicBezTo>
                  <a:cubicBezTo>
                    <a:pt x="14092" y="11733"/>
                    <a:pt x="16871" y="8450"/>
                    <a:pt x="20035" y="5595"/>
                  </a:cubicBezTo>
                  <a:close/>
                  <a:moveTo>
                    <a:pt x="43095" y="7399"/>
                  </a:moveTo>
                  <a:cubicBezTo>
                    <a:pt x="43114" y="7399"/>
                    <a:pt x="43114" y="7423"/>
                    <a:pt x="43088" y="7476"/>
                  </a:cubicBezTo>
                  <a:cubicBezTo>
                    <a:pt x="41748" y="10230"/>
                    <a:pt x="38913" y="12638"/>
                    <a:pt x="36944" y="15164"/>
                  </a:cubicBezTo>
                  <a:cubicBezTo>
                    <a:pt x="37196" y="14765"/>
                    <a:pt x="37444" y="14367"/>
                    <a:pt x="37698" y="13972"/>
                  </a:cubicBezTo>
                  <a:cubicBezTo>
                    <a:pt x="38711" y="12384"/>
                    <a:pt x="39823" y="10880"/>
                    <a:pt x="41004" y="9410"/>
                  </a:cubicBezTo>
                  <a:lnTo>
                    <a:pt x="41004" y="9410"/>
                  </a:lnTo>
                  <a:cubicBezTo>
                    <a:pt x="41001" y="9413"/>
                    <a:pt x="41000" y="9415"/>
                    <a:pt x="41001" y="9415"/>
                  </a:cubicBezTo>
                  <a:cubicBezTo>
                    <a:pt x="41016" y="9415"/>
                    <a:pt x="42914" y="7399"/>
                    <a:pt x="43095" y="7399"/>
                  </a:cubicBezTo>
                  <a:close/>
                  <a:moveTo>
                    <a:pt x="37289" y="4570"/>
                  </a:moveTo>
                  <a:cubicBezTo>
                    <a:pt x="37379" y="4570"/>
                    <a:pt x="36232" y="6345"/>
                    <a:pt x="35937" y="6780"/>
                  </a:cubicBezTo>
                  <a:cubicBezTo>
                    <a:pt x="35504" y="7415"/>
                    <a:pt x="35088" y="8056"/>
                    <a:pt x="34667" y="8697"/>
                  </a:cubicBezTo>
                  <a:cubicBezTo>
                    <a:pt x="33304" y="10268"/>
                    <a:pt x="31979" y="11873"/>
                    <a:pt x="30688" y="13478"/>
                  </a:cubicBezTo>
                  <a:cubicBezTo>
                    <a:pt x="29883" y="14474"/>
                    <a:pt x="29043" y="15479"/>
                    <a:pt x="28211" y="16498"/>
                  </a:cubicBezTo>
                  <a:cubicBezTo>
                    <a:pt x="28598" y="15966"/>
                    <a:pt x="28985" y="15435"/>
                    <a:pt x="29378" y="14913"/>
                  </a:cubicBezTo>
                  <a:cubicBezTo>
                    <a:pt x="31321" y="12323"/>
                    <a:pt x="33411" y="9852"/>
                    <a:pt x="35296" y="7219"/>
                  </a:cubicBezTo>
                  <a:cubicBezTo>
                    <a:pt x="36725" y="5222"/>
                    <a:pt x="37235" y="4570"/>
                    <a:pt x="37289" y="4570"/>
                  </a:cubicBezTo>
                  <a:close/>
                  <a:moveTo>
                    <a:pt x="20053" y="12597"/>
                  </a:moveTo>
                  <a:lnTo>
                    <a:pt x="20053" y="12597"/>
                  </a:lnTo>
                  <a:cubicBezTo>
                    <a:pt x="18395" y="14402"/>
                    <a:pt x="16770" y="16218"/>
                    <a:pt x="15153" y="17933"/>
                  </a:cubicBezTo>
                  <a:lnTo>
                    <a:pt x="15153" y="17935"/>
                  </a:lnTo>
                  <a:cubicBezTo>
                    <a:pt x="15104" y="17987"/>
                    <a:pt x="15055" y="18039"/>
                    <a:pt x="15003" y="18091"/>
                  </a:cubicBezTo>
                  <a:cubicBezTo>
                    <a:pt x="16617" y="16212"/>
                    <a:pt x="18346" y="14410"/>
                    <a:pt x="20053" y="12597"/>
                  </a:cubicBezTo>
                  <a:close/>
                  <a:moveTo>
                    <a:pt x="17446" y="3783"/>
                  </a:moveTo>
                  <a:cubicBezTo>
                    <a:pt x="13499" y="9349"/>
                    <a:pt x="8288" y="13946"/>
                    <a:pt x="3753" y="19018"/>
                  </a:cubicBezTo>
                  <a:cubicBezTo>
                    <a:pt x="3767" y="18911"/>
                    <a:pt x="3781" y="18804"/>
                    <a:pt x="3807" y="18695"/>
                  </a:cubicBezTo>
                  <a:cubicBezTo>
                    <a:pt x="4148" y="17269"/>
                    <a:pt x="5410" y="16065"/>
                    <a:pt x="6117" y="14754"/>
                  </a:cubicBezTo>
                  <a:cubicBezTo>
                    <a:pt x="7947" y="13152"/>
                    <a:pt x="9665" y="11448"/>
                    <a:pt x="11357" y="9690"/>
                  </a:cubicBezTo>
                  <a:cubicBezTo>
                    <a:pt x="13181" y="7799"/>
                    <a:pt x="15993" y="5827"/>
                    <a:pt x="17446" y="3783"/>
                  </a:cubicBezTo>
                  <a:close/>
                  <a:moveTo>
                    <a:pt x="19212" y="3708"/>
                  </a:moveTo>
                  <a:cubicBezTo>
                    <a:pt x="19371" y="3809"/>
                    <a:pt x="19533" y="3907"/>
                    <a:pt x="19695" y="4003"/>
                  </a:cubicBezTo>
                  <a:cubicBezTo>
                    <a:pt x="19689" y="4006"/>
                    <a:pt x="19686" y="4003"/>
                    <a:pt x="19680" y="4009"/>
                  </a:cubicBezTo>
                  <a:cubicBezTo>
                    <a:pt x="14165" y="8704"/>
                    <a:pt x="10109" y="14743"/>
                    <a:pt x="5040" y="19875"/>
                  </a:cubicBezTo>
                  <a:lnTo>
                    <a:pt x="5040" y="19875"/>
                  </a:lnTo>
                  <a:cubicBezTo>
                    <a:pt x="7502" y="17382"/>
                    <a:pt x="9537" y="14550"/>
                    <a:pt x="11871" y="11936"/>
                  </a:cubicBezTo>
                  <a:cubicBezTo>
                    <a:pt x="14328" y="9185"/>
                    <a:pt x="16952" y="6627"/>
                    <a:pt x="19212" y="3708"/>
                  </a:cubicBezTo>
                  <a:close/>
                  <a:moveTo>
                    <a:pt x="25451" y="5365"/>
                  </a:moveTo>
                  <a:lnTo>
                    <a:pt x="25451" y="5365"/>
                  </a:lnTo>
                  <a:cubicBezTo>
                    <a:pt x="22916" y="6881"/>
                    <a:pt x="21378" y="9791"/>
                    <a:pt x="19403" y="11910"/>
                  </a:cubicBezTo>
                  <a:cubicBezTo>
                    <a:pt x="16779" y="14722"/>
                    <a:pt x="14342" y="17686"/>
                    <a:pt x="11755" y="20524"/>
                  </a:cubicBezTo>
                  <a:lnTo>
                    <a:pt x="11755" y="20524"/>
                  </a:lnTo>
                  <a:cubicBezTo>
                    <a:pt x="13132" y="18548"/>
                    <a:pt x="14386" y="16474"/>
                    <a:pt x="15956" y="14618"/>
                  </a:cubicBezTo>
                  <a:cubicBezTo>
                    <a:pt x="18407" y="11728"/>
                    <a:pt x="22071" y="9225"/>
                    <a:pt x="23996" y="5920"/>
                  </a:cubicBezTo>
                  <a:cubicBezTo>
                    <a:pt x="24146" y="5770"/>
                    <a:pt x="24294" y="5617"/>
                    <a:pt x="24447" y="5472"/>
                  </a:cubicBezTo>
                  <a:cubicBezTo>
                    <a:pt x="24784" y="5461"/>
                    <a:pt x="25119" y="5426"/>
                    <a:pt x="25451" y="5365"/>
                  </a:cubicBezTo>
                  <a:close/>
                  <a:moveTo>
                    <a:pt x="34392" y="2634"/>
                  </a:moveTo>
                  <a:cubicBezTo>
                    <a:pt x="34586" y="2680"/>
                    <a:pt x="34773" y="2735"/>
                    <a:pt x="34961" y="2790"/>
                  </a:cubicBezTo>
                  <a:cubicBezTo>
                    <a:pt x="33636" y="3596"/>
                    <a:pt x="32383" y="5960"/>
                    <a:pt x="31523" y="7118"/>
                  </a:cubicBezTo>
                  <a:cubicBezTo>
                    <a:pt x="29279" y="10141"/>
                    <a:pt x="27149" y="13247"/>
                    <a:pt x="24929" y="16287"/>
                  </a:cubicBezTo>
                  <a:cubicBezTo>
                    <a:pt x="24181" y="17315"/>
                    <a:pt x="21886" y="20124"/>
                    <a:pt x="21401" y="20779"/>
                  </a:cubicBezTo>
                  <a:cubicBezTo>
                    <a:pt x="23003" y="18614"/>
                    <a:pt x="24455" y="16339"/>
                    <a:pt x="25835" y="14029"/>
                  </a:cubicBezTo>
                  <a:cubicBezTo>
                    <a:pt x="28298" y="9910"/>
                    <a:pt x="32140" y="6812"/>
                    <a:pt x="34392" y="2634"/>
                  </a:cubicBezTo>
                  <a:close/>
                  <a:moveTo>
                    <a:pt x="17438" y="5317"/>
                  </a:moveTo>
                  <a:cubicBezTo>
                    <a:pt x="17460" y="5317"/>
                    <a:pt x="17420" y="5380"/>
                    <a:pt x="17298" y="5527"/>
                  </a:cubicBezTo>
                  <a:cubicBezTo>
                    <a:pt x="12979" y="10735"/>
                    <a:pt x="8173" y="15479"/>
                    <a:pt x="4021" y="20854"/>
                  </a:cubicBezTo>
                  <a:cubicBezTo>
                    <a:pt x="4001" y="20883"/>
                    <a:pt x="3992" y="20921"/>
                    <a:pt x="3998" y="20958"/>
                  </a:cubicBezTo>
                  <a:cubicBezTo>
                    <a:pt x="3822" y="20537"/>
                    <a:pt x="3724" y="20086"/>
                    <a:pt x="3709" y="19633"/>
                  </a:cubicBezTo>
                  <a:cubicBezTo>
                    <a:pt x="6261" y="17179"/>
                    <a:pt x="8712" y="14638"/>
                    <a:pt x="11109" y="12031"/>
                  </a:cubicBezTo>
                  <a:cubicBezTo>
                    <a:pt x="12416" y="10608"/>
                    <a:pt x="13724" y="9179"/>
                    <a:pt x="14948" y="7681"/>
                  </a:cubicBezTo>
                  <a:cubicBezTo>
                    <a:pt x="15223" y="7347"/>
                    <a:pt x="17315" y="5317"/>
                    <a:pt x="17438" y="5317"/>
                  </a:cubicBezTo>
                  <a:close/>
                  <a:moveTo>
                    <a:pt x="14521" y="14179"/>
                  </a:moveTo>
                  <a:lnTo>
                    <a:pt x="14521" y="14179"/>
                  </a:lnTo>
                  <a:cubicBezTo>
                    <a:pt x="12419" y="16599"/>
                    <a:pt x="10320" y="19006"/>
                    <a:pt x="7994" y="21221"/>
                  </a:cubicBezTo>
                  <a:cubicBezTo>
                    <a:pt x="10072" y="19160"/>
                    <a:pt x="12197" y="16541"/>
                    <a:pt x="14290" y="14419"/>
                  </a:cubicBezTo>
                  <a:cubicBezTo>
                    <a:pt x="14368" y="14341"/>
                    <a:pt x="14443" y="14260"/>
                    <a:pt x="14521" y="14179"/>
                  </a:cubicBezTo>
                  <a:close/>
                  <a:moveTo>
                    <a:pt x="29661" y="6214"/>
                  </a:moveTo>
                  <a:lnTo>
                    <a:pt x="29661" y="6214"/>
                  </a:lnTo>
                  <a:cubicBezTo>
                    <a:pt x="28439" y="7672"/>
                    <a:pt x="27282" y="9194"/>
                    <a:pt x="26141" y="10718"/>
                  </a:cubicBezTo>
                  <a:cubicBezTo>
                    <a:pt x="25925" y="10943"/>
                    <a:pt x="25702" y="11165"/>
                    <a:pt x="25486" y="11393"/>
                  </a:cubicBezTo>
                  <a:cubicBezTo>
                    <a:pt x="24094" y="12869"/>
                    <a:pt x="22977" y="14523"/>
                    <a:pt x="21915" y="16215"/>
                  </a:cubicBezTo>
                  <a:cubicBezTo>
                    <a:pt x="20688" y="17751"/>
                    <a:pt x="19449" y="19275"/>
                    <a:pt x="18179" y="20779"/>
                  </a:cubicBezTo>
                  <a:cubicBezTo>
                    <a:pt x="18009" y="20978"/>
                    <a:pt x="17832" y="21169"/>
                    <a:pt x="17659" y="21368"/>
                  </a:cubicBezTo>
                  <a:cubicBezTo>
                    <a:pt x="20370" y="17722"/>
                    <a:pt x="22778" y="13793"/>
                    <a:pt x="25639" y="10288"/>
                  </a:cubicBezTo>
                  <a:cubicBezTo>
                    <a:pt x="26831" y="8830"/>
                    <a:pt x="28361" y="7603"/>
                    <a:pt x="29661" y="6214"/>
                  </a:cubicBezTo>
                  <a:close/>
                  <a:moveTo>
                    <a:pt x="31404" y="10507"/>
                  </a:moveTo>
                  <a:cubicBezTo>
                    <a:pt x="30527" y="11812"/>
                    <a:pt x="29626" y="13105"/>
                    <a:pt x="28734" y="14405"/>
                  </a:cubicBezTo>
                  <a:cubicBezTo>
                    <a:pt x="28445" y="14823"/>
                    <a:pt x="28182" y="15250"/>
                    <a:pt x="27923" y="15681"/>
                  </a:cubicBezTo>
                  <a:cubicBezTo>
                    <a:pt x="26863" y="17020"/>
                    <a:pt x="25798" y="18357"/>
                    <a:pt x="24689" y="19656"/>
                  </a:cubicBezTo>
                  <a:cubicBezTo>
                    <a:pt x="24144" y="20298"/>
                    <a:pt x="22870" y="21427"/>
                    <a:pt x="22565" y="21427"/>
                  </a:cubicBezTo>
                  <a:cubicBezTo>
                    <a:pt x="22340" y="21427"/>
                    <a:pt x="22640" y="20815"/>
                    <a:pt x="24141" y="18949"/>
                  </a:cubicBezTo>
                  <a:cubicBezTo>
                    <a:pt x="25033" y="17837"/>
                    <a:pt x="26037" y="16801"/>
                    <a:pt x="26973" y="15724"/>
                  </a:cubicBezTo>
                  <a:cubicBezTo>
                    <a:pt x="28376" y="14107"/>
                    <a:pt x="29938" y="12349"/>
                    <a:pt x="31404" y="10507"/>
                  </a:cubicBezTo>
                  <a:close/>
                  <a:moveTo>
                    <a:pt x="15708" y="9401"/>
                  </a:moveTo>
                  <a:cubicBezTo>
                    <a:pt x="14074" y="11188"/>
                    <a:pt x="12517" y="13059"/>
                    <a:pt x="10956" y="14893"/>
                  </a:cubicBezTo>
                  <a:cubicBezTo>
                    <a:pt x="10090" y="15912"/>
                    <a:pt x="9232" y="16937"/>
                    <a:pt x="8369" y="17956"/>
                  </a:cubicBezTo>
                  <a:cubicBezTo>
                    <a:pt x="7950" y="18403"/>
                    <a:pt x="7546" y="18862"/>
                    <a:pt x="7142" y="19324"/>
                  </a:cubicBezTo>
                  <a:cubicBezTo>
                    <a:pt x="6530" y="19965"/>
                    <a:pt x="5883" y="20563"/>
                    <a:pt x="5153" y="21079"/>
                  </a:cubicBezTo>
                  <a:cubicBezTo>
                    <a:pt x="4806" y="21422"/>
                    <a:pt x="4616" y="21593"/>
                    <a:pt x="4584" y="21593"/>
                  </a:cubicBezTo>
                  <a:cubicBezTo>
                    <a:pt x="4552" y="21593"/>
                    <a:pt x="4677" y="21423"/>
                    <a:pt x="4959" y="21082"/>
                  </a:cubicBezTo>
                  <a:cubicBezTo>
                    <a:pt x="5924" y="19847"/>
                    <a:pt x="7024" y="18700"/>
                    <a:pt x="8086" y="17546"/>
                  </a:cubicBezTo>
                  <a:cubicBezTo>
                    <a:pt x="10606" y="14812"/>
                    <a:pt x="13179" y="12127"/>
                    <a:pt x="15708" y="9401"/>
                  </a:cubicBezTo>
                  <a:close/>
                  <a:moveTo>
                    <a:pt x="12053" y="14794"/>
                  </a:moveTo>
                  <a:lnTo>
                    <a:pt x="12053" y="14794"/>
                  </a:lnTo>
                  <a:cubicBezTo>
                    <a:pt x="10243" y="17069"/>
                    <a:pt x="8455" y="19330"/>
                    <a:pt x="6504" y="21209"/>
                  </a:cubicBezTo>
                  <a:cubicBezTo>
                    <a:pt x="5963" y="21589"/>
                    <a:pt x="5639" y="21779"/>
                    <a:pt x="5529" y="21779"/>
                  </a:cubicBezTo>
                  <a:cubicBezTo>
                    <a:pt x="5353" y="21779"/>
                    <a:pt x="5730" y="21292"/>
                    <a:pt x="6651" y="20326"/>
                  </a:cubicBezTo>
                  <a:cubicBezTo>
                    <a:pt x="7656" y="19451"/>
                    <a:pt x="8545" y="18429"/>
                    <a:pt x="9397" y="17378"/>
                  </a:cubicBezTo>
                  <a:lnTo>
                    <a:pt x="9521" y="17248"/>
                  </a:lnTo>
                  <a:cubicBezTo>
                    <a:pt x="10344" y="16408"/>
                    <a:pt x="11192" y="15597"/>
                    <a:pt x="12053" y="14794"/>
                  </a:cubicBezTo>
                  <a:close/>
                  <a:moveTo>
                    <a:pt x="29871" y="7239"/>
                  </a:moveTo>
                  <a:cubicBezTo>
                    <a:pt x="26089" y="12092"/>
                    <a:pt x="22859" y="17462"/>
                    <a:pt x="18603" y="21865"/>
                  </a:cubicBezTo>
                  <a:cubicBezTo>
                    <a:pt x="20506" y="19893"/>
                    <a:pt x="21857" y="17344"/>
                    <a:pt x="23381" y="14936"/>
                  </a:cubicBezTo>
                  <a:cubicBezTo>
                    <a:pt x="24574" y="13423"/>
                    <a:pt x="25760" y="11899"/>
                    <a:pt x="26935" y="10371"/>
                  </a:cubicBezTo>
                  <a:cubicBezTo>
                    <a:pt x="27917" y="9318"/>
                    <a:pt x="28910" y="8290"/>
                    <a:pt x="29871" y="7239"/>
                  </a:cubicBezTo>
                  <a:close/>
                  <a:moveTo>
                    <a:pt x="5713" y="21056"/>
                  </a:moveTo>
                  <a:lnTo>
                    <a:pt x="5713" y="21056"/>
                  </a:lnTo>
                  <a:cubicBezTo>
                    <a:pt x="5407" y="21449"/>
                    <a:pt x="5104" y="21842"/>
                    <a:pt x="4812" y="22249"/>
                  </a:cubicBezTo>
                  <a:cubicBezTo>
                    <a:pt x="4694" y="22107"/>
                    <a:pt x="4581" y="21960"/>
                    <a:pt x="4477" y="21807"/>
                  </a:cubicBezTo>
                  <a:cubicBezTo>
                    <a:pt x="4907" y="21587"/>
                    <a:pt x="5320" y="21336"/>
                    <a:pt x="5713" y="21056"/>
                  </a:cubicBezTo>
                  <a:close/>
                  <a:moveTo>
                    <a:pt x="32943" y="11333"/>
                  </a:moveTo>
                  <a:cubicBezTo>
                    <a:pt x="32689" y="11728"/>
                    <a:pt x="32432" y="12121"/>
                    <a:pt x="32178" y="12517"/>
                  </a:cubicBezTo>
                  <a:cubicBezTo>
                    <a:pt x="30307" y="15378"/>
                    <a:pt x="28315" y="18155"/>
                    <a:pt x="26205" y="20854"/>
                  </a:cubicBezTo>
                  <a:cubicBezTo>
                    <a:pt x="25889" y="21257"/>
                    <a:pt x="24779" y="22414"/>
                    <a:pt x="24526" y="22414"/>
                  </a:cubicBezTo>
                  <a:cubicBezTo>
                    <a:pt x="24384" y="22414"/>
                    <a:pt x="24513" y="22050"/>
                    <a:pt x="25203" y="20981"/>
                  </a:cubicBezTo>
                  <a:cubicBezTo>
                    <a:pt x="25252" y="20903"/>
                    <a:pt x="25316" y="20828"/>
                    <a:pt x="25368" y="20750"/>
                  </a:cubicBezTo>
                  <a:cubicBezTo>
                    <a:pt x="25642" y="20398"/>
                    <a:pt x="25899" y="20028"/>
                    <a:pt x="26153" y="19656"/>
                  </a:cubicBezTo>
                  <a:cubicBezTo>
                    <a:pt x="27097" y="18438"/>
                    <a:pt x="28168" y="17269"/>
                    <a:pt x="29098" y="16065"/>
                  </a:cubicBezTo>
                  <a:cubicBezTo>
                    <a:pt x="30348" y="14448"/>
                    <a:pt x="31638" y="12886"/>
                    <a:pt x="32943" y="11333"/>
                  </a:cubicBezTo>
                  <a:close/>
                  <a:moveTo>
                    <a:pt x="22992" y="5342"/>
                  </a:moveTo>
                  <a:cubicBezTo>
                    <a:pt x="23127" y="5368"/>
                    <a:pt x="23263" y="5403"/>
                    <a:pt x="23401" y="5420"/>
                  </a:cubicBezTo>
                  <a:cubicBezTo>
                    <a:pt x="23586" y="5443"/>
                    <a:pt x="23762" y="5452"/>
                    <a:pt x="23938" y="5464"/>
                  </a:cubicBezTo>
                  <a:cubicBezTo>
                    <a:pt x="21785" y="7571"/>
                    <a:pt x="19850" y="9933"/>
                    <a:pt x="17850" y="12208"/>
                  </a:cubicBezTo>
                  <a:cubicBezTo>
                    <a:pt x="17096" y="12926"/>
                    <a:pt x="16363" y="13634"/>
                    <a:pt x="15685" y="14344"/>
                  </a:cubicBezTo>
                  <a:cubicBezTo>
                    <a:pt x="15136" y="14930"/>
                    <a:pt x="14625" y="15551"/>
                    <a:pt x="14154" y="16200"/>
                  </a:cubicBezTo>
                  <a:cubicBezTo>
                    <a:pt x="13505" y="16885"/>
                    <a:pt x="12864" y="17575"/>
                    <a:pt x="12211" y="18256"/>
                  </a:cubicBezTo>
                  <a:cubicBezTo>
                    <a:pt x="11490" y="19006"/>
                    <a:pt x="10765" y="19754"/>
                    <a:pt x="10038" y="20499"/>
                  </a:cubicBezTo>
                  <a:cubicBezTo>
                    <a:pt x="9964" y="20572"/>
                    <a:pt x="8039" y="22810"/>
                    <a:pt x="7971" y="22810"/>
                  </a:cubicBezTo>
                  <a:cubicBezTo>
                    <a:pt x="7950" y="22810"/>
                    <a:pt x="8102" y="22603"/>
                    <a:pt x="8531" y="22064"/>
                  </a:cubicBezTo>
                  <a:cubicBezTo>
                    <a:pt x="11062" y="18882"/>
                    <a:pt x="13981" y="15900"/>
                    <a:pt x="16686" y="12863"/>
                  </a:cubicBezTo>
                  <a:cubicBezTo>
                    <a:pt x="18811" y="10475"/>
                    <a:pt x="21519" y="8290"/>
                    <a:pt x="22983" y="5412"/>
                  </a:cubicBezTo>
                  <a:cubicBezTo>
                    <a:pt x="22989" y="5388"/>
                    <a:pt x="22992" y="5365"/>
                    <a:pt x="22992" y="5342"/>
                  </a:cubicBezTo>
                  <a:close/>
                  <a:moveTo>
                    <a:pt x="16608" y="19087"/>
                  </a:moveTo>
                  <a:lnTo>
                    <a:pt x="16608" y="19087"/>
                  </a:lnTo>
                  <a:cubicBezTo>
                    <a:pt x="15713" y="20375"/>
                    <a:pt x="14810" y="21657"/>
                    <a:pt x="13871" y="22913"/>
                  </a:cubicBezTo>
                  <a:cubicBezTo>
                    <a:pt x="14735" y="21605"/>
                    <a:pt x="15656" y="20335"/>
                    <a:pt x="16608" y="19087"/>
                  </a:cubicBezTo>
                  <a:close/>
                  <a:moveTo>
                    <a:pt x="21192" y="5840"/>
                  </a:moveTo>
                  <a:cubicBezTo>
                    <a:pt x="21454" y="5840"/>
                    <a:pt x="19325" y="8486"/>
                    <a:pt x="18649" y="9274"/>
                  </a:cubicBezTo>
                  <a:cubicBezTo>
                    <a:pt x="17194" y="10978"/>
                    <a:pt x="15604" y="12568"/>
                    <a:pt x="14036" y="14165"/>
                  </a:cubicBezTo>
                  <a:cubicBezTo>
                    <a:pt x="11204" y="17046"/>
                    <a:pt x="8383" y="19901"/>
                    <a:pt x="5883" y="23083"/>
                  </a:cubicBezTo>
                  <a:cubicBezTo>
                    <a:pt x="5851" y="23123"/>
                    <a:pt x="5837" y="23175"/>
                    <a:pt x="5843" y="23227"/>
                  </a:cubicBezTo>
                  <a:cubicBezTo>
                    <a:pt x="5597" y="23034"/>
                    <a:pt x="5366" y="22826"/>
                    <a:pt x="5147" y="22604"/>
                  </a:cubicBezTo>
                  <a:cubicBezTo>
                    <a:pt x="7806" y="20871"/>
                    <a:pt x="9599" y="18247"/>
                    <a:pt x="11735" y="15938"/>
                  </a:cubicBezTo>
                  <a:cubicBezTo>
                    <a:pt x="14388" y="13071"/>
                    <a:pt x="16865" y="10048"/>
                    <a:pt x="19611" y="7271"/>
                  </a:cubicBezTo>
                  <a:cubicBezTo>
                    <a:pt x="20637" y="6231"/>
                    <a:pt x="21092" y="5840"/>
                    <a:pt x="21192" y="5840"/>
                  </a:cubicBezTo>
                  <a:close/>
                  <a:moveTo>
                    <a:pt x="10875" y="18845"/>
                  </a:moveTo>
                  <a:lnTo>
                    <a:pt x="10875" y="18845"/>
                  </a:lnTo>
                  <a:cubicBezTo>
                    <a:pt x="9420" y="20447"/>
                    <a:pt x="7985" y="22067"/>
                    <a:pt x="6738" y="23834"/>
                  </a:cubicBezTo>
                  <a:cubicBezTo>
                    <a:pt x="6501" y="23692"/>
                    <a:pt x="6270" y="23539"/>
                    <a:pt x="6045" y="23375"/>
                  </a:cubicBezTo>
                  <a:cubicBezTo>
                    <a:pt x="6079" y="23372"/>
                    <a:pt x="6114" y="23357"/>
                    <a:pt x="6140" y="23337"/>
                  </a:cubicBezTo>
                  <a:cubicBezTo>
                    <a:pt x="7838" y="21945"/>
                    <a:pt x="9388" y="20427"/>
                    <a:pt x="10875" y="18845"/>
                  </a:cubicBezTo>
                  <a:close/>
                  <a:moveTo>
                    <a:pt x="13421" y="17245"/>
                  </a:moveTo>
                  <a:lnTo>
                    <a:pt x="13421" y="17245"/>
                  </a:lnTo>
                  <a:cubicBezTo>
                    <a:pt x="12526" y="18579"/>
                    <a:pt x="11700" y="19971"/>
                    <a:pt x="10808" y="21273"/>
                  </a:cubicBezTo>
                  <a:cubicBezTo>
                    <a:pt x="10549" y="21651"/>
                    <a:pt x="10320" y="21980"/>
                    <a:pt x="10127" y="22269"/>
                  </a:cubicBezTo>
                  <a:cubicBezTo>
                    <a:pt x="9477" y="22944"/>
                    <a:pt x="8822" y="23614"/>
                    <a:pt x="8141" y="24264"/>
                  </a:cubicBezTo>
                  <a:cubicBezTo>
                    <a:pt x="8031" y="24371"/>
                    <a:pt x="8100" y="24503"/>
                    <a:pt x="8207" y="24555"/>
                  </a:cubicBezTo>
                  <a:cubicBezTo>
                    <a:pt x="7817" y="24405"/>
                    <a:pt x="7439" y="24232"/>
                    <a:pt x="7075" y="24033"/>
                  </a:cubicBezTo>
                  <a:cubicBezTo>
                    <a:pt x="9249" y="21842"/>
                    <a:pt x="11342" y="19552"/>
                    <a:pt x="13421" y="17245"/>
                  </a:cubicBezTo>
                  <a:close/>
                  <a:moveTo>
                    <a:pt x="36996" y="11067"/>
                  </a:moveTo>
                  <a:lnTo>
                    <a:pt x="36996" y="11067"/>
                  </a:lnTo>
                  <a:cubicBezTo>
                    <a:pt x="35928" y="12765"/>
                    <a:pt x="34900" y="14491"/>
                    <a:pt x="33685" y="16053"/>
                  </a:cubicBezTo>
                  <a:cubicBezTo>
                    <a:pt x="31375" y="19017"/>
                    <a:pt x="28916" y="22122"/>
                    <a:pt x="26790" y="25026"/>
                  </a:cubicBezTo>
                  <a:lnTo>
                    <a:pt x="26790" y="25026"/>
                  </a:lnTo>
                  <a:cubicBezTo>
                    <a:pt x="29341" y="21490"/>
                    <a:pt x="31718" y="17889"/>
                    <a:pt x="34349" y="14387"/>
                  </a:cubicBezTo>
                  <a:cubicBezTo>
                    <a:pt x="35192" y="13267"/>
                    <a:pt x="36110" y="12176"/>
                    <a:pt x="36996" y="11067"/>
                  </a:cubicBezTo>
                  <a:close/>
                  <a:moveTo>
                    <a:pt x="38197" y="12736"/>
                  </a:moveTo>
                  <a:lnTo>
                    <a:pt x="38197" y="12736"/>
                  </a:lnTo>
                  <a:cubicBezTo>
                    <a:pt x="34988" y="17396"/>
                    <a:pt x="32331" y="22480"/>
                    <a:pt x="28403" y="26629"/>
                  </a:cubicBezTo>
                  <a:lnTo>
                    <a:pt x="28403" y="26629"/>
                  </a:lnTo>
                  <a:cubicBezTo>
                    <a:pt x="31159" y="23716"/>
                    <a:pt x="33241" y="19230"/>
                    <a:pt x="35634" y="15912"/>
                  </a:cubicBezTo>
                  <a:cubicBezTo>
                    <a:pt x="36422" y="14815"/>
                    <a:pt x="37314" y="13778"/>
                    <a:pt x="38197" y="12736"/>
                  </a:cubicBezTo>
                  <a:close/>
                  <a:moveTo>
                    <a:pt x="31860" y="23903"/>
                  </a:moveTo>
                  <a:cubicBezTo>
                    <a:pt x="31297" y="24980"/>
                    <a:pt x="30642" y="26007"/>
                    <a:pt x="29900" y="26969"/>
                  </a:cubicBezTo>
                  <a:cubicBezTo>
                    <a:pt x="30033" y="25895"/>
                    <a:pt x="30527" y="25040"/>
                    <a:pt x="31378" y="24402"/>
                  </a:cubicBezTo>
                  <a:cubicBezTo>
                    <a:pt x="31546" y="24241"/>
                    <a:pt x="31699" y="24067"/>
                    <a:pt x="31860" y="23903"/>
                  </a:cubicBezTo>
                  <a:close/>
                  <a:moveTo>
                    <a:pt x="25272" y="9269"/>
                  </a:moveTo>
                  <a:lnTo>
                    <a:pt x="25272" y="9269"/>
                  </a:lnTo>
                  <a:cubicBezTo>
                    <a:pt x="24695" y="10080"/>
                    <a:pt x="24126" y="10900"/>
                    <a:pt x="23540" y="11699"/>
                  </a:cubicBezTo>
                  <a:cubicBezTo>
                    <a:pt x="19954" y="16599"/>
                    <a:pt x="15809" y="21042"/>
                    <a:pt x="12142" y="25875"/>
                  </a:cubicBezTo>
                  <a:cubicBezTo>
                    <a:pt x="11476" y="26754"/>
                    <a:pt x="11194" y="27094"/>
                    <a:pt x="11156" y="27094"/>
                  </a:cubicBezTo>
                  <a:cubicBezTo>
                    <a:pt x="11105" y="27094"/>
                    <a:pt x="11484" y="26496"/>
                    <a:pt x="11963" y="25768"/>
                  </a:cubicBezTo>
                  <a:cubicBezTo>
                    <a:pt x="15046" y="22176"/>
                    <a:pt x="17645" y="18152"/>
                    <a:pt x="20405" y="14260"/>
                  </a:cubicBezTo>
                  <a:lnTo>
                    <a:pt x="20405" y="14257"/>
                  </a:lnTo>
                  <a:cubicBezTo>
                    <a:pt x="21840" y="12439"/>
                    <a:pt x="23569" y="10862"/>
                    <a:pt x="25272" y="9269"/>
                  </a:cubicBezTo>
                  <a:close/>
                  <a:moveTo>
                    <a:pt x="9114" y="24766"/>
                  </a:moveTo>
                  <a:cubicBezTo>
                    <a:pt x="8848" y="25113"/>
                    <a:pt x="8580" y="25462"/>
                    <a:pt x="8320" y="25820"/>
                  </a:cubicBezTo>
                  <a:cubicBezTo>
                    <a:pt x="7612" y="26781"/>
                    <a:pt x="6911" y="27734"/>
                    <a:pt x="6180" y="28664"/>
                  </a:cubicBezTo>
                  <a:cubicBezTo>
                    <a:pt x="7032" y="27327"/>
                    <a:pt x="8034" y="26025"/>
                    <a:pt x="9114" y="24766"/>
                  </a:cubicBezTo>
                  <a:close/>
                  <a:moveTo>
                    <a:pt x="21560" y="12092"/>
                  </a:moveTo>
                  <a:cubicBezTo>
                    <a:pt x="21161" y="12620"/>
                    <a:pt x="20769" y="13152"/>
                    <a:pt x="20382" y="13689"/>
                  </a:cubicBezTo>
                  <a:cubicBezTo>
                    <a:pt x="17281" y="17323"/>
                    <a:pt x="14382" y="21241"/>
                    <a:pt x="11943" y="25367"/>
                  </a:cubicBezTo>
                  <a:cubicBezTo>
                    <a:pt x="11366" y="26068"/>
                    <a:pt x="10779" y="26758"/>
                    <a:pt x="10167" y="27425"/>
                  </a:cubicBezTo>
                  <a:cubicBezTo>
                    <a:pt x="9293" y="28378"/>
                    <a:pt x="8320" y="29229"/>
                    <a:pt x="7341" y="30072"/>
                  </a:cubicBezTo>
                  <a:cubicBezTo>
                    <a:pt x="6932" y="30425"/>
                    <a:pt x="6725" y="30569"/>
                    <a:pt x="6660" y="30569"/>
                  </a:cubicBezTo>
                  <a:cubicBezTo>
                    <a:pt x="6376" y="30569"/>
                    <a:pt x="8779" y="27840"/>
                    <a:pt x="8785" y="27840"/>
                  </a:cubicBezTo>
                  <a:lnTo>
                    <a:pt x="8785" y="27840"/>
                  </a:lnTo>
                  <a:cubicBezTo>
                    <a:pt x="8785" y="27840"/>
                    <a:pt x="8785" y="27840"/>
                    <a:pt x="8785" y="27841"/>
                  </a:cubicBezTo>
                  <a:cubicBezTo>
                    <a:pt x="10598" y="25626"/>
                    <a:pt x="12200" y="23273"/>
                    <a:pt x="13857" y="20944"/>
                  </a:cubicBezTo>
                  <a:cubicBezTo>
                    <a:pt x="16120" y="17762"/>
                    <a:pt x="18817" y="14907"/>
                    <a:pt x="21560" y="12092"/>
                  </a:cubicBezTo>
                  <a:close/>
                  <a:moveTo>
                    <a:pt x="11328" y="1"/>
                  </a:moveTo>
                  <a:cubicBezTo>
                    <a:pt x="8630" y="1"/>
                    <a:pt x="6960" y="1767"/>
                    <a:pt x="4281" y="4020"/>
                  </a:cubicBezTo>
                  <a:cubicBezTo>
                    <a:pt x="3314" y="4831"/>
                    <a:pt x="2439" y="5593"/>
                    <a:pt x="2808" y="6927"/>
                  </a:cubicBezTo>
                  <a:cubicBezTo>
                    <a:pt x="3441" y="9225"/>
                    <a:pt x="3614" y="9552"/>
                    <a:pt x="2396" y="11627"/>
                  </a:cubicBezTo>
                  <a:cubicBezTo>
                    <a:pt x="1241" y="13602"/>
                    <a:pt x="3998" y="14073"/>
                    <a:pt x="5618" y="14073"/>
                  </a:cubicBezTo>
                  <a:cubicBezTo>
                    <a:pt x="5703" y="14073"/>
                    <a:pt x="5785" y="14072"/>
                    <a:pt x="5863" y="14070"/>
                  </a:cubicBezTo>
                  <a:lnTo>
                    <a:pt x="5863" y="14070"/>
                  </a:lnTo>
                  <a:cubicBezTo>
                    <a:pt x="5531" y="14497"/>
                    <a:pt x="5196" y="14924"/>
                    <a:pt x="4887" y="15360"/>
                  </a:cubicBezTo>
                  <a:cubicBezTo>
                    <a:pt x="4791" y="15494"/>
                    <a:pt x="4918" y="15619"/>
                    <a:pt x="5050" y="15619"/>
                  </a:cubicBezTo>
                  <a:cubicBezTo>
                    <a:pt x="5092" y="15619"/>
                    <a:pt x="5134" y="15606"/>
                    <a:pt x="5170" y="15577"/>
                  </a:cubicBezTo>
                  <a:cubicBezTo>
                    <a:pt x="5199" y="15551"/>
                    <a:pt x="5228" y="15522"/>
                    <a:pt x="5260" y="15496"/>
                  </a:cubicBezTo>
                  <a:lnTo>
                    <a:pt x="5260" y="15496"/>
                  </a:lnTo>
                  <a:cubicBezTo>
                    <a:pt x="4391" y="16740"/>
                    <a:pt x="3282" y="18103"/>
                    <a:pt x="3302" y="19512"/>
                  </a:cubicBezTo>
                  <a:cubicBezTo>
                    <a:pt x="3299" y="19515"/>
                    <a:pt x="3296" y="19517"/>
                    <a:pt x="3293" y="19520"/>
                  </a:cubicBezTo>
                  <a:cubicBezTo>
                    <a:pt x="3221" y="19601"/>
                    <a:pt x="3233" y="19725"/>
                    <a:pt x="3319" y="19789"/>
                  </a:cubicBezTo>
                  <a:cubicBezTo>
                    <a:pt x="3328" y="19878"/>
                    <a:pt x="3343" y="19968"/>
                    <a:pt x="3360" y="20054"/>
                  </a:cubicBezTo>
                  <a:cubicBezTo>
                    <a:pt x="3582" y="20996"/>
                    <a:pt x="4035" y="21801"/>
                    <a:pt x="4633" y="22480"/>
                  </a:cubicBezTo>
                  <a:cubicBezTo>
                    <a:pt x="4610" y="22511"/>
                    <a:pt x="4584" y="22543"/>
                    <a:pt x="4561" y="22578"/>
                  </a:cubicBezTo>
                  <a:cubicBezTo>
                    <a:pt x="4473" y="22703"/>
                    <a:pt x="4597" y="22852"/>
                    <a:pt x="4728" y="22852"/>
                  </a:cubicBezTo>
                  <a:cubicBezTo>
                    <a:pt x="4756" y="22852"/>
                    <a:pt x="4785" y="22845"/>
                    <a:pt x="4812" y="22829"/>
                  </a:cubicBezTo>
                  <a:cubicBezTo>
                    <a:pt x="4850" y="22809"/>
                    <a:pt x="4878" y="22783"/>
                    <a:pt x="4913" y="22760"/>
                  </a:cubicBezTo>
                  <a:cubicBezTo>
                    <a:pt x="5450" y="23288"/>
                    <a:pt x="6062" y="23733"/>
                    <a:pt x="6735" y="24073"/>
                  </a:cubicBezTo>
                  <a:cubicBezTo>
                    <a:pt x="6771" y="24117"/>
                    <a:pt x="6827" y="24146"/>
                    <a:pt x="6885" y="24146"/>
                  </a:cubicBezTo>
                  <a:cubicBezTo>
                    <a:pt x="6888" y="24146"/>
                    <a:pt x="6891" y="24145"/>
                    <a:pt x="6894" y="24145"/>
                  </a:cubicBezTo>
                  <a:cubicBezTo>
                    <a:pt x="7353" y="24371"/>
                    <a:pt x="7832" y="24558"/>
                    <a:pt x="8323" y="24705"/>
                  </a:cubicBezTo>
                  <a:cubicBezTo>
                    <a:pt x="8328" y="24707"/>
                    <a:pt x="8333" y="24708"/>
                    <a:pt x="8338" y="24708"/>
                  </a:cubicBezTo>
                  <a:cubicBezTo>
                    <a:pt x="8390" y="24708"/>
                    <a:pt x="8404" y="24631"/>
                    <a:pt x="8349" y="24607"/>
                  </a:cubicBezTo>
                  <a:cubicBezTo>
                    <a:pt x="8326" y="24599"/>
                    <a:pt x="8300" y="24587"/>
                    <a:pt x="8274" y="24578"/>
                  </a:cubicBezTo>
                  <a:lnTo>
                    <a:pt x="8274" y="24578"/>
                  </a:lnTo>
                  <a:cubicBezTo>
                    <a:pt x="8277" y="24579"/>
                    <a:pt x="8281" y="24579"/>
                    <a:pt x="8285" y="24579"/>
                  </a:cubicBezTo>
                  <a:cubicBezTo>
                    <a:pt x="8332" y="24579"/>
                    <a:pt x="8377" y="24561"/>
                    <a:pt x="8412" y="24526"/>
                  </a:cubicBezTo>
                  <a:cubicBezTo>
                    <a:pt x="8793" y="24171"/>
                    <a:pt x="9157" y="23802"/>
                    <a:pt x="9503" y="23418"/>
                  </a:cubicBezTo>
                  <a:cubicBezTo>
                    <a:pt x="9685" y="23285"/>
                    <a:pt x="10084" y="22895"/>
                    <a:pt x="10762" y="22205"/>
                  </a:cubicBezTo>
                  <a:cubicBezTo>
                    <a:pt x="12324" y="20612"/>
                    <a:pt x="13773" y="18903"/>
                    <a:pt x="15237" y="17219"/>
                  </a:cubicBezTo>
                  <a:cubicBezTo>
                    <a:pt x="15265" y="17183"/>
                    <a:pt x="15298" y="17150"/>
                    <a:pt x="15328" y="17114"/>
                  </a:cubicBezTo>
                  <a:lnTo>
                    <a:pt x="15328" y="17114"/>
                  </a:lnTo>
                  <a:cubicBezTo>
                    <a:pt x="14882" y="17638"/>
                    <a:pt x="14436" y="18159"/>
                    <a:pt x="13996" y="18692"/>
                  </a:cubicBezTo>
                  <a:cubicBezTo>
                    <a:pt x="13141" y="19722"/>
                    <a:pt x="12289" y="20759"/>
                    <a:pt x="11444" y="21795"/>
                  </a:cubicBezTo>
                  <a:cubicBezTo>
                    <a:pt x="9117" y="24258"/>
                    <a:pt x="6827" y="26894"/>
                    <a:pt x="5280" y="29763"/>
                  </a:cubicBezTo>
                  <a:cubicBezTo>
                    <a:pt x="4855" y="30266"/>
                    <a:pt x="4422" y="30762"/>
                    <a:pt x="3965" y="31245"/>
                  </a:cubicBezTo>
                  <a:lnTo>
                    <a:pt x="3965" y="31245"/>
                  </a:lnTo>
                  <a:cubicBezTo>
                    <a:pt x="4642" y="30526"/>
                    <a:pt x="5406" y="28683"/>
                    <a:pt x="5932" y="27705"/>
                  </a:cubicBezTo>
                  <a:cubicBezTo>
                    <a:pt x="5992" y="27593"/>
                    <a:pt x="5894" y="27467"/>
                    <a:pt x="5791" y="27467"/>
                  </a:cubicBezTo>
                  <a:cubicBezTo>
                    <a:pt x="5756" y="27467"/>
                    <a:pt x="5720" y="27482"/>
                    <a:pt x="5690" y="27517"/>
                  </a:cubicBezTo>
                  <a:cubicBezTo>
                    <a:pt x="4838" y="28485"/>
                    <a:pt x="4018" y="29475"/>
                    <a:pt x="3184" y="30459"/>
                  </a:cubicBezTo>
                  <a:cubicBezTo>
                    <a:pt x="2661" y="31077"/>
                    <a:pt x="2424" y="31317"/>
                    <a:pt x="2369" y="31317"/>
                  </a:cubicBezTo>
                  <a:cubicBezTo>
                    <a:pt x="2193" y="31317"/>
                    <a:pt x="3886" y="28860"/>
                    <a:pt x="4102" y="28461"/>
                  </a:cubicBezTo>
                  <a:cubicBezTo>
                    <a:pt x="4170" y="28336"/>
                    <a:pt x="4070" y="28230"/>
                    <a:pt x="3964" y="28230"/>
                  </a:cubicBezTo>
                  <a:cubicBezTo>
                    <a:pt x="3916" y="28230"/>
                    <a:pt x="3866" y="28252"/>
                    <a:pt x="3830" y="28303"/>
                  </a:cubicBezTo>
                  <a:cubicBezTo>
                    <a:pt x="3213" y="29686"/>
                    <a:pt x="2240" y="30676"/>
                    <a:pt x="909" y="31273"/>
                  </a:cubicBezTo>
                  <a:cubicBezTo>
                    <a:pt x="1405" y="30592"/>
                    <a:pt x="1890" y="29905"/>
                    <a:pt x="2367" y="29209"/>
                  </a:cubicBezTo>
                  <a:cubicBezTo>
                    <a:pt x="2443" y="29101"/>
                    <a:pt x="2343" y="28999"/>
                    <a:pt x="2240" y="28999"/>
                  </a:cubicBezTo>
                  <a:cubicBezTo>
                    <a:pt x="2195" y="28999"/>
                    <a:pt x="2150" y="29018"/>
                    <a:pt x="2118" y="29065"/>
                  </a:cubicBezTo>
                  <a:cubicBezTo>
                    <a:pt x="1356" y="30136"/>
                    <a:pt x="643" y="31109"/>
                    <a:pt x="54" y="32287"/>
                  </a:cubicBezTo>
                  <a:cubicBezTo>
                    <a:pt x="1" y="32396"/>
                    <a:pt x="84" y="32537"/>
                    <a:pt x="193" y="32537"/>
                  </a:cubicBezTo>
                  <a:cubicBezTo>
                    <a:pt x="220" y="32537"/>
                    <a:pt x="248" y="32528"/>
                    <a:pt x="277" y="32509"/>
                  </a:cubicBezTo>
                  <a:cubicBezTo>
                    <a:pt x="1388" y="31750"/>
                    <a:pt x="2300" y="30716"/>
                    <a:pt x="2728" y="30179"/>
                  </a:cubicBezTo>
                  <a:lnTo>
                    <a:pt x="2728" y="30179"/>
                  </a:lnTo>
                  <a:cubicBezTo>
                    <a:pt x="2474" y="30537"/>
                    <a:pt x="2032" y="31193"/>
                    <a:pt x="1342" y="32284"/>
                  </a:cubicBezTo>
                  <a:cubicBezTo>
                    <a:pt x="1259" y="32410"/>
                    <a:pt x="1373" y="32534"/>
                    <a:pt x="1493" y="32534"/>
                  </a:cubicBezTo>
                  <a:cubicBezTo>
                    <a:pt x="1533" y="32534"/>
                    <a:pt x="1573" y="32520"/>
                    <a:pt x="1607" y="32489"/>
                  </a:cubicBezTo>
                  <a:cubicBezTo>
                    <a:pt x="2894" y="31321"/>
                    <a:pt x="3973" y="30032"/>
                    <a:pt x="5074" y="28691"/>
                  </a:cubicBezTo>
                  <a:lnTo>
                    <a:pt x="5074" y="28691"/>
                  </a:lnTo>
                  <a:cubicBezTo>
                    <a:pt x="4236" y="29712"/>
                    <a:pt x="3578" y="31012"/>
                    <a:pt x="2944" y="32168"/>
                  </a:cubicBezTo>
                  <a:cubicBezTo>
                    <a:pt x="2866" y="32311"/>
                    <a:pt x="2981" y="32444"/>
                    <a:pt x="3109" y="32444"/>
                  </a:cubicBezTo>
                  <a:cubicBezTo>
                    <a:pt x="3152" y="32444"/>
                    <a:pt x="3196" y="32428"/>
                    <a:pt x="3236" y="32394"/>
                  </a:cubicBezTo>
                  <a:cubicBezTo>
                    <a:pt x="3727" y="31963"/>
                    <a:pt x="4194" y="31507"/>
                    <a:pt x="4656" y="31040"/>
                  </a:cubicBezTo>
                  <a:lnTo>
                    <a:pt x="4656" y="31040"/>
                  </a:lnTo>
                  <a:cubicBezTo>
                    <a:pt x="4575" y="31224"/>
                    <a:pt x="4489" y="31406"/>
                    <a:pt x="4414" y="31591"/>
                  </a:cubicBezTo>
                  <a:cubicBezTo>
                    <a:pt x="4386" y="31659"/>
                    <a:pt x="4441" y="31703"/>
                    <a:pt x="4499" y="31703"/>
                  </a:cubicBezTo>
                  <a:cubicBezTo>
                    <a:pt x="4537" y="31703"/>
                    <a:pt x="4577" y="31684"/>
                    <a:pt x="4596" y="31640"/>
                  </a:cubicBezTo>
                  <a:cubicBezTo>
                    <a:pt x="4743" y="31294"/>
                    <a:pt x="4902" y="30950"/>
                    <a:pt x="5072" y="30606"/>
                  </a:cubicBezTo>
                  <a:cubicBezTo>
                    <a:pt x="7947" y="27595"/>
                    <a:pt x="10349" y="24004"/>
                    <a:pt x="12887" y="20695"/>
                  </a:cubicBezTo>
                  <a:cubicBezTo>
                    <a:pt x="14146" y="19411"/>
                    <a:pt x="15387" y="18169"/>
                    <a:pt x="16507" y="16977"/>
                  </a:cubicBezTo>
                  <a:cubicBezTo>
                    <a:pt x="18419" y="14947"/>
                    <a:pt x="20411" y="13004"/>
                    <a:pt x="22371" y="11035"/>
                  </a:cubicBezTo>
                  <a:lnTo>
                    <a:pt x="22371" y="11035"/>
                  </a:lnTo>
                  <a:lnTo>
                    <a:pt x="22354" y="11056"/>
                  </a:lnTo>
                  <a:cubicBezTo>
                    <a:pt x="20387" y="13042"/>
                    <a:pt x="18407" y="15017"/>
                    <a:pt x="16551" y="17090"/>
                  </a:cubicBezTo>
                  <a:cubicBezTo>
                    <a:pt x="12466" y="21648"/>
                    <a:pt x="9160" y="26891"/>
                    <a:pt x="5260" y="31617"/>
                  </a:cubicBezTo>
                  <a:cubicBezTo>
                    <a:pt x="5175" y="31718"/>
                    <a:pt x="5249" y="31885"/>
                    <a:pt x="5363" y="31885"/>
                  </a:cubicBezTo>
                  <a:cubicBezTo>
                    <a:pt x="5388" y="31885"/>
                    <a:pt x="5416" y="31876"/>
                    <a:pt x="5444" y="31857"/>
                  </a:cubicBezTo>
                  <a:cubicBezTo>
                    <a:pt x="7598" y="30321"/>
                    <a:pt x="9480" y="28548"/>
                    <a:pt x="11204" y="26634"/>
                  </a:cubicBezTo>
                  <a:lnTo>
                    <a:pt x="11204" y="26634"/>
                  </a:lnTo>
                  <a:cubicBezTo>
                    <a:pt x="10855" y="27258"/>
                    <a:pt x="10511" y="27884"/>
                    <a:pt x="10182" y="28516"/>
                  </a:cubicBezTo>
                  <a:cubicBezTo>
                    <a:pt x="10114" y="28647"/>
                    <a:pt x="10216" y="28757"/>
                    <a:pt x="10326" y="28757"/>
                  </a:cubicBezTo>
                  <a:cubicBezTo>
                    <a:pt x="10376" y="28757"/>
                    <a:pt x="10427" y="28734"/>
                    <a:pt x="10465" y="28681"/>
                  </a:cubicBezTo>
                  <a:cubicBezTo>
                    <a:pt x="13669" y="24212"/>
                    <a:pt x="17307" y="20101"/>
                    <a:pt x="20780" y="15845"/>
                  </a:cubicBezTo>
                  <a:cubicBezTo>
                    <a:pt x="22856" y="13302"/>
                    <a:pt x="24660" y="10507"/>
                    <a:pt x="26687" y="7915"/>
                  </a:cubicBezTo>
                  <a:cubicBezTo>
                    <a:pt x="27784" y="6841"/>
                    <a:pt x="28818" y="5720"/>
                    <a:pt x="29718" y="4496"/>
                  </a:cubicBezTo>
                  <a:lnTo>
                    <a:pt x="29718" y="4496"/>
                  </a:lnTo>
                  <a:cubicBezTo>
                    <a:pt x="30281" y="5163"/>
                    <a:pt x="30128" y="5712"/>
                    <a:pt x="29259" y="6136"/>
                  </a:cubicBezTo>
                  <a:cubicBezTo>
                    <a:pt x="28460" y="7002"/>
                    <a:pt x="27567" y="7796"/>
                    <a:pt x="26722" y="8616"/>
                  </a:cubicBezTo>
                  <a:cubicBezTo>
                    <a:pt x="25408" y="9892"/>
                    <a:pt x="24273" y="11376"/>
                    <a:pt x="23173" y="12840"/>
                  </a:cubicBezTo>
                  <a:cubicBezTo>
                    <a:pt x="19726" y="17413"/>
                    <a:pt x="16761" y="22609"/>
                    <a:pt x="12682" y="26643"/>
                  </a:cubicBezTo>
                  <a:cubicBezTo>
                    <a:pt x="12557" y="26765"/>
                    <a:pt x="12675" y="26939"/>
                    <a:pt x="12810" y="26939"/>
                  </a:cubicBezTo>
                  <a:cubicBezTo>
                    <a:pt x="12849" y="26939"/>
                    <a:pt x="12891" y="26924"/>
                    <a:pt x="12927" y="26888"/>
                  </a:cubicBezTo>
                  <a:cubicBezTo>
                    <a:pt x="15595" y="24269"/>
                    <a:pt x="18058" y="21475"/>
                    <a:pt x="20431" y="18599"/>
                  </a:cubicBezTo>
                  <a:lnTo>
                    <a:pt x="20431" y="18599"/>
                  </a:lnTo>
                  <a:cubicBezTo>
                    <a:pt x="19565" y="19991"/>
                    <a:pt x="18670" y="21365"/>
                    <a:pt x="17630" y="22647"/>
                  </a:cubicBezTo>
                  <a:cubicBezTo>
                    <a:pt x="17513" y="22791"/>
                    <a:pt x="17621" y="22960"/>
                    <a:pt x="17762" y="22960"/>
                  </a:cubicBezTo>
                  <a:cubicBezTo>
                    <a:pt x="17805" y="22960"/>
                    <a:pt x="17850" y="22945"/>
                    <a:pt x="17893" y="22910"/>
                  </a:cubicBezTo>
                  <a:cubicBezTo>
                    <a:pt x="20771" y="20594"/>
                    <a:pt x="22680" y="17245"/>
                    <a:pt x="24995" y="14413"/>
                  </a:cubicBezTo>
                  <a:cubicBezTo>
                    <a:pt x="25394" y="13925"/>
                    <a:pt x="25775" y="13429"/>
                    <a:pt x="26161" y="12935"/>
                  </a:cubicBezTo>
                  <a:lnTo>
                    <a:pt x="26161" y="12935"/>
                  </a:lnTo>
                  <a:cubicBezTo>
                    <a:pt x="24279" y="15949"/>
                    <a:pt x="22452" y="19024"/>
                    <a:pt x="20105" y="21674"/>
                  </a:cubicBezTo>
                  <a:cubicBezTo>
                    <a:pt x="19980" y="21814"/>
                    <a:pt x="20100" y="21997"/>
                    <a:pt x="20244" y="21997"/>
                  </a:cubicBezTo>
                  <a:cubicBezTo>
                    <a:pt x="20287" y="21997"/>
                    <a:pt x="20332" y="21981"/>
                    <a:pt x="20373" y="21943"/>
                  </a:cubicBezTo>
                  <a:cubicBezTo>
                    <a:pt x="21124" y="21250"/>
                    <a:pt x="21822" y="20522"/>
                    <a:pt x="22498" y="19774"/>
                  </a:cubicBezTo>
                  <a:lnTo>
                    <a:pt x="22498" y="19774"/>
                  </a:lnTo>
                  <a:cubicBezTo>
                    <a:pt x="21941" y="20516"/>
                    <a:pt x="21383" y="21253"/>
                    <a:pt x="20821" y="21986"/>
                  </a:cubicBezTo>
                  <a:cubicBezTo>
                    <a:pt x="20781" y="22038"/>
                    <a:pt x="20839" y="22102"/>
                    <a:pt x="20892" y="22102"/>
                  </a:cubicBezTo>
                  <a:cubicBezTo>
                    <a:pt x="20909" y="22102"/>
                    <a:pt x="20926" y="22095"/>
                    <a:pt x="20939" y="22078"/>
                  </a:cubicBezTo>
                  <a:cubicBezTo>
                    <a:pt x="25662" y="16275"/>
                    <a:pt x="30033" y="10123"/>
                    <a:pt x="34874" y="4430"/>
                  </a:cubicBezTo>
                  <a:lnTo>
                    <a:pt x="34874" y="4430"/>
                  </a:lnTo>
                  <a:cubicBezTo>
                    <a:pt x="32646" y="7051"/>
                    <a:pt x="30628" y="10294"/>
                    <a:pt x="28578" y="13120"/>
                  </a:cubicBezTo>
                  <a:cubicBezTo>
                    <a:pt x="26340" y="16209"/>
                    <a:pt x="23422" y="18781"/>
                    <a:pt x="21623" y="22165"/>
                  </a:cubicBezTo>
                  <a:cubicBezTo>
                    <a:pt x="21567" y="22268"/>
                    <a:pt x="21647" y="22386"/>
                    <a:pt x="21748" y="22386"/>
                  </a:cubicBezTo>
                  <a:cubicBezTo>
                    <a:pt x="21772" y="22386"/>
                    <a:pt x="21797" y="22379"/>
                    <a:pt x="21822" y="22364"/>
                  </a:cubicBezTo>
                  <a:cubicBezTo>
                    <a:pt x="23817" y="21186"/>
                    <a:pt x="25330" y="19466"/>
                    <a:pt x="26753" y="17661"/>
                  </a:cubicBezTo>
                  <a:lnTo>
                    <a:pt x="26753" y="17661"/>
                  </a:lnTo>
                  <a:cubicBezTo>
                    <a:pt x="25457" y="19512"/>
                    <a:pt x="24164" y="21325"/>
                    <a:pt x="22830" y="22996"/>
                  </a:cubicBezTo>
                  <a:cubicBezTo>
                    <a:pt x="22739" y="23112"/>
                    <a:pt x="22824" y="23247"/>
                    <a:pt x="22936" y="23247"/>
                  </a:cubicBezTo>
                  <a:cubicBezTo>
                    <a:pt x="22969" y="23247"/>
                    <a:pt x="23004" y="23235"/>
                    <a:pt x="23038" y="23207"/>
                  </a:cubicBezTo>
                  <a:cubicBezTo>
                    <a:pt x="23427" y="22878"/>
                    <a:pt x="23797" y="22532"/>
                    <a:pt x="24146" y="22162"/>
                  </a:cubicBezTo>
                  <a:lnTo>
                    <a:pt x="24146" y="22162"/>
                  </a:lnTo>
                  <a:cubicBezTo>
                    <a:pt x="23901" y="22586"/>
                    <a:pt x="23667" y="23019"/>
                    <a:pt x="23451" y="23455"/>
                  </a:cubicBezTo>
                  <a:cubicBezTo>
                    <a:pt x="23404" y="23552"/>
                    <a:pt x="23478" y="23688"/>
                    <a:pt x="23578" y="23688"/>
                  </a:cubicBezTo>
                  <a:cubicBezTo>
                    <a:pt x="23603" y="23688"/>
                    <a:pt x="23629" y="23680"/>
                    <a:pt x="23656" y="23660"/>
                  </a:cubicBezTo>
                  <a:cubicBezTo>
                    <a:pt x="28552" y="20034"/>
                    <a:pt x="31907" y="14058"/>
                    <a:pt x="35232" y="8622"/>
                  </a:cubicBezTo>
                  <a:cubicBezTo>
                    <a:pt x="35440" y="8374"/>
                    <a:pt x="35648" y="8131"/>
                    <a:pt x="35853" y="7883"/>
                  </a:cubicBezTo>
                  <a:lnTo>
                    <a:pt x="35853" y="7883"/>
                  </a:lnTo>
                  <a:cubicBezTo>
                    <a:pt x="35828" y="7913"/>
                    <a:pt x="35816" y="7926"/>
                    <a:pt x="35816" y="7926"/>
                  </a:cubicBezTo>
                  <a:cubicBezTo>
                    <a:pt x="35809" y="7926"/>
                    <a:pt x="37809" y="5484"/>
                    <a:pt x="37928" y="5484"/>
                  </a:cubicBezTo>
                  <a:cubicBezTo>
                    <a:pt x="37949" y="5484"/>
                    <a:pt x="37909" y="5564"/>
                    <a:pt x="37785" y="5752"/>
                  </a:cubicBezTo>
                  <a:cubicBezTo>
                    <a:pt x="36803" y="7242"/>
                    <a:pt x="35813" y="8723"/>
                    <a:pt x="34814" y="10201"/>
                  </a:cubicBezTo>
                  <a:lnTo>
                    <a:pt x="34776" y="10256"/>
                  </a:lnTo>
                  <a:cubicBezTo>
                    <a:pt x="33818" y="11578"/>
                    <a:pt x="32900" y="12944"/>
                    <a:pt x="31985" y="14309"/>
                  </a:cubicBezTo>
                  <a:cubicBezTo>
                    <a:pt x="30942" y="15793"/>
                    <a:pt x="29894" y="17271"/>
                    <a:pt x="28838" y="18747"/>
                  </a:cubicBezTo>
                  <a:cubicBezTo>
                    <a:pt x="28800" y="18802"/>
                    <a:pt x="28760" y="18859"/>
                    <a:pt x="28719" y="18917"/>
                  </a:cubicBezTo>
                  <a:cubicBezTo>
                    <a:pt x="29155" y="18328"/>
                    <a:pt x="29594" y="17742"/>
                    <a:pt x="30042" y="17162"/>
                  </a:cubicBezTo>
                  <a:lnTo>
                    <a:pt x="30042" y="17162"/>
                  </a:lnTo>
                  <a:cubicBezTo>
                    <a:pt x="29470" y="17979"/>
                    <a:pt x="28881" y="18776"/>
                    <a:pt x="28278" y="19558"/>
                  </a:cubicBezTo>
                  <a:cubicBezTo>
                    <a:pt x="27305" y="21004"/>
                    <a:pt x="26271" y="22630"/>
                    <a:pt x="24995" y="23681"/>
                  </a:cubicBezTo>
                  <a:cubicBezTo>
                    <a:pt x="26049" y="22812"/>
                    <a:pt x="26849" y="21495"/>
                    <a:pt x="27642" y="20386"/>
                  </a:cubicBezTo>
                  <a:cubicBezTo>
                    <a:pt x="27720" y="20280"/>
                    <a:pt x="27801" y="20170"/>
                    <a:pt x="27879" y="20063"/>
                  </a:cubicBezTo>
                  <a:lnTo>
                    <a:pt x="27879" y="20063"/>
                  </a:lnTo>
                  <a:cubicBezTo>
                    <a:pt x="26644" y="21608"/>
                    <a:pt x="25313" y="23051"/>
                    <a:pt x="23800" y="24293"/>
                  </a:cubicBezTo>
                  <a:cubicBezTo>
                    <a:pt x="23695" y="24378"/>
                    <a:pt x="23794" y="24546"/>
                    <a:pt x="23905" y="24546"/>
                  </a:cubicBezTo>
                  <a:cubicBezTo>
                    <a:pt x="23929" y="24546"/>
                    <a:pt x="23953" y="24538"/>
                    <a:pt x="23976" y="24521"/>
                  </a:cubicBezTo>
                  <a:cubicBezTo>
                    <a:pt x="28335" y="21201"/>
                    <a:pt x="31705" y="16151"/>
                    <a:pt x="34788" y="11180"/>
                  </a:cubicBezTo>
                  <a:cubicBezTo>
                    <a:pt x="35406" y="10438"/>
                    <a:pt x="34950" y="11056"/>
                    <a:pt x="35931" y="9751"/>
                  </a:cubicBezTo>
                  <a:cubicBezTo>
                    <a:pt x="36224" y="9364"/>
                    <a:pt x="38672" y="5974"/>
                    <a:pt x="38816" y="5974"/>
                  </a:cubicBezTo>
                  <a:cubicBezTo>
                    <a:pt x="38839" y="5974"/>
                    <a:pt x="38801" y="6064"/>
                    <a:pt x="38682" y="6272"/>
                  </a:cubicBezTo>
                  <a:cubicBezTo>
                    <a:pt x="34814" y="13053"/>
                    <a:pt x="29788" y="19494"/>
                    <a:pt x="24553" y="25263"/>
                  </a:cubicBezTo>
                  <a:cubicBezTo>
                    <a:pt x="24456" y="25369"/>
                    <a:pt x="24551" y="25514"/>
                    <a:pt x="24662" y="25514"/>
                  </a:cubicBezTo>
                  <a:cubicBezTo>
                    <a:pt x="24696" y="25514"/>
                    <a:pt x="24730" y="25501"/>
                    <a:pt x="24761" y="25470"/>
                  </a:cubicBezTo>
                  <a:cubicBezTo>
                    <a:pt x="26693" y="23513"/>
                    <a:pt x="28474" y="21440"/>
                    <a:pt x="30177" y="19307"/>
                  </a:cubicBezTo>
                  <a:lnTo>
                    <a:pt x="30177" y="19307"/>
                  </a:lnTo>
                  <a:cubicBezTo>
                    <a:pt x="28653" y="21637"/>
                    <a:pt x="27313" y="24105"/>
                    <a:pt x="25408" y="26114"/>
                  </a:cubicBezTo>
                  <a:cubicBezTo>
                    <a:pt x="25299" y="26230"/>
                    <a:pt x="25403" y="26385"/>
                    <a:pt x="25525" y="26385"/>
                  </a:cubicBezTo>
                  <a:cubicBezTo>
                    <a:pt x="25561" y="26385"/>
                    <a:pt x="25599" y="26372"/>
                    <a:pt x="25633" y="26339"/>
                  </a:cubicBezTo>
                  <a:cubicBezTo>
                    <a:pt x="30844" y="21325"/>
                    <a:pt x="35030" y="14904"/>
                    <a:pt x="38899" y="8824"/>
                  </a:cubicBezTo>
                  <a:cubicBezTo>
                    <a:pt x="39997" y="7100"/>
                    <a:pt x="40461" y="6501"/>
                    <a:pt x="40567" y="6501"/>
                  </a:cubicBezTo>
                  <a:cubicBezTo>
                    <a:pt x="40772" y="6501"/>
                    <a:pt x="39658" y="8712"/>
                    <a:pt x="39185" y="9401"/>
                  </a:cubicBezTo>
                  <a:cubicBezTo>
                    <a:pt x="38021" y="11093"/>
                    <a:pt x="36722" y="12684"/>
                    <a:pt x="35570" y="14387"/>
                  </a:cubicBezTo>
                  <a:cubicBezTo>
                    <a:pt x="34831" y="15481"/>
                    <a:pt x="34112" y="16587"/>
                    <a:pt x="33393" y="17690"/>
                  </a:cubicBezTo>
                  <a:cubicBezTo>
                    <a:pt x="30965" y="20638"/>
                    <a:pt x="28107" y="23600"/>
                    <a:pt x="26453" y="26900"/>
                  </a:cubicBezTo>
                  <a:cubicBezTo>
                    <a:pt x="26391" y="27024"/>
                    <a:pt x="26488" y="27152"/>
                    <a:pt x="26601" y="27152"/>
                  </a:cubicBezTo>
                  <a:cubicBezTo>
                    <a:pt x="26639" y="27152"/>
                    <a:pt x="26680" y="27137"/>
                    <a:pt x="26716" y="27102"/>
                  </a:cubicBezTo>
                  <a:cubicBezTo>
                    <a:pt x="28003" y="25837"/>
                    <a:pt x="29155" y="24440"/>
                    <a:pt x="30238" y="22985"/>
                  </a:cubicBezTo>
                  <a:lnTo>
                    <a:pt x="30238" y="22985"/>
                  </a:lnTo>
                  <a:cubicBezTo>
                    <a:pt x="29236" y="24550"/>
                    <a:pt x="28260" y="26114"/>
                    <a:pt x="27325" y="27659"/>
                  </a:cubicBezTo>
                  <a:cubicBezTo>
                    <a:pt x="27256" y="27775"/>
                    <a:pt x="27356" y="27890"/>
                    <a:pt x="27464" y="27890"/>
                  </a:cubicBezTo>
                  <a:cubicBezTo>
                    <a:pt x="27501" y="27890"/>
                    <a:pt x="27538" y="27877"/>
                    <a:pt x="27570" y="27846"/>
                  </a:cubicBezTo>
                  <a:cubicBezTo>
                    <a:pt x="30021" y="25534"/>
                    <a:pt x="31979" y="22878"/>
                    <a:pt x="33803" y="20112"/>
                  </a:cubicBezTo>
                  <a:lnTo>
                    <a:pt x="33803" y="20112"/>
                  </a:lnTo>
                  <a:cubicBezTo>
                    <a:pt x="33448" y="20759"/>
                    <a:pt x="33108" y="21414"/>
                    <a:pt x="32776" y="22081"/>
                  </a:cubicBezTo>
                  <a:cubicBezTo>
                    <a:pt x="31012" y="24030"/>
                    <a:pt x="29196" y="25976"/>
                    <a:pt x="28272" y="28340"/>
                  </a:cubicBezTo>
                  <a:cubicBezTo>
                    <a:pt x="28228" y="28448"/>
                    <a:pt x="28334" y="28550"/>
                    <a:pt x="28436" y="28550"/>
                  </a:cubicBezTo>
                  <a:cubicBezTo>
                    <a:pt x="28462" y="28550"/>
                    <a:pt x="28488" y="28543"/>
                    <a:pt x="28511" y="28528"/>
                  </a:cubicBezTo>
                  <a:cubicBezTo>
                    <a:pt x="30509" y="27208"/>
                    <a:pt x="31658" y="25170"/>
                    <a:pt x="32677" y="23057"/>
                  </a:cubicBezTo>
                  <a:cubicBezTo>
                    <a:pt x="32845" y="22875"/>
                    <a:pt x="33024" y="22705"/>
                    <a:pt x="33188" y="22523"/>
                  </a:cubicBezTo>
                  <a:cubicBezTo>
                    <a:pt x="34895" y="20707"/>
                    <a:pt x="36153" y="18380"/>
                    <a:pt x="37574" y="16348"/>
                  </a:cubicBezTo>
                  <a:cubicBezTo>
                    <a:pt x="39739" y="13253"/>
                    <a:pt x="42164" y="10348"/>
                    <a:pt x="44309" y="7239"/>
                  </a:cubicBezTo>
                  <a:cubicBezTo>
                    <a:pt x="44394" y="7114"/>
                    <a:pt x="44278" y="6994"/>
                    <a:pt x="44159" y="6994"/>
                  </a:cubicBezTo>
                  <a:cubicBezTo>
                    <a:pt x="44108" y="6994"/>
                    <a:pt x="44057" y="7016"/>
                    <a:pt x="44020" y="7069"/>
                  </a:cubicBezTo>
                  <a:cubicBezTo>
                    <a:pt x="41272" y="11050"/>
                    <a:pt x="38223" y="14806"/>
                    <a:pt x="35486" y="18796"/>
                  </a:cubicBezTo>
                  <a:cubicBezTo>
                    <a:pt x="34915" y="19630"/>
                    <a:pt x="34248" y="20427"/>
                    <a:pt x="33555" y="21212"/>
                  </a:cubicBezTo>
                  <a:cubicBezTo>
                    <a:pt x="33723" y="20860"/>
                    <a:pt x="33893" y="20511"/>
                    <a:pt x="34066" y="20167"/>
                  </a:cubicBezTo>
                  <a:cubicBezTo>
                    <a:pt x="36621" y="15178"/>
                    <a:pt x="41263" y="11636"/>
                    <a:pt x="43790" y="6734"/>
                  </a:cubicBezTo>
                  <a:cubicBezTo>
                    <a:pt x="45805" y="7366"/>
                    <a:pt x="47944" y="7733"/>
                    <a:pt x="49910" y="8408"/>
                  </a:cubicBezTo>
                  <a:cubicBezTo>
                    <a:pt x="49927" y="8414"/>
                    <a:pt x="49944" y="8417"/>
                    <a:pt x="49962" y="8417"/>
                  </a:cubicBezTo>
                  <a:cubicBezTo>
                    <a:pt x="50042" y="8417"/>
                    <a:pt x="50120" y="8357"/>
                    <a:pt x="50141" y="8278"/>
                  </a:cubicBezTo>
                  <a:cubicBezTo>
                    <a:pt x="51293" y="4101"/>
                    <a:pt x="45617" y="6702"/>
                    <a:pt x="44191" y="3760"/>
                  </a:cubicBezTo>
                  <a:cubicBezTo>
                    <a:pt x="44160" y="3706"/>
                    <a:pt x="44102" y="3676"/>
                    <a:pt x="44043" y="3676"/>
                  </a:cubicBezTo>
                  <a:cubicBezTo>
                    <a:pt x="44014" y="3676"/>
                    <a:pt x="43984" y="3683"/>
                    <a:pt x="43957" y="3700"/>
                  </a:cubicBezTo>
                  <a:cubicBezTo>
                    <a:pt x="43634" y="3913"/>
                    <a:pt x="43688" y="3850"/>
                    <a:pt x="43504" y="4190"/>
                  </a:cubicBezTo>
                  <a:cubicBezTo>
                    <a:pt x="43449" y="4290"/>
                    <a:pt x="43514" y="4424"/>
                    <a:pt x="43636" y="4424"/>
                  </a:cubicBezTo>
                  <a:cubicBezTo>
                    <a:pt x="43637" y="4424"/>
                    <a:pt x="43638" y="4424"/>
                    <a:pt x="43639" y="4424"/>
                  </a:cubicBezTo>
                  <a:lnTo>
                    <a:pt x="43824" y="4421"/>
                  </a:lnTo>
                  <a:cubicBezTo>
                    <a:pt x="43974" y="4416"/>
                    <a:pt x="44015" y="4185"/>
                    <a:pt x="43862" y="4153"/>
                  </a:cubicBezTo>
                  <a:lnTo>
                    <a:pt x="43862" y="4153"/>
                  </a:lnTo>
                  <a:cubicBezTo>
                    <a:pt x="44376" y="4257"/>
                    <a:pt x="44881" y="5409"/>
                    <a:pt x="45562" y="5608"/>
                  </a:cubicBezTo>
                  <a:cubicBezTo>
                    <a:pt x="46131" y="5775"/>
                    <a:pt x="46662" y="5862"/>
                    <a:pt x="47248" y="5917"/>
                  </a:cubicBezTo>
                  <a:cubicBezTo>
                    <a:pt x="47609" y="5940"/>
                    <a:pt x="47970" y="5960"/>
                    <a:pt x="48331" y="5980"/>
                  </a:cubicBezTo>
                  <a:cubicBezTo>
                    <a:pt x="48445" y="5968"/>
                    <a:pt x="48550" y="5962"/>
                    <a:pt x="48646" y="5962"/>
                  </a:cubicBezTo>
                  <a:cubicBezTo>
                    <a:pt x="49543" y="5962"/>
                    <a:pt x="49591" y="6514"/>
                    <a:pt x="48787" y="7623"/>
                  </a:cubicBezTo>
                  <a:cubicBezTo>
                    <a:pt x="45325" y="6422"/>
                    <a:pt x="42063" y="5715"/>
                    <a:pt x="38746" y="4020"/>
                  </a:cubicBezTo>
                  <a:cubicBezTo>
                    <a:pt x="37623" y="3446"/>
                    <a:pt x="36480" y="2995"/>
                    <a:pt x="35290" y="2689"/>
                  </a:cubicBezTo>
                  <a:cubicBezTo>
                    <a:pt x="35276" y="2680"/>
                    <a:pt x="35258" y="2678"/>
                    <a:pt x="35241" y="2675"/>
                  </a:cubicBezTo>
                  <a:cubicBezTo>
                    <a:pt x="34970" y="2605"/>
                    <a:pt x="34695" y="2548"/>
                    <a:pt x="34421" y="2493"/>
                  </a:cubicBezTo>
                  <a:cubicBezTo>
                    <a:pt x="34407" y="2404"/>
                    <a:pt x="34327" y="2333"/>
                    <a:pt x="34239" y="2333"/>
                  </a:cubicBezTo>
                  <a:cubicBezTo>
                    <a:pt x="34198" y="2333"/>
                    <a:pt x="34156" y="2349"/>
                    <a:pt x="34118" y="2386"/>
                  </a:cubicBezTo>
                  <a:cubicBezTo>
                    <a:pt x="34104" y="2403"/>
                    <a:pt x="34089" y="2421"/>
                    <a:pt x="34072" y="2435"/>
                  </a:cubicBezTo>
                  <a:cubicBezTo>
                    <a:pt x="33876" y="2403"/>
                    <a:pt x="33682" y="2360"/>
                    <a:pt x="33480" y="2337"/>
                  </a:cubicBezTo>
                  <a:cubicBezTo>
                    <a:pt x="33483" y="2239"/>
                    <a:pt x="33415" y="2126"/>
                    <a:pt x="33292" y="2126"/>
                  </a:cubicBezTo>
                  <a:cubicBezTo>
                    <a:pt x="33281" y="2126"/>
                    <a:pt x="33270" y="2127"/>
                    <a:pt x="33258" y="2129"/>
                  </a:cubicBezTo>
                  <a:cubicBezTo>
                    <a:pt x="32233" y="2305"/>
                    <a:pt x="31286" y="2683"/>
                    <a:pt x="30362" y="3111"/>
                  </a:cubicBezTo>
                  <a:cubicBezTo>
                    <a:pt x="30333" y="3111"/>
                    <a:pt x="30307" y="3116"/>
                    <a:pt x="30287" y="3131"/>
                  </a:cubicBezTo>
                  <a:cubicBezTo>
                    <a:pt x="30270" y="3142"/>
                    <a:pt x="30255" y="3157"/>
                    <a:pt x="30238" y="3168"/>
                  </a:cubicBezTo>
                  <a:cubicBezTo>
                    <a:pt x="28405" y="4029"/>
                    <a:pt x="26649" y="5077"/>
                    <a:pt x="24545" y="5192"/>
                  </a:cubicBezTo>
                  <a:cubicBezTo>
                    <a:pt x="24535" y="5193"/>
                    <a:pt x="24525" y="5193"/>
                    <a:pt x="24516" y="5193"/>
                  </a:cubicBezTo>
                  <a:cubicBezTo>
                    <a:pt x="24497" y="5193"/>
                    <a:pt x="24477" y="5192"/>
                    <a:pt x="24458" y="5192"/>
                  </a:cubicBezTo>
                  <a:cubicBezTo>
                    <a:pt x="24422" y="5155"/>
                    <a:pt x="24374" y="5136"/>
                    <a:pt x="24326" y="5136"/>
                  </a:cubicBezTo>
                  <a:cubicBezTo>
                    <a:pt x="24281" y="5136"/>
                    <a:pt x="24236" y="5153"/>
                    <a:pt x="24201" y="5186"/>
                  </a:cubicBezTo>
                  <a:lnTo>
                    <a:pt x="24198" y="5192"/>
                  </a:lnTo>
                  <a:cubicBezTo>
                    <a:pt x="22466" y="5175"/>
                    <a:pt x="20858" y="4352"/>
                    <a:pt x="19299" y="3382"/>
                  </a:cubicBezTo>
                  <a:cubicBezTo>
                    <a:pt x="19270" y="3344"/>
                    <a:pt x="19227" y="3319"/>
                    <a:pt x="19181" y="3310"/>
                  </a:cubicBezTo>
                  <a:cubicBezTo>
                    <a:pt x="18958" y="3168"/>
                    <a:pt x="18736" y="3027"/>
                    <a:pt x="18517" y="2885"/>
                  </a:cubicBezTo>
                  <a:cubicBezTo>
                    <a:pt x="18531" y="2865"/>
                    <a:pt x="18546" y="2845"/>
                    <a:pt x="18560" y="2825"/>
                  </a:cubicBezTo>
                  <a:cubicBezTo>
                    <a:pt x="18656" y="2687"/>
                    <a:pt x="18529" y="2564"/>
                    <a:pt x="18397" y="2564"/>
                  </a:cubicBezTo>
                  <a:cubicBezTo>
                    <a:pt x="18355" y="2564"/>
                    <a:pt x="18313" y="2577"/>
                    <a:pt x="18277" y="2605"/>
                  </a:cubicBezTo>
                  <a:cubicBezTo>
                    <a:pt x="18248" y="2629"/>
                    <a:pt x="18222" y="2654"/>
                    <a:pt x="18193" y="2678"/>
                  </a:cubicBezTo>
                  <a:cubicBezTo>
                    <a:pt x="17933" y="2510"/>
                    <a:pt x="17677" y="2343"/>
                    <a:pt x="17417" y="2178"/>
                  </a:cubicBezTo>
                  <a:cubicBezTo>
                    <a:pt x="17437" y="2141"/>
                    <a:pt x="17463" y="2106"/>
                    <a:pt x="17483" y="2068"/>
                  </a:cubicBezTo>
                  <a:cubicBezTo>
                    <a:pt x="17553" y="1947"/>
                    <a:pt x="17451" y="1795"/>
                    <a:pt x="17327" y="1795"/>
                  </a:cubicBezTo>
                  <a:cubicBezTo>
                    <a:pt x="17298" y="1795"/>
                    <a:pt x="17267" y="1804"/>
                    <a:pt x="17238" y="1823"/>
                  </a:cubicBezTo>
                  <a:cubicBezTo>
                    <a:pt x="17174" y="1863"/>
                    <a:pt x="17119" y="1913"/>
                    <a:pt x="17059" y="1953"/>
                  </a:cubicBezTo>
                  <a:cubicBezTo>
                    <a:pt x="16340" y="1505"/>
                    <a:pt x="15621" y="1101"/>
                    <a:pt x="14902" y="813"/>
                  </a:cubicBezTo>
                  <a:cubicBezTo>
                    <a:pt x="13495" y="249"/>
                    <a:pt x="12339" y="1"/>
                    <a:pt x="1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7" name="Google Shape;7740;p68">
              <a:extLst>
                <a:ext uri="{FF2B5EF4-FFF2-40B4-BE49-F238E27FC236}">
                  <a16:creationId xmlns:a16="http://schemas.microsoft.com/office/drawing/2014/main" id="{FA47B6F7-7794-2EC0-3CCE-8B7849E32A06}"/>
                </a:ext>
              </a:extLst>
            </p:cNvPr>
            <p:cNvSpPr/>
            <p:nvPr/>
          </p:nvSpPr>
          <p:spPr>
            <a:xfrm>
              <a:off x="1982300" y="2504500"/>
              <a:ext cx="64825" cy="112625"/>
            </a:xfrm>
            <a:custGeom>
              <a:avLst/>
              <a:gdLst/>
              <a:ahLst/>
              <a:cxnLst/>
              <a:rect l="l" t="t" r="r" b="b"/>
              <a:pathLst>
                <a:path w="2593" h="4505" extrusionOk="0">
                  <a:moveTo>
                    <a:pt x="0" y="1"/>
                  </a:moveTo>
                  <a:lnTo>
                    <a:pt x="0" y="1"/>
                  </a:lnTo>
                  <a:cubicBezTo>
                    <a:pt x="67" y="463"/>
                    <a:pt x="125" y="922"/>
                    <a:pt x="197" y="1369"/>
                  </a:cubicBezTo>
                  <a:cubicBezTo>
                    <a:pt x="425" y="2833"/>
                    <a:pt x="1040" y="3722"/>
                    <a:pt x="2275" y="4478"/>
                  </a:cubicBezTo>
                  <a:cubicBezTo>
                    <a:pt x="2305" y="4496"/>
                    <a:pt x="2333" y="4504"/>
                    <a:pt x="2360" y="4504"/>
                  </a:cubicBezTo>
                  <a:cubicBezTo>
                    <a:pt x="2501" y="4504"/>
                    <a:pt x="2593" y="4290"/>
                    <a:pt x="2443" y="4195"/>
                  </a:cubicBezTo>
                  <a:cubicBezTo>
                    <a:pt x="927" y="3243"/>
                    <a:pt x="399" y="166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8" name="Google Shape;7741;p68">
              <a:extLst>
                <a:ext uri="{FF2B5EF4-FFF2-40B4-BE49-F238E27FC236}">
                  <a16:creationId xmlns:a16="http://schemas.microsoft.com/office/drawing/2014/main" id="{FDF16CB5-B464-643D-D7DA-332A0B70E405}"/>
                </a:ext>
              </a:extLst>
            </p:cNvPr>
            <p:cNvSpPr/>
            <p:nvPr/>
          </p:nvSpPr>
          <p:spPr>
            <a:xfrm>
              <a:off x="1965925" y="2438400"/>
              <a:ext cx="16400" cy="66125"/>
            </a:xfrm>
            <a:custGeom>
              <a:avLst/>
              <a:gdLst/>
              <a:ahLst/>
              <a:cxnLst/>
              <a:rect l="l" t="t" r="r" b="b"/>
              <a:pathLst>
                <a:path w="656" h="2645" extrusionOk="0">
                  <a:moveTo>
                    <a:pt x="0" y="0"/>
                  </a:moveTo>
                  <a:lnTo>
                    <a:pt x="0" y="0"/>
                  </a:lnTo>
                  <a:cubicBezTo>
                    <a:pt x="263" y="858"/>
                    <a:pt x="445" y="1761"/>
                    <a:pt x="655" y="2645"/>
                  </a:cubicBezTo>
                  <a:cubicBezTo>
                    <a:pt x="525" y="1738"/>
                    <a:pt x="358" y="83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9" name="Google Shape;7742;p68">
              <a:extLst>
                <a:ext uri="{FF2B5EF4-FFF2-40B4-BE49-F238E27FC236}">
                  <a16:creationId xmlns:a16="http://schemas.microsoft.com/office/drawing/2014/main" id="{BC937574-C905-3C56-2F8D-1BBD9D5A7A6C}"/>
                </a:ext>
              </a:extLst>
            </p:cNvPr>
            <p:cNvSpPr/>
            <p:nvPr/>
          </p:nvSpPr>
          <p:spPr>
            <a:xfrm>
              <a:off x="1646825" y="2096200"/>
              <a:ext cx="445350" cy="351225"/>
            </a:xfrm>
            <a:custGeom>
              <a:avLst/>
              <a:gdLst/>
              <a:ahLst/>
              <a:cxnLst/>
              <a:rect l="l" t="t" r="r" b="b"/>
              <a:pathLst>
                <a:path w="17814" h="14049" extrusionOk="0">
                  <a:moveTo>
                    <a:pt x="14905" y="1"/>
                  </a:moveTo>
                  <a:cubicBezTo>
                    <a:pt x="14856" y="1"/>
                    <a:pt x="14804" y="43"/>
                    <a:pt x="14825" y="96"/>
                  </a:cubicBezTo>
                  <a:cubicBezTo>
                    <a:pt x="15383" y="1444"/>
                    <a:pt x="15165" y="4172"/>
                    <a:pt x="13744" y="4172"/>
                  </a:cubicBezTo>
                  <a:cubicBezTo>
                    <a:pt x="13466" y="4172"/>
                    <a:pt x="13142" y="4068"/>
                    <a:pt x="12770" y="3829"/>
                  </a:cubicBezTo>
                  <a:cubicBezTo>
                    <a:pt x="11886" y="3260"/>
                    <a:pt x="11136" y="2637"/>
                    <a:pt x="10128" y="2322"/>
                  </a:cubicBezTo>
                  <a:cubicBezTo>
                    <a:pt x="10111" y="2316"/>
                    <a:pt x="10095" y="2314"/>
                    <a:pt x="10079" y="2314"/>
                  </a:cubicBezTo>
                  <a:cubicBezTo>
                    <a:pt x="10004" y="2314"/>
                    <a:pt x="9946" y="2371"/>
                    <a:pt x="9917" y="2440"/>
                  </a:cubicBezTo>
                  <a:cubicBezTo>
                    <a:pt x="8916" y="4868"/>
                    <a:pt x="1" y="10772"/>
                    <a:pt x="5616" y="14026"/>
                  </a:cubicBezTo>
                  <a:cubicBezTo>
                    <a:pt x="5642" y="14041"/>
                    <a:pt x="5670" y="14048"/>
                    <a:pt x="5698" y="14048"/>
                  </a:cubicBezTo>
                  <a:cubicBezTo>
                    <a:pt x="5771" y="14048"/>
                    <a:pt x="5841" y="14000"/>
                    <a:pt x="5864" y="13925"/>
                  </a:cubicBezTo>
                  <a:cubicBezTo>
                    <a:pt x="6325" y="12116"/>
                    <a:pt x="7798" y="11147"/>
                    <a:pt x="9301" y="11147"/>
                  </a:cubicBezTo>
                  <a:cubicBezTo>
                    <a:pt x="10415" y="11147"/>
                    <a:pt x="11545" y="11679"/>
                    <a:pt x="12293" y="12793"/>
                  </a:cubicBezTo>
                  <a:cubicBezTo>
                    <a:pt x="12481" y="13076"/>
                    <a:pt x="12637" y="13376"/>
                    <a:pt x="12767" y="13688"/>
                  </a:cubicBezTo>
                  <a:cubicBezTo>
                    <a:pt x="12262" y="12037"/>
                    <a:pt x="11430" y="10576"/>
                    <a:pt x="9360" y="9877"/>
                  </a:cubicBezTo>
                  <a:cubicBezTo>
                    <a:pt x="9169" y="9813"/>
                    <a:pt x="8983" y="9784"/>
                    <a:pt x="8801" y="9784"/>
                  </a:cubicBezTo>
                  <a:cubicBezTo>
                    <a:pt x="8010" y="9784"/>
                    <a:pt x="7314" y="10328"/>
                    <a:pt x="6765" y="10859"/>
                  </a:cubicBezTo>
                  <a:cubicBezTo>
                    <a:pt x="6338" y="11275"/>
                    <a:pt x="6058" y="12123"/>
                    <a:pt x="5844" y="12640"/>
                  </a:cubicBezTo>
                  <a:cubicBezTo>
                    <a:pt x="4158" y="12504"/>
                    <a:pt x="3736" y="11514"/>
                    <a:pt x="4571" y="9672"/>
                  </a:cubicBezTo>
                  <a:cubicBezTo>
                    <a:pt x="5015" y="8252"/>
                    <a:pt x="5861" y="7094"/>
                    <a:pt x="7108" y="6199"/>
                  </a:cubicBezTo>
                  <a:cubicBezTo>
                    <a:pt x="8076" y="5466"/>
                    <a:pt x="9282" y="4868"/>
                    <a:pt x="9779" y="3667"/>
                  </a:cubicBezTo>
                  <a:cubicBezTo>
                    <a:pt x="9933" y="3293"/>
                    <a:pt x="10198" y="3147"/>
                    <a:pt x="10530" y="3147"/>
                  </a:cubicBezTo>
                  <a:cubicBezTo>
                    <a:pt x="11743" y="3147"/>
                    <a:pt x="13853" y="5099"/>
                    <a:pt x="14739" y="5099"/>
                  </a:cubicBezTo>
                  <a:cubicBezTo>
                    <a:pt x="17813" y="5099"/>
                    <a:pt x="15510" y="1135"/>
                    <a:pt x="14967" y="38"/>
                  </a:cubicBezTo>
                  <a:cubicBezTo>
                    <a:pt x="14954" y="12"/>
                    <a:pt x="14930" y="1"/>
                    <a:pt x="14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0" name="Google Shape;7743;p68">
              <a:extLst>
                <a:ext uri="{FF2B5EF4-FFF2-40B4-BE49-F238E27FC236}">
                  <a16:creationId xmlns:a16="http://schemas.microsoft.com/office/drawing/2014/main" id="{747970AF-46C5-1407-D92E-96BDD4204295}"/>
                </a:ext>
              </a:extLst>
            </p:cNvPr>
            <p:cNvSpPr/>
            <p:nvPr/>
          </p:nvSpPr>
          <p:spPr>
            <a:xfrm>
              <a:off x="2029925" y="2223150"/>
              <a:ext cx="265325" cy="386075"/>
            </a:xfrm>
            <a:custGeom>
              <a:avLst/>
              <a:gdLst/>
              <a:ahLst/>
              <a:cxnLst/>
              <a:rect l="l" t="t" r="r" b="b"/>
              <a:pathLst>
                <a:path w="10613" h="15443" extrusionOk="0">
                  <a:moveTo>
                    <a:pt x="4356" y="1"/>
                  </a:moveTo>
                  <a:cubicBezTo>
                    <a:pt x="3578" y="1"/>
                    <a:pt x="2813" y="172"/>
                    <a:pt x="2120" y="550"/>
                  </a:cubicBezTo>
                  <a:cubicBezTo>
                    <a:pt x="2068" y="578"/>
                    <a:pt x="2036" y="633"/>
                    <a:pt x="2036" y="694"/>
                  </a:cubicBezTo>
                  <a:cubicBezTo>
                    <a:pt x="2178" y="1944"/>
                    <a:pt x="1193" y="3708"/>
                    <a:pt x="1606" y="4900"/>
                  </a:cubicBezTo>
                  <a:cubicBezTo>
                    <a:pt x="2215" y="6653"/>
                    <a:pt x="3927" y="7998"/>
                    <a:pt x="2986" y="10175"/>
                  </a:cubicBezTo>
                  <a:cubicBezTo>
                    <a:pt x="2157" y="12095"/>
                    <a:pt x="99" y="13120"/>
                    <a:pt x="1037" y="15392"/>
                  </a:cubicBezTo>
                  <a:cubicBezTo>
                    <a:pt x="1051" y="15427"/>
                    <a:pt x="1082" y="15443"/>
                    <a:pt x="1112" y="15443"/>
                  </a:cubicBezTo>
                  <a:cubicBezTo>
                    <a:pt x="1159" y="15443"/>
                    <a:pt x="1204" y="15407"/>
                    <a:pt x="1184" y="15351"/>
                  </a:cubicBezTo>
                  <a:cubicBezTo>
                    <a:pt x="1" y="12040"/>
                    <a:pt x="4964" y="10550"/>
                    <a:pt x="3110" y="7019"/>
                  </a:cubicBezTo>
                  <a:cubicBezTo>
                    <a:pt x="2003" y="4915"/>
                    <a:pt x="1291" y="301"/>
                    <a:pt x="4621" y="301"/>
                  </a:cubicBezTo>
                  <a:cubicBezTo>
                    <a:pt x="4799" y="301"/>
                    <a:pt x="4989" y="314"/>
                    <a:pt x="5192" y="342"/>
                  </a:cubicBezTo>
                  <a:cubicBezTo>
                    <a:pt x="7646" y="680"/>
                    <a:pt x="10247" y="3185"/>
                    <a:pt x="10137" y="5732"/>
                  </a:cubicBezTo>
                  <a:cubicBezTo>
                    <a:pt x="10133" y="5843"/>
                    <a:pt x="10217" y="5898"/>
                    <a:pt x="10304" y="5898"/>
                  </a:cubicBezTo>
                  <a:cubicBezTo>
                    <a:pt x="10390" y="5898"/>
                    <a:pt x="10479" y="5843"/>
                    <a:pt x="10484" y="5732"/>
                  </a:cubicBezTo>
                  <a:cubicBezTo>
                    <a:pt x="10612" y="2607"/>
                    <a:pt x="7390" y="1"/>
                    <a:pt x="4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1" name="Google Shape;7744;p68">
              <a:extLst>
                <a:ext uri="{FF2B5EF4-FFF2-40B4-BE49-F238E27FC236}">
                  <a16:creationId xmlns:a16="http://schemas.microsoft.com/office/drawing/2014/main" id="{610A092F-D61A-5279-7EB3-032A0C70DEF0}"/>
                </a:ext>
              </a:extLst>
            </p:cNvPr>
            <p:cNvSpPr/>
            <p:nvPr/>
          </p:nvSpPr>
          <p:spPr>
            <a:xfrm>
              <a:off x="2287025" y="2324375"/>
              <a:ext cx="290100" cy="308650"/>
            </a:xfrm>
            <a:custGeom>
              <a:avLst/>
              <a:gdLst/>
              <a:ahLst/>
              <a:cxnLst/>
              <a:rect l="l" t="t" r="r" b="b"/>
              <a:pathLst>
                <a:path w="11604" h="12346" extrusionOk="0">
                  <a:moveTo>
                    <a:pt x="2880" y="0"/>
                  </a:moveTo>
                  <a:cubicBezTo>
                    <a:pt x="1456" y="0"/>
                    <a:pt x="1" y="1150"/>
                    <a:pt x="659" y="1931"/>
                  </a:cubicBezTo>
                  <a:cubicBezTo>
                    <a:pt x="666" y="1940"/>
                    <a:pt x="674" y="1943"/>
                    <a:pt x="682" y="1943"/>
                  </a:cubicBezTo>
                  <a:cubicBezTo>
                    <a:pt x="707" y="1943"/>
                    <a:pt x="729" y="1911"/>
                    <a:pt x="716" y="1885"/>
                  </a:cubicBezTo>
                  <a:cubicBezTo>
                    <a:pt x="844" y="903"/>
                    <a:pt x="1265" y="412"/>
                    <a:pt x="1980" y="412"/>
                  </a:cubicBezTo>
                  <a:cubicBezTo>
                    <a:pt x="2621" y="412"/>
                    <a:pt x="3498" y="806"/>
                    <a:pt x="4611" y="1593"/>
                  </a:cubicBezTo>
                  <a:cubicBezTo>
                    <a:pt x="4799" y="2052"/>
                    <a:pt x="4923" y="2549"/>
                    <a:pt x="5090" y="3017"/>
                  </a:cubicBezTo>
                  <a:cubicBezTo>
                    <a:pt x="5338" y="3724"/>
                    <a:pt x="5806" y="4298"/>
                    <a:pt x="6280" y="4867"/>
                  </a:cubicBezTo>
                  <a:cubicBezTo>
                    <a:pt x="8101" y="7064"/>
                    <a:pt x="11465" y="8851"/>
                    <a:pt x="10838" y="12160"/>
                  </a:cubicBezTo>
                  <a:cubicBezTo>
                    <a:pt x="10817" y="12273"/>
                    <a:pt x="10905" y="12346"/>
                    <a:pt x="10991" y="12346"/>
                  </a:cubicBezTo>
                  <a:cubicBezTo>
                    <a:pt x="11047" y="12346"/>
                    <a:pt x="11102" y="12314"/>
                    <a:pt x="11124" y="12241"/>
                  </a:cubicBezTo>
                  <a:cubicBezTo>
                    <a:pt x="11603" y="10635"/>
                    <a:pt x="10925" y="9365"/>
                    <a:pt x="9940" y="8115"/>
                  </a:cubicBezTo>
                  <a:cubicBezTo>
                    <a:pt x="8090" y="5771"/>
                    <a:pt x="5939" y="4463"/>
                    <a:pt x="4926" y="1507"/>
                  </a:cubicBezTo>
                  <a:cubicBezTo>
                    <a:pt x="4547" y="399"/>
                    <a:pt x="3719" y="0"/>
                    <a:pt x="28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2" name="Google Shape;7745;p68">
              <a:extLst>
                <a:ext uri="{FF2B5EF4-FFF2-40B4-BE49-F238E27FC236}">
                  <a16:creationId xmlns:a16="http://schemas.microsoft.com/office/drawing/2014/main" id="{522A19F4-97DB-7B50-1356-5F98588866FB}"/>
                </a:ext>
              </a:extLst>
            </p:cNvPr>
            <p:cNvSpPr/>
            <p:nvPr/>
          </p:nvSpPr>
          <p:spPr>
            <a:xfrm>
              <a:off x="2000425" y="3668900"/>
              <a:ext cx="255750" cy="503975"/>
            </a:xfrm>
            <a:custGeom>
              <a:avLst/>
              <a:gdLst/>
              <a:ahLst/>
              <a:cxnLst/>
              <a:rect l="l" t="t" r="r" b="b"/>
              <a:pathLst>
                <a:path w="10230" h="20159" extrusionOk="0">
                  <a:moveTo>
                    <a:pt x="5137" y="0"/>
                  </a:moveTo>
                  <a:cubicBezTo>
                    <a:pt x="5120" y="0"/>
                    <a:pt x="5104" y="9"/>
                    <a:pt x="5098" y="30"/>
                  </a:cubicBezTo>
                  <a:cubicBezTo>
                    <a:pt x="4157" y="2406"/>
                    <a:pt x="3199" y="4239"/>
                    <a:pt x="1732" y="6352"/>
                  </a:cubicBezTo>
                  <a:cubicBezTo>
                    <a:pt x="1132" y="7215"/>
                    <a:pt x="1045" y="9144"/>
                    <a:pt x="1683" y="9998"/>
                  </a:cubicBezTo>
                  <a:cubicBezTo>
                    <a:pt x="3057" y="11846"/>
                    <a:pt x="3323" y="14404"/>
                    <a:pt x="4535" y="16127"/>
                  </a:cubicBezTo>
                  <a:cubicBezTo>
                    <a:pt x="5913" y="18082"/>
                    <a:pt x="7778" y="19014"/>
                    <a:pt x="9865" y="20135"/>
                  </a:cubicBezTo>
                  <a:cubicBezTo>
                    <a:pt x="9895" y="20151"/>
                    <a:pt x="9925" y="20158"/>
                    <a:pt x="9954" y="20158"/>
                  </a:cubicBezTo>
                  <a:cubicBezTo>
                    <a:pt x="10119" y="20158"/>
                    <a:pt x="10229" y="19913"/>
                    <a:pt x="10050" y="19817"/>
                  </a:cubicBezTo>
                  <a:cubicBezTo>
                    <a:pt x="7220" y="18296"/>
                    <a:pt x="5425" y="17646"/>
                    <a:pt x="4498" y="13627"/>
                  </a:cubicBezTo>
                  <a:cubicBezTo>
                    <a:pt x="4215" y="12406"/>
                    <a:pt x="3949" y="11881"/>
                    <a:pt x="3086" y="10994"/>
                  </a:cubicBezTo>
                  <a:cubicBezTo>
                    <a:pt x="0" y="7819"/>
                    <a:pt x="2564" y="6023"/>
                    <a:pt x="4111" y="3913"/>
                  </a:cubicBezTo>
                  <a:cubicBezTo>
                    <a:pt x="4974" y="2738"/>
                    <a:pt x="4925" y="1441"/>
                    <a:pt x="5179" y="53"/>
                  </a:cubicBezTo>
                  <a:cubicBezTo>
                    <a:pt x="5188" y="21"/>
                    <a:pt x="5162" y="0"/>
                    <a:pt x="5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3" name="Google Shape;7746;p68">
              <a:extLst>
                <a:ext uri="{FF2B5EF4-FFF2-40B4-BE49-F238E27FC236}">
                  <a16:creationId xmlns:a16="http://schemas.microsoft.com/office/drawing/2014/main" id="{7C9CA3AD-906D-95A1-14E8-93659D4D8176}"/>
                </a:ext>
              </a:extLst>
            </p:cNvPr>
            <p:cNvSpPr/>
            <p:nvPr/>
          </p:nvSpPr>
          <p:spPr>
            <a:xfrm>
              <a:off x="2105800" y="4171775"/>
              <a:ext cx="307475" cy="989675"/>
            </a:xfrm>
            <a:custGeom>
              <a:avLst/>
              <a:gdLst/>
              <a:ahLst/>
              <a:cxnLst/>
              <a:rect l="l" t="t" r="r" b="b"/>
              <a:pathLst>
                <a:path w="12299" h="39587" extrusionOk="0">
                  <a:moveTo>
                    <a:pt x="6182" y="0"/>
                  </a:moveTo>
                  <a:cubicBezTo>
                    <a:pt x="6141" y="0"/>
                    <a:pt x="6100" y="27"/>
                    <a:pt x="6097" y="80"/>
                  </a:cubicBezTo>
                  <a:cubicBezTo>
                    <a:pt x="5586" y="10621"/>
                    <a:pt x="0" y="20861"/>
                    <a:pt x="2344" y="31436"/>
                  </a:cubicBezTo>
                  <a:cubicBezTo>
                    <a:pt x="3197" y="35281"/>
                    <a:pt x="5317" y="39586"/>
                    <a:pt x="8757" y="39586"/>
                  </a:cubicBezTo>
                  <a:cubicBezTo>
                    <a:pt x="9777" y="39586"/>
                    <a:pt x="10914" y="39207"/>
                    <a:pt x="12169" y="38324"/>
                  </a:cubicBezTo>
                  <a:cubicBezTo>
                    <a:pt x="12298" y="38236"/>
                    <a:pt x="12220" y="38045"/>
                    <a:pt x="12099" y="38045"/>
                  </a:cubicBezTo>
                  <a:cubicBezTo>
                    <a:pt x="12074" y="38045"/>
                    <a:pt x="12048" y="38052"/>
                    <a:pt x="12022" y="38070"/>
                  </a:cubicBezTo>
                  <a:cubicBezTo>
                    <a:pt x="10779" y="38909"/>
                    <a:pt x="9675" y="39272"/>
                    <a:pt x="8698" y="39272"/>
                  </a:cubicBezTo>
                  <a:cubicBezTo>
                    <a:pt x="3795" y="39272"/>
                    <a:pt x="2075" y="30121"/>
                    <a:pt x="1972" y="25844"/>
                  </a:cubicBezTo>
                  <a:cubicBezTo>
                    <a:pt x="1764" y="17157"/>
                    <a:pt x="6239" y="8863"/>
                    <a:pt x="6262" y="80"/>
                  </a:cubicBezTo>
                  <a:cubicBezTo>
                    <a:pt x="6262" y="27"/>
                    <a:pt x="6222" y="0"/>
                    <a:pt x="6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4" name="Google Shape;7747;p68">
              <a:extLst>
                <a:ext uri="{FF2B5EF4-FFF2-40B4-BE49-F238E27FC236}">
                  <a16:creationId xmlns:a16="http://schemas.microsoft.com/office/drawing/2014/main" id="{A4CD1225-6ACB-277F-3B78-AEB2A22EA2E8}"/>
                </a:ext>
              </a:extLst>
            </p:cNvPr>
            <p:cNvSpPr/>
            <p:nvPr/>
          </p:nvSpPr>
          <p:spPr>
            <a:xfrm>
              <a:off x="2271275" y="4054625"/>
              <a:ext cx="651325" cy="1046350"/>
            </a:xfrm>
            <a:custGeom>
              <a:avLst/>
              <a:gdLst/>
              <a:ahLst/>
              <a:cxnLst/>
              <a:rect l="l" t="t" r="r" b="b"/>
              <a:pathLst>
                <a:path w="26053" h="41854" extrusionOk="0">
                  <a:moveTo>
                    <a:pt x="25847" y="1"/>
                  </a:moveTo>
                  <a:cubicBezTo>
                    <a:pt x="25779" y="1"/>
                    <a:pt x="25712" y="37"/>
                    <a:pt x="25687" y="121"/>
                  </a:cubicBezTo>
                  <a:cubicBezTo>
                    <a:pt x="24722" y="3227"/>
                    <a:pt x="24272" y="6247"/>
                    <a:pt x="21474" y="8381"/>
                  </a:cubicBezTo>
                  <a:cubicBezTo>
                    <a:pt x="20034" y="9475"/>
                    <a:pt x="18622" y="10049"/>
                    <a:pt x="17407" y="11438"/>
                  </a:cubicBezTo>
                  <a:cubicBezTo>
                    <a:pt x="16209" y="12807"/>
                    <a:pt x="15709" y="15041"/>
                    <a:pt x="14918" y="16620"/>
                  </a:cubicBezTo>
                  <a:cubicBezTo>
                    <a:pt x="13934" y="18583"/>
                    <a:pt x="12040" y="19389"/>
                    <a:pt x="10478" y="20723"/>
                  </a:cubicBezTo>
                  <a:cubicBezTo>
                    <a:pt x="10442" y="20752"/>
                    <a:pt x="10476" y="20808"/>
                    <a:pt x="10516" y="20808"/>
                  </a:cubicBezTo>
                  <a:cubicBezTo>
                    <a:pt x="10525" y="20808"/>
                    <a:pt x="10533" y="20806"/>
                    <a:pt x="10541" y="20801"/>
                  </a:cubicBezTo>
                  <a:cubicBezTo>
                    <a:pt x="10556" y="20792"/>
                    <a:pt x="10573" y="20780"/>
                    <a:pt x="10588" y="20772"/>
                  </a:cubicBezTo>
                  <a:lnTo>
                    <a:pt x="10588" y="20772"/>
                  </a:lnTo>
                  <a:cubicBezTo>
                    <a:pt x="10651" y="23676"/>
                    <a:pt x="8411" y="24404"/>
                    <a:pt x="6687" y="25914"/>
                  </a:cubicBezTo>
                  <a:cubicBezTo>
                    <a:pt x="4715" y="27637"/>
                    <a:pt x="4496" y="30287"/>
                    <a:pt x="2117" y="31806"/>
                  </a:cubicBezTo>
                  <a:cubicBezTo>
                    <a:pt x="2045" y="31855"/>
                    <a:pt x="2016" y="31968"/>
                    <a:pt x="2088" y="32031"/>
                  </a:cubicBezTo>
                  <a:cubicBezTo>
                    <a:pt x="4020" y="33746"/>
                    <a:pt x="3367" y="33122"/>
                    <a:pt x="2423" y="34422"/>
                  </a:cubicBezTo>
                  <a:cubicBezTo>
                    <a:pt x="1675" y="35455"/>
                    <a:pt x="1436" y="36474"/>
                    <a:pt x="1395" y="37736"/>
                  </a:cubicBezTo>
                  <a:cubicBezTo>
                    <a:pt x="1323" y="39918"/>
                    <a:pt x="2715" y="41604"/>
                    <a:pt x="4819" y="41853"/>
                  </a:cubicBezTo>
                  <a:cubicBezTo>
                    <a:pt x="4822" y="41853"/>
                    <a:pt x="4824" y="41853"/>
                    <a:pt x="4827" y="41853"/>
                  </a:cubicBezTo>
                  <a:cubicBezTo>
                    <a:pt x="4892" y="41853"/>
                    <a:pt x="4904" y="41740"/>
                    <a:pt x="4837" y="41726"/>
                  </a:cubicBezTo>
                  <a:cubicBezTo>
                    <a:pt x="1459" y="41027"/>
                    <a:pt x="1" y="34664"/>
                    <a:pt x="4199" y="33821"/>
                  </a:cubicBezTo>
                  <a:cubicBezTo>
                    <a:pt x="4303" y="33798"/>
                    <a:pt x="4340" y="33651"/>
                    <a:pt x="4262" y="33581"/>
                  </a:cubicBezTo>
                  <a:cubicBezTo>
                    <a:pt x="168" y="29938"/>
                    <a:pt x="11009" y="25102"/>
                    <a:pt x="10879" y="20757"/>
                  </a:cubicBezTo>
                  <a:cubicBezTo>
                    <a:pt x="10879" y="20705"/>
                    <a:pt x="10845" y="20659"/>
                    <a:pt x="10795" y="20639"/>
                  </a:cubicBezTo>
                  <a:cubicBezTo>
                    <a:pt x="12164" y="19784"/>
                    <a:pt x="13397" y="18976"/>
                    <a:pt x="14517" y="17781"/>
                  </a:cubicBezTo>
                  <a:cubicBezTo>
                    <a:pt x="16324" y="15847"/>
                    <a:pt x="16564" y="12899"/>
                    <a:pt x="18348" y="10875"/>
                  </a:cubicBezTo>
                  <a:cubicBezTo>
                    <a:pt x="19713" y="9328"/>
                    <a:pt x="22110" y="8932"/>
                    <a:pt x="23319" y="7183"/>
                  </a:cubicBezTo>
                  <a:cubicBezTo>
                    <a:pt x="24777" y="5081"/>
                    <a:pt x="25265" y="2627"/>
                    <a:pt x="26013" y="211"/>
                  </a:cubicBezTo>
                  <a:cubicBezTo>
                    <a:pt x="26053" y="84"/>
                    <a:pt x="25950" y="1"/>
                    <a:pt x="258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5" name="Google Shape;7748;p68">
              <a:extLst>
                <a:ext uri="{FF2B5EF4-FFF2-40B4-BE49-F238E27FC236}">
                  <a16:creationId xmlns:a16="http://schemas.microsoft.com/office/drawing/2014/main" id="{EE3C4F47-4C53-55CE-5C9B-10122B29006E}"/>
                </a:ext>
              </a:extLst>
            </p:cNvPr>
            <p:cNvSpPr/>
            <p:nvPr/>
          </p:nvSpPr>
          <p:spPr>
            <a:xfrm>
              <a:off x="1583375" y="3415625"/>
              <a:ext cx="27825" cy="21875"/>
            </a:xfrm>
            <a:custGeom>
              <a:avLst/>
              <a:gdLst/>
              <a:ahLst/>
              <a:cxnLst/>
              <a:rect l="l" t="t" r="r" b="b"/>
              <a:pathLst>
                <a:path w="1113" h="875" extrusionOk="0">
                  <a:moveTo>
                    <a:pt x="1082" y="1"/>
                  </a:moveTo>
                  <a:cubicBezTo>
                    <a:pt x="1078" y="1"/>
                    <a:pt x="1073" y="2"/>
                    <a:pt x="1069" y="4"/>
                  </a:cubicBezTo>
                  <a:cubicBezTo>
                    <a:pt x="347" y="379"/>
                    <a:pt x="662" y="154"/>
                    <a:pt x="59" y="734"/>
                  </a:cubicBezTo>
                  <a:cubicBezTo>
                    <a:pt x="1" y="792"/>
                    <a:pt x="56" y="874"/>
                    <a:pt x="120" y="874"/>
                  </a:cubicBezTo>
                  <a:cubicBezTo>
                    <a:pt x="139" y="874"/>
                    <a:pt x="159" y="867"/>
                    <a:pt x="177" y="850"/>
                  </a:cubicBezTo>
                  <a:cubicBezTo>
                    <a:pt x="445" y="599"/>
                    <a:pt x="769" y="316"/>
                    <a:pt x="1112" y="16"/>
                  </a:cubicBezTo>
                  <a:cubicBezTo>
                    <a:pt x="1104" y="9"/>
                    <a:pt x="1093" y="1"/>
                    <a:pt x="10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6" name="Google Shape;7749;p68">
              <a:extLst>
                <a:ext uri="{FF2B5EF4-FFF2-40B4-BE49-F238E27FC236}">
                  <a16:creationId xmlns:a16="http://schemas.microsoft.com/office/drawing/2014/main" id="{3D962033-5F4B-9121-0C51-C2AA674A15B3}"/>
                </a:ext>
              </a:extLst>
            </p:cNvPr>
            <p:cNvSpPr/>
            <p:nvPr/>
          </p:nvSpPr>
          <p:spPr>
            <a:xfrm>
              <a:off x="1611100" y="3392825"/>
              <a:ext cx="26300" cy="24650"/>
            </a:xfrm>
            <a:custGeom>
              <a:avLst/>
              <a:gdLst/>
              <a:ahLst/>
              <a:cxnLst/>
              <a:rect l="l" t="t" r="r" b="b"/>
              <a:pathLst>
                <a:path w="1052" h="986" extrusionOk="0">
                  <a:moveTo>
                    <a:pt x="1051" y="1"/>
                  </a:moveTo>
                  <a:cubicBezTo>
                    <a:pt x="690" y="327"/>
                    <a:pt x="338" y="633"/>
                    <a:pt x="3" y="928"/>
                  </a:cubicBezTo>
                  <a:cubicBezTo>
                    <a:pt x="18" y="945"/>
                    <a:pt x="26" y="968"/>
                    <a:pt x="1" y="985"/>
                  </a:cubicBezTo>
                  <a:cubicBezTo>
                    <a:pt x="315" y="792"/>
                    <a:pt x="673" y="440"/>
                    <a:pt x="10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7" name="Google Shape;7750;p68">
              <a:extLst>
                <a:ext uri="{FF2B5EF4-FFF2-40B4-BE49-F238E27FC236}">
                  <a16:creationId xmlns:a16="http://schemas.microsoft.com/office/drawing/2014/main" id="{4D71CEAD-6856-BA49-23E4-3B064C8E3D52}"/>
                </a:ext>
              </a:extLst>
            </p:cNvPr>
            <p:cNvSpPr/>
            <p:nvPr/>
          </p:nvSpPr>
          <p:spPr>
            <a:xfrm>
              <a:off x="2233600" y="3828000"/>
              <a:ext cx="18275" cy="19275"/>
            </a:xfrm>
            <a:custGeom>
              <a:avLst/>
              <a:gdLst/>
              <a:ahLst/>
              <a:cxnLst/>
              <a:rect l="l" t="t" r="r" b="b"/>
              <a:pathLst>
                <a:path w="731" h="771" extrusionOk="0">
                  <a:moveTo>
                    <a:pt x="731" y="0"/>
                  </a:moveTo>
                  <a:lnTo>
                    <a:pt x="731" y="0"/>
                  </a:lnTo>
                  <a:cubicBezTo>
                    <a:pt x="488" y="257"/>
                    <a:pt x="246" y="514"/>
                    <a:pt x="1" y="770"/>
                  </a:cubicBezTo>
                  <a:cubicBezTo>
                    <a:pt x="246" y="517"/>
                    <a:pt x="488" y="257"/>
                    <a:pt x="7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8" name="Google Shape;7751;p68">
              <a:extLst>
                <a:ext uri="{FF2B5EF4-FFF2-40B4-BE49-F238E27FC236}">
                  <a16:creationId xmlns:a16="http://schemas.microsoft.com/office/drawing/2014/main" id="{2353081A-92C5-1562-ADE1-51A8CC1CAB6B}"/>
                </a:ext>
              </a:extLst>
            </p:cNvPr>
            <p:cNvSpPr/>
            <p:nvPr/>
          </p:nvSpPr>
          <p:spPr>
            <a:xfrm>
              <a:off x="2564525" y="3930825"/>
              <a:ext cx="88525" cy="91100"/>
            </a:xfrm>
            <a:custGeom>
              <a:avLst/>
              <a:gdLst/>
              <a:ahLst/>
              <a:cxnLst/>
              <a:rect l="l" t="t" r="r" b="b"/>
              <a:pathLst>
                <a:path w="3541" h="3644" extrusionOk="0">
                  <a:moveTo>
                    <a:pt x="3540" y="1"/>
                  </a:moveTo>
                  <a:lnTo>
                    <a:pt x="3540" y="1"/>
                  </a:lnTo>
                  <a:cubicBezTo>
                    <a:pt x="2565" y="858"/>
                    <a:pt x="1568" y="1707"/>
                    <a:pt x="754" y="2714"/>
                  </a:cubicBezTo>
                  <a:cubicBezTo>
                    <a:pt x="500" y="3023"/>
                    <a:pt x="252" y="3335"/>
                    <a:pt x="1" y="3644"/>
                  </a:cubicBezTo>
                  <a:cubicBezTo>
                    <a:pt x="1187" y="2429"/>
                    <a:pt x="2394" y="1239"/>
                    <a:pt x="3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9" name="Google Shape;7752;p68">
              <a:extLst>
                <a:ext uri="{FF2B5EF4-FFF2-40B4-BE49-F238E27FC236}">
                  <a16:creationId xmlns:a16="http://schemas.microsoft.com/office/drawing/2014/main" id="{79025F9A-4384-7FC3-AB04-4F3BADAC657D}"/>
                </a:ext>
              </a:extLst>
            </p:cNvPr>
            <p:cNvSpPr/>
            <p:nvPr/>
          </p:nvSpPr>
          <p:spPr>
            <a:xfrm>
              <a:off x="1589325" y="3178675"/>
              <a:ext cx="1345850" cy="1985650"/>
            </a:xfrm>
            <a:custGeom>
              <a:avLst/>
              <a:gdLst/>
              <a:ahLst/>
              <a:cxnLst/>
              <a:rect l="l" t="t" r="r" b="b"/>
              <a:pathLst>
                <a:path w="53834" h="79426" extrusionOk="0">
                  <a:moveTo>
                    <a:pt x="11761" y="7120"/>
                  </a:moveTo>
                  <a:lnTo>
                    <a:pt x="11761" y="7120"/>
                  </a:lnTo>
                  <a:cubicBezTo>
                    <a:pt x="11141" y="7764"/>
                    <a:pt x="10523" y="8411"/>
                    <a:pt x="9908" y="9061"/>
                  </a:cubicBezTo>
                  <a:cubicBezTo>
                    <a:pt x="10101" y="8708"/>
                    <a:pt x="10295" y="8359"/>
                    <a:pt x="10474" y="7981"/>
                  </a:cubicBezTo>
                  <a:cubicBezTo>
                    <a:pt x="10485" y="7949"/>
                    <a:pt x="10488" y="7917"/>
                    <a:pt x="10482" y="7886"/>
                  </a:cubicBezTo>
                  <a:cubicBezTo>
                    <a:pt x="10950" y="7490"/>
                    <a:pt x="11383" y="7196"/>
                    <a:pt x="11761" y="7120"/>
                  </a:cubicBezTo>
                  <a:close/>
                  <a:moveTo>
                    <a:pt x="12197" y="7152"/>
                  </a:moveTo>
                  <a:cubicBezTo>
                    <a:pt x="12310" y="7198"/>
                    <a:pt x="12411" y="7268"/>
                    <a:pt x="12492" y="7360"/>
                  </a:cubicBezTo>
                  <a:lnTo>
                    <a:pt x="12489" y="7360"/>
                  </a:lnTo>
                  <a:cubicBezTo>
                    <a:pt x="11447" y="8371"/>
                    <a:pt x="10508" y="9453"/>
                    <a:pt x="9593" y="10562"/>
                  </a:cubicBezTo>
                  <a:cubicBezTo>
                    <a:pt x="10488" y="9456"/>
                    <a:pt x="11386" y="8319"/>
                    <a:pt x="12197" y="7152"/>
                  </a:cubicBezTo>
                  <a:close/>
                  <a:moveTo>
                    <a:pt x="4783" y="7161"/>
                  </a:moveTo>
                  <a:cubicBezTo>
                    <a:pt x="4893" y="8065"/>
                    <a:pt x="5485" y="8775"/>
                    <a:pt x="6380" y="9254"/>
                  </a:cubicBezTo>
                  <a:cubicBezTo>
                    <a:pt x="5548" y="10074"/>
                    <a:pt x="4743" y="10920"/>
                    <a:pt x="3917" y="11748"/>
                  </a:cubicBezTo>
                  <a:cubicBezTo>
                    <a:pt x="4726" y="10934"/>
                    <a:pt x="5150" y="10005"/>
                    <a:pt x="5626" y="8951"/>
                  </a:cubicBezTo>
                  <a:cubicBezTo>
                    <a:pt x="5682" y="8824"/>
                    <a:pt x="5594" y="8710"/>
                    <a:pt x="5485" y="8710"/>
                  </a:cubicBezTo>
                  <a:cubicBezTo>
                    <a:pt x="5447" y="8710"/>
                    <a:pt x="5407" y="8724"/>
                    <a:pt x="5369" y="8755"/>
                  </a:cubicBezTo>
                  <a:cubicBezTo>
                    <a:pt x="4319" y="9627"/>
                    <a:pt x="3316" y="10553"/>
                    <a:pt x="2365" y="11530"/>
                  </a:cubicBezTo>
                  <a:lnTo>
                    <a:pt x="2365" y="11530"/>
                  </a:lnTo>
                  <a:cubicBezTo>
                    <a:pt x="3389" y="10473"/>
                    <a:pt x="4254" y="9523"/>
                    <a:pt x="5087" y="8304"/>
                  </a:cubicBezTo>
                  <a:cubicBezTo>
                    <a:pt x="5170" y="8182"/>
                    <a:pt x="5056" y="8069"/>
                    <a:pt x="4939" y="8069"/>
                  </a:cubicBezTo>
                  <a:cubicBezTo>
                    <a:pt x="4902" y="8069"/>
                    <a:pt x="4864" y="8081"/>
                    <a:pt x="4832" y="8108"/>
                  </a:cubicBezTo>
                  <a:cubicBezTo>
                    <a:pt x="3831" y="8945"/>
                    <a:pt x="2543" y="10120"/>
                    <a:pt x="1790" y="10865"/>
                  </a:cubicBezTo>
                  <a:cubicBezTo>
                    <a:pt x="2976" y="9690"/>
                    <a:pt x="3946" y="8555"/>
                    <a:pt x="4783" y="7161"/>
                  </a:cubicBezTo>
                  <a:close/>
                  <a:moveTo>
                    <a:pt x="9094" y="8988"/>
                  </a:moveTo>
                  <a:lnTo>
                    <a:pt x="9094" y="8988"/>
                  </a:lnTo>
                  <a:cubicBezTo>
                    <a:pt x="8447" y="9699"/>
                    <a:pt x="7809" y="10415"/>
                    <a:pt x="7177" y="11145"/>
                  </a:cubicBezTo>
                  <a:cubicBezTo>
                    <a:pt x="6471" y="11964"/>
                    <a:pt x="6161" y="12269"/>
                    <a:pt x="6091" y="12269"/>
                  </a:cubicBezTo>
                  <a:cubicBezTo>
                    <a:pt x="5908" y="12269"/>
                    <a:pt x="7399" y="10137"/>
                    <a:pt x="7673" y="9707"/>
                  </a:cubicBezTo>
                  <a:cubicBezTo>
                    <a:pt x="7699" y="9661"/>
                    <a:pt x="7699" y="9609"/>
                    <a:pt x="7673" y="9563"/>
                  </a:cubicBezTo>
                  <a:cubicBezTo>
                    <a:pt x="8167" y="9511"/>
                    <a:pt x="8646" y="9283"/>
                    <a:pt x="9094" y="8988"/>
                  </a:cubicBezTo>
                  <a:close/>
                  <a:moveTo>
                    <a:pt x="6689" y="9407"/>
                  </a:moveTo>
                  <a:cubicBezTo>
                    <a:pt x="6712" y="9419"/>
                    <a:pt x="6732" y="9430"/>
                    <a:pt x="6758" y="9442"/>
                  </a:cubicBezTo>
                  <a:cubicBezTo>
                    <a:pt x="6949" y="9520"/>
                    <a:pt x="7154" y="9563"/>
                    <a:pt x="7361" y="9569"/>
                  </a:cubicBezTo>
                  <a:cubicBezTo>
                    <a:pt x="6513" y="10510"/>
                    <a:pt x="5667" y="11451"/>
                    <a:pt x="4795" y="12375"/>
                  </a:cubicBezTo>
                  <a:cubicBezTo>
                    <a:pt x="5522" y="11604"/>
                    <a:pt x="6137" y="10316"/>
                    <a:pt x="6689" y="9407"/>
                  </a:cubicBezTo>
                  <a:close/>
                  <a:moveTo>
                    <a:pt x="9308" y="12320"/>
                  </a:moveTo>
                  <a:cubicBezTo>
                    <a:pt x="9288" y="12342"/>
                    <a:pt x="9269" y="12364"/>
                    <a:pt x="9250" y="12386"/>
                  </a:cubicBezTo>
                  <a:cubicBezTo>
                    <a:pt x="9269" y="12364"/>
                    <a:pt x="9288" y="12342"/>
                    <a:pt x="9308" y="12320"/>
                  </a:cubicBezTo>
                  <a:close/>
                  <a:moveTo>
                    <a:pt x="12685" y="7623"/>
                  </a:moveTo>
                  <a:cubicBezTo>
                    <a:pt x="12803" y="7839"/>
                    <a:pt x="12910" y="8128"/>
                    <a:pt x="12994" y="8506"/>
                  </a:cubicBezTo>
                  <a:cubicBezTo>
                    <a:pt x="13104" y="8977"/>
                    <a:pt x="13086" y="9312"/>
                    <a:pt x="13014" y="9595"/>
                  </a:cubicBezTo>
                  <a:cubicBezTo>
                    <a:pt x="12985" y="9567"/>
                    <a:pt x="12949" y="9554"/>
                    <a:pt x="12914" y="9554"/>
                  </a:cubicBezTo>
                  <a:cubicBezTo>
                    <a:pt x="12871" y="9554"/>
                    <a:pt x="12829" y="9573"/>
                    <a:pt x="12801" y="9609"/>
                  </a:cubicBezTo>
                  <a:cubicBezTo>
                    <a:pt x="11833" y="10680"/>
                    <a:pt x="10734" y="12014"/>
                    <a:pt x="10035" y="13039"/>
                  </a:cubicBezTo>
                  <a:lnTo>
                    <a:pt x="10035" y="13036"/>
                  </a:lnTo>
                  <a:cubicBezTo>
                    <a:pt x="11037" y="11569"/>
                    <a:pt x="12082" y="10184"/>
                    <a:pt x="12954" y="8627"/>
                  </a:cubicBezTo>
                  <a:cubicBezTo>
                    <a:pt x="13020" y="8509"/>
                    <a:pt x="12918" y="8382"/>
                    <a:pt x="12807" y="8382"/>
                  </a:cubicBezTo>
                  <a:cubicBezTo>
                    <a:pt x="12769" y="8382"/>
                    <a:pt x="12730" y="8397"/>
                    <a:pt x="12697" y="8431"/>
                  </a:cubicBezTo>
                  <a:cubicBezTo>
                    <a:pt x="11770" y="9395"/>
                    <a:pt x="10928" y="10424"/>
                    <a:pt x="10065" y="11441"/>
                  </a:cubicBezTo>
                  <a:lnTo>
                    <a:pt x="10065" y="11441"/>
                  </a:lnTo>
                  <a:cubicBezTo>
                    <a:pt x="11067" y="10247"/>
                    <a:pt x="11942" y="9052"/>
                    <a:pt x="12685" y="7623"/>
                  </a:cubicBezTo>
                  <a:close/>
                  <a:moveTo>
                    <a:pt x="12347" y="11156"/>
                  </a:moveTo>
                  <a:cubicBezTo>
                    <a:pt x="12335" y="11270"/>
                    <a:pt x="12398" y="11389"/>
                    <a:pt x="12518" y="11512"/>
                  </a:cubicBezTo>
                  <a:cubicBezTo>
                    <a:pt x="11420" y="12648"/>
                    <a:pt x="11008" y="13093"/>
                    <a:pt x="10985" y="13093"/>
                  </a:cubicBezTo>
                  <a:cubicBezTo>
                    <a:pt x="10952" y="13093"/>
                    <a:pt x="11680" y="12221"/>
                    <a:pt x="12347" y="11156"/>
                  </a:cubicBezTo>
                  <a:close/>
                  <a:moveTo>
                    <a:pt x="12812" y="11753"/>
                  </a:moveTo>
                  <a:lnTo>
                    <a:pt x="12812" y="11753"/>
                  </a:lnTo>
                  <a:cubicBezTo>
                    <a:pt x="12946" y="11839"/>
                    <a:pt x="13081" y="11916"/>
                    <a:pt x="13225" y="11988"/>
                  </a:cubicBezTo>
                  <a:cubicBezTo>
                    <a:pt x="12318" y="13025"/>
                    <a:pt x="11983" y="13427"/>
                    <a:pt x="11949" y="13427"/>
                  </a:cubicBezTo>
                  <a:cubicBezTo>
                    <a:pt x="11902" y="13427"/>
                    <a:pt x="12424" y="12668"/>
                    <a:pt x="12812" y="11753"/>
                  </a:cubicBezTo>
                  <a:close/>
                  <a:moveTo>
                    <a:pt x="13505" y="12129"/>
                  </a:moveTo>
                  <a:cubicBezTo>
                    <a:pt x="13768" y="12251"/>
                    <a:pt x="14054" y="12366"/>
                    <a:pt x="14342" y="12476"/>
                  </a:cubicBezTo>
                  <a:cubicBezTo>
                    <a:pt x="13238" y="13481"/>
                    <a:pt x="12656" y="14171"/>
                    <a:pt x="12565" y="14171"/>
                  </a:cubicBezTo>
                  <a:cubicBezTo>
                    <a:pt x="12482" y="14171"/>
                    <a:pt x="12802" y="13604"/>
                    <a:pt x="13502" y="12190"/>
                  </a:cubicBezTo>
                  <a:lnTo>
                    <a:pt x="13499" y="12190"/>
                  </a:lnTo>
                  <a:cubicBezTo>
                    <a:pt x="13505" y="12170"/>
                    <a:pt x="13508" y="12150"/>
                    <a:pt x="13505" y="12129"/>
                  </a:cubicBezTo>
                  <a:close/>
                  <a:moveTo>
                    <a:pt x="14692" y="12603"/>
                  </a:moveTo>
                  <a:cubicBezTo>
                    <a:pt x="15182" y="12776"/>
                    <a:pt x="15650" y="12918"/>
                    <a:pt x="16005" y="13013"/>
                  </a:cubicBezTo>
                  <a:cubicBezTo>
                    <a:pt x="15973" y="13016"/>
                    <a:pt x="15942" y="13030"/>
                    <a:pt x="15921" y="13056"/>
                  </a:cubicBezTo>
                  <a:cubicBezTo>
                    <a:pt x="14855" y="14300"/>
                    <a:pt x="14198" y="15091"/>
                    <a:pt x="14116" y="15091"/>
                  </a:cubicBezTo>
                  <a:cubicBezTo>
                    <a:pt x="14046" y="15091"/>
                    <a:pt x="14415" y="14487"/>
                    <a:pt x="15335" y="13053"/>
                  </a:cubicBezTo>
                  <a:cubicBezTo>
                    <a:pt x="15416" y="12927"/>
                    <a:pt x="15295" y="12789"/>
                    <a:pt x="15173" y="12789"/>
                  </a:cubicBezTo>
                  <a:cubicBezTo>
                    <a:pt x="15133" y="12789"/>
                    <a:pt x="15092" y="12804"/>
                    <a:pt x="15058" y="12840"/>
                  </a:cubicBezTo>
                  <a:cubicBezTo>
                    <a:pt x="13912" y="14072"/>
                    <a:pt x="13332" y="14734"/>
                    <a:pt x="13279" y="14734"/>
                  </a:cubicBezTo>
                  <a:cubicBezTo>
                    <a:pt x="13226" y="14734"/>
                    <a:pt x="13708" y="14060"/>
                    <a:pt x="14686" y="12620"/>
                  </a:cubicBezTo>
                  <a:cubicBezTo>
                    <a:pt x="14692" y="12614"/>
                    <a:pt x="14686" y="12609"/>
                    <a:pt x="14692" y="12603"/>
                  </a:cubicBezTo>
                  <a:close/>
                  <a:moveTo>
                    <a:pt x="16909" y="14381"/>
                  </a:moveTo>
                  <a:cubicBezTo>
                    <a:pt x="16949" y="14609"/>
                    <a:pt x="17004" y="14837"/>
                    <a:pt x="17073" y="15060"/>
                  </a:cubicBezTo>
                  <a:cubicBezTo>
                    <a:pt x="17045" y="15066"/>
                    <a:pt x="17016" y="15080"/>
                    <a:pt x="16995" y="15100"/>
                  </a:cubicBezTo>
                  <a:cubicBezTo>
                    <a:pt x="16677" y="15495"/>
                    <a:pt x="15297" y="17216"/>
                    <a:pt x="15096" y="17216"/>
                  </a:cubicBezTo>
                  <a:cubicBezTo>
                    <a:pt x="15009" y="17216"/>
                    <a:pt x="15142" y="16895"/>
                    <a:pt x="15676" y="16007"/>
                  </a:cubicBezTo>
                  <a:cubicBezTo>
                    <a:pt x="15667" y="15940"/>
                    <a:pt x="15653" y="15874"/>
                    <a:pt x="15636" y="15810"/>
                  </a:cubicBezTo>
                  <a:cubicBezTo>
                    <a:pt x="16089" y="15360"/>
                    <a:pt x="16513" y="14881"/>
                    <a:pt x="16909" y="14381"/>
                  </a:cubicBezTo>
                  <a:close/>
                  <a:moveTo>
                    <a:pt x="17212" y="15444"/>
                  </a:moveTo>
                  <a:cubicBezTo>
                    <a:pt x="17264" y="15568"/>
                    <a:pt x="17322" y="15686"/>
                    <a:pt x="17388" y="15802"/>
                  </a:cubicBezTo>
                  <a:cubicBezTo>
                    <a:pt x="16695" y="16567"/>
                    <a:pt x="16297" y="17063"/>
                    <a:pt x="16124" y="17289"/>
                  </a:cubicBezTo>
                  <a:cubicBezTo>
                    <a:pt x="16305" y="17026"/>
                    <a:pt x="16701" y="16411"/>
                    <a:pt x="17212" y="15444"/>
                  </a:cubicBezTo>
                  <a:close/>
                  <a:moveTo>
                    <a:pt x="27835" y="15386"/>
                  </a:moveTo>
                  <a:cubicBezTo>
                    <a:pt x="27854" y="15386"/>
                    <a:pt x="27872" y="15386"/>
                    <a:pt x="27891" y="15386"/>
                  </a:cubicBezTo>
                  <a:cubicBezTo>
                    <a:pt x="27065" y="16001"/>
                    <a:pt x="26398" y="16760"/>
                    <a:pt x="25778" y="17566"/>
                  </a:cubicBezTo>
                  <a:cubicBezTo>
                    <a:pt x="26193" y="16884"/>
                    <a:pt x="26566" y="16177"/>
                    <a:pt x="26898" y="15449"/>
                  </a:cubicBezTo>
                  <a:cubicBezTo>
                    <a:pt x="27209" y="15409"/>
                    <a:pt x="27522" y="15386"/>
                    <a:pt x="27835" y="15386"/>
                  </a:cubicBezTo>
                  <a:close/>
                  <a:moveTo>
                    <a:pt x="17683" y="16220"/>
                  </a:moveTo>
                  <a:cubicBezTo>
                    <a:pt x="17838" y="16402"/>
                    <a:pt x="18020" y="16558"/>
                    <a:pt x="18225" y="16682"/>
                  </a:cubicBezTo>
                  <a:cubicBezTo>
                    <a:pt x="17465" y="17490"/>
                    <a:pt x="17132" y="17836"/>
                    <a:pt x="17052" y="17836"/>
                  </a:cubicBezTo>
                  <a:cubicBezTo>
                    <a:pt x="16942" y="17836"/>
                    <a:pt x="17297" y="17201"/>
                    <a:pt x="17683" y="16220"/>
                  </a:cubicBezTo>
                  <a:close/>
                  <a:moveTo>
                    <a:pt x="30899" y="16047"/>
                  </a:moveTo>
                  <a:cubicBezTo>
                    <a:pt x="31165" y="16137"/>
                    <a:pt x="31436" y="16232"/>
                    <a:pt x="31710" y="16333"/>
                  </a:cubicBezTo>
                  <a:cubicBezTo>
                    <a:pt x="30983" y="16919"/>
                    <a:pt x="30293" y="17554"/>
                    <a:pt x="29649" y="18235"/>
                  </a:cubicBezTo>
                  <a:cubicBezTo>
                    <a:pt x="30111" y="17534"/>
                    <a:pt x="30530" y="16803"/>
                    <a:pt x="30899" y="16047"/>
                  </a:cubicBezTo>
                  <a:close/>
                  <a:moveTo>
                    <a:pt x="18592" y="16867"/>
                  </a:moveTo>
                  <a:cubicBezTo>
                    <a:pt x="18690" y="16907"/>
                    <a:pt x="18791" y="16939"/>
                    <a:pt x="18892" y="16968"/>
                  </a:cubicBezTo>
                  <a:cubicBezTo>
                    <a:pt x="18047" y="17809"/>
                    <a:pt x="17614" y="18385"/>
                    <a:pt x="17611" y="18385"/>
                  </a:cubicBezTo>
                  <a:cubicBezTo>
                    <a:pt x="17609" y="18385"/>
                    <a:pt x="17932" y="17948"/>
                    <a:pt x="18592" y="16867"/>
                  </a:cubicBezTo>
                  <a:close/>
                  <a:moveTo>
                    <a:pt x="19400" y="17063"/>
                  </a:moveTo>
                  <a:cubicBezTo>
                    <a:pt x="19579" y="17084"/>
                    <a:pt x="19758" y="17094"/>
                    <a:pt x="19938" y="17094"/>
                  </a:cubicBezTo>
                  <a:cubicBezTo>
                    <a:pt x="19982" y="17094"/>
                    <a:pt x="20026" y="17093"/>
                    <a:pt x="20070" y="17092"/>
                  </a:cubicBezTo>
                  <a:lnTo>
                    <a:pt x="20070" y="17092"/>
                  </a:lnTo>
                  <a:cubicBezTo>
                    <a:pt x="19363" y="17840"/>
                    <a:pt x="18947" y="18357"/>
                    <a:pt x="18733" y="18651"/>
                  </a:cubicBezTo>
                  <a:cubicBezTo>
                    <a:pt x="18898" y="18354"/>
                    <a:pt x="19149" y="17823"/>
                    <a:pt x="19400" y="17063"/>
                  </a:cubicBezTo>
                  <a:close/>
                  <a:moveTo>
                    <a:pt x="32097" y="16474"/>
                  </a:moveTo>
                  <a:cubicBezTo>
                    <a:pt x="32242" y="16529"/>
                    <a:pt x="32386" y="16587"/>
                    <a:pt x="32530" y="16645"/>
                  </a:cubicBezTo>
                  <a:cubicBezTo>
                    <a:pt x="31523" y="17638"/>
                    <a:pt x="30605" y="18712"/>
                    <a:pt x="29718" y="19806"/>
                  </a:cubicBezTo>
                  <a:lnTo>
                    <a:pt x="29716" y="19806"/>
                  </a:lnTo>
                  <a:cubicBezTo>
                    <a:pt x="30515" y="18700"/>
                    <a:pt x="31309" y="17592"/>
                    <a:pt x="32097" y="16474"/>
                  </a:cubicBezTo>
                  <a:close/>
                  <a:moveTo>
                    <a:pt x="34502" y="17563"/>
                  </a:moveTo>
                  <a:cubicBezTo>
                    <a:pt x="34733" y="17690"/>
                    <a:pt x="34958" y="17823"/>
                    <a:pt x="35178" y="17964"/>
                  </a:cubicBezTo>
                  <a:cubicBezTo>
                    <a:pt x="34170" y="18544"/>
                    <a:pt x="33281" y="19260"/>
                    <a:pt x="32467" y="20057"/>
                  </a:cubicBezTo>
                  <a:cubicBezTo>
                    <a:pt x="33142" y="19220"/>
                    <a:pt x="33821" y="18388"/>
                    <a:pt x="34502" y="17563"/>
                  </a:cubicBezTo>
                  <a:close/>
                  <a:moveTo>
                    <a:pt x="26283" y="15559"/>
                  </a:moveTo>
                  <a:cubicBezTo>
                    <a:pt x="24767" y="17118"/>
                    <a:pt x="23474" y="18853"/>
                    <a:pt x="22048" y="20496"/>
                  </a:cubicBezTo>
                  <a:cubicBezTo>
                    <a:pt x="22628" y="19823"/>
                    <a:pt x="24141" y="17722"/>
                    <a:pt x="24808" y="16278"/>
                  </a:cubicBezTo>
                  <a:cubicBezTo>
                    <a:pt x="24866" y="16157"/>
                    <a:pt x="24773" y="16035"/>
                    <a:pt x="24664" y="16035"/>
                  </a:cubicBezTo>
                  <a:cubicBezTo>
                    <a:pt x="24627" y="16035"/>
                    <a:pt x="24589" y="16049"/>
                    <a:pt x="24554" y="16082"/>
                  </a:cubicBezTo>
                  <a:cubicBezTo>
                    <a:pt x="23797" y="16792"/>
                    <a:pt x="23139" y="17525"/>
                    <a:pt x="22487" y="18331"/>
                  </a:cubicBezTo>
                  <a:cubicBezTo>
                    <a:pt x="22057" y="18857"/>
                    <a:pt x="21853" y="19060"/>
                    <a:pt x="21793" y="19060"/>
                  </a:cubicBezTo>
                  <a:cubicBezTo>
                    <a:pt x="21611" y="19060"/>
                    <a:pt x="22774" y="17173"/>
                    <a:pt x="22928" y="16899"/>
                  </a:cubicBezTo>
                  <a:cubicBezTo>
                    <a:pt x="22976" y="16815"/>
                    <a:pt x="22905" y="16739"/>
                    <a:pt x="22832" y="16739"/>
                  </a:cubicBezTo>
                  <a:cubicBezTo>
                    <a:pt x="22799" y="16739"/>
                    <a:pt x="22766" y="16754"/>
                    <a:pt x="22743" y="16792"/>
                  </a:cubicBezTo>
                  <a:cubicBezTo>
                    <a:pt x="22738" y="16798"/>
                    <a:pt x="22735" y="16806"/>
                    <a:pt x="22732" y="16812"/>
                  </a:cubicBezTo>
                  <a:cubicBezTo>
                    <a:pt x="22697" y="16779"/>
                    <a:pt x="22654" y="16758"/>
                    <a:pt x="22609" y="16758"/>
                  </a:cubicBezTo>
                  <a:cubicBezTo>
                    <a:pt x="22568" y="16758"/>
                    <a:pt x="22526" y="16776"/>
                    <a:pt x="22489" y="16821"/>
                  </a:cubicBezTo>
                  <a:cubicBezTo>
                    <a:pt x="22046" y="17363"/>
                    <a:pt x="21336" y="18652"/>
                    <a:pt x="21231" y="18652"/>
                  </a:cubicBezTo>
                  <a:cubicBezTo>
                    <a:pt x="21174" y="18652"/>
                    <a:pt x="21293" y="18280"/>
                    <a:pt x="21721" y="17219"/>
                  </a:cubicBezTo>
                  <a:cubicBezTo>
                    <a:pt x="21775" y="17084"/>
                    <a:pt x="21656" y="16991"/>
                    <a:pt x="21539" y="16991"/>
                  </a:cubicBezTo>
                  <a:cubicBezTo>
                    <a:pt x="21493" y="16991"/>
                    <a:pt x="21448" y="17006"/>
                    <a:pt x="21413" y="17037"/>
                  </a:cubicBezTo>
                  <a:cubicBezTo>
                    <a:pt x="20307" y="18026"/>
                    <a:pt x="19823" y="18755"/>
                    <a:pt x="19732" y="18904"/>
                  </a:cubicBezTo>
                  <a:lnTo>
                    <a:pt x="19732" y="18904"/>
                  </a:lnTo>
                  <a:cubicBezTo>
                    <a:pt x="19799" y="18784"/>
                    <a:pt x="20066" y="18272"/>
                    <a:pt x="20428" y="17219"/>
                  </a:cubicBezTo>
                  <a:cubicBezTo>
                    <a:pt x="20443" y="17167"/>
                    <a:pt x="20434" y="17112"/>
                    <a:pt x="20399" y="17072"/>
                  </a:cubicBezTo>
                  <a:cubicBezTo>
                    <a:pt x="20956" y="17020"/>
                    <a:pt x="21508" y="16922"/>
                    <a:pt x="22051" y="16778"/>
                  </a:cubicBezTo>
                  <a:cubicBezTo>
                    <a:pt x="23465" y="16422"/>
                    <a:pt x="24863" y="15851"/>
                    <a:pt x="26283" y="15559"/>
                  </a:cubicBezTo>
                  <a:close/>
                  <a:moveTo>
                    <a:pt x="28723" y="16523"/>
                  </a:moveTo>
                  <a:cubicBezTo>
                    <a:pt x="28745" y="16523"/>
                    <a:pt x="28603" y="16792"/>
                    <a:pt x="28183" y="17514"/>
                  </a:cubicBezTo>
                  <a:lnTo>
                    <a:pt x="28185" y="17517"/>
                  </a:lnTo>
                  <a:cubicBezTo>
                    <a:pt x="27265" y="19096"/>
                    <a:pt x="26035" y="20505"/>
                    <a:pt x="24886" y="21934"/>
                  </a:cubicBezTo>
                  <a:cubicBezTo>
                    <a:pt x="25668" y="20834"/>
                    <a:pt x="26433" y="19742"/>
                    <a:pt x="27201" y="18738"/>
                  </a:cubicBezTo>
                  <a:cubicBezTo>
                    <a:pt x="27442" y="18421"/>
                    <a:pt x="28664" y="16523"/>
                    <a:pt x="28723" y="16523"/>
                  </a:cubicBezTo>
                  <a:close/>
                  <a:moveTo>
                    <a:pt x="35027" y="19757"/>
                  </a:moveTo>
                  <a:cubicBezTo>
                    <a:pt x="35073" y="19757"/>
                    <a:pt x="34147" y="20878"/>
                    <a:pt x="33509" y="21613"/>
                  </a:cubicBezTo>
                  <a:cubicBezTo>
                    <a:pt x="33157" y="21977"/>
                    <a:pt x="32816" y="22352"/>
                    <a:pt x="32490" y="22739"/>
                  </a:cubicBezTo>
                  <a:cubicBezTo>
                    <a:pt x="32190" y="23065"/>
                    <a:pt x="31884" y="23393"/>
                    <a:pt x="31586" y="23722"/>
                  </a:cubicBezTo>
                  <a:lnTo>
                    <a:pt x="31586" y="23722"/>
                  </a:lnTo>
                  <a:cubicBezTo>
                    <a:pt x="32440" y="22682"/>
                    <a:pt x="33289" y="21662"/>
                    <a:pt x="34147" y="20701"/>
                  </a:cubicBezTo>
                  <a:cubicBezTo>
                    <a:pt x="34758" y="20016"/>
                    <a:pt x="35005" y="19757"/>
                    <a:pt x="35027" y="19757"/>
                  </a:cubicBezTo>
                  <a:close/>
                  <a:moveTo>
                    <a:pt x="28429" y="23607"/>
                  </a:moveTo>
                  <a:lnTo>
                    <a:pt x="28429" y="23607"/>
                  </a:lnTo>
                  <a:cubicBezTo>
                    <a:pt x="28323" y="23750"/>
                    <a:pt x="28217" y="23892"/>
                    <a:pt x="28112" y="24035"/>
                  </a:cubicBezTo>
                  <a:lnTo>
                    <a:pt x="28112" y="24035"/>
                  </a:lnTo>
                  <a:cubicBezTo>
                    <a:pt x="28197" y="23922"/>
                    <a:pt x="28281" y="23809"/>
                    <a:pt x="28364" y="23695"/>
                  </a:cubicBezTo>
                  <a:cubicBezTo>
                    <a:pt x="28386" y="23665"/>
                    <a:pt x="28407" y="23636"/>
                    <a:pt x="28429" y="23607"/>
                  </a:cubicBezTo>
                  <a:close/>
                  <a:moveTo>
                    <a:pt x="30141" y="16890"/>
                  </a:moveTo>
                  <a:cubicBezTo>
                    <a:pt x="28459" y="18908"/>
                    <a:pt x="26575" y="21742"/>
                    <a:pt x="24666" y="23960"/>
                  </a:cubicBezTo>
                  <a:cubicBezTo>
                    <a:pt x="24533" y="24115"/>
                    <a:pt x="24400" y="24271"/>
                    <a:pt x="24268" y="24427"/>
                  </a:cubicBezTo>
                  <a:lnTo>
                    <a:pt x="24268" y="24427"/>
                  </a:lnTo>
                  <a:cubicBezTo>
                    <a:pt x="26238" y="21929"/>
                    <a:pt x="28099" y="19336"/>
                    <a:pt x="30141" y="16890"/>
                  </a:cubicBezTo>
                  <a:close/>
                  <a:moveTo>
                    <a:pt x="40836" y="23328"/>
                  </a:moveTo>
                  <a:cubicBezTo>
                    <a:pt x="41041" y="23357"/>
                    <a:pt x="41246" y="23397"/>
                    <a:pt x="41445" y="23452"/>
                  </a:cubicBezTo>
                  <a:cubicBezTo>
                    <a:pt x="40868" y="23943"/>
                    <a:pt x="40354" y="24489"/>
                    <a:pt x="39872" y="25063"/>
                  </a:cubicBezTo>
                  <a:cubicBezTo>
                    <a:pt x="40233" y="24561"/>
                    <a:pt x="40574" y="24047"/>
                    <a:pt x="40859" y="23496"/>
                  </a:cubicBezTo>
                  <a:cubicBezTo>
                    <a:pt x="40885" y="23441"/>
                    <a:pt x="40877" y="23374"/>
                    <a:pt x="40836" y="23328"/>
                  </a:cubicBezTo>
                  <a:close/>
                  <a:moveTo>
                    <a:pt x="34630" y="18645"/>
                  </a:moveTo>
                  <a:cubicBezTo>
                    <a:pt x="34743" y="18645"/>
                    <a:pt x="34589" y="18938"/>
                    <a:pt x="33971" y="19725"/>
                  </a:cubicBezTo>
                  <a:lnTo>
                    <a:pt x="33971" y="19728"/>
                  </a:lnTo>
                  <a:cubicBezTo>
                    <a:pt x="33024" y="20929"/>
                    <a:pt x="31849" y="21974"/>
                    <a:pt x="30816" y="23106"/>
                  </a:cubicBezTo>
                  <a:cubicBezTo>
                    <a:pt x="30030" y="23966"/>
                    <a:pt x="29219" y="24803"/>
                    <a:pt x="28399" y="25632"/>
                  </a:cubicBezTo>
                  <a:cubicBezTo>
                    <a:pt x="29513" y="24102"/>
                    <a:pt x="30593" y="22543"/>
                    <a:pt x="31823" y="21099"/>
                  </a:cubicBezTo>
                  <a:cubicBezTo>
                    <a:pt x="32167" y="20699"/>
                    <a:pt x="34330" y="18645"/>
                    <a:pt x="34630" y="18645"/>
                  </a:cubicBezTo>
                  <a:close/>
                  <a:moveTo>
                    <a:pt x="35657" y="20447"/>
                  </a:moveTo>
                  <a:cubicBezTo>
                    <a:pt x="35605" y="20537"/>
                    <a:pt x="35674" y="20614"/>
                    <a:pt x="35755" y="20629"/>
                  </a:cubicBezTo>
                  <a:cubicBezTo>
                    <a:pt x="34597" y="22459"/>
                    <a:pt x="32201" y="24310"/>
                    <a:pt x="30934" y="25664"/>
                  </a:cubicBezTo>
                  <a:cubicBezTo>
                    <a:pt x="30587" y="26030"/>
                    <a:pt x="30247" y="26403"/>
                    <a:pt x="29909" y="26772"/>
                  </a:cubicBezTo>
                  <a:cubicBezTo>
                    <a:pt x="30198" y="26325"/>
                    <a:pt x="30481" y="25874"/>
                    <a:pt x="30778" y="25433"/>
                  </a:cubicBezTo>
                  <a:cubicBezTo>
                    <a:pt x="31185" y="24826"/>
                    <a:pt x="31615" y="24240"/>
                    <a:pt x="32060" y="23666"/>
                  </a:cubicBezTo>
                  <a:lnTo>
                    <a:pt x="32060" y="23669"/>
                  </a:lnTo>
                  <a:cubicBezTo>
                    <a:pt x="32611" y="23088"/>
                    <a:pt x="33160" y="22508"/>
                    <a:pt x="33682" y="21908"/>
                  </a:cubicBezTo>
                  <a:cubicBezTo>
                    <a:pt x="34441" y="21357"/>
                    <a:pt x="35494" y="20728"/>
                    <a:pt x="35657" y="20447"/>
                  </a:cubicBezTo>
                  <a:close/>
                  <a:moveTo>
                    <a:pt x="46186" y="25459"/>
                  </a:moveTo>
                  <a:cubicBezTo>
                    <a:pt x="46325" y="25548"/>
                    <a:pt x="46454" y="25646"/>
                    <a:pt x="46579" y="25753"/>
                  </a:cubicBezTo>
                  <a:cubicBezTo>
                    <a:pt x="46177" y="26180"/>
                    <a:pt x="45785" y="26614"/>
                    <a:pt x="45386" y="27044"/>
                  </a:cubicBezTo>
                  <a:cubicBezTo>
                    <a:pt x="45718" y="26550"/>
                    <a:pt x="45987" y="26019"/>
                    <a:pt x="46186" y="25459"/>
                  </a:cubicBezTo>
                  <a:close/>
                  <a:moveTo>
                    <a:pt x="31064" y="17263"/>
                  </a:moveTo>
                  <a:cubicBezTo>
                    <a:pt x="31197" y="17263"/>
                    <a:pt x="29285" y="19885"/>
                    <a:pt x="29080" y="20170"/>
                  </a:cubicBezTo>
                  <a:cubicBezTo>
                    <a:pt x="28108" y="21518"/>
                    <a:pt x="27109" y="22846"/>
                    <a:pt x="26104" y="24171"/>
                  </a:cubicBezTo>
                  <a:cubicBezTo>
                    <a:pt x="25772" y="24532"/>
                    <a:pt x="25434" y="24884"/>
                    <a:pt x="25085" y="25228"/>
                  </a:cubicBezTo>
                  <a:cubicBezTo>
                    <a:pt x="24354" y="25941"/>
                    <a:pt x="23607" y="26648"/>
                    <a:pt x="22899" y="27387"/>
                  </a:cubicBezTo>
                  <a:cubicBezTo>
                    <a:pt x="25604" y="24194"/>
                    <a:pt x="27957" y="20698"/>
                    <a:pt x="30749" y="17571"/>
                  </a:cubicBezTo>
                  <a:cubicBezTo>
                    <a:pt x="30942" y="17355"/>
                    <a:pt x="31039" y="17263"/>
                    <a:pt x="31064" y="17263"/>
                  </a:cubicBezTo>
                  <a:close/>
                  <a:moveTo>
                    <a:pt x="28367" y="15406"/>
                  </a:moveTo>
                  <a:cubicBezTo>
                    <a:pt x="28650" y="15432"/>
                    <a:pt x="28933" y="15478"/>
                    <a:pt x="29210" y="15545"/>
                  </a:cubicBezTo>
                  <a:cubicBezTo>
                    <a:pt x="27536" y="17771"/>
                    <a:pt x="25778" y="19930"/>
                    <a:pt x="24109" y="22159"/>
                  </a:cubicBezTo>
                  <a:cubicBezTo>
                    <a:pt x="23301" y="23244"/>
                    <a:pt x="22533" y="24350"/>
                    <a:pt x="21701" y="25418"/>
                  </a:cubicBezTo>
                  <a:cubicBezTo>
                    <a:pt x="21037" y="26279"/>
                    <a:pt x="19337" y="27217"/>
                    <a:pt x="18875" y="27996"/>
                  </a:cubicBezTo>
                  <a:cubicBezTo>
                    <a:pt x="21577" y="23438"/>
                    <a:pt x="25931" y="20184"/>
                    <a:pt x="28367" y="15418"/>
                  </a:cubicBezTo>
                  <a:cubicBezTo>
                    <a:pt x="28367" y="15415"/>
                    <a:pt x="28367" y="15412"/>
                    <a:pt x="28367" y="15406"/>
                  </a:cubicBezTo>
                  <a:close/>
                  <a:moveTo>
                    <a:pt x="44162" y="24509"/>
                  </a:moveTo>
                  <a:lnTo>
                    <a:pt x="44162" y="24509"/>
                  </a:lnTo>
                  <a:cubicBezTo>
                    <a:pt x="44748" y="24725"/>
                    <a:pt x="45343" y="24962"/>
                    <a:pt x="45868" y="25262"/>
                  </a:cubicBezTo>
                  <a:cubicBezTo>
                    <a:pt x="45161" y="25843"/>
                    <a:pt x="44485" y="26463"/>
                    <a:pt x="43847" y="27122"/>
                  </a:cubicBezTo>
                  <a:cubicBezTo>
                    <a:pt x="44272" y="26475"/>
                    <a:pt x="44662" y="25805"/>
                    <a:pt x="44965" y="25075"/>
                  </a:cubicBezTo>
                  <a:cubicBezTo>
                    <a:pt x="45008" y="24969"/>
                    <a:pt x="44911" y="24894"/>
                    <a:pt x="44817" y="24894"/>
                  </a:cubicBezTo>
                  <a:cubicBezTo>
                    <a:pt x="44780" y="24894"/>
                    <a:pt x="44744" y="24905"/>
                    <a:pt x="44716" y="24930"/>
                  </a:cubicBezTo>
                  <a:cubicBezTo>
                    <a:pt x="43536" y="25993"/>
                    <a:pt x="42430" y="27148"/>
                    <a:pt x="41362" y="28349"/>
                  </a:cubicBezTo>
                  <a:cubicBezTo>
                    <a:pt x="42312" y="27073"/>
                    <a:pt x="43250" y="25797"/>
                    <a:pt x="44165" y="24512"/>
                  </a:cubicBezTo>
                  <a:lnTo>
                    <a:pt x="44162" y="24509"/>
                  </a:lnTo>
                  <a:close/>
                  <a:moveTo>
                    <a:pt x="47332" y="26781"/>
                  </a:moveTo>
                  <a:cubicBezTo>
                    <a:pt x="47401" y="26951"/>
                    <a:pt x="47450" y="27133"/>
                    <a:pt x="47476" y="27318"/>
                  </a:cubicBezTo>
                  <a:cubicBezTo>
                    <a:pt x="47482" y="27353"/>
                    <a:pt x="47497" y="27384"/>
                    <a:pt x="47517" y="27413"/>
                  </a:cubicBezTo>
                  <a:cubicBezTo>
                    <a:pt x="47055" y="27754"/>
                    <a:pt x="46602" y="28109"/>
                    <a:pt x="46163" y="28490"/>
                  </a:cubicBezTo>
                  <a:cubicBezTo>
                    <a:pt x="46567" y="27930"/>
                    <a:pt x="46963" y="27361"/>
                    <a:pt x="47332" y="26781"/>
                  </a:cubicBezTo>
                  <a:close/>
                  <a:moveTo>
                    <a:pt x="29551" y="15623"/>
                  </a:moveTo>
                  <a:lnTo>
                    <a:pt x="29551" y="15623"/>
                  </a:lnTo>
                  <a:cubicBezTo>
                    <a:pt x="29571" y="15628"/>
                    <a:pt x="29589" y="15628"/>
                    <a:pt x="29609" y="15634"/>
                  </a:cubicBezTo>
                  <a:cubicBezTo>
                    <a:pt x="29900" y="15727"/>
                    <a:pt x="30221" y="15828"/>
                    <a:pt x="30553" y="15937"/>
                  </a:cubicBezTo>
                  <a:cubicBezTo>
                    <a:pt x="26882" y="20151"/>
                    <a:pt x="23875" y="24900"/>
                    <a:pt x="19962" y="28909"/>
                  </a:cubicBezTo>
                  <a:lnTo>
                    <a:pt x="19962" y="28909"/>
                  </a:lnTo>
                  <a:cubicBezTo>
                    <a:pt x="21381" y="27416"/>
                    <a:pt x="22850" y="25260"/>
                    <a:pt x="24164" y="23395"/>
                  </a:cubicBezTo>
                  <a:cubicBezTo>
                    <a:pt x="26014" y="20770"/>
                    <a:pt x="28151" y="18559"/>
                    <a:pt x="29551" y="15637"/>
                  </a:cubicBezTo>
                  <a:cubicBezTo>
                    <a:pt x="29554" y="15631"/>
                    <a:pt x="29551" y="15628"/>
                    <a:pt x="29551" y="15623"/>
                  </a:cubicBezTo>
                  <a:close/>
                  <a:moveTo>
                    <a:pt x="37050" y="23522"/>
                  </a:moveTo>
                  <a:cubicBezTo>
                    <a:pt x="37125" y="23522"/>
                    <a:pt x="36886" y="23893"/>
                    <a:pt x="36119" y="24876"/>
                  </a:cubicBezTo>
                  <a:cubicBezTo>
                    <a:pt x="34970" y="26348"/>
                    <a:pt x="33550" y="27679"/>
                    <a:pt x="32178" y="29021"/>
                  </a:cubicBezTo>
                  <a:cubicBezTo>
                    <a:pt x="32701" y="28334"/>
                    <a:pt x="33220" y="27647"/>
                    <a:pt x="33752" y="26966"/>
                  </a:cubicBezTo>
                  <a:cubicBezTo>
                    <a:pt x="34141" y="26463"/>
                    <a:pt x="36839" y="23522"/>
                    <a:pt x="37050" y="23522"/>
                  </a:cubicBezTo>
                  <a:close/>
                  <a:moveTo>
                    <a:pt x="50236" y="27581"/>
                  </a:moveTo>
                  <a:cubicBezTo>
                    <a:pt x="50499" y="27618"/>
                    <a:pt x="50756" y="27673"/>
                    <a:pt x="51013" y="27742"/>
                  </a:cubicBezTo>
                  <a:cubicBezTo>
                    <a:pt x="50314" y="28340"/>
                    <a:pt x="49624" y="28964"/>
                    <a:pt x="48940" y="29604"/>
                  </a:cubicBezTo>
                  <a:cubicBezTo>
                    <a:pt x="49422" y="28981"/>
                    <a:pt x="49867" y="28320"/>
                    <a:pt x="50236" y="27592"/>
                  </a:cubicBezTo>
                  <a:cubicBezTo>
                    <a:pt x="50239" y="27589"/>
                    <a:pt x="50236" y="27584"/>
                    <a:pt x="50236" y="27581"/>
                  </a:cubicBezTo>
                  <a:close/>
                  <a:moveTo>
                    <a:pt x="41731" y="23536"/>
                  </a:moveTo>
                  <a:lnTo>
                    <a:pt x="41731" y="23536"/>
                  </a:lnTo>
                  <a:cubicBezTo>
                    <a:pt x="41887" y="23588"/>
                    <a:pt x="42037" y="23651"/>
                    <a:pt x="42185" y="23727"/>
                  </a:cubicBezTo>
                  <a:cubicBezTo>
                    <a:pt x="42635" y="23963"/>
                    <a:pt x="43221" y="24168"/>
                    <a:pt x="43842" y="24391"/>
                  </a:cubicBezTo>
                  <a:cubicBezTo>
                    <a:pt x="42029" y="26004"/>
                    <a:pt x="40501" y="27930"/>
                    <a:pt x="38966" y="29850"/>
                  </a:cubicBezTo>
                  <a:cubicBezTo>
                    <a:pt x="40337" y="28066"/>
                    <a:pt x="41552" y="26212"/>
                    <a:pt x="42485" y="24255"/>
                  </a:cubicBezTo>
                  <a:cubicBezTo>
                    <a:pt x="42535" y="24149"/>
                    <a:pt x="42454" y="23997"/>
                    <a:pt x="42346" y="23997"/>
                  </a:cubicBezTo>
                  <a:cubicBezTo>
                    <a:pt x="42318" y="23997"/>
                    <a:pt x="42289" y="24007"/>
                    <a:pt x="42260" y="24030"/>
                  </a:cubicBezTo>
                  <a:cubicBezTo>
                    <a:pt x="41460" y="24645"/>
                    <a:pt x="40721" y="25340"/>
                    <a:pt x="40016" y="26082"/>
                  </a:cubicBezTo>
                  <a:cubicBezTo>
                    <a:pt x="40600" y="25268"/>
                    <a:pt x="41171" y="24448"/>
                    <a:pt x="41720" y="23602"/>
                  </a:cubicBezTo>
                  <a:cubicBezTo>
                    <a:pt x="41728" y="23582"/>
                    <a:pt x="41734" y="23559"/>
                    <a:pt x="41731" y="23536"/>
                  </a:cubicBezTo>
                  <a:close/>
                  <a:moveTo>
                    <a:pt x="35435" y="18137"/>
                  </a:moveTo>
                  <a:cubicBezTo>
                    <a:pt x="36416" y="18804"/>
                    <a:pt x="37216" y="19610"/>
                    <a:pt x="37623" y="20585"/>
                  </a:cubicBezTo>
                  <a:cubicBezTo>
                    <a:pt x="37609" y="20581"/>
                    <a:pt x="37595" y="20578"/>
                    <a:pt x="37582" y="20578"/>
                  </a:cubicBezTo>
                  <a:cubicBezTo>
                    <a:pt x="37546" y="20578"/>
                    <a:pt x="37513" y="20594"/>
                    <a:pt x="37490" y="20623"/>
                  </a:cubicBezTo>
                  <a:cubicBezTo>
                    <a:pt x="36492" y="21765"/>
                    <a:pt x="35505" y="22935"/>
                    <a:pt x="34521" y="24108"/>
                  </a:cubicBezTo>
                  <a:lnTo>
                    <a:pt x="34521" y="24108"/>
                  </a:lnTo>
                  <a:cubicBezTo>
                    <a:pt x="35467" y="22835"/>
                    <a:pt x="36364" y="21550"/>
                    <a:pt x="37184" y="20259"/>
                  </a:cubicBezTo>
                  <a:cubicBezTo>
                    <a:pt x="37247" y="20157"/>
                    <a:pt x="37150" y="20044"/>
                    <a:pt x="37052" y="20044"/>
                  </a:cubicBezTo>
                  <a:cubicBezTo>
                    <a:pt x="37019" y="20044"/>
                    <a:pt x="36986" y="20057"/>
                    <a:pt x="36959" y="20086"/>
                  </a:cubicBezTo>
                  <a:cubicBezTo>
                    <a:pt x="33983" y="23371"/>
                    <a:pt x="30917" y="26602"/>
                    <a:pt x="27905" y="29873"/>
                  </a:cubicBezTo>
                  <a:cubicBezTo>
                    <a:pt x="27940" y="29821"/>
                    <a:pt x="27978" y="29769"/>
                    <a:pt x="28009" y="29714"/>
                  </a:cubicBezTo>
                  <a:cubicBezTo>
                    <a:pt x="28321" y="29241"/>
                    <a:pt x="28627" y="28761"/>
                    <a:pt x="28933" y="28282"/>
                  </a:cubicBezTo>
                  <a:cubicBezTo>
                    <a:pt x="29970" y="27156"/>
                    <a:pt x="31003" y="26027"/>
                    <a:pt x="32051" y="24910"/>
                  </a:cubicBezTo>
                  <a:cubicBezTo>
                    <a:pt x="33463" y="23406"/>
                    <a:pt x="35885" y="21688"/>
                    <a:pt x="36564" y="19690"/>
                  </a:cubicBezTo>
                  <a:cubicBezTo>
                    <a:pt x="36587" y="19624"/>
                    <a:pt x="36555" y="19552"/>
                    <a:pt x="36491" y="19526"/>
                  </a:cubicBezTo>
                  <a:lnTo>
                    <a:pt x="36633" y="19283"/>
                  </a:lnTo>
                  <a:cubicBezTo>
                    <a:pt x="36684" y="19197"/>
                    <a:pt x="36609" y="19084"/>
                    <a:pt x="36519" y="19084"/>
                  </a:cubicBezTo>
                  <a:cubicBezTo>
                    <a:pt x="36497" y="19084"/>
                    <a:pt x="36475" y="19090"/>
                    <a:pt x="36454" y="19104"/>
                  </a:cubicBezTo>
                  <a:cubicBezTo>
                    <a:pt x="35957" y="19442"/>
                    <a:pt x="35478" y="19806"/>
                    <a:pt x="35022" y="20196"/>
                  </a:cubicBezTo>
                  <a:cubicBezTo>
                    <a:pt x="35299" y="19800"/>
                    <a:pt x="35550" y="19390"/>
                    <a:pt x="35778" y="18966"/>
                  </a:cubicBezTo>
                  <a:cubicBezTo>
                    <a:pt x="35832" y="18860"/>
                    <a:pt x="35746" y="18749"/>
                    <a:pt x="35651" y="18749"/>
                  </a:cubicBezTo>
                  <a:cubicBezTo>
                    <a:pt x="35619" y="18749"/>
                    <a:pt x="35585" y="18762"/>
                    <a:pt x="35556" y="18793"/>
                  </a:cubicBezTo>
                  <a:cubicBezTo>
                    <a:pt x="34461" y="19921"/>
                    <a:pt x="33387" y="21073"/>
                    <a:pt x="32326" y="22240"/>
                  </a:cubicBezTo>
                  <a:lnTo>
                    <a:pt x="32326" y="22240"/>
                  </a:lnTo>
                  <a:cubicBezTo>
                    <a:pt x="33471" y="20939"/>
                    <a:pt x="34527" y="19583"/>
                    <a:pt x="35435" y="18137"/>
                  </a:cubicBezTo>
                  <a:close/>
                  <a:moveTo>
                    <a:pt x="24629" y="24520"/>
                  </a:moveTo>
                  <a:lnTo>
                    <a:pt x="24629" y="24520"/>
                  </a:lnTo>
                  <a:cubicBezTo>
                    <a:pt x="23428" y="26163"/>
                    <a:pt x="22215" y="27777"/>
                    <a:pt x="20884" y="29203"/>
                  </a:cubicBezTo>
                  <a:lnTo>
                    <a:pt x="20887" y="29203"/>
                  </a:lnTo>
                  <a:cubicBezTo>
                    <a:pt x="20437" y="29685"/>
                    <a:pt x="20246" y="29877"/>
                    <a:pt x="20228" y="29877"/>
                  </a:cubicBezTo>
                  <a:cubicBezTo>
                    <a:pt x="20159" y="29877"/>
                    <a:pt x="22437" y="27259"/>
                    <a:pt x="22700" y="26925"/>
                  </a:cubicBezTo>
                  <a:cubicBezTo>
                    <a:pt x="23347" y="26117"/>
                    <a:pt x="23982" y="25317"/>
                    <a:pt x="24629" y="24520"/>
                  </a:cubicBezTo>
                  <a:close/>
                  <a:moveTo>
                    <a:pt x="51440" y="27884"/>
                  </a:moveTo>
                  <a:cubicBezTo>
                    <a:pt x="51715" y="27988"/>
                    <a:pt x="51977" y="28123"/>
                    <a:pt x="52223" y="28285"/>
                  </a:cubicBezTo>
                  <a:cubicBezTo>
                    <a:pt x="51481" y="28935"/>
                    <a:pt x="50745" y="29602"/>
                    <a:pt x="50014" y="30289"/>
                  </a:cubicBezTo>
                  <a:cubicBezTo>
                    <a:pt x="50540" y="29518"/>
                    <a:pt x="51016" y="28712"/>
                    <a:pt x="51440" y="27884"/>
                  </a:cubicBezTo>
                  <a:close/>
                  <a:moveTo>
                    <a:pt x="24837" y="25805"/>
                  </a:moveTo>
                  <a:lnTo>
                    <a:pt x="24837" y="25805"/>
                  </a:lnTo>
                  <a:cubicBezTo>
                    <a:pt x="23973" y="26908"/>
                    <a:pt x="23099" y="28002"/>
                    <a:pt x="22215" y="29088"/>
                  </a:cubicBezTo>
                  <a:cubicBezTo>
                    <a:pt x="21690" y="29726"/>
                    <a:pt x="21158" y="30364"/>
                    <a:pt x="20624" y="30996"/>
                  </a:cubicBezTo>
                  <a:cubicBezTo>
                    <a:pt x="21245" y="30257"/>
                    <a:pt x="21785" y="29070"/>
                    <a:pt x="22449" y="28291"/>
                  </a:cubicBezTo>
                  <a:cubicBezTo>
                    <a:pt x="23200" y="27419"/>
                    <a:pt x="24014" y="26611"/>
                    <a:pt x="24837" y="25805"/>
                  </a:cubicBezTo>
                  <a:close/>
                  <a:moveTo>
                    <a:pt x="32839" y="16772"/>
                  </a:moveTo>
                  <a:cubicBezTo>
                    <a:pt x="33041" y="16855"/>
                    <a:pt x="33243" y="16945"/>
                    <a:pt x="33446" y="17037"/>
                  </a:cubicBezTo>
                  <a:cubicBezTo>
                    <a:pt x="33428" y="17046"/>
                    <a:pt x="33411" y="17043"/>
                    <a:pt x="33394" y="17060"/>
                  </a:cubicBezTo>
                  <a:cubicBezTo>
                    <a:pt x="31490" y="19021"/>
                    <a:pt x="30034" y="21400"/>
                    <a:pt x="28429" y="23607"/>
                  </a:cubicBezTo>
                  <a:lnTo>
                    <a:pt x="28429" y="23607"/>
                  </a:lnTo>
                  <a:cubicBezTo>
                    <a:pt x="30050" y="21417"/>
                    <a:pt x="31696" y="19247"/>
                    <a:pt x="33613" y="17277"/>
                  </a:cubicBezTo>
                  <a:cubicBezTo>
                    <a:pt x="33653" y="17234"/>
                    <a:pt x="33662" y="17173"/>
                    <a:pt x="33636" y="17121"/>
                  </a:cubicBezTo>
                  <a:lnTo>
                    <a:pt x="33636" y="17121"/>
                  </a:lnTo>
                  <a:cubicBezTo>
                    <a:pt x="33835" y="17216"/>
                    <a:pt x="34035" y="17314"/>
                    <a:pt x="34231" y="17418"/>
                  </a:cubicBezTo>
                  <a:cubicBezTo>
                    <a:pt x="31812" y="19442"/>
                    <a:pt x="30030" y="21968"/>
                    <a:pt x="27986" y="24353"/>
                  </a:cubicBezTo>
                  <a:lnTo>
                    <a:pt x="27983" y="24353"/>
                  </a:lnTo>
                  <a:cubicBezTo>
                    <a:pt x="27804" y="24561"/>
                    <a:pt x="27611" y="24757"/>
                    <a:pt x="27426" y="24962"/>
                  </a:cubicBezTo>
                  <a:cubicBezTo>
                    <a:pt x="27655" y="24653"/>
                    <a:pt x="27883" y="24344"/>
                    <a:pt x="28112" y="24035"/>
                  </a:cubicBezTo>
                  <a:lnTo>
                    <a:pt x="28112" y="24035"/>
                  </a:lnTo>
                  <a:cubicBezTo>
                    <a:pt x="27814" y="24431"/>
                    <a:pt x="27506" y="24820"/>
                    <a:pt x="27201" y="25210"/>
                  </a:cubicBezTo>
                  <a:cubicBezTo>
                    <a:pt x="26967" y="25464"/>
                    <a:pt x="26739" y="25724"/>
                    <a:pt x="26502" y="25973"/>
                  </a:cubicBezTo>
                  <a:cubicBezTo>
                    <a:pt x="26696" y="25771"/>
                    <a:pt x="26889" y="25566"/>
                    <a:pt x="27083" y="25361"/>
                  </a:cubicBezTo>
                  <a:lnTo>
                    <a:pt x="27083" y="25361"/>
                  </a:lnTo>
                  <a:cubicBezTo>
                    <a:pt x="26292" y="26368"/>
                    <a:pt x="25486" y="27361"/>
                    <a:pt x="24655" y="28334"/>
                  </a:cubicBezTo>
                  <a:cubicBezTo>
                    <a:pt x="24086" y="28998"/>
                    <a:pt x="23029" y="29801"/>
                    <a:pt x="22215" y="30589"/>
                  </a:cubicBezTo>
                  <a:cubicBezTo>
                    <a:pt x="23358" y="29304"/>
                    <a:pt x="24559" y="28019"/>
                    <a:pt x="25769" y="26743"/>
                  </a:cubicBezTo>
                  <a:lnTo>
                    <a:pt x="25769" y="26743"/>
                  </a:lnTo>
                  <a:cubicBezTo>
                    <a:pt x="24375" y="28175"/>
                    <a:pt x="22954" y="29587"/>
                    <a:pt x="21620" y="31083"/>
                  </a:cubicBezTo>
                  <a:cubicBezTo>
                    <a:pt x="24577" y="25765"/>
                    <a:pt x="30143" y="22344"/>
                    <a:pt x="32839" y="16772"/>
                  </a:cubicBezTo>
                  <a:close/>
                  <a:moveTo>
                    <a:pt x="46743" y="28437"/>
                  </a:moveTo>
                  <a:cubicBezTo>
                    <a:pt x="46787" y="28437"/>
                    <a:pt x="46560" y="28734"/>
                    <a:pt x="45871" y="29524"/>
                  </a:cubicBezTo>
                  <a:lnTo>
                    <a:pt x="45776" y="29630"/>
                  </a:lnTo>
                  <a:cubicBezTo>
                    <a:pt x="45126" y="30228"/>
                    <a:pt x="44485" y="30834"/>
                    <a:pt x="43856" y="31449"/>
                  </a:cubicBezTo>
                  <a:cubicBezTo>
                    <a:pt x="43951" y="31325"/>
                    <a:pt x="44041" y="31195"/>
                    <a:pt x="44139" y="31071"/>
                  </a:cubicBezTo>
                  <a:cubicBezTo>
                    <a:pt x="44471" y="30651"/>
                    <a:pt x="46622" y="28437"/>
                    <a:pt x="46743" y="28437"/>
                  </a:cubicBezTo>
                  <a:close/>
                  <a:moveTo>
                    <a:pt x="53574" y="30410"/>
                  </a:moveTo>
                  <a:cubicBezTo>
                    <a:pt x="53606" y="30612"/>
                    <a:pt x="53617" y="30817"/>
                    <a:pt x="53614" y="31025"/>
                  </a:cubicBezTo>
                  <a:cubicBezTo>
                    <a:pt x="53603" y="31031"/>
                    <a:pt x="53588" y="31028"/>
                    <a:pt x="53577" y="31036"/>
                  </a:cubicBezTo>
                  <a:cubicBezTo>
                    <a:pt x="53311" y="31239"/>
                    <a:pt x="53054" y="31455"/>
                    <a:pt x="52800" y="31674"/>
                  </a:cubicBezTo>
                  <a:cubicBezTo>
                    <a:pt x="53080" y="31267"/>
                    <a:pt x="53337" y="30846"/>
                    <a:pt x="53574" y="30410"/>
                  </a:cubicBezTo>
                  <a:close/>
                  <a:moveTo>
                    <a:pt x="53138" y="29235"/>
                  </a:moveTo>
                  <a:cubicBezTo>
                    <a:pt x="53259" y="29425"/>
                    <a:pt x="53363" y="29630"/>
                    <a:pt x="53444" y="29844"/>
                  </a:cubicBezTo>
                  <a:cubicBezTo>
                    <a:pt x="53484" y="29954"/>
                    <a:pt x="53496" y="30072"/>
                    <a:pt x="53522" y="30188"/>
                  </a:cubicBezTo>
                  <a:cubicBezTo>
                    <a:pt x="53495" y="30171"/>
                    <a:pt x="53465" y="30163"/>
                    <a:pt x="53435" y="30163"/>
                  </a:cubicBezTo>
                  <a:cubicBezTo>
                    <a:pt x="53397" y="30163"/>
                    <a:pt x="53359" y="30176"/>
                    <a:pt x="53328" y="30202"/>
                  </a:cubicBezTo>
                  <a:cubicBezTo>
                    <a:pt x="52581" y="30826"/>
                    <a:pt x="51859" y="31484"/>
                    <a:pt x="51152" y="32162"/>
                  </a:cubicBezTo>
                  <a:cubicBezTo>
                    <a:pt x="51899" y="31250"/>
                    <a:pt x="52584" y="30289"/>
                    <a:pt x="53138" y="29235"/>
                  </a:cubicBezTo>
                  <a:close/>
                  <a:moveTo>
                    <a:pt x="28740" y="24633"/>
                  </a:moveTo>
                  <a:lnTo>
                    <a:pt x="28425" y="25069"/>
                  </a:lnTo>
                  <a:cubicBezTo>
                    <a:pt x="27689" y="26088"/>
                    <a:pt x="26863" y="27052"/>
                    <a:pt x="26020" y="28008"/>
                  </a:cubicBezTo>
                  <a:cubicBezTo>
                    <a:pt x="24854" y="29163"/>
                    <a:pt x="23688" y="30318"/>
                    <a:pt x="22553" y="31504"/>
                  </a:cubicBezTo>
                  <a:cubicBezTo>
                    <a:pt x="21862" y="32228"/>
                    <a:pt x="21595" y="32501"/>
                    <a:pt x="21586" y="32501"/>
                  </a:cubicBezTo>
                  <a:cubicBezTo>
                    <a:pt x="21563" y="32501"/>
                    <a:pt x="23290" y="30645"/>
                    <a:pt x="23797" y="30098"/>
                  </a:cubicBezTo>
                  <a:cubicBezTo>
                    <a:pt x="24874" y="28938"/>
                    <a:pt x="25980" y="27815"/>
                    <a:pt x="27031" y="26631"/>
                  </a:cubicBezTo>
                  <a:cubicBezTo>
                    <a:pt x="27611" y="25973"/>
                    <a:pt x="28177" y="25306"/>
                    <a:pt x="28740" y="24633"/>
                  </a:cubicBezTo>
                  <a:close/>
                  <a:moveTo>
                    <a:pt x="30533" y="25320"/>
                  </a:moveTo>
                  <a:lnTo>
                    <a:pt x="30533" y="25320"/>
                  </a:lnTo>
                  <a:cubicBezTo>
                    <a:pt x="30059" y="26004"/>
                    <a:pt x="29597" y="26706"/>
                    <a:pt x="29138" y="27416"/>
                  </a:cubicBezTo>
                  <a:cubicBezTo>
                    <a:pt x="29002" y="27627"/>
                    <a:pt x="28867" y="27838"/>
                    <a:pt x="28731" y="28048"/>
                  </a:cubicBezTo>
                  <a:cubicBezTo>
                    <a:pt x="27126" y="29798"/>
                    <a:pt x="25506" y="31539"/>
                    <a:pt x="23841" y="33236"/>
                  </a:cubicBezTo>
                  <a:lnTo>
                    <a:pt x="23838" y="33236"/>
                  </a:lnTo>
                  <a:cubicBezTo>
                    <a:pt x="26107" y="30820"/>
                    <a:pt x="28174" y="28063"/>
                    <a:pt x="30310" y="25568"/>
                  </a:cubicBezTo>
                  <a:cubicBezTo>
                    <a:pt x="30382" y="25485"/>
                    <a:pt x="30458" y="25404"/>
                    <a:pt x="30533" y="25320"/>
                  </a:cubicBezTo>
                  <a:close/>
                  <a:moveTo>
                    <a:pt x="43821" y="26129"/>
                  </a:moveTo>
                  <a:lnTo>
                    <a:pt x="43821" y="26129"/>
                  </a:lnTo>
                  <a:cubicBezTo>
                    <a:pt x="42722" y="27272"/>
                    <a:pt x="42046" y="28981"/>
                    <a:pt x="40845" y="30199"/>
                  </a:cubicBezTo>
                  <a:cubicBezTo>
                    <a:pt x="39852" y="31210"/>
                    <a:pt x="38888" y="32220"/>
                    <a:pt x="37938" y="33245"/>
                  </a:cubicBezTo>
                  <a:cubicBezTo>
                    <a:pt x="39220" y="31617"/>
                    <a:pt x="40481" y="29980"/>
                    <a:pt x="41760" y="28395"/>
                  </a:cubicBezTo>
                  <a:lnTo>
                    <a:pt x="41757" y="28395"/>
                  </a:lnTo>
                  <a:cubicBezTo>
                    <a:pt x="42404" y="27604"/>
                    <a:pt x="43094" y="26847"/>
                    <a:pt x="43821" y="26129"/>
                  </a:cubicBezTo>
                  <a:close/>
                  <a:moveTo>
                    <a:pt x="46448" y="27726"/>
                  </a:moveTo>
                  <a:cubicBezTo>
                    <a:pt x="46467" y="27726"/>
                    <a:pt x="46001" y="28267"/>
                    <a:pt x="44676" y="29757"/>
                  </a:cubicBezTo>
                  <a:cubicBezTo>
                    <a:pt x="43614" y="30953"/>
                    <a:pt x="42534" y="32125"/>
                    <a:pt x="41448" y="33288"/>
                  </a:cubicBezTo>
                  <a:cubicBezTo>
                    <a:pt x="42006" y="32653"/>
                    <a:pt x="42563" y="32024"/>
                    <a:pt x="43111" y="31380"/>
                  </a:cubicBezTo>
                  <a:lnTo>
                    <a:pt x="43108" y="31380"/>
                  </a:lnTo>
                  <a:cubicBezTo>
                    <a:pt x="43695" y="30690"/>
                    <a:pt x="46402" y="27726"/>
                    <a:pt x="46448" y="27726"/>
                  </a:cubicBezTo>
                  <a:close/>
                  <a:moveTo>
                    <a:pt x="31523" y="23128"/>
                  </a:moveTo>
                  <a:cubicBezTo>
                    <a:pt x="28721" y="26244"/>
                    <a:pt x="25999" y="29445"/>
                    <a:pt x="23205" y="32552"/>
                  </a:cubicBezTo>
                  <a:cubicBezTo>
                    <a:pt x="22795" y="33104"/>
                    <a:pt x="22244" y="33531"/>
                    <a:pt x="21609" y="33794"/>
                  </a:cubicBezTo>
                  <a:cubicBezTo>
                    <a:pt x="22178" y="32930"/>
                    <a:pt x="22821" y="32119"/>
                    <a:pt x="23532" y="31366"/>
                  </a:cubicBezTo>
                  <a:cubicBezTo>
                    <a:pt x="24467" y="30315"/>
                    <a:pt x="25463" y="29330"/>
                    <a:pt x="26372" y="28256"/>
                  </a:cubicBezTo>
                  <a:cubicBezTo>
                    <a:pt x="26424" y="28196"/>
                    <a:pt x="26468" y="28132"/>
                    <a:pt x="26517" y="28074"/>
                  </a:cubicBezTo>
                  <a:cubicBezTo>
                    <a:pt x="28224" y="26457"/>
                    <a:pt x="29941" y="24836"/>
                    <a:pt x="31523" y="23128"/>
                  </a:cubicBezTo>
                  <a:close/>
                  <a:moveTo>
                    <a:pt x="44038" y="31631"/>
                  </a:moveTo>
                  <a:cubicBezTo>
                    <a:pt x="43244" y="32546"/>
                    <a:pt x="42450" y="33461"/>
                    <a:pt x="41656" y="34377"/>
                  </a:cubicBezTo>
                  <a:lnTo>
                    <a:pt x="41653" y="34377"/>
                  </a:lnTo>
                  <a:cubicBezTo>
                    <a:pt x="42026" y="33877"/>
                    <a:pt x="42407" y="33386"/>
                    <a:pt x="42773" y="32887"/>
                  </a:cubicBezTo>
                  <a:cubicBezTo>
                    <a:pt x="43189" y="32463"/>
                    <a:pt x="43617" y="32047"/>
                    <a:pt x="44038" y="31631"/>
                  </a:cubicBezTo>
                  <a:close/>
                  <a:moveTo>
                    <a:pt x="53493" y="32064"/>
                  </a:moveTo>
                  <a:lnTo>
                    <a:pt x="53493" y="32064"/>
                  </a:lnTo>
                  <a:cubicBezTo>
                    <a:pt x="53276" y="32985"/>
                    <a:pt x="52838" y="33897"/>
                    <a:pt x="52402" y="34697"/>
                  </a:cubicBezTo>
                  <a:lnTo>
                    <a:pt x="52402" y="34694"/>
                  </a:lnTo>
                  <a:cubicBezTo>
                    <a:pt x="52101" y="34818"/>
                    <a:pt x="51807" y="34960"/>
                    <a:pt x="51524" y="35116"/>
                  </a:cubicBezTo>
                  <a:cubicBezTo>
                    <a:pt x="52335" y="34137"/>
                    <a:pt x="53028" y="33118"/>
                    <a:pt x="53493" y="32064"/>
                  </a:cubicBezTo>
                  <a:close/>
                  <a:moveTo>
                    <a:pt x="41373" y="25104"/>
                  </a:moveTo>
                  <a:cubicBezTo>
                    <a:pt x="41579" y="25104"/>
                    <a:pt x="39508" y="28176"/>
                    <a:pt x="39072" y="28704"/>
                  </a:cubicBezTo>
                  <a:cubicBezTo>
                    <a:pt x="38059" y="29939"/>
                    <a:pt x="37046" y="31169"/>
                    <a:pt x="35998" y="32376"/>
                  </a:cubicBezTo>
                  <a:cubicBezTo>
                    <a:pt x="35163" y="33340"/>
                    <a:pt x="34312" y="34290"/>
                    <a:pt x="33457" y="35234"/>
                  </a:cubicBezTo>
                  <a:cubicBezTo>
                    <a:pt x="34358" y="33944"/>
                    <a:pt x="35285" y="32668"/>
                    <a:pt x="36275" y="31435"/>
                  </a:cubicBezTo>
                  <a:cubicBezTo>
                    <a:pt x="37715" y="29636"/>
                    <a:pt x="39078" y="27765"/>
                    <a:pt x="40542" y="25993"/>
                  </a:cubicBezTo>
                  <a:cubicBezTo>
                    <a:pt x="41067" y="25356"/>
                    <a:pt x="41313" y="25104"/>
                    <a:pt x="41373" y="25104"/>
                  </a:cubicBezTo>
                  <a:close/>
                  <a:moveTo>
                    <a:pt x="46818" y="25981"/>
                  </a:moveTo>
                  <a:cubicBezTo>
                    <a:pt x="46954" y="26123"/>
                    <a:pt x="47069" y="26282"/>
                    <a:pt x="47170" y="26452"/>
                  </a:cubicBezTo>
                  <a:cubicBezTo>
                    <a:pt x="44078" y="29550"/>
                    <a:pt x="40966" y="32763"/>
                    <a:pt x="37920" y="36057"/>
                  </a:cubicBezTo>
                  <a:cubicBezTo>
                    <a:pt x="40807" y="32630"/>
                    <a:pt x="43744" y="29244"/>
                    <a:pt x="46818" y="25981"/>
                  </a:cubicBezTo>
                  <a:close/>
                  <a:moveTo>
                    <a:pt x="37710" y="20834"/>
                  </a:moveTo>
                  <a:cubicBezTo>
                    <a:pt x="37817" y="21131"/>
                    <a:pt x="37880" y="21443"/>
                    <a:pt x="37906" y="21760"/>
                  </a:cubicBezTo>
                  <a:cubicBezTo>
                    <a:pt x="37871" y="21763"/>
                    <a:pt x="37837" y="21778"/>
                    <a:pt x="37814" y="21804"/>
                  </a:cubicBezTo>
                  <a:cubicBezTo>
                    <a:pt x="35140" y="24636"/>
                    <a:pt x="32790" y="27728"/>
                    <a:pt x="30426" y="30811"/>
                  </a:cubicBezTo>
                  <a:cubicBezTo>
                    <a:pt x="29621" y="31689"/>
                    <a:pt x="25190" y="36479"/>
                    <a:pt x="24922" y="36479"/>
                  </a:cubicBezTo>
                  <a:cubicBezTo>
                    <a:pt x="24831" y="36479"/>
                    <a:pt x="25226" y="35918"/>
                    <a:pt x="26421" y="34449"/>
                  </a:cubicBezTo>
                  <a:lnTo>
                    <a:pt x="26421" y="34452"/>
                  </a:lnTo>
                  <a:cubicBezTo>
                    <a:pt x="30180" y="29830"/>
                    <a:pt x="34756" y="26088"/>
                    <a:pt x="37710" y="20834"/>
                  </a:cubicBezTo>
                  <a:close/>
                  <a:moveTo>
                    <a:pt x="37860" y="22511"/>
                  </a:moveTo>
                  <a:cubicBezTo>
                    <a:pt x="37857" y="22549"/>
                    <a:pt x="37874" y="22586"/>
                    <a:pt x="37906" y="22606"/>
                  </a:cubicBezTo>
                  <a:cubicBezTo>
                    <a:pt x="38328" y="22933"/>
                    <a:pt x="38804" y="23071"/>
                    <a:pt x="39306" y="23152"/>
                  </a:cubicBezTo>
                  <a:cubicBezTo>
                    <a:pt x="37242" y="25361"/>
                    <a:pt x="35342" y="27696"/>
                    <a:pt x="33269" y="29885"/>
                  </a:cubicBezTo>
                  <a:cubicBezTo>
                    <a:pt x="33887" y="29111"/>
                    <a:pt x="34494" y="28326"/>
                    <a:pt x="35097" y="27540"/>
                  </a:cubicBezTo>
                  <a:cubicBezTo>
                    <a:pt x="36272" y="26123"/>
                    <a:pt x="37427" y="24691"/>
                    <a:pt x="38489" y="23175"/>
                  </a:cubicBezTo>
                  <a:cubicBezTo>
                    <a:pt x="38563" y="23069"/>
                    <a:pt x="38451" y="22940"/>
                    <a:pt x="38345" y="22940"/>
                  </a:cubicBezTo>
                  <a:cubicBezTo>
                    <a:pt x="38310" y="22940"/>
                    <a:pt x="38276" y="22954"/>
                    <a:pt x="38250" y="22987"/>
                  </a:cubicBezTo>
                  <a:cubicBezTo>
                    <a:pt x="37025" y="24526"/>
                    <a:pt x="35836" y="26091"/>
                    <a:pt x="34635" y="27641"/>
                  </a:cubicBezTo>
                  <a:cubicBezTo>
                    <a:pt x="33304" y="29235"/>
                    <a:pt x="31901" y="30944"/>
                    <a:pt x="31503" y="31426"/>
                  </a:cubicBezTo>
                  <a:cubicBezTo>
                    <a:pt x="31205" y="31787"/>
                    <a:pt x="30960" y="32099"/>
                    <a:pt x="30726" y="32405"/>
                  </a:cubicBezTo>
                  <a:cubicBezTo>
                    <a:pt x="29487" y="33574"/>
                    <a:pt x="28295" y="34738"/>
                    <a:pt x="27239" y="36019"/>
                  </a:cubicBezTo>
                  <a:cubicBezTo>
                    <a:pt x="27036" y="36210"/>
                    <a:pt x="26840" y="36406"/>
                    <a:pt x="26632" y="36591"/>
                  </a:cubicBezTo>
                  <a:cubicBezTo>
                    <a:pt x="26038" y="37117"/>
                    <a:pt x="25762" y="37323"/>
                    <a:pt x="25694" y="37323"/>
                  </a:cubicBezTo>
                  <a:cubicBezTo>
                    <a:pt x="25460" y="37323"/>
                    <a:pt x="27632" y="34939"/>
                    <a:pt x="27761" y="34781"/>
                  </a:cubicBezTo>
                  <a:cubicBezTo>
                    <a:pt x="28376" y="34027"/>
                    <a:pt x="29205" y="32930"/>
                    <a:pt x="29796" y="32159"/>
                  </a:cubicBezTo>
                  <a:cubicBezTo>
                    <a:pt x="30123" y="31732"/>
                    <a:pt x="30446" y="31305"/>
                    <a:pt x="30769" y="30878"/>
                  </a:cubicBezTo>
                  <a:cubicBezTo>
                    <a:pt x="31471" y="30121"/>
                    <a:pt x="32167" y="29359"/>
                    <a:pt x="32862" y="28594"/>
                  </a:cubicBezTo>
                  <a:cubicBezTo>
                    <a:pt x="34678" y="26585"/>
                    <a:pt x="36864" y="25040"/>
                    <a:pt x="37860" y="22511"/>
                  </a:cubicBezTo>
                  <a:close/>
                  <a:moveTo>
                    <a:pt x="28575" y="35142"/>
                  </a:moveTo>
                  <a:cubicBezTo>
                    <a:pt x="27504" y="36380"/>
                    <a:pt x="26098" y="37936"/>
                    <a:pt x="25942" y="38245"/>
                  </a:cubicBezTo>
                  <a:cubicBezTo>
                    <a:pt x="26234" y="37665"/>
                    <a:pt x="26600" y="37116"/>
                    <a:pt x="27002" y="36585"/>
                  </a:cubicBezTo>
                  <a:cubicBezTo>
                    <a:pt x="27542" y="36120"/>
                    <a:pt x="28067" y="35638"/>
                    <a:pt x="28575" y="35142"/>
                  </a:cubicBezTo>
                  <a:close/>
                  <a:moveTo>
                    <a:pt x="39745" y="23207"/>
                  </a:moveTo>
                  <a:cubicBezTo>
                    <a:pt x="40040" y="23239"/>
                    <a:pt x="40334" y="23265"/>
                    <a:pt x="40634" y="23299"/>
                  </a:cubicBezTo>
                  <a:cubicBezTo>
                    <a:pt x="40628" y="23305"/>
                    <a:pt x="40623" y="23302"/>
                    <a:pt x="40617" y="23308"/>
                  </a:cubicBezTo>
                  <a:cubicBezTo>
                    <a:pt x="38336" y="25846"/>
                    <a:pt x="36027" y="28499"/>
                    <a:pt x="33815" y="31233"/>
                  </a:cubicBezTo>
                  <a:cubicBezTo>
                    <a:pt x="33544" y="31504"/>
                    <a:pt x="33281" y="31773"/>
                    <a:pt x="33044" y="32038"/>
                  </a:cubicBezTo>
                  <a:cubicBezTo>
                    <a:pt x="31898" y="33317"/>
                    <a:pt x="30764" y="34608"/>
                    <a:pt x="29617" y="35884"/>
                  </a:cubicBezTo>
                  <a:cubicBezTo>
                    <a:pt x="28849" y="36730"/>
                    <a:pt x="28070" y="37561"/>
                    <a:pt x="27273" y="38378"/>
                  </a:cubicBezTo>
                  <a:cubicBezTo>
                    <a:pt x="27874" y="37656"/>
                    <a:pt x="28471" y="36935"/>
                    <a:pt x="29063" y="36207"/>
                  </a:cubicBezTo>
                  <a:cubicBezTo>
                    <a:pt x="32588" y="31914"/>
                    <a:pt x="37161" y="28178"/>
                    <a:pt x="39745" y="23207"/>
                  </a:cubicBezTo>
                  <a:close/>
                  <a:moveTo>
                    <a:pt x="38919" y="26276"/>
                  </a:moveTo>
                  <a:lnTo>
                    <a:pt x="38919" y="26276"/>
                  </a:lnTo>
                  <a:cubicBezTo>
                    <a:pt x="38065" y="27431"/>
                    <a:pt x="37268" y="28637"/>
                    <a:pt x="36338" y="29737"/>
                  </a:cubicBezTo>
                  <a:cubicBezTo>
                    <a:pt x="33656" y="32919"/>
                    <a:pt x="30963" y="36089"/>
                    <a:pt x="28217" y="39218"/>
                  </a:cubicBezTo>
                  <a:cubicBezTo>
                    <a:pt x="27980" y="39489"/>
                    <a:pt x="27878" y="39603"/>
                    <a:pt x="27874" y="39603"/>
                  </a:cubicBezTo>
                  <a:cubicBezTo>
                    <a:pt x="27853" y="39603"/>
                    <a:pt x="30352" y="36681"/>
                    <a:pt x="30533" y="36461"/>
                  </a:cubicBezTo>
                  <a:cubicBezTo>
                    <a:pt x="31130" y="35742"/>
                    <a:pt x="31823" y="34735"/>
                    <a:pt x="32354" y="33990"/>
                  </a:cubicBezTo>
                  <a:cubicBezTo>
                    <a:pt x="34046" y="31637"/>
                    <a:pt x="36650" y="29209"/>
                    <a:pt x="38550" y="26700"/>
                  </a:cubicBezTo>
                  <a:cubicBezTo>
                    <a:pt x="38674" y="26562"/>
                    <a:pt x="38798" y="26417"/>
                    <a:pt x="38919" y="26276"/>
                  </a:cubicBezTo>
                  <a:close/>
                  <a:moveTo>
                    <a:pt x="48665" y="27473"/>
                  </a:moveTo>
                  <a:cubicBezTo>
                    <a:pt x="49060" y="27473"/>
                    <a:pt x="49455" y="27493"/>
                    <a:pt x="49850" y="27532"/>
                  </a:cubicBezTo>
                  <a:cubicBezTo>
                    <a:pt x="45565" y="31140"/>
                    <a:pt x="41743" y="35546"/>
                    <a:pt x="38013" y="39836"/>
                  </a:cubicBezTo>
                  <a:cubicBezTo>
                    <a:pt x="39722" y="37806"/>
                    <a:pt x="41454" y="35800"/>
                    <a:pt x="43259" y="33843"/>
                  </a:cubicBezTo>
                  <a:cubicBezTo>
                    <a:pt x="45066" y="31888"/>
                    <a:pt x="47300" y="29991"/>
                    <a:pt x="48507" y="27589"/>
                  </a:cubicBezTo>
                  <a:cubicBezTo>
                    <a:pt x="48527" y="27555"/>
                    <a:pt x="48530" y="27511"/>
                    <a:pt x="48516" y="27474"/>
                  </a:cubicBezTo>
                  <a:cubicBezTo>
                    <a:pt x="48565" y="27473"/>
                    <a:pt x="48615" y="27473"/>
                    <a:pt x="48665" y="27473"/>
                  </a:cubicBezTo>
                  <a:close/>
                  <a:moveTo>
                    <a:pt x="34771" y="32783"/>
                  </a:moveTo>
                  <a:lnTo>
                    <a:pt x="34771" y="32783"/>
                  </a:lnTo>
                  <a:cubicBezTo>
                    <a:pt x="34560" y="33066"/>
                    <a:pt x="34349" y="33349"/>
                    <a:pt x="34138" y="33623"/>
                  </a:cubicBezTo>
                  <a:cubicBezTo>
                    <a:pt x="33151" y="34899"/>
                    <a:pt x="32239" y="36224"/>
                    <a:pt x="31341" y="37564"/>
                  </a:cubicBezTo>
                  <a:cubicBezTo>
                    <a:pt x="30980" y="37959"/>
                    <a:pt x="30616" y="38358"/>
                    <a:pt x="30253" y="38756"/>
                  </a:cubicBezTo>
                  <a:cubicBezTo>
                    <a:pt x="29554" y="39527"/>
                    <a:pt x="28500" y="40647"/>
                    <a:pt x="27954" y="41464"/>
                  </a:cubicBezTo>
                  <a:cubicBezTo>
                    <a:pt x="29135" y="39695"/>
                    <a:pt x="30489" y="38040"/>
                    <a:pt x="31823" y="36383"/>
                  </a:cubicBezTo>
                  <a:cubicBezTo>
                    <a:pt x="32796" y="35173"/>
                    <a:pt x="33786" y="33978"/>
                    <a:pt x="34771" y="32783"/>
                  </a:cubicBezTo>
                  <a:close/>
                  <a:moveTo>
                    <a:pt x="51159" y="29727"/>
                  </a:moveTo>
                  <a:cubicBezTo>
                    <a:pt x="51208" y="29727"/>
                    <a:pt x="50752" y="30319"/>
                    <a:pt x="49466" y="31888"/>
                  </a:cubicBezTo>
                  <a:cubicBezTo>
                    <a:pt x="45715" y="36461"/>
                    <a:pt x="41223" y="40376"/>
                    <a:pt x="37187" y="44698"/>
                  </a:cubicBezTo>
                  <a:cubicBezTo>
                    <a:pt x="37447" y="44380"/>
                    <a:pt x="37698" y="44057"/>
                    <a:pt x="37961" y="43745"/>
                  </a:cubicBezTo>
                  <a:cubicBezTo>
                    <a:pt x="39208" y="42264"/>
                    <a:pt x="40484" y="40841"/>
                    <a:pt x="41801" y="39455"/>
                  </a:cubicBezTo>
                  <a:cubicBezTo>
                    <a:pt x="43004" y="38268"/>
                    <a:pt x="44237" y="37062"/>
                    <a:pt x="45427" y="35820"/>
                  </a:cubicBezTo>
                  <a:cubicBezTo>
                    <a:pt x="45620" y="35638"/>
                    <a:pt x="45805" y="35451"/>
                    <a:pt x="45998" y="35266"/>
                  </a:cubicBezTo>
                  <a:cubicBezTo>
                    <a:pt x="46841" y="34470"/>
                    <a:pt x="51020" y="29727"/>
                    <a:pt x="51159" y="29727"/>
                  </a:cubicBezTo>
                  <a:close/>
                  <a:moveTo>
                    <a:pt x="51261" y="39302"/>
                  </a:moveTo>
                  <a:lnTo>
                    <a:pt x="51261" y="39305"/>
                  </a:lnTo>
                  <a:cubicBezTo>
                    <a:pt x="51091" y="39686"/>
                    <a:pt x="50863" y="40053"/>
                    <a:pt x="50612" y="40411"/>
                  </a:cubicBezTo>
                  <a:cubicBezTo>
                    <a:pt x="50060" y="40754"/>
                    <a:pt x="49601" y="41378"/>
                    <a:pt x="49220" y="41880"/>
                  </a:cubicBezTo>
                  <a:cubicBezTo>
                    <a:pt x="49093" y="42047"/>
                    <a:pt x="48963" y="42221"/>
                    <a:pt x="48833" y="42400"/>
                  </a:cubicBezTo>
                  <a:cubicBezTo>
                    <a:pt x="47938" y="43234"/>
                    <a:pt x="46963" y="44013"/>
                    <a:pt x="46094" y="44764"/>
                  </a:cubicBezTo>
                  <a:cubicBezTo>
                    <a:pt x="47453" y="43404"/>
                    <a:pt x="48738" y="41995"/>
                    <a:pt x="49812" y="40509"/>
                  </a:cubicBezTo>
                  <a:cubicBezTo>
                    <a:pt x="50499" y="39983"/>
                    <a:pt x="51198" y="39446"/>
                    <a:pt x="51261" y="39302"/>
                  </a:cubicBezTo>
                  <a:close/>
                  <a:moveTo>
                    <a:pt x="45451" y="26309"/>
                  </a:moveTo>
                  <a:cubicBezTo>
                    <a:pt x="45585" y="26309"/>
                    <a:pt x="45384" y="26692"/>
                    <a:pt x="44523" y="27791"/>
                  </a:cubicBezTo>
                  <a:cubicBezTo>
                    <a:pt x="43899" y="28585"/>
                    <a:pt x="43233" y="29345"/>
                    <a:pt x="42545" y="30087"/>
                  </a:cubicBezTo>
                  <a:cubicBezTo>
                    <a:pt x="42690" y="29960"/>
                    <a:pt x="42834" y="29830"/>
                    <a:pt x="42978" y="29700"/>
                  </a:cubicBezTo>
                  <a:lnTo>
                    <a:pt x="42978" y="29700"/>
                  </a:lnTo>
                  <a:cubicBezTo>
                    <a:pt x="40559" y="32422"/>
                    <a:pt x="38200" y="35199"/>
                    <a:pt x="35868" y="37997"/>
                  </a:cubicBezTo>
                  <a:cubicBezTo>
                    <a:pt x="34416" y="39741"/>
                    <a:pt x="32966" y="41487"/>
                    <a:pt x="31523" y="43240"/>
                  </a:cubicBezTo>
                  <a:cubicBezTo>
                    <a:pt x="30501" y="44435"/>
                    <a:pt x="29499" y="45636"/>
                    <a:pt x="28512" y="46846"/>
                  </a:cubicBezTo>
                  <a:lnTo>
                    <a:pt x="28509" y="46846"/>
                  </a:lnTo>
                  <a:cubicBezTo>
                    <a:pt x="31967" y="42449"/>
                    <a:pt x="35484" y="38075"/>
                    <a:pt x="39009" y="33730"/>
                  </a:cubicBezTo>
                  <a:lnTo>
                    <a:pt x="39009" y="33730"/>
                  </a:lnTo>
                  <a:cubicBezTo>
                    <a:pt x="38928" y="33811"/>
                    <a:pt x="38853" y="33892"/>
                    <a:pt x="38775" y="33970"/>
                  </a:cubicBezTo>
                  <a:cubicBezTo>
                    <a:pt x="39387" y="33196"/>
                    <a:pt x="39996" y="32419"/>
                    <a:pt x="40594" y="31634"/>
                  </a:cubicBezTo>
                  <a:cubicBezTo>
                    <a:pt x="41448" y="30494"/>
                    <a:pt x="42323" y="29368"/>
                    <a:pt x="43218" y="28262"/>
                  </a:cubicBezTo>
                  <a:cubicBezTo>
                    <a:pt x="43496" y="27919"/>
                    <a:pt x="45177" y="26309"/>
                    <a:pt x="45451" y="26309"/>
                  </a:cubicBezTo>
                  <a:close/>
                  <a:moveTo>
                    <a:pt x="40464" y="31083"/>
                  </a:moveTo>
                  <a:cubicBezTo>
                    <a:pt x="39098" y="32861"/>
                    <a:pt x="37793" y="34686"/>
                    <a:pt x="36405" y="36383"/>
                  </a:cubicBezTo>
                  <a:cubicBezTo>
                    <a:pt x="33229" y="40275"/>
                    <a:pt x="29329" y="43722"/>
                    <a:pt x="26349" y="47735"/>
                  </a:cubicBezTo>
                  <a:lnTo>
                    <a:pt x="26346" y="47735"/>
                  </a:lnTo>
                  <a:cubicBezTo>
                    <a:pt x="29609" y="43344"/>
                    <a:pt x="33512" y="38774"/>
                    <a:pt x="37178" y="34489"/>
                  </a:cubicBezTo>
                  <a:cubicBezTo>
                    <a:pt x="38195" y="33303"/>
                    <a:pt x="39344" y="32203"/>
                    <a:pt x="40464" y="31083"/>
                  </a:cubicBezTo>
                  <a:close/>
                  <a:moveTo>
                    <a:pt x="39462" y="36398"/>
                  </a:moveTo>
                  <a:lnTo>
                    <a:pt x="39462" y="36398"/>
                  </a:lnTo>
                  <a:cubicBezTo>
                    <a:pt x="38567" y="37648"/>
                    <a:pt x="37681" y="38892"/>
                    <a:pt x="36780" y="40079"/>
                  </a:cubicBezTo>
                  <a:cubicBezTo>
                    <a:pt x="36685" y="40191"/>
                    <a:pt x="36587" y="40304"/>
                    <a:pt x="36491" y="40416"/>
                  </a:cubicBezTo>
                  <a:cubicBezTo>
                    <a:pt x="35637" y="41430"/>
                    <a:pt x="34794" y="42443"/>
                    <a:pt x="33951" y="43456"/>
                  </a:cubicBezTo>
                  <a:cubicBezTo>
                    <a:pt x="32369" y="45180"/>
                    <a:pt x="30703" y="46825"/>
                    <a:pt x="29115" y="48546"/>
                  </a:cubicBezTo>
                  <a:cubicBezTo>
                    <a:pt x="29349" y="48260"/>
                    <a:pt x="29586" y="47977"/>
                    <a:pt x="29820" y="47694"/>
                  </a:cubicBezTo>
                  <a:cubicBezTo>
                    <a:pt x="32981" y="43872"/>
                    <a:pt x="36130" y="40055"/>
                    <a:pt x="39462" y="36398"/>
                  </a:cubicBezTo>
                  <a:close/>
                  <a:moveTo>
                    <a:pt x="47601" y="40916"/>
                  </a:moveTo>
                  <a:cubicBezTo>
                    <a:pt x="46977" y="41663"/>
                    <a:pt x="46362" y="42420"/>
                    <a:pt x="45704" y="43116"/>
                  </a:cubicBezTo>
                  <a:cubicBezTo>
                    <a:pt x="43524" y="45422"/>
                    <a:pt x="41269" y="47593"/>
                    <a:pt x="39110" y="49886"/>
                  </a:cubicBezTo>
                  <a:cubicBezTo>
                    <a:pt x="41394" y="47287"/>
                    <a:pt x="43807" y="44807"/>
                    <a:pt x="46197" y="42307"/>
                  </a:cubicBezTo>
                  <a:cubicBezTo>
                    <a:pt x="46642" y="41837"/>
                    <a:pt x="47118" y="41378"/>
                    <a:pt x="47601" y="40916"/>
                  </a:cubicBezTo>
                  <a:close/>
                  <a:moveTo>
                    <a:pt x="50764" y="28467"/>
                  </a:moveTo>
                  <a:cubicBezTo>
                    <a:pt x="50889" y="28467"/>
                    <a:pt x="50535" y="29024"/>
                    <a:pt x="49113" y="30673"/>
                  </a:cubicBezTo>
                  <a:cubicBezTo>
                    <a:pt x="48086" y="31868"/>
                    <a:pt x="46991" y="33014"/>
                    <a:pt x="45935" y="34186"/>
                  </a:cubicBezTo>
                  <a:cubicBezTo>
                    <a:pt x="43273" y="37145"/>
                    <a:pt x="40571" y="40067"/>
                    <a:pt x="37863" y="42983"/>
                  </a:cubicBezTo>
                  <a:cubicBezTo>
                    <a:pt x="35723" y="45290"/>
                    <a:pt x="33535" y="47576"/>
                    <a:pt x="31578" y="50044"/>
                  </a:cubicBezTo>
                  <a:cubicBezTo>
                    <a:pt x="32389" y="48878"/>
                    <a:pt x="33180" y="47744"/>
                    <a:pt x="33988" y="46722"/>
                  </a:cubicBezTo>
                  <a:cubicBezTo>
                    <a:pt x="38778" y="40641"/>
                    <a:pt x="44546" y="35555"/>
                    <a:pt x="49503" y="29651"/>
                  </a:cubicBezTo>
                  <a:lnTo>
                    <a:pt x="49503" y="29648"/>
                  </a:lnTo>
                  <a:cubicBezTo>
                    <a:pt x="50004" y="29052"/>
                    <a:pt x="50635" y="28467"/>
                    <a:pt x="50764" y="28467"/>
                  </a:cubicBezTo>
                  <a:close/>
                  <a:moveTo>
                    <a:pt x="51865" y="35768"/>
                  </a:moveTo>
                  <a:lnTo>
                    <a:pt x="51865" y="35768"/>
                  </a:lnTo>
                  <a:cubicBezTo>
                    <a:pt x="51287" y="37018"/>
                    <a:pt x="49399" y="38548"/>
                    <a:pt x="48420" y="39536"/>
                  </a:cubicBezTo>
                  <a:cubicBezTo>
                    <a:pt x="44800" y="43194"/>
                    <a:pt x="41275" y="46932"/>
                    <a:pt x="37903" y="50818"/>
                  </a:cubicBezTo>
                  <a:cubicBezTo>
                    <a:pt x="40213" y="48055"/>
                    <a:pt x="42545" y="45316"/>
                    <a:pt x="44939" y="42610"/>
                  </a:cubicBezTo>
                  <a:cubicBezTo>
                    <a:pt x="46004" y="41407"/>
                    <a:pt x="46960" y="40102"/>
                    <a:pt x="47961" y="38846"/>
                  </a:cubicBezTo>
                  <a:cubicBezTo>
                    <a:pt x="48360" y="38456"/>
                    <a:pt x="48767" y="38055"/>
                    <a:pt x="49177" y="37648"/>
                  </a:cubicBezTo>
                  <a:cubicBezTo>
                    <a:pt x="50213" y="36868"/>
                    <a:pt x="51862" y="35771"/>
                    <a:pt x="51865" y="35768"/>
                  </a:cubicBezTo>
                  <a:close/>
                  <a:moveTo>
                    <a:pt x="38457" y="37076"/>
                  </a:moveTo>
                  <a:lnTo>
                    <a:pt x="38457" y="37076"/>
                  </a:lnTo>
                  <a:cubicBezTo>
                    <a:pt x="33954" y="42099"/>
                    <a:pt x="29759" y="47414"/>
                    <a:pt x="25359" y="52539"/>
                  </a:cubicBezTo>
                  <a:cubicBezTo>
                    <a:pt x="25355" y="52539"/>
                    <a:pt x="25350" y="52540"/>
                    <a:pt x="25347" y="52540"/>
                  </a:cubicBezTo>
                  <a:cubicBezTo>
                    <a:pt x="25255" y="52540"/>
                    <a:pt x="25287" y="52410"/>
                    <a:pt x="25498" y="52091"/>
                  </a:cubicBezTo>
                  <a:cubicBezTo>
                    <a:pt x="27028" y="49788"/>
                    <a:pt x="28751" y="47619"/>
                    <a:pt x="30492" y="45477"/>
                  </a:cubicBezTo>
                  <a:cubicBezTo>
                    <a:pt x="32877" y="42535"/>
                    <a:pt x="35689" y="39824"/>
                    <a:pt x="38457" y="37076"/>
                  </a:cubicBezTo>
                  <a:close/>
                  <a:moveTo>
                    <a:pt x="45672" y="38092"/>
                  </a:moveTo>
                  <a:lnTo>
                    <a:pt x="45672" y="38092"/>
                  </a:lnTo>
                  <a:cubicBezTo>
                    <a:pt x="43438" y="40728"/>
                    <a:pt x="41269" y="43433"/>
                    <a:pt x="38980" y="45942"/>
                  </a:cubicBezTo>
                  <a:lnTo>
                    <a:pt x="38977" y="45942"/>
                  </a:lnTo>
                  <a:cubicBezTo>
                    <a:pt x="36457" y="48705"/>
                    <a:pt x="33948" y="51479"/>
                    <a:pt x="31425" y="54242"/>
                  </a:cubicBezTo>
                  <a:cubicBezTo>
                    <a:pt x="33688" y="51528"/>
                    <a:pt x="35937" y="48806"/>
                    <a:pt x="38290" y="46153"/>
                  </a:cubicBezTo>
                  <a:cubicBezTo>
                    <a:pt x="40709" y="43430"/>
                    <a:pt x="43215" y="40783"/>
                    <a:pt x="45672" y="38092"/>
                  </a:cubicBezTo>
                  <a:close/>
                  <a:moveTo>
                    <a:pt x="36402" y="45099"/>
                  </a:moveTo>
                  <a:lnTo>
                    <a:pt x="36402" y="45099"/>
                  </a:lnTo>
                  <a:cubicBezTo>
                    <a:pt x="33847" y="48153"/>
                    <a:pt x="31529" y="51416"/>
                    <a:pt x="28919" y="54421"/>
                  </a:cubicBezTo>
                  <a:lnTo>
                    <a:pt x="28922" y="54421"/>
                  </a:lnTo>
                  <a:cubicBezTo>
                    <a:pt x="28422" y="54996"/>
                    <a:pt x="27853" y="55527"/>
                    <a:pt x="27262" y="56047"/>
                  </a:cubicBezTo>
                  <a:cubicBezTo>
                    <a:pt x="30325" y="52415"/>
                    <a:pt x="33249" y="48676"/>
                    <a:pt x="36402" y="45099"/>
                  </a:cubicBezTo>
                  <a:close/>
                  <a:moveTo>
                    <a:pt x="35905" y="43878"/>
                  </a:moveTo>
                  <a:lnTo>
                    <a:pt x="35905" y="43878"/>
                  </a:lnTo>
                  <a:cubicBezTo>
                    <a:pt x="32102" y="48671"/>
                    <a:pt x="28737" y="54690"/>
                    <a:pt x="23971" y="58300"/>
                  </a:cubicBezTo>
                  <a:lnTo>
                    <a:pt x="23971" y="58300"/>
                  </a:lnTo>
                  <a:cubicBezTo>
                    <a:pt x="26099" y="56687"/>
                    <a:pt x="27945" y="53210"/>
                    <a:pt x="29638" y="51095"/>
                  </a:cubicBezTo>
                  <a:cubicBezTo>
                    <a:pt x="31633" y="48604"/>
                    <a:pt x="33760" y="46236"/>
                    <a:pt x="35905" y="43878"/>
                  </a:cubicBezTo>
                  <a:close/>
                  <a:moveTo>
                    <a:pt x="50926" y="38378"/>
                  </a:moveTo>
                  <a:lnTo>
                    <a:pt x="50926" y="38381"/>
                  </a:lnTo>
                  <a:cubicBezTo>
                    <a:pt x="50762" y="38730"/>
                    <a:pt x="50577" y="39071"/>
                    <a:pt x="50366" y="39397"/>
                  </a:cubicBezTo>
                  <a:cubicBezTo>
                    <a:pt x="47476" y="41805"/>
                    <a:pt x="44832" y="44689"/>
                    <a:pt x="42343" y="47640"/>
                  </a:cubicBezTo>
                  <a:cubicBezTo>
                    <a:pt x="40250" y="49816"/>
                    <a:pt x="38157" y="51996"/>
                    <a:pt x="36107" y="54219"/>
                  </a:cubicBezTo>
                  <a:cubicBezTo>
                    <a:pt x="34742" y="55700"/>
                    <a:pt x="33437" y="57236"/>
                    <a:pt x="32164" y="58795"/>
                  </a:cubicBezTo>
                  <a:cubicBezTo>
                    <a:pt x="33321" y="57291"/>
                    <a:pt x="34453" y="55795"/>
                    <a:pt x="35594" y="54418"/>
                  </a:cubicBezTo>
                  <a:cubicBezTo>
                    <a:pt x="38120" y="51378"/>
                    <a:pt x="40680" y="48483"/>
                    <a:pt x="43518" y="45725"/>
                  </a:cubicBezTo>
                  <a:cubicBezTo>
                    <a:pt x="44728" y="44550"/>
                    <a:pt x="45891" y="43329"/>
                    <a:pt x="47049" y="42099"/>
                  </a:cubicBezTo>
                  <a:cubicBezTo>
                    <a:pt x="47719" y="41401"/>
                    <a:pt x="48348" y="40662"/>
                    <a:pt x="48934" y="39891"/>
                  </a:cubicBezTo>
                  <a:cubicBezTo>
                    <a:pt x="49376" y="39100"/>
                    <a:pt x="50040" y="38595"/>
                    <a:pt x="50926" y="38378"/>
                  </a:cubicBezTo>
                  <a:close/>
                  <a:moveTo>
                    <a:pt x="52491" y="28481"/>
                  </a:moveTo>
                  <a:cubicBezTo>
                    <a:pt x="52667" y="28629"/>
                    <a:pt x="52829" y="28799"/>
                    <a:pt x="52970" y="28984"/>
                  </a:cubicBezTo>
                  <a:cubicBezTo>
                    <a:pt x="52942" y="28987"/>
                    <a:pt x="52918" y="28998"/>
                    <a:pt x="52898" y="29018"/>
                  </a:cubicBezTo>
                  <a:cubicBezTo>
                    <a:pt x="47782" y="34911"/>
                    <a:pt x="41881" y="40041"/>
                    <a:pt x="36907" y="46057"/>
                  </a:cubicBezTo>
                  <a:lnTo>
                    <a:pt x="36907" y="46055"/>
                  </a:lnTo>
                  <a:cubicBezTo>
                    <a:pt x="34600" y="48843"/>
                    <a:pt x="32216" y="51566"/>
                    <a:pt x="29955" y="54389"/>
                  </a:cubicBezTo>
                  <a:cubicBezTo>
                    <a:pt x="29011" y="55564"/>
                    <a:pt x="28056" y="56725"/>
                    <a:pt x="27071" y="57865"/>
                  </a:cubicBezTo>
                  <a:cubicBezTo>
                    <a:pt x="26741" y="58251"/>
                    <a:pt x="23985" y="60925"/>
                    <a:pt x="23972" y="60925"/>
                  </a:cubicBezTo>
                  <a:cubicBezTo>
                    <a:pt x="23968" y="60925"/>
                    <a:pt x="24203" y="60691"/>
                    <a:pt x="24811" y="60097"/>
                  </a:cubicBezTo>
                  <a:cubicBezTo>
                    <a:pt x="29811" y="55201"/>
                    <a:pt x="33330" y="49337"/>
                    <a:pt x="38056" y="44204"/>
                  </a:cubicBezTo>
                  <a:cubicBezTo>
                    <a:pt x="42895" y="38947"/>
                    <a:pt x="48302" y="34316"/>
                    <a:pt x="52491" y="28481"/>
                  </a:cubicBezTo>
                  <a:close/>
                  <a:moveTo>
                    <a:pt x="36145" y="56202"/>
                  </a:moveTo>
                  <a:lnTo>
                    <a:pt x="36145" y="56202"/>
                  </a:lnTo>
                  <a:cubicBezTo>
                    <a:pt x="35533" y="56979"/>
                    <a:pt x="34924" y="57759"/>
                    <a:pt x="34329" y="58555"/>
                  </a:cubicBezTo>
                  <a:cubicBezTo>
                    <a:pt x="32490" y="61030"/>
                    <a:pt x="30388" y="63192"/>
                    <a:pt x="28292" y="65357"/>
                  </a:cubicBezTo>
                  <a:cubicBezTo>
                    <a:pt x="28543" y="65014"/>
                    <a:pt x="28795" y="64673"/>
                    <a:pt x="29043" y="64324"/>
                  </a:cubicBezTo>
                  <a:cubicBezTo>
                    <a:pt x="31546" y="61771"/>
                    <a:pt x="33873" y="59011"/>
                    <a:pt x="36145" y="56202"/>
                  </a:cubicBezTo>
                  <a:close/>
                  <a:moveTo>
                    <a:pt x="45279" y="41626"/>
                  </a:moveTo>
                  <a:lnTo>
                    <a:pt x="45279" y="41626"/>
                  </a:lnTo>
                  <a:cubicBezTo>
                    <a:pt x="43025" y="44351"/>
                    <a:pt x="40643" y="46973"/>
                    <a:pt x="38330" y="49649"/>
                  </a:cubicBezTo>
                  <a:cubicBezTo>
                    <a:pt x="36237" y="52074"/>
                    <a:pt x="34355" y="54762"/>
                    <a:pt x="32297" y="57265"/>
                  </a:cubicBezTo>
                  <a:cubicBezTo>
                    <a:pt x="30743" y="58957"/>
                    <a:pt x="29147" y="60594"/>
                    <a:pt x="27493" y="62196"/>
                  </a:cubicBezTo>
                  <a:cubicBezTo>
                    <a:pt x="27288" y="62384"/>
                    <a:pt x="27088" y="62577"/>
                    <a:pt x="26889" y="62773"/>
                  </a:cubicBezTo>
                  <a:cubicBezTo>
                    <a:pt x="26061" y="63567"/>
                    <a:pt x="25223" y="64358"/>
                    <a:pt x="24363" y="65149"/>
                  </a:cubicBezTo>
                  <a:cubicBezTo>
                    <a:pt x="23635" y="65819"/>
                    <a:pt x="23337" y="66083"/>
                    <a:pt x="23321" y="66083"/>
                  </a:cubicBezTo>
                  <a:cubicBezTo>
                    <a:pt x="23267" y="66083"/>
                    <a:pt x="26645" y="62857"/>
                    <a:pt x="27111" y="62343"/>
                  </a:cubicBezTo>
                  <a:cubicBezTo>
                    <a:pt x="29508" y="59699"/>
                    <a:pt x="31843" y="57002"/>
                    <a:pt x="34115" y="54251"/>
                  </a:cubicBezTo>
                  <a:cubicBezTo>
                    <a:pt x="37718" y="49880"/>
                    <a:pt x="41440" y="45763"/>
                    <a:pt x="45279" y="41626"/>
                  </a:cubicBezTo>
                  <a:close/>
                  <a:moveTo>
                    <a:pt x="35137" y="54433"/>
                  </a:moveTo>
                  <a:lnTo>
                    <a:pt x="35137" y="54433"/>
                  </a:lnTo>
                  <a:cubicBezTo>
                    <a:pt x="32963" y="57031"/>
                    <a:pt x="30787" y="59621"/>
                    <a:pt x="28691" y="62291"/>
                  </a:cubicBezTo>
                  <a:cubicBezTo>
                    <a:pt x="27524" y="63778"/>
                    <a:pt x="26240" y="65169"/>
                    <a:pt x="24851" y="66451"/>
                  </a:cubicBezTo>
                  <a:cubicBezTo>
                    <a:pt x="24334" y="66929"/>
                    <a:pt x="24066" y="67115"/>
                    <a:pt x="23963" y="67115"/>
                  </a:cubicBezTo>
                  <a:cubicBezTo>
                    <a:pt x="23636" y="67115"/>
                    <a:pt x="24979" y="65234"/>
                    <a:pt x="25238" y="64941"/>
                  </a:cubicBezTo>
                  <a:lnTo>
                    <a:pt x="25238" y="64941"/>
                  </a:lnTo>
                  <a:cubicBezTo>
                    <a:pt x="25221" y="64962"/>
                    <a:pt x="25212" y="64988"/>
                    <a:pt x="25212" y="65014"/>
                  </a:cubicBezTo>
                  <a:cubicBezTo>
                    <a:pt x="25088" y="65276"/>
                    <a:pt x="24998" y="65553"/>
                    <a:pt x="24943" y="65839"/>
                  </a:cubicBezTo>
                  <a:cubicBezTo>
                    <a:pt x="24923" y="65963"/>
                    <a:pt x="25027" y="66043"/>
                    <a:pt x="25121" y="66043"/>
                  </a:cubicBezTo>
                  <a:cubicBezTo>
                    <a:pt x="25183" y="66043"/>
                    <a:pt x="25241" y="66008"/>
                    <a:pt x="25255" y="65926"/>
                  </a:cubicBezTo>
                  <a:cubicBezTo>
                    <a:pt x="25567" y="64121"/>
                    <a:pt x="27724" y="62545"/>
                    <a:pt x="28988" y="61327"/>
                  </a:cubicBezTo>
                  <a:cubicBezTo>
                    <a:pt x="30429" y="59935"/>
                    <a:pt x="31673" y="58376"/>
                    <a:pt x="32937" y="56826"/>
                  </a:cubicBezTo>
                  <a:cubicBezTo>
                    <a:pt x="33677" y="56038"/>
                    <a:pt x="34410" y="55241"/>
                    <a:pt x="35137" y="54433"/>
                  </a:cubicBezTo>
                  <a:close/>
                  <a:moveTo>
                    <a:pt x="39615" y="50942"/>
                  </a:moveTo>
                  <a:lnTo>
                    <a:pt x="38284" y="52585"/>
                  </a:lnTo>
                  <a:cubicBezTo>
                    <a:pt x="38073" y="52845"/>
                    <a:pt x="37868" y="53110"/>
                    <a:pt x="37658" y="53373"/>
                  </a:cubicBezTo>
                  <a:cubicBezTo>
                    <a:pt x="35022" y="56306"/>
                    <a:pt x="32484" y="59332"/>
                    <a:pt x="30079" y="62334"/>
                  </a:cubicBezTo>
                  <a:cubicBezTo>
                    <a:pt x="29822" y="62658"/>
                    <a:pt x="29580" y="62990"/>
                    <a:pt x="29329" y="63319"/>
                  </a:cubicBezTo>
                  <a:cubicBezTo>
                    <a:pt x="27533" y="65025"/>
                    <a:pt x="25613" y="66575"/>
                    <a:pt x="23988" y="68244"/>
                  </a:cubicBezTo>
                  <a:cubicBezTo>
                    <a:pt x="29060" y="63036"/>
                    <a:pt x="33567" y="57377"/>
                    <a:pt x="38544" y="52045"/>
                  </a:cubicBezTo>
                  <a:cubicBezTo>
                    <a:pt x="38888" y="51678"/>
                    <a:pt x="39248" y="51312"/>
                    <a:pt x="39615" y="50942"/>
                  </a:cubicBezTo>
                  <a:close/>
                  <a:moveTo>
                    <a:pt x="42456" y="49352"/>
                  </a:moveTo>
                  <a:lnTo>
                    <a:pt x="42456" y="49354"/>
                  </a:lnTo>
                  <a:lnTo>
                    <a:pt x="42644" y="50021"/>
                  </a:lnTo>
                  <a:cubicBezTo>
                    <a:pt x="41997" y="51075"/>
                    <a:pt x="41235" y="52051"/>
                    <a:pt x="40372" y="52937"/>
                  </a:cubicBezTo>
                  <a:cubicBezTo>
                    <a:pt x="39543" y="53852"/>
                    <a:pt x="38634" y="54701"/>
                    <a:pt x="37776" y="55587"/>
                  </a:cubicBezTo>
                  <a:cubicBezTo>
                    <a:pt x="35539" y="57900"/>
                    <a:pt x="33685" y="60674"/>
                    <a:pt x="31670" y="63183"/>
                  </a:cubicBezTo>
                  <a:cubicBezTo>
                    <a:pt x="30541" y="64592"/>
                    <a:pt x="29372" y="65986"/>
                    <a:pt x="28185" y="67361"/>
                  </a:cubicBezTo>
                  <a:cubicBezTo>
                    <a:pt x="27215" y="68146"/>
                    <a:pt x="26179" y="68853"/>
                    <a:pt x="25189" y="69613"/>
                  </a:cubicBezTo>
                  <a:cubicBezTo>
                    <a:pt x="24761" y="69939"/>
                    <a:pt x="24294" y="70300"/>
                    <a:pt x="23890" y="70713"/>
                  </a:cubicBezTo>
                  <a:cubicBezTo>
                    <a:pt x="24776" y="69774"/>
                    <a:pt x="25619" y="68816"/>
                    <a:pt x="26416" y="67823"/>
                  </a:cubicBezTo>
                  <a:cubicBezTo>
                    <a:pt x="27400" y="66905"/>
                    <a:pt x="28474" y="65926"/>
                    <a:pt x="29271" y="65164"/>
                  </a:cubicBezTo>
                  <a:cubicBezTo>
                    <a:pt x="34205" y="60449"/>
                    <a:pt x="37791" y="54361"/>
                    <a:pt x="42456" y="49352"/>
                  </a:cubicBezTo>
                  <a:close/>
                  <a:moveTo>
                    <a:pt x="18508" y="0"/>
                  </a:moveTo>
                  <a:cubicBezTo>
                    <a:pt x="18472" y="0"/>
                    <a:pt x="18437" y="14"/>
                    <a:pt x="18410" y="47"/>
                  </a:cubicBezTo>
                  <a:cubicBezTo>
                    <a:pt x="17942" y="622"/>
                    <a:pt x="17960" y="951"/>
                    <a:pt x="18084" y="1676"/>
                  </a:cubicBezTo>
                  <a:cubicBezTo>
                    <a:pt x="18144" y="2036"/>
                    <a:pt x="18427" y="2620"/>
                    <a:pt x="18566" y="2946"/>
                  </a:cubicBezTo>
                  <a:cubicBezTo>
                    <a:pt x="18220" y="3072"/>
                    <a:pt x="17917" y="3135"/>
                    <a:pt x="17656" y="3135"/>
                  </a:cubicBezTo>
                  <a:cubicBezTo>
                    <a:pt x="17140" y="3135"/>
                    <a:pt x="16791" y="2888"/>
                    <a:pt x="16609" y="2397"/>
                  </a:cubicBezTo>
                  <a:cubicBezTo>
                    <a:pt x="16493" y="2146"/>
                    <a:pt x="16380" y="1898"/>
                    <a:pt x="16271" y="1647"/>
                  </a:cubicBezTo>
                  <a:cubicBezTo>
                    <a:pt x="15915" y="845"/>
                    <a:pt x="15291" y="235"/>
                    <a:pt x="14600" y="235"/>
                  </a:cubicBezTo>
                  <a:cubicBezTo>
                    <a:pt x="14249" y="235"/>
                    <a:pt x="13880" y="392"/>
                    <a:pt x="13519" y="763"/>
                  </a:cubicBezTo>
                  <a:cubicBezTo>
                    <a:pt x="12929" y="1370"/>
                    <a:pt x="12390" y="1570"/>
                    <a:pt x="11791" y="1570"/>
                  </a:cubicBezTo>
                  <a:cubicBezTo>
                    <a:pt x="11326" y="1570"/>
                    <a:pt x="10826" y="1450"/>
                    <a:pt x="10237" y="1306"/>
                  </a:cubicBezTo>
                  <a:cubicBezTo>
                    <a:pt x="10211" y="1300"/>
                    <a:pt x="10182" y="1297"/>
                    <a:pt x="10153" y="1297"/>
                  </a:cubicBezTo>
                  <a:cubicBezTo>
                    <a:pt x="9796" y="1297"/>
                    <a:pt x="9215" y="1727"/>
                    <a:pt x="8978" y="1860"/>
                  </a:cubicBezTo>
                  <a:cubicBezTo>
                    <a:pt x="7457" y="2715"/>
                    <a:pt x="5369" y="4254"/>
                    <a:pt x="4884" y="6032"/>
                  </a:cubicBezTo>
                  <a:cubicBezTo>
                    <a:pt x="4838" y="6202"/>
                    <a:pt x="4806" y="6379"/>
                    <a:pt x="4789" y="6555"/>
                  </a:cubicBezTo>
                  <a:cubicBezTo>
                    <a:pt x="4246" y="7087"/>
                    <a:pt x="1928" y="9139"/>
                    <a:pt x="1802" y="9139"/>
                  </a:cubicBezTo>
                  <a:cubicBezTo>
                    <a:pt x="1761" y="9139"/>
                    <a:pt x="1950" y="8924"/>
                    <a:pt x="2503" y="8373"/>
                  </a:cubicBezTo>
                  <a:cubicBezTo>
                    <a:pt x="3744" y="7135"/>
                    <a:pt x="4653" y="6130"/>
                    <a:pt x="5404" y="4531"/>
                  </a:cubicBezTo>
                  <a:cubicBezTo>
                    <a:pt x="5456" y="4419"/>
                    <a:pt x="5367" y="4297"/>
                    <a:pt x="5267" y="4297"/>
                  </a:cubicBezTo>
                  <a:cubicBezTo>
                    <a:pt x="5232" y="4297"/>
                    <a:pt x="5196" y="4311"/>
                    <a:pt x="5164" y="4346"/>
                  </a:cubicBezTo>
                  <a:cubicBezTo>
                    <a:pt x="4304" y="5284"/>
                    <a:pt x="3031" y="7294"/>
                    <a:pt x="1925" y="8567"/>
                  </a:cubicBezTo>
                  <a:cubicBezTo>
                    <a:pt x="2855" y="7735"/>
                    <a:pt x="3787" y="6829"/>
                    <a:pt x="4339" y="5974"/>
                  </a:cubicBezTo>
                  <a:lnTo>
                    <a:pt x="4339" y="5974"/>
                  </a:lnTo>
                  <a:cubicBezTo>
                    <a:pt x="3259" y="7759"/>
                    <a:pt x="1195" y="9052"/>
                    <a:pt x="69" y="10839"/>
                  </a:cubicBezTo>
                  <a:cubicBezTo>
                    <a:pt x="1" y="10950"/>
                    <a:pt x="100" y="11076"/>
                    <a:pt x="211" y="11076"/>
                  </a:cubicBezTo>
                  <a:cubicBezTo>
                    <a:pt x="236" y="11076"/>
                    <a:pt x="261" y="11070"/>
                    <a:pt x="285" y="11055"/>
                  </a:cubicBezTo>
                  <a:cubicBezTo>
                    <a:pt x="1495" y="10354"/>
                    <a:pt x="2332" y="9600"/>
                    <a:pt x="3311" y="8576"/>
                  </a:cubicBezTo>
                  <a:cubicBezTo>
                    <a:pt x="3917" y="7940"/>
                    <a:pt x="4167" y="7687"/>
                    <a:pt x="4181" y="7687"/>
                  </a:cubicBezTo>
                  <a:cubicBezTo>
                    <a:pt x="4233" y="7687"/>
                    <a:pt x="1057" y="11142"/>
                    <a:pt x="632" y="11558"/>
                  </a:cubicBezTo>
                  <a:cubicBezTo>
                    <a:pt x="512" y="11675"/>
                    <a:pt x="622" y="11826"/>
                    <a:pt x="751" y="11826"/>
                  </a:cubicBezTo>
                  <a:cubicBezTo>
                    <a:pt x="787" y="11826"/>
                    <a:pt x="825" y="11814"/>
                    <a:pt x="860" y="11786"/>
                  </a:cubicBezTo>
                  <a:cubicBezTo>
                    <a:pt x="1943" y="10934"/>
                    <a:pt x="3002" y="10062"/>
                    <a:pt x="4059" y="9182"/>
                  </a:cubicBezTo>
                  <a:lnTo>
                    <a:pt x="4059" y="9182"/>
                  </a:lnTo>
                  <a:cubicBezTo>
                    <a:pt x="3022" y="10048"/>
                    <a:pt x="2119" y="11532"/>
                    <a:pt x="1359" y="12669"/>
                  </a:cubicBezTo>
                  <a:cubicBezTo>
                    <a:pt x="1284" y="12784"/>
                    <a:pt x="1396" y="12915"/>
                    <a:pt x="1509" y="12915"/>
                  </a:cubicBezTo>
                  <a:cubicBezTo>
                    <a:pt x="1547" y="12915"/>
                    <a:pt x="1585" y="12900"/>
                    <a:pt x="1616" y="12866"/>
                  </a:cubicBezTo>
                  <a:cubicBezTo>
                    <a:pt x="2361" y="12019"/>
                    <a:pt x="4416" y="9962"/>
                    <a:pt x="4720" y="9962"/>
                  </a:cubicBezTo>
                  <a:cubicBezTo>
                    <a:pt x="4892" y="9962"/>
                    <a:pt x="4504" y="10620"/>
                    <a:pt x="3002" y="12528"/>
                  </a:cubicBezTo>
                  <a:cubicBezTo>
                    <a:pt x="2902" y="12652"/>
                    <a:pt x="2995" y="12802"/>
                    <a:pt x="3118" y="12802"/>
                  </a:cubicBezTo>
                  <a:cubicBezTo>
                    <a:pt x="3155" y="12802"/>
                    <a:pt x="3195" y="12788"/>
                    <a:pt x="3233" y="12756"/>
                  </a:cubicBezTo>
                  <a:cubicBezTo>
                    <a:pt x="4152" y="11974"/>
                    <a:pt x="4977" y="11147"/>
                    <a:pt x="5811" y="10269"/>
                  </a:cubicBezTo>
                  <a:lnTo>
                    <a:pt x="5811" y="10269"/>
                  </a:lnTo>
                  <a:cubicBezTo>
                    <a:pt x="5023" y="11103"/>
                    <a:pt x="4431" y="12345"/>
                    <a:pt x="3839" y="13316"/>
                  </a:cubicBezTo>
                  <a:cubicBezTo>
                    <a:pt x="3766" y="13435"/>
                    <a:pt x="3872" y="13558"/>
                    <a:pt x="3985" y="13558"/>
                  </a:cubicBezTo>
                  <a:cubicBezTo>
                    <a:pt x="4023" y="13558"/>
                    <a:pt x="4061" y="13544"/>
                    <a:pt x="4093" y="13512"/>
                  </a:cubicBezTo>
                  <a:cubicBezTo>
                    <a:pt x="5024" y="12608"/>
                    <a:pt x="5903" y="11677"/>
                    <a:pt x="6770" y="10715"/>
                  </a:cubicBezTo>
                  <a:lnTo>
                    <a:pt x="6770" y="10715"/>
                  </a:lnTo>
                  <a:cubicBezTo>
                    <a:pt x="6080" y="11481"/>
                    <a:pt x="5556" y="12400"/>
                    <a:pt x="5023" y="13316"/>
                  </a:cubicBezTo>
                  <a:cubicBezTo>
                    <a:pt x="4954" y="13437"/>
                    <a:pt x="5056" y="13557"/>
                    <a:pt x="5169" y="13557"/>
                  </a:cubicBezTo>
                  <a:cubicBezTo>
                    <a:pt x="5207" y="13557"/>
                    <a:pt x="5246" y="13543"/>
                    <a:pt x="5280" y="13512"/>
                  </a:cubicBezTo>
                  <a:cubicBezTo>
                    <a:pt x="6767" y="12132"/>
                    <a:pt x="8057" y="10617"/>
                    <a:pt x="9397" y="9095"/>
                  </a:cubicBezTo>
                  <a:cubicBezTo>
                    <a:pt x="9406" y="9085"/>
                    <a:pt x="9411" y="9081"/>
                    <a:pt x="9412" y="9081"/>
                  </a:cubicBezTo>
                  <a:cubicBezTo>
                    <a:pt x="9438" y="9081"/>
                    <a:pt x="8635" y="10227"/>
                    <a:pt x="8005" y="11177"/>
                  </a:cubicBezTo>
                  <a:cubicBezTo>
                    <a:pt x="7416" y="11867"/>
                    <a:pt x="6845" y="12568"/>
                    <a:pt x="6314" y="13313"/>
                  </a:cubicBezTo>
                  <a:cubicBezTo>
                    <a:pt x="6231" y="13431"/>
                    <a:pt x="6349" y="13560"/>
                    <a:pt x="6467" y="13560"/>
                  </a:cubicBezTo>
                  <a:cubicBezTo>
                    <a:pt x="6504" y="13560"/>
                    <a:pt x="6542" y="13547"/>
                    <a:pt x="6573" y="13515"/>
                  </a:cubicBezTo>
                  <a:cubicBezTo>
                    <a:pt x="7532" y="12548"/>
                    <a:pt x="8389" y="11486"/>
                    <a:pt x="9137" y="10351"/>
                  </a:cubicBezTo>
                  <a:cubicBezTo>
                    <a:pt x="9905" y="9543"/>
                    <a:pt x="10739" y="8726"/>
                    <a:pt x="11233" y="8013"/>
                  </a:cubicBezTo>
                  <a:lnTo>
                    <a:pt x="11233" y="8013"/>
                  </a:lnTo>
                  <a:cubicBezTo>
                    <a:pt x="9865" y="9999"/>
                    <a:pt x="8251" y="11702"/>
                    <a:pt x="6969" y="13749"/>
                  </a:cubicBezTo>
                  <a:cubicBezTo>
                    <a:pt x="6898" y="13861"/>
                    <a:pt x="7005" y="13989"/>
                    <a:pt x="7114" y="13989"/>
                  </a:cubicBezTo>
                  <a:cubicBezTo>
                    <a:pt x="7150" y="13989"/>
                    <a:pt x="7187" y="13975"/>
                    <a:pt x="7217" y="13940"/>
                  </a:cubicBezTo>
                  <a:cubicBezTo>
                    <a:pt x="8741" y="12159"/>
                    <a:pt x="10156" y="10294"/>
                    <a:pt x="11720" y="8547"/>
                  </a:cubicBezTo>
                  <a:lnTo>
                    <a:pt x="11720" y="8547"/>
                  </a:lnTo>
                  <a:cubicBezTo>
                    <a:pt x="10701" y="9685"/>
                    <a:pt x="9353" y="11838"/>
                    <a:pt x="8262" y="13316"/>
                  </a:cubicBezTo>
                  <a:cubicBezTo>
                    <a:pt x="8179" y="13430"/>
                    <a:pt x="8292" y="13549"/>
                    <a:pt x="8407" y="13549"/>
                  </a:cubicBezTo>
                  <a:cubicBezTo>
                    <a:pt x="8443" y="13549"/>
                    <a:pt x="8480" y="13537"/>
                    <a:pt x="8511" y="13509"/>
                  </a:cubicBezTo>
                  <a:cubicBezTo>
                    <a:pt x="9806" y="12307"/>
                    <a:pt x="10882" y="10966"/>
                    <a:pt x="12012" y="9616"/>
                  </a:cubicBezTo>
                  <a:lnTo>
                    <a:pt x="12012" y="9616"/>
                  </a:lnTo>
                  <a:cubicBezTo>
                    <a:pt x="10954" y="10880"/>
                    <a:pt x="9976" y="12544"/>
                    <a:pt x="9010" y="13960"/>
                  </a:cubicBezTo>
                  <a:cubicBezTo>
                    <a:pt x="8928" y="14077"/>
                    <a:pt x="9047" y="14213"/>
                    <a:pt x="9163" y="14213"/>
                  </a:cubicBezTo>
                  <a:cubicBezTo>
                    <a:pt x="9201" y="14213"/>
                    <a:pt x="9239" y="14198"/>
                    <a:pt x="9270" y="14162"/>
                  </a:cubicBezTo>
                  <a:cubicBezTo>
                    <a:pt x="10196" y="13074"/>
                    <a:pt x="11132" y="11991"/>
                    <a:pt x="12076" y="10920"/>
                  </a:cubicBezTo>
                  <a:lnTo>
                    <a:pt x="12076" y="10920"/>
                  </a:lnTo>
                  <a:cubicBezTo>
                    <a:pt x="11645" y="11409"/>
                    <a:pt x="10502" y="13475"/>
                    <a:pt x="9867" y="14387"/>
                  </a:cubicBezTo>
                  <a:cubicBezTo>
                    <a:pt x="9785" y="14508"/>
                    <a:pt x="9904" y="14646"/>
                    <a:pt x="10024" y="14646"/>
                  </a:cubicBezTo>
                  <a:cubicBezTo>
                    <a:pt x="10064" y="14646"/>
                    <a:pt x="10104" y="14631"/>
                    <a:pt x="10136" y="14595"/>
                  </a:cubicBezTo>
                  <a:cubicBezTo>
                    <a:pt x="10929" y="13707"/>
                    <a:pt x="11575" y="13007"/>
                    <a:pt x="11722" y="13007"/>
                  </a:cubicBezTo>
                  <a:cubicBezTo>
                    <a:pt x="11840" y="13007"/>
                    <a:pt x="11640" y="13453"/>
                    <a:pt x="10944" y="14604"/>
                  </a:cubicBezTo>
                  <a:cubicBezTo>
                    <a:pt x="10871" y="14727"/>
                    <a:pt x="10985" y="14864"/>
                    <a:pt x="11101" y="14864"/>
                  </a:cubicBezTo>
                  <a:cubicBezTo>
                    <a:pt x="11140" y="14864"/>
                    <a:pt x="11180" y="14849"/>
                    <a:pt x="11213" y="14811"/>
                  </a:cubicBezTo>
                  <a:cubicBezTo>
                    <a:pt x="12109" y="13788"/>
                    <a:pt x="12477" y="13403"/>
                    <a:pt x="12539" y="13403"/>
                  </a:cubicBezTo>
                  <a:cubicBezTo>
                    <a:pt x="12640" y="13403"/>
                    <a:pt x="11931" y="14422"/>
                    <a:pt x="11374" y="15357"/>
                  </a:cubicBezTo>
                  <a:cubicBezTo>
                    <a:pt x="11299" y="15485"/>
                    <a:pt x="11411" y="15616"/>
                    <a:pt x="11531" y="15616"/>
                  </a:cubicBezTo>
                  <a:cubicBezTo>
                    <a:pt x="11571" y="15616"/>
                    <a:pt x="11611" y="15602"/>
                    <a:pt x="11646" y="15568"/>
                  </a:cubicBezTo>
                  <a:cubicBezTo>
                    <a:pt x="12816" y="14430"/>
                    <a:pt x="13344" y="13850"/>
                    <a:pt x="13393" y="13850"/>
                  </a:cubicBezTo>
                  <a:cubicBezTo>
                    <a:pt x="13447" y="13850"/>
                    <a:pt x="12915" y="14558"/>
                    <a:pt x="12018" y="16004"/>
                  </a:cubicBezTo>
                  <a:cubicBezTo>
                    <a:pt x="11938" y="16134"/>
                    <a:pt x="12053" y="16262"/>
                    <a:pt x="12176" y="16262"/>
                  </a:cubicBezTo>
                  <a:cubicBezTo>
                    <a:pt x="12217" y="16262"/>
                    <a:pt x="12259" y="16248"/>
                    <a:pt x="12295" y="16215"/>
                  </a:cubicBezTo>
                  <a:cubicBezTo>
                    <a:pt x="13509" y="15081"/>
                    <a:pt x="14055" y="14349"/>
                    <a:pt x="14085" y="14349"/>
                  </a:cubicBezTo>
                  <a:cubicBezTo>
                    <a:pt x="14113" y="14349"/>
                    <a:pt x="13709" y="14960"/>
                    <a:pt x="12988" y="16434"/>
                  </a:cubicBezTo>
                  <a:cubicBezTo>
                    <a:pt x="12926" y="16561"/>
                    <a:pt x="13030" y="16704"/>
                    <a:pt x="13147" y="16704"/>
                  </a:cubicBezTo>
                  <a:cubicBezTo>
                    <a:pt x="13187" y="16704"/>
                    <a:pt x="13229" y="16687"/>
                    <a:pt x="13265" y="16648"/>
                  </a:cubicBezTo>
                  <a:cubicBezTo>
                    <a:pt x="14426" y="15382"/>
                    <a:pt x="14947" y="14741"/>
                    <a:pt x="14992" y="14741"/>
                  </a:cubicBezTo>
                  <a:cubicBezTo>
                    <a:pt x="15040" y="14741"/>
                    <a:pt x="14516" y="15513"/>
                    <a:pt x="13632" y="17081"/>
                  </a:cubicBezTo>
                  <a:cubicBezTo>
                    <a:pt x="13567" y="17196"/>
                    <a:pt x="13666" y="17355"/>
                    <a:pt x="13786" y="17355"/>
                  </a:cubicBezTo>
                  <a:cubicBezTo>
                    <a:pt x="13816" y="17355"/>
                    <a:pt x="13847" y="17345"/>
                    <a:pt x="13877" y="17323"/>
                  </a:cubicBezTo>
                  <a:cubicBezTo>
                    <a:pt x="14334" y="16982"/>
                    <a:pt x="14772" y="16616"/>
                    <a:pt x="15191" y="16229"/>
                  </a:cubicBezTo>
                  <a:lnTo>
                    <a:pt x="15191" y="16229"/>
                  </a:lnTo>
                  <a:cubicBezTo>
                    <a:pt x="14804" y="16847"/>
                    <a:pt x="14464" y="17491"/>
                    <a:pt x="14172" y="18157"/>
                  </a:cubicBezTo>
                  <a:cubicBezTo>
                    <a:pt x="14112" y="18295"/>
                    <a:pt x="14207" y="18425"/>
                    <a:pt x="14326" y="18425"/>
                  </a:cubicBezTo>
                  <a:cubicBezTo>
                    <a:pt x="14367" y="18425"/>
                    <a:pt x="14411" y="18409"/>
                    <a:pt x="14452" y="18374"/>
                  </a:cubicBezTo>
                  <a:cubicBezTo>
                    <a:pt x="15174" y="17759"/>
                    <a:pt x="15644" y="17291"/>
                    <a:pt x="15916" y="16994"/>
                  </a:cubicBezTo>
                  <a:lnTo>
                    <a:pt x="15916" y="16994"/>
                  </a:lnTo>
                  <a:cubicBezTo>
                    <a:pt x="15676" y="17314"/>
                    <a:pt x="15301" y="17860"/>
                    <a:pt x="14816" y="18694"/>
                  </a:cubicBezTo>
                  <a:cubicBezTo>
                    <a:pt x="14740" y="18826"/>
                    <a:pt x="14858" y="18969"/>
                    <a:pt x="14982" y="18969"/>
                  </a:cubicBezTo>
                  <a:cubicBezTo>
                    <a:pt x="15023" y="18969"/>
                    <a:pt x="15066" y="18953"/>
                    <a:pt x="15102" y="18914"/>
                  </a:cubicBezTo>
                  <a:cubicBezTo>
                    <a:pt x="15919" y="18020"/>
                    <a:pt x="16588" y="17268"/>
                    <a:pt x="16742" y="17268"/>
                  </a:cubicBezTo>
                  <a:cubicBezTo>
                    <a:pt x="16862" y="17268"/>
                    <a:pt x="16672" y="17720"/>
                    <a:pt x="16002" y="18908"/>
                  </a:cubicBezTo>
                  <a:cubicBezTo>
                    <a:pt x="15925" y="19049"/>
                    <a:pt x="16038" y="19179"/>
                    <a:pt x="16164" y="19179"/>
                  </a:cubicBezTo>
                  <a:cubicBezTo>
                    <a:pt x="16206" y="19179"/>
                    <a:pt x="16250" y="19165"/>
                    <a:pt x="16288" y="19130"/>
                  </a:cubicBezTo>
                  <a:cubicBezTo>
                    <a:pt x="17293" y="18241"/>
                    <a:pt x="17689" y="17751"/>
                    <a:pt x="17696" y="17751"/>
                  </a:cubicBezTo>
                  <a:lnTo>
                    <a:pt x="17696" y="17751"/>
                  </a:lnTo>
                  <a:cubicBezTo>
                    <a:pt x="17704" y="17751"/>
                    <a:pt x="17263" y="18316"/>
                    <a:pt x="16649" y="19555"/>
                  </a:cubicBezTo>
                  <a:cubicBezTo>
                    <a:pt x="16585" y="19686"/>
                    <a:pt x="16697" y="19839"/>
                    <a:pt x="16818" y="19839"/>
                  </a:cubicBezTo>
                  <a:cubicBezTo>
                    <a:pt x="16859" y="19839"/>
                    <a:pt x="16901" y="19821"/>
                    <a:pt x="16938" y="19777"/>
                  </a:cubicBezTo>
                  <a:cubicBezTo>
                    <a:pt x="17472" y="19128"/>
                    <a:pt x="18003" y="18475"/>
                    <a:pt x="18534" y="17823"/>
                  </a:cubicBezTo>
                  <a:lnTo>
                    <a:pt x="18534" y="17823"/>
                  </a:lnTo>
                  <a:cubicBezTo>
                    <a:pt x="18404" y="18692"/>
                    <a:pt x="18052" y="19511"/>
                    <a:pt x="17512" y="20204"/>
                  </a:cubicBezTo>
                  <a:cubicBezTo>
                    <a:pt x="17426" y="20350"/>
                    <a:pt x="17545" y="20469"/>
                    <a:pt x="17671" y="20469"/>
                  </a:cubicBezTo>
                  <a:cubicBezTo>
                    <a:pt x="17728" y="20469"/>
                    <a:pt x="17787" y="20445"/>
                    <a:pt x="17830" y="20389"/>
                  </a:cubicBezTo>
                  <a:cubicBezTo>
                    <a:pt x="19068" y="18767"/>
                    <a:pt x="19550" y="18201"/>
                    <a:pt x="19643" y="18201"/>
                  </a:cubicBezTo>
                  <a:cubicBezTo>
                    <a:pt x="19768" y="18201"/>
                    <a:pt x="19186" y="19232"/>
                    <a:pt x="18803" y="20095"/>
                  </a:cubicBezTo>
                  <a:cubicBezTo>
                    <a:pt x="18737" y="20244"/>
                    <a:pt x="18848" y="20369"/>
                    <a:pt x="18969" y="20369"/>
                  </a:cubicBezTo>
                  <a:cubicBezTo>
                    <a:pt x="19023" y="20369"/>
                    <a:pt x="19080" y="20344"/>
                    <a:pt x="19123" y="20282"/>
                  </a:cubicBezTo>
                  <a:cubicBezTo>
                    <a:pt x="20019" y="18858"/>
                    <a:pt x="20534" y="18146"/>
                    <a:pt x="20667" y="18146"/>
                  </a:cubicBezTo>
                  <a:cubicBezTo>
                    <a:pt x="20787" y="18146"/>
                    <a:pt x="20597" y="18723"/>
                    <a:pt x="20096" y="19878"/>
                  </a:cubicBezTo>
                  <a:cubicBezTo>
                    <a:pt x="20027" y="20013"/>
                    <a:pt x="20144" y="20164"/>
                    <a:pt x="20267" y="20164"/>
                  </a:cubicBezTo>
                  <a:cubicBezTo>
                    <a:pt x="20310" y="20164"/>
                    <a:pt x="20353" y="20146"/>
                    <a:pt x="20391" y="20103"/>
                  </a:cubicBezTo>
                  <a:cubicBezTo>
                    <a:pt x="21023" y="19370"/>
                    <a:pt x="21594" y="18596"/>
                    <a:pt x="22183" y="17831"/>
                  </a:cubicBezTo>
                  <a:lnTo>
                    <a:pt x="22183" y="17831"/>
                  </a:lnTo>
                  <a:cubicBezTo>
                    <a:pt x="21823" y="18513"/>
                    <a:pt x="21493" y="19200"/>
                    <a:pt x="21190" y="19933"/>
                  </a:cubicBezTo>
                  <a:cubicBezTo>
                    <a:pt x="21148" y="20033"/>
                    <a:pt x="21249" y="20123"/>
                    <a:pt x="21344" y="20123"/>
                  </a:cubicBezTo>
                  <a:cubicBezTo>
                    <a:pt x="21380" y="20123"/>
                    <a:pt x="21415" y="20110"/>
                    <a:pt x="21441" y="20080"/>
                  </a:cubicBezTo>
                  <a:cubicBezTo>
                    <a:pt x="22157" y="19249"/>
                    <a:pt x="23699" y="17898"/>
                    <a:pt x="24092" y="17063"/>
                  </a:cubicBezTo>
                  <a:lnTo>
                    <a:pt x="24092" y="17063"/>
                  </a:lnTo>
                  <a:cubicBezTo>
                    <a:pt x="23364" y="18614"/>
                    <a:pt x="22091" y="19942"/>
                    <a:pt x="21184" y="21394"/>
                  </a:cubicBezTo>
                  <a:cubicBezTo>
                    <a:pt x="21106" y="21519"/>
                    <a:pt x="21222" y="21655"/>
                    <a:pt x="21343" y="21655"/>
                  </a:cubicBezTo>
                  <a:cubicBezTo>
                    <a:pt x="21383" y="21655"/>
                    <a:pt x="21424" y="21640"/>
                    <a:pt x="21459" y="21605"/>
                  </a:cubicBezTo>
                  <a:cubicBezTo>
                    <a:pt x="22856" y="20173"/>
                    <a:pt x="24057" y="18596"/>
                    <a:pt x="25324" y="17049"/>
                  </a:cubicBezTo>
                  <a:cubicBezTo>
                    <a:pt x="25854" y="16402"/>
                    <a:pt x="26101" y="16153"/>
                    <a:pt x="26169" y="16153"/>
                  </a:cubicBezTo>
                  <a:cubicBezTo>
                    <a:pt x="26370" y="16153"/>
                    <a:pt x="24971" y="18365"/>
                    <a:pt x="24675" y="18813"/>
                  </a:cubicBezTo>
                  <a:cubicBezTo>
                    <a:pt x="22683" y="21812"/>
                    <a:pt x="20041" y="24362"/>
                    <a:pt x="17853" y="27217"/>
                  </a:cubicBezTo>
                  <a:cubicBezTo>
                    <a:pt x="17768" y="27330"/>
                    <a:pt x="17889" y="27466"/>
                    <a:pt x="18006" y="27466"/>
                  </a:cubicBezTo>
                  <a:cubicBezTo>
                    <a:pt x="18045" y="27466"/>
                    <a:pt x="18083" y="27451"/>
                    <a:pt x="18113" y="27416"/>
                  </a:cubicBezTo>
                  <a:cubicBezTo>
                    <a:pt x="19995" y="25257"/>
                    <a:pt x="21828" y="23054"/>
                    <a:pt x="23644" y="20840"/>
                  </a:cubicBezTo>
                  <a:cubicBezTo>
                    <a:pt x="24132" y="20245"/>
                    <a:pt x="24793" y="19483"/>
                    <a:pt x="25252" y="18868"/>
                  </a:cubicBezTo>
                  <a:cubicBezTo>
                    <a:pt x="25627" y="18367"/>
                    <a:pt x="27242" y="16311"/>
                    <a:pt x="27444" y="16311"/>
                  </a:cubicBezTo>
                  <a:cubicBezTo>
                    <a:pt x="27509" y="16311"/>
                    <a:pt x="27424" y="16530"/>
                    <a:pt x="27097" y="17092"/>
                  </a:cubicBezTo>
                  <a:cubicBezTo>
                    <a:pt x="24623" y="21351"/>
                    <a:pt x="20593" y="24474"/>
                    <a:pt x="18069" y="28727"/>
                  </a:cubicBezTo>
                  <a:cubicBezTo>
                    <a:pt x="18001" y="28839"/>
                    <a:pt x="18099" y="28976"/>
                    <a:pt x="18214" y="28976"/>
                  </a:cubicBezTo>
                  <a:cubicBezTo>
                    <a:pt x="18240" y="28976"/>
                    <a:pt x="18268" y="28969"/>
                    <a:pt x="18295" y="28952"/>
                  </a:cubicBezTo>
                  <a:cubicBezTo>
                    <a:pt x="20033" y="27878"/>
                    <a:pt x="21502" y="26339"/>
                    <a:pt x="22845" y="24665"/>
                  </a:cubicBezTo>
                  <a:lnTo>
                    <a:pt x="22845" y="24665"/>
                  </a:lnTo>
                  <a:cubicBezTo>
                    <a:pt x="21589" y="26429"/>
                    <a:pt x="20373" y="28222"/>
                    <a:pt x="18959" y="29879"/>
                  </a:cubicBezTo>
                  <a:cubicBezTo>
                    <a:pt x="18854" y="30001"/>
                    <a:pt x="18954" y="30158"/>
                    <a:pt x="19077" y="30158"/>
                  </a:cubicBezTo>
                  <a:cubicBezTo>
                    <a:pt x="19114" y="30158"/>
                    <a:pt x="19153" y="30144"/>
                    <a:pt x="19190" y="30110"/>
                  </a:cubicBezTo>
                  <a:cubicBezTo>
                    <a:pt x="20350" y="29017"/>
                    <a:pt x="21426" y="27854"/>
                    <a:pt x="22454" y="26648"/>
                  </a:cubicBezTo>
                  <a:lnTo>
                    <a:pt x="22454" y="26648"/>
                  </a:lnTo>
                  <a:cubicBezTo>
                    <a:pt x="21371" y="28012"/>
                    <a:pt x="20317" y="29399"/>
                    <a:pt x="19259" y="30774"/>
                  </a:cubicBezTo>
                  <a:cubicBezTo>
                    <a:pt x="19169" y="30890"/>
                    <a:pt x="19287" y="31011"/>
                    <a:pt x="19405" y="31011"/>
                  </a:cubicBezTo>
                  <a:cubicBezTo>
                    <a:pt x="19442" y="31011"/>
                    <a:pt x="19479" y="30999"/>
                    <a:pt x="19510" y="30970"/>
                  </a:cubicBezTo>
                  <a:cubicBezTo>
                    <a:pt x="20287" y="30260"/>
                    <a:pt x="21011" y="29506"/>
                    <a:pt x="21716" y="28735"/>
                  </a:cubicBezTo>
                  <a:lnTo>
                    <a:pt x="21716" y="28735"/>
                  </a:lnTo>
                  <a:cubicBezTo>
                    <a:pt x="20919" y="29717"/>
                    <a:pt x="20235" y="30777"/>
                    <a:pt x="19790" y="32001"/>
                  </a:cubicBezTo>
                  <a:cubicBezTo>
                    <a:pt x="19753" y="32103"/>
                    <a:pt x="19850" y="32193"/>
                    <a:pt x="19943" y="32193"/>
                  </a:cubicBezTo>
                  <a:cubicBezTo>
                    <a:pt x="19979" y="32193"/>
                    <a:pt x="20015" y="32179"/>
                    <a:pt x="20041" y="32148"/>
                  </a:cubicBezTo>
                  <a:cubicBezTo>
                    <a:pt x="22282" y="29558"/>
                    <a:pt x="24421" y="26891"/>
                    <a:pt x="26491" y="24171"/>
                  </a:cubicBezTo>
                  <a:cubicBezTo>
                    <a:pt x="26953" y="23701"/>
                    <a:pt x="27406" y="23218"/>
                    <a:pt x="27836" y="22716"/>
                  </a:cubicBezTo>
                  <a:cubicBezTo>
                    <a:pt x="28812" y="21573"/>
                    <a:pt x="29704" y="20323"/>
                    <a:pt x="30637" y="19145"/>
                  </a:cubicBezTo>
                  <a:cubicBezTo>
                    <a:pt x="31377" y="18210"/>
                    <a:pt x="31886" y="17640"/>
                    <a:pt x="31993" y="17640"/>
                  </a:cubicBezTo>
                  <a:cubicBezTo>
                    <a:pt x="32090" y="17640"/>
                    <a:pt x="31860" y="18103"/>
                    <a:pt x="31179" y="19179"/>
                  </a:cubicBezTo>
                  <a:cubicBezTo>
                    <a:pt x="28214" y="23868"/>
                    <a:pt x="23477" y="27070"/>
                    <a:pt x="20832" y="31992"/>
                  </a:cubicBezTo>
                  <a:cubicBezTo>
                    <a:pt x="20769" y="32064"/>
                    <a:pt x="20702" y="32133"/>
                    <a:pt x="20642" y="32209"/>
                  </a:cubicBezTo>
                  <a:cubicBezTo>
                    <a:pt x="20616" y="32243"/>
                    <a:pt x="20624" y="32292"/>
                    <a:pt x="20659" y="32312"/>
                  </a:cubicBezTo>
                  <a:cubicBezTo>
                    <a:pt x="20627" y="32376"/>
                    <a:pt x="20590" y="32439"/>
                    <a:pt x="20558" y="32503"/>
                  </a:cubicBezTo>
                  <a:cubicBezTo>
                    <a:pt x="20498" y="32617"/>
                    <a:pt x="20591" y="32730"/>
                    <a:pt x="20694" y="32730"/>
                  </a:cubicBezTo>
                  <a:cubicBezTo>
                    <a:pt x="20729" y="32730"/>
                    <a:pt x="20766" y="32718"/>
                    <a:pt x="20798" y="32688"/>
                  </a:cubicBezTo>
                  <a:cubicBezTo>
                    <a:pt x="23309" y="30419"/>
                    <a:pt x="25333" y="27794"/>
                    <a:pt x="27302" y="25141"/>
                  </a:cubicBezTo>
                  <a:cubicBezTo>
                    <a:pt x="29533" y="22798"/>
                    <a:pt x="31721" y="20500"/>
                    <a:pt x="33541" y="18306"/>
                  </a:cubicBezTo>
                  <a:lnTo>
                    <a:pt x="33541" y="18306"/>
                  </a:lnTo>
                  <a:cubicBezTo>
                    <a:pt x="31298" y="21011"/>
                    <a:pt x="29141" y="23776"/>
                    <a:pt x="26849" y="26440"/>
                  </a:cubicBezTo>
                  <a:cubicBezTo>
                    <a:pt x="24816" y="28805"/>
                    <a:pt x="22495" y="30852"/>
                    <a:pt x="20789" y="33482"/>
                  </a:cubicBezTo>
                  <a:cubicBezTo>
                    <a:pt x="20728" y="33577"/>
                    <a:pt x="20820" y="33683"/>
                    <a:pt x="20913" y="33683"/>
                  </a:cubicBezTo>
                  <a:cubicBezTo>
                    <a:pt x="20943" y="33683"/>
                    <a:pt x="20974" y="33672"/>
                    <a:pt x="21000" y="33643"/>
                  </a:cubicBezTo>
                  <a:cubicBezTo>
                    <a:pt x="21649" y="32904"/>
                    <a:pt x="22331" y="32183"/>
                    <a:pt x="23035" y="31467"/>
                  </a:cubicBezTo>
                  <a:lnTo>
                    <a:pt x="23035" y="31467"/>
                  </a:lnTo>
                  <a:cubicBezTo>
                    <a:pt x="22241" y="32448"/>
                    <a:pt x="21502" y="33464"/>
                    <a:pt x="20899" y="34561"/>
                  </a:cubicBezTo>
                  <a:cubicBezTo>
                    <a:pt x="20850" y="34647"/>
                    <a:pt x="20923" y="34763"/>
                    <a:pt x="21011" y="34763"/>
                  </a:cubicBezTo>
                  <a:cubicBezTo>
                    <a:pt x="21033" y="34763"/>
                    <a:pt x="21056" y="34756"/>
                    <a:pt x="21078" y="34740"/>
                  </a:cubicBezTo>
                  <a:cubicBezTo>
                    <a:pt x="22345" y="33848"/>
                    <a:pt x="23543" y="32809"/>
                    <a:pt x="24686" y="31677"/>
                  </a:cubicBezTo>
                  <a:lnTo>
                    <a:pt x="24686" y="31677"/>
                  </a:lnTo>
                  <a:cubicBezTo>
                    <a:pt x="23685" y="32867"/>
                    <a:pt x="22694" y="34068"/>
                    <a:pt x="21747" y="35309"/>
                  </a:cubicBezTo>
                  <a:cubicBezTo>
                    <a:pt x="21671" y="35412"/>
                    <a:pt x="21774" y="35521"/>
                    <a:pt x="21879" y="35521"/>
                  </a:cubicBezTo>
                  <a:cubicBezTo>
                    <a:pt x="21913" y="35521"/>
                    <a:pt x="21947" y="35509"/>
                    <a:pt x="21976" y="35482"/>
                  </a:cubicBezTo>
                  <a:cubicBezTo>
                    <a:pt x="23985" y="33600"/>
                    <a:pt x="25873" y="31602"/>
                    <a:pt x="27741" y="29584"/>
                  </a:cubicBezTo>
                  <a:lnTo>
                    <a:pt x="27741" y="29584"/>
                  </a:lnTo>
                  <a:cubicBezTo>
                    <a:pt x="27342" y="30191"/>
                    <a:pt x="26935" y="30794"/>
                    <a:pt x="26517" y="31392"/>
                  </a:cubicBezTo>
                  <a:cubicBezTo>
                    <a:pt x="25093" y="32959"/>
                    <a:pt x="23682" y="34535"/>
                    <a:pt x="22313" y="36144"/>
                  </a:cubicBezTo>
                  <a:cubicBezTo>
                    <a:pt x="22217" y="36246"/>
                    <a:pt x="22309" y="36383"/>
                    <a:pt x="22416" y="36383"/>
                  </a:cubicBezTo>
                  <a:cubicBezTo>
                    <a:pt x="22447" y="36383"/>
                    <a:pt x="22480" y="36371"/>
                    <a:pt x="22510" y="36343"/>
                  </a:cubicBezTo>
                  <a:cubicBezTo>
                    <a:pt x="24040" y="35035"/>
                    <a:pt x="25293" y="33565"/>
                    <a:pt x="26447" y="31986"/>
                  </a:cubicBezTo>
                  <a:cubicBezTo>
                    <a:pt x="26603" y="31825"/>
                    <a:pt x="26756" y="31663"/>
                    <a:pt x="26912" y="31501"/>
                  </a:cubicBezTo>
                  <a:cubicBezTo>
                    <a:pt x="28832" y="29495"/>
                    <a:pt x="30778" y="27520"/>
                    <a:pt x="32643" y="25459"/>
                  </a:cubicBezTo>
                  <a:cubicBezTo>
                    <a:pt x="33798" y="24180"/>
                    <a:pt x="34895" y="22846"/>
                    <a:pt x="36027" y="21547"/>
                  </a:cubicBezTo>
                  <a:lnTo>
                    <a:pt x="36027" y="21547"/>
                  </a:lnTo>
                  <a:cubicBezTo>
                    <a:pt x="35192" y="22771"/>
                    <a:pt x="34289" y="23946"/>
                    <a:pt x="33324" y="25066"/>
                  </a:cubicBezTo>
                  <a:cubicBezTo>
                    <a:pt x="29970" y="29131"/>
                    <a:pt x="26081" y="32682"/>
                    <a:pt x="22931" y="36926"/>
                  </a:cubicBezTo>
                  <a:cubicBezTo>
                    <a:pt x="22852" y="37031"/>
                    <a:pt x="22957" y="37139"/>
                    <a:pt x="23064" y="37139"/>
                  </a:cubicBezTo>
                  <a:cubicBezTo>
                    <a:pt x="23099" y="37139"/>
                    <a:pt x="23133" y="37128"/>
                    <a:pt x="23162" y="37102"/>
                  </a:cubicBezTo>
                  <a:cubicBezTo>
                    <a:pt x="25896" y="34637"/>
                    <a:pt x="28275" y="31888"/>
                    <a:pt x="30619" y="29059"/>
                  </a:cubicBezTo>
                  <a:cubicBezTo>
                    <a:pt x="32478" y="26804"/>
                    <a:pt x="35342" y="24443"/>
                    <a:pt x="36760" y="21916"/>
                  </a:cubicBezTo>
                  <a:lnTo>
                    <a:pt x="36760" y="21916"/>
                  </a:lnTo>
                  <a:cubicBezTo>
                    <a:pt x="33394" y="27918"/>
                    <a:pt x="27397" y="32079"/>
                    <a:pt x="23566" y="37783"/>
                  </a:cubicBezTo>
                  <a:cubicBezTo>
                    <a:pt x="23490" y="37894"/>
                    <a:pt x="23596" y="38009"/>
                    <a:pt x="23705" y="38009"/>
                  </a:cubicBezTo>
                  <a:cubicBezTo>
                    <a:pt x="23740" y="38009"/>
                    <a:pt x="23776" y="37997"/>
                    <a:pt x="23806" y="37968"/>
                  </a:cubicBezTo>
                  <a:cubicBezTo>
                    <a:pt x="25431" y="36429"/>
                    <a:pt x="27008" y="34841"/>
                    <a:pt x="28555" y="33228"/>
                  </a:cubicBezTo>
                  <a:lnTo>
                    <a:pt x="28555" y="33228"/>
                  </a:lnTo>
                  <a:cubicBezTo>
                    <a:pt x="27201" y="34957"/>
                    <a:pt x="25821" y="36663"/>
                    <a:pt x="24346" y="38291"/>
                  </a:cubicBezTo>
                  <a:cubicBezTo>
                    <a:pt x="24253" y="38391"/>
                    <a:pt x="24336" y="38558"/>
                    <a:pt x="24451" y="38558"/>
                  </a:cubicBezTo>
                  <a:cubicBezTo>
                    <a:pt x="24476" y="38558"/>
                    <a:pt x="24503" y="38550"/>
                    <a:pt x="24531" y="38531"/>
                  </a:cubicBezTo>
                  <a:cubicBezTo>
                    <a:pt x="25180" y="38078"/>
                    <a:pt x="25801" y="37593"/>
                    <a:pt x="26407" y="37096"/>
                  </a:cubicBezTo>
                  <a:lnTo>
                    <a:pt x="26407" y="37096"/>
                  </a:lnTo>
                  <a:cubicBezTo>
                    <a:pt x="25905" y="37792"/>
                    <a:pt x="25460" y="38525"/>
                    <a:pt x="25073" y="39290"/>
                  </a:cubicBezTo>
                  <a:cubicBezTo>
                    <a:pt x="25013" y="39412"/>
                    <a:pt x="25105" y="39516"/>
                    <a:pt x="25210" y="39516"/>
                  </a:cubicBezTo>
                  <a:cubicBezTo>
                    <a:pt x="25246" y="39516"/>
                    <a:pt x="25283" y="39505"/>
                    <a:pt x="25316" y="39478"/>
                  </a:cubicBezTo>
                  <a:cubicBezTo>
                    <a:pt x="27663" y="37581"/>
                    <a:pt x="29199" y="35026"/>
                    <a:pt x="30971" y="32621"/>
                  </a:cubicBezTo>
                  <a:cubicBezTo>
                    <a:pt x="31098" y="32477"/>
                    <a:pt x="31223" y="32327"/>
                    <a:pt x="31353" y="32183"/>
                  </a:cubicBezTo>
                  <a:cubicBezTo>
                    <a:pt x="31838" y="31750"/>
                    <a:pt x="32317" y="31325"/>
                    <a:pt x="32764" y="30904"/>
                  </a:cubicBezTo>
                  <a:cubicBezTo>
                    <a:pt x="34681" y="29100"/>
                    <a:pt x="37873" y="26288"/>
                    <a:pt x="39028" y="23985"/>
                  </a:cubicBezTo>
                  <a:lnTo>
                    <a:pt x="39028" y="23985"/>
                  </a:lnTo>
                  <a:cubicBezTo>
                    <a:pt x="37371" y="27290"/>
                    <a:pt x="34130" y="29943"/>
                    <a:pt x="31664" y="32644"/>
                  </a:cubicBezTo>
                  <a:cubicBezTo>
                    <a:pt x="29661" y="34844"/>
                    <a:pt x="27781" y="37200"/>
                    <a:pt x="26043" y="39614"/>
                  </a:cubicBezTo>
                  <a:cubicBezTo>
                    <a:pt x="25962" y="39723"/>
                    <a:pt x="26074" y="39842"/>
                    <a:pt x="26185" y="39842"/>
                  </a:cubicBezTo>
                  <a:cubicBezTo>
                    <a:pt x="26221" y="39842"/>
                    <a:pt x="26256" y="39830"/>
                    <a:pt x="26286" y="39801"/>
                  </a:cubicBezTo>
                  <a:cubicBezTo>
                    <a:pt x="28004" y="38084"/>
                    <a:pt x="29641" y="36297"/>
                    <a:pt x="31266" y="34492"/>
                  </a:cubicBezTo>
                  <a:lnTo>
                    <a:pt x="31266" y="34492"/>
                  </a:lnTo>
                  <a:cubicBezTo>
                    <a:pt x="29756" y="36490"/>
                    <a:pt x="28315" y="38522"/>
                    <a:pt x="27010" y="40581"/>
                  </a:cubicBezTo>
                  <a:cubicBezTo>
                    <a:pt x="26939" y="40693"/>
                    <a:pt x="27047" y="40820"/>
                    <a:pt x="27156" y="40820"/>
                  </a:cubicBezTo>
                  <a:cubicBezTo>
                    <a:pt x="27192" y="40820"/>
                    <a:pt x="27229" y="40806"/>
                    <a:pt x="27259" y="40771"/>
                  </a:cubicBezTo>
                  <a:cubicBezTo>
                    <a:pt x="30019" y="37659"/>
                    <a:pt x="32727" y="34501"/>
                    <a:pt x="35415" y="31325"/>
                  </a:cubicBezTo>
                  <a:cubicBezTo>
                    <a:pt x="35876" y="30777"/>
                    <a:pt x="37323" y="29137"/>
                    <a:pt x="37739" y="28562"/>
                  </a:cubicBezTo>
                  <a:cubicBezTo>
                    <a:pt x="38097" y="28066"/>
                    <a:pt x="40639" y="24587"/>
                    <a:pt x="40714" y="24587"/>
                  </a:cubicBezTo>
                  <a:cubicBezTo>
                    <a:pt x="40724" y="24587"/>
                    <a:pt x="40689" y="24651"/>
                    <a:pt x="40597" y="24795"/>
                  </a:cubicBezTo>
                  <a:cubicBezTo>
                    <a:pt x="39826" y="25993"/>
                    <a:pt x="38992" y="27145"/>
                    <a:pt x="38137" y="28279"/>
                  </a:cubicBezTo>
                  <a:cubicBezTo>
                    <a:pt x="37733" y="28790"/>
                    <a:pt x="37334" y="29307"/>
                    <a:pt x="36945" y="29830"/>
                  </a:cubicBezTo>
                  <a:cubicBezTo>
                    <a:pt x="33567" y="34097"/>
                    <a:pt x="29828" y="38098"/>
                    <a:pt x="26797" y="42628"/>
                  </a:cubicBezTo>
                  <a:cubicBezTo>
                    <a:pt x="26721" y="42741"/>
                    <a:pt x="26832" y="42868"/>
                    <a:pt x="26944" y="42868"/>
                  </a:cubicBezTo>
                  <a:cubicBezTo>
                    <a:pt x="26981" y="42868"/>
                    <a:pt x="27018" y="42854"/>
                    <a:pt x="27048" y="42821"/>
                  </a:cubicBezTo>
                  <a:cubicBezTo>
                    <a:pt x="27937" y="41814"/>
                    <a:pt x="28887" y="40809"/>
                    <a:pt x="29860" y="39798"/>
                  </a:cubicBezTo>
                  <a:lnTo>
                    <a:pt x="29860" y="39798"/>
                  </a:lnTo>
                  <a:cubicBezTo>
                    <a:pt x="29747" y="39972"/>
                    <a:pt x="29635" y="40142"/>
                    <a:pt x="29522" y="40315"/>
                  </a:cubicBezTo>
                  <a:cubicBezTo>
                    <a:pt x="28465" y="41588"/>
                    <a:pt x="27469" y="42919"/>
                    <a:pt x="26580" y="44351"/>
                  </a:cubicBezTo>
                  <a:cubicBezTo>
                    <a:pt x="26509" y="44465"/>
                    <a:pt x="26619" y="44597"/>
                    <a:pt x="26728" y="44597"/>
                  </a:cubicBezTo>
                  <a:cubicBezTo>
                    <a:pt x="26765" y="44597"/>
                    <a:pt x="26802" y="44582"/>
                    <a:pt x="26831" y="44545"/>
                  </a:cubicBezTo>
                  <a:cubicBezTo>
                    <a:pt x="28108" y="42971"/>
                    <a:pt x="29277" y="41326"/>
                    <a:pt x="30423" y="39663"/>
                  </a:cubicBezTo>
                  <a:cubicBezTo>
                    <a:pt x="30769" y="39270"/>
                    <a:pt x="31119" y="38886"/>
                    <a:pt x="31465" y="38499"/>
                  </a:cubicBezTo>
                  <a:cubicBezTo>
                    <a:pt x="34531" y="35093"/>
                    <a:pt x="37990" y="32076"/>
                    <a:pt x="40773" y="28412"/>
                  </a:cubicBezTo>
                  <a:cubicBezTo>
                    <a:pt x="41518" y="27344"/>
                    <a:pt x="42332" y="26322"/>
                    <a:pt x="43204" y="25352"/>
                  </a:cubicBezTo>
                  <a:lnTo>
                    <a:pt x="43204" y="25352"/>
                  </a:lnTo>
                  <a:cubicBezTo>
                    <a:pt x="42000" y="26706"/>
                    <a:pt x="40986" y="28297"/>
                    <a:pt x="39840" y="29720"/>
                  </a:cubicBezTo>
                  <a:cubicBezTo>
                    <a:pt x="37695" y="32376"/>
                    <a:pt x="35435" y="34940"/>
                    <a:pt x="33272" y="37584"/>
                  </a:cubicBezTo>
                  <a:cubicBezTo>
                    <a:pt x="32579" y="38433"/>
                    <a:pt x="31913" y="39302"/>
                    <a:pt x="31254" y="40177"/>
                  </a:cubicBezTo>
                  <a:cubicBezTo>
                    <a:pt x="29130" y="42244"/>
                    <a:pt x="26881" y="44386"/>
                    <a:pt x="26023" y="47085"/>
                  </a:cubicBezTo>
                  <a:cubicBezTo>
                    <a:pt x="25990" y="47192"/>
                    <a:pt x="26090" y="47290"/>
                    <a:pt x="26188" y="47290"/>
                  </a:cubicBezTo>
                  <a:cubicBezTo>
                    <a:pt x="26226" y="47290"/>
                    <a:pt x="26263" y="47276"/>
                    <a:pt x="26292" y="47241"/>
                  </a:cubicBezTo>
                  <a:cubicBezTo>
                    <a:pt x="27175" y="46176"/>
                    <a:pt x="28061" y="45108"/>
                    <a:pt x="28948" y="44034"/>
                  </a:cubicBezTo>
                  <a:lnTo>
                    <a:pt x="28948" y="44034"/>
                  </a:lnTo>
                  <a:cubicBezTo>
                    <a:pt x="27750" y="45616"/>
                    <a:pt x="26580" y="47218"/>
                    <a:pt x="25501" y="48878"/>
                  </a:cubicBezTo>
                  <a:cubicBezTo>
                    <a:pt x="25420" y="49001"/>
                    <a:pt x="25527" y="49109"/>
                    <a:pt x="25641" y="49109"/>
                  </a:cubicBezTo>
                  <a:cubicBezTo>
                    <a:pt x="25690" y="49109"/>
                    <a:pt x="25741" y="49089"/>
                    <a:pt x="25778" y="49040"/>
                  </a:cubicBezTo>
                  <a:cubicBezTo>
                    <a:pt x="28047" y="45991"/>
                    <a:pt x="30726" y="43222"/>
                    <a:pt x="33316" y="40396"/>
                  </a:cubicBezTo>
                  <a:lnTo>
                    <a:pt x="33316" y="40396"/>
                  </a:lnTo>
                  <a:cubicBezTo>
                    <a:pt x="30481" y="43904"/>
                    <a:pt x="27568" y="47351"/>
                    <a:pt x="24958" y="51032"/>
                  </a:cubicBezTo>
                  <a:cubicBezTo>
                    <a:pt x="24897" y="51116"/>
                    <a:pt x="24949" y="51205"/>
                    <a:pt x="25024" y="51248"/>
                  </a:cubicBezTo>
                  <a:cubicBezTo>
                    <a:pt x="24938" y="51361"/>
                    <a:pt x="24848" y="51471"/>
                    <a:pt x="24764" y="51583"/>
                  </a:cubicBezTo>
                  <a:cubicBezTo>
                    <a:pt x="24687" y="51685"/>
                    <a:pt x="24785" y="51783"/>
                    <a:pt x="24887" y="51783"/>
                  </a:cubicBezTo>
                  <a:cubicBezTo>
                    <a:pt x="24929" y="51783"/>
                    <a:pt x="24973" y="51766"/>
                    <a:pt x="25004" y="51725"/>
                  </a:cubicBezTo>
                  <a:cubicBezTo>
                    <a:pt x="26973" y="49164"/>
                    <a:pt x="29072" y="46730"/>
                    <a:pt x="31234" y="44348"/>
                  </a:cubicBezTo>
                  <a:lnTo>
                    <a:pt x="31234" y="44348"/>
                  </a:lnTo>
                  <a:cubicBezTo>
                    <a:pt x="28774" y="47178"/>
                    <a:pt x="26427" y="50114"/>
                    <a:pt x="24317" y="53298"/>
                  </a:cubicBezTo>
                  <a:cubicBezTo>
                    <a:pt x="24237" y="53420"/>
                    <a:pt x="24347" y="53527"/>
                    <a:pt x="24461" y="53527"/>
                  </a:cubicBezTo>
                  <a:cubicBezTo>
                    <a:pt x="24482" y="53527"/>
                    <a:pt x="24504" y="53523"/>
                    <a:pt x="24525" y="53515"/>
                  </a:cubicBezTo>
                  <a:lnTo>
                    <a:pt x="24525" y="53515"/>
                  </a:lnTo>
                  <a:cubicBezTo>
                    <a:pt x="24502" y="53544"/>
                    <a:pt x="24479" y="53569"/>
                    <a:pt x="24455" y="53595"/>
                  </a:cubicBezTo>
                  <a:cubicBezTo>
                    <a:pt x="24349" y="53704"/>
                    <a:pt x="24449" y="53852"/>
                    <a:pt x="24563" y="53852"/>
                  </a:cubicBezTo>
                  <a:cubicBezTo>
                    <a:pt x="24598" y="53852"/>
                    <a:pt x="24634" y="53838"/>
                    <a:pt x="24666" y="53806"/>
                  </a:cubicBezTo>
                  <a:cubicBezTo>
                    <a:pt x="24998" y="53518"/>
                    <a:pt x="25322" y="53209"/>
                    <a:pt x="25651" y="52911"/>
                  </a:cubicBezTo>
                  <a:cubicBezTo>
                    <a:pt x="28050" y="51453"/>
                    <a:pt x="29871" y="49144"/>
                    <a:pt x="31612" y="46831"/>
                  </a:cubicBezTo>
                  <a:cubicBezTo>
                    <a:pt x="33538" y="44654"/>
                    <a:pt x="35391" y="42388"/>
                    <a:pt x="37184" y="40128"/>
                  </a:cubicBezTo>
                  <a:cubicBezTo>
                    <a:pt x="40270" y="36631"/>
                    <a:pt x="43357" y="33106"/>
                    <a:pt x="46322" y="29524"/>
                  </a:cubicBezTo>
                  <a:cubicBezTo>
                    <a:pt x="46812" y="29104"/>
                    <a:pt x="47268" y="28742"/>
                    <a:pt x="47378" y="28742"/>
                  </a:cubicBezTo>
                  <a:cubicBezTo>
                    <a:pt x="47457" y="28742"/>
                    <a:pt x="47358" y="28929"/>
                    <a:pt x="46965" y="29414"/>
                  </a:cubicBezTo>
                  <a:cubicBezTo>
                    <a:pt x="45779" y="30883"/>
                    <a:pt x="44324" y="32232"/>
                    <a:pt x="43048" y="33629"/>
                  </a:cubicBezTo>
                  <a:cubicBezTo>
                    <a:pt x="39915" y="37059"/>
                    <a:pt x="36948" y="40587"/>
                    <a:pt x="34017" y="44190"/>
                  </a:cubicBezTo>
                  <a:cubicBezTo>
                    <a:pt x="32432" y="46138"/>
                    <a:pt x="30752" y="48026"/>
                    <a:pt x="29176" y="49990"/>
                  </a:cubicBezTo>
                  <a:cubicBezTo>
                    <a:pt x="29023" y="50160"/>
                    <a:pt x="28875" y="50336"/>
                    <a:pt x="28722" y="50506"/>
                  </a:cubicBezTo>
                  <a:cubicBezTo>
                    <a:pt x="26909" y="52527"/>
                    <a:pt x="24684" y="54522"/>
                    <a:pt x="23459" y="56965"/>
                  </a:cubicBezTo>
                  <a:cubicBezTo>
                    <a:pt x="23411" y="57064"/>
                    <a:pt x="23489" y="57203"/>
                    <a:pt x="23591" y="57203"/>
                  </a:cubicBezTo>
                  <a:cubicBezTo>
                    <a:pt x="23617" y="57203"/>
                    <a:pt x="23643" y="57195"/>
                    <a:pt x="23670" y="57175"/>
                  </a:cubicBezTo>
                  <a:cubicBezTo>
                    <a:pt x="25249" y="55983"/>
                    <a:pt x="26202" y="54375"/>
                    <a:pt x="27386" y="52807"/>
                  </a:cubicBezTo>
                  <a:cubicBezTo>
                    <a:pt x="28567" y="51248"/>
                    <a:pt x="29805" y="49730"/>
                    <a:pt x="31049" y="48220"/>
                  </a:cubicBezTo>
                  <a:cubicBezTo>
                    <a:pt x="35504" y="43081"/>
                    <a:pt x="40065" y="38029"/>
                    <a:pt x="44766" y="33118"/>
                  </a:cubicBezTo>
                  <a:cubicBezTo>
                    <a:pt x="45909" y="31926"/>
                    <a:pt x="47026" y="30707"/>
                    <a:pt x="48166" y="29515"/>
                  </a:cubicBezTo>
                  <a:cubicBezTo>
                    <a:pt x="48860" y="28790"/>
                    <a:pt x="49163" y="28508"/>
                    <a:pt x="49215" y="28508"/>
                  </a:cubicBezTo>
                  <a:cubicBezTo>
                    <a:pt x="49373" y="28508"/>
                    <a:pt x="47169" y="31143"/>
                    <a:pt x="46538" y="31752"/>
                  </a:cubicBezTo>
                  <a:cubicBezTo>
                    <a:pt x="43882" y="34319"/>
                    <a:pt x="41457" y="37114"/>
                    <a:pt x="39049" y="39914"/>
                  </a:cubicBezTo>
                  <a:cubicBezTo>
                    <a:pt x="33633" y="46205"/>
                    <a:pt x="28298" y="52530"/>
                    <a:pt x="22940" y="58870"/>
                  </a:cubicBezTo>
                  <a:cubicBezTo>
                    <a:pt x="22844" y="58982"/>
                    <a:pt x="22925" y="59140"/>
                    <a:pt x="23049" y="59140"/>
                  </a:cubicBezTo>
                  <a:cubicBezTo>
                    <a:pt x="23075" y="59140"/>
                    <a:pt x="23102" y="59134"/>
                    <a:pt x="23130" y="59118"/>
                  </a:cubicBezTo>
                  <a:cubicBezTo>
                    <a:pt x="24822" y="58200"/>
                    <a:pt x="26289" y="56855"/>
                    <a:pt x="27625" y="55325"/>
                  </a:cubicBezTo>
                  <a:lnTo>
                    <a:pt x="27625" y="55325"/>
                  </a:lnTo>
                  <a:cubicBezTo>
                    <a:pt x="27348" y="55723"/>
                    <a:pt x="27057" y="56110"/>
                    <a:pt x="26754" y="56482"/>
                  </a:cubicBezTo>
                  <a:cubicBezTo>
                    <a:pt x="25192" y="57819"/>
                    <a:pt x="23549" y="59110"/>
                    <a:pt x="22585" y="60839"/>
                  </a:cubicBezTo>
                  <a:cubicBezTo>
                    <a:pt x="22516" y="60959"/>
                    <a:pt x="22620" y="61089"/>
                    <a:pt x="22733" y="61089"/>
                  </a:cubicBezTo>
                  <a:cubicBezTo>
                    <a:pt x="22771" y="61089"/>
                    <a:pt x="22811" y="61074"/>
                    <a:pt x="22845" y="61038"/>
                  </a:cubicBezTo>
                  <a:cubicBezTo>
                    <a:pt x="23895" y="59927"/>
                    <a:pt x="24909" y="58783"/>
                    <a:pt x="25905" y="57631"/>
                  </a:cubicBezTo>
                  <a:cubicBezTo>
                    <a:pt x="27368" y="56286"/>
                    <a:pt x="28864" y="54984"/>
                    <a:pt x="30189" y="53457"/>
                  </a:cubicBezTo>
                  <a:cubicBezTo>
                    <a:pt x="30735" y="52830"/>
                    <a:pt x="31260" y="52184"/>
                    <a:pt x="31783" y="51534"/>
                  </a:cubicBezTo>
                  <a:lnTo>
                    <a:pt x="31783" y="51534"/>
                  </a:lnTo>
                  <a:cubicBezTo>
                    <a:pt x="31324" y="52195"/>
                    <a:pt x="30865" y="52856"/>
                    <a:pt x="30394" y="53512"/>
                  </a:cubicBezTo>
                  <a:cubicBezTo>
                    <a:pt x="28139" y="56659"/>
                    <a:pt x="25157" y="58939"/>
                    <a:pt x="22720" y="61884"/>
                  </a:cubicBezTo>
                  <a:cubicBezTo>
                    <a:pt x="22631" y="61992"/>
                    <a:pt x="22713" y="62174"/>
                    <a:pt x="22832" y="62174"/>
                  </a:cubicBezTo>
                  <a:cubicBezTo>
                    <a:pt x="22860" y="62174"/>
                    <a:pt x="22890" y="62164"/>
                    <a:pt x="22920" y="62141"/>
                  </a:cubicBezTo>
                  <a:cubicBezTo>
                    <a:pt x="30663" y="56228"/>
                    <a:pt x="35695" y="47082"/>
                    <a:pt x="42577" y="40229"/>
                  </a:cubicBezTo>
                  <a:cubicBezTo>
                    <a:pt x="44575" y="38239"/>
                    <a:pt x="46584" y="36262"/>
                    <a:pt x="48556" y="34244"/>
                  </a:cubicBezTo>
                  <a:cubicBezTo>
                    <a:pt x="49247" y="33537"/>
                    <a:pt x="52165" y="30343"/>
                    <a:pt x="52253" y="30343"/>
                  </a:cubicBezTo>
                  <a:cubicBezTo>
                    <a:pt x="52290" y="30343"/>
                    <a:pt x="51826" y="30908"/>
                    <a:pt x="50485" y="32463"/>
                  </a:cubicBezTo>
                  <a:cubicBezTo>
                    <a:pt x="46861" y="36663"/>
                    <a:pt x="42927" y="40673"/>
                    <a:pt x="39136" y="44724"/>
                  </a:cubicBezTo>
                  <a:cubicBezTo>
                    <a:pt x="35299" y="48823"/>
                    <a:pt x="31999" y="53367"/>
                    <a:pt x="28318" y="57603"/>
                  </a:cubicBezTo>
                  <a:cubicBezTo>
                    <a:pt x="28261" y="57669"/>
                    <a:pt x="28197" y="57744"/>
                    <a:pt x="28136" y="57813"/>
                  </a:cubicBezTo>
                  <a:cubicBezTo>
                    <a:pt x="26205" y="59904"/>
                    <a:pt x="24262" y="61985"/>
                    <a:pt x="22284" y="64035"/>
                  </a:cubicBezTo>
                  <a:cubicBezTo>
                    <a:pt x="22168" y="64155"/>
                    <a:pt x="22282" y="64324"/>
                    <a:pt x="22410" y="64324"/>
                  </a:cubicBezTo>
                  <a:cubicBezTo>
                    <a:pt x="22447" y="64324"/>
                    <a:pt x="22486" y="64309"/>
                    <a:pt x="22521" y="64274"/>
                  </a:cubicBezTo>
                  <a:cubicBezTo>
                    <a:pt x="23026" y="63763"/>
                    <a:pt x="23514" y="63241"/>
                    <a:pt x="24008" y="62721"/>
                  </a:cubicBezTo>
                  <a:lnTo>
                    <a:pt x="24008" y="62721"/>
                  </a:lnTo>
                  <a:cubicBezTo>
                    <a:pt x="23921" y="62817"/>
                    <a:pt x="23829" y="62918"/>
                    <a:pt x="23754" y="62998"/>
                  </a:cubicBezTo>
                  <a:cubicBezTo>
                    <a:pt x="25792" y="60882"/>
                    <a:pt x="27787" y="58723"/>
                    <a:pt x="29776" y="56560"/>
                  </a:cubicBezTo>
                  <a:cubicBezTo>
                    <a:pt x="33740" y="52259"/>
                    <a:pt x="37635" y="47894"/>
                    <a:pt x="41587" y="43580"/>
                  </a:cubicBezTo>
                  <a:cubicBezTo>
                    <a:pt x="45285" y="39553"/>
                    <a:pt x="48478" y="35061"/>
                    <a:pt x="52485" y="31325"/>
                  </a:cubicBezTo>
                  <a:lnTo>
                    <a:pt x="52485" y="31325"/>
                  </a:lnTo>
                  <a:cubicBezTo>
                    <a:pt x="49399" y="34206"/>
                    <a:pt x="46047" y="38846"/>
                    <a:pt x="42889" y="42330"/>
                  </a:cubicBezTo>
                  <a:cubicBezTo>
                    <a:pt x="38980" y="46644"/>
                    <a:pt x="35342" y="51248"/>
                    <a:pt x="31575" y="55689"/>
                  </a:cubicBezTo>
                  <a:cubicBezTo>
                    <a:pt x="31119" y="56228"/>
                    <a:pt x="30637" y="56742"/>
                    <a:pt x="30166" y="57265"/>
                  </a:cubicBezTo>
                  <a:cubicBezTo>
                    <a:pt x="29791" y="57663"/>
                    <a:pt x="29418" y="58067"/>
                    <a:pt x="29037" y="58463"/>
                  </a:cubicBezTo>
                  <a:cubicBezTo>
                    <a:pt x="26932" y="60643"/>
                    <a:pt x="24100" y="62765"/>
                    <a:pt x="22691" y="65475"/>
                  </a:cubicBezTo>
                  <a:cubicBezTo>
                    <a:pt x="22629" y="65596"/>
                    <a:pt x="22733" y="65732"/>
                    <a:pt x="22844" y="65732"/>
                  </a:cubicBezTo>
                  <a:cubicBezTo>
                    <a:pt x="22882" y="65732"/>
                    <a:pt x="22921" y="65716"/>
                    <a:pt x="22954" y="65678"/>
                  </a:cubicBezTo>
                  <a:cubicBezTo>
                    <a:pt x="24444" y="63977"/>
                    <a:pt x="25939" y="62288"/>
                    <a:pt x="27443" y="60605"/>
                  </a:cubicBezTo>
                  <a:cubicBezTo>
                    <a:pt x="31150" y="56814"/>
                    <a:pt x="34670" y="52859"/>
                    <a:pt x="38091" y="48806"/>
                  </a:cubicBezTo>
                  <a:cubicBezTo>
                    <a:pt x="41818" y="44392"/>
                    <a:pt x="45646" y="40064"/>
                    <a:pt x="49572" y="35823"/>
                  </a:cubicBezTo>
                  <a:cubicBezTo>
                    <a:pt x="50141" y="35217"/>
                    <a:pt x="50675" y="34582"/>
                    <a:pt x="51175" y="33921"/>
                  </a:cubicBezTo>
                  <a:cubicBezTo>
                    <a:pt x="51753" y="33195"/>
                    <a:pt x="52015" y="32929"/>
                    <a:pt x="52083" y="32929"/>
                  </a:cubicBezTo>
                  <a:cubicBezTo>
                    <a:pt x="52251" y="32929"/>
                    <a:pt x="51233" y="34555"/>
                    <a:pt x="50886" y="34896"/>
                  </a:cubicBezTo>
                  <a:cubicBezTo>
                    <a:pt x="49154" y="36608"/>
                    <a:pt x="47632" y="38534"/>
                    <a:pt x="46016" y="40353"/>
                  </a:cubicBezTo>
                  <a:cubicBezTo>
                    <a:pt x="38024" y="49343"/>
                    <a:pt x="30186" y="58489"/>
                    <a:pt x="22071" y="67384"/>
                  </a:cubicBezTo>
                  <a:cubicBezTo>
                    <a:pt x="21960" y="67504"/>
                    <a:pt x="22069" y="67668"/>
                    <a:pt x="22194" y="67668"/>
                  </a:cubicBezTo>
                  <a:cubicBezTo>
                    <a:pt x="22231" y="67668"/>
                    <a:pt x="22270" y="67653"/>
                    <a:pt x="22305" y="67618"/>
                  </a:cubicBezTo>
                  <a:cubicBezTo>
                    <a:pt x="23393" y="66532"/>
                    <a:pt x="24470" y="65455"/>
                    <a:pt x="25544" y="64390"/>
                  </a:cubicBezTo>
                  <a:lnTo>
                    <a:pt x="25544" y="64390"/>
                  </a:lnTo>
                  <a:cubicBezTo>
                    <a:pt x="25477" y="64494"/>
                    <a:pt x="25434" y="64601"/>
                    <a:pt x="25376" y="64708"/>
                  </a:cubicBezTo>
                  <a:cubicBezTo>
                    <a:pt x="24701" y="65539"/>
                    <a:pt x="23119" y="67505"/>
                    <a:pt x="22729" y="67932"/>
                  </a:cubicBezTo>
                  <a:cubicBezTo>
                    <a:pt x="22634" y="68035"/>
                    <a:pt x="22718" y="68195"/>
                    <a:pt x="22836" y="68195"/>
                  </a:cubicBezTo>
                  <a:cubicBezTo>
                    <a:pt x="22861" y="68195"/>
                    <a:pt x="22887" y="68188"/>
                    <a:pt x="22914" y="68172"/>
                  </a:cubicBezTo>
                  <a:cubicBezTo>
                    <a:pt x="25163" y="66786"/>
                    <a:pt x="27132" y="64878"/>
                    <a:pt x="28953" y="62779"/>
                  </a:cubicBezTo>
                  <a:lnTo>
                    <a:pt x="28953" y="62779"/>
                  </a:lnTo>
                  <a:lnTo>
                    <a:pt x="28633" y="63180"/>
                  </a:lnTo>
                  <a:cubicBezTo>
                    <a:pt x="26629" y="65675"/>
                    <a:pt x="23991" y="67476"/>
                    <a:pt x="22053" y="70008"/>
                  </a:cubicBezTo>
                  <a:cubicBezTo>
                    <a:pt x="21976" y="70109"/>
                    <a:pt x="22085" y="70247"/>
                    <a:pt x="22196" y="70247"/>
                  </a:cubicBezTo>
                  <a:cubicBezTo>
                    <a:pt x="22221" y="70247"/>
                    <a:pt x="22247" y="70240"/>
                    <a:pt x="22270" y="70225"/>
                  </a:cubicBezTo>
                  <a:cubicBezTo>
                    <a:pt x="24057" y="68940"/>
                    <a:pt x="25734" y="67522"/>
                    <a:pt x="27334" y="66010"/>
                  </a:cubicBezTo>
                  <a:lnTo>
                    <a:pt x="27334" y="66010"/>
                  </a:lnTo>
                  <a:cubicBezTo>
                    <a:pt x="26927" y="66564"/>
                    <a:pt x="26514" y="67112"/>
                    <a:pt x="26098" y="67658"/>
                  </a:cubicBezTo>
                  <a:cubicBezTo>
                    <a:pt x="25044" y="68784"/>
                    <a:pt x="24017" y="69936"/>
                    <a:pt x="23049" y="71163"/>
                  </a:cubicBezTo>
                  <a:cubicBezTo>
                    <a:pt x="22959" y="71280"/>
                    <a:pt x="23050" y="71432"/>
                    <a:pt x="23163" y="71432"/>
                  </a:cubicBezTo>
                  <a:cubicBezTo>
                    <a:pt x="23198" y="71432"/>
                    <a:pt x="23235" y="71417"/>
                    <a:pt x="23269" y="71382"/>
                  </a:cubicBezTo>
                  <a:cubicBezTo>
                    <a:pt x="23459" y="71192"/>
                    <a:pt x="23630" y="70993"/>
                    <a:pt x="23815" y="70799"/>
                  </a:cubicBezTo>
                  <a:lnTo>
                    <a:pt x="23815" y="70799"/>
                  </a:lnTo>
                  <a:cubicBezTo>
                    <a:pt x="23428" y="71215"/>
                    <a:pt x="23113" y="71680"/>
                    <a:pt x="22980" y="72222"/>
                  </a:cubicBezTo>
                  <a:cubicBezTo>
                    <a:pt x="22968" y="72278"/>
                    <a:pt x="23014" y="72315"/>
                    <a:pt x="23058" y="72315"/>
                  </a:cubicBezTo>
                  <a:cubicBezTo>
                    <a:pt x="23086" y="72315"/>
                    <a:pt x="23114" y="72299"/>
                    <a:pt x="23125" y="72263"/>
                  </a:cubicBezTo>
                  <a:cubicBezTo>
                    <a:pt x="23589" y="70585"/>
                    <a:pt x="25732" y="69468"/>
                    <a:pt x="27172" y="68501"/>
                  </a:cubicBezTo>
                  <a:lnTo>
                    <a:pt x="27172" y="68501"/>
                  </a:lnTo>
                  <a:cubicBezTo>
                    <a:pt x="26831" y="68885"/>
                    <a:pt x="26494" y="69278"/>
                    <a:pt x="26144" y="69659"/>
                  </a:cubicBezTo>
                  <a:cubicBezTo>
                    <a:pt x="25555" y="70245"/>
                    <a:pt x="24972" y="70840"/>
                    <a:pt x="24409" y="71452"/>
                  </a:cubicBezTo>
                  <a:cubicBezTo>
                    <a:pt x="24314" y="71550"/>
                    <a:pt x="24224" y="71648"/>
                    <a:pt x="24132" y="71749"/>
                  </a:cubicBezTo>
                  <a:cubicBezTo>
                    <a:pt x="23800" y="72118"/>
                    <a:pt x="23471" y="72494"/>
                    <a:pt x="23156" y="72886"/>
                  </a:cubicBezTo>
                  <a:cubicBezTo>
                    <a:pt x="23087" y="72970"/>
                    <a:pt x="23116" y="73097"/>
                    <a:pt x="23217" y="73143"/>
                  </a:cubicBezTo>
                  <a:cubicBezTo>
                    <a:pt x="23182" y="73224"/>
                    <a:pt x="23145" y="73302"/>
                    <a:pt x="23116" y="73386"/>
                  </a:cubicBezTo>
                  <a:cubicBezTo>
                    <a:pt x="23079" y="73502"/>
                    <a:pt x="23175" y="73578"/>
                    <a:pt x="23270" y="73578"/>
                  </a:cubicBezTo>
                  <a:cubicBezTo>
                    <a:pt x="23333" y="73578"/>
                    <a:pt x="23395" y="73545"/>
                    <a:pt x="23419" y="73470"/>
                  </a:cubicBezTo>
                  <a:cubicBezTo>
                    <a:pt x="23483" y="73282"/>
                    <a:pt x="23560" y="73100"/>
                    <a:pt x="23653" y="72924"/>
                  </a:cubicBezTo>
                  <a:cubicBezTo>
                    <a:pt x="25573" y="71668"/>
                    <a:pt x="27192" y="70057"/>
                    <a:pt x="28942" y="68573"/>
                  </a:cubicBezTo>
                  <a:cubicBezTo>
                    <a:pt x="29324" y="68208"/>
                    <a:pt x="29525" y="68025"/>
                    <a:pt x="29542" y="68025"/>
                  </a:cubicBezTo>
                  <a:cubicBezTo>
                    <a:pt x="29562" y="68025"/>
                    <a:pt x="29343" y="68265"/>
                    <a:pt x="28884" y="68744"/>
                  </a:cubicBezTo>
                  <a:cubicBezTo>
                    <a:pt x="28223" y="69465"/>
                    <a:pt x="27519" y="70150"/>
                    <a:pt x="26826" y="70842"/>
                  </a:cubicBezTo>
                  <a:cubicBezTo>
                    <a:pt x="25671" y="71994"/>
                    <a:pt x="24542" y="73158"/>
                    <a:pt x="23480" y="74393"/>
                  </a:cubicBezTo>
                  <a:cubicBezTo>
                    <a:pt x="23375" y="74516"/>
                    <a:pt x="23472" y="74660"/>
                    <a:pt x="23595" y="74660"/>
                  </a:cubicBezTo>
                  <a:cubicBezTo>
                    <a:pt x="23631" y="74660"/>
                    <a:pt x="23669" y="74647"/>
                    <a:pt x="23705" y="74619"/>
                  </a:cubicBezTo>
                  <a:cubicBezTo>
                    <a:pt x="25732" y="72987"/>
                    <a:pt x="27851" y="71212"/>
                    <a:pt x="29609" y="69292"/>
                  </a:cubicBezTo>
                  <a:lnTo>
                    <a:pt x="29609" y="69292"/>
                  </a:lnTo>
                  <a:cubicBezTo>
                    <a:pt x="27819" y="71250"/>
                    <a:pt x="25928" y="73103"/>
                    <a:pt x="24224" y="75141"/>
                  </a:cubicBezTo>
                  <a:cubicBezTo>
                    <a:pt x="24109" y="75264"/>
                    <a:pt x="24220" y="75429"/>
                    <a:pt x="24351" y="75429"/>
                  </a:cubicBezTo>
                  <a:cubicBezTo>
                    <a:pt x="24390" y="75429"/>
                    <a:pt x="24430" y="75415"/>
                    <a:pt x="24467" y="75381"/>
                  </a:cubicBezTo>
                  <a:cubicBezTo>
                    <a:pt x="25368" y="74636"/>
                    <a:pt x="26266" y="73903"/>
                    <a:pt x="27236" y="73244"/>
                  </a:cubicBezTo>
                  <a:cubicBezTo>
                    <a:pt x="27292" y="73206"/>
                    <a:pt x="27328" y="73189"/>
                    <a:pt x="27348" y="73189"/>
                  </a:cubicBezTo>
                  <a:cubicBezTo>
                    <a:pt x="27537" y="73189"/>
                    <a:pt x="26299" y="74703"/>
                    <a:pt x="25936" y="75138"/>
                  </a:cubicBezTo>
                  <a:cubicBezTo>
                    <a:pt x="25700" y="75389"/>
                    <a:pt x="25480" y="75655"/>
                    <a:pt x="25278" y="75932"/>
                  </a:cubicBezTo>
                  <a:cubicBezTo>
                    <a:pt x="25196" y="76047"/>
                    <a:pt x="25317" y="76185"/>
                    <a:pt x="25434" y="76185"/>
                  </a:cubicBezTo>
                  <a:cubicBezTo>
                    <a:pt x="25473" y="76185"/>
                    <a:pt x="25511" y="76170"/>
                    <a:pt x="25541" y="76134"/>
                  </a:cubicBezTo>
                  <a:cubicBezTo>
                    <a:pt x="25997" y="75583"/>
                    <a:pt x="26453" y="75052"/>
                    <a:pt x="26881" y="74500"/>
                  </a:cubicBezTo>
                  <a:cubicBezTo>
                    <a:pt x="27279" y="74222"/>
                    <a:pt x="27657" y="73973"/>
                    <a:pt x="27733" y="73973"/>
                  </a:cubicBezTo>
                  <a:cubicBezTo>
                    <a:pt x="27770" y="73973"/>
                    <a:pt x="27739" y="74028"/>
                    <a:pt x="27611" y="74162"/>
                  </a:cubicBezTo>
                  <a:cubicBezTo>
                    <a:pt x="26811" y="75003"/>
                    <a:pt x="25960" y="75773"/>
                    <a:pt x="25197" y="76654"/>
                  </a:cubicBezTo>
                  <a:cubicBezTo>
                    <a:pt x="25101" y="76762"/>
                    <a:pt x="25189" y="76948"/>
                    <a:pt x="25312" y="76948"/>
                  </a:cubicBezTo>
                  <a:cubicBezTo>
                    <a:pt x="25340" y="76948"/>
                    <a:pt x="25370" y="76938"/>
                    <a:pt x="25399" y="76917"/>
                  </a:cubicBezTo>
                  <a:cubicBezTo>
                    <a:pt x="26267" y="76281"/>
                    <a:pt x="27117" y="75629"/>
                    <a:pt x="28017" y="75038"/>
                  </a:cubicBezTo>
                  <a:lnTo>
                    <a:pt x="28017" y="75038"/>
                  </a:lnTo>
                  <a:cubicBezTo>
                    <a:pt x="27241" y="75550"/>
                    <a:pt x="26524" y="76337"/>
                    <a:pt x="25838" y="76972"/>
                  </a:cubicBezTo>
                  <a:cubicBezTo>
                    <a:pt x="25718" y="77085"/>
                    <a:pt x="25829" y="77266"/>
                    <a:pt x="25966" y="77266"/>
                  </a:cubicBezTo>
                  <a:cubicBezTo>
                    <a:pt x="25993" y="77266"/>
                    <a:pt x="26021" y="77259"/>
                    <a:pt x="26049" y="77243"/>
                  </a:cubicBezTo>
                  <a:cubicBezTo>
                    <a:pt x="26875" y="76755"/>
                    <a:pt x="27905" y="76238"/>
                    <a:pt x="28529" y="75548"/>
                  </a:cubicBezTo>
                  <a:lnTo>
                    <a:pt x="28529" y="75548"/>
                  </a:lnTo>
                  <a:cubicBezTo>
                    <a:pt x="27801" y="76354"/>
                    <a:pt x="26857" y="76995"/>
                    <a:pt x="26058" y="77731"/>
                  </a:cubicBezTo>
                  <a:cubicBezTo>
                    <a:pt x="25943" y="77839"/>
                    <a:pt x="26049" y="78018"/>
                    <a:pt x="26179" y="78018"/>
                  </a:cubicBezTo>
                  <a:cubicBezTo>
                    <a:pt x="26205" y="78018"/>
                    <a:pt x="26233" y="78011"/>
                    <a:pt x="26260" y="77994"/>
                  </a:cubicBezTo>
                  <a:cubicBezTo>
                    <a:pt x="27094" y="77462"/>
                    <a:pt x="27908" y="76905"/>
                    <a:pt x="28731" y="76357"/>
                  </a:cubicBezTo>
                  <a:lnTo>
                    <a:pt x="28731" y="76357"/>
                  </a:lnTo>
                  <a:cubicBezTo>
                    <a:pt x="28035" y="76821"/>
                    <a:pt x="27357" y="78054"/>
                    <a:pt x="26808" y="78698"/>
                  </a:cubicBezTo>
                  <a:cubicBezTo>
                    <a:pt x="26700" y="78826"/>
                    <a:pt x="26805" y="78992"/>
                    <a:pt x="26935" y="78992"/>
                  </a:cubicBezTo>
                  <a:cubicBezTo>
                    <a:pt x="26974" y="78992"/>
                    <a:pt x="27015" y="78977"/>
                    <a:pt x="27054" y="78940"/>
                  </a:cubicBezTo>
                  <a:cubicBezTo>
                    <a:pt x="27879" y="78173"/>
                    <a:pt x="28766" y="77474"/>
                    <a:pt x="29707" y="76847"/>
                  </a:cubicBezTo>
                  <a:lnTo>
                    <a:pt x="29707" y="76847"/>
                  </a:lnTo>
                  <a:cubicBezTo>
                    <a:pt x="29164" y="77211"/>
                    <a:pt x="28650" y="77994"/>
                    <a:pt x="28209" y="78479"/>
                  </a:cubicBezTo>
                  <a:cubicBezTo>
                    <a:pt x="28102" y="78594"/>
                    <a:pt x="28199" y="78787"/>
                    <a:pt x="28331" y="78787"/>
                  </a:cubicBezTo>
                  <a:cubicBezTo>
                    <a:pt x="28360" y="78787"/>
                    <a:pt x="28391" y="78778"/>
                    <a:pt x="28422" y="78756"/>
                  </a:cubicBezTo>
                  <a:cubicBezTo>
                    <a:pt x="28959" y="78363"/>
                    <a:pt x="29534" y="77962"/>
                    <a:pt x="30048" y="77540"/>
                  </a:cubicBezTo>
                  <a:cubicBezTo>
                    <a:pt x="30163" y="77445"/>
                    <a:pt x="30221" y="77404"/>
                    <a:pt x="30237" y="77404"/>
                  </a:cubicBezTo>
                  <a:cubicBezTo>
                    <a:pt x="30332" y="77404"/>
                    <a:pt x="28763" y="78986"/>
                    <a:pt x="28636" y="79122"/>
                  </a:cubicBezTo>
                  <a:cubicBezTo>
                    <a:pt x="28513" y="79254"/>
                    <a:pt x="28630" y="79426"/>
                    <a:pt x="28769" y="79426"/>
                  </a:cubicBezTo>
                  <a:cubicBezTo>
                    <a:pt x="28809" y="79426"/>
                    <a:pt x="28851" y="79411"/>
                    <a:pt x="28890" y="79376"/>
                  </a:cubicBezTo>
                  <a:cubicBezTo>
                    <a:pt x="29098" y="79186"/>
                    <a:pt x="29311" y="79001"/>
                    <a:pt x="29522" y="78813"/>
                  </a:cubicBezTo>
                  <a:cubicBezTo>
                    <a:pt x="29565" y="78790"/>
                    <a:pt x="29603" y="78756"/>
                    <a:pt x="29632" y="78715"/>
                  </a:cubicBezTo>
                  <a:cubicBezTo>
                    <a:pt x="29874" y="78499"/>
                    <a:pt x="30114" y="78282"/>
                    <a:pt x="30359" y="78071"/>
                  </a:cubicBezTo>
                  <a:cubicBezTo>
                    <a:pt x="30876" y="77617"/>
                    <a:pt x="31134" y="77446"/>
                    <a:pt x="31230" y="77446"/>
                  </a:cubicBezTo>
                  <a:cubicBezTo>
                    <a:pt x="31484" y="77446"/>
                    <a:pt x="30615" y="78637"/>
                    <a:pt x="30437" y="78940"/>
                  </a:cubicBezTo>
                  <a:cubicBezTo>
                    <a:pt x="30360" y="79072"/>
                    <a:pt x="30481" y="79219"/>
                    <a:pt x="30605" y="79219"/>
                  </a:cubicBezTo>
                  <a:cubicBezTo>
                    <a:pt x="30646" y="79219"/>
                    <a:pt x="30688" y="79202"/>
                    <a:pt x="30723" y="79163"/>
                  </a:cubicBezTo>
                  <a:cubicBezTo>
                    <a:pt x="30954" y="78770"/>
                    <a:pt x="31306" y="78464"/>
                    <a:pt x="31725" y="78294"/>
                  </a:cubicBezTo>
                  <a:lnTo>
                    <a:pt x="31725" y="78294"/>
                  </a:lnTo>
                  <a:cubicBezTo>
                    <a:pt x="31654" y="78427"/>
                    <a:pt x="31775" y="78582"/>
                    <a:pt x="31898" y="78582"/>
                  </a:cubicBezTo>
                  <a:cubicBezTo>
                    <a:pt x="31941" y="78582"/>
                    <a:pt x="31984" y="78563"/>
                    <a:pt x="32019" y="78519"/>
                  </a:cubicBezTo>
                  <a:cubicBezTo>
                    <a:pt x="32245" y="78210"/>
                    <a:pt x="32496" y="77918"/>
                    <a:pt x="32773" y="77656"/>
                  </a:cubicBezTo>
                  <a:cubicBezTo>
                    <a:pt x="32902" y="77523"/>
                    <a:pt x="32776" y="77336"/>
                    <a:pt x="32635" y="77336"/>
                  </a:cubicBezTo>
                  <a:cubicBezTo>
                    <a:pt x="32593" y="77336"/>
                    <a:pt x="32549" y="77353"/>
                    <a:pt x="32510" y="77393"/>
                  </a:cubicBezTo>
                  <a:cubicBezTo>
                    <a:pt x="32504" y="77399"/>
                    <a:pt x="32502" y="77405"/>
                    <a:pt x="32499" y="77410"/>
                  </a:cubicBezTo>
                  <a:cubicBezTo>
                    <a:pt x="32492" y="77314"/>
                    <a:pt x="32402" y="77226"/>
                    <a:pt x="32310" y="77226"/>
                  </a:cubicBezTo>
                  <a:cubicBezTo>
                    <a:pt x="32281" y="77226"/>
                    <a:pt x="32251" y="77234"/>
                    <a:pt x="32224" y="77254"/>
                  </a:cubicBezTo>
                  <a:cubicBezTo>
                    <a:pt x="31492" y="77814"/>
                    <a:pt x="31678" y="77653"/>
                    <a:pt x="31009" y="78291"/>
                  </a:cubicBezTo>
                  <a:lnTo>
                    <a:pt x="31009" y="78291"/>
                  </a:lnTo>
                  <a:cubicBezTo>
                    <a:pt x="31174" y="78133"/>
                    <a:pt x="31703" y="77445"/>
                    <a:pt x="31936" y="76969"/>
                  </a:cubicBezTo>
                  <a:cubicBezTo>
                    <a:pt x="31996" y="76845"/>
                    <a:pt x="31904" y="76696"/>
                    <a:pt x="31781" y="76696"/>
                  </a:cubicBezTo>
                  <a:cubicBezTo>
                    <a:pt x="31752" y="76696"/>
                    <a:pt x="31721" y="76705"/>
                    <a:pt x="31690" y="76723"/>
                  </a:cubicBezTo>
                  <a:cubicBezTo>
                    <a:pt x="31199" y="77024"/>
                    <a:pt x="30726" y="77353"/>
                    <a:pt x="30279" y="77711"/>
                  </a:cubicBezTo>
                  <a:cubicBezTo>
                    <a:pt x="30475" y="77428"/>
                    <a:pt x="30668" y="77142"/>
                    <a:pt x="30856" y="76859"/>
                  </a:cubicBezTo>
                  <a:cubicBezTo>
                    <a:pt x="30945" y="76724"/>
                    <a:pt x="30824" y="76604"/>
                    <a:pt x="30697" y="76604"/>
                  </a:cubicBezTo>
                  <a:cubicBezTo>
                    <a:pt x="30656" y="76604"/>
                    <a:pt x="30614" y="76616"/>
                    <a:pt x="30579" y="76645"/>
                  </a:cubicBezTo>
                  <a:cubicBezTo>
                    <a:pt x="29370" y="77634"/>
                    <a:pt x="28953" y="77994"/>
                    <a:pt x="28947" y="77994"/>
                  </a:cubicBezTo>
                  <a:cubicBezTo>
                    <a:pt x="28938" y="77994"/>
                    <a:pt x="29987" y="77069"/>
                    <a:pt x="30530" y="76322"/>
                  </a:cubicBezTo>
                  <a:cubicBezTo>
                    <a:pt x="30617" y="76204"/>
                    <a:pt x="30497" y="76060"/>
                    <a:pt x="30373" y="76060"/>
                  </a:cubicBezTo>
                  <a:cubicBezTo>
                    <a:pt x="30346" y="76060"/>
                    <a:pt x="30318" y="76067"/>
                    <a:pt x="30293" y="76082"/>
                  </a:cubicBezTo>
                  <a:cubicBezTo>
                    <a:pt x="29629" y="76487"/>
                    <a:pt x="28965" y="76905"/>
                    <a:pt x="28347" y="77381"/>
                  </a:cubicBezTo>
                  <a:cubicBezTo>
                    <a:pt x="28774" y="76856"/>
                    <a:pt x="29196" y="76328"/>
                    <a:pt x="29638" y="75814"/>
                  </a:cubicBezTo>
                  <a:cubicBezTo>
                    <a:pt x="29735" y="75698"/>
                    <a:pt x="29651" y="75525"/>
                    <a:pt x="29521" y="75525"/>
                  </a:cubicBezTo>
                  <a:cubicBezTo>
                    <a:pt x="29493" y="75525"/>
                    <a:pt x="29463" y="75533"/>
                    <a:pt x="29433" y="75551"/>
                  </a:cubicBezTo>
                  <a:cubicBezTo>
                    <a:pt x="28522" y="76094"/>
                    <a:pt x="27591" y="76760"/>
                    <a:pt x="26908" y="77398"/>
                  </a:cubicBezTo>
                  <a:lnTo>
                    <a:pt x="26908" y="77398"/>
                  </a:lnTo>
                  <a:cubicBezTo>
                    <a:pt x="27716" y="76643"/>
                    <a:pt x="28564" y="75987"/>
                    <a:pt x="29306" y="75159"/>
                  </a:cubicBezTo>
                  <a:cubicBezTo>
                    <a:pt x="29401" y="75054"/>
                    <a:pt x="29318" y="74888"/>
                    <a:pt x="29196" y="74888"/>
                  </a:cubicBezTo>
                  <a:cubicBezTo>
                    <a:pt x="29171" y="74888"/>
                    <a:pt x="29143" y="74896"/>
                    <a:pt x="29115" y="74913"/>
                  </a:cubicBezTo>
                  <a:cubicBezTo>
                    <a:pt x="28312" y="75413"/>
                    <a:pt x="27524" y="75932"/>
                    <a:pt x="26730" y="76446"/>
                  </a:cubicBezTo>
                  <a:cubicBezTo>
                    <a:pt x="27181" y="76155"/>
                    <a:pt x="28191" y="75280"/>
                    <a:pt x="28774" y="74627"/>
                  </a:cubicBezTo>
                  <a:cubicBezTo>
                    <a:pt x="28883" y="74512"/>
                    <a:pt x="28786" y="74343"/>
                    <a:pt x="28653" y="74343"/>
                  </a:cubicBezTo>
                  <a:cubicBezTo>
                    <a:pt x="28627" y="74343"/>
                    <a:pt x="28600" y="74350"/>
                    <a:pt x="28572" y="74365"/>
                  </a:cubicBezTo>
                  <a:cubicBezTo>
                    <a:pt x="27602" y="74878"/>
                    <a:pt x="26751" y="75496"/>
                    <a:pt x="25879" y="76155"/>
                  </a:cubicBezTo>
                  <a:cubicBezTo>
                    <a:pt x="26612" y="75600"/>
                    <a:pt x="27666" y="74593"/>
                    <a:pt x="28448" y="73764"/>
                  </a:cubicBezTo>
                  <a:cubicBezTo>
                    <a:pt x="28563" y="73645"/>
                    <a:pt x="28461" y="73487"/>
                    <a:pt x="28327" y="73487"/>
                  </a:cubicBezTo>
                  <a:cubicBezTo>
                    <a:pt x="28302" y="73487"/>
                    <a:pt x="28275" y="73492"/>
                    <a:pt x="28249" y="73504"/>
                  </a:cubicBezTo>
                  <a:cubicBezTo>
                    <a:pt x="27868" y="73686"/>
                    <a:pt x="27501" y="73894"/>
                    <a:pt x="27152" y="74131"/>
                  </a:cubicBezTo>
                  <a:cubicBezTo>
                    <a:pt x="27481" y="73695"/>
                    <a:pt x="27778" y="73239"/>
                    <a:pt x="28047" y="72762"/>
                  </a:cubicBezTo>
                  <a:cubicBezTo>
                    <a:pt x="28113" y="72642"/>
                    <a:pt x="28017" y="72510"/>
                    <a:pt x="27898" y="72510"/>
                  </a:cubicBezTo>
                  <a:cubicBezTo>
                    <a:pt x="27871" y="72510"/>
                    <a:pt x="27843" y="72517"/>
                    <a:pt x="27816" y="72531"/>
                  </a:cubicBezTo>
                  <a:cubicBezTo>
                    <a:pt x="27074" y="72956"/>
                    <a:pt x="26361" y="73429"/>
                    <a:pt x="25682" y="73952"/>
                  </a:cubicBezTo>
                  <a:cubicBezTo>
                    <a:pt x="25703" y="73929"/>
                    <a:pt x="25720" y="73914"/>
                    <a:pt x="25740" y="73888"/>
                  </a:cubicBezTo>
                  <a:cubicBezTo>
                    <a:pt x="27267" y="72142"/>
                    <a:pt x="28927" y="70516"/>
                    <a:pt x="30495" y="68804"/>
                  </a:cubicBezTo>
                  <a:cubicBezTo>
                    <a:pt x="30592" y="68698"/>
                    <a:pt x="30502" y="68521"/>
                    <a:pt x="30382" y="68521"/>
                  </a:cubicBezTo>
                  <a:cubicBezTo>
                    <a:pt x="30355" y="68521"/>
                    <a:pt x="30327" y="68530"/>
                    <a:pt x="30299" y="68550"/>
                  </a:cubicBezTo>
                  <a:cubicBezTo>
                    <a:pt x="28153" y="70130"/>
                    <a:pt x="26285" y="72013"/>
                    <a:pt x="24275" y="73754"/>
                  </a:cubicBezTo>
                  <a:lnTo>
                    <a:pt x="24275" y="73754"/>
                  </a:lnTo>
                  <a:cubicBezTo>
                    <a:pt x="26219" y="72069"/>
                    <a:pt x="28519" y="69651"/>
                    <a:pt x="30380" y="67505"/>
                  </a:cubicBezTo>
                  <a:cubicBezTo>
                    <a:pt x="30467" y="67404"/>
                    <a:pt x="30389" y="67241"/>
                    <a:pt x="30275" y="67241"/>
                  </a:cubicBezTo>
                  <a:cubicBezTo>
                    <a:pt x="30250" y="67241"/>
                    <a:pt x="30222" y="67249"/>
                    <a:pt x="30195" y="67268"/>
                  </a:cubicBezTo>
                  <a:cubicBezTo>
                    <a:pt x="28223" y="68631"/>
                    <a:pt x="26546" y="70346"/>
                    <a:pt x="24666" y="71824"/>
                  </a:cubicBezTo>
                  <a:cubicBezTo>
                    <a:pt x="26358" y="70389"/>
                    <a:pt x="28021" y="68322"/>
                    <a:pt x="29464" y="66746"/>
                  </a:cubicBezTo>
                  <a:cubicBezTo>
                    <a:pt x="29655" y="66541"/>
                    <a:pt x="29785" y="66388"/>
                    <a:pt x="29871" y="66275"/>
                  </a:cubicBezTo>
                  <a:cubicBezTo>
                    <a:pt x="30149" y="65981"/>
                    <a:pt x="30403" y="65660"/>
                    <a:pt x="30628" y="65325"/>
                  </a:cubicBezTo>
                  <a:cubicBezTo>
                    <a:pt x="30700" y="65210"/>
                    <a:pt x="30587" y="65080"/>
                    <a:pt x="30478" y="65077"/>
                  </a:cubicBezTo>
                  <a:cubicBezTo>
                    <a:pt x="32051" y="63186"/>
                    <a:pt x="33596" y="61272"/>
                    <a:pt x="35117" y="59338"/>
                  </a:cubicBezTo>
                  <a:cubicBezTo>
                    <a:pt x="37903" y="55792"/>
                    <a:pt x="42522" y="52550"/>
                    <a:pt x="43677" y="48041"/>
                  </a:cubicBezTo>
                  <a:cubicBezTo>
                    <a:pt x="43704" y="47933"/>
                    <a:pt x="43615" y="47841"/>
                    <a:pt x="43520" y="47841"/>
                  </a:cubicBezTo>
                  <a:cubicBezTo>
                    <a:pt x="43484" y="47841"/>
                    <a:pt x="43446" y="47855"/>
                    <a:pt x="43414" y="47888"/>
                  </a:cubicBezTo>
                  <a:cubicBezTo>
                    <a:pt x="41206" y="50206"/>
                    <a:pt x="39098" y="52579"/>
                    <a:pt x="37086" y="55045"/>
                  </a:cubicBezTo>
                  <a:cubicBezTo>
                    <a:pt x="37892" y="54043"/>
                    <a:pt x="38694" y="53041"/>
                    <a:pt x="39497" y="52039"/>
                  </a:cubicBezTo>
                  <a:cubicBezTo>
                    <a:pt x="41645" y="49588"/>
                    <a:pt x="43920" y="47204"/>
                    <a:pt x="46261" y="44972"/>
                  </a:cubicBezTo>
                  <a:cubicBezTo>
                    <a:pt x="47012" y="44256"/>
                    <a:pt x="47782" y="43572"/>
                    <a:pt x="48524" y="42870"/>
                  </a:cubicBezTo>
                  <a:lnTo>
                    <a:pt x="48524" y="42870"/>
                  </a:lnTo>
                  <a:cubicBezTo>
                    <a:pt x="48386" y="43087"/>
                    <a:pt x="48279" y="43318"/>
                    <a:pt x="48198" y="43563"/>
                  </a:cubicBezTo>
                  <a:cubicBezTo>
                    <a:pt x="48183" y="43612"/>
                    <a:pt x="48225" y="43648"/>
                    <a:pt x="48268" y="43648"/>
                  </a:cubicBezTo>
                  <a:cubicBezTo>
                    <a:pt x="48290" y="43648"/>
                    <a:pt x="48313" y="43638"/>
                    <a:pt x="48328" y="43615"/>
                  </a:cubicBezTo>
                  <a:cubicBezTo>
                    <a:pt x="48672" y="43072"/>
                    <a:pt x="49004" y="42538"/>
                    <a:pt x="49402" y="42030"/>
                  </a:cubicBezTo>
                  <a:cubicBezTo>
                    <a:pt x="49835" y="41482"/>
                    <a:pt x="50366" y="41049"/>
                    <a:pt x="50825" y="40535"/>
                  </a:cubicBezTo>
                  <a:cubicBezTo>
                    <a:pt x="50869" y="40486"/>
                    <a:pt x="50863" y="40411"/>
                    <a:pt x="50811" y="40373"/>
                  </a:cubicBezTo>
                  <a:cubicBezTo>
                    <a:pt x="51253" y="39781"/>
                    <a:pt x="51634" y="39149"/>
                    <a:pt x="51948" y="38482"/>
                  </a:cubicBezTo>
                  <a:cubicBezTo>
                    <a:pt x="51992" y="38387"/>
                    <a:pt x="51920" y="38252"/>
                    <a:pt x="51824" y="38252"/>
                  </a:cubicBezTo>
                  <a:cubicBezTo>
                    <a:pt x="51800" y="38252"/>
                    <a:pt x="51775" y="38260"/>
                    <a:pt x="51749" y="38280"/>
                  </a:cubicBezTo>
                  <a:cubicBezTo>
                    <a:pt x="51409" y="38537"/>
                    <a:pt x="51082" y="38817"/>
                    <a:pt x="50750" y="39088"/>
                  </a:cubicBezTo>
                  <a:cubicBezTo>
                    <a:pt x="51068" y="38577"/>
                    <a:pt x="51357" y="38046"/>
                    <a:pt x="51616" y="37503"/>
                  </a:cubicBezTo>
                  <a:cubicBezTo>
                    <a:pt x="51661" y="37413"/>
                    <a:pt x="51594" y="37303"/>
                    <a:pt x="51504" y="37303"/>
                  </a:cubicBezTo>
                  <a:cubicBezTo>
                    <a:pt x="51482" y="37303"/>
                    <a:pt x="51458" y="37310"/>
                    <a:pt x="51435" y="37324"/>
                  </a:cubicBezTo>
                  <a:cubicBezTo>
                    <a:pt x="51166" y="37486"/>
                    <a:pt x="50906" y="37659"/>
                    <a:pt x="50655" y="37847"/>
                  </a:cubicBezTo>
                  <a:cubicBezTo>
                    <a:pt x="51435" y="36952"/>
                    <a:pt x="52125" y="35996"/>
                    <a:pt x="52612" y="34937"/>
                  </a:cubicBezTo>
                  <a:cubicBezTo>
                    <a:pt x="52618" y="34917"/>
                    <a:pt x="52621" y="34896"/>
                    <a:pt x="52621" y="34876"/>
                  </a:cubicBezTo>
                  <a:cubicBezTo>
                    <a:pt x="53210" y="33742"/>
                    <a:pt x="53626" y="32561"/>
                    <a:pt x="53730" y="31467"/>
                  </a:cubicBezTo>
                  <a:cubicBezTo>
                    <a:pt x="53756" y="31389"/>
                    <a:pt x="53790" y="31311"/>
                    <a:pt x="53813" y="31233"/>
                  </a:cubicBezTo>
                  <a:cubicBezTo>
                    <a:pt x="53834" y="31166"/>
                    <a:pt x="53813" y="31097"/>
                    <a:pt x="53761" y="31057"/>
                  </a:cubicBezTo>
                  <a:cubicBezTo>
                    <a:pt x="53793" y="29581"/>
                    <a:pt x="53184" y="28314"/>
                    <a:pt x="51547" y="27621"/>
                  </a:cubicBezTo>
                  <a:cubicBezTo>
                    <a:pt x="51545" y="27526"/>
                    <a:pt x="51467" y="27464"/>
                    <a:pt x="51386" y="27464"/>
                  </a:cubicBezTo>
                  <a:cubicBezTo>
                    <a:pt x="51350" y="27464"/>
                    <a:pt x="51312" y="27477"/>
                    <a:pt x="51282" y="27506"/>
                  </a:cubicBezTo>
                  <a:lnTo>
                    <a:pt x="51270" y="27517"/>
                  </a:lnTo>
                  <a:cubicBezTo>
                    <a:pt x="50889" y="27379"/>
                    <a:pt x="50499" y="27272"/>
                    <a:pt x="50101" y="27205"/>
                  </a:cubicBezTo>
                  <a:cubicBezTo>
                    <a:pt x="48851" y="26989"/>
                    <a:pt x="48074" y="27162"/>
                    <a:pt x="47436" y="25987"/>
                  </a:cubicBezTo>
                  <a:cubicBezTo>
                    <a:pt x="47072" y="25314"/>
                    <a:pt x="45796" y="24884"/>
                    <a:pt x="45150" y="24596"/>
                  </a:cubicBezTo>
                  <a:cubicBezTo>
                    <a:pt x="43778" y="23986"/>
                    <a:pt x="42407" y="23412"/>
                    <a:pt x="41041" y="22777"/>
                  </a:cubicBezTo>
                  <a:cubicBezTo>
                    <a:pt x="40746" y="22638"/>
                    <a:pt x="40430" y="22604"/>
                    <a:pt x="40109" y="22604"/>
                  </a:cubicBezTo>
                  <a:cubicBezTo>
                    <a:pt x="39797" y="22604"/>
                    <a:pt x="39480" y="22637"/>
                    <a:pt x="39172" y="22637"/>
                  </a:cubicBezTo>
                  <a:cubicBezTo>
                    <a:pt x="38806" y="22637"/>
                    <a:pt x="38452" y="22591"/>
                    <a:pt x="38137" y="22390"/>
                  </a:cubicBezTo>
                  <a:cubicBezTo>
                    <a:pt x="38608" y="19012"/>
                    <a:pt x="34930" y="17335"/>
                    <a:pt x="32253" y="16215"/>
                  </a:cubicBezTo>
                  <a:cubicBezTo>
                    <a:pt x="32260" y="16127"/>
                    <a:pt x="32183" y="16036"/>
                    <a:pt x="32099" y="16036"/>
                  </a:cubicBezTo>
                  <a:cubicBezTo>
                    <a:pt x="32074" y="16036"/>
                    <a:pt x="32049" y="16044"/>
                    <a:pt x="32025" y="16062"/>
                  </a:cubicBezTo>
                  <a:cubicBezTo>
                    <a:pt x="32008" y="16076"/>
                    <a:pt x="31996" y="16090"/>
                    <a:pt x="31979" y="16102"/>
                  </a:cubicBezTo>
                  <a:cubicBezTo>
                    <a:pt x="30672" y="15557"/>
                    <a:pt x="29263" y="14981"/>
                    <a:pt x="27830" y="14981"/>
                  </a:cubicBezTo>
                  <a:cubicBezTo>
                    <a:pt x="27509" y="14981"/>
                    <a:pt x="27188" y="15010"/>
                    <a:pt x="26866" y="15074"/>
                  </a:cubicBezTo>
                  <a:cubicBezTo>
                    <a:pt x="26863" y="15074"/>
                    <a:pt x="26860" y="15074"/>
                    <a:pt x="26857" y="15077"/>
                  </a:cubicBezTo>
                  <a:cubicBezTo>
                    <a:pt x="26842" y="15072"/>
                    <a:pt x="26825" y="15069"/>
                    <a:pt x="26809" y="15069"/>
                  </a:cubicBezTo>
                  <a:cubicBezTo>
                    <a:pt x="26771" y="15069"/>
                    <a:pt x="26734" y="15083"/>
                    <a:pt x="26707" y="15112"/>
                  </a:cubicBezTo>
                  <a:cubicBezTo>
                    <a:pt x="25097" y="15479"/>
                    <a:pt x="22400" y="16711"/>
                    <a:pt x="20274" y="16711"/>
                  </a:cubicBezTo>
                  <a:cubicBezTo>
                    <a:pt x="18746" y="16711"/>
                    <a:pt x="17513" y="16074"/>
                    <a:pt x="17195" y="14020"/>
                  </a:cubicBezTo>
                  <a:cubicBezTo>
                    <a:pt x="17224" y="13986"/>
                    <a:pt x="17252" y="13954"/>
                    <a:pt x="17278" y="13916"/>
                  </a:cubicBezTo>
                  <a:cubicBezTo>
                    <a:pt x="17369" y="13795"/>
                    <a:pt x="17239" y="13653"/>
                    <a:pt x="17117" y="13653"/>
                  </a:cubicBezTo>
                  <a:cubicBezTo>
                    <a:pt x="17111" y="13653"/>
                    <a:pt x="17105" y="13653"/>
                    <a:pt x="17099" y="13654"/>
                  </a:cubicBezTo>
                  <a:cubicBezTo>
                    <a:pt x="17063" y="13609"/>
                    <a:pt x="17009" y="13587"/>
                    <a:pt x="16958" y="13587"/>
                  </a:cubicBezTo>
                  <a:cubicBezTo>
                    <a:pt x="16883" y="13587"/>
                    <a:pt x="16817" y="13635"/>
                    <a:pt x="16825" y="13735"/>
                  </a:cubicBezTo>
                  <a:cubicBezTo>
                    <a:pt x="16831" y="13792"/>
                    <a:pt x="16840" y="13844"/>
                    <a:pt x="16845" y="13899"/>
                  </a:cubicBezTo>
                  <a:cubicBezTo>
                    <a:pt x="16389" y="14471"/>
                    <a:pt x="15962" y="15040"/>
                    <a:pt x="15569" y="15626"/>
                  </a:cubicBezTo>
                  <a:cubicBezTo>
                    <a:pt x="15513" y="15531"/>
                    <a:pt x="15440" y="15484"/>
                    <a:pt x="15348" y="15484"/>
                  </a:cubicBezTo>
                  <a:cubicBezTo>
                    <a:pt x="15181" y="15484"/>
                    <a:pt x="14954" y="15643"/>
                    <a:pt x="14669" y="15960"/>
                  </a:cubicBezTo>
                  <a:cubicBezTo>
                    <a:pt x="15229" y="15091"/>
                    <a:pt x="15742" y="14194"/>
                    <a:pt x="16202" y="13270"/>
                  </a:cubicBezTo>
                  <a:cubicBezTo>
                    <a:pt x="16239" y="13195"/>
                    <a:pt x="16219" y="13105"/>
                    <a:pt x="16155" y="13053"/>
                  </a:cubicBezTo>
                  <a:lnTo>
                    <a:pt x="16155" y="13053"/>
                  </a:lnTo>
                  <a:cubicBezTo>
                    <a:pt x="16323" y="13094"/>
                    <a:pt x="16453" y="13123"/>
                    <a:pt x="16531" y="13134"/>
                  </a:cubicBezTo>
                  <a:cubicBezTo>
                    <a:pt x="16534" y="13135"/>
                    <a:pt x="16538" y="13135"/>
                    <a:pt x="16541" y="13135"/>
                  </a:cubicBezTo>
                  <a:cubicBezTo>
                    <a:pt x="16606" y="13135"/>
                    <a:pt x="16631" y="13038"/>
                    <a:pt x="16559" y="13022"/>
                  </a:cubicBezTo>
                  <a:cubicBezTo>
                    <a:pt x="15255" y="12736"/>
                    <a:pt x="14054" y="11933"/>
                    <a:pt x="12870" y="11324"/>
                  </a:cubicBezTo>
                  <a:cubicBezTo>
                    <a:pt x="12607" y="11185"/>
                    <a:pt x="13202" y="10677"/>
                    <a:pt x="13294" y="10518"/>
                  </a:cubicBezTo>
                  <a:cubicBezTo>
                    <a:pt x="13834" y="9600"/>
                    <a:pt x="13268" y="7926"/>
                    <a:pt x="12873" y="7060"/>
                  </a:cubicBezTo>
                  <a:cubicBezTo>
                    <a:pt x="12709" y="6700"/>
                    <a:pt x="12450" y="6555"/>
                    <a:pt x="12131" y="6555"/>
                  </a:cubicBezTo>
                  <a:cubicBezTo>
                    <a:pt x="10839" y="6555"/>
                    <a:pt x="8583" y="8959"/>
                    <a:pt x="7890" y="9170"/>
                  </a:cubicBezTo>
                  <a:cubicBezTo>
                    <a:pt x="7655" y="9242"/>
                    <a:pt x="7435" y="9275"/>
                    <a:pt x="7232" y="9275"/>
                  </a:cubicBezTo>
                  <a:cubicBezTo>
                    <a:pt x="7028" y="9275"/>
                    <a:pt x="6840" y="9242"/>
                    <a:pt x="6669" y="9185"/>
                  </a:cubicBezTo>
                  <a:cubicBezTo>
                    <a:pt x="6640" y="9162"/>
                    <a:pt x="6605" y="9147"/>
                    <a:pt x="6570" y="9144"/>
                  </a:cubicBezTo>
                  <a:cubicBezTo>
                    <a:pt x="5286" y="8613"/>
                    <a:pt x="4934" y="6537"/>
                    <a:pt x="5595" y="5354"/>
                  </a:cubicBezTo>
                  <a:cubicBezTo>
                    <a:pt x="6218" y="4236"/>
                    <a:pt x="7387" y="3350"/>
                    <a:pt x="8404" y="2628"/>
                  </a:cubicBezTo>
                  <a:cubicBezTo>
                    <a:pt x="9226" y="2045"/>
                    <a:pt x="9825" y="1881"/>
                    <a:pt x="10478" y="1881"/>
                  </a:cubicBezTo>
                  <a:cubicBezTo>
                    <a:pt x="11023" y="1881"/>
                    <a:pt x="11604" y="1995"/>
                    <a:pt x="12385" y="2074"/>
                  </a:cubicBezTo>
                  <a:cubicBezTo>
                    <a:pt x="12413" y="2077"/>
                    <a:pt x="12441" y="2079"/>
                    <a:pt x="12467" y="2079"/>
                  </a:cubicBezTo>
                  <a:cubicBezTo>
                    <a:pt x="12786" y="2079"/>
                    <a:pt x="12994" y="1865"/>
                    <a:pt x="13231" y="1684"/>
                  </a:cubicBezTo>
                  <a:cubicBezTo>
                    <a:pt x="13713" y="1310"/>
                    <a:pt x="14164" y="1142"/>
                    <a:pt x="14573" y="1142"/>
                  </a:cubicBezTo>
                  <a:cubicBezTo>
                    <a:pt x="15317" y="1142"/>
                    <a:pt x="15921" y="1697"/>
                    <a:pt x="16320" y="2565"/>
                  </a:cubicBezTo>
                  <a:cubicBezTo>
                    <a:pt x="16713" y="3429"/>
                    <a:pt x="17287" y="3754"/>
                    <a:pt x="18014" y="3754"/>
                  </a:cubicBezTo>
                  <a:cubicBezTo>
                    <a:pt x="18317" y="3754"/>
                    <a:pt x="18646" y="3698"/>
                    <a:pt x="18999" y="3601"/>
                  </a:cubicBezTo>
                  <a:cubicBezTo>
                    <a:pt x="19114" y="3569"/>
                    <a:pt x="19140" y="3451"/>
                    <a:pt x="19100" y="3356"/>
                  </a:cubicBezTo>
                  <a:cubicBezTo>
                    <a:pt x="18728" y="2475"/>
                    <a:pt x="17942" y="1217"/>
                    <a:pt x="18647" y="229"/>
                  </a:cubicBezTo>
                  <a:cubicBezTo>
                    <a:pt x="18723" y="125"/>
                    <a:pt x="18613" y="0"/>
                    <a:pt x="185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0" name="Google Shape;7753;p68">
              <a:extLst>
                <a:ext uri="{FF2B5EF4-FFF2-40B4-BE49-F238E27FC236}">
                  <a16:creationId xmlns:a16="http://schemas.microsoft.com/office/drawing/2014/main" id="{E227339C-6C30-E4A5-2344-6659294F70DA}"/>
                </a:ext>
              </a:extLst>
            </p:cNvPr>
            <p:cNvSpPr/>
            <p:nvPr/>
          </p:nvSpPr>
          <p:spPr>
            <a:xfrm>
              <a:off x="2003525" y="3325225"/>
              <a:ext cx="305325" cy="147250"/>
            </a:xfrm>
            <a:custGeom>
              <a:avLst/>
              <a:gdLst/>
              <a:ahLst/>
              <a:cxnLst/>
              <a:rect l="l" t="t" r="r" b="b"/>
              <a:pathLst>
                <a:path w="12213" h="5890" extrusionOk="0">
                  <a:moveTo>
                    <a:pt x="2191" y="1056"/>
                  </a:moveTo>
                  <a:cubicBezTo>
                    <a:pt x="2082" y="1388"/>
                    <a:pt x="1975" y="1723"/>
                    <a:pt x="1836" y="2047"/>
                  </a:cubicBezTo>
                  <a:cubicBezTo>
                    <a:pt x="1698" y="1937"/>
                    <a:pt x="1559" y="1824"/>
                    <a:pt x="1423" y="1706"/>
                  </a:cubicBezTo>
                  <a:cubicBezTo>
                    <a:pt x="1672" y="1478"/>
                    <a:pt x="1929" y="1264"/>
                    <a:pt x="2191" y="1056"/>
                  </a:cubicBezTo>
                  <a:close/>
                  <a:moveTo>
                    <a:pt x="3459" y="1256"/>
                  </a:moveTo>
                  <a:lnTo>
                    <a:pt x="3459" y="1256"/>
                  </a:lnTo>
                  <a:cubicBezTo>
                    <a:pt x="3245" y="1746"/>
                    <a:pt x="3008" y="2223"/>
                    <a:pt x="2887" y="2751"/>
                  </a:cubicBezTo>
                  <a:cubicBezTo>
                    <a:pt x="2884" y="2765"/>
                    <a:pt x="2890" y="2774"/>
                    <a:pt x="2890" y="2786"/>
                  </a:cubicBezTo>
                  <a:cubicBezTo>
                    <a:pt x="2607" y="2621"/>
                    <a:pt x="2339" y="2439"/>
                    <a:pt x="2079" y="2237"/>
                  </a:cubicBezTo>
                  <a:cubicBezTo>
                    <a:pt x="2541" y="1911"/>
                    <a:pt x="2988" y="1567"/>
                    <a:pt x="3459" y="1256"/>
                  </a:cubicBezTo>
                  <a:close/>
                  <a:moveTo>
                    <a:pt x="4207" y="1986"/>
                  </a:moveTo>
                  <a:lnTo>
                    <a:pt x="4207" y="1986"/>
                  </a:lnTo>
                  <a:cubicBezTo>
                    <a:pt x="4065" y="2358"/>
                    <a:pt x="3883" y="2711"/>
                    <a:pt x="3658" y="3037"/>
                  </a:cubicBezTo>
                  <a:cubicBezTo>
                    <a:pt x="3641" y="3062"/>
                    <a:pt x="3635" y="3093"/>
                    <a:pt x="3638" y="3123"/>
                  </a:cubicBezTo>
                  <a:lnTo>
                    <a:pt x="3638" y="3123"/>
                  </a:lnTo>
                  <a:cubicBezTo>
                    <a:pt x="3462" y="3066"/>
                    <a:pt x="3288" y="2994"/>
                    <a:pt x="3124" y="2907"/>
                  </a:cubicBezTo>
                  <a:cubicBezTo>
                    <a:pt x="3130" y="2904"/>
                    <a:pt x="3138" y="2904"/>
                    <a:pt x="3144" y="2901"/>
                  </a:cubicBezTo>
                  <a:cubicBezTo>
                    <a:pt x="3505" y="2604"/>
                    <a:pt x="3854" y="2292"/>
                    <a:pt x="4207" y="1986"/>
                  </a:cubicBezTo>
                  <a:close/>
                  <a:moveTo>
                    <a:pt x="2837" y="346"/>
                  </a:moveTo>
                  <a:cubicBezTo>
                    <a:pt x="3987" y="346"/>
                    <a:pt x="5059" y="1056"/>
                    <a:pt x="6187" y="1992"/>
                  </a:cubicBezTo>
                  <a:cubicBezTo>
                    <a:pt x="6496" y="2243"/>
                    <a:pt x="6834" y="2581"/>
                    <a:pt x="7197" y="2846"/>
                  </a:cubicBezTo>
                  <a:cubicBezTo>
                    <a:pt x="7013" y="2953"/>
                    <a:pt x="6822" y="3066"/>
                    <a:pt x="6629" y="3164"/>
                  </a:cubicBezTo>
                  <a:cubicBezTo>
                    <a:pt x="6588" y="3051"/>
                    <a:pt x="6551" y="2947"/>
                    <a:pt x="6519" y="2846"/>
                  </a:cubicBezTo>
                  <a:cubicBezTo>
                    <a:pt x="6548" y="2731"/>
                    <a:pt x="6574" y="2618"/>
                    <a:pt x="6609" y="2503"/>
                  </a:cubicBezTo>
                  <a:cubicBezTo>
                    <a:pt x="6637" y="2408"/>
                    <a:pt x="6561" y="2342"/>
                    <a:pt x="6481" y="2342"/>
                  </a:cubicBezTo>
                  <a:cubicBezTo>
                    <a:pt x="6449" y="2342"/>
                    <a:pt x="6416" y="2353"/>
                    <a:pt x="6389" y="2376"/>
                  </a:cubicBezTo>
                  <a:cubicBezTo>
                    <a:pt x="6152" y="2578"/>
                    <a:pt x="5910" y="2745"/>
                    <a:pt x="5676" y="2927"/>
                  </a:cubicBezTo>
                  <a:cubicBezTo>
                    <a:pt x="5748" y="2765"/>
                    <a:pt x="5823" y="2604"/>
                    <a:pt x="5919" y="2410"/>
                  </a:cubicBezTo>
                  <a:cubicBezTo>
                    <a:pt x="5951" y="2346"/>
                    <a:pt x="5902" y="2259"/>
                    <a:pt x="5837" y="2259"/>
                  </a:cubicBezTo>
                  <a:cubicBezTo>
                    <a:pt x="5821" y="2259"/>
                    <a:pt x="5803" y="2265"/>
                    <a:pt x="5786" y="2278"/>
                  </a:cubicBezTo>
                  <a:cubicBezTo>
                    <a:pt x="5485" y="2488"/>
                    <a:pt x="5200" y="2716"/>
                    <a:pt x="4925" y="2959"/>
                  </a:cubicBezTo>
                  <a:cubicBezTo>
                    <a:pt x="4876" y="3006"/>
                    <a:pt x="4923" y="3071"/>
                    <a:pt x="4976" y="3071"/>
                  </a:cubicBezTo>
                  <a:cubicBezTo>
                    <a:pt x="4991" y="3071"/>
                    <a:pt x="5007" y="3066"/>
                    <a:pt x="5021" y="3054"/>
                  </a:cubicBezTo>
                  <a:cubicBezTo>
                    <a:pt x="5359" y="2774"/>
                    <a:pt x="5518" y="2668"/>
                    <a:pt x="5569" y="2668"/>
                  </a:cubicBezTo>
                  <a:cubicBezTo>
                    <a:pt x="5642" y="2668"/>
                    <a:pt x="5496" y="2884"/>
                    <a:pt x="5347" y="3115"/>
                  </a:cubicBezTo>
                  <a:cubicBezTo>
                    <a:pt x="5136" y="3187"/>
                    <a:pt x="4917" y="3233"/>
                    <a:pt x="4694" y="3248"/>
                  </a:cubicBezTo>
                  <a:cubicBezTo>
                    <a:pt x="4729" y="3239"/>
                    <a:pt x="4755" y="3219"/>
                    <a:pt x="4772" y="3187"/>
                  </a:cubicBezTo>
                  <a:cubicBezTo>
                    <a:pt x="5000" y="2763"/>
                    <a:pt x="5214" y="2330"/>
                    <a:pt x="5431" y="1899"/>
                  </a:cubicBezTo>
                  <a:cubicBezTo>
                    <a:pt x="5484" y="1790"/>
                    <a:pt x="5389" y="1661"/>
                    <a:pt x="5288" y="1661"/>
                  </a:cubicBezTo>
                  <a:cubicBezTo>
                    <a:pt x="5253" y="1661"/>
                    <a:pt x="5218" y="1676"/>
                    <a:pt x="5188" y="1712"/>
                  </a:cubicBezTo>
                  <a:cubicBezTo>
                    <a:pt x="4914" y="2041"/>
                    <a:pt x="4605" y="2335"/>
                    <a:pt x="4267" y="2595"/>
                  </a:cubicBezTo>
                  <a:cubicBezTo>
                    <a:pt x="4446" y="2260"/>
                    <a:pt x="4590" y="1905"/>
                    <a:pt x="4689" y="1539"/>
                  </a:cubicBezTo>
                  <a:cubicBezTo>
                    <a:pt x="4717" y="1427"/>
                    <a:pt x="4635" y="1353"/>
                    <a:pt x="4544" y="1353"/>
                  </a:cubicBezTo>
                  <a:cubicBezTo>
                    <a:pt x="4507" y="1353"/>
                    <a:pt x="4470" y="1365"/>
                    <a:pt x="4437" y="1391"/>
                  </a:cubicBezTo>
                  <a:cubicBezTo>
                    <a:pt x="4062" y="1697"/>
                    <a:pt x="3698" y="2021"/>
                    <a:pt x="3332" y="2335"/>
                  </a:cubicBezTo>
                  <a:cubicBezTo>
                    <a:pt x="3508" y="1845"/>
                    <a:pt x="3753" y="1383"/>
                    <a:pt x="3938" y="892"/>
                  </a:cubicBezTo>
                  <a:cubicBezTo>
                    <a:pt x="3977" y="786"/>
                    <a:pt x="3879" y="701"/>
                    <a:pt x="3784" y="701"/>
                  </a:cubicBezTo>
                  <a:cubicBezTo>
                    <a:pt x="3759" y="701"/>
                    <a:pt x="3735" y="706"/>
                    <a:pt x="3713" y="719"/>
                  </a:cubicBezTo>
                  <a:cubicBezTo>
                    <a:pt x="3190" y="1007"/>
                    <a:pt x="2731" y="1377"/>
                    <a:pt x="2258" y="1732"/>
                  </a:cubicBezTo>
                  <a:cubicBezTo>
                    <a:pt x="2373" y="1388"/>
                    <a:pt x="2480" y="1045"/>
                    <a:pt x="2622" y="710"/>
                  </a:cubicBezTo>
                  <a:cubicBezTo>
                    <a:pt x="2661" y="618"/>
                    <a:pt x="2595" y="482"/>
                    <a:pt x="2500" y="482"/>
                  </a:cubicBezTo>
                  <a:cubicBezTo>
                    <a:pt x="2475" y="482"/>
                    <a:pt x="2449" y="490"/>
                    <a:pt x="2422" y="511"/>
                  </a:cubicBezTo>
                  <a:cubicBezTo>
                    <a:pt x="2203" y="675"/>
                    <a:pt x="1986" y="846"/>
                    <a:pt x="1773" y="1019"/>
                  </a:cubicBezTo>
                  <a:cubicBezTo>
                    <a:pt x="1888" y="840"/>
                    <a:pt x="2015" y="670"/>
                    <a:pt x="2151" y="508"/>
                  </a:cubicBezTo>
                  <a:cubicBezTo>
                    <a:pt x="2171" y="485"/>
                    <a:pt x="2180" y="456"/>
                    <a:pt x="2180" y="424"/>
                  </a:cubicBezTo>
                  <a:cubicBezTo>
                    <a:pt x="2402" y="371"/>
                    <a:pt x="2621" y="346"/>
                    <a:pt x="2837" y="346"/>
                  </a:cubicBezTo>
                  <a:close/>
                  <a:moveTo>
                    <a:pt x="7555" y="3074"/>
                  </a:moveTo>
                  <a:cubicBezTo>
                    <a:pt x="7729" y="3170"/>
                    <a:pt x="7919" y="3236"/>
                    <a:pt x="8113" y="3268"/>
                  </a:cubicBezTo>
                  <a:cubicBezTo>
                    <a:pt x="8156" y="3274"/>
                    <a:pt x="8196" y="3276"/>
                    <a:pt x="8240" y="3282"/>
                  </a:cubicBezTo>
                  <a:cubicBezTo>
                    <a:pt x="7940" y="3452"/>
                    <a:pt x="7334" y="3745"/>
                    <a:pt x="7247" y="3924"/>
                  </a:cubicBezTo>
                  <a:lnTo>
                    <a:pt x="7247" y="3924"/>
                  </a:lnTo>
                  <a:cubicBezTo>
                    <a:pt x="7391" y="3622"/>
                    <a:pt x="7420" y="3357"/>
                    <a:pt x="7555" y="3074"/>
                  </a:cubicBezTo>
                  <a:close/>
                  <a:moveTo>
                    <a:pt x="8551" y="3314"/>
                  </a:moveTo>
                  <a:lnTo>
                    <a:pt x="8551" y="3314"/>
                  </a:lnTo>
                  <a:cubicBezTo>
                    <a:pt x="8736" y="3334"/>
                    <a:pt x="8921" y="3357"/>
                    <a:pt x="9106" y="3375"/>
                  </a:cubicBezTo>
                  <a:cubicBezTo>
                    <a:pt x="8777" y="3637"/>
                    <a:pt x="8456" y="3915"/>
                    <a:pt x="8147" y="4203"/>
                  </a:cubicBezTo>
                  <a:cubicBezTo>
                    <a:pt x="8289" y="3940"/>
                    <a:pt x="8422" y="3678"/>
                    <a:pt x="8543" y="3401"/>
                  </a:cubicBezTo>
                  <a:cubicBezTo>
                    <a:pt x="8554" y="3375"/>
                    <a:pt x="8557" y="3343"/>
                    <a:pt x="8551" y="3314"/>
                  </a:cubicBezTo>
                  <a:close/>
                  <a:moveTo>
                    <a:pt x="8078" y="3710"/>
                  </a:moveTo>
                  <a:lnTo>
                    <a:pt x="8078" y="3710"/>
                  </a:lnTo>
                  <a:cubicBezTo>
                    <a:pt x="7902" y="4059"/>
                    <a:pt x="7714" y="4400"/>
                    <a:pt x="7512" y="4737"/>
                  </a:cubicBezTo>
                  <a:cubicBezTo>
                    <a:pt x="7371" y="4564"/>
                    <a:pt x="7241" y="4379"/>
                    <a:pt x="7125" y="4186"/>
                  </a:cubicBezTo>
                  <a:cubicBezTo>
                    <a:pt x="7457" y="4059"/>
                    <a:pt x="7778" y="3900"/>
                    <a:pt x="8078" y="3710"/>
                  </a:cubicBezTo>
                  <a:close/>
                  <a:moveTo>
                    <a:pt x="9524" y="3427"/>
                  </a:moveTo>
                  <a:cubicBezTo>
                    <a:pt x="9813" y="3455"/>
                    <a:pt x="10102" y="3484"/>
                    <a:pt x="10388" y="3542"/>
                  </a:cubicBezTo>
                  <a:cubicBezTo>
                    <a:pt x="10407" y="3545"/>
                    <a:pt x="10418" y="3553"/>
                    <a:pt x="10437" y="3559"/>
                  </a:cubicBezTo>
                  <a:lnTo>
                    <a:pt x="10437" y="3559"/>
                  </a:lnTo>
                  <a:cubicBezTo>
                    <a:pt x="9892" y="3945"/>
                    <a:pt x="9417" y="4409"/>
                    <a:pt x="8924" y="4853"/>
                  </a:cubicBezTo>
                  <a:cubicBezTo>
                    <a:pt x="9166" y="4397"/>
                    <a:pt x="9394" y="3938"/>
                    <a:pt x="9524" y="3427"/>
                  </a:cubicBezTo>
                  <a:close/>
                  <a:moveTo>
                    <a:pt x="10731" y="3646"/>
                  </a:moveTo>
                  <a:lnTo>
                    <a:pt x="10731" y="3646"/>
                  </a:lnTo>
                  <a:cubicBezTo>
                    <a:pt x="10922" y="3730"/>
                    <a:pt x="11031" y="3842"/>
                    <a:pt x="11072" y="3972"/>
                  </a:cubicBezTo>
                  <a:cubicBezTo>
                    <a:pt x="11054" y="3972"/>
                    <a:pt x="11037" y="3978"/>
                    <a:pt x="11020" y="3990"/>
                  </a:cubicBezTo>
                  <a:cubicBezTo>
                    <a:pt x="10659" y="4290"/>
                    <a:pt x="10341" y="4639"/>
                    <a:pt x="10007" y="4965"/>
                  </a:cubicBezTo>
                  <a:cubicBezTo>
                    <a:pt x="10252" y="4558"/>
                    <a:pt x="10494" y="4154"/>
                    <a:pt x="10720" y="3736"/>
                  </a:cubicBezTo>
                  <a:cubicBezTo>
                    <a:pt x="10731" y="3707"/>
                    <a:pt x="10737" y="3678"/>
                    <a:pt x="10731" y="3646"/>
                  </a:cubicBezTo>
                  <a:close/>
                  <a:moveTo>
                    <a:pt x="9086" y="3790"/>
                  </a:moveTo>
                  <a:lnTo>
                    <a:pt x="9086" y="3790"/>
                  </a:lnTo>
                  <a:cubicBezTo>
                    <a:pt x="8869" y="4348"/>
                    <a:pt x="8551" y="4861"/>
                    <a:pt x="8289" y="5404"/>
                  </a:cubicBezTo>
                  <a:cubicBezTo>
                    <a:pt x="8087" y="5292"/>
                    <a:pt x="7899" y="5150"/>
                    <a:pt x="7737" y="4986"/>
                  </a:cubicBezTo>
                  <a:lnTo>
                    <a:pt x="7737" y="4983"/>
                  </a:lnTo>
                  <a:cubicBezTo>
                    <a:pt x="8191" y="4587"/>
                    <a:pt x="8627" y="4174"/>
                    <a:pt x="9086" y="3790"/>
                  </a:cubicBezTo>
                  <a:close/>
                  <a:moveTo>
                    <a:pt x="10018" y="4301"/>
                  </a:moveTo>
                  <a:cubicBezTo>
                    <a:pt x="9761" y="4734"/>
                    <a:pt x="9501" y="5162"/>
                    <a:pt x="9262" y="5606"/>
                  </a:cubicBezTo>
                  <a:cubicBezTo>
                    <a:pt x="9202" y="5613"/>
                    <a:pt x="9142" y="5617"/>
                    <a:pt x="9082" y="5617"/>
                  </a:cubicBezTo>
                  <a:cubicBezTo>
                    <a:pt x="8919" y="5617"/>
                    <a:pt x="8757" y="5591"/>
                    <a:pt x="8603" y="5543"/>
                  </a:cubicBezTo>
                  <a:lnTo>
                    <a:pt x="8603" y="5540"/>
                  </a:lnTo>
                  <a:cubicBezTo>
                    <a:pt x="9097" y="5150"/>
                    <a:pt x="9542" y="4708"/>
                    <a:pt x="10018" y="4301"/>
                  </a:cubicBezTo>
                  <a:close/>
                  <a:moveTo>
                    <a:pt x="2955" y="0"/>
                  </a:moveTo>
                  <a:cubicBezTo>
                    <a:pt x="2104" y="0"/>
                    <a:pt x="1362" y="380"/>
                    <a:pt x="609" y="1016"/>
                  </a:cubicBezTo>
                  <a:cubicBezTo>
                    <a:pt x="505" y="929"/>
                    <a:pt x="401" y="843"/>
                    <a:pt x="298" y="759"/>
                  </a:cubicBezTo>
                  <a:cubicBezTo>
                    <a:pt x="263" y="733"/>
                    <a:pt x="228" y="721"/>
                    <a:pt x="195" y="721"/>
                  </a:cubicBezTo>
                  <a:cubicBezTo>
                    <a:pt x="83" y="721"/>
                    <a:pt x="1" y="851"/>
                    <a:pt x="90" y="967"/>
                  </a:cubicBezTo>
                  <a:cubicBezTo>
                    <a:pt x="165" y="1062"/>
                    <a:pt x="260" y="1157"/>
                    <a:pt x="344" y="1256"/>
                  </a:cubicBezTo>
                  <a:cubicBezTo>
                    <a:pt x="300" y="1314"/>
                    <a:pt x="351" y="1381"/>
                    <a:pt x="413" y="1381"/>
                  </a:cubicBezTo>
                  <a:cubicBezTo>
                    <a:pt x="424" y="1381"/>
                    <a:pt x="436" y="1379"/>
                    <a:pt x="448" y="1374"/>
                  </a:cubicBezTo>
                  <a:cubicBezTo>
                    <a:pt x="1161" y="2168"/>
                    <a:pt x="2122" y="2942"/>
                    <a:pt x="3066" y="3308"/>
                  </a:cubicBezTo>
                  <a:cubicBezTo>
                    <a:pt x="3274" y="3392"/>
                    <a:pt x="4334" y="3467"/>
                    <a:pt x="5188" y="3490"/>
                  </a:cubicBezTo>
                  <a:cubicBezTo>
                    <a:pt x="5212" y="3536"/>
                    <a:pt x="5257" y="3569"/>
                    <a:pt x="5304" y="3569"/>
                  </a:cubicBezTo>
                  <a:cubicBezTo>
                    <a:pt x="5332" y="3569"/>
                    <a:pt x="5360" y="3557"/>
                    <a:pt x="5384" y="3531"/>
                  </a:cubicBezTo>
                  <a:cubicBezTo>
                    <a:pt x="5399" y="3516"/>
                    <a:pt x="5413" y="3507"/>
                    <a:pt x="5425" y="3493"/>
                  </a:cubicBezTo>
                  <a:cubicBezTo>
                    <a:pt x="5483" y="3494"/>
                    <a:pt x="5539" y="3494"/>
                    <a:pt x="5593" y="3494"/>
                  </a:cubicBezTo>
                  <a:cubicBezTo>
                    <a:pt x="5768" y="3494"/>
                    <a:pt x="5921" y="3490"/>
                    <a:pt x="6043" y="3481"/>
                  </a:cubicBezTo>
                  <a:lnTo>
                    <a:pt x="6043" y="3481"/>
                  </a:lnTo>
                  <a:cubicBezTo>
                    <a:pt x="5991" y="3578"/>
                    <a:pt x="6066" y="3683"/>
                    <a:pt x="6160" y="3683"/>
                  </a:cubicBezTo>
                  <a:cubicBezTo>
                    <a:pt x="6181" y="3683"/>
                    <a:pt x="6203" y="3678"/>
                    <a:pt x="6225" y="3666"/>
                  </a:cubicBezTo>
                  <a:cubicBezTo>
                    <a:pt x="6288" y="3634"/>
                    <a:pt x="6346" y="3606"/>
                    <a:pt x="6406" y="3577"/>
                  </a:cubicBezTo>
                  <a:cubicBezTo>
                    <a:pt x="6658" y="4091"/>
                    <a:pt x="7001" y="4555"/>
                    <a:pt x="7420" y="4948"/>
                  </a:cubicBezTo>
                  <a:cubicBezTo>
                    <a:pt x="7420" y="5025"/>
                    <a:pt x="7484" y="5088"/>
                    <a:pt x="7560" y="5088"/>
                  </a:cubicBezTo>
                  <a:cubicBezTo>
                    <a:pt x="7566" y="5088"/>
                    <a:pt x="7572" y="5088"/>
                    <a:pt x="7579" y="5087"/>
                  </a:cubicBezTo>
                  <a:cubicBezTo>
                    <a:pt x="7798" y="5274"/>
                    <a:pt x="8040" y="5439"/>
                    <a:pt x="8300" y="5572"/>
                  </a:cubicBezTo>
                  <a:cubicBezTo>
                    <a:pt x="8328" y="5613"/>
                    <a:pt x="8371" y="5638"/>
                    <a:pt x="8419" y="5638"/>
                  </a:cubicBezTo>
                  <a:cubicBezTo>
                    <a:pt x="8422" y="5638"/>
                    <a:pt x="8425" y="5638"/>
                    <a:pt x="8427" y="5638"/>
                  </a:cubicBezTo>
                  <a:cubicBezTo>
                    <a:pt x="8776" y="5799"/>
                    <a:pt x="9138" y="5890"/>
                    <a:pt x="9494" y="5890"/>
                  </a:cubicBezTo>
                  <a:cubicBezTo>
                    <a:pt x="10284" y="5890"/>
                    <a:pt x="11049" y="5444"/>
                    <a:pt x="11594" y="4324"/>
                  </a:cubicBezTo>
                  <a:cubicBezTo>
                    <a:pt x="12212" y="3054"/>
                    <a:pt x="8904" y="3005"/>
                    <a:pt x="8375" y="2962"/>
                  </a:cubicBezTo>
                  <a:cubicBezTo>
                    <a:pt x="8139" y="2942"/>
                    <a:pt x="7913" y="2864"/>
                    <a:pt x="7694" y="2765"/>
                  </a:cubicBezTo>
                  <a:cubicBezTo>
                    <a:pt x="7678" y="2703"/>
                    <a:pt x="7621" y="2663"/>
                    <a:pt x="7560" y="2663"/>
                  </a:cubicBezTo>
                  <a:cubicBezTo>
                    <a:pt x="7542" y="2663"/>
                    <a:pt x="7524" y="2666"/>
                    <a:pt x="7506" y="2673"/>
                  </a:cubicBezTo>
                  <a:cubicBezTo>
                    <a:pt x="6392" y="2084"/>
                    <a:pt x="5428" y="745"/>
                    <a:pt x="4290" y="286"/>
                  </a:cubicBezTo>
                  <a:cubicBezTo>
                    <a:pt x="3810" y="90"/>
                    <a:pt x="3370" y="0"/>
                    <a:pt x="2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1" name="Google Shape;7754;p68">
              <a:extLst>
                <a:ext uri="{FF2B5EF4-FFF2-40B4-BE49-F238E27FC236}">
                  <a16:creationId xmlns:a16="http://schemas.microsoft.com/office/drawing/2014/main" id="{79079606-5FAE-FB70-62BB-C6133CF556E7}"/>
                </a:ext>
              </a:extLst>
            </p:cNvPr>
            <p:cNvSpPr/>
            <p:nvPr/>
          </p:nvSpPr>
          <p:spPr>
            <a:xfrm>
              <a:off x="2053850" y="2646725"/>
              <a:ext cx="613050" cy="516425"/>
            </a:xfrm>
            <a:custGeom>
              <a:avLst/>
              <a:gdLst/>
              <a:ahLst/>
              <a:cxnLst/>
              <a:rect l="l" t="t" r="r" b="b"/>
              <a:pathLst>
                <a:path w="24522" h="20657" extrusionOk="0">
                  <a:moveTo>
                    <a:pt x="19439" y="1"/>
                  </a:moveTo>
                  <a:cubicBezTo>
                    <a:pt x="19306" y="1"/>
                    <a:pt x="19174" y="135"/>
                    <a:pt x="19267" y="276"/>
                  </a:cubicBezTo>
                  <a:cubicBezTo>
                    <a:pt x="19695" y="920"/>
                    <a:pt x="19787" y="1223"/>
                    <a:pt x="20540" y="1538"/>
                  </a:cubicBezTo>
                  <a:cubicBezTo>
                    <a:pt x="22247" y="2257"/>
                    <a:pt x="21776" y="4864"/>
                    <a:pt x="19934" y="4968"/>
                  </a:cubicBezTo>
                  <a:cubicBezTo>
                    <a:pt x="19054" y="5017"/>
                    <a:pt x="18410" y="5173"/>
                    <a:pt x="17463" y="5256"/>
                  </a:cubicBezTo>
                  <a:cubicBezTo>
                    <a:pt x="15849" y="5395"/>
                    <a:pt x="14294" y="7939"/>
                    <a:pt x="12733" y="7939"/>
                  </a:cubicBezTo>
                  <a:cubicBezTo>
                    <a:pt x="12381" y="7939"/>
                    <a:pt x="12030" y="7810"/>
                    <a:pt x="11677" y="7497"/>
                  </a:cubicBezTo>
                  <a:cubicBezTo>
                    <a:pt x="11499" y="7337"/>
                    <a:pt x="11301" y="7269"/>
                    <a:pt x="11097" y="7269"/>
                  </a:cubicBezTo>
                  <a:cubicBezTo>
                    <a:pt x="10235" y="7269"/>
                    <a:pt x="9245" y="8464"/>
                    <a:pt x="8995" y="9012"/>
                  </a:cubicBezTo>
                  <a:cubicBezTo>
                    <a:pt x="8138" y="10886"/>
                    <a:pt x="6258" y="12249"/>
                    <a:pt x="5029" y="13888"/>
                  </a:cubicBezTo>
                  <a:cubicBezTo>
                    <a:pt x="3377" y="16097"/>
                    <a:pt x="2153" y="18519"/>
                    <a:pt x="77" y="20482"/>
                  </a:cubicBezTo>
                  <a:cubicBezTo>
                    <a:pt x="1" y="20554"/>
                    <a:pt x="74" y="20657"/>
                    <a:pt x="157" y="20657"/>
                  </a:cubicBezTo>
                  <a:cubicBezTo>
                    <a:pt x="181" y="20657"/>
                    <a:pt x="205" y="20649"/>
                    <a:pt x="227" y="20630"/>
                  </a:cubicBezTo>
                  <a:cubicBezTo>
                    <a:pt x="1977" y="19114"/>
                    <a:pt x="3371" y="18831"/>
                    <a:pt x="4457" y="16801"/>
                  </a:cubicBezTo>
                  <a:cubicBezTo>
                    <a:pt x="5828" y="14232"/>
                    <a:pt x="7159" y="12162"/>
                    <a:pt x="8969" y="9884"/>
                  </a:cubicBezTo>
                  <a:cubicBezTo>
                    <a:pt x="9584" y="9110"/>
                    <a:pt x="10372" y="8741"/>
                    <a:pt x="11188" y="8741"/>
                  </a:cubicBezTo>
                  <a:cubicBezTo>
                    <a:pt x="11789" y="8741"/>
                    <a:pt x="12407" y="8941"/>
                    <a:pt x="12982" y="9327"/>
                  </a:cubicBezTo>
                  <a:cubicBezTo>
                    <a:pt x="13035" y="9363"/>
                    <a:pt x="13101" y="9378"/>
                    <a:pt x="13174" y="9378"/>
                  </a:cubicBezTo>
                  <a:cubicBezTo>
                    <a:pt x="13496" y="9378"/>
                    <a:pt x="13956" y="9075"/>
                    <a:pt x="14074" y="8882"/>
                  </a:cubicBezTo>
                  <a:cubicBezTo>
                    <a:pt x="15638" y="6284"/>
                    <a:pt x="17985" y="5455"/>
                    <a:pt x="20740" y="5300"/>
                  </a:cubicBezTo>
                  <a:cubicBezTo>
                    <a:pt x="21326" y="5268"/>
                    <a:pt x="22651" y="5199"/>
                    <a:pt x="22994" y="4575"/>
                  </a:cubicBezTo>
                  <a:cubicBezTo>
                    <a:pt x="24522" y="1821"/>
                    <a:pt x="20725" y="1789"/>
                    <a:pt x="19593" y="86"/>
                  </a:cubicBezTo>
                  <a:cubicBezTo>
                    <a:pt x="19554" y="26"/>
                    <a:pt x="19496" y="1"/>
                    <a:pt x="19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2" name="Google Shape;7755;p68">
              <a:extLst>
                <a:ext uri="{FF2B5EF4-FFF2-40B4-BE49-F238E27FC236}">
                  <a16:creationId xmlns:a16="http://schemas.microsoft.com/office/drawing/2014/main" id="{A89E2EBD-2A86-6808-47CF-DE2FAF78C181}"/>
                </a:ext>
              </a:extLst>
            </p:cNvPr>
            <p:cNvSpPr/>
            <p:nvPr/>
          </p:nvSpPr>
          <p:spPr>
            <a:xfrm>
              <a:off x="2878850" y="956500"/>
              <a:ext cx="59000" cy="79050"/>
            </a:xfrm>
            <a:custGeom>
              <a:avLst/>
              <a:gdLst/>
              <a:ahLst/>
              <a:cxnLst/>
              <a:rect l="l" t="t" r="r" b="b"/>
              <a:pathLst>
                <a:path w="2360" h="3162" extrusionOk="0">
                  <a:moveTo>
                    <a:pt x="2359" y="0"/>
                  </a:moveTo>
                  <a:lnTo>
                    <a:pt x="2359" y="0"/>
                  </a:lnTo>
                  <a:cubicBezTo>
                    <a:pt x="1542" y="1034"/>
                    <a:pt x="757" y="2087"/>
                    <a:pt x="1" y="3161"/>
                  </a:cubicBezTo>
                  <a:cubicBezTo>
                    <a:pt x="780" y="2113"/>
                    <a:pt x="1568" y="1063"/>
                    <a:pt x="2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3" name="Google Shape;7756;p68">
              <a:extLst>
                <a:ext uri="{FF2B5EF4-FFF2-40B4-BE49-F238E27FC236}">
                  <a16:creationId xmlns:a16="http://schemas.microsoft.com/office/drawing/2014/main" id="{8D3833A7-D7DE-609A-A7DD-51949F24327D}"/>
                </a:ext>
              </a:extLst>
            </p:cNvPr>
            <p:cNvSpPr/>
            <p:nvPr/>
          </p:nvSpPr>
          <p:spPr>
            <a:xfrm>
              <a:off x="2591950" y="1603975"/>
              <a:ext cx="3275" cy="3925"/>
            </a:xfrm>
            <a:custGeom>
              <a:avLst/>
              <a:gdLst/>
              <a:ahLst/>
              <a:cxnLst/>
              <a:rect l="l" t="t" r="r" b="b"/>
              <a:pathLst>
                <a:path w="131" h="157" extrusionOk="0">
                  <a:moveTo>
                    <a:pt x="131" y="0"/>
                  </a:moveTo>
                  <a:cubicBezTo>
                    <a:pt x="88" y="52"/>
                    <a:pt x="47" y="104"/>
                    <a:pt x="1" y="156"/>
                  </a:cubicBezTo>
                  <a:cubicBezTo>
                    <a:pt x="47" y="107"/>
                    <a:pt x="90" y="55"/>
                    <a:pt x="1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4" name="Google Shape;7757;p68">
              <a:extLst>
                <a:ext uri="{FF2B5EF4-FFF2-40B4-BE49-F238E27FC236}">
                  <a16:creationId xmlns:a16="http://schemas.microsoft.com/office/drawing/2014/main" id="{204F7D10-E6C3-2CF4-3F43-49654FF352A3}"/>
                </a:ext>
              </a:extLst>
            </p:cNvPr>
            <p:cNvSpPr/>
            <p:nvPr/>
          </p:nvSpPr>
          <p:spPr>
            <a:xfrm>
              <a:off x="2741575" y="1422025"/>
              <a:ext cx="117325" cy="137075"/>
            </a:xfrm>
            <a:custGeom>
              <a:avLst/>
              <a:gdLst/>
              <a:ahLst/>
              <a:cxnLst/>
              <a:rect l="l" t="t" r="r" b="b"/>
              <a:pathLst>
                <a:path w="4693" h="5483" extrusionOk="0">
                  <a:moveTo>
                    <a:pt x="4692" y="0"/>
                  </a:moveTo>
                  <a:lnTo>
                    <a:pt x="4692" y="0"/>
                  </a:lnTo>
                  <a:cubicBezTo>
                    <a:pt x="3061" y="1779"/>
                    <a:pt x="1476" y="3592"/>
                    <a:pt x="1" y="5483"/>
                  </a:cubicBezTo>
                  <a:cubicBezTo>
                    <a:pt x="1568" y="3661"/>
                    <a:pt x="3130" y="1834"/>
                    <a:pt x="4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5" name="Google Shape;7758;p68">
              <a:extLst>
                <a:ext uri="{FF2B5EF4-FFF2-40B4-BE49-F238E27FC236}">
                  <a16:creationId xmlns:a16="http://schemas.microsoft.com/office/drawing/2014/main" id="{AA16C195-C6CB-03B3-2642-484D8F4037CF}"/>
                </a:ext>
              </a:extLst>
            </p:cNvPr>
            <p:cNvSpPr/>
            <p:nvPr/>
          </p:nvSpPr>
          <p:spPr>
            <a:xfrm>
              <a:off x="2753550" y="1723425"/>
              <a:ext cx="46075" cy="54600"/>
            </a:xfrm>
            <a:custGeom>
              <a:avLst/>
              <a:gdLst/>
              <a:ahLst/>
              <a:cxnLst/>
              <a:rect l="l" t="t" r="r" b="b"/>
              <a:pathLst>
                <a:path w="1843" h="2184" extrusionOk="0">
                  <a:moveTo>
                    <a:pt x="1843" y="0"/>
                  </a:moveTo>
                  <a:cubicBezTo>
                    <a:pt x="1511" y="379"/>
                    <a:pt x="1185" y="766"/>
                    <a:pt x="853" y="1141"/>
                  </a:cubicBezTo>
                  <a:cubicBezTo>
                    <a:pt x="573" y="1490"/>
                    <a:pt x="287" y="1834"/>
                    <a:pt x="1" y="2183"/>
                  </a:cubicBezTo>
                  <a:cubicBezTo>
                    <a:pt x="362" y="1799"/>
                    <a:pt x="717" y="1406"/>
                    <a:pt x="1055" y="996"/>
                  </a:cubicBezTo>
                  <a:cubicBezTo>
                    <a:pt x="1323" y="670"/>
                    <a:pt x="1577" y="330"/>
                    <a:pt x="18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6" name="Google Shape;7759;p68">
              <a:extLst>
                <a:ext uri="{FF2B5EF4-FFF2-40B4-BE49-F238E27FC236}">
                  <a16:creationId xmlns:a16="http://schemas.microsoft.com/office/drawing/2014/main" id="{1B93B734-5DF7-401D-590D-F21B33A4AC37}"/>
                </a:ext>
              </a:extLst>
            </p:cNvPr>
            <p:cNvSpPr/>
            <p:nvPr/>
          </p:nvSpPr>
          <p:spPr>
            <a:xfrm>
              <a:off x="3013825" y="1258700"/>
              <a:ext cx="106550" cy="113700"/>
            </a:xfrm>
            <a:custGeom>
              <a:avLst/>
              <a:gdLst/>
              <a:ahLst/>
              <a:cxnLst/>
              <a:rect l="l" t="t" r="r" b="b"/>
              <a:pathLst>
                <a:path w="4262" h="4548" extrusionOk="0">
                  <a:moveTo>
                    <a:pt x="4262" y="0"/>
                  </a:moveTo>
                  <a:lnTo>
                    <a:pt x="4262" y="0"/>
                  </a:lnTo>
                  <a:cubicBezTo>
                    <a:pt x="3179" y="1103"/>
                    <a:pt x="2076" y="2191"/>
                    <a:pt x="1063" y="3346"/>
                  </a:cubicBezTo>
                  <a:cubicBezTo>
                    <a:pt x="711" y="3744"/>
                    <a:pt x="353" y="4146"/>
                    <a:pt x="0" y="4547"/>
                  </a:cubicBezTo>
                  <a:cubicBezTo>
                    <a:pt x="953" y="3603"/>
                    <a:pt x="1941" y="2636"/>
                    <a:pt x="2908" y="1649"/>
                  </a:cubicBezTo>
                  <a:cubicBezTo>
                    <a:pt x="3358" y="1097"/>
                    <a:pt x="3808" y="549"/>
                    <a:pt x="42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7" name="Google Shape;7760;p68">
              <a:extLst>
                <a:ext uri="{FF2B5EF4-FFF2-40B4-BE49-F238E27FC236}">
                  <a16:creationId xmlns:a16="http://schemas.microsoft.com/office/drawing/2014/main" id="{F19FD721-2E21-6184-0229-BAF28D300EDB}"/>
                </a:ext>
              </a:extLst>
            </p:cNvPr>
            <p:cNvSpPr/>
            <p:nvPr/>
          </p:nvSpPr>
          <p:spPr>
            <a:xfrm>
              <a:off x="3189500" y="1467850"/>
              <a:ext cx="5950" cy="5300"/>
            </a:xfrm>
            <a:custGeom>
              <a:avLst/>
              <a:gdLst/>
              <a:ahLst/>
              <a:cxnLst/>
              <a:rect l="l" t="t" r="r" b="b"/>
              <a:pathLst>
                <a:path w="238" h="212" extrusionOk="0">
                  <a:moveTo>
                    <a:pt x="237" y="1"/>
                  </a:moveTo>
                  <a:lnTo>
                    <a:pt x="237" y="1"/>
                  </a:lnTo>
                  <a:cubicBezTo>
                    <a:pt x="142" y="53"/>
                    <a:pt x="64" y="125"/>
                    <a:pt x="0" y="211"/>
                  </a:cubicBezTo>
                  <a:cubicBezTo>
                    <a:pt x="78" y="139"/>
                    <a:pt x="159" y="73"/>
                    <a:pt x="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8" name="Google Shape;7761;p68">
              <a:extLst>
                <a:ext uri="{FF2B5EF4-FFF2-40B4-BE49-F238E27FC236}">
                  <a16:creationId xmlns:a16="http://schemas.microsoft.com/office/drawing/2014/main" id="{80FD651D-4656-C4FE-0AC7-7619069DD981}"/>
                </a:ext>
              </a:extLst>
            </p:cNvPr>
            <p:cNvSpPr/>
            <p:nvPr/>
          </p:nvSpPr>
          <p:spPr>
            <a:xfrm>
              <a:off x="1570450" y="549050"/>
              <a:ext cx="1813800" cy="1774475"/>
            </a:xfrm>
            <a:custGeom>
              <a:avLst/>
              <a:gdLst/>
              <a:ahLst/>
              <a:cxnLst/>
              <a:rect l="l" t="t" r="r" b="b"/>
              <a:pathLst>
                <a:path w="72552" h="70979" extrusionOk="0">
                  <a:moveTo>
                    <a:pt x="55353" y="377"/>
                  </a:moveTo>
                  <a:cubicBezTo>
                    <a:pt x="54860" y="734"/>
                    <a:pt x="54375" y="1110"/>
                    <a:pt x="53899" y="1499"/>
                  </a:cubicBezTo>
                  <a:cubicBezTo>
                    <a:pt x="54156" y="1153"/>
                    <a:pt x="54424" y="812"/>
                    <a:pt x="54664" y="454"/>
                  </a:cubicBezTo>
                  <a:cubicBezTo>
                    <a:pt x="54891" y="417"/>
                    <a:pt x="55121" y="394"/>
                    <a:pt x="55353" y="377"/>
                  </a:cubicBezTo>
                  <a:close/>
                  <a:moveTo>
                    <a:pt x="58324" y="682"/>
                  </a:moveTo>
                  <a:cubicBezTo>
                    <a:pt x="58503" y="734"/>
                    <a:pt x="58680" y="795"/>
                    <a:pt x="58856" y="861"/>
                  </a:cubicBezTo>
                  <a:cubicBezTo>
                    <a:pt x="58313" y="1208"/>
                    <a:pt x="57796" y="1583"/>
                    <a:pt x="57276" y="1958"/>
                  </a:cubicBezTo>
                  <a:cubicBezTo>
                    <a:pt x="57629" y="1534"/>
                    <a:pt x="57984" y="1115"/>
                    <a:pt x="58324" y="682"/>
                  </a:cubicBezTo>
                  <a:close/>
                  <a:moveTo>
                    <a:pt x="54008" y="584"/>
                  </a:moveTo>
                  <a:lnTo>
                    <a:pt x="54008" y="584"/>
                  </a:lnTo>
                  <a:cubicBezTo>
                    <a:pt x="52694" y="1778"/>
                    <a:pt x="52147" y="2227"/>
                    <a:pt x="52096" y="2227"/>
                  </a:cubicBezTo>
                  <a:cubicBezTo>
                    <a:pt x="52037" y="2227"/>
                    <a:pt x="52626" y="1642"/>
                    <a:pt x="53457" y="910"/>
                  </a:cubicBezTo>
                  <a:cubicBezTo>
                    <a:pt x="53509" y="870"/>
                    <a:pt x="53523" y="795"/>
                    <a:pt x="53492" y="737"/>
                  </a:cubicBezTo>
                  <a:lnTo>
                    <a:pt x="53486" y="737"/>
                  </a:lnTo>
                  <a:cubicBezTo>
                    <a:pt x="53656" y="679"/>
                    <a:pt x="53832" y="630"/>
                    <a:pt x="54008" y="584"/>
                  </a:cubicBezTo>
                  <a:close/>
                  <a:moveTo>
                    <a:pt x="55946" y="353"/>
                  </a:moveTo>
                  <a:cubicBezTo>
                    <a:pt x="56234" y="353"/>
                    <a:pt x="56523" y="368"/>
                    <a:pt x="56812" y="394"/>
                  </a:cubicBezTo>
                  <a:cubicBezTo>
                    <a:pt x="56041" y="1026"/>
                    <a:pt x="55279" y="1681"/>
                    <a:pt x="54525" y="2357"/>
                  </a:cubicBezTo>
                  <a:cubicBezTo>
                    <a:pt x="55016" y="1699"/>
                    <a:pt x="55495" y="1035"/>
                    <a:pt x="55946" y="353"/>
                  </a:cubicBezTo>
                  <a:close/>
                  <a:moveTo>
                    <a:pt x="52802" y="1027"/>
                  </a:moveTo>
                  <a:lnTo>
                    <a:pt x="52802" y="1027"/>
                  </a:lnTo>
                  <a:cubicBezTo>
                    <a:pt x="52127" y="1588"/>
                    <a:pt x="51523" y="2216"/>
                    <a:pt x="51023" y="2946"/>
                  </a:cubicBezTo>
                  <a:cubicBezTo>
                    <a:pt x="51253" y="2111"/>
                    <a:pt x="51914" y="1466"/>
                    <a:pt x="52802" y="1027"/>
                  </a:cubicBezTo>
                  <a:close/>
                  <a:moveTo>
                    <a:pt x="57242" y="446"/>
                  </a:moveTo>
                  <a:cubicBezTo>
                    <a:pt x="57476" y="480"/>
                    <a:pt x="57707" y="526"/>
                    <a:pt x="57935" y="578"/>
                  </a:cubicBezTo>
                  <a:cubicBezTo>
                    <a:pt x="57086" y="1395"/>
                    <a:pt x="56226" y="2198"/>
                    <a:pt x="55359" y="2992"/>
                  </a:cubicBezTo>
                  <a:cubicBezTo>
                    <a:pt x="56009" y="2158"/>
                    <a:pt x="56638" y="1309"/>
                    <a:pt x="57242" y="446"/>
                  </a:cubicBezTo>
                  <a:close/>
                  <a:moveTo>
                    <a:pt x="53570" y="1414"/>
                  </a:moveTo>
                  <a:cubicBezTo>
                    <a:pt x="53627" y="1414"/>
                    <a:pt x="53228" y="1840"/>
                    <a:pt x="52507" y="2663"/>
                  </a:cubicBezTo>
                  <a:cubicBezTo>
                    <a:pt x="52441" y="2738"/>
                    <a:pt x="52369" y="2807"/>
                    <a:pt x="52302" y="2882"/>
                  </a:cubicBezTo>
                  <a:cubicBezTo>
                    <a:pt x="51858" y="3289"/>
                    <a:pt x="51424" y="3711"/>
                    <a:pt x="50997" y="4138"/>
                  </a:cubicBezTo>
                  <a:cubicBezTo>
                    <a:pt x="50942" y="3855"/>
                    <a:pt x="50931" y="3566"/>
                    <a:pt x="50965" y="3278"/>
                  </a:cubicBezTo>
                  <a:lnTo>
                    <a:pt x="50965" y="3278"/>
                  </a:lnTo>
                  <a:cubicBezTo>
                    <a:pt x="50997" y="3308"/>
                    <a:pt x="51038" y="3323"/>
                    <a:pt x="51080" y="3323"/>
                  </a:cubicBezTo>
                  <a:cubicBezTo>
                    <a:pt x="51121" y="3323"/>
                    <a:pt x="51163" y="3308"/>
                    <a:pt x="51196" y="3278"/>
                  </a:cubicBezTo>
                  <a:cubicBezTo>
                    <a:pt x="52786" y="2018"/>
                    <a:pt x="53501" y="1414"/>
                    <a:pt x="53570" y="1414"/>
                  </a:cubicBezTo>
                  <a:close/>
                  <a:moveTo>
                    <a:pt x="47666" y="3252"/>
                  </a:moveTo>
                  <a:cubicBezTo>
                    <a:pt x="47775" y="3252"/>
                    <a:pt x="47888" y="3263"/>
                    <a:pt x="47995" y="3286"/>
                  </a:cubicBezTo>
                  <a:cubicBezTo>
                    <a:pt x="47429" y="3846"/>
                    <a:pt x="46269" y="4974"/>
                    <a:pt x="46201" y="4974"/>
                  </a:cubicBezTo>
                  <a:cubicBezTo>
                    <a:pt x="46165" y="4974"/>
                    <a:pt x="46448" y="4644"/>
                    <a:pt x="47319" y="3714"/>
                  </a:cubicBezTo>
                  <a:cubicBezTo>
                    <a:pt x="47585" y="3431"/>
                    <a:pt x="47547" y="3361"/>
                    <a:pt x="47469" y="3315"/>
                  </a:cubicBezTo>
                  <a:lnTo>
                    <a:pt x="47469" y="3315"/>
                  </a:lnTo>
                  <a:cubicBezTo>
                    <a:pt x="47491" y="3326"/>
                    <a:pt x="47514" y="3332"/>
                    <a:pt x="47536" y="3332"/>
                  </a:cubicBezTo>
                  <a:cubicBezTo>
                    <a:pt x="47589" y="3332"/>
                    <a:pt x="47639" y="3302"/>
                    <a:pt x="47666" y="3252"/>
                  </a:cubicBezTo>
                  <a:close/>
                  <a:moveTo>
                    <a:pt x="48413" y="3425"/>
                  </a:moveTo>
                  <a:cubicBezTo>
                    <a:pt x="48578" y="3500"/>
                    <a:pt x="48740" y="3587"/>
                    <a:pt x="48893" y="3688"/>
                  </a:cubicBezTo>
                  <a:cubicBezTo>
                    <a:pt x="47835" y="4793"/>
                    <a:pt x="47293" y="5332"/>
                    <a:pt x="47198" y="5332"/>
                  </a:cubicBezTo>
                  <a:cubicBezTo>
                    <a:pt x="47095" y="5332"/>
                    <a:pt x="47529" y="4684"/>
                    <a:pt x="48410" y="3425"/>
                  </a:cubicBezTo>
                  <a:close/>
                  <a:moveTo>
                    <a:pt x="24572" y="4280"/>
                  </a:moveTo>
                  <a:lnTo>
                    <a:pt x="24572" y="4280"/>
                  </a:lnTo>
                  <a:cubicBezTo>
                    <a:pt x="23923" y="4770"/>
                    <a:pt x="23305" y="5296"/>
                    <a:pt x="22713" y="5856"/>
                  </a:cubicBezTo>
                  <a:cubicBezTo>
                    <a:pt x="23063" y="5411"/>
                    <a:pt x="23397" y="4958"/>
                    <a:pt x="23732" y="4502"/>
                  </a:cubicBezTo>
                  <a:cubicBezTo>
                    <a:pt x="24012" y="4430"/>
                    <a:pt x="24287" y="4340"/>
                    <a:pt x="24572" y="4280"/>
                  </a:cubicBezTo>
                  <a:close/>
                  <a:moveTo>
                    <a:pt x="47036" y="3431"/>
                  </a:moveTo>
                  <a:lnTo>
                    <a:pt x="47036" y="3431"/>
                  </a:lnTo>
                  <a:cubicBezTo>
                    <a:pt x="46401" y="4245"/>
                    <a:pt x="45783" y="4952"/>
                    <a:pt x="45206" y="5870"/>
                  </a:cubicBezTo>
                  <a:cubicBezTo>
                    <a:pt x="45198" y="5890"/>
                    <a:pt x="45192" y="5912"/>
                    <a:pt x="45194" y="5936"/>
                  </a:cubicBezTo>
                  <a:lnTo>
                    <a:pt x="45194" y="5936"/>
                  </a:lnTo>
                  <a:cubicBezTo>
                    <a:pt x="45123" y="5859"/>
                    <a:pt x="45057" y="5780"/>
                    <a:pt x="44984" y="5706"/>
                  </a:cubicBezTo>
                  <a:cubicBezTo>
                    <a:pt x="44989" y="5700"/>
                    <a:pt x="44995" y="5697"/>
                    <a:pt x="44998" y="5688"/>
                  </a:cubicBezTo>
                  <a:cubicBezTo>
                    <a:pt x="45150" y="5016"/>
                    <a:pt x="45144" y="4277"/>
                    <a:pt x="45947" y="4277"/>
                  </a:cubicBezTo>
                  <a:cubicBezTo>
                    <a:pt x="46016" y="4277"/>
                    <a:pt x="46091" y="4283"/>
                    <a:pt x="46173" y="4294"/>
                  </a:cubicBezTo>
                  <a:cubicBezTo>
                    <a:pt x="46185" y="4295"/>
                    <a:pt x="46197" y="4296"/>
                    <a:pt x="46210" y="4296"/>
                  </a:cubicBezTo>
                  <a:cubicBezTo>
                    <a:pt x="46272" y="4296"/>
                    <a:pt x="46335" y="4276"/>
                    <a:pt x="46366" y="4216"/>
                  </a:cubicBezTo>
                  <a:cubicBezTo>
                    <a:pt x="46563" y="3826"/>
                    <a:pt x="46791" y="3581"/>
                    <a:pt x="47036" y="3431"/>
                  </a:cubicBezTo>
                  <a:close/>
                  <a:moveTo>
                    <a:pt x="49181" y="3887"/>
                  </a:moveTo>
                  <a:cubicBezTo>
                    <a:pt x="49334" y="4002"/>
                    <a:pt x="49479" y="4127"/>
                    <a:pt x="49617" y="4251"/>
                  </a:cubicBezTo>
                  <a:cubicBezTo>
                    <a:pt x="48205" y="5470"/>
                    <a:pt x="47619" y="6029"/>
                    <a:pt x="47574" y="6029"/>
                  </a:cubicBezTo>
                  <a:cubicBezTo>
                    <a:pt x="47521" y="6029"/>
                    <a:pt x="48210" y="5263"/>
                    <a:pt x="49181" y="3896"/>
                  </a:cubicBezTo>
                  <a:cubicBezTo>
                    <a:pt x="49181" y="3893"/>
                    <a:pt x="49178" y="3890"/>
                    <a:pt x="49181" y="3887"/>
                  </a:cubicBezTo>
                  <a:close/>
                  <a:moveTo>
                    <a:pt x="63247" y="4479"/>
                  </a:moveTo>
                  <a:cubicBezTo>
                    <a:pt x="63388" y="4496"/>
                    <a:pt x="63527" y="4525"/>
                    <a:pt x="63662" y="4562"/>
                  </a:cubicBezTo>
                  <a:cubicBezTo>
                    <a:pt x="63154" y="5056"/>
                    <a:pt x="62655" y="5558"/>
                    <a:pt x="62161" y="6067"/>
                  </a:cubicBezTo>
                  <a:cubicBezTo>
                    <a:pt x="62539" y="5556"/>
                    <a:pt x="62906" y="5030"/>
                    <a:pt x="63247" y="4479"/>
                  </a:cubicBezTo>
                  <a:close/>
                  <a:moveTo>
                    <a:pt x="61572" y="3110"/>
                  </a:moveTo>
                  <a:cubicBezTo>
                    <a:pt x="61647" y="3249"/>
                    <a:pt x="61728" y="3382"/>
                    <a:pt x="61792" y="3529"/>
                  </a:cubicBezTo>
                  <a:cubicBezTo>
                    <a:pt x="60928" y="4453"/>
                    <a:pt x="60077" y="5385"/>
                    <a:pt x="59222" y="6318"/>
                  </a:cubicBezTo>
                  <a:cubicBezTo>
                    <a:pt x="60054" y="5284"/>
                    <a:pt x="60848" y="4225"/>
                    <a:pt x="61572" y="3110"/>
                  </a:cubicBezTo>
                  <a:close/>
                  <a:moveTo>
                    <a:pt x="47285" y="4438"/>
                  </a:moveTo>
                  <a:cubicBezTo>
                    <a:pt x="47328" y="4438"/>
                    <a:pt x="46817" y="5090"/>
                    <a:pt x="45965" y="6517"/>
                  </a:cubicBezTo>
                  <a:cubicBezTo>
                    <a:pt x="45881" y="6656"/>
                    <a:pt x="45996" y="6778"/>
                    <a:pt x="46122" y="6778"/>
                  </a:cubicBezTo>
                  <a:cubicBezTo>
                    <a:pt x="46164" y="6778"/>
                    <a:pt x="46208" y="6764"/>
                    <a:pt x="46245" y="6733"/>
                  </a:cubicBezTo>
                  <a:cubicBezTo>
                    <a:pt x="46493" y="6549"/>
                    <a:pt x="46722" y="6344"/>
                    <a:pt x="46955" y="6142"/>
                  </a:cubicBezTo>
                  <a:lnTo>
                    <a:pt x="46955" y="6142"/>
                  </a:lnTo>
                  <a:cubicBezTo>
                    <a:pt x="46656" y="6459"/>
                    <a:pt x="46368" y="6787"/>
                    <a:pt x="46091" y="7124"/>
                  </a:cubicBezTo>
                  <a:lnTo>
                    <a:pt x="46091" y="7124"/>
                  </a:lnTo>
                  <a:cubicBezTo>
                    <a:pt x="45875" y="6776"/>
                    <a:pt x="45636" y="6444"/>
                    <a:pt x="45370" y="6130"/>
                  </a:cubicBezTo>
                  <a:cubicBezTo>
                    <a:pt x="45414" y="6130"/>
                    <a:pt x="45457" y="6116"/>
                    <a:pt x="45489" y="6087"/>
                  </a:cubicBezTo>
                  <a:cubicBezTo>
                    <a:pt x="46705" y="5023"/>
                    <a:pt x="47244" y="4438"/>
                    <a:pt x="47285" y="4438"/>
                  </a:cubicBezTo>
                  <a:close/>
                  <a:moveTo>
                    <a:pt x="32910" y="5752"/>
                  </a:moveTo>
                  <a:cubicBezTo>
                    <a:pt x="33095" y="5977"/>
                    <a:pt x="33265" y="6214"/>
                    <a:pt x="33421" y="6462"/>
                  </a:cubicBezTo>
                  <a:lnTo>
                    <a:pt x="33424" y="6462"/>
                  </a:lnTo>
                  <a:cubicBezTo>
                    <a:pt x="33410" y="6468"/>
                    <a:pt x="33395" y="6468"/>
                    <a:pt x="33384" y="6479"/>
                  </a:cubicBezTo>
                  <a:cubicBezTo>
                    <a:pt x="33098" y="6811"/>
                    <a:pt x="32823" y="7155"/>
                    <a:pt x="32543" y="7490"/>
                  </a:cubicBezTo>
                  <a:cubicBezTo>
                    <a:pt x="32766" y="6912"/>
                    <a:pt x="32896" y="6332"/>
                    <a:pt x="32910" y="5752"/>
                  </a:cubicBezTo>
                  <a:close/>
                  <a:moveTo>
                    <a:pt x="32246" y="5076"/>
                  </a:moveTo>
                  <a:cubicBezTo>
                    <a:pt x="32373" y="5183"/>
                    <a:pt x="32500" y="5302"/>
                    <a:pt x="32619" y="5426"/>
                  </a:cubicBezTo>
                  <a:cubicBezTo>
                    <a:pt x="31949" y="6162"/>
                    <a:pt x="31348" y="6953"/>
                    <a:pt x="30788" y="7773"/>
                  </a:cubicBezTo>
                  <a:cubicBezTo>
                    <a:pt x="31308" y="6898"/>
                    <a:pt x="31793" y="5997"/>
                    <a:pt x="32243" y="5076"/>
                  </a:cubicBezTo>
                  <a:close/>
                  <a:moveTo>
                    <a:pt x="60905" y="2192"/>
                  </a:moveTo>
                  <a:cubicBezTo>
                    <a:pt x="61076" y="2365"/>
                    <a:pt x="61232" y="2553"/>
                    <a:pt x="61373" y="2752"/>
                  </a:cubicBezTo>
                  <a:cubicBezTo>
                    <a:pt x="59635" y="4404"/>
                    <a:pt x="57969" y="6121"/>
                    <a:pt x="56347" y="7877"/>
                  </a:cubicBezTo>
                  <a:cubicBezTo>
                    <a:pt x="57923" y="6029"/>
                    <a:pt x="59468" y="4153"/>
                    <a:pt x="60905" y="2192"/>
                  </a:cubicBezTo>
                  <a:close/>
                  <a:moveTo>
                    <a:pt x="19191" y="6165"/>
                  </a:moveTo>
                  <a:cubicBezTo>
                    <a:pt x="18539" y="6757"/>
                    <a:pt x="17880" y="7351"/>
                    <a:pt x="17234" y="7960"/>
                  </a:cubicBezTo>
                  <a:cubicBezTo>
                    <a:pt x="17701" y="7383"/>
                    <a:pt x="18062" y="6927"/>
                    <a:pt x="18215" y="6733"/>
                  </a:cubicBezTo>
                  <a:cubicBezTo>
                    <a:pt x="18235" y="6702"/>
                    <a:pt x="18247" y="6667"/>
                    <a:pt x="18247" y="6630"/>
                  </a:cubicBezTo>
                  <a:lnTo>
                    <a:pt x="18244" y="6630"/>
                  </a:lnTo>
                  <a:cubicBezTo>
                    <a:pt x="18559" y="6471"/>
                    <a:pt x="18873" y="6315"/>
                    <a:pt x="19191" y="6165"/>
                  </a:cubicBezTo>
                  <a:close/>
                  <a:moveTo>
                    <a:pt x="15360" y="8272"/>
                  </a:moveTo>
                  <a:lnTo>
                    <a:pt x="15360" y="8272"/>
                  </a:lnTo>
                  <a:cubicBezTo>
                    <a:pt x="15358" y="8274"/>
                    <a:pt x="15356" y="8276"/>
                    <a:pt x="15354" y="8279"/>
                  </a:cubicBezTo>
                  <a:lnTo>
                    <a:pt x="15354" y="8279"/>
                  </a:lnTo>
                  <a:cubicBezTo>
                    <a:pt x="15356" y="8276"/>
                    <a:pt x="15358" y="8274"/>
                    <a:pt x="15360" y="8272"/>
                  </a:cubicBezTo>
                  <a:close/>
                  <a:moveTo>
                    <a:pt x="43179" y="7239"/>
                  </a:moveTo>
                  <a:lnTo>
                    <a:pt x="43179" y="7239"/>
                  </a:lnTo>
                  <a:cubicBezTo>
                    <a:pt x="42911" y="7628"/>
                    <a:pt x="42642" y="8012"/>
                    <a:pt x="42371" y="8399"/>
                  </a:cubicBezTo>
                  <a:cubicBezTo>
                    <a:pt x="42293" y="7787"/>
                    <a:pt x="42495" y="7299"/>
                    <a:pt x="43179" y="7239"/>
                  </a:cubicBezTo>
                  <a:close/>
                  <a:moveTo>
                    <a:pt x="55960" y="1588"/>
                  </a:moveTo>
                  <a:cubicBezTo>
                    <a:pt x="56013" y="1588"/>
                    <a:pt x="55782" y="1923"/>
                    <a:pt x="55100" y="2787"/>
                  </a:cubicBezTo>
                  <a:cubicBezTo>
                    <a:pt x="54632" y="3379"/>
                    <a:pt x="54147" y="3956"/>
                    <a:pt x="53668" y="4539"/>
                  </a:cubicBezTo>
                  <a:cubicBezTo>
                    <a:pt x="52227" y="5850"/>
                    <a:pt x="50792" y="7161"/>
                    <a:pt x="49386" y="8500"/>
                  </a:cubicBezTo>
                  <a:lnTo>
                    <a:pt x="49383" y="8500"/>
                  </a:lnTo>
                  <a:cubicBezTo>
                    <a:pt x="49915" y="7911"/>
                    <a:pt x="50440" y="7322"/>
                    <a:pt x="50963" y="6728"/>
                  </a:cubicBezTo>
                  <a:cubicBezTo>
                    <a:pt x="51390" y="6315"/>
                    <a:pt x="51817" y="5899"/>
                    <a:pt x="52239" y="5481"/>
                  </a:cubicBezTo>
                  <a:cubicBezTo>
                    <a:pt x="52752" y="4971"/>
                    <a:pt x="55791" y="1588"/>
                    <a:pt x="55960" y="1588"/>
                  </a:cubicBezTo>
                  <a:close/>
                  <a:moveTo>
                    <a:pt x="30629" y="4155"/>
                  </a:moveTo>
                  <a:cubicBezTo>
                    <a:pt x="30777" y="4207"/>
                    <a:pt x="30915" y="4271"/>
                    <a:pt x="31057" y="4332"/>
                  </a:cubicBezTo>
                  <a:cubicBezTo>
                    <a:pt x="29879" y="5700"/>
                    <a:pt x="28724" y="7117"/>
                    <a:pt x="27592" y="8564"/>
                  </a:cubicBezTo>
                  <a:cubicBezTo>
                    <a:pt x="28588" y="7048"/>
                    <a:pt x="29590" y="5561"/>
                    <a:pt x="30629" y="4155"/>
                  </a:cubicBezTo>
                  <a:close/>
                  <a:moveTo>
                    <a:pt x="43595" y="7262"/>
                  </a:moveTo>
                  <a:cubicBezTo>
                    <a:pt x="43687" y="7270"/>
                    <a:pt x="43759" y="7265"/>
                    <a:pt x="43863" y="7288"/>
                  </a:cubicBezTo>
                  <a:cubicBezTo>
                    <a:pt x="44210" y="7366"/>
                    <a:pt x="44550" y="7467"/>
                    <a:pt x="44880" y="7594"/>
                  </a:cubicBezTo>
                  <a:cubicBezTo>
                    <a:pt x="44530" y="7845"/>
                    <a:pt x="44195" y="8108"/>
                    <a:pt x="43872" y="8382"/>
                  </a:cubicBezTo>
                  <a:cubicBezTo>
                    <a:pt x="44060" y="8142"/>
                    <a:pt x="44250" y="7906"/>
                    <a:pt x="44435" y="7666"/>
                  </a:cubicBezTo>
                  <a:cubicBezTo>
                    <a:pt x="44532" y="7538"/>
                    <a:pt x="44401" y="7413"/>
                    <a:pt x="44273" y="7413"/>
                  </a:cubicBezTo>
                  <a:cubicBezTo>
                    <a:pt x="44233" y="7413"/>
                    <a:pt x="44193" y="7425"/>
                    <a:pt x="44161" y="7452"/>
                  </a:cubicBezTo>
                  <a:cubicBezTo>
                    <a:pt x="43368" y="8116"/>
                    <a:pt x="42733" y="8726"/>
                    <a:pt x="42565" y="8726"/>
                  </a:cubicBezTo>
                  <a:cubicBezTo>
                    <a:pt x="42451" y="8726"/>
                    <a:pt x="42550" y="8446"/>
                    <a:pt x="42959" y="7714"/>
                  </a:cubicBezTo>
                  <a:lnTo>
                    <a:pt x="42959" y="7714"/>
                  </a:lnTo>
                  <a:cubicBezTo>
                    <a:pt x="42891" y="7837"/>
                    <a:pt x="42999" y="7952"/>
                    <a:pt x="43107" y="7952"/>
                  </a:cubicBezTo>
                  <a:cubicBezTo>
                    <a:pt x="43156" y="7952"/>
                    <a:pt x="43204" y="7929"/>
                    <a:pt x="43237" y="7874"/>
                  </a:cubicBezTo>
                  <a:lnTo>
                    <a:pt x="43595" y="7262"/>
                  </a:lnTo>
                  <a:close/>
                  <a:moveTo>
                    <a:pt x="33612" y="6774"/>
                  </a:moveTo>
                  <a:cubicBezTo>
                    <a:pt x="33840" y="7172"/>
                    <a:pt x="34045" y="7559"/>
                    <a:pt x="34253" y="7940"/>
                  </a:cubicBezTo>
                  <a:cubicBezTo>
                    <a:pt x="34248" y="7940"/>
                    <a:pt x="34243" y="7940"/>
                    <a:pt x="34238" y="7940"/>
                  </a:cubicBezTo>
                  <a:cubicBezTo>
                    <a:pt x="34214" y="7940"/>
                    <a:pt x="34191" y="7946"/>
                    <a:pt x="34172" y="7958"/>
                  </a:cubicBezTo>
                  <a:cubicBezTo>
                    <a:pt x="33799" y="8232"/>
                    <a:pt x="33447" y="8529"/>
                    <a:pt x="33109" y="8844"/>
                  </a:cubicBezTo>
                  <a:cubicBezTo>
                    <a:pt x="33369" y="8454"/>
                    <a:pt x="33629" y="8067"/>
                    <a:pt x="33880" y="7669"/>
                  </a:cubicBezTo>
                  <a:cubicBezTo>
                    <a:pt x="33969" y="7528"/>
                    <a:pt x="33848" y="7401"/>
                    <a:pt x="33717" y="7401"/>
                  </a:cubicBezTo>
                  <a:cubicBezTo>
                    <a:pt x="33674" y="7401"/>
                    <a:pt x="33629" y="7415"/>
                    <a:pt x="33591" y="7447"/>
                  </a:cubicBezTo>
                  <a:cubicBezTo>
                    <a:pt x="33274" y="7709"/>
                    <a:pt x="32988" y="7998"/>
                    <a:pt x="32691" y="8275"/>
                  </a:cubicBezTo>
                  <a:cubicBezTo>
                    <a:pt x="33000" y="7776"/>
                    <a:pt x="33314" y="7279"/>
                    <a:pt x="33612" y="6774"/>
                  </a:cubicBezTo>
                  <a:close/>
                  <a:moveTo>
                    <a:pt x="15626" y="8027"/>
                  </a:moveTo>
                  <a:cubicBezTo>
                    <a:pt x="15444" y="8223"/>
                    <a:pt x="15253" y="8420"/>
                    <a:pt x="15080" y="8619"/>
                  </a:cubicBezTo>
                  <a:cubicBezTo>
                    <a:pt x="15217" y="8446"/>
                    <a:pt x="15313" y="8323"/>
                    <a:pt x="15354" y="8279"/>
                  </a:cubicBezTo>
                  <a:lnTo>
                    <a:pt x="15354" y="8279"/>
                  </a:lnTo>
                  <a:cubicBezTo>
                    <a:pt x="15111" y="8530"/>
                    <a:pt x="14718" y="8920"/>
                    <a:pt x="14300" y="9338"/>
                  </a:cubicBezTo>
                  <a:cubicBezTo>
                    <a:pt x="14286" y="9320"/>
                    <a:pt x="14269" y="9303"/>
                    <a:pt x="14251" y="9286"/>
                  </a:cubicBezTo>
                  <a:cubicBezTo>
                    <a:pt x="14471" y="8980"/>
                    <a:pt x="14667" y="8700"/>
                    <a:pt x="14832" y="8474"/>
                  </a:cubicBezTo>
                  <a:lnTo>
                    <a:pt x="14829" y="8474"/>
                  </a:lnTo>
                  <a:cubicBezTo>
                    <a:pt x="15103" y="8316"/>
                    <a:pt x="15372" y="8165"/>
                    <a:pt x="15626" y="8027"/>
                  </a:cubicBezTo>
                  <a:close/>
                  <a:moveTo>
                    <a:pt x="61901" y="3916"/>
                  </a:moveTo>
                  <a:cubicBezTo>
                    <a:pt x="61948" y="4072"/>
                    <a:pt x="62008" y="4222"/>
                    <a:pt x="62040" y="4392"/>
                  </a:cubicBezTo>
                  <a:cubicBezTo>
                    <a:pt x="60507" y="6113"/>
                    <a:pt x="58934" y="7779"/>
                    <a:pt x="57346" y="9427"/>
                  </a:cubicBezTo>
                  <a:cubicBezTo>
                    <a:pt x="58858" y="7585"/>
                    <a:pt x="60366" y="5737"/>
                    <a:pt x="61901" y="3916"/>
                  </a:cubicBezTo>
                  <a:close/>
                  <a:moveTo>
                    <a:pt x="38929" y="8428"/>
                  </a:moveTo>
                  <a:cubicBezTo>
                    <a:pt x="38470" y="8956"/>
                    <a:pt x="38032" y="9496"/>
                    <a:pt x="37610" y="10054"/>
                  </a:cubicBezTo>
                  <a:cubicBezTo>
                    <a:pt x="37821" y="9652"/>
                    <a:pt x="38020" y="9239"/>
                    <a:pt x="38196" y="8809"/>
                  </a:cubicBezTo>
                  <a:cubicBezTo>
                    <a:pt x="38225" y="8737"/>
                    <a:pt x="38188" y="8674"/>
                    <a:pt x="38133" y="8636"/>
                  </a:cubicBezTo>
                  <a:cubicBezTo>
                    <a:pt x="38393" y="8549"/>
                    <a:pt x="38658" y="8480"/>
                    <a:pt x="38927" y="8428"/>
                  </a:cubicBezTo>
                  <a:close/>
                  <a:moveTo>
                    <a:pt x="26634" y="3916"/>
                  </a:moveTo>
                  <a:cubicBezTo>
                    <a:pt x="24720" y="6055"/>
                    <a:pt x="22863" y="8238"/>
                    <a:pt x="21062" y="10466"/>
                  </a:cubicBezTo>
                  <a:cubicBezTo>
                    <a:pt x="22707" y="8362"/>
                    <a:pt x="24327" y="6237"/>
                    <a:pt x="25898" y="4109"/>
                  </a:cubicBezTo>
                  <a:cubicBezTo>
                    <a:pt x="25915" y="4083"/>
                    <a:pt x="25924" y="4051"/>
                    <a:pt x="25921" y="4023"/>
                  </a:cubicBezTo>
                  <a:cubicBezTo>
                    <a:pt x="26157" y="3982"/>
                    <a:pt x="26397" y="3948"/>
                    <a:pt x="26634" y="3916"/>
                  </a:cubicBezTo>
                  <a:close/>
                  <a:moveTo>
                    <a:pt x="62147" y="5400"/>
                  </a:moveTo>
                  <a:lnTo>
                    <a:pt x="62147" y="5400"/>
                  </a:lnTo>
                  <a:cubicBezTo>
                    <a:pt x="60842" y="6635"/>
                    <a:pt x="59159" y="9182"/>
                    <a:pt x="57588" y="10770"/>
                  </a:cubicBezTo>
                  <a:cubicBezTo>
                    <a:pt x="57539" y="10819"/>
                    <a:pt x="57493" y="10871"/>
                    <a:pt x="57444" y="10923"/>
                  </a:cubicBezTo>
                  <a:cubicBezTo>
                    <a:pt x="58639" y="9531"/>
                    <a:pt x="59800" y="8113"/>
                    <a:pt x="60900" y="6641"/>
                  </a:cubicBezTo>
                  <a:cubicBezTo>
                    <a:pt x="61315" y="6225"/>
                    <a:pt x="61720" y="5804"/>
                    <a:pt x="62147" y="5400"/>
                  </a:cubicBezTo>
                  <a:close/>
                  <a:moveTo>
                    <a:pt x="65230" y="8330"/>
                  </a:moveTo>
                  <a:cubicBezTo>
                    <a:pt x="65242" y="8598"/>
                    <a:pt x="65250" y="8867"/>
                    <a:pt x="65268" y="9133"/>
                  </a:cubicBezTo>
                  <a:lnTo>
                    <a:pt x="65268" y="9130"/>
                  </a:lnTo>
                  <a:cubicBezTo>
                    <a:pt x="65268" y="9150"/>
                    <a:pt x="65271" y="9173"/>
                    <a:pt x="65273" y="9193"/>
                  </a:cubicBezTo>
                  <a:cubicBezTo>
                    <a:pt x="64575" y="9750"/>
                    <a:pt x="63902" y="10345"/>
                    <a:pt x="63241" y="10963"/>
                  </a:cubicBezTo>
                  <a:cubicBezTo>
                    <a:pt x="63937" y="10103"/>
                    <a:pt x="64612" y="9231"/>
                    <a:pt x="65230" y="8330"/>
                  </a:cubicBezTo>
                  <a:close/>
                  <a:moveTo>
                    <a:pt x="19096" y="7322"/>
                  </a:moveTo>
                  <a:cubicBezTo>
                    <a:pt x="17941" y="8627"/>
                    <a:pt x="16812" y="9955"/>
                    <a:pt x="15675" y="11278"/>
                  </a:cubicBezTo>
                  <a:lnTo>
                    <a:pt x="15672" y="11278"/>
                  </a:lnTo>
                  <a:cubicBezTo>
                    <a:pt x="16679" y="9857"/>
                    <a:pt x="17866" y="8558"/>
                    <a:pt x="19096" y="7322"/>
                  </a:cubicBezTo>
                  <a:close/>
                  <a:moveTo>
                    <a:pt x="40558" y="8495"/>
                  </a:moveTo>
                  <a:cubicBezTo>
                    <a:pt x="40795" y="8570"/>
                    <a:pt x="41023" y="8668"/>
                    <a:pt x="41239" y="8795"/>
                  </a:cubicBezTo>
                  <a:cubicBezTo>
                    <a:pt x="40494" y="9646"/>
                    <a:pt x="39749" y="10498"/>
                    <a:pt x="39007" y="11353"/>
                  </a:cubicBezTo>
                  <a:cubicBezTo>
                    <a:pt x="39579" y="10443"/>
                    <a:pt x="40093" y="9499"/>
                    <a:pt x="40555" y="8526"/>
                  </a:cubicBezTo>
                  <a:cubicBezTo>
                    <a:pt x="40558" y="8518"/>
                    <a:pt x="40555" y="8506"/>
                    <a:pt x="40558" y="8495"/>
                  </a:cubicBezTo>
                  <a:close/>
                  <a:moveTo>
                    <a:pt x="34397" y="8203"/>
                  </a:moveTo>
                  <a:cubicBezTo>
                    <a:pt x="34417" y="8243"/>
                    <a:pt x="34443" y="8281"/>
                    <a:pt x="34463" y="8321"/>
                  </a:cubicBezTo>
                  <a:cubicBezTo>
                    <a:pt x="33802" y="9058"/>
                    <a:pt x="32581" y="10166"/>
                    <a:pt x="31293" y="11434"/>
                  </a:cubicBezTo>
                  <a:cubicBezTo>
                    <a:pt x="31371" y="11327"/>
                    <a:pt x="31452" y="11220"/>
                    <a:pt x="31530" y="11113"/>
                  </a:cubicBezTo>
                  <a:cubicBezTo>
                    <a:pt x="32362" y="10054"/>
                    <a:pt x="33271" y="9072"/>
                    <a:pt x="34354" y="8272"/>
                  </a:cubicBezTo>
                  <a:cubicBezTo>
                    <a:pt x="34377" y="8252"/>
                    <a:pt x="34382" y="8226"/>
                    <a:pt x="34394" y="8203"/>
                  </a:cubicBezTo>
                  <a:close/>
                  <a:moveTo>
                    <a:pt x="34677" y="8691"/>
                  </a:moveTo>
                  <a:cubicBezTo>
                    <a:pt x="34813" y="8919"/>
                    <a:pt x="34963" y="9144"/>
                    <a:pt x="35124" y="9366"/>
                  </a:cubicBezTo>
                  <a:cubicBezTo>
                    <a:pt x="34359" y="10030"/>
                    <a:pt x="33638" y="10732"/>
                    <a:pt x="32948" y="11462"/>
                  </a:cubicBezTo>
                  <a:cubicBezTo>
                    <a:pt x="33537" y="10547"/>
                    <a:pt x="34108" y="9620"/>
                    <a:pt x="34677" y="8691"/>
                  </a:cubicBezTo>
                  <a:close/>
                  <a:moveTo>
                    <a:pt x="31233" y="7657"/>
                  </a:moveTo>
                  <a:cubicBezTo>
                    <a:pt x="31308" y="8682"/>
                    <a:pt x="30947" y="9491"/>
                    <a:pt x="30150" y="10077"/>
                  </a:cubicBezTo>
                  <a:cubicBezTo>
                    <a:pt x="29726" y="10547"/>
                    <a:pt x="29313" y="11029"/>
                    <a:pt x="28900" y="11511"/>
                  </a:cubicBezTo>
                  <a:cubicBezTo>
                    <a:pt x="29671" y="10233"/>
                    <a:pt x="30436" y="8945"/>
                    <a:pt x="31233" y="7657"/>
                  </a:cubicBezTo>
                  <a:close/>
                  <a:moveTo>
                    <a:pt x="48789" y="5492"/>
                  </a:moveTo>
                  <a:lnTo>
                    <a:pt x="48789" y="5492"/>
                  </a:lnTo>
                  <a:cubicBezTo>
                    <a:pt x="47666" y="7152"/>
                    <a:pt x="46228" y="8656"/>
                    <a:pt x="44888" y="10152"/>
                  </a:cubicBezTo>
                  <a:cubicBezTo>
                    <a:pt x="44400" y="10697"/>
                    <a:pt x="43938" y="11257"/>
                    <a:pt x="43459" y="11812"/>
                  </a:cubicBezTo>
                  <a:cubicBezTo>
                    <a:pt x="44343" y="10585"/>
                    <a:pt x="45145" y="9314"/>
                    <a:pt x="45789" y="7966"/>
                  </a:cubicBezTo>
                  <a:cubicBezTo>
                    <a:pt x="45974" y="8050"/>
                    <a:pt x="46161" y="8139"/>
                    <a:pt x="46346" y="8229"/>
                  </a:cubicBezTo>
                  <a:cubicBezTo>
                    <a:pt x="46375" y="8243"/>
                    <a:pt x="46404" y="8249"/>
                    <a:pt x="46432" y="8249"/>
                  </a:cubicBezTo>
                  <a:cubicBezTo>
                    <a:pt x="46559" y="8249"/>
                    <a:pt x="46663" y="8118"/>
                    <a:pt x="46592" y="7984"/>
                  </a:cubicBezTo>
                  <a:cubicBezTo>
                    <a:pt x="46493" y="7802"/>
                    <a:pt x="46392" y="7626"/>
                    <a:pt x="46288" y="7449"/>
                  </a:cubicBezTo>
                  <a:cubicBezTo>
                    <a:pt x="46629" y="7187"/>
                    <a:pt x="48682" y="5648"/>
                    <a:pt x="48789" y="5492"/>
                  </a:cubicBezTo>
                  <a:close/>
                  <a:moveTo>
                    <a:pt x="17456" y="7045"/>
                  </a:moveTo>
                  <a:lnTo>
                    <a:pt x="13660" y="11226"/>
                  </a:lnTo>
                  <a:cubicBezTo>
                    <a:pt x="12926" y="12033"/>
                    <a:pt x="12589" y="12349"/>
                    <a:pt x="12512" y="12349"/>
                  </a:cubicBezTo>
                  <a:cubicBezTo>
                    <a:pt x="12433" y="12349"/>
                    <a:pt x="12630" y="12014"/>
                    <a:pt x="12952" y="11535"/>
                  </a:cubicBezTo>
                  <a:cubicBezTo>
                    <a:pt x="14208" y="10247"/>
                    <a:pt x="15317" y="8832"/>
                    <a:pt x="16570" y="7519"/>
                  </a:cubicBezTo>
                  <a:cubicBezTo>
                    <a:pt x="16708" y="7447"/>
                    <a:pt x="16835" y="7377"/>
                    <a:pt x="16939" y="7320"/>
                  </a:cubicBezTo>
                  <a:lnTo>
                    <a:pt x="16936" y="7320"/>
                  </a:lnTo>
                  <a:cubicBezTo>
                    <a:pt x="17107" y="7224"/>
                    <a:pt x="17286" y="7141"/>
                    <a:pt x="17456" y="7045"/>
                  </a:cubicBezTo>
                  <a:close/>
                  <a:moveTo>
                    <a:pt x="13793" y="9108"/>
                  </a:moveTo>
                  <a:cubicBezTo>
                    <a:pt x="13657" y="9272"/>
                    <a:pt x="13527" y="9439"/>
                    <a:pt x="13394" y="9606"/>
                  </a:cubicBezTo>
                  <a:cubicBezTo>
                    <a:pt x="12614" y="10521"/>
                    <a:pt x="11829" y="11428"/>
                    <a:pt x="11079" y="12372"/>
                  </a:cubicBezTo>
                  <a:cubicBezTo>
                    <a:pt x="10877" y="11286"/>
                    <a:pt x="12267" y="10091"/>
                    <a:pt x="13793" y="9108"/>
                  </a:cubicBezTo>
                  <a:close/>
                  <a:moveTo>
                    <a:pt x="37832" y="8740"/>
                  </a:moveTo>
                  <a:lnTo>
                    <a:pt x="37832" y="8740"/>
                  </a:lnTo>
                  <a:cubicBezTo>
                    <a:pt x="36707" y="10004"/>
                    <a:pt x="35618" y="11295"/>
                    <a:pt x="34544" y="12600"/>
                  </a:cubicBezTo>
                  <a:cubicBezTo>
                    <a:pt x="35110" y="11641"/>
                    <a:pt x="35641" y="10671"/>
                    <a:pt x="36132" y="9710"/>
                  </a:cubicBezTo>
                  <a:cubicBezTo>
                    <a:pt x="36167" y="9644"/>
                    <a:pt x="36155" y="9563"/>
                    <a:pt x="36100" y="9514"/>
                  </a:cubicBezTo>
                  <a:cubicBezTo>
                    <a:pt x="36698" y="9216"/>
                    <a:pt x="37275" y="8945"/>
                    <a:pt x="37832" y="8740"/>
                  </a:cubicBezTo>
                  <a:close/>
                  <a:moveTo>
                    <a:pt x="42198" y="9543"/>
                  </a:moveTo>
                  <a:cubicBezTo>
                    <a:pt x="42270" y="9615"/>
                    <a:pt x="42345" y="9696"/>
                    <a:pt x="42417" y="9774"/>
                  </a:cubicBezTo>
                  <a:cubicBezTo>
                    <a:pt x="41788" y="10443"/>
                    <a:pt x="41196" y="11145"/>
                    <a:pt x="40644" y="11878"/>
                  </a:cubicBezTo>
                  <a:cubicBezTo>
                    <a:pt x="40399" y="12144"/>
                    <a:pt x="40206" y="12360"/>
                    <a:pt x="40119" y="12467"/>
                  </a:cubicBezTo>
                  <a:cubicBezTo>
                    <a:pt x="40064" y="12531"/>
                    <a:pt x="40012" y="12600"/>
                    <a:pt x="39957" y="12666"/>
                  </a:cubicBezTo>
                  <a:cubicBezTo>
                    <a:pt x="40575" y="11763"/>
                    <a:pt x="41164" y="10836"/>
                    <a:pt x="41724" y="9889"/>
                  </a:cubicBezTo>
                  <a:cubicBezTo>
                    <a:pt x="41756" y="9886"/>
                    <a:pt x="41791" y="9875"/>
                    <a:pt x="41819" y="9854"/>
                  </a:cubicBezTo>
                  <a:cubicBezTo>
                    <a:pt x="41967" y="9730"/>
                    <a:pt x="42079" y="9641"/>
                    <a:pt x="42198" y="9543"/>
                  </a:cubicBezTo>
                  <a:close/>
                  <a:moveTo>
                    <a:pt x="28314" y="3795"/>
                  </a:moveTo>
                  <a:cubicBezTo>
                    <a:pt x="28531" y="3795"/>
                    <a:pt x="28747" y="3806"/>
                    <a:pt x="28958" y="3821"/>
                  </a:cubicBezTo>
                  <a:cubicBezTo>
                    <a:pt x="26354" y="6832"/>
                    <a:pt x="23729" y="9817"/>
                    <a:pt x="21232" y="12909"/>
                  </a:cubicBezTo>
                  <a:cubicBezTo>
                    <a:pt x="21530" y="12499"/>
                    <a:pt x="21833" y="12080"/>
                    <a:pt x="22142" y="11659"/>
                  </a:cubicBezTo>
                  <a:cubicBezTo>
                    <a:pt x="24249" y="9078"/>
                    <a:pt x="26354" y="6494"/>
                    <a:pt x="28314" y="3797"/>
                  </a:cubicBezTo>
                  <a:lnTo>
                    <a:pt x="28314" y="3795"/>
                  </a:lnTo>
                  <a:close/>
                  <a:moveTo>
                    <a:pt x="12499" y="11959"/>
                  </a:moveTo>
                  <a:cubicBezTo>
                    <a:pt x="12210" y="12395"/>
                    <a:pt x="11936" y="12854"/>
                    <a:pt x="11668" y="13316"/>
                  </a:cubicBezTo>
                  <a:cubicBezTo>
                    <a:pt x="11610" y="13241"/>
                    <a:pt x="11546" y="13166"/>
                    <a:pt x="11480" y="13096"/>
                  </a:cubicBezTo>
                  <a:lnTo>
                    <a:pt x="11474" y="13096"/>
                  </a:lnTo>
                  <a:cubicBezTo>
                    <a:pt x="11387" y="13001"/>
                    <a:pt x="11310" y="12897"/>
                    <a:pt x="11243" y="12785"/>
                  </a:cubicBezTo>
                  <a:lnTo>
                    <a:pt x="11393" y="12750"/>
                  </a:lnTo>
                  <a:cubicBezTo>
                    <a:pt x="11428" y="12790"/>
                    <a:pt x="11478" y="12810"/>
                    <a:pt x="11527" y="12810"/>
                  </a:cubicBezTo>
                  <a:cubicBezTo>
                    <a:pt x="11568" y="12810"/>
                    <a:pt x="11609" y="12796"/>
                    <a:pt x="11642" y="12767"/>
                  </a:cubicBezTo>
                  <a:cubicBezTo>
                    <a:pt x="11942" y="12510"/>
                    <a:pt x="12219" y="12233"/>
                    <a:pt x="12499" y="11959"/>
                  </a:cubicBezTo>
                  <a:close/>
                  <a:moveTo>
                    <a:pt x="15129" y="11477"/>
                  </a:moveTo>
                  <a:lnTo>
                    <a:pt x="15129" y="11477"/>
                  </a:lnTo>
                  <a:cubicBezTo>
                    <a:pt x="14777" y="11988"/>
                    <a:pt x="14445" y="12510"/>
                    <a:pt x="14133" y="13044"/>
                  </a:cubicBezTo>
                  <a:cubicBezTo>
                    <a:pt x="13688" y="13539"/>
                    <a:pt x="13489" y="13739"/>
                    <a:pt x="13456" y="13739"/>
                  </a:cubicBezTo>
                  <a:cubicBezTo>
                    <a:pt x="13374" y="13739"/>
                    <a:pt x="14341" y="12484"/>
                    <a:pt x="15129" y="11477"/>
                  </a:cubicBezTo>
                  <a:close/>
                  <a:moveTo>
                    <a:pt x="39645" y="8367"/>
                  </a:moveTo>
                  <a:cubicBezTo>
                    <a:pt x="39831" y="8367"/>
                    <a:pt x="40016" y="8382"/>
                    <a:pt x="40200" y="8414"/>
                  </a:cubicBezTo>
                  <a:lnTo>
                    <a:pt x="40203" y="8414"/>
                  </a:lnTo>
                  <a:cubicBezTo>
                    <a:pt x="38687" y="10221"/>
                    <a:pt x="37269" y="12106"/>
                    <a:pt x="35843" y="13983"/>
                  </a:cubicBezTo>
                  <a:cubicBezTo>
                    <a:pt x="37157" y="12173"/>
                    <a:pt x="38401" y="10273"/>
                    <a:pt x="39438" y="8373"/>
                  </a:cubicBezTo>
                  <a:cubicBezTo>
                    <a:pt x="39507" y="8369"/>
                    <a:pt x="39576" y="8367"/>
                    <a:pt x="39645" y="8367"/>
                  </a:cubicBezTo>
                  <a:close/>
                  <a:moveTo>
                    <a:pt x="22205" y="4941"/>
                  </a:moveTo>
                  <a:cubicBezTo>
                    <a:pt x="19613" y="7380"/>
                    <a:pt x="17433" y="10149"/>
                    <a:pt x="15149" y="12880"/>
                  </a:cubicBezTo>
                  <a:cubicBezTo>
                    <a:pt x="14357" y="13828"/>
                    <a:pt x="14010" y="14176"/>
                    <a:pt x="13927" y="14176"/>
                  </a:cubicBezTo>
                  <a:cubicBezTo>
                    <a:pt x="13835" y="14176"/>
                    <a:pt x="14074" y="13739"/>
                    <a:pt x="14390" y="13218"/>
                  </a:cubicBezTo>
                  <a:cubicBezTo>
                    <a:pt x="16798" y="10567"/>
                    <a:pt x="19084" y="7816"/>
                    <a:pt x="21521" y="5189"/>
                  </a:cubicBezTo>
                  <a:cubicBezTo>
                    <a:pt x="21749" y="5105"/>
                    <a:pt x="21974" y="5019"/>
                    <a:pt x="22205" y="4941"/>
                  </a:cubicBezTo>
                  <a:close/>
                  <a:moveTo>
                    <a:pt x="15117" y="10966"/>
                  </a:moveTo>
                  <a:cubicBezTo>
                    <a:pt x="14150" y="12196"/>
                    <a:pt x="13232" y="13469"/>
                    <a:pt x="12401" y="14832"/>
                  </a:cubicBezTo>
                  <a:lnTo>
                    <a:pt x="12398" y="14832"/>
                  </a:lnTo>
                  <a:cubicBezTo>
                    <a:pt x="12329" y="14647"/>
                    <a:pt x="12259" y="14459"/>
                    <a:pt x="12181" y="14271"/>
                  </a:cubicBezTo>
                  <a:cubicBezTo>
                    <a:pt x="13163" y="13244"/>
                    <a:pt x="14150" y="12103"/>
                    <a:pt x="15117" y="10966"/>
                  </a:cubicBezTo>
                  <a:close/>
                  <a:moveTo>
                    <a:pt x="25459" y="4106"/>
                  </a:moveTo>
                  <a:cubicBezTo>
                    <a:pt x="24217" y="5717"/>
                    <a:pt x="22941" y="7296"/>
                    <a:pt x="21674" y="8887"/>
                  </a:cubicBezTo>
                  <a:cubicBezTo>
                    <a:pt x="21186" y="9401"/>
                    <a:pt x="20707" y="9921"/>
                    <a:pt x="20277" y="10443"/>
                  </a:cubicBezTo>
                  <a:cubicBezTo>
                    <a:pt x="19032" y="11945"/>
                    <a:pt x="16457" y="14476"/>
                    <a:pt x="15683" y="16044"/>
                  </a:cubicBezTo>
                  <a:cubicBezTo>
                    <a:pt x="17863" y="11630"/>
                    <a:pt x="22410" y="8512"/>
                    <a:pt x="25026" y="4317"/>
                  </a:cubicBezTo>
                  <a:cubicBezTo>
                    <a:pt x="25046" y="4277"/>
                    <a:pt x="25049" y="4230"/>
                    <a:pt x="25029" y="4187"/>
                  </a:cubicBezTo>
                  <a:cubicBezTo>
                    <a:pt x="25173" y="4158"/>
                    <a:pt x="25314" y="4132"/>
                    <a:pt x="25459" y="4106"/>
                  </a:cubicBezTo>
                  <a:close/>
                  <a:moveTo>
                    <a:pt x="13521" y="14153"/>
                  </a:moveTo>
                  <a:lnTo>
                    <a:pt x="13521" y="14153"/>
                  </a:lnTo>
                  <a:cubicBezTo>
                    <a:pt x="13336" y="14514"/>
                    <a:pt x="13149" y="14875"/>
                    <a:pt x="12984" y="15247"/>
                  </a:cubicBezTo>
                  <a:cubicBezTo>
                    <a:pt x="12928" y="15374"/>
                    <a:pt x="13026" y="15515"/>
                    <a:pt x="13140" y="15515"/>
                  </a:cubicBezTo>
                  <a:cubicBezTo>
                    <a:pt x="13179" y="15515"/>
                    <a:pt x="13220" y="15498"/>
                    <a:pt x="13258" y="15458"/>
                  </a:cubicBezTo>
                  <a:cubicBezTo>
                    <a:pt x="13515" y="15190"/>
                    <a:pt x="13755" y="14904"/>
                    <a:pt x="14006" y="14629"/>
                  </a:cubicBezTo>
                  <a:lnTo>
                    <a:pt x="14006" y="14629"/>
                  </a:lnTo>
                  <a:cubicBezTo>
                    <a:pt x="13712" y="15109"/>
                    <a:pt x="13443" y="15602"/>
                    <a:pt x="13203" y="16110"/>
                  </a:cubicBezTo>
                  <a:cubicBezTo>
                    <a:pt x="13195" y="16142"/>
                    <a:pt x="13192" y="16174"/>
                    <a:pt x="13201" y="16206"/>
                  </a:cubicBezTo>
                  <a:lnTo>
                    <a:pt x="13198" y="16206"/>
                  </a:lnTo>
                  <a:cubicBezTo>
                    <a:pt x="12894" y="15972"/>
                    <a:pt x="12701" y="15597"/>
                    <a:pt x="12531" y="15172"/>
                  </a:cubicBezTo>
                  <a:cubicBezTo>
                    <a:pt x="12560" y="15169"/>
                    <a:pt x="12588" y="15155"/>
                    <a:pt x="12612" y="15135"/>
                  </a:cubicBezTo>
                  <a:cubicBezTo>
                    <a:pt x="12920" y="14814"/>
                    <a:pt x="13218" y="14479"/>
                    <a:pt x="13521" y="14153"/>
                  </a:cubicBezTo>
                  <a:close/>
                  <a:moveTo>
                    <a:pt x="44713" y="8825"/>
                  </a:moveTo>
                  <a:cubicBezTo>
                    <a:pt x="44871" y="8825"/>
                    <a:pt x="42923" y="11924"/>
                    <a:pt x="42264" y="12738"/>
                  </a:cubicBezTo>
                  <a:cubicBezTo>
                    <a:pt x="41268" y="13968"/>
                    <a:pt x="40269" y="15181"/>
                    <a:pt x="39273" y="16399"/>
                  </a:cubicBezTo>
                  <a:cubicBezTo>
                    <a:pt x="39481" y="16108"/>
                    <a:pt x="39697" y="15825"/>
                    <a:pt x="39902" y="15527"/>
                  </a:cubicBezTo>
                  <a:cubicBezTo>
                    <a:pt x="40266" y="14993"/>
                    <a:pt x="40639" y="14465"/>
                    <a:pt x="41008" y="13934"/>
                  </a:cubicBezTo>
                  <a:cubicBezTo>
                    <a:pt x="42359" y="12354"/>
                    <a:pt x="43632" y="10718"/>
                    <a:pt x="44608" y="8913"/>
                  </a:cubicBezTo>
                  <a:cubicBezTo>
                    <a:pt x="44664" y="8853"/>
                    <a:pt x="44698" y="8825"/>
                    <a:pt x="44713" y="8825"/>
                  </a:cubicBezTo>
                  <a:close/>
                  <a:moveTo>
                    <a:pt x="15438" y="14142"/>
                  </a:moveTo>
                  <a:cubicBezTo>
                    <a:pt x="14869" y="14892"/>
                    <a:pt x="14315" y="15657"/>
                    <a:pt x="13789" y="16442"/>
                  </a:cubicBezTo>
                  <a:cubicBezTo>
                    <a:pt x="13662" y="16428"/>
                    <a:pt x="13538" y="16393"/>
                    <a:pt x="13420" y="16341"/>
                  </a:cubicBezTo>
                  <a:lnTo>
                    <a:pt x="13417" y="16341"/>
                  </a:lnTo>
                  <a:cubicBezTo>
                    <a:pt x="13434" y="16333"/>
                    <a:pt x="13455" y="16333"/>
                    <a:pt x="13469" y="16318"/>
                  </a:cubicBezTo>
                  <a:cubicBezTo>
                    <a:pt x="14139" y="15608"/>
                    <a:pt x="14788" y="14875"/>
                    <a:pt x="15438" y="14142"/>
                  </a:cubicBezTo>
                  <a:close/>
                  <a:moveTo>
                    <a:pt x="60773" y="5105"/>
                  </a:moveTo>
                  <a:cubicBezTo>
                    <a:pt x="58785" y="7283"/>
                    <a:pt x="56717" y="9710"/>
                    <a:pt x="54658" y="12216"/>
                  </a:cubicBezTo>
                  <a:cubicBezTo>
                    <a:pt x="53255" y="13671"/>
                    <a:pt x="51866" y="15135"/>
                    <a:pt x="50506" y="16630"/>
                  </a:cubicBezTo>
                  <a:cubicBezTo>
                    <a:pt x="53844" y="12715"/>
                    <a:pt x="57312" y="8893"/>
                    <a:pt x="60773" y="5105"/>
                  </a:cubicBezTo>
                  <a:close/>
                  <a:moveTo>
                    <a:pt x="18611" y="13558"/>
                  </a:moveTo>
                  <a:lnTo>
                    <a:pt x="18611" y="13558"/>
                  </a:lnTo>
                  <a:cubicBezTo>
                    <a:pt x="17970" y="14384"/>
                    <a:pt x="17329" y="15213"/>
                    <a:pt x="16700" y="16047"/>
                  </a:cubicBezTo>
                  <a:cubicBezTo>
                    <a:pt x="15895" y="17119"/>
                    <a:pt x="15586" y="17522"/>
                    <a:pt x="15578" y="17522"/>
                  </a:cubicBezTo>
                  <a:cubicBezTo>
                    <a:pt x="15565" y="17522"/>
                    <a:pt x="16339" y="16462"/>
                    <a:pt x="17060" y="15472"/>
                  </a:cubicBezTo>
                  <a:cubicBezTo>
                    <a:pt x="17580" y="14837"/>
                    <a:pt x="18097" y="14199"/>
                    <a:pt x="18611" y="13558"/>
                  </a:cubicBezTo>
                  <a:close/>
                  <a:moveTo>
                    <a:pt x="70503" y="12383"/>
                  </a:moveTo>
                  <a:cubicBezTo>
                    <a:pt x="70537" y="12383"/>
                    <a:pt x="70288" y="12690"/>
                    <a:pt x="69514" y="13555"/>
                  </a:cubicBezTo>
                  <a:cubicBezTo>
                    <a:pt x="68308" y="14907"/>
                    <a:pt x="67034" y="16200"/>
                    <a:pt x="65802" y="17531"/>
                  </a:cubicBezTo>
                  <a:cubicBezTo>
                    <a:pt x="66801" y="16428"/>
                    <a:pt x="67788" y="15308"/>
                    <a:pt x="68738" y="14156"/>
                  </a:cubicBezTo>
                  <a:cubicBezTo>
                    <a:pt x="68941" y="13909"/>
                    <a:pt x="70426" y="12383"/>
                    <a:pt x="70503" y="12383"/>
                  </a:cubicBezTo>
                  <a:close/>
                  <a:moveTo>
                    <a:pt x="24043" y="5082"/>
                  </a:moveTo>
                  <a:cubicBezTo>
                    <a:pt x="24194" y="5082"/>
                    <a:pt x="23784" y="5718"/>
                    <a:pt x="22147" y="7669"/>
                  </a:cubicBezTo>
                  <a:cubicBezTo>
                    <a:pt x="19494" y="10833"/>
                    <a:pt x="16131" y="13732"/>
                    <a:pt x="14658" y="17675"/>
                  </a:cubicBezTo>
                  <a:cubicBezTo>
                    <a:pt x="14583" y="17309"/>
                    <a:pt x="14503" y="16942"/>
                    <a:pt x="14396" y="16570"/>
                  </a:cubicBezTo>
                  <a:lnTo>
                    <a:pt x="14393" y="16570"/>
                  </a:lnTo>
                  <a:cubicBezTo>
                    <a:pt x="14373" y="16503"/>
                    <a:pt x="14315" y="16457"/>
                    <a:pt x="14246" y="16451"/>
                  </a:cubicBezTo>
                  <a:cubicBezTo>
                    <a:pt x="15709" y="14820"/>
                    <a:pt x="17037" y="13102"/>
                    <a:pt x="18357" y="11350"/>
                  </a:cubicBezTo>
                  <a:cubicBezTo>
                    <a:pt x="19500" y="9831"/>
                    <a:pt x="20658" y="8391"/>
                    <a:pt x="21928" y="6985"/>
                  </a:cubicBezTo>
                  <a:cubicBezTo>
                    <a:pt x="22490" y="6362"/>
                    <a:pt x="23830" y="5082"/>
                    <a:pt x="24043" y="5082"/>
                  </a:cubicBezTo>
                  <a:close/>
                  <a:moveTo>
                    <a:pt x="35012" y="13708"/>
                  </a:moveTo>
                  <a:cubicBezTo>
                    <a:pt x="33889" y="15345"/>
                    <a:pt x="32740" y="16965"/>
                    <a:pt x="31409" y="18446"/>
                  </a:cubicBezTo>
                  <a:cubicBezTo>
                    <a:pt x="32673" y="16977"/>
                    <a:pt x="33788" y="15244"/>
                    <a:pt x="35012" y="13708"/>
                  </a:cubicBezTo>
                  <a:close/>
                  <a:moveTo>
                    <a:pt x="34495" y="8821"/>
                  </a:moveTo>
                  <a:cubicBezTo>
                    <a:pt x="33285" y="10157"/>
                    <a:pt x="32336" y="11740"/>
                    <a:pt x="31331" y="13273"/>
                  </a:cubicBezTo>
                  <a:cubicBezTo>
                    <a:pt x="29928" y="14921"/>
                    <a:pt x="28611" y="16647"/>
                    <a:pt x="27246" y="18342"/>
                  </a:cubicBezTo>
                  <a:cubicBezTo>
                    <a:pt x="27145" y="18468"/>
                    <a:pt x="27245" y="18633"/>
                    <a:pt x="27367" y="18633"/>
                  </a:cubicBezTo>
                  <a:cubicBezTo>
                    <a:pt x="27405" y="18633"/>
                    <a:pt x="27445" y="18617"/>
                    <a:pt x="27483" y="18579"/>
                  </a:cubicBezTo>
                  <a:cubicBezTo>
                    <a:pt x="29065" y="16953"/>
                    <a:pt x="30436" y="15175"/>
                    <a:pt x="31712" y="13322"/>
                  </a:cubicBezTo>
                  <a:cubicBezTo>
                    <a:pt x="32312" y="12611"/>
                    <a:pt x="32927" y="11910"/>
                    <a:pt x="33568" y="11226"/>
                  </a:cubicBezTo>
                  <a:cubicBezTo>
                    <a:pt x="34089" y="10672"/>
                    <a:pt x="34334" y="10447"/>
                    <a:pt x="34387" y="10447"/>
                  </a:cubicBezTo>
                  <a:cubicBezTo>
                    <a:pt x="34600" y="10447"/>
                    <a:pt x="31738" y="14060"/>
                    <a:pt x="31288" y="14615"/>
                  </a:cubicBezTo>
                  <a:cubicBezTo>
                    <a:pt x="30144" y="16021"/>
                    <a:pt x="29079" y="17459"/>
                    <a:pt x="28106" y="18986"/>
                  </a:cubicBezTo>
                  <a:cubicBezTo>
                    <a:pt x="27808" y="18904"/>
                    <a:pt x="27508" y="18858"/>
                    <a:pt x="27214" y="18858"/>
                  </a:cubicBezTo>
                  <a:cubicBezTo>
                    <a:pt x="26839" y="18858"/>
                    <a:pt x="26475" y="18932"/>
                    <a:pt x="26143" y="19096"/>
                  </a:cubicBezTo>
                  <a:cubicBezTo>
                    <a:pt x="26351" y="18807"/>
                    <a:pt x="26556" y="18518"/>
                    <a:pt x="26767" y="18232"/>
                  </a:cubicBezTo>
                  <a:cubicBezTo>
                    <a:pt x="26769" y="18426"/>
                    <a:pt x="26798" y="18619"/>
                    <a:pt x="26853" y="18807"/>
                  </a:cubicBezTo>
                  <a:cubicBezTo>
                    <a:pt x="26865" y="18848"/>
                    <a:pt x="26897" y="18865"/>
                    <a:pt x="26929" y="18865"/>
                  </a:cubicBezTo>
                  <a:cubicBezTo>
                    <a:pt x="26978" y="18865"/>
                    <a:pt x="27027" y="18826"/>
                    <a:pt x="27012" y="18764"/>
                  </a:cubicBezTo>
                  <a:cubicBezTo>
                    <a:pt x="26943" y="18495"/>
                    <a:pt x="26943" y="18209"/>
                    <a:pt x="26998" y="17912"/>
                  </a:cubicBezTo>
                  <a:cubicBezTo>
                    <a:pt x="27006" y="17900"/>
                    <a:pt x="27015" y="17886"/>
                    <a:pt x="27026" y="17874"/>
                  </a:cubicBezTo>
                  <a:cubicBezTo>
                    <a:pt x="27887" y="16662"/>
                    <a:pt x="28678" y="15351"/>
                    <a:pt x="29501" y="14058"/>
                  </a:cubicBezTo>
                  <a:cubicBezTo>
                    <a:pt x="30410" y="13088"/>
                    <a:pt x="31340" y="12230"/>
                    <a:pt x="31862" y="11662"/>
                  </a:cubicBezTo>
                  <a:cubicBezTo>
                    <a:pt x="32734" y="10709"/>
                    <a:pt x="33629" y="9776"/>
                    <a:pt x="34495" y="8821"/>
                  </a:cubicBezTo>
                  <a:close/>
                  <a:moveTo>
                    <a:pt x="27858" y="3809"/>
                  </a:moveTo>
                  <a:lnTo>
                    <a:pt x="27858" y="3809"/>
                  </a:lnTo>
                  <a:cubicBezTo>
                    <a:pt x="26166" y="5986"/>
                    <a:pt x="24466" y="8154"/>
                    <a:pt x="22797" y="10342"/>
                  </a:cubicBezTo>
                  <a:cubicBezTo>
                    <a:pt x="21864" y="11471"/>
                    <a:pt x="20926" y="12594"/>
                    <a:pt x="20002" y="13723"/>
                  </a:cubicBezTo>
                  <a:cubicBezTo>
                    <a:pt x="18713" y="15295"/>
                    <a:pt x="16570" y="17387"/>
                    <a:pt x="15774" y="19265"/>
                  </a:cubicBezTo>
                  <a:lnTo>
                    <a:pt x="15774" y="19265"/>
                  </a:lnTo>
                  <a:cubicBezTo>
                    <a:pt x="18246" y="13421"/>
                    <a:pt x="23543" y="9033"/>
                    <a:pt x="27119" y="3858"/>
                  </a:cubicBezTo>
                  <a:cubicBezTo>
                    <a:pt x="27366" y="3835"/>
                    <a:pt x="27613" y="3818"/>
                    <a:pt x="27858" y="3809"/>
                  </a:cubicBezTo>
                  <a:close/>
                  <a:moveTo>
                    <a:pt x="35211" y="10545"/>
                  </a:moveTo>
                  <a:cubicBezTo>
                    <a:pt x="35436" y="10545"/>
                    <a:pt x="34014" y="12709"/>
                    <a:pt x="33805" y="13027"/>
                  </a:cubicBezTo>
                  <a:cubicBezTo>
                    <a:pt x="33098" y="14116"/>
                    <a:pt x="32362" y="15192"/>
                    <a:pt x="31631" y="16266"/>
                  </a:cubicBezTo>
                  <a:cubicBezTo>
                    <a:pt x="30829" y="17317"/>
                    <a:pt x="30038" y="18377"/>
                    <a:pt x="29267" y="19454"/>
                  </a:cubicBezTo>
                  <a:cubicBezTo>
                    <a:pt x="29252" y="19474"/>
                    <a:pt x="29258" y="19491"/>
                    <a:pt x="29255" y="19508"/>
                  </a:cubicBezTo>
                  <a:cubicBezTo>
                    <a:pt x="28998" y="19344"/>
                    <a:pt x="28727" y="19208"/>
                    <a:pt x="28441" y="19099"/>
                  </a:cubicBezTo>
                  <a:cubicBezTo>
                    <a:pt x="30485" y="16567"/>
                    <a:pt x="32232" y="13812"/>
                    <a:pt x="34377" y="11361"/>
                  </a:cubicBezTo>
                  <a:cubicBezTo>
                    <a:pt x="34892" y="10772"/>
                    <a:pt x="35138" y="10545"/>
                    <a:pt x="35211" y="10545"/>
                  </a:cubicBezTo>
                  <a:close/>
                  <a:moveTo>
                    <a:pt x="37051" y="10278"/>
                  </a:moveTo>
                  <a:cubicBezTo>
                    <a:pt x="37106" y="10278"/>
                    <a:pt x="37052" y="10428"/>
                    <a:pt x="36839" y="10793"/>
                  </a:cubicBezTo>
                  <a:cubicBezTo>
                    <a:pt x="35015" y="13931"/>
                    <a:pt x="32044" y="16988"/>
                    <a:pt x="29824" y="19936"/>
                  </a:cubicBezTo>
                  <a:cubicBezTo>
                    <a:pt x="29720" y="19843"/>
                    <a:pt x="29607" y="19757"/>
                    <a:pt x="29495" y="19673"/>
                  </a:cubicBezTo>
                  <a:cubicBezTo>
                    <a:pt x="29506" y="19664"/>
                    <a:pt x="29518" y="19667"/>
                    <a:pt x="29529" y="19659"/>
                  </a:cubicBezTo>
                  <a:cubicBezTo>
                    <a:pt x="30808" y="18178"/>
                    <a:pt x="32027" y="16552"/>
                    <a:pt x="33141" y="14858"/>
                  </a:cubicBezTo>
                  <a:cubicBezTo>
                    <a:pt x="33485" y="14422"/>
                    <a:pt x="33817" y="13974"/>
                    <a:pt x="34166" y="13544"/>
                  </a:cubicBezTo>
                  <a:cubicBezTo>
                    <a:pt x="34427" y="13217"/>
                    <a:pt x="36807" y="10278"/>
                    <a:pt x="37051" y="10278"/>
                  </a:cubicBezTo>
                  <a:close/>
                  <a:moveTo>
                    <a:pt x="53226" y="13010"/>
                  </a:moveTo>
                  <a:lnTo>
                    <a:pt x="53226" y="13010"/>
                  </a:lnTo>
                  <a:cubicBezTo>
                    <a:pt x="51228" y="15296"/>
                    <a:pt x="49265" y="17606"/>
                    <a:pt x="47336" y="19942"/>
                  </a:cubicBezTo>
                  <a:cubicBezTo>
                    <a:pt x="47403" y="19849"/>
                    <a:pt x="47466" y="19754"/>
                    <a:pt x="47533" y="19662"/>
                  </a:cubicBezTo>
                  <a:cubicBezTo>
                    <a:pt x="49251" y="17303"/>
                    <a:pt x="51225" y="15143"/>
                    <a:pt x="53226" y="13010"/>
                  </a:cubicBezTo>
                  <a:close/>
                  <a:moveTo>
                    <a:pt x="25908" y="5044"/>
                  </a:moveTo>
                  <a:cubicBezTo>
                    <a:pt x="25931" y="5044"/>
                    <a:pt x="25496" y="5615"/>
                    <a:pt x="24313" y="7117"/>
                  </a:cubicBezTo>
                  <a:cubicBezTo>
                    <a:pt x="20984" y="11350"/>
                    <a:pt x="17306" y="15126"/>
                    <a:pt x="15094" y="20103"/>
                  </a:cubicBezTo>
                  <a:cubicBezTo>
                    <a:pt x="15028" y="19760"/>
                    <a:pt x="14967" y="19413"/>
                    <a:pt x="14910" y="19067"/>
                  </a:cubicBezTo>
                  <a:lnTo>
                    <a:pt x="14907" y="19067"/>
                  </a:lnTo>
                  <a:cubicBezTo>
                    <a:pt x="16980" y="16194"/>
                    <a:pt x="19119" y="13374"/>
                    <a:pt x="21327" y="10605"/>
                  </a:cubicBezTo>
                  <a:cubicBezTo>
                    <a:pt x="22031" y="9723"/>
                    <a:pt x="25844" y="5044"/>
                    <a:pt x="25908" y="5044"/>
                  </a:cubicBezTo>
                  <a:close/>
                  <a:moveTo>
                    <a:pt x="55573" y="12002"/>
                  </a:moveTo>
                  <a:lnTo>
                    <a:pt x="55573" y="12002"/>
                  </a:lnTo>
                  <a:cubicBezTo>
                    <a:pt x="54415" y="13431"/>
                    <a:pt x="53301" y="14901"/>
                    <a:pt x="52221" y="16396"/>
                  </a:cubicBezTo>
                  <a:cubicBezTo>
                    <a:pt x="50994" y="17710"/>
                    <a:pt x="49779" y="19023"/>
                    <a:pt x="48592" y="20354"/>
                  </a:cubicBezTo>
                  <a:cubicBezTo>
                    <a:pt x="50385" y="18053"/>
                    <a:pt x="52192" y="15764"/>
                    <a:pt x="54020" y="13489"/>
                  </a:cubicBezTo>
                  <a:cubicBezTo>
                    <a:pt x="54540" y="12995"/>
                    <a:pt x="55056" y="12499"/>
                    <a:pt x="55573" y="12002"/>
                  </a:cubicBezTo>
                  <a:close/>
                  <a:moveTo>
                    <a:pt x="32154" y="18085"/>
                  </a:moveTo>
                  <a:lnTo>
                    <a:pt x="32154" y="18085"/>
                  </a:lnTo>
                  <a:cubicBezTo>
                    <a:pt x="31568" y="18908"/>
                    <a:pt x="30979" y="19722"/>
                    <a:pt x="30381" y="20530"/>
                  </a:cubicBezTo>
                  <a:cubicBezTo>
                    <a:pt x="30289" y="20412"/>
                    <a:pt x="30191" y="20297"/>
                    <a:pt x="30087" y="20187"/>
                  </a:cubicBezTo>
                  <a:cubicBezTo>
                    <a:pt x="30823" y="19534"/>
                    <a:pt x="31516" y="18833"/>
                    <a:pt x="32154" y="18085"/>
                  </a:cubicBezTo>
                  <a:close/>
                  <a:moveTo>
                    <a:pt x="31324" y="6277"/>
                  </a:moveTo>
                  <a:cubicBezTo>
                    <a:pt x="31400" y="6277"/>
                    <a:pt x="29210" y="9473"/>
                    <a:pt x="28750" y="10120"/>
                  </a:cubicBezTo>
                  <a:cubicBezTo>
                    <a:pt x="27263" y="12216"/>
                    <a:pt x="25843" y="14347"/>
                    <a:pt x="24301" y="16405"/>
                  </a:cubicBezTo>
                  <a:cubicBezTo>
                    <a:pt x="23192" y="17886"/>
                    <a:pt x="22072" y="19350"/>
                    <a:pt x="20975" y="20825"/>
                  </a:cubicBezTo>
                  <a:cubicBezTo>
                    <a:pt x="23675" y="16289"/>
                    <a:pt x="27067" y="12040"/>
                    <a:pt x="30170" y="7793"/>
                  </a:cubicBezTo>
                  <a:cubicBezTo>
                    <a:pt x="30974" y="6693"/>
                    <a:pt x="31297" y="6277"/>
                    <a:pt x="31324" y="6277"/>
                  </a:cubicBezTo>
                  <a:close/>
                  <a:moveTo>
                    <a:pt x="64049" y="4730"/>
                  </a:moveTo>
                  <a:cubicBezTo>
                    <a:pt x="64456" y="4955"/>
                    <a:pt x="64760" y="5339"/>
                    <a:pt x="64947" y="5986"/>
                  </a:cubicBezTo>
                  <a:cubicBezTo>
                    <a:pt x="65129" y="6595"/>
                    <a:pt x="65181" y="7244"/>
                    <a:pt x="65210" y="7894"/>
                  </a:cubicBezTo>
                  <a:cubicBezTo>
                    <a:pt x="63925" y="8264"/>
                    <a:pt x="62678" y="9109"/>
                    <a:pt x="61480" y="10186"/>
                  </a:cubicBezTo>
                  <a:cubicBezTo>
                    <a:pt x="62571" y="8907"/>
                    <a:pt x="63688" y="7660"/>
                    <a:pt x="64863" y="6491"/>
                  </a:cubicBezTo>
                  <a:cubicBezTo>
                    <a:pt x="64966" y="6390"/>
                    <a:pt x="64867" y="6243"/>
                    <a:pt x="64754" y="6243"/>
                  </a:cubicBezTo>
                  <a:cubicBezTo>
                    <a:pt x="64721" y="6243"/>
                    <a:pt x="64686" y="6256"/>
                    <a:pt x="64656" y="6286"/>
                  </a:cubicBezTo>
                  <a:cubicBezTo>
                    <a:pt x="62626" y="8307"/>
                    <a:pt x="60764" y="10510"/>
                    <a:pt x="58974" y="12788"/>
                  </a:cubicBezTo>
                  <a:cubicBezTo>
                    <a:pt x="57375" y="14624"/>
                    <a:pt x="55902" y="16564"/>
                    <a:pt x="54600" y="17883"/>
                  </a:cubicBezTo>
                  <a:cubicBezTo>
                    <a:pt x="53656" y="18839"/>
                    <a:pt x="52741" y="19838"/>
                    <a:pt x="51834" y="20851"/>
                  </a:cubicBezTo>
                  <a:cubicBezTo>
                    <a:pt x="53344" y="18920"/>
                    <a:pt x="54877" y="17005"/>
                    <a:pt x="56474" y="15132"/>
                  </a:cubicBezTo>
                  <a:cubicBezTo>
                    <a:pt x="59188" y="11942"/>
                    <a:pt x="61364" y="8290"/>
                    <a:pt x="64448" y="5434"/>
                  </a:cubicBezTo>
                  <a:cubicBezTo>
                    <a:pt x="64576" y="5315"/>
                    <a:pt x="64456" y="5144"/>
                    <a:pt x="64320" y="5144"/>
                  </a:cubicBezTo>
                  <a:cubicBezTo>
                    <a:pt x="64281" y="5144"/>
                    <a:pt x="64241" y="5158"/>
                    <a:pt x="64205" y="5192"/>
                  </a:cubicBezTo>
                  <a:cubicBezTo>
                    <a:pt x="63914" y="5460"/>
                    <a:pt x="63636" y="5755"/>
                    <a:pt x="63348" y="6035"/>
                  </a:cubicBezTo>
                  <a:cubicBezTo>
                    <a:pt x="63608" y="5613"/>
                    <a:pt x="63841" y="5177"/>
                    <a:pt x="64049" y="4730"/>
                  </a:cubicBezTo>
                  <a:close/>
                  <a:moveTo>
                    <a:pt x="25912" y="8601"/>
                  </a:moveTo>
                  <a:lnTo>
                    <a:pt x="25912" y="8601"/>
                  </a:lnTo>
                  <a:cubicBezTo>
                    <a:pt x="25173" y="9641"/>
                    <a:pt x="24440" y="10686"/>
                    <a:pt x="23715" y="11740"/>
                  </a:cubicBezTo>
                  <a:cubicBezTo>
                    <a:pt x="23178" y="12516"/>
                    <a:pt x="22627" y="13284"/>
                    <a:pt x="22081" y="14058"/>
                  </a:cubicBezTo>
                  <a:cubicBezTo>
                    <a:pt x="21954" y="14231"/>
                    <a:pt x="21824" y="14404"/>
                    <a:pt x="21700" y="14580"/>
                  </a:cubicBezTo>
                  <a:cubicBezTo>
                    <a:pt x="21200" y="15270"/>
                    <a:pt x="20672" y="15963"/>
                    <a:pt x="20138" y="16662"/>
                  </a:cubicBezTo>
                  <a:cubicBezTo>
                    <a:pt x="18975" y="17984"/>
                    <a:pt x="17190" y="19742"/>
                    <a:pt x="16601" y="20940"/>
                  </a:cubicBezTo>
                  <a:lnTo>
                    <a:pt x="16599" y="20940"/>
                  </a:lnTo>
                  <a:cubicBezTo>
                    <a:pt x="18871" y="16310"/>
                    <a:pt x="22621" y="12603"/>
                    <a:pt x="25912" y="8601"/>
                  </a:cubicBezTo>
                  <a:close/>
                  <a:moveTo>
                    <a:pt x="39689" y="9545"/>
                  </a:moveTo>
                  <a:lnTo>
                    <a:pt x="39689" y="9545"/>
                  </a:lnTo>
                  <a:cubicBezTo>
                    <a:pt x="39140" y="10712"/>
                    <a:pt x="38462" y="11812"/>
                    <a:pt x="37714" y="12871"/>
                  </a:cubicBezTo>
                  <a:cubicBezTo>
                    <a:pt x="35589" y="15363"/>
                    <a:pt x="33519" y="17892"/>
                    <a:pt x="31614" y="20565"/>
                  </a:cubicBezTo>
                  <a:cubicBezTo>
                    <a:pt x="31744" y="20383"/>
                    <a:pt x="31920" y="20158"/>
                    <a:pt x="32119" y="19916"/>
                  </a:cubicBezTo>
                  <a:lnTo>
                    <a:pt x="32119" y="19916"/>
                  </a:lnTo>
                  <a:cubicBezTo>
                    <a:pt x="31703" y="20464"/>
                    <a:pt x="31305" y="21021"/>
                    <a:pt x="30930" y="21590"/>
                  </a:cubicBezTo>
                  <a:cubicBezTo>
                    <a:pt x="30855" y="21330"/>
                    <a:pt x="30742" y="21082"/>
                    <a:pt x="30600" y="20851"/>
                  </a:cubicBezTo>
                  <a:cubicBezTo>
                    <a:pt x="31917" y="19471"/>
                    <a:pt x="33173" y="18051"/>
                    <a:pt x="34339" y="16535"/>
                  </a:cubicBezTo>
                  <a:cubicBezTo>
                    <a:pt x="35956" y="14433"/>
                    <a:pt x="38583" y="11895"/>
                    <a:pt x="39689" y="9545"/>
                  </a:cubicBezTo>
                  <a:close/>
                  <a:moveTo>
                    <a:pt x="29781" y="3936"/>
                  </a:moveTo>
                  <a:lnTo>
                    <a:pt x="29781" y="3936"/>
                  </a:lnTo>
                  <a:cubicBezTo>
                    <a:pt x="29948" y="3968"/>
                    <a:pt x="30113" y="4005"/>
                    <a:pt x="30271" y="4051"/>
                  </a:cubicBezTo>
                  <a:cubicBezTo>
                    <a:pt x="28940" y="5769"/>
                    <a:pt x="27687" y="7539"/>
                    <a:pt x="26484" y="9343"/>
                  </a:cubicBezTo>
                  <a:cubicBezTo>
                    <a:pt x="25869" y="10224"/>
                    <a:pt x="25254" y="11107"/>
                    <a:pt x="24642" y="11988"/>
                  </a:cubicBezTo>
                  <a:cubicBezTo>
                    <a:pt x="23106" y="14196"/>
                    <a:pt x="21527" y="16365"/>
                    <a:pt x="19913" y="18515"/>
                  </a:cubicBezTo>
                  <a:cubicBezTo>
                    <a:pt x="19116" y="19708"/>
                    <a:pt x="18261" y="20860"/>
                    <a:pt x="17346" y="21968"/>
                  </a:cubicBezTo>
                  <a:lnTo>
                    <a:pt x="17343" y="21968"/>
                  </a:lnTo>
                  <a:cubicBezTo>
                    <a:pt x="18204" y="20929"/>
                    <a:pt x="19015" y="18868"/>
                    <a:pt x="19930" y="17713"/>
                  </a:cubicBezTo>
                  <a:cubicBezTo>
                    <a:pt x="23395" y="13330"/>
                    <a:pt x="26556" y="8575"/>
                    <a:pt x="29772" y="4000"/>
                  </a:cubicBezTo>
                  <a:cubicBezTo>
                    <a:pt x="29786" y="3976"/>
                    <a:pt x="29778" y="3956"/>
                    <a:pt x="29781" y="3936"/>
                  </a:cubicBezTo>
                  <a:close/>
                  <a:moveTo>
                    <a:pt x="28226" y="4971"/>
                  </a:moveTo>
                  <a:cubicBezTo>
                    <a:pt x="28263" y="4971"/>
                    <a:pt x="28078" y="5282"/>
                    <a:pt x="27520" y="6113"/>
                  </a:cubicBezTo>
                  <a:cubicBezTo>
                    <a:pt x="23790" y="11664"/>
                    <a:pt x="18671" y="15960"/>
                    <a:pt x="15686" y="22040"/>
                  </a:cubicBezTo>
                  <a:lnTo>
                    <a:pt x="15683" y="22040"/>
                  </a:lnTo>
                  <a:cubicBezTo>
                    <a:pt x="15675" y="22066"/>
                    <a:pt x="15672" y="22092"/>
                    <a:pt x="15675" y="22121"/>
                  </a:cubicBezTo>
                  <a:cubicBezTo>
                    <a:pt x="15475" y="21628"/>
                    <a:pt x="15317" y="21117"/>
                    <a:pt x="15201" y="20597"/>
                  </a:cubicBezTo>
                  <a:cubicBezTo>
                    <a:pt x="15204" y="20594"/>
                    <a:pt x="15210" y="20594"/>
                    <a:pt x="15213" y="20591"/>
                  </a:cubicBezTo>
                  <a:cubicBezTo>
                    <a:pt x="16373" y="18934"/>
                    <a:pt x="17597" y="17329"/>
                    <a:pt x="18847" y="15744"/>
                  </a:cubicBezTo>
                  <a:lnTo>
                    <a:pt x="18847" y="15744"/>
                  </a:lnTo>
                  <a:cubicBezTo>
                    <a:pt x="17713" y="17378"/>
                    <a:pt x="16613" y="19041"/>
                    <a:pt x="15582" y="20750"/>
                  </a:cubicBezTo>
                  <a:cubicBezTo>
                    <a:pt x="15506" y="20876"/>
                    <a:pt x="15616" y="20991"/>
                    <a:pt x="15727" y="20991"/>
                  </a:cubicBezTo>
                  <a:cubicBezTo>
                    <a:pt x="15776" y="20991"/>
                    <a:pt x="15826" y="20968"/>
                    <a:pt x="15859" y="20914"/>
                  </a:cubicBezTo>
                  <a:cubicBezTo>
                    <a:pt x="17918" y="17594"/>
                    <a:pt x="20259" y="14511"/>
                    <a:pt x="22748" y="11503"/>
                  </a:cubicBezTo>
                  <a:cubicBezTo>
                    <a:pt x="23822" y="10207"/>
                    <a:pt x="24936" y="8945"/>
                    <a:pt x="26039" y="7675"/>
                  </a:cubicBezTo>
                  <a:cubicBezTo>
                    <a:pt x="26350" y="7319"/>
                    <a:pt x="28125" y="4971"/>
                    <a:pt x="28226" y="4971"/>
                  </a:cubicBezTo>
                  <a:close/>
                  <a:moveTo>
                    <a:pt x="40708" y="9785"/>
                  </a:moveTo>
                  <a:cubicBezTo>
                    <a:pt x="40258" y="10539"/>
                    <a:pt x="39755" y="11266"/>
                    <a:pt x="39238" y="11985"/>
                  </a:cubicBezTo>
                  <a:cubicBezTo>
                    <a:pt x="38852" y="12476"/>
                    <a:pt x="38479" y="12978"/>
                    <a:pt x="38115" y="13489"/>
                  </a:cubicBezTo>
                  <a:cubicBezTo>
                    <a:pt x="37593" y="14165"/>
                    <a:pt x="37062" y="14837"/>
                    <a:pt x="36533" y="15498"/>
                  </a:cubicBezTo>
                  <a:cubicBezTo>
                    <a:pt x="34749" y="17745"/>
                    <a:pt x="32893" y="19924"/>
                    <a:pt x="31207" y="22245"/>
                  </a:cubicBezTo>
                  <a:cubicBezTo>
                    <a:pt x="31149" y="22326"/>
                    <a:pt x="31094" y="22413"/>
                    <a:pt x="31034" y="22494"/>
                  </a:cubicBezTo>
                  <a:cubicBezTo>
                    <a:pt x="31048" y="22338"/>
                    <a:pt x="31045" y="22182"/>
                    <a:pt x="31025" y="22026"/>
                  </a:cubicBezTo>
                  <a:cubicBezTo>
                    <a:pt x="31039" y="22014"/>
                    <a:pt x="31057" y="22014"/>
                    <a:pt x="31068" y="21997"/>
                  </a:cubicBezTo>
                  <a:cubicBezTo>
                    <a:pt x="33375" y="18567"/>
                    <a:pt x="35973" y="15389"/>
                    <a:pt x="38667" y="12262"/>
                  </a:cubicBezTo>
                  <a:cubicBezTo>
                    <a:pt x="39264" y="11569"/>
                    <a:pt x="40260" y="10533"/>
                    <a:pt x="40708" y="9785"/>
                  </a:cubicBezTo>
                  <a:close/>
                  <a:moveTo>
                    <a:pt x="26972" y="15588"/>
                  </a:moveTo>
                  <a:lnTo>
                    <a:pt x="26972" y="15588"/>
                  </a:lnTo>
                  <a:cubicBezTo>
                    <a:pt x="26394" y="16489"/>
                    <a:pt x="25817" y="17392"/>
                    <a:pt x="25231" y="18290"/>
                  </a:cubicBezTo>
                  <a:cubicBezTo>
                    <a:pt x="24073" y="19768"/>
                    <a:pt x="22901" y="21244"/>
                    <a:pt x="21737" y="22722"/>
                  </a:cubicBezTo>
                  <a:cubicBezTo>
                    <a:pt x="22185" y="22046"/>
                    <a:pt x="22632" y="21373"/>
                    <a:pt x="23091" y="20704"/>
                  </a:cubicBezTo>
                  <a:cubicBezTo>
                    <a:pt x="24313" y="18934"/>
                    <a:pt x="25641" y="17260"/>
                    <a:pt x="26972" y="15588"/>
                  </a:cubicBezTo>
                  <a:close/>
                  <a:moveTo>
                    <a:pt x="35231" y="17635"/>
                  </a:moveTo>
                  <a:lnTo>
                    <a:pt x="35231" y="17635"/>
                  </a:lnTo>
                  <a:cubicBezTo>
                    <a:pt x="33903" y="19485"/>
                    <a:pt x="32523" y="21296"/>
                    <a:pt x="31143" y="23106"/>
                  </a:cubicBezTo>
                  <a:cubicBezTo>
                    <a:pt x="32082" y="21729"/>
                    <a:pt x="33040" y="20369"/>
                    <a:pt x="34085" y="19061"/>
                  </a:cubicBezTo>
                  <a:cubicBezTo>
                    <a:pt x="34466" y="18585"/>
                    <a:pt x="34847" y="18111"/>
                    <a:pt x="35231" y="17635"/>
                  </a:cubicBezTo>
                  <a:close/>
                  <a:moveTo>
                    <a:pt x="37197" y="16826"/>
                  </a:moveTo>
                  <a:lnTo>
                    <a:pt x="37197" y="16826"/>
                  </a:lnTo>
                  <a:cubicBezTo>
                    <a:pt x="35650" y="19044"/>
                    <a:pt x="33952" y="21117"/>
                    <a:pt x="32281" y="23201"/>
                  </a:cubicBezTo>
                  <a:cubicBezTo>
                    <a:pt x="32304" y="23166"/>
                    <a:pt x="32327" y="23129"/>
                    <a:pt x="32350" y="23094"/>
                  </a:cubicBezTo>
                  <a:cubicBezTo>
                    <a:pt x="33935" y="20975"/>
                    <a:pt x="35560" y="18896"/>
                    <a:pt x="37197" y="16826"/>
                  </a:cubicBezTo>
                  <a:close/>
                  <a:moveTo>
                    <a:pt x="60475" y="16610"/>
                  </a:moveTo>
                  <a:lnTo>
                    <a:pt x="60475" y="16610"/>
                  </a:lnTo>
                  <a:cubicBezTo>
                    <a:pt x="58934" y="18287"/>
                    <a:pt x="57450" y="20019"/>
                    <a:pt x="55937" y="21708"/>
                  </a:cubicBezTo>
                  <a:cubicBezTo>
                    <a:pt x="55333" y="22384"/>
                    <a:pt x="54742" y="23077"/>
                    <a:pt x="54144" y="23761"/>
                  </a:cubicBezTo>
                  <a:cubicBezTo>
                    <a:pt x="55553" y="22069"/>
                    <a:pt x="56959" y="20375"/>
                    <a:pt x="58431" y="18732"/>
                  </a:cubicBezTo>
                  <a:cubicBezTo>
                    <a:pt x="59075" y="18013"/>
                    <a:pt x="59771" y="17314"/>
                    <a:pt x="60475" y="16610"/>
                  </a:cubicBezTo>
                  <a:close/>
                  <a:moveTo>
                    <a:pt x="63899" y="8743"/>
                  </a:moveTo>
                  <a:lnTo>
                    <a:pt x="63899" y="8743"/>
                  </a:lnTo>
                  <a:cubicBezTo>
                    <a:pt x="63893" y="9675"/>
                    <a:pt x="63495" y="10388"/>
                    <a:pt x="62704" y="10885"/>
                  </a:cubicBezTo>
                  <a:cubicBezTo>
                    <a:pt x="60784" y="12854"/>
                    <a:pt x="58962" y="14921"/>
                    <a:pt x="57129" y="16971"/>
                  </a:cubicBezTo>
                  <a:lnTo>
                    <a:pt x="57126" y="16971"/>
                  </a:lnTo>
                  <a:cubicBezTo>
                    <a:pt x="54929" y="19431"/>
                    <a:pt x="52790" y="21939"/>
                    <a:pt x="50711" y="24497"/>
                  </a:cubicBezTo>
                  <a:cubicBezTo>
                    <a:pt x="52960" y="21475"/>
                    <a:pt x="55172" y="18302"/>
                    <a:pt x="57484" y="15216"/>
                  </a:cubicBezTo>
                  <a:cubicBezTo>
                    <a:pt x="58853" y="13798"/>
                    <a:pt x="60215" y="12375"/>
                    <a:pt x="61538" y="10902"/>
                  </a:cubicBezTo>
                  <a:cubicBezTo>
                    <a:pt x="62254" y="10106"/>
                    <a:pt x="63045" y="9384"/>
                    <a:pt x="63899" y="8743"/>
                  </a:cubicBezTo>
                  <a:close/>
                  <a:moveTo>
                    <a:pt x="65288" y="9413"/>
                  </a:moveTo>
                  <a:cubicBezTo>
                    <a:pt x="65308" y="9729"/>
                    <a:pt x="65345" y="10043"/>
                    <a:pt x="65403" y="10357"/>
                  </a:cubicBezTo>
                  <a:lnTo>
                    <a:pt x="65403" y="10357"/>
                  </a:lnTo>
                  <a:cubicBezTo>
                    <a:pt x="65380" y="10357"/>
                    <a:pt x="65357" y="10363"/>
                    <a:pt x="65340" y="10374"/>
                  </a:cubicBezTo>
                  <a:cubicBezTo>
                    <a:pt x="60383" y="14017"/>
                    <a:pt x="56405" y="19419"/>
                    <a:pt x="52374" y="24021"/>
                  </a:cubicBezTo>
                  <a:cubicBezTo>
                    <a:pt x="52164" y="24260"/>
                    <a:pt x="51964" y="24512"/>
                    <a:pt x="51756" y="24754"/>
                  </a:cubicBezTo>
                  <a:cubicBezTo>
                    <a:pt x="54003" y="21916"/>
                    <a:pt x="56301" y="18888"/>
                    <a:pt x="58749" y="16021"/>
                  </a:cubicBezTo>
                  <a:cubicBezTo>
                    <a:pt x="59880" y="14829"/>
                    <a:pt x="60998" y="13628"/>
                    <a:pt x="62063" y="12392"/>
                  </a:cubicBezTo>
                  <a:cubicBezTo>
                    <a:pt x="63105" y="11335"/>
                    <a:pt x="64173" y="10331"/>
                    <a:pt x="65288" y="9413"/>
                  </a:cubicBezTo>
                  <a:close/>
                  <a:moveTo>
                    <a:pt x="52172" y="6347"/>
                  </a:moveTo>
                  <a:cubicBezTo>
                    <a:pt x="52106" y="6427"/>
                    <a:pt x="52037" y="6505"/>
                    <a:pt x="51967" y="6583"/>
                  </a:cubicBezTo>
                  <a:cubicBezTo>
                    <a:pt x="50428" y="8168"/>
                    <a:pt x="48973" y="9831"/>
                    <a:pt x="47608" y="11569"/>
                  </a:cubicBezTo>
                  <a:cubicBezTo>
                    <a:pt x="43748" y="15897"/>
                    <a:pt x="39850" y="20196"/>
                    <a:pt x="36334" y="24841"/>
                  </a:cubicBezTo>
                  <a:cubicBezTo>
                    <a:pt x="36663" y="24356"/>
                    <a:pt x="36992" y="23871"/>
                    <a:pt x="37321" y="23386"/>
                  </a:cubicBezTo>
                  <a:cubicBezTo>
                    <a:pt x="38944" y="21264"/>
                    <a:pt x="40564" y="19136"/>
                    <a:pt x="42177" y="17000"/>
                  </a:cubicBezTo>
                  <a:cubicBezTo>
                    <a:pt x="45186" y="13030"/>
                    <a:pt x="48566" y="9652"/>
                    <a:pt x="52172" y="6347"/>
                  </a:cubicBezTo>
                  <a:close/>
                  <a:moveTo>
                    <a:pt x="71371" y="13501"/>
                  </a:moveTo>
                  <a:cubicBezTo>
                    <a:pt x="71307" y="13931"/>
                    <a:pt x="71073" y="14364"/>
                    <a:pt x="70672" y="14797"/>
                  </a:cubicBezTo>
                  <a:lnTo>
                    <a:pt x="70675" y="14797"/>
                  </a:lnTo>
                  <a:cubicBezTo>
                    <a:pt x="70415" y="15230"/>
                    <a:pt x="70132" y="15643"/>
                    <a:pt x="69846" y="16053"/>
                  </a:cubicBezTo>
                  <a:cubicBezTo>
                    <a:pt x="69834" y="16049"/>
                    <a:pt x="69822" y="16047"/>
                    <a:pt x="69810" y="16047"/>
                  </a:cubicBezTo>
                  <a:cubicBezTo>
                    <a:pt x="69775" y="16047"/>
                    <a:pt x="69740" y="16062"/>
                    <a:pt x="69717" y="16087"/>
                  </a:cubicBezTo>
                  <a:cubicBezTo>
                    <a:pt x="67462" y="18616"/>
                    <a:pt x="65230" y="21169"/>
                    <a:pt x="63022" y="23738"/>
                  </a:cubicBezTo>
                  <a:cubicBezTo>
                    <a:pt x="62410" y="24292"/>
                    <a:pt x="61795" y="24844"/>
                    <a:pt x="61177" y="25389"/>
                  </a:cubicBezTo>
                  <a:cubicBezTo>
                    <a:pt x="62219" y="24107"/>
                    <a:pt x="63284" y="22846"/>
                    <a:pt x="64416" y="21639"/>
                  </a:cubicBezTo>
                  <a:cubicBezTo>
                    <a:pt x="66890" y="18997"/>
                    <a:pt x="69439" y="16555"/>
                    <a:pt x="71371" y="13501"/>
                  </a:cubicBezTo>
                  <a:close/>
                  <a:moveTo>
                    <a:pt x="69411" y="12054"/>
                  </a:moveTo>
                  <a:cubicBezTo>
                    <a:pt x="68744" y="12863"/>
                    <a:pt x="68059" y="13657"/>
                    <a:pt x="67358" y="14430"/>
                  </a:cubicBezTo>
                  <a:cubicBezTo>
                    <a:pt x="63888" y="18348"/>
                    <a:pt x="59988" y="21850"/>
                    <a:pt x="56316" y="25572"/>
                  </a:cubicBezTo>
                  <a:lnTo>
                    <a:pt x="56316" y="25572"/>
                  </a:lnTo>
                  <a:cubicBezTo>
                    <a:pt x="58874" y="22854"/>
                    <a:pt x="61506" y="20232"/>
                    <a:pt x="63966" y="17418"/>
                  </a:cubicBezTo>
                  <a:cubicBezTo>
                    <a:pt x="64988" y="16249"/>
                    <a:pt x="66036" y="15114"/>
                    <a:pt x="67112" y="14000"/>
                  </a:cubicBezTo>
                  <a:cubicBezTo>
                    <a:pt x="67791" y="13255"/>
                    <a:pt x="68562" y="12600"/>
                    <a:pt x="69411" y="12054"/>
                  </a:cubicBezTo>
                  <a:close/>
                  <a:moveTo>
                    <a:pt x="60440" y="4124"/>
                  </a:moveTo>
                  <a:cubicBezTo>
                    <a:pt x="60626" y="4124"/>
                    <a:pt x="55900" y="9463"/>
                    <a:pt x="55365" y="10022"/>
                  </a:cubicBezTo>
                  <a:cubicBezTo>
                    <a:pt x="53209" y="12268"/>
                    <a:pt x="51147" y="14592"/>
                    <a:pt x="49181" y="17000"/>
                  </a:cubicBezTo>
                  <a:lnTo>
                    <a:pt x="49181" y="17003"/>
                  </a:lnTo>
                  <a:cubicBezTo>
                    <a:pt x="47657" y="18873"/>
                    <a:pt x="46271" y="20839"/>
                    <a:pt x="44920" y="22829"/>
                  </a:cubicBezTo>
                  <a:cubicBezTo>
                    <a:pt x="44054" y="23848"/>
                    <a:pt x="43173" y="24867"/>
                    <a:pt x="42296" y="25895"/>
                  </a:cubicBezTo>
                  <a:cubicBezTo>
                    <a:pt x="43303" y="24388"/>
                    <a:pt x="44268" y="22889"/>
                    <a:pt x="45215" y="21501"/>
                  </a:cubicBezTo>
                  <a:cubicBezTo>
                    <a:pt x="45671" y="20831"/>
                    <a:pt x="46150" y="20181"/>
                    <a:pt x="46629" y="19532"/>
                  </a:cubicBezTo>
                  <a:cubicBezTo>
                    <a:pt x="50821" y="14681"/>
                    <a:pt x="54892" y="9739"/>
                    <a:pt x="59372" y="5146"/>
                  </a:cubicBezTo>
                  <a:cubicBezTo>
                    <a:pt x="60080" y="4421"/>
                    <a:pt x="60397" y="4124"/>
                    <a:pt x="60440" y="4124"/>
                  </a:cubicBezTo>
                  <a:close/>
                  <a:moveTo>
                    <a:pt x="31420" y="4516"/>
                  </a:moveTo>
                  <a:cubicBezTo>
                    <a:pt x="31602" y="4617"/>
                    <a:pt x="31778" y="4730"/>
                    <a:pt x="31949" y="4854"/>
                  </a:cubicBezTo>
                  <a:cubicBezTo>
                    <a:pt x="29059" y="8714"/>
                    <a:pt x="26250" y="12632"/>
                    <a:pt x="23478" y="16578"/>
                  </a:cubicBezTo>
                  <a:cubicBezTo>
                    <a:pt x="22361" y="18169"/>
                    <a:pt x="21223" y="19748"/>
                    <a:pt x="20222" y="21417"/>
                  </a:cubicBezTo>
                  <a:cubicBezTo>
                    <a:pt x="19809" y="22141"/>
                    <a:pt x="19396" y="22866"/>
                    <a:pt x="18977" y="23591"/>
                  </a:cubicBezTo>
                  <a:cubicBezTo>
                    <a:pt x="18908" y="23706"/>
                    <a:pt x="18833" y="23816"/>
                    <a:pt x="18752" y="23923"/>
                  </a:cubicBezTo>
                  <a:cubicBezTo>
                    <a:pt x="18726" y="23963"/>
                    <a:pt x="18697" y="24001"/>
                    <a:pt x="18671" y="24041"/>
                  </a:cubicBezTo>
                  <a:cubicBezTo>
                    <a:pt x="17896" y="25056"/>
                    <a:pt x="16512" y="26224"/>
                    <a:pt x="16216" y="26845"/>
                  </a:cubicBezTo>
                  <a:lnTo>
                    <a:pt x="16216" y="26845"/>
                  </a:lnTo>
                  <a:cubicBezTo>
                    <a:pt x="18026" y="23044"/>
                    <a:pt x="20935" y="19745"/>
                    <a:pt x="23481" y="16431"/>
                  </a:cubicBezTo>
                  <a:cubicBezTo>
                    <a:pt x="26383" y="12652"/>
                    <a:pt x="28822" y="8512"/>
                    <a:pt x="31420" y="4516"/>
                  </a:cubicBezTo>
                  <a:close/>
                  <a:moveTo>
                    <a:pt x="30404" y="23400"/>
                  </a:moveTo>
                  <a:lnTo>
                    <a:pt x="30404" y="23400"/>
                  </a:lnTo>
                  <a:cubicBezTo>
                    <a:pt x="29578" y="24636"/>
                    <a:pt x="28802" y="25912"/>
                    <a:pt x="27979" y="27148"/>
                  </a:cubicBezTo>
                  <a:cubicBezTo>
                    <a:pt x="27808" y="27195"/>
                    <a:pt x="27674" y="27219"/>
                    <a:pt x="27575" y="27219"/>
                  </a:cubicBezTo>
                  <a:cubicBezTo>
                    <a:pt x="27174" y="27219"/>
                    <a:pt x="27373" y="26822"/>
                    <a:pt x="28173" y="26027"/>
                  </a:cubicBezTo>
                  <a:cubicBezTo>
                    <a:pt x="28655" y="25282"/>
                    <a:pt x="29148" y="24546"/>
                    <a:pt x="29654" y="23819"/>
                  </a:cubicBezTo>
                  <a:cubicBezTo>
                    <a:pt x="29662" y="23801"/>
                    <a:pt x="29665" y="23778"/>
                    <a:pt x="29662" y="23758"/>
                  </a:cubicBezTo>
                  <a:cubicBezTo>
                    <a:pt x="29899" y="23631"/>
                    <a:pt x="30144" y="23513"/>
                    <a:pt x="30404" y="23400"/>
                  </a:cubicBezTo>
                  <a:close/>
                  <a:moveTo>
                    <a:pt x="29018" y="24145"/>
                  </a:moveTo>
                  <a:cubicBezTo>
                    <a:pt x="28207" y="25199"/>
                    <a:pt x="27410" y="26267"/>
                    <a:pt x="26593" y="27321"/>
                  </a:cubicBezTo>
                  <a:cubicBezTo>
                    <a:pt x="26969" y="26056"/>
                    <a:pt x="27780" y="24974"/>
                    <a:pt x="29018" y="24145"/>
                  </a:cubicBezTo>
                  <a:close/>
                  <a:moveTo>
                    <a:pt x="57871" y="10931"/>
                  </a:moveTo>
                  <a:lnTo>
                    <a:pt x="57871" y="10931"/>
                  </a:lnTo>
                  <a:cubicBezTo>
                    <a:pt x="55305" y="14046"/>
                    <a:pt x="52885" y="17303"/>
                    <a:pt x="50454" y="20464"/>
                  </a:cubicBezTo>
                  <a:cubicBezTo>
                    <a:pt x="48653" y="22808"/>
                    <a:pt x="46889" y="25181"/>
                    <a:pt x="45160" y="27586"/>
                  </a:cubicBezTo>
                  <a:cubicBezTo>
                    <a:pt x="46436" y="25571"/>
                    <a:pt x="47712" y="23553"/>
                    <a:pt x="49080" y="21602"/>
                  </a:cubicBezTo>
                  <a:cubicBezTo>
                    <a:pt x="51445" y="18232"/>
                    <a:pt x="53890" y="14973"/>
                    <a:pt x="56783" y="12037"/>
                  </a:cubicBezTo>
                  <a:cubicBezTo>
                    <a:pt x="57147" y="11667"/>
                    <a:pt x="57510" y="11298"/>
                    <a:pt x="57871" y="10931"/>
                  </a:cubicBezTo>
                  <a:close/>
                  <a:moveTo>
                    <a:pt x="27015" y="16942"/>
                  </a:moveTo>
                  <a:cubicBezTo>
                    <a:pt x="26928" y="17170"/>
                    <a:pt x="26865" y="17404"/>
                    <a:pt x="26819" y="17643"/>
                  </a:cubicBezTo>
                  <a:cubicBezTo>
                    <a:pt x="26391" y="18287"/>
                    <a:pt x="25958" y="18928"/>
                    <a:pt x="25516" y="19566"/>
                  </a:cubicBezTo>
                  <a:cubicBezTo>
                    <a:pt x="25488" y="19598"/>
                    <a:pt x="25453" y="19618"/>
                    <a:pt x="25427" y="19653"/>
                  </a:cubicBezTo>
                  <a:cubicBezTo>
                    <a:pt x="25280" y="19835"/>
                    <a:pt x="25153" y="20034"/>
                    <a:pt x="25049" y="20245"/>
                  </a:cubicBezTo>
                  <a:cubicBezTo>
                    <a:pt x="23267" y="22777"/>
                    <a:pt x="21388" y="25254"/>
                    <a:pt x="19506" y="27722"/>
                  </a:cubicBezTo>
                  <a:cubicBezTo>
                    <a:pt x="20360" y="26302"/>
                    <a:pt x="21212" y="24873"/>
                    <a:pt x="22113" y="23478"/>
                  </a:cubicBezTo>
                  <a:cubicBezTo>
                    <a:pt x="22930" y="22352"/>
                    <a:pt x="23738" y="21223"/>
                    <a:pt x="24526" y="20080"/>
                  </a:cubicBezTo>
                  <a:cubicBezTo>
                    <a:pt x="25349" y="19023"/>
                    <a:pt x="26183" y="17987"/>
                    <a:pt x="27015" y="16942"/>
                  </a:cubicBezTo>
                  <a:close/>
                  <a:moveTo>
                    <a:pt x="30395" y="5526"/>
                  </a:moveTo>
                  <a:cubicBezTo>
                    <a:pt x="30489" y="5526"/>
                    <a:pt x="27391" y="10027"/>
                    <a:pt x="26784" y="11050"/>
                  </a:cubicBezTo>
                  <a:cubicBezTo>
                    <a:pt x="23322" y="16867"/>
                    <a:pt x="18432" y="21645"/>
                    <a:pt x="15426" y="27754"/>
                  </a:cubicBezTo>
                  <a:cubicBezTo>
                    <a:pt x="15346" y="27529"/>
                    <a:pt x="15279" y="27298"/>
                    <a:pt x="15224" y="27067"/>
                  </a:cubicBezTo>
                  <a:cubicBezTo>
                    <a:pt x="15224" y="27067"/>
                    <a:pt x="15227" y="27067"/>
                    <a:pt x="15227" y="27064"/>
                  </a:cubicBezTo>
                  <a:cubicBezTo>
                    <a:pt x="16916" y="24870"/>
                    <a:pt x="18466" y="22592"/>
                    <a:pt x="19965" y="20276"/>
                  </a:cubicBezTo>
                  <a:cubicBezTo>
                    <a:pt x="20938" y="18980"/>
                    <a:pt x="21908" y="17684"/>
                    <a:pt x="22808" y="16344"/>
                  </a:cubicBezTo>
                  <a:cubicBezTo>
                    <a:pt x="24679" y="13555"/>
                    <a:pt x="26518" y="10755"/>
                    <a:pt x="28499" y="8044"/>
                  </a:cubicBezTo>
                  <a:cubicBezTo>
                    <a:pt x="29839" y="6208"/>
                    <a:pt x="30359" y="5526"/>
                    <a:pt x="30395" y="5526"/>
                  </a:cubicBezTo>
                  <a:close/>
                  <a:moveTo>
                    <a:pt x="43780" y="12562"/>
                  </a:moveTo>
                  <a:lnTo>
                    <a:pt x="43780" y="12562"/>
                  </a:lnTo>
                  <a:cubicBezTo>
                    <a:pt x="42351" y="14390"/>
                    <a:pt x="40948" y="16200"/>
                    <a:pt x="39542" y="17898"/>
                  </a:cubicBezTo>
                  <a:cubicBezTo>
                    <a:pt x="36926" y="21059"/>
                    <a:pt x="34599" y="24477"/>
                    <a:pt x="31920" y="27575"/>
                  </a:cubicBezTo>
                  <a:cubicBezTo>
                    <a:pt x="31865" y="27638"/>
                    <a:pt x="31807" y="27699"/>
                    <a:pt x="31752" y="27762"/>
                  </a:cubicBezTo>
                  <a:cubicBezTo>
                    <a:pt x="32171" y="27197"/>
                    <a:pt x="32578" y="26631"/>
                    <a:pt x="32979" y="26056"/>
                  </a:cubicBezTo>
                  <a:cubicBezTo>
                    <a:pt x="33620" y="25291"/>
                    <a:pt x="34264" y="24526"/>
                    <a:pt x="34888" y="23747"/>
                  </a:cubicBezTo>
                  <a:cubicBezTo>
                    <a:pt x="36978" y="21128"/>
                    <a:pt x="38924" y="18397"/>
                    <a:pt x="40997" y="15767"/>
                  </a:cubicBezTo>
                  <a:cubicBezTo>
                    <a:pt x="41868" y="14661"/>
                    <a:pt x="42813" y="13605"/>
                    <a:pt x="43780" y="12562"/>
                  </a:cubicBezTo>
                  <a:close/>
                  <a:moveTo>
                    <a:pt x="29425" y="9929"/>
                  </a:moveTo>
                  <a:cubicBezTo>
                    <a:pt x="28822" y="10946"/>
                    <a:pt x="28239" y="11979"/>
                    <a:pt x="27644" y="13004"/>
                  </a:cubicBezTo>
                  <a:cubicBezTo>
                    <a:pt x="26767" y="14069"/>
                    <a:pt x="25918" y="15158"/>
                    <a:pt x="25083" y="16261"/>
                  </a:cubicBezTo>
                  <a:cubicBezTo>
                    <a:pt x="23770" y="18001"/>
                    <a:pt x="22644" y="19884"/>
                    <a:pt x="21463" y="21714"/>
                  </a:cubicBezTo>
                  <a:cubicBezTo>
                    <a:pt x="20127" y="23779"/>
                    <a:pt x="17565" y="26042"/>
                    <a:pt x="16589" y="27849"/>
                  </a:cubicBezTo>
                  <a:lnTo>
                    <a:pt x="16589" y="27849"/>
                  </a:lnTo>
                  <a:cubicBezTo>
                    <a:pt x="16815" y="27430"/>
                    <a:pt x="17052" y="27019"/>
                    <a:pt x="17289" y="26611"/>
                  </a:cubicBezTo>
                  <a:cubicBezTo>
                    <a:pt x="18409" y="25308"/>
                    <a:pt x="19269" y="23799"/>
                    <a:pt x="20129" y="22280"/>
                  </a:cubicBezTo>
                  <a:cubicBezTo>
                    <a:pt x="23135" y="18105"/>
                    <a:pt x="26579" y="14202"/>
                    <a:pt x="29425" y="9929"/>
                  </a:cubicBezTo>
                  <a:close/>
                  <a:moveTo>
                    <a:pt x="16483" y="27462"/>
                  </a:moveTo>
                  <a:lnTo>
                    <a:pt x="16483" y="27462"/>
                  </a:lnTo>
                  <a:cubicBezTo>
                    <a:pt x="16241" y="27872"/>
                    <a:pt x="16007" y="28291"/>
                    <a:pt x="15779" y="28715"/>
                  </a:cubicBezTo>
                  <a:cubicBezTo>
                    <a:pt x="15718" y="28551"/>
                    <a:pt x="15654" y="28383"/>
                    <a:pt x="15594" y="28219"/>
                  </a:cubicBezTo>
                  <a:cubicBezTo>
                    <a:pt x="15906" y="27985"/>
                    <a:pt x="16203" y="27731"/>
                    <a:pt x="16483" y="27462"/>
                  </a:cubicBezTo>
                  <a:close/>
                  <a:moveTo>
                    <a:pt x="24203" y="18654"/>
                  </a:moveTo>
                  <a:lnTo>
                    <a:pt x="24203" y="18654"/>
                  </a:lnTo>
                  <a:cubicBezTo>
                    <a:pt x="22401" y="21249"/>
                    <a:pt x="20629" y="23862"/>
                    <a:pt x="18845" y="26426"/>
                  </a:cubicBezTo>
                  <a:cubicBezTo>
                    <a:pt x="17651" y="28138"/>
                    <a:pt x="17189" y="28739"/>
                    <a:pt x="17131" y="28739"/>
                  </a:cubicBezTo>
                  <a:cubicBezTo>
                    <a:pt x="17031" y="28739"/>
                    <a:pt x="18122" y="26966"/>
                    <a:pt x="18741" y="26004"/>
                  </a:cubicBezTo>
                  <a:cubicBezTo>
                    <a:pt x="19766" y="24711"/>
                    <a:pt x="20710" y="23363"/>
                    <a:pt x="21631" y="21991"/>
                  </a:cubicBezTo>
                  <a:cubicBezTo>
                    <a:pt x="22410" y="20972"/>
                    <a:pt x="23201" y="19965"/>
                    <a:pt x="23981" y="18951"/>
                  </a:cubicBezTo>
                  <a:cubicBezTo>
                    <a:pt x="24056" y="18853"/>
                    <a:pt x="24128" y="18752"/>
                    <a:pt x="24203" y="18654"/>
                  </a:cubicBezTo>
                  <a:close/>
                  <a:moveTo>
                    <a:pt x="67014" y="25837"/>
                  </a:moveTo>
                  <a:lnTo>
                    <a:pt x="67014" y="25837"/>
                  </a:lnTo>
                  <a:cubicBezTo>
                    <a:pt x="66948" y="26388"/>
                    <a:pt x="66824" y="26934"/>
                    <a:pt x="66645" y="27459"/>
                  </a:cubicBezTo>
                  <a:cubicBezTo>
                    <a:pt x="66033" y="28011"/>
                    <a:pt x="65441" y="28579"/>
                    <a:pt x="64866" y="29163"/>
                  </a:cubicBezTo>
                  <a:cubicBezTo>
                    <a:pt x="65643" y="28077"/>
                    <a:pt x="66359" y="26969"/>
                    <a:pt x="67014" y="25837"/>
                  </a:cubicBezTo>
                  <a:close/>
                  <a:moveTo>
                    <a:pt x="27835" y="25972"/>
                  </a:moveTo>
                  <a:lnTo>
                    <a:pt x="27835" y="25972"/>
                  </a:lnTo>
                  <a:cubicBezTo>
                    <a:pt x="27220" y="26986"/>
                    <a:pt x="26720" y="28063"/>
                    <a:pt x="26345" y="29186"/>
                  </a:cubicBezTo>
                  <a:cubicBezTo>
                    <a:pt x="26339" y="28782"/>
                    <a:pt x="26371" y="28380"/>
                    <a:pt x="26440" y="27985"/>
                  </a:cubicBezTo>
                  <a:lnTo>
                    <a:pt x="26440" y="27982"/>
                  </a:lnTo>
                  <a:cubicBezTo>
                    <a:pt x="26463" y="27979"/>
                    <a:pt x="26487" y="27967"/>
                    <a:pt x="26504" y="27950"/>
                  </a:cubicBezTo>
                  <a:cubicBezTo>
                    <a:pt x="27006" y="27309"/>
                    <a:pt x="27419" y="26642"/>
                    <a:pt x="27835" y="25972"/>
                  </a:cubicBezTo>
                  <a:close/>
                  <a:moveTo>
                    <a:pt x="17138" y="27898"/>
                  </a:moveTo>
                  <a:cubicBezTo>
                    <a:pt x="16789" y="28452"/>
                    <a:pt x="16446" y="29013"/>
                    <a:pt x="16116" y="29584"/>
                  </a:cubicBezTo>
                  <a:cubicBezTo>
                    <a:pt x="16108" y="29596"/>
                    <a:pt x="16116" y="29607"/>
                    <a:pt x="16111" y="29619"/>
                  </a:cubicBezTo>
                  <a:cubicBezTo>
                    <a:pt x="16096" y="29625"/>
                    <a:pt x="16088" y="29636"/>
                    <a:pt x="16073" y="29642"/>
                  </a:cubicBezTo>
                  <a:cubicBezTo>
                    <a:pt x="16038" y="29486"/>
                    <a:pt x="15986" y="29321"/>
                    <a:pt x="15929" y="29148"/>
                  </a:cubicBezTo>
                  <a:cubicBezTo>
                    <a:pt x="16347" y="28741"/>
                    <a:pt x="16749" y="28325"/>
                    <a:pt x="17138" y="27898"/>
                  </a:cubicBezTo>
                  <a:close/>
                  <a:moveTo>
                    <a:pt x="63642" y="12098"/>
                  </a:moveTo>
                  <a:cubicBezTo>
                    <a:pt x="63380" y="12378"/>
                    <a:pt x="62476" y="13980"/>
                    <a:pt x="61855" y="14586"/>
                  </a:cubicBezTo>
                  <a:cubicBezTo>
                    <a:pt x="58890" y="17490"/>
                    <a:pt x="56179" y="20753"/>
                    <a:pt x="53558" y="23963"/>
                  </a:cubicBezTo>
                  <a:cubicBezTo>
                    <a:pt x="51898" y="25996"/>
                    <a:pt x="50108" y="27962"/>
                    <a:pt x="48315" y="29931"/>
                  </a:cubicBezTo>
                  <a:cubicBezTo>
                    <a:pt x="52247" y="24610"/>
                    <a:pt x="56303" y="19431"/>
                    <a:pt x="61073" y="14774"/>
                  </a:cubicBezTo>
                  <a:cubicBezTo>
                    <a:pt x="61956" y="13908"/>
                    <a:pt x="62788" y="12993"/>
                    <a:pt x="63642" y="12098"/>
                  </a:cubicBezTo>
                  <a:close/>
                  <a:moveTo>
                    <a:pt x="21781" y="27875"/>
                  </a:moveTo>
                  <a:lnTo>
                    <a:pt x="21781" y="27875"/>
                  </a:lnTo>
                  <a:cubicBezTo>
                    <a:pt x="21726" y="27956"/>
                    <a:pt x="21671" y="28040"/>
                    <a:pt x="21622" y="28118"/>
                  </a:cubicBezTo>
                  <a:cubicBezTo>
                    <a:pt x="21484" y="28324"/>
                    <a:pt x="20080" y="29959"/>
                    <a:pt x="20018" y="29959"/>
                  </a:cubicBezTo>
                  <a:cubicBezTo>
                    <a:pt x="19993" y="29959"/>
                    <a:pt x="20181" y="29700"/>
                    <a:pt x="20747" y="28987"/>
                  </a:cubicBezTo>
                  <a:cubicBezTo>
                    <a:pt x="21062" y="28591"/>
                    <a:pt x="21420" y="28233"/>
                    <a:pt x="21781" y="27875"/>
                  </a:cubicBezTo>
                  <a:close/>
                  <a:moveTo>
                    <a:pt x="65822" y="24324"/>
                  </a:moveTo>
                  <a:lnTo>
                    <a:pt x="65822" y="24324"/>
                  </a:lnTo>
                  <a:cubicBezTo>
                    <a:pt x="64803" y="25866"/>
                    <a:pt x="63449" y="27275"/>
                    <a:pt x="62225" y="28640"/>
                  </a:cubicBezTo>
                  <a:cubicBezTo>
                    <a:pt x="61740" y="29183"/>
                    <a:pt x="61269" y="29734"/>
                    <a:pt x="60801" y="30289"/>
                  </a:cubicBezTo>
                  <a:cubicBezTo>
                    <a:pt x="61777" y="29116"/>
                    <a:pt x="62753" y="27941"/>
                    <a:pt x="63712" y="26755"/>
                  </a:cubicBezTo>
                  <a:cubicBezTo>
                    <a:pt x="64300" y="26027"/>
                    <a:pt x="65213" y="25147"/>
                    <a:pt x="65822" y="24324"/>
                  </a:cubicBezTo>
                  <a:close/>
                  <a:moveTo>
                    <a:pt x="23227" y="24841"/>
                  </a:moveTo>
                  <a:cubicBezTo>
                    <a:pt x="23267" y="24841"/>
                    <a:pt x="23252" y="24968"/>
                    <a:pt x="23149" y="25285"/>
                  </a:cubicBezTo>
                  <a:cubicBezTo>
                    <a:pt x="22996" y="25759"/>
                    <a:pt x="22780" y="26212"/>
                    <a:pt x="22534" y="26654"/>
                  </a:cubicBezTo>
                  <a:cubicBezTo>
                    <a:pt x="21483" y="27846"/>
                    <a:pt x="20213" y="28816"/>
                    <a:pt x="19589" y="30315"/>
                  </a:cubicBezTo>
                  <a:cubicBezTo>
                    <a:pt x="19615" y="30173"/>
                    <a:pt x="19644" y="30032"/>
                    <a:pt x="19662" y="29884"/>
                  </a:cubicBezTo>
                  <a:cubicBezTo>
                    <a:pt x="19665" y="29841"/>
                    <a:pt x="19644" y="29798"/>
                    <a:pt x="19610" y="29772"/>
                  </a:cubicBezTo>
                  <a:cubicBezTo>
                    <a:pt x="20441" y="28796"/>
                    <a:pt x="21255" y="27823"/>
                    <a:pt x="22003" y="26775"/>
                  </a:cubicBezTo>
                  <a:cubicBezTo>
                    <a:pt x="22166" y="26548"/>
                    <a:pt x="23077" y="24841"/>
                    <a:pt x="23227" y="24841"/>
                  </a:cubicBezTo>
                  <a:close/>
                  <a:moveTo>
                    <a:pt x="24275" y="22554"/>
                  </a:moveTo>
                  <a:lnTo>
                    <a:pt x="24275" y="22554"/>
                  </a:lnTo>
                  <a:cubicBezTo>
                    <a:pt x="24122" y="23169"/>
                    <a:pt x="23986" y="23761"/>
                    <a:pt x="23836" y="24232"/>
                  </a:cubicBezTo>
                  <a:cubicBezTo>
                    <a:pt x="23045" y="26680"/>
                    <a:pt x="22453" y="29197"/>
                    <a:pt x="20069" y="30502"/>
                  </a:cubicBezTo>
                  <a:cubicBezTo>
                    <a:pt x="20054" y="30456"/>
                    <a:pt x="20020" y="30418"/>
                    <a:pt x="19973" y="30404"/>
                  </a:cubicBezTo>
                  <a:cubicBezTo>
                    <a:pt x="21163" y="29391"/>
                    <a:pt x="22142" y="28152"/>
                    <a:pt x="22849" y="26761"/>
                  </a:cubicBezTo>
                  <a:cubicBezTo>
                    <a:pt x="22881" y="26726"/>
                    <a:pt x="22915" y="26691"/>
                    <a:pt x="22947" y="26654"/>
                  </a:cubicBezTo>
                  <a:cubicBezTo>
                    <a:pt x="22982" y="26613"/>
                    <a:pt x="22990" y="26556"/>
                    <a:pt x="22970" y="26507"/>
                  </a:cubicBezTo>
                  <a:cubicBezTo>
                    <a:pt x="23311" y="25811"/>
                    <a:pt x="23571" y="25078"/>
                    <a:pt x="23744" y="24324"/>
                  </a:cubicBezTo>
                  <a:cubicBezTo>
                    <a:pt x="23769" y="24220"/>
                    <a:pt x="23678" y="24118"/>
                    <a:pt x="23583" y="24118"/>
                  </a:cubicBezTo>
                  <a:cubicBezTo>
                    <a:pt x="23546" y="24118"/>
                    <a:pt x="23509" y="24133"/>
                    <a:pt x="23478" y="24168"/>
                  </a:cubicBezTo>
                  <a:cubicBezTo>
                    <a:pt x="23195" y="24494"/>
                    <a:pt x="22933" y="24832"/>
                    <a:pt x="22676" y="25179"/>
                  </a:cubicBezTo>
                  <a:cubicBezTo>
                    <a:pt x="23221" y="24312"/>
                    <a:pt x="23753" y="23438"/>
                    <a:pt x="24275" y="22554"/>
                  </a:cubicBezTo>
                  <a:close/>
                  <a:moveTo>
                    <a:pt x="40986" y="10409"/>
                  </a:moveTo>
                  <a:cubicBezTo>
                    <a:pt x="41013" y="10409"/>
                    <a:pt x="40977" y="10500"/>
                    <a:pt x="40858" y="10709"/>
                  </a:cubicBezTo>
                  <a:cubicBezTo>
                    <a:pt x="40067" y="12095"/>
                    <a:pt x="39111" y="13391"/>
                    <a:pt x="38188" y="14687"/>
                  </a:cubicBezTo>
                  <a:cubicBezTo>
                    <a:pt x="37350" y="15856"/>
                    <a:pt x="36478" y="17000"/>
                    <a:pt x="35604" y="18137"/>
                  </a:cubicBezTo>
                  <a:cubicBezTo>
                    <a:pt x="35465" y="18313"/>
                    <a:pt x="35329" y="18486"/>
                    <a:pt x="35191" y="18660"/>
                  </a:cubicBezTo>
                  <a:cubicBezTo>
                    <a:pt x="32211" y="22419"/>
                    <a:pt x="28738" y="26316"/>
                    <a:pt x="26515" y="30597"/>
                  </a:cubicBezTo>
                  <a:cubicBezTo>
                    <a:pt x="26466" y="30346"/>
                    <a:pt x="26426" y="30095"/>
                    <a:pt x="26397" y="29850"/>
                  </a:cubicBezTo>
                  <a:cubicBezTo>
                    <a:pt x="26423" y="29850"/>
                    <a:pt x="26446" y="29838"/>
                    <a:pt x="26461" y="29815"/>
                  </a:cubicBezTo>
                  <a:cubicBezTo>
                    <a:pt x="26726" y="29440"/>
                    <a:pt x="26998" y="29067"/>
                    <a:pt x="27266" y="28695"/>
                  </a:cubicBezTo>
                  <a:cubicBezTo>
                    <a:pt x="27592" y="28256"/>
                    <a:pt x="27916" y="27812"/>
                    <a:pt x="28230" y="27364"/>
                  </a:cubicBezTo>
                  <a:cubicBezTo>
                    <a:pt x="31530" y="22895"/>
                    <a:pt x="35070" y="18614"/>
                    <a:pt x="38173" y="13994"/>
                  </a:cubicBezTo>
                  <a:cubicBezTo>
                    <a:pt x="38248" y="13885"/>
                    <a:pt x="40821" y="10409"/>
                    <a:pt x="40986" y="10409"/>
                  </a:cubicBezTo>
                  <a:close/>
                  <a:moveTo>
                    <a:pt x="61953" y="24956"/>
                  </a:moveTo>
                  <a:lnTo>
                    <a:pt x="61953" y="24956"/>
                  </a:lnTo>
                  <a:cubicBezTo>
                    <a:pt x="60267" y="26914"/>
                    <a:pt x="58604" y="28888"/>
                    <a:pt x="56936" y="30863"/>
                  </a:cubicBezTo>
                  <a:cubicBezTo>
                    <a:pt x="58027" y="29402"/>
                    <a:pt x="59130" y="27953"/>
                    <a:pt x="60259" y="26521"/>
                  </a:cubicBezTo>
                  <a:cubicBezTo>
                    <a:pt x="60822" y="25996"/>
                    <a:pt x="61388" y="25476"/>
                    <a:pt x="61953" y="24956"/>
                  </a:cubicBezTo>
                  <a:close/>
                  <a:moveTo>
                    <a:pt x="37740" y="17681"/>
                  </a:moveTo>
                  <a:lnTo>
                    <a:pt x="37740" y="17681"/>
                  </a:lnTo>
                  <a:cubicBezTo>
                    <a:pt x="36906" y="18931"/>
                    <a:pt x="36083" y="20187"/>
                    <a:pt x="35251" y="21440"/>
                  </a:cubicBezTo>
                  <a:cubicBezTo>
                    <a:pt x="33909" y="23189"/>
                    <a:pt x="32679" y="25011"/>
                    <a:pt x="31484" y="26859"/>
                  </a:cubicBezTo>
                  <a:cubicBezTo>
                    <a:pt x="30325" y="28409"/>
                    <a:pt x="29112" y="29902"/>
                    <a:pt x="27795" y="31306"/>
                  </a:cubicBezTo>
                  <a:lnTo>
                    <a:pt x="27795" y="31306"/>
                  </a:lnTo>
                  <a:cubicBezTo>
                    <a:pt x="29397" y="29597"/>
                    <a:pt x="30571" y="27078"/>
                    <a:pt x="31891" y="25138"/>
                  </a:cubicBezTo>
                  <a:cubicBezTo>
                    <a:pt x="33666" y="22534"/>
                    <a:pt x="35679" y="20126"/>
                    <a:pt x="37705" y="17721"/>
                  </a:cubicBezTo>
                  <a:cubicBezTo>
                    <a:pt x="37717" y="17707"/>
                    <a:pt x="37729" y="17695"/>
                    <a:pt x="37740" y="17681"/>
                  </a:cubicBezTo>
                  <a:close/>
                  <a:moveTo>
                    <a:pt x="42931" y="17964"/>
                  </a:moveTo>
                  <a:cubicBezTo>
                    <a:pt x="39604" y="22773"/>
                    <a:pt x="36443" y="27693"/>
                    <a:pt x="32904" y="31969"/>
                  </a:cubicBezTo>
                  <a:cubicBezTo>
                    <a:pt x="33895" y="30623"/>
                    <a:pt x="34830" y="29238"/>
                    <a:pt x="35774" y="27861"/>
                  </a:cubicBezTo>
                  <a:cubicBezTo>
                    <a:pt x="38083" y="24489"/>
                    <a:pt x="40444" y="21198"/>
                    <a:pt x="42931" y="17964"/>
                  </a:cubicBezTo>
                  <a:close/>
                  <a:moveTo>
                    <a:pt x="44383" y="8740"/>
                  </a:moveTo>
                  <a:cubicBezTo>
                    <a:pt x="44331" y="8858"/>
                    <a:pt x="44268" y="8977"/>
                    <a:pt x="44210" y="9095"/>
                  </a:cubicBezTo>
                  <a:cubicBezTo>
                    <a:pt x="42149" y="11370"/>
                    <a:pt x="40327" y="13864"/>
                    <a:pt x="38583" y="16428"/>
                  </a:cubicBezTo>
                  <a:cubicBezTo>
                    <a:pt x="37474" y="17612"/>
                    <a:pt x="36386" y="18761"/>
                    <a:pt x="35459" y="19864"/>
                  </a:cubicBezTo>
                  <a:cubicBezTo>
                    <a:pt x="32266" y="23669"/>
                    <a:pt x="29674" y="27904"/>
                    <a:pt x="26902" y="32015"/>
                  </a:cubicBezTo>
                  <a:cubicBezTo>
                    <a:pt x="26894" y="31989"/>
                    <a:pt x="26882" y="31969"/>
                    <a:pt x="26873" y="31943"/>
                  </a:cubicBezTo>
                  <a:cubicBezTo>
                    <a:pt x="26836" y="31833"/>
                    <a:pt x="26813" y="31732"/>
                    <a:pt x="26781" y="31628"/>
                  </a:cubicBezTo>
                  <a:cubicBezTo>
                    <a:pt x="26911" y="31487"/>
                    <a:pt x="27041" y="31342"/>
                    <a:pt x="27171" y="31201"/>
                  </a:cubicBezTo>
                  <a:cubicBezTo>
                    <a:pt x="27191" y="31178"/>
                    <a:pt x="27171" y="31147"/>
                    <a:pt x="27146" y="31147"/>
                  </a:cubicBezTo>
                  <a:cubicBezTo>
                    <a:pt x="27139" y="31147"/>
                    <a:pt x="27131" y="31149"/>
                    <a:pt x="27125" y="31155"/>
                  </a:cubicBezTo>
                  <a:cubicBezTo>
                    <a:pt x="27662" y="30667"/>
                    <a:pt x="28198" y="29717"/>
                    <a:pt x="28712" y="28758"/>
                  </a:cubicBezTo>
                  <a:cubicBezTo>
                    <a:pt x="29630" y="27503"/>
                    <a:pt x="30436" y="26166"/>
                    <a:pt x="31256" y="24829"/>
                  </a:cubicBezTo>
                  <a:cubicBezTo>
                    <a:pt x="32783" y="22834"/>
                    <a:pt x="34408" y="20909"/>
                    <a:pt x="35985" y="18960"/>
                  </a:cubicBezTo>
                  <a:cubicBezTo>
                    <a:pt x="37125" y="17551"/>
                    <a:pt x="38150" y="16079"/>
                    <a:pt x="39160" y="14575"/>
                  </a:cubicBezTo>
                  <a:cubicBezTo>
                    <a:pt x="39562" y="13974"/>
                    <a:pt x="39977" y="13382"/>
                    <a:pt x="40396" y="12790"/>
                  </a:cubicBezTo>
                  <a:cubicBezTo>
                    <a:pt x="40581" y="12559"/>
                    <a:pt x="40766" y="12326"/>
                    <a:pt x="40950" y="12092"/>
                  </a:cubicBezTo>
                  <a:cubicBezTo>
                    <a:pt x="41776" y="11281"/>
                    <a:pt x="44216" y="9118"/>
                    <a:pt x="44383" y="8740"/>
                  </a:cubicBezTo>
                  <a:close/>
                  <a:moveTo>
                    <a:pt x="57142" y="17706"/>
                  </a:moveTo>
                  <a:cubicBezTo>
                    <a:pt x="55448" y="19804"/>
                    <a:pt x="53810" y="21931"/>
                    <a:pt x="52155" y="23923"/>
                  </a:cubicBezTo>
                  <a:cubicBezTo>
                    <a:pt x="49906" y="26631"/>
                    <a:pt x="47657" y="29345"/>
                    <a:pt x="45408" y="32064"/>
                  </a:cubicBezTo>
                  <a:cubicBezTo>
                    <a:pt x="47484" y="29295"/>
                    <a:pt x="49473" y="26455"/>
                    <a:pt x="51577" y="23856"/>
                  </a:cubicBezTo>
                  <a:cubicBezTo>
                    <a:pt x="53298" y="21735"/>
                    <a:pt x="55214" y="19721"/>
                    <a:pt x="57142" y="17706"/>
                  </a:cubicBezTo>
                  <a:close/>
                  <a:moveTo>
                    <a:pt x="59089" y="954"/>
                  </a:moveTo>
                  <a:lnTo>
                    <a:pt x="59089" y="954"/>
                  </a:lnTo>
                  <a:cubicBezTo>
                    <a:pt x="59364" y="1069"/>
                    <a:pt x="59629" y="1205"/>
                    <a:pt x="59886" y="1361"/>
                  </a:cubicBezTo>
                  <a:cubicBezTo>
                    <a:pt x="59843" y="1361"/>
                    <a:pt x="59805" y="1378"/>
                    <a:pt x="59777" y="1410"/>
                  </a:cubicBezTo>
                  <a:cubicBezTo>
                    <a:pt x="55212" y="6716"/>
                    <a:pt x="50235" y="11572"/>
                    <a:pt x="45786" y="16994"/>
                  </a:cubicBezTo>
                  <a:cubicBezTo>
                    <a:pt x="41687" y="21988"/>
                    <a:pt x="38465" y="27953"/>
                    <a:pt x="34102" y="32722"/>
                  </a:cubicBezTo>
                  <a:cubicBezTo>
                    <a:pt x="38574" y="27739"/>
                    <a:pt x="41808" y="21085"/>
                    <a:pt x="45977" y="15926"/>
                  </a:cubicBezTo>
                  <a:cubicBezTo>
                    <a:pt x="48332" y="13007"/>
                    <a:pt x="50801" y="10195"/>
                    <a:pt x="53382" y="7484"/>
                  </a:cubicBezTo>
                  <a:cubicBezTo>
                    <a:pt x="55359" y="5405"/>
                    <a:pt x="57672" y="3616"/>
                    <a:pt x="59084" y="1087"/>
                  </a:cubicBezTo>
                  <a:cubicBezTo>
                    <a:pt x="59104" y="1046"/>
                    <a:pt x="59107" y="997"/>
                    <a:pt x="59089" y="954"/>
                  </a:cubicBezTo>
                  <a:close/>
                  <a:moveTo>
                    <a:pt x="29783" y="29411"/>
                  </a:moveTo>
                  <a:cubicBezTo>
                    <a:pt x="29529" y="29821"/>
                    <a:pt x="29290" y="30237"/>
                    <a:pt x="29062" y="30655"/>
                  </a:cubicBezTo>
                  <a:cubicBezTo>
                    <a:pt x="28525" y="31490"/>
                    <a:pt x="28005" y="32330"/>
                    <a:pt x="27514" y="33176"/>
                  </a:cubicBezTo>
                  <a:cubicBezTo>
                    <a:pt x="27327" y="32924"/>
                    <a:pt x="27168" y="32656"/>
                    <a:pt x="27044" y="32370"/>
                  </a:cubicBezTo>
                  <a:cubicBezTo>
                    <a:pt x="28089" y="31464"/>
                    <a:pt x="28969" y="30465"/>
                    <a:pt x="29783" y="29411"/>
                  </a:cubicBezTo>
                  <a:close/>
                  <a:moveTo>
                    <a:pt x="39946" y="18972"/>
                  </a:moveTo>
                  <a:lnTo>
                    <a:pt x="39946" y="18972"/>
                  </a:lnTo>
                  <a:cubicBezTo>
                    <a:pt x="37558" y="22104"/>
                    <a:pt x="35182" y="25248"/>
                    <a:pt x="32849" y="28418"/>
                  </a:cubicBezTo>
                  <a:cubicBezTo>
                    <a:pt x="32292" y="29215"/>
                    <a:pt x="31744" y="30020"/>
                    <a:pt x="31204" y="30828"/>
                  </a:cubicBezTo>
                  <a:cubicBezTo>
                    <a:pt x="29981" y="32638"/>
                    <a:pt x="29486" y="33269"/>
                    <a:pt x="29397" y="33269"/>
                  </a:cubicBezTo>
                  <a:cubicBezTo>
                    <a:pt x="29214" y="33269"/>
                    <a:pt x="30747" y="30605"/>
                    <a:pt x="31201" y="30035"/>
                  </a:cubicBezTo>
                  <a:cubicBezTo>
                    <a:pt x="32269" y="28692"/>
                    <a:pt x="33450" y="27445"/>
                    <a:pt x="34498" y="26085"/>
                  </a:cubicBezTo>
                  <a:cubicBezTo>
                    <a:pt x="36334" y="23709"/>
                    <a:pt x="38115" y="21322"/>
                    <a:pt x="39946" y="18972"/>
                  </a:cubicBezTo>
                  <a:close/>
                  <a:moveTo>
                    <a:pt x="20187" y="31481"/>
                  </a:moveTo>
                  <a:cubicBezTo>
                    <a:pt x="20476" y="31772"/>
                    <a:pt x="20675" y="32099"/>
                    <a:pt x="20779" y="32442"/>
                  </a:cubicBezTo>
                  <a:cubicBezTo>
                    <a:pt x="20776" y="32448"/>
                    <a:pt x="20770" y="32445"/>
                    <a:pt x="20764" y="32451"/>
                  </a:cubicBezTo>
                  <a:cubicBezTo>
                    <a:pt x="20562" y="32691"/>
                    <a:pt x="20375" y="32939"/>
                    <a:pt x="20181" y="33187"/>
                  </a:cubicBezTo>
                  <a:cubicBezTo>
                    <a:pt x="20323" y="32867"/>
                    <a:pt x="20438" y="32535"/>
                    <a:pt x="20531" y="32197"/>
                  </a:cubicBezTo>
                  <a:cubicBezTo>
                    <a:pt x="20566" y="32061"/>
                    <a:pt x="20468" y="31978"/>
                    <a:pt x="20362" y="31978"/>
                  </a:cubicBezTo>
                  <a:cubicBezTo>
                    <a:pt x="20304" y="31978"/>
                    <a:pt x="20244" y="32003"/>
                    <a:pt x="20201" y="32058"/>
                  </a:cubicBezTo>
                  <a:cubicBezTo>
                    <a:pt x="19887" y="32471"/>
                    <a:pt x="19581" y="32890"/>
                    <a:pt x="19275" y="33311"/>
                  </a:cubicBezTo>
                  <a:cubicBezTo>
                    <a:pt x="19601" y="32711"/>
                    <a:pt x="19916" y="32107"/>
                    <a:pt x="20187" y="31481"/>
                  </a:cubicBezTo>
                  <a:close/>
                  <a:moveTo>
                    <a:pt x="14638" y="29498"/>
                  </a:moveTo>
                  <a:cubicBezTo>
                    <a:pt x="14757" y="29567"/>
                    <a:pt x="14875" y="29636"/>
                    <a:pt x="14988" y="29705"/>
                  </a:cubicBezTo>
                  <a:cubicBezTo>
                    <a:pt x="14160" y="30833"/>
                    <a:pt x="13024" y="32410"/>
                    <a:pt x="12475" y="33326"/>
                  </a:cubicBezTo>
                  <a:lnTo>
                    <a:pt x="12475" y="33326"/>
                  </a:lnTo>
                  <a:cubicBezTo>
                    <a:pt x="13239" y="32051"/>
                    <a:pt x="14032" y="30856"/>
                    <a:pt x="14638" y="29498"/>
                  </a:cubicBezTo>
                  <a:close/>
                  <a:moveTo>
                    <a:pt x="63354" y="5319"/>
                  </a:moveTo>
                  <a:cubicBezTo>
                    <a:pt x="63471" y="5319"/>
                    <a:pt x="62297" y="6873"/>
                    <a:pt x="61506" y="7926"/>
                  </a:cubicBezTo>
                  <a:cubicBezTo>
                    <a:pt x="59101" y="10530"/>
                    <a:pt x="56861" y="13405"/>
                    <a:pt x="54693" y="16298"/>
                  </a:cubicBezTo>
                  <a:cubicBezTo>
                    <a:pt x="55588" y="15164"/>
                    <a:pt x="56520" y="14061"/>
                    <a:pt x="57473" y="12981"/>
                  </a:cubicBezTo>
                  <a:lnTo>
                    <a:pt x="57473" y="12981"/>
                  </a:lnTo>
                  <a:cubicBezTo>
                    <a:pt x="55316" y="15666"/>
                    <a:pt x="53235" y="18368"/>
                    <a:pt x="51188" y="21117"/>
                  </a:cubicBezTo>
                  <a:cubicBezTo>
                    <a:pt x="51563" y="20559"/>
                    <a:pt x="51944" y="20008"/>
                    <a:pt x="52334" y="19459"/>
                  </a:cubicBezTo>
                  <a:lnTo>
                    <a:pt x="52334" y="19459"/>
                  </a:lnTo>
                  <a:cubicBezTo>
                    <a:pt x="51537" y="20528"/>
                    <a:pt x="50740" y="21590"/>
                    <a:pt x="49946" y="22615"/>
                  </a:cubicBezTo>
                  <a:cubicBezTo>
                    <a:pt x="47229" y="26116"/>
                    <a:pt x="44049" y="29617"/>
                    <a:pt x="41360" y="33354"/>
                  </a:cubicBezTo>
                  <a:lnTo>
                    <a:pt x="41360" y="33354"/>
                  </a:lnTo>
                  <a:cubicBezTo>
                    <a:pt x="41610" y="32999"/>
                    <a:pt x="41858" y="32641"/>
                    <a:pt x="42102" y="32281"/>
                  </a:cubicBezTo>
                  <a:cubicBezTo>
                    <a:pt x="44054" y="29780"/>
                    <a:pt x="45858" y="27156"/>
                    <a:pt x="47738" y="24613"/>
                  </a:cubicBezTo>
                  <a:cubicBezTo>
                    <a:pt x="50657" y="20666"/>
                    <a:pt x="53737" y="16861"/>
                    <a:pt x="56768" y="13007"/>
                  </a:cubicBezTo>
                  <a:cubicBezTo>
                    <a:pt x="58108" y="11304"/>
                    <a:pt x="59453" y="9615"/>
                    <a:pt x="60853" y="7963"/>
                  </a:cubicBezTo>
                  <a:cubicBezTo>
                    <a:pt x="61543" y="7164"/>
                    <a:pt x="62262" y="6387"/>
                    <a:pt x="63004" y="5636"/>
                  </a:cubicBezTo>
                  <a:cubicBezTo>
                    <a:pt x="63217" y="5415"/>
                    <a:pt x="63325" y="5319"/>
                    <a:pt x="63354" y="5319"/>
                  </a:cubicBezTo>
                  <a:close/>
                  <a:moveTo>
                    <a:pt x="7666" y="32382"/>
                  </a:moveTo>
                  <a:lnTo>
                    <a:pt x="7666" y="32382"/>
                  </a:lnTo>
                  <a:cubicBezTo>
                    <a:pt x="7649" y="32411"/>
                    <a:pt x="7634" y="32439"/>
                    <a:pt x="7617" y="32468"/>
                  </a:cubicBezTo>
                  <a:cubicBezTo>
                    <a:pt x="7392" y="32832"/>
                    <a:pt x="7155" y="33187"/>
                    <a:pt x="6915" y="33545"/>
                  </a:cubicBezTo>
                  <a:lnTo>
                    <a:pt x="6913" y="33545"/>
                  </a:lnTo>
                  <a:cubicBezTo>
                    <a:pt x="6895" y="33522"/>
                    <a:pt x="6878" y="33499"/>
                    <a:pt x="6861" y="33479"/>
                  </a:cubicBezTo>
                  <a:cubicBezTo>
                    <a:pt x="6269" y="32743"/>
                    <a:pt x="6967" y="32439"/>
                    <a:pt x="7666" y="32382"/>
                  </a:cubicBezTo>
                  <a:close/>
                  <a:moveTo>
                    <a:pt x="18957" y="27705"/>
                  </a:moveTo>
                  <a:lnTo>
                    <a:pt x="18957" y="27705"/>
                  </a:lnTo>
                  <a:cubicBezTo>
                    <a:pt x="18311" y="28834"/>
                    <a:pt x="17658" y="29959"/>
                    <a:pt x="16971" y="31065"/>
                  </a:cubicBezTo>
                  <a:cubicBezTo>
                    <a:pt x="16350" y="31888"/>
                    <a:pt x="15738" y="32714"/>
                    <a:pt x="15129" y="33539"/>
                  </a:cubicBezTo>
                  <a:cubicBezTo>
                    <a:pt x="14913" y="33554"/>
                    <a:pt x="14696" y="33568"/>
                    <a:pt x="14479" y="33591"/>
                  </a:cubicBezTo>
                  <a:cubicBezTo>
                    <a:pt x="14494" y="33568"/>
                    <a:pt x="14505" y="33545"/>
                    <a:pt x="14520" y="33525"/>
                  </a:cubicBezTo>
                  <a:cubicBezTo>
                    <a:pt x="14527" y="33527"/>
                    <a:pt x="14535" y="33528"/>
                    <a:pt x="14542" y="33528"/>
                  </a:cubicBezTo>
                  <a:cubicBezTo>
                    <a:pt x="14580" y="33528"/>
                    <a:pt x="14614" y="33503"/>
                    <a:pt x="14624" y="33464"/>
                  </a:cubicBezTo>
                  <a:cubicBezTo>
                    <a:pt x="14661" y="33343"/>
                    <a:pt x="14725" y="33228"/>
                    <a:pt x="14771" y="33109"/>
                  </a:cubicBezTo>
                  <a:cubicBezTo>
                    <a:pt x="15080" y="32618"/>
                    <a:pt x="15357" y="32107"/>
                    <a:pt x="15602" y="31582"/>
                  </a:cubicBezTo>
                  <a:cubicBezTo>
                    <a:pt x="16561" y="30208"/>
                    <a:pt x="17903" y="28955"/>
                    <a:pt x="18957" y="27705"/>
                  </a:cubicBezTo>
                  <a:close/>
                  <a:moveTo>
                    <a:pt x="33297" y="29090"/>
                  </a:moveTo>
                  <a:cubicBezTo>
                    <a:pt x="32685" y="30020"/>
                    <a:pt x="32102" y="30964"/>
                    <a:pt x="31556" y="31957"/>
                  </a:cubicBezTo>
                  <a:cubicBezTo>
                    <a:pt x="31250" y="32780"/>
                    <a:pt x="30670" y="33329"/>
                    <a:pt x="29815" y="33603"/>
                  </a:cubicBezTo>
                  <a:cubicBezTo>
                    <a:pt x="29977" y="33245"/>
                    <a:pt x="30159" y="32896"/>
                    <a:pt x="30358" y="32558"/>
                  </a:cubicBezTo>
                  <a:cubicBezTo>
                    <a:pt x="31386" y="31487"/>
                    <a:pt x="32359" y="30312"/>
                    <a:pt x="33297" y="29090"/>
                  </a:cubicBezTo>
                  <a:close/>
                  <a:moveTo>
                    <a:pt x="8567" y="32460"/>
                  </a:moveTo>
                  <a:lnTo>
                    <a:pt x="8567" y="32460"/>
                  </a:lnTo>
                  <a:cubicBezTo>
                    <a:pt x="8671" y="32488"/>
                    <a:pt x="8766" y="32517"/>
                    <a:pt x="8861" y="32546"/>
                  </a:cubicBezTo>
                  <a:cubicBezTo>
                    <a:pt x="8570" y="32947"/>
                    <a:pt x="8220" y="33297"/>
                    <a:pt x="7848" y="33623"/>
                  </a:cubicBezTo>
                  <a:cubicBezTo>
                    <a:pt x="8067" y="33262"/>
                    <a:pt x="8313" y="32916"/>
                    <a:pt x="8550" y="32564"/>
                  </a:cubicBezTo>
                  <a:cubicBezTo>
                    <a:pt x="8567" y="32532"/>
                    <a:pt x="8576" y="32494"/>
                    <a:pt x="8567" y="32460"/>
                  </a:cubicBezTo>
                  <a:close/>
                  <a:moveTo>
                    <a:pt x="15328" y="29925"/>
                  </a:moveTo>
                  <a:cubicBezTo>
                    <a:pt x="15449" y="30003"/>
                    <a:pt x="15551" y="30075"/>
                    <a:pt x="15637" y="30136"/>
                  </a:cubicBezTo>
                  <a:cubicBezTo>
                    <a:pt x="14676" y="31328"/>
                    <a:pt x="13613" y="32442"/>
                    <a:pt x="12678" y="33629"/>
                  </a:cubicBezTo>
                  <a:cubicBezTo>
                    <a:pt x="12730" y="33562"/>
                    <a:pt x="12698" y="33464"/>
                    <a:pt x="12617" y="33441"/>
                  </a:cubicBezTo>
                  <a:cubicBezTo>
                    <a:pt x="13619" y="32347"/>
                    <a:pt x="14445" y="31132"/>
                    <a:pt x="15328" y="29925"/>
                  </a:cubicBezTo>
                  <a:close/>
                  <a:moveTo>
                    <a:pt x="23916" y="22709"/>
                  </a:moveTo>
                  <a:cubicBezTo>
                    <a:pt x="23973" y="22709"/>
                    <a:pt x="23052" y="23981"/>
                    <a:pt x="22912" y="24209"/>
                  </a:cubicBezTo>
                  <a:cubicBezTo>
                    <a:pt x="21732" y="26143"/>
                    <a:pt x="20450" y="28014"/>
                    <a:pt x="19122" y="29847"/>
                  </a:cubicBezTo>
                  <a:cubicBezTo>
                    <a:pt x="19001" y="30011"/>
                    <a:pt x="18873" y="30173"/>
                    <a:pt x="18752" y="30335"/>
                  </a:cubicBezTo>
                  <a:cubicBezTo>
                    <a:pt x="17811" y="31429"/>
                    <a:pt x="16879" y="32523"/>
                    <a:pt x="16064" y="33727"/>
                  </a:cubicBezTo>
                  <a:cubicBezTo>
                    <a:pt x="15909" y="33652"/>
                    <a:pt x="15744" y="33591"/>
                    <a:pt x="15577" y="33551"/>
                  </a:cubicBezTo>
                  <a:cubicBezTo>
                    <a:pt x="15680" y="33424"/>
                    <a:pt x="15773" y="33288"/>
                    <a:pt x="15874" y="33158"/>
                  </a:cubicBezTo>
                  <a:cubicBezTo>
                    <a:pt x="17774" y="30869"/>
                    <a:pt x="19690" y="28499"/>
                    <a:pt x="21402" y="26068"/>
                  </a:cubicBezTo>
                  <a:cubicBezTo>
                    <a:pt x="22092" y="25089"/>
                    <a:pt x="22739" y="24105"/>
                    <a:pt x="23504" y="23175"/>
                  </a:cubicBezTo>
                  <a:cubicBezTo>
                    <a:pt x="23780" y="22839"/>
                    <a:pt x="23898" y="22709"/>
                    <a:pt x="23916" y="22709"/>
                  </a:cubicBezTo>
                  <a:close/>
                  <a:moveTo>
                    <a:pt x="14918" y="31868"/>
                  </a:moveTo>
                  <a:cubicBezTo>
                    <a:pt x="14981" y="31868"/>
                    <a:pt x="15001" y="31929"/>
                    <a:pt x="14962" y="32070"/>
                  </a:cubicBezTo>
                  <a:cubicBezTo>
                    <a:pt x="14632" y="32590"/>
                    <a:pt x="14309" y="33112"/>
                    <a:pt x="13997" y="33640"/>
                  </a:cubicBezTo>
                  <a:lnTo>
                    <a:pt x="14000" y="33640"/>
                  </a:lnTo>
                  <a:cubicBezTo>
                    <a:pt x="13582" y="33687"/>
                    <a:pt x="13163" y="33727"/>
                    <a:pt x="12744" y="33753"/>
                  </a:cubicBezTo>
                  <a:cubicBezTo>
                    <a:pt x="13509" y="33047"/>
                    <a:pt x="14640" y="31868"/>
                    <a:pt x="14918" y="31868"/>
                  </a:cubicBezTo>
                  <a:close/>
                  <a:moveTo>
                    <a:pt x="18744" y="31879"/>
                  </a:moveTo>
                  <a:lnTo>
                    <a:pt x="18744" y="31879"/>
                  </a:lnTo>
                  <a:cubicBezTo>
                    <a:pt x="18576" y="32246"/>
                    <a:pt x="18391" y="32607"/>
                    <a:pt x="18201" y="32962"/>
                  </a:cubicBezTo>
                  <a:cubicBezTo>
                    <a:pt x="17932" y="33279"/>
                    <a:pt x="17618" y="33551"/>
                    <a:pt x="17263" y="33767"/>
                  </a:cubicBezTo>
                  <a:cubicBezTo>
                    <a:pt x="17280" y="33710"/>
                    <a:pt x="17289" y="33646"/>
                    <a:pt x="17306" y="33591"/>
                  </a:cubicBezTo>
                  <a:cubicBezTo>
                    <a:pt x="17704" y="32985"/>
                    <a:pt x="18209" y="32413"/>
                    <a:pt x="18744" y="31879"/>
                  </a:cubicBezTo>
                  <a:close/>
                  <a:moveTo>
                    <a:pt x="66440" y="29578"/>
                  </a:moveTo>
                  <a:cubicBezTo>
                    <a:pt x="66659" y="29907"/>
                    <a:pt x="66792" y="30176"/>
                    <a:pt x="66864" y="30398"/>
                  </a:cubicBezTo>
                  <a:cubicBezTo>
                    <a:pt x="66844" y="30404"/>
                    <a:pt x="66824" y="30404"/>
                    <a:pt x="66806" y="30424"/>
                  </a:cubicBezTo>
                  <a:cubicBezTo>
                    <a:pt x="65836" y="31550"/>
                    <a:pt x="64861" y="32667"/>
                    <a:pt x="63879" y="33779"/>
                  </a:cubicBezTo>
                  <a:cubicBezTo>
                    <a:pt x="64869" y="32445"/>
                    <a:pt x="65744" y="31054"/>
                    <a:pt x="66440" y="29578"/>
                  </a:cubicBezTo>
                  <a:close/>
                  <a:moveTo>
                    <a:pt x="53696" y="2429"/>
                  </a:moveTo>
                  <a:cubicBezTo>
                    <a:pt x="53845" y="2429"/>
                    <a:pt x="53297" y="3167"/>
                    <a:pt x="52019" y="4485"/>
                  </a:cubicBezTo>
                  <a:cubicBezTo>
                    <a:pt x="50824" y="5717"/>
                    <a:pt x="49660" y="6999"/>
                    <a:pt x="48514" y="8301"/>
                  </a:cubicBezTo>
                  <a:cubicBezTo>
                    <a:pt x="45630" y="11396"/>
                    <a:pt x="42893" y="14647"/>
                    <a:pt x="40330" y="17788"/>
                  </a:cubicBezTo>
                  <a:cubicBezTo>
                    <a:pt x="37691" y="21018"/>
                    <a:pt x="35448" y="24564"/>
                    <a:pt x="32760" y="27754"/>
                  </a:cubicBezTo>
                  <a:cubicBezTo>
                    <a:pt x="31094" y="29728"/>
                    <a:pt x="29356" y="31542"/>
                    <a:pt x="28432" y="33984"/>
                  </a:cubicBezTo>
                  <a:cubicBezTo>
                    <a:pt x="28314" y="33912"/>
                    <a:pt x="28201" y="33834"/>
                    <a:pt x="28092" y="33747"/>
                  </a:cubicBezTo>
                  <a:cubicBezTo>
                    <a:pt x="28109" y="33733"/>
                    <a:pt x="28123" y="33713"/>
                    <a:pt x="28129" y="33689"/>
                  </a:cubicBezTo>
                  <a:cubicBezTo>
                    <a:pt x="28222" y="33135"/>
                    <a:pt x="28415" y="32595"/>
                    <a:pt x="28666" y="32070"/>
                  </a:cubicBezTo>
                  <a:cubicBezTo>
                    <a:pt x="28837" y="31747"/>
                    <a:pt x="29013" y="31426"/>
                    <a:pt x="29197" y="31114"/>
                  </a:cubicBezTo>
                  <a:lnTo>
                    <a:pt x="29252" y="31031"/>
                  </a:lnTo>
                  <a:cubicBezTo>
                    <a:pt x="29815" y="30323"/>
                    <a:pt x="30447" y="29495"/>
                    <a:pt x="30794" y="29033"/>
                  </a:cubicBezTo>
                  <a:cubicBezTo>
                    <a:pt x="32027" y="27624"/>
                    <a:pt x="33418" y="26299"/>
                    <a:pt x="34388" y="25008"/>
                  </a:cubicBezTo>
                  <a:cubicBezTo>
                    <a:pt x="38208" y="19918"/>
                    <a:pt x="42382" y="15126"/>
                    <a:pt x="46416" y="10209"/>
                  </a:cubicBezTo>
                  <a:cubicBezTo>
                    <a:pt x="47270" y="9164"/>
                    <a:pt x="48142" y="8142"/>
                    <a:pt x="49037" y="7141"/>
                  </a:cubicBezTo>
                  <a:cubicBezTo>
                    <a:pt x="49969" y="6176"/>
                    <a:pt x="50882" y="5200"/>
                    <a:pt x="51754" y="4199"/>
                  </a:cubicBezTo>
                  <a:cubicBezTo>
                    <a:pt x="51771" y="4181"/>
                    <a:pt x="51785" y="4161"/>
                    <a:pt x="51803" y="4147"/>
                  </a:cubicBezTo>
                  <a:cubicBezTo>
                    <a:pt x="52931" y="2969"/>
                    <a:pt x="53569" y="2429"/>
                    <a:pt x="53696" y="2429"/>
                  </a:cubicBezTo>
                  <a:close/>
                  <a:moveTo>
                    <a:pt x="67121" y="24491"/>
                  </a:moveTo>
                  <a:lnTo>
                    <a:pt x="67121" y="24491"/>
                  </a:lnTo>
                  <a:cubicBezTo>
                    <a:pt x="67110" y="24740"/>
                    <a:pt x="67095" y="24985"/>
                    <a:pt x="67075" y="25233"/>
                  </a:cubicBezTo>
                  <a:cubicBezTo>
                    <a:pt x="67060" y="25239"/>
                    <a:pt x="67043" y="25239"/>
                    <a:pt x="67029" y="25257"/>
                  </a:cubicBezTo>
                  <a:cubicBezTo>
                    <a:pt x="64604" y="28204"/>
                    <a:pt x="62127" y="31114"/>
                    <a:pt x="59635" y="34010"/>
                  </a:cubicBezTo>
                  <a:cubicBezTo>
                    <a:pt x="60022" y="33502"/>
                    <a:pt x="60403" y="32991"/>
                    <a:pt x="60784" y="32480"/>
                  </a:cubicBezTo>
                  <a:cubicBezTo>
                    <a:pt x="63030" y="29913"/>
                    <a:pt x="65210" y="27298"/>
                    <a:pt x="67121" y="24491"/>
                  </a:cubicBezTo>
                  <a:close/>
                  <a:moveTo>
                    <a:pt x="17060" y="33314"/>
                  </a:moveTo>
                  <a:lnTo>
                    <a:pt x="17060" y="33314"/>
                  </a:lnTo>
                  <a:cubicBezTo>
                    <a:pt x="16965" y="33551"/>
                    <a:pt x="16899" y="33796"/>
                    <a:pt x="16861" y="34045"/>
                  </a:cubicBezTo>
                  <a:cubicBezTo>
                    <a:pt x="16855" y="34085"/>
                    <a:pt x="16864" y="34125"/>
                    <a:pt x="16884" y="34163"/>
                  </a:cubicBezTo>
                  <a:cubicBezTo>
                    <a:pt x="16881" y="34163"/>
                    <a:pt x="16881" y="34163"/>
                    <a:pt x="16881" y="34166"/>
                  </a:cubicBezTo>
                  <a:cubicBezTo>
                    <a:pt x="16723" y="34073"/>
                    <a:pt x="16549" y="33972"/>
                    <a:pt x="16362" y="33874"/>
                  </a:cubicBezTo>
                  <a:cubicBezTo>
                    <a:pt x="16506" y="33701"/>
                    <a:pt x="16636" y="33525"/>
                    <a:pt x="16778" y="33352"/>
                  </a:cubicBezTo>
                  <a:cubicBezTo>
                    <a:pt x="16814" y="33375"/>
                    <a:pt x="16850" y="33385"/>
                    <a:pt x="16886" y="33385"/>
                  </a:cubicBezTo>
                  <a:cubicBezTo>
                    <a:pt x="16944" y="33385"/>
                    <a:pt x="17002" y="33359"/>
                    <a:pt x="17060" y="33314"/>
                  </a:cubicBezTo>
                  <a:close/>
                  <a:moveTo>
                    <a:pt x="29769" y="33150"/>
                  </a:moveTo>
                  <a:cubicBezTo>
                    <a:pt x="29553" y="33536"/>
                    <a:pt x="29350" y="33932"/>
                    <a:pt x="29157" y="34336"/>
                  </a:cubicBezTo>
                  <a:cubicBezTo>
                    <a:pt x="29004" y="34278"/>
                    <a:pt x="28854" y="34215"/>
                    <a:pt x="28709" y="34143"/>
                  </a:cubicBezTo>
                  <a:cubicBezTo>
                    <a:pt x="29070" y="33825"/>
                    <a:pt x="29423" y="33493"/>
                    <a:pt x="29769" y="33150"/>
                  </a:cubicBezTo>
                  <a:close/>
                  <a:moveTo>
                    <a:pt x="43609" y="23005"/>
                  </a:moveTo>
                  <a:lnTo>
                    <a:pt x="43609" y="23005"/>
                  </a:lnTo>
                  <a:cubicBezTo>
                    <a:pt x="41254" y="26273"/>
                    <a:pt x="38961" y="29596"/>
                    <a:pt x="36447" y="32748"/>
                  </a:cubicBezTo>
                  <a:cubicBezTo>
                    <a:pt x="36161" y="33107"/>
                    <a:pt x="34846" y="34546"/>
                    <a:pt x="34637" y="34546"/>
                  </a:cubicBezTo>
                  <a:cubicBezTo>
                    <a:pt x="34529" y="34546"/>
                    <a:pt x="34715" y="34164"/>
                    <a:pt x="35485" y="33057"/>
                  </a:cubicBezTo>
                  <a:cubicBezTo>
                    <a:pt x="36750" y="31241"/>
                    <a:pt x="38150" y="29521"/>
                    <a:pt x="39542" y="27800"/>
                  </a:cubicBezTo>
                  <a:cubicBezTo>
                    <a:pt x="40861" y="26172"/>
                    <a:pt x="42232" y="24584"/>
                    <a:pt x="43609" y="23005"/>
                  </a:cubicBezTo>
                  <a:close/>
                  <a:moveTo>
                    <a:pt x="64792" y="12711"/>
                  </a:moveTo>
                  <a:cubicBezTo>
                    <a:pt x="64973" y="12711"/>
                    <a:pt x="62293" y="16014"/>
                    <a:pt x="61982" y="16327"/>
                  </a:cubicBezTo>
                  <a:cubicBezTo>
                    <a:pt x="60871" y="17450"/>
                    <a:pt x="59759" y="18550"/>
                    <a:pt x="58685" y="19713"/>
                  </a:cubicBezTo>
                  <a:cubicBezTo>
                    <a:pt x="55798" y="22843"/>
                    <a:pt x="53148" y="26189"/>
                    <a:pt x="50440" y="29469"/>
                  </a:cubicBezTo>
                  <a:cubicBezTo>
                    <a:pt x="48965" y="31253"/>
                    <a:pt x="47394" y="32945"/>
                    <a:pt x="45835" y="34642"/>
                  </a:cubicBezTo>
                  <a:cubicBezTo>
                    <a:pt x="47438" y="32543"/>
                    <a:pt x="48999" y="30421"/>
                    <a:pt x="50633" y="28435"/>
                  </a:cubicBezTo>
                  <a:cubicBezTo>
                    <a:pt x="55053" y="23068"/>
                    <a:pt x="59520" y="17652"/>
                    <a:pt x="64581" y="12877"/>
                  </a:cubicBezTo>
                  <a:cubicBezTo>
                    <a:pt x="64702" y="12762"/>
                    <a:pt x="64769" y="12711"/>
                    <a:pt x="64792" y="12711"/>
                  </a:cubicBezTo>
                  <a:close/>
                  <a:moveTo>
                    <a:pt x="19171" y="32794"/>
                  </a:moveTo>
                  <a:lnTo>
                    <a:pt x="19171" y="32794"/>
                  </a:lnTo>
                  <a:cubicBezTo>
                    <a:pt x="18810" y="33461"/>
                    <a:pt x="18446" y="34125"/>
                    <a:pt x="18129" y="34815"/>
                  </a:cubicBezTo>
                  <a:cubicBezTo>
                    <a:pt x="18004" y="34763"/>
                    <a:pt x="17880" y="34703"/>
                    <a:pt x="17756" y="34639"/>
                  </a:cubicBezTo>
                  <a:cubicBezTo>
                    <a:pt x="18293" y="34073"/>
                    <a:pt x="18738" y="33438"/>
                    <a:pt x="19171" y="32794"/>
                  </a:cubicBezTo>
                  <a:close/>
                  <a:moveTo>
                    <a:pt x="20860" y="33043"/>
                  </a:moveTo>
                  <a:lnTo>
                    <a:pt x="20860" y="33043"/>
                  </a:lnTo>
                  <a:cubicBezTo>
                    <a:pt x="20834" y="33614"/>
                    <a:pt x="20542" y="34186"/>
                    <a:pt x="19878" y="34654"/>
                  </a:cubicBezTo>
                  <a:cubicBezTo>
                    <a:pt x="19716" y="34769"/>
                    <a:pt x="19535" y="34856"/>
                    <a:pt x="19344" y="34914"/>
                  </a:cubicBezTo>
                  <a:cubicBezTo>
                    <a:pt x="19517" y="34671"/>
                    <a:pt x="19696" y="34431"/>
                    <a:pt x="19872" y="34192"/>
                  </a:cubicBezTo>
                  <a:cubicBezTo>
                    <a:pt x="19874" y="34293"/>
                    <a:pt x="19961" y="34370"/>
                    <a:pt x="20050" y="34370"/>
                  </a:cubicBezTo>
                  <a:cubicBezTo>
                    <a:pt x="20100" y="34370"/>
                    <a:pt x="20151" y="34345"/>
                    <a:pt x="20187" y="34284"/>
                  </a:cubicBezTo>
                  <a:cubicBezTo>
                    <a:pt x="20427" y="33880"/>
                    <a:pt x="20637" y="33458"/>
                    <a:pt x="20860" y="33043"/>
                  </a:cubicBezTo>
                  <a:close/>
                  <a:moveTo>
                    <a:pt x="19763" y="33248"/>
                  </a:moveTo>
                  <a:lnTo>
                    <a:pt x="19763" y="33248"/>
                  </a:lnTo>
                  <a:cubicBezTo>
                    <a:pt x="19535" y="33756"/>
                    <a:pt x="19272" y="34250"/>
                    <a:pt x="19015" y="34752"/>
                  </a:cubicBezTo>
                  <a:cubicBezTo>
                    <a:pt x="18972" y="34827"/>
                    <a:pt x="18992" y="34925"/>
                    <a:pt x="19067" y="34977"/>
                  </a:cubicBezTo>
                  <a:cubicBezTo>
                    <a:pt x="19008" y="34983"/>
                    <a:pt x="18949" y="34987"/>
                    <a:pt x="18890" y="34987"/>
                  </a:cubicBezTo>
                  <a:cubicBezTo>
                    <a:pt x="18761" y="34987"/>
                    <a:pt x="18632" y="34971"/>
                    <a:pt x="18507" y="34940"/>
                  </a:cubicBezTo>
                  <a:cubicBezTo>
                    <a:pt x="18931" y="34379"/>
                    <a:pt x="19347" y="33814"/>
                    <a:pt x="19763" y="33248"/>
                  </a:cubicBezTo>
                  <a:close/>
                  <a:moveTo>
                    <a:pt x="39025" y="30502"/>
                  </a:moveTo>
                  <a:cubicBezTo>
                    <a:pt x="38164" y="31689"/>
                    <a:pt x="37382" y="32901"/>
                    <a:pt x="36735" y="34146"/>
                  </a:cubicBezTo>
                  <a:cubicBezTo>
                    <a:pt x="36222" y="34733"/>
                    <a:pt x="35956" y="34999"/>
                    <a:pt x="35891" y="34999"/>
                  </a:cubicBezTo>
                  <a:cubicBezTo>
                    <a:pt x="35802" y="34999"/>
                    <a:pt x="36089" y="34502"/>
                    <a:pt x="36634" y="33652"/>
                  </a:cubicBezTo>
                  <a:cubicBezTo>
                    <a:pt x="37339" y="32552"/>
                    <a:pt x="38170" y="31516"/>
                    <a:pt x="39025" y="30502"/>
                  </a:cubicBezTo>
                  <a:close/>
                  <a:moveTo>
                    <a:pt x="57147" y="2550"/>
                  </a:moveTo>
                  <a:lnTo>
                    <a:pt x="57300" y="3093"/>
                  </a:lnTo>
                  <a:cubicBezTo>
                    <a:pt x="56667" y="3731"/>
                    <a:pt x="56026" y="4360"/>
                    <a:pt x="55374" y="4978"/>
                  </a:cubicBezTo>
                  <a:cubicBezTo>
                    <a:pt x="54234" y="6075"/>
                    <a:pt x="53151" y="7239"/>
                    <a:pt x="52060" y="8385"/>
                  </a:cubicBezTo>
                  <a:cubicBezTo>
                    <a:pt x="49453" y="11119"/>
                    <a:pt x="47059" y="14043"/>
                    <a:pt x="44686" y="16977"/>
                  </a:cubicBezTo>
                  <a:cubicBezTo>
                    <a:pt x="40018" y="22751"/>
                    <a:pt x="36216" y="29174"/>
                    <a:pt x="31660" y="35041"/>
                  </a:cubicBezTo>
                  <a:cubicBezTo>
                    <a:pt x="31657" y="35049"/>
                    <a:pt x="31657" y="35052"/>
                    <a:pt x="31654" y="35058"/>
                  </a:cubicBezTo>
                  <a:cubicBezTo>
                    <a:pt x="31553" y="35026"/>
                    <a:pt x="31449" y="34994"/>
                    <a:pt x="31348" y="34966"/>
                  </a:cubicBezTo>
                  <a:cubicBezTo>
                    <a:pt x="30814" y="34815"/>
                    <a:pt x="30309" y="34697"/>
                    <a:pt x="29838" y="34561"/>
                  </a:cubicBezTo>
                  <a:cubicBezTo>
                    <a:pt x="31262" y="33513"/>
                    <a:pt x="31986" y="31848"/>
                    <a:pt x="32855" y="30283"/>
                  </a:cubicBezTo>
                  <a:cubicBezTo>
                    <a:pt x="35026" y="26368"/>
                    <a:pt x="38240" y="22595"/>
                    <a:pt x="41098" y="19191"/>
                  </a:cubicBezTo>
                  <a:cubicBezTo>
                    <a:pt x="42088" y="18013"/>
                    <a:pt x="43116" y="16855"/>
                    <a:pt x="44155" y="15701"/>
                  </a:cubicBezTo>
                  <a:lnTo>
                    <a:pt x="44155" y="15701"/>
                  </a:lnTo>
                  <a:cubicBezTo>
                    <a:pt x="39365" y="21778"/>
                    <a:pt x="35254" y="28403"/>
                    <a:pt x="30566" y="34547"/>
                  </a:cubicBezTo>
                  <a:cubicBezTo>
                    <a:pt x="30481" y="34656"/>
                    <a:pt x="30599" y="34785"/>
                    <a:pt x="30714" y="34785"/>
                  </a:cubicBezTo>
                  <a:cubicBezTo>
                    <a:pt x="30751" y="34785"/>
                    <a:pt x="30788" y="34772"/>
                    <a:pt x="30817" y="34740"/>
                  </a:cubicBezTo>
                  <a:cubicBezTo>
                    <a:pt x="35275" y="30037"/>
                    <a:pt x="38771" y="24636"/>
                    <a:pt x="42460" y="19332"/>
                  </a:cubicBezTo>
                  <a:cubicBezTo>
                    <a:pt x="44663" y="16162"/>
                    <a:pt x="47059" y="13151"/>
                    <a:pt x="49609" y="10276"/>
                  </a:cubicBezTo>
                  <a:cubicBezTo>
                    <a:pt x="51326" y="8477"/>
                    <a:pt x="53064" y="6702"/>
                    <a:pt x="54739" y="4871"/>
                  </a:cubicBezTo>
                  <a:cubicBezTo>
                    <a:pt x="55533" y="4089"/>
                    <a:pt x="56335" y="3315"/>
                    <a:pt x="57147" y="2550"/>
                  </a:cubicBezTo>
                  <a:close/>
                  <a:moveTo>
                    <a:pt x="13477" y="29024"/>
                  </a:moveTo>
                  <a:cubicBezTo>
                    <a:pt x="13662" y="29024"/>
                    <a:pt x="13948" y="29135"/>
                    <a:pt x="14260" y="29293"/>
                  </a:cubicBezTo>
                  <a:cubicBezTo>
                    <a:pt x="12935" y="31365"/>
                    <a:pt x="11474" y="33329"/>
                    <a:pt x="9941" y="35246"/>
                  </a:cubicBezTo>
                  <a:cubicBezTo>
                    <a:pt x="10227" y="34830"/>
                    <a:pt x="10510" y="34411"/>
                    <a:pt x="10781" y="33990"/>
                  </a:cubicBezTo>
                  <a:cubicBezTo>
                    <a:pt x="11148" y="33458"/>
                    <a:pt x="11486" y="32913"/>
                    <a:pt x="11800" y="32356"/>
                  </a:cubicBezTo>
                  <a:cubicBezTo>
                    <a:pt x="12144" y="32081"/>
                    <a:pt x="12280" y="31810"/>
                    <a:pt x="12239" y="31536"/>
                  </a:cubicBezTo>
                  <a:cubicBezTo>
                    <a:pt x="12381" y="31259"/>
                    <a:pt x="12519" y="30979"/>
                    <a:pt x="12643" y="30693"/>
                  </a:cubicBezTo>
                  <a:lnTo>
                    <a:pt x="12877" y="30782"/>
                  </a:lnTo>
                  <a:cubicBezTo>
                    <a:pt x="12892" y="30788"/>
                    <a:pt x="12907" y="30791"/>
                    <a:pt x="12921" y="30791"/>
                  </a:cubicBezTo>
                  <a:cubicBezTo>
                    <a:pt x="13000" y="30791"/>
                    <a:pt x="13063" y="30711"/>
                    <a:pt x="13068" y="30635"/>
                  </a:cubicBezTo>
                  <a:cubicBezTo>
                    <a:pt x="13105" y="30150"/>
                    <a:pt x="13232" y="29677"/>
                    <a:pt x="13267" y="29192"/>
                  </a:cubicBezTo>
                  <a:cubicBezTo>
                    <a:pt x="13276" y="29074"/>
                    <a:pt x="13354" y="29024"/>
                    <a:pt x="13477" y="29024"/>
                  </a:cubicBezTo>
                  <a:close/>
                  <a:moveTo>
                    <a:pt x="60059" y="1470"/>
                  </a:moveTo>
                  <a:cubicBezTo>
                    <a:pt x="60276" y="1618"/>
                    <a:pt x="60484" y="1782"/>
                    <a:pt x="60677" y="1961"/>
                  </a:cubicBezTo>
                  <a:cubicBezTo>
                    <a:pt x="50605" y="12536"/>
                    <a:pt x="42610" y="24899"/>
                    <a:pt x="32356" y="35272"/>
                  </a:cubicBezTo>
                  <a:cubicBezTo>
                    <a:pt x="32252" y="35240"/>
                    <a:pt x="32145" y="35202"/>
                    <a:pt x="32041" y="35170"/>
                  </a:cubicBezTo>
                  <a:cubicBezTo>
                    <a:pt x="37394" y="30771"/>
                    <a:pt x="40670" y="23940"/>
                    <a:pt x="44952" y="18590"/>
                  </a:cubicBezTo>
                  <a:cubicBezTo>
                    <a:pt x="49701" y="12655"/>
                    <a:pt x="55094" y="7415"/>
                    <a:pt x="60042" y="1673"/>
                  </a:cubicBezTo>
                  <a:cubicBezTo>
                    <a:pt x="60088" y="1615"/>
                    <a:pt x="60097" y="1534"/>
                    <a:pt x="60059" y="1470"/>
                  </a:cubicBezTo>
                  <a:close/>
                  <a:moveTo>
                    <a:pt x="10467" y="32714"/>
                  </a:moveTo>
                  <a:lnTo>
                    <a:pt x="10467" y="32714"/>
                  </a:lnTo>
                  <a:cubicBezTo>
                    <a:pt x="9823" y="33637"/>
                    <a:pt x="9127" y="34524"/>
                    <a:pt x="8376" y="35367"/>
                  </a:cubicBezTo>
                  <a:cubicBezTo>
                    <a:pt x="8934" y="34530"/>
                    <a:pt x="9470" y="33698"/>
                    <a:pt x="9921" y="32786"/>
                  </a:cubicBezTo>
                  <a:cubicBezTo>
                    <a:pt x="9966" y="32790"/>
                    <a:pt x="10009" y="32791"/>
                    <a:pt x="10051" y="32791"/>
                  </a:cubicBezTo>
                  <a:cubicBezTo>
                    <a:pt x="10207" y="32791"/>
                    <a:pt x="10344" y="32766"/>
                    <a:pt x="10467" y="32714"/>
                  </a:cubicBezTo>
                  <a:close/>
                  <a:moveTo>
                    <a:pt x="9188" y="32636"/>
                  </a:moveTo>
                  <a:cubicBezTo>
                    <a:pt x="9280" y="32662"/>
                    <a:pt x="9375" y="32688"/>
                    <a:pt x="9459" y="32708"/>
                  </a:cubicBezTo>
                  <a:cubicBezTo>
                    <a:pt x="8809" y="33637"/>
                    <a:pt x="8171" y="34576"/>
                    <a:pt x="7542" y="35517"/>
                  </a:cubicBezTo>
                  <a:cubicBezTo>
                    <a:pt x="7565" y="35263"/>
                    <a:pt x="7556" y="35006"/>
                    <a:pt x="7510" y="34752"/>
                  </a:cubicBezTo>
                  <a:cubicBezTo>
                    <a:pt x="7738" y="34382"/>
                    <a:pt x="7992" y="34030"/>
                    <a:pt x="8270" y="33695"/>
                  </a:cubicBezTo>
                  <a:lnTo>
                    <a:pt x="8267" y="33695"/>
                  </a:lnTo>
                  <a:cubicBezTo>
                    <a:pt x="8596" y="33392"/>
                    <a:pt x="8893" y="33057"/>
                    <a:pt x="9153" y="32696"/>
                  </a:cubicBezTo>
                  <a:lnTo>
                    <a:pt x="9156" y="32693"/>
                  </a:lnTo>
                  <a:cubicBezTo>
                    <a:pt x="9164" y="32682"/>
                    <a:pt x="9173" y="32673"/>
                    <a:pt x="9182" y="32662"/>
                  </a:cubicBezTo>
                  <a:cubicBezTo>
                    <a:pt x="9190" y="32650"/>
                    <a:pt x="9182" y="32644"/>
                    <a:pt x="9188" y="32636"/>
                  </a:cubicBezTo>
                  <a:close/>
                  <a:moveTo>
                    <a:pt x="36435" y="31311"/>
                  </a:moveTo>
                  <a:lnTo>
                    <a:pt x="36435" y="31311"/>
                  </a:lnTo>
                  <a:cubicBezTo>
                    <a:pt x="35376" y="32717"/>
                    <a:pt x="34348" y="34148"/>
                    <a:pt x="33375" y="35627"/>
                  </a:cubicBezTo>
                  <a:cubicBezTo>
                    <a:pt x="33372" y="35632"/>
                    <a:pt x="33372" y="35635"/>
                    <a:pt x="33372" y="35641"/>
                  </a:cubicBezTo>
                  <a:cubicBezTo>
                    <a:pt x="33124" y="35537"/>
                    <a:pt x="32873" y="35442"/>
                    <a:pt x="32619" y="35355"/>
                  </a:cubicBezTo>
                  <a:cubicBezTo>
                    <a:pt x="33929" y="34042"/>
                    <a:pt x="35194" y="32685"/>
                    <a:pt x="36435" y="31311"/>
                  </a:cubicBezTo>
                  <a:close/>
                  <a:moveTo>
                    <a:pt x="52190" y="15265"/>
                  </a:moveTo>
                  <a:cubicBezTo>
                    <a:pt x="50896" y="16876"/>
                    <a:pt x="49623" y="18489"/>
                    <a:pt x="48393" y="20063"/>
                  </a:cubicBezTo>
                  <a:cubicBezTo>
                    <a:pt x="47212" y="21573"/>
                    <a:pt x="46078" y="23143"/>
                    <a:pt x="44952" y="24725"/>
                  </a:cubicBezTo>
                  <a:cubicBezTo>
                    <a:pt x="43171" y="27015"/>
                    <a:pt x="41490" y="29391"/>
                    <a:pt x="39865" y="31798"/>
                  </a:cubicBezTo>
                  <a:cubicBezTo>
                    <a:pt x="38771" y="33248"/>
                    <a:pt x="37645" y="34662"/>
                    <a:pt x="36455" y="36005"/>
                  </a:cubicBezTo>
                  <a:cubicBezTo>
                    <a:pt x="36608" y="35477"/>
                    <a:pt x="36761" y="34951"/>
                    <a:pt x="36914" y="34426"/>
                  </a:cubicBezTo>
                  <a:cubicBezTo>
                    <a:pt x="36995" y="34293"/>
                    <a:pt x="37088" y="34169"/>
                    <a:pt x="37168" y="34036"/>
                  </a:cubicBezTo>
                  <a:cubicBezTo>
                    <a:pt x="38635" y="32347"/>
                    <a:pt x="39977" y="30571"/>
                    <a:pt x="41259" y="28756"/>
                  </a:cubicBezTo>
                  <a:cubicBezTo>
                    <a:pt x="41612" y="28337"/>
                    <a:pt x="41967" y="27924"/>
                    <a:pt x="42313" y="27500"/>
                  </a:cubicBezTo>
                  <a:cubicBezTo>
                    <a:pt x="44467" y="24858"/>
                    <a:pt x="46340" y="21971"/>
                    <a:pt x="48471" y="19301"/>
                  </a:cubicBezTo>
                  <a:cubicBezTo>
                    <a:pt x="49594" y="17898"/>
                    <a:pt x="50867" y="16567"/>
                    <a:pt x="52190" y="15265"/>
                  </a:cubicBezTo>
                  <a:close/>
                  <a:moveTo>
                    <a:pt x="55850" y="16910"/>
                  </a:moveTo>
                  <a:cubicBezTo>
                    <a:pt x="52885" y="20975"/>
                    <a:pt x="50042" y="25141"/>
                    <a:pt x="46941" y="28987"/>
                  </a:cubicBezTo>
                  <a:cubicBezTo>
                    <a:pt x="45610" y="30635"/>
                    <a:pt x="44230" y="32243"/>
                    <a:pt x="42905" y="33897"/>
                  </a:cubicBezTo>
                  <a:cubicBezTo>
                    <a:pt x="42403" y="34550"/>
                    <a:pt x="41880" y="35188"/>
                    <a:pt x="41343" y="35811"/>
                  </a:cubicBezTo>
                  <a:cubicBezTo>
                    <a:pt x="41069" y="36139"/>
                    <a:pt x="40929" y="36271"/>
                    <a:pt x="40883" y="36271"/>
                  </a:cubicBezTo>
                  <a:cubicBezTo>
                    <a:pt x="40856" y="36271"/>
                    <a:pt x="40861" y="36225"/>
                    <a:pt x="40890" y="36146"/>
                  </a:cubicBezTo>
                  <a:lnTo>
                    <a:pt x="40887" y="36146"/>
                  </a:lnTo>
                  <a:cubicBezTo>
                    <a:pt x="41531" y="35179"/>
                    <a:pt x="42151" y="34189"/>
                    <a:pt x="42815" y="33204"/>
                  </a:cubicBezTo>
                  <a:cubicBezTo>
                    <a:pt x="43843" y="31680"/>
                    <a:pt x="44897" y="30170"/>
                    <a:pt x="45954" y="28666"/>
                  </a:cubicBezTo>
                  <a:cubicBezTo>
                    <a:pt x="48405" y="25407"/>
                    <a:pt x="50954" y="22179"/>
                    <a:pt x="53665" y="19234"/>
                  </a:cubicBezTo>
                  <a:cubicBezTo>
                    <a:pt x="54387" y="18449"/>
                    <a:pt x="55117" y="17678"/>
                    <a:pt x="55850" y="16910"/>
                  </a:cubicBezTo>
                  <a:close/>
                  <a:moveTo>
                    <a:pt x="50994" y="18114"/>
                  </a:moveTo>
                  <a:lnTo>
                    <a:pt x="50994" y="18114"/>
                  </a:lnTo>
                  <a:cubicBezTo>
                    <a:pt x="47042" y="23738"/>
                    <a:pt x="43384" y="29607"/>
                    <a:pt x="39057" y="34841"/>
                  </a:cubicBezTo>
                  <a:cubicBezTo>
                    <a:pt x="38701" y="35270"/>
                    <a:pt x="37633" y="36419"/>
                    <a:pt x="37411" y="36419"/>
                  </a:cubicBezTo>
                  <a:cubicBezTo>
                    <a:pt x="37280" y="36419"/>
                    <a:pt x="37445" y="36018"/>
                    <a:pt x="38225" y="34830"/>
                  </a:cubicBezTo>
                  <a:cubicBezTo>
                    <a:pt x="39175" y="33386"/>
                    <a:pt x="40154" y="31966"/>
                    <a:pt x="41132" y="30546"/>
                  </a:cubicBezTo>
                  <a:cubicBezTo>
                    <a:pt x="43653" y="26896"/>
                    <a:pt x="46349" y="23383"/>
                    <a:pt x="49274" y="20048"/>
                  </a:cubicBezTo>
                  <a:cubicBezTo>
                    <a:pt x="49842" y="19399"/>
                    <a:pt x="50417" y="18755"/>
                    <a:pt x="50994" y="18114"/>
                  </a:cubicBezTo>
                  <a:close/>
                  <a:moveTo>
                    <a:pt x="1925" y="33554"/>
                  </a:moveTo>
                  <a:cubicBezTo>
                    <a:pt x="2971" y="33554"/>
                    <a:pt x="3816" y="33809"/>
                    <a:pt x="4571" y="34252"/>
                  </a:cubicBezTo>
                  <a:cubicBezTo>
                    <a:pt x="4542" y="34255"/>
                    <a:pt x="4514" y="34264"/>
                    <a:pt x="4490" y="34281"/>
                  </a:cubicBezTo>
                  <a:cubicBezTo>
                    <a:pt x="3643" y="34959"/>
                    <a:pt x="2933" y="35723"/>
                    <a:pt x="2212" y="36531"/>
                  </a:cubicBezTo>
                  <a:lnTo>
                    <a:pt x="2212" y="36531"/>
                  </a:lnTo>
                  <a:cubicBezTo>
                    <a:pt x="2601" y="36094"/>
                    <a:pt x="3137" y="35207"/>
                    <a:pt x="3489" y="34506"/>
                  </a:cubicBezTo>
                  <a:cubicBezTo>
                    <a:pt x="3566" y="34369"/>
                    <a:pt x="3453" y="34230"/>
                    <a:pt x="3327" y="34230"/>
                  </a:cubicBezTo>
                  <a:cubicBezTo>
                    <a:pt x="3284" y="34230"/>
                    <a:pt x="3239" y="34246"/>
                    <a:pt x="3200" y="34284"/>
                  </a:cubicBezTo>
                  <a:cubicBezTo>
                    <a:pt x="2455" y="34947"/>
                    <a:pt x="2159" y="35311"/>
                    <a:pt x="2103" y="35311"/>
                  </a:cubicBezTo>
                  <a:cubicBezTo>
                    <a:pt x="2040" y="35311"/>
                    <a:pt x="2285" y="34843"/>
                    <a:pt x="2530" y="33814"/>
                  </a:cubicBezTo>
                  <a:cubicBezTo>
                    <a:pt x="2557" y="33690"/>
                    <a:pt x="2458" y="33594"/>
                    <a:pt x="2351" y="33594"/>
                  </a:cubicBezTo>
                  <a:cubicBezTo>
                    <a:pt x="2310" y="33594"/>
                    <a:pt x="2269" y="33608"/>
                    <a:pt x="2233" y="33640"/>
                  </a:cubicBezTo>
                  <a:cubicBezTo>
                    <a:pt x="1748" y="34100"/>
                    <a:pt x="1531" y="34357"/>
                    <a:pt x="1466" y="34357"/>
                  </a:cubicBezTo>
                  <a:cubicBezTo>
                    <a:pt x="1401" y="34357"/>
                    <a:pt x="1483" y="34109"/>
                    <a:pt x="1601" y="33562"/>
                  </a:cubicBezTo>
                  <a:cubicBezTo>
                    <a:pt x="1711" y="33557"/>
                    <a:pt x="1819" y="33554"/>
                    <a:pt x="1925" y="33554"/>
                  </a:cubicBezTo>
                  <a:close/>
                  <a:moveTo>
                    <a:pt x="65539" y="32604"/>
                  </a:moveTo>
                  <a:cubicBezTo>
                    <a:pt x="65533" y="32679"/>
                    <a:pt x="65533" y="32754"/>
                    <a:pt x="65542" y="32826"/>
                  </a:cubicBezTo>
                  <a:cubicBezTo>
                    <a:pt x="65574" y="32997"/>
                    <a:pt x="65614" y="33167"/>
                    <a:pt x="65663" y="33331"/>
                  </a:cubicBezTo>
                  <a:cubicBezTo>
                    <a:pt x="65164" y="33903"/>
                    <a:pt x="64658" y="34472"/>
                    <a:pt x="64153" y="35038"/>
                  </a:cubicBezTo>
                  <a:cubicBezTo>
                    <a:pt x="63504" y="35500"/>
                    <a:pt x="62912" y="36054"/>
                    <a:pt x="62358" y="36657"/>
                  </a:cubicBezTo>
                  <a:cubicBezTo>
                    <a:pt x="63437" y="35323"/>
                    <a:pt x="64497" y="33972"/>
                    <a:pt x="65539" y="32604"/>
                  </a:cubicBezTo>
                  <a:close/>
                  <a:moveTo>
                    <a:pt x="1874" y="34625"/>
                  </a:moveTo>
                  <a:cubicBezTo>
                    <a:pt x="2081" y="34625"/>
                    <a:pt x="1602" y="35525"/>
                    <a:pt x="1323" y="36198"/>
                  </a:cubicBezTo>
                  <a:cubicBezTo>
                    <a:pt x="1273" y="36319"/>
                    <a:pt x="1393" y="36423"/>
                    <a:pt x="1507" y="36423"/>
                  </a:cubicBezTo>
                  <a:cubicBezTo>
                    <a:pt x="1551" y="36423"/>
                    <a:pt x="1594" y="36408"/>
                    <a:pt x="1627" y="36371"/>
                  </a:cubicBezTo>
                  <a:cubicBezTo>
                    <a:pt x="2343" y="35567"/>
                    <a:pt x="2639" y="35252"/>
                    <a:pt x="2688" y="35252"/>
                  </a:cubicBezTo>
                  <a:cubicBezTo>
                    <a:pt x="2772" y="35252"/>
                    <a:pt x="2160" y="36140"/>
                    <a:pt x="1678" y="37090"/>
                  </a:cubicBezTo>
                  <a:cubicBezTo>
                    <a:pt x="1254" y="36758"/>
                    <a:pt x="1139" y="36074"/>
                    <a:pt x="994" y="35381"/>
                  </a:cubicBezTo>
                  <a:cubicBezTo>
                    <a:pt x="1514" y="34835"/>
                    <a:pt x="1774" y="34625"/>
                    <a:pt x="1874" y="34625"/>
                  </a:cubicBezTo>
                  <a:close/>
                  <a:moveTo>
                    <a:pt x="4799" y="34405"/>
                  </a:moveTo>
                  <a:lnTo>
                    <a:pt x="4799" y="34405"/>
                  </a:lnTo>
                  <a:cubicBezTo>
                    <a:pt x="5212" y="34677"/>
                    <a:pt x="5602" y="34983"/>
                    <a:pt x="5963" y="35321"/>
                  </a:cubicBezTo>
                  <a:cubicBezTo>
                    <a:pt x="5934" y="35323"/>
                    <a:pt x="5908" y="35335"/>
                    <a:pt x="5885" y="35352"/>
                  </a:cubicBezTo>
                  <a:cubicBezTo>
                    <a:pt x="5157" y="35982"/>
                    <a:pt x="4551" y="36822"/>
                    <a:pt x="4222" y="37382"/>
                  </a:cubicBezTo>
                  <a:cubicBezTo>
                    <a:pt x="4661" y="36631"/>
                    <a:pt x="4955" y="35820"/>
                    <a:pt x="5241" y="35000"/>
                  </a:cubicBezTo>
                  <a:cubicBezTo>
                    <a:pt x="5285" y="34871"/>
                    <a:pt x="5162" y="34755"/>
                    <a:pt x="5042" y="34755"/>
                  </a:cubicBezTo>
                  <a:cubicBezTo>
                    <a:pt x="4996" y="34755"/>
                    <a:pt x="4950" y="34772"/>
                    <a:pt x="4915" y="34812"/>
                  </a:cubicBezTo>
                  <a:cubicBezTo>
                    <a:pt x="4277" y="35534"/>
                    <a:pt x="3645" y="36259"/>
                    <a:pt x="3024" y="36995"/>
                  </a:cubicBezTo>
                  <a:cubicBezTo>
                    <a:pt x="3486" y="36447"/>
                    <a:pt x="4306" y="35419"/>
                    <a:pt x="4782" y="34506"/>
                  </a:cubicBezTo>
                  <a:cubicBezTo>
                    <a:pt x="4799" y="34475"/>
                    <a:pt x="4805" y="34440"/>
                    <a:pt x="4799" y="34405"/>
                  </a:cubicBezTo>
                  <a:close/>
                  <a:moveTo>
                    <a:pt x="36530" y="33305"/>
                  </a:moveTo>
                  <a:cubicBezTo>
                    <a:pt x="35907" y="34238"/>
                    <a:pt x="35306" y="35182"/>
                    <a:pt x="34769" y="36161"/>
                  </a:cubicBezTo>
                  <a:cubicBezTo>
                    <a:pt x="34702" y="36280"/>
                    <a:pt x="34804" y="36404"/>
                    <a:pt x="34913" y="36404"/>
                  </a:cubicBezTo>
                  <a:cubicBezTo>
                    <a:pt x="34950" y="36404"/>
                    <a:pt x="34988" y="36390"/>
                    <a:pt x="35020" y="36357"/>
                  </a:cubicBezTo>
                  <a:cubicBezTo>
                    <a:pt x="35474" y="35907"/>
                    <a:pt x="35901" y="35439"/>
                    <a:pt x="36328" y="34971"/>
                  </a:cubicBezTo>
                  <a:lnTo>
                    <a:pt x="36328" y="34971"/>
                  </a:lnTo>
                  <a:cubicBezTo>
                    <a:pt x="36057" y="35549"/>
                    <a:pt x="35820" y="36138"/>
                    <a:pt x="35615" y="36741"/>
                  </a:cubicBezTo>
                  <a:cubicBezTo>
                    <a:pt x="35578" y="36858"/>
                    <a:pt x="35671" y="36934"/>
                    <a:pt x="35768" y="36934"/>
                  </a:cubicBezTo>
                  <a:cubicBezTo>
                    <a:pt x="35808" y="36934"/>
                    <a:pt x="35848" y="36922"/>
                    <a:pt x="35881" y="36894"/>
                  </a:cubicBezTo>
                  <a:cubicBezTo>
                    <a:pt x="36669" y="36236"/>
                    <a:pt x="37324" y="35494"/>
                    <a:pt x="37928" y="34706"/>
                  </a:cubicBezTo>
                  <a:lnTo>
                    <a:pt x="37928" y="34706"/>
                  </a:lnTo>
                  <a:cubicBezTo>
                    <a:pt x="37310" y="35647"/>
                    <a:pt x="36695" y="36591"/>
                    <a:pt x="36086" y="37532"/>
                  </a:cubicBezTo>
                  <a:cubicBezTo>
                    <a:pt x="35462" y="36738"/>
                    <a:pt x="34602" y="36187"/>
                    <a:pt x="33672" y="35771"/>
                  </a:cubicBezTo>
                  <a:cubicBezTo>
                    <a:pt x="34680" y="35055"/>
                    <a:pt x="35627" y="34218"/>
                    <a:pt x="36530" y="33305"/>
                  </a:cubicBezTo>
                  <a:close/>
                  <a:moveTo>
                    <a:pt x="4125" y="35050"/>
                  </a:moveTo>
                  <a:lnTo>
                    <a:pt x="4125" y="35050"/>
                  </a:lnTo>
                  <a:cubicBezTo>
                    <a:pt x="3465" y="35698"/>
                    <a:pt x="2961" y="36802"/>
                    <a:pt x="2487" y="37627"/>
                  </a:cubicBezTo>
                  <a:cubicBezTo>
                    <a:pt x="2323" y="37521"/>
                    <a:pt x="2156" y="37414"/>
                    <a:pt x="1992" y="37305"/>
                  </a:cubicBezTo>
                  <a:lnTo>
                    <a:pt x="1992" y="37305"/>
                  </a:lnTo>
                  <a:cubicBezTo>
                    <a:pt x="2702" y="36549"/>
                    <a:pt x="3384" y="35775"/>
                    <a:pt x="4125" y="35050"/>
                  </a:cubicBezTo>
                  <a:close/>
                  <a:moveTo>
                    <a:pt x="66356" y="35967"/>
                  </a:moveTo>
                  <a:lnTo>
                    <a:pt x="66356" y="35967"/>
                  </a:lnTo>
                  <a:cubicBezTo>
                    <a:pt x="66469" y="36718"/>
                    <a:pt x="66422" y="37359"/>
                    <a:pt x="66004" y="37604"/>
                  </a:cubicBezTo>
                  <a:lnTo>
                    <a:pt x="66001" y="37601"/>
                  </a:lnTo>
                  <a:cubicBezTo>
                    <a:pt x="66027" y="37570"/>
                    <a:pt x="66053" y="37538"/>
                    <a:pt x="66079" y="37506"/>
                  </a:cubicBezTo>
                  <a:cubicBezTo>
                    <a:pt x="66162" y="37393"/>
                    <a:pt x="66054" y="37283"/>
                    <a:pt x="65942" y="37283"/>
                  </a:cubicBezTo>
                  <a:cubicBezTo>
                    <a:pt x="65894" y="37283"/>
                    <a:pt x="65846" y="37303"/>
                    <a:pt x="65810" y="37350"/>
                  </a:cubicBezTo>
                  <a:cubicBezTo>
                    <a:pt x="65649" y="37570"/>
                    <a:pt x="65478" y="37786"/>
                    <a:pt x="65311" y="38006"/>
                  </a:cubicBezTo>
                  <a:cubicBezTo>
                    <a:pt x="65689" y="37336"/>
                    <a:pt x="66041" y="36657"/>
                    <a:pt x="66356" y="35967"/>
                  </a:cubicBezTo>
                  <a:close/>
                  <a:moveTo>
                    <a:pt x="6199" y="35542"/>
                  </a:moveTo>
                  <a:cubicBezTo>
                    <a:pt x="6337" y="35677"/>
                    <a:pt x="6477" y="35809"/>
                    <a:pt x="6618" y="35950"/>
                  </a:cubicBezTo>
                  <a:cubicBezTo>
                    <a:pt x="6583" y="35956"/>
                    <a:pt x="6552" y="35970"/>
                    <a:pt x="6529" y="35993"/>
                  </a:cubicBezTo>
                  <a:cubicBezTo>
                    <a:pt x="5947" y="36638"/>
                    <a:pt x="5033" y="37437"/>
                    <a:pt x="4679" y="38223"/>
                  </a:cubicBezTo>
                  <a:lnTo>
                    <a:pt x="4679" y="38223"/>
                  </a:lnTo>
                  <a:cubicBezTo>
                    <a:pt x="5092" y="37305"/>
                    <a:pt x="5750" y="36499"/>
                    <a:pt x="6191" y="35589"/>
                  </a:cubicBezTo>
                  <a:cubicBezTo>
                    <a:pt x="6199" y="35573"/>
                    <a:pt x="6194" y="35559"/>
                    <a:pt x="6199" y="35542"/>
                  </a:cubicBezTo>
                  <a:close/>
                  <a:moveTo>
                    <a:pt x="12051" y="30950"/>
                  </a:moveTo>
                  <a:cubicBezTo>
                    <a:pt x="11722" y="31619"/>
                    <a:pt x="11373" y="32275"/>
                    <a:pt x="10992" y="32910"/>
                  </a:cubicBezTo>
                  <a:lnTo>
                    <a:pt x="10799" y="33207"/>
                  </a:lnTo>
                  <a:cubicBezTo>
                    <a:pt x="9854" y="34683"/>
                    <a:pt x="8685" y="36013"/>
                    <a:pt x="7504" y="37301"/>
                  </a:cubicBezTo>
                  <a:cubicBezTo>
                    <a:pt x="7144" y="37685"/>
                    <a:pt x="6774" y="38060"/>
                    <a:pt x="6396" y="38424"/>
                  </a:cubicBezTo>
                  <a:cubicBezTo>
                    <a:pt x="6959" y="37870"/>
                    <a:pt x="7372" y="36882"/>
                    <a:pt x="7808" y="36221"/>
                  </a:cubicBezTo>
                  <a:lnTo>
                    <a:pt x="7914" y="36060"/>
                  </a:lnTo>
                  <a:cubicBezTo>
                    <a:pt x="9514" y="34556"/>
                    <a:pt x="10833" y="32777"/>
                    <a:pt x="12051" y="30950"/>
                  </a:cubicBezTo>
                  <a:close/>
                  <a:moveTo>
                    <a:pt x="38569" y="35794"/>
                  </a:moveTo>
                  <a:cubicBezTo>
                    <a:pt x="37858" y="36672"/>
                    <a:pt x="37200" y="37581"/>
                    <a:pt x="36640" y="38540"/>
                  </a:cubicBezTo>
                  <a:cubicBezTo>
                    <a:pt x="36530" y="38251"/>
                    <a:pt x="36435" y="38029"/>
                    <a:pt x="36360" y="37904"/>
                  </a:cubicBezTo>
                  <a:cubicBezTo>
                    <a:pt x="36331" y="37861"/>
                    <a:pt x="36299" y="37824"/>
                    <a:pt x="36271" y="37783"/>
                  </a:cubicBezTo>
                  <a:cubicBezTo>
                    <a:pt x="36273" y="37783"/>
                    <a:pt x="36276" y="37783"/>
                    <a:pt x="36282" y="37780"/>
                  </a:cubicBezTo>
                  <a:cubicBezTo>
                    <a:pt x="37088" y="37171"/>
                    <a:pt x="37850" y="36507"/>
                    <a:pt x="38569" y="35794"/>
                  </a:cubicBezTo>
                  <a:close/>
                  <a:moveTo>
                    <a:pt x="4541" y="35822"/>
                  </a:moveTo>
                  <a:lnTo>
                    <a:pt x="4541" y="35822"/>
                  </a:lnTo>
                  <a:cubicBezTo>
                    <a:pt x="4108" y="36320"/>
                    <a:pt x="3828" y="37286"/>
                    <a:pt x="3486" y="37873"/>
                  </a:cubicBezTo>
                  <a:cubicBezTo>
                    <a:pt x="3404" y="38013"/>
                    <a:pt x="3533" y="38171"/>
                    <a:pt x="3665" y="38171"/>
                  </a:cubicBezTo>
                  <a:cubicBezTo>
                    <a:pt x="3709" y="38171"/>
                    <a:pt x="3754" y="38153"/>
                    <a:pt x="3792" y="38109"/>
                  </a:cubicBezTo>
                  <a:cubicBezTo>
                    <a:pt x="4329" y="37483"/>
                    <a:pt x="5189" y="36764"/>
                    <a:pt x="5541" y="36042"/>
                  </a:cubicBezTo>
                  <a:lnTo>
                    <a:pt x="5541" y="36042"/>
                  </a:lnTo>
                  <a:cubicBezTo>
                    <a:pt x="5111" y="36926"/>
                    <a:pt x="4519" y="37708"/>
                    <a:pt x="4092" y="38597"/>
                  </a:cubicBezTo>
                  <a:cubicBezTo>
                    <a:pt x="3668" y="38358"/>
                    <a:pt x="3250" y="38107"/>
                    <a:pt x="2835" y="37851"/>
                  </a:cubicBezTo>
                  <a:lnTo>
                    <a:pt x="2835" y="37851"/>
                  </a:lnTo>
                  <a:cubicBezTo>
                    <a:pt x="3393" y="37163"/>
                    <a:pt x="3960" y="36487"/>
                    <a:pt x="4541" y="35822"/>
                  </a:cubicBezTo>
                  <a:close/>
                  <a:moveTo>
                    <a:pt x="15421" y="37148"/>
                  </a:moveTo>
                  <a:cubicBezTo>
                    <a:pt x="15419" y="37150"/>
                    <a:pt x="15418" y="37150"/>
                    <a:pt x="15416" y="37150"/>
                  </a:cubicBezTo>
                  <a:cubicBezTo>
                    <a:pt x="15414" y="37150"/>
                    <a:pt x="15412" y="37150"/>
                    <a:pt x="15409" y="37151"/>
                  </a:cubicBezTo>
                  <a:cubicBezTo>
                    <a:pt x="14774" y="37587"/>
                    <a:pt x="14173" y="38072"/>
                    <a:pt x="13616" y="38603"/>
                  </a:cubicBezTo>
                  <a:cubicBezTo>
                    <a:pt x="13613" y="38606"/>
                    <a:pt x="13613" y="38606"/>
                    <a:pt x="13610" y="38606"/>
                  </a:cubicBezTo>
                  <a:cubicBezTo>
                    <a:pt x="13870" y="38176"/>
                    <a:pt x="14136" y="37751"/>
                    <a:pt x="14378" y="37307"/>
                  </a:cubicBezTo>
                  <a:cubicBezTo>
                    <a:pt x="14390" y="37284"/>
                    <a:pt x="14393" y="37258"/>
                    <a:pt x="14393" y="37232"/>
                  </a:cubicBezTo>
                  <a:cubicBezTo>
                    <a:pt x="14517" y="37217"/>
                    <a:pt x="14638" y="37206"/>
                    <a:pt x="14762" y="37191"/>
                  </a:cubicBezTo>
                  <a:cubicBezTo>
                    <a:pt x="15005" y="37165"/>
                    <a:pt x="15219" y="37154"/>
                    <a:pt x="15421" y="37148"/>
                  </a:cubicBezTo>
                  <a:close/>
                  <a:moveTo>
                    <a:pt x="43390" y="31542"/>
                  </a:moveTo>
                  <a:lnTo>
                    <a:pt x="43390" y="31542"/>
                  </a:lnTo>
                  <a:cubicBezTo>
                    <a:pt x="42125" y="33317"/>
                    <a:pt x="40896" y="35101"/>
                    <a:pt x="39697" y="36877"/>
                  </a:cubicBezTo>
                  <a:cubicBezTo>
                    <a:pt x="39054" y="37708"/>
                    <a:pt x="38482" y="38467"/>
                    <a:pt x="38335" y="38794"/>
                  </a:cubicBezTo>
                  <a:cubicBezTo>
                    <a:pt x="39544" y="36103"/>
                    <a:pt x="41456" y="33802"/>
                    <a:pt x="43390" y="31542"/>
                  </a:cubicBezTo>
                  <a:close/>
                  <a:moveTo>
                    <a:pt x="6206" y="36944"/>
                  </a:moveTo>
                  <a:lnTo>
                    <a:pt x="6206" y="36944"/>
                  </a:lnTo>
                  <a:cubicBezTo>
                    <a:pt x="6208" y="36944"/>
                    <a:pt x="6102" y="37077"/>
                    <a:pt x="5888" y="37344"/>
                  </a:cubicBezTo>
                  <a:cubicBezTo>
                    <a:pt x="5556" y="37948"/>
                    <a:pt x="5273" y="38453"/>
                    <a:pt x="5053" y="39071"/>
                  </a:cubicBezTo>
                  <a:lnTo>
                    <a:pt x="5053" y="39074"/>
                  </a:lnTo>
                  <a:cubicBezTo>
                    <a:pt x="4877" y="38996"/>
                    <a:pt x="4690" y="38935"/>
                    <a:pt x="4525" y="38846"/>
                  </a:cubicBezTo>
                  <a:cubicBezTo>
                    <a:pt x="4514" y="38837"/>
                    <a:pt x="4502" y="38831"/>
                    <a:pt x="4490" y="38825"/>
                  </a:cubicBezTo>
                  <a:cubicBezTo>
                    <a:pt x="4900" y="38476"/>
                    <a:pt x="5276" y="38086"/>
                    <a:pt x="5611" y="37665"/>
                  </a:cubicBezTo>
                  <a:cubicBezTo>
                    <a:pt x="6005" y="37185"/>
                    <a:pt x="6203" y="36944"/>
                    <a:pt x="6206" y="36944"/>
                  </a:cubicBezTo>
                  <a:close/>
                  <a:moveTo>
                    <a:pt x="15591" y="37154"/>
                  </a:moveTo>
                  <a:lnTo>
                    <a:pt x="15591" y="37154"/>
                  </a:lnTo>
                  <a:cubicBezTo>
                    <a:pt x="15839" y="37157"/>
                    <a:pt x="16088" y="37177"/>
                    <a:pt x="16333" y="37214"/>
                  </a:cubicBezTo>
                  <a:cubicBezTo>
                    <a:pt x="15989" y="37506"/>
                    <a:pt x="15660" y="37818"/>
                    <a:pt x="15351" y="38150"/>
                  </a:cubicBezTo>
                  <a:cubicBezTo>
                    <a:pt x="15037" y="38441"/>
                    <a:pt x="14762" y="38773"/>
                    <a:pt x="14529" y="39134"/>
                  </a:cubicBezTo>
                  <a:cubicBezTo>
                    <a:pt x="14904" y="38551"/>
                    <a:pt x="15325" y="38023"/>
                    <a:pt x="15678" y="37419"/>
                  </a:cubicBezTo>
                  <a:cubicBezTo>
                    <a:pt x="15738" y="37318"/>
                    <a:pt x="15678" y="37203"/>
                    <a:pt x="15591" y="37154"/>
                  </a:cubicBezTo>
                  <a:close/>
                  <a:moveTo>
                    <a:pt x="13850" y="37278"/>
                  </a:moveTo>
                  <a:lnTo>
                    <a:pt x="13850" y="37278"/>
                  </a:lnTo>
                  <a:cubicBezTo>
                    <a:pt x="13143" y="37870"/>
                    <a:pt x="12470" y="38491"/>
                    <a:pt x="11809" y="39137"/>
                  </a:cubicBezTo>
                  <a:cubicBezTo>
                    <a:pt x="12066" y="38886"/>
                    <a:pt x="12741" y="38023"/>
                    <a:pt x="13085" y="37417"/>
                  </a:cubicBezTo>
                  <a:cubicBezTo>
                    <a:pt x="13105" y="37379"/>
                    <a:pt x="13111" y="37333"/>
                    <a:pt x="13102" y="37290"/>
                  </a:cubicBezTo>
                  <a:lnTo>
                    <a:pt x="13102" y="37290"/>
                  </a:lnTo>
                  <a:cubicBezTo>
                    <a:pt x="13190" y="37294"/>
                    <a:pt x="13279" y="37296"/>
                    <a:pt x="13367" y="37296"/>
                  </a:cubicBezTo>
                  <a:cubicBezTo>
                    <a:pt x="13528" y="37296"/>
                    <a:pt x="13690" y="37289"/>
                    <a:pt x="13850" y="37278"/>
                  </a:cubicBezTo>
                  <a:close/>
                  <a:moveTo>
                    <a:pt x="16861" y="38612"/>
                  </a:moveTo>
                  <a:cubicBezTo>
                    <a:pt x="16968" y="38612"/>
                    <a:pt x="16955" y="38798"/>
                    <a:pt x="16708" y="39308"/>
                  </a:cubicBezTo>
                  <a:cubicBezTo>
                    <a:pt x="16437" y="39374"/>
                    <a:pt x="16165" y="39429"/>
                    <a:pt x="15891" y="39478"/>
                  </a:cubicBezTo>
                  <a:cubicBezTo>
                    <a:pt x="16213" y="39089"/>
                    <a:pt x="16691" y="38612"/>
                    <a:pt x="16861" y="38612"/>
                  </a:cubicBezTo>
                  <a:close/>
                  <a:moveTo>
                    <a:pt x="7782" y="37601"/>
                  </a:moveTo>
                  <a:cubicBezTo>
                    <a:pt x="7669" y="37757"/>
                    <a:pt x="7556" y="37913"/>
                    <a:pt x="7444" y="38069"/>
                  </a:cubicBezTo>
                  <a:lnTo>
                    <a:pt x="7441" y="38069"/>
                  </a:lnTo>
                  <a:cubicBezTo>
                    <a:pt x="7210" y="38225"/>
                    <a:pt x="7103" y="38372"/>
                    <a:pt x="7123" y="38511"/>
                  </a:cubicBezTo>
                  <a:cubicBezTo>
                    <a:pt x="6915" y="38799"/>
                    <a:pt x="6705" y="39088"/>
                    <a:pt x="6500" y="39377"/>
                  </a:cubicBezTo>
                  <a:cubicBezTo>
                    <a:pt x="6465" y="39429"/>
                    <a:pt x="6462" y="39498"/>
                    <a:pt x="6497" y="39550"/>
                  </a:cubicBezTo>
                  <a:cubicBezTo>
                    <a:pt x="6156" y="39472"/>
                    <a:pt x="5818" y="39374"/>
                    <a:pt x="5486" y="39258"/>
                  </a:cubicBezTo>
                  <a:cubicBezTo>
                    <a:pt x="5709" y="38941"/>
                    <a:pt x="5934" y="38618"/>
                    <a:pt x="6159" y="38291"/>
                  </a:cubicBezTo>
                  <a:lnTo>
                    <a:pt x="6159" y="38291"/>
                  </a:lnTo>
                  <a:cubicBezTo>
                    <a:pt x="6044" y="38522"/>
                    <a:pt x="5931" y="38753"/>
                    <a:pt x="5830" y="38993"/>
                  </a:cubicBezTo>
                  <a:cubicBezTo>
                    <a:pt x="5770" y="39136"/>
                    <a:pt x="5903" y="39239"/>
                    <a:pt x="6031" y="39239"/>
                  </a:cubicBezTo>
                  <a:cubicBezTo>
                    <a:pt x="6081" y="39239"/>
                    <a:pt x="6131" y="39224"/>
                    <a:pt x="6168" y="39189"/>
                  </a:cubicBezTo>
                  <a:cubicBezTo>
                    <a:pt x="6716" y="38681"/>
                    <a:pt x="7253" y="38150"/>
                    <a:pt x="7782" y="37601"/>
                  </a:cubicBezTo>
                  <a:close/>
                  <a:moveTo>
                    <a:pt x="16069" y="38133"/>
                  </a:moveTo>
                  <a:cubicBezTo>
                    <a:pt x="16174" y="38133"/>
                    <a:pt x="16057" y="38430"/>
                    <a:pt x="15551" y="39267"/>
                  </a:cubicBezTo>
                  <a:cubicBezTo>
                    <a:pt x="15493" y="39362"/>
                    <a:pt x="15536" y="39466"/>
                    <a:pt x="15608" y="39527"/>
                  </a:cubicBezTo>
                  <a:cubicBezTo>
                    <a:pt x="15305" y="39573"/>
                    <a:pt x="14999" y="39614"/>
                    <a:pt x="14693" y="39637"/>
                  </a:cubicBezTo>
                  <a:cubicBezTo>
                    <a:pt x="14531" y="39654"/>
                    <a:pt x="14361" y="39668"/>
                    <a:pt x="14197" y="39686"/>
                  </a:cubicBezTo>
                  <a:cubicBezTo>
                    <a:pt x="14867" y="39200"/>
                    <a:pt x="15868" y="38133"/>
                    <a:pt x="16069" y="38133"/>
                  </a:cubicBezTo>
                  <a:close/>
                  <a:moveTo>
                    <a:pt x="14959" y="37938"/>
                  </a:moveTo>
                  <a:cubicBezTo>
                    <a:pt x="15084" y="37938"/>
                    <a:pt x="14009" y="39205"/>
                    <a:pt x="13830" y="39484"/>
                  </a:cubicBezTo>
                  <a:cubicBezTo>
                    <a:pt x="13781" y="39562"/>
                    <a:pt x="13795" y="39660"/>
                    <a:pt x="13862" y="39720"/>
                  </a:cubicBezTo>
                  <a:cubicBezTo>
                    <a:pt x="13576" y="39749"/>
                    <a:pt x="13281" y="39775"/>
                    <a:pt x="12984" y="39798"/>
                  </a:cubicBezTo>
                  <a:cubicBezTo>
                    <a:pt x="13463" y="39313"/>
                    <a:pt x="13942" y="38831"/>
                    <a:pt x="14442" y="38364"/>
                  </a:cubicBezTo>
                  <a:cubicBezTo>
                    <a:pt x="14769" y="38058"/>
                    <a:pt x="14921" y="37938"/>
                    <a:pt x="14959" y="37938"/>
                  </a:cubicBezTo>
                  <a:close/>
                  <a:moveTo>
                    <a:pt x="10802" y="35207"/>
                  </a:moveTo>
                  <a:cubicBezTo>
                    <a:pt x="10820" y="35207"/>
                    <a:pt x="10740" y="35417"/>
                    <a:pt x="10495" y="35988"/>
                  </a:cubicBezTo>
                  <a:cubicBezTo>
                    <a:pt x="10241" y="36582"/>
                    <a:pt x="9892" y="37137"/>
                    <a:pt x="9537" y="37679"/>
                  </a:cubicBezTo>
                  <a:cubicBezTo>
                    <a:pt x="8974" y="38358"/>
                    <a:pt x="8448" y="39071"/>
                    <a:pt x="7963" y="39807"/>
                  </a:cubicBezTo>
                  <a:cubicBezTo>
                    <a:pt x="7614" y="39767"/>
                    <a:pt x="7268" y="39715"/>
                    <a:pt x="6930" y="39651"/>
                  </a:cubicBezTo>
                  <a:cubicBezTo>
                    <a:pt x="6959" y="39637"/>
                    <a:pt x="6979" y="39619"/>
                    <a:pt x="7008" y="39605"/>
                  </a:cubicBezTo>
                  <a:cubicBezTo>
                    <a:pt x="7032" y="39594"/>
                    <a:pt x="7016" y="39561"/>
                    <a:pt x="6993" y="39561"/>
                  </a:cubicBezTo>
                  <a:cubicBezTo>
                    <a:pt x="6991" y="39561"/>
                    <a:pt x="6990" y="39561"/>
                    <a:pt x="6988" y="39562"/>
                  </a:cubicBezTo>
                  <a:cubicBezTo>
                    <a:pt x="6915" y="39573"/>
                    <a:pt x="6875" y="39582"/>
                    <a:pt x="6835" y="39588"/>
                  </a:cubicBezTo>
                  <a:lnTo>
                    <a:pt x="6864" y="39550"/>
                  </a:lnTo>
                  <a:cubicBezTo>
                    <a:pt x="7071" y="39489"/>
                    <a:pt x="7450" y="39377"/>
                    <a:pt x="7580" y="39290"/>
                  </a:cubicBezTo>
                  <a:cubicBezTo>
                    <a:pt x="8128" y="38926"/>
                    <a:pt x="8576" y="38398"/>
                    <a:pt x="9011" y="37913"/>
                  </a:cubicBezTo>
                  <a:cubicBezTo>
                    <a:pt x="9274" y="37622"/>
                    <a:pt x="9629" y="37125"/>
                    <a:pt x="9863" y="36810"/>
                  </a:cubicBezTo>
                  <a:cubicBezTo>
                    <a:pt x="10123" y="36464"/>
                    <a:pt x="10757" y="35207"/>
                    <a:pt x="10802" y="35207"/>
                  </a:cubicBezTo>
                  <a:close/>
                  <a:moveTo>
                    <a:pt x="13764" y="37831"/>
                  </a:moveTo>
                  <a:cubicBezTo>
                    <a:pt x="13356" y="38194"/>
                    <a:pt x="12876" y="39093"/>
                    <a:pt x="12542" y="39703"/>
                  </a:cubicBezTo>
                  <a:cubicBezTo>
                    <a:pt x="12519" y="39744"/>
                    <a:pt x="12513" y="39790"/>
                    <a:pt x="12522" y="39833"/>
                  </a:cubicBezTo>
                  <a:cubicBezTo>
                    <a:pt x="12216" y="39856"/>
                    <a:pt x="11907" y="39876"/>
                    <a:pt x="11595" y="39891"/>
                  </a:cubicBezTo>
                  <a:cubicBezTo>
                    <a:pt x="12304" y="39185"/>
                    <a:pt x="13016" y="38493"/>
                    <a:pt x="13764" y="37831"/>
                  </a:cubicBezTo>
                  <a:close/>
                  <a:moveTo>
                    <a:pt x="10917" y="36508"/>
                  </a:moveTo>
                  <a:cubicBezTo>
                    <a:pt x="10977" y="36508"/>
                    <a:pt x="10931" y="36695"/>
                    <a:pt x="10703" y="37200"/>
                  </a:cubicBezTo>
                  <a:lnTo>
                    <a:pt x="10703" y="37197"/>
                  </a:lnTo>
                  <a:cubicBezTo>
                    <a:pt x="10406" y="37853"/>
                    <a:pt x="10028" y="38476"/>
                    <a:pt x="9647" y="39091"/>
                  </a:cubicBezTo>
                  <a:cubicBezTo>
                    <a:pt x="9499" y="39334"/>
                    <a:pt x="9352" y="39573"/>
                    <a:pt x="9208" y="39813"/>
                  </a:cubicBezTo>
                  <a:cubicBezTo>
                    <a:pt x="9196" y="39842"/>
                    <a:pt x="9193" y="39871"/>
                    <a:pt x="9196" y="39899"/>
                  </a:cubicBezTo>
                  <a:cubicBezTo>
                    <a:pt x="8928" y="39888"/>
                    <a:pt x="8659" y="39871"/>
                    <a:pt x="8394" y="39847"/>
                  </a:cubicBezTo>
                  <a:cubicBezTo>
                    <a:pt x="8838" y="39267"/>
                    <a:pt x="9263" y="38678"/>
                    <a:pt x="9658" y="38072"/>
                  </a:cubicBezTo>
                  <a:cubicBezTo>
                    <a:pt x="9670" y="38057"/>
                    <a:pt x="9681" y="38040"/>
                    <a:pt x="9693" y="38026"/>
                  </a:cubicBezTo>
                  <a:cubicBezTo>
                    <a:pt x="9925" y="37735"/>
                    <a:pt x="10765" y="36508"/>
                    <a:pt x="10917" y="36508"/>
                  </a:cubicBezTo>
                  <a:close/>
                  <a:moveTo>
                    <a:pt x="12365" y="38005"/>
                  </a:moveTo>
                  <a:cubicBezTo>
                    <a:pt x="12491" y="38005"/>
                    <a:pt x="11398" y="39439"/>
                    <a:pt x="11249" y="39703"/>
                  </a:cubicBezTo>
                  <a:cubicBezTo>
                    <a:pt x="11214" y="39767"/>
                    <a:pt x="11223" y="39847"/>
                    <a:pt x="11269" y="39902"/>
                  </a:cubicBezTo>
                  <a:cubicBezTo>
                    <a:pt x="11053" y="39911"/>
                    <a:pt x="10842" y="39917"/>
                    <a:pt x="10625" y="39920"/>
                  </a:cubicBezTo>
                  <a:cubicBezTo>
                    <a:pt x="11058" y="39339"/>
                    <a:pt x="11535" y="38791"/>
                    <a:pt x="12046" y="38277"/>
                  </a:cubicBezTo>
                  <a:cubicBezTo>
                    <a:pt x="12238" y="38085"/>
                    <a:pt x="12335" y="38005"/>
                    <a:pt x="12365" y="38005"/>
                  </a:cubicBezTo>
                  <a:close/>
                  <a:moveTo>
                    <a:pt x="11796" y="37384"/>
                  </a:moveTo>
                  <a:cubicBezTo>
                    <a:pt x="11154" y="38054"/>
                    <a:pt x="10636" y="39118"/>
                    <a:pt x="10129" y="39922"/>
                  </a:cubicBezTo>
                  <a:cubicBezTo>
                    <a:pt x="9947" y="39922"/>
                    <a:pt x="9771" y="39922"/>
                    <a:pt x="9592" y="39917"/>
                  </a:cubicBezTo>
                  <a:cubicBezTo>
                    <a:pt x="10297" y="39045"/>
                    <a:pt x="11017" y="38193"/>
                    <a:pt x="11796" y="37384"/>
                  </a:cubicBezTo>
                  <a:close/>
                  <a:moveTo>
                    <a:pt x="65978" y="28885"/>
                  </a:moveTo>
                  <a:cubicBezTo>
                    <a:pt x="65978" y="28894"/>
                    <a:pt x="65978" y="28906"/>
                    <a:pt x="65981" y="28914"/>
                  </a:cubicBezTo>
                  <a:cubicBezTo>
                    <a:pt x="65063" y="30563"/>
                    <a:pt x="63022" y="32272"/>
                    <a:pt x="61870" y="33666"/>
                  </a:cubicBezTo>
                  <a:lnTo>
                    <a:pt x="61867" y="33666"/>
                  </a:lnTo>
                  <a:cubicBezTo>
                    <a:pt x="59982" y="35950"/>
                    <a:pt x="58059" y="38213"/>
                    <a:pt x="56064" y="40402"/>
                  </a:cubicBezTo>
                  <a:cubicBezTo>
                    <a:pt x="55997" y="40474"/>
                    <a:pt x="55937" y="40549"/>
                    <a:pt x="55870" y="40621"/>
                  </a:cubicBezTo>
                  <a:cubicBezTo>
                    <a:pt x="56145" y="40255"/>
                    <a:pt x="56413" y="39894"/>
                    <a:pt x="56685" y="39539"/>
                  </a:cubicBezTo>
                  <a:cubicBezTo>
                    <a:pt x="57978" y="37844"/>
                    <a:pt x="59280" y="36155"/>
                    <a:pt x="60594" y="34472"/>
                  </a:cubicBezTo>
                  <a:cubicBezTo>
                    <a:pt x="61174" y="33811"/>
                    <a:pt x="61745" y="33141"/>
                    <a:pt x="62306" y="32462"/>
                  </a:cubicBezTo>
                  <a:cubicBezTo>
                    <a:pt x="63498" y="31325"/>
                    <a:pt x="65268" y="29933"/>
                    <a:pt x="65978" y="28885"/>
                  </a:cubicBezTo>
                  <a:close/>
                  <a:moveTo>
                    <a:pt x="40993" y="33870"/>
                  </a:moveTo>
                  <a:cubicBezTo>
                    <a:pt x="39628" y="35813"/>
                    <a:pt x="38405" y="37823"/>
                    <a:pt x="37457" y="39931"/>
                  </a:cubicBezTo>
                  <a:cubicBezTo>
                    <a:pt x="37399" y="40056"/>
                    <a:pt x="37493" y="40187"/>
                    <a:pt x="37606" y="40187"/>
                  </a:cubicBezTo>
                  <a:cubicBezTo>
                    <a:pt x="37645" y="40187"/>
                    <a:pt x="37685" y="40172"/>
                    <a:pt x="37723" y="40136"/>
                  </a:cubicBezTo>
                  <a:cubicBezTo>
                    <a:pt x="38730" y="39152"/>
                    <a:pt x="39568" y="38069"/>
                    <a:pt x="40347" y="36946"/>
                  </a:cubicBezTo>
                  <a:cubicBezTo>
                    <a:pt x="41282" y="36299"/>
                    <a:pt x="42169" y="35502"/>
                    <a:pt x="43017" y="34616"/>
                  </a:cubicBezTo>
                  <a:lnTo>
                    <a:pt x="43017" y="34616"/>
                  </a:lnTo>
                  <a:cubicBezTo>
                    <a:pt x="41300" y="36842"/>
                    <a:pt x="39475" y="38970"/>
                    <a:pt x="37373" y="40789"/>
                  </a:cubicBezTo>
                  <a:cubicBezTo>
                    <a:pt x="37157" y="40090"/>
                    <a:pt x="36963" y="39472"/>
                    <a:pt x="36796" y="38981"/>
                  </a:cubicBezTo>
                  <a:cubicBezTo>
                    <a:pt x="38334" y="37381"/>
                    <a:pt x="39708" y="35659"/>
                    <a:pt x="40993" y="33870"/>
                  </a:cubicBezTo>
                  <a:close/>
                  <a:moveTo>
                    <a:pt x="48994" y="28175"/>
                  </a:moveTo>
                  <a:lnTo>
                    <a:pt x="48994" y="28175"/>
                  </a:lnTo>
                  <a:cubicBezTo>
                    <a:pt x="47637" y="29942"/>
                    <a:pt x="46323" y="31755"/>
                    <a:pt x="45024" y="33574"/>
                  </a:cubicBezTo>
                  <a:cubicBezTo>
                    <a:pt x="43474" y="35332"/>
                    <a:pt x="41970" y="37116"/>
                    <a:pt x="40607" y="38978"/>
                  </a:cubicBezTo>
                  <a:cubicBezTo>
                    <a:pt x="40245" y="39472"/>
                    <a:pt x="38898" y="40868"/>
                    <a:pt x="38731" y="40868"/>
                  </a:cubicBezTo>
                  <a:cubicBezTo>
                    <a:pt x="38642" y="40868"/>
                    <a:pt x="38888" y="40472"/>
                    <a:pt x="39796" y="39334"/>
                  </a:cubicBezTo>
                  <a:cubicBezTo>
                    <a:pt x="40927" y="37916"/>
                    <a:pt x="42094" y="36527"/>
                    <a:pt x="43251" y="35136"/>
                  </a:cubicBezTo>
                  <a:cubicBezTo>
                    <a:pt x="45177" y="32823"/>
                    <a:pt x="47091" y="30502"/>
                    <a:pt x="48994" y="28175"/>
                  </a:cubicBezTo>
                  <a:close/>
                  <a:moveTo>
                    <a:pt x="65662" y="30178"/>
                  </a:moveTo>
                  <a:cubicBezTo>
                    <a:pt x="65773" y="30178"/>
                    <a:pt x="65661" y="30504"/>
                    <a:pt x="65141" y="31403"/>
                  </a:cubicBezTo>
                  <a:cubicBezTo>
                    <a:pt x="63735" y="33834"/>
                    <a:pt x="61503" y="35895"/>
                    <a:pt x="59577" y="37913"/>
                  </a:cubicBezTo>
                  <a:cubicBezTo>
                    <a:pt x="58567" y="38976"/>
                    <a:pt x="57559" y="40076"/>
                    <a:pt x="56563" y="41190"/>
                  </a:cubicBezTo>
                  <a:lnTo>
                    <a:pt x="56563" y="41187"/>
                  </a:lnTo>
                  <a:cubicBezTo>
                    <a:pt x="58893" y="38271"/>
                    <a:pt x="61203" y="35326"/>
                    <a:pt x="63573" y="32393"/>
                  </a:cubicBezTo>
                  <a:cubicBezTo>
                    <a:pt x="63884" y="32009"/>
                    <a:pt x="65399" y="30178"/>
                    <a:pt x="65662" y="30178"/>
                  </a:cubicBezTo>
                  <a:close/>
                  <a:moveTo>
                    <a:pt x="66244" y="26642"/>
                  </a:moveTo>
                  <a:lnTo>
                    <a:pt x="66244" y="26642"/>
                  </a:lnTo>
                  <a:cubicBezTo>
                    <a:pt x="65602" y="27787"/>
                    <a:pt x="64856" y="28915"/>
                    <a:pt x="64038" y="30029"/>
                  </a:cubicBezTo>
                  <a:cubicBezTo>
                    <a:pt x="62300" y="31882"/>
                    <a:pt x="60692" y="33848"/>
                    <a:pt x="59127" y="35858"/>
                  </a:cubicBezTo>
                  <a:lnTo>
                    <a:pt x="59124" y="35858"/>
                  </a:lnTo>
                  <a:cubicBezTo>
                    <a:pt x="57398" y="37717"/>
                    <a:pt x="55625" y="39515"/>
                    <a:pt x="53979" y="41251"/>
                  </a:cubicBezTo>
                  <a:cubicBezTo>
                    <a:pt x="54961" y="40035"/>
                    <a:pt x="55931" y="38811"/>
                    <a:pt x="56892" y="37572"/>
                  </a:cubicBezTo>
                  <a:cubicBezTo>
                    <a:pt x="58160" y="36091"/>
                    <a:pt x="59427" y="34610"/>
                    <a:pt x="60698" y="33126"/>
                  </a:cubicBezTo>
                  <a:cubicBezTo>
                    <a:pt x="62442" y="31100"/>
                    <a:pt x="64933" y="28979"/>
                    <a:pt x="66244" y="26642"/>
                  </a:cubicBezTo>
                  <a:close/>
                  <a:moveTo>
                    <a:pt x="65591" y="38130"/>
                  </a:moveTo>
                  <a:cubicBezTo>
                    <a:pt x="65623" y="38335"/>
                    <a:pt x="65675" y="38580"/>
                    <a:pt x="65727" y="38843"/>
                  </a:cubicBezTo>
                  <a:cubicBezTo>
                    <a:pt x="64819" y="39609"/>
                    <a:pt x="63949" y="40473"/>
                    <a:pt x="63113" y="41403"/>
                  </a:cubicBezTo>
                  <a:lnTo>
                    <a:pt x="63113" y="41403"/>
                  </a:lnTo>
                  <a:cubicBezTo>
                    <a:pt x="63387" y="41018"/>
                    <a:pt x="63660" y="40630"/>
                    <a:pt x="63922" y="40240"/>
                  </a:cubicBezTo>
                  <a:cubicBezTo>
                    <a:pt x="64497" y="39553"/>
                    <a:pt x="65045" y="38843"/>
                    <a:pt x="65591" y="38130"/>
                  </a:cubicBezTo>
                  <a:close/>
                  <a:moveTo>
                    <a:pt x="59855" y="31435"/>
                  </a:moveTo>
                  <a:cubicBezTo>
                    <a:pt x="58570" y="33002"/>
                    <a:pt x="57317" y="34596"/>
                    <a:pt x="56029" y="36158"/>
                  </a:cubicBezTo>
                  <a:cubicBezTo>
                    <a:pt x="54540" y="37962"/>
                    <a:pt x="53047" y="39769"/>
                    <a:pt x="51549" y="41577"/>
                  </a:cubicBezTo>
                  <a:cubicBezTo>
                    <a:pt x="54239" y="38144"/>
                    <a:pt x="57051" y="34789"/>
                    <a:pt x="59855" y="31435"/>
                  </a:cubicBezTo>
                  <a:close/>
                  <a:moveTo>
                    <a:pt x="40976" y="37495"/>
                  </a:moveTo>
                  <a:lnTo>
                    <a:pt x="40976" y="37495"/>
                  </a:lnTo>
                  <a:cubicBezTo>
                    <a:pt x="39856" y="38883"/>
                    <a:pt x="38748" y="40280"/>
                    <a:pt x="37645" y="41681"/>
                  </a:cubicBezTo>
                  <a:lnTo>
                    <a:pt x="37417" y="40936"/>
                  </a:lnTo>
                  <a:cubicBezTo>
                    <a:pt x="37425" y="40933"/>
                    <a:pt x="37434" y="40936"/>
                    <a:pt x="37440" y="40930"/>
                  </a:cubicBezTo>
                  <a:cubicBezTo>
                    <a:pt x="38696" y="39882"/>
                    <a:pt x="39856" y="38716"/>
                    <a:pt x="40976" y="37495"/>
                  </a:cubicBezTo>
                  <a:close/>
                  <a:moveTo>
                    <a:pt x="50620" y="27915"/>
                  </a:moveTo>
                  <a:cubicBezTo>
                    <a:pt x="48266" y="30770"/>
                    <a:pt x="45971" y="33679"/>
                    <a:pt x="43774" y="36631"/>
                  </a:cubicBezTo>
                  <a:cubicBezTo>
                    <a:pt x="42546" y="38286"/>
                    <a:pt x="40229" y="40425"/>
                    <a:pt x="39251" y="41857"/>
                  </a:cubicBezTo>
                  <a:lnTo>
                    <a:pt x="39251" y="41857"/>
                  </a:lnTo>
                  <a:cubicBezTo>
                    <a:pt x="40731" y="39688"/>
                    <a:pt x="42410" y="37689"/>
                    <a:pt x="44037" y="35641"/>
                  </a:cubicBezTo>
                  <a:cubicBezTo>
                    <a:pt x="46254" y="33106"/>
                    <a:pt x="48364" y="30470"/>
                    <a:pt x="50593" y="27944"/>
                  </a:cubicBezTo>
                  <a:cubicBezTo>
                    <a:pt x="50602" y="27935"/>
                    <a:pt x="50611" y="27925"/>
                    <a:pt x="50620" y="27915"/>
                  </a:cubicBezTo>
                  <a:close/>
                  <a:moveTo>
                    <a:pt x="70279" y="11347"/>
                  </a:moveTo>
                  <a:cubicBezTo>
                    <a:pt x="70453" y="11497"/>
                    <a:pt x="70614" y="11659"/>
                    <a:pt x="70765" y="11832"/>
                  </a:cubicBezTo>
                  <a:cubicBezTo>
                    <a:pt x="68071" y="14020"/>
                    <a:pt x="66030" y="17011"/>
                    <a:pt x="63616" y="19491"/>
                  </a:cubicBezTo>
                  <a:cubicBezTo>
                    <a:pt x="59621" y="23588"/>
                    <a:pt x="55648" y="27641"/>
                    <a:pt x="51959" y="32021"/>
                  </a:cubicBezTo>
                  <a:cubicBezTo>
                    <a:pt x="49305" y="35168"/>
                    <a:pt x="46883" y="38534"/>
                    <a:pt x="44014" y="41484"/>
                  </a:cubicBezTo>
                  <a:cubicBezTo>
                    <a:pt x="43731" y="41773"/>
                    <a:pt x="43396" y="42088"/>
                    <a:pt x="43038" y="42420"/>
                  </a:cubicBezTo>
                  <a:cubicBezTo>
                    <a:pt x="46846" y="37746"/>
                    <a:pt x="50189" y="32737"/>
                    <a:pt x="54193" y="28190"/>
                  </a:cubicBezTo>
                  <a:cubicBezTo>
                    <a:pt x="59335" y="22349"/>
                    <a:pt x="65380" y="17418"/>
                    <a:pt x="70279" y="11347"/>
                  </a:cubicBezTo>
                  <a:close/>
                  <a:moveTo>
                    <a:pt x="41609" y="38335"/>
                  </a:moveTo>
                  <a:lnTo>
                    <a:pt x="41609" y="38335"/>
                  </a:lnTo>
                  <a:cubicBezTo>
                    <a:pt x="40491" y="39862"/>
                    <a:pt x="39354" y="41375"/>
                    <a:pt x="38167" y="42844"/>
                  </a:cubicBezTo>
                  <a:cubicBezTo>
                    <a:pt x="38089" y="42929"/>
                    <a:pt x="38164" y="43039"/>
                    <a:pt x="38251" y="43039"/>
                  </a:cubicBezTo>
                  <a:cubicBezTo>
                    <a:pt x="38277" y="43039"/>
                    <a:pt x="38304" y="43029"/>
                    <a:pt x="38329" y="43006"/>
                  </a:cubicBezTo>
                  <a:cubicBezTo>
                    <a:pt x="39010" y="42428"/>
                    <a:pt x="39660" y="41811"/>
                    <a:pt x="40295" y="41175"/>
                  </a:cubicBezTo>
                  <a:lnTo>
                    <a:pt x="40295" y="41175"/>
                  </a:lnTo>
                  <a:cubicBezTo>
                    <a:pt x="39617" y="42094"/>
                    <a:pt x="38961" y="43032"/>
                    <a:pt x="38367" y="44025"/>
                  </a:cubicBezTo>
                  <a:cubicBezTo>
                    <a:pt x="38153" y="43352"/>
                    <a:pt x="37951" y="42694"/>
                    <a:pt x="37760" y="42068"/>
                  </a:cubicBezTo>
                  <a:lnTo>
                    <a:pt x="37763" y="42068"/>
                  </a:lnTo>
                  <a:cubicBezTo>
                    <a:pt x="39475" y="41320"/>
                    <a:pt x="40393" y="39741"/>
                    <a:pt x="41609" y="38335"/>
                  </a:cubicBezTo>
                  <a:close/>
                  <a:moveTo>
                    <a:pt x="47830" y="35023"/>
                  </a:moveTo>
                  <a:lnTo>
                    <a:pt x="47830" y="35023"/>
                  </a:lnTo>
                  <a:cubicBezTo>
                    <a:pt x="47279" y="35768"/>
                    <a:pt x="46730" y="36516"/>
                    <a:pt x="46173" y="37255"/>
                  </a:cubicBezTo>
                  <a:cubicBezTo>
                    <a:pt x="44891" y="38961"/>
                    <a:pt x="43552" y="40598"/>
                    <a:pt x="42157" y="42215"/>
                  </a:cubicBezTo>
                  <a:cubicBezTo>
                    <a:pt x="41470" y="42997"/>
                    <a:pt x="40754" y="43754"/>
                    <a:pt x="40012" y="44484"/>
                  </a:cubicBezTo>
                  <a:cubicBezTo>
                    <a:pt x="40644" y="43618"/>
                    <a:pt x="41306" y="42775"/>
                    <a:pt x="42001" y="41955"/>
                  </a:cubicBezTo>
                  <a:cubicBezTo>
                    <a:pt x="43907" y="39628"/>
                    <a:pt x="45850" y="37316"/>
                    <a:pt x="47830" y="35023"/>
                  </a:cubicBezTo>
                  <a:close/>
                  <a:moveTo>
                    <a:pt x="64716" y="35248"/>
                  </a:moveTo>
                  <a:cubicBezTo>
                    <a:pt x="63818" y="36496"/>
                    <a:pt x="62072" y="38641"/>
                    <a:pt x="61653" y="39172"/>
                  </a:cubicBezTo>
                  <a:cubicBezTo>
                    <a:pt x="60172" y="41048"/>
                    <a:pt x="58570" y="42830"/>
                    <a:pt x="56956" y="44594"/>
                  </a:cubicBezTo>
                  <a:cubicBezTo>
                    <a:pt x="58830" y="41825"/>
                    <a:pt x="60752" y="39094"/>
                    <a:pt x="62903" y="36608"/>
                  </a:cubicBezTo>
                  <a:cubicBezTo>
                    <a:pt x="63302" y="36146"/>
                    <a:pt x="64199" y="35422"/>
                    <a:pt x="64716" y="35248"/>
                  </a:cubicBezTo>
                  <a:close/>
                  <a:moveTo>
                    <a:pt x="53229" y="35809"/>
                  </a:moveTo>
                  <a:lnTo>
                    <a:pt x="53229" y="35811"/>
                  </a:lnTo>
                  <a:cubicBezTo>
                    <a:pt x="50867" y="38791"/>
                    <a:pt x="48526" y="41808"/>
                    <a:pt x="46101" y="44839"/>
                  </a:cubicBezTo>
                  <a:cubicBezTo>
                    <a:pt x="45798" y="45217"/>
                    <a:pt x="45460" y="45636"/>
                    <a:pt x="45108" y="46069"/>
                  </a:cubicBezTo>
                  <a:cubicBezTo>
                    <a:pt x="45832" y="45160"/>
                    <a:pt x="46548" y="44244"/>
                    <a:pt x="47259" y="43329"/>
                  </a:cubicBezTo>
                  <a:cubicBezTo>
                    <a:pt x="49227" y="40797"/>
                    <a:pt x="51217" y="38291"/>
                    <a:pt x="53229" y="35809"/>
                  </a:cubicBezTo>
                  <a:close/>
                  <a:moveTo>
                    <a:pt x="52112" y="30150"/>
                  </a:moveTo>
                  <a:lnTo>
                    <a:pt x="52112" y="30150"/>
                  </a:lnTo>
                  <a:cubicBezTo>
                    <a:pt x="47625" y="35451"/>
                    <a:pt x="43976" y="41360"/>
                    <a:pt x="39152" y="46424"/>
                  </a:cubicBezTo>
                  <a:cubicBezTo>
                    <a:pt x="39074" y="46190"/>
                    <a:pt x="38993" y="45956"/>
                    <a:pt x="38915" y="45722"/>
                  </a:cubicBezTo>
                  <a:lnTo>
                    <a:pt x="38915" y="45722"/>
                  </a:lnTo>
                  <a:cubicBezTo>
                    <a:pt x="38942" y="45743"/>
                    <a:pt x="38974" y="45754"/>
                    <a:pt x="39005" y="45754"/>
                  </a:cubicBezTo>
                  <a:cubicBezTo>
                    <a:pt x="39039" y="45754"/>
                    <a:pt x="39073" y="45742"/>
                    <a:pt x="39100" y="45717"/>
                  </a:cubicBezTo>
                  <a:cubicBezTo>
                    <a:pt x="43445" y="41649"/>
                    <a:pt x="46857" y="36799"/>
                    <a:pt x="50414" y="32064"/>
                  </a:cubicBezTo>
                  <a:cubicBezTo>
                    <a:pt x="50980" y="31426"/>
                    <a:pt x="51543" y="30785"/>
                    <a:pt x="52112" y="30150"/>
                  </a:cubicBezTo>
                  <a:close/>
                  <a:moveTo>
                    <a:pt x="63443" y="20083"/>
                  </a:moveTo>
                  <a:lnTo>
                    <a:pt x="63443" y="20083"/>
                  </a:lnTo>
                  <a:cubicBezTo>
                    <a:pt x="60859" y="22869"/>
                    <a:pt x="58232" y="25615"/>
                    <a:pt x="55738" y="28481"/>
                  </a:cubicBezTo>
                  <a:cubicBezTo>
                    <a:pt x="50391" y="34625"/>
                    <a:pt x="45570" y="41005"/>
                    <a:pt x="39897" y="46860"/>
                  </a:cubicBezTo>
                  <a:cubicBezTo>
                    <a:pt x="40047" y="46222"/>
                    <a:pt x="40408" y="45575"/>
                    <a:pt x="40890" y="44949"/>
                  </a:cubicBezTo>
                  <a:cubicBezTo>
                    <a:pt x="41204" y="44591"/>
                    <a:pt x="41519" y="44230"/>
                    <a:pt x="41828" y="43866"/>
                  </a:cubicBezTo>
                  <a:cubicBezTo>
                    <a:pt x="42862" y="42786"/>
                    <a:pt x="44065" y="41793"/>
                    <a:pt x="44848" y="40999"/>
                  </a:cubicBezTo>
                  <a:cubicBezTo>
                    <a:pt x="47504" y="38303"/>
                    <a:pt x="49750" y="35142"/>
                    <a:pt x="52166" y="32232"/>
                  </a:cubicBezTo>
                  <a:cubicBezTo>
                    <a:pt x="55703" y="27973"/>
                    <a:pt x="59650" y="24096"/>
                    <a:pt x="63443" y="20083"/>
                  </a:cubicBezTo>
                  <a:close/>
                  <a:moveTo>
                    <a:pt x="71027" y="12173"/>
                  </a:moveTo>
                  <a:cubicBezTo>
                    <a:pt x="71163" y="12380"/>
                    <a:pt x="71264" y="12609"/>
                    <a:pt x="71322" y="12848"/>
                  </a:cubicBezTo>
                  <a:cubicBezTo>
                    <a:pt x="66134" y="17488"/>
                    <a:pt x="61590" y="23452"/>
                    <a:pt x="56965" y="28660"/>
                  </a:cubicBezTo>
                  <a:cubicBezTo>
                    <a:pt x="55128" y="30725"/>
                    <a:pt x="53330" y="32820"/>
                    <a:pt x="51537" y="34922"/>
                  </a:cubicBezTo>
                  <a:cubicBezTo>
                    <a:pt x="54135" y="32090"/>
                    <a:pt x="56829" y="29330"/>
                    <a:pt x="59318" y="26432"/>
                  </a:cubicBezTo>
                  <a:cubicBezTo>
                    <a:pt x="62970" y="22179"/>
                    <a:pt x="66824" y="17938"/>
                    <a:pt x="70649" y="13847"/>
                  </a:cubicBezTo>
                  <a:lnTo>
                    <a:pt x="70649" y="13847"/>
                  </a:lnTo>
                  <a:cubicBezTo>
                    <a:pt x="69029" y="15579"/>
                    <a:pt x="67179" y="18365"/>
                    <a:pt x="65204" y="20380"/>
                  </a:cubicBezTo>
                  <a:cubicBezTo>
                    <a:pt x="63267" y="22364"/>
                    <a:pt x="61503" y="24460"/>
                    <a:pt x="59788" y="26625"/>
                  </a:cubicBezTo>
                  <a:cubicBezTo>
                    <a:pt x="58983" y="27347"/>
                    <a:pt x="58186" y="28068"/>
                    <a:pt x="57429" y="28808"/>
                  </a:cubicBezTo>
                  <a:cubicBezTo>
                    <a:pt x="53650" y="32494"/>
                    <a:pt x="50567" y="36744"/>
                    <a:pt x="47062" y="40664"/>
                  </a:cubicBezTo>
                  <a:cubicBezTo>
                    <a:pt x="46193" y="41640"/>
                    <a:pt x="45307" y="42579"/>
                    <a:pt x="44458" y="43534"/>
                  </a:cubicBezTo>
                  <a:cubicBezTo>
                    <a:pt x="45012" y="42827"/>
                    <a:pt x="45547" y="42105"/>
                    <a:pt x="46078" y="41389"/>
                  </a:cubicBezTo>
                  <a:cubicBezTo>
                    <a:pt x="46326" y="41057"/>
                    <a:pt x="46589" y="40731"/>
                    <a:pt x="46846" y="40402"/>
                  </a:cubicBezTo>
                  <a:lnTo>
                    <a:pt x="46846" y="40402"/>
                  </a:lnTo>
                  <a:cubicBezTo>
                    <a:pt x="45440" y="42039"/>
                    <a:pt x="44028" y="43670"/>
                    <a:pt x="42596" y="45278"/>
                  </a:cubicBezTo>
                  <a:cubicBezTo>
                    <a:pt x="42220" y="45700"/>
                    <a:pt x="40613" y="47000"/>
                    <a:pt x="40395" y="47000"/>
                  </a:cubicBezTo>
                  <a:cubicBezTo>
                    <a:pt x="40281" y="47000"/>
                    <a:pt x="40542" y="46649"/>
                    <a:pt x="41545" y="45642"/>
                  </a:cubicBezTo>
                  <a:cubicBezTo>
                    <a:pt x="43156" y="44022"/>
                    <a:pt x="44727" y="42362"/>
                    <a:pt x="46271" y="40679"/>
                  </a:cubicBezTo>
                  <a:cubicBezTo>
                    <a:pt x="49357" y="37307"/>
                    <a:pt x="51956" y="33536"/>
                    <a:pt x="54846" y="30003"/>
                  </a:cubicBezTo>
                  <a:cubicBezTo>
                    <a:pt x="59921" y="23796"/>
                    <a:pt x="66024" y="18429"/>
                    <a:pt x="71027" y="12173"/>
                  </a:cubicBezTo>
                  <a:close/>
                  <a:moveTo>
                    <a:pt x="40050" y="45867"/>
                  </a:moveTo>
                  <a:lnTo>
                    <a:pt x="40050" y="45867"/>
                  </a:lnTo>
                  <a:cubicBezTo>
                    <a:pt x="39859" y="46236"/>
                    <a:pt x="39723" y="46615"/>
                    <a:pt x="39663" y="46996"/>
                  </a:cubicBezTo>
                  <a:cubicBezTo>
                    <a:pt x="39657" y="47025"/>
                    <a:pt x="39666" y="47056"/>
                    <a:pt x="39689" y="47079"/>
                  </a:cubicBezTo>
                  <a:cubicBezTo>
                    <a:pt x="39612" y="47154"/>
                    <a:pt x="39540" y="47231"/>
                    <a:pt x="39466" y="47305"/>
                  </a:cubicBezTo>
                  <a:lnTo>
                    <a:pt x="39466" y="47305"/>
                  </a:lnTo>
                  <a:cubicBezTo>
                    <a:pt x="39397" y="47115"/>
                    <a:pt x="39328" y="46923"/>
                    <a:pt x="39259" y="46730"/>
                  </a:cubicBezTo>
                  <a:cubicBezTo>
                    <a:pt x="39530" y="46447"/>
                    <a:pt x="39784" y="46153"/>
                    <a:pt x="40050" y="45867"/>
                  </a:cubicBezTo>
                  <a:close/>
                  <a:moveTo>
                    <a:pt x="60937" y="35222"/>
                  </a:moveTo>
                  <a:lnTo>
                    <a:pt x="60937" y="35222"/>
                  </a:lnTo>
                  <a:cubicBezTo>
                    <a:pt x="58922" y="37855"/>
                    <a:pt x="57005" y="40578"/>
                    <a:pt x="54869" y="43101"/>
                  </a:cubicBezTo>
                  <a:cubicBezTo>
                    <a:pt x="53422" y="44807"/>
                    <a:pt x="51904" y="46462"/>
                    <a:pt x="50371" y="48101"/>
                  </a:cubicBezTo>
                  <a:lnTo>
                    <a:pt x="50622" y="47755"/>
                  </a:lnTo>
                  <a:cubicBezTo>
                    <a:pt x="51456" y="46684"/>
                    <a:pt x="52259" y="45593"/>
                    <a:pt x="53047" y="44510"/>
                  </a:cubicBezTo>
                  <a:cubicBezTo>
                    <a:pt x="53448" y="43990"/>
                    <a:pt x="53847" y="43471"/>
                    <a:pt x="54262" y="42963"/>
                  </a:cubicBezTo>
                  <a:cubicBezTo>
                    <a:pt x="56413" y="40324"/>
                    <a:pt x="58714" y="37803"/>
                    <a:pt x="60937" y="35222"/>
                  </a:cubicBezTo>
                  <a:close/>
                  <a:moveTo>
                    <a:pt x="58714" y="27991"/>
                  </a:moveTo>
                  <a:cubicBezTo>
                    <a:pt x="55071" y="32662"/>
                    <a:pt x="51497" y="37304"/>
                    <a:pt x="47565" y="41750"/>
                  </a:cubicBezTo>
                  <a:cubicBezTo>
                    <a:pt x="45746" y="43806"/>
                    <a:pt x="44204" y="46078"/>
                    <a:pt x="42371" y="48116"/>
                  </a:cubicBezTo>
                  <a:cubicBezTo>
                    <a:pt x="42151" y="47908"/>
                    <a:pt x="41935" y="47697"/>
                    <a:pt x="41715" y="47489"/>
                  </a:cubicBezTo>
                  <a:cubicBezTo>
                    <a:pt x="42460" y="46277"/>
                    <a:pt x="43324" y="45136"/>
                    <a:pt x="44291" y="44091"/>
                  </a:cubicBezTo>
                  <a:cubicBezTo>
                    <a:pt x="45235" y="42980"/>
                    <a:pt x="46271" y="41938"/>
                    <a:pt x="47264" y="40869"/>
                  </a:cubicBezTo>
                  <a:cubicBezTo>
                    <a:pt x="51173" y="36663"/>
                    <a:pt x="54534" y="32055"/>
                    <a:pt x="58671" y="28031"/>
                  </a:cubicBezTo>
                  <a:cubicBezTo>
                    <a:pt x="58685" y="28016"/>
                    <a:pt x="58700" y="28002"/>
                    <a:pt x="58714" y="27991"/>
                  </a:cubicBezTo>
                  <a:close/>
                  <a:moveTo>
                    <a:pt x="66036" y="34582"/>
                  </a:moveTo>
                  <a:cubicBezTo>
                    <a:pt x="66140" y="34942"/>
                    <a:pt x="66235" y="35318"/>
                    <a:pt x="66304" y="35681"/>
                  </a:cubicBezTo>
                  <a:cubicBezTo>
                    <a:pt x="66288" y="35676"/>
                    <a:pt x="66271" y="35673"/>
                    <a:pt x="66254" y="35673"/>
                  </a:cubicBezTo>
                  <a:cubicBezTo>
                    <a:pt x="66220" y="35673"/>
                    <a:pt x="66187" y="35684"/>
                    <a:pt x="66160" y="35707"/>
                  </a:cubicBezTo>
                  <a:cubicBezTo>
                    <a:pt x="65756" y="36034"/>
                    <a:pt x="65377" y="36395"/>
                    <a:pt x="64996" y="36753"/>
                  </a:cubicBezTo>
                  <a:cubicBezTo>
                    <a:pt x="65046" y="36728"/>
                    <a:pt x="65096" y="36716"/>
                    <a:pt x="65146" y="36716"/>
                  </a:cubicBezTo>
                  <a:cubicBezTo>
                    <a:pt x="65285" y="36716"/>
                    <a:pt x="65423" y="36812"/>
                    <a:pt x="65559" y="37012"/>
                  </a:cubicBezTo>
                  <a:lnTo>
                    <a:pt x="65562" y="37012"/>
                  </a:lnTo>
                  <a:cubicBezTo>
                    <a:pt x="65155" y="37907"/>
                    <a:pt x="64644" y="38762"/>
                    <a:pt x="64081" y="39596"/>
                  </a:cubicBezTo>
                  <a:cubicBezTo>
                    <a:pt x="61506" y="42807"/>
                    <a:pt x="58700" y="45835"/>
                    <a:pt x="56084" y="49019"/>
                  </a:cubicBezTo>
                  <a:cubicBezTo>
                    <a:pt x="57175" y="47533"/>
                    <a:pt x="58264" y="46063"/>
                    <a:pt x="59375" y="44654"/>
                  </a:cubicBezTo>
                  <a:cubicBezTo>
                    <a:pt x="60247" y="43543"/>
                    <a:pt x="61009" y="42339"/>
                    <a:pt x="61792" y="41167"/>
                  </a:cubicBezTo>
                  <a:cubicBezTo>
                    <a:pt x="62574" y="39977"/>
                    <a:pt x="63432" y="38837"/>
                    <a:pt x="64355" y="37754"/>
                  </a:cubicBezTo>
                  <a:cubicBezTo>
                    <a:pt x="64491" y="37396"/>
                    <a:pt x="64627" y="37139"/>
                    <a:pt x="64762" y="36963"/>
                  </a:cubicBezTo>
                  <a:lnTo>
                    <a:pt x="64762" y="36963"/>
                  </a:lnTo>
                  <a:cubicBezTo>
                    <a:pt x="64725" y="37001"/>
                    <a:pt x="64682" y="37033"/>
                    <a:pt x="64644" y="37070"/>
                  </a:cubicBezTo>
                  <a:cubicBezTo>
                    <a:pt x="65155" y="36268"/>
                    <a:pt x="65620" y="35436"/>
                    <a:pt x="66036" y="34582"/>
                  </a:cubicBezTo>
                  <a:close/>
                  <a:moveTo>
                    <a:pt x="58029" y="40401"/>
                  </a:moveTo>
                  <a:cubicBezTo>
                    <a:pt x="56729" y="41891"/>
                    <a:pt x="55431" y="43387"/>
                    <a:pt x="54158" y="44908"/>
                  </a:cubicBezTo>
                  <a:cubicBezTo>
                    <a:pt x="52862" y="46462"/>
                    <a:pt x="51583" y="48058"/>
                    <a:pt x="50296" y="49657"/>
                  </a:cubicBezTo>
                  <a:cubicBezTo>
                    <a:pt x="51364" y="48145"/>
                    <a:pt x="52449" y="46638"/>
                    <a:pt x="53630" y="45209"/>
                  </a:cubicBezTo>
                  <a:cubicBezTo>
                    <a:pt x="54978" y="43583"/>
                    <a:pt x="56496" y="42000"/>
                    <a:pt x="58029" y="40401"/>
                  </a:cubicBezTo>
                  <a:close/>
                  <a:moveTo>
                    <a:pt x="43145" y="45090"/>
                  </a:moveTo>
                  <a:lnTo>
                    <a:pt x="43145" y="45090"/>
                  </a:lnTo>
                  <a:cubicBezTo>
                    <a:pt x="42042" y="46470"/>
                    <a:pt x="41080" y="47951"/>
                    <a:pt x="40419" y="49681"/>
                  </a:cubicBezTo>
                  <a:cubicBezTo>
                    <a:pt x="40162" y="49118"/>
                    <a:pt x="39905" y="48491"/>
                    <a:pt x="39654" y="47821"/>
                  </a:cubicBezTo>
                  <a:cubicBezTo>
                    <a:pt x="41002" y="47140"/>
                    <a:pt x="42134" y="46184"/>
                    <a:pt x="43145" y="45090"/>
                  </a:cubicBezTo>
                  <a:close/>
                  <a:moveTo>
                    <a:pt x="60039" y="39729"/>
                  </a:moveTo>
                  <a:lnTo>
                    <a:pt x="60039" y="39732"/>
                  </a:lnTo>
                  <a:cubicBezTo>
                    <a:pt x="59468" y="40604"/>
                    <a:pt x="58931" y="41479"/>
                    <a:pt x="58408" y="42293"/>
                  </a:cubicBezTo>
                  <a:cubicBezTo>
                    <a:pt x="57874" y="43124"/>
                    <a:pt x="57331" y="43956"/>
                    <a:pt x="56780" y="44790"/>
                  </a:cubicBezTo>
                  <a:cubicBezTo>
                    <a:pt x="56338" y="45269"/>
                    <a:pt x="55899" y="45751"/>
                    <a:pt x="55460" y="46233"/>
                  </a:cubicBezTo>
                  <a:cubicBezTo>
                    <a:pt x="54274" y="47533"/>
                    <a:pt x="53142" y="48864"/>
                    <a:pt x="52042" y="50212"/>
                  </a:cubicBezTo>
                  <a:cubicBezTo>
                    <a:pt x="54667" y="46716"/>
                    <a:pt x="57224" y="43095"/>
                    <a:pt x="60039" y="39729"/>
                  </a:cubicBezTo>
                  <a:close/>
                  <a:moveTo>
                    <a:pt x="49935" y="39394"/>
                  </a:moveTo>
                  <a:lnTo>
                    <a:pt x="49935" y="39394"/>
                  </a:lnTo>
                  <a:cubicBezTo>
                    <a:pt x="46981" y="43179"/>
                    <a:pt x="44083" y="47007"/>
                    <a:pt x="40858" y="50570"/>
                  </a:cubicBezTo>
                  <a:cubicBezTo>
                    <a:pt x="40754" y="50376"/>
                    <a:pt x="40650" y="50174"/>
                    <a:pt x="40546" y="49958"/>
                  </a:cubicBezTo>
                  <a:cubicBezTo>
                    <a:pt x="40561" y="49952"/>
                    <a:pt x="40572" y="49958"/>
                    <a:pt x="40584" y="49946"/>
                  </a:cubicBezTo>
                  <a:cubicBezTo>
                    <a:pt x="43101" y="48136"/>
                    <a:pt x="44724" y="45633"/>
                    <a:pt x="46646" y="43243"/>
                  </a:cubicBezTo>
                  <a:cubicBezTo>
                    <a:pt x="47706" y="41926"/>
                    <a:pt x="48817" y="40659"/>
                    <a:pt x="49935" y="39394"/>
                  </a:cubicBezTo>
                  <a:close/>
                  <a:moveTo>
                    <a:pt x="67528" y="20031"/>
                  </a:moveTo>
                  <a:lnTo>
                    <a:pt x="67528" y="20031"/>
                  </a:lnTo>
                  <a:cubicBezTo>
                    <a:pt x="67130" y="21397"/>
                    <a:pt x="67173" y="22857"/>
                    <a:pt x="67127" y="24310"/>
                  </a:cubicBezTo>
                  <a:cubicBezTo>
                    <a:pt x="67100" y="24275"/>
                    <a:pt x="67060" y="24257"/>
                    <a:pt x="67019" y="24257"/>
                  </a:cubicBezTo>
                  <a:cubicBezTo>
                    <a:pt x="66986" y="24257"/>
                    <a:pt x="66952" y="24269"/>
                    <a:pt x="66925" y="24292"/>
                  </a:cubicBezTo>
                  <a:cubicBezTo>
                    <a:pt x="63798" y="27254"/>
                    <a:pt x="61116" y="30912"/>
                    <a:pt x="58532" y="34527"/>
                  </a:cubicBezTo>
                  <a:cubicBezTo>
                    <a:pt x="57588" y="35604"/>
                    <a:pt x="56644" y="36680"/>
                    <a:pt x="55715" y="37772"/>
                  </a:cubicBezTo>
                  <a:cubicBezTo>
                    <a:pt x="53578" y="40272"/>
                    <a:pt x="51347" y="42708"/>
                    <a:pt x="49326" y="45304"/>
                  </a:cubicBezTo>
                  <a:cubicBezTo>
                    <a:pt x="48358" y="46548"/>
                    <a:pt x="47674" y="47458"/>
                    <a:pt x="46724" y="48607"/>
                  </a:cubicBezTo>
                  <a:cubicBezTo>
                    <a:pt x="46534" y="48837"/>
                    <a:pt x="43793" y="51310"/>
                    <a:pt x="43624" y="51310"/>
                  </a:cubicBezTo>
                  <a:cubicBezTo>
                    <a:pt x="43588" y="51310"/>
                    <a:pt x="43671" y="51195"/>
                    <a:pt x="43924" y="50919"/>
                  </a:cubicBezTo>
                  <a:cubicBezTo>
                    <a:pt x="44242" y="50570"/>
                    <a:pt x="44545" y="50212"/>
                    <a:pt x="44859" y="49860"/>
                  </a:cubicBezTo>
                  <a:cubicBezTo>
                    <a:pt x="46008" y="48806"/>
                    <a:pt x="47010" y="47570"/>
                    <a:pt x="47960" y="46300"/>
                  </a:cubicBezTo>
                  <a:cubicBezTo>
                    <a:pt x="50743" y="43014"/>
                    <a:pt x="53445" y="39657"/>
                    <a:pt x="56226" y="36354"/>
                  </a:cubicBezTo>
                  <a:cubicBezTo>
                    <a:pt x="59906" y="31980"/>
                    <a:pt x="64173" y="27633"/>
                    <a:pt x="67141" y="22736"/>
                  </a:cubicBezTo>
                  <a:cubicBezTo>
                    <a:pt x="67202" y="22637"/>
                    <a:pt x="67110" y="22526"/>
                    <a:pt x="67016" y="22526"/>
                  </a:cubicBezTo>
                  <a:cubicBezTo>
                    <a:pt x="66984" y="22526"/>
                    <a:pt x="66952" y="22539"/>
                    <a:pt x="66925" y="22569"/>
                  </a:cubicBezTo>
                  <a:cubicBezTo>
                    <a:pt x="66532" y="23013"/>
                    <a:pt x="66151" y="23475"/>
                    <a:pt x="65761" y="23926"/>
                  </a:cubicBezTo>
                  <a:cubicBezTo>
                    <a:pt x="66495" y="22800"/>
                    <a:pt x="67095" y="21587"/>
                    <a:pt x="67473" y="20224"/>
                  </a:cubicBezTo>
                  <a:cubicBezTo>
                    <a:pt x="67482" y="20184"/>
                    <a:pt x="67473" y="20144"/>
                    <a:pt x="67444" y="20112"/>
                  </a:cubicBezTo>
                  <a:cubicBezTo>
                    <a:pt x="67473" y="20086"/>
                    <a:pt x="67499" y="20060"/>
                    <a:pt x="67528" y="20031"/>
                  </a:cubicBezTo>
                  <a:close/>
                  <a:moveTo>
                    <a:pt x="65900" y="21636"/>
                  </a:moveTo>
                  <a:lnTo>
                    <a:pt x="65900" y="21636"/>
                  </a:lnTo>
                  <a:cubicBezTo>
                    <a:pt x="61310" y="26827"/>
                    <a:pt x="57077" y="32307"/>
                    <a:pt x="52802" y="37760"/>
                  </a:cubicBezTo>
                  <a:cubicBezTo>
                    <a:pt x="49259" y="42278"/>
                    <a:pt x="44845" y="46378"/>
                    <a:pt x="41571" y="51046"/>
                  </a:cubicBezTo>
                  <a:cubicBezTo>
                    <a:pt x="41496" y="51151"/>
                    <a:pt x="41596" y="51254"/>
                    <a:pt x="41699" y="51254"/>
                  </a:cubicBezTo>
                  <a:cubicBezTo>
                    <a:pt x="41743" y="51254"/>
                    <a:pt x="41787" y="51235"/>
                    <a:pt x="41819" y="51190"/>
                  </a:cubicBezTo>
                  <a:cubicBezTo>
                    <a:pt x="45414" y="46072"/>
                    <a:pt x="50218" y="41528"/>
                    <a:pt x="54095" y="36571"/>
                  </a:cubicBezTo>
                  <a:cubicBezTo>
                    <a:pt x="56260" y="33802"/>
                    <a:pt x="58414" y="31022"/>
                    <a:pt x="60608" y="28276"/>
                  </a:cubicBezTo>
                  <a:cubicBezTo>
                    <a:pt x="61702" y="26911"/>
                    <a:pt x="62825" y="25565"/>
                    <a:pt x="63951" y="24226"/>
                  </a:cubicBezTo>
                  <a:lnTo>
                    <a:pt x="63951" y="24226"/>
                  </a:lnTo>
                  <a:cubicBezTo>
                    <a:pt x="63950" y="24228"/>
                    <a:pt x="63949" y="24228"/>
                    <a:pt x="63949" y="24228"/>
                  </a:cubicBezTo>
                  <a:cubicBezTo>
                    <a:pt x="63951" y="24228"/>
                    <a:pt x="66083" y="21685"/>
                    <a:pt x="66525" y="21685"/>
                  </a:cubicBezTo>
                  <a:cubicBezTo>
                    <a:pt x="66647" y="21685"/>
                    <a:pt x="66640" y="21880"/>
                    <a:pt x="66422" y="22378"/>
                  </a:cubicBezTo>
                  <a:cubicBezTo>
                    <a:pt x="66111" y="23094"/>
                    <a:pt x="65715" y="23801"/>
                    <a:pt x="65268" y="24500"/>
                  </a:cubicBezTo>
                  <a:cubicBezTo>
                    <a:pt x="64165" y="25785"/>
                    <a:pt x="63074" y="27081"/>
                    <a:pt x="61997" y="28386"/>
                  </a:cubicBezTo>
                  <a:cubicBezTo>
                    <a:pt x="62796" y="27572"/>
                    <a:pt x="63579" y="26743"/>
                    <a:pt x="64306" y="25880"/>
                  </a:cubicBezTo>
                  <a:lnTo>
                    <a:pt x="64306" y="25880"/>
                  </a:lnTo>
                  <a:cubicBezTo>
                    <a:pt x="63232" y="27303"/>
                    <a:pt x="61962" y="28689"/>
                    <a:pt x="60643" y="30037"/>
                  </a:cubicBezTo>
                  <a:cubicBezTo>
                    <a:pt x="58203" y="33034"/>
                    <a:pt x="55792" y="36054"/>
                    <a:pt x="53318" y="39019"/>
                  </a:cubicBezTo>
                  <a:cubicBezTo>
                    <a:pt x="51670" y="40996"/>
                    <a:pt x="50073" y="43014"/>
                    <a:pt x="48532" y="45076"/>
                  </a:cubicBezTo>
                  <a:cubicBezTo>
                    <a:pt x="48257" y="45442"/>
                    <a:pt x="47980" y="45789"/>
                    <a:pt x="47703" y="46147"/>
                  </a:cubicBezTo>
                  <a:cubicBezTo>
                    <a:pt x="46600" y="47440"/>
                    <a:pt x="45483" y="48719"/>
                    <a:pt x="44351" y="49989"/>
                  </a:cubicBezTo>
                  <a:cubicBezTo>
                    <a:pt x="44135" y="49949"/>
                    <a:pt x="43921" y="49721"/>
                    <a:pt x="43719" y="49279"/>
                  </a:cubicBezTo>
                  <a:cubicBezTo>
                    <a:pt x="44415" y="48396"/>
                    <a:pt x="45125" y="47518"/>
                    <a:pt x="45844" y="46652"/>
                  </a:cubicBezTo>
                  <a:cubicBezTo>
                    <a:pt x="49675" y="41981"/>
                    <a:pt x="53731" y="37466"/>
                    <a:pt x="57735" y="32933"/>
                  </a:cubicBezTo>
                  <a:lnTo>
                    <a:pt x="57735" y="32933"/>
                  </a:lnTo>
                  <a:cubicBezTo>
                    <a:pt x="56595" y="34062"/>
                    <a:pt x="55510" y="35162"/>
                    <a:pt x="54580" y="36227"/>
                  </a:cubicBezTo>
                  <a:cubicBezTo>
                    <a:pt x="50160" y="41308"/>
                    <a:pt x="45623" y="46267"/>
                    <a:pt x="41584" y="51665"/>
                  </a:cubicBezTo>
                  <a:lnTo>
                    <a:pt x="41584" y="51665"/>
                  </a:lnTo>
                  <a:cubicBezTo>
                    <a:pt x="41359" y="51400"/>
                    <a:pt x="41161" y="51112"/>
                    <a:pt x="40991" y="50807"/>
                  </a:cubicBezTo>
                  <a:cubicBezTo>
                    <a:pt x="41008" y="50798"/>
                    <a:pt x="41025" y="50801"/>
                    <a:pt x="41043" y="50786"/>
                  </a:cubicBezTo>
                  <a:cubicBezTo>
                    <a:pt x="45177" y="46707"/>
                    <a:pt x="48638" y="42114"/>
                    <a:pt x="52086" y="37457"/>
                  </a:cubicBezTo>
                  <a:cubicBezTo>
                    <a:pt x="56306" y="31755"/>
                    <a:pt x="60908" y="26608"/>
                    <a:pt x="65900" y="21636"/>
                  </a:cubicBezTo>
                  <a:close/>
                  <a:moveTo>
                    <a:pt x="62805" y="47351"/>
                  </a:moveTo>
                  <a:cubicBezTo>
                    <a:pt x="61760" y="48843"/>
                    <a:pt x="60542" y="50232"/>
                    <a:pt x="59355" y="51595"/>
                  </a:cubicBezTo>
                  <a:cubicBezTo>
                    <a:pt x="59323" y="51629"/>
                    <a:pt x="59294" y="51661"/>
                    <a:pt x="59266" y="51696"/>
                  </a:cubicBezTo>
                  <a:cubicBezTo>
                    <a:pt x="60149" y="50584"/>
                    <a:pt x="61047" y="49481"/>
                    <a:pt x="61982" y="48407"/>
                  </a:cubicBezTo>
                  <a:cubicBezTo>
                    <a:pt x="62248" y="48107"/>
                    <a:pt x="62531" y="47735"/>
                    <a:pt x="62805" y="47351"/>
                  </a:cubicBezTo>
                  <a:close/>
                  <a:moveTo>
                    <a:pt x="57920" y="47204"/>
                  </a:moveTo>
                  <a:cubicBezTo>
                    <a:pt x="57764" y="47409"/>
                    <a:pt x="57600" y="47611"/>
                    <a:pt x="57450" y="47818"/>
                  </a:cubicBezTo>
                  <a:cubicBezTo>
                    <a:pt x="56379" y="49285"/>
                    <a:pt x="55253" y="50705"/>
                    <a:pt x="54121" y="52126"/>
                  </a:cubicBezTo>
                  <a:cubicBezTo>
                    <a:pt x="55212" y="50645"/>
                    <a:pt x="56309" y="49172"/>
                    <a:pt x="57464" y="47746"/>
                  </a:cubicBezTo>
                  <a:cubicBezTo>
                    <a:pt x="57611" y="47562"/>
                    <a:pt x="57770" y="47385"/>
                    <a:pt x="57920" y="47204"/>
                  </a:cubicBezTo>
                  <a:close/>
                  <a:moveTo>
                    <a:pt x="43514" y="50925"/>
                  </a:moveTo>
                  <a:lnTo>
                    <a:pt x="43514" y="50925"/>
                  </a:lnTo>
                  <a:cubicBezTo>
                    <a:pt x="43196" y="51277"/>
                    <a:pt x="42885" y="51638"/>
                    <a:pt x="42567" y="51987"/>
                  </a:cubicBezTo>
                  <a:cubicBezTo>
                    <a:pt x="42518" y="52042"/>
                    <a:pt x="42518" y="52123"/>
                    <a:pt x="42570" y="52175"/>
                  </a:cubicBezTo>
                  <a:lnTo>
                    <a:pt x="42567" y="52172"/>
                  </a:lnTo>
                  <a:cubicBezTo>
                    <a:pt x="42523" y="52182"/>
                    <a:pt x="42478" y="52187"/>
                    <a:pt x="42433" y="52187"/>
                  </a:cubicBezTo>
                  <a:cubicBezTo>
                    <a:pt x="42230" y="52187"/>
                    <a:pt x="42023" y="52087"/>
                    <a:pt x="41811" y="51901"/>
                  </a:cubicBezTo>
                  <a:cubicBezTo>
                    <a:pt x="42408" y="51629"/>
                    <a:pt x="42977" y="51303"/>
                    <a:pt x="43514" y="50925"/>
                  </a:cubicBezTo>
                  <a:close/>
                  <a:moveTo>
                    <a:pt x="56670" y="37119"/>
                  </a:moveTo>
                  <a:lnTo>
                    <a:pt x="56670" y="37119"/>
                  </a:lnTo>
                  <a:cubicBezTo>
                    <a:pt x="56257" y="37694"/>
                    <a:pt x="55844" y="38265"/>
                    <a:pt x="55429" y="38825"/>
                  </a:cubicBezTo>
                  <a:cubicBezTo>
                    <a:pt x="55339" y="38944"/>
                    <a:pt x="55253" y="39059"/>
                    <a:pt x="55163" y="39178"/>
                  </a:cubicBezTo>
                  <a:lnTo>
                    <a:pt x="55051" y="39308"/>
                  </a:lnTo>
                  <a:cubicBezTo>
                    <a:pt x="51653" y="43205"/>
                    <a:pt x="48578" y="47429"/>
                    <a:pt x="45142" y="51303"/>
                  </a:cubicBezTo>
                  <a:cubicBezTo>
                    <a:pt x="44167" y="52218"/>
                    <a:pt x="43182" y="53128"/>
                    <a:pt x="42261" y="54101"/>
                  </a:cubicBezTo>
                  <a:cubicBezTo>
                    <a:pt x="42547" y="53483"/>
                    <a:pt x="42700" y="53240"/>
                    <a:pt x="42781" y="52472"/>
                  </a:cubicBezTo>
                  <a:lnTo>
                    <a:pt x="42778" y="52469"/>
                  </a:lnTo>
                  <a:cubicBezTo>
                    <a:pt x="42888" y="52400"/>
                    <a:pt x="42896" y="52247"/>
                    <a:pt x="42798" y="52166"/>
                  </a:cubicBezTo>
                  <a:cubicBezTo>
                    <a:pt x="47741" y="49398"/>
                    <a:pt x="51124" y="43572"/>
                    <a:pt x="54730" y="39348"/>
                  </a:cubicBezTo>
                  <a:cubicBezTo>
                    <a:pt x="55368" y="38603"/>
                    <a:pt x="56015" y="37858"/>
                    <a:pt x="56670" y="37119"/>
                  </a:cubicBezTo>
                  <a:close/>
                  <a:moveTo>
                    <a:pt x="64937" y="35211"/>
                  </a:moveTo>
                  <a:lnTo>
                    <a:pt x="64937" y="35211"/>
                  </a:lnTo>
                  <a:cubicBezTo>
                    <a:pt x="65201" y="35232"/>
                    <a:pt x="65198" y="35605"/>
                    <a:pt x="64589" y="36640"/>
                  </a:cubicBezTo>
                  <a:cubicBezTo>
                    <a:pt x="64202" y="37304"/>
                    <a:pt x="63738" y="37933"/>
                    <a:pt x="63247" y="38551"/>
                  </a:cubicBezTo>
                  <a:cubicBezTo>
                    <a:pt x="62857" y="38993"/>
                    <a:pt x="62479" y="39452"/>
                    <a:pt x="62106" y="39920"/>
                  </a:cubicBezTo>
                  <a:cubicBezTo>
                    <a:pt x="61688" y="40396"/>
                    <a:pt x="61266" y="40867"/>
                    <a:pt x="60856" y="41331"/>
                  </a:cubicBezTo>
                  <a:cubicBezTo>
                    <a:pt x="58809" y="43641"/>
                    <a:pt x="56823" y="45907"/>
                    <a:pt x="54978" y="48381"/>
                  </a:cubicBezTo>
                  <a:cubicBezTo>
                    <a:pt x="53411" y="50483"/>
                    <a:pt x="51745" y="52533"/>
                    <a:pt x="50076" y="54580"/>
                  </a:cubicBezTo>
                  <a:cubicBezTo>
                    <a:pt x="50515" y="53922"/>
                    <a:pt x="50951" y="53278"/>
                    <a:pt x="51404" y="52669"/>
                  </a:cubicBezTo>
                  <a:cubicBezTo>
                    <a:pt x="52914" y="50625"/>
                    <a:pt x="54346" y="48482"/>
                    <a:pt x="55784" y="46337"/>
                  </a:cubicBezTo>
                  <a:cubicBezTo>
                    <a:pt x="59014" y="42758"/>
                    <a:pt x="62229" y="39200"/>
                    <a:pt x="64937" y="35211"/>
                  </a:cubicBezTo>
                  <a:close/>
                  <a:moveTo>
                    <a:pt x="65805" y="47917"/>
                  </a:moveTo>
                  <a:cubicBezTo>
                    <a:pt x="65903" y="48289"/>
                    <a:pt x="65955" y="48673"/>
                    <a:pt x="65961" y="49057"/>
                  </a:cubicBezTo>
                  <a:cubicBezTo>
                    <a:pt x="65922" y="49022"/>
                    <a:pt x="65870" y="48998"/>
                    <a:pt x="65820" y="48998"/>
                  </a:cubicBezTo>
                  <a:cubicBezTo>
                    <a:pt x="65780" y="48998"/>
                    <a:pt x="65742" y="49013"/>
                    <a:pt x="65712" y="49048"/>
                  </a:cubicBezTo>
                  <a:cubicBezTo>
                    <a:pt x="64107" y="50994"/>
                    <a:pt x="61899" y="53055"/>
                    <a:pt x="60568" y="55102"/>
                  </a:cubicBezTo>
                  <a:cubicBezTo>
                    <a:pt x="62181" y="52617"/>
                    <a:pt x="64162" y="50388"/>
                    <a:pt x="65805" y="47917"/>
                  </a:cubicBezTo>
                  <a:close/>
                  <a:moveTo>
                    <a:pt x="65963" y="49325"/>
                  </a:moveTo>
                  <a:lnTo>
                    <a:pt x="65963" y="49325"/>
                  </a:lnTo>
                  <a:cubicBezTo>
                    <a:pt x="65894" y="51315"/>
                    <a:pt x="64684" y="53301"/>
                    <a:pt x="63001" y="54733"/>
                  </a:cubicBezTo>
                  <a:lnTo>
                    <a:pt x="63001" y="54730"/>
                  </a:lnTo>
                  <a:cubicBezTo>
                    <a:pt x="63700" y="53818"/>
                    <a:pt x="64399" y="52905"/>
                    <a:pt x="65100" y="51996"/>
                  </a:cubicBezTo>
                  <a:cubicBezTo>
                    <a:pt x="65205" y="51860"/>
                    <a:pt x="65088" y="51683"/>
                    <a:pt x="64965" y="51683"/>
                  </a:cubicBezTo>
                  <a:cubicBezTo>
                    <a:pt x="64926" y="51683"/>
                    <a:pt x="64886" y="51701"/>
                    <a:pt x="64852" y="51745"/>
                  </a:cubicBezTo>
                  <a:cubicBezTo>
                    <a:pt x="64432" y="52288"/>
                    <a:pt x="62405" y="55181"/>
                    <a:pt x="62379" y="55181"/>
                  </a:cubicBezTo>
                  <a:cubicBezTo>
                    <a:pt x="62370" y="55181"/>
                    <a:pt x="62558" y="54896"/>
                    <a:pt x="63053" y="54167"/>
                  </a:cubicBezTo>
                  <a:cubicBezTo>
                    <a:pt x="64156" y="52547"/>
                    <a:pt x="65210" y="51127"/>
                    <a:pt x="65963" y="49325"/>
                  </a:cubicBezTo>
                  <a:close/>
                  <a:moveTo>
                    <a:pt x="57854" y="37506"/>
                  </a:moveTo>
                  <a:lnTo>
                    <a:pt x="57854" y="37506"/>
                  </a:lnTo>
                  <a:cubicBezTo>
                    <a:pt x="56728" y="38973"/>
                    <a:pt x="55608" y="40445"/>
                    <a:pt x="54456" y="41889"/>
                  </a:cubicBezTo>
                  <a:cubicBezTo>
                    <a:pt x="52776" y="44002"/>
                    <a:pt x="51075" y="46095"/>
                    <a:pt x="49441" y="48243"/>
                  </a:cubicBezTo>
                  <a:lnTo>
                    <a:pt x="49438" y="48240"/>
                  </a:lnTo>
                  <a:cubicBezTo>
                    <a:pt x="47370" y="50958"/>
                    <a:pt x="43825" y="53775"/>
                    <a:pt x="42252" y="55435"/>
                  </a:cubicBezTo>
                  <a:lnTo>
                    <a:pt x="42252" y="55435"/>
                  </a:lnTo>
                  <a:cubicBezTo>
                    <a:pt x="44034" y="53550"/>
                    <a:pt x="46006" y="52132"/>
                    <a:pt x="47553" y="49995"/>
                  </a:cubicBezTo>
                  <a:cubicBezTo>
                    <a:pt x="50018" y="46594"/>
                    <a:pt x="52412" y="43349"/>
                    <a:pt x="55287" y="40263"/>
                  </a:cubicBezTo>
                  <a:cubicBezTo>
                    <a:pt x="56125" y="39360"/>
                    <a:pt x="56988" y="38439"/>
                    <a:pt x="57854" y="37506"/>
                  </a:cubicBezTo>
                  <a:close/>
                  <a:moveTo>
                    <a:pt x="52605" y="42579"/>
                  </a:moveTo>
                  <a:lnTo>
                    <a:pt x="52605" y="42579"/>
                  </a:lnTo>
                  <a:cubicBezTo>
                    <a:pt x="52317" y="42960"/>
                    <a:pt x="52028" y="43341"/>
                    <a:pt x="51739" y="43719"/>
                  </a:cubicBezTo>
                  <a:cubicBezTo>
                    <a:pt x="51147" y="44418"/>
                    <a:pt x="50587" y="45134"/>
                    <a:pt x="50042" y="45861"/>
                  </a:cubicBezTo>
                  <a:cubicBezTo>
                    <a:pt x="49750" y="46233"/>
                    <a:pt x="49458" y="46606"/>
                    <a:pt x="49164" y="46973"/>
                  </a:cubicBezTo>
                  <a:cubicBezTo>
                    <a:pt x="49305" y="46811"/>
                    <a:pt x="49447" y="46646"/>
                    <a:pt x="49588" y="46482"/>
                  </a:cubicBezTo>
                  <a:lnTo>
                    <a:pt x="49588" y="46482"/>
                  </a:lnTo>
                  <a:cubicBezTo>
                    <a:pt x="49089" y="47175"/>
                    <a:pt x="48601" y="47876"/>
                    <a:pt x="48125" y="48601"/>
                  </a:cubicBezTo>
                  <a:cubicBezTo>
                    <a:pt x="46260" y="51442"/>
                    <a:pt x="43918" y="53359"/>
                    <a:pt x="41635" y="55688"/>
                  </a:cubicBezTo>
                  <a:cubicBezTo>
                    <a:pt x="41707" y="55481"/>
                    <a:pt x="41782" y="55270"/>
                    <a:pt x="41866" y="55050"/>
                  </a:cubicBezTo>
                  <a:lnTo>
                    <a:pt x="41863" y="55050"/>
                  </a:lnTo>
                  <a:cubicBezTo>
                    <a:pt x="43840" y="53237"/>
                    <a:pt x="45619" y="51231"/>
                    <a:pt x="47322" y="49155"/>
                  </a:cubicBezTo>
                  <a:lnTo>
                    <a:pt x="47322" y="49155"/>
                  </a:lnTo>
                  <a:cubicBezTo>
                    <a:pt x="46901" y="49603"/>
                    <a:pt x="46465" y="50039"/>
                    <a:pt x="46023" y="50463"/>
                  </a:cubicBezTo>
                  <a:cubicBezTo>
                    <a:pt x="46745" y="49689"/>
                    <a:pt x="47463" y="48913"/>
                    <a:pt x="48174" y="48113"/>
                  </a:cubicBezTo>
                  <a:cubicBezTo>
                    <a:pt x="49655" y="46274"/>
                    <a:pt x="51101" y="44397"/>
                    <a:pt x="52605" y="42579"/>
                  </a:cubicBezTo>
                  <a:close/>
                  <a:moveTo>
                    <a:pt x="64871" y="48529"/>
                  </a:moveTo>
                  <a:cubicBezTo>
                    <a:pt x="65033" y="48529"/>
                    <a:pt x="62071" y="52456"/>
                    <a:pt x="62080" y="52456"/>
                  </a:cubicBezTo>
                  <a:cubicBezTo>
                    <a:pt x="62080" y="52456"/>
                    <a:pt x="62092" y="52442"/>
                    <a:pt x="62115" y="52412"/>
                  </a:cubicBezTo>
                  <a:lnTo>
                    <a:pt x="62115" y="52412"/>
                  </a:lnTo>
                  <a:cubicBezTo>
                    <a:pt x="61162" y="53642"/>
                    <a:pt x="60279" y="54895"/>
                    <a:pt x="59433" y="56199"/>
                  </a:cubicBezTo>
                  <a:cubicBezTo>
                    <a:pt x="59346" y="56332"/>
                    <a:pt x="59467" y="56462"/>
                    <a:pt x="59594" y="56462"/>
                  </a:cubicBezTo>
                  <a:cubicBezTo>
                    <a:pt x="59636" y="56462"/>
                    <a:pt x="59678" y="56448"/>
                    <a:pt x="59713" y="56416"/>
                  </a:cubicBezTo>
                  <a:cubicBezTo>
                    <a:pt x="61687" y="54628"/>
                    <a:pt x="63311" y="52604"/>
                    <a:pt x="64961" y="50521"/>
                  </a:cubicBezTo>
                  <a:lnTo>
                    <a:pt x="64961" y="50521"/>
                  </a:lnTo>
                  <a:cubicBezTo>
                    <a:pt x="63779" y="52017"/>
                    <a:pt x="62644" y="53934"/>
                    <a:pt x="61673" y="55686"/>
                  </a:cubicBezTo>
                  <a:lnTo>
                    <a:pt x="61673" y="55683"/>
                  </a:lnTo>
                  <a:cubicBezTo>
                    <a:pt x="60712" y="56257"/>
                    <a:pt x="59670" y="56653"/>
                    <a:pt x="58636" y="56791"/>
                  </a:cubicBezTo>
                  <a:cubicBezTo>
                    <a:pt x="58685" y="56710"/>
                    <a:pt x="58642" y="56612"/>
                    <a:pt x="58564" y="56560"/>
                  </a:cubicBezTo>
                  <a:cubicBezTo>
                    <a:pt x="60501" y="54268"/>
                    <a:pt x="62080" y="51707"/>
                    <a:pt x="64041" y="49421"/>
                  </a:cubicBezTo>
                  <a:cubicBezTo>
                    <a:pt x="64586" y="48783"/>
                    <a:pt x="64830" y="48529"/>
                    <a:pt x="64871" y="48529"/>
                  </a:cubicBezTo>
                  <a:close/>
                  <a:moveTo>
                    <a:pt x="44968" y="54583"/>
                  </a:moveTo>
                  <a:cubicBezTo>
                    <a:pt x="44608" y="55002"/>
                    <a:pt x="44261" y="55428"/>
                    <a:pt x="43889" y="55839"/>
                  </a:cubicBezTo>
                  <a:cubicBezTo>
                    <a:pt x="42746" y="57104"/>
                    <a:pt x="42195" y="57641"/>
                    <a:pt x="42141" y="57641"/>
                  </a:cubicBezTo>
                  <a:cubicBezTo>
                    <a:pt x="42073" y="57641"/>
                    <a:pt x="42780" y="56804"/>
                    <a:pt x="44074" y="55504"/>
                  </a:cubicBezTo>
                  <a:cubicBezTo>
                    <a:pt x="44383" y="55203"/>
                    <a:pt x="44671" y="54890"/>
                    <a:pt x="44968" y="54583"/>
                  </a:cubicBezTo>
                  <a:close/>
                  <a:moveTo>
                    <a:pt x="44810" y="54040"/>
                  </a:moveTo>
                  <a:lnTo>
                    <a:pt x="44810" y="54040"/>
                  </a:lnTo>
                  <a:cubicBezTo>
                    <a:pt x="43566" y="55400"/>
                    <a:pt x="42353" y="56783"/>
                    <a:pt x="41190" y="58200"/>
                  </a:cubicBezTo>
                  <a:cubicBezTo>
                    <a:pt x="41196" y="57611"/>
                    <a:pt x="41274" y="57025"/>
                    <a:pt x="41418" y="56453"/>
                  </a:cubicBezTo>
                  <a:lnTo>
                    <a:pt x="41415" y="56451"/>
                  </a:lnTo>
                  <a:cubicBezTo>
                    <a:pt x="42605" y="55772"/>
                    <a:pt x="43736" y="54958"/>
                    <a:pt x="44810" y="54040"/>
                  </a:cubicBezTo>
                  <a:close/>
                  <a:moveTo>
                    <a:pt x="64943" y="39709"/>
                  </a:moveTo>
                  <a:cubicBezTo>
                    <a:pt x="65081" y="39709"/>
                    <a:pt x="64998" y="40181"/>
                    <a:pt x="64693" y="41123"/>
                  </a:cubicBezTo>
                  <a:lnTo>
                    <a:pt x="64696" y="41126"/>
                  </a:lnTo>
                  <a:cubicBezTo>
                    <a:pt x="63807" y="42772"/>
                    <a:pt x="62519" y="44201"/>
                    <a:pt x="61321" y="45627"/>
                  </a:cubicBezTo>
                  <a:cubicBezTo>
                    <a:pt x="59367" y="47957"/>
                    <a:pt x="57403" y="50261"/>
                    <a:pt x="55518" y="52651"/>
                  </a:cubicBezTo>
                  <a:cubicBezTo>
                    <a:pt x="53939" y="54655"/>
                    <a:pt x="52340" y="56606"/>
                    <a:pt x="50772" y="58575"/>
                  </a:cubicBezTo>
                  <a:cubicBezTo>
                    <a:pt x="50925" y="58359"/>
                    <a:pt x="51075" y="58139"/>
                    <a:pt x="51231" y="57929"/>
                  </a:cubicBezTo>
                  <a:cubicBezTo>
                    <a:pt x="55180" y="52614"/>
                    <a:pt x="59621" y="47527"/>
                    <a:pt x="63319" y="42044"/>
                  </a:cubicBezTo>
                  <a:cubicBezTo>
                    <a:pt x="64225" y="40488"/>
                    <a:pt x="64766" y="39709"/>
                    <a:pt x="64943" y="39709"/>
                  </a:cubicBezTo>
                  <a:close/>
                  <a:moveTo>
                    <a:pt x="64318" y="45468"/>
                  </a:moveTo>
                  <a:cubicBezTo>
                    <a:pt x="64967" y="46098"/>
                    <a:pt x="65403" y="46776"/>
                    <a:pt x="65663" y="47478"/>
                  </a:cubicBezTo>
                  <a:lnTo>
                    <a:pt x="65666" y="47478"/>
                  </a:lnTo>
                  <a:cubicBezTo>
                    <a:pt x="62513" y="50067"/>
                    <a:pt x="60608" y="53656"/>
                    <a:pt x="58001" y="56748"/>
                  </a:cubicBezTo>
                  <a:cubicBezTo>
                    <a:pt x="58088" y="55963"/>
                    <a:pt x="58414" y="55224"/>
                    <a:pt x="58931" y="54629"/>
                  </a:cubicBezTo>
                  <a:cubicBezTo>
                    <a:pt x="59811" y="53214"/>
                    <a:pt x="61064" y="51924"/>
                    <a:pt x="62153" y="50653"/>
                  </a:cubicBezTo>
                  <a:cubicBezTo>
                    <a:pt x="63247" y="49375"/>
                    <a:pt x="64208" y="48049"/>
                    <a:pt x="65011" y="46565"/>
                  </a:cubicBezTo>
                  <a:cubicBezTo>
                    <a:pt x="65075" y="46447"/>
                    <a:pt x="64969" y="46311"/>
                    <a:pt x="64860" y="46311"/>
                  </a:cubicBezTo>
                  <a:cubicBezTo>
                    <a:pt x="64823" y="46311"/>
                    <a:pt x="64785" y="46326"/>
                    <a:pt x="64754" y="46363"/>
                  </a:cubicBezTo>
                  <a:cubicBezTo>
                    <a:pt x="62817" y="48644"/>
                    <a:pt x="61032" y="51032"/>
                    <a:pt x="59191" y="53385"/>
                  </a:cubicBezTo>
                  <a:cubicBezTo>
                    <a:pt x="57819" y="55134"/>
                    <a:pt x="54860" y="57221"/>
                    <a:pt x="53925" y="58769"/>
                  </a:cubicBezTo>
                  <a:cubicBezTo>
                    <a:pt x="54135" y="58420"/>
                    <a:pt x="54372" y="58090"/>
                    <a:pt x="54597" y="57753"/>
                  </a:cubicBezTo>
                  <a:cubicBezTo>
                    <a:pt x="55481" y="56598"/>
                    <a:pt x="56361" y="55440"/>
                    <a:pt x="57245" y="54282"/>
                  </a:cubicBezTo>
                  <a:cubicBezTo>
                    <a:pt x="59678" y="51410"/>
                    <a:pt x="62332" y="48708"/>
                    <a:pt x="64318" y="45468"/>
                  </a:cubicBezTo>
                  <a:close/>
                  <a:moveTo>
                    <a:pt x="51407" y="47475"/>
                  </a:moveTo>
                  <a:lnTo>
                    <a:pt x="51407" y="47475"/>
                  </a:lnTo>
                  <a:cubicBezTo>
                    <a:pt x="51367" y="47527"/>
                    <a:pt x="51326" y="47579"/>
                    <a:pt x="51286" y="47631"/>
                  </a:cubicBezTo>
                  <a:cubicBezTo>
                    <a:pt x="50018" y="49363"/>
                    <a:pt x="48832" y="51193"/>
                    <a:pt x="47585" y="52980"/>
                  </a:cubicBezTo>
                  <a:cubicBezTo>
                    <a:pt x="45613" y="55339"/>
                    <a:pt x="43566" y="57620"/>
                    <a:pt x="41337" y="59675"/>
                  </a:cubicBezTo>
                  <a:cubicBezTo>
                    <a:pt x="41282" y="59366"/>
                    <a:pt x="41242" y="59052"/>
                    <a:pt x="41222" y="58740"/>
                  </a:cubicBezTo>
                  <a:cubicBezTo>
                    <a:pt x="43722" y="56627"/>
                    <a:pt x="45818" y="54167"/>
                    <a:pt x="47781" y="51595"/>
                  </a:cubicBezTo>
                  <a:cubicBezTo>
                    <a:pt x="49017" y="50238"/>
                    <a:pt x="50223" y="48864"/>
                    <a:pt x="51407" y="47475"/>
                  </a:cubicBezTo>
                  <a:close/>
                  <a:moveTo>
                    <a:pt x="60975" y="38369"/>
                  </a:moveTo>
                  <a:lnTo>
                    <a:pt x="60975" y="38369"/>
                  </a:lnTo>
                  <a:cubicBezTo>
                    <a:pt x="60721" y="38719"/>
                    <a:pt x="60475" y="39074"/>
                    <a:pt x="60236" y="39435"/>
                  </a:cubicBezTo>
                  <a:lnTo>
                    <a:pt x="60233" y="39435"/>
                  </a:lnTo>
                  <a:cubicBezTo>
                    <a:pt x="58379" y="41522"/>
                    <a:pt x="56552" y="43638"/>
                    <a:pt x="54820" y="45867"/>
                  </a:cubicBezTo>
                  <a:cubicBezTo>
                    <a:pt x="50971" y="50812"/>
                    <a:pt x="47729" y="56846"/>
                    <a:pt x="42688" y="60686"/>
                  </a:cubicBezTo>
                  <a:cubicBezTo>
                    <a:pt x="43572" y="60013"/>
                    <a:pt x="44709" y="57839"/>
                    <a:pt x="45572" y="56921"/>
                  </a:cubicBezTo>
                  <a:cubicBezTo>
                    <a:pt x="46612" y="55810"/>
                    <a:pt x="47663" y="54718"/>
                    <a:pt x="48667" y="53572"/>
                  </a:cubicBezTo>
                  <a:cubicBezTo>
                    <a:pt x="50896" y="51037"/>
                    <a:pt x="52819" y="48202"/>
                    <a:pt x="54967" y="45593"/>
                  </a:cubicBezTo>
                  <a:cubicBezTo>
                    <a:pt x="56962" y="43173"/>
                    <a:pt x="58986" y="40783"/>
                    <a:pt x="60975" y="38369"/>
                  </a:cubicBezTo>
                  <a:close/>
                  <a:moveTo>
                    <a:pt x="65611" y="32240"/>
                  </a:moveTo>
                  <a:cubicBezTo>
                    <a:pt x="65603" y="32260"/>
                    <a:pt x="65594" y="32281"/>
                    <a:pt x="65585" y="32304"/>
                  </a:cubicBezTo>
                  <a:cubicBezTo>
                    <a:pt x="63818" y="34296"/>
                    <a:pt x="62089" y="36568"/>
                    <a:pt x="60360" y="38661"/>
                  </a:cubicBezTo>
                  <a:cubicBezTo>
                    <a:pt x="57025" y="42703"/>
                    <a:pt x="53595" y="46655"/>
                    <a:pt x="50382" y="50798"/>
                  </a:cubicBezTo>
                  <a:cubicBezTo>
                    <a:pt x="47625" y="54355"/>
                    <a:pt x="44207" y="57409"/>
                    <a:pt x="41710" y="61156"/>
                  </a:cubicBezTo>
                  <a:cubicBezTo>
                    <a:pt x="41672" y="61032"/>
                    <a:pt x="41632" y="60917"/>
                    <a:pt x="41597" y="60793"/>
                  </a:cubicBezTo>
                  <a:cubicBezTo>
                    <a:pt x="41525" y="60539"/>
                    <a:pt x="41467" y="60296"/>
                    <a:pt x="41412" y="60056"/>
                  </a:cubicBezTo>
                  <a:cubicBezTo>
                    <a:pt x="44190" y="57911"/>
                    <a:pt x="46317" y="55232"/>
                    <a:pt x="48327" y="52443"/>
                  </a:cubicBezTo>
                  <a:cubicBezTo>
                    <a:pt x="49568" y="50856"/>
                    <a:pt x="50801" y="49262"/>
                    <a:pt x="52117" y="47772"/>
                  </a:cubicBezTo>
                  <a:cubicBezTo>
                    <a:pt x="54785" y="44752"/>
                    <a:pt x="57233" y="41548"/>
                    <a:pt x="59849" y="38491"/>
                  </a:cubicBezTo>
                  <a:cubicBezTo>
                    <a:pt x="60744" y="37541"/>
                    <a:pt x="61621" y="36576"/>
                    <a:pt x="62447" y="35586"/>
                  </a:cubicBezTo>
                  <a:cubicBezTo>
                    <a:pt x="63501" y="34466"/>
                    <a:pt x="64566" y="33363"/>
                    <a:pt x="65611" y="32240"/>
                  </a:cubicBezTo>
                  <a:close/>
                  <a:moveTo>
                    <a:pt x="58804" y="54311"/>
                  </a:moveTo>
                  <a:cubicBezTo>
                    <a:pt x="58189" y="55252"/>
                    <a:pt x="57655" y="56217"/>
                    <a:pt x="57268" y="57169"/>
                  </a:cubicBezTo>
                  <a:lnTo>
                    <a:pt x="57271" y="57169"/>
                  </a:lnTo>
                  <a:cubicBezTo>
                    <a:pt x="55281" y="58307"/>
                    <a:pt x="53483" y="59719"/>
                    <a:pt x="51840" y="61333"/>
                  </a:cubicBezTo>
                  <a:cubicBezTo>
                    <a:pt x="51748" y="61425"/>
                    <a:pt x="51676" y="61520"/>
                    <a:pt x="51589" y="61613"/>
                  </a:cubicBezTo>
                  <a:cubicBezTo>
                    <a:pt x="52016" y="61081"/>
                    <a:pt x="52438" y="60541"/>
                    <a:pt x="52859" y="60004"/>
                  </a:cubicBezTo>
                  <a:cubicBezTo>
                    <a:pt x="52889" y="60072"/>
                    <a:pt x="52954" y="60110"/>
                    <a:pt x="53021" y="60110"/>
                  </a:cubicBezTo>
                  <a:cubicBezTo>
                    <a:pt x="53059" y="60110"/>
                    <a:pt x="53098" y="60097"/>
                    <a:pt x="53131" y="60071"/>
                  </a:cubicBezTo>
                  <a:cubicBezTo>
                    <a:pt x="55261" y="58350"/>
                    <a:pt x="57086" y="56378"/>
                    <a:pt x="58804" y="54311"/>
                  </a:cubicBezTo>
                  <a:close/>
                  <a:moveTo>
                    <a:pt x="55648" y="46488"/>
                  </a:moveTo>
                  <a:cubicBezTo>
                    <a:pt x="53232" y="50091"/>
                    <a:pt x="50682" y="53676"/>
                    <a:pt x="48041" y="57100"/>
                  </a:cubicBezTo>
                  <a:cubicBezTo>
                    <a:pt x="47420" y="57877"/>
                    <a:pt x="46805" y="58656"/>
                    <a:pt x="46199" y="59439"/>
                  </a:cubicBezTo>
                  <a:cubicBezTo>
                    <a:pt x="46055" y="59621"/>
                    <a:pt x="45913" y="59800"/>
                    <a:pt x="45772" y="59981"/>
                  </a:cubicBezTo>
                  <a:cubicBezTo>
                    <a:pt x="45553" y="60250"/>
                    <a:pt x="43291" y="62352"/>
                    <a:pt x="43057" y="62352"/>
                  </a:cubicBezTo>
                  <a:cubicBezTo>
                    <a:pt x="42992" y="62352"/>
                    <a:pt x="43086" y="62187"/>
                    <a:pt x="43430" y="61768"/>
                  </a:cubicBezTo>
                  <a:cubicBezTo>
                    <a:pt x="44129" y="60923"/>
                    <a:pt x="44871" y="59880"/>
                    <a:pt x="45521" y="58997"/>
                  </a:cubicBezTo>
                  <a:cubicBezTo>
                    <a:pt x="48107" y="55489"/>
                    <a:pt x="50691" y="52045"/>
                    <a:pt x="53587" y="48786"/>
                  </a:cubicBezTo>
                  <a:cubicBezTo>
                    <a:pt x="54271" y="48015"/>
                    <a:pt x="54958" y="47250"/>
                    <a:pt x="55648" y="46488"/>
                  </a:cubicBezTo>
                  <a:close/>
                  <a:moveTo>
                    <a:pt x="45590" y="58483"/>
                  </a:moveTo>
                  <a:cubicBezTo>
                    <a:pt x="44504" y="59892"/>
                    <a:pt x="43401" y="61295"/>
                    <a:pt x="42267" y="62681"/>
                  </a:cubicBezTo>
                  <a:cubicBezTo>
                    <a:pt x="42117" y="62320"/>
                    <a:pt x="41972" y="61950"/>
                    <a:pt x="41840" y="61563"/>
                  </a:cubicBezTo>
                  <a:cubicBezTo>
                    <a:pt x="43263" y="60715"/>
                    <a:pt x="44484" y="59655"/>
                    <a:pt x="45590" y="58483"/>
                  </a:cubicBezTo>
                  <a:close/>
                  <a:moveTo>
                    <a:pt x="58737" y="44504"/>
                  </a:moveTo>
                  <a:cubicBezTo>
                    <a:pt x="57556" y="46196"/>
                    <a:pt x="56381" y="47873"/>
                    <a:pt x="55123" y="49403"/>
                  </a:cubicBezTo>
                  <a:cubicBezTo>
                    <a:pt x="51308" y="54035"/>
                    <a:pt x="48203" y="59277"/>
                    <a:pt x="43809" y="63402"/>
                  </a:cubicBezTo>
                  <a:lnTo>
                    <a:pt x="43809" y="63402"/>
                  </a:lnTo>
                  <a:cubicBezTo>
                    <a:pt x="45707" y="61620"/>
                    <a:pt x="47619" y="58452"/>
                    <a:pt x="49409" y="56277"/>
                  </a:cubicBezTo>
                  <a:cubicBezTo>
                    <a:pt x="51116" y="54210"/>
                    <a:pt x="52703" y="52039"/>
                    <a:pt x="54285" y="49874"/>
                  </a:cubicBezTo>
                  <a:cubicBezTo>
                    <a:pt x="55637" y="48023"/>
                    <a:pt x="57181" y="46265"/>
                    <a:pt x="58737" y="44504"/>
                  </a:cubicBezTo>
                  <a:close/>
                  <a:moveTo>
                    <a:pt x="44571" y="61618"/>
                  </a:moveTo>
                  <a:cubicBezTo>
                    <a:pt x="43993" y="62409"/>
                    <a:pt x="43430" y="63209"/>
                    <a:pt x="42890" y="64023"/>
                  </a:cubicBezTo>
                  <a:cubicBezTo>
                    <a:pt x="42729" y="63703"/>
                    <a:pt x="42576" y="63377"/>
                    <a:pt x="42429" y="63047"/>
                  </a:cubicBezTo>
                  <a:lnTo>
                    <a:pt x="42429" y="63045"/>
                  </a:lnTo>
                  <a:cubicBezTo>
                    <a:pt x="43194" y="62655"/>
                    <a:pt x="43912" y="62176"/>
                    <a:pt x="44571" y="61618"/>
                  </a:cubicBezTo>
                  <a:close/>
                  <a:moveTo>
                    <a:pt x="48924" y="59006"/>
                  </a:moveTo>
                  <a:lnTo>
                    <a:pt x="48924" y="59006"/>
                  </a:lnTo>
                  <a:cubicBezTo>
                    <a:pt x="47530" y="61038"/>
                    <a:pt x="46159" y="63047"/>
                    <a:pt x="44579" y="64956"/>
                  </a:cubicBezTo>
                  <a:cubicBezTo>
                    <a:pt x="45676" y="63628"/>
                    <a:pt x="47284" y="61021"/>
                    <a:pt x="48705" y="59286"/>
                  </a:cubicBezTo>
                  <a:cubicBezTo>
                    <a:pt x="48780" y="59190"/>
                    <a:pt x="48849" y="59095"/>
                    <a:pt x="48924" y="59006"/>
                  </a:cubicBezTo>
                  <a:close/>
                  <a:moveTo>
                    <a:pt x="46947" y="60683"/>
                  </a:moveTo>
                  <a:lnTo>
                    <a:pt x="46947" y="60683"/>
                  </a:lnTo>
                  <a:cubicBezTo>
                    <a:pt x="45783" y="62288"/>
                    <a:pt x="44704" y="63931"/>
                    <a:pt x="43771" y="65640"/>
                  </a:cubicBezTo>
                  <a:cubicBezTo>
                    <a:pt x="43534" y="65230"/>
                    <a:pt x="43312" y="64823"/>
                    <a:pt x="43098" y="64413"/>
                  </a:cubicBezTo>
                  <a:cubicBezTo>
                    <a:pt x="44449" y="63264"/>
                    <a:pt x="45726" y="62008"/>
                    <a:pt x="46947" y="60683"/>
                  </a:cubicBezTo>
                  <a:close/>
                  <a:moveTo>
                    <a:pt x="59055" y="46557"/>
                  </a:moveTo>
                  <a:lnTo>
                    <a:pt x="59055" y="46557"/>
                  </a:lnTo>
                  <a:cubicBezTo>
                    <a:pt x="57926" y="48119"/>
                    <a:pt x="56835" y="49683"/>
                    <a:pt x="55764" y="51118"/>
                  </a:cubicBezTo>
                  <a:cubicBezTo>
                    <a:pt x="53795" y="53757"/>
                    <a:pt x="51938" y="56477"/>
                    <a:pt x="49978" y="59124"/>
                  </a:cubicBezTo>
                  <a:cubicBezTo>
                    <a:pt x="49141" y="60253"/>
                    <a:pt x="48399" y="61512"/>
                    <a:pt x="47596" y="62715"/>
                  </a:cubicBezTo>
                  <a:cubicBezTo>
                    <a:pt x="47259" y="63177"/>
                    <a:pt x="46918" y="63639"/>
                    <a:pt x="46589" y="64107"/>
                  </a:cubicBezTo>
                  <a:cubicBezTo>
                    <a:pt x="45988" y="64875"/>
                    <a:pt x="45330" y="65591"/>
                    <a:pt x="44553" y="66183"/>
                  </a:cubicBezTo>
                  <a:cubicBezTo>
                    <a:pt x="44637" y="66118"/>
                    <a:pt x="44584" y="65987"/>
                    <a:pt x="44505" y="65987"/>
                  </a:cubicBezTo>
                  <a:cubicBezTo>
                    <a:pt x="44488" y="65987"/>
                    <a:pt x="44470" y="65993"/>
                    <a:pt x="44452" y="66007"/>
                  </a:cubicBezTo>
                  <a:lnTo>
                    <a:pt x="44126" y="66249"/>
                  </a:lnTo>
                  <a:lnTo>
                    <a:pt x="44002" y="66038"/>
                  </a:lnTo>
                  <a:cubicBezTo>
                    <a:pt x="48306" y="61350"/>
                    <a:pt x="51638" y="55743"/>
                    <a:pt x="55593" y="50757"/>
                  </a:cubicBezTo>
                  <a:cubicBezTo>
                    <a:pt x="56690" y="49372"/>
                    <a:pt x="57871" y="47974"/>
                    <a:pt x="59055" y="46557"/>
                  </a:cubicBezTo>
                  <a:close/>
                  <a:moveTo>
                    <a:pt x="65829" y="39399"/>
                  </a:moveTo>
                  <a:lnTo>
                    <a:pt x="65829" y="39399"/>
                  </a:lnTo>
                  <a:cubicBezTo>
                    <a:pt x="65903" y="39825"/>
                    <a:pt x="65949" y="40262"/>
                    <a:pt x="65917" y="40647"/>
                  </a:cubicBezTo>
                  <a:cubicBezTo>
                    <a:pt x="62724" y="44894"/>
                    <a:pt x="59592" y="49181"/>
                    <a:pt x="56381" y="53411"/>
                  </a:cubicBezTo>
                  <a:cubicBezTo>
                    <a:pt x="54866" y="55316"/>
                    <a:pt x="53356" y="57230"/>
                    <a:pt x="51849" y="59159"/>
                  </a:cubicBezTo>
                  <a:cubicBezTo>
                    <a:pt x="51144" y="60025"/>
                    <a:pt x="50440" y="60891"/>
                    <a:pt x="49721" y="61745"/>
                  </a:cubicBezTo>
                  <a:cubicBezTo>
                    <a:pt x="49260" y="62294"/>
                    <a:pt x="45788" y="66515"/>
                    <a:pt x="45444" y="66515"/>
                  </a:cubicBezTo>
                  <a:cubicBezTo>
                    <a:pt x="45343" y="66515"/>
                    <a:pt x="45514" y="66148"/>
                    <a:pt x="46115" y="65210"/>
                  </a:cubicBezTo>
                  <a:cubicBezTo>
                    <a:pt x="46343" y="64849"/>
                    <a:pt x="46592" y="64500"/>
                    <a:pt x="46828" y="64144"/>
                  </a:cubicBezTo>
                  <a:cubicBezTo>
                    <a:pt x="47899" y="62909"/>
                    <a:pt x="48817" y="61506"/>
                    <a:pt x="49724" y="60123"/>
                  </a:cubicBezTo>
                  <a:cubicBezTo>
                    <a:pt x="52628" y="56332"/>
                    <a:pt x="55821" y="52703"/>
                    <a:pt x="58781" y="49019"/>
                  </a:cubicBezTo>
                  <a:cubicBezTo>
                    <a:pt x="61317" y="45868"/>
                    <a:pt x="64134" y="43095"/>
                    <a:pt x="65829" y="39399"/>
                  </a:cubicBezTo>
                  <a:close/>
                  <a:moveTo>
                    <a:pt x="45887" y="65129"/>
                  </a:moveTo>
                  <a:lnTo>
                    <a:pt x="45887" y="65129"/>
                  </a:lnTo>
                  <a:cubicBezTo>
                    <a:pt x="45448" y="65773"/>
                    <a:pt x="45021" y="66422"/>
                    <a:pt x="44605" y="67086"/>
                  </a:cubicBezTo>
                  <a:lnTo>
                    <a:pt x="44605" y="67083"/>
                  </a:lnTo>
                  <a:cubicBezTo>
                    <a:pt x="44478" y="66861"/>
                    <a:pt x="44354" y="66647"/>
                    <a:pt x="44230" y="66434"/>
                  </a:cubicBezTo>
                  <a:cubicBezTo>
                    <a:pt x="44833" y="66061"/>
                    <a:pt x="45376" y="65614"/>
                    <a:pt x="45887" y="65129"/>
                  </a:cubicBezTo>
                  <a:close/>
                  <a:moveTo>
                    <a:pt x="65103" y="42544"/>
                  </a:moveTo>
                  <a:cubicBezTo>
                    <a:pt x="64863" y="43263"/>
                    <a:pt x="64621" y="43982"/>
                    <a:pt x="64381" y="44698"/>
                  </a:cubicBezTo>
                  <a:cubicBezTo>
                    <a:pt x="61745" y="48581"/>
                    <a:pt x="58449" y="52065"/>
                    <a:pt x="55665" y="55856"/>
                  </a:cubicBezTo>
                  <a:cubicBezTo>
                    <a:pt x="53694" y="58538"/>
                    <a:pt x="51673" y="61177"/>
                    <a:pt x="49528" y="63723"/>
                  </a:cubicBezTo>
                  <a:cubicBezTo>
                    <a:pt x="49214" y="64093"/>
                    <a:pt x="46444" y="67302"/>
                    <a:pt x="46232" y="67302"/>
                  </a:cubicBezTo>
                  <a:cubicBezTo>
                    <a:pt x="46163" y="67302"/>
                    <a:pt x="46367" y="66960"/>
                    <a:pt x="47019" y="66064"/>
                  </a:cubicBezTo>
                  <a:cubicBezTo>
                    <a:pt x="52854" y="58050"/>
                    <a:pt x="59678" y="50850"/>
                    <a:pt x="65103" y="42544"/>
                  </a:cubicBezTo>
                  <a:close/>
                  <a:moveTo>
                    <a:pt x="48589" y="63431"/>
                  </a:moveTo>
                  <a:cubicBezTo>
                    <a:pt x="47429" y="64979"/>
                    <a:pt x="46288" y="66535"/>
                    <a:pt x="45191" y="68100"/>
                  </a:cubicBezTo>
                  <a:cubicBezTo>
                    <a:pt x="45076" y="67906"/>
                    <a:pt x="44963" y="67716"/>
                    <a:pt x="44857" y="67525"/>
                  </a:cubicBezTo>
                  <a:cubicBezTo>
                    <a:pt x="46133" y="66186"/>
                    <a:pt x="47377" y="64820"/>
                    <a:pt x="48589" y="63431"/>
                  </a:cubicBezTo>
                  <a:close/>
                  <a:moveTo>
                    <a:pt x="51130" y="62173"/>
                  </a:moveTo>
                  <a:lnTo>
                    <a:pt x="51130" y="62173"/>
                  </a:lnTo>
                  <a:cubicBezTo>
                    <a:pt x="50045" y="63665"/>
                    <a:pt x="49926" y="65272"/>
                    <a:pt x="49883" y="67266"/>
                  </a:cubicBezTo>
                  <a:lnTo>
                    <a:pt x="49883" y="67266"/>
                  </a:lnTo>
                  <a:cubicBezTo>
                    <a:pt x="49853" y="67243"/>
                    <a:pt x="49817" y="67231"/>
                    <a:pt x="49781" y="67231"/>
                  </a:cubicBezTo>
                  <a:cubicBezTo>
                    <a:pt x="49741" y="67231"/>
                    <a:pt x="49701" y="67245"/>
                    <a:pt x="49669" y="67274"/>
                  </a:cubicBezTo>
                  <a:cubicBezTo>
                    <a:pt x="49453" y="67491"/>
                    <a:pt x="49245" y="67721"/>
                    <a:pt x="49048" y="67961"/>
                  </a:cubicBezTo>
                  <a:cubicBezTo>
                    <a:pt x="49274" y="67551"/>
                    <a:pt x="49484" y="67133"/>
                    <a:pt x="49635" y="66682"/>
                  </a:cubicBezTo>
                  <a:cubicBezTo>
                    <a:pt x="49674" y="66557"/>
                    <a:pt x="49563" y="66456"/>
                    <a:pt x="49452" y="66456"/>
                  </a:cubicBezTo>
                  <a:cubicBezTo>
                    <a:pt x="49409" y="66456"/>
                    <a:pt x="49366" y="66471"/>
                    <a:pt x="49331" y="66506"/>
                  </a:cubicBezTo>
                  <a:cubicBezTo>
                    <a:pt x="48587" y="67274"/>
                    <a:pt x="47908" y="68103"/>
                    <a:pt x="47198" y="68902"/>
                  </a:cubicBezTo>
                  <a:cubicBezTo>
                    <a:pt x="48234" y="67343"/>
                    <a:pt x="49372" y="65851"/>
                    <a:pt x="50140" y="64133"/>
                  </a:cubicBezTo>
                  <a:cubicBezTo>
                    <a:pt x="50201" y="63997"/>
                    <a:pt x="50105" y="63889"/>
                    <a:pt x="49998" y="63889"/>
                  </a:cubicBezTo>
                  <a:cubicBezTo>
                    <a:pt x="49949" y="63889"/>
                    <a:pt x="49897" y="63912"/>
                    <a:pt x="49857" y="63965"/>
                  </a:cubicBezTo>
                  <a:cubicBezTo>
                    <a:pt x="48549" y="65675"/>
                    <a:pt x="47123" y="67277"/>
                    <a:pt x="45708" y="68896"/>
                  </a:cubicBezTo>
                  <a:cubicBezTo>
                    <a:pt x="45601" y="68746"/>
                    <a:pt x="45492" y="68596"/>
                    <a:pt x="45396" y="68437"/>
                  </a:cubicBezTo>
                  <a:cubicBezTo>
                    <a:pt x="47466" y="66477"/>
                    <a:pt x="49343" y="64361"/>
                    <a:pt x="51130" y="62173"/>
                  </a:cubicBezTo>
                  <a:close/>
                  <a:moveTo>
                    <a:pt x="49886" y="67516"/>
                  </a:moveTo>
                  <a:lnTo>
                    <a:pt x="49886" y="67516"/>
                  </a:lnTo>
                  <a:cubicBezTo>
                    <a:pt x="49966" y="68641"/>
                    <a:pt x="49425" y="69325"/>
                    <a:pt x="48261" y="69568"/>
                  </a:cubicBezTo>
                  <a:lnTo>
                    <a:pt x="48261" y="69568"/>
                  </a:lnTo>
                  <a:cubicBezTo>
                    <a:pt x="48809" y="68890"/>
                    <a:pt x="49355" y="68209"/>
                    <a:pt x="49886" y="67516"/>
                  </a:cubicBezTo>
                  <a:close/>
                  <a:moveTo>
                    <a:pt x="49109" y="65377"/>
                  </a:moveTo>
                  <a:cubicBezTo>
                    <a:pt x="48249" y="66832"/>
                    <a:pt x="47207" y="68178"/>
                    <a:pt x="46320" y="69618"/>
                  </a:cubicBezTo>
                  <a:cubicBezTo>
                    <a:pt x="46133" y="69442"/>
                    <a:pt x="45962" y="69249"/>
                    <a:pt x="45806" y="69044"/>
                  </a:cubicBezTo>
                  <a:lnTo>
                    <a:pt x="45809" y="69041"/>
                  </a:lnTo>
                  <a:cubicBezTo>
                    <a:pt x="45844" y="69000"/>
                    <a:pt x="45879" y="68954"/>
                    <a:pt x="45916" y="68911"/>
                  </a:cubicBezTo>
                  <a:lnTo>
                    <a:pt x="45916" y="68908"/>
                  </a:lnTo>
                  <a:cubicBezTo>
                    <a:pt x="46112" y="68755"/>
                    <a:pt x="46346" y="68562"/>
                    <a:pt x="46421" y="68481"/>
                  </a:cubicBezTo>
                  <a:cubicBezTo>
                    <a:pt x="46857" y="68013"/>
                    <a:pt x="47284" y="67542"/>
                    <a:pt x="47706" y="67063"/>
                  </a:cubicBezTo>
                  <a:cubicBezTo>
                    <a:pt x="48191" y="66518"/>
                    <a:pt x="48644" y="65943"/>
                    <a:pt x="49109" y="65377"/>
                  </a:cubicBezTo>
                  <a:close/>
                  <a:moveTo>
                    <a:pt x="48884" y="67528"/>
                  </a:moveTo>
                  <a:lnTo>
                    <a:pt x="48884" y="67528"/>
                  </a:lnTo>
                  <a:cubicBezTo>
                    <a:pt x="48511" y="68253"/>
                    <a:pt x="48050" y="68934"/>
                    <a:pt x="47657" y="69653"/>
                  </a:cubicBezTo>
                  <a:cubicBezTo>
                    <a:pt x="47471" y="69667"/>
                    <a:pt x="47280" y="69674"/>
                    <a:pt x="47091" y="69674"/>
                  </a:cubicBezTo>
                  <a:cubicBezTo>
                    <a:pt x="47055" y="69674"/>
                    <a:pt x="47018" y="69674"/>
                    <a:pt x="46981" y="69673"/>
                  </a:cubicBezTo>
                  <a:lnTo>
                    <a:pt x="46984" y="69670"/>
                  </a:lnTo>
                  <a:cubicBezTo>
                    <a:pt x="47637" y="68974"/>
                    <a:pt x="48249" y="68241"/>
                    <a:pt x="48884" y="67528"/>
                  </a:cubicBezTo>
                  <a:close/>
                  <a:moveTo>
                    <a:pt x="56030" y="1"/>
                  </a:moveTo>
                  <a:cubicBezTo>
                    <a:pt x="52889" y="1"/>
                    <a:pt x="49939" y="1620"/>
                    <a:pt x="50763" y="4375"/>
                  </a:cubicBezTo>
                  <a:cubicBezTo>
                    <a:pt x="49929" y="5218"/>
                    <a:pt x="49118" y="6095"/>
                    <a:pt x="48330" y="6999"/>
                  </a:cubicBezTo>
                  <a:cubicBezTo>
                    <a:pt x="48162" y="7172"/>
                    <a:pt x="47989" y="7346"/>
                    <a:pt x="47827" y="7522"/>
                  </a:cubicBezTo>
                  <a:cubicBezTo>
                    <a:pt x="47599" y="7767"/>
                    <a:pt x="47374" y="8012"/>
                    <a:pt x="47146" y="8261"/>
                  </a:cubicBezTo>
                  <a:cubicBezTo>
                    <a:pt x="48093" y="7034"/>
                    <a:pt x="49020" y="5789"/>
                    <a:pt x="49883" y="4502"/>
                  </a:cubicBezTo>
                  <a:cubicBezTo>
                    <a:pt x="49941" y="4560"/>
                    <a:pt x="49998" y="4617"/>
                    <a:pt x="50053" y="4672"/>
                  </a:cubicBezTo>
                  <a:cubicBezTo>
                    <a:pt x="50084" y="4704"/>
                    <a:pt x="50119" y="4718"/>
                    <a:pt x="50154" y="4718"/>
                  </a:cubicBezTo>
                  <a:cubicBezTo>
                    <a:pt x="50254" y="4718"/>
                    <a:pt x="50345" y="4601"/>
                    <a:pt x="50287" y="4493"/>
                  </a:cubicBezTo>
                  <a:cubicBezTo>
                    <a:pt x="49949" y="3835"/>
                    <a:pt x="49253" y="3278"/>
                    <a:pt x="48497" y="3035"/>
                  </a:cubicBezTo>
                  <a:cubicBezTo>
                    <a:pt x="48462" y="3005"/>
                    <a:pt x="48418" y="2988"/>
                    <a:pt x="48372" y="2988"/>
                  </a:cubicBezTo>
                  <a:cubicBezTo>
                    <a:pt x="48366" y="2988"/>
                    <a:pt x="48359" y="2988"/>
                    <a:pt x="48353" y="2989"/>
                  </a:cubicBezTo>
                  <a:cubicBezTo>
                    <a:pt x="48153" y="2937"/>
                    <a:pt x="47951" y="2908"/>
                    <a:pt x="47744" y="2905"/>
                  </a:cubicBezTo>
                  <a:cubicBezTo>
                    <a:pt x="47711" y="2845"/>
                    <a:pt x="47651" y="2815"/>
                    <a:pt x="47592" y="2815"/>
                  </a:cubicBezTo>
                  <a:cubicBezTo>
                    <a:pt x="47537" y="2815"/>
                    <a:pt x="47482" y="2841"/>
                    <a:pt x="47449" y="2894"/>
                  </a:cubicBezTo>
                  <a:cubicBezTo>
                    <a:pt x="47438" y="2911"/>
                    <a:pt x="47423" y="2928"/>
                    <a:pt x="47412" y="2943"/>
                  </a:cubicBezTo>
                  <a:cubicBezTo>
                    <a:pt x="47172" y="2986"/>
                    <a:pt x="46938" y="3053"/>
                    <a:pt x="46722" y="3194"/>
                  </a:cubicBezTo>
                  <a:cubicBezTo>
                    <a:pt x="46527" y="3318"/>
                    <a:pt x="46202" y="3928"/>
                    <a:pt x="45956" y="3928"/>
                  </a:cubicBezTo>
                  <a:cubicBezTo>
                    <a:pt x="45950" y="3928"/>
                    <a:pt x="45945" y="3928"/>
                    <a:pt x="45939" y="3927"/>
                  </a:cubicBezTo>
                  <a:cubicBezTo>
                    <a:pt x="45894" y="3921"/>
                    <a:pt x="45848" y="3918"/>
                    <a:pt x="45802" y="3918"/>
                  </a:cubicBezTo>
                  <a:cubicBezTo>
                    <a:pt x="45586" y="3918"/>
                    <a:pt x="45373" y="3986"/>
                    <a:pt x="45191" y="4112"/>
                  </a:cubicBezTo>
                  <a:cubicBezTo>
                    <a:pt x="44819" y="4381"/>
                    <a:pt x="44851" y="5108"/>
                    <a:pt x="44813" y="5550"/>
                  </a:cubicBezTo>
                  <a:cubicBezTo>
                    <a:pt x="44735" y="5478"/>
                    <a:pt x="44663" y="5397"/>
                    <a:pt x="44579" y="5330"/>
                  </a:cubicBezTo>
                  <a:cubicBezTo>
                    <a:pt x="44545" y="5303"/>
                    <a:pt x="44508" y="5292"/>
                    <a:pt x="44472" y="5292"/>
                  </a:cubicBezTo>
                  <a:cubicBezTo>
                    <a:pt x="44338" y="5292"/>
                    <a:pt x="44223" y="5449"/>
                    <a:pt x="44348" y="5558"/>
                  </a:cubicBezTo>
                  <a:cubicBezTo>
                    <a:pt x="44894" y="6035"/>
                    <a:pt x="45318" y="6592"/>
                    <a:pt x="45720" y="7190"/>
                  </a:cubicBezTo>
                  <a:cubicBezTo>
                    <a:pt x="45947" y="7526"/>
                    <a:pt x="46197" y="7719"/>
                    <a:pt x="46136" y="7719"/>
                  </a:cubicBezTo>
                  <a:cubicBezTo>
                    <a:pt x="46109" y="7719"/>
                    <a:pt x="46024" y="7682"/>
                    <a:pt x="45853" y="7605"/>
                  </a:cubicBezTo>
                  <a:cubicBezTo>
                    <a:pt x="45134" y="7279"/>
                    <a:pt x="44377" y="7031"/>
                    <a:pt x="43604" y="6869"/>
                  </a:cubicBezTo>
                  <a:cubicBezTo>
                    <a:pt x="43386" y="6822"/>
                    <a:pt x="43155" y="6792"/>
                    <a:pt x="42931" y="6792"/>
                  </a:cubicBezTo>
                  <a:cubicBezTo>
                    <a:pt x="42352" y="6792"/>
                    <a:pt x="41822" y="6997"/>
                    <a:pt x="41695" y="7660"/>
                  </a:cubicBezTo>
                  <a:cubicBezTo>
                    <a:pt x="41635" y="7981"/>
                    <a:pt x="41770" y="8399"/>
                    <a:pt x="41909" y="8714"/>
                  </a:cubicBezTo>
                  <a:cubicBezTo>
                    <a:pt x="41851" y="8659"/>
                    <a:pt x="41782" y="8604"/>
                    <a:pt x="41707" y="8547"/>
                  </a:cubicBezTo>
                  <a:cubicBezTo>
                    <a:pt x="41689" y="8529"/>
                    <a:pt x="41669" y="8512"/>
                    <a:pt x="41646" y="8503"/>
                  </a:cubicBezTo>
                  <a:cubicBezTo>
                    <a:pt x="41447" y="8359"/>
                    <a:pt x="41219" y="8223"/>
                    <a:pt x="41031" y="8154"/>
                  </a:cubicBezTo>
                  <a:cubicBezTo>
                    <a:pt x="40608" y="8000"/>
                    <a:pt x="40192" y="7933"/>
                    <a:pt x="39782" y="7933"/>
                  </a:cubicBezTo>
                  <a:cubicBezTo>
                    <a:pt x="38319" y="7933"/>
                    <a:pt x="36941" y="8782"/>
                    <a:pt x="35656" y="9519"/>
                  </a:cubicBezTo>
                  <a:cubicBezTo>
                    <a:pt x="35627" y="9485"/>
                    <a:pt x="35604" y="9447"/>
                    <a:pt x="35572" y="9413"/>
                  </a:cubicBezTo>
                  <a:cubicBezTo>
                    <a:pt x="35578" y="9404"/>
                    <a:pt x="35583" y="9395"/>
                    <a:pt x="35589" y="9387"/>
                  </a:cubicBezTo>
                  <a:cubicBezTo>
                    <a:pt x="35670" y="9260"/>
                    <a:pt x="35562" y="9153"/>
                    <a:pt x="35445" y="9153"/>
                  </a:cubicBezTo>
                  <a:cubicBezTo>
                    <a:pt x="35424" y="9153"/>
                    <a:pt x="35402" y="9157"/>
                    <a:pt x="35381" y="9164"/>
                  </a:cubicBezTo>
                  <a:cubicBezTo>
                    <a:pt x="35188" y="8910"/>
                    <a:pt x="35009" y="8653"/>
                    <a:pt x="34844" y="8396"/>
                  </a:cubicBezTo>
                  <a:cubicBezTo>
                    <a:pt x="34891" y="8284"/>
                    <a:pt x="34801" y="8168"/>
                    <a:pt x="34694" y="8160"/>
                  </a:cubicBezTo>
                  <a:cubicBezTo>
                    <a:pt x="33935" y="6921"/>
                    <a:pt x="33395" y="5706"/>
                    <a:pt x="32364" y="4773"/>
                  </a:cubicBezTo>
                  <a:cubicBezTo>
                    <a:pt x="32364" y="4686"/>
                    <a:pt x="32292" y="4618"/>
                    <a:pt x="32207" y="4618"/>
                  </a:cubicBezTo>
                  <a:cubicBezTo>
                    <a:pt x="32199" y="4618"/>
                    <a:pt x="32191" y="4619"/>
                    <a:pt x="32183" y="4620"/>
                  </a:cubicBezTo>
                  <a:cubicBezTo>
                    <a:pt x="32004" y="4470"/>
                    <a:pt x="31813" y="4332"/>
                    <a:pt x="31614" y="4207"/>
                  </a:cubicBezTo>
                  <a:cubicBezTo>
                    <a:pt x="31680" y="4085"/>
                    <a:pt x="31564" y="3950"/>
                    <a:pt x="31446" y="3950"/>
                  </a:cubicBezTo>
                  <a:cubicBezTo>
                    <a:pt x="31405" y="3950"/>
                    <a:pt x="31364" y="3967"/>
                    <a:pt x="31331" y="4005"/>
                  </a:cubicBezTo>
                  <a:cubicBezTo>
                    <a:pt x="31325" y="4014"/>
                    <a:pt x="31316" y="4023"/>
                    <a:pt x="31308" y="4034"/>
                  </a:cubicBezTo>
                  <a:cubicBezTo>
                    <a:pt x="31111" y="3927"/>
                    <a:pt x="30912" y="3832"/>
                    <a:pt x="30704" y="3748"/>
                  </a:cubicBezTo>
                  <a:cubicBezTo>
                    <a:pt x="30035" y="3477"/>
                    <a:pt x="29258" y="3370"/>
                    <a:pt x="28444" y="3359"/>
                  </a:cubicBezTo>
                  <a:cubicBezTo>
                    <a:pt x="28407" y="3326"/>
                    <a:pt x="28361" y="3305"/>
                    <a:pt x="28316" y="3305"/>
                  </a:cubicBezTo>
                  <a:cubicBezTo>
                    <a:pt x="28277" y="3305"/>
                    <a:pt x="28240" y="3321"/>
                    <a:pt x="28210" y="3359"/>
                  </a:cubicBezTo>
                  <a:cubicBezTo>
                    <a:pt x="26795" y="3370"/>
                    <a:pt x="25280" y="3662"/>
                    <a:pt x="23926" y="4031"/>
                  </a:cubicBezTo>
                  <a:cubicBezTo>
                    <a:pt x="23890" y="3992"/>
                    <a:pt x="23840" y="3965"/>
                    <a:pt x="23790" y="3965"/>
                  </a:cubicBezTo>
                  <a:cubicBezTo>
                    <a:pt x="23755" y="3965"/>
                    <a:pt x="23721" y="3979"/>
                    <a:pt x="23692" y="4011"/>
                  </a:cubicBezTo>
                  <a:cubicBezTo>
                    <a:pt x="23657" y="4049"/>
                    <a:pt x="23623" y="4089"/>
                    <a:pt x="23588" y="4127"/>
                  </a:cubicBezTo>
                  <a:cubicBezTo>
                    <a:pt x="23094" y="4268"/>
                    <a:pt x="22618" y="4412"/>
                    <a:pt x="22194" y="4551"/>
                  </a:cubicBezTo>
                  <a:cubicBezTo>
                    <a:pt x="22110" y="4580"/>
                    <a:pt x="22015" y="4614"/>
                    <a:pt x="21925" y="4643"/>
                  </a:cubicBezTo>
                  <a:cubicBezTo>
                    <a:pt x="21908" y="4555"/>
                    <a:pt x="21832" y="4501"/>
                    <a:pt x="21753" y="4501"/>
                  </a:cubicBezTo>
                  <a:cubicBezTo>
                    <a:pt x="21712" y="4501"/>
                    <a:pt x="21671" y="4515"/>
                    <a:pt x="21636" y="4545"/>
                  </a:cubicBezTo>
                  <a:cubicBezTo>
                    <a:pt x="21506" y="4652"/>
                    <a:pt x="21382" y="4767"/>
                    <a:pt x="21252" y="4874"/>
                  </a:cubicBezTo>
                  <a:cubicBezTo>
                    <a:pt x="17407" y="6225"/>
                    <a:pt x="11050" y="8936"/>
                    <a:pt x="10123" y="12848"/>
                  </a:cubicBezTo>
                  <a:cubicBezTo>
                    <a:pt x="10100" y="12938"/>
                    <a:pt x="10155" y="13033"/>
                    <a:pt x="10244" y="13059"/>
                  </a:cubicBezTo>
                  <a:cubicBezTo>
                    <a:pt x="11803" y="14017"/>
                    <a:pt x="12493" y="15276"/>
                    <a:pt x="12311" y="16835"/>
                  </a:cubicBezTo>
                  <a:cubicBezTo>
                    <a:pt x="12311" y="16914"/>
                    <a:pt x="12378" y="17006"/>
                    <a:pt x="12466" y="17006"/>
                  </a:cubicBezTo>
                  <a:cubicBezTo>
                    <a:pt x="12471" y="17006"/>
                    <a:pt x="12476" y="17006"/>
                    <a:pt x="12482" y="17005"/>
                  </a:cubicBezTo>
                  <a:cubicBezTo>
                    <a:pt x="12543" y="16998"/>
                    <a:pt x="12602" y="16994"/>
                    <a:pt x="12660" y="16994"/>
                  </a:cubicBezTo>
                  <a:cubicBezTo>
                    <a:pt x="13880" y="16994"/>
                    <a:pt x="14436" y="18635"/>
                    <a:pt x="14970" y="20360"/>
                  </a:cubicBezTo>
                  <a:cubicBezTo>
                    <a:pt x="14962" y="20383"/>
                    <a:pt x="14947" y="20406"/>
                    <a:pt x="14938" y="20429"/>
                  </a:cubicBezTo>
                  <a:cubicBezTo>
                    <a:pt x="14889" y="20528"/>
                    <a:pt x="14953" y="20646"/>
                    <a:pt x="15063" y="20658"/>
                  </a:cubicBezTo>
                  <a:cubicBezTo>
                    <a:pt x="15424" y="21824"/>
                    <a:pt x="15796" y="22990"/>
                    <a:pt x="16373" y="23677"/>
                  </a:cubicBezTo>
                  <a:cubicBezTo>
                    <a:pt x="16386" y="23692"/>
                    <a:pt x="16403" y="23699"/>
                    <a:pt x="16419" y="23699"/>
                  </a:cubicBezTo>
                  <a:cubicBezTo>
                    <a:pt x="16469" y="23699"/>
                    <a:pt x="16520" y="23641"/>
                    <a:pt x="16483" y="23591"/>
                  </a:cubicBezTo>
                  <a:cubicBezTo>
                    <a:pt x="16189" y="23178"/>
                    <a:pt x="15940" y="22730"/>
                    <a:pt x="15744" y="22263"/>
                  </a:cubicBezTo>
                  <a:lnTo>
                    <a:pt x="15744" y="22263"/>
                  </a:lnTo>
                  <a:cubicBezTo>
                    <a:pt x="15771" y="22286"/>
                    <a:pt x="15806" y="22298"/>
                    <a:pt x="15840" y="22298"/>
                  </a:cubicBezTo>
                  <a:cubicBezTo>
                    <a:pt x="15882" y="22298"/>
                    <a:pt x="15923" y="22280"/>
                    <a:pt x="15952" y="22245"/>
                  </a:cubicBezTo>
                  <a:cubicBezTo>
                    <a:pt x="16460" y="21703"/>
                    <a:pt x="16951" y="21148"/>
                    <a:pt x="17433" y="20591"/>
                  </a:cubicBezTo>
                  <a:lnTo>
                    <a:pt x="17433" y="20591"/>
                  </a:lnTo>
                  <a:cubicBezTo>
                    <a:pt x="16994" y="21350"/>
                    <a:pt x="16610" y="22133"/>
                    <a:pt x="16318" y="22944"/>
                  </a:cubicBezTo>
                  <a:cubicBezTo>
                    <a:pt x="16277" y="23062"/>
                    <a:pt x="16378" y="23146"/>
                    <a:pt x="16480" y="23146"/>
                  </a:cubicBezTo>
                  <a:cubicBezTo>
                    <a:pt x="16520" y="23146"/>
                    <a:pt x="16561" y="23132"/>
                    <a:pt x="16593" y="23103"/>
                  </a:cubicBezTo>
                  <a:cubicBezTo>
                    <a:pt x="17387" y="22381"/>
                    <a:pt x="18143" y="21604"/>
                    <a:pt x="18871" y="20793"/>
                  </a:cubicBezTo>
                  <a:lnTo>
                    <a:pt x="18871" y="20793"/>
                  </a:lnTo>
                  <a:cubicBezTo>
                    <a:pt x="18241" y="21746"/>
                    <a:pt x="17621" y="22696"/>
                    <a:pt x="17008" y="23646"/>
                  </a:cubicBezTo>
                  <a:cubicBezTo>
                    <a:pt x="17003" y="23625"/>
                    <a:pt x="17006" y="23608"/>
                    <a:pt x="17000" y="23588"/>
                  </a:cubicBezTo>
                  <a:cubicBezTo>
                    <a:pt x="16986" y="23516"/>
                    <a:pt x="16924" y="23484"/>
                    <a:pt x="16861" y="23484"/>
                  </a:cubicBezTo>
                  <a:cubicBezTo>
                    <a:pt x="16782" y="23484"/>
                    <a:pt x="16701" y="23535"/>
                    <a:pt x="16711" y="23625"/>
                  </a:cubicBezTo>
                  <a:cubicBezTo>
                    <a:pt x="16731" y="23790"/>
                    <a:pt x="16728" y="23954"/>
                    <a:pt x="16700" y="24119"/>
                  </a:cubicBezTo>
                  <a:cubicBezTo>
                    <a:pt x="16512" y="24411"/>
                    <a:pt x="16327" y="24699"/>
                    <a:pt x="16142" y="24991"/>
                  </a:cubicBezTo>
                  <a:cubicBezTo>
                    <a:pt x="15455" y="25505"/>
                    <a:pt x="14451" y="25672"/>
                    <a:pt x="14754" y="26798"/>
                  </a:cubicBezTo>
                  <a:cubicBezTo>
                    <a:pt x="14849" y="27145"/>
                    <a:pt x="14976" y="27480"/>
                    <a:pt x="15135" y="27803"/>
                  </a:cubicBezTo>
                  <a:cubicBezTo>
                    <a:pt x="15164" y="27863"/>
                    <a:pt x="15207" y="27970"/>
                    <a:pt x="15250" y="28092"/>
                  </a:cubicBezTo>
                  <a:cubicBezTo>
                    <a:pt x="15224" y="28172"/>
                    <a:pt x="15259" y="28262"/>
                    <a:pt x="15331" y="28308"/>
                  </a:cubicBezTo>
                  <a:cubicBezTo>
                    <a:pt x="15415" y="28551"/>
                    <a:pt x="15504" y="28828"/>
                    <a:pt x="15582" y="29079"/>
                  </a:cubicBezTo>
                  <a:cubicBezTo>
                    <a:pt x="15559" y="29142"/>
                    <a:pt x="15579" y="29215"/>
                    <a:pt x="15637" y="29255"/>
                  </a:cubicBezTo>
                  <a:cubicBezTo>
                    <a:pt x="15716" y="29537"/>
                    <a:pt x="15763" y="29744"/>
                    <a:pt x="15733" y="29744"/>
                  </a:cubicBezTo>
                  <a:cubicBezTo>
                    <a:pt x="15730" y="29744"/>
                    <a:pt x="15726" y="29742"/>
                    <a:pt x="15721" y="29737"/>
                  </a:cubicBezTo>
                  <a:cubicBezTo>
                    <a:pt x="14996" y="29064"/>
                    <a:pt x="14101" y="28782"/>
                    <a:pt x="13137" y="28727"/>
                  </a:cubicBezTo>
                  <a:cubicBezTo>
                    <a:pt x="13134" y="28726"/>
                    <a:pt x="13131" y="28726"/>
                    <a:pt x="13128" y="28726"/>
                  </a:cubicBezTo>
                  <a:cubicBezTo>
                    <a:pt x="13043" y="28726"/>
                    <a:pt x="12987" y="28804"/>
                    <a:pt x="12981" y="28883"/>
                  </a:cubicBezTo>
                  <a:cubicBezTo>
                    <a:pt x="12921" y="29707"/>
                    <a:pt x="13015" y="30240"/>
                    <a:pt x="12508" y="30240"/>
                  </a:cubicBezTo>
                  <a:cubicBezTo>
                    <a:pt x="12478" y="30240"/>
                    <a:pt x="12445" y="30238"/>
                    <a:pt x="12409" y="30234"/>
                  </a:cubicBezTo>
                  <a:cubicBezTo>
                    <a:pt x="12377" y="30184"/>
                    <a:pt x="12324" y="30152"/>
                    <a:pt x="12269" y="30152"/>
                  </a:cubicBezTo>
                  <a:cubicBezTo>
                    <a:pt x="12238" y="30152"/>
                    <a:pt x="12205" y="30163"/>
                    <a:pt x="12176" y="30188"/>
                  </a:cubicBezTo>
                  <a:cubicBezTo>
                    <a:pt x="12109" y="30167"/>
                    <a:pt x="12051" y="30159"/>
                    <a:pt x="11974" y="30130"/>
                  </a:cubicBezTo>
                  <a:cubicBezTo>
                    <a:pt x="11354" y="29917"/>
                    <a:pt x="10734" y="29803"/>
                    <a:pt x="10098" y="29803"/>
                  </a:cubicBezTo>
                  <a:cubicBezTo>
                    <a:pt x="9872" y="29803"/>
                    <a:pt x="9644" y="29817"/>
                    <a:pt x="9413" y="29847"/>
                  </a:cubicBezTo>
                  <a:cubicBezTo>
                    <a:pt x="9303" y="29861"/>
                    <a:pt x="9242" y="29977"/>
                    <a:pt x="9320" y="30066"/>
                  </a:cubicBezTo>
                  <a:cubicBezTo>
                    <a:pt x="9488" y="30263"/>
                    <a:pt x="9647" y="30468"/>
                    <a:pt x="9794" y="30681"/>
                  </a:cubicBezTo>
                  <a:cubicBezTo>
                    <a:pt x="9797" y="30696"/>
                    <a:pt x="9814" y="30701"/>
                    <a:pt x="9820" y="30716"/>
                  </a:cubicBezTo>
                  <a:cubicBezTo>
                    <a:pt x="10025" y="31002"/>
                    <a:pt x="10227" y="31290"/>
                    <a:pt x="10458" y="31559"/>
                  </a:cubicBezTo>
                  <a:cubicBezTo>
                    <a:pt x="10471" y="31574"/>
                    <a:pt x="10486" y="31580"/>
                    <a:pt x="10503" y="31580"/>
                  </a:cubicBezTo>
                  <a:cubicBezTo>
                    <a:pt x="10553" y="31580"/>
                    <a:pt x="10605" y="31520"/>
                    <a:pt x="10568" y="31472"/>
                  </a:cubicBezTo>
                  <a:cubicBezTo>
                    <a:pt x="10556" y="31458"/>
                    <a:pt x="10518" y="31409"/>
                    <a:pt x="10472" y="31348"/>
                  </a:cubicBezTo>
                  <a:cubicBezTo>
                    <a:pt x="10510" y="31342"/>
                    <a:pt x="10544" y="31328"/>
                    <a:pt x="10570" y="31305"/>
                  </a:cubicBezTo>
                  <a:cubicBezTo>
                    <a:pt x="10637" y="31253"/>
                    <a:pt x="10703" y="31204"/>
                    <a:pt x="10770" y="31155"/>
                  </a:cubicBezTo>
                  <a:lnTo>
                    <a:pt x="10770" y="31155"/>
                  </a:lnTo>
                  <a:cubicBezTo>
                    <a:pt x="10709" y="32116"/>
                    <a:pt x="10374" y="32405"/>
                    <a:pt x="9906" y="32416"/>
                  </a:cubicBezTo>
                  <a:cubicBezTo>
                    <a:pt x="9874" y="32395"/>
                    <a:pt x="9838" y="32384"/>
                    <a:pt x="9803" y="32384"/>
                  </a:cubicBezTo>
                  <a:cubicBezTo>
                    <a:pt x="9771" y="32384"/>
                    <a:pt x="9739" y="32393"/>
                    <a:pt x="9710" y="32411"/>
                  </a:cubicBezTo>
                  <a:cubicBezTo>
                    <a:pt x="9248" y="32361"/>
                    <a:pt x="8694" y="32130"/>
                    <a:pt x="8151" y="32029"/>
                  </a:cubicBezTo>
                  <a:cubicBezTo>
                    <a:pt x="8145" y="32027"/>
                    <a:pt x="8142" y="32018"/>
                    <a:pt x="8134" y="32018"/>
                  </a:cubicBezTo>
                  <a:cubicBezTo>
                    <a:pt x="8132" y="32017"/>
                    <a:pt x="8130" y="32017"/>
                    <a:pt x="8129" y="32017"/>
                  </a:cubicBezTo>
                  <a:cubicBezTo>
                    <a:pt x="8122" y="32017"/>
                    <a:pt x="8114" y="32021"/>
                    <a:pt x="8105" y="32021"/>
                  </a:cubicBezTo>
                  <a:cubicBezTo>
                    <a:pt x="7960" y="31995"/>
                    <a:pt x="7816" y="31978"/>
                    <a:pt x="7675" y="31978"/>
                  </a:cubicBezTo>
                  <a:cubicBezTo>
                    <a:pt x="7579" y="31978"/>
                    <a:pt x="7486" y="31986"/>
                    <a:pt x="7395" y="32003"/>
                  </a:cubicBezTo>
                  <a:cubicBezTo>
                    <a:pt x="6878" y="32102"/>
                    <a:pt x="5997" y="32543"/>
                    <a:pt x="6237" y="33181"/>
                  </a:cubicBezTo>
                  <a:cubicBezTo>
                    <a:pt x="6324" y="33415"/>
                    <a:pt x="6534" y="33637"/>
                    <a:pt x="6716" y="33842"/>
                  </a:cubicBezTo>
                  <a:cubicBezTo>
                    <a:pt x="6685" y="33892"/>
                    <a:pt x="6653" y="33944"/>
                    <a:pt x="6621" y="33993"/>
                  </a:cubicBezTo>
                  <a:cubicBezTo>
                    <a:pt x="6539" y="34112"/>
                    <a:pt x="6654" y="34269"/>
                    <a:pt x="6781" y="34269"/>
                  </a:cubicBezTo>
                  <a:cubicBezTo>
                    <a:pt x="6811" y="34269"/>
                    <a:pt x="6841" y="34261"/>
                    <a:pt x="6869" y="34241"/>
                  </a:cubicBezTo>
                  <a:cubicBezTo>
                    <a:pt x="6901" y="34221"/>
                    <a:pt x="6927" y="34195"/>
                    <a:pt x="6956" y="34174"/>
                  </a:cubicBezTo>
                  <a:cubicBezTo>
                    <a:pt x="7086" y="34379"/>
                    <a:pt x="7175" y="34610"/>
                    <a:pt x="7216" y="34850"/>
                  </a:cubicBezTo>
                  <a:cubicBezTo>
                    <a:pt x="7187" y="34905"/>
                    <a:pt x="7155" y="34951"/>
                    <a:pt x="7126" y="35006"/>
                  </a:cubicBezTo>
                  <a:cubicBezTo>
                    <a:pt x="7093" y="35072"/>
                    <a:pt x="7143" y="35146"/>
                    <a:pt x="7211" y="35146"/>
                  </a:cubicBezTo>
                  <a:cubicBezTo>
                    <a:pt x="7220" y="35146"/>
                    <a:pt x="7230" y="35144"/>
                    <a:pt x="7239" y="35142"/>
                  </a:cubicBezTo>
                  <a:lnTo>
                    <a:pt x="7239" y="35142"/>
                  </a:lnTo>
                  <a:cubicBezTo>
                    <a:pt x="7248" y="35370"/>
                    <a:pt x="7236" y="35598"/>
                    <a:pt x="7201" y="35826"/>
                  </a:cubicBezTo>
                  <a:cubicBezTo>
                    <a:pt x="7198" y="35845"/>
                    <a:pt x="7187" y="35854"/>
                    <a:pt x="7168" y="35854"/>
                  </a:cubicBezTo>
                  <a:cubicBezTo>
                    <a:pt x="6972" y="35854"/>
                    <a:pt x="6004" y="34900"/>
                    <a:pt x="5917" y="34818"/>
                  </a:cubicBezTo>
                  <a:cubicBezTo>
                    <a:pt x="4813" y="33776"/>
                    <a:pt x="3606" y="33350"/>
                    <a:pt x="2205" y="33350"/>
                  </a:cubicBezTo>
                  <a:cubicBezTo>
                    <a:pt x="2020" y="33350"/>
                    <a:pt x="1831" y="33357"/>
                    <a:pt x="1638" y="33372"/>
                  </a:cubicBezTo>
                  <a:lnTo>
                    <a:pt x="1638" y="33369"/>
                  </a:lnTo>
                  <a:cubicBezTo>
                    <a:pt x="1659" y="33267"/>
                    <a:pt x="1579" y="33182"/>
                    <a:pt x="1492" y="33182"/>
                  </a:cubicBezTo>
                  <a:cubicBezTo>
                    <a:pt x="1458" y="33182"/>
                    <a:pt x="1423" y="33195"/>
                    <a:pt x="1393" y="33225"/>
                  </a:cubicBezTo>
                  <a:cubicBezTo>
                    <a:pt x="827" y="33773"/>
                    <a:pt x="965" y="33516"/>
                    <a:pt x="755" y="34163"/>
                  </a:cubicBezTo>
                  <a:cubicBezTo>
                    <a:pt x="734" y="34232"/>
                    <a:pt x="800" y="34288"/>
                    <a:pt x="860" y="34288"/>
                  </a:cubicBezTo>
                  <a:cubicBezTo>
                    <a:pt x="891" y="34288"/>
                    <a:pt x="921" y="34273"/>
                    <a:pt x="937" y="34238"/>
                  </a:cubicBezTo>
                  <a:lnTo>
                    <a:pt x="937" y="34238"/>
                  </a:lnTo>
                  <a:cubicBezTo>
                    <a:pt x="899" y="34394"/>
                    <a:pt x="859" y="34547"/>
                    <a:pt x="821" y="34700"/>
                  </a:cubicBezTo>
                  <a:cubicBezTo>
                    <a:pt x="711" y="34356"/>
                    <a:pt x="564" y="34039"/>
                    <a:pt x="319" y="33811"/>
                  </a:cubicBezTo>
                  <a:cubicBezTo>
                    <a:pt x="286" y="33780"/>
                    <a:pt x="250" y="33767"/>
                    <a:pt x="216" y="33767"/>
                  </a:cubicBezTo>
                  <a:cubicBezTo>
                    <a:pt x="100" y="33767"/>
                    <a:pt x="0" y="33915"/>
                    <a:pt x="105" y="34021"/>
                  </a:cubicBezTo>
                  <a:cubicBezTo>
                    <a:pt x="1058" y="35015"/>
                    <a:pt x="411" y="36545"/>
                    <a:pt x="1511" y="37393"/>
                  </a:cubicBezTo>
                  <a:cubicBezTo>
                    <a:pt x="2495" y="38156"/>
                    <a:pt x="3647" y="38759"/>
                    <a:pt x="4739" y="39351"/>
                  </a:cubicBezTo>
                  <a:cubicBezTo>
                    <a:pt x="4814" y="39394"/>
                    <a:pt x="4900" y="39414"/>
                    <a:pt x="4978" y="39452"/>
                  </a:cubicBezTo>
                  <a:cubicBezTo>
                    <a:pt x="5017" y="39519"/>
                    <a:pt x="5087" y="39558"/>
                    <a:pt x="5160" y="39558"/>
                  </a:cubicBezTo>
                  <a:cubicBezTo>
                    <a:pt x="5176" y="39558"/>
                    <a:pt x="5191" y="39556"/>
                    <a:pt x="5206" y="39553"/>
                  </a:cubicBezTo>
                  <a:cubicBezTo>
                    <a:pt x="5989" y="39899"/>
                    <a:pt x="6884" y="40099"/>
                    <a:pt x="7825" y="40208"/>
                  </a:cubicBezTo>
                  <a:cubicBezTo>
                    <a:pt x="7862" y="40265"/>
                    <a:pt x="7923" y="40305"/>
                    <a:pt x="7983" y="40305"/>
                  </a:cubicBezTo>
                  <a:cubicBezTo>
                    <a:pt x="8022" y="40305"/>
                    <a:pt x="8060" y="40288"/>
                    <a:pt x="8091" y="40249"/>
                  </a:cubicBezTo>
                  <a:lnTo>
                    <a:pt x="8102" y="40234"/>
                  </a:lnTo>
                  <a:cubicBezTo>
                    <a:pt x="8694" y="40292"/>
                    <a:pt x="9302" y="40317"/>
                    <a:pt x="9915" y="40317"/>
                  </a:cubicBezTo>
                  <a:cubicBezTo>
                    <a:pt x="11853" y="40317"/>
                    <a:pt x="13825" y="40075"/>
                    <a:pt x="15400" y="39908"/>
                  </a:cubicBezTo>
                  <a:cubicBezTo>
                    <a:pt x="15816" y="39853"/>
                    <a:pt x="16226" y="39775"/>
                    <a:pt x="16633" y="39680"/>
                  </a:cubicBezTo>
                  <a:cubicBezTo>
                    <a:pt x="16673" y="39745"/>
                    <a:pt x="16742" y="39779"/>
                    <a:pt x="16810" y="39779"/>
                  </a:cubicBezTo>
                  <a:cubicBezTo>
                    <a:pt x="16875" y="39779"/>
                    <a:pt x="16940" y="39749"/>
                    <a:pt x="16982" y="39689"/>
                  </a:cubicBezTo>
                  <a:cubicBezTo>
                    <a:pt x="17017" y="39645"/>
                    <a:pt x="17052" y="39605"/>
                    <a:pt x="17086" y="39562"/>
                  </a:cubicBezTo>
                  <a:cubicBezTo>
                    <a:pt x="18209" y="39250"/>
                    <a:pt x="19387" y="38722"/>
                    <a:pt x="18937" y="37951"/>
                  </a:cubicBezTo>
                  <a:cubicBezTo>
                    <a:pt x="18579" y="37344"/>
                    <a:pt x="17901" y="37090"/>
                    <a:pt x="17101" y="36986"/>
                  </a:cubicBezTo>
                  <a:cubicBezTo>
                    <a:pt x="17092" y="36884"/>
                    <a:pt x="17004" y="36791"/>
                    <a:pt x="16906" y="36791"/>
                  </a:cubicBezTo>
                  <a:cubicBezTo>
                    <a:pt x="16874" y="36791"/>
                    <a:pt x="16841" y="36801"/>
                    <a:pt x="16809" y="36825"/>
                  </a:cubicBezTo>
                  <a:cubicBezTo>
                    <a:pt x="16754" y="36862"/>
                    <a:pt x="16711" y="36906"/>
                    <a:pt x="16659" y="36946"/>
                  </a:cubicBezTo>
                  <a:cubicBezTo>
                    <a:pt x="16285" y="36920"/>
                    <a:pt x="15895" y="36916"/>
                    <a:pt x="15505" y="36916"/>
                  </a:cubicBezTo>
                  <a:cubicBezTo>
                    <a:pt x="15350" y="36916"/>
                    <a:pt x="15195" y="36917"/>
                    <a:pt x="15041" y="36917"/>
                  </a:cubicBezTo>
                  <a:cubicBezTo>
                    <a:pt x="13126" y="36917"/>
                    <a:pt x="11418" y="36826"/>
                    <a:pt x="12121" y="34382"/>
                  </a:cubicBezTo>
                  <a:cubicBezTo>
                    <a:pt x="12138" y="34320"/>
                    <a:pt x="12090" y="34281"/>
                    <a:pt x="12042" y="34281"/>
                  </a:cubicBezTo>
                  <a:cubicBezTo>
                    <a:pt x="12010" y="34281"/>
                    <a:pt x="11978" y="34298"/>
                    <a:pt x="11965" y="34339"/>
                  </a:cubicBezTo>
                  <a:cubicBezTo>
                    <a:pt x="11769" y="34922"/>
                    <a:pt x="11327" y="36227"/>
                    <a:pt x="11832" y="36865"/>
                  </a:cubicBezTo>
                  <a:cubicBezTo>
                    <a:pt x="11408" y="37275"/>
                    <a:pt x="10998" y="37691"/>
                    <a:pt x="10599" y="38133"/>
                  </a:cubicBezTo>
                  <a:cubicBezTo>
                    <a:pt x="10597" y="38138"/>
                    <a:pt x="10591" y="38141"/>
                    <a:pt x="10588" y="38146"/>
                  </a:cubicBezTo>
                  <a:lnTo>
                    <a:pt x="10588" y="38146"/>
                  </a:lnTo>
                  <a:cubicBezTo>
                    <a:pt x="10969" y="37442"/>
                    <a:pt x="11313" y="36729"/>
                    <a:pt x="11590" y="35967"/>
                  </a:cubicBezTo>
                  <a:cubicBezTo>
                    <a:pt x="11635" y="35839"/>
                    <a:pt x="11523" y="35743"/>
                    <a:pt x="11410" y="35743"/>
                  </a:cubicBezTo>
                  <a:cubicBezTo>
                    <a:pt x="11366" y="35743"/>
                    <a:pt x="11321" y="35758"/>
                    <a:pt x="11286" y="35791"/>
                  </a:cubicBezTo>
                  <a:cubicBezTo>
                    <a:pt x="11038" y="36028"/>
                    <a:pt x="10804" y="36273"/>
                    <a:pt x="10570" y="36522"/>
                  </a:cubicBezTo>
                  <a:cubicBezTo>
                    <a:pt x="10874" y="35927"/>
                    <a:pt x="11154" y="35321"/>
                    <a:pt x="11367" y="34671"/>
                  </a:cubicBezTo>
                  <a:cubicBezTo>
                    <a:pt x="11412" y="34540"/>
                    <a:pt x="11310" y="34457"/>
                    <a:pt x="11203" y="34457"/>
                  </a:cubicBezTo>
                  <a:cubicBezTo>
                    <a:pt x="11145" y="34457"/>
                    <a:pt x="11085" y="34482"/>
                    <a:pt x="11047" y="34535"/>
                  </a:cubicBezTo>
                  <a:cubicBezTo>
                    <a:pt x="9834" y="36204"/>
                    <a:pt x="8804" y="38037"/>
                    <a:pt x="7126" y="39244"/>
                  </a:cubicBezTo>
                  <a:cubicBezTo>
                    <a:pt x="8752" y="37353"/>
                    <a:pt x="10348" y="35445"/>
                    <a:pt x="11867" y="33464"/>
                  </a:cubicBezTo>
                  <a:cubicBezTo>
                    <a:pt x="12054" y="33222"/>
                    <a:pt x="12242" y="32959"/>
                    <a:pt x="12427" y="32693"/>
                  </a:cubicBezTo>
                  <a:lnTo>
                    <a:pt x="12427" y="32693"/>
                  </a:lnTo>
                  <a:cubicBezTo>
                    <a:pt x="12167" y="33086"/>
                    <a:pt x="11910" y="33482"/>
                    <a:pt x="11670" y="33877"/>
                  </a:cubicBezTo>
                  <a:cubicBezTo>
                    <a:pt x="11581" y="34027"/>
                    <a:pt x="11713" y="34177"/>
                    <a:pt x="11853" y="34177"/>
                  </a:cubicBezTo>
                  <a:cubicBezTo>
                    <a:pt x="11900" y="34177"/>
                    <a:pt x="11947" y="34160"/>
                    <a:pt x="11988" y="34123"/>
                  </a:cubicBezTo>
                  <a:cubicBezTo>
                    <a:pt x="11997" y="34114"/>
                    <a:pt x="12002" y="34105"/>
                    <a:pt x="12011" y="34097"/>
                  </a:cubicBezTo>
                  <a:cubicBezTo>
                    <a:pt x="12020" y="34098"/>
                    <a:pt x="12028" y="34098"/>
                    <a:pt x="12037" y="34098"/>
                  </a:cubicBezTo>
                  <a:cubicBezTo>
                    <a:pt x="12045" y="34098"/>
                    <a:pt x="12053" y="34098"/>
                    <a:pt x="12060" y="34099"/>
                  </a:cubicBezTo>
                  <a:cubicBezTo>
                    <a:pt x="12069" y="34159"/>
                    <a:pt x="12110" y="34212"/>
                    <a:pt x="12165" y="34212"/>
                  </a:cubicBezTo>
                  <a:cubicBezTo>
                    <a:pt x="12186" y="34212"/>
                    <a:pt x="12207" y="34205"/>
                    <a:pt x="12230" y="34189"/>
                  </a:cubicBezTo>
                  <a:cubicBezTo>
                    <a:pt x="12256" y="34172"/>
                    <a:pt x="12294" y="34140"/>
                    <a:pt x="12329" y="34114"/>
                  </a:cubicBezTo>
                  <a:cubicBezTo>
                    <a:pt x="12457" y="34122"/>
                    <a:pt x="12586" y="34126"/>
                    <a:pt x="12715" y="34126"/>
                  </a:cubicBezTo>
                  <a:cubicBezTo>
                    <a:pt x="12991" y="34126"/>
                    <a:pt x="13267" y="34107"/>
                    <a:pt x="13541" y="34068"/>
                  </a:cubicBezTo>
                  <a:cubicBezTo>
                    <a:pt x="13642" y="34053"/>
                    <a:pt x="13735" y="34045"/>
                    <a:pt x="13830" y="34036"/>
                  </a:cubicBezTo>
                  <a:cubicBezTo>
                    <a:pt x="13862" y="34110"/>
                    <a:pt x="13933" y="34150"/>
                    <a:pt x="14004" y="34150"/>
                  </a:cubicBezTo>
                  <a:cubicBezTo>
                    <a:pt x="14061" y="34150"/>
                    <a:pt x="14118" y="34124"/>
                    <a:pt x="14156" y="34071"/>
                  </a:cubicBezTo>
                  <a:cubicBezTo>
                    <a:pt x="14171" y="34047"/>
                    <a:pt x="14185" y="34024"/>
                    <a:pt x="14202" y="34001"/>
                  </a:cubicBezTo>
                  <a:cubicBezTo>
                    <a:pt x="14342" y="33992"/>
                    <a:pt x="14475" y="33987"/>
                    <a:pt x="14605" y="33987"/>
                  </a:cubicBezTo>
                  <a:cubicBezTo>
                    <a:pt x="15423" y="33987"/>
                    <a:pt x="16084" y="34174"/>
                    <a:pt x="16971" y="34625"/>
                  </a:cubicBezTo>
                  <a:cubicBezTo>
                    <a:pt x="17092" y="34688"/>
                    <a:pt x="17205" y="34749"/>
                    <a:pt x="17314" y="34804"/>
                  </a:cubicBezTo>
                  <a:cubicBezTo>
                    <a:pt x="17340" y="34861"/>
                    <a:pt x="17397" y="34895"/>
                    <a:pt x="17458" y="34895"/>
                  </a:cubicBezTo>
                  <a:cubicBezTo>
                    <a:pt x="17465" y="34895"/>
                    <a:pt x="17472" y="34894"/>
                    <a:pt x="17479" y="34893"/>
                  </a:cubicBezTo>
                  <a:cubicBezTo>
                    <a:pt x="17684" y="35006"/>
                    <a:pt x="17898" y="35110"/>
                    <a:pt x="18117" y="35199"/>
                  </a:cubicBezTo>
                  <a:cubicBezTo>
                    <a:pt x="18120" y="35202"/>
                    <a:pt x="18123" y="35202"/>
                    <a:pt x="18129" y="35202"/>
                  </a:cubicBezTo>
                  <a:cubicBezTo>
                    <a:pt x="18345" y="35286"/>
                    <a:pt x="18557" y="35336"/>
                    <a:pt x="18794" y="35336"/>
                  </a:cubicBezTo>
                  <a:cubicBezTo>
                    <a:pt x="19058" y="35336"/>
                    <a:pt x="19352" y="35274"/>
                    <a:pt x="19719" y="35127"/>
                  </a:cubicBezTo>
                  <a:cubicBezTo>
                    <a:pt x="21602" y="34379"/>
                    <a:pt x="21509" y="32364"/>
                    <a:pt x="20279" y="31279"/>
                  </a:cubicBezTo>
                  <a:cubicBezTo>
                    <a:pt x="20288" y="31261"/>
                    <a:pt x="20300" y="31244"/>
                    <a:pt x="20305" y="31224"/>
                  </a:cubicBezTo>
                  <a:cubicBezTo>
                    <a:pt x="20351" y="31109"/>
                    <a:pt x="20241" y="31010"/>
                    <a:pt x="20136" y="31010"/>
                  </a:cubicBezTo>
                  <a:cubicBezTo>
                    <a:pt x="20095" y="31010"/>
                    <a:pt x="20055" y="31025"/>
                    <a:pt x="20025" y="31059"/>
                  </a:cubicBezTo>
                  <a:cubicBezTo>
                    <a:pt x="20023" y="31062"/>
                    <a:pt x="20020" y="31068"/>
                    <a:pt x="20017" y="31074"/>
                  </a:cubicBezTo>
                  <a:cubicBezTo>
                    <a:pt x="19962" y="31036"/>
                    <a:pt x="19910" y="30996"/>
                    <a:pt x="19852" y="30961"/>
                  </a:cubicBezTo>
                  <a:cubicBezTo>
                    <a:pt x="19913" y="30854"/>
                    <a:pt x="19973" y="30748"/>
                    <a:pt x="20034" y="30644"/>
                  </a:cubicBezTo>
                  <a:cubicBezTo>
                    <a:pt x="22153" y="30265"/>
                    <a:pt x="23022" y="27742"/>
                    <a:pt x="23646" y="25958"/>
                  </a:cubicBezTo>
                  <a:cubicBezTo>
                    <a:pt x="24122" y="24587"/>
                    <a:pt x="24604" y="23198"/>
                    <a:pt x="25029" y="21809"/>
                  </a:cubicBezTo>
                  <a:cubicBezTo>
                    <a:pt x="25297" y="20920"/>
                    <a:pt x="25384" y="19757"/>
                    <a:pt x="26458" y="19350"/>
                  </a:cubicBezTo>
                  <a:cubicBezTo>
                    <a:pt x="26744" y="19241"/>
                    <a:pt x="27038" y="19191"/>
                    <a:pt x="27330" y="19191"/>
                  </a:cubicBezTo>
                  <a:cubicBezTo>
                    <a:pt x="29057" y="19191"/>
                    <a:pt x="30742" y="20928"/>
                    <a:pt x="30728" y="22528"/>
                  </a:cubicBezTo>
                  <a:cubicBezTo>
                    <a:pt x="30728" y="22627"/>
                    <a:pt x="30793" y="22669"/>
                    <a:pt x="30865" y="22669"/>
                  </a:cubicBezTo>
                  <a:cubicBezTo>
                    <a:pt x="30884" y="22669"/>
                    <a:pt x="30903" y="22666"/>
                    <a:pt x="30921" y="22661"/>
                  </a:cubicBezTo>
                  <a:lnTo>
                    <a:pt x="30921" y="22661"/>
                  </a:lnTo>
                  <a:cubicBezTo>
                    <a:pt x="30817" y="22808"/>
                    <a:pt x="30713" y="22956"/>
                    <a:pt x="30612" y="23106"/>
                  </a:cubicBezTo>
                  <a:cubicBezTo>
                    <a:pt x="26954" y="24292"/>
                    <a:pt x="25765" y="25895"/>
                    <a:pt x="26100" y="29757"/>
                  </a:cubicBezTo>
                  <a:cubicBezTo>
                    <a:pt x="26137" y="30188"/>
                    <a:pt x="26198" y="30615"/>
                    <a:pt x="26282" y="31036"/>
                  </a:cubicBezTo>
                  <a:cubicBezTo>
                    <a:pt x="26270" y="31057"/>
                    <a:pt x="26258" y="31074"/>
                    <a:pt x="26250" y="31094"/>
                  </a:cubicBezTo>
                  <a:cubicBezTo>
                    <a:pt x="26204" y="31184"/>
                    <a:pt x="26250" y="31296"/>
                    <a:pt x="26348" y="31328"/>
                  </a:cubicBezTo>
                  <a:cubicBezTo>
                    <a:pt x="26374" y="31449"/>
                    <a:pt x="26411" y="31559"/>
                    <a:pt x="26446" y="31674"/>
                  </a:cubicBezTo>
                  <a:cubicBezTo>
                    <a:pt x="26406" y="31747"/>
                    <a:pt x="26362" y="31819"/>
                    <a:pt x="26325" y="31891"/>
                  </a:cubicBezTo>
                  <a:cubicBezTo>
                    <a:pt x="26295" y="31951"/>
                    <a:pt x="26345" y="32018"/>
                    <a:pt x="26399" y="32018"/>
                  </a:cubicBezTo>
                  <a:cubicBezTo>
                    <a:pt x="26417" y="32018"/>
                    <a:pt x="26436" y="32010"/>
                    <a:pt x="26452" y="31992"/>
                  </a:cubicBezTo>
                  <a:lnTo>
                    <a:pt x="26515" y="31923"/>
                  </a:lnTo>
                  <a:cubicBezTo>
                    <a:pt x="26712" y="32526"/>
                    <a:pt x="26983" y="33028"/>
                    <a:pt x="27350" y="33450"/>
                  </a:cubicBezTo>
                  <a:lnTo>
                    <a:pt x="27338" y="33473"/>
                  </a:lnTo>
                  <a:cubicBezTo>
                    <a:pt x="27271" y="33591"/>
                    <a:pt x="27370" y="33691"/>
                    <a:pt x="27473" y="33691"/>
                  </a:cubicBezTo>
                  <a:cubicBezTo>
                    <a:pt x="27498" y="33691"/>
                    <a:pt x="27523" y="33685"/>
                    <a:pt x="27546" y="33672"/>
                  </a:cubicBezTo>
                  <a:cubicBezTo>
                    <a:pt x="27933" y="34053"/>
                    <a:pt x="28424" y="34356"/>
                    <a:pt x="29021" y="34616"/>
                  </a:cubicBezTo>
                  <a:cubicBezTo>
                    <a:pt x="28998" y="34668"/>
                    <a:pt x="28972" y="34711"/>
                    <a:pt x="28949" y="34761"/>
                  </a:cubicBezTo>
                  <a:cubicBezTo>
                    <a:pt x="28895" y="34878"/>
                    <a:pt x="28974" y="35002"/>
                    <a:pt x="29086" y="35002"/>
                  </a:cubicBezTo>
                  <a:cubicBezTo>
                    <a:pt x="29112" y="35002"/>
                    <a:pt x="29140" y="34995"/>
                    <a:pt x="29169" y="34980"/>
                  </a:cubicBezTo>
                  <a:cubicBezTo>
                    <a:pt x="29272" y="34928"/>
                    <a:pt x="29359" y="34862"/>
                    <a:pt x="29457" y="34801"/>
                  </a:cubicBezTo>
                  <a:cubicBezTo>
                    <a:pt x="29714" y="34893"/>
                    <a:pt x="29988" y="34980"/>
                    <a:pt x="30286" y="35061"/>
                  </a:cubicBezTo>
                  <a:cubicBezTo>
                    <a:pt x="33259" y="35863"/>
                    <a:pt x="35145" y="37061"/>
                    <a:pt x="36372" y="39054"/>
                  </a:cubicBezTo>
                  <a:cubicBezTo>
                    <a:pt x="36377" y="39105"/>
                    <a:pt x="36406" y="39152"/>
                    <a:pt x="36450" y="39178"/>
                  </a:cubicBezTo>
                  <a:cubicBezTo>
                    <a:pt x="36900" y="39934"/>
                    <a:pt x="37258" y="40800"/>
                    <a:pt x="37547" y="41805"/>
                  </a:cubicBezTo>
                  <a:cubicBezTo>
                    <a:pt x="37500" y="41863"/>
                    <a:pt x="37454" y="41920"/>
                    <a:pt x="37408" y="41978"/>
                  </a:cubicBezTo>
                  <a:cubicBezTo>
                    <a:pt x="37352" y="42052"/>
                    <a:pt x="37388" y="42185"/>
                    <a:pt x="37482" y="42185"/>
                  </a:cubicBezTo>
                  <a:cubicBezTo>
                    <a:pt x="37494" y="42185"/>
                    <a:pt x="37508" y="42183"/>
                    <a:pt x="37524" y="42177"/>
                  </a:cubicBezTo>
                  <a:cubicBezTo>
                    <a:pt x="37561" y="42163"/>
                    <a:pt x="37593" y="42143"/>
                    <a:pt x="37630" y="42128"/>
                  </a:cubicBezTo>
                  <a:cubicBezTo>
                    <a:pt x="37694" y="42371"/>
                    <a:pt x="37760" y="42607"/>
                    <a:pt x="37815" y="42864"/>
                  </a:cubicBezTo>
                  <a:cubicBezTo>
                    <a:pt x="38014" y="43762"/>
                    <a:pt x="38566" y="45194"/>
                    <a:pt x="38984" y="46603"/>
                  </a:cubicBezTo>
                  <a:cubicBezTo>
                    <a:pt x="38918" y="46672"/>
                    <a:pt x="38860" y="46744"/>
                    <a:pt x="38794" y="46811"/>
                  </a:cubicBezTo>
                  <a:cubicBezTo>
                    <a:pt x="38694" y="46913"/>
                    <a:pt x="38791" y="47056"/>
                    <a:pt x="38900" y="47056"/>
                  </a:cubicBezTo>
                  <a:cubicBezTo>
                    <a:pt x="38932" y="47056"/>
                    <a:pt x="38966" y="47044"/>
                    <a:pt x="38996" y="47013"/>
                  </a:cubicBezTo>
                  <a:cubicBezTo>
                    <a:pt x="39022" y="46984"/>
                    <a:pt x="39048" y="46952"/>
                    <a:pt x="39077" y="46923"/>
                  </a:cubicBezTo>
                  <a:cubicBezTo>
                    <a:pt x="39134" y="47134"/>
                    <a:pt x="39184" y="47339"/>
                    <a:pt x="39233" y="47544"/>
                  </a:cubicBezTo>
                  <a:cubicBezTo>
                    <a:pt x="39120" y="47660"/>
                    <a:pt x="39013" y="47775"/>
                    <a:pt x="38901" y="47888"/>
                  </a:cubicBezTo>
                  <a:cubicBezTo>
                    <a:pt x="38819" y="47971"/>
                    <a:pt x="38881" y="48138"/>
                    <a:pt x="38991" y="48138"/>
                  </a:cubicBezTo>
                  <a:cubicBezTo>
                    <a:pt x="39006" y="48138"/>
                    <a:pt x="39022" y="48134"/>
                    <a:pt x="39039" y="48127"/>
                  </a:cubicBezTo>
                  <a:cubicBezTo>
                    <a:pt x="39143" y="48084"/>
                    <a:pt x="39236" y="48026"/>
                    <a:pt x="39337" y="47980"/>
                  </a:cubicBezTo>
                  <a:cubicBezTo>
                    <a:pt x="39527" y="48898"/>
                    <a:pt x="39588" y="49721"/>
                    <a:pt x="39342" y="50261"/>
                  </a:cubicBezTo>
                  <a:cubicBezTo>
                    <a:pt x="38595" y="51905"/>
                    <a:pt x="40324" y="52654"/>
                    <a:pt x="41728" y="52654"/>
                  </a:cubicBezTo>
                  <a:cubicBezTo>
                    <a:pt x="42033" y="52654"/>
                    <a:pt x="42322" y="52619"/>
                    <a:pt x="42567" y="52550"/>
                  </a:cubicBezTo>
                  <a:lnTo>
                    <a:pt x="42567" y="52550"/>
                  </a:lnTo>
                  <a:cubicBezTo>
                    <a:pt x="42356" y="53486"/>
                    <a:pt x="41840" y="54259"/>
                    <a:pt x="41392" y="55071"/>
                  </a:cubicBezTo>
                  <a:cubicBezTo>
                    <a:pt x="41320" y="55157"/>
                    <a:pt x="41239" y="55238"/>
                    <a:pt x="41167" y="55328"/>
                  </a:cubicBezTo>
                  <a:cubicBezTo>
                    <a:pt x="41124" y="55377"/>
                    <a:pt x="41121" y="55455"/>
                    <a:pt x="41164" y="55507"/>
                  </a:cubicBezTo>
                  <a:cubicBezTo>
                    <a:pt x="40994" y="55841"/>
                    <a:pt x="40858" y="56197"/>
                    <a:pt x="40763" y="56563"/>
                  </a:cubicBezTo>
                  <a:cubicBezTo>
                    <a:pt x="40592" y="57236"/>
                    <a:pt x="40636" y="57984"/>
                    <a:pt x="40757" y="58728"/>
                  </a:cubicBezTo>
                  <a:cubicBezTo>
                    <a:pt x="40745" y="58740"/>
                    <a:pt x="40734" y="58754"/>
                    <a:pt x="40725" y="58766"/>
                  </a:cubicBezTo>
                  <a:cubicBezTo>
                    <a:pt x="40644" y="58855"/>
                    <a:pt x="40693" y="59000"/>
                    <a:pt x="40812" y="59020"/>
                  </a:cubicBezTo>
                  <a:cubicBezTo>
                    <a:pt x="40875" y="59355"/>
                    <a:pt x="40948" y="59684"/>
                    <a:pt x="41023" y="60004"/>
                  </a:cubicBezTo>
                  <a:cubicBezTo>
                    <a:pt x="40999" y="60062"/>
                    <a:pt x="41014" y="60132"/>
                    <a:pt x="41063" y="60175"/>
                  </a:cubicBezTo>
                  <a:cubicBezTo>
                    <a:pt x="41121" y="60420"/>
                    <a:pt x="41178" y="60663"/>
                    <a:pt x="41230" y="60894"/>
                  </a:cubicBezTo>
                  <a:cubicBezTo>
                    <a:pt x="41643" y="62770"/>
                    <a:pt x="42483" y="64500"/>
                    <a:pt x="43500" y="66113"/>
                  </a:cubicBezTo>
                  <a:lnTo>
                    <a:pt x="43494" y="66122"/>
                  </a:lnTo>
                  <a:cubicBezTo>
                    <a:pt x="43438" y="66233"/>
                    <a:pt x="43521" y="66362"/>
                    <a:pt x="43643" y="66362"/>
                  </a:cubicBezTo>
                  <a:cubicBezTo>
                    <a:pt x="43648" y="66362"/>
                    <a:pt x="43653" y="66362"/>
                    <a:pt x="43658" y="66362"/>
                  </a:cubicBezTo>
                  <a:cubicBezTo>
                    <a:pt x="43866" y="66685"/>
                    <a:pt x="44077" y="67003"/>
                    <a:pt x="44296" y="67317"/>
                  </a:cubicBezTo>
                  <a:cubicBezTo>
                    <a:pt x="44325" y="67355"/>
                    <a:pt x="44351" y="67398"/>
                    <a:pt x="44377" y="67439"/>
                  </a:cubicBezTo>
                  <a:cubicBezTo>
                    <a:pt x="44270" y="67615"/>
                    <a:pt x="44155" y="67785"/>
                    <a:pt x="44048" y="67961"/>
                  </a:cubicBezTo>
                  <a:cubicBezTo>
                    <a:pt x="43983" y="68069"/>
                    <a:pt x="44079" y="68184"/>
                    <a:pt x="44180" y="68184"/>
                  </a:cubicBezTo>
                  <a:cubicBezTo>
                    <a:pt x="44214" y="68184"/>
                    <a:pt x="44249" y="68171"/>
                    <a:pt x="44279" y="68140"/>
                  </a:cubicBezTo>
                  <a:cubicBezTo>
                    <a:pt x="44389" y="68025"/>
                    <a:pt x="44496" y="67906"/>
                    <a:pt x="44602" y="67791"/>
                  </a:cubicBezTo>
                  <a:cubicBezTo>
                    <a:pt x="44724" y="67990"/>
                    <a:pt x="44845" y="68198"/>
                    <a:pt x="44966" y="68409"/>
                  </a:cubicBezTo>
                  <a:cubicBezTo>
                    <a:pt x="44946" y="68437"/>
                    <a:pt x="44923" y="68466"/>
                    <a:pt x="44903" y="68498"/>
                  </a:cubicBezTo>
                  <a:cubicBezTo>
                    <a:pt x="44825" y="68609"/>
                    <a:pt x="44931" y="68721"/>
                    <a:pt x="45040" y="68721"/>
                  </a:cubicBezTo>
                  <a:cubicBezTo>
                    <a:pt x="45073" y="68721"/>
                    <a:pt x="45105" y="68711"/>
                    <a:pt x="45134" y="68689"/>
                  </a:cubicBezTo>
                  <a:cubicBezTo>
                    <a:pt x="45235" y="68859"/>
                    <a:pt x="45339" y="69026"/>
                    <a:pt x="45448" y="69194"/>
                  </a:cubicBezTo>
                  <a:cubicBezTo>
                    <a:pt x="45396" y="69252"/>
                    <a:pt x="45344" y="69312"/>
                    <a:pt x="45292" y="69370"/>
                  </a:cubicBezTo>
                  <a:cubicBezTo>
                    <a:pt x="45231" y="69442"/>
                    <a:pt x="45298" y="69538"/>
                    <a:pt x="45365" y="69538"/>
                  </a:cubicBezTo>
                  <a:cubicBezTo>
                    <a:pt x="45387" y="69538"/>
                    <a:pt x="45408" y="69529"/>
                    <a:pt x="45425" y="69506"/>
                  </a:cubicBezTo>
                  <a:cubicBezTo>
                    <a:pt x="45469" y="69451"/>
                    <a:pt x="45515" y="69399"/>
                    <a:pt x="45558" y="69347"/>
                  </a:cubicBezTo>
                  <a:cubicBezTo>
                    <a:pt x="45717" y="69575"/>
                    <a:pt x="45896" y="69791"/>
                    <a:pt x="46089" y="69991"/>
                  </a:cubicBezTo>
                  <a:cubicBezTo>
                    <a:pt x="46046" y="70063"/>
                    <a:pt x="46000" y="70135"/>
                    <a:pt x="45959" y="70207"/>
                  </a:cubicBezTo>
                  <a:cubicBezTo>
                    <a:pt x="45882" y="70343"/>
                    <a:pt x="45994" y="70475"/>
                    <a:pt x="46117" y="70475"/>
                  </a:cubicBezTo>
                  <a:cubicBezTo>
                    <a:pt x="46159" y="70475"/>
                    <a:pt x="46202" y="70460"/>
                    <a:pt x="46239" y="70424"/>
                  </a:cubicBezTo>
                  <a:cubicBezTo>
                    <a:pt x="46294" y="70375"/>
                    <a:pt x="46343" y="70317"/>
                    <a:pt x="46398" y="70265"/>
                  </a:cubicBezTo>
                  <a:cubicBezTo>
                    <a:pt x="46491" y="70346"/>
                    <a:pt x="46589" y="70418"/>
                    <a:pt x="46690" y="70487"/>
                  </a:cubicBezTo>
                  <a:cubicBezTo>
                    <a:pt x="47228" y="70816"/>
                    <a:pt x="47744" y="70978"/>
                    <a:pt x="48208" y="70978"/>
                  </a:cubicBezTo>
                  <a:cubicBezTo>
                    <a:pt x="49125" y="70978"/>
                    <a:pt x="49842" y="70346"/>
                    <a:pt x="50137" y="69119"/>
                  </a:cubicBezTo>
                  <a:cubicBezTo>
                    <a:pt x="50807" y="66344"/>
                    <a:pt x="49819" y="64118"/>
                    <a:pt x="52100" y="61595"/>
                  </a:cubicBezTo>
                  <a:cubicBezTo>
                    <a:pt x="53500" y="60051"/>
                    <a:pt x="55241" y="58763"/>
                    <a:pt x="57066" y="57701"/>
                  </a:cubicBezTo>
                  <a:lnTo>
                    <a:pt x="57066" y="57701"/>
                  </a:lnTo>
                  <a:cubicBezTo>
                    <a:pt x="57060" y="57718"/>
                    <a:pt x="57051" y="57735"/>
                    <a:pt x="57045" y="57750"/>
                  </a:cubicBezTo>
                  <a:cubicBezTo>
                    <a:pt x="57004" y="57872"/>
                    <a:pt x="57111" y="57969"/>
                    <a:pt x="57219" y="57969"/>
                  </a:cubicBezTo>
                  <a:cubicBezTo>
                    <a:pt x="57261" y="57969"/>
                    <a:pt x="57304" y="57954"/>
                    <a:pt x="57337" y="57920"/>
                  </a:cubicBezTo>
                  <a:cubicBezTo>
                    <a:pt x="57580" y="57672"/>
                    <a:pt x="57811" y="57415"/>
                    <a:pt x="58041" y="57158"/>
                  </a:cubicBezTo>
                  <a:cubicBezTo>
                    <a:pt x="58157" y="57097"/>
                    <a:pt x="58272" y="57025"/>
                    <a:pt x="58388" y="56964"/>
                  </a:cubicBezTo>
                  <a:cubicBezTo>
                    <a:pt x="58396" y="57006"/>
                    <a:pt x="58433" y="57034"/>
                    <a:pt x="58477" y="57034"/>
                  </a:cubicBezTo>
                  <a:cubicBezTo>
                    <a:pt x="58479" y="57034"/>
                    <a:pt x="58481" y="57034"/>
                    <a:pt x="58483" y="57034"/>
                  </a:cubicBezTo>
                  <a:cubicBezTo>
                    <a:pt x="59456" y="56967"/>
                    <a:pt x="60458" y="56653"/>
                    <a:pt x="61402" y="56165"/>
                  </a:cubicBezTo>
                  <a:lnTo>
                    <a:pt x="61402" y="56165"/>
                  </a:lnTo>
                  <a:cubicBezTo>
                    <a:pt x="61359" y="56246"/>
                    <a:pt x="61307" y="56332"/>
                    <a:pt x="61263" y="56413"/>
                  </a:cubicBezTo>
                  <a:cubicBezTo>
                    <a:pt x="61195" y="56540"/>
                    <a:pt x="61313" y="56689"/>
                    <a:pt x="61431" y="56689"/>
                  </a:cubicBezTo>
                  <a:cubicBezTo>
                    <a:pt x="61471" y="56689"/>
                    <a:pt x="61511" y="56672"/>
                    <a:pt x="61543" y="56630"/>
                  </a:cubicBezTo>
                  <a:cubicBezTo>
                    <a:pt x="61800" y="56298"/>
                    <a:pt x="62054" y="55963"/>
                    <a:pt x="62311" y="55631"/>
                  </a:cubicBezTo>
                  <a:cubicBezTo>
                    <a:pt x="65894" y="53249"/>
                    <a:pt x="68238" y="48393"/>
                    <a:pt x="64517" y="45197"/>
                  </a:cubicBezTo>
                  <a:cubicBezTo>
                    <a:pt x="65432" y="44348"/>
                    <a:pt x="65854" y="41779"/>
                    <a:pt x="66668" y="41288"/>
                  </a:cubicBezTo>
                  <a:cubicBezTo>
                    <a:pt x="66743" y="41245"/>
                    <a:pt x="66769" y="41147"/>
                    <a:pt x="66726" y="41072"/>
                  </a:cubicBezTo>
                  <a:cubicBezTo>
                    <a:pt x="66610" y="40849"/>
                    <a:pt x="66509" y="40647"/>
                    <a:pt x="66417" y="40457"/>
                  </a:cubicBezTo>
                  <a:cubicBezTo>
                    <a:pt x="66425" y="40402"/>
                    <a:pt x="66399" y="40347"/>
                    <a:pt x="66353" y="40318"/>
                  </a:cubicBezTo>
                  <a:cubicBezTo>
                    <a:pt x="66142" y="39876"/>
                    <a:pt x="65995" y="39513"/>
                    <a:pt x="65909" y="39224"/>
                  </a:cubicBezTo>
                  <a:cubicBezTo>
                    <a:pt x="65963" y="39103"/>
                    <a:pt x="66027" y="38990"/>
                    <a:pt x="66079" y="38866"/>
                  </a:cubicBezTo>
                  <a:cubicBezTo>
                    <a:pt x="66120" y="38765"/>
                    <a:pt x="66030" y="38701"/>
                    <a:pt x="65942" y="38701"/>
                  </a:cubicBezTo>
                  <a:cubicBezTo>
                    <a:pt x="65907" y="38701"/>
                    <a:pt x="65871" y="38711"/>
                    <a:pt x="65845" y="38733"/>
                  </a:cubicBezTo>
                  <a:cubicBezTo>
                    <a:pt x="65833" y="38742"/>
                    <a:pt x="65825" y="38753"/>
                    <a:pt x="65813" y="38762"/>
                  </a:cubicBezTo>
                  <a:cubicBezTo>
                    <a:pt x="65735" y="37954"/>
                    <a:pt x="66382" y="37948"/>
                    <a:pt x="67289" y="37806"/>
                  </a:cubicBezTo>
                  <a:cubicBezTo>
                    <a:pt x="67381" y="37789"/>
                    <a:pt x="67418" y="37682"/>
                    <a:pt x="67404" y="37604"/>
                  </a:cubicBezTo>
                  <a:cubicBezTo>
                    <a:pt x="66887" y="35145"/>
                    <a:pt x="66090" y="33057"/>
                    <a:pt x="67254" y="30722"/>
                  </a:cubicBezTo>
                  <a:cubicBezTo>
                    <a:pt x="67336" y="30559"/>
                    <a:pt x="67049" y="27985"/>
                    <a:pt x="66940" y="27985"/>
                  </a:cubicBezTo>
                  <a:cubicBezTo>
                    <a:pt x="66934" y="27985"/>
                    <a:pt x="66929" y="27991"/>
                    <a:pt x="66925" y="28004"/>
                  </a:cubicBezTo>
                  <a:lnTo>
                    <a:pt x="66925" y="28004"/>
                  </a:lnTo>
                  <a:cubicBezTo>
                    <a:pt x="68183" y="24358"/>
                    <a:pt x="67219" y="20490"/>
                    <a:pt x="69486" y="17107"/>
                  </a:cubicBezTo>
                  <a:cubicBezTo>
                    <a:pt x="71016" y="14817"/>
                    <a:pt x="72552" y="13105"/>
                    <a:pt x="72246" y="10264"/>
                  </a:cubicBezTo>
                  <a:cubicBezTo>
                    <a:pt x="72237" y="10172"/>
                    <a:pt x="72174" y="10082"/>
                    <a:pt x="72076" y="10082"/>
                  </a:cubicBezTo>
                  <a:cubicBezTo>
                    <a:pt x="72073" y="10082"/>
                    <a:pt x="72070" y="10082"/>
                    <a:pt x="72067" y="10082"/>
                  </a:cubicBezTo>
                  <a:cubicBezTo>
                    <a:pt x="70210" y="10178"/>
                    <a:pt x="68749" y="10871"/>
                    <a:pt x="67003" y="11491"/>
                  </a:cubicBezTo>
                  <a:cubicBezTo>
                    <a:pt x="66906" y="11525"/>
                    <a:pt x="66933" y="11669"/>
                    <a:pt x="67023" y="11669"/>
                  </a:cubicBezTo>
                  <a:cubicBezTo>
                    <a:pt x="67032" y="11669"/>
                    <a:pt x="67042" y="11668"/>
                    <a:pt x="67052" y="11664"/>
                  </a:cubicBezTo>
                  <a:cubicBezTo>
                    <a:pt x="67909" y="11428"/>
                    <a:pt x="68755" y="11148"/>
                    <a:pt x="69587" y="10821"/>
                  </a:cubicBezTo>
                  <a:cubicBezTo>
                    <a:pt x="69740" y="10925"/>
                    <a:pt x="69867" y="11029"/>
                    <a:pt x="70002" y="11133"/>
                  </a:cubicBezTo>
                  <a:cubicBezTo>
                    <a:pt x="64390" y="15516"/>
                    <a:pt x="59727" y="21547"/>
                    <a:pt x="54866" y="26717"/>
                  </a:cubicBezTo>
                  <a:cubicBezTo>
                    <a:pt x="54288" y="27332"/>
                    <a:pt x="53711" y="27950"/>
                    <a:pt x="53134" y="28574"/>
                  </a:cubicBezTo>
                  <a:cubicBezTo>
                    <a:pt x="57724" y="22803"/>
                    <a:pt x="62756" y="17381"/>
                    <a:pt x="67664" y="11881"/>
                  </a:cubicBezTo>
                  <a:cubicBezTo>
                    <a:pt x="67759" y="11775"/>
                    <a:pt x="67662" y="11631"/>
                    <a:pt x="67555" y="11631"/>
                  </a:cubicBezTo>
                  <a:cubicBezTo>
                    <a:pt x="67522" y="11631"/>
                    <a:pt x="67488" y="11644"/>
                    <a:pt x="67459" y="11676"/>
                  </a:cubicBezTo>
                  <a:cubicBezTo>
                    <a:pt x="62554" y="17026"/>
                    <a:pt x="57441" y="22188"/>
                    <a:pt x="52672" y="27659"/>
                  </a:cubicBezTo>
                  <a:cubicBezTo>
                    <a:pt x="50319" y="30358"/>
                    <a:pt x="47974" y="33072"/>
                    <a:pt x="45697" y="35837"/>
                  </a:cubicBezTo>
                  <a:cubicBezTo>
                    <a:pt x="44626" y="37137"/>
                    <a:pt x="43615" y="38485"/>
                    <a:pt x="42570" y="39804"/>
                  </a:cubicBezTo>
                  <a:cubicBezTo>
                    <a:pt x="42192" y="40237"/>
                    <a:pt x="41825" y="40682"/>
                    <a:pt x="41476" y="41135"/>
                  </a:cubicBezTo>
                  <a:cubicBezTo>
                    <a:pt x="41357" y="41574"/>
                    <a:pt x="41196" y="41926"/>
                    <a:pt x="40991" y="42197"/>
                  </a:cubicBezTo>
                  <a:cubicBezTo>
                    <a:pt x="41591" y="41499"/>
                    <a:pt x="42143" y="40734"/>
                    <a:pt x="42758" y="39992"/>
                  </a:cubicBezTo>
                  <a:cubicBezTo>
                    <a:pt x="45344" y="36862"/>
                    <a:pt x="47862" y="33692"/>
                    <a:pt x="50504" y="30606"/>
                  </a:cubicBezTo>
                  <a:cubicBezTo>
                    <a:pt x="55611" y="24633"/>
                    <a:pt x="61307" y="18611"/>
                    <a:pt x="66344" y="12932"/>
                  </a:cubicBezTo>
                  <a:lnTo>
                    <a:pt x="66344" y="12932"/>
                  </a:lnTo>
                  <a:cubicBezTo>
                    <a:pt x="61474" y="18423"/>
                    <a:pt x="56529" y="23836"/>
                    <a:pt x="51953" y="29581"/>
                  </a:cubicBezTo>
                  <a:cubicBezTo>
                    <a:pt x="51526" y="30118"/>
                    <a:pt x="51118" y="30673"/>
                    <a:pt x="50700" y="31221"/>
                  </a:cubicBezTo>
                  <a:cubicBezTo>
                    <a:pt x="46537" y="35809"/>
                    <a:pt x="42460" y="40607"/>
                    <a:pt x="38880" y="45549"/>
                  </a:cubicBezTo>
                  <a:cubicBezTo>
                    <a:pt x="38869" y="45567"/>
                    <a:pt x="38875" y="45581"/>
                    <a:pt x="38872" y="45598"/>
                  </a:cubicBezTo>
                  <a:cubicBezTo>
                    <a:pt x="38719" y="45142"/>
                    <a:pt x="38574" y="44683"/>
                    <a:pt x="38430" y="44227"/>
                  </a:cubicBezTo>
                  <a:lnTo>
                    <a:pt x="38430" y="44227"/>
                  </a:lnTo>
                  <a:cubicBezTo>
                    <a:pt x="38445" y="44232"/>
                    <a:pt x="38461" y="44235"/>
                    <a:pt x="38476" y="44235"/>
                  </a:cubicBezTo>
                  <a:cubicBezTo>
                    <a:pt x="38494" y="44235"/>
                    <a:pt x="38511" y="44232"/>
                    <a:pt x="38528" y="44224"/>
                  </a:cubicBezTo>
                  <a:cubicBezTo>
                    <a:pt x="39475" y="43756"/>
                    <a:pt x="40203" y="43098"/>
                    <a:pt x="40861" y="42353"/>
                  </a:cubicBezTo>
                  <a:lnTo>
                    <a:pt x="40861" y="42353"/>
                  </a:lnTo>
                  <a:cubicBezTo>
                    <a:pt x="40543" y="42693"/>
                    <a:pt x="40143" y="42867"/>
                    <a:pt x="39651" y="42867"/>
                  </a:cubicBezTo>
                  <a:cubicBezTo>
                    <a:pt x="39562" y="42867"/>
                    <a:pt x="39469" y="42861"/>
                    <a:pt x="39374" y="42850"/>
                  </a:cubicBezTo>
                  <a:cubicBezTo>
                    <a:pt x="39856" y="42044"/>
                    <a:pt x="40387" y="41262"/>
                    <a:pt x="40945" y="40494"/>
                  </a:cubicBezTo>
                  <a:cubicBezTo>
                    <a:pt x="42677" y="38672"/>
                    <a:pt x="44273" y="36686"/>
                    <a:pt x="45821" y="34662"/>
                  </a:cubicBezTo>
                  <a:cubicBezTo>
                    <a:pt x="48240" y="32041"/>
                    <a:pt x="50763" y="29492"/>
                    <a:pt x="52957" y="26830"/>
                  </a:cubicBezTo>
                  <a:cubicBezTo>
                    <a:pt x="55276" y="24012"/>
                    <a:pt x="57634" y="21238"/>
                    <a:pt x="60109" y="18553"/>
                  </a:cubicBezTo>
                  <a:cubicBezTo>
                    <a:pt x="62158" y="16330"/>
                    <a:pt x="64370" y="14528"/>
                    <a:pt x="65845" y="11849"/>
                  </a:cubicBezTo>
                  <a:cubicBezTo>
                    <a:pt x="65897" y="11760"/>
                    <a:pt x="65831" y="11647"/>
                    <a:pt x="65727" y="11644"/>
                  </a:cubicBezTo>
                  <a:cubicBezTo>
                    <a:pt x="64996" y="11644"/>
                    <a:pt x="63729" y="13304"/>
                    <a:pt x="63270" y="13737"/>
                  </a:cubicBezTo>
                  <a:cubicBezTo>
                    <a:pt x="63166" y="13836"/>
                    <a:pt x="63071" y="13942"/>
                    <a:pt x="62967" y="14041"/>
                  </a:cubicBezTo>
                  <a:cubicBezTo>
                    <a:pt x="63925" y="12984"/>
                    <a:pt x="64797" y="11869"/>
                    <a:pt x="65464" y="10642"/>
                  </a:cubicBezTo>
                  <a:cubicBezTo>
                    <a:pt x="65646" y="11390"/>
                    <a:pt x="66012" y="12060"/>
                    <a:pt x="66806" y="12158"/>
                  </a:cubicBezTo>
                  <a:cubicBezTo>
                    <a:pt x="66812" y="12159"/>
                    <a:pt x="66817" y="12159"/>
                    <a:pt x="66822" y="12159"/>
                  </a:cubicBezTo>
                  <a:cubicBezTo>
                    <a:pt x="66952" y="12159"/>
                    <a:pt x="66995" y="11951"/>
                    <a:pt x="66879" y="11895"/>
                  </a:cubicBezTo>
                  <a:cubicBezTo>
                    <a:pt x="64563" y="10747"/>
                    <a:pt x="66607" y="4132"/>
                    <a:pt x="63347" y="4132"/>
                  </a:cubicBezTo>
                  <a:cubicBezTo>
                    <a:pt x="63132" y="4132"/>
                    <a:pt x="62893" y="4161"/>
                    <a:pt x="62629" y="4222"/>
                  </a:cubicBezTo>
                  <a:lnTo>
                    <a:pt x="62638" y="4210"/>
                  </a:lnTo>
                  <a:cubicBezTo>
                    <a:pt x="62713" y="4096"/>
                    <a:pt x="62599" y="3965"/>
                    <a:pt x="62486" y="3965"/>
                  </a:cubicBezTo>
                  <a:cubicBezTo>
                    <a:pt x="62449" y="3965"/>
                    <a:pt x="62411" y="3979"/>
                    <a:pt x="62381" y="4014"/>
                  </a:cubicBezTo>
                  <a:cubicBezTo>
                    <a:pt x="62360" y="4037"/>
                    <a:pt x="62340" y="4057"/>
                    <a:pt x="62320" y="4080"/>
                  </a:cubicBezTo>
                  <a:cubicBezTo>
                    <a:pt x="62219" y="3601"/>
                    <a:pt x="62040" y="3142"/>
                    <a:pt x="61795" y="2721"/>
                  </a:cubicBezTo>
                  <a:cubicBezTo>
                    <a:pt x="61792" y="2666"/>
                    <a:pt x="61757" y="2617"/>
                    <a:pt x="61708" y="2594"/>
                  </a:cubicBezTo>
                  <a:cubicBezTo>
                    <a:pt x="60561" y="808"/>
                    <a:pt x="58248" y="1"/>
                    <a:pt x="560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9" name="Google Shape;7762;p68">
              <a:extLst>
                <a:ext uri="{FF2B5EF4-FFF2-40B4-BE49-F238E27FC236}">
                  <a16:creationId xmlns:a16="http://schemas.microsoft.com/office/drawing/2014/main" id="{B2054DD7-70DD-3BA3-D914-BA08306FC61D}"/>
                </a:ext>
              </a:extLst>
            </p:cNvPr>
            <p:cNvSpPr/>
            <p:nvPr/>
          </p:nvSpPr>
          <p:spPr>
            <a:xfrm>
              <a:off x="1156325" y="1192300"/>
              <a:ext cx="429675" cy="394375"/>
            </a:xfrm>
            <a:custGeom>
              <a:avLst/>
              <a:gdLst/>
              <a:ahLst/>
              <a:cxnLst/>
              <a:rect l="l" t="t" r="r" b="b"/>
              <a:pathLst>
                <a:path w="17187" h="15775" extrusionOk="0">
                  <a:moveTo>
                    <a:pt x="11450" y="1377"/>
                  </a:moveTo>
                  <a:cubicBezTo>
                    <a:pt x="11655" y="1755"/>
                    <a:pt x="11857" y="2303"/>
                    <a:pt x="12051" y="3016"/>
                  </a:cubicBezTo>
                  <a:lnTo>
                    <a:pt x="12051" y="3016"/>
                  </a:lnTo>
                  <a:cubicBezTo>
                    <a:pt x="11692" y="3283"/>
                    <a:pt x="11562" y="3384"/>
                    <a:pt x="11159" y="3716"/>
                  </a:cubicBezTo>
                  <a:cubicBezTo>
                    <a:pt x="10929" y="3984"/>
                    <a:pt x="10803" y="4119"/>
                    <a:pt x="10783" y="4119"/>
                  </a:cubicBezTo>
                  <a:cubicBezTo>
                    <a:pt x="10759" y="4119"/>
                    <a:pt x="10875" y="3938"/>
                    <a:pt x="11133" y="3577"/>
                  </a:cubicBezTo>
                  <a:cubicBezTo>
                    <a:pt x="11372" y="3207"/>
                    <a:pt x="11577" y="2815"/>
                    <a:pt x="11739" y="2405"/>
                  </a:cubicBezTo>
                  <a:cubicBezTo>
                    <a:pt x="11795" y="2280"/>
                    <a:pt x="11705" y="2163"/>
                    <a:pt x="11596" y="2163"/>
                  </a:cubicBezTo>
                  <a:cubicBezTo>
                    <a:pt x="11558" y="2163"/>
                    <a:pt x="11519" y="2177"/>
                    <a:pt x="11482" y="2209"/>
                  </a:cubicBezTo>
                  <a:cubicBezTo>
                    <a:pt x="11089" y="2543"/>
                    <a:pt x="10682" y="2881"/>
                    <a:pt x="10272" y="3222"/>
                  </a:cubicBezTo>
                  <a:cubicBezTo>
                    <a:pt x="10691" y="2627"/>
                    <a:pt x="11084" y="2012"/>
                    <a:pt x="11450" y="1377"/>
                  </a:cubicBezTo>
                  <a:close/>
                  <a:moveTo>
                    <a:pt x="11796" y="3664"/>
                  </a:moveTo>
                  <a:cubicBezTo>
                    <a:pt x="11910" y="3664"/>
                    <a:pt x="11269" y="4389"/>
                    <a:pt x="11130" y="4611"/>
                  </a:cubicBezTo>
                  <a:cubicBezTo>
                    <a:pt x="11124" y="4619"/>
                    <a:pt x="11130" y="4628"/>
                    <a:pt x="11127" y="4637"/>
                  </a:cubicBezTo>
                  <a:cubicBezTo>
                    <a:pt x="11086" y="4638"/>
                    <a:pt x="11045" y="4639"/>
                    <a:pt x="11005" y="4639"/>
                  </a:cubicBezTo>
                  <a:cubicBezTo>
                    <a:pt x="10855" y="4639"/>
                    <a:pt x="10706" y="4627"/>
                    <a:pt x="10558" y="4602"/>
                  </a:cubicBezTo>
                  <a:cubicBezTo>
                    <a:pt x="10870" y="4368"/>
                    <a:pt x="11009" y="4258"/>
                    <a:pt x="11390" y="3947"/>
                  </a:cubicBezTo>
                  <a:cubicBezTo>
                    <a:pt x="11638" y="3743"/>
                    <a:pt x="11758" y="3664"/>
                    <a:pt x="11796" y="3664"/>
                  </a:cubicBezTo>
                  <a:close/>
                  <a:moveTo>
                    <a:pt x="11320" y="2772"/>
                  </a:moveTo>
                  <a:lnTo>
                    <a:pt x="11320" y="2772"/>
                  </a:lnTo>
                  <a:cubicBezTo>
                    <a:pt x="10844" y="3176"/>
                    <a:pt x="10495" y="3961"/>
                    <a:pt x="10163" y="4504"/>
                  </a:cubicBezTo>
                  <a:cubicBezTo>
                    <a:pt x="10154" y="4518"/>
                    <a:pt x="10157" y="4535"/>
                    <a:pt x="10154" y="4550"/>
                  </a:cubicBezTo>
                  <a:cubicBezTo>
                    <a:pt x="10101" y="4546"/>
                    <a:pt x="10048" y="4544"/>
                    <a:pt x="9994" y="4544"/>
                  </a:cubicBezTo>
                  <a:cubicBezTo>
                    <a:pt x="9755" y="4544"/>
                    <a:pt x="9505" y="4589"/>
                    <a:pt x="9239" y="4749"/>
                  </a:cubicBezTo>
                  <a:cubicBezTo>
                    <a:pt x="9149" y="4804"/>
                    <a:pt x="9080" y="4847"/>
                    <a:pt x="8999" y="4899"/>
                  </a:cubicBezTo>
                  <a:cubicBezTo>
                    <a:pt x="9118" y="4752"/>
                    <a:pt x="9239" y="4605"/>
                    <a:pt x="9354" y="4455"/>
                  </a:cubicBezTo>
                  <a:cubicBezTo>
                    <a:pt x="9565" y="4273"/>
                    <a:pt x="9776" y="4085"/>
                    <a:pt x="9987" y="3903"/>
                  </a:cubicBezTo>
                  <a:cubicBezTo>
                    <a:pt x="10428" y="3522"/>
                    <a:pt x="10873" y="3147"/>
                    <a:pt x="11320" y="2772"/>
                  </a:cubicBezTo>
                  <a:close/>
                  <a:moveTo>
                    <a:pt x="11263" y="1088"/>
                  </a:moveTo>
                  <a:cubicBezTo>
                    <a:pt x="10717" y="2125"/>
                    <a:pt x="10041" y="3092"/>
                    <a:pt x="9311" y="4022"/>
                  </a:cubicBezTo>
                  <a:cubicBezTo>
                    <a:pt x="8944" y="4328"/>
                    <a:pt x="8584" y="4642"/>
                    <a:pt x="8223" y="4966"/>
                  </a:cubicBezTo>
                  <a:cubicBezTo>
                    <a:pt x="8459" y="4657"/>
                    <a:pt x="8696" y="4351"/>
                    <a:pt x="8930" y="4039"/>
                  </a:cubicBezTo>
                  <a:cubicBezTo>
                    <a:pt x="9603" y="3147"/>
                    <a:pt x="10700" y="1995"/>
                    <a:pt x="11263" y="1088"/>
                  </a:cubicBezTo>
                  <a:close/>
                  <a:moveTo>
                    <a:pt x="8145" y="3696"/>
                  </a:moveTo>
                  <a:cubicBezTo>
                    <a:pt x="7411" y="5133"/>
                    <a:pt x="6164" y="6340"/>
                    <a:pt x="5073" y="7509"/>
                  </a:cubicBezTo>
                  <a:cubicBezTo>
                    <a:pt x="4833" y="7766"/>
                    <a:pt x="4602" y="8026"/>
                    <a:pt x="4369" y="8283"/>
                  </a:cubicBezTo>
                  <a:cubicBezTo>
                    <a:pt x="4715" y="7549"/>
                    <a:pt x="5087" y="6831"/>
                    <a:pt x="5503" y="6132"/>
                  </a:cubicBezTo>
                  <a:cubicBezTo>
                    <a:pt x="5809" y="5635"/>
                    <a:pt x="6156" y="5165"/>
                    <a:pt x="6537" y="4723"/>
                  </a:cubicBezTo>
                  <a:lnTo>
                    <a:pt x="6540" y="4723"/>
                  </a:lnTo>
                  <a:cubicBezTo>
                    <a:pt x="6842" y="4357"/>
                    <a:pt x="8099" y="3783"/>
                    <a:pt x="8145" y="3696"/>
                  </a:cubicBezTo>
                  <a:close/>
                  <a:moveTo>
                    <a:pt x="10733" y="751"/>
                  </a:moveTo>
                  <a:cubicBezTo>
                    <a:pt x="10844" y="751"/>
                    <a:pt x="10955" y="794"/>
                    <a:pt x="11063" y="881"/>
                  </a:cubicBezTo>
                  <a:cubicBezTo>
                    <a:pt x="9600" y="2546"/>
                    <a:pt x="8327" y="4362"/>
                    <a:pt x="6950" y="6100"/>
                  </a:cubicBezTo>
                  <a:cubicBezTo>
                    <a:pt x="6516" y="6649"/>
                    <a:pt x="6049" y="7163"/>
                    <a:pt x="5575" y="7674"/>
                  </a:cubicBezTo>
                  <a:cubicBezTo>
                    <a:pt x="5385" y="7879"/>
                    <a:pt x="5015" y="8147"/>
                    <a:pt x="4675" y="8421"/>
                  </a:cubicBezTo>
                  <a:cubicBezTo>
                    <a:pt x="6037" y="6935"/>
                    <a:pt x="7443" y="5488"/>
                    <a:pt x="8448" y="3727"/>
                  </a:cubicBezTo>
                  <a:cubicBezTo>
                    <a:pt x="8454" y="3728"/>
                    <a:pt x="8460" y="3728"/>
                    <a:pt x="8466" y="3728"/>
                  </a:cubicBezTo>
                  <a:cubicBezTo>
                    <a:pt x="8514" y="3728"/>
                    <a:pt x="8558" y="3708"/>
                    <a:pt x="8586" y="3669"/>
                  </a:cubicBezTo>
                  <a:cubicBezTo>
                    <a:pt x="8921" y="3222"/>
                    <a:pt x="9190" y="2751"/>
                    <a:pt x="9461" y="2261"/>
                  </a:cubicBezTo>
                  <a:cubicBezTo>
                    <a:pt x="9597" y="2009"/>
                    <a:pt x="9741" y="1758"/>
                    <a:pt x="9894" y="1516"/>
                  </a:cubicBezTo>
                  <a:cubicBezTo>
                    <a:pt x="10182" y="1005"/>
                    <a:pt x="10462" y="751"/>
                    <a:pt x="10733" y="751"/>
                  </a:cubicBezTo>
                  <a:close/>
                  <a:moveTo>
                    <a:pt x="7715" y="5970"/>
                  </a:moveTo>
                  <a:cubicBezTo>
                    <a:pt x="6840" y="7001"/>
                    <a:pt x="5936" y="8011"/>
                    <a:pt x="5067" y="9045"/>
                  </a:cubicBezTo>
                  <a:lnTo>
                    <a:pt x="5061" y="9051"/>
                  </a:lnTo>
                  <a:cubicBezTo>
                    <a:pt x="5090" y="9013"/>
                    <a:pt x="5116" y="8976"/>
                    <a:pt x="5131" y="8950"/>
                  </a:cubicBezTo>
                  <a:cubicBezTo>
                    <a:pt x="5662" y="8072"/>
                    <a:pt x="6389" y="7313"/>
                    <a:pt x="7094" y="6571"/>
                  </a:cubicBezTo>
                  <a:cubicBezTo>
                    <a:pt x="7290" y="6363"/>
                    <a:pt x="7507" y="6172"/>
                    <a:pt x="7712" y="5970"/>
                  </a:cubicBezTo>
                  <a:close/>
                  <a:moveTo>
                    <a:pt x="2212" y="8317"/>
                  </a:moveTo>
                  <a:lnTo>
                    <a:pt x="2212" y="8317"/>
                  </a:lnTo>
                  <a:cubicBezTo>
                    <a:pt x="1825" y="8903"/>
                    <a:pt x="1471" y="9566"/>
                    <a:pt x="1122" y="10146"/>
                  </a:cubicBezTo>
                  <a:lnTo>
                    <a:pt x="1122" y="10146"/>
                  </a:lnTo>
                  <a:cubicBezTo>
                    <a:pt x="1021" y="10063"/>
                    <a:pt x="938" y="9962"/>
                    <a:pt x="878" y="9845"/>
                  </a:cubicBezTo>
                  <a:cubicBezTo>
                    <a:pt x="1274" y="9605"/>
                    <a:pt x="1764" y="8935"/>
                    <a:pt x="2212" y="8317"/>
                  </a:cubicBezTo>
                  <a:close/>
                  <a:moveTo>
                    <a:pt x="4989" y="8609"/>
                  </a:moveTo>
                  <a:lnTo>
                    <a:pt x="4989" y="8609"/>
                  </a:lnTo>
                  <a:cubicBezTo>
                    <a:pt x="4672" y="9097"/>
                    <a:pt x="4395" y="9614"/>
                    <a:pt x="4166" y="10148"/>
                  </a:cubicBezTo>
                  <a:cubicBezTo>
                    <a:pt x="4007" y="10107"/>
                    <a:pt x="3849" y="10089"/>
                    <a:pt x="3687" y="10089"/>
                  </a:cubicBezTo>
                  <a:cubicBezTo>
                    <a:pt x="3528" y="10089"/>
                    <a:pt x="3366" y="10106"/>
                    <a:pt x="3199" y="10136"/>
                  </a:cubicBezTo>
                  <a:lnTo>
                    <a:pt x="3202" y="10133"/>
                  </a:lnTo>
                  <a:cubicBezTo>
                    <a:pt x="3321" y="9980"/>
                    <a:pt x="3442" y="9830"/>
                    <a:pt x="3566" y="9683"/>
                  </a:cubicBezTo>
                  <a:cubicBezTo>
                    <a:pt x="3585" y="9696"/>
                    <a:pt x="3607" y="9703"/>
                    <a:pt x="3630" y="9703"/>
                  </a:cubicBezTo>
                  <a:cubicBezTo>
                    <a:pt x="3656" y="9703"/>
                    <a:pt x="3682" y="9694"/>
                    <a:pt x="3702" y="9677"/>
                  </a:cubicBezTo>
                  <a:cubicBezTo>
                    <a:pt x="4149" y="9345"/>
                    <a:pt x="4579" y="8990"/>
                    <a:pt x="4989" y="8609"/>
                  </a:cubicBezTo>
                  <a:close/>
                  <a:moveTo>
                    <a:pt x="7931" y="7116"/>
                  </a:moveTo>
                  <a:cubicBezTo>
                    <a:pt x="8021" y="7333"/>
                    <a:pt x="8139" y="7570"/>
                    <a:pt x="8292" y="7847"/>
                  </a:cubicBezTo>
                  <a:cubicBezTo>
                    <a:pt x="8326" y="7909"/>
                    <a:pt x="8379" y="7935"/>
                    <a:pt x="8433" y="7935"/>
                  </a:cubicBezTo>
                  <a:cubicBezTo>
                    <a:pt x="8472" y="7935"/>
                    <a:pt x="8512" y="7922"/>
                    <a:pt x="8546" y="7899"/>
                  </a:cubicBezTo>
                  <a:lnTo>
                    <a:pt x="8546" y="7899"/>
                  </a:lnTo>
                  <a:cubicBezTo>
                    <a:pt x="8084" y="8439"/>
                    <a:pt x="7608" y="8961"/>
                    <a:pt x="7105" y="9469"/>
                  </a:cubicBezTo>
                  <a:lnTo>
                    <a:pt x="6369" y="10203"/>
                  </a:lnTo>
                  <a:cubicBezTo>
                    <a:pt x="7007" y="9230"/>
                    <a:pt x="7605" y="8263"/>
                    <a:pt x="7931" y="7116"/>
                  </a:cubicBezTo>
                  <a:close/>
                  <a:moveTo>
                    <a:pt x="4568" y="6014"/>
                  </a:moveTo>
                  <a:lnTo>
                    <a:pt x="4568" y="6014"/>
                  </a:lnTo>
                  <a:cubicBezTo>
                    <a:pt x="3869" y="6883"/>
                    <a:pt x="3277" y="7830"/>
                    <a:pt x="2636" y="8759"/>
                  </a:cubicBezTo>
                  <a:cubicBezTo>
                    <a:pt x="2530" y="8913"/>
                    <a:pt x="1531" y="10232"/>
                    <a:pt x="1474" y="10232"/>
                  </a:cubicBezTo>
                  <a:cubicBezTo>
                    <a:pt x="1452" y="10232"/>
                    <a:pt x="1570" y="10037"/>
                    <a:pt x="1932" y="9504"/>
                  </a:cubicBezTo>
                  <a:lnTo>
                    <a:pt x="1935" y="9504"/>
                  </a:lnTo>
                  <a:cubicBezTo>
                    <a:pt x="2524" y="8644"/>
                    <a:pt x="3055" y="7743"/>
                    <a:pt x="3526" y="6810"/>
                  </a:cubicBezTo>
                  <a:cubicBezTo>
                    <a:pt x="3531" y="6799"/>
                    <a:pt x="3526" y="6790"/>
                    <a:pt x="3531" y="6779"/>
                  </a:cubicBezTo>
                  <a:cubicBezTo>
                    <a:pt x="3872" y="6516"/>
                    <a:pt x="4218" y="6265"/>
                    <a:pt x="4568" y="6014"/>
                  </a:cubicBezTo>
                  <a:close/>
                  <a:moveTo>
                    <a:pt x="7732" y="6432"/>
                  </a:moveTo>
                  <a:cubicBezTo>
                    <a:pt x="7749" y="6562"/>
                    <a:pt x="7778" y="6692"/>
                    <a:pt x="7821" y="6816"/>
                  </a:cubicBezTo>
                  <a:cubicBezTo>
                    <a:pt x="7769" y="6816"/>
                    <a:pt x="7723" y="6839"/>
                    <a:pt x="7691" y="6877"/>
                  </a:cubicBezTo>
                  <a:cubicBezTo>
                    <a:pt x="6745" y="8115"/>
                    <a:pt x="5621" y="9172"/>
                    <a:pt x="4568" y="10312"/>
                  </a:cubicBezTo>
                  <a:cubicBezTo>
                    <a:pt x="4542" y="10304"/>
                    <a:pt x="4522" y="10283"/>
                    <a:pt x="4496" y="10275"/>
                  </a:cubicBezTo>
                  <a:lnTo>
                    <a:pt x="4496" y="10272"/>
                  </a:lnTo>
                  <a:cubicBezTo>
                    <a:pt x="5535" y="8961"/>
                    <a:pt x="6646" y="7705"/>
                    <a:pt x="7732" y="6432"/>
                  </a:cubicBezTo>
                  <a:close/>
                  <a:moveTo>
                    <a:pt x="5150" y="5666"/>
                  </a:moveTo>
                  <a:cubicBezTo>
                    <a:pt x="5228" y="5666"/>
                    <a:pt x="4267" y="7260"/>
                    <a:pt x="4042" y="7633"/>
                  </a:cubicBezTo>
                  <a:cubicBezTo>
                    <a:pt x="3534" y="8485"/>
                    <a:pt x="3090" y="9334"/>
                    <a:pt x="2720" y="10249"/>
                  </a:cubicBezTo>
                  <a:cubicBezTo>
                    <a:pt x="2440" y="10332"/>
                    <a:pt x="2146" y="10439"/>
                    <a:pt x="1815" y="10566"/>
                  </a:cubicBezTo>
                  <a:lnTo>
                    <a:pt x="1815" y="10566"/>
                  </a:lnTo>
                  <a:cubicBezTo>
                    <a:pt x="1706" y="10517"/>
                    <a:pt x="1614" y="10465"/>
                    <a:pt x="1522" y="10416"/>
                  </a:cubicBezTo>
                  <a:cubicBezTo>
                    <a:pt x="2694" y="9348"/>
                    <a:pt x="3476" y="8014"/>
                    <a:pt x="4386" y="6695"/>
                  </a:cubicBezTo>
                  <a:cubicBezTo>
                    <a:pt x="4906" y="5941"/>
                    <a:pt x="5118" y="5666"/>
                    <a:pt x="5150" y="5666"/>
                  </a:cubicBezTo>
                  <a:close/>
                  <a:moveTo>
                    <a:pt x="8864" y="8179"/>
                  </a:moveTo>
                  <a:cubicBezTo>
                    <a:pt x="8970" y="8251"/>
                    <a:pt x="9126" y="8329"/>
                    <a:pt x="9328" y="8447"/>
                  </a:cubicBezTo>
                  <a:cubicBezTo>
                    <a:pt x="9327" y="8449"/>
                    <a:pt x="9326" y="8449"/>
                    <a:pt x="9324" y="8449"/>
                  </a:cubicBezTo>
                  <a:cubicBezTo>
                    <a:pt x="9323" y="8449"/>
                    <a:pt x="9321" y="8449"/>
                    <a:pt x="9320" y="8450"/>
                  </a:cubicBezTo>
                  <a:cubicBezTo>
                    <a:pt x="8633" y="9169"/>
                    <a:pt x="7983" y="9923"/>
                    <a:pt x="7313" y="10656"/>
                  </a:cubicBezTo>
                  <a:cubicBezTo>
                    <a:pt x="7486" y="10457"/>
                    <a:pt x="7665" y="10237"/>
                    <a:pt x="7772" y="10067"/>
                  </a:cubicBezTo>
                  <a:cubicBezTo>
                    <a:pt x="8153" y="9449"/>
                    <a:pt x="8508" y="8814"/>
                    <a:pt x="8864" y="8179"/>
                  </a:cubicBezTo>
                  <a:close/>
                  <a:moveTo>
                    <a:pt x="9600" y="8609"/>
                  </a:moveTo>
                  <a:cubicBezTo>
                    <a:pt x="9718" y="8681"/>
                    <a:pt x="9839" y="8753"/>
                    <a:pt x="9961" y="8828"/>
                  </a:cubicBezTo>
                  <a:cubicBezTo>
                    <a:pt x="10103" y="8916"/>
                    <a:pt x="10204" y="8944"/>
                    <a:pt x="10286" y="8944"/>
                  </a:cubicBezTo>
                  <a:cubicBezTo>
                    <a:pt x="10418" y="8944"/>
                    <a:pt x="10496" y="8872"/>
                    <a:pt x="10602" y="8872"/>
                  </a:cubicBezTo>
                  <a:cubicBezTo>
                    <a:pt x="10630" y="8872"/>
                    <a:pt x="10660" y="8876"/>
                    <a:pt x="10693" y="8889"/>
                  </a:cubicBezTo>
                  <a:lnTo>
                    <a:pt x="10693" y="8889"/>
                  </a:lnTo>
                  <a:cubicBezTo>
                    <a:pt x="10673" y="8881"/>
                    <a:pt x="10654" y="8878"/>
                    <a:pt x="10635" y="8878"/>
                  </a:cubicBezTo>
                  <a:cubicBezTo>
                    <a:pt x="10505" y="8878"/>
                    <a:pt x="10420" y="9047"/>
                    <a:pt x="10486" y="9160"/>
                  </a:cubicBezTo>
                  <a:cubicBezTo>
                    <a:pt x="10561" y="9299"/>
                    <a:pt x="10642" y="9440"/>
                    <a:pt x="10720" y="9579"/>
                  </a:cubicBezTo>
                  <a:cubicBezTo>
                    <a:pt x="10677" y="9582"/>
                    <a:pt x="10636" y="9599"/>
                    <a:pt x="10607" y="9628"/>
                  </a:cubicBezTo>
                  <a:cubicBezTo>
                    <a:pt x="10272" y="9946"/>
                    <a:pt x="9961" y="10272"/>
                    <a:pt x="9655" y="10607"/>
                  </a:cubicBezTo>
                  <a:cubicBezTo>
                    <a:pt x="9917" y="10142"/>
                    <a:pt x="10171" y="9669"/>
                    <a:pt x="10371" y="9160"/>
                  </a:cubicBezTo>
                  <a:cubicBezTo>
                    <a:pt x="10422" y="9028"/>
                    <a:pt x="10308" y="8940"/>
                    <a:pt x="10195" y="8940"/>
                  </a:cubicBezTo>
                  <a:cubicBezTo>
                    <a:pt x="10150" y="8940"/>
                    <a:pt x="10105" y="8954"/>
                    <a:pt x="10070" y="8984"/>
                  </a:cubicBezTo>
                  <a:cubicBezTo>
                    <a:pt x="9461" y="9510"/>
                    <a:pt x="8921" y="10090"/>
                    <a:pt x="8396" y="10691"/>
                  </a:cubicBezTo>
                  <a:cubicBezTo>
                    <a:pt x="8800" y="10015"/>
                    <a:pt x="9207" y="9345"/>
                    <a:pt x="9594" y="8661"/>
                  </a:cubicBezTo>
                  <a:cubicBezTo>
                    <a:pt x="9600" y="8644"/>
                    <a:pt x="9594" y="8626"/>
                    <a:pt x="9597" y="8609"/>
                  </a:cubicBezTo>
                  <a:close/>
                  <a:moveTo>
                    <a:pt x="15091" y="8618"/>
                  </a:moveTo>
                  <a:cubicBezTo>
                    <a:pt x="15232" y="8690"/>
                    <a:pt x="15374" y="8762"/>
                    <a:pt x="15512" y="8834"/>
                  </a:cubicBezTo>
                  <a:cubicBezTo>
                    <a:pt x="15535" y="8849"/>
                    <a:pt x="15553" y="8866"/>
                    <a:pt x="15576" y="8880"/>
                  </a:cubicBezTo>
                  <a:cubicBezTo>
                    <a:pt x="14978" y="9591"/>
                    <a:pt x="14294" y="10240"/>
                    <a:pt x="13604" y="10890"/>
                  </a:cubicBezTo>
                  <a:cubicBezTo>
                    <a:pt x="14291" y="10217"/>
                    <a:pt x="14978" y="9426"/>
                    <a:pt x="15091" y="8618"/>
                  </a:cubicBezTo>
                  <a:close/>
                  <a:moveTo>
                    <a:pt x="7548" y="7534"/>
                  </a:moveTo>
                  <a:cubicBezTo>
                    <a:pt x="7404" y="7692"/>
                    <a:pt x="6784" y="9006"/>
                    <a:pt x="6493" y="9469"/>
                  </a:cubicBezTo>
                  <a:cubicBezTo>
                    <a:pt x="6170" y="9986"/>
                    <a:pt x="5824" y="10483"/>
                    <a:pt x="5486" y="10988"/>
                  </a:cubicBezTo>
                  <a:lnTo>
                    <a:pt x="5486" y="10985"/>
                  </a:lnTo>
                  <a:lnTo>
                    <a:pt x="5474" y="10976"/>
                  </a:lnTo>
                  <a:cubicBezTo>
                    <a:pt x="5246" y="10748"/>
                    <a:pt x="4989" y="10552"/>
                    <a:pt x="4709" y="10396"/>
                  </a:cubicBezTo>
                  <a:cubicBezTo>
                    <a:pt x="5650" y="9435"/>
                    <a:pt x="6634" y="8521"/>
                    <a:pt x="7548" y="7534"/>
                  </a:cubicBezTo>
                  <a:close/>
                  <a:moveTo>
                    <a:pt x="10882" y="9871"/>
                  </a:moveTo>
                  <a:cubicBezTo>
                    <a:pt x="10991" y="10070"/>
                    <a:pt x="11101" y="10266"/>
                    <a:pt x="11214" y="10462"/>
                  </a:cubicBezTo>
                  <a:cubicBezTo>
                    <a:pt x="11192" y="10455"/>
                    <a:pt x="11170" y="10452"/>
                    <a:pt x="11149" y="10452"/>
                  </a:cubicBezTo>
                  <a:cubicBezTo>
                    <a:pt x="11108" y="10452"/>
                    <a:pt x="11068" y="10464"/>
                    <a:pt x="11035" y="10488"/>
                  </a:cubicBezTo>
                  <a:cubicBezTo>
                    <a:pt x="10604" y="10829"/>
                    <a:pt x="10197" y="11196"/>
                    <a:pt x="9816" y="11588"/>
                  </a:cubicBezTo>
                  <a:cubicBezTo>
                    <a:pt x="10203" y="11043"/>
                    <a:pt x="10584" y="10491"/>
                    <a:pt x="10882" y="9874"/>
                  </a:cubicBezTo>
                  <a:lnTo>
                    <a:pt x="10882" y="9871"/>
                  </a:lnTo>
                  <a:close/>
                  <a:moveTo>
                    <a:pt x="8125" y="8843"/>
                  </a:moveTo>
                  <a:cubicBezTo>
                    <a:pt x="8032" y="8999"/>
                    <a:pt x="7946" y="9158"/>
                    <a:pt x="7853" y="9313"/>
                  </a:cubicBezTo>
                  <a:cubicBezTo>
                    <a:pt x="7391" y="10096"/>
                    <a:pt x="6889" y="10855"/>
                    <a:pt x="6389" y="11612"/>
                  </a:cubicBezTo>
                  <a:cubicBezTo>
                    <a:pt x="6359" y="11654"/>
                    <a:pt x="6355" y="11709"/>
                    <a:pt x="6379" y="11755"/>
                  </a:cubicBezTo>
                  <a:lnTo>
                    <a:pt x="6379" y="11755"/>
                  </a:lnTo>
                  <a:cubicBezTo>
                    <a:pt x="6178" y="11597"/>
                    <a:pt x="5987" y="11428"/>
                    <a:pt x="5792" y="11256"/>
                  </a:cubicBezTo>
                  <a:cubicBezTo>
                    <a:pt x="6568" y="10451"/>
                    <a:pt x="7359" y="9660"/>
                    <a:pt x="8125" y="8843"/>
                  </a:cubicBezTo>
                  <a:close/>
                  <a:moveTo>
                    <a:pt x="8480" y="9876"/>
                  </a:moveTo>
                  <a:lnTo>
                    <a:pt x="8480" y="9876"/>
                  </a:lnTo>
                  <a:cubicBezTo>
                    <a:pt x="8442" y="9934"/>
                    <a:pt x="8410" y="9992"/>
                    <a:pt x="8376" y="10050"/>
                  </a:cubicBezTo>
                  <a:cubicBezTo>
                    <a:pt x="7957" y="10745"/>
                    <a:pt x="7536" y="11438"/>
                    <a:pt x="7134" y="12146"/>
                  </a:cubicBezTo>
                  <a:cubicBezTo>
                    <a:pt x="7108" y="12198"/>
                    <a:pt x="7111" y="12261"/>
                    <a:pt x="7146" y="12310"/>
                  </a:cubicBezTo>
                  <a:cubicBezTo>
                    <a:pt x="6926" y="12166"/>
                    <a:pt x="6716" y="12010"/>
                    <a:pt x="6505" y="11851"/>
                  </a:cubicBezTo>
                  <a:lnTo>
                    <a:pt x="6508" y="11851"/>
                  </a:lnTo>
                  <a:cubicBezTo>
                    <a:pt x="6519" y="11854"/>
                    <a:pt x="6530" y="11855"/>
                    <a:pt x="6542" y="11855"/>
                  </a:cubicBezTo>
                  <a:cubicBezTo>
                    <a:pt x="6581" y="11855"/>
                    <a:pt x="6621" y="11840"/>
                    <a:pt x="6652" y="11814"/>
                  </a:cubicBezTo>
                  <a:cubicBezTo>
                    <a:pt x="7299" y="11202"/>
                    <a:pt x="7891" y="10540"/>
                    <a:pt x="8480" y="9876"/>
                  </a:cubicBezTo>
                  <a:close/>
                  <a:moveTo>
                    <a:pt x="9871" y="9625"/>
                  </a:moveTo>
                  <a:lnTo>
                    <a:pt x="9871" y="9625"/>
                  </a:lnTo>
                  <a:cubicBezTo>
                    <a:pt x="9092" y="10387"/>
                    <a:pt x="8506" y="11834"/>
                    <a:pt x="7992" y="12789"/>
                  </a:cubicBezTo>
                  <a:cubicBezTo>
                    <a:pt x="7977" y="12815"/>
                    <a:pt x="7986" y="12836"/>
                    <a:pt x="7986" y="12856"/>
                  </a:cubicBezTo>
                  <a:cubicBezTo>
                    <a:pt x="7755" y="12711"/>
                    <a:pt x="7530" y="12567"/>
                    <a:pt x="7302" y="12414"/>
                  </a:cubicBezTo>
                  <a:cubicBezTo>
                    <a:pt x="7342" y="12411"/>
                    <a:pt x="7383" y="12394"/>
                    <a:pt x="7409" y="12359"/>
                  </a:cubicBezTo>
                  <a:cubicBezTo>
                    <a:pt x="8220" y="11438"/>
                    <a:pt x="8991" y="10483"/>
                    <a:pt x="9871" y="9625"/>
                  </a:cubicBezTo>
                  <a:close/>
                  <a:moveTo>
                    <a:pt x="16699" y="10653"/>
                  </a:moveTo>
                  <a:cubicBezTo>
                    <a:pt x="16716" y="10835"/>
                    <a:pt x="16719" y="11017"/>
                    <a:pt x="16708" y="11199"/>
                  </a:cubicBezTo>
                  <a:cubicBezTo>
                    <a:pt x="16664" y="11210"/>
                    <a:pt x="16624" y="11239"/>
                    <a:pt x="16601" y="11277"/>
                  </a:cubicBezTo>
                  <a:cubicBezTo>
                    <a:pt x="16197" y="11894"/>
                    <a:pt x="15717" y="12440"/>
                    <a:pt x="15206" y="12954"/>
                  </a:cubicBezTo>
                  <a:cubicBezTo>
                    <a:pt x="15732" y="12206"/>
                    <a:pt x="16263" y="11459"/>
                    <a:pt x="16699" y="10653"/>
                  </a:cubicBezTo>
                  <a:close/>
                  <a:moveTo>
                    <a:pt x="10088" y="10607"/>
                  </a:moveTo>
                  <a:lnTo>
                    <a:pt x="10088" y="10607"/>
                  </a:lnTo>
                  <a:cubicBezTo>
                    <a:pt x="9591" y="11473"/>
                    <a:pt x="8921" y="12255"/>
                    <a:pt x="8393" y="13101"/>
                  </a:cubicBezTo>
                  <a:lnTo>
                    <a:pt x="8252" y="13015"/>
                  </a:lnTo>
                  <a:cubicBezTo>
                    <a:pt x="8269" y="13000"/>
                    <a:pt x="8292" y="12997"/>
                    <a:pt x="8306" y="12974"/>
                  </a:cubicBezTo>
                  <a:cubicBezTo>
                    <a:pt x="8820" y="12198"/>
                    <a:pt x="9608" y="11363"/>
                    <a:pt x="10088" y="10607"/>
                  </a:cubicBezTo>
                  <a:close/>
                  <a:moveTo>
                    <a:pt x="16546" y="9966"/>
                  </a:moveTo>
                  <a:cubicBezTo>
                    <a:pt x="16595" y="10096"/>
                    <a:pt x="16635" y="10229"/>
                    <a:pt x="16661" y="10364"/>
                  </a:cubicBezTo>
                  <a:cubicBezTo>
                    <a:pt x="16627" y="10340"/>
                    <a:pt x="16588" y="10328"/>
                    <a:pt x="16549" y="10328"/>
                  </a:cubicBezTo>
                  <a:cubicBezTo>
                    <a:pt x="16486" y="10328"/>
                    <a:pt x="16425" y="10359"/>
                    <a:pt x="16387" y="10416"/>
                  </a:cubicBezTo>
                  <a:cubicBezTo>
                    <a:pt x="15665" y="11386"/>
                    <a:pt x="14895" y="12310"/>
                    <a:pt x="14095" y="13214"/>
                  </a:cubicBezTo>
                  <a:cubicBezTo>
                    <a:pt x="14528" y="12590"/>
                    <a:pt x="14975" y="11975"/>
                    <a:pt x="15437" y="11375"/>
                  </a:cubicBezTo>
                  <a:cubicBezTo>
                    <a:pt x="15824" y="10922"/>
                    <a:pt x="16194" y="10454"/>
                    <a:pt x="16546" y="9966"/>
                  </a:cubicBezTo>
                  <a:close/>
                  <a:moveTo>
                    <a:pt x="15891" y="9088"/>
                  </a:moveTo>
                  <a:cubicBezTo>
                    <a:pt x="16072" y="9233"/>
                    <a:pt x="16231" y="9406"/>
                    <a:pt x="16355" y="9602"/>
                  </a:cubicBezTo>
                  <a:cubicBezTo>
                    <a:pt x="15937" y="10119"/>
                    <a:pt x="15527" y="10644"/>
                    <a:pt x="15123" y="11173"/>
                  </a:cubicBezTo>
                  <a:cubicBezTo>
                    <a:pt x="14395" y="12010"/>
                    <a:pt x="13618" y="12804"/>
                    <a:pt x="12801" y="13552"/>
                  </a:cubicBezTo>
                  <a:lnTo>
                    <a:pt x="12801" y="13549"/>
                  </a:lnTo>
                  <a:cubicBezTo>
                    <a:pt x="13910" y="12120"/>
                    <a:pt x="14941" y="10630"/>
                    <a:pt x="15891" y="9088"/>
                  </a:cubicBezTo>
                  <a:close/>
                  <a:moveTo>
                    <a:pt x="11335" y="10679"/>
                  </a:moveTo>
                  <a:cubicBezTo>
                    <a:pt x="11419" y="10829"/>
                    <a:pt x="11499" y="10982"/>
                    <a:pt x="11589" y="11129"/>
                  </a:cubicBezTo>
                  <a:cubicBezTo>
                    <a:pt x="11592" y="11135"/>
                    <a:pt x="11598" y="11135"/>
                    <a:pt x="11600" y="11141"/>
                  </a:cubicBezTo>
                  <a:cubicBezTo>
                    <a:pt x="11491" y="11271"/>
                    <a:pt x="11378" y="11401"/>
                    <a:pt x="11266" y="11528"/>
                  </a:cubicBezTo>
                  <a:cubicBezTo>
                    <a:pt x="10698" y="12179"/>
                    <a:pt x="9930" y="13030"/>
                    <a:pt x="9671" y="13576"/>
                  </a:cubicBezTo>
                  <a:lnTo>
                    <a:pt x="9671" y="13576"/>
                  </a:lnTo>
                  <a:cubicBezTo>
                    <a:pt x="10141" y="12582"/>
                    <a:pt x="10741" y="11645"/>
                    <a:pt x="11326" y="10717"/>
                  </a:cubicBezTo>
                  <a:cubicBezTo>
                    <a:pt x="11335" y="10702"/>
                    <a:pt x="11329" y="10693"/>
                    <a:pt x="11335" y="10679"/>
                  </a:cubicBezTo>
                  <a:close/>
                  <a:moveTo>
                    <a:pt x="10786" y="11152"/>
                  </a:moveTo>
                  <a:cubicBezTo>
                    <a:pt x="10180" y="11718"/>
                    <a:pt x="9672" y="12710"/>
                    <a:pt x="9240" y="13608"/>
                  </a:cubicBezTo>
                  <a:lnTo>
                    <a:pt x="9240" y="13608"/>
                  </a:lnTo>
                  <a:cubicBezTo>
                    <a:pt x="9070" y="13507"/>
                    <a:pt x="8903" y="13407"/>
                    <a:pt x="8734" y="13306"/>
                  </a:cubicBezTo>
                  <a:cubicBezTo>
                    <a:pt x="9412" y="12582"/>
                    <a:pt x="10059" y="11831"/>
                    <a:pt x="10786" y="11152"/>
                  </a:cubicBezTo>
                  <a:close/>
                  <a:moveTo>
                    <a:pt x="14294" y="8205"/>
                  </a:moveTo>
                  <a:cubicBezTo>
                    <a:pt x="14467" y="8294"/>
                    <a:pt x="14640" y="8384"/>
                    <a:pt x="14814" y="8473"/>
                  </a:cubicBezTo>
                  <a:cubicBezTo>
                    <a:pt x="14069" y="9305"/>
                    <a:pt x="13474" y="10240"/>
                    <a:pt x="12903" y="11190"/>
                  </a:cubicBezTo>
                  <a:cubicBezTo>
                    <a:pt x="12510" y="11557"/>
                    <a:pt x="12120" y="11900"/>
                    <a:pt x="11808" y="12200"/>
                  </a:cubicBezTo>
                  <a:cubicBezTo>
                    <a:pt x="11390" y="12602"/>
                    <a:pt x="10183" y="13367"/>
                    <a:pt x="9854" y="13979"/>
                  </a:cubicBezTo>
                  <a:cubicBezTo>
                    <a:pt x="9790" y="13941"/>
                    <a:pt x="9730" y="13898"/>
                    <a:pt x="9666" y="13860"/>
                  </a:cubicBezTo>
                  <a:cubicBezTo>
                    <a:pt x="11306" y="12050"/>
                    <a:pt x="12966" y="10266"/>
                    <a:pt x="14294" y="8205"/>
                  </a:cubicBezTo>
                  <a:close/>
                  <a:moveTo>
                    <a:pt x="15813" y="12893"/>
                  </a:moveTo>
                  <a:lnTo>
                    <a:pt x="15813" y="12893"/>
                  </a:lnTo>
                  <a:cubicBezTo>
                    <a:pt x="15660" y="13153"/>
                    <a:pt x="15492" y="13407"/>
                    <a:pt x="15310" y="13650"/>
                  </a:cubicBezTo>
                  <a:cubicBezTo>
                    <a:pt x="15224" y="13762"/>
                    <a:pt x="15296" y="13860"/>
                    <a:pt x="15400" y="13901"/>
                  </a:cubicBezTo>
                  <a:cubicBezTo>
                    <a:pt x="15065" y="14112"/>
                    <a:pt x="14684" y="14253"/>
                    <a:pt x="14280" y="14369"/>
                  </a:cubicBezTo>
                  <a:cubicBezTo>
                    <a:pt x="14811" y="13892"/>
                    <a:pt x="15330" y="13410"/>
                    <a:pt x="15813" y="12893"/>
                  </a:cubicBezTo>
                  <a:close/>
                  <a:moveTo>
                    <a:pt x="12392" y="12027"/>
                  </a:moveTo>
                  <a:cubicBezTo>
                    <a:pt x="12366" y="12071"/>
                    <a:pt x="12340" y="12111"/>
                    <a:pt x="12314" y="12154"/>
                  </a:cubicBezTo>
                  <a:cubicBezTo>
                    <a:pt x="11647" y="12853"/>
                    <a:pt x="11052" y="13606"/>
                    <a:pt x="10619" y="14473"/>
                  </a:cubicBezTo>
                  <a:cubicBezTo>
                    <a:pt x="10431" y="14348"/>
                    <a:pt x="10241" y="14227"/>
                    <a:pt x="10047" y="14109"/>
                  </a:cubicBezTo>
                  <a:cubicBezTo>
                    <a:pt x="10218" y="13889"/>
                    <a:pt x="10697" y="13580"/>
                    <a:pt x="10853" y="13442"/>
                  </a:cubicBezTo>
                  <a:cubicBezTo>
                    <a:pt x="11375" y="12983"/>
                    <a:pt x="11886" y="12506"/>
                    <a:pt x="12392" y="12027"/>
                  </a:cubicBezTo>
                  <a:close/>
                  <a:moveTo>
                    <a:pt x="14594" y="10448"/>
                  </a:moveTo>
                  <a:cubicBezTo>
                    <a:pt x="13555" y="11990"/>
                    <a:pt x="12441" y="13479"/>
                    <a:pt x="11251" y="14908"/>
                  </a:cubicBezTo>
                  <a:cubicBezTo>
                    <a:pt x="11248" y="14911"/>
                    <a:pt x="11251" y="14914"/>
                    <a:pt x="11248" y="14917"/>
                  </a:cubicBezTo>
                  <a:cubicBezTo>
                    <a:pt x="11147" y="14845"/>
                    <a:pt x="11055" y="14761"/>
                    <a:pt x="10954" y="14692"/>
                  </a:cubicBezTo>
                  <a:cubicBezTo>
                    <a:pt x="11494" y="14042"/>
                    <a:pt x="11956" y="13329"/>
                    <a:pt x="12383" y="12602"/>
                  </a:cubicBezTo>
                  <a:lnTo>
                    <a:pt x="12383" y="12599"/>
                  </a:lnTo>
                  <a:cubicBezTo>
                    <a:pt x="13076" y="11848"/>
                    <a:pt x="13855" y="11161"/>
                    <a:pt x="14594" y="10448"/>
                  </a:cubicBezTo>
                  <a:close/>
                  <a:moveTo>
                    <a:pt x="11914" y="1"/>
                  </a:moveTo>
                  <a:cubicBezTo>
                    <a:pt x="11876" y="1"/>
                    <a:pt x="11837" y="16"/>
                    <a:pt x="11803" y="52"/>
                  </a:cubicBezTo>
                  <a:cubicBezTo>
                    <a:pt x="11745" y="113"/>
                    <a:pt x="11696" y="176"/>
                    <a:pt x="11641" y="234"/>
                  </a:cubicBezTo>
                  <a:cubicBezTo>
                    <a:pt x="11559" y="214"/>
                    <a:pt x="11477" y="204"/>
                    <a:pt x="11396" y="204"/>
                  </a:cubicBezTo>
                  <a:cubicBezTo>
                    <a:pt x="10335" y="204"/>
                    <a:pt x="9419" y="1871"/>
                    <a:pt x="8641" y="3046"/>
                  </a:cubicBezTo>
                  <a:cubicBezTo>
                    <a:pt x="8621" y="3035"/>
                    <a:pt x="8598" y="3028"/>
                    <a:pt x="8575" y="3028"/>
                  </a:cubicBezTo>
                  <a:cubicBezTo>
                    <a:pt x="8562" y="3028"/>
                    <a:pt x="8550" y="3030"/>
                    <a:pt x="8537" y="3034"/>
                  </a:cubicBezTo>
                  <a:cubicBezTo>
                    <a:pt x="8506" y="3046"/>
                    <a:pt x="8480" y="3063"/>
                    <a:pt x="8451" y="3075"/>
                  </a:cubicBezTo>
                  <a:cubicBezTo>
                    <a:pt x="8447" y="3074"/>
                    <a:pt x="8443" y="3074"/>
                    <a:pt x="8439" y="3074"/>
                  </a:cubicBezTo>
                  <a:cubicBezTo>
                    <a:pt x="8427" y="3074"/>
                    <a:pt x="8416" y="3076"/>
                    <a:pt x="8407" y="3080"/>
                  </a:cubicBezTo>
                  <a:lnTo>
                    <a:pt x="8318" y="3132"/>
                  </a:lnTo>
                  <a:cubicBezTo>
                    <a:pt x="7795" y="3334"/>
                    <a:pt x="7307" y="3620"/>
                    <a:pt x="6874" y="3978"/>
                  </a:cubicBezTo>
                  <a:cubicBezTo>
                    <a:pt x="4331" y="5448"/>
                    <a:pt x="1057" y="7385"/>
                    <a:pt x="266" y="9874"/>
                  </a:cubicBezTo>
                  <a:cubicBezTo>
                    <a:pt x="0" y="10706"/>
                    <a:pt x="656" y="10965"/>
                    <a:pt x="1296" y="10965"/>
                  </a:cubicBezTo>
                  <a:cubicBezTo>
                    <a:pt x="1511" y="10965"/>
                    <a:pt x="1724" y="10936"/>
                    <a:pt x="1900" y="10890"/>
                  </a:cubicBezTo>
                  <a:cubicBezTo>
                    <a:pt x="2659" y="10691"/>
                    <a:pt x="3057" y="10327"/>
                    <a:pt x="3582" y="10327"/>
                  </a:cubicBezTo>
                  <a:cubicBezTo>
                    <a:pt x="3986" y="10327"/>
                    <a:pt x="4464" y="10542"/>
                    <a:pt x="5238" y="11210"/>
                  </a:cubicBezTo>
                  <a:cubicBezTo>
                    <a:pt x="5258" y="11228"/>
                    <a:pt x="5275" y="11251"/>
                    <a:pt x="5295" y="11268"/>
                  </a:cubicBezTo>
                  <a:cubicBezTo>
                    <a:pt x="5266" y="11314"/>
                    <a:pt x="5235" y="11357"/>
                    <a:pt x="5206" y="11404"/>
                  </a:cubicBezTo>
                  <a:cubicBezTo>
                    <a:pt x="5132" y="11519"/>
                    <a:pt x="5241" y="11643"/>
                    <a:pt x="5352" y="11643"/>
                  </a:cubicBezTo>
                  <a:cubicBezTo>
                    <a:pt x="5389" y="11643"/>
                    <a:pt x="5426" y="11629"/>
                    <a:pt x="5457" y="11597"/>
                  </a:cubicBezTo>
                  <a:cubicBezTo>
                    <a:pt x="5486" y="11568"/>
                    <a:pt x="5515" y="11539"/>
                    <a:pt x="5544" y="11510"/>
                  </a:cubicBezTo>
                  <a:cubicBezTo>
                    <a:pt x="5878" y="11866"/>
                    <a:pt x="6208" y="12273"/>
                    <a:pt x="6615" y="12495"/>
                  </a:cubicBezTo>
                  <a:cubicBezTo>
                    <a:pt x="7463" y="12957"/>
                    <a:pt x="8292" y="13410"/>
                    <a:pt x="9106" y="13889"/>
                  </a:cubicBezTo>
                  <a:cubicBezTo>
                    <a:pt x="9092" y="13918"/>
                    <a:pt x="9077" y="13947"/>
                    <a:pt x="9066" y="13976"/>
                  </a:cubicBezTo>
                  <a:cubicBezTo>
                    <a:pt x="9001" y="14110"/>
                    <a:pt x="9113" y="14264"/>
                    <a:pt x="9237" y="14264"/>
                  </a:cubicBezTo>
                  <a:cubicBezTo>
                    <a:pt x="9279" y="14264"/>
                    <a:pt x="9322" y="14246"/>
                    <a:pt x="9360" y="14204"/>
                  </a:cubicBezTo>
                  <a:cubicBezTo>
                    <a:pt x="9389" y="14167"/>
                    <a:pt x="9421" y="14135"/>
                    <a:pt x="9453" y="14100"/>
                  </a:cubicBezTo>
                  <a:cubicBezTo>
                    <a:pt x="9799" y="14308"/>
                    <a:pt x="10140" y="14527"/>
                    <a:pt x="10477" y="14753"/>
                  </a:cubicBezTo>
                  <a:cubicBezTo>
                    <a:pt x="10435" y="14873"/>
                    <a:pt x="10528" y="15005"/>
                    <a:pt x="10634" y="15005"/>
                  </a:cubicBezTo>
                  <a:cubicBezTo>
                    <a:pt x="10672" y="15005"/>
                    <a:pt x="10713" y="14988"/>
                    <a:pt x="10749" y="14946"/>
                  </a:cubicBezTo>
                  <a:cubicBezTo>
                    <a:pt x="10752" y="14943"/>
                    <a:pt x="10755" y="14940"/>
                    <a:pt x="10757" y="14940"/>
                  </a:cubicBezTo>
                  <a:cubicBezTo>
                    <a:pt x="11130" y="15191"/>
                    <a:pt x="11497" y="15457"/>
                    <a:pt x="11857" y="15740"/>
                  </a:cubicBezTo>
                  <a:cubicBezTo>
                    <a:pt x="11888" y="15764"/>
                    <a:pt x="11921" y="15774"/>
                    <a:pt x="11953" y="15774"/>
                  </a:cubicBezTo>
                  <a:cubicBezTo>
                    <a:pt x="12070" y="15774"/>
                    <a:pt x="12171" y="15636"/>
                    <a:pt x="12060" y="15541"/>
                  </a:cubicBezTo>
                  <a:cubicBezTo>
                    <a:pt x="11895" y="15396"/>
                    <a:pt x="11713" y="15278"/>
                    <a:pt x="11543" y="15145"/>
                  </a:cubicBezTo>
                  <a:cubicBezTo>
                    <a:pt x="12227" y="14576"/>
                    <a:pt x="12885" y="13982"/>
                    <a:pt x="13526" y="13370"/>
                  </a:cubicBezTo>
                  <a:lnTo>
                    <a:pt x="13526" y="13370"/>
                  </a:lnTo>
                  <a:cubicBezTo>
                    <a:pt x="13214" y="13829"/>
                    <a:pt x="12914" y="14296"/>
                    <a:pt x="12622" y="14770"/>
                  </a:cubicBezTo>
                  <a:cubicBezTo>
                    <a:pt x="12464" y="14810"/>
                    <a:pt x="12308" y="14848"/>
                    <a:pt x="12152" y="14894"/>
                  </a:cubicBezTo>
                  <a:cubicBezTo>
                    <a:pt x="12049" y="14926"/>
                    <a:pt x="12079" y="15077"/>
                    <a:pt x="12174" y="15077"/>
                  </a:cubicBezTo>
                  <a:cubicBezTo>
                    <a:pt x="12182" y="15077"/>
                    <a:pt x="12191" y="15076"/>
                    <a:pt x="12201" y="15073"/>
                  </a:cubicBezTo>
                  <a:cubicBezTo>
                    <a:pt x="12296" y="15047"/>
                    <a:pt x="12403" y="15030"/>
                    <a:pt x="12501" y="15007"/>
                  </a:cubicBezTo>
                  <a:lnTo>
                    <a:pt x="12501" y="15007"/>
                  </a:lnTo>
                  <a:cubicBezTo>
                    <a:pt x="12478" y="15123"/>
                    <a:pt x="12578" y="15230"/>
                    <a:pt x="12686" y="15230"/>
                  </a:cubicBezTo>
                  <a:cubicBezTo>
                    <a:pt x="12728" y="15230"/>
                    <a:pt x="12772" y="15213"/>
                    <a:pt x="12810" y="15174"/>
                  </a:cubicBezTo>
                  <a:cubicBezTo>
                    <a:pt x="12905" y="15079"/>
                    <a:pt x="12992" y="14975"/>
                    <a:pt x="13084" y="14880"/>
                  </a:cubicBezTo>
                  <a:cubicBezTo>
                    <a:pt x="13901" y="14729"/>
                    <a:pt x="14765" y="14611"/>
                    <a:pt x="15463" y="14253"/>
                  </a:cubicBezTo>
                  <a:cubicBezTo>
                    <a:pt x="16373" y="13783"/>
                    <a:pt x="16679" y="12899"/>
                    <a:pt x="16924" y="11955"/>
                  </a:cubicBezTo>
                  <a:cubicBezTo>
                    <a:pt x="17187" y="10933"/>
                    <a:pt x="17071" y="10226"/>
                    <a:pt x="16728" y="9677"/>
                  </a:cubicBezTo>
                  <a:cubicBezTo>
                    <a:pt x="16739" y="9582"/>
                    <a:pt x="16676" y="9495"/>
                    <a:pt x="16581" y="9475"/>
                  </a:cubicBezTo>
                  <a:cubicBezTo>
                    <a:pt x="16404" y="9256"/>
                    <a:pt x="16197" y="9059"/>
                    <a:pt x="15971" y="8889"/>
                  </a:cubicBezTo>
                  <a:cubicBezTo>
                    <a:pt x="15961" y="8794"/>
                    <a:pt x="15882" y="8725"/>
                    <a:pt x="15792" y="8725"/>
                  </a:cubicBezTo>
                  <a:cubicBezTo>
                    <a:pt x="15778" y="8725"/>
                    <a:pt x="15763" y="8727"/>
                    <a:pt x="15749" y="8730"/>
                  </a:cubicBezTo>
                  <a:cubicBezTo>
                    <a:pt x="15172" y="8332"/>
                    <a:pt x="14479" y="7991"/>
                    <a:pt x="13809" y="7552"/>
                  </a:cubicBezTo>
                  <a:cubicBezTo>
                    <a:pt x="13784" y="7479"/>
                    <a:pt x="13712" y="7431"/>
                    <a:pt x="13634" y="7431"/>
                  </a:cubicBezTo>
                  <a:cubicBezTo>
                    <a:pt x="13632" y="7431"/>
                    <a:pt x="13629" y="7431"/>
                    <a:pt x="13627" y="7431"/>
                  </a:cubicBezTo>
                  <a:cubicBezTo>
                    <a:pt x="13610" y="7417"/>
                    <a:pt x="13593" y="7408"/>
                    <a:pt x="13572" y="7394"/>
                  </a:cubicBezTo>
                  <a:cubicBezTo>
                    <a:pt x="13543" y="7373"/>
                    <a:pt x="13514" y="7365"/>
                    <a:pt x="13488" y="7365"/>
                  </a:cubicBezTo>
                  <a:cubicBezTo>
                    <a:pt x="13374" y="7365"/>
                    <a:pt x="13302" y="7525"/>
                    <a:pt x="13379" y="7630"/>
                  </a:cubicBezTo>
                  <a:cubicBezTo>
                    <a:pt x="13113" y="7928"/>
                    <a:pt x="12888" y="8289"/>
                    <a:pt x="12680" y="8664"/>
                  </a:cubicBezTo>
                  <a:cubicBezTo>
                    <a:pt x="12695" y="8592"/>
                    <a:pt x="12718" y="8520"/>
                    <a:pt x="12729" y="8444"/>
                  </a:cubicBezTo>
                  <a:cubicBezTo>
                    <a:pt x="12741" y="8354"/>
                    <a:pt x="12665" y="8294"/>
                    <a:pt x="12596" y="8294"/>
                  </a:cubicBezTo>
                  <a:cubicBezTo>
                    <a:pt x="12550" y="8294"/>
                    <a:pt x="12509" y="8320"/>
                    <a:pt x="12498" y="8381"/>
                  </a:cubicBezTo>
                  <a:cubicBezTo>
                    <a:pt x="12420" y="8820"/>
                    <a:pt x="12282" y="9212"/>
                    <a:pt x="12123" y="9608"/>
                  </a:cubicBezTo>
                  <a:cubicBezTo>
                    <a:pt x="12109" y="9625"/>
                    <a:pt x="12097" y="9648"/>
                    <a:pt x="12083" y="9669"/>
                  </a:cubicBezTo>
                  <a:cubicBezTo>
                    <a:pt x="12071" y="9692"/>
                    <a:pt x="12065" y="9718"/>
                    <a:pt x="12065" y="9744"/>
                  </a:cubicBezTo>
                  <a:cubicBezTo>
                    <a:pt x="11973" y="9963"/>
                    <a:pt x="11878" y="10185"/>
                    <a:pt x="11777" y="10416"/>
                  </a:cubicBezTo>
                  <a:cubicBezTo>
                    <a:pt x="11725" y="10540"/>
                    <a:pt x="11817" y="10783"/>
                    <a:pt x="11846" y="10858"/>
                  </a:cubicBezTo>
                  <a:cubicBezTo>
                    <a:pt x="11843" y="10861"/>
                    <a:pt x="11843" y="10861"/>
                    <a:pt x="11840" y="10864"/>
                  </a:cubicBezTo>
                  <a:cubicBezTo>
                    <a:pt x="11829" y="10841"/>
                    <a:pt x="11805" y="10797"/>
                    <a:pt x="11753" y="10702"/>
                  </a:cubicBezTo>
                  <a:cubicBezTo>
                    <a:pt x="11589" y="10402"/>
                    <a:pt x="11421" y="10102"/>
                    <a:pt x="11257" y="9801"/>
                  </a:cubicBezTo>
                  <a:cubicBezTo>
                    <a:pt x="11150" y="9608"/>
                    <a:pt x="11046" y="9417"/>
                    <a:pt x="10939" y="9227"/>
                  </a:cubicBezTo>
                  <a:cubicBezTo>
                    <a:pt x="10928" y="9172"/>
                    <a:pt x="10905" y="9120"/>
                    <a:pt x="10870" y="9077"/>
                  </a:cubicBezTo>
                  <a:cubicBezTo>
                    <a:pt x="10873" y="9031"/>
                    <a:pt x="10853" y="8987"/>
                    <a:pt x="10818" y="8958"/>
                  </a:cubicBezTo>
                  <a:cubicBezTo>
                    <a:pt x="10267" y="8531"/>
                    <a:pt x="9681" y="8156"/>
                    <a:pt x="9063" y="7832"/>
                  </a:cubicBezTo>
                  <a:cubicBezTo>
                    <a:pt x="9092" y="7783"/>
                    <a:pt x="9121" y="7734"/>
                    <a:pt x="9149" y="7685"/>
                  </a:cubicBezTo>
                  <a:cubicBezTo>
                    <a:pt x="9212" y="7571"/>
                    <a:pt x="9107" y="7440"/>
                    <a:pt x="9000" y="7440"/>
                  </a:cubicBezTo>
                  <a:cubicBezTo>
                    <a:pt x="8963" y="7440"/>
                    <a:pt x="8926" y="7455"/>
                    <a:pt x="8895" y="7492"/>
                  </a:cubicBezTo>
                  <a:cubicBezTo>
                    <a:pt x="8846" y="7555"/>
                    <a:pt x="8791" y="7613"/>
                    <a:pt x="8739" y="7674"/>
                  </a:cubicBezTo>
                  <a:cubicBezTo>
                    <a:pt x="8676" y="7642"/>
                    <a:pt x="8610" y="7607"/>
                    <a:pt x="8546" y="7575"/>
                  </a:cubicBezTo>
                  <a:cubicBezTo>
                    <a:pt x="8515" y="7562"/>
                    <a:pt x="8484" y="7555"/>
                    <a:pt x="8453" y="7555"/>
                  </a:cubicBezTo>
                  <a:cubicBezTo>
                    <a:pt x="8356" y="7555"/>
                    <a:pt x="8273" y="7623"/>
                    <a:pt x="8266" y="7737"/>
                  </a:cubicBezTo>
                  <a:cubicBezTo>
                    <a:pt x="8312" y="6909"/>
                    <a:pt x="7588" y="6233"/>
                    <a:pt x="8552" y="5592"/>
                  </a:cubicBezTo>
                  <a:cubicBezTo>
                    <a:pt x="9093" y="5233"/>
                    <a:pt x="9728" y="4992"/>
                    <a:pt x="10373" y="4992"/>
                  </a:cubicBezTo>
                  <a:cubicBezTo>
                    <a:pt x="10547" y="4992"/>
                    <a:pt x="10722" y="5009"/>
                    <a:pt x="10896" y="5046"/>
                  </a:cubicBezTo>
                  <a:cubicBezTo>
                    <a:pt x="10997" y="5068"/>
                    <a:pt x="11091" y="5078"/>
                    <a:pt x="11178" y="5078"/>
                  </a:cubicBezTo>
                  <a:cubicBezTo>
                    <a:pt x="11522" y="5078"/>
                    <a:pt x="11778" y="4922"/>
                    <a:pt x="12088" y="4691"/>
                  </a:cubicBezTo>
                  <a:cubicBezTo>
                    <a:pt x="12917" y="4076"/>
                    <a:pt x="13569" y="2529"/>
                    <a:pt x="12995" y="1542"/>
                  </a:cubicBezTo>
                  <a:cubicBezTo>
                    <a:pt x="12646" y="944"/>
                    <a:pt x="12311" y="580"/>
                    <a:pt x="11987" y="384"/>
                  </a:cubicBezTo>
                  <a:cubicBezTo>
                    <a:pt x="12010" y="341"/>
                    <a:pt x="12039" y="297"/>
                    <a:pt x="12060" y="251"/>
                  </a:cubicBezTo>
                  <a:cubicBezTo>
                    <a:pt x="12120" y="131"/>
                    <a:pt x="12023" y="1"/>
                    <a:pt x="11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0" name="Google Shape;7763;p68">
              <a:extLst>
                <a:ext uri="{FF2B5EF4-FFF2-40B4-BE49-F238E27FC236}">
                  <a16:creationId xmlns:a16="http://schemas.microsoft.com/office/drawing/2014/main" id="{64508DDC-97D6-E798-EF2F-676C2A20E733}"/>
                </a:ext>
              </a:extLst>
            </p:cNvPr>
            <p:cNvSpPr/>
            <p:nvPr/>
          </p:nvSpPr>
          <p:spPr>
            <a:xfrm>
              <a:off x="1539350" y="1278375"/>
              <a:ext cx="75750" cy="77625"/>
            </a:xfrm>
            <a:custGeom>
              <a:avLst/>
              <a:gdLst/>
              <a:ahLst/>
              <a:cxnLst/>
              <a:rect l="l" t="t" r="r" b="b"/>
              <a:pathLst>
                <a:path w="3030" h="3105" extrusionOk="0">
                  <a:moveTo>
                    <a:pt x="2033" y="1173"/>
                  </a:moveTo>
                  <a:cubicBezTo>
                    <a:pt x="2224" y="1326"/>
                    <a:pt x="2385" y="1514"/>
                    <a:pt x="2507" y="1728"/>
                  </a:cubicBezTo>
                  <a:cubicBezTo>
                    <a:pt x="2712" y="2109"/>
                    <a:pt x="2553" y="2487"/>
                    <a:pt x="2186" y="2683"/>
                  </a:cubicBezTo>
                  <a:cubicBezTo>
                    <a:pt x="2175" y="2689"/>
                    <a:pt x="2160" y="2689"/>
                    <a:pt x="2146" y="2698"/>
                  </a:cubicBezTo>
                  <a:cubicBezTo>
                    <a:pt x="2308" y="2507"/>
                    <a:pt x="2423" y="2031"/>
                    <a:pt x="2484" y="1837"/>
                  </a:cubicBezTo>
                  <a:cubicBezTo>
                    <a:pt x="2523" y="1718"/>
                    <a:pt x="2408" y="1605"/>
                    <a:pt x="2298" y="1605"/>
                  </a:cubicBezTo>
                  <a:cubicBezTo>
                    <a:pt x="2256" y="1605"/>
                    <a:pt x="2215" y="1622"/>
                    <a:pt x="2183" y="1661"/>
                  </a:cubicBezTo>
                  <a:cubicBezTo>
                    <a:pt x="2039" y="1837"/>
                    <a:pt x="1886" y="2002"/>
                    <a:pt x="1721" y="2155"/>
                  </a:cubicBezTo>
                  <a:cubicBezTo>
                    <a:pt x="1851" y="1837"/>
                    <a:pt x="1958" y="1508"/>
                    <a:pt x="2033" y="1173"/>
                  </a:cubicBezTo>
                  <a:close/>
                  <a:moveTo>
                    <a:pt x="576" y="0"/>
                  </a:moveTo>
                  <a:cubicBezTo>
                    <a:pt x="441" y="0"/>
                    <a:pt x="372" y="202"/>
                    <a:pt x="503" y="278"/>
                  </a:cubicBezTo>
                  <a:cubicBezTo>
                    <a:pt x="555" y="307"/>
                    <a:pt x="613" y="333"/>
                    <a:pt x="668" y="362"/>
                  </a:cubicBezTo>
                  <a:cubicBezTo>
                    <a:pt x="497" y="605"/>
                    <a:pt x="359" y="870"/>
                    <a:pt x="255" y="1150"/>
                  </a:cubicBezTo>
                  <a:cubicBezTo>
                    <a:pt x="238" y="963"/>
                    <a:pt x="229" y="775"/>
                    <a:pt x="232" y="587"/>
                  </a:cubicBezTo>
                  <a:cubicBezTo>
                    <a:pt x="233" y="528"/>
                    <a:pt x="189" y="498"/>
                    <a:pt x="144" y="498"/>
                  </a:cubicBezTo>
                  <a:cubicBezTo>
                    <a:pt x="99" y="498"/>
                    <a:pt x="53" y="528"/>
                    <a:pt x="50" y="587"/>
                  </a:cubicBezTo>
                  <a:cubicBezTo>
                    <a:pt x="1" y="1381"/>
                    <a:pt x="122" y="2282"/>
                    <a:pt x="789" y="2802"/>
                  </a:cubicBezTo>
                  <a:cubicBezTo>
                    <a:pt x="884" y="2874"/>
                    <a:pt x="988" y="2931"/>
                    <a:pt x="1098" y="2978"/>
                  </a:cubicBezTo>
                  <a:cubicBezTo>
                    <a:pt x="1135" y="3017"/>
                    <a:pt x="1186" y="3037"/>
                    <a:pt x="1239" y="3037"/>
                  </a:cubicBezTo>
                  <a:cubicBezTo>
                    <a:pt x="1249" y="3037"/>
                    <a:pt x="1259" y="3037"/>
                    <a:pt x="1268" y="3035"/>
                  </a:cubicBezTo>
                  <a:cubicBezTo>
                    <a:pt x="1415" y="3082"/>
                    <a:pt x="1566" y="3104"/>
                    <a:pt x="1717" y="3104"/>
                  </a:cubicBezTo>
                  <a:cubicBezTo>
                    <a:pt x="1934" y="3104"/>
                    <a:pt x="2150" y="3057"/>
                    <a:pt x="2351" y="2963"/>
                  </a:cubicBezTo>
                  <a:cubicBezTo>
                    <a:pt x="2807" y="2750"/>
                    <a:pt x="3029" y="2227"/>
                    <a:pt x="2871" y="1751"/>
                  </a:cubicBezTo>
                  <a:cubicBezTo>
                    <a:pt x="2596" y="882"/>
                    <a:pt x="1418" y="244"/>
                    <a:pt x="619" y="7"/>
                  </a:cubicBezTo>
                  <a:cubicBezTo>
                    <a:pt x="604" y="2"/>
                    <a:pt x="589" y="0"/>
                    <a:pt x="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1" name="Google Shape;7764;p68">
              <a:extLst>
                <a:ext uri="{FF2B5EF4-FFF2-40B4-BE49-F238E27FC236}">
                  <a16:creationId xmlns:a16="http://schemas.microsoft.com/office/drawing/2014/main" id="{093A2166-1A9F-3982-E11F-A1DEA30CD9D0}"/>
                </a:ext>
              </a:extLst>
            </p:cNvPr>
            <p:cNvSpPr/>
            <p:nvPr/>
          </p:nvSpPr>
          <p:spPr>
            <a:xfrm>
              <a:off x="1546875" y="1112825"/>
              <a:ext cx="224550" cy="180650"/>
            </a:xfrm>
            <a:custGeom>
              <a:avLst/>
              <a:gdLst/>
              <a:ahLst/>
              <a:cxnLst/>
              <a:rect l="l" t="t" r="r" b="b"/>
              <a:pathLst>
                <a:path w="8982" h="7226" extrusionOk="0">
                  <a:moveTo>
                    <a:pt x="1738" y="363"/>
                  </a:moveTo>
                  <a:cubicBezTo>
                    <a:pt x="1981" y="363"/>
                    <a:pt x="2234" y="440"/>
                    <a:pt x="2480" y="610"/>
                  </a:cubicBezTo>
                  <a:cubicBezTo>
                    <a:pt x="2462" y="603"/>
                    <a:pt x="2444" y="600"/>
                    <a:pt x="2426" y="600"/>
                  </a:cubicBezTo>
                  <a:cubicBezTo>
                    <a:pt x="2388" y="600"/>
                    <a:pt x="2351" y="614"/>
                    <a:pt x="2324" y="641"/>
                  </a:cubicBezTo>
                  <a:cubicBezTo>
                    <a:pt x="1799" y="1218"/>
                    <a:pt x="1349" y="1849"/>
                    <a:pt x="845" y="2438"/>
                  </a:cubicBezTo>
                  <a:lnTo>
                    <a:pt x="845" y="2438"/>
                  </a:lnTo>
                  <a:cubicBezTo>
                    <a:pt x="1150" y="2080"/>
                    <a:pt x="1441" y="946"/>
                    <a:pt x="1588" y="373"/>
                  </a:cubicBezTo>
                  <a:cubicBezTo>
                    <a:pt x="1637" y="366"/>
                    <a:pt x="1688" y="363"/>
                    <a:pt x="1738" y="363"/>
                  </a:cubicBezTo>
                  <a:close/>
                  <a:moveTo>
                    <a:pt x="2567" y="664"/>
                  </a:moveTo>
                  <a:cubicBezTo>
                    <a:pt x="2590" y="682"/>
                    <a:pt x="2616" y="690"/>
                    <a:pt x="2639" y="711"/>
                  </a:cubicBezTo>
                  <a:cubicBezTo>
                    <a:pt x="2850" y="895"/>
                    <a:pt x="2994" y="1115"/>
                    <a:pt x="3118" y="1340"/>
                  </a:cubicBezTo>
                  <a:cubicBezTo>
                    <a:pt x="2613" y="1767"/>
                    <a:pt x="2160" y="2249"/>
                    <a:pt x="1709" y="2734"/>
                  </a:cubicBezTo>
                  <a:cubicBezTo>
                    <a:pt x="2047" y="2111"/>
                    <a:pt x="2362" y="1481"/>
                    <a:pt x="2598" y="803"/>
                  </a:cubicBezTo>
                  <a:cubicBezTo>
                    <a:pt x="2616" y="754"/>
                    <a:pt x="2601" y="702"/>
                    <a:pt x="2567" y="664"/>
                  </a:cubicBezTo>
                  <a:close/>
                  <a:moveTo>
                    <a:pt x="3317" y="1756"/>
                  </a:moveTo>
                  <a:cubicBezTo>
                    <a:pt x="3384" y="1917"/>
                    <a:pt x="3450" y="2082"/>
                    <a:pt x="3519" y="2241"/>
                  </a:cubicBezTo>
                  <a:lnTo>
                    <a:pt x="3522" y="2241"/>
                  </a:lnTo>
                  <a:cubicBezTo>
                    <a:pt x="3514" y="2246"/>
                    <a:pt x="3508" y="2244"/>
                    <a:pt x="3499" y="2249"/>
                  </a:cubicBezTo>
                  <a:cubicBezTo>
                    <a:pt x="3176" y="2538"/>
                    <a:pt x="2867" y="2844"/>
                    <a:pt x="2564" y="3153"/>
                  </a:cubicBezTo>
                  <a:cubicBezTo>
                    <a:pt x="2829" y="2694"/>
                    <a:pt x="3081" y="2229"/>
                    <a:pt x="3317" y="1756"/>
                  </a:cubicBezTo>
                  <a:close/>
                  <a:moveTo>
                    <a:pt x="2277" y="1183"/>
                  </a:moveTo>
                  <a:cubicBezTo>
                    <a:pt x="2305" y="1183"/>
                    <a:pt x="1758" y="1964"/>
                    <a:pt x="1625" y="2226"/>
                  </a:cubicBezTo>
                  <a:cubicBezTo>
                    <a:pt x="1371" y="2714"/>
                    <a:pt x="1074" y="3188"/>
                    <a:pt x="800" y="3664"/>
                  </a:cubicBezTo>
                  <a:cubicBezTo>
                    <a:pt x="707" y="3569"/>
                    <a:pt x="635" y="3456"/>
                    <a:pt x="589" y="3332"/>
                  </a:cubicBezTo>
                  <a:lnTo>
                    <a:pt x="586" y="3332"/>
                  </a:lnTo>
                  <a:cubicBezTo>
                    <a:pt x="563" y="3266"/>
                    <a:pt x="543" y="3196"/>
                    <a:pt x="528" y="3127"/>
                  </a:cubicBezTo>
                  <a:cubicBezTo>
                    <a:pt x="961" y="2775"/>
                    <a:pt x="1354" y="2371"/>
                    <a:pt x="1689" y="1923"/>
                  </a:cubicBezTo>
                  <a:cubicBezTo>
                    <a:pt x="2108" y="1376"/>
                    <a:pt x="2264" y="1183"/>
                    <a:pt x="2277" y="1183"/>
                  </a:cubicBezTo>
                  <a:close/>
                  <a:moveTo>
                    <a:pt x="3713" y="2616"/>
                  </a:moveTo>
                  <a:cubicBezTo>
                    <a:pt x="3811" y="2778"/>
                    <a:pt x="3935" y="2922"/>
                    <a:pt x="4082" y="3043"/>
                  </a:cubicBezTo>
                  <a:lnTo>
                    <a:pt x="4085" y="3043"/>
                  </a:lnTo>
                  <a:cubicBezTo>
                    <a:pt x="3719" y="3294"/>
                    <a:pt x="3372" y="3577"/>
                    <a:pt x="3049" y="3883"/>
                  </a:cubicBezTo>
                  <a:lnTo>
                    <a:pt x="3049" y="3883"/>
                  </a:lnTo>
                  <a:cubicBezTo>
                    <a:pt x="3285" y="3471"/>
                    <a:pt x="3514" y="3052"/>
                    <a:pt x="3713" y="2616"/>
                  </a:cubicBezTo>
                  <a:close/>
                  <a:moveTo>
                    <a:pt x="2659" y="2246"/>
                  </a:moveTo>
                  <a:lnTo>
                    <a:pt x="2659" y="2246"/>
                  </a:lnTo>
                  <a:cubicBezTo>
                    <a:pt x="2321" y="2864"/>
                    <a:pt x="1969" y="3473"/>
                    <a:pt x="1617" y="4083"/>
                  </a:cubicBezTo>
                  <a:cubicBezTo>
                    <a:pt x="1438" y="4002"/>
                    <a:pt x="1253" y="3950"/>
                    <a:pt x="1086" y="3869"/>
                  </a:cubicBezTo>
                  <a:cubicBezTo>
                    <a:pt x="1634" y="3352"/>
                    <a:pt x="2131" y="2783"/>
                    <a:pt x="2659" y="2246"/>
                  </a:cubicBezTo>
                  <a:close/>
                  <a:moveTo>
                    <a:pt x="2994" y="3240"/>
                  </a:moveTo>
                  <a:cubicBezTo>
                    <a:pt x="2743" y="3693"/>
                    <a:pt x="2480" y="4137"/>
                    <a:pt x="2226" y="4588"/>
                  </a:cubicBezTo>
                  <a:lnTo>
                    <a:pt x="2226" y="4591"/>
                  </a:lnTo>
                  <a:cubicBezTo>
                    <a:pt x="2142" y="4484"/>
                    <a:pt x="2053" y="4386"/>
                    <a:pt x="1955" y="4296"/>
                  </a:cubicBezTo>
                  <a:cubicBezTo>
                    <a:pt x="2298" y="3941"/>
                    <a:pt x="2645" y="3589"/>
                    <a:pt x="2994" y="3240"/>
                  </a:cubicBezTo>
                  <a:close/>
                  <a:moveTo>
                    <a:pt x="4420" y="3248"/>
                  </a:moveTo>
                  <a:cubicBezTo>
                    <a:pt x="4538" y="3306"/>
                    <a:pt x="4663" y="3349"/>
                    <a:pt x="4792" y="3375"/>
                  </a:cubicBezTo>
                  <a:cubicBezTo>
                    <a:pt x="4850" y="3387"/>
                    <a:pt x="4911" y="3393"/>
                    <a:pt x="4971" y="3398"/>
                  </a:cubicBezTo>
                  <a:cubicBezTo>
                    <a:pt x="4946" y="3404"/>
                    <a:pt x="4920" y="3413"/>
                    <a:pt x="4896" y="3430"/>
                  </a:cubicBezTo>
                  <a:cubicBezTo>
                    <a:pt x="4429" y="3846"/>
                    <a:pt x="3975" y="4273"/>
                    <a:pt x="3528" y="4709"/>
                  </a:cubicBezTo>
                  <a:cubicBezTo>
                    <a:pt x="3840" y="4233"/>
                    <a:pt x="4169" y="3768"/>
                    <a:pt x="4420" y="3248"/>
                  </a:cubicBezTo>
                  <a:close/>
                  <a:moveTo>
                    <a:pt x="3687" y="3817"/>
                  </a:moveTo>
                  <a:cubicBezTo>
                    <a:pt x="3361" y="4337"/>
                    <a:pt x="3008" y="4836"/>
                    <a:pt x="2734" y="5388"/>
                  </a:cubicBezTo>
                  <a:cubicBezTo>
                    <a:pt x="2653" y="5243"/>
                    <a:pt x="2572" y="5099"/>
                    <a:pt x="2486" y="4963"/>
                  </a:cubicBezTo>
                  <a:cubicBezTo>
                    <a:pt x="2878" y="4562"/>
                    <a:pt x="3265" y="4175"/>
                    <a:pt x="3684" y="3817"/>
                  </a:cubicBezTo>
                  <a:close/>
                  <a:moveTo>
                    <a:pt x="5139" y="3421"/>
                  </a:moveTo>
                  <a:lnTo>
                    <a:pt x="5139" y="3421"/>
                  </a:lnTo>
                  <a:cubicBezTo>
                    <a:pt x="5256" y="3429"/>
                    <a:pt x="5373" y="3432"/>
                    <a:pt x="5489" y="3432"/>
                  </a:cubicBezTo>
                  <a:cubicBezTo>
                    <a:pt x="5655" y="3432"/>
                    <a:pt x="5821" y="3427"/>
                    <a:pt x="5986" y="3427"/>
                  </a:cubicBezTo>
                  <a:cubicBezTo>
                    <a:pt x="6350" y="3427"/>
                    <a:pt x="6707" y="3450"/>
                    <a:pt x="7044" y="3595"/>
                  </a:cubicBezTo>
                  <a:cubicBezTo>
                    <a:pt x="6660" y="3953"/>
                    <a:pt x="6291" y="4322"/>
                    <a:pt x="5942" y="4706"/>
                  </a:cubicBezTo>
                  <a:cubicBezTo>
                    <a:pt x="6115" y="4478"/>
                    <a:pt x="6276" y="4247"/>
                    <a:pt x="6455" y="4019"/>
                  </a:cubicBezTo>
                  <a:cubicBezTo>
                    <a:pt x="6569" y="3872"/>
                    <a:pt x="6461" y="3701"/>
                    <a:pt x="6318" y="3701"/>
                  </a:cubicBezTo>
                  <a:cubicBezTo>
                    <a:pt x="6276" y="3701"/>
                    <a:pt x="6230" y="3716"/>
                    <a:pt x="6187" y="3751"/>
                  </a:cubicBezTo>
                  <a:cubicBezTo>
                    <a:pt x="5448" y="4351"/>
                    <a:pt x="4749" y="4989"/>
                    <a:pt x="4074" y="5650"/>
                  </a:cubicBezTo>
                  <a:cubicBezTo>
                    <a:pt x="4460" y="4995"/>
                    <a:pt x="4870" y="4351"/>
                    <a:pt x="5188" y="3655"/>
                  </a:cubicBezTo>
                  <a:cubicBezTo>
                    <a:pt x="5228" y="3575"/>
                    <a:pt x="5208" y="3479"/>
                    <a:pt x="5139" y="3421"/>
                  </a:cubicBezTo>
                  <a:close/>
                  <a:moveTo>
                    <a:pt x="8237" y="5194"/>
                  </a:moveTo>
                  <a:lnTo>
                    <a:pt x="8237" y="5194"/>
                  </a:lnTo>
                  <a:cubicBezTo>
                    <a:pt x="8248" y="5382"/>
                    <a:pt x="8214" y="5569"/>
                    <a:pt x="8139" y="5740"/>
                  </a:cubicBezTo>
                  <a:cubicBezTo>
                    <a:pt x="7960" y="6130"/>
                    <a:pt x="7541" y="6265"/>
                    <a:pt x="7088" y="6294"/>
                  </a:cubicBezTo>
                  <a:cubicBezTo>
                    <a:pt x="7287" y="6072"/>
                    <a:pt x="7495" y="5855"/>
                    <a:pt x="7700" y="5639"/>
                  </a:cubicBezTo>
                  <a:cubicBezTo>
                    <a:pt x="7741" y="5673"/>
                    <a:pt x="7793" y="5694"/>
                    <a:pt x="7844" y="5694"/>
                  </a:cubicBezTo>
                  <a:cubicBezTo>
                    <a:pt x="7902" y="5694"/>
                    <a:pt x="7959" y="5668"/>
                    <a:pt x="8000" y="5604"/>
                  </a:cubicBezTo>
                  <a:cubicBezTo>
                    <a:pt x="8092" y="5474"/>
                    <a:pt x="8159" y="5330"/>
                    <a:pt x="8237" y="5194"/>
                  </a:cubicBezTo>
                  <a:close/>
                  <a:moveTo>
                    <a:pt x="4354" y="4438"/>
                  </a:moveTo>
                  <a:lnTo>
                    <a:pt x="4354" y="4438"/>
                  </a:lnTo>
                  <a:cubicBezTo>
                    <a:pt x="3990" y="5064"/>
                    <a:pt x="3603" y="5676"/>
                    <a:pt x="3280" y="6326"/>
                  </a:cubicBezTo>
                  <a:cubicBezTo>
                    <a:pt x="3158" y="6153"/>
                    <a:pt x="3049" y="5974"/>
                    <a:pt x="2951" y="5789"/>
                  </a:cubicBezTo>
                  <a:cubicBezTo>
                    <a:pt x="3413" y="5333"/>
                    <a:pt x="3880" y="4882"/>
                    <a:pt x="4354" y="4438"/>
                  </a:cubicBezTo>
                  <a:close/>
                  <a:moveTo>
                    <a:pt x="5156" y="5139"/>
                  </a:moveTo>
                  <a:lnTo>
                    <a:pt x="5156" y="5139"/>
                  </a:lnTo>
                  <a:cubicBezTo>
                    <a:pt x="4775" y="5673"/>
                    <a:pt x="4426" y="6231"/>
                    <a:pt x="4111" y="6808"/>
                  </a:cubicBezTo>
                  <a:cubicBezTo>
                    <a:pt x="4103" y="6822"/>
                    <a:pt x="4111" y="6837"/>
                    <a:pt x="4105" y="6851"/>
                  </a:cubicBezTo>
                  <a:cubicBezTo>
                    <a:pt x="3918" y="6851"/>
                    <a:pt x="3736" y="6785"/>
                    <a:pt x="3594" y="6666"/>
                  </a:cubicBezTo>
                  <a:lnTo>
                    <a:pt x="3594" y="6664"/>
                  </a:lnTo>
                  <a:cubicBezTo>
                    <a:pt x="4094" y="6132"/>
                    <a:pt x="4616" y="5627"/>
                    <a:pt x="5156" y="5139"/>
                  </a:cubicBezTo>
                  <a:close/>
                  <a:moveTo>
                    <a:pt x="1518" y="0"/>
                  </a:moveTo>
                  <a:cubicBezTo>
                    <a:pt x="577" y="0"/>
                    <a:pt x="135" y="796"/>
                    <a:pt x="40" y="1646"/>
                  </a:cubicBezTo>
                  <a:cubicBezTo>
                    <a:pt x="0" y="2018"/>
                    <a:pt x="6" y="2599"/>
                    <a:pt x="130" y="3115"/>
                  </a:cubicBezTo>
                  <a:cubicBezTo>
                    <a:pt x="124" y="3153"/>
                    <a:pt x="136" y="3193"/>
                    <a:pt x="162" y="3222"/>
                  </a:cubicBezTo>
                  <a:cubicBezTo>
                    <a:pt x="286" y="3655"/>
                    <a:pt x="497" y="4031"/>
                    <a:pt x="863" y="4166"/>
                  </a:cubicBezTo>
                  <a:cubicBezTo>
                    <a:pt x="2266" y="4698"/>
                    <a:pt x="2307" y="5951"/>
                    <a:pt x="3268" y="6921"/>
                  </a:cubicBezTo>
                  <a:cubicBezTo>
                    <a:pt x="3483" y="7138"/>
                    <a:pt x="3713" y="7225"/>
                    <a:pt x="3945" y="7225"/>
                  </a:cubicBezTo>
                  <a:cubicBezTo>
                    <a:pt x="4568" y="7225"/>
                    <a:pt x="5204" y="6595"/>
                    <a:pt x="5598" y="6176"/>
                  </a:cubicBezTo>
                  <a:cubicBezTo>
                    <a:pt x="5658" y="6111"/>
                    <a:pt x="5600" y="6025"/>
                    <a:pt x="5534" y="6025"/>
                  </a:cubicBezTo>
                  <a:cubicBezTo>
                    <a:pt x="5513" y="6025"/>
                    <a:pt x="5493" y="6033"/>
                    <a:pt x="5474" y="6052"/>
                  </a:cubicBezTo>
                  <a:cubicBezTo>
                    <a:pt x="5257" y="6268"/>
                    <a:pt x="5018" y="6462"/>
                    <a:pt x="4761" y="6629"/>
                  </a:cubicBezTo>
                  <a:cubicBezTo>
                    <a:pt x="5350" y="5951"/>
                    <a:pt x="5933" y="5266"/>
                    <a:pt x="6548" y="4617"/>
                  </a:cubicBezTo>
                  <a:lnTo>
                    <a:pt x="6548" y="4617"/>
                  </a:lnTo>
                  <a:cubicBezTo>
                    <a:pt x="6343" y="4914"/>
                    <a:pt x="6152" y="5217"/>
                    <a:pt x="5939" y="5512"/>
                  </a:cubicBezTo>
                  <a:cubicBezTo>
                    <a:pt x="5838" y="5652"/>
                    <a:pt x="5975" y="5793"/>
                    <a:pt x="6114" y="5793"/>
                  </a:cubicBezTo>
                  <a:cubicBezTo>
                    <a:pt x="6159" y="5793"/>
                    <a:pt x="6204" y="5779"/>
                    <a:pt x="6242" y="5746"/>
                  </a:cubicBezTo>
                  <a:cubicBezTo>
                    <a:pt x="6533" y="5477"/>
                    <a:pt x="6834" y="5223"/>
                    <a:pt x="7134" y="4966"/>
                  </a:cubicBezTo>
                  <a:lnTo>
                    <a:pt x="7134" y="4966"/>
                  </a:lnTo>
                  <a:cubicBezTo>
                    <a:pt x="6912" y="5396"/>
                    <a:pt x="6704" y="5829"/>
                    <a:pt x="6516" y="6277"/>
                  </a:cubicBezTo>
                  <a:cubicBezTo>
                    <a:pt x="6239" y="6251"/>
                    <a:pt x="5985" y="6205"/>
                    <a:pt x="5800" y="6173"/>
                  </a:cubicBezTo>
                  <a:cubicBezTo>
                    <a:pt x="5788" y="6170"/>
                    <a:pt x="5775" y="6169"/>
                    <a:pt x="5764" y="6169"/>
                  </a:cubicBezTo>
                  <a:cubicBezTo>
                    <a:pt x="5580" y="6169"/>
                    <a:pt x="5512" y="6452"/>
                    <a:pt x="5711" y="6490"/>
                  </a:cubicBezTo>
                  <a:cubicBezTo>
                    <a:pt x="5973" y="6542"/>
                    <a:pt x="6239" y="6580"/>
                    <a:pt x="6504" y="6603"/>
                  </a:cubicBezTo>
                  <a:cubicBezTo>
                    <a:pt x="6548" y="6643"/>
                    <a:pt x="6604" y="6668"/>
                    <a:pt x="6659" y="6668"/>
                  </a:cubicBezTo>
                  <a:cubicBezTo>
                    <a:pt x="6704" y="6668"/>
                    <a:pt x="6747" y="6652"/>
                    <a:pt x="6782" y="6615"/>
                  </a:cubicBezTo>
                  <a:cubicBezTo>
                    <a:pt x="6793" y="6615"/>
                    <a:pt x="6803" y="6615"/>
                    <a:pt x="6814" y="6615"/>
                  </a:cubicBezTo>
                  <a:cubicBezTo>
                    <a:pt x="7432" y="6615"/>
                    <a:pt x="8019" y="6452"/>
                    <a:pt x="8424" y="5904"/>
                  </a:cubicBezTo>
                  <a:cubicBezTo>
                    <a:pt x="8982" y="5154"/>
                    <a:pt x="8202" y="4129"/>
                    <a:pt x="7697" y="3618"/>
                  </a:cubicBezTo>
                  <a:cubicBezTo>
                    <a:pt x="7757" y="3523"/>
                    <a:pt x="7827" y="3430"/>
                    <a:pt x="7887" y="3335"/>
                  </a:cubicBezTo>
                  <a:cubicBezTo>
                    <a:pt x="7983" y="3187"/>
                    <a:pt x="7853" y="3058"/>
                    <a:pt x="7717" y="3058"/>
                  </a:cubicBezTo>
                  <a:cubicBezTo>
                    <a:pt x="7672" y="3058"/>
                    <a:pt x="7626" y="3072"/>
                    <a:pt x="7587" y="3104"/>
                  </a:cubicBezTo>
                  <a:cubicBezTo>
                    <a:pt x="7495" y="3179"/>
                    <a:pt x="7411" y="3266"/>
                    <a:pt x="7322" y="3344"/>
                  </a:cubicBezTo>
                  <a:cubicBezTo>
                    <a:pt x="6222" y="2760"/>
                    <a:pt x="4634" y="3624"/>
                    <a:pt x="3872" y="2336"/>
                  </a:cubicBezTo>
                  <a:cubicBezTo>
                    <a:pt x="3704" y="2056"/>
                    <a:pt x="3574" y="1773"/>
                    <a:pt x="3447" y="1505"/>
                  </a:cubicBezTo>
                  <a:lnTo>
                    <a:pt x="3453" y="1493"/>
                  </a:lnTo>
                  <a:cubicBezTo>
                    <a:pt x="3514" y="1383"/>
                    <a:pt x="3441" y="1250"/>
                    <a:pt x="3317" y="1242"/>
                  </a:cubicBezTo>
                  <a:cubicBezTo>
                    <a:pt x="2982" y="581"/>
                    <a:pt x="2601" y="61"/>
                    <a:pt x="1623" y="3"/>
                  </a:cubicBezTo>
                  <a:cubicBezTo>
                    <a:pt x="1587" y="1"/>
                    <a:pt x="1553" y="0"/>
                    <a:pt x="15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2" name="Google Shape;7765;p68">
              <a:extLst>
                <a:ext uri="{FF2B5EF4-FFF2-40B4-BE49-F238E27FC236}">
                  <a16:creationId xmlns:a16="http://schemas.microsoft.com/office/drawing/2014/main" id="{3989BBD5-A3A1-3735-6998-88C1606F20A7}"/>
                </a:ext>
              </a:extLst>
            </p:cNvPr>
            <p:cNvSpPr/>
            <p:nvPr/>
          </p:nvSpPr>
          <p:spPr>
            <a:xfrm>
              <a:off x="1737125" y="905350"/>
              <a:ext cx="192825" cy="321850"/>
            </a:xfrm>
            <a:custGeom>
              <a:avLst/>
              <a:gdLst/>
              <a:ahLst/>
              <a:cxnLst/>
              <a:rect l="l" t="t" r="r" b="b"/>
              <a:pathLst>
                <a:path w="7713" h="12874" extrusionOk="0">
                  <a:moveTo>
                    <a:pt x="2523" y="1009"/>
                  </a:moveTo>
                  <a:cubicBezTo>
                    <a:pt x="1921" y="1856"/>
                    <a:pt x="1371" y="2721"/>
                    <a:pt x="901" y="3654"/>
                  </a:cubicBezTo>
                  <a:cubicBezTo>
                    <a:pt x="1260" y="2540"/>
                    <a:pt x="1908" y="1342"/>
                    <a:pt x="2523" y="1009"/>
                  </a:cubicBezTo>
                  <a:close/>
                  <a:moveTo>
                    <a:pt x="3306" y="1189"/>
                  </a:moveTo>
                  <a:cubicBezTo>
                    <a:pt x="3418" y="1342"/>
                    <a:pt x="3508" y="1512"/>
                    <a:pt x="3569" y="1694"/>
                  </a:cubicBezTo>
                  <a:cubicBezTo>
                    <a:pt x="3561" y="1693"/>
                    <a:pt x="3554" y="1692"/>
                    <a:pt x="3546" y="1692"/>
                  </a:cubicBezTo>
                  <a:cubicBezTo>
                    <a:pt x="3496" y="1692"/>
                    <a:pt x="3446" y="1717"/>
                    <a:pt x="3416" y="1757"/>
                  </a:cubicBezTo>
                  <a:cubicBezTo>
                    <a:pt x="2864" y="2551"/>
                    <a:pt x="2310" y="3319"/>
                    <a:pt x="1698" y="4067"/>
                  </a:cubicBezTo>
                  <a:cubicBezTo>
                    <a:pt x="1571" y="4229"/>
                    <a:pt x="1213" y="4696"/>
                    <a:pt x="982" y="4979"/>
                  </a:cubicBezTo>
                  <a:lnTo>
                    <a:pt x="979" y="4979"/>
                  </a:lnTo>
                  <a:cubicBezTo>
                    <a:pt x="988" y="4950"/>
                    <a:pt x="982" y="4922"/>
                    <a:pt x="967" y="4896"/>
                  </a:cubicBezTo>
                  <a:cubicBezTo>
                    <a:pt x="1028" y="4803"/>
                    <a:pt x="1097" y="4699"/>
                    <a:pt x="1193" y="4561"/>
                  </a:cubicBezTo>
                  <a:cubicBezTo>
                    <a:pt x="1686" y="3839"/>
                    <a:pt x="2128" y="3120"/>
                    <a:pt x="2509" y="2369"/>
                  </a:cubicBezTo>
                  <a:cubicBezTo>
                    <a:pt x="2769" y="1971"/>
                    <a:pt x="3032" y="1576"/>
                    <a:pt x="3306" y="1189"/>
                  </a:cubicBezTo>
                  <a:close/>
                  <a:moveTo>
                    <a:pt x="3667" y="2009"/>
                  </a:moveTo>
                  <a:cubicBezTo>
                    <a:pt x="3742" y="2297"/>
                    <a:pt x="3800" y="2589"/>
                    <a:pt x="3840" y="2883"/>
                  </a:cubicBezTo>
                  <a:cubicBezTo>
                    <a:pt x="3872" y="3062"/>
                    <a:pt x="3903" y="3227"/>
                    <a:pt x="3938" y="3397"/>
                  </a:cubicBezTo>
                  <a:lnTo>
                    <a:pt x="3932" y="3397"/>
                  </a:lnTo>
                  <a:cubicBezTo>
                    <a:pt x="3903" y="3323"/>
                    <a:pt x="3834" y="3282"/>
                    <a:pt x="3763" y="3282"/>
                  </a:cubicBezTo>
                  <a:cubicBezTo>
                    <a:pt x="3721" y="3282"/>
                    <a:pt x="3678" y="3297"/>
                    <a:pt x="3644" y="3328"/>
                  </a:cubicBezTo>
                  <a:cubicBezTo>
                    <a:pt x="3330" y="3617"/>
                    <a:pt x="1992" y="5145"/>
                    <a:pt x="1930" y="5145"/>
                  </a:cubicBezTo>
                  <a:cubicBezTo>
                    <a:pt x="1911" y="5145"/>
                    <a:pt x="2006" y="5009"/>
                    <a:pt x="2275" y="4665"/>
                  </a:cubicBezTo>
                  <a:cubicBezTo>
                    <a:pt x="2913" y="3848"/>
                    <a:pt x="3349" y="2979"/>
                    <a:pt x="3667" y="2009"/>
                  </a:cubicBezTo>
                  <a:close/>
                  <a:moveTo>
                    <a:pt x="3941" y="3446"/>
                  </a:moveTo>
                  <a:lnTo>
                    <a:pt x="3941" y="3446"/>
                  </a:lnTo>
                  <a:cubicBezTo>
                    <a:pt x="4004" y="3790"/>
                    <a:pt x="4097" y="4128"/>
                    <a:pt x="4218" y="4454"/>
                  </a:cubicBezTo>
                  <a:cubicBezTo>
                    <a:pt x="4211" y="4453"/>
                    <a:pt x="4203" y="4452"/>
                    <a:pt x="4196" y="4452"/>
                  </a:cubicBezTo>
                  <a:cubicBezTo>
                    <a:pt x="4166" y="4452"/>
                    <a:pt x="4137" y="4461"/>
                    <a:pt x="4111" y="4480"/>
                  </a:cubicBezTo>
                  <a:lnTo>
                    <a:pt x="4108" y="4480"/>
                  </a:lnTo>
                  <a:cubicBezTo>
                    <a:pt x="3297" y="5054"/>
                    <a:pt x="2541" y="5701"/>
                    <a:pt x="1854" y="6420"/>
                  </a:cubicBezTo>
                  <a:cubicBezTo>
                    <a:pt x="2342" y="5909"/>
                    <a:pt x="3369" y="4543"/>
                    <a:pt x="3927" y="3547"/>
                  </a:cubicBezTo>
                  <a:cubicBezTo>
                    <a:pt x="3941" y="3516"/>
                    <a:pt x="3947" y="3481"/>
                    <a:pt x="3941" y="3446"/>
                  </a:cubicBezTo>
                  <a:close/>
                  <a:moveTo>
                    <a:pt x="4752" y="5456"/>
                  </a:moveTo>
                  <a:cubicBezTo>
                    <a:pt x="4816" y="5551"/>
                    <a:pt x="4868" y="5646"/>
                    <a:pt x="4940" y="5742"/>
                  </a:cubicBezTo>
                  <a:cubicBezTo>
                    <a:pt x="4975" y="5785"/>
                    <a:pt x="5015" y="5822"/>
                    <a:pt x="5050" y="5863"/>
                  </a:cubicBezTo>
                  <a:lnTo>
                    <a:pt x="5047" y="5863"/>
                  </a:lnTo>
                  <a:cubicBezTo>
                    <a:pt x="4703" y="6088"/>
                    <a:pt x="4380" y="6336"/>
                    <a:pt x="4077" y="6610"/>
                  </a:cubicBezTo>
                  <a:cubicBezTo>
                    <a:pt x="4316" y="6235"/>
                    <a:pt x="4541" y="5851"/>
                    <a:pt x="4752" y="5456"/>
                  </a:cubicBezTo>
                  <a:close/>
                  <a:moveTo>
                    <a:pt x="3168" y="2472"/>
                  </a:moveTo>
                  <a:cubicBezTo>
                    <a:pt x="3184" y="2472"/>
                    <a:pt x="3110" y="2651"/>
                    <a:pt x="2879" y="3146"/>
                  </a:cubicBezTo>
                  <a:cubicBezTo>
                    <a:pt x="2448" y="4064"/>
                    <a:pt x="1730" y="4838"/>
                    <a:pt x="1068" y="5594"/>
                  </a:cubicBezTo>
                  <a:cubicBezTo>
                    <a:pt x="967" y="5710"/>
                    <a:pt x="1060" y="5901"/>
                    <a:pt x="1188" y="5901"/>
                  </a:cubicBezTo>
                  <a:cubicBezTo>
                    <a:pt x="1217" y="5901"/>
                    <a:pt x="1248" y="5892"/>
                    <a:pt x="1279" y="5869"/>
                  </a:cubicBezTo>
                  <a:cubicBezTo>
                    <a:pt x="2036" y="5311"/>
                    <a:pt x="2714" y="4694"/>
                    <a:pt x="3398" y="4044"/>
                  </a:cubicBezTo>
                  <a:lnTo>
                    <a:pt x="3398" y="4044"/>
                  </a:lnTo>
                  <a:cubicBezTo>
                    <a:pt x="2711" y="4696"/>
                    <a:pt x="2004" y="5782"/>
                    <a:pt x="1484" y="6778"/>
                  </a:cubicBezTo>
                  <a:cubicBezTo>
                    <a:pt x="1331" y="6408"/>
                    <a:pt x="1149" y="6024"/>
                    <a:pt x="800" y="5661"/>
                  </a:cubicBezTo>
                  <a:cubicBezTo>
                    <a:pt x="757" y="5612"/>
                    <a:pt x="725" y="5554"/>
                    <a:pt x="705" y="5493"/>
                  </a:cubicBezTo>
                  <a:cubicBezTo>
                    <a:pt x="1328" y="4945"/>
                    <a:pt x="1914" y="4367"/>
                    <a:pt x="2420" y="3698"/>
                  </a:cubicBezTo>
                  <a:cubicBezTo>
                    <a:pt x="2588" y="3474"/>
                    <a:pt x="3130" y="2472"/>
                    <a:pt x="3168" y="2472"/>
                  </a:cubicBezTo>
                  <a:close/>
                  <a:moveTo>
                    <a:pt x="3647" y="5141"/>
                  </a:moveTo>
                  <a:cubicBezTo>
                    <a:pt x="3104" y="5952"/>
                    <a:pt x="2544" y="6755"/>
                    <a:pt x="1995" y="7563"/>
                  </a:cubicBezTo>
                  <a:cubicBezTo>
                    <a:pt x="1902" y="7698"/>
                    <a:pt x="2038" y="7853"/>
                    <a:pt x="2173" y="7853"/>
                  </a:cubicBezTo>
                  <a:cubicBezTo>
                    <a:pt x="2218" y="7853"/>
                    <a:pt x="2262" y="7836"/>
                    <a:pt x="2298" y="7797"/>
                  </a:cubicBezTo>
                  <a:cubicBezTo>
                    <a:pt x="2959" y="7082"/>
                    <a:pt x="3653" y="6407"/>
                    <a:pt x="4354" y="5730"/>
                  </a:cubicBezTo>
                  <a:lnTo>
                    <a:pt x="4354" y="5730"/>
                  </a:lnTo>
                  <a:cubicBezTo>
                    <a:pt x="3760" y="6305"/>
                    <a:pt x="3074" y="7394"/>
                    <a:pt x="2489" y="8221"/>
                  </a:cubicBezTo>
                  <a:cubicBezTo>
                    <a:pt x="2054" y="7965"/>
                    <a:pt x="1843" y="7616"/>
                    <a:pt x="1673" y="7224"/>
                  </a:cubicBezTo>
                  <a:lnTo>
                    <a:pt x="1673" y="7224"/>
                  </a:lnTo>
                  <a:cubicBezTo>
                    <a:pt x="2282" y="6512"/>
                    <a:pt x="3130" y="5909"/>
                    <a:pt x="3647" y="5141"/>
                  </a:cubicBezTo>
                  <a:close/>
                  <a:moveTo>
                    <a:pt x="5341" y="6195"/>
                  </a:moveTo>
                  <a:cubicBezTo>
                    <a:pt x="5431" y="6290"/>
                    <a:pt x="5526" y="6380"/>
                    <a:pt x="5624" y="6472"/>
                  </a:cubicBezTo>
                  <a:cubicBezTo>
                    <a:pt x="4873" y="7054"/>
                    <a:pt x="4158" y="7676"/>
                    <a:pt x="3475" y="8336"/>
                  </a:cubicBezTo>
                  <a:lnTo>
                    <a:pt x="3475" y="8336"/>
                  </a:lnTo>
                  <a:cubicBezTo>
                    <a:pt x="4217" y="7616"/>
                    <a:pt x="4762" y="7090"/>
                    <a:pt x="5341" y="6195"/>
                  </a:cubicBezTo>
                  <a:close/>
                  <a:moveTo>
                    <a:pt x="4694" y="6532"/>
                  </a:moveTo>
                  <a:cubicBezTo>
                    <a:pt x="4276" y="7214"/>
                    <a:pt x="3720" y="7854"/>
                    <a:pt x="3199" y="8496"/>
                  </a:cubicBezTo>
                  <a:cubicBezTo>
                    <a:pt x="3094" y="8470"/>
                    <a:pt x="2988" y="8439"/>
                    <a:pt x="2886" y="8402"/>
                  </a:cubicBezTo>
                  <a:lnTo>
                    <a:pt x="2886" y="8402"/>
                  </a:lnTo>
                  <a:cubicBezTo>
                    <a:pt x="3467" y="7826"/>
                    <a:pt x="4295" y="7182"/>
                    <a:pt x="4694" y="6532"/>
                  </a:cubicBezTo>
                  <a:close/>
                  <a:moveTo>
                    <a:pt x="6386" y="7188"/>
                  </a:moveTo>
                  <a:cubicBezTo>
                    <a:pt x="6447" y="7246"/>
                    <a:pt x="6508" y="7300"/>
                    <a:pt x="6565" y="7358"/>
                  </a:cubicBezTo>
                  <a:cubicBezTo>
                    <a:pt x="6643" y="7439"/>
                    <a:pt x="6718" y="7526"/>
                    <a:pt x="6785" y="7615"/>
                  </a:cubicBezTo>
                  <a:cubicBezTo>
                    <a:pt x="6779" y="7621"/>
                    <a:pt x="6767" y="7618"/>
                    <a:pt x="6762" y="7627"/>
                  </a:cubicBezTo>
                  <a:cubicBezTo>
                    <a:pt x="6227" y="8221"/>
                    <a:pt x="5676" y="8787"/>
                    <a:pt x="5102" y="9342"/>
                  </a:cubicBezTo>
                  <a:lnTo>
                    <a:pt x="4894" y="9538"/>
                  </a:lnTo>
                  <a:cubicBezTo>
                    <a:pt x="5468" y="8816"/>
                    <a:pt x="5991" y="8077"/>
                    <a:pt x="6386" y="7188"/>
                  </a:cubicBezTo>
                  <a:close/>
                  <a:moveTo>
                    <a:pt x="5310" y="6989"/>
                  </a:moveTo>
                  <a:cubicBezTo>
                    <a:pt x="5339" y="6989"/>
                    <a:pt x="5232" y="7161"/>
                    <a:pt x="4888" y="7635"/>
                  </a:cubicBezTo>
                  <a:cubicBezTo>
                    <a:pt x="4296" y="8452"/>
                    <a:pt x="3684" y="9232"/>
                    <a:pt x="3110" y="10043"/>
                  </a:cubicBezTo>
                  <a:cubicBezTo>
                    <a:pt x="3245" y="9616"/>
                    <a:pt x="3410" y="9191"/>
                    <a:pt x="3545" y="8822"/>
                  </a:cubicBezTo>
                  <a:cubicBezTo>
                    <a:pt x="3771" y="8600"/>
                    <a:pt x="3996" y="8377"/>
                    <a:pt x="4224" y="8158"/>
                  </a:cubicBezTo>
                  <a:cubicBezTo>
                    <a:pt x="4377" y="8009"/>
                    <a:pt x="5242" y="6989"/>
                    <a:pt x="5310" y="6989"/>
                  </a:cubicBezTo>
                  <a:close/>
                  <a:moveTo>
                    <a:pt x="7013" y="7944"/>
                  </a:moveTo>
                  <a:cubicBezTo>
                    <a:pt x="7091" y="8080"/>
                    <a:pt x="7154" y="8219"/>
                    <a:pt x="7206" y="8366"/>
                  </a:cubicBezTo>
                  <a:cubicBezTo>
                    <a:pt x="6557" y="9085"/>
                    <a:pt x="5872" y="9766"/>
                    <a:pt x="5182" y="10442"/>
                  </a:cubicBezTo>
                  <a:cubicBezTo>
                    <a:pt x="5774" y="9599"/>
                    <a:pt x="6386" y="8764"/>
                    <a:pt x="7013" y="7944"/>
                  </a:cubicBezTo>
                  <a:close/>
                  <a:moveTo>
                    <a:pt x="5792" y="7590"/>
                  </a:moveTo>
                  <a:lnTo>
                    <a:pt x="5792" y="7590"/>
                  </a:lnTo>
                  <a:cubicBezTo>
                    <a:pt x="5160" y="9057"/>
                    <a:pt x="3800" y="10240"/>
                    <a:pt x="2841" y="11527"/>
                  </a:cubicBezTo>
                  <a:cubicBezTo>
                    <a:pt x="2838" y="11438"/>
                    <a:pt x="2838" y="11348"/>
                    <a:pt x="2847" y="11259"/>
                  </a:cubicBezTo>
                  <a:lnTo>
                    <a:pt x="2844" y="11259"/>
                  </a:lnTo>
                  <a:cubicBezTo>
                    <a:pt x="3802" y="10079"/>
                    <a:pt x="5259" y="8825"/>
                    <a:pt x="5792" y="7590"/>
                  </a:cubicBezTo>
                  <a:close/>
                  <a:moveTo>
                    <a:pt x="5087" y="9896"/>
                  </a:moveTo>
                  <a:lnTo>
                    <a:pt x="5087" y="9896"/>
                  </a:lnTo>
                  <a:cubicBezTo>
                    <a:pt x="4513" y="10693"/>
                    <a:pt x="3955" y="11498"/>
                    <a:pt x="3387" y="12301"/>
                  </a:cubicBezTo>
                  <a:lnTo>
                    <a:pt x="3390" y="12301"/>
                  </a:lnTo>
                  <a:cubicBezTo>
                    <a:pt x="3358" y="12347"/>
                    <a:pt x="3352" y="12405"/>
                    <a:pt x="3372" y="12457"/>
                  </a:cubicBezTo>
                  <a:cubicBezTo>
                    <a:pt x="3164" y="12350"/>
                    <a:pt x="3006" y="12171"/>
                    <a:pt x="2925" y="11951"/>
                  </a:cubicBezTo>
                  <a:cubicBezTo>
                    <a:pt x="2974" y="11951"/>
                    <a:pt x="3023" y="11931"/>
                    <a:pt x="3055" y="11897"/>
                  </a:cubicBezTo>
                  <a:cubicBezTo>
                    <a:pt x="3713" y="11212"/>
                    <a:pt x="4400" y="10554"/>
                    <a:pt x="5087" y="9896"/>
                  </a:cubicBezTo>
                  <a:close/>
                  <a:moveTo>
                    <a:pt x="2533" y="0"/>
                  </a:moveTo>
                  <a:cubicBezTo>
                    <a:pt x="2472" y="0"/>
                    <a:pt x="2411" y="36"/>
                    <a:pt x="2379" y="86"/>
                  </a:cubicBezTo>
                  <a:cubicBezTo>
                    <a:pt x="1334" y="1737"/>
                    <a:pt x="817" y="3559"/>
                    <a:pt x="168" y="5386"/>
                  </a:cubicBezTo>
                  <a:cubicBezTo>
                    <a:pt x="159" y="5424"/>
                    <a:pt x="162" y="5464"/>
                    <a:pt x="182" y="5499"/>
                  </a:cubicBezTo>
                  <a:cubicBezTo>
                    <a:pt x="150" y="5545"/>
                    <a:pt x="116" y="5591"/>
                    <a:pt x="84" y="5638"/>
                  </a:cubicBezTo>
                  <a:cubicBezTo>
                    <a:pt x="1" y="5758"/>
                    <a:pt x="112" y="5868"/>
                    <a:pt x="227" y="5868"/>
                  </a:cubicBezTo>
                  <a:cubicBezTo>
                    <a:pt x="263" y="5868"/>
                    <a:pt x="301" y="5857"/>
                    <a:pt x="332" y="5831"/>
                  </a:cubicBezTo>
                  <a:cubicBezTo>
                    <a:pt x="352" y="5811"/>
                    <a:pt x="373" y="5791"/>
                    <a:pt x="396" y="5773"/>
                  </a:cubicBezTo>
                  <a:cubicBezTo>
                    <a:pt x="1100" y="6660"/>
                    <a:pt x="1230" y="7794"/>
                    <a:pt x="2163" y="8519"/>
                  </a:cubicBezTo>
                  <a:cubicBezTo>
                    <a:pt x="2165" y="8522"/>
                    <a:pt x="2630" y="8701"/>
                    <a:pt x="2902" y="8871"/>
                  </a:cubicBezTo>
                  <a:cubicBezTo>
                    <a:pt x="2850" y="8937"/>
                    <a:pt x="2795" y="9001"/>
                    <a:pt x="2746" y="9067"/>
                  </a:cubicBezTo>
                  <a:cubicBezTo>
                    <a:pt x="2644" y="9205"/>
                    <a:pt x="2778" y="9345"/>
                    <a:pt x="2917" y="9345"/>
                  </a:cubicBezTo>
                  <a:cubicBezTo>
                    <a:pt x="2947" y="9345"/>
                    <a:pt x="2978" y="9339"/>
                    <a:pt x="3006" y="9324"/>
                  </a:cubicBezTo>
                  <a:lnTo>
                    <a:pt x="3006" y="9324"/>
                  </a:lnTo>
                  <a:cubicBezTo>
                    <a:pt x="2780" y="9936"/>
                    <a:pt x="2538" y="10534"/>
                    <a:pt x="2368" y="11163"/>
                  </a:cubicBezTo>
                  <a:cubicBezTo>
                    <a:pt x="2368" y="11166"/>
                    <a:pt x="2368" y="11169"/>
                    <a:pt x="2368" y="11172"/>
                  </a:cubicBezTo>
                  <a:cubicBezTo>
                    <a:pt x="2313" y="11261"/>
                    <a:pt x="2255" y="11345"/>
                    <a:pt x="2203" y="11435"/>
                  </a:cubicBezTo>
                  <a:cubicBezTo>
                    <a:pt x="2131" y="11556"/>
                    <a:pt x="2194" y="11660"/>
                    <a:pt x="2290" y="11703"/>
                  </a:cubicBezTo>
                  <a:cubicBezTo>
                    <a:pt x="2262" y="12611"/>
                    <a:pt x="2964" y="12874"/>
                    <a:pt x="3791" y="12874"/>
                  </a:cubicBezTo>
                  <a:cubicBezTo>
                    <a:pt x="4174" y="12874"/>
                    <a:pt x="4584" y="12817"/>
                    <a:pt x="4960" y="12742"/>
                  </a:cubicBezTo>
                  <a:cubicBezTo>
                    <a:pt x="5070" y="12723"/>
                    <a:pt x="5028" y="12571"/>
                    <a:pt x="4930" y="12571"/>
                  </a:cubicBezTo>
                  <a:cubicBezTo>
                    <a:pt x="4925" y="12571"/>
                    <a:pt x="4919" y="12571"/>
                    <a:pt x="4914" y="12572"/>
                  </a:cubicBezTo>
                  <a:cubicBezTo>
                    <a:pt x="4663" y="12612"/>
                    <a:pt x="4441" y="12631"/>
                    <a:pt x="4245" y="12631"/>
                  </a:cubicBezTo>
                  <a:cubicBezTo>
                    <a:pt x="4016" y="12631"/>
                    <a:pt x="3821" y="12606"/>
                    <a:pt x="3655" y="12561"/>
                  </a:cubicBezTo>
                  <a:cubicBezTo>
                    <a:pt x="3670" y="12552"/>
                    <a:pt x="3690" y="12555"/>
                    <a:pt x="3704" y="12540"/>
                  </a:cubicBezTo>
                  <a:cubicBezTo>
                    <a:pt x="4163" y="12027"/>
                    <a:pt x="4643" y="11533"/>
                    <a:pt x="5133" y="11051"/>
                  </a:cubicBezTo>
                  <a:lnTo>
                    <a:pt x="5133" y="11051"/>
                  </a:lnTo>
                  <a:cubicBezTo>
                    <a:pt x="5032" y="11189"/>
                    <a:pt x="4928" y="11339"/>
                    <a:pt x="4787" y="11541"/>
                  </a:cubicBezTo>
                  <a:cubicBezTo>
                    <a:pt x="4680" y="11694"/>
                    <a:pt x="4823" y="11842"/>
                    <a:pt x="4971" y="11842"/>
                  </a:cubicBezTo>
                  <a:cubicBezTo>
                    <a:pt x="5019" y="11842"/>
                    <a:pt x="5067" y="11826"/>
                    <a:pt x="5107" y="11790"/>
                  </a:cubicBezTo>
                  <a:cubicBezTo>
                    <a:pt x="5844" y="11123"/>
                    <a:pt x="6461" y="10248"/>
                    <a:pt x="7244" y="9636"/>
                  </a:cubicBezTo>
                  <a:lnTo>
                    <a:pt x="7244" y="9636"/>
                  </a:lnTo>
                  <a:cubicBezTo>
                    <a:pt x="6889" y="10984"/>
                    <a:pt x="5408" y="12142"/>
                    <a:pt x="4062" y="12263"/>
                  </a:cubicBezTo>
                  <a:cubicBezTo>
                    <a:pt x="3843" y="12283"/>
                    <a:pt x="3837" y="12616"/>
                    <a:pt x="4044" y="12616"/>
                  </a:cubicBezTo>
                  <a:cubicBezTo>
                    <a:pt x="4050" y="12616"/>
                    <a:pt x="4056" y="12616"/>
                    <a:pt x="4062" y="12615"/>
                  </a:cubicBezTo>
                  <a:cubicBezTo>
                    <a:pt x="6305" y="12408"/>
                    <a:pt x="7662" y="10765"/>
                    <a:pt x="7472" y="8706"/>
                  </a:cubicBezTo>
                  <a:cubicBezTo>
                    <a:pt x="7518" y="8640"/>
                    <a:pt x="7570" y="8579"/>
                    <a:pt x="7616" y="8513"/>
                  </a:cubicBezTo>
                  <a:cubicBezTo>
                    <a:pt x="7713" y="8373"/>
                    <a:pt x="7574" y="8224"/>
                    <a:pt x="7433" y="8224"/>
                  </a:cubicBezTo>
                  <a:cubicBezTo>
                    <a:pt x="7414" y="8224"/>
                    <a:pt x="7395" y="8227"/>
                    <a:pt x="7377" y="8233"/>
                  </a:cubicBezTo>
                  <a:cubicBezTo>
                    <a:pt x="7348" y="8089"/>
                    <a:pt x="7336" y="7944"/>
                    <a:pt x="7290" y="7794"/>
                  </a:cubicBezTo>
                  <a:cubicBezTo>
                    <a:pt x="6866" y="6382"/>
                    <a:pt x="4986" y="5565"/>
                    <a:pt x="4406" y="4073"/>
                  </a:cubicBezTo>
                  <a:cubicBezTo>
                    <a:pt x="3846" y="2638"/>
                    <a:pt x="4097" y="1587"/>
                    <a:pt x="3237" y="597"/>
                  </a:cubicBezTo>
                  <a:cubicBezTo>
                    <a:pt x="3248" y="556"/>
                    <a:pt x="3265" y="519"/>
                    <a:pt x="3277" y="478"/>
                  </a:cubicBezTo>
                  <a:cubicBezTo>
                    <a:pt x="3311" y="364"/>
                    <a:pt x="3227" y="294"/>
                    <a:pt x="3136" y="294"/>
                  </a:cubicBezTo>
                  <a:cubicBezTo>
                    <a:pt x="3088" y="294"/>
                    <a:pt x="3038" y="314"/>
                    <a:pt x="3003" y="357"/>
                  </a:cubicBezTo>
                  <a:cubicBezTo>
                    <a:pt x="2879" y="236"/>
                    <a:pt x="2749" y="126"/>
                    <a:pt x="2613" y="25"/>
                  </a:cubicBezTo>
                  <a:cubicBezTo>
                    <a:pt x="2588" y="8"/>
                    <a:pt x="2561" y="0"/>
                    <a:pt x="2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3" name="Google Shape;7766;p68">
              <a:extLst>
                <a:ext uri="{FF2B5EF4-FFF2-40B4-BE49-F238E27FC236}">
                  <a16:creationId xmlns:a16="http://schemas.microsoft.com/office/drawing/2014/main" id="{68C3158F-4B45-3B3E-5B51-EF955A8E17D5}"/>
                </a:ext>
              </a:extLst>
            </p:cNvPr>
            <p:cNvSpPr/>
            <p:nvPr/>
          </p:nvSpPr>
          <p:spPr>
            <a:xfrm>
              <a:off x="3134800" y="2033550"/>
              <a:ext cx="230750" cy="177850"/>
            </a:xfrm>
            <a:custGeom>
              <a:avLst/>
              <a:gdLst/>
              <a:ahLst/>
              <a:cxnLst/>
              <a:rect l="l" t="t" r="r" b="b"/>
              <a:pathLst>
                <a:path w="9230" h="7114" extrusionOk="0">
                  <a:moveTo>
                    <a:pt x="3043" y="477"/>
                  </a:moveTo>
                  <a:lnTo>
                    <a:pt x="3043" y="477"/>
                  </a:lnTo>
                  <a:cubicBezTo>
                    <a:pt x="2523" y="1006"/>
                    <a:pt x="2033" y="1551"/>
                    <a:pt x="1571" y="2123"/>
                  </a:cubicBezTo>
                  <a:cubicBezTo>
                    <a:pt x="1776" y="1698"/>
                    <a:pt x="1983" y="1277"/>
                    <a:pt x="2177" y="850"/>
                  </a:cubicBezTo>
                  <a:cubicBezTo>
                    <a:pt x="2188" y="821"/>
                    <a:pt x="2191" y="790"/>
                    <a:pt x="2186" y="762"/>
                  </a:cubicBezTo>
                  <a:lnTo>
                    <a:pt x="2186" y="762"/>
                  </a:lnTo>
                  <a:cubicBezTo>
                    <a:pt x="2465" y="644"/>
                    <a:pt x="2750" y="549"/>
                    <a:pt x="3043" y="477"/>
                  </a:cubicBezTo>
                  <a:close/>
                  <a:moveTo>
                    <a:pt x="1718" y="982"/>
                  </a:moveTo>
                  <a:lnTo>
                    <a:pt x="1718" y="982"/>
                  </a:lnTo>
                  <a:cubicBezTo>
                    <a:pt x="1337" y="1338"/>
                    <a:pt x="996" y="1730"/>
                    <a:pt x="696" y="2157"/>
                  </a:cubicBezTo>
                  <a:cubicBezTo>
                    <a:pt x="693" y="2146"/>
                    <a:pt x="690" y="2132"/>
                    <a:pt x="687" y="2123"/>
                  </a:cubicBezTo>
                  <a:cubicBezTo>
                    <a:pt x="546" y="1522"/>
                    <a:pt x="1054" y="1329"/>
                    <a:pt x="1501" y="1084"/>
                  </a:cubicBezTo>
                  <a:cubicBezTo>
                    <a:pt x="1573" y="1046"/>
                    <a:pt x="1646" y="1020"/>
                    <a:pt x="1718" y="982"/>
                  </a:cubicBezTo>
                  <a:close/>
                  <a:moveTo>
                    <a:pt x="8338" y="1791"/>
                  </a:moveTo>
                  <a:cubicBezTo>
                    <a:pt x="8572" y="2215"/>
                    <a:pt x="8349" y="2631"/>
                    <a:pt x="7965" y="2983"/>
                  </a:cubicBezTo>
                  <a:lnTo>
                    <a:pt x="7965" y="2980"/>
                  </a:lnTo>
                  <a:cubicBezTo>
                    <a:pt x="7991" y="2911"/>
                    <a:pt x="7962" y="2833"/>
                    <a:pt x="7896" y="2796"/>
                  </a:cubicBezTo>
                  <a:cubicBezTo>
                    <a:pt x="8052" y="2466"/>
                    <a:pt x="8199" y="2129"/>
                    <a:pt x="8338" y="1791"/>
                  </a:cubicBezTo>
                  <a:close/>
                  <a:moveTo>
                    <a:pt x="1689" y="1185"/>
                  </a:moveTo>
                  <a:cubicBezTo>
                    <a:pt x="1733" y="1185"/>
                    <a:pt x="1695" y="1324"/>
                    <a:pt x="1510" y="1696"/>
                  </a:cubicBezTo>
                  <a:lnTo>
                    <a:pt x="863" y="3001"/>
                  </a:lnTo>
                  <a:cubicBezTo>
                    <a:pt x="829" y="2778"/>
                    <a:pt x="782" y="2559"/>
                    <a:pt x="733" y="2339"/>
                  </a:cubicBezTo>
                  <a:cubicBezTo>
                    <a:pt x="733" y="2336"/>
                    <a:pt x="736" y="2339"/>
                    <a:pt x="739" y="2334"/>
                  </a:cubicBezTo>
                  <a:lnTo>
                    <a:pt x="739" y="2334"/>
                  </a:lnTo>
                  <a:cubicBezTo>
                    <a:pt x="739" y="2334"/>
                    <a:pt x="738" y="2335"/>
                    <a:pt x="738" y="2335"/>
                  </a:cubicBezTo>
                  <a:cubicBezTo>
                    <a:pt x="737" y="2335"/>
                    <a:pt x="1559" y="1185"/>
                    <a:pt x="1689" y="1185"/>
                  </a:cubicBezTo>
                  <a:close/>
                  <a:moveTo>
                    <a:pt x="6886" y="809"/>
                  </a:moveTo>
                  <a:cubicBezTo>
                    <a:pt x="7226" y="942"/>
                    <a:pt x="7550" y="1107"/>
                    <a:pt x="7856" y="1306"/>
                  </a:cubicBezTo>
                  <a:cubicBezTo>
                    <a:pt x="7913" y="1340"/>
                    <a:pt x="7957" y="1378"/>
                    <a:pt x="8003" y="1418"/>
                  </a:cubicBezTo>
                  <a:cubicBezTo>
                    <a:pt x="7512" y="1961"/>
                    <a:pt x="7059" y="2530"/>
                    <a:pt x="6611" y="3107"/>
                  </a:cubicBezTo>
                  <a:cubicBezTo>
                    <a:pt x="6903" y="2631"/>
                    <a:pt x="7189" y="2155"/>
                    <a:pt x="7408" y="1638"/>
                  </a:cubicBezTo>
                  <a:cubicBezTo>
                    <a:pt x="7466" y="1502"/>
                    <a:pt x="7367" y="1360"/>
                    <a:pt x="7247" y="1360"/>
                  </a:cubicBezTo>
                  <a:cubicBezTo>
                    <a:pt x="7206" y="1360"/>
                    <a:pt x="7163" y="1377"/>
                    <a:pt x="7122" y="1416"/>
                  </a:cubicBezTo>
                  <a:cubicBezTo>
                    <a:pt x="6793" y="1736"/>
                    <a:pt x="6487" y="2074"/>
                    <a:pt x="6190" y="2414"/>
                  </a:cubicBezTo>
                  <a:cubicBezTo>
                    <a:pt x="6441" y="1898"/>
                    <a:pt x="6675" y="1375"/>
                    <a:pt x="6886" y="838"/>
                  </a:cubicBezTo>
                  <a:cubicBezTo>
                    <a:pt x="6888" y="827"/>
                    <a:pt x="6883" y="821"/>
                    <a:pt x="6886" y="809"/>
                  </a:cubicBezTo>
                  <a:close/>
                  <a:moveTo>
                    <a:pt x="4273" y="336"/>
                  </a:moveTo>
                  <a:lnTo>
                    <a:pt x="4273" y="339"/>
                  </a:lnTo>
                  <a:cubicBezTo>
                    <a:pt x="4258" y="344"/>
                    <a:pt x="4241" y="344"/>
                    <a:pt x="4230" y="356"/>
                  </a:cubicBezTo>
                  <a:cubicBezTo>
                    <a:pt x="3274" y="1286"/>
                    <a:pt x="2564" y="2394"/>
                    <a:pt x="1744" y="3436"/>
                  </a:cubicBezTo>
                  <a:cubicBezTo>
                    <a:pt x="2434" y="2559"/>
                    <a:pt x="2979" y="1554"/>
                    <a:pt x="3410" y="509"/>
                  </a:cubicBezTo>
                  <a:cubicBezTo>
                    <a:pt x="3421" y="477"/>
                    <a:pt x="3421" y="446"/>
                    <a:pt x="3410" y="417"/>
                  </a:cubicBezTo>
                  <a:cubicBezTo>
                    <a:pt x="3693" y="368"/>
                    <a:pt x="3984" y="342"/>
                    <a:pt x="4273" y="336"/>
                  </a:cubicBezTo>
                  <a:close/>
                  <a:moveTo>
                    <a:pt x="3005" y="935"/>
                  </a:moveTo>
                  <a:cubicBezTo>
                    <a:pt x="3014" y="935"/>
                    <a:pt x="2926" y="1043"/>
                    <a:pt x="2740" y="1260"/>
                  </a:cubicBezTo>
                  <a:cubicBezTo>
                    <a:pt x="2318" y="2123"/>
                    <a:pt x="1796" y="2917"/>
                    <a:pt x="1423" y="3803"/>
                  </a:cubicBezTo>
                  <a:cubicBezTo>
                    <a:pt x="1348" y="3685"/>
                    <a:pt x="1233" y="3465"/>
                    <a:pt x="1094" y="3292"/>
                  </a:cubicBezTo>
                  <a:lnTo>
                    <a:pt x="1091" y="3292"/>
                  </a:lnTo>
                  <a:cubicBezTo>
                    <a:pt x="1348" y="2865"/>
                    <a:pt x="1637" y="2455"/>
                    <a:pt x="1952" y="2065"/>
                  </a:cubicBezTo>
                  <a:cubicBezTo>
                    <a:pt x="2174" y="1802"/>
                    <a:pt x="2405" y="1548"/>
                    <a:pt x="2645" y="1303"/>
                  </a:cubicBezTo>
                  <a:cubicBezTo>
                    <a:pt x="2875" y="1057"/>
                    <a:pt x="2996" y="935"/>
                    <a:pt x="3005" y="935"/>
                  </a:cubicBezTo>
                  <a:close/>
                  <a:moveTo>
                    <a:pt x="4691" y="332"/>
                  </a:moveTo>
                  <a:cubicBezTo>
                    <a:pt x="4738" y="332"/>
                    <a:pt x="4785" y="333"/>
                    <a:pt x="4833" y="336"/>
                  </a:cubicBezTo>
                  <a:lnTo>
                    <a:pt x="4833" y="339"/>
                  </a:lnTo>
                  <a:cubicBezTo>
                    <a:pt x="5422" y="379"/>
                    <a:pt x="6005" y="495"/>
                    <a:pt x="6562" y="685"/>
                  </a:cubicBezTo>
                  <a:cubicBezTo>
                    <a:pt x="5584" y="1675"/>
                    <a:pt x="4665" y="2706"/>
                    <a:pt x="3831" y="3803"/>
                  </a:cubicBezTo>
                  <a:cubicBezTo>
                    <a:pt x="4414" y="2758"/>
                    <a:pt x="5029" y="1730"/>
                    <a:pt x="5560" y="656"/>
                  </a:cubicBezTo>
                  <a:cubicBezTo>
                    <a:pt x="5619" y="538"/>
                    <a:pt x="5523" y="410"/>
                    <a:pt x="5414" y="410"/>
                  </a:cubicBezTo>
                  <a:cubicBezTo>
                    <a:pt x="5377" y="410"/>
                    <a:pt x="5338" y="425"/>
                    <a:pt x="5303" y="460"/>
                  </a:cubicBezTo>
                  <a:cubicBezTo>
                    <a:pt x="4622" y="1164"/>
                    <a:pt x="3984" y="1909"/>
                    <a:pt x="3395" y="2689"/>
                  </a:cubicBezTo>
                  <a:cubicBezTo>
                    <a:pt x="3776" y="1984"/>
                    <a:pt x="4146" y="1277"/>
                    <a:pt x="4478" y="547"/>
                  </a:cubicBezTo>
                  <a:cubicBezTo>
                    <a:pt x="4512" y="471"/>
                    <a:pt x="4484" y="382"/>
                    <a:pt x="4414" y="336"/>
                  </a:cubicBezTo>
                  <a:cubicBezTo>
                    <a:pt x="4507" y="336"/>
                    <a:pt x="4598" y="332"/>
                    <a:pt x="4691" y="332"/>
                  </a:cubicBezTo>
                  <a:close/>
                  <a:moveTo>
                    <a:pt x="3736" y="1352"/>
                  </a:moveTo>
                  <a:lnTo>
                    <a:pt x="3736" y="1352"/>
                  </a:lnTo>
                  <a:cubicBezTo>
                    <a:pt x="3170" y="2472"/>
                    <a:pt x="2546" y="3558"/>
                    <a:pt x="1960" y="4666"/>
                  </a:cubicBezTo>
                  <a:cubicBezTo>
                    <a:pt x="1836" y="4461"/>
                    <a:pt x="1709" y="4259"/>
                    <a:pt x="1582" y="4057"/>
                  </a:cubicBezTo>
                  <a:lnTo>
                    <a:pt x="1579" y="4057"/>
                  </a:lnTo>
                  <a:cubicBezTo>
                    <a:pt x="1605" y="4054"/>
                    <a:pt x="1628" y="4043"/>
                    <a:pt x="1646" y="4023"/>
                  </a:cubicBezTo>
                  <a:cubicBezTo>
                    <a:pt x="2382" y="3162"/>
                    <a:pt x="3008" y="2215"/>
                    <a:pt x="3736" y="1352"/>
                  </a:cubicBezTo>
                  <a:close/>
                  <a:moveTo>
                    <a:pt x="4671" y="1638"/>
                  </a:moveTo>
                  <a:cubicBezTo>
                    <a:pt x="3947" y="2951"/>
                    <a:pt x="3161" y="4230"/>
                    <a:pt x="2544" y="5599"/>
                  </a:cubicBezTo>
                  <a:cubicBezTo>
                    <a:pt x="2416" y="5397"/>
                    <a:pt x="2289" y="5195"/>
                    <a:pt x="2165" y="4990"/>
                  </a:cubicBezTo>
                  <a:lnTo>
                    <a:pt x="2162" y="4993"/>
                  </a:lnTo>
                  <a:cubicBezTo>
                    <a:pt x="2933" y="3820"/>
                    <a:pt x="3756" y="2692"/>
                    <a:pt x="4671" y="1638"/>
                  </a:cubicBezTo>
                  <a:close/>
                  <a:moveTo>
                    <a:pt x="6453" y="2660"/>
                  </a:moveTo>
                  <a:lnTo>
                    <a:pt x="6453" y="2660"/>
                  </a:lnTo>
                  <a:cubicBezTo>
                    <a:pt x="6034" y="3358"/>
                    <a:pt x="5581" y="4034"/>
                    <a:pt x="5260" y="4790"/>
                  </a:cubicBezTo>
                  <a:cubicBezTo>
                    <a:pt x="5243" y="4831"/>
                    <a:pt x="5240" y="4877"/>
                    <a:pt x="5252" y="4923"/>
                  </a:cubicBezTo>
                  <a:cubicBezTo>
                    <a:pt x="5047" y="5076"/>
                    <a:pt x="4856" y="5247"/>
                    <a:pt x="4680" y="5434"/>
                  </a:cubicBezTo>
                  <a:lnTo>
                    <a:pt x="4677" y="5434"/>
                  </a:lnTo>
                  <a:cubicBezTo>
                    <a:pt x="4486" y="5636"/>
                    <a:pt x="4307" y="5867"/>
                    <a:pt x="4111" y="6072"/>
                  </a:cubicBezTo>
                  <a:cubicBezTo>
                    <a:pt x="4498" y="5440"/>
                    <a:pt x="4882" y="4808"/>
                    <a:pt x="5249" y="4164"/>
                  </a:cubicBezTo>
                  <a:cubicBezTo>
                    <a:pt x="5624" y="3641"/>
                    <a:pt x="6025" y="3139"/>
                    <a:pt x="6453" y="2660"/>
                  </a:cubicBezTo>
                  <a:close/>
                  <a:moveTo>
                    <a:pt x="6129" y="1661"/>
                  </a:moveTo>
                  <a:lnTo>
                    <a:pt x="6129" y="1661"/>
                  </a:lnTo>
                  <a:cubicBezTo>
                    <a:pt x="5780" y="2429"/>
                    <a:pt x="5399" y="3182"/>
                    <a:pt x="4980" y="3916"/>
                  </a:cubicBezTo>
                  <a:cubicBezTo>
                    <a:pt x="4383" y="4764"/>
                    <a:pt x="3843" y="5648"/>
                    <a:pt x="3363" y="6569"/>
                  </a:cubicBezTo>
                  <a:cubicBezTo>
                    <a:pt x="3356" y="6570"/>
                    <a:pt x="3348" y="6570"/>
                    <a:pt x="3341" y="6570"/>
                  </a:cubicBezTo>
                  <a:cubicBezTo>
                    <a:pt x="3092" y="6570"/>
                    <a:pt x="2906" y="6204"/>
                    <a:pt x="2777" y="5977"/>
                  </a:cubicBezTo>
                  <a:lnTo>
                    <a:pt x="2774" y="5977"/>
                  </a:lnTo>
                  <a:cubicBezTo>
                    <a:pt x="3716" y="4395"/>
                    <a:pt x="4870" y="2989"/>
                    <a:pt x="6129" y="1661"/>
                  </a:cubicBezTo>
                  <a:close/>
                  <a:moveTo>
                    <a:pt x="4351" y="0"/>
                  </a:moveTo>
                  <a:cubicBezTo>
                    <a:pt x="3302" y="0"/>
                    <a:pt x="2322" y="273"/>
                    <a:pt x="1325" y="783"/>
                  </a:cubicBezTo>
                  <a:cubicBezTo>
                    <a:pt x="0" y="1462"/>
                    <a:pt x="364" y="1984"/>
                    <a:pt x="554" y="3289"/>
                  </a:cubicBezTo>
                  <a:cubicBezTo>
                    <a:pt x="563" y="3347"/>
                    <a:pt x="609" y="3393"/>
                    <a:pt x="667" y="3405"/>
                  </a:cubicBezTo>
                  <a:cubicBezTo>
                    <a:pt x="629" y="3480"/>
                    <a:pt x="589" y="3552"/>
                    <a:pt x="554" y="3630"/>
                  </a:cubicBezTo>
                  <a:cubicBezTo>
                    <a:pt x="503" y="3742"/>
                    <a:pt x="597" y="3844"/>
                    <a:pt x="690" y="3844"/>
                  </a:cubicBezTo>
                  <a:cubicBezTo>
                    <a:pt x="731" y="3844"/>
                    <a:pt x="772" y="3823"/>
                    <a:pt x="800" y="3774"/>
                  </a:cubicBezTo>
                  <a:cubicBezTo>
                    <a:pt x="826" y="3728"/>
                    <a:pt x="852" y="3688"/>
                    <a:pt x="878" y="3641"/>
                  </a:cubicBezTo>
                  <a:cubicBezTo>
                    <a:pt x="959" y="3757"/>
                    <a:pt x="1037" y="3875"/>
                    <a:pt x="1114" y="3994"/>
                  </a:cubicBezTo>
                  <a:cubicBezTo>
                    <a:pt x="1354" y="4366"/>
                    <a:pt x="1585" y="4744"/>
                    <a:pt x="1819" y="5122"/>
                  </a:cubicBezTo>
                  <a:cubicBezTo>
                    <a:pt x="1998" y="5411"/>
                    <a:pt x="2171" y="5709"/>
                    <a:pt x="2353" y="6000"/>
                  </a:cubicBezTo>
                  <a:cubicBezTo>
                    <a:pt x="2350" y="6009"/>
                    <a:pt x="2344" y="6017"/>
                    <a:pt x="2341" y="6026"/>
                  </a:cubicBezTo>
                  <a:cubicBezTo>
                    <a:pt x="2290" y="6148"/>
                    <a:pt x="2401" y="6234"/>
                    <a:pt x="2512" y="6234"/>
                  </a:cubicBezTo>
                  <a:cubicBezTo>
                    <a:pt x="2514" y="6234"/>
                    <a:pt x="2516" y="6234"/>
                    <a:pt x="2518" y="6234"/>
                  </a:cubicBezTo>
                  <a:cubicBezTo>
                    <a:pt x="2645" y="6436"/>
                    <a:pt x="2786" y="6632"/>
                    <a:pt x="2936" y="6817"/>
                  </a:cubicBezTo>
                  <a:cubicBezTo>
                    <a:pt x="3005" y="6901"/>
                    <a:pt x="3101" y="6933"/>
                    <a:pt x="3205" y="6941"/>
                  </a:cubicBezTo>
                  <a:cubicBezTo>
                    <a:pt x="3214" y="7039"/>
                    <a:pt x="3299" y="7113"/>
                    <a:pt x="3386" y="7113"/>
                  </a:cubicBezTo>
                  <a:cubicBezTo>
                    <a:pt x="3438" y="7113"/>
                    <a:pt x="3490" y="7087"/>
                    <a:pt x="3528" y="7025"/>
                  </a:cubicBezTo>
                  <a:cubicBezTo>
                    <a:pt x="3563" y="6970"/>
                    <a:pt x="3597" y="6912"/>
                    <a:pt x="3632" y="6858"/>
                  </a:cubicBezTo>
                  <a:cubicBezTo>
                    <a:pt x="3742" y="6811"/>
                    <a:pt x="3846" y="6754"/>
                    <a:pt x="3941" y="6681"/>
                  </a:cubicBezTo>
                  <a:cubicBezTo>
                    <a:pt x="4518" y="6196"/>
                    <a:pt x="4934" y="5486"/>
                    <a:pt x="5523" y="5030"/>
                  </a:cubicBezTo>
                  <a:cubicBezTo>
                    <a:pt x="5532" y="5024"/>
                    <a:pt x="5540" y="5027"/>
                    <a:pt x="5549" y="5016"/>
                  </a:cubicBezTo>
                  <a:cubicBezTo>
                    <a:pt x="5555" y="5007"/>
                    <a:pt x="5558" y="5004"/>
                    <a:pt x="5563" y="4998"/>
                  </a:cubicBezTo>
                  <a:cubicBezTo>
                    <a:pt x="5817" y="4811"/>
                    <a:pt x="6095" y="4666"/>
                    <a:pt x="6441" y="4611"/>
                  </a:cubicBezTo>
                  <a:cubicBezTo>
                    <a:pt x="6504" y="4603"/>
                    <a:pt x="6488" y="4502"/>
                    <a:pt x="6426" y="4502"/>
                  </a:cubicBezTo>
                  <a:cubicBezTo>
                    <a:pt x="6425" y="4502"/>
                    <a:pt x="6425" y="4502"/>
                    <a:pt x="6424" y="4502"/>
                  </a:cubicBezTo>
                  <a:cubicBezTo>
                    <a:pt x="6250" y="4502"/>
                    <a:pt x="6077" y="4528"/>
                    <a:pt x="5913" y="4577"/>
                  </a:cubicBezTo>
                  <a:cubicBezTo>
                    <a:pt x="6528" y="3826"/>
                    <a:pt x="7102" y="3047"/>
                    <a:pt x="7723" y="2302"/>
                  </a:cubicBezTo>
                  <a:lnTo>
                    <a:pt x="7723" y="2302"/>
                  </a:lnTo>
                  <a:cubicBezTo>
                    <a:pt x="7590" y="2593"/>
                    <a:pt x="7449" y="2882"/>
                    <a:pt x="7304" y="3177"/>
                  </a:cubicBezTo>
                  <a:cubicBezTo>
                    <a:pt x="7252" y="3263"/>
                    <a:pt x="7284" y="3373"/>
                    <a:pt x="7373" y="3422"/>
                  </a:cubicBezTo>
                  <a:cubicBezTo>
                    <a:pt x="7177" y="3537"/>
                    <a:pt x="6975" y="3644"/>
                    <a:pt x="6767" y="3740"/>
                  </a:cubicBezTo>
                  <a:cubicBezTo>
                    <a:pt x="6577" y="3825"/>
                    <a:pt x="6695" y="4082"/>
                    <a:pt x="6874" y="4082"/>
                  </a:cubicBezTo>
                  <a:cubicBezTo>
                    <a:pt x="6901" y="4082"/>
                    <a:pt x="6929" y="4076"/>
                    <a:pt x="6958" y="4063"/>
                  </a:cubicBezTo>
                  <a:cubicBezTo>
                    <a:pt x="7694" y="3711"/>
                    <a:pt x="9230" y="2908"/>
                    <a:pt x="8710" y="1825"/>
                  </a:cubicBezTo>
                  <a:cubicBezTo>
                    <a:pt x="8647" y="1693"/>
                    <a:pt x="8569" y="1569"/>
                    <a:pt x="8476" y="1456"/>
                  </a:cubicBezTo>
                  <a:cubicBezTo>
                    <a:pt x="8488" y="1430"/>
                    <a:pt x="8499" y="1404"/>
                    <a:pt x="8508" y="1378"/>
                  </a:cubicBezTo>
                  <a:cubicBezTo>
                    <a:pt x="8556" y="1251"/>
                    <a:pt x="8442" y="1151"/>
                    <a:pt x="8327" y="1151"/>
                  </a:cubicBezTo>
                  <a:cubicBezTo>
                    <a:pt x="8288" y="1151"/>
                    <a:pt x="8249" y="1162"/>
                    <a:pt x="8216" y="1187"/>
                  </a:cubicBezTo>
                  <a:cubicBezTo>
                    <a:pt x="7532" y="573"/>
                    <a:pt x="6467" y="292"/>
                    <a:pt x="5636" y="131"/>
                  </a:cubicBezTo>
                  <a:cubicBezTo>
                    <a:pt x="5193" y="43"/>
                    <a:pt x="4766" y="0"/>
                    <a:pt x="4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4" name="Google Shape;7767;p68">
              <a:extLst>
                <a:ext uri="{FF2B5EF4-FFF2-40B4-BE49-F238E27FC236}">
                  <a16:creationId xmlns:a16="http://schemas.microsoft.com/office/drawing/2014/main" id="{FC30327F-3CD5-45FF-1A90-5E0F4CE3B5B0}"/>
                </a:ext>
              </a:extLst>
            </p:cNvPr>
            <p:cNvSpPr/>
            <p:nvPr/>
          </p:nvSpPr>
          <p:spPr>
            <a:xfrm>
              <a:off x="3451425" y="1868325"/>
              <a:ext cx="900375" cy="1164925"/>
            </a:xfrm>
            <a:custGeom>
              <a:avLst/>
              <a:gdLst/>
              <a:ahLst/>
              <a:cxnLst/>
              <a:rect l="l" t="t" r="r" b="b"/>
              <a:pathLst>
                <a:path w="36015" h="46597" extrusionOk="0">
                  <a:moveTo>
                    <a:pt x="3990" y="38947"/>
                  </a:moveTo>
                  <a:lnTo>
                    <a:pt x="3990" y="38947"/>
                  </a:lnTo>
                  <a:cubicBezTo>
                    <a:pt x="3280" y="39727"/>
                    <a:pt x="3499" y="39473"/>
                    <a:pt x="2642" y="40625"/>
                  </a:cubicBezTo>
                  <a:cubicBezTo>
                    <a:pt x="2186" y="41240"/>
                    <a:pt x="1938" y="41502"/>
                    <a:pt x="1819" y="41557"/>
                  </a:cubicBezTo>
                  <a:cubicBezTo>
                    <a:pt x="2379" y="40838"/>
                    <a:pt x="2873" y="40067"/>
                    <a:pt x="3292" y="39256"/>
                  </a:cubicBezTo>
                  <a:cubicBezTo>
                    <a:pt x="3520" y="39138"/>
                    <a:pt x="3751" y="39037"/>
                    <a:pt x="3990" y="38947"/>
                  </a:cubicBezTo>
                  <a:close/>
                  <a:moveTo>
                    <a:pt x="2882" y="40864"/>
                  </a:moveTo>
                  <a:cubicBezTo>
                    <a:pt x="2815" y="40968"/>
                    <a:pt x="2749" y="41066"/>
                    <a:pt x="2668" y="41188"/>
                  </a:cubicBezTo>
                  <a:cubicBezTo>
                    <a:pt x="2013" y="42186"/>
                    <a:pt x="1375" y="43180"/>
                    <a:pt x="760" y="44196"/>
                  </a:cubicBezTo>
                  <a:cubicBezTo>
                    <a:pt x="647" y="43875"/>
                    <a:pt x="586" y="43538"/>
                    <a:pt x="584" y="43197"/>
                  </a:cubicBezTo>
                  <a:cubicBezTo>
                    <a:pt x="1513" y="42524"/>
                    <a:pt x="2163" y="41811"/>
                    <a:pt x="2882" y="40864"/>
                  </a:cubicBezTo>
                  <a:close/>
                  <a:moveTo>
                    <a:pt x="4595" y="40283"/>
                  </a:moveTo>
                  <a:cubicBezTo>
                    <a:pt x="3392" y="41799"/>
                    <a:pt x="2445" y="43674"/>
                    <a:pt x="1496" y="45391"/>
                  </a:cubicBezTo>
                  <a:cubicBezTo>
                    <a:pt x="1300" y="45195"/>
                    <a:pt x="1129" y="44970"/>
                    <a:pt x="991" y="44727"/>
                  </a:cubicBezTo>
                  <a:cubicBezTo>
                    <a:pt x="2271" y="43297"/>
                    <a:pt x="3387" y="41802"/>
                    <a:pt x="4595" y="40283"/>
                  </a:cubicBezTo>
                  <a:close/>
                  <a:moveTo>
                    <a:pt x="35747" y="0"/>
                  </a:moveTo>
                  <a:cubicBezTo>
                    <a:pt x="35706" y="0"/>
                    <a:pt x="35664" y="15"/>
                    <a:pt x="35626" y="51"/>
                  </a:cubicBezTo>
                  <a:cubicBezTo>
                    <a:pt x="32162" y="3264"/>
                    <a:pt x="29569" y="7580"/>
                    <a:pt x="26595" y="11255"/>
                  </a:cubicBezTo>
                  <a:cubicBezTo>
                    <a:pt x="23322" y="15300"/>
                    <a:pt x="20025" y="19318"/>
                    <a:pt x="17037" y="23583"/>
                  </a:cubicBezTo>
                  <a:cubicBezTo>
                    <a:pt x="13936" y="28005"/>
                    <a:pt x="11159" y="32651"/>
                    <a:pt x="8127" y="37123"/>
                  </a:cubicBezTo>
                  <a:cubicBezTo>
                    <a:pt x="6337" y="39753"/>
                    <a:pt x="4397" y="42279"/>
                    <a:pt x="2316" y="44687"/>
                  </a:cubicBezTo>
                  <a:cubicBezTo>
                    <a:pt x="3667" y="43119"/>
                    <a:pt x="4660" y="40844"/>
                    <a:pt x="5731" y="39066"/>
                  </a:cubicBezTo>
                  <a:cubicBezTo>
                    <a:pt x="5809" y="38936"/>
                    <a:pt x="5692" y="38796"/>
                    <a:pt x="5571" y="38796"/>
                  </a:cubicBezTo>
                  <a:cubicBezTo>
                    <a:pt x="5530" y="38796"/>
                    <a:pt x="5489" y="38812"/>
                    <a:pt x="5454" y="38849"/>
                  </a:cubicBezTo>
                  <a:cubicBezTo>
                    <a:pt x="3962" y="40433"/>
                    <a:pt x="2736" y="42118"/>
                    <a:pt x="1377" y="43823"/>
                  </a:cubicBezTo>
                  <a:lnTo>
                    <a:pt x="1377" y="43823"/>
                  </a:lnTo>
                  <a:cubicBezTo>
                    <a:pt x="2375" y="42570"/>
                    <a:pt x="3584" y="40456"/>
                    <a:pt x="4539" y="38846"/>
                  </a:cubicBezTo>
                  <a:cubicBezTo>
                    <a:pt x="4550" y="38820"/>
                    <a:pt x="4556" y="38791"/>
                    <a:pt x="4550" y="38762"/>
                  </a:cubicBezTo>
                  <a:cubicBezTo>
                    <a:pt x="5015" y="38637"/>
                    <a:pt x="5487" y="38568"/>
                    <a:pt x="5948" y="38568"/>
                  </a:cubicBezTo>
                  <a:cubicBezTo>
                    <a:pt x="6189" y="38568"/>
                    <a:pt x="6428" y="38587"/>
                    <a:pt x="6661" y="38627"/>
                  </a:cubicBezTo>
                  <a:cubicBezTo>
                    <a:pt x="6666" y="38628"/>
                    <a:pt x="6672" y="38628"/>
                    <a:pt x="6677" y="38628"/>
                  </a:cubicBezTo>
                  <a:cubicBezTo>
                    <a:pt x="6769" y="38628"/>
                    <a:pt x="6805" y="38490"/>
                    <a:pt x="6704" y="38465"/>
                  </a:cubicBezTo>
                  <a:cubicBezTo>
                    <a:pt x="6387" y="38393"/>
                    <a:pt x="6066" y="38359"/>
                    <a:pt x="5747" y="38359"/>
                  </a:cubicBezTo>
                  <a:cubicBezTo>
                    <a:pt x="4963" y="38359"/>
                    <a:pt x="4185" y="38564"/>
                    <a:pt x="3471" y="38913"/>
                  </a:cubicBezTo>
                  <a:cubicBezTo>
                    <a:pt x="3502" y="38852"/>
                    <a:pt x="3534" y="38797"/>
                    <a:pt x="3566" y="38734"/>
                  </a:cubicBezTo>
                  <a:cubicBezTo>
                    <a:pt x="3626" y="38609"/>
                    <a:pt x="3531" y="38486"/>
                    <a:pt x="3419" y="38486"/>
                  </a:cubicBezTo>
                  <a:cubicBezTo>
                    <a:pt x="3380" y="38486"/>
                    <a:pt x="3340" y="38500"/>
                    <a:pt x="3303" y="38534"/>
                  </a:cubicBezTo>
                  <a:cubicBezTo>
                    <a:pt x="3098" y="38725"/>
                    <a:pt x="2905" y="38913"/>
                    <a:pt x="2720" y="39097"/>
                  </a:cubicBezTo>
                  <a:cubicBezTo>
                    <a:pt x="2724" y="39000"/>
                    <a:pt x="2648" y="38905"/>
                    <a:pt x="2556" y="38905"/>
                  </a:cubicBezTo>
                  <a:cubicBezTo>
                    <a:pt x="2529" y="38905"/>
                    <a:pt x="2500" y="38914"/>
                    <a:pt x="2472" y="38933"/>
                  </a:cubicBezTo>
                  <a:cubicBezTo>
                    <a:pt x="2423" y="38970"/>
                    <a:pt x="2379" y="39011"/>
                    <a:pt x="2333" y="39045"/>
                  </a:cubicBezTo>
                  <a:cubicBezTo>
                    <a:pt x="2302" y="39023"/>
                    <a:pt x="2265" y="39012"/>
                    <a:pt x="2229" y="39012"/>
                  </a:cubicBezTo>
                  <a:cubicBezTo>
                    <a:pt x="2185" y="39012"/>
                    <a:pt x="2141" y="39028"/>
                    <a:pt x="2108" y="39060"/>
                  </a:cubicBezTo>
                  <a:cubicBezTo>
                    <a:pt x="1519" y="39626"/>
                    <a:pt x="910" y="40166"/>
                    <a:pt x="275" y="40679"/>
                  </a:cubicBezTo>
                  <a:cubicBezTo>
                    <a:pt x="146" y="40789"/>
                    <a:pt x="265" y="40992"/>
                    <a:pt x="405" y="40992"/>
                  </a:cubicBezTo>
                  <a:cubicBezTo>
                    <a:pt x="435" y="40992"/>
                    <a:pt x="465" y="40983"/>
                    <a:pt x="494" y="40962"/>
                  </a:cubicBezTo>
                  <a:cubicBezTo>
                    <a:pt x="737" y="40792"/>
                    <a:pt x="985" y="40633"/>
                    <a:pt x="1242" y="40489"/>
                  </a:cubicBezTo>
                  <a:lnTo>
                    <a:pt x="1242" y="40489"/>
                  </a:lnTo>
                  <a:cubicBezTo>
                    <a:pt x="1167" y="40662"/>
                    <a:pt x="1100" y="40841"/>
                    <a:pt x="1040" y="41026"/>
                  </a:cubicBezTo>
                  <a:cubicBezTo>
                    <a:pt x="702" y="41531"/>
                    <a:pt x="462" y="42068"/>
                    <a:pt x="344" y="42614"/>
                  </a:cubicBezTo>
                  <a:cubicBezTo>
                    <a:pt x="234" y="42801"/>
                    <a:pt x="133" y="42998"/>
                    <a:pt x="47" y="43200"/>
                  </a:cubicBezTo>
                  <a:cubicBezTo>
                    <a:pt x="0" y="43309"/>
                    <a:pt x="73" y="43453"/>
                    <a:pt x="183" y="43453"/>
                  </a:cubicBezTo>
                  <a:cubicBezTo>
                    <a:pt x="210" y="43453"/>
                    <a:pt x="239" y="43445"/>
                    <a:pt x="269" y="43425"/>
                  </a:cubicBezTo>
                  <a:cubicBezTo>
                    <a:pt x="278" y="43821"/>
                    <a:pt x="367" y="44207"/>
                    <a:pt x="532" y="44568"/>
                  </a:cubicBezTo>
                  <a:cubicBezTo>
                    <a:pt x="439" y="44721"/>
                    <a:pt x="341" y="44871"/>
                    <a:pt x="252" y="45027"/>
                  </a:cubicBezTo>
                  <a:cubicBezTo>
                    <a:pt x="178" y="45157"/>
                    <a:pt x="292" y="45294"/>
                    <a:pt x="412" y="45294"/>
                  </a:cubicBezTo>
                  <a:cubicBezTo>
                    <a:pt x="452" y="45294"/>
                    <a:pt x="494" y="45278"/>
                    <a:pt x="529" y="45241"/>
                  </a:cubicBezTo>
                  <a:cubicBezTo>
                    <a:pt x="610" y="45154"/>
                    <a:pt x="682" y="45065"/>
                    <a:pt x="763" y="44978"/>
                  </a:cubicBezTo>
                  <a:cubicBezTo>
                    <a:pt x="930" y="45224"/>
                    <a:pt x="1129" y="45449"/>
                    <a:pt x="1354" y="45642"/>
                  </a:cubicBezTo>
                  <a:cubicBezTo>
                    <a:pt x="1308" y="45723"/>
                    <a:pt x="1265" y="45807"/>
                    <a:pt x="1219" y="45888"/>
                  </a:cubicBezTo>
                  <a:cubicBezTo>
                    <a:pt x="1145" y="46017"/>
                    <a:pt x="1260" y="46159"/>
                    <a:pt x="1382" y="46159"/>
                  </a:cubicBezTo>
                  <a:cubicBezTo>
                    <a:pt x="1424" y="46159"/>
                    <a:pt x="1466" y="46143"/>
                    <a:pt x="1502" y="46104"/>
                  </a:cubicBezTo>
                  <a:cubicBezTo>
                    <a:pt x="1562" y="46038"/>
                    <a:pt x="1617" y="45968"/>
                    <a:pt x="1678" y="45899"/>
                  </a:cubicBezTo>
                  <a:cubicBezTo>
                    <a:pt x="1917" y="46072"/>
                    <a:pt x="2171" y="46225"/>
                    <a:pt x="2437" y="46355"/>
                  </a:cubicBezTo>
                  <a:cubicBezTo>
                    <a:pt x="2789" y="46528"/>
                    <a:pt x="3170" y="46596"/>
                    <a:pt x="3559" y="46596"/>
                  </a:cubicBezTo>
                  <a:cubicBezTo>
                    <a:pt x="4390" y="46596"/>
                    <a:pt x="5261" y="46284"/>
                    <a:pt x="5976" y="46003"/>
                  </a:cubicBezTo>
                  <a:cubicBezTo>
                    <a:pt x="6609" y="45755"/>
                    <a:pt x="8684" y="44049"/>
                    <a:pt x="9556" y="44049"/>
                  </a:cubicBezTo>
                  <a:cubicBezTo>
                    <a:pt x="9639" y="44049"/>
                    <a:pt x="9711" y="44064"/>
                    <a:pt x="9770" y="44098"/>
                  </a:cubicBezTo>
                  <a:cubicBezTo>
                    <a:pt x="9951" y="44202"/>
                    <a:pt x="10133" y="44253"/>
                    <a:pt x="10306" y="44253"/>
                  </a:cubicBezTo>
                  <a:cubicBezTo>
                    <a:pt x="10433" y="44253"/>
                    <a:pt x="10555" y="44225"/>
                    <a:pt x="10668" y="44173"/>
                  </a:cubicBezTo>
                  <a:cubicBezTo>
                    <a:pt x="10281" y="44069"/>
                    <a:pt x="9727" y="43642"/>
                    <a:pt x="9574" y="43642"/>
                  </a:cubicBezTo>
                  <a:cubicBezTo>
                    <a:pt x="8843" y="43642"/>
                    <a:pt x="8199" y="44430"/>
                    <a:pt x="7596" y="44808"/>
                  </a:cubicBezTo>
                  <a:cubicBezTo>
                    <a:pt x="6410" y="45547"/>
                    <a:pt x="5090" y="46127"/>
                    <a:pt x="3687" y="46248"/>
                  </a:cubicBezTo>
                  <a:cubicBezTo>
                    <a:pt x="3612" y="46255"/>
                    <a:pt x="3537" y="46258"/>
                    <a:pt x="3464" y="46258"/>
                  </a:cubicBezTo>
                  <a:cubicBezTo>
                    <a:pt x="2847" y="46258"/>
                    <a:pt x="2296" y="46046"/>
                    <a:pt x="1842" y="45709"/>
                  </a:cubicBezTo>
                  <a:cubicBezTo>
                    <a:pt x="7504" y="39418"/>
                    <a:pt x="11774" y="32119"/>
                    <a:pt x="16451" y="25104"/>
                  </a:cubicBezTo>
                  <a:cubicBezTo>
                    <a:pt x="19618" y="20352"/>
                    <a:pt x="23267" y="15949"/>
                    <a:pt x="26858" y="11521"/>
                  </a:cubicBezTo>
                  <a:cubicBezTo>
                    <a:pt x="29783" y="7909"/>
                    <a:pt x="32488" y="3472"/>
                    <a:pt x="35880" y="305"/>
                  </a:cubicBezTo>
                  <a:cubicBezTo>
                    <a:pt x="36015" y="181"/>
                    <a:pt x="35890" y="0"/>
                    <a:pt x="35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5" name="Google Shape;7768;p68">
              <a:extLst>
                <a:ext uri="{FF2B5EF4-FFF2-40B4-BE49-F238E27FC236}">
                  <a16:creationId xmlns:a16="http://schemas.microsoft.com/office/drawing/2014/main" id="{82C2139A-F5E2-91E0-82B0-D8E879DB7827}"/>
                </a:ext>
              </a:extLst>
            </p:cNvPr>
            <p:cNvSpPr/>
            <p:nvPr/>
          </p:nvSpPr>
          <p:spPr>
            <a:xfrm>
              <a:off x="3718175" y="2963250"/>
              <a:ext cx="10100" cy="10000"/>
            </a:xfrm>
            <a:custGeom>
              <a:avLst/>
              <a:gdLst/>
              <a:ahLst/>
              <a:cxnLst/>
              <a:rect l="l" t="t" r="r" b="b"/>
              <a:pathLst>
                <a:path w="404" h="400" extrusionOk="0">
                  <a:moveTo>
                    <a:pt x="379" y="0"/>
                  </a:moveTo>
                  <a:lnTo>
                    <a:pt x="379" y="0"/>
                  </a:lnTo>
                  <a:cubicBezTo>
                    <a:pt x="278" y="174"/>
                    <a:pt x="154" y="309"/>
                    <a:pt x="1" y="379"/>
                  </a:cubicBezTo>
                  <a:cubicBezTo>
                    <a:pt x="51" y="392"/>
                    <a:pt x="99" y="399"/>
                    <a:pt x="142" y="399"/>
                  </a:cubicBezTo>
                  <a:cubicBezTo>
                    <a:pt x="303" y="399"/>
                    <a:pt x="404" y="294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6" name="Google Shape;7769;p68">
              <a:extLst>
                <a:ext uri="{FF2B5EF4-FFF2-40B4-BE49-F238E27FC236}">
                  <a16:creationId xmlns:a16="http://schemas.microsoft.com/office/drawing/2014/main" id="{21B4D238-1EDD-8A18-CFA5-085268DCF874}"/>
                </a:ext>
              </a:extLst>
            </p:cNvPr>
            <p:cNvSpPr/>
            <p:nvPr/>
          </p:nvSpPr>
          <p:spPr>
            <a:xfrm>
              <a:off x="3701000" y="2861350"/>
              <a:ext cx="59850" cy="102000"/>
            </a:xfrm>
            <a:custGeom>
              <a:avLst/>
              <a:gdLst/>
              <a:ahLst/>
              <a:cxnLst/>
              <a:rect l="l" t="t" r="r" b="b"/>
              <a:pathLst>
                <a:path w="2394" h="4080" extrusionOk="0">
                  <a:moveTo>
                    <a:pt x="2166" y="1"/>
                  </a:moveTo>
                  <a:cubicBezTo>
                    <a:pt x="2158" y="1"/>
                    <a:pt x="2149" y="1"/>
                    <a:pt x="2140" y="3"/>
                  </a:cubicBezTo>
                  <a:cubicBezTo>
                    <a:pt x="777" y="199"/>
                    <a:pt x="532" y="878"/>
                    <a:pt x="474" y="2240"/>
                  </a:cubicBezTo>
                  <a:cubicBezTo>
                    <a:pt x="468" y="2393"/>
                    <a:pt x="552" y="2546"/>
                    <a:pt x="616" y="2688"/>
                  </a:cubicBezTo>
                  <a:cubicBezTo>
                    <a:pt x="916" y="3372"/>
                    <a:pt x="1043" y="3805"/>
                    <a:pt x="1066" y="4079"/>
                  </a:cubicBezTo>
                  <a:cubicBezTo>
                    <a:pt x="1121" y="3987"/>
                    <a:pt x="1179" y="3903"/>
                    <a:pt x="1213" y="3782"/>
                  </a:cubicBezTo>
                  <a:cubicBezTo>
                    <a:pt x="1565" y="2503"/>
                    <a:pt x="1" y="678"/>
                    <a:pt x="2218" y="283"/>
                  </a:cubicBezTo>
                  <a:cubicBezTo>
                    <a:pt x="2393" y="250"/>
                    <a:pt x="2329" y="1"/>
                    <a:pt x="21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7" name="Google Shape;7770;p68">
              <a:extLst>
                <a:ext uri="{FF2B5EF4-FFF2-40B4-BE49-F238E27FC236}">
                  <a16:creationId xmlns:a16="http://schemas.microsoft.com/office/drawing/2014/main" id="{BD760529-7805-9313-7812-498144BCE540}"/>
                </a:ext>
              </a:extLst>
            </p:cNvPr>
            <p:cNvSpPr/>
            <p:nvPr/>
          </p:nvSpPr>
          <p:spPr>
            <a:xfrm>
              <a:off x="4162850" y="3176950"/>
              <a:ext cx="825" cy="1400"/>
            </a:xfrm>
            <a:custGeom>
              <a:avLst/>
              <a:gdLst/>
              <a:ahLst/>
              <a:cxnLst/>
              <a:rect l="l" t="t" r="r" b="b"/>
              <a:pathLst>
                <a:path w="33" h="56" extrusionOk="0">
                  <a:moveTo>
                    <a:pt x="32" y="1"/>
                  </a:moveTo>
                  <a:cubicBezTo>
                    <a:pt x="24" y="12"/>
                    <a:pt x="15" y="27"/>
                    <a:pt x="6" y="41"/>
                  </a:cubicBezTo>
                  <a:lnTo>
                    <a:pt x="1" y="56"/>
                  </a:lnTo>
                  <a:cubicBezTo>
                    <a:pt x="9" y="35"/>
                    <a:pt x="24" y="18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8" name="Google Shape;7771;p68">
              <a:extLst>
                <a:ext uri="{FF2B5EF4-FFF2-40B4-BE49-F238E27FC236}">
                  <a16:creationId xmlns:a16="http://schemas.microsoft.com/office/drawing/2014/main" id="{C07115E6-7C8D-A9B7-1C23-38090253FBA9}"/>
                </a:ext>
              </a:extLst>
            </p:cNvPr>
            <p:cNvSpPr/>
            <p:nvPr/>
          </p:nvSpPr>
          <p:spPr>
            <a:xfrm>
              <a:off x="3697825" y="3288025"/>
              <a:ext cx="7975" cy="11300"/>
            </a:xfrm>
            <a:custGeom>
              <a:avLst/>
              <a:gdLst/>
              <a:ahLst/>
              <a:cxnLst/>
              <a:rect l="l" t="t" r="r" b="b"/>
              <a:pathLst>
                <a:path w="319" h="452" extrusionOk="0">
                  <a:moveTo>
                    <a:pt x="318" y="1"/>
                  </a:moveTo>
                  <a:lnTo>
                    <a:pt x="318" y="1"/>
                  </a:lnTo>
                  <a:cubicBezTo>
                    <a:pt x="211" y="151"/>
                    <a:pt x="107" y="301"/>
                    <a:pt x="1" y="451"/>
                  </a:cubicBezTo>
                  <a:cubicBezTo>
                    <a:pt x="38" y="399"/>
                    <a:pt x="79" y="347"/>
                    <a:pt x="116" y="295"/>
                  </a:cubicBezTo>
                  <a:cubicBezTo>
                    <a:pt x="185" y="200"/>
                    <a:pt x="249" y="99"/>
                    <a:pt x="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9" name="Google Shape;7772;p68">
              <a:extLst>
                <a:ext uri="{FF2B5EF4-FFF2-40B4-BE49-F238E27FC236}">
                  <a16:creationId xmlns:a16="http://schemas.microsoft.com/office/drawing/2014/main" id="{15D613DF-3071-B00A-EA0C-A25652DD3EAC}"/>
                </a:ext>
              </a:extLst>
            </p:cNvPr>
            <p:cNvSpPr/>
            <p:nvPr/>
          </p:nvSpPr>
          <p:spPr>
            <a:xfrm>
              <a:off x="3909450" y="3369675"/>
              <a:ext cx="62600" cy="80850"/>
            </a:xfrm>
            <a:custGeom>
              <a:avLst/>
              <a:gdLst/>
              <a:ahLst/>
              <a:cxnLst/>
              <a:rect l="l" t="t" r="r" b="b"/>
              <a:pathLst>
                <a:path w="2504" h="3234" extrusionOk="0">
                  <a:moveTo>
                    <a:pt x="2503" y="0"/>
                  </a:moveTo>
                  <a:lnTo>
                    <a:pt x="2503" y="0"/>
                  </a:lnTo>
                  <a:cubicBezTo>
                    <a:pt x="1712" y="1025"/>
                    <a:pt x="910" y="2038"/>
                    <a:pt x="110" y="3055"/>
                  </a:cubicBezTo>
                  <a:lnTo>
                    <a:pt x="0" y="3234"/>
                  </a:lnTo>
                  <a:cubicBezTo>
                    <a:pt x="846" y="2162"/>
                    <a:pt x="1689" y="1091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0" name="Google Shape;7773;p68">
              <a:extLst>
                <a:ext uri="{FF2B5EF4-FFF2-40B4-BE49-F238E27FC236}">
                  <a16:creationId xmlns:a16="http://schemas.microsoft.com/office/drawing/2014/main" id="{FDC7F03E-97F6-C79E-18BB-6C18FF1A2646}"/>
                </a:ext>
              </a:extLst>
            </p:cNvPr>
            <p:cNvSpPr/>
            <p:nvPr/>
          </p:nvSpPr>
          <p:spPr>
            <a:xfrm>
              <a:off x="3285550" y="3006625"/>
              <a:ext cx="1042475" cy="1050600"/>
            </a:xfrm>
            <a:custGeom>
              <a:avLst/>
              <a:gdLst/>
              <a:ahLst/>
              <a:cxnLst/>
              <a:rect l="l" t="t" r="r" b="b"/>
              <a:pathLst>
                <a:path w="41699" h="42024" extrusionOk="0">
                  <a:moveTo>
                    <a:pt x="18354" y="344"/>
                  </a:moveTo>
                  <a:lnTo>
                    <a:pt x="18354" y="344"/>
                  </a:lnTo>
                  <a:cubicBezTo>
                    <a:pt x="17640" y="1006"/>
                    <a:pt x="16960" y="1703"/>
                    <a:pt x="16321" y="2434"/>
                  </a:cubicBezTo>
                  <a:lnTo>
                    <a:pt x="16321" y="2434"/>
                  </a:lnTo>
                  <a:cubicBezTo>
                    <a:pt x="16682" y="1813"/>
                    <a:pt x="17010" y="1172"/>
                    <a:pt x="17306" y="517"/>
                  </a:cubicBezTo>
                  <a:cubicBezTo>
                    <a:pt x="17314" y="491"/>
                    <a:pt x="17314" y="465"/>
                    <a:pt x="17309" y="436"/>
                  </a:cubicBezTo>
                  <a:cubicBezTo>
                    <a:pt x="17655" y="396"/>
                    <a:pt x="18004" y="364"/>
                    <a:pt x="18354" y="344"/>
                  </a:cubicBezTo>
                  <a:close/>
                  <a:moveTo>
                    <a:pt x="19205" y="327"/>
                  </a:moveTo>
                  <a:lnTo>
                    <a:pt x="19205" y="327"/>
                  </a:lnTo>
                  <a:cubicBezTo>
                    <a:pt x="19402" y="335"/>
                    <a:pt x="19589" y="356"/>
                    <a:pt x="19777" y="384"/>
                  </a:cubicBezTo>
                  <a:cubicBezTo>
                    <a:pt x="19234" y="1072"/>
                    <a:pt x="18706" y="1770"/>
                    <a:pt x="18178" y="2469"/>
                  </a:cubicBezTo>
                  <a:cubicBezTo>
                    <a:pt x="18536" y="1773"/>
                    <a:pt x="18882" y="1072"/>
                    <a:pt x="19202" y="364"/>
                  </a:cubicBezTo>
                  <a:cubicBezTo>
                    <a:pt x="19208" y="353"/>
                    <a:pt x="19202" y="338"/>
                    <a:pt x="19205" y="327"/>
                  </a:cubicBezTo>
                  <a:close/>
                  <a:moveTo>
                    <a:pt x="16985" y="486"/>
                  </a:moveTo>
                  <a:cubicBezTo>
                    <a:pt x="16965" y="488"/>
                    <a:pt x="16948" y="497"/>
                    <a:pt x="16933" y="506"/>
                  </a:cubicBezTo>
                  <a:cubicBezTo>
                    <a:pt x="15628" y="1643"/>
                    <a:pt x="14468" y="2888"/>
                    <a:pt x="13391" y="4192"/>
                  </a:cubicBezTo>
                  <a:cubicBezTo>
                    <a:pt x="14029" y="3081"/>
                    <a:pt x="14661" y="1967"/>
                    <a:pt x="15268" y="841"/>
                  </a:cubicBezTo>
                  <a:cubicBezTo>
                    <a:pt x="15273" y="829"/>
                    <a:pt x="15268" y="818"/>
                    <a:pt x="15273" y="806"/>
                  </a:cubicBezTo>
                  <a:cubicBezTo>
                    <a:pt x="15833" y="670"/>
                    <a:pt x="16405" y="566"/>
                    <a:pt x="16985" y="486"/>
                  </a:cubicBezTo>
                  <a:close/>
                  <a:moveTo>
                    <a:pt x="14834" y="921"/>
                  </a:moveTo>
                  <a:cubicBezTo>
                    <a:pt x="13561" y="2420"/>
                    <a:pt x="12392" y="3987"/>
                    <a:pt x="11281" y="5598"/>
                  </a:cubicBezTo>
                  <a:cubicBezTo>
                    <a:pt x="12103" y="4161"/>
                    <a:pt x="12889" y="2720"/>
                    <a:pt x="13619" y="1294"/>
                  </a:cubicBezTo>
                  <a:cubicBezTo>
                    <a:pt x="14020" y="1155"/>
                    <a:pt x="14425" y="1031"/>
                    <a:pt x="14834" y="921"/>
                  </a:cubicBezTo>
                  <a:close/>
                  <a:moveTo>
                    <a:pt x="15992" y="1704"/>
                  </a:moveTo>
                  <a:cubicBezTo>
                    <a:pt x="14520" y="3476"/>
                    <a:pt x="13096" y="5287"/>
                    <a:pt x="11679" y="7105"/>
                  </a:cubicBezTo>
                  <a:cubicBezTo>
                    <a:pt x="11953" y="6652"/>
                    <a:pt x="12225" y="6199"/>
                    <a:pt x="12493" y="5746"/>
                  </a:cubicBezTo>
                  <a:cubicBezTo>
                    <a:pt x="13330" y="4637"/>
                    <a:pt x="14211" y="3557"/>
                    <a:pt x="15161" y="2532"/>
                  </a:cubicBezTo>
                  <a:cubicBezTo>
                    <a:pt x="15568" y="2094"/>
                    <a:pt x="15833" y="1834"/>
                    <a:pt x="15992" y="1704"/>
                  </a:cubicBezTo>
                  <a:close/>
                  <a:moveTo>
                    <a:pt x="29628" y="7043"/>
                  </a:moveTo>
                  <a:cubicBezTo>
                    <a:pt x="29765" y="7080"/>
                    <a:pt x="29903" y="7106"/>
                    <a:pt x="30043" y="7123"/>
                  </a:cubicBezTo>
                  <a:cubicBezTo>
                    <a:pt x="29760" y="7481"/>
                    <a:pt x="29486" y="7844"/>
                    <a:pt x="29206" y="8205"/>
                  </a:cubicBezTo>
                  <a:cubicBezTo>
                    <a:pt x="29356" y="7844"/>
                    <a:pt x="29498" y="7481"/>
                    <a:pt x="29627" y="7111"/>
                  </a:cubicBezTo>
                  <a:cubicBezTo>
                    <a:pt x="29633" y="7088"/>
                    <a:pt x="29633" y="7066"/>
                    <a:pt x="29628" y="7043"/>
                  </a:cubicBezTo>
                  <a:close/>
                  <a:moveTo>
                    <a:pt x="20442" y="2184"/>
                  </a:moveTo>
                  <a:cubicBezTo>
                    <a:pt x="20528" y="2184"/>
                    <a:pt x="20320" y="2661"/>
                    <a:pt x="19589" y="3961"/>
                  </a:cubicBezTo>
                  <a:cubicBezTo>
                    <a:pt x="18570" y="5777"/>
                    <a:pt x="17156" y="7466"/>
                    <a:pt x="15914" y="9132"/>
                  </a:cubicBezTo>
                  <a:cubicBezTo>
                    <a:pt x="15490" y="9701"/>
                    <a:pt x="15057" y="10261"/>
                    <a:pt x="14624" y="10818"/>
                  </a:cubicBezTo>
                  <a:cubicBezTo>
                    <a:pt x="15747" y="9095"/>
                    <a:pt x="16887" y="7380"/>
                    <a:pt x="17944" y="5610"/>
                  </a:cubicBezTo>
                  <a:cubicBezTo>
                    <a:pt x="18377" y="4882"/>
                    <a:pt x="20239" y="2184"/>
                    <a:pt x="20442" y="2184"/>
                  </a:cubicBezTo>
                  <a:close/>
                  <a:moveTo>
                    <a:pt x="16971" y="11027"/>
                  </a:moveTo>
                  <a:cubicBezTo>
                    <a:pt x="16916" y="11105"/>
                    <a:pt x="16861" y="11182"/>
                    <a:pt x="16806" y="11260"/>
                  </a:cubicBezTo>
                  <a:cubicBezTo>
                    <a:pt x="16861" y="11182"/>
                    <a:pt x="16916" y="11105"/>
                    <a:pt x="16971" y="11027"/>
                  </a:cubicBezTo>
                  <a:close/>
                  <a:moveTo>
                    <a:pt x="28761" y="8358"/>
                  </a:moveTo>
                  <a:lnTo>
                    <a:pt x="28761" y="8358"/>
                  </a:lnTo>
                  <a:cubicBezTo>
                    <a:pt x="28675" y="8641"/>
                    <a:pt x="28559" y="8913"/>
                    <a:pt x="28450" y="9187"/>
                  </a:cubicBezTo>
                  <a:cubicBezTo>
                    <a:pt x="27843" y="9978"/>
                    <a:pt x="27246" y="10772"/>
                    <a:pt x="26651" y="11575"/>
                  </a:cubicBezTo>
                  <a:cubicBezTo>
                    <a:pt x="26801" y="11335"/>
                    <a:pt x="26948" y="11095"/>
                    <a:pt x="27101" y="10859"/>
                  </a:cubicBezTo>
                  <a:cubicBezTo>
                    <a:pt x="27641" y="10016"/>
                    <a:pt x="28196" y="9181"/>
                    <a:pt x="28761" y="8358"/>
                  </a:cubicBezTo>
                  <a:close/>
                  <a:moveTo>
                    <a:pt x="14211" y="2071"/>
                  </a:moveTo>
                  <a:cubicBezTo>
                    <a:pt x="12943" y="3661"/>
                    <a:pt x="11893" y="5633"/>
                    <a:pt x="10859" y="7590"/>
                  </a:cubicBezTo>
                  <a:cubicBezTo>
                    <a:pt x="10215" y="8537"/>
                    <a:pt x="9595" y="9505"/>
                    <a:pt x="8994" y="10486"/>
                  </a:cubicBezTo>
                  <a:cubicBezTo>
                    <a:pt x="8347" y="11283"/>
                    <a:pt x="7701" y="12080"/>
                    <a:pt x="7031" y="12856"/>
                  </a:cubicBezTo>
                  <a:lnTo>
                    <a:pt x="6404" y="13578"/>
                  </a:lnTo>
                  <a:cubicBezTo>
                    <a:pt x="8945" y="9704"/>
                    <a:pt x="11315" y="5705"/>
                    <a:pt x="14211" y="2071"/>
                  </a:cubicBezTo>
                  <a:close/>
                  <a:moveTo>
                    <a:pt x="9430" y="3315"/>
                  </a:moveTo>
                  <a:lnTo>
                    <a:pt x="9430" y="3315"/>
                  </a:lnTo>
                  <a:cubicBezTo>
                    <a:pt x="6869" y="6860"/>
                    <a:pt x="4577" y="10587"/>
                    <a:pt x="1739" y="13927"/>
                  </a:cubicBezTo>
                  <a:cubicBezTo>
                    <a:pt x="2954" y="12495"/>
                    <a:pt x="5024" y="9242"/>
                    <a:pt x="5925" y="6606"/>
                  </a:cubicBezTo>
                  <a:cubicBezTo>
                    <a:pt x="6918" y="5379"/>
                    <a:pt x="8018" y="4233"/>
                    <a:pt x="9430" y="3315"/>
                  </a:cubicBezTo>
                  <a:close/>
                  <a:moveTo>
                    <a:pt x="14684" y="7051"/>
                  </a:moveTo>
                  <a:lnTo>
                    <a:pt x="14684" y="7051"/>
                  </a:lnTo>
                  <a:cubicBezTo>
                    <a:pt x="14332" y="7640"/>
                    <a:pt x="13980" y="8226"/>
                    <a:pt x="13622" y="8806"/>
                  </a:cubicBezTo>
                  <a:cubicBezTo>
                    <a:pt x="12782" y="10030"/>
                    <a:pt x="11950" y="11263"/>
                    <a:pt x="11130" y="12498"/>
                  </a:cubicBezTo>
                  <a:cubicBezTo>
                    <a:pt x="10645" y="13159"/>
                    <a:pt x="10163" y="13821"/>
                    <a:pt x="9681" y="14485"/>
                  </a:cubicBezTo>
                  <a:cubicBezTo>
                    <a:pt x="10435" y="13269"/>
                    <a:pt x="11182" y="12051"/>
                    <a:pt x="11933" y="10833"/>
                  </a:cubicBezTo>
                  <a:cubicBezTo>
                    <a:pt x="12842" y="9577"/>
                    <a:pt x="13775" y="8321"/>
                    <a:pt x="14684" y="7051"/>
                  </a:cubicBezTo>
                  <a:close/>
                  <a:moveTo>
                    <a:pt x="33728" y="6625"/>
                  </a:moveTo>
                  <a:lnTo>
                    <a:pt x="33728" y="6625"/>
                  </a:lnTo>
                  <a:cubicBezTo>
                    <a:pt x="33763" y="6625"/>
                    <a:pt x="32544" y="8578"/>
                    <a:pt x="32350" y="8918"/>
                  </a:cubicBezTo>
                  <a:cubicBezTo>
                    <a:pt x="31100" y="11110"/>
                    <a:pt x="29607" y="13165"/>
                    <a:pt x="28089" y="15203"/>
                  </a:cubicBezTo>
                  <a:cubicBezTo>
                    <a:pt x="28998" y="13766"/>
                    <a:pt x="29913" y="12334"/>
                    <a:pt x="30872" y="10925"/>
                  </a:cubicBezTo>
                  <a:cubicBezTo>
                    <a:pt x="31501" y="9984"/>
                    <a:pt x="32125" y="9040"/>
                    <a:pt x="32743" y="8090"/>
                  </a:cubicBezTo>
                  <a:cubicBezTo>
                    <a:pt x="33451" y="7009"/>
                    <a:pt x="33713" y="6625"/>
                    <a:pt x="33728" y="6625"/>
                  </a:cubicBezTo>
                  <a:close/>
                  <a:moveTo>
                    <a:pt x="11379" y="2226"/>
                  </a:moveTo>
                  <a:lnTo>
                    <a:pt x="11379" y="2226"/>
                  </a:lnTo>
                  <a:cubicBezTo>
                    <a:pt x="9794" y="4389"/>
                    <a:pt x="8226" y="6554"/>
                    <a:pt x="6670" y="8725"/>
                  </a:cubicBezTo>
                  <a:lnTo>
                    <a:pt x="6670" y="8728"/>
                  </a:lnTo>
                  <a:cubicBezTo>
                    <a:pt x="5099" y="10766"/>
                    <a:pt x="3561" y="12874"/>
                    <a:pt x="2181" y="15071"/>
                  </a:cubicBezTo>
                  <a:cubicBezTo>
                    <a:pt x="2010" y="15286"/>
                    <a:pt x="1915" y="15380"/>
                    <a:pt x="1880" y="15380"/>
                  </a:cubicBezTo>
                  <a:cubicBezTo>
                    <a:pt x="1705" y="15380"/>
                    <a:pt x="3071" y="12960"/>
                    <a:pt x="3898" y="11600"/>
                  </a:cubicBezTo>
                  <a:cubicBezTo>
                    <a:pt x="5221" y="9854"/>
                    <a:pt x="6453" y="8041"/>
                    <a:pt x="7689" y="6225"/>
                  </a:cubicBezTo>
                  <a:cubicBezTo>
                    <a:pt x="8472" y="5148"/>
                    <a:pt x="9248" y="4068"/>
                    <a:pt x="9996" y="2963"/>
                  </a:cubicBezTo>
                  <a:cubicBezTo>
                    <a:pt x="10449" y="2700"/>
                    <a:pt x="10911" y="2454"/>
                    <a:pt x="11379" y="2226"/>
                  </a:cubicBezTo>
                  <a:close/>
                  <a:moveTo>
                    <a:pt x="15998" y="2050"/>
                  </a:moveTo>
                  <a:lnTo>
                    <a:pt x="15998" y="2050"/>
                  </a:lnTo>
                  <a:cubicBezTo>
                    <a:pt x="15695" y="2587"/>
                    <a:pt x="15071" y="3508"/>
                    <a:pt x="14572" y="4236"/>
                  </a:cubicBezTo>
                  <a:cubicBezTo>
                    <a:pt x="14047" y="4964"/>
                    <a:pt x="13619" y="5554"/>
                    <a:pt x="13622" y="5554"/>
                  </a:cubicBezTo>
                  <a:cubicBezTo>
                    <a:pt x="13623" y="5554"/>
                    <a:pt x="13727" y="5412"/>
                    <a:pt x="13974" y="5076"/>
                  </a:cubicBezTo>
                  <a:lnTo>
                    <a:pt x="13974" y="5076"/>
                  </a:lnTo>
                  <a:cubicBezTo>
                    <a:pt x="13804" y="5310"/>
                    <a:pt x="13631" y="5546"/>
                    <a:pt x="13460" y="5777"/>
                  </a:cubicBezTo>
                  <a:cubicBezTo>
                    <a:pt x="12713" y="6684"/>
                    <a:pt x="13177" y="6066"/>
                    <a:pt x="11982" y="7778"/>
                  </a:cubicBezTo>
                  <a:cubicBezTo>
                    <a:pt x="11589" y="8335"/>
                    <a:pt x="11188" y="8890"/>
                    <a:pt x="10793" y="9444"/>
                  </a:cubicBezTo>
                  <a:cubicBezTo>
                    <a:pt x="10478" y="9883"/>
                    <a:pt x="10163" y="10327"/>
                    <a:pt x="9849" y="10772"/>
                  </a:cubicBezTo>
                  <a:cubicBezTo>
                    <a:pt x="8726" y="12337"/>
                    <a:pt x="7605" y="13901"/>
                    <a:pt x="6485" y="15466"/>
                  </a:cubicBezTo>
                  <a:cubicBezTo>
                    <a:pt x="7854" y="13312"/>
                    <a:pt x="9216" y="11153"/>
                    <a:pt x="10547" y="8976"/>
                  </a:cubicBezTo>
                  <a:cubicBezTo>
                    <a:pt x="11061" y="8327"/>
                    <a:pt x="11581" y="7686"/>
                    <a:pt x="12086" y="7027"/>
                  </a:cubicBezTo>
                  <a:cubicBezTo>
                    <a:pt x="13374" y="5350"/>
                    <a:pt x="14664" y="3687"/>
                    <a:pt x="15998" y="2050"/>
                  </a:cubicBezTo>
                  <a:close/>
                  <a:moveTo>
                    <a:pt x="2348" y="13552"/>
                  </a:moveTo>
                  <a:lnTo>
                    <a:pt x="2348" y="13552"/>
                  </a:lnTo>
                  <a:cubicBezTo>
                    <a:pt x="1808" y="14389"/>
                    <a:pt x="1286" y="15244"/>
                    <a:pt x="801" y="16119"/>
                  </a:cubicBezTo>
                  <a:cubicBezTo>
                    <a:pt x="818" y="15807"/>
                    <a:pt x="856" y="15495"/>
                    <a:pt x="908" y="15186"/>
                  </a:cubicBezTo>
                  <a:lnTo>
                    <a:pt x="910" y="15186"/>
                  </a:lnTo>
                  <a:cubicBezTo>
                    <a:pt x="1407" y="14655"/>
                    <a:pt x="1883" y="14106"/>
                    <a:pt x="2348" y="13552"/>
                  </a:cubicBezTo>
                  <a:close/>
                  <a:moveTo>
                    <a:pt x="15666" y="8537"/>
                  </a:moveTo>
                  <a:lnTo>
                    <a:pt x="15666" y="8537"/>
                  </a:lnTo>
                  <a:cubicBezTo>
                    <a:pt x="15011" y="9611"/>
                    <a:pt x="14361" y="10685"/>
                    <a:pt x="13683" y="11719"/>
                  </a:cubicBezTo>
                  <a:cubicBezTo>
                    <a:pt x="13362" y="12210"/>
                    <a:pt x="13059" y="12715"/>
                    <a:pt x="12747" y="13209"/>
                  </a:cubicBezTo>
                  <a:cubicBezTo>
                    <a:pt x="11924" y="14242"/>
                    <a:pt x="11104" y="15273"/>
                    <a:pt x="10293" y="16306"/>
                  </a:cubicBezTo>
                  <a:cubicBezTo>
                    <a:pt x="10628" y="15772"/>
                    <a:pt x="10975" y="15247"/>
                    <a:pt x="11335" y="14730"/>
                  </a:cubicBezTo>
                  <a:cubicBezTo>
                    <a:pt x="12788" y="12654"/>
                    <a:pt x="14271" y="10622"/>
                    <a:pt x="15666" y="8537"/>
                  </a:cubicBezTo>
                  <a:close/>
                  <a:moveTo>
                    <a:pt x="17802" y="1187"/>
                  </a:moveTo>
                  <a:cubicBezTo>
                    <a:pt x="17542" y="1458"/>
                    <a:pt x="17092" y="2327"/>
                    <a:pt x="16624" y="3231"/>
                  </a:cubicBezTo>
                  <a:cubicBezTo>
                    <a:pt x="15224" y="5148"/>
                    <a:pt x="13922" y="7134"/>
                    <a:pt x="12663" y="9147"/>
                  </a:cubicBezTo>
                  <a:cubicBezTo>
                    <a:pt x="12346" y="9582"/>
                    <a:pt x="12023" y="10016"/>
                    <a:pt x="11719" y="10463"/>
                  </a:cubicBezTo>
                  <a:cubicBezTo>
                    <a:pt x="10328" y="12530"/>
                    <a:pt x="8933" y="14574"/>
                    <a:pt x="7493" y="16583"/>
                  </a:cubicBezTo>
                  <a:cubicBezTo>
                    <a:pt x="8165" y="15524"/>
                    <a:pt x="8829" y="14459"/>
                    <a:pt x="9468" y="13376"/>
                  </a:cubicBezTo>
                  <a:cubicBezTo>
                    <a:pt x="10966" y="10824"/>
                    <a:pt x="12406" y="8269"/>
                    <a:pt x="14058" y="5855"/>
                  </a:cubicBezTo>
                  <a:cubicBezTo>
                    <a:pt x="14352" y="5454"/>
                    <a:pt x="14638" y="5053"/>
                    <a:pt x="14918" y="4646"/>
                  </a:cubicBezTo>
                  <a:cubicBezTo>
                    <a:pt x="15802" y="3445"/>
                    <a:pt x="16746" y="2281"/>
                    <a:pt x="17802" y="1187"/>
                  </a:cubicBezTo>
                  <a:close/>
                  <a:moveTo>
                    <a:pt x="1976" y="15411"/>
                  </a:moveTo>
                  <a:lnTo>
                    <a:pt x="1976" y="15411"/>
                  </a:lnTo>
                  <a:cubicBezTo>
                    <a:pt x="1557" y="16087"/>
                    <a:pt x="1159" y="16774"/>
                    <a:pt x="781" y="17467"/>
                  </a:cubicBezTo>
                  <a:cubicBezTo>
                    <a:pt x="769" y="17129"/>
                    <a:pt x="772" y="16797"/>
                    <a:pt x="781" y="16477"/>
                  </a:cubicBezTo>
                  <a:lnTo>
                    <a:pt x="783" y="16477"/>
                  </a:lnTo>
                  <a:cubicBezTo>
                    <a:pt x="797" y="16481"/>
                    <a:pt x="811" y="16483"/>
                    <a:pt x="824" y="16483"/>
                  </a:cubicBezTo>
                  <a:cubicBezTo>
                    <a:pt x="854" y="16483"/>
                    <a:pt x="884" y="16472"/>
                    <a:pt x="908" y="16451"/>
                  </a:cubicBezTo>
                  <a:cubicBezTo>
                    <a:pt x="1277" y="16124"/>
                    <a:pt x="1624" y="15766"/>
                    <a:pt x="1976" y="15411"/>
                  </a:cubicBezTo>
                  <a:close/>
                  <a:moveTo>
                    <a:pt x="13163" y="1456"/>
                  </a:moveTo>
                  <a:cubicBezTo>
                    <a:pt x="9635" y="6996"/>
                    <a:pt x="5712" y="13353"/>
                    <a:pt x="1087" y="17946"/>
                  </a:cubicBezTo>
                  <a:cubicBezTo>
                    <a:pt x="1237" y="17796"/>
                    <a:pt x="2360" y="15186"/>
                    <a:pt x="2617" y="14768"/>
                  </a:cubicBezTo>
                  <a:cubicBezTo>
                    <a:pt x="2631" y="14744"/>
                    <a:pt x="2648" y="14721"/>
                    <a:pt x="2663" y="14698"/>
                  </a:cubicBezTo>
                  <a:cubicBezTo>
                    <a:pt x="5333" y="11782"/>
                    <a:pt x="7501" y="8200"/>
                    <a:pt x="9771" y="4914"/>
                  </a:cubicBezTo>
                  <a:cubicBezTo>
                    <a:pt x="10498" y="3944"/>
                    <a:pt x="11214" y="2963"/>
                    <a:pt x="11910" y="1967"/>
                  </a:cubicBezTo>
                  <a:cubicBezTo>
                    <a:pt x="12323" y="1779"/>
                    <a:pt x="12741" y="1611"/>
                    <a:pt x="13163" y="1456"/>
                  </a:cubicBezTo>
                  <a:close/>
                  <a:moveTo>
                    <a:pt x="28288" y="6462"/>
                  </a:moveTo>
                  <a:cubicBezTo>
                    <a:pt x="28631" y="6667"/>
                    <a:pt x="28995" y="6837"/>
                    <a:pt x="29371" y="6967"/>
                  </a:cubicBezTo>
                  <a:lnTo>
                    <a:pt x="29371" y="6970"/>
                  </a:lnTo>
                  <a:cubicBezTo>
                    <a:pt x="29362" y="6978"/>
                    <a:pt x="29350" y="6978"/>
                    <a:pt x="29342" y="6987"/>
                  </a:cubicBezTo>
                  <a:cubicBezTo>
                    <a:pt x="27537" y="9551"/>
                    <a:pt x="25880" y="12213"/>
                    <a:pt x="24209" y="14863"/>
                  </a:cubicBezTo>
                  <a:cubicBezTo>
                    <a:pt x="23236" y="16179"/>
                    <a:pt x="22254" y="17490"/>
                    <a:pt x="21246" y="18780"/>
                  </a:cubicBezTo>
                  <a:cubicBezTo>
                    <a:pt x="23648" y="14649"/>
                    <a:pt x="25805" y="10270"/>
                    <a:pt x="28288" y="6462"/>
                  </a:cubicBezTo>
                  <a:close/>
                  <a:moveTo>
                    <a:pt x="20037" y="10174"/>
                  </a:moveTo>
                  <a:lnTo>
                    <a:pt x="20037" y="10174"/>
                  </a:lnTo>
                  <a:cubicBezTo>
                    <a:pt x="18917" y="11849"/>
                    <a:pt x="17747" y="13494"/>
                    <a:pt x="16593" y="15146"/>
                  </a:cubicBezTo>
                  <a:cubicBezTo>
                    <a:pt x="16419" y="15394"/>
                    <a:pt x="16261" y="15642"/>
                    <a:pt x="16090" y="15891"/>
                  </a:cubicBezTo>
                  <a:cubicBezTo>
                    <a:pt x="15724" y="16387"/>
                    <a:pt x="15369" y="16887"/>
                    <a:pt x="14996" y="17380"/>
                  </a:cubicBezTo>
                  <a:cubicBezTo>
                    <a:pt x="14352" y="18232"/>
                    <a:pt x="13709" y="19078"/>
                    <a:pt x="13071" y="19924"/>
                  </a:cubicBezTo>
                  <a:cubicBezTo>
                    <a:pt x="14982" y="17210"/>
                    <a:pt x="16867" y="14479"/>
                    <a:pt x="18726" y="11730"/>
                  </a:cubicBezTo>
                  <a:cubicBezTo>
                    <a:pt x="19159" y="11217"/>
                    <a:pt x="19601" y="10700"/>
                    <a:pt x="20037" y="10174"/>
                  </a:cubicBezTo>
                  <a:close/>
                  <a:moveTo>
                    <a:pt x="17742" y="7336"/>
                  </a:moveTo>
                  <a:cubicBezTo>
                    <a:pt x="15115" y="11211"/>
                    <a:pt x="12568" y="15160"/>
                    <a:pt x="9846" y="18957"/>
                  </a:cubicBezTo>
                  <a:cubicBezTo>
                    <a:pt x="9574" y="19332"/>
                    <a:pt x="9315" y="19716"/>
                    <a:pt x="9052" y="20094"/>
                  </a:cubicBezTo>
                  <a:cubicBezTo>
                    <a:pt x="10123" y="18290"/>
                    <a:pt x="11185" y="16477"/>
                    <a:pt x="12236" y="14658"/>
                  </a:cubicBezTo>
                  <a:cubicBezTo>
                    <a:pt x="12539" y="14130"/>
                    <a:pt x="12863" y="13613"/>
                    <a:pt x="13183" y="13093"/>
                  </a:cubicBezTo>
                  <a:cubicBezTo>
                    <a:pt x="14742" y="11219"/>
                    <a:pt x="16327" y="9323"/>
                    <a:pt x="17742" y="7336"/>
                  </a:cubicBezTo>
                  <a:close/>
                  <a:moveTo>
                    <a:pt x="5325" y="13587"/>
                  </a:moveTo>
                  <a:lnTo>
                    <a:pt x="5325" y="13587"/>
                  </a:lnTo>
                  <a:cubicBezTo>
                    <a:pt x="3841" y="15810"/>
                    <a:pt x="2377" y="18039"/>
                    <a:pt x="1000" y="20195"/>
                  </a:cubicBezTo>
                  <a:cubicBezTo>
                    <a:pt x="928" y="19635"/>
                    <a:pt x="867" y="19063"/>
                    <a:pt x="830" y="18498"/>
                  </a:cubicBezTo>
                  <a:cubicBezTo>
                    <a:pt x="2458" y="17060"/>
                    <a:pt x="3942" y="15382"/>
                    <a:pt x="5325" y="13587"/>
                  </a:cubicBezTo>
                  <a:close/>
                  <a:moveTo>
                    <a:pt x="26059" y="7599"/>
                  </a:moveTo>
                  <a:cubicBezTo>
                    <a:pt x="23564" y="10833"/>
                    <a:pt x="21533" y="14582"/>
                    <a:pt x="19231" y="17981"/>
                  </a:cubicBezTo>
                  <a:cubicBezTo>
                    <a:pt x="18720" y="18734"/>
                    <a:pt x="18186" y="19482"/>
                    <a:pt x="17646" y="20230"/>
                  </a:cubicBezTo>
                  <a:lnTo>
                    <a:pt x="17644" y="20230"/>
                  </a:lnTo>
                  <a:cubicBezTo>
                    <a:pt x="20329" y="15939"/>
                    <a:pt x="22960" y="11614"/>
                    <a:pt x="26059" y="7599"/>
                  </a:cubicBezTo>
                  <a:close/>
                  <a:moveTo>
                    <a:pt x="23505" y="3891"/>
                  </a:moveTo>
                  <a:cubicBezTo>
                    <a:pt x="23514" y="3891"/>
                    <a:pt x="23517" y="3896"/>
                    <a:pt x="23516" y="3907"/>
                  </a:cubicBezTo>
                  <a:cubicBezTo>
                    <a:pt x="23458" y="4230"/>
                    <a:pt x="23363" y="4548"/>
                    <a:pt x="23233" y="4851"/>
                  </a:cubicBezTo>
                  <a:lnTo>
                    <a:pt x="23236" y="4851"/>
                  </a:lnTo>
                  <a:cubicBezTo>
                    <a:pt x="21189" y="7256"/>
                    <a:pt x="19390" y="9923"/>
                    <a:pt x="17641" y="12605"/>
                  </a:cubicBezTo>
                  <a:cubicBezTo>
                    <a:pt x="17286" y="13047"/>
                    <a:pt x="16933" y="13491"/>
                    <a:pt x="16596" y="13945"/>
                  </a:cubicBezTo>
                  <a:cubicBezTo>
                    <a:pt x="14953" y="16162"/>
                    <a:pt x="13353" y="18411"/>
                    <a:pt x="11699" y="20622"/>
                  </a:cubicBezTo>
                  <a:cubicBezTo>
                    <a:pt x="11627" y="20718"/>
                    <a:pt x="11549" y="20810"/>
                    <a:pt x="11477" y="20905"/>
                  </a:cubicBezTo>
                  <a:cubicBezTo>
                    <a:pt x="14644" y="15945"/>
                    <a:pt x="17288" y="10752"/>
                    <a:pt x="20992" y="6132"/>
                  </a:cubicBezTo>
                  <a:cubicBezTo>
                    <a:pt x="21116" y="5978"/>
                    <a:pt x="23328" y="3891"/>
                    <a:pt x="23505" y="3891"/>
                  </a:cubicBezTo>
                  <a:close/>
                  <a:moveTo>
                    <a:pt x="24652" y="5956"/>
                  </a:moveTo>
                  <a:cubicBezTo>
                    <a:pt x="24822" y="5956"/>
                    <a:pt x="22994" y="9464"/>
                    <a:pt x="22707" y="9978"/>
                  </a:cubicBezTo>
                  <a:cubicBezTo>
                    <a:pt x="21449" y="12244"/>
                    <a:pt x="19959" y="14386"/>
                    <a:pt x="18487" y="16514"/>
                  </a:cubicBezTo>
                  <a:cubicBezTo>
                    <a:pt x="17436" y="18036"/>
                    <a:pt x="16367" y="19537"/>
                    <a:pt x="15305" y="21047"/>
                  </a:cubicBezTo>
                  <a:cubicBezTo>
                    <a:pt x="18348" y="16555"/>
                    <a:pt x="20987" y="11699"/>
                    <a:pt x="23764" y="7238"/>
                  </a:cubicBezTo>
                  <a:cubicBezTo>
                    <a:pt x="24340" y="6313"/>
                    <a:pt x="24598" y="5956"/>
                    <a:pt x="24652" y="5956"/>
                  </a:cubicBezTo>
                  <a:close/>
                  <a:moveTo>
                    <a:pt x="18969" y="16676"/>
                  </a:moveTo>
                  <a:cubicBezTo>
                    <a:pt x="18905" y="16777"/>
                    <a:pt x="18842" y="16878"/>
                    <a:pt x="18775" y="16979"/>
                  </a:cubicBezTo>
                  <a:cubicBezTo>
                    <a:pt x="17848" y="18382"/>
                    <a:pt x="16826" y="19750"/>
                    <a:pt x="15796" y="21119"/>
                  </a:cubicBezTo>
                  <a:lnTo>
                    <a:pt x="15793" y="21116"/>
                  </a:lnTo>
                  <a:cubicBezTo>
                    <a:pt x="16769" y="19675"/>
                    <a:pt x="17805" y="18272"/>
                    <a:pt x="18827" y="16869"/>
                  </a:cubicBezTo>
                  <a:lnTo>
                    <a:pt x="18969" y="16676"/>
                  </a:lnTo>
                  <a:close/>
                  <a:moveTo>
                    <a:pt x="1956" y="19736"/>
                  </a:moveTo>
                  <a:lnTo>
                    <a:pt x="1956" y="19736"/>
                  </a:lnTo>
                  <a:cubicBezTo>
                    <a:pt x="1658" y="20337"/>
                    <a:pt x="1404" y="20957"/>
                    <a:pt x="1205" y="21598"/>
                  </a:cubicBezTo>
                  <a:cubicBezTo>
                    <a:pt x="1159" y="21333"/>
                    <a:pt x="1115" y="21058"/>
                    <a:pt x="1075" y="20778"/>
                  </a:cubicBezTo>
                  <a:lnTo>
                    <a:pt x="1078" y="20778"/>
                  </a:lnTo>
                  <a:cubicBezTo>
                    <a:pt x="1375" y="20435"/>
                    <a:pt x="1670" y="20085"/>
                    <a:pt x="1956" y="19736"/>
                  </a:cubicBezTo>
                  <a:close/>
                  <a:moveTo>
                    <a:pt x="8085" y="11984"/>
                  </a:moveTo>
                  <a:lnTo>
                    <a:pt x="8085" y="11984"/>
                  </a:lnTo>
                  <a:cubicBezTo>
                    <a:pt x="7732" y="12579"/>
                    <a:pt x="7380" y="13177"/>
                    <a:pt x="7028" y="13774"/>
                  </a:cubicBezTo>
                  <a:cubicBezTo>
                    <a:pt x="6312" y="14998"/>
                    <a:pt x="5587" y="16211"/>
                    <a:pt x="4848" y="17421"/>
                  </a:cubicBezTo>
                  <a:cubicBezTo>
                    <a:pt x="4259" y="18388"/>
                    <a:pt x="1629" y="21055"/>
                    <a:pt x="1280" y="22069"/>
                  </a:cubicBezTo>
                  <a:lnTo>
                    <a:pt x="1274" y="22037"/>
                  </a:lnTo>
                  <a:cubicBezTo>
                    <a:pt x="1445" y="21125"/>
                    <a:pt x="1803" y="20224"/>
                    <a:pt x="2282" y="19346"/>
                  </a:cubicBezTo>
                  <a:cubicBezTo>
                    <a:pt x="3359" y="18001"/>
                    <a:pt x="4363" y="16604"/>
                    <a:pt x="5330" y="15177"/>
                  </a:cubicBezTo>
                  <a:cubicBezTo>
                    <a:pt x="5992" y="14418"/>
                    <a:pt x="6641" y="13699"/>
                    <a:pt x="7207" y="13035"/>
                  </a:cubicBezTo>
                  <a:cubicBezTo>
                    <a:pt x="7507" y="12689"/>
                    <a:pt x="7793" y="12334"/>
                    <a:pt x="8085" y="11984"/>
                  </a:cubicBezTo>
                  <a:close/>
                  <a:moveTo>
                    <a:pt x="29846" y="8109"/>
                  </a:moveTo>
                  <a:cubicBezTo>
                    <a:pt x="28896" y="11804"/>
                    <a:pt x="25698" y="15158"/>
                    <a:pt x="23469" y="18137"/>
                  </a:cubicBezTo>
                  <a:lnTo>
                    <a:pt x="23467" y="18134"/>
                  </a:lnTo>
                  <a:cubicBezTo>
                    <a:pt x="22488" y="19442"/>
                    <a:pt x="21518" y="20764"/>
                    <a:pt x="20594" y="22121"/>
                  </a:cubicBezTo>
                  <a:cubicBezTo>
                    <a:pt x="21847" y="20054"/>
                    <a:pt x="23132" y="18013"/>
                    <a:pt x="24555" y="16035"/>
                  </a:cubicBezTo>
                  <a:cubicBezTo>
                    <a:pt x="25707" y="14436"/>
                    <a:pt x="26810" y="12827"/>
                    <a:pt x="27765" y="11136"/>
                  </a:cubicBezTo>
                  <a:cubicBezTo>
                    <a:pt x="28723" y="10034"/>
                    <a:pt x="29646" y="8886"/>
                    <a:pt x="29846" y="8109"/>
                  </a:cubicBezTo>
                  <a:close/>
                  <a:moveTo>
                    <a:pt x="35563" y="5399"/>
                  </a:moveTo>
                  <a:lnTo>
                    <a:pt x="35563" y="5399"/>
                  </a:lnTo>
                  <a:cubicBezTo>
                    <a:pt x="32038" y="11658"/>
                    <a:pt x="27350" y="17106"/>
                    <a:pt x="23181" y="22918"/>
                  </a:cubicBezTo>
                  <a:cubicBezTo>
                    <a:pt x="23449" y="22467"/>
                    <a:pt x="23721" y="22017"/>
                    <a:pt x="23995" y="21569"/>
                  </a:cubicBezTo>
                  <a:cubicBezTo>
                    <a:pt x="24939" y="20181"/>
                    <a:pt x="25845" y="18763"/>
                    <a:pt x="26746" y="17331"/>
                  </a:cubicBezTo>
                  <a:lnTo>
                    <a:pt x="26807" y="17233"/>
                  </a:lnTo>
                  <a:cubicBezTo>
                    <a:pt x="26997" y="16962"/>
                    <a:pt x="27185" y="16684"/>
                    <a:pt x="27381" y="16416"/>
                  </a:cubicBezTo>
                  <a:cubicBezTo>
                    <a:pt x="29928" y="12900"/>
                    <a:pt x="32624" y="9588"/>
                    <a:pt x="34348" y="5581"/>
                  </a:cubicBezTo>
                  <a:cubicBezTo>
                    <a:pt x="34746" y="5480"/>
                    <a:pt x="35153" y="5419"/>
                    <a:pt x="35563" y="5399"/>
                  </a:cubicBezTo>
                  <a:close/>
                  <a:moveTo>
                    <a:pt x="11751" y="8910"/>
                  </a:moveTo>
                  <a:lnTo>
                    <a:pt x="11751" y="8913"/>
                  </a:lnTo>
                  <a:cubicBezTo>
                    <a:pt x="11399" y="9499"/>
                    <a:pt x="11047" y="10091"/>
                    <a:pt x="10700" y="10685"/>
                  </a:cubicBezTo>
                  <a:cubicBezTo>
                    <a:pt x="8884" y="13806"/>
                    <a:pt x="6944" y="16840"/>
                    <a:pt x="5027" y="19895"/>
                  </a:cubicBezTo>
                  <a:cubicBezTo>
                    <a:pt x="4185" y="20982"/>
                    <a:pt x="3317" y="22058"/>
                    <a:pt x="2413" y="23112"/>
                  </a:cubicBezTo>
                  <a:lnTo>
                    <a:pt x="2413" y="23112"/>
                  </a:lnTo>
                  <a:cubicBezTo>
                    <a:pt x="4881" y="20228"/>
                    <a:pt x="7227" y="15573"/>
                    <a:pt x="9444" y="12140"/>
                  </a:cubicBezTo>
                  <a:cubicBezTo>
                    <a:pt x="10149" y="11049"/>
                    <a:pt x="10940" y="9981"/>
                    <a:pt x="11751" y="8910"/>
                  </a:cubicBezTo>
                  <a:close/>
                  <a:moveTo>
                    <a:pt x="22297" y="17854"/>
                  </a:moveTo>
                  <a:lnTo>
                    <a:pt x="22297" y="17854"/>
                  </a:lnTo>
                  <a:cubicBezTo>
                    <a:pt x="21073" y="19739"/>
                    <a:pt x="19803" y="21590"/>
                    <a:pt x="18440" y="23377"/>
                  </a:cubicBezTo>
                  <a:cubicBezTo>
                    <a:pt x="18524" y="23200"/>
                    <a:pt x="18611" y="23021"/>
                    <a:pt x="18703" y="22845"/>
                  </a:cubicBezTo>
                  <a:cubicBezTo>
                    <a:pt x="19280" y="21999"/>
                    <a:pt x="19838" y="21128"/>
                    <a:pt x="20378" y="20238"/>
                  </a:cubicBezTo>
                  <a:cubicBezTo>
                    <a:pt x="20995" y="19413"/>
                    <a:pt x="21656" y="18616"/>
                    <a:pt x="22297" y="17854"/>
                  </a:cubicBezTo>
                  <a:close/>
                  <a:moveTo>
                    <a:pt x="9283" y="14606"/>
                  </a:moveTo>
                  <a:lnTo>
                    <a:pt x="9283" y="14606"/>
                  </a:lnTo>
                  <a:cubicBezTo>
                    <a:pt x="7932" y="16788"/>
                    <a:pt x="6552" y="18954"/>
                    <a:pt x="5053" y="21038"/>
                  </a:cubicBezTo>
                  <a:cubicBezTo>
                    <a:pt x="3676" y="22954"/>
                    <a:pt x="3152" y="23622"/>
                    <a:pt x="3091" y="23622"/>
                  </a:cubicBezTo>
                  <a:cubicBezTo>
                    <a:pt x="2973" y="23622"/>
                    <a:pt x="4620" y="21074"/>
                    <a:pt x="5123" y="20287"/>
                  </a:cubicBezTo>
                  <a:cubicBezTo>
                    <a:pt x="5201" y="20163"/>
                    <a:pt x="5281" y="20042"/>
                    <a:pt x="5359" y="19918"/>
                  </a:cubicBezTo>
                  <a:cubicBezTo>
                    <a:pt x="6719" y="18189"/>
                    <a:pt x="8027" y="16419"/>
                    <a:pt x="9283" y="14606"/>
                  </a:cubicBezTo>
                  <a:close/>
                  <a:moveTo>
                    <a:pt x="23187" y="6250"/>
                  </a:moveTo>
                  <a:cubicBezTo>
                    <a:pt x="23189" y="6250"/>
                    <a:pt x="22911" y="6665"/>
                    <a:pt x="22150" y="7798"/>
                  </a:cubicBezTo>
                  <a:cubicBezTo>
                    <a:pt x="20473" y="10301"/>
                    <a:pt x="18793" y="12799"/>
                    <a:pt x="17109" y="15299"/>
                  </a:cubicBezTo>
                  <a:cubicBezTo>
                    <a:pt x="15253" y="18076"/>
                    <a:pt x="13437" y="20882"/>
                    <a:pt x="11667" y="23714"/>
                  </a:cubicBezTo>
                  <a:cubicBezTo>
                    <a:pt x="12164" y="22658"/>
                    <a:pt x="12646" y="21610"/>
                    <a:pt x="13218" y="20683"/>
                  </a:cubicBezTo>
                  <a:cubicBezTo>
                    <a:pt x="14679" y="18304"/>
                    <a:pt x="16269" y="16015"/>
                    <a:pt x="17860" y="13728"/>
                  </a:cubicBezTo>
                  <a:cubicBezTo>
                    <a:pt x="18943" y="12244"/>
                    <a:pt x="20025" y="10763"/>
                    <a:pt x="21108" y="9279"/>
                  </a:cubicBezTo>
                  <a:cubicBezTo>
                    <a:pt x="21446" y="8812"/>
                    <a:pt x="23181" y="6250"/>
                    <a:pt x="23187" y="6250"/>
                  </a:cubicBezTo>
                  <a:close/>
                  <a:moveTo>
                    <a:pt x="3974" y="19623"/>
                  </a:moveTo>
                  <a:cubicBezTo>
                    <a:pt x="3145" y="20998"/>
                    <a:pt x="2363" y="22381"/>
                    <a:pt x="1626" y="23772"/>
                  </a:cubicBezTo>
                  <a:cubicBezTo>
                    <a:pt x="1592" y="23636"/>
                    <a:pt x="1560" y="23495"/>
                    <a:pt x="1528" y="23339"/>
                  </a:cubicBezTo>
                  <a:lnTo>
                    <a:pt x="1531" y="23339"/>
                  </a:lnTo>
                  <a:cubicBezTo>
                    <a:pt x="2325" y="22086"/>
                    <a:pt x="3142" y="20850"/>
                    <a:pt x="3974" y="19623"/>
                  </a:cubicBezTo>
                  <a:close/>
                  <a:moveTo>
                    <a:pt x="7224" y="20772"/>
                  </a:moveTo>
                  <a:lnTo>
                    <a:pt x="7224" y="20772"/>
                  </a:lnTo>
                  <a:cubicBezTo>
                    <a:pt x="6543" y="22005"/>
                    <a:pt x="5867" y="23247"/>
                    <a:pt x="5137" y="24459"/>
                  </a:cubicBezTo>
                  <a:cubicBezTo>
                    <a:pt x="4683" y="25218"/>
                    <a:pt x="4498" y="25504"/>
                    <a:pt x="4478" y="25504"/>
                  </a:cubicBezTo>
                  <a:cubicBezTo>
                    <a:pt x="4419" y="25504"/>
                    <a:pt x="5804" y="22992"/>
                    <a:pt x="5917" y="22802"/>
                  </a:cubicBezTo>
                  <a:lnTo>
                    <a:pt x="5917" y="22799"/>
                  </a:lnTo>
                  <a:cubicBezTo>
                    <a:pt x="6324" y="22109"/>
                    <a:pt x="6768" y="21437"/>
                    <a:pt x="7224" y="20772"/>
                  </a:cubicBezTo>
                  <a:close/>
                  <a:moveTo>
                    <a:pt x="26862" y="12163"/>
                  </a:moveTo>
                  <a:cubicBezTo>
                    <a:pt x="26065" y="13442"/>
                    <a:pt x="25158" y="14664"/>
                    <a:pt x="24292" y="15882"/>
                  </a:cubicBezTo>
                  <a:cubicBezTo>
                    <a:pt x="23100" y="17553"/>
                    <a:pt x="21925" y="19205"/>
                    <a:pt x="20857" y="20960"/>
                  </a:cubicBezTo>
                  <a:cubicBezTo>
                    <a:pt x="20250" y="21994"/>
                    <a:pt x="19650" y="23030"/>
                    <a:pt x="19052" y="24072"/>
                  </a:cubicBezTo>
                  <a:cubicBezTo>
                    <a:pt x="19021" y="24300"/>
                    <a:pt x="18980" y="24497"/>
                    <a:pt x="18937" y="24676"/>
                  </a:cubicBezTo>
                  <a:cubicBezTo>
                    <a:pt x="18741" y="25002"/>
                    <a:pt x="18544" y="25322"/>
                    <a:pt x="18357" y="25652"/>
                  </a:cubicBezTo>
                  <a:cubicBezTo>
                    <a:pt x="18341" y="25654"/>
                    <a:pt x="18325" y="25655"/>
                    <a:pt x="18308" y="25655"/>
                  </a:cubicBezTo>
                  <a:cubicBezTo>
                    <a:pt x="18150" y="25655"/>
                    <a:pt x="17972" y="25540"/>
                    <a:pt x="17773" y="25302"/>
                  </a:cubicBezTo>
                  <a:cubicBezTo>
                    <a:pt x="17840" y="25011"/>
                    <a:pt x="17921" y="24725"/>
                    <a:pt x="18019" y="24445"/>
                  </a:cubicBezTo>
                  <a:cubicBezTo>
                    <a:pt x="20224" y="21676"/>
                    <a:pt x="22165" y="18711"/>
                    <a:pt x="24053" y="15706"/>
                  </a:cubicBezTo>
                  <a:cubicBezTo>
                    <a:pt x="24604" y="15013"/>
                    <a:pt x="25147" y="14317"/>
                    <a:pt x="25664" y="13598"/>
                  </a:cubicBezTo>
                  <a:cubicBezTo>
                    <a:pt x="25938" y="13214"/>
                    <a:pt x="26374" y="12715"/>
                    <a:pt x="26862" y="12163"/>
                  </a:cubicBezTo>
                  <a:close/>
                  <a:moveTo>
                    <a:pt x="18597" y="2935"/>
                  </a:moveTo>
                  <a:cubicBezTo>
                    <a:pt x="19053" y="2935"/>
                    <a:pt x="18859" y="3386"/>
                    <a:pt x="18019" y="4291"/>
                  </a:cubicBezTo>
                  <a:cubicBezTo>
                    <a:pt x="17519" y="5186"/>
                    <a:pt x="16994" y="6063"/>
                    <a:pt x="16440" y="6924"/>
                  </a:cubicBezTo>
                  <a:cubicBezTo>
                    <a:pt x="14531" y="10001"/>
                    <a:pt x="12279" y="12865"/>
                    <a:pt x="10207" y="15833"/>
                  </a:cubicBezTo>
                  <a:cubicBezTo>
                    <a:pt x="9468" y="16889"/>
                    <a:pt x="8812" y="17989"/>
                    <a:pt x="8174" y="19101"/>
                  </a:cubicBezTo>
                  <a:cubicBezTo>
                    <a:pt x="6433" y="21483"/>
                    <a:pt x="4822" y="23957"/>
                    <a:pt x="3523" y="26679"/>
                  </a:cubicBezTo>
                  <a:cubicBezTo>
                    <a:pt x="3494" y="26749"/>
                    <a:pt x="3515" y="26827"/>
                    <a:pt x="3569" y="26873"/>
                  </a:cubicBezTo>
                  <a:cubicBezTo>
                    <a:pt x="2695" y="26139"/>
                    <a:pt x="2033" y="25320"/>
                    <a:pt x="1808" y="24517"/>
                  </a:cubicBezTo>
                  <a:lnTo>
                    <a:pt x="1808" y="24517"/>
                  </a:lnTo>
                  <a:lnTo>
                    <a:pt x="1811" y="24520"/>
                  </a:lnTo>
                  <a:cubicBezTo>
                    <a:pt x="1791" y="24445"/>
                    <a:pt x="1765" y="24344"/>
                    <a:pt x="1742" y="24254"/>
                  </a:cubicBezTo>
                  <a:cubicBezTo>
                    <a:pt x="2446" y="23466"/>
                    <a:pt x="3136" y="22666"/>
                    <a:pt x="3809" y="21858"/>
                  </a:cubicBezTo>
                  <a:lnTo>
                    <a:pt x="3809" y="21858"/>
                  </a:lnTo>
                  <a:cubicBezTo>
                    <a:pt x="3240" y="22782"/>
                    <a:pt x="2669" y="23706"/>
                    <a:pt x="2114" y="24638"/>
                  </a:cubicBezTo>
                  <a:cubicBezTo>
                    <a:pt x="2056" y="24735"/>
                    <a:pt x="2146" y="24845"/>
                    <a:pt x="2239" y="24845"/>
                  </a:cubicBezTo>
                  <a:cubicBezTo>
                    <a:pt x="2270" y="24845"/>
                    <a:pt x="2302" y="24833"/>
                    <a:pt x="2328" y="24803"/>
                  </a:cubicBezTo>
                  <a:cubicBezTo>
                    <a:pt x="3159" y="23856"/>
                    <a:pt x="3948" y="22877"/>
                    <a:pt x="4704" y="21881"/>
                  </a:cubicBezTo>
                  <a:lnTo>
                    <a:pt x="4704" y="21881"/>
                  </a:lnTo>
                  <a:cubicBezTo>
                    <a:pt x="3959" y="23094"/>
                    <a:pt x="3249" y="24326"/>
                    <a:pt x="2579" y="25579"/>
                  </a:cubicBezTo>
                  <a:cubicBezTo>
                    <a:pt x="2519" y="25693"/>
                    <a:pt x="2611" y="25792"/>
                    <a:pt x="2707" y="25792"/>
                  </a:cubicBezTo>
                  <a:cubicBezTo>
                    <a:pt x="2751" y="25792"/>
                    <a:pt x="2795" y="25772"/>
                    <a:pt x="2827" y="25724"/>
                  </a:cubicBezTo>
                  <a:cubicBezTo>
                    <a:pt x="4591" y="23065"/>
                    <a:pt x="6326" y="20383"/>
                    <a:pt x="8064" y="17706"/>
                  </a:cubicBezTo>
                  <a:cubicBezTo>
                    <a:pt x="11307" y="13286"/>
                    <a:pt x="14681" y="8809"/>
                    <a:pt x="17323" y="4068"/>
                  </a:cubicBezTo>
                  <a:cubicBezTo>
                    <a:pt x="17580" y="3725"/>
                    <a:pt x="17834" y="3375"/>
                    <a:pt x="18091" y="3032"/>
                  </a:cubicBezTo>
                  <a:cubicBezTo>
                    <a:pt x="18306" y="2967"/>
                    <a:pt x="18475" y="2935"/>
                    <a:pt x="18597" y="2935"/>
                  </a:cubicBezTo>
                  <a:close/>
                  <a:moveTo>
                    <a:pt x="25785" y="15821"/>
                  </a:moveTo>
                  <a:lnTo>
                    <a:pt x="25785" y="15821"/>
                  </a:lnTo>
                  <a:cubicBezTo>
                    <a:pt x="25739" y="15899"/>
                    <a:pt x="25692" y="15971"/>
                    <a:pt x="25646" y="16049"/>
                  </a:cubicBezTo>
                  <a:cubicBezTo>
                    <a:pt x="24821" y="17415"/>
                    <a:pt x="23978" y="18772"/>
                    <a:pt x="23126" y="20123"/>
                  </a:cubicBezTo>
                  <a:cubicBezTo>
                    <a:pt x="22407" y="21073"/>
                    <a:pt x="21708" y="22037"/>
                    <a:pt x="21056" y="23033"/>
                  </a:cubicBezTo>
                  <a:cubicBezTo>
                    <a:pt x="19800" y="24525"/>
                    <a:pt x="18326" y="26084"/>
                    <a:pt x="17854" y="27083"/>
                  </a:cubicBezTo>
                  <a:lnTo>
                    <a:pt x="17854" y="27083"/>
                  </a:lnTo>
                  <a:cubicBezTo>
                    <a:pt x="19775" y="22998"/>
                    <a:pt x="23015" y="19518"/>
                    <a:pt x="25785" y="15821"/>
                  </a:cubicBezTo>
                  <a:close/>
                  <a:moveTo>
                    <a:pt x="33834" y="5728"/>
                  </a:moveTo>
                  <a:cubicBezTo>
                    <a:pt x="31732" y="9158"/>
                    <a:pt x="29437" y="12455"/>
                    <a:pt x="27303" y="15862"/>
                  </a:cubicBezTo>
                  <a:cubicBezTo>
                    <a:pt x="26720" y="16791"/>
                    <a:pt x="26137" y="17715"/>
                    <a:pt x="25551" y="18642"/>
                  </a:cubicBezTo>
                  <a:cubicBezTo>
                    <a:pt x="24913" y="19531"/>
                    <a:pt x="24284" y="20429"/>
                    <a:pt x="23698" y="21347"/>
                  </a:cubicBezTo>
                  <a:cubicBezTo>
                    <a:pt x="23490" y="21670"/>
                    <a:pt x="23288" y="22017"/>
                    <a:pt x="23091" y="22369"/>
                  </a:cubicBezTo>
                  <a:cubicBezTo>
                    <a:pt x="22794" y="22793"/>
                    <a:pt x="22508" y="23226"/>
                    <a:pt x="22205" y="23645"/>
                  </a:cubicBezTo>
                  <a:cubicBezTo>
                    <a:pt x="22251" y="23581"/>
                    <a:pt x="22272" y="23551"/>
                    <a:pt x="22272" y="23551"/>
                  </a:cubicBezTo>
                  <a:lnTo>
                    <a:pt x="22272" y="23551"/>
                  </a:lnTo>
                  <a:cubicBezTo>
                    <a:pt x="22271" y="23551"/>
                    <a:pt x="19729" y="27113"/>
                    <a:pt x="19302" y="27113"/>
                  </a:cubicBezTo>
                  <a:cubicBezTo>
                    <a:pt x="19170" y="27113"/>
                    <a:pt x="19239" y="26775"/>
                    <a:pt x="19644" y="25891"/>
                  </a:cubicBezTo>
                  <a:cubicBezTo>
                    <a:pt x="19780" y="25597"/>
                    <a:pt x="19930" y="25311"/>
                    <a:pt x="20074" y="25025"/>
                  </a:cubicBezTo>
                  <a:cubicBezTo>
                    <a:pt x="21590" y="23027"/>
                    <a:pt x="22984" y="20949"/>
                    <a:pt x="24324" y="18798"/>
                  </a:cubicBezTo>
                  <a:cubicBezTo>
                    <a:pt x="24541" y="18451"/>
                    <a:pt x="24748" y="18105"/>
                    <a:pt x="24959" y="17758"/>
                  </a:cubicBezTo>
                  <a:lnTo>
                    <a:pt x="24959" y="17758"/>
                  </a:lnTo>
                  <a:cubicBezTo>
                    <a:pt x="24408" y="18457"/>
                    <a:pt x="23862" y="19162"/>
                    <a:pt x="23322" y="19869"/>
                  </a:cubicBezTo>
                  <a:cubicBezTo>
                    <a:pt x="23891" y="19098"/>
                    <a:pt x="24477" y="18336"/>
                    <a:pt x="25069" y="17579"/>
                  </a:cubicBezTo>
                  <a:cubicBezTo>
                    <a:pt x="25874" y="16257"/>
                    <a:pt x="26671" y="14929"/>
                    <a:pt x="27477" y="13607"/>
                  </a:cubicBezTo>
                  <a:cubicBezTo>
                    <a:pt x="28438" y="12031"/>
                    <a:pt x="30586" y="9868"/>
                    <a:pt x="31238" y="8523"/>
                  </a:cubicBezTo>
                  <a:lnTo>
                    <a:pt x="31238" y="8523"/>
                  </a:lnTo>
                  <a:cubicBezTo>
                    <a:pt x="30196" y="10674"/>
                    <a:pt x="28874" y="12631"/>
                    <a:pt x="27459" y="14525"/>
                  </a:cubicBezTo>
                  <a:cubicBezTo>
                    <a:pt x="29448" y="11947"/>
                    <a:pt x="31313" y="9288"/>
                    <a:pt x="32581" y="6234"/>
                  </a:cubicBezTo>
                  <a:cubicBezTo>
                    <a:pt x="32988" y="6040"/>
                    <a:pt x="33407" y="5870"/>
                    <a:pt x="33834" y="5728"/>
                  </a:cubicBezTo>
                  <a:close/>
                  <a:moveTo>
                    <a:pt x="15161" y="16381"/>
                  </a:moveTo>
                  <a:lnTo>
                    <a:pt x="15161" y="16381"/>
                  </a:lnTo>
                  <a:cubicBezTo>
                    <a:pt x="14961" y="16679"/>
                    <a:pt x="14765" y="16976"/>
                    <a:pt x="14566" y="17271"/>
                  </a:cubicBezTo>
                  <a:cubicBezTo>
                    <a:pt x="12946" y="19641"/>
                    <a:pt x="11298" y="21991"/>
                    <a:pt x="9621" y="24318"/>
                  </a:cubicBezTo>
                  <a:cubicBezTo>
                    <a:pt x="9372" y="24665"/>
                    <a:pt x="7707" y="27131"/>
                    <a:pt x="7608" y="27131"/>
                  </a:cubicBezTo>
                  <a:cubicBezTo>
                    <a:pt x="7567" y="27131"/>
                    <a:pt x="7784" y="26725"/>
                    <a:pt x="8457" y="25608"/>
                  </a:cubicBezTo>
                  <a:cubicBezTo>
                    <a:pt x="8933" y="24817"/>
                    <a:pt x="9433" y="24041"/>
                    <a:pt x="9941" y="23267"/>
                  </a:cubicBezTo>
                  <a:cubicBezTo>
                    <a:pt x="11754" y="21032"/>
                    <a:pt x="13463" y="18714"/>
                    <a:pt x="15161" y="16381"/>
                  </a:cubicBezTo>
                  <a:close/>
                  <a:moveTo>
                    <a:pt x="11633" y="14973"/>
                  </a:moveTo>
                  <a:lnTo>
                    <a:pt x="11633" y="14973"/>
                  </a:lnTo>
                  <a:cubicBezTo>
                    <a:pt x="9107" y="19072"/>
                    <a:pt x="6725" y="23307"/>
                    <a:pt x="4323" y="27450"/>
                  </a:cubicBezTo>
                  <a:cubicBezTo>
                    <a:pt x="4065" y="27269"/>
                    <a:pt x="3819" y="27082"/>
                    <a:pt x="3586" y="26888"/>
                  </a:cubicBezTo>
                  <a:lnTo>
                    <a:pt x="3586" y="26888"/>
                  </a:lnTo>
                  <a:cubicBezTo>
                    <a:pt x="3606" y="26901"/>
                    <a:pt x="3629" y="26908"/>
                    <a:pt x="3652" y="26908"/>
                  </a:cubicBezTo>
                  <a:cubicBezTo>
                    <a:pt x="3689" y="26908"/>
                    <a:pt x="3726" y="26891"/>
                    <a:pt x="3748" y="26858"/>
                  </a:cubicBezTo>
                  <a:cubicBezTo>
                    <a:pt x="5928" y="24098"/>
                    <a:pt x="7527" y="20951"/>
                    <a:pt x="9312" y="17917"/>
                  </a:cubicBezTo>
                  <a:cubicBezTo>
                    <a:pt x="9661" y="17461"/>
                    <a:pt x="10013" y="17011"/>
                    <a:pt x="10365" y="16560"/>
                  </a:cubicBezTo>
                  <a:cubicBezTo>
                    <a:pt x="10775" y="16029"/>
                    <a:pt x="11203" y="15501"/>
                    <a:pt x="11633" y="14973"/>
                  </a:cubicBezTo>
                  <a:close/>
                  <a:moveTo>
                    <a:pt x="17635" y="24907"/>
                  </a:moveTo>
                  <a:cubicBezTo>
                    <a:pt x="17395" y="25660"/>
                    <a:pt x="17251" y="26437"/>
                    <a:pt x="17202" y="27225"/>
                  </a:cubicBezTo>
                  <a:cubicBezTo>
                    <a:pt x="17196" y="27316"/>
                    <a:pt x="17267" y="27366"/>
                    <a:pt x="17342" y="27366"/>
                  </a:cubicBezTo>
                  <a:cubicBezTo>
                    <a:pt x="17381" y="27366"/>
                    <a:pt x="17420" y="27352"/>
                    <a:pt x="17450" y="27323"/>
                  </a:cubicBezTo>
                  <a:lnTo>
                    <a:pt x="17450" y="27323"/>
                  </a:lnTo>
                  <a:cubicBezTo>
                    <a:pt x="17369" y="27482"/>
                    <a:pt x="17294" y="27641"/>
                    <a:pt x="17216" y="27799"/>
                  </a:cubicBezTo>
                  <a:cubicBezTo>
                    <a:pt x="16832" y="27566"/>
                    <a:pt x="16518" y="27268"/>
                    <a:pt x="16341" y="26838"/>
                  </a:cubicBezTo>
                  <a:cubicBezTo>
                    <a:pt x="16469" y="26702"/>
                    <a:pt x="16604" y="26575"/>
                    <a:pt x="16723" y="26431"/>
                  </a:cubicBezTo>
                  <a:cubicBezTo>
                    <a:pt x="16821" y="26313"/>
                    <a:pt x="16725" y="26160"/>
                    <a:pt x="16616" y="26142"/>
                  </a:cubicBezTo>
                  <a:cubicBezTo>
                    <a:pt x="16965" y="25738"/>
                    <a:pt x="17297" y="25322"/>
                    <a:pt x="17635" y="24907"/>
                  </a:cubicBezTo>
                  <a:close/>
                  <a:moveTo>
                    <a:pt x="14338" y="18555"/>
                  </a:moveTo>
                  <a:lnTo>
                    <a:pt x="14338" y="18555"/>
                  </a:lnTo>
                  <a:cubicBezTo>
                    <a:pt x="12961" y="20735"/>
                    <a:pt x="11691" y="22949"/>
                    <a:pt x="10495" y="25288"/>
                  </a:cubicBezTo>
                  <a:cubicBezTo>
                    <a:pt x="10205" y="25858"/>
                    <a:pt x="8640" y="27964"/>
                    <a:pt x="8349" y="27964"/>
                  </a:cubicBezTo>
                  <a:cubicBezTo>
                    <a:pt x="8226" y="27964"/>
                    <a:pt x="8329" y="27590"/>
                    <a:pt x="8850" y="26570"/>
                  </a:cubicBezTo>
                  <a:cubicBezTo>
                    <a:pt x="9802" y="24705"/>
                    <a:pt x="11096" y="22998"/>
                    <a:pt x="12329" y="21309"/>
                  </a:cubicBezTo>
                  <a:cubicBezTo>
                    <a:pt x="12998" y="20394"/>
                    <a:pt x="13668" y="19476"/>
                    <a:pt x="14338" y="18555"/>
                  </a:cubicBezTo>
                  <a:close/>
                  <a:moveTo>
                    <a:pt x="15071" y="12198"/>
                  </a:moveTo>
                  <a:lnTo>
                    <a:pt x="15071" y="12198"/>
                  </a:lnTo>
                  <a:cubicBezTo>
                    <a:pt x="14471" y="13171"/>
                    <a:pt x="13867" y="14138"/>
                    <a:pt x="13267" y="15108"/>
                  </a:cubicBezTo>
                  <a:cubicBezTo>
                    <a:pt x="12632" y="16130"/>
                    <a:pt x="12008" y="17155"/>
                    <a:pt x="11376" y="18177"/>
                  </a:cubicBezTo>
                  <a:cubicBezTo>
                    <a:pt x="10746" y="19084"/>
                    <a:pt x="10114" y="19996"/>
                    <a:pt x="9491" y="20914"/>
                  </a:cubicBezTo>
                  <a:cubicBezTo>
                    <a:pt x="7943" y="22981"/>
                    <a:pt x="6451" y="25089"/>
                    <a:pt x="5099" y="27312"/>
                  </a:cubicBezTo>
                  <a:cubicBezTo>
                    <a:pt x="5039" y="27415"/>
                    <a:pt x="5130" y="27523"/>
                    <a:pt x="5226" y="27523"/>
                  </a:cubicBezTo>
                  <a:cubicBezTo>
                    <a:pt x="5258" y="27523"/>
                    <a:pt x="5291" y="27511"/>
                    <a:pt x="5319" y="27482"/>
                  </a:cubicBezTo>
                  <a:cubicBezTo>
                    <a:pt x="5515" y="27283"/>
                    <a:pt x="5694" y="27066"/>
                    <a:pt x="5879" y="26858"/>
                  </a:cubicBezTo>
                  <a:lnTo>
                    <a:pt x="5879" y="26858"/>
                  </a:lnTo>
                  <a:cubicBezTo>
                    <a:pt x="5674" y="27257"/>
                    <a:pt x="5469" y="27652"/>
                    <a:pt x="5281" y="28059"/>
                  </a:cubicBezTo>
                  <a:cubicBezTo>
                    <a:pt x="5036" y="27918"/>
                    <a:pt x="4791" y="27771"/>
                    <a:pt x="4557" y="27615"/>
                  </a:cubicBezTo>
                  <a:lnTo>
                    <a:pt x="4557" y="27612"/>
                  </a:lnTo>
                  <a:cubicBezTo>
                    <a:pt x="7704" y="22228"/>
                    <a:pt x="11448" y="17262"/>
                    <a:pt x="15071" y="12198"/>
                  </a:cubicBezTo>
                  <a:close/>
                  <a:moveTo>
                    <a:pt x="19356" y="25963"/>
                  </a:moveTo>
                  <a:lnTo>
                    <a:pt x="19356" y="25963"/>
                  </a:lnTo>
                  <a:cubicBezTo>
                    <a:pt x="18966" y="26720"/>
                    <a:pt x="18616" y="27496"/>
                    <a:pt x="18305" y="28287"/>
                  </a:cubicBezTo>
                  <a:cubicBezTo>
                    <a:pt x="18305" y="28293"/>
                    <a:pt x="18308" y="28299"/>
                    <a:pt x="18305" y="28305"/>
                  </a:cubicBezTo>
                  <a:cubicBezTo>
                    <a:pt x="18074" y="28215"/>
                    <a:pt x="17846" y="28123"/>
                    <a:pt x="17623" y="28019"/>
                  </a:cubicBezTo>
                  <a:cubicBezTo>
                    <a:pt x="18221" y="27346"/>
                    <a:pt x="18801" y="26662"/>
                    <a:pt x="19356" y="25963"/>
                  </a:cubicBezTo>
                  <a:close/>
                  <a:moveTo>
                    <a:pt x="20118" y="445"/>
                  </a:moveTo>
                  <a:cubicBezTo>
                    <a:pt x="22684" y="988"/>
                    <a:pt x="24367" y="3162"/>
                    <a:pt x="26238" y="4906"/>
                  </a:cubicBezTo>
                  <a:lnTo>
                    <a:pt x="26238" y="4903"/>
                  </a:lnTo>
                  <a:cubicBezTo>
                    <a:pt x="26645" y="5284"/>
                    <a:pt x="27286" y="5829"/>
                    <a:pt x="28005" y="6288"/>
                  </a:cubicBezTo>
                  <a:cubicBezTo>
                    <a:pt x="22921" y="12357"/>
                    <a:pt x="19667" y="19664"/>
                    <a:pt x="14705" y="25825"/>
                  </a:cubicBezTo>
                  <a:cubicBezTo>
                    <a:pt x="13990" y="26712"/>
                    <a:pt x="13678" y="27039"/>
                    <a:pt x="13604" y="27039"/>
                  </a:cubicBezTo>
                  <a:cubicBezTo>
                    <a:pt x="13434" y="27039"/>
                    <a:pt x="14564" y="25267"/>
                    <a:pt x="14944" y="24702"/>
                  </a:cubicBezTo>
                  <a:cubicBezTo>
                    <a:pt x="16102" y="22972"/>
                    <a:pt x="17326" y="21283"/>
                    <a:pt x="18510" y="19569"/>
                  </a:cubicBezTo>
                  <a:cubicBezTo>
                    <a:pt x="21492" y="15244"/>
                    <a:pt x="24350" y="10838"/>
                    <a:pt x="27081" y="6352"/>
                  </a:cubicBezTo>
                  <a:cubicBezTo>
                    <a:pt x="27143" y="6249"/>
                    <a:pt x="27046" y="6131"/>
                    <a:pt x="26949" y="6131"/>
                  </a:cubicBezTo>
                  <a:cubicBezTo>
                    <a:pt x="26916" y="6131"/>
                    <a:pt x="26883" y="6145"/>
                    <a:pt x="26856" y="6179"/>
                  </a:cubicBezTo>
                  <a:cubicBezTo>
                    <a:pt x="21177" y="13125"/>
                    <a:pt x="17158" y="21194"/>
                    <a:pt x="11887" y="28432"/>
                  </a:cubicBezTo>
                  <a:cubicBezTo>
                    <a:pt x="12637" y="27398"/>
                    <a:pt x="13177" y="25885"/>
                    <a:pt x="13786" y="24531"/>
                  </a:cubicBezTo>
                  <a:cubicBezTo>
                    <a:pt x="16887" y="20331"/>
                    <a:pt x="19944" y="15980"/>
                    <a:pt x="22557" y="11629"/>
                  </a:cubicBezTo>
                  <a:cubicBezTo>
                    <a:pt x="23911" y="9629"/>
                    <a:pt x="25184" y="7579"/>
                    <a:pt x="26290" y="5405"/>
                  </a:cubicBezTo>
                  <a:cubicBezTo>
                    <a:pt x="26346" y="5292"/>
                    <a:pt x="26261" y="5200"/>
                    <a:pt x="26168" y="5200"/>
                  </a:cubicBezTo>
                  <a:cubicBezTo>
                    <a:pt x="26126" y="5200"/>
                    <a:pt x="26083" y="5219"/>
                    <a:pt x="26050" y="5264"/>
                  </a:cubicBezTo>
                  <a:cubicBezTo>
                    <a:pt x="23816" y="8295"/>
                    <a:pt x="22049" y="11681"/>
                    <a:pt x="20080" y="14915"/>
                  </a:cubicBezTo>
                  <a:cubicBezTo>
                    <a:pt x="18169" y="17551"/>
                    <a:pt x="16203" y="20149"/>
                    <a:pt x="14459" y="22892"/>
                  </a:cubicBezTo>
                  <a:cubicBezTo>
                    <a:pt x="13172" y="24608"/>
                    <a:pt x="11918" y="26339"/>
                    <a:pt x="10862" y="28142"/>
                  </a:cubicBezTo>
                  <a:lnTo>
                    <a:pt x="10862" y="28142"/>
                  </a:lnTo>
                  <a:cubicBezTo>
                    <a:pt x="15565" y="20103"/>
                    <a:pt x="21964" y="13260"/>
                    <a:pt x="25658" y="4617"/>
                  </a:cubicBezTo>
                  <a:cubicBezTo>
                    <a:pt x="25699" y="4520"/>
                    <a:pt x="25618" y="4401"/>
                    <a:pt x="25530" y="4401"/>
                  </a:cubicBezTo>
                  <a:cubicBezTo>
                    <a:pt x="25500" y="4401"/>
                    <a:pt x="25469" y="4415"/>
                    <a:pt x="25441" y="4449"/>
                  </a:cubicBezTo>
                  <a:cubicBezTo>
                    <a:pt x="20196" y="11240"/>
                    <a:pt x="16572" y="19164"/>
                    <a:pt x="11304" y="25946"/>
                  </a:cubicBezTo>
                  <a:cubicBezTo>
                    <a:pt x="10660" y="26773"/>
                    <a:pt x="9749" y="27895"/>
                    <a:pt x="9587" y="27895"/>
                  </a:cubicBezTo>
                  <a:cubicBezTo>
                    <a:pt x="9482" y="27895"/>
                    <a:pt x="9695" y="27419"/>
                    <a:pt x="10507" y="26076"/>
                  </a:cubicBezTo>
                  <a:cubicBezTo>
                    <a:pt x="12063" y="23498"/>
                    <a:pt x="13706" y="20969"/>
                    <a:pt x="15351" y="18448"/>
                  </a:cubicBezTo>
                  <a:cubicBezTo>
                    <a:pt x="18313" y="13907"/>
                    <a:pt x="21382" y="9435"/>
                    <a:pt x="24396" y="4929"/>
                  </a:cubicBezTo>
                  <a:cubicBezTo>
                    <a:pt x="24465" y="4828"/>
                    <a:pt x="24375" y="4739"/>
                    <a:pt x="24280" y="4739"/>
                  </a:cubicBezTo>
                  <a:cubicBezTo>
                    <a:pt x="24238" y="4739"/>
                    <a:pt x="24196" y="4756"/>
                    <a:pt x="24165" y="4796"/>
                  </a:cubicBezTo>
                  <a:cubicBezTo>
                    <a:pt x="23288" y="5933"/>
                    <a:pt x="22436" y="7088"/>
                    <a:pt x="21593" y="8252"/>
                  </a:cubicBezTo>
                  <a:cubicBezTo>
                    <a:pt x="22404" y="7007"/>
                    <a:pt x="23192" y="5751"/>
                    <a:pt x="23931" y="4461"/>
                  </a:cubicBezTo>
                  <a:cubicBezTo>
                    <a:pt x="23990" y="4360"/>
                    <a:pt x="23897" y="4246"/>
                    <a:pt x="23802" y="4246"/>
                  </a:cubicBezTo>
                  <a:cubicBezTo>
                    <a:pt x="23769" y="4246"/>
                    <a:pt x="23736" y="4259"/>
                    <a:pt x="23709" y="4291"/>
                  </a:cubicBezTo>
                  <a:cubicBezTo>
                    <a:pt x="23663" y="4340"/>
                    <a:pt x="23623" y="4395"/>
                    <a:pt x="23579" y="4444"/>
                  </a:cubicBezTo>
                  <a:cubicBezTo>
                    <a:pt x="23738" y="3976"/>
                    <a:pt x="23859" y="3497"/>
                    <a:pt x="23940" y="3009"/>
                  </a:cubicBezTo>
                  <a:cubicBezTo>
                    <a:pt x="23955" y="2915"/>
                    <a:pt x="23884" y="2835"/>
                    <a:pt x="23805" y="2835"/>
                  </a:cubicBezTo>
                  <a:cubicBezTo>
                    <a:pt x="23774" y="2835"/>
                    <a:pt x="23741" y="2848"/>
                    <a:pt x="23712" y="2876"/>
                  </a:cubicBezTo>
                  <a:cubicBezTo>
                    <a:pt x="20464" y="5971"/>
                    <a:pt x="17978" y="9582"/>
                    <a:pt x="15626" y="13382"/>
                  </a:cubicBezTo>
                  <a:cubicBezTo>
                    <a:pt x="13512" y="16786"/>
                    <a:pt x="11350" y="20207"/>
                    <a:pt x="9283" y="23665"/>
                  </a:cubicBezTo>
                  <a:cubicBezTo>
                    <a:pt x="8702" y="24367"/>
                    <a:pt x="8116" y="25063"/>
                    <a:pt x="7513" y="25753"/>
                  </a:cubicBezTo>
                  <a:cubicBezTo>
                    <a:pt x="6883" y="26475"/>
                    <a:pt x="6416" y="26954"/>
                    <a:pt x="6282" y="26954"/>
                  </a:cubicBezTo>
                  <a:cubicBezTo>
                    <a:pt x="6176" y="26954"/>
                    <a:pt x="6277" y="26654"/>
                    <a:pt x="6670" y="25937"/>
                  </a:cubicBezTo>
                  <a:cubicBezTo>
                    <a:pt x="8448" y="23735"/>
                    <a:pt x="9883" y="21246"/>
                    <a:pt x="11333" y="18801"/>
                  </a:cubicBezTo>
                  <a:cubicBezTo>
                    <a:pt x="13082" y="16430"/>
                    <a:pt x="14806" y="14083"/>
                    <a:pt x="16492" y="11707"/>
                  </a:cubicBezTo>
                  <a:lnTo>
                    <a:pt x="16492" y="11707"/>
                  </a:lnTo>
                  <a:cubicBezTo>
                    <a:pt x="15091" y="13642"/>
                    <a:pt x="13631" y="15524"/>
                    <a:pt x="12176" y="17403"/>
                  </a:cubicBezTo>
                  <a:cubicBezTo>
                    <a:pt x="12308" y="17184"/>
                    <a:pt x="12441" y="16965"/>
                    <a:pt x="12577" y="16748"/>
                  </a:cubicBezTo>
                  <a:cubicBezTo>
                    <a:pt x="12773" y="16433"/>
                    <a:pt x="12969" y="16122"/>
                    <a:pt x="13163" y="15807"/>
                  </a:cubicBezTo>
                  <a:cubicBezTo>
                    <a:pt x="14716" y="13569"/>
                    <a:pt x="16287" y="11355"/>
                    <a:pt x="17799" y="9161"/>
                  </a:cubicBezTo>
                  <a:cubicBezTo>
                    <a:pt x="19099" y="7274"/>
                    <a:pt x="20587" y="5321"/>
                    <a:pt x="21744" y="3466"/>
                  </a:cubicBezTo>
                  <a:lnTo>
                    <a:pt x="21744" y="3466"/>
                  </a:lnTo>
                  <a:cubicBezTo>
                    <a:pt x="20160" y="6008"/>
                    <a:pt x="18692" y="8572"/>
                    <a:pt x="16971" y="11027"/>
                  </a:cubicBezTo>
                  <a:lnTo>
                    <a:pt x="16971" y="11027"/>
                  </a:lnTo>
                  <a:cubicBezTo>
                    <a:pt x="18983" y="8172"/>
                    <a:pt x="20943" y="5277"/>
                    <a:pt x="22823" y="2255"/>
                  </a:cubicBezTo>
                  <a:cubicBezTo>
                    <a:pt x="22891" y="2147"/>
                    <a:pt x="22800" y="2054"/>
                    <a:pt x="22702" y="2054"/>
                  </a:cubicBezTo>
                  <a:cubicBezTo>
                    <a:pt x="22660" y="2054"/>
                    <a:pt x="22616" y="2072"/>
                    <a:pt x="22583" y="2114"/>
                  </a:cubicBezTo>
                  <a:cubicBezTo>
                    <a:pt x="20109" y="5385"/>
                    <a:pt x="17745" y="8728"/>
                    <a:pt x="15458" y="12126"/>
                  </a:cubicBezTo>
                  <a:cubicBezTo>
                    <a:pt x="17580" y="8719"/>
                    <a:pt x="19705" y="5315"/>
                    <a:pt x="21882" y="1941"/>
                  </a:cubicBezTo>
                  <a:cubicBezTo>
                    <a:pt x="21952" y="1832"/>
                    <a:pt x="21857" y="1736"/>
                    <a:pt x="21756" y="1736"/>
                  </a:cubicBezTo>
                  <a:cubicBezTo>
                    <a:pt x="21713" y="1736"/>
                    <a:pt x="21668" y="1754"/>
                    <a:pt x="21636" y="1796"/>
                  </a:cubicBezTo>
                  <a:cubicBezTo>
                    <a:pt x="20655" y="3121"/>
                    <a:pt x="19702" y="4472"/>
                    <a:pt x="18761" y="5835"/>
                  </a:cubicBezTo>
                  <a:cubicBezTo>
                    <a:pt x="19739" y="4328"/>
                    <a:pt x="20606" y="2769"/>
                    <a:pt x="21267" y="1118"/>
                  </a:cubicBezTo>
                  <a:cubicBezTo>
                    <a:pt x="21306" y="1020"/>
                    <a:pt x="21214" y="940"/>
                    <a:pt x="21123" y="940"/>
                  </a:cubicBezTo>
                  <a:cubicBezTo>
                    <a:pt x="21088" y="940"/>
                    <a:pt x="21054" y="952"/>
                    <a:pt x="21027" y="979"/>
                  </a:cubicBezTo>
                  <a:cubicBezTo>
                    <a:pt x="19789" y="2284"/>
                    <a:pt x="18715" y="3756"/>
                    <a:pt x="17707" y="5281"/>
                  </a:cubicBezTo>
                  <a:cubicBezTo>
                    <a:pt x="18611" y="3733"/>
                    <a:pt x="19433" y="2137"/>
                    <a:pt x="20118" y="445"/>
                  </a:cubicBezTo>
                  <a:close/>
                  <a:moveTo>
                    <a:pt x="28747" y="16390"/>
                  </a:moveTo>
                  <a:lnTo>
                    <a:pt x="28747" y="16390"/>
                  </a:lnTo>
                  <a:cubicBezTo>
                    <a:pt x="27924" y="17603"/>
                    <a:pt x="27119" y="18812"/>
                    <a:pt x="26371" y="19990"/>
                  </a:cubicBezTo>
                  <a:cubicBezTo>
                    <a:pt x="24893" y="22323"/>
                    <a:pt x="23588" y="24771"/>
                    <a:pt x="22170" y="27144"/>
                  </a:cubicBezTo>
                  <a:cubicBezTo>
                    <a:pt x="21519" y="28233"/>
                    <a:pt x="21229" y="28656"/>
                    <a:pt x="21171" y="28656"/>
                  </a:cubicBezTo>
                  <a:cubicBezTo>
                    <a:pt x="20989" y="28656"/>
                    <a:pt x="23065" y="24554"/>
                    <a:pt x="23533" y="23752"/>
                  </a:cubicBezTo>
                  <a:cubicBezTo>
                    <a:pt x="25046" y="21154"/>
                    <a:pt x="26879" y="18757"/>
                    <a:pt x="28747" y="16390"/>
                  </a:cubicBezTo>
                  <a:close/>
                  <a:moveTo>
                    <a:pt x="22153" y="24147"/>
                  </a:moveTo>
                  <a:lnTo>
                    <a:pt x="22153" y="24147"/>
                  </a:lnTo>
                  <a:cubicBezTo>
                    <a:pt x="22003" y="24448"/>
                    <a:pt x="21856" y="24745"/>
                    <a:pt x="21708" y="25039"/>
                  </a:cubicBezTo>
                  <a:cubicBezTo>
                    <a:pt x="20891" y="26246"/>
                    <a:pt x="20095" y="27467"/>
                    <a:pt x="19350" y="28729"/>
                  </a:cubicBezTo>
                  <a:cubicBezTo>
                    <a:pt x="19107" y="28614"/>
                    <a:pt x="18850" y="28510"/>
                    <a:pt x="18585" y="28409"/>
                  </a:cubicBezTo>
                  <a:cubicBezTo>
                    <a:pt x="19872" y="27055"/>
                    <a:pt x="21044" y="25626"/>
                    <a:pt x="22153" y="24147"/>
                  </a:cubicBezTo>
                  <a:close/>
                  <a:moveTo>
                    <a:pt x="27377" y="7335"/>
                  </a:moveTo>
                  <a:cubicBezTo>
                    <a:pt x="27407" y="7335"/>
                    <a:pt x="25807" y="9741"/>
                    <a:pt x="25326" y="10515"/>
                  </a:cubicBezTo>
                  <a:cubicBezTo>
                    <a:pt x="24122" y="12452"/>
                    <a:pt x="22970" y="14424"/>
                    <a:pt x="21804" y="16387"/>
                  </a:cubicBezTo>
                  <a:cubicBezTo>
                    <a:pt x="19535" y="20212"/>
                    <a:pt x="17228" y="24009"/>
                    <a:pt x="14710" y="27675"/>
                  </a:cubicBezTo>
                  <a:cubicBezTo>
                    <a:pt x="13807" y="28244"/>
                    <a:pt x="12767" y="28700"/>
                    <a:pt x="11757" y="29012"/>
                  </a:cubicBezTo>
                  <a:cubicBezTo>
                    <a:pt x="12213" y="28397"/>
                    <a:pt x="12675" y="27782"/>
                    <a:pt x="13114" y="27156"/>
                  </a:cubicBezTo>
                  <a:lnTo>
                    <a:pt x="13114" y="27156"/>
                  </a:lnTo>
                  <a:cubicBezTo>
                    <a:pt x="12955" y="27465"/>
                    <a:pt x="12790" y="27773"/>
                    <a:pt x="12646" y="28094"/>
                  </a:cubicBezTo>
                  <a:cubicBezTo>
                    <a:pt x="12592" y="28208"/>
                    <a:pt x="12683" y="28335"/>
                    <a:pt x="12787" y="28335"/>
                  </a:cubicBezTo>
                  <a:cubicBezTo>
                    <a:pt x="12823" y="28335"/>
                    <a:pt x="12861" y="28320"/>
                    <a:pt x="12894" y="28284"/>
                  </a:cubicBezTo>
                  <a:cubicBezTo>
                    <a:pt x="18114" y="22814"/>
                    <a:pt x="21388" y="16015"/>
                    <a:pt x="25638" y="9831"/>
                  </a:cubicBezTo>
                  <a:cubicBezTo>
                    <a:pt x="26909" y="7980"/>
                    <a:pt x="27362" y="7335"/>
                    <a:pt x="27377" y="7335"/>
                  </a:cubicBezTo>
                  <a:close/>
                  <a:moveTo>
                    <a:pt x="10311" y="23792"/>
                  </a:moveTo>
                  <a:cubicBezTo>
                    <a:pt x="9211" y="25447"/>
                    <a:pt x="8209" y="27167"/>
                    <a:pt x="7392" y="29026"/>
                  </a:cubicBezTo>
                  <a:cubicBezTo>
                    <a:pt x="6754" y="28804"/>
                    <a:pt x="6133" y="28527"/>
                    <a:pt x="5538" y="28204"/>
                  </a:cubicBezTo>
                  <a:cubicBezTo>
                    <a:pt x="6563" y="27173"/>
                    <a:pt x="7539" y="26105"/>
                    <a:pt x="8480" y="25011"/>
                  </a:cubicBezTo>
                  <a:lnTo>
                    <a:pt x="8480" y="25011"/>
                  </a:lnTo>
                  <a:cubicBezTo>
                    <a:pt x="7816" y="26142"/>
                    <a:pt x="7158" y="27277"/>
                    <a:pt x="6526" y="28420"/>
                  </a:cubicBezTo>
                  <a:cubicBezTo>
                    <a:pt x="6474" y="28515"/>
                    <a:pt x="6562" y="28626"/>
                    <a:pt x="6648" y="28626"/>
                  </a:cubicBezTo>
                  <a:cubicBezTo>
                    <a:pt x="6678" y="28626"/>
                    <a:pt x="6707" y="28613"/>
                    <a:pt x="6731" y="28582"/>
                  </a:cubicBezTo>
                  <a:cubicBezTo>
                    <a:pt x="7949" y="27003"/>
                    <a:pt x="9136" y="25400"/>
                    <a:pt x="10311" y="23792"/>
                  </a:cubicBezTo>
                  <a:close/>
                  <a:moveTo>
                    <a:pt x="12490" y="26275"/>
                  </a:moveTo>
                  <a:lnTo>
                    <a:pt x="12490" y="26275"/>
                  </a:lnTo>
                  <a:cubicBezTo>
                    <a:pt x="11997" y="27216"/>
                    <a:pt x="11546" y="28189"/>
                    <a:pt x="11136" y="29185"/>
                  </a:cubicBezTo>
                  <a:cubicBezTo>
                    <a:pt x="10813" y="29269"/>
                    <a:pt x="10487" y="29332"/>
                    <a:pt x="10158" y="29382"/>
                  </a:cubicBezTo>
                  <a:cubicBezTo>
                    <a:pt x="10928" y="28360"/>
                    <a:pt x="11708" y="27323"/>
                    <a:pt x="12490" y="26275"/>
                  </a:cubicBezTo>
                  <a:close/>
                  <a:moveTo>
                    <a:pt x="13911" y="23036"/>
                  </a:moveTo>
                  <a:lnTo>
                    <a:pt x="13911" y="23036"/>
                  </a:lnTo>
                  <a:cubicBezTo>
                    <a:pt x="12484" y="25100"/>
                    <a:pt x="11096" y="27187"/>
                    <a:pt x="9826" y="29361"/>
                  </a:cubicBezTo>
                  <a:cubicBezTo>
                    <a:pt x="9817" y="29384"/>
                    <a:pt x="9811" y="29408"/>
                    <a:pt x="9817" y="29431"/>
                  </a:cubicBezTo>
                  <a:cubicBezTo>
                    <a:pt x="9715" y="29441"/>
                    <a:pt x="9609" y="29446"/>
                    <a:pt x="9500" y="29446"/>
                  </a:cubicBezTo>
                  <a:cubicBezTo>
                    <a:pt x="9000" y="29446"/>
                    <a:pt x="8420" y="29341"/>
                    <a:pt x="7807" y="29159"/>
                  </a:cubicBezTo>
                  <a:cubicBezTo>
                    <a:pt x="8212" y="28879"/>
                    <a:pt x="8587" y="28559"/>
                    <a:pt x="8925" y="28201"/>
                  </a:cubicBezTo>
                  <a:lnTo>
                    <a:pt x="8925" y="28201"/>
                  </a:lnTo>
                  <a:cubicBezTo>
                    <a:pt x="8754" y="28484"/>
                    <a:pt x="8581" y="28764"/>
                    <a:pt x="8414" y="29050"/>
                  </a:cubicBezTo>
                  <a:cubicBezTo>
                    <a:pt x="8353" y="29149"/>
                    <a:pt x="8440" y="29250"/>
                    <a:pt x="8533" y="29250"/>
                  </a:cubicBezTo>
                  <a:cubicBezTo>
                    <a:pt x="8565" y="29250"/>
                    <a:pt x="8597" y="29238"/>
                    <a:pt x="8625" y="29211"/>
                  </a:cubicBezTo>
                  <a:cubicBezTo>
                    <a:pt x="10562" y="27346"/>
                    <a:pt x="12300" y="25253"/>
                    <a:pt x="13911" y="23036"/>
                  </a:cubicBezTo>
                  <a:close/>
                  <a:moveTo>
                    <a:pt x="25242" y="20602"/>
                  </a:moveTo>
                  <a:lnTo>
                    <a:pt x="25242" y="20602"/>
                  </a:lnTo>
                  <a:cubicBezTo>
                    <a:pt x="23256" y="23443"/>
                    <a:pt x="21524" y="26431"/>
                    <a:pt x="20441" y="29763"/>
                  </a:cubicBezTo>
                  <a:cubicBezTo>
                    <a:pt x="20288" y="29373"/>
                    <a:pt x="19999" y="29096"/>
                    <a:pt x="19636" y="28882"/>
                  </a:cubicBezTo>
                  <a:cubicBezTo>
                    <a:pt x="20043" y="28215"/>
                    <a:pt x="20444" y="27548"/>
                    <a:pt x="20839" y="26876"/>
                  </a:cubicBezTo>
                  <a:cubicBezTo>
                    <a:pt x="22179" y="24705"/>
                    <a:pt x="23700" y="22638"/>
                    <a:pt x="25242" y="20602"/>
                  </a:cubicBezTo>
                  <a:close/>
                  <a:moveTo>
                    <a:pt x="18762" y="1"/>
                  </a:moveTo>
                  <a:cubicBezTo>
                    <a:pt x="18729" y="1"/>
                    <a:pt x="18697" y="13"/>
                    <a:pt x="18671" y="38"/>
                  </a:cubicBezTo>
                  <a:cubicBezTo>
                    <a:pt x="18660" y="50"/>
                    <a:pt x="18648" y="61"/>
                    <a:pt x="18634" y="73"/>
                  </a:cubicBezTo>
                  <a:cubicBezTo>
                    <a:pt x="16902" y="81"/>
                    <a:pt x="15247" y="419"/>
                    <a:pt x="13651" y="973"/>
                  </a:cubicBezTo>
                  <a:cubicBezTo>
                    <a:pt x="13625" y="951"/>
                    <a:pt x="13592" y="940"/>
                    <a:pt x="13561" y="940"/>
                  </a:cubicBezTo>
                  <a:cubicBezTo>
                    <a:pt x="13515" y="940"/>
                    <a:pt x="13470" y="963"/>
                    <a:pt x="13446" y="1005"/>
                  </a:cubicBezTo>
                  <a:cubicBezTo>
                    <a:pt x="13434" y="1025"/>
                    <a:pt x="13423" y="1043"/>
                    <a:pt x="13408" y="1063"/>
                  </a:cubicBezTo>
                  <a:cubicBezTo>
                    <a:pt x="13007" y="1207"/>
                    <a:pt x="12611" y="1363"/>
                    <a:pt x="12219" y="1531"/>
                  </a:cubicBezTo>
                  <a:cubicBezTo>
                    <a:pt x="12233" y="1508"/>
                    <a:pt x="12251" y="1484"/>
                    <a:pt x="12268" y="1458"/>
                  </a:cubicBezTo>
                  <a:cubicBezTo>
                    <a:pt x="12339" y="1358"/>
                    <a:pt x="12246" y="1264"/>
                    <a:pt x="12149" y="1264"/>
                  </a:cubicBezTo>
                  <a:cubicBezTo>
                    <a:pt x="12107" y="1264"/>
                    <a:pt x="12064" y="1281"/>
                    <a:pt x="12034" y="1323"/>
                  </a:cubicBezTo>
                  <a:cubicBezTo>
                    <a:pt x="11933" y="1461"/>
                    <a:pt x="11826" y="1609"/>
                    <a:pt x="11722" y="1753"/>
                  </a:cubicBezTo>
                  <a:cubicBezTo>
                    <a:pt x="10666" y="2241"/>
                    <a:pt x="9635" y="2786"/>
                    <a:pt x="8636" y="3384"/>
                  </a:cubicBezTo>
                  <a:cubicBezTo>
                    <a:pt x="7357" y="4149"/>
                    <a:pt x="6355" y="5197"/>
                    <a:pt x="5455" y="6346"/>
                  </a:cubicBezTo>
                  <a:cubicBezTo>
                    <a:pt x="4118" y="7715"/>
                    <a:pt x="2980" y="9239"/>
                    <a:pt x="2100" y="10910"/>
                  </a:cubicBezTo>
                  <a:cubicBezTo>
                    <a:pt x="1670" y="11436"/>
                    <a:pt x="1222" y="11941"/>
                    <a:pt x="720" y="12392"/>
                  </a:cubicBezTo>
                  <a:cubicBezTo>
                    <a:pt x="598" y="12500"/>
                    <a:pt x="711" y="12662"/>
                    <a:pt x="839" y="12662"/>
                  </a:cubicBezTo>
                  <a:cubicBezTo>
                    <a:pt x="875" y="12662"/>
                    <a:pt x="912" y="12649"/>
                    <a:pt x="945" y="12620"/>
                  </a:cubicBezTo>
                  <a:cubicBezTo>
                    <a:pt x="1153" y="12432"/>
                    <a:pt x="1355" y="12241"/>
                    <a:pt x="1548" y="12045"/>
                  </a:cubicBezTo>
                  <a:lnTo>
                    <a:pt x="1548" y="12045"/>
                  </a:lnTo>
                  <a:cubicBezTo>
                    <a:pt x="1225" y="12773"/>
                    <a:pt x="951" y="13520"/>
                    <a:pt x="726" y="14283"/>
                  </a:cubicBezTo>
                  <a:cubicBezTo>
                    <a:pt x="705" y="14348"/>
                    <a:pt x="759" y="14391"/>
                    <a:pt x="813" y="14391"/>
                  </a:cubicBezTo>
                  <a:cubicBezTo>
                    <a:pt x="849" y="14391"/>
                    <a:pt x="885" y="14372"/>
                    <a:pt x="899" y="14329"/>
                  </a:cubicBezTo>
                  <a:cubicBezTo>
                    <a:pt x="1190" y="13362"/>
                    <a:pt x="1577" y="12449"/>
                    <a:pt x="2016" y="11557"/>
                  </a:cubicBezTo>
                  <a:cubicBezTo>
                    <a:pt x="3284" y="10186"/>
                    <a:pt x="4314" y="8670"/>
                    <a:pt x="5429" y="7224"/>
                  </a:cubicBezTo>
                  <a:lnTo>
                    <a:pt x="5429" y="7224"/>
                  </a:lnTo>
                  <a:cubicBezTo>
                    <a:pt x="5374" y="7446"/>
                    <a:pt x="5247" y="7781"/>
                    <a:pt x="5013" y="8292"/>
                  </a:cubicBezTo>
                  <a:cubicBezTo>
                    <a:pt x="4181" y="10111"/>
                    <a:pt x="2862" y="11696"/>
                    <a:pt x="1722" y="13373"/>
                  </a:cubicBezTo>
                  <a:cubicBezTo>
                    <a:pt x="1720" y="13367"/>
                    <a:pt x="1716" y="13362"/>
                    <a:pt x="1711" y="13362"/>
                  </a:cubicBezTo>
                  <a:cubicBezTo>
                    <a:pt x="1709" y="13362"/>
                    <a:pt x="1707" y="13363"/>
                    <a:pt x="1704" y="13364"/>
                  </a:cubicBezTo>
                  <a:cubicBezTo>
                    <a:pt x="1208" y="13572"/>
                    <a:pt x="962" y="14130"/>
                    <a:pt x="838" y="14788"/>
                  </a:cubicBezTo>
                  <a:cubicBezTo>
                    <a:pt x="792" y="14869"/>
                    <a:pt x="743" y="14947"/>
                    <a:pt x="697" y="15027"/>
                  </a:cubicBezTo>
                  <a:cubicBezTo>
                    <a:pt x="662" y="15100"/>
                    <a:pt x="700" y="15189"/>
                    <a:pt x="781" y="15212"/>
                  </a:cubicBezTo>
                  <a:cubicBezTo>
                    <a:pt x="746" y="15547"/>
                    <a:pt x="729" y="15888"/>
                    <a:pt x="731" y="16225"/>
                  </a:cubicBezTo>
                  <a:cubicBezTo>
                    <a:pt x="720" y="16246"/>
                    <a:pt x="708" y="16266"/>
                    <a:pt x="697" y="16286"/>
                  </a:cubicBezTo>
                  <a:cubicBezTo>
                    <a:pt x="662" y="16344"/>
                    <a:pt x="677" y="16416"/>
                    <a:pt x="731" y="16454"/>
                  </a:cubicBezTo>
                  <a:cubicBezTo>
                    <a:pt x="740" y="16849"/>
                    <a:pt x="755" y="17201"/>
                    <a:pt x="763" y="17484"/>
                  </a:cubicBezTo>
                  <a:cubicBezTo>
                    <a:pt x="524" y="17923"/>
                    <a:pt x="278" y="18356"/>
                    <a:pt x="59" y="18804"/>
                  </a:cubicBezTo>
                  <a:cubicBezTo>
                    <a:pt x="1" y="18907"/>
                    <a:pt x="86" y="19011"/>
                    <a:pt x="181" y="19011"/>
                  </a:cubicBezTo>
                  <a:cubicBezTo>
                    <a:pt x="213" y="19011"/>
                    <a:pt x="246" y="18999"/>
                    <a:pt x="275" y="18971"/>
                  </a:cubicBezTo>
                  <a:cubicBezTo>
                    <a:pt x="446" y="18832"/>
                    <a:pt x="607" y="18682"/>
                    <a:pt x="772" y="18538"/>
                  </a:cubicBezTo>
                  <a:cubicBezTo>
                    <a:pt x="772" y="19144"/>
                    <a:pt x="772" y="19811"/>
                    <a:pt x="795" y="20498"/>
                  </a:cubicBezTo>
                  <a:cubicBezTo>
                    <a:pt x="653" y="20721"/>
                    <a:pt x="506" y="20946"/>
                    <a:pt x="371" y="21165"/>
                  </a:cubicBezTo>
                  <a:cubicBezTo>
                    <a:pt x="303" y="21267"/>
                    <a:pt x="402" y="21382"/>
                    <a:pt x="500" y="21382"/>
                  </a:cubicBezTo>
                  <a:cubicBezTo>
                    <a:pt x="533" y="21382"/>
                    <a:pt x="566" y="21369"/>
                    <a:pt x="593" y="21338"/>
                  </a:cubicBezTo>
                  <a:cubicBezTo>
                    <a:pt x="674" y="21249"/>
                    <a:pt x="746" y="21154"/>
                    <a:pt x="827" y="21064"/>
                  </a:cubicBezTo>
                  <a:cubicBezTo>
                    <a:pt x="853" y="21546"/>
                    <a:pt x="896" y="22028"/>
                    <a:pt x="962" y="22502"/>
                  </a:cubicBezTo>
                  <a:cubicBezTo>
                    <a:pt x="919" y="22698"/>
                    <a:pt x="876" y="22894"/>
                    <a:pt x="844" y="23094"/>
                  </a:cubicBezTo>
                  <a:cubicBezTo>
                    <a:pt x="831" y="23171"/>
                    <a:pt x="901" y="23256"/>
                    <a:pt x="974" y="23256"/>
                  </a:cubicBezTo>
                  <a:cubicBezTo>
                    <a:pt x="1002" y="23256"/>
                    <a:pt x="1030" y="23244"/>
                    <a:pt x="1055" y="23215"/>
                  </a:cubicBezTo>
                  <a:cubicBezTo>
                    <a:pt x="1063" y="23203"/>
                    <a:pt x="1072" y="23189"/>
                    <a:pt x="1084" y="23177"/>
                  </a:cubicBezTo>
                  <a:cubicBezTo>
                    <a:pt x="1101" y="23276"/>
                    <a:pt x="1118" y="23374"/>
                    <a:pt x="1141" y="23466"/>
                  </a:cubicBezTo>
                  <a:cubicBezTo>
                    <a:pt x="1141" y="23475"/>
                    <a:pt x="1141" y="23481"/>
                    <a:pt x="1144" y="23489"/>
                  </a:cubicBezTo>
                  <a:cubicBezTo>
                    <a:pt x="1205" y="23740"/>
                    <a:pt x="1280" y="23989"/>
                    <a:pt x="1367" y="24234"/>
                  </a:cubicBezTo>
                  <a:cubicBezTo>
                    <a:pt x="1352" y="24263"/>
                    <a:pt x="1335" y="24292"/>
                    <a:pt x="1320" y="24318"/>
                  </a:cubicBezTo>
                  <a:cubicBezTo>
                    <a:pt x="1276" y="24412"/>
                    <a:pt x="1344" y="24520"/>
                    <a:pt x="1447" y="24520"/>
                  </a:cubicBezTo>
                  <a:cubicBezTo>
                    <a:pt x="1451" y="24520"/>
                    <a:pt x="1455" y="24520"/>
                    <a:pt x="1459" y="24520"/>
                  </a:cubicBezTo>
                  <a:cubicBezTo>
                    <a:pt x="1569" y="24803"/>
                    <a:pt x="1707" y="25074"/>
                    <a:pt x="1872" y="25331"/>
                  </a:cubicBezTo>
                  <a:cubicBezTo>
                    <a:pt x="3162" y="27306"/>
                    <a:pt x="5143" y="28619"/>
                    <a:pt x="7305" y="29205"/>
                  </a:cubicBezTo>
                  <a:cubicBezTo>
                    <a:pt x="7268" y="29298"/>
                    <a:pt x="7330" y="29409"/>
                    <a:pt x="7421" y="29409"/>
                  </a:cubicBezTo>
                  <a:cubicBezTo>
                    <a:pt x="7443" y="29409"/>
                    <a:pt x="7468" y="29403"/>
                    <a:pt x="7493" y="29387"/>
                  </a:cubicBezTo>
                  <a:cubicBezTo>
                    <a:pt x="7539" y="29361"/>
                    <a:pt x="7574" y="29324"/>
                    <a:pt x="7620" y="29295"/>
                  </a:cubicBezTo>
                  <a:cubicBezTo>
                    <a:pt x="8355" y="29466"/>
                    <a:pt x="9107" y="29552"/>
                    <a:pt x="9865" y="29552"/>
                  </a:cubicBezTo>
                  <a:cubicBezTo>
                    <a:pt x="9889" y="29552"/>
                    <a:pt x="9914" y="29552"/>
                    <a:pt x="9938" y="29552"/>
                  </a:cubicBezTo>
                  <a:lnTo>
                    <a:pt x="9979" y="29552"/>
                  </a:lnTo>
                  <a:cubicBezTo>
                    <a:pt x="10322" y="29546"/>
                    <a:pt x="10666" y="29523"/>
                    <a:pt x="11006" y="29483"/>
                  </a:cubicBezTo>
                  <a:lnTo>
                    <a:pt x="11006" y="29483"/>
                  </a:lnTo>
                  <a:cubicBezTo>
                    <a:pt x="10977" y="29558"/>
                    <a:pt x="10943" y="29633"/>
                    <a:pt x="10914" y="29708"/>
                  </a:cubicBezTo>
                  <a:cubicBezTo>
                    <a:pt x="10873" y="29810"/>
                    <a:pt x="10953" y="29870"/>
                    <a:pt x="11038" y="29870"/>
                  </a:cubicBezTo>
                  <a:cubicBezTo>
                    <a:pt x="11085" y="29870"/>
                    <a:pt x="11134" y="29852"/>
                    <a:pt x="11165" y="29812"/>
                  </a:cubicBezTo>
                  <a:cubicBezTo>
                    <a:pt x="11263" y="29685"/>
                    <a:pt x="11356" y="29549"/>
                    <a:pt x="11451" y="29422"/>
                  </a:cubicBezTo>
                  <a:cubicBezTo>
                    <a:pt x="13186" y="29127"/>
                    <a:pt x="14840" y="28351"/>
                    <a:pt x="16160" y="27026"/>
                  </a:cubicBezTo>
                  <a:cubicBezTo>
                    <a:pt x="16232" y="27505"/>
                    <a:pt x="16373" y="28045"/>
                    <a:pt x="16847" y="28201"/>
                  </a:cubicBezTo>
                  <a:cubicBezTo>
                    <a:pt x="16893" y="28215"/>
                    <a:pt x="16942" y="28227"/>
                    <a:pt x="16991" y="28241"/>
                  </a:cubicBezTo>
                  <a:cubicBezTo>
                    <a:pt x="16962" y="28296"/>
                    <a:pt x="16933" y="28354"/>
                    <a:pt x="16907" y="28409"/>
                  </a:cubicBezTo>
                  <a:cubicBezTo>
                    <a:pt x="16858" y="28514"/>
                    <a:pt x="16941" y="28632"/>
                    <a:pt x="17037" y="28632"/>
                  </a:cubicBezTo>
                  <a:cubicBezTo>
                    <a:pt x="17070" y="28632"/>
                    <a:pt x="17104" y="28618"/>
                    <a:pt x="17135" y="28585"/>
                  </a:cubicBezTo>
                  <a:cubicBezTo>
                    <a:pt x="17213" y="28501"/>
                    <a:pt x="17280" y="28412"/>
                    <a:pt x="17358" y="28328"/>
                  </a:cubicBezTo>
                  <a:cubicBezTo>
                    <a:pt x="18007" y="28455"/>
                    <a:pt x="18677" y="28487"/>
                    <a:pt x="19269" y="28847"/>
                  </a:cubicBezTo>
                  <a:cubicBezTo>
                    <a:pt x="19263" y="28856"/>
                    <a:pt x="19257" y="28865"/>
                    <a:pt x="19254" y="28873"/>
                  </a:cubicBezTo>
                  <a:cubicBezTo>
                    <a:pt x="19178" y="28998"/>
                    <a:pt x="19291" y="29116"/>
                    <a:pt x="19404" y="29116"/>
                  </a:cubicBezTo>
                  <a:cubicBezTo>
                    <a:pt x="19453" y="29116"/>
                    <a:pt x="19501" y="29094"/>
                    <a:pt x="19535" y="29041"/>
                  </a:cubicBezTo>
                  <a:cubicBezTo>
                    <a:pt x="19540" y="29047"/>
                    <a:pt x="19549" y="29050"/>
                    <a:pt x="19555" y="29055"/>
                  </a:cubicBezTo>
                  <a:cubicBezTo>
                    <a:pt x="21428" y="30678"/>
                    <a:pt x="19520" y="31382"/>
                    <a:pt x="19656" y="32742"/>
                  </a:cubicBezTo>
                  <a:cubicBezTo>
                    <a:pt x="19760" y="33767"/>
                    <a:pt x="20302" y="34414"/>
                    <a:pt x="21001" y="35147"/>
                  </a:cubicBezTo>
                  <a:cubicBezTo>
                    <a:pt x="22930" y="37168"/>
                    <a:pt x="24422" y="39070"/>
                    <a:pt x="24991" y="41905"/>
                  </a:cubicBezTo>
                  <a:cubicBezTo>
                    <a:pt x="25007" y="41988"/>
                    <a:pt x="25066" y="42024"/>
                    <a:pt x="25128" y="42024"/>
                  </a:cubicBezTo>
                  <a:cubicBezTo>
                    <a:pt x="25222" y="42024"/>
                    <a:pt x="25325" y="41942"/>
                    <a:pt x="25303" y="41819"/>
                  </a:cubicBezTo>
                  <a:cubicBezTo>
                    <a:pt x="24997" y="40078"/>
                    <a:pt x="24235" y="38681"/>
                    <a:pt x="23380" y="37139"/>
                  </a:cubicBezTo>
                  <a:cubicBezTo>
                    <a:pt x="22254" y="35115"/>
                    <a:pt x="19370" y="34434"/>
                    <a:pt x="20337" y="31573"/>
                  </a:cubicBezTo>
                  <a:cubicBezTo>
                    <a:pt x="20528" y="31010"/>
                    <a:pt x="20577" y="30571"/>
                    <a:pt x="20539" y="30201"/>
                  </a:cubicBezTo>
                  <a:cubicBezTo>
                    <a:pt x="20577" y="30193"/>
                    <a:pt x="20611" y="30170"/>
                    <a:pt x="20632" y="30138"/>
                  </a:cubicBezTo>
                  <a:cubicBezTo>
                    <a:pt x="23319" y="26001"/>
                    <a:pt x="25632" y="21636"/>
                    <a:pt x="28337" y="17504"/>
                  </a:cubicBezTo>
                  <a:cubicBezTo>
                    <a:pt x="29151" y="16260"/>
                    <a:pt x="29974" y="15024"/>
                    <a:pt x="30794" y="13792"/>
                  </a:cubicBezTo>
                  <a:cubicBezTo>
                    <a:pt x="31573" y="12796"/>
                    <a:pt x="32347" y="11791"/>
                    <a:pt x="33083" y="10769"/>
                  </a:cubicBezTo>
                  <a:cubicBezTo>
                    <a:pt x="33166" y="10651"/>
                    <a:pt x="33058" y="10545"/>
                    <a:pt x="32945" y="10545"/>
                  </a:cubicBezTo>
                  <a:cubicBezTo>
                    <a:pt x="32928" y="10545"/>
                    <a:pt x="32912" y="10548"/>
                    <a:pt x="32896" y="10552"/>
                  </a:cubicBezTo>
                  <a:cubicBezTo>
                    <a:pt x="33661" y="9346"/>
                    <a:pt x="34391" y="8116"/>
                    <a:pt x="35093" y="6866"/>
                  </a:cubicBezTo>
                  <a:lnTo>
                    <a:pt x="35093" y="6866"/>
                  </a:lnTo>
                  <a:cubicBezTo>
                    <a:pt x="34045" y="8601"/>
                    <a:pt x="32792" y="10472"/>
                    <a:pt x="31484" y="12389"/>
                  </a:cubicBezTo>
                  <a:cubicBezTo>
                    <a:pt x="30981" y="13050"/>
                    <a:pt x="30473" y="13711"/>
                    <a:pt x="29959" y="14369"/>
                  </a:cubicBezTo>
                  <a:cubicBezTo>
                    <a:pt x="31770" y="11935"/>
                    <a:pt x="33525" y="9467"/>
                    <a:pt x="35098" y="6854"/>
                  </a:cubicBezTo>
                  <a:cubicBezTo>
                    <a:pt x="35367" y="6372"/>
                    <a:pt x="35653" y="5902"/>
                    <a:pt x="35910" y="5411"/>
                  </a:cubicBezTo>
                  <a:cubicBezTo>
                    <a:pt x="35912" y="5405"/>
                    <a:pt x="35910" y="5399"/>
                    <a:pt x="35910" y="5393"/>
                  </a:cubicBezTo>
                  <a:cubicBezTo>
                    <a:pt x="35933" y="5393"/>
                    <a:pt x="35957" y="5393"/>
                    <a:pt x="35981" y="5393"/>
                  </a:cubicBezTo>
                  <a:cubicBezTo>
                    <a:pt x="36240" y="5393"/>
                    <a:pt x="36499" y="5407"/>
                    <a:pt x="36758" y="5434"/>
                  </a:cubicBezTo>
                  <a:cubicBezTo>
                    <a:pt x="37299" y="5496"/>
                    <a:pt x="37809" y="5531"/>
                    <a:pt x="38304" y="5531"/>
                  </a:cubicBezTo>
                  <a:cubicBezTo>
                    <a:pt x="39417" y="5531"/>
                    <a:pt x="40455" y="5356"/>
                    <a:pt x="41600" y="4929"/>
                  </a:cubicBezTo>
                  <a:cubicBezTo>
                    <a:pt x="41699" y="4895"/>
                    <a:pt x="41673" y="4753"/>
                    <a:pt x="41587" y="4753"/>
                  </a:cubicBezTo>
                  <a:cubicBezTo>
                    <a:pt x="41577" y="4753"/>
                    <a:pt x="41567" y="4755"/>
                    <a:pt x="41557" y="4758"/>
                  </a:cubicBezTo>
                  <a:cubicBezTo>
                    <a:pt x="40494" y="5096"/>
                    <a:pt x="39462" y="5203"/>
                    <a:pt x="38435" y="5203"/>
                  </a:cubicBezTo>
                  <a:cubicBezTo>
                    <a:pt x="36804" y="5203"/>
                    <a:pt x="35185" y="4936"/>
                    <a:pt x="33473" y="4906"/>
                  </a:cubicBezTo>
                  <a:cubicBezTo>
                    <a:pt x="33458" y="4905"/>
                    <a:pt x="33443" y="4905"/>
                    <a:pt x="33428" y="4905"/>
                  </a:cubicBezTo>
                  <a:cubicBezTo>
                    <a:pt x="32304" y="4905"/>
                    <a:pt x="32296" y="5650"/>
                    <a:pt x="32177" y="6268"/>
                  </a:cubicBezTo>
                  <a:cubicBezTo>
                    <a:pt x="32110" y="6352"/>
                    <a:pt x="32050" y="6441"/>
                    <a:pt x="31980" y="6528"/>
                  </a:cubicBezTo>
                  <a:cubicBezTo>
                    <a:pt x="31709" y="6667"/>
                    <a:pt x="31435" y="6805"/>
                    <a:pt x="31146" y="6955"/>
                  </a:cubicBezTo>
                  <a:cubicBezTo>
                    <a:pt x="31080" y="6987"/>
                    <a:pt x="31010" y="7016"/>
                    <a:pt x="30941" y="7039"/>
                  </a:cubicBezTo>
                  <a:cubicBezTo>
                    <a:pt x="31078" y="7061"/>
                    <a:pt x="31198" y="7072"/>
                    <a:pt x="31304" y="7072"/>
                  </a:cubicBezTo>
                  <a:cubicBezTo>
                    <a:pt x="31417" y="7072"/>
                    <a:pt x="31514" y="7060"/>
                    <a:pt x="31599" y="7039"/>
                  </a:cubicBezTo>
                  <a:lnTo>
                    <a:pt x="31599" y="7039"/>
                  </a:lnTo>
                  <a:cubicBezTo>
                    <a:pt x="30733" y="8185"/>
                    <a:pt x="29902" y="9354"/>
                    <a:pt x="29108" y="10547"/>
                  </a:cubicBezTo>
                  <a:cubicBezTo>
                    <a:pt x="29639" y="9455"/>
                    <a:pt x="30084" y="8327"/>
                    <a:pt x="30393" y="7134"/>
                  </a:cubicBezTo>
                  <a:cubicBezTo>
                    <a:pt x="30580" y="7131"/>
                    <a:pt x="30765" y="7097"/>
                    <a:pt x="30941" y="7036"/>
                  </a:cubicBezTo>
                  <a:cubicBezTo>
                    <a:pt x="30372" y="6941"/>
                    <a:pt x="29529" y="6641"/>
                    <a:pt x="28259" y="6023"/>
                  </a:cubicBezTo>
                  <a:cubicBezTo>
                    <a:pt x="25173" y="4527"/>
                    <a:pt x="23623" y="431"/>
                    <a:pt x="19881" y="110"/>
                  </a:cubicBezTo>
                  <a:cubicBezTo>
                    <a:pt x="19543" y="81"/>
                    <a:pt x="19214" y="84"/>
                    <a:pt x="18879" y="78"/>
                  </a:cubicBezTo>
                  <a:cubicBezTo>
                    <a:pt x="18858" y="28"/>
                    <a:pt x="18810" y="1"/>
                    <a:pt x="187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1" name="Google Shape;7774;p68">
              <a:extLst>
                <a:ext uri="{FF2B5EF4-FFF2-40B4-BE49-F238E27FC236}">
                  <a16:creationId xmlns:a16="http://schemas.microsoft.com/office/drawing/2014/main" id="{D64A0AEF-DF55-BE27-9101-B1C0E4EFF407}"/>
                </a:ext>
              </a:extLst>
            </p:cNvPr>
            <p:cNvSpPr/>
            <p:nvPr/>
          </p:nvSpPr>
          <p:spPr>
            <a:xfrm>
              <a:off x="4020600" y="4528725"/>
              <a:ext cx="89650" cy="23625"/>
            </a:xfrm>
            <a:custGeom>
              <a:avLst/>
              <a:gdLst/>
              <a:ahLst/>
              <a:cxnLst/>
              <a:rect l="l" t="t" r="r" b="b"/>
              <a:pathLst>
                <a:path w="3586" h="945" extrusionOk="0">
                  <a:moveTo>
                    <a:pt x="0" y="1"/>
                  </a:moveTo>
                  <a:cubicBezTo>
                    <a:pt x="567" y="575"/>
                    <a:pt x="1293" y="944"/>
                    <a:pt x="2237" y="944"/>
                  </a:cubicBezTo>
                  <a:cubicBezTo>
                    <a:pt x="2645" y="944"/>
                    <a:pt x="3093" y="876"/>
                    <a:pt x="3586" y="725"/>
                  </a:cubicBezTo>
                  <a:lnTo>
                    <a:pt x="3586" y="725"/>
                  </a:lnTo>
                  <a:cubicBezTo>
                    <a:pt x="3152" y="825"/>
                    <a:pt x="2752" y="872"/>
                    <a:pt x="2381" y="872"/>
                  </a:cubicBezTo>
                  <a:cubicBezTo>
                    <a:pt x="1399" y="872"/>
                    <a:pt x="625" y="54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2" name="Google Shape;7775;p68">
              <a:extLst>
                <a:ext uri="{FF2B5EF4-FFF2-40B4-BE49-F238E27FC236}">
                  <a16:creationId xmlns:a16="http://schemas.microsoft.com/office/drawing/2014/main" id="{7A81461C-088D-F519-3916-0E7C6C68CA2E}"/>
                </a:ext>
              </a:extLst>
            </p:cNvPr>
            <p:cNvSpPr/>
            <p:nvPr/>
          </p:nvSpPr>
          <p:spPr>
            <a:xfrm>
              <a:off x="3817925" y="4050975"/>
              <a:ext cx="202775" cy="477700"/>
            </a:xfrm>
            <a:custGeom>
              <a:avLst/>
              <a:gdLst/>
              <a:ahLst/>
              <a:cxnLst/>
              <a:rect l="l" t="t" r="r" b="b"/>
              <a:pathLst>
                <a:path w="8111" h="19108" extrusionOk="0">
                  <a:moveTo>
                    <a:pt x="3197" y="1"/>
                  </a:moveTo>
                  <a:cubicBezTo>
                    <a:pt x="3182" y="1"/>
                    <a:pt x="3167" y="5"/>
                    <a:pt x="3153" y="16"/>
                  </a:cubicBezTo>
                  <a:cubicBezTo>
                    <a:pt x="1" y="2265"/>
                    <a:pt x="3583" y="8105"/>
                    <a:pt x="4626" y="10626"/>
                  </a:cubicBezTo>
                  <a:cubicBezTo>
                    <a:pt x="5587" y="12941"/>
                    <a:pt x="5982" y="17263"/>
                    <a:pt x="8110" y="19108"/>
                  </a:cubicBezTo>
                  <a:cubicBezTo>
                    <a:pt x="6863" y="17846"/>
                    <a:pt x="6378" y="15597"/>
                    <a:pt x="6034" y="14104"/>
                  </a:cubicBezTo>
                  <a:cubicBezTo>
                    <a:pt x="5327" y="11050"/>
                    <a:pt x="154" y="2802"/>
                    <a:pt x="3260" y="157"/>
                  </a:cubicBezTo>
                  <a:cubicBezTo>
                    <a:pt x="3324" y="103"/>
                    <a:pt x="3265" y="1"/>
                    <a:pt x="3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3" name="Google Shape;7776;p68">
              <a:extLst>
                <a:ext uri="{FF2B5EF4-FFF2-40B4-BE49-F238E27FC236}">
                  <a16:creationId xmlns:a16="http://schemas.microsoft.com/office/drawing/2014/main" id="{B7802BBB-E4A0-117B-10EE-8600975C81A2}"/>
                </a:ext>
              </a:extLst>
            </p:cNvPr>
            <p:cNvSpPr/>
            <p:nvPr/>
          </p:nvSpPr>
          <p:spPr>
            <a:xfrm>
              <a:off x="4110175" y="3244525"/>
              <a:ext cx="798225" cy="1302350"/>
            </a:xfrm>
            <a:custGeom>
              <a:avLst/>
              <a:gdLst/>
              <a:ahLst/>
              <a:cxnLst/>
              <a:rect l="l" t="t" r="r" b="b"/>
              <a:pathLst>
                <a:path w="31929" h="52094" extrusionOk="0">
                  <a:moveTo>
                    <a:pt x="8813" y="0"/>
                  </a:moveTo>
                  <a:cubicBezTo>
                    <a:pt x="8739" y="0"/>
                    <a:pt x="8678" y="70"/>
                    <a:pt x="8667" y="147"/>
                  </a:cubicBezTo>
                  <a:cubicBezTo>
                    <a:pt x="8277" y="3060"/>
                    <a:pt x="10133" y="5982"/>
                    <a:pt x="11568" y="8367"/>
                  </a:cubicBezTo>
                  <a:cubicBezTo>
                    <a:pt x="13811" y="12091"/>
                    <a:pt x="17059" y="13428"/>
                    <a:pt x="20278" y="16078"/>
                  </a:cubicBezTo>
                  <a:cubicBezTo>
                    <a:pt x="19357" y="17126"/>
                    <a:pt x="18699" y="18477"/>
                    <a:pt x="17787" y="19531"/>
                  </a:cubicBezTo>
                  <a:cubicBezTo>
                    <a:pt x="16289" y="21257"/>
                    <a:pt x="14530" y="22689"/>
                    <a:pt x="13133" y="24511"/>
                  </a:cubicBezTo>
                  <a:cubicBezTo>
                    <a:pt x="12253" y="25660"/>
                    <a:pt x="12299" y="26985"/>
                    <a:pt x="12362" y="28342"/>
                  </a:cubicBezTo>
                  <a:cubicBezTo>
                    <a:pt x="12374" y="28584"/>
                    <a:pt x="12989" y="32606"/>
                    <a:pt x="13026" y="32632"/>
                  </a:cubicBezTo>
                  <a:cubicBezTo>
                    <a:pt x="13225" y="34970"/>
                    <a:pt x="12105" y="37765"/>
                    <a:pt x="11225" y="39829"/>
                  </a:cubicBezTo>
                  <a:cubicBezTo>
                    <a:pt x="10211" y="42202"/>
                    <a:pt x="8667" y="44359"/>
                    <a:pt x="7154" y="46432"/>
                  </a:cubicBezTo>
                  <a:cubicBezTo>
                    <a:pt x="5814" y="48274"/>
                    <a:pt x="4302" y="49665"/>
                    <a:pt x="2402" y="50907"/>
                  </a:cubicBezTo>
                  <a:cubicBezTo>
                    <a:pt x="1498" y="51498"/>
                    <a:pt x="704" y="51877"/>
                    <a:pt x="0" y="52093"/>
                  </a:cubicBezTo>
                  <a:cubicBezTo>
                    <a:pt x="46" y="52082"/>
                    <a:pt x="87" y="52082"/>
                    <a:pt x="133" y="52070"/>
                  </a:cubicBezTo>
                  <a:cubicBezTo>
                    <a:pt x="5878" y="50618"/>
                    <a:pt x="10324" y="43790"/>
                    <a:pt x="12146" y="38527"/>
                  </a:cubicBezTo>
                  <a:cubicBezTo>
                    <a:pt x="12642" y="37092"/>
                    <a:pt x="13194" y="35597"/>
                    <a:pt x="13280" y="34064"/>
                  </a:cubicBezTo>
                  <a:cubicBezTo>
                    <a:pt x="13439" y="31240"/>
                    <a:pt x="12082" y="27155"/>
                    <a:pt x="13428" y="24684"/>
                  </a:cubicBezTo>
                  <a:cubicBezTo>
                    <a:pt x="14421" y="22854"/>
                    <a:pt x="16569" y="21257"/>
                    <a:pt x="18027" y="19770"/>
                  </a:cubicBezTo>
                  <a:cubicBezTo>
                    <a:pt x="19254" y="18520"/>
                    <a:pt x="19943" y="16776"/>
                    <a:pt x="21179" y="15581"/>
                  </a:cubicBezTo>
                  <a:cubicBezTo>
                    <a:pt x="21283" y="15482"/>
                    <a:pt x="21188" y="15350"/>
                    <a:pt x="21077" y="15350"/>
                  </a:cubicBezTo>
                  <a:cubicBezTo>
                    <a:pt x="21045" y="15350"/>
                    <a:pt x="21013" y="15360"/>
                    <a:pt x="20983" y="15385"/>
                  </a:cubicBezTo>
                  <a:cubicBezTo>
                    <a:pt x="20752" y="15575"/>
                    <a:pt x="20535" y="15783"/>
                    <a:pt x="20339" y="16009"/>
                  </a:cubicBezTo>
                  <a:cubicBezTo>
                    <a:pt x="18330" y="14132"/>
                    <a:pt x="15815" y="12989"/>
                    <a:pt x="13843" y="11054"/>
                  </a:cubicBezTo>
                  <a:cubicBezTo>
                    <a:pt x="11649" y="8901"/>
                    <a:pt x="9902" y="5159"/>
                    <a:pt x="9068" y="2278"/>
                  </a:cubicBezTo>
                  <a:cubicBezTo>
                    <a:pt x="8740" y="1144"/>
                    <a:pt x="8844" y="756"/>
                    <a:pt x="9139" y="756"/>
                  </a:cubicBezTo>
                  <a:cubicBezTo>
                    <a:pt x="9616" y="756"/>
                    <a:pt x="10593" y="1766"/>
                    <a:pt x="11060" y="2272"/>
                  </a:cubicBezTo>
                  <a:cubicBezTo>
                    <a:pt x="12175" y="3485"/>
                    <a:pt x="13044" y="4963"/>
                    <a:pt x="13973" y="6317"/>
                  </a:cubicBezTo>
                  <a:cubicBezTo>
                    <a:pt x="15044" y="7873"/>
                    <a:pt x="16222" y="9288"/>
                    <a:pt x="17827" y="10312"/>
                  </a:cubicBezTo>
                  <a:cubicBezTo>
                    <a:pt x="18447" y="10708"/>
                    <a:pt x="19242" y="10882"/>
                    <a:pt x="20120" y="10882"/>
                  </a:cubicBezTo>
                  <a:cubicBezTo>
                    <a:pt x="24818" y="10882"/>
                    <a:pt x="31928" y="5900"/>
                    <a:pt x="27736" y="3072"/>
                  </a:cubicBezTo>
                  <a:cubicBezTo>
                    <a:pt x="27706" y="3052"/>
                    <a:pt x="27677" y="3044"/>
                    <a:pt x="27650" y="3044"/>
                  </a:cubicBezTo>
                  <a:cubicBezTo>
                    <a:pt x="27514" y="3044"/>
                    <a:pt x="27424" y="3259"/>
                    <a:pt x="27568" y="3358"/>
                  </a:cubicBezTo>
                  <a:cubicBezTo>
                    <a:pt x="31148" y="5774"/>
                    <a:pt x="25302" y="9097"/>
                    <a:pt x="23749" y="9882"/>
                  </a:cubicBezTo>
                  <a:cubicBezTo>
                    <a:pt x="22728" y="10400"/>
                    <a:pt x="21723" y="10650"/>
                    <a:pt x="20749" y="10650"/>
                  </a:cubicBezTo>
                  <a:cubicBezTo>
                    <a:pt x="19138" y="10650"/>
                    <a:pt x="17613" y="9965"/>
                    <a:pt x="16239" y="8673"/>
                  </a:cubicBezTo>
                  <a:cubicBezTo>
                    <a:pt x="13436" y="6028"/>
                    <a:pt x="12212" y="2183"/>
                    <a:pt x="8886" y="23"/>
                  </a:cubicBezTo>
                  <a:cubicBezTo>
                    <a:pt x="8861" y="7"/>
                    <a:pt x="8837" y="0"/>
                    <a:pt x="88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4" name="Google Shape;7777;p68">
              <a:extLst>
                <a:ext uri="{FF2B5EF4-FFF2-40B4-BE49-F238E27FC236}">
                  <a16:creationId xmlns:a16="http://schemas.microsoft.com/office/drawing/2014/main" id="{B736789C-405F-0018-3727-57ED90972C7B}"/>
                </a:ext>
              </a:extLst>
            </p:cNvPr>
            <p:cNvSpPr/>
            <p:nvPr/>
          </p:nvSpPr>
          <p:spPr>
            <a:xfrm>
              <a:off x="3835550" y="2303200"/>
              <a:ext cx="19500" cy="20300"/>
            </a:xfrm>
            <a:custGeom>
              <a:avLst/>
              <a:gdLst/>
              <a:ahLst/>
              <a:cxnLst/>
              <a:rect l="l" t="t" r="r" b="b"/>
              <a:pathLst>
                <a:path w="780" h="812" extrusionOk="0">
                  <a:moveTo>
                    <a:pt x="779" y="1"/>
                  </a:moveTo>
                  <a:cubicBezTo>
                    <a:pt x="638" y="145"/>
                    <a:pt x="494" y="289"/>
                    <a:pt x="352" y="434"/>
                  </a:cubicBezTo>
                  <a:cubicBezTo>
                    <a:pt x="231" y="555"/>
                    <a:pt x="121" y="691"/>
                    <a:pt x="0" y="812"/>
                  </a:cubicBezTo>
                  <a:cubicBezTo>
                    <a:pt x="263" y="549"/>
                    <a:pt x="517" y="269"/>
                    <a:pt x="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5" name="Google Shape;7778;p68">
              <a:extLst>
                <a:ext uri="{FF2B5EF4-FFF2-40B4-BE49-F238E27FC236}">
                  <a16:creationId xmlns:a16="http://schemas.microsoft.com/office/drawing/2014/main" id="{140012AB-DF70-6AE3-8F40-871E79C33476}"/>
                </a:ext>
              </a:extLst>
            </p:cNvPr>
            <p:cNvSpPr/>
            <p:nvPr/>
          </p:nvSpPr>
          <p:spPr>
            <a:xfrm>
              <a:off x="3855025" y="2280550"/>
              <a:ext cx="21675" cy="22675"/>
            </a:xfrm>
            <a:custGeom>
              <a:avLst/>
              <a:gdLst/>
              <a:ahLst/>
              <a:cxnLst/>
              <a:rect l="l" t="t" r="r" b="b"/>
              <a:pathLst>
                <a:path w="867" h="907" extrusionOk="0">
                  <a:moveTo>
                    <a:pt x="867" y="0"/>
                  </a:moveTo>
                  <a:lnTo>
                    <a:pt x="867" y="0"/>
                  </a:lnTo>
                  <a:cubicBezTo>
                    <a:pt x="578" y="306"/>
                    <a:pt x="289" y="607"/>
                    <a:pt x="0" y="907"/>
                  </a:cubicBezTo>
                  <a:cubicBezTo>
                    <a:pt x="289" y="607"/>
                    <a:pt x="581" y="306"/>
                    <a:pt x="8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6" name="Google Shape;7779;p68">
              <a:extLst>
                <a:ext uri="{FF2B5EF4-FFF2-40B4-BE49-F238E27FC236}">
                  <a16:creationId xmlns:a16="http://schemas.microsoft.com/office/drawing/2014/main" id="{77C25D0A-F486-4EDE-71B1-500D0B9B2A41}"/>
                </a:ext>
              </a:extLst>
            </p:cNvPr>
            <p:cNvSpPr/>
            <p:nvPr/>
          </p:nvSpPr>
          <p:spPr>
            <a:xfrm>
              <a:off x="3876675" y="2249375"/>
              <a:ext cx="28750" cy="31200"/>
            </a:xfrm>
            <a:custGeom>
              <a:avLst/>
              <a:gdLst/>
              <a:ahLst/>
              <a:cxnLst/>
              <a:rect l="l" t="t" r="r" b="b"/>
              <a:pathLst>
                <a:path w="1150" h="1248" extrusionOk="0">
                  <a:moveTo>
                    <a:pt x="1150" y="0"/>
                  </a:moveTo>
                  <a:lnTo>
                    <a:pt x="1150" y="0"/>
                  </a:lnTo>
                  <a:cubicBezTo>
                    <a:pt x="902" y="272"/>
                    <a:pt x="654" y="544"/>
                    <a:pt x="405" y="814"/>
                  </a:cubicBezTo>
                  <a:lnTo>
                    <a:pt x="405" y="814"/>
                  </a:lnTo>
                  <a:cubicBezTo>
                    <a:pt x="654" y="546"/>
                    <a:pt x="902" y="275"/>
                    <a:pt x="1150" y="0"/>
                  </a:cubicBezTo>
                  <a:close/>
                  <a:moveTo>
                    <a:pt x="405" y="814"/>
                  </a:moveTo>
                  <a:cubicBezTo>
                    <a:pt x="270" y="959"/>
                    <a:pt x="135" y="1103"/>
                    <a:pt x="1" y="1247"/>
                  </a:cubicBezTo>
                  <a:cubicBezTo>
                    <a:pt x="136" y="1104"/>
                    <a:pt x="271" y="959"/>
                    <a:pt x="405" y="814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7" name="Google Shape;7780;p68">
              <a:extLst>
                <a:ext uri="{FF2B5EF4-FFF2-40B4-BE49-F238E27FC236}">
                  <a16:creationId xmlns:a16="http://schemas.microsoft.com/office/drawing/2014/main" id="{E40E492E-3EF8-1894-FE25-8471C0795E93}"/>
                </a:ext>
              </a:extLst>
            </p:cNvPr>
            <p:cNvSpPr/>
            <p:nvPr/>
          </p:nvSpPr>
          <p:spPr>
            <a:xfrm>
              <a:off x="3514925" y="1774450"/>
              <a:ext cx="981275" cy="1252850"/>
            </a:xfrm>
            <a:custGeom>
              <a:avLst/>
              <a:gdLst/>
              <a:ahLst/>
              <a:cxnLst/>
              <a:rect l="l" t="t" r="r" b="b"/>
              <a:pathLst>
                <a:path w="39251" h="50114" extrusionOk="0">
                  <a:moveTo>
                    <a:pt x="28510" y="607"/>
                  </a:moveTo>
                  <a:lnTo>
                    <a:pt x="28510" y="607"/>
                  </a:lnTo>
                  <a:cubicBezTo>
                    <a:pt x="28758" y="656"/>
                    <a:pt x="29004" y="719"/>
                    <a:pt x="29243" y="797"/>
                  </a:cubicBezTo>
                  <a:cubicBezTo>
                    <a:pt x="29238" y="800"/>
                    <a:pt x="29232" y="800"/>
                    <a:pt x="29226" y="803"/>
                  </a:cubicBezTo>
                  <a:cubicBezTo>
                    <a:pt x="27800" y="2215"/>
                    <a:pt x="26455" y="3681"/>
                    <a:pt x="25150" y="5171"/>
                  </a:cubicBezTo>
                  <a:cubicBezTo>
                    <a:pt x="26290" y="3673"/>
                    <a:pt x="27410" y="2172"/>
                    <a:pt x="28499" y="670"/>
                  </a:cubicBezTo>
                  <a:cubicBezTo>
                    <a:pt x="28510" y="650"/>
                    <a:pt x="28513" y="627"/>
                    <a:pt x="28510" y="607"/>
                  </a:cubicBezTo>
                  <a:close/>
                  <a:moveTo>
                    <a:pt x="21958" y="1924"/>
                  </a:moveTo>
                  <a:lnTo>
                    <a:pt x="21958" y="1924"/>
                  </a:lnTo>
                  <a:cubicBezTo>
                    <a:pt x="20344" y="3328"/>
                    <a:pt x="18839" y="4833"/>
                    <a:pt x="17355" y="6364"/>
                  </a:cubicBezTo>
                  <a:cubicBezTo>
                    <a:pt x="18385" y="5295"/>
                    <a:pt x="19390" y="4233"/>
                    <a:pt x="20305" y="3038"/>
                  </a:cubicBezTo>
                  <a:cubicBezTo>
                    <a:pt x="20377" y="2945"/>
                    <a:pt x="20302" y="2853"/>
                    <a:pt x="20210" y="2827"/>
                  </a:cubicBezTo>
                  <a:cubicBezTo>
                    <a:pt x="20777" y="2496"/>
                    <a:pt x="21360" y="2194"/>
                    <a:pt x="21958" y="1924"/>
                  </a:cubicBezTo>
                  <a:close/>
                  <a:moveTo>
                    <a:pt x="19916" y="3441"/>
                  </a:moveTo>
                  <a:cubicBezTo>
                    <a:pt x="19946" y="3441"/>
                    <a:pt x="17312" y="6062"/>
                    <a:pt x="17124" y="6260"/>
                  </a:cubicBezTo>
                  <a:cubicBezTo>
                    <a:pt x="16818" y="6586"/>
                    <a:pt x="16607" y="6820"/>
                    <a:pt x="16431" y="7022"/>
                  </a:cubicBezTo>
                  <a:cubicBezTo>
                    <a:pt x="17037" y="5855"/>
                    <a:pt x="18414" y="4877"/>
                    <a:pt x="19344" y="3982"/>
                  </a:cubicBezTo>
                  <a:cubicBezTo>
                    <a:pt x="19742" y="3597"/>
                    <a:pt x="19908" y="3441"/>
                    <a:pt x="19916" y="3441"/>
                  </a:cubicBezTo>
                  <a:close/>
                  <a:moveTo>
                    <a:pt x="19875" y="3032"/>
                  </a:moveTo>
                  <a:cubicBezTo>
                    <a:pt x="18642" y="4187"/>
                    <a:pt x="16925" y="5399"/>
                    <a:pt x="16162" y="6872"/>
                  </a:cubicBezTo>
                  <a:cubicBezTo>
                    <a:pt x="16100" y="6992"/>
                    <a:pt x="16204" y="7103"/>
                    <a:pt x="16305" y="7103"/>
                  </a:cubicBezTo>
                  <a:cubicBezTo>
                    <a:pt x="16332" y="7103"/>
                    <a:pt x="16358" y="7095"/>
                    <a:pt x="16381" y="7078"/>
                  </a:cubicBezTo>
                  <a:lnTo>
                    <a:pt x="16381" y="7078"/>
                  </a:lnTo>
                  <a:cubicBezTo>
                    <a:pt x="16025" y="7492"/>
                    <a:pt x="15805" y="7796"/>
                    <a:pt x="15276" y="8488"/>
                  </a:cubicBezTo>
                  <a:cubicBezTo>
                    <a:pt x="15392" y="8099"/>
                    <a:pt x="15530" y="7718"/>
                    <a:pt x="15698" y="7345"/>
                  </a:cubicBezTo>
                  <a:cubicBezTo>
                    <a:pt x="16523" y="5558"/>
                    <a:pt x="18091" y="4132"/>
                    <a:pt x="19875" y="3032"/>
                  </a:cubicBezTo>
                  <a:close/>
                  <a:moveTo>
                    <a:pt x="23272" y="1373"/>
                  </a:moveTo>
                  <a:cubicBezTo>
                    <a:pt x="20868" y="4227"/>
                    <a:pt x="18194" y="6812"/>
                    <a:pt x="15637" y="9525"/>
                  </a:cubicBezTo>
                  <a:cubicBezTo>
                    <a:pt x="17482" y="7567"/>
                    <a:pt x="20028" y="4501"/>
                    <a:pt x="22222" y="2099"/>
                  </a:cubicBezTo>
                  <a:cubicBezTo>
                    <a:pt x="22309" y="2007"/>
                    <a:pt x="22251" y="1857"/>
                    <a:pt x="22127" y="1842"/>
                  </a:cubicBezTo>
                  <a:cubicBezTo>
                    <a:pt x="22510" y="1676"/>
                    <a:pt x="22892" y="1517"/>
                    <a:pt x="23272" y="1373"/>
                  </a:cubicBezTo>
                  <a:close/>
                  <a:moveTo>
                    <a:pt x="34879" y="5645"/>
                  </a:moveTo>
                  <a:lnTo>
                    <a:pt x="34879" y="5645"/>
                  </a:lnTo>
                  <a:cubicBezTo>
                    <a:pt x="35092" y="5925"/>
                    <a:pt x="35306" y="6202"/>
                    <a:pt x="35517" y="6485"/>
                  </a:cubicBezTo>
                  <a:cubicBezTo>
                    <a:pt x="35500" y="6488"/>
                    <a:pt x="35482" y="6496"/>
                    <a:pt x="35468" y="6508"/>
                  </a:cubicBezTo>
                  <a:cubicBezTo>
                    <a:pt x="34452" y="7498"/>
                    <a:pt x="33476" y="8555"/>
                    <a:pt x="32517" y="9640"/>
                  </a:cubicBezTo>
                  <a:cubicBezTo>
                    <a:pt x="33357" y="8379"/>
                    <a:pt x="34151" y="7085"/>
                    <a:pt x="34867" y="5743"/>
                  </a:cubicBezTo>
                  <a:cubicBezTo>
                    <a:pt x="34882" y="5714"/>
                    <a:pt x="34888" y="5679"/>
                    <a:pt x="34879" y="5645"/>
                  </a:cubicBezTo>
                  <a:close/>
                  <a:moveTo>
                    <a:pt x="19656" y="4406"/>
                  </a:moveTo>
                  <a:cubicBezTo>
                    <a:pt x="17846" y="6320"/>
                    <a:pt x="16142" y="8229"/>
                    <a:pt x="14739" y="10466"/>
                  </a:cubicBezTo>
                  <a:cubicBezTo>
                    <a:pt x="14889" y="9884"/>
                    <a:pt x="15033" y="9307"/>
                    <a:pt x="15197" y="8748"/>
                  </a:cubicBezTo>
                  <a:lnTo>
                    <a:pt x="15197" y="8748"/>
                  </a:lnTo>
                  <a:cubicBezTo>
                    <a:pt x="15230" y="8792"/>
                    <a:pt x="15284" y="8823"/>
                    <a:pt x="15337" y="8823"/>
                  </a:cubicBezTo>
                  <a:cubicBezTo>
                    <a:pt x="15371" y="8823"/>
                    <a:pt x="15404" y="8811"/>
                    <a:pt x="15432" y="8783"/>
                  </a:cubicBezTo>
                  <a:cubicBezTo>
                    <a:pt x="16529" y="7663"/>
                    <a:pt x="17617" y="6531"/>
                    <a:pt x="18706" y="5402"/>
                  </a:cubicBezTo>
                  <a:cubicBezTo>
                    <a:pt x="18830" y="5272"/>
                    <a:pt x="19225" y="4857"/>
                    <a:pt x="19656" y="4406"/>
                  </a:cubicBezTo>
                  <a:close/>
                  <a:moveTo>
                    <a:pt x="20089" y="6554"/>
                  </a:moveTo>
                  <a:lnTo>
                    <a:pt x="20089" y="6554"/>
                  </a:lnTo>
                  <a:cubicBezTo>
                    <a:pt x="18778" y="8177"/>
                    <a:pt x="17430" y="9764"/>
                    <a:pt x="16105" y="11367"/>
                  </a:cubicBezTo>
                  <a:lnTo>
                    <a:pt x="16102" y="11367"/>
                  </a:lnTo>
                  <a:cubicBezTo>
                    <a:pt x="16760" y="10495"/>
                    <a:pt x="17418" y="9623"/>
                    <a:pt x="18074" y="8748"/>
                  </a:cubicBezTo>
                  <a:cubicBezTo>
                    <a:pt x="18746" y="8018"/>
                    <a:pt x="19416" y="7284"/>
                    <a:pt x="20089" y="6554"/>
                  </a:cubicBezTo>
                  <a:close/>
                  <a:moveTo>
                    <a:pt x="20787" y="4628"/>
                  </a:moveTo>
                  <a:lnTo>
                    <a:pt x="20787" y="4628"/>
                  </a:lnTo>
                  <a:cubicBezTo>
                    <a:pt x="20123" y="5503"/>
                    <a:pt x="19462" y="6381"/>
                    <a:pt x="18804" y="7261"/>
                  </a:cubicBezTo>
                  <a:cubicBezTo>
                    <a:pt x="17219" y="8916"/>
                    <a:pt x="15640" y="10590"/>
                    <a:pt x="14162" y="12325"/>
                  </a:cubicBezTo>
                  <a:cubicBezTo>
                    <a:pt x="14335" y="11875"/>
                    <a:pt x="14482" y="11419"/>
                    <a:pt x="14606" y="10957"/>
                  </a:cubicBezTo>
                  <a:cubicBezTo>
                    <a:pt x="14630" y="10974"/>
                    <a:pt x="14659" y="10983"/>
                    <a:pt x="14687" y="10983"/>
                  </a:cubicBezTo>
                  <a:cubicBezTo>
                    <a:pt x="14723" y="10983"/>
                    <a:pt x="14759" y="10969"/>
                    <a:pt x="14785" y="10939"/>
                  </a:cubicBezTo>
                  <a:cubicBezTo>
                    <a:pt x="16722" y="8774"/>
                    <a:pt x="18781" y="6724"/>
                    <a:pt x="20787" y="4628"/>
                  </a:cubicBezTo>
                  <a:close/>
                  <a:moveTo>
                    <a:pt x="21760" y="9187"/>
                  </a:moveTo>
                  <a:lnTo>
                    <a:pt x="21760" y="9187"/>
                  </a:lnTo>
                  <a:cubicBezTo>
                    <a:pt x="19751" y="11655"/>
                    <a:pt x="17799" y="14158"/>
                    <a:pt x="15796" y="16633"/>
                  </a:cubicBezTo>
                  <a:cubicBezTo>
                    <a:pt x="16483" y="15674"/>
                    <a:pt x="17167" y="14719"/>
                    <a:pt x="17900" y="13798"/>
                  </a:cubicBezTo>
                  <a:cubicBezTo>
                    <a:pt x="19145" y="12227"/>
                    <a:pt x="20441" y="10697"/>
                    <a:pt x="21760" y="9187"/>
                  </a:cubicBezTo>
                  <a:close/>
                  <a:moveTo>
                    <a:pt x="27226" y="480"/>
                  </a:moveTo>
                  <a:cubicBezTo>
                    <a:pt x="27549" y="480"/>
                    <a:pt x="27873" y="504"/>
                    <a:pt x="28193" y="552"/>
                  </a:cubicBezTo>
                  <a:cubicBezTo>
                    <a:pt x="22944" y="6811"/>
                    <a:pt x="17294" y="12721"/>
                    <a:pt x="12092" y="19043"/>
                  </a:cubicBezTo>
                  <a:cubicBezTo>
                    <a:pt x="12242" y="18853"/>
                    <a:pt x="12363" y="18691"/>
                    <a:pt x="12435" y="18584"/>
                  </a:cubicBezTo>
                  <a:cubicBezTo>
                    <a:pt x="13758" y="16676"/>
                    <a:pt x="15077" y="14765"/>
                    <a:pt x="16431" y="12879"/>
                  </a:cubicBezTo>
                  <a:cubicBezTo>
                    <a:pt x="17181" y="11834"/>
                    <a:pt x="17970" y="10827"/>
                    <a:pt x="18781" y="9839"/>
                  </a:cubicBezTo>
                  <a:cubicBezTo>
                    <a:pt x="21665" y="6820"/>
                    <a:pt x="24616" y="3915"/>
                    <a:pt x="27032" y="483"/>
                  </a:cubicBezTo>
                  <a:cubicBezTo>
                    <a:pt x="27096" y="481"/>
                    <a:pt x="27161" y="480"/>
                    <a:pt x="27226" y="480"/>
                  </a:cubicBezTo>
                  <a:close/>
                  <a:moveTo>
                    <a:pt x="15637" y="11468"/>
                  </a:moveTo>
                  <a:lnTo>
                    <a:pt x="15637" y="11468"/>
                  </a:lnTo>
                  <a:cubicBezTo>
                    <a:pt x="14072" y="13543"/>
                    <a:pt x="12499" y="15611"/>
                    <a:pt x="10894" y="17655"/>
                  </a:cubicBezTo>
                  <a:cubicBezTo>
                    <a:pt x="10703" y="17897"/>
                    <a:pt x="9698" y="19311"/>
                    <a:pt x="9620" y="19311"/>
                  </a:cubicBezTo>
                  <a:cubicBezTo>
                    <a:pt x="9582" y="19311"/>
                    <a:pt x="9763" y="18976"/>
                    <a:pt x="10365" y="18010"/>
                  </a:cubicBezTo>
                  <a:cubicBezTo>
                    <a:pt x="11670" y="15920"/>
                    <a:pt x="13454" y="13982"/>
                    <a:pt x="15062" y="12114"/>
                  </a:cubicBezTo>
                  <a:lnTo>
                    <a:pt x="15060" y="12114"/>
                  </a:lnTo>
                  <a:cubicBezTo>
                    <a:pt x="15247" y="11895"/>
                    <a:pt x="15446" y="11687"/>
                    <a:pt x="15637" y="11468"/>
                  </a:cubicBezTo>
                  <a:close/>
                  <a:moveTo>
                    <a:pt x="34726" y="7697"/>
                  </a:moveTo>
                  <a:cubicBezTo>
                    <a:pt x="34654" y="7787"/>
                    <a:pt x="33170" y="10258"/>
                    <a:pt x="32402" y="11032"/>
                  </a:cubicBezTo>
                  <a:cubicBezTo>
                    <a:pt x="30947" y="12496"/>
                    <a:pt x="29723" y="14248"/>
                    <a:pt x="28432" y="15856"/>
                  </a:cubicBezTo>
                  <a:cubicBezTo>
                    <a:pt x="27485" y="17037"/>
                    <a:pt x="26558" y="18229"/>
                    <a:pt x="25629" y="19421"/>
                  </a:cubicBezTo>
                  <a:cubicBezTo>
                    <a:pt x="28507" y="15385"/>
                    <a:pt x="31521" y="11439"/>
                    <a:pt x="34726" y="7697"/>
                  </a:cubicBezTo>
                  <a:close/>
                  <a:moveTo>
                    <a:pt x="26553" y="509"/>
                  </a:moveTo>
                  <a:lnTo>
                    <a:pt x="26553" y="509"/>
                  </a:lnTo>
                  <a:cubicBezTo>
                    <a:pt x="23819" y="3684"/>
                    <a:pt x="20810" y="6638"/>
                    <a:pt x="18255" y="9955"/>
                  </a:cubicBezTo>
                  <a:cubicBezTo>
                    <a:pt x="18166" y="10073"/>
                    <a:pt x="18082" y="10192"/>
                    <a:pt x="17993" y="10310"/>
                  </a:cubicBezTo>
                  <a:cubicBezTo>
                    <a:pt x="15830" y="12663"/>
                    <a:pt x="13714" y="15088"/>
                    <a:pt x="11855" y="17611"/>
                  </a:cubicBezTo>
                  <a:cubicBezTo>
                    <a:pt x="11257" y="18399"/>
                    <a:pt x="10686" y="19205"/>
                    <a:pt x="10137" y="20025"/>
                  </a:cubicBezTo>
                  <a:cubicBezTo>
                    <a:pt x="10651" y="19133"/>
                    <a:pt x="11197" y="18261"/>
                    <a:pt x="11780" y="17415"/>
                  </a:cubicBezTo>
                  <a:cubicBezTo>
                    <a:pt x="13223" y="15224"/>
                    <a:pt x="14947" y="13217"/>
                    <a:pt x="16624" y="11208"/>
                  </a:cubicBezTo>
                  <a:cubicBezTo>
                    <a:pt x="19410" y="7868"/>
                    <a:pt x="22101" y="4447"/>
                    <a:pt x="24916" y="1132"/>
                  </a:cubicBezTo>
                  <a:cubicBezTo>
                    <a:pt x="25015" y="1016"/>
                    <a:pt x="24911" y="861"/>
                    <a:pt x="24799" y="861"/>
                  </a:cubicBezTo>
                  <a:cubicBezTo>
                    <a:pt x="24764" y="861"/>
                    <a:pt x="24727" y="876"/>
                    <a:pt x="24696" y="913"/>
                  </a:cubicBezTo>
                  <a:cubicBezTo>
                    <a:pt x="23423" y="2408"/>
                    <a:pt x="22043" y="3878"/>
                    <a:pt x="20634" y="5350"/>
                  </a:cubicBezTo>
                  <a:cubicBezTo>
                    <a:pt x="21599" y="4074"/>
                    <a:pt x="22563" y="2798"/>
                    <a:pt x="23539" y="1528"/>
                  </a:cubicBezTo>
                  <a:cubicBezTo>
                    <a:pt x="23608" y="1438"/>
                    <a:pt x="23527" y="1334"/>
                    <a:pt x="23432" y="1311"/>
                  </a:cubicBezTo>
                  <a:cubicBezTo>
                    <a:pt x="23845" y="1158"/>
                    <a:pt x="24249" y="1020"/>
                    <a:pt x="24642" y="898"/>
                  </a:cubicBezTo>
                  <a:lnTo>
                    <a:pt x="24642" y="896"/>
                  </a:lnTo>
                  <a:cubicBezTo>
                    <a:pt x="25262" y="699"/>
                    <a:pt x="25903" y="569"/>
                    <a:pt x="26553" y="509"/>
                  </a:cubicBezTo>
                  <a:close/>
                  <a:moveTo>
                    <a:pt x="33837" y="6961"/>
                  </a:moveTo>
                  <a:cubicBezTo>
                    <a:pt x="33129" y="8292"/>
                    <a:pt x="32327" y="9577"/>
                    <a:pt x="31472" y="10833"/>
                  </a:cubicBezTo>
                  <a:cubicBezTo>
                    <a:pt x="29844" y="12758"/>
                    <a:pt x="28291" y="14788"/>
                    <a:pt x="26795" y="16866"/>
                  </a:cubicBezTo>
                  <a:cubicBezTo>
                    <a:pt x="25828" y="17998"/>
                    <a:pt x="24835" y="19113"/>
                    <a:pt x="23836" y="20221"/>
                  </a:cubicBezTo>
                  <a:cubicBezTo>
                    <a:pt x="24512" y="19190"/>
                    <a:pt x="25179" y="18157"/>
                    <a:pt x="25871" y="17138"/>
                  </a:cubicBezTo>
                  <a:cubicBezTo>
                    <a:pt x="27381" y="14909"/>
                    <a:pt x="28984" y="12752"/>
                    <a:pt x="30638" y="10633"/>
                  </a:cubicBezTo>
                  <a:cubicBezTo>
                    <a:pt x="31518" y="9507"/>
                    <a:pt x="33210" y="8136"/>
                    <a:pt x="33837" y="6961"/>
                  </a:cubicBezTo>
                  <a:close/>
                  <a:moveTo>
                    <a:pt x="16281" y="12611"/>
                  </a:moveTo>
                  <a:lnTo>
                    <a:pt x="16281" y="12611"/>
                  </a:lnTo>
                  <a:cubicBezTo>
                    <a:pt x="13893" y="15888"/>
                    <a:pt x="11636" y="19257"/>
                    <a:pt x="9274" y="22554"/>
                  </a:cubicBezTo>
                  <a:cubicBezTo>
                    <a:pt x="7521" y="21391"/>
                    <a:pt x="9080" y="18859"/>
                    <a:pt x="10763" y="16796"/>
                  </a:cubicBezTo>
                  <a:lnTo>
                    <a:pt x="10763" y="16796"/>
                  </a:lnTo>
                  <a:cubicBezTo>
                    <a:pt x="10005" y="17939"/>
                    <a:pt x="9314" y="19116"/>
                    <a:pt x="8723" y="20342"/>
                  </a:cubicBezTo>
                  <a:cubicBezTo>
                    <a:pt x="8669" y="20454"/>
                    <a:pt x="8766" y="20585"/>
                    <a:pt x="8867" y="20585"/>
                  </a:cubicBezTo>
                  <a:cubicBezTo>
                    <a:pt x="8902" y="20585"/>
                    <a:pt x="8938" y="20570"/>
                    <a:pt x="8968" y="20533"/>
                  </a:cubicBezTo>
                  <a:cubicBezTo>
                    <a:pt x="9860" y="19439"/>
                    <a:pt x="10729" y="18327"/>
                    <a:pt x="11598" y="17216"/>
                  </a:cubicBezTo>
                  <a:lnTo>
                    <a:pt x="11598" y="17216"/>
                  </a:lnTo>
                  <a:cubicBezTo>
                    <a:pt x="10709" y="18500"/>
                    <a:pt x="9892" y="19831"/>
                    <a:pt x="9153" y="21203"/>
                  </a:cubicBezTo>
                  <a:cubicBezTo>
                    <a:pt x="9093" y="21317"/>
                    <a:pt x="9196" y="21448"/>
                    <a:pt x="9299" y="21448"/>
                  </a:cubicBezTo>
                  <a:cubicBezTo>
                    <a:pt x="9334" y="21448"/>
                    <a:pt x="9369" y="21433"/>
                    <a:pt x="9398" y="21396"/>
                  </a:cubicBezTo>
                  <a:cubicBezTo>
                    <a:pt x="11690" y="18451"/>
                    <a:pt x="13859" y="15440"/>
                    <a:pt x="16281" y="12611"/>
                  </a:cubicBezTo>
                  <a:close/>
                  <a:moveTo>
                    <a:pt x="25176" y="4412"/>
                  </a:moveTo>
                  <a:lnTo>
                    <a:pt x="25176" y="4412"/>
                  </a:lnTo>
                  <a:cubicBezTo>
                    <a:pt x="20002" y="10154"/>
                    <a:pt x="14794" y="16485"/>
                    <a:pt x="10339" y="22822"/>
                  </a:cubicBezTo>
                  <a:cubicBezTo>
                    <a:pt x="10302" y="22871"/>
                    <a:pt x="10308" y="22946"/>
                    <a:pt x="10357" y="22990"/>
                  </a:cubicBezTo>
                  <a:cubicBezTo>
                    <a:pt x="10077" y="22926"/>
                    <a:pt x="9805" y="22831"/>
                    <a:pt x="9548" y="22707"/>
                  </a:cubicBezTo>
                  <a:cubicBezTo>
                    <a:pt x="14505" y="16376"/>
                    <a:pt x="19760" y="10333"/>
                    <a:pt x="25176" y="4412"/>
                  </a:cubicBezTo>
                  <a:close/>
                  <a:moveTo>
                    <a:pt x="29489" y="878"/>
                  </a:moveTo>
                  <a:cubicBezTo>
                    <a:pt x="30187" y="1135"/>
                    <a:pt x="30828" y="1505"/>
                    <a:pt x="31432" y="1955"/>
                  </a:cubicBezTo>
                  <a:cubicBezTo>
                    <a:pt x="28250" y="5486"/>
                    <a:pt x="25014" y="8968"/>
                    <a:pt x="21876" y="12530"/>
                  </a:cubicBezTo>
                  <a:cubicBezTo>
                    <a:pt x="24728" y="8916"/>
                    <a:pt x="27592" y="5313"/>
                    <a:pt x="30413" y="1669"/>
                  </a:cubicBezTo>
                  <a:cubicBezTo>
                    <a:pt x="30503" y="1555"/>
                    <a:pt x="30409" y="1401"/>
                    <a:pt x="30298" y="1401"/>
                  </a:cubicBezTo>
                  <a:cubicBezTo>
                    <a:pt x="30263" y="1401"/>
                    <a:pt x="30226" y="1416"/>
                    <a:pt x="30193" y="1453"/>
                  </a:cubicBezTo>
                  <a:cubicBezTo>
                    <a:pt x="25173" y="6990"/>
                    <a:pt x="20591" y="13468"/>
                    <a:pt x="15617" y="18997"/>
                  </a:cubicBezTo>
                  <a:cubicBezTo>
                    <a:pt x="19451" y="14796"/>
                    <a:pt x="22987" y="10336"/>
                    <a:pt x="26657" y="5985"/>
                  </a:cubicBezTo>
                  <a:lnTo>
                    <a:pt x="26657" y="5985"/>
                  </a:lnTo>
                  <a:cubicBezTo>
                    <a:pt x="23697" y="9533"/>
                    <a:pt x="20758" y="13339"/>
                    <a:pt x="17990" y="17077"/>
                  </a:cubicBezTo>
                  <a:cubicBezTo>
                    <a:pt x="16188" y="19254"/>
                    <a:pt x="14439" y="21474"/>
                    <a:pt x="12787" y="23772"/>
                  </a:cubicBezTo>
                  <a:cubicBezTo>
                    <a:pt x="12201" y="23322"/>
                    <a:pt x="11783" y="23209"/>
                    <a:pt x="11029" y="23114"/>
                  </a:cubicBezTo>
                  <a:cubicBezTo>
                    <a:pt x="10853" y="23091"/>
                    <a:pt x="10689" y="23062"/>
                    <a:pt x="10533" y="23030"/>
                  </a:cubicBezTo>
                  <a:cubicBezTo>
                    <a:pt x="10550" y="23024"/>
                    <a:pt x="10570" y="23024"/>
                    <a:pt x="10585" y="23010"/>
                  </a:cubicBezTo>
                  <a:cubicBezTo>
                    <a:pt x="12323" y="21393"/>
                    <a:pt x="13729" y="19511"/>
                    <a:pt x="15103" y="17597"/>
                  </a:cubicBezTo>
                  <a:cubicBezTo>
                    <a:pt x="18123" y="14078"/>
                    <a:pt x="21093" y="10437"/>
                    <a:pt x="23937" y="6750"/>
                  </a:cubicBezTo>
                  <a:cubicBezTo>
                    <a:pt x="25279" y="5287"/>
                    <a:pt x="26645" y="3844"/>
                    <a:pt x="28034" y="2423"/>
                  </a:cubicBezTo>
                  <a:lnTo>
                    <a:pt x="28034" y="2423"/>
                  </a:lnTo>
                  <a:cubicBezTo>
                    <a:pt x="21935" y="8688"/>
                    <a:pt x="17772" y="16613"/>
                    <a:pt x="11549" y="22791"/>
                  </a:cubicBezTo>
                  <a:cubicBezTo>
                    <a:pt x="11440" y="22900"/>
                    <a:pt x="11544" y="23053"/>
                    <a:pt x="11663" y="23053"/>
                  </a:cubicBezTo>
                  <a:cubicBezTo>
                    <a:pt x="11698" y="23053"/>
                    <a:pt x="11735" y="23040"/>
                    <a:pt x="11768" y="23007"/>
                  </a:cubicBezTo>
                  <a:cubicBezTo>
                    <a:pt x="12245" y="22542"/>
                    <a:pt x="12707" y="22060"/>
                    <a:pt x="13174" y="21581"/>
                  </a:cubicBezTo>
                  <a:cubicBezTo>
                    <a:pt x="15914" y="18778"/>
                    <a:pt x="18218" y="15512"/>
                    <a:pt x="20536" y="12368"/>
                  </a:cubicBezTo>
                  <a:cubicBezTo>
                    <a:pt x="23400" y="8485"/>
                    <a:pt x="26720" y="4949"/>
                    <a:pt x="29469" y="991"/>
                  </a:cubicBezTo>
                  <a:cubicBezTo>
                    <a:pt x="29495" y="959"/>
                    <a:pt x="29500" y="916"/>
                    <a:pt x="29489" y="878"/>
                  </a:cubicBezTo>
                  <a:close/>
                  <a:moveTo>
                    <a:pt x="34293" y="4891"/>
                  </a:moveTo>
                  <a:cubicBezTo>
                    <a:pt x="34457" y="5096"/>
                    <a:pt x="34619" y="5301"/>
                    <a:pt x="34778" y="5512"/>
                  </a:cubicBezTo>
                  <a:cubicBezTo>
                    <a:pt x="34756" y="5499"/>
                    <a:pt x="34733" y="5493"/>
                    <a:pt x="34709" y="5493"/>
                  </a:cubicBezTo>
                  <a:cubicBezTo>
                    <a:pt x="34670" y="5493"/>
                    <a:pt x="34632" y="5510"/>
                    <a:pt x="34605" y="5541"/>
                  </a:cubicBezTo>
                  <a:cubicBezTo>
                    <a:pt x="29945" y="10570"/>
                    <a:pt x="26059" y="16162"/>
                    <a:pt x="22332" y="21884"/>
                  </a:cubicBezTo>
                  <a:cubicBezTo>
                    <a:pt x="21636" y="22652"/>
                    <a:pt x="20943" y="23423"/>
                    <a:pt x="20253" y="24194"/>
                  </a:cubicBezTo>
                  <a:cubicBezTo>
                    <a:pt x="22257" y="21009"/>
                    <a:pt x="24292" y="17874"/>
                    <a:pt x="26671" y="14923"/>
                  </a:cubicBezTo>
                  <a:cubicBezTo>
                    <a:pt x="29330" y="11627"/>
                    <a:pt x="32093" y="8523"/>
                    <a:pt x="34293" y="4891"/>
                  </a:cubicBezTo>
                  <a:close/>
                  <a:moveTo>
                    <a:pt x="25981" y="18015"/>
                  </a:moveTo>
                  <a:lnTo>
                    <a:pt x="25981" y="18015"/>
                  </a:lnTo>
                  <a:cubicBezTo>
                    <a:pt x="24353" y="20331"/>
                    <a:pt x="22794" y="22678"/>
                    <a:pt x="21295" y="24985"/>
                  </a:cubicBezTo>
                  <a:cubicBezTo>
                    <a:pt x="20718" y="25727"/>
                    <a:pt x="20144" y="26469"/>
                    <a:pt x="19569" y="27211"/>
                  </a:cubicBezTo>
                  <a:cubicBezTo>
                    <a:pt x="19029" y="27903"/>
                    <a:pt x="18495" y="28596"/>
                    <a:pt x="17958" y="29286"/>
                  </a:cubicBezTo>
                  <a:cubicBezTo>
                    <a:pt x="18218" y="28885"/>
                    <a:pt x="18484" y="28487"/>
                    <a:pt x="18740" y="28085"/>
                  </a:cubicBezTo>
                  <a:cubicBezTo>
                    <a:pt x="20222" y="25787"/>
                    <a:pt x="21703" y="23492"/>
                    <a:pt x="23189" y="21200"/>
                  </a:cubicBezTo>
                  <a:cubicBezTo>
                    <a:pt x="23195" y="21194"/>
                    <a:pt x="23198" y="21191"/>
                    <a:pt x="23201" y="21185"/>
                  </a:cubicBezTo>
                  <a:cubicBezTo>
                    <a:pt x="24131" y="20135"/>
                    <a:pt x="25054" y="19078"/>
                    <a:pt x="25981" y="18015"/>
                  </a:cubicBezTo>
                  <a:close/>
                  <a:moveTo>
                    <a:pt x="15758" y="22814"/>
                  </a:moveTo>
                  <a:lnTo>
                    <a:pt x="15758" y="22814"/>
                  </a:lnTo>
                  <a:cubicBezTo>
                    <a:pt x="14930" y="24084"/>
                    <a:pt x="14104" y="25357"/>
                    <a:pt x="13270" y="26619"/>
                  </a:cubicBezTo>
                  <a:cubicBezTo>
                    <a:pt x="12354" y="28002"/>
                    <a:pt x="11431" y="29384"/>
                    <a:pt x="10504" y="30767"/>
                  </a:cubicBezTo>
                  <a:cubicBezTo>
                    <a:pt x="10769" y="30225"/>
                    <a:pt x="10992" y="29665"/>
                    <a:pt x="11168" y="29087"/>
                  </a:cubicBezTo>
                  <a:cubicBezTo>
                    <a:pt x="11191" y="29012"/>
                    <a:pt x="11153" y="28931"/>
                    <a:pt x="11081" y="28902"/>
                  </a:cubicBezTo>
                  <a:cubicBezTo>
                    <a:pt x="12603" y="26853"/>
                    <a:pt x="14162" y="24823"/>
                    <a:pt x="15758" y="22814"/>
                  </a:cubicBezTo>
                  <a:close/>
                  <a:moveTo>
                    <a:pt x="10022" y="29904"/>
                  </a:moveTo>
                  <a:cubicBezTo>
                    <a:pt x="9721" y="30288"/>
                    <a:pt x="9441" y="30689"/>
                    <a:pt x="9176" y="31102"/>
                  </a:cubicBezTo>
                  <a:cubicBezTo>
                    <a:pt x="8607" y="31870"/>
                    <a:pt x="8035" y="32638"/>
                    <a:pt x="7475" y="33415"/>
                  </a:cubicBezTo>
                  <a:cubicBezTo>
                    <a:pt x="7805" y="31775"/>
                    <a:pt x="9020" y="30998"/>
                    <a:pt x="10022" y="29904"/>
                  </a:cubicBezTo>
                  <a:close/>
                  <a:moveTo>
                    <a:pt x="19000" y="28466"/>
                  </a:moveTo>
                  <a:cubicBezTo>
                    <a:pt x="17467" y="30689"/>
                    <a:pt x="15802" y="32846"/>
                    <a:pt x="14118" y="34997"/>
                  </a:cubicBezTo>
                  <a:cubicBezTo>
                    <a:pt x="14621" y="34278"/>
                    <a:pt x="15120" y="33556"/>
                    <a:pt x="15614" y="32832"/>
                  </a:cubicBezTo>
                  <a:cubicBezTo>
                    <a:pt x="16734" y="31371"/>
                    <a:pt x="17863" y="29916"/>
                    <a:pt x="19000" y="28466"/>
                  </a:cubicBezTo>
                  <a:close/>
                  <a:moveTo>
                    <a:pt x="4606" y="34702"/>
                  </a:moveTo>
                  <a:lnTo>
                    <a:pt x="4606" y="34702"/>
                  </a:lnTo>
                  <a:cubicBezTo>
                    <a:pt x="4389" y="34994"/>
                    <a:pt x="4176" y="35288"/>
                    <a:pt x="3973" y="35589"/>
                  </a:cubicBezTo>
                  <a:cubicBezTo>
                    <a:pt x="3904" y="35690"/>
                    <a:pt x="3751" y="35900"/>
                    <a:pt x="3584" y="36131"/>
                  </a:cubicBezTo>
                  <a:cubicBezTo>
                    <a:pt x="3578" y="36131"/>
                    <a:pt x="3573" y="36130"/>
                    <a:pt x="3567" y="36130"/>
                  </a:cubicBezTo>
                  <a:cubicBezTo>
                    <a:pt x="3535" y="36130"/>
                    <a:pt x="3502" y="36144"/>
                    <a:pt x="3480" y="36169"/>
                  </a:cubicBezTo>
                  <a:cubicBezTo>
                    <a:pt x="3301" y="36336"/>
                    <a:pt x="3136" y="36518"/>
                    <a:pt x="2986" y="36715"/>
                  </a:cubicBezTo>
                  <a:cubicBezTo>
                    <a:pt x="3272" y="35880"/>
                    <a:pt x="3815" y="35164"/>
                    <a:pt x="4606" y="34702"/>
                  </a:cubicBezTo>
                  <a:close/>
                  <a:moveTo>
                    <a:pt x="33173" y="6112"/>
                  </a:moveTo>
                  <a:cubicBezTo>
                    <a:pt x="33034" y="6314"/>
                    <a:pt x="32806" y="6655"/>
                    <a:pt x="32445" y="7192"/>
                  </a:cubicBezTo>
                  <a:cubicBezTo>
                    <a:pt x="28525" y="13073"/>
                    <a:pt x="23622" y="18093"/>
                    <a:pt x="19861" y="24142"/>
                  </a:cubicBezTo>
                  <a:cubicBezTo>
                    <a:pt x="19465" y="24780"/>
                    <a:pt x="19044" y="25398"/>
                    <a:pt x="18634" y="26027"/>
                  </a:cubicBezTo>
                  <a:cubicBezTo>
                    <a:pt x="17846" y="26939"/>
                    <a:pt x="17075" y="27854"/>
                    <a:pt x="16333" y="28781"/>
                  </a:cubicBezTo>
                  <a:cubicBezTo>
                    <a:pt x="14113" y="31553"/>
                    <a:pt x="11815" y="34405"/>
                    <a:pt x="9618" y="37338"/>
                  </a:cubicBezTo>
                  <a:cubicBezTo>
                    <a:pt x="12386" y="33213"/>
                    <a:pt x="15218" y="29087"/>
                    <a:pt x="18152" y="25051"/>
                  </a:cubicBezTo>
                  <a:cubicBezTo>
                    <a:pt x="20094" y="22612"/>
                    <a:pt x="21959" y="20100"/>
                    <a:pt x="23801" y="17582"/>
                  </a:cubicBezTo>
                  <a:cubicBezTo>
                    <a:pt x="25505" y="15443"/>
                    <a:pt x="27243" y="13333"/>
                    <a:pt x="28989" y="11231"/>
                  </a:cubicBezTo>
                  <a:cubicBezTo>
                    <a:pt x="30075" y="9926"/>
                    <a:pt x="31160" y="8624"/>
                    <a:pt x="32249" y="7322"/>
                  </a:cubicBezTo>
                  <a:cubicBezTo>
                    <a:pt x="32621" y="6872"/>
                    <a:pt x="32973" y="6392"/>
                    <a:pt x="33173" y="6112"/>
                  </a:cubicBezTo>
                  <a:close/>
                  <a:moveTo>
                    <a:pt x="5778" y="34258"/>
                  </a:moveTo>
                  <a:lnTo>
                    <a:pt x="5778" y="34258"/>
                  </a:lnTo>
                  <a:cubicBezTo>
                    <a:pt x="5527" y="34653"/>
                    <a:pt x="5281" y="35049"/>
                    <a:pt x="5039" y="35447"/>
                  </a:cubicBezTo>
                  <a:cubicBezTo>
                    <a:pt x="4415" y="36348"/>
                    <a:pt x="3714" y="37237"/>
                    <a:pt x="3289" y="38227"/>
                  </a:cubicBezTo>
                  <a:cubicBezTo>
                    <a:pt x="3281" y="38234"/>
                    <a:pt x="3275" y="38237"/>
                    <a:pt x="3270" y="38237"/>
                  </a:cubicBezTo>
                  <a:cubicBezTo>
                    <a:pt x="3223" y="38237"/>
                    <a:pt x="3354" y="37896"/>
                    <a:pt x="3803" y="36948"/>
                  </a:cubicBezTo>
                  <a:cubicBezTo>
                    <a:pt x="4199" y="36114"/>
                    <a:pt x="4724" y="35352"/>
                    <a:pt x="5105" y="34509"/>
                  </a:cubicBezTo>
                  <a:cubicBezTo>
                    <a:pt x="5114" y="34489"/>
                    <a:pt x="5108" y="34471"/>
                    <a:pt x="5111" y="34457"/>
                  </a:cubicBezTo>
                  <a:cubicBezTo>
                    <a:pt x="5327" y="34370"/>
                    <a:pt x="5550" y="34307"/>
                    <a:pt x="5778" y="34258"/>
                  </a:cubicBezTo>
                  <a:close/>
                  <a:moveTo>
                    <a:pt x="10603" y="29607"/>
                  </a:moveTo>
                  <a:cubicBezTo>
                    <a:pt x="10727" y="29607"/>
                    <a:pt x="9375" y="32145"/>
                    <a:pt x="9104" y="32557"/>
                  </a:cubicBezTo>
                  <a:cubicBezTo>
                    <a:pt x="7761" y="34598"/>
                    <a:pt x="6003" y="36345"/>
                    <a:pt x="4730" y="38438"/>
                  </a:cubicBezTo>
                  <a:cubicBezTo>
                    <a:pt x="4727" y="38450"/>
                    <a:pt x="4718" y="38455"/>
                    <a:pt x="4715" y="38464"/>
                  </a:cubicBezTo>
                  <a:cubicBezTo>
                    <a:pt x="4640" y="38453"/>
                    <a:pt x="4565" y="38427"/>
                    <a:pt x="4499" y="38389"/>
                  </a:cubicBezTo>
                  <a:cubicBezTo>
                    <a:pt x="5486" y="36614"/>
                    <a:pt x="6886" y="35109"/>
                    <a:pt x="8079" y="33452"/>
                  </a:cubicBezTo>
                  <a:lnTo>
                    <a:pt x="8076" y="33452"/>
                  </a:lnTo>
                  <a:cubicBezTo>
                    <a:pt x="8737" y="32537"/>
                    <a:pt x="9303" y="31553"/>
                    <a:pt x="9909" y="30597"/>
                  </a:cubicBezTo>
                  <a:cubicBezTo>
                    <a:pt x="10361" y="29882"/>
                    <a:pt x="10562" y="29607"/>
                    <a:pt x="10603" y="29607"/>
                  </a:cubicBezTo>
                  <a:close/>
                  <a:moveTo>
                    <a:pt x="7461" y="35257"/>
                  </a:moveTo>
                  <a:cubicBezTo>
                    <a:pt x="7126" y="35747"/>
                    <a:pt x="6797" y="36238"/>
                    <a:pt x="6462" y="36726"/>
                  </a:cubicBezTo>
                  <a:cubicBezTo>
                    <a:pt x="6116" y="37306"/>
                    <a:pt x="5781" y="37892"/>
                    <a:pt x="5452" y="38484"/>
                  </a:cubicBezTo>
                  <a:cubicBezTo>
                    <a:pt x="5379" y="38490"/>
                    <a:pt x="5322" y="38490"/>
                    <a:pt x="5255" y="38490"/>
                  </a:cubicBezTo>
                  <a:cubicBezTo>
                    <a:pt x="5980" y="37506"/>
                    <a:pt x="6589" y="36351"/>
                    <a:pt x="7169" y="35620"/>
                  </a:cubicBezTo>
                  <a:lnTo>
                    <a:pt x="7461" y="35257"/>
                  </a:lnTo>
                  <a:close/>
                  <a:moveTo>
                    <a:pt x="6841" y="34147"/>
                  </a:moveTo>
                  <a:cubicBezTo>
                    <a:pt x="6879" y="34147"/>
                    <a:pt x="6917" y="34147"/>
                    <a:pt x="6956" y="34148"/>
                  </a:cubicBezTo>
                  <a:cubicBezTo>
                    <a:pt x="6575" y="34682"/>
                    <a:pt x="6191" y="35213"/>
                    <a:pt x="5812" y="35753"/>
                  </a:cubicBezTo>
                  <a:cubicBezTo>
                    <a:pt x="5024" y="36882"/>
                    <a:pt x="4031" y="37927"/>
                    <a:pt x="3647" y="39169"/>
                  </a:cubicBezTo>
                  <a:cubicBezTo>
                    <a:pt x="3633" y="39169"/>
                    <a:pt x="3619" y="39169"/>
                    <a:pt x="3605" y="39169"/>
                  </a:cubicBezTo>
                  <a:cubicBezTo>
                    <a:pt x="3477" y="39169"/>
                    <a:pt x="3350" y="39157"/>
                    <a:pt x="3226" y="39134"/>
                  </a:cubicBezTo>
                  <a:cubicBezTo>
                    <a:pt x="3255" y="38952"/>
                    <a:pt x="3307" y="38773"/>
                    <a:pt x="3373" y="38603"/>
                  </a:cubicBezTo>
                  <a:cubicBezTo>
                    <a:pt x="3994" y="37693"/>
                    <a:pt x="4571" y="36764"/>
                    <a:pt x="5131" y="35817"/>
                  </a:cubicBezTo>
                  <a:cubicBezTo>
                    <a:pt x="5212" y="35681"/>
                    <a:pt x="5290" y="35545"/>
                    <a:pt x="5362" y="35415"/>
                  </a:cubicBezTo>
                  <a:cubicBezTo>
                    <a:pt x="5639" y="35020"/>
                    <a:pt x="5905" y="34616"/>
                    <a:pt x="6142" y="34194"/>
                  </a:cubicBezTo>
                  <a:cubicBezTo>
                    <a:pt x="6375" y="34162"/>
                    <a:pt x="6608" y="34147"/>
                    <a:pt x="6841" y="34147"/>
                  </a:cubicBezTo>
                  <a:close/>
                  <a:moveTo>
                    <a:pt x="4577" y="34959"/>
                  </a:moveTo>
                  <a:cubicBezTo>
                    <a:pt x="3973" y="36305"/>
                    <a:pt x="3145" y="37327"/>
                    <a:pt x="2899" y="38813"/>
                  </a:cubicBezTo>
                  <a:cubicBezTo>
                    <a:pt x="2879" y="38900"/>
                    <a:pt x="2946" y="38981"/>
                    <a:pt x="3035" y="38984"/>
                  </a:cubicBezTo>
                  <a:cubicBezTo>
                    <a:pt x="2992" y="39134"/>
                    <a:pt x="2960" y="39290"/>
                    <a:pt x="2937" y="39446"/>
                  </a:cubicBezTo>
                  <a:lnTo>
                    <a:pt x="2934" y="39446"/>
                  </a:lnTo>
                  <a:cubicBezTo>
                    <a:pt x="2764" y="38839"/>
                    <a:pt x="2712" y="38201"/>
                    <a:pt x="2787" y="37575"/>
                  </a:cubicBezTo>
                  <a:cubicBezTo>
                    <a:pt x="2798" y="37566"/>
                    <a:pt x="2810" y="37569"/>
                    <a:pt x="2822" y="37558"/>
                  </a:cubicBezTo>
                  <a:cubicBezTo>
                    <a:pt x="3535" y="36758"/>
                    <a:pt x="4193" y="35814"/>
                    <a:pt x="4577" y="34959"/>
                  </a:cubicBezTo>
                  <a:close/>
                  <a:moveTo>
                    <a:pt x="31706" y="2166"/>
                  </a:moveTo>
                  <a:cubicBezTo>
                    <a:pt x="32555" y="2850"/>
                    <a:pt x="33320" y="3696"/>
                    <a:pt x="34056" y="4602"/>
                  </a:cubicBezTo>
                  <a:cubicBezTo>
                    <a:pt x="31683" y="7495"/>
                    <a:pt x="29290" y="10362"/>
                    <a:pt x="26928" y="13252"/>
                  </a:cubicBezTo>
                  <a:cubicBezTo>
                    <a:pt x="26940" y="13237"/>
                    <a:pt x="26951" y="13223"/>
                    <a:pt x="26960" y="13206"/>
                  </a:cubicBezTo>
                  <a:cubicBezTo>
                    <a:pt x="27404" y="12623"/>
                    <a:pt x="27852" y="12039"/>
                    <a:pt x="28291" y="11453"/>
                  </a:cubicBezTo>
                  <a:cubicBezTo>
                    <a:pt x="29905" y="9305"/>
                    <a:pt x="32569" y="7039"/>
                    <a:pt x="33164" y="4302"/>
                  </a:cubicBezTo>
                  <a:cubicBezTo>
                    <a:pt x="33187" y="4192"/>
                    <a:pt x="33086" y="4077"/>
                    <a:pt x="32986" y="4077"/>
                  </a:cubicBezTo>
                  <a:cubicBezTo>
                    <a:pt x="32948" y="4077"/>
                    <a:pt x="32909" y="4094"/>
                    <a:pt x="32878" y="4135"/>
                  </a:cubicBezTo>
                  <a:cubicBezTo>
                    <a:pt x="28562" y="9591"/>
                    <a:pt x="24722" y="15388"/>
                    <a:pt x="20634" y="21015"/>
                  </a:cubicBezTo>
                  <a:cubicBezTo>
                    <a:pt x="19944" y="21942"/>
                    <a:pt x="19251" y="22869"/>
                    <a:pt x="18570" y="23801"/>
                  </a:cubicBezTo>
                  <a:cubicBezTo>
                    <a:pt x="17225" y="25585"/>
                    <a:pt x="15848" y="27346"/>
                    <a:pt x="14401" y="29058"/>
                  </a:cubicBezTo>
                  <a:cubicBezTo>
                    <a:pt x="11598" y="32375"/>
                    <a:pt x="8962" y="35698"/>
                    <a:pt x="6502" y="39275"/>
                  </a:cubicBezTo>
                  <a:cubicBezTo>
                    <a:pt x="6240" y="39659"/>
                    <a:pt x="5940" y="40064"/>
                    <a:pt x="5619" y="40476"/>
                  </a:cubicBezTo>
                  <a:cubicBezTo>
                    <a:pt x="6638" y="39062"/>
                    <a:pt x="7441" y="37364"/>
                    <a:pt x="8324" y="35996"/>
                  </a:cubicBezTo>
                  <a:cubicBezTo>
                    <a:pt x="10541" y="32560"/>
                    <a:pt x="12747" y="29142"/>
                    <a:pt x="15140" y="25828"/>
                  </a:cubicBezTo>
                  <a:cubicBezTo>
                    <a:pt x="20683" y="18145"/>
                    <a:pt x="26735" y="10772"/>
                    <a:pt x="32690" y="3410"/>
                  </a:cubicBezTo>
                  <a:cubicBezTo>
                    <a:pt x="32802" y="3272"/>
                    <a:pt x="32700" y="3115"/>
                    <a:pt x="32566" y="3115"/>
                  </a:cubicBezTo>
                  <a:cubicBezTo>
                    <a:pt x="32526" y="3115"/>
                    <a:pt x="32483" y="3129"/>
                    <a:pt x="32442" y="3162"/>
                  </a:cubicBezTo>
                  <a:cubicBezTo>
                    <a:pt x="31155" y="4172"/>
                    <a:pt x="29933" y="5278"/>
                    <a:pt x="28758" y="6450"/>
                  </a:cubicBezTo>
                  <a:cubicBezTo>
                    <a:pt x="29783" y="5053"/>
                    <a:pt x="30779" y="3635"/>
                    <a:pt x="31706" y="2169"/>
                  </a:cubicBezTo>
                  <a:lnTo>
                    <a:pt x="31706" y="2166"/>
                  </a:lnTo>
                  <a:close/>
                  <a:moveTo>
                    <a:pt x="31533" y="4314"/>
                  </a:moveTo>
                  <a:cubicBezTo>
                    <a:pt x="30167" y="5532"/>
                    <a:pt x="29059" y="7365"/>
                    <a:pt x="27921" y="8797"/>
                  </a:cubicBezTo>
                  <a:cubicBezTo>
                    <a:pt x="24959" y="12524"/>
                    <a:pt x="22011" y="16266"/>
                    <a:pt x="19078" y="20022"/>
                  </a:cubicBezTo>
                  <a:cubicBezTo>
                    <a:pt x="16561" y="23250"/>
                    <a:pt x="14147" y="26549"/>
                    <a:pt x="11835" y="29924"/>
                  </a:cubicBezTo>
                  <a:cubicBezTo>
                    <a:pt x="10515" y="31856"/>
                    <a:pt x="9294" y="33859"/>
                    <a:pt x="8041" y="35831"/>
                  </a:cubicBezTo>
                  <a:cubicBezTo>
                    <a:pt x="7948" y="35978"/>
                    <a:pt x="4548" y="41393"/>
                    <a:pt x="3972" y="41393"/>
                  </a:cubicBezTo>
                  <a:cubicBezTo>
                    <a:pt x="3960" y="41393"/>
                    <a:pt x="3949" y="41391"/>
                    <a:pt x="3939" y="41386"/>
                  </a:cubicBezTo>
                  <a:lnTo>
                    <a:pt x="3936" y="41383"/>
                  </a:lnTo>
                  <a:cubicBezTo>
                    <a:pt x="3807" y="41224"/>
                    <a:pt x="3688" y="41061"/>
                    <a:pt x="3576" y="40887"/>
                  </a:cubicBezTo>
                  <a:lnTo>
                    <a:pt x="3576" y="40887"/>
                  </a:lnTo>
                  <a:cubicBezTo>
                    <a:pt x="3606" y="40922"/>
                    <a:pt x="3649" y="40944"/>
                    <a:pt x="3692" y="40944"/>
                  </a:cubicBezTo>
                  <a:cubicBezTo>
                    <a:pt x="3716" y="40944"/>
                    <a:pt x="3739" y="40937"/>
                    <a:pt x="3760" y="40921"/>
                  </a:cubicBezTo>
                  <a:cubicBezTo>
                    <a:pt x="5521" y="39616"/>
                    <a:pt x="6323" y="37462"/>
                    <a:pt x="7542" y="35693"/>
                  </a:cubicBezTo>
                  <a:cubicBezTo>
                    <a:pt x="10198" y="31841"/>
                    <a:pt x="12790" y="27921"/>
                    <a:pt x="15357" y="24012"/>
                  </a:cubicBezTo>
                  <a:cubicBezTo>
                    <a:pt x="17233" y="21154"/>
                    <a:pt x="19312" y="18454"/>
                    <a:pt x="21437" y="15790"/>
                  </a:cubicBezTo>
                  <a:cubicBezTo>
                    <a:pt x="23374" y="13431"/>
                    <a:pt x="25314" y="11084"/>
                    <a:pt x="27225" y="8745"/>
                  </a:cubicBezTo>
                  <a:cubicBezTo>
                    <a:pt x="28536" y="7143"/>
                    <a:pt x="29988" y="5691"/>
                    <a:pt x="31533" y="4314"/>
                  </a:cubicBezTo>
                  <a:close/>
                  <a:moveTo>
                    <a:pt x="21434" y="23270"/>
                  </a:moveTo>
                  <a:cubicBezTo>
                    <a:pt x="20733" y="24358"/>
                    <a:pt x="20031" y="25450"/>
                    <a:pt x="19332" y="26544"/>
                  </a:cubicBezTo>
                  <a:cubicBezTo>
                    <a:pt x="17851" y="28862"/>
                    <a:pt x="16338" y="31148"/>
                    <a:pt x="14794" y="33409"/>
                  </a:cubicBezTo>
                  <a:cubicBezTo>
                    <a:pt x="13925" y="34549"/>
                    <a:pt x="13056" y="35690"/>
                    <a:pt x="12204" y="36842"/>
                  </a:cubicBezTo>
                  <a:cubicBezTo>
                    <a:pt x="11410" y="37924"/>
                    <a:pt x="10645" y="39024"/>
                    <a:pt x="9886" y="40133"/>
                  </a:cubicBezTo>
                  <a:cubicBezTo>
                    <a:pt x="8954" y="41236"/>
                    <a:pt x="7937" y="42321"/>
                    <a:pt x="6956" y="43430"/>
                  </a:cubicBezTo>
                  <a:cubicBezTo>
                    <a:pt x="10972" y="38129"/>
                    <a:pt x="14895" y="32707"/>
                    <a:pt x="18411" y="27127"/>
                  </a:cubicBezTo>
                  <a:cubicBezTo>
                    <a:pt x="18608" y="26818"/>
                    <a:pt x="18801" y="26509"/>
                    <a:pt x="18995" y="26200"/>
                  </a:cubicBezTo>
                  <a:cubicBezTo>
                    <a:pt x="19791" y="25213"/>
                    <a:pt x="20614" y="24240"/>
                    <a:pt x="21434" y="23270"/>
                  </a:cubicBezTo>
                  <a:close/>
                  <a:moveTo>
                    <a:pt x="15042" y="29047"/>
                  </a:moveTo>
                  <a:cubicBezTo>
                    <a:pt x="12756" y="32312"/>
                    <a:pt x="10461" y="35571"/>
                    <a:pt x="8203" y="38854"/>
                  </a:cubicBezTo>
                  <a:cubicBezTo>
                    <a:pt x="6990" y="40615"/>
                    <a:pt x="5850" y="42428"/>
                    <a:pt x="4669" y="44212"/>
                  </a:cubicBezTo>
                  <a:cubicBezTo>
                    <a:pt x="4294" y="44783"/>
                    <a:pt x="1895" y="47604"/>
                    <a:pt x="1659" y="47604"/>
                  </a:cubicBezTo>
                  <a:cubicBezTo>
                    <a:pt x="1584" y="47604"/>
                    <a:pt x="1725" y="47323"/>
                    <a:pt x="2212" y="46603"/>
                  </a:cubicBezTo>
                  <a:lnTo>
                    <a:pt x="2209" y="46603"/>
                  </a:lnTo>
                  <a:cubicBezTo>
                    <a:pt x="6248" y="40635"/>
                    <a:pt x="10674" y="34838"/>
                    <a:pt x="15042" y="29047"/>
                  </a:cubicBezTo>
                  <a:close/>
                  <a:moveTo>
                    <a:pt x="8760" y="41776"/>
                  </a:moveTo>
                  <a:lnTo>
                    <a:pt x="8763" y="41778"/>
                  </a:lnTo>
                  <a:cubicBezTo>
                    <a:pt x="8630" y="41975"/>
                    <a:pt x="8497" y="42168"/>
                    <a:pt x="8365" y="42362"/>
                  </a:cubicBezTo>
                  <a:cubicBezTo>
                    <a:pt x="7140" y="44160"/>
                    <a:pt x="4796" y="46043"/>
                    <a:pt x="3962" y="47931"/>
                  </a:cubicBezTo>
                  <a:cubicBezTo>
                    <a:pt x="4915" y="45765"/>
                    <a:pt x="6907" y="43733"/>
                    <a:pt x="8760" y="41776"/>
                  </a:cubicBezTo>
                  <a:close/>
                  <a:moveTo>
                    <a:pt x="16087" y="29852"/>
                  </a:moveTo>
                  <a:lnTo>
                    <a:pt x="16087" y="29852"/>
                  </a:lnTo>
                  <a:cubicBezTo>
                    <a:pt x="13524" y="33574"/>
                    <a:pt x="10850" y="37208"/>
                    <a:pt x="8203" y="40901"/>
                  </a:cubicBezTo>
                  <a:cubicBezTo>
                    <a:pt x="7172" y="42338"/>
                    <a:pt x="6139" y="43776"/>
                    <a:pt x="5105" y="45211"/>
                  </a:cubicBezTo>
                  <a:cubicBezTo>
                    <a:pt x="4867" y="45542"/>
                    <a:pt x="3102" y="48268"/>
                    <a:pt x="2957" y="48268"/>
                  </a:cubicBezTo>
                  <a:cubicBezTo>
                    <a:pt x="2903" y="48268"/>
                    <a:pt x="3072" y="47893"/>
                    <a:pt x="3624" y="46883"/>
                  </a:cubicBezTo>
                  <a:lnTo>
                    <a:pt x="3627" y="46883"/>
                  </a:lnTo>
                  <a:cubicBezTo>
                    <a:pt x="3783" y="46597"/>
                    <a:pt x="3965" y="46325"/>
                    <a:pt x="4129" y="46045"/>
                  </a:cubicBezTo>
                  <a:cubicBezTo>
                    <a:pt x="4744" y="45162"/>
                    <a:pt x="5325" y="44235"/>
                    <a:pt x="5882" y="43306"/>
                  </a:cubicBezTo>
                  <a:cubicBezTo>
                    <a:pt x="7132" y="41501"/>
                    <a:pt x="8480" y="39763"/>
                    <a:pt x="9808" y="38037"/>
                  </a:cubicBezTo>
                  <a:cubicBezTo>
                    <a:pt x="11910" y="35300"/>
                    <a:pt x="13980" y="32560"/>
                    <a:pt x="16087" y="29852"/>
                  </a:cubicBezTo>
                  <a:close/>
                  <a:moveTo>
                    <a:pt x="14318" y="29714"/>
                  </a:moveTo>
                  <a:lnTo>
                    <a:pt x="14318" y="29714"/>
                  </a:lnTo>
                  <a:cubicBezTo>
                    <a:pt x="11641" y="33455"/>
                    <a:pt x="8858" y="37104"/>
                    <a:pt x="6144" y="40817"/>
                  </a:cubicBezTo>
                  <a:cubicBezTo>
                    <a:pt x="4155" y="43537"/>
                    <a:pt x="1698" y="46190"/>
                    <a:pt x="339" y="49311"/>
                  </a:cubicBezTo>
                  <a:cubicBezTo>
                    <a:pt x="1107" y="45875"/>
                    <a:pt x="4886" y="42159"/>
                    <a:pt x="6785" y="39440"/>
                  </a:cubicBezTo>
                  <a:lnTo>
                    <a:pt x="6783" y="39440"/>
                  </a:lnTo>
                  <a:cubicBezTo>
                    <a:pt x="9150" y="36056"/>
                    <a:pt x="11702" y="32878"/>
                    <a:pt x="14318" y="29714"/>
                  </a:cubicBezTo>
                  <a:close/>
                  <a:moveTo>
                    <a:pt x="27060" y="1"/>
                  </a:moveTo>
                  <a:cubicBezTo>
                    <a:pt x="27025" y="1"/>
                    <a:pt x="26989" y="15"/>
                    <a:pt x="26960" y="50"/>
                  </a:cubicBezTo>
                  <a:cubicBezTo>
                    <a:pt x="26931" y="84"/>
                    <a:pt x="26902" y="116"/>
                    <a:pt x="26873" y="148"/>
                  </a:cubicBezTo>
                  <a:cubicBezTo>
                    <a:pt x="23077" y="162"/>
                    <a:pt x="19202" y="2789"/>
                    <a:pt x="16725" y="5281"/>
                  </a:cubicBezTo>
                  <a:cubicBezTo>
                    <a:pt x="15129" y="6886"/>
                    <a:pt x="14569" y="9014"/>
                    <a:pt x="14075" y="11144"/>
                  </a:cubicBezTo>
                  <a:cubicBezTo>
                    <a:pt x="13203" y="14918"/>
                    <a:pt x="9317" y="15764"/>
                    <a:pt x="8255" y="19049"/>
                  </a:cubicBezTo>
                  <a:cubicBezTo>
                    <a:pt x="7871" y="20233"/>
                    <a:pt x="7493" y="21829"/>
                    <a:pt x="8512" y="22848"/>
                  </a:cubicBezTo>
                  <a:cubicBezTo>
                    <a:pt x="8861" y="23198"/>
                    <a:pt x="9234" y="23244"/>
                    <a:pt x="9684" y="23359"/>
                  </a:cubicBezTo>
                  <a:cubicBezTo>
                    <a:pt x="9912" y="23391"/>
                    <a:pt x="10143" y="23414"/>
                    <a:pt x="10374" y="23429"/>
                  </a:cubicBezTo>
                  <a:cubicBezTo>
                    <a:pt x="10460" y="23420"/>
                    <a:pt x="10543" y="23416"/>
                    <a:pt x="10621" y="23416"/>
                  </a:cubicBezTo>
                  <a:cubicBezTo>
                    <a:pt x="11886" y="23416"/>
                    <a:pt x="12124" y="24488"/>
                    <a:pt x="11341" y="26630"/>
                  </a:cubicBezTo>
                  <a:cubicBezTo>
                    <a:pt x="11201" y="26665"/>
                    <a:pt x="11247" y="26864"/>
                    <a:pt x="11376" y="26864"/>
                  </a:cubicBezTo>
                  <a:cubicBezTo>
                    <a:pt x="11385" y="26864"/>
                    <a:pt x="11395" y="26863"/>
                    <a:pt x="11405" y="26861"/>
                  </a:cubicBezTo>
                  <a:cubicBezTo>
                    <a:pt x="12626" y="26613"/>
                    <a:pt x="14390" y="25279"/>
                    <a:pt x="13010" y="23968"/>
                  </a:cubicBezTo>
                  <a:cubicBezTo>
                    <a:pt x="14762" y="21639"/>
                    <a:pt x="16541" y="19326"/>
                    <a:pt x="18339" y="17037"/>
                  </a:cubicBezTo>
                  <a:cubicBezTo>
                    <a:pt x="20100" y="14944"/>
                    <a:pt x="21919" y="12900"/>
                    <a:pt x="23741" y="10870"/>
                  </a:cubicBezTo>
                  <a:cubicBezTo>
                    <a:pt x="25280" y="9158"/>
                    <a:pt x="26839" y="7469"/>
                    <a:pt x="28392" y="5772"/>
                  </a:cubicBezTo>
                  <a:cubicBezTo>
                    <a:pt x="28720" y="5412"/>
                    <a:pt x="30516" y="3132"/>
                    <a:pt x="30650" y="3132"/>
                  </a:cubicBezTo>
                  <a:cubicBezTo>
                    <a:pt x="30703" y="3132"/>
                    <a:pt x="30493" y="3493"/>
                    <a:pt x="29824" y="4478"/>
                  </a:cubicBezTo>
                  <a:cubicBezTo>
                    <a:pt x="28851" y="5907"/>
                    <a:pt x="27794" y="7279"/>
                    <a:pt x="26700" y="8627"/>
                  </a:cubicBezTo>
                  <a:cubicBezTo>
                    <a:pt x="25513" y="9949"/>
                    <a:pt x="24370" y="11326"/>
                    <a:pt x="23256" y="12735"/>
                  </a:cubicBezTo>
                  <a:cubicBezTo>
                    <a:pt x="22401" y="13743"/>
                    <a:pt x="21552" y="14756"/>
                    <a:pt x="20727" y="15781"/>
                  </a:cubicBezTo>
                  <a:cubicBezTo>
                    <a:pt x="19246" y="17623"/>
                    <a:pt x="17906" y="19563"/>
                    <a:pt x="16598" y="21532"/>
                  </a:cubicBezTo>
                  <a:cubicBezTo>
                    <a:pt x="15859" y="22499"/>
                    <a:pt x="15120" y="23452"/>
                    <a:pt x="14367" y="24378"/>
                  </a:cubicBezTo>
                  <a:cubicBezTo>
                    <a:pt x="13085" y="25961"/>
                    <a:pt x="11838" y="27557"/>
                    <a:pt x="10614" y="29168"/>
                  </a:cubicBezTo>
                  <a:cubicBezTo>
                    <a:pt x="10755" y="28966"/>
                    <a:pt x="10879" y="28752"/>
                    <a:pt x="10983" y="28527"/>
                  </a:cubicBezTo>
                  <a:cubicBezTo>
                    <a:pt x="11003" y="28483"/>
                    <a:pt x="10967" y="28444"/>
                    <a:pt x="10931" y="28444"/>
                  </a:cubicBezTo>
                  <a:cubicBezTo>
                    <a:pt x="10915" y="28444"/>
                    <a:pt x="10899" y="28452"/>
                    <a:pt x="10888" y="28472"/>
                  </a:cubicBezTo>
                  <a:cubicBezTo>
                    <a:pt x="10062" y="29947"/>
                    <a:pt x="8030" y="30528"/>
                    <a:pt x="7421" y="32081"/>
                  </a:cubicBezTo>
                  <a:cubicBezTo>
                    <a:pt x="7045" y="33028"/>
                    <a:pt x="7184" y="33727"/>
                    <a:pt x="5934" y="33787"/>
                  </a:cubicBezTo>
                  <a:cubicBezTo>
                    <a:pt x="5172" y="33822"/>
                    <a:pt x="4499" y="34174"/>
                    <a:pt x="3887" y="34593"/>
                  </a:cubicBezTo>
                  <a:cubicBezTo>
                    <a:pt x="1421" y="36284"/>
                    <a:pt x="2143" y="39954"/>
                    <a:pt x="3898" y="41865"/>
                  </a:cubicBezTo>
                  <a:lnTo>
                    <a:pt x="4002" y="42041"/>
                  </a:lnTo>
                  <a:cubicBezTo>
                    <a:pt x="4023" y="42076"/>
                    <a:pt x="4062" y="42096"/>
                    <a:pt x="4102" y="42096"/>
                  </a:cubicBezTo>
                  <a:cubicBezTo>
                    <a:pt x="4111" y="42096"/>
                    <a:pt x="4120" y="42095"/>
                    <a:pt x="4129" y="42093"/>
                  </a:cubicBezTo>
                  <a:cubicBezTo>
                    <a:pt x="4164" y="42131"/>
                    <a:pt x="4202" y="42171"/>
                    <a:pt x="4242" y="42206"/>
                  </a:cubicBezTo>
                  <a:cubicBezTo>
                    <a:pt x="4242" y="42206"/>
                    <a:pt x="4245" y="42206"/>
                    <a:pt x="4248" y="42209"/>
                  </a:cubicBezTo>
                  <a:cubicBezTo>
                    <a:pt x="2371" y="44559"/>
                    <a:pt x="350" y="47192"/>
                    <a:pt x="10" y="49703"/>
                  </a:cubicBezTo>
                  <a:cubicBezTo>
                    <a:pt x="1" y="49767"/>
                    <a:pt x="41" y="49827"/>
                    <a:pt x="105" y="49848"/>
                  </a:cubicBezTo>
                  <a:cubicBezTo>
                    <a:pt x="96" y="49868"/>
                    <a:pt x="88" y="49885"/>
                    <a:pt x="79" y="49905"/>
                  </a:cubicBezTo>
                  <a:cubicBezTo>
                    <a:pt x="40" y="50010"/>
                    <a:pt x="142" y="50114"/>
                    <a:pt x="242" y="50114"/>
                  </a:cubicBezTo>
                  <a:cubicBezTo>
                    <a:pt x="269" y="50114"/>
                    <a:pt x="295" y="50106"/>
                    <a:pt x="319" y="50090"/>
                  </a:cubicBezTo>
                  <a:cubicBezTo>
                    <a:pt x="1231" y="49452"/>
                    <a:pt x="2051" y="48658"/>
                    <a:pt x="2804" y="47775"/>
                  </a:cubicBezTo>
                  <a:lnTo>
                    <a:pt x="2804" y="47775"/>
                  </a:lnTo>
                  <a:cubicBezTo>
                    <a:pt x="2507" y="48326"/>
                    <a:pt x="2201" y="48875"/>
                    <a:pt x="1924" y="49435"/>
                  </a:cubicBezTo>
                  <a:cubicBezTo>
                    <a:pt x="1866" y="49553"/>
                    <a:pt x="1970" y="49695"/>
                    <a:pt x="2079" y="49695"/>
                  </a:cubicBezTo>
                  <a:cubicBezTo>
                    <a:pt x="2116" y="49695"/>
                    <a:pt x="2154" y="49678"/>
                    <a:pt x="2186" y="49637"/>
                  </a:cubicBezTo>
                  <a:cubicBezTo>
                    <a:pt x="2804" y="48837"/>
                    <a:pt x="3422" y="48037"/>
                    <a:pt x="4043" y="47235"/>
                  </a:cubicBezTo>
                  <a:lnTo>
                    <a:pt x="4043" y="47235"/>
                  </a:lnTo>
                  <a:cubicBezTo>
                    <a:pt x="3734" y="47734"/>
                    <a:pt x="3460" y="48254"/>
                    <a:pt x="3220" y="48788"/>
                  </a:cubicBezTo>
                  <a:cubicBezTo>
                    <a:pt x="3166" y="48908"/>
                    <a:pt x="3258" y="49041"/>
                    <a:pt x="3365" y="49041"/>
                  </a:cubicBezTo>
                  <a:cubicBezTo>
                    <a:pt x="3402" y="49041"/>
                    <a:pt x="3441" y="49025"/>
                    <a:pt x="3477" y="48987"/>
                  </a:cubicBezTo>
                  <a:cubicBezTo>
                    <a:pt x="4629" y="47804"/>
                    <a:pt x="5671" y="46545"/>
                    <a:pt x="6661" y="45249"/>
                  </a:cubicBezTo>
                  <a:lnTo>
                    <a:pt x="6661" y="45249"/>
                  </a:lnTo>
                  <a:cubicBezTo>
                    <a:pt x="6055" y="46230"/>
                    <a:pt x="5478" y="47229"/>
                    <a:pt x="4949" y="48251"/>
                  </a:cubicBezTo>
                  <a:cubicBezTo>
                    <a:pt x="4889" y="48367"/>
                    <a:pt x="4986" y="48495"/>
                    <a:pt x="5092" y="48495"/>
                  </a:cubicBezTo>
                  <a:cubicBezTo>
                    <a:pt x="5128" y="48495"/>
                    <a:pt x="5165" y="48480"/>
                    <a:pt x="5198" y="48444"/>
                  </a:cubicBezTo>
                  <a:cubicBezTo>
                    <a:pt x="5295" y="48338"/>
                    <a:pt x="6277" y="47005"/>
                    <a:pt x="6573" y="47005"/>
                  </a:cubicBezTo>
                  <a:cubicBezTo>
                    <a:pt x="6679" y="47005"/>
                    <a:pt x="6697" y="47178"/>
                    <a:pt x="6552" y="47645"/>
                  </a:cubicBezTo>
                  <a:cubicBezTo>
                    <a:pt x="6514" y="47760"/>
                    <a:pt x="6607" y="47836"/>
                    <a:pt x="6704" y="47836"/>
                  </a:cubicBezTo>
                  <a:cubicBezTo>
                    <a:pt x="6743" y="47836"/>
                    <a:pt x="6782" y="47824"/>
                    <a:pt x="6814" y="47798"/>
                  </a:cubicBezTo>
                  <a:cubicBezTo>
                    <a:pt x="7030" y="47455"/>
                    <a:pt x="7198" y="47283"/>
                    <a:pt x="7316" y="47283"/>
                  </a:cubicBezTo>
                  <a:cubicBezTo>
                    <a:pt x="7421" y="47283"/>
                    <a:pt x="7487" y="47417"/>
                    <a:pt x="7516" y="47685"/>
                  </a:cubicBezTo>
                  <a:cubicBezTo>
                    <a:pt x="7506" y="47785"/>
                    <a:pt x="7578" y="47835"/>
                    <a:pt x="7655" y="47835"/>
                  </a:cubicBezTo>
                  <a:cubicBezTo>
                    <a:pt x="7733" y="47835"/>
                    <a:pt x="7816" y="47785"/>
                    <a:pt x="7828" y="47685"/>
                  </a:cubicBezTo>
                  <a:lnTo>
                    <a:pt x="7934" y="46715"/>
                  </a:lnTo>
                  <a:cubicBezTo>
                    <a:pt x="7946" y="46621"/>
                    <a:pt x="7864" y="46565"/>
                    <a:pt x="7781" y="46565"/>
                  </a:cubicBezTo>
                  <a:cubicBezTo>
                    <a:pt x="7740" y="46565"/>
                    <a:pt x="7699" y="46579"/>
                    <a:pt x="7669" y="46608"/>
                  </a:cubicBezTo>
                  <a:cubicBezTo>
                    <a:pt x="7357" y="46910"/>
                    <a:pt x="7192" y="47092"/>
                    <a:pt x="7125" y="47092"/>
                  </a:cubicBezTo>
                  <a:cubicBezTo>
                    <a:pt x="7055" y="47092"/>
                    <a:pt x="7091" y="46897"/>
                    <a:pt x="7178" y="46435"/>
                  </a:cubicBezTo>
                  <a:cubicBezTo>
                    <a:pt x="7199" y="46325"/>
                    <a:pt x="7115" y="46238"/>
                    <a:pt x="7023" y="46238"/>
                  </a:cubicBezTo>
                  <a:cubicBezTo>
                    <a:pt x="6986" y="46238"/>
                    <a:pt x="6949" y="46251"/>
                    <a:pt x="6915" y="46282"/>
                  </a:cubicBezTo>
                  <a:cubicBezTo>
                    <a:pt x="6263" y="46881"/>
                    <a:pt x="5949" y="47112"/>
                    <a:pt x="5851" y="47112"/>
                  </a:cubicBezTo>
                  <a:cubicBezTo>
                    <a:pt x="5557" y="47112"/>
                    <a:pt x="7177" y="45064"/>
                    <a:pt x="7467" y="44625"/>
                  </a:cubicBezTo>
                  <a:cubicBezTo>
                    <a:pt x="8861" y="42523"/>
                    <a:pt x="10541" y="40606"/>
                    <a:pt x="12144" y="38663"/>
                  </a:cubicBezTo>
                  <a:cubicBezTo>
                    <a:pt x="14491" y="35817"/>
                    <a:pt x="16595" y="32837"/>
                    <a:pt x="18611" y="29745"/>
                  </a:cubicBezTo>
                  <a:cubicBezTo>
                    <a:pt x="19751" y="27999"/>
                    <a:pt x="20909" y="26258"/>
                    <a:pt x="22087" y="24520"/>
                  </a:cubicBezTo>
                  <a:cubicBezTo>
                    <a:pt x="25398" y="20250"/>
                    <a:pt x="28715" y="15986"/>
                    <a:pt x="32148" y="11811"/>
                  </a:cubicBezTo>
                  <a:cubicBezTo>
                    <a:pt x="33430" y="10252"/>
                    <a:pt x="35589" y="8939"/>
                    <a:pt x="35733" y="6771"/>
                  </a:cubicBezTo>
                  <a:cubicBezTo>
                    <a:pt x="36727" y="8099"/>
                    <a:pt x="37723" y="9412"/>
                    <a:pt x="38843" y="10452"/>
                  </a:cubicBezTo>
                  <a:cubicBezTo>
                    <a:pt x="38883" y="10489"/>
                    <a:pt x="38927" y="10504"/>
                    <a:pt x="38970" y="10504"/>
                  </a:cubicBezTo>
                  <a:cubicBezTo>
                    <a:pt x="39119" y="10504"/>
                    <a:pt x="39250" y="10313"/>
                    <a:pt x="39111" y="10183"/>
                  </a:cubicBezTo>
                  <a:cubicBezTo>
                    <a:pt x="36285" y="7559"/>
                    <a:pt x="34815" y="4013"/>
                    <a:pt x="31859" y="1854"/>
                  </a:cubicBezTo>
                  <a:cubicBezTo>
                    <a:pt x="31839" y="1781"/>
                    <a:pt x="31770" y="1730"/>
                    <a:pt x="31695" y="1730"/>
                  </a:cubicBezTo>
                  <a:cubicBezTo>
                    <a:pt x="31693" y="1730"/>
                    <a:pt x="31691" y="1730"/>
                    <a:pt x="31689" y="1730"/>
                  </a:cubicBezTo>
                  <a:cubicBezTo>
                    <a:pt x="30967" y="1225"/>
                    <a:pt x="30179" y="823"/>
                    <a:pt x="29347" y="538"/>
                  </a:cubicBezTo>
                  <a:cubicBezTo>
                    <a:pt x="28660" y="309"/>
                    <a:pt x="27947" y="182"/>
                    <a:pt x="27225" y="159"/>
                  </a:cubicBezTo>
                  <a:cubicBezTo>
                    <a:pt x="27221" y="75"/>
                    <a:pt x="27141" y="1"/>
                    <a:pt x="27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8" name="Google Shape;7781;p68">
              <a:extLst>
                <a:ext uri="{FF2B5EF4-FFF2-40B4-BE49-F238E27FC236}">
                  <a16:creationId xmlns:a16="http://schemas.microsoft.com/office/drawing/2014/main" id="{9E67F388-39A7-4A4A-E65F-AEEA2108D42F}"/>
                </a:ext>
              </a:extLst>
            </p:cNvPr>
            <p:cNvSpPr/>
            <p:nvPr/>
          </p:nvSpPr>
          <p:spPr>
            <a:xfrm>
              <a:off x="4676950" y="2073550"/>
              <a:ext cx="20750" cy="22675"/>
            </a:xfrm>
            <a:custGeom>
              <a:avLst/>
              <a:gdLst/>
              <a:ahLst/>
              <a:cxnLst/>
              <a:rect l="l" t="t" r="r" b="b"/>
              <a:pathLst>
                <a:path w="830" h="907" extrusionOk="0">
                  <a:moveTo>
                    <a:pt x="829" y="0"/>
                  </a:moveTo>
                  <a:cubicBezTo>
                    <a:pt x="748" y="87"/>
                    <a:pt x="662" y="174"/>
                    <a:pt x="581" y="260"/>
                  </a:cubicBezTo>
                  <a:cubicBezTo>
                    <a:pt x="388" y="477"/>
                    <a:pt x="194" y="693"/>
                    <a:pt x="1" y="907"/>
                  </a:cubicBezTo>
                  <a:cubicBezTo>
                    <a:pt x="278" y="604"/>
                    <a:pt x="555" y="301"/>
                    <a:pt x="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9" name="Google Shape;7782;p68">
              <a:extLst>
                <a:ext uri="{FF2B5EF4-FFF2-40B4-BE49-F238E27FC236}">
                  <a16:creationId xmlns:a16="http://schemas.microsoft.com/office/drawing/2014/main" id="{84CFEA48-5B8A-AC99-7C62-DA95848A7912}"/>
                </a:ext>
              </a:extLst>
            </p:cNvPr>
            <p:cNvSpPr/>
            <p:nvPr/>
          </p:nvSpPr>
          <p:spPr>
            <a:xfrm>
              <a:off x="4104175" y="2561150"/>
              <a:ext cx="133900" cy="132250"/>
            </a:xfrm>
            <a:custGeom>
              <a:avLst/>
              <a:gdLst/>
              <a:ahLst/>
              <a:cxnLst/>
              <a:rect l="l" t="t" r="r" b="b"/>
              <a:pathLst>
                <a:path w="5356" h="5290" extrusionOk="0">
                  <a:moveTo>
                    <a:pt x="5356" y="1"/>
                  </a:moveTo>
                  <a:lnTo>
                    <a:pt x="5356" y="1"/>
                  </a:lnTo>
                  <a:cubicBezTo>
                    <a:pt x="3525" y="1727"/>
                    <a:pt x="1701" y="3480"/>
                    <a:pt x="0" y="5290"/>
                  </a:cubicBezTo>
                  <a:cubicBezTo>
                    <a:pt x="249" y="5056"/>
                    <a:pt x="497" y="4822"/>
                    <a:pt x="748" y="4591"/>
                  </a:cubicBezTo>
                  <a:cubicBezTo>
                    <a:pt x="2333" y="3110"/>
                    <a:pt x="3852" y="1563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0" name="Google Shape;7783;p68">
              <a:extLst>
                <a:ext uri="{FF2B5EF4-FFF2-40B4-BE49-F238E27FC236}">
                  <a16:creationId xmlns:a16="http://schemas.microsoft.com/office/drawing/2014/main" id="{E953FE19-3FAA-9A5C-4324-2575064036CC}"/>
                </a:ext>
              </a:extLst>
            </p:cNvPr>
            <p:cNvSpPr/>
            <p:nvPr/>
          </p:nvSpPr>
          <p:spPr>
            <a:xfrm>
              <a:off x="4529425" y="2080700"/>
              <a:ext cx="100725" cy="115050"/>
            </a:xfrm>
            <a:custGeom>
              <a:avLst/>
              <a:gdLst/>
              <a:ahLst/>
              <a:cxnLst/>
              <a:rect l="l" t="t" r="r" b="b"/>
              <a:pathLst>
                <a:path w="4029" h="4602" extrusionOk="0">
                  <a:moveTo>
                    <a:pt x="4028" y="0"/>
                  </a:moveTo>
                  <a:cubicBezTo>
                    <a:pt x="2686" y="1533"/>
                    <a:pt x="1343" y="3066"/>
                    <a:pt x="1" y="4602"/>
                  </a:cubicBezTo>
                  <a:cubicBezTo>
                    <a:pt x="468" y="4088"/>
                    <a:pt x="939" y="3577"/>
                    <a:pt x="1404" y="3060"/>
                  </a:cubicBezTo>
                  <a:cubicBezTo>
                    <a:pt x="2302" y="2067"/>
                    <a:pt x="3168" y="1039"/>
                    <a:pt x="4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1" name="Google Shape;7784;p68">
              <a:extLst>
                <a:ext uri="{FF2B5EF4-FFF2-40B4-BE49-F238E27FC236}">
                  <a16:creationId xmlns:a16="http://schemas.microsoft.com/office/drawing/2014/main" id="{DA3FE189-784A-1EAA-C05A-29AF2D67983D}"/>
                </a:ext>
              </a:extLst>
            </p:cNvPr>
            <p:cNvSpPr/>
            <p:nvPr/>
          </p:nvSpPr>
          <p:spPr>
            <a:xfrm>
              <a:off x="4023550" y="2864950"/>
              <a:ext cx="12525" cy="11925"/>
            </a:xfrm>
            <a:custGeom>
              <a:avLst/>
              <a:gdLst/>
              <a:ahLst/>
              <a:cxnLst/>
              <a:rect l="l" t="t" r="r" b="b"/>
              <a:pathLst>
                <a:path w="501" h="477" extrusionOk="0">
                  <a:moveTo>
                    <a:pt x="500" y="0"/>
                  </a:moveTo>
                  <a:lnTo>
                    <a:pt x="500" y="0"/>
                  </a:lnTo>
                  <a:cubicBezTo>
                    <a:pt x="336" y="159"/>
                    <a:pt x="168" y="318"/>
                    <a:pt x="1" y="477"/>
                  </a:cubicBezTo>
                  <a:cubicBezTo>
                    <a:pt x="136" y="468"/>
                    <a:pt x="301" y="312"/>
                    <a:pt x="5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2" name="Google Shape;7785;p68">
              <a:extLst>
                <a:ext uri="{FF2B5EF4-FFF2-40B4-BE49-F238E27FC236}">
                  <a16:creationId xmlns:a16="http://schemas.microsoft.com/office/drawing/2014/main" id="{ED511C04-E240-7615-B105-B2EEE24C274C}"/>
                </a:ext>
              </a:extLst>
            </p:cNvPr>
            <p:cNvSpPr/>
            <p:nvPr/>
          </p:nvSpPr>
          <p:spPr>
            <a:xfrm>
              <a:off x="4146900" y="2619550"/>
              <a:ext cx="291675" cy="383175"/>
            </a:xfrm>
            <a:custGeom>
              <a:avLst/>
              <a:gdLst/>
              <a:ahLst/>
              <a:cxnLst/>
              <a:rect l="l" t="t" r="r" b="b"/>
              <a:pathLst>
                <a:path w="11667" h="15327" extrusionOk="0">
                  <a:moveTo>
                    <a:pt x="11667" y="0"/>
                  </a:moveTo>
                  <a:lnTo>
                    <a:pt x="11667" y="0"/>
                  </a:lnTo>
                  <a:cubicBezTo>
                    <a:pt x="10873" y="933"/>
                    <a:pt x="10076" y="1860"/>
                    <a:pt x="9259" y="2772"/>
                  </a:cubicBezTo>
                  <a:lnTo>
                    <a:pt x="9236" y="2795"/>
                  </a:lnTo>
                  <a:cubicBezTo>
                    <a:pt x="7764" y="4830"/>
                    <a:pt x="6317" y="6886"/>
                    <a:pt x="4900" y="8962"/>
                  </a:cubicBezTo>
                  <a:cubicBezTo>
                    <a:pt x="3734" y="10678"/>
                    <a:pt x="2482" y="12334"/>
                    <a:pt x="1150" y="13927"/>
                  </a:cubicBezTo>
                  <a:lnTo>
                    <a:pt x="1150" y="13927"/>
                  </a:lnTo>
                  <a:cubicBezTo>
                    <a:pt x="1636" y="13343"/>
                    <a:pt x="2727" y="11050"/>
                    <a:pt x="3436" y="10050"/>
                  </a:cubicBezTo>
                  <a:cubicBezTo>
                    <a:pt x="4856" y="8047"/>
                    <a:pt x="6398" y="6101"/>
                    <a:pt x="7992" y="4190"/>
                  </a:cubicBezTo>
                  <a:lnTo>
                    <a:pt x="7992" y="4190"/>
                  </a:lnTo>
                  <a:cubicBezTo>
                    <a:pt x="4972" y="7579"/>
                    <a:pt x="2091" y="10983"/>
                    <a:pt x="53" y="15105"/>
                  </a:cubicBezTo>
                  <a:cubicBezTo>
                    <a:pt x="1" y="15211"/>
                    <a:pt x="87" y="15326"/>
                    <a:pt x="183" y="15326"/>
                  </a:cubicBezTo>
                  <a:cubicBezTo>
                    <a:pt x="215" y="15326"/>
                    <a:pt x="248" y="15313"/>
                    <a:pt x="278" y="15281"/>
                  </a:cubicBezTo>
                  <a:cubicBezTo>
                    <a:pt x="3274" y="12085"/>
                    <a:pt x="5593" y="8405"/>
                    <a:pt x="8110" y="4833"/>
                  </a:cubicBezTo>
                  <a:cubicBezTo>
                    <a:pt x="9265" y="3196"/>
                    <a:pt x="10457" y="1594"/>
                    <a:pt x="116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3" name="Google Shape;7786;p68">
              <a:extLst>
                <a:ext uri="{FF2B5EF4-FFF2-40B4-BE49-F238E27FC236}">
                  <a16:creationId xmlns:a16="http://schemas.microsoft.com/office/drawing/2014/main" id="{122A96B0-5DAD-B795-B8AB-C2FF2DC575B7}"/>
                </a:ext>
              </a:extLst>
            </p:cNvPr>
            <p:cNvSpPr/>
            <p:nvPr/>
          </p:nvSpPr>
          <p:spPr>
            <a:xfrm>
              <a:off x="4438500" y="2570050"/>
              <a:ext cx="41375" cy="49525"/>
            </a:xfrm>
            <a:custGeom>
              <a:avLst/>
              <a:gdLst/>
              <a:ahLst/>
              <a:cxnLst/>
              <a:rect l="l" t="t" r="r" b="b"/>
              <a:pathLst>
                <a:path w="1655" h="1981" extrusionOk="0">
                  <a:moveTo>
                    <a:pt x="1654" y="0"/>
                  </a:moveTo>
                  <a:lnTo>
                    <a:pt x="1654" y="0"/>
                  </a:lnTo>
                  <a:cubicBezTo>
                    <a:pt x="1305" y="396"/>
                    <a:pt x="956" y="794"/>
                    <a:pt x="603" y="1192"/>
                  </a:cubicBezTo>
                  <a:cubicBezTo>
                    <a:pt x="404" y="1455"/>
                    <a:pt x="202" y="1718"/>
                    <a:pt x="0" y="1980"/>
                  </a:cubicBezTo>
                  <a:cubicBezTo>
                    <a:pt x="557" y="1325"/>
                    <a:pt x="1106" y="664"/>
                    <a:pt x="1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4" name="Google Shape;7787;p68">
              <a:extLst>
                <a:ext uri="{FF2B5EF4-FFF2-40B4-BE49-F238E27FC236}">
                  <a16:creationId xmlns:a16="http://schemas.microsoft.com/office/drawing/2014/main" id="{37968042-BF28-00AA-769B-70BCBECC2234}"/>
                </a:ext>
              </a:extLst>
            </p:cNvPr>
            <p:cNvSpPr/>
            <p:nvPr/>
          </p:nvSpPr>
          <p:spPr>
            <a:xfrm>
              <a:off x="4346675" y="2672675"/>
              <a:ext cx="43475" cy="51550"/>
            </a:xfrm>
            <a:custGeom>
              <a:avLst/>
              <a:gdLst/>
              <a:ahLst/>
              <a:cxnLst/>
              <a:rect l="l" t="t" r="r" b="b"/>
              <a:pathLst>
                <a:path w="1739" h="2062" extrusionOk="0">
                  <a:moveTo>
                    <a:pt x="1739" y="0"/>
                  </a:moveTo>
                  <a:lnTo>
                    <a:pt x="1739" y="0"/>
                  </a:lnTo>
                  <a:cubicBezTo>
                    <a:pt x="1153" y="685"/>
                    <a:pt x="575" y="1372"/>
                    <a:pt x="1" y="2062"/>
                  </a:cubicBezTo>
                  <a:cubicBezTo>
                    <a:pt x="414" y="1597"/>
                    <a:pt x="829" y="1135"/>
                    <a:pt x="1245" y="670"/>
                  </a:cubicBezTo>
                  <a:cubicBezTo>
                    <a:pt x="1407" y="445"/>
                    <a:pt x="1574" y="226"/>
                    <a:pt x="17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5" name="Google Shape;7788;p68">
              <a:extLst>
                <a:ext uri="{FF2B5EF4-FFF2-40B4-BE49-F238E27FC236}">
                  <a16:creationId xmlns:a16="http://schemas.microsoft.com/office/drawing/2014/main" id="{BD3ED726-2A37-61B5-667C-EABD8815267A}"/>
                </a:ext>
              </a:extLst>
            </p:cNvPr>
            <p:cNvSpPr/>
            <p:nvPr/>
          </p:nvSpPr>
          <p:spPr>
            <a:xfrm>
              <a:off x="3715150" y="1348850"/>
              <a:ext cx="1605150" cy="1793100"/>
            </a:xfrm>
            <a:custGeom>
              <a:avLst/>
              <a:gdLst/>
              <a:ahLst/>
              <a:cxnLst/>
              <a:rect l="l" t="t" r="r" b="b"/>
              <a:pathLst>
                <a:path w="64206" h="71724" extrusionOk="0">
                  <a:moveTo>
                    <a:pt x="50004" y="923"/>
                  </a:moveTo>
                  <a:cubicBezTo>
                    <a:pt x="50129" y="923"/>
                    <a:pt x="48748" y="2564"/>
                    <a:pt x="48675" y="2665"/>
                  </a:cubicBezTo>
                  <a:cubicBezTo>
                    <a:pt x="47824" y="3614"/>
                    <a:pt x="46767" y="4405"/>
                    <a:pt x="45774" y="5199"/>
                  </a:cubicBezTo>
                  <a:cubicBezTo>
                    <a:pt x="45540" y="5387"/>
                    <a:pt x="45318" y="5586"/>
                    <a:pt x="45087" y="5777"/>
                  </a:cubicBezTo>
                  <a:cubicBezTo>
                    <a:pt x="46605" y="4137"/>
                    <a:pt x="48167" y="2529"/>
                    <a:pt x="49830" y="1051"/>
                  </a:cubicBezTo>
                  <a:cubicBezTo>
                    <a:pt x="49930" y="962"/>
                    <a:pt x="49985" y="923"/>
                    <a:pt x="50004" y="923"/>
                  </a:cubicBezTo>
                  <a:close/>
                  <a:moveTo>
                    <a:pt x="46698" y="2105"/>
                  </a:moveTo>
                  <a:lnTo>
                    <a:pt x="46698" y="2105"/>
                  </a:lnTo>
                  <a:cubicBezTo>
                    <a:pt x="45416" y="3196"/>
                    <a:pt x="44074" y="4203"/>
                    <a:pt x="42780" y="5280"/>
                  </a:cubicBezTo>
                  <a:cubicBezTo>
                    <a:pt x="42384" y="5612"/>
                    <a:pt x="41454" y="6614"/>
                    <a:pt x="41429" y="6614"/>
                  </a:cubicBezTo>
                  <a:cubicBezTo>
                    <a:pt x="41414" y="6614"/>
                    <a:pt x="41698" y="6284"/>
                    <a:pt x="42552" y="5306"/>
                  </a:cubicBezTo>
                  <a:cubicBezTo>
                    <a:pt x="43464" y="4267"/>
                    <a:pt x="44619" y="3421"/>
                    <a:pt x="45745" y="2636"/>
                  </a:cubicBezTo>
                  <a:cubicBezTo>
                    <a:pt x="45754" y="2633"/>
                    <a:pt x="45751" y="2627"/>
                    <a:pt x="45757" y="2621"/>
                  </a:cubicBezTo>
                  <a:cubicBezTo>
                    <a:pt x="46063" y="2445"/>
                    <a:pt x="46380" y="2272"/>
                    <a:pt x="46698" y="2105"/>
                  </a:cubicBezTo>
                  <a:close/>
                  <a:moveTo>
                    <a:pt x="50407" y="718"/>
                  </a:moveTo>
                  <a:cubicBezTo>
                    <a:pt x="51022" y="718"/>
                    <a:pt x="51244" y="1089"/>
                    <a:pt x="50737" y="2073"/>
                  </a:cubicBezTo>
                  <a:cubicBezTo>
                    <a:pt x="49596" y="4281"/>
                    <a:pt x="46920" y="5716"/>
                    <a:pt x="44914" y="7151"/>
                  </a:cubicBezTo>
                  <a:cubicBezTo>
                    <a:pt x="46169" y="5852"/>
                    <a:pt x="47466" y="4593"/>
                    <a:pt x="48762" y="3334"/>
                  </a:cubicBezTo>
                  <a:cubicBezTo>
                    <a:pt x="49453" y="2664"/>
                    <a:pt x="49748" y="2409"/>
                    <a:pt x="49795" y="2409"/>
                  </a:cubicBezTo>
                  <a:cubicBezTo>
                    <a:pt x="49933" y="2409"/>
                    <a:pt x="48016" y="4531"/>
                    <a:pt x="47639" y="4916"/>
                  </a:cubicBezTo>
                  <a:cubicBezTo>
                    <a:pt x="47552" y="5006"/>
                    <a:pt x="47637" y="5133"/>
                    <a:pt x="47735" y="5133"/>
                  </a:cubicBezTo>
                  <a:cubicBezTo>
                    <a:pt x="47764" y="5133"/>
                    <a:pt x="47794" y="5122"/>
                    <a:pt x="47821" y="5095"/>
                  </a:cubicBezTo>
                  <a:cubicBezTo>
                    <a:pt x="49054" y="3868"/>
                    <a:pt x="50243" y="2907"/>
                    <a:pt x="50884" y="1270"/>
                  </a:cubicBezTo>
                  <a:cubicBezTo>
                    <a:pt x="50923" y="1171"/>
                    <a:pt x="50833" y="1098"/>
                    <a:pt x="50745" y="1098"/>
                  </a:cubicBezTo>
                  <a:cubicBezTo>
                    <a:pt x="50711" y="1098"/>
                    <a:pt x="50676" y="1109"/>
                    <a:pt x="50650" y="1134"/>
                  </a:cubicBezTo>
                  <a:cubicBezTo>
                    <a:pt x="50027" y="1726"/>
                    <a:pt x="49417" y="2333"/>
                    <a:pt x="48800" y="2930"/>
                  </a:cubicBezTo>
                  <a:cubicBezTo>
                    <a:pt x="49420" y="2272"/>
                    <a:pt x="49957" y="1550"/>
                    <a:pt x="50350" y="719"/>
                  </a:cubicBezTo>
                  <a:cubicBezTo>
                    <a:pt x="50369" y="718"/>
                    <a:pt x="50388" y="718"/>
                    <a:pt x="50407" y="718"/>
                  </a:cubicBezTo>
                  <a:close/>
                  <a:moveTo>
                    <a:pt x="48802" y="1123"/>
                  </a:moveTo>
                  <a:cubicBezTo>
                    <a:pt x="48315" y="1530"/>
                    <a:pt x="47841" y="1949"/>
                    <a:pt x="47368" y="2373"/>
                  </a:cubicBezTo>
                  <a:cubicBezTo>
                    <a:pt x="47304" y="2416"/>
                    <a:pt x="47258" y="2448"/>
                    <a:pt x="47255" y="2451"/>
                  </a:cubicBezTo>
                  <a:cubicBezTo>
                    <a:pt x="45315" y="4123"/>
                    <a:pt x="43401" y="5861"/>
                    <a:pt x="41663" y="7749"/>
                  </a:cubicBezTo>
                  <a:cubicBezTo>
                    <a:pt x="40927" y="8444"/>
                    <a:pt x="40188" y="9137"/>
                    <a:pt x="39425" y="9807"/>
                  </a:cubicBezTo>
                  <a:cubicBezTo>
                    <a:pt x="40531" y="8834"/>
                    <a:pt x="41897" y="6807"/>
                    <a:pt x="43256" y="5543"/>
                  </a:cubicBezTo>
                  <a:cubicBezTo>
                    <a:pt x="44463" y="4420"/>
                    <a:pt x="45716" y="3349"/>
                    <a:pt x="46935" y="2237"/>
                  </a:cubicBezTo>
                  <a:cubicBezTo>
                    <a:pt x="46949" y="2229"/>
                    <a:pt x="46958" y="2220"/>
                    <a:pt x="46969" y="2211"/>
                  </a:cubicBezTo>
                  <a:cubicBezTo>
                    <a:pt x="46972" y="2209"/>
                    <a:pt x="46973" y="2209"/>
                    <a:pt x="46972" y="2209"/>
                  </a:cubicBezTo>
                  <a:lnTo>
                    <a:pt x="46972" y="2209"/>
                  </a:lnTo>
                  <a:cubicBezTo>
                    <a:pt x="46972" y="2209"/>
                    <a:pt x="46970" y="2209"/>
                    <a:pt x="46969" y="2209"/>
                  </a:cubicBezTo>
                  <a:cubicBezTo>
                    <a:pt x="46969" y="2209"/>
                    <a:pt x="46969" y="2209"/>
                    <a:pt x="46969" y="2208"/>
                  </a:cubicBezTo>
                  <a:cubicBezTo>
                    <a:pt x="47168" y="2024"/>
                    <a:pt x="47376" y="1848"/>
                    <a:pt x="47573" y="1663"/>
                  </a:cubicBezTo>
                  <a:cubicBezTo>
                    <a:pt x="48000" y="1458"/>
                    <a:pt x="48416" y="1273"/>
                    <a:pt x="48802" y="1123"/>
                  </a:cubicBezTo>
                  <a:close/>
                  <a:moveTo>
                    <a:pt x="49643" y="840"/>
                  </a:moveTo>
                  <a:lnTo>
                    <a:pt x="49643" y="840"/>
                  </a:lnTo>
                  <a:cubicBezTo>
                    <a:pt x="47310" y="2722"/>
                    <a:pt x="45269" y="5101"/>
                    <a:pt x="43285" y="7356"/>
                  </a:cubicBezTo>
                  <a:cubicBezTo>
                    <a:pt x="41937" y="8595"/>
                    <a:pt x="40641" y="9882"/>
                    <a:pt x="39339" y="11181"/>
                  </a:cubicBezTo>
                  <a:cubicBezTo>
                    <a:pt x="38820" y="11700"/>
                    <a:pt x="38595" y="11896"/>
                    <a:pt x="38551" y="11896"/>
                  </a:cubicBezTo>
                  <a:cubicBezTo>
                    <a:pt x="38422" y="11896"/>
                    <a:pt x="39849" y="10211"/>
                    <a:pt x="40006" y="10006"/>
                  </a:cubicBezTo>
                  <a:cubicBezTo>
                    <a:pt x="40531" y="9325"/>
                    <a:pt x="41109" y="8681"/>
                    <a:pt x="41700" y="8052"/>
                  </a:cubicBezTo>
                  <a:cubicBezTo>
                    <a:pt x="42624" y="7186"/>
                    <a:pt x="43531" y="6305"/>
                    <a:pt x="44437" y="5419"/>
                  </a:cubicBezTo>
                  <a:cubicBezTo>
                    <a:pt x="45231" y="4645"/>
                    <a:pt x="46040" y="3886"/>
                    <a:pt x="46851" y="3135"/>
                  </a:cubicBezTo>
                  <a:cubicBezTo>
                    <a:pt x="47676" y="2419"/>
                    <a:pt x="48502" y="1706"/>
                    <a:pt x="49328" y="996"/>
                  </a:cubicBezTo>
                  <a:cubicBezTo>
                    <a:pt x="49348" y="979"/>
                    <a:pt x="49360" y="953"/>
                    <a:pt x="49362" y="924"/>
                  </a:cubicBezTo>
                  <a:cubicBezTo>
                    <a:pt x="49458" y="892"/>
                    <a:pt x="49553" y="866"/>
                    <a:pt x="49643" y="840"/>
                  </a:cubicBezTo>
                  <a:close/>
                  <a:moveTo>
                    <a:pt x="54467" y="11600"/>
                  </a:moveTo>
                  <a:cubicBezTo>
                    <a:pt x="54501" y="11727"/>
                    <a:pt x="54516" y="11857"/>
                    <a:pt x="54539" y="11987"/>
                  </a:cubicBezTo>
                  <a:cubicBezTo>
                    <a:pt x="54529" y="11984"/>
                    <a:pt x="54519" y="11983"/>
                    <a:pt x="54509" y="11983"/>
                  </a:cubicBezTo>
                  <a:cubicBezTo>
                    <a:pt x="54476" y="11983"/>
                    <a:pt x="54445" y="11997"/>
                    <a:pt x="54421" y="12021"/>
                  </a:cubicBezTo>
                  <a:cubicBezTo>
                    <a:pt x="53568" y="12877"/>
                    <a:pt x="53191" y="13192"/>
                    <a:pt x="53116" y="13192"/>
                  </a:cubicBezTo>
                  <a:cubicBezTo>
                    <a:pt x="52992" y="13192"/>
                    <a:pt x="53707" y="12316"/>
                    <a:pt x="54467" y="11600"/>
                  </a:cubicBezTo>
                  <a:close/>
                  <a:moveTo>
                    <a:pt x="40600" y="11840"/>
                  </a:moveTo>
                  <a:cubicBezTo>
                    <a:pt x="40427" y="12273"/>
                    <a:pt x="40326" y="12706"/>
                    <a:pt x="40329" y="13133"/>
                  </a:cubicBezTo>
                  <a:cubicBezTo>
                    <a:pt x="39394" y="13968"/>
                    <a:pt x="38963" y="14281"/>
                    <a:pt x="38844" y="14281"/>
                  </a:cubicBezTo>
                  <a:cubicBezTo>
                    <a:pt x="38568" y="14281"/>
                    <a:pt x="39954" y="12607"/>
                    <a:pt x="40600" y="11840"/>
                  </a:cubicBezTo>
                  <a:close/>
                  <a:moveTo>
                    <a:pt x="47994" y="3713"/>
                  </a:moveTo>
                  <a:lnTo>
                    <a:pt x="47994" y="3713"/>
                  </a:lnTo>
                  <a:cubicBezTo>
                    <a:pt x="46484" y="5191"/>
                    <a:pt x="44994" y="6680"/>
                    <a:pt x="43548" y="8213"/>
                  </a:cubicBezTo>
                  <a:cubicBezTo>
                    <a:pt x="42708" y="8929"/>
                    <a:pt x="41755" y="9873"/>
                    <a:pt x="41103" y="10890"/>
                  </a:cubicBezTo>
                  <a:cubicBezTo>
                    <a:pt x="40029" y="12105"/>
                    <a:pt x="38987" y="13352"/>
                    <a:pt x="37979" y="14631"/>
                  </a:cubicBezTo>
                  <a:cubicBezTo>
                    <a:pt x="37093" y="11225"/>
                    <a:pt x="40820" y="6473"/>
                    <a:pt x="42916" y="4478"/>
                  </a:cubicBezTo>
                  <a:cubicBezTo>
                    <a:pt x="43072" y="4328"/>
                    <a:pt x="43404" y="4085"/>
                    <a:pt x="43840" y="3793"/>
                  </a:cubicBezTo>
                  <a:lnTo>
                    <a:pt x="43840" y="3793"/>
                  </a:lnTo>
                  <a:cubicBezTo>
                    <a:pt x="42714" y="4743"/>
                    <a:pt x="41700" y="5806"/>
                    <a:pt x="40944" y="7102"/>
                  </a:cubicBezTo>
                  <a:cubicBezTo>
                    <a:pt x="40894" y="7188"/>
                    <a:pt x="40972" y="7283"/>
                    <a:pt x="41053" y="7283"/>
                  </a:cubicBezTo>
                  <a:cubicBezTo>
                    <a:pt x="41081" y="7283"/>
                    <a:pt x="41108" y="7272"/>
                    <a:pt x="41132" y="7246"/>
                  </a:cubicBezTo>
                  <a:cubicBezTo>
                    <a:pt x="41937" y="6360"/>
                    <a:pt x="42815" y="5575"/>
                    <a:pt x="43730" y="4824"/>
                  </a:cubicBezTo>
                  <a:lnTo>
                    <a:pt x="43730" y="4824"/>
                  </a:lnTo>
                  <a:cubicBezTo>
                    <a:pt x="41859" y="6525"/>
                    <a:pt x="40081" y="8288"/>
                    <a:pt x="38686" y="10442"/>
                  </a:cubicBezTo>
                  <a:cubicBezTo>
                    <a:pt x="38630" y="10532"/>
                    <a:pt x="38708" y="10610"/>
                    <a:pt x="38791" y="10610"/>
                  </a:cubicBezTo>
                  <a:cubicBezTo>
                    <a:pt x="38818" y="10610"/>
                    <a:pt x="38845" y="10602"/>
                    <a:pt x="38868" y="10584"/>
                  </a:cubicBezTo>
                  <a:cubicBezTo>
                    <a:pt x="39373" y="10159"/>
                    <a:pt x="39850" y="9709"/>
                    <a:pt x="40338" y="9270"/>
                  </a:cubicBezTo>
                  <a:lnTo>
                    <a:pt x="40338" y="9270"/>
                  </a:lnTo>
                  <a:cubicBezTo>
                    <a:pt x="39469" y="10324"/>
                    <a:pt x="38655" y="11424"/>
                    <a:pt x="37936" y="12599"/>
                  </a:cubicBezTo>
                  <a:cubicBezTo>
                    <a:pt x="37884" y="12681"/>
                    <a:pt x="37959" y="12769"/>
                    <a:pt x="38038" y="12769"/>
                  </a:cubicBezTo>
                  <a:cubicBezTo>
                    <a:pt x="38064" y="12769"/>
                    <a:pt x="38090" y="12759"/>
                    <a:pt x="38112" y="12737"/>
                  </a:cubicBezTo>
                  <a:cubicBezTo>
                    <a:pt x="38793" y="12056"/>
                    <a:pt x="39475" y="11369"/>
                    <a:pt x="40159" y="10685"/>
                  </a:cubicBezTo>
                  <a:lnTo>
                    <a:pt x="40159" y="10685"/>
                  </a:lnTo>
                  <a:cubicBezTo>
                    <a:pt x="39010" y="11961"/>
                    <a:pt x="37942" y="13349"/>
                    <a:pt x="38187" y="13967"/>
                  </a:cubicBezTo>
                  <a:cubicBezTo>
                    <a:pt x="38199" y="13997"/>
                    <a:pt x="38225" y="14010"/>
                    <a:pt x="38251" y="14010"/>
                  </a:cubicBezTo>
                  <a:cubicBezTo>
                    <a:pt x="38288" y="14010"/>
                    <a:pt x="38324" y="13982"/>
                    <a:pt x="38308" y="13935"/>
                  </a:cubicBezTo>
                  <a:cubicBezTo>
                    <a:pt x="37924" y="12810"/>
                    <a:pt x="42416" y="8713"/>
                    <a:pt x="43127" y="7925"/>
                  </a:cubicBezTo>
                  <a:cubicBezTo>
                    <a:pt x="43326" y="7702"/>
                    <a:pt x="43531" y="7483"/>
                    <a:pt x="43733" y="7261"/>
                  </a:cubicBezTo>
                  <a:cubicBezTo>
                    <a:pt x="44267" y="6781"/>
                    <a:pt x="44810" y="6308"/>
                    <a:pt x="45370" y="5858"/>
                  </a:cubicBezTo>
                  <a:cubicBezTo>
                    <a:pt x="46239" y="5162"/>
                    <a:pt x="47154" y="4472"/>
                    <a:pt x="47994" y="3713"/>
                  </a:cubicBezTo>
                  <a:close/>
                  <a:moveTo>
                    <a:pt x="54588" y="12249"/>
                  </a:moveTo>
                  <a:cubicBezTo>
                    <a:pt x="54675" y="12876"/>
                    <a:pt x="54698" y="13523"/>
                    <a:pt x="54738" y="14161"/>
                  </a:cubicBezTo>
                  <a:cubicBezTo>
                    <a:pt x="53967" y="14533"/>
                    <a:pt x="53225" y="14969"/>
                    <a:pt x="52527" y="15466"/>
                  </a:cubicBezTo>
                  <a:cubicBezTo>
                    <a:pt x="53199" y="14830"/>
                    <a:pt x="53863" y="14184"/>
                    <a:pt x="54510" y="13511"/>
                  </a:cubicBezTo>
                  <a:cubicBezTo>
                    <a:pt x="54611" y="13407"/>
                    <a:pt x="54519" y="13277"/>
                    <a:pt x="54408" y="13277"/>
                  </a:cubicBezTo>
                  <a:cubicBezTo>
                    <a:pt x="54377" y="13277"/>
                    <a:pt x="54344" y="13288"/>
                    <a:pt x="54314" y="13312"/>
                  </a:cubicBezTo>
                  <a:cubicBezTo>
                    <a:pt x="52459" y="14787"/>
                    <a:pt x="51730" y="15317"/>
                    <a:pt x="51628" y="15317"/>
                  </a:cubicBezTo>
                  <a:cubicBezTo>
                    <a:pt x="51423" y="15317"/>
                    <a:pt x="53777" y="13155"/>
                    <a:pt x="54588" y="12249"/>
                  </a:cubicBezTo>
                  <a:close/>
                  <a:moveTo>
                    <a:pt x="40727" y="14498"/>
                  </a:moveTo>
                  <a:cubicBezTo>
                    <a:pt x="40831" y="14712"/>
                    <a:pt x="40947" y="14920"/>
                    <a:pt x="41074" y="15119"/>
                  </a:cubicBezTo>
                  <a:cubicBezTo>
                    <a:pt x="41061" y="15116"/>
                    <a:pt x="41048" y="15114"/>
                    <a:pt x="41036" y="15114"/>
                  </a:cubicBezTo>
                  <a:cubicBezTo>
                    <a:pt x="41004" y="15114"/>
                    <a:pt x="40973" y="15124"/>
                    <a:pt x="40947" y="15142"/>
                  </a:cubicBezTo>
                  <a:cubicBezTo>
                    <a:pt x="40232" y="15737"/>
                    <a:pt x="39896" y="15955"/>
                    <a:pt x="39788" y="15955"/>
                  </a:cubicBezTo>
                  <a:cubicBezTo>
                    <a:pt x="39555" y="15955"/>
                    <a:pt x="40365" y="14953"/>
                    <a:pt x="40727" y="14498"/>
                  </a:cubicBezTo>
                  <a:close/>
                  <a:moveTo>
                    <a:pt x="53846" y="10874"/>
                  </a:moveTo>
                  <a:cubicBezTo>
                    <a:pt x="54053" y="10874"/>
                    <a:pt x="54232" y="10994"/>
                    <a:pt x="54363" y="11285"/>
                  </a:cubicBezTo>
                  <a:cubicBezTo>
                    <a:pt x="53786" y="11758"/>
                    <a:pt x="53186" y="12328"/>
                    <a:pt x="53100" y="12328"/>
                  </a:cubicBezTo>
                  <a:cubicBezTo>
                    <a:pt x="53039" y="12328"/>
                    <a:pt x="53232" y="12047"/>
                    <a:pt x="53866" y="11253"/>
                  </a:cubicBezTo>
                  <a:cubicBezTo>
                    <a:pt x="53954" y="11144"/>
                    <a:pt x="53859" y="10998"/>
                    <a:pt x="53756" y="10998"/>
                  </a:cubicBezTo>
                  <a:cubicBezTo>
                    <a:pt x="53723" y="10998"/>
                    <a:pt x="53690" y="11013"/>
                    <a:pt x="53661" y="11048"/>
                  </a:cubicBezTo>
                  <a:lnTo>
                    <a:pt x="51938" y="13202"/>
                  </a:lnTo>
                  <a:cubicBezTo>
                    <a:pt x="51846" y="13316"/>
                    <a:pt x="51931" y="13449"/>
                    <a:pt x="52041" y="13449"/>
                  </a:cubicBezTo>
                  <a:cubicBezTo>
                    <a:pt x="52074" y="13449"/>
                    <a:pt x="52109" y="13437"/>
                    <a:pt x="52143" y="13410"/>
                  </a:cubicBezTo>
                  <a:cubicBezTo>
                    <a:pt x="53119" y="12638"/>
                    <a:pt x="53493" y="12341"/>
                    <a:pt x="53512" y="12341"/>
                  </a:cubicBezTo>
                  <a:lnTo>
                    <a:pt x="53512" y="12341"/>
                  </a:lnTo>
                  <a:cubicBezTo>
                    <a:pt x="53557" y="12341"/>
                    <a:pt x="51462" y="14126"/>
                    <a:pt x="50841" y="15067"/>
                  </a:cubicBezTo>
                  <a:cubicBezTo>
                    <a:pt x="50778" y="15160"/>
                    <a:pt x="50867" y="15284"/>
                    <a:pt x="50965" y="15284"/>
                  </a:cubicBezTo>
                  <a:cubicBezTo>
                    <a:pt x="50988" y="15284"/>
                    <a:pt x="51012" y="15277"/>
                    <a:pt x="51034" y="15261"/>
                  </a:cubicBezTo>
                  <a:cubicBezTo>
                    <a:pt x="52531" y="14177"/>
                    <a:pt x="52106" y="14519"/>
                    <a:pt x="53195" y="13591"/>
                  </a:cubicBezTo>
                  <a:lnTo>
                    <a:pt x="53195" y="13591"/>
                  </a:lnTo>
                  <a:cubicBezTo>
                    <a:pt x="52455" y="14222"/>
                    <a:pt x="51158" y="15350"/>
                    <a:pt x="50434" y="16118"/>
                  </a:cubicBezTo>
                  <a:cubicBezTo>
                    <a:pt x="50346" y="16211"/>
                    <a:pt x="50424" y="16358"/>
                    <a:pt x="50529" y="16358"/>
                  </a:cubicBezTo>
                  <a:cubicBezTo>
                    <a:pt x="50552" y="16358"/>
                    <a:pt x="50577" y="16351"/>
                    <a:pt x="50601" y="16335"/>
                  </a:cubicBezTo>
                  <a:cubicBezTo>
                    <a:pt x="50709" y="16265"/>
                    <a:pt x="53112" y="14499"/>
                    <a:pt x="53174" y="14499"/>
                  </a:cubicBezTo>
                  <a:lnTo>
                    <a:pt x="53174" y="14499"/>
                  </a:lnTo>
                  <a:cubicBezTo>
                    <a:pt x="53177" y="14499"/>
                    <a:pt x="53175" y="14503"/>
                    <a:pt x="53168" y="14510"/>
                  </a:cubicBezTo>
                  <a:cubicBezTo>
                    <a:pt x="52039" y="15691"/>
                    <a:pt x="50786" y="16762"/>
                    <a:pt x="49559" y="17859"/>
                  </a:cubicBezTo>
                  <a:cubicBezTo>
                    <a:pt x="49977" y="16381"/>
                    <a:pt x="50436" y="14975"/>
                    <a:pt x="51297" y="13537"/>
                  </a:cubicBezTo>
                  <a:lnTo>
                    <a:pt x="51297" y="13540"/>
                  </a:lnTo>
                  <a:cubicBezTo>
                    <a:pt x="51619" y="13006"/>
                    <a:pt x="52977" y="10874"/>
                    <a:pt x="53846" y="10874"/>
                  </a:cubicBezTo>
                  <a:close/>
                  <a:moveTo>
                    <a:pt x="41178" y="15284"/>
                  </a:moveTo>
                  <a:cubicBezTo>
                    <a:pt x="41674" y="16034"/>
                    <a:pt x="42310" y="16710"/>
                    <a:pt x="43031" y="17307"/>
                  </a:cubicBezTo>
                  <a:cubicBezTo>
                    <a:pt x="42631" y="17623"/>
                    <a:pt x="42161" y="17998"/>
                    <a:pt x="41980" y="17998"/>
                  </a:cubicBezTo>
                  <a:cubicBezTo>
                    <a:pt x="41826" y="17998"/>
                    <a:pt x="41879" y="17730"/>
                    <a:pt x="42356" y="16932"/>
                  </a:cubicBezTo>
                  <a:cubicBezTo>
                    <a:pt x="42412" y="16839"/>
                    <a:pt x="42328" y="16713"/>
                    <a:pt x="42231" y="16713"/>
                  </a:cubicBezTo>
                  <a:cubicBezTo>
                    <a:pt x="42208" y="16713"/>
                    <a:pt x="42185" y="16720"/>
                    <a:pt x="42162" y="16736"/>
                  </a:cubicBezTo>
                  <a:cubicBezTo>
                    <a:pt x="41644" y="17109"/>
                    <a:pt x="41314" y="17354"/>
                    <a:pt x="41193" y="17354"/>
                  </a:cubicBezTo>
                  <a:cubicBezTo>
                    <a:pt x="41059" y="17354"/>
                    <a:pt x="41184" y="17051"/>
                    <a:pt x="41599" y="16285"/>
                  </a:cubicBezTo>
                  <a:cubicBezTo>
                    <a:pt x="41659" y="16176"/>
                    <a:pt x="41576" y="16077"/>
                    <a:pt x="41475" y="16077"/>
                  </a:cubicBezTo>
                  <a:cubicBezTo>
                    <a:pt x="41454" y="16077"/>
                    <a:pt x="41431" y="16082"/>
                    <a:pt x="41409" y="16092"/>
                  </a:cubicBezTo>
                  <a:cubicBezTo>
                    <a:pt x="40960" y="16295"/>
                    <a:pt x="40699" y="16391"/>
                    <a:pt x="40577" y="16391"/>
                  </a:cubicBezTo>
                  <a:cubicBezTo>
                    <a:pt x="40328" y="16391"/>
                    <a:pt x="40660" y="15995"/>
                    <a:pt x="41169" y="15315"/>
                  </a:cubicBezTo>
                  <a:cubicBezTo>
                    <a:pt x="41178" y="15304"/>
                    <a:pt x="41175" y="15295"/>
                    <a:pt x="41178" y="15284"/>
                  </a:cubicBezTo>
                  <a:close/>
                  <a:moveTo>
                    <a:pt x="39788" y="14044"/>
                  </a:moveTo>
                  <a:cubicBezTo>
                    <a:pt x="39870" y="14044"/>
                    <a:pt x="39479" y="14454"/>
                    <a:pt x="38770" y="15494"/>
                  </a:cubicBezTo>
                  <a:cubicBezTo>
                    <a:pt x="38701" y="15594"/>
                    <a:pt x="38796" y="15709"/>
                    <a:pt x="38897" y="15709"/>
                  </a:cubicBezTo>
                  <a:cubicBezTo>
                    <a:pt x="38920" y="15709"/>
                    <a:pt x="38942" y="15703"/>
                    <a:pt x="38964" y="15691"/>
                  </a:cubicBezTo>
                  <a:cubicBezTo>
                    <a:pt x="39628" y="15297"/>
                    <a:pt x="39916" y="15129"/>
                    <a:pt x="39983" y="15129"/>
                  </a:cubicBezTo>
                  <a:cubicBezTo>
                    <a:pt x="40105" y="15129"/>
                    <a:pt x="39496" y="15686"/>
                    <a:pt x="39093" y="16464"/>
                  </a:cubicBezTo>
                  <a:cubicBezTo>
                    <a:pt x="39042" y="16565"/>
                    <a:pt x="39118" y="16681"/>
                    <a:pt x="39216" y="16681"/>
                  </a:cubicBezTo>
                  <a:cubicBezTo>
                    <a:pt x="39239" y="16681"/>
                    <a:pt x="39263" y="16675"/>
                    <a:pt x="39287" y="16661"/>
                  </a:cubicBezTo>
                  <a:cubicBezTo>
                    <a:pt x="39899" y="16298"/>
                    <a:pt x="40190" y="16081"/>
                    <a:pt x="40243" y="16081"/>
                  </a:cubicBezTo>
                  <a:cubicBezTo>
                    <a:pt x="40303" y="16081"/>
                    <a:pt x="40061" y="16355"/>
                    <a:pt x="39633" y="17004"/>
                  </a:cubicBezTo>
                  <a:cubicBezTo>
                    <a:pt x="39565" y="17106"/>
                    <a:pt x="39657" y="17215"/>
                    <a:pt x="39759" y="17215"/>
                  </a:cubicBezTo>
                  <a:cubicBezTo>
                    <a:pt x="39782" y="17215"/>
                    <a:pt x="39805" y="17210"/>
                    <a:pt x="39827" y="17198"/>
                  </a:cubicBezTo>
                  <a:cubicBezTo>
                    <a:pt x="40261" y="16961"/>
                    <a:pt x="40527" y="16852"/>
                    <a:pt x="40670" y="16852"/>
                  </a:cubicBezTo>
                  <a:cubicBezTo>
                    <a:pt x="40967" y="16852"/>
                    <a:pt x="40737" y="17319"/>
                    <a:pt x="40387" y="18084"/>
                  </a:cubicBezTo>
                  <a:cubicBezTo>
                    <a:pt x="40372" y="18113"/>
                    <a:pt x="40369" y="18148"/>
                    <a:pt x="40375" y="18179"/>
                  </a:cubicBezTo>
                  <a:cubicBezTo>
                    <a:pt x="39402" y="17224"/>
                    <a:pt x="38525" y="16193"/>
                    <a:pt x="38080" y="14998"/>
                  </a:cubicBezTo>
                  <a:cubicBezTo>
                    <a:pt x="39186" y="14429"/>
                    <a:pt x="39709" y="14044"/>
                    <a:pt x="39788" y="14044"/>
                  </a:cubicBezTo>
                  <a:close/>
                  <a:moveTo>
                    <a:pt x="41470" y="17765"/>
                  </a:moveTo>
                  <a:cubicBezTo>
                    <a:pt x="41642" y="17765"/>
                    <a:pt x="41476" y="18095"/>
                    <a:pt x="40976" y="18751"/>
                  </a:cubicBezTo>
                  <a:cubicBezTo>
                    <a:pt x="40808" y="18598"/>
                    <a:pt x="40647" y="18439"/>
                    <a:pt x="40482" y="18280"/>
                  </a:cubicBezTo>
                  <a:lnTo>
                    <a:pt x="40482" y="18280"/>
                  </a:lnTo>
                  <a:cubicBezTo>
                    <a:pt x="40493" y="18283"/>
                    <a:pt x="40505" y="18285"/>
                    <a:pt x="40517" y="18285"/>
                  </a:cubicBezTo>
                  <a:cubicBezTo>
                    <a:pt x="40549" y="18285"/>
                    <a:pt x="40581" y="18274"/>
                    <a:pt x="40609" y="18254"/>
                  </a:cubicBezTo>
                  <a:cubicBezTo>
                    <a:pt x="41063" y="17928"/>
                    <a:pt x="41350" y="17765"/>
                    <a:pt x="41470" y="17765"/>
                  </a:cubicBezTo>
                  <a:close/>
                  <a:moveTo>
                    <a:pt x="43317" y="17547"/>
                  </a:moveTo>
                  <a:cubicBezTo>
                    <a:pt x="43531" y="17715"/>
                    <a:pt x="43753" y="17873"/>
                    <a:pt x="43978" y="18026"/>
                  </a:cubicBezTo>
                  <a:cubicBezTo>
                    <a:pt x="43275" y="18408"/>
                    <a:pt x="42747" y="18764"/>
                    <a:pt x="42594" y="18764"/>
                  </a:cubicBezTo>
                  <a:cubicBezTo>
                    <a:pt x="42450" y="18764"/>
                    <a:pt x="42636" y="18450"/>
                    <a:pt x="43317" y="17550"/>
                  </a:cubicBezTo>
                  <a:lnTo>
                    <a:pt x="43317" y="17547"/>
                  </a:lnTo>
                  <a:close/>
                  <a:moveTo>
                    <a:pt x="42438" y="18157"/>
                  </a:moveTo>
                  <a:cubicBezTo>
                    <a:pt x="42487" y="18157"/>
                    <a:pt x="42222" y="18466"/>
                    <a:pt x="41579" y="19302"/>
                  </a:cubicBezTo>
                  <a:cubicBezTo>
                    <a:pt x="41461" y="19196"/>
                    <a:pt x="41342" y="19086"/>
                    <a:pt x="41224" y="18979"/>
                  </a:cubicBezTo>
                  <a:cubicBezTo>
                    <a:pt x="41953" y="18527"/>
                    <a:pt x="42384" y="18157"/>
                    <a:pt x="42438" y="18157"/>
                  </a:cubicBezTo>
                  <a:close/>
                  <a:moveTo>
                    <a:pt x="44319" y="18252"/>
                  </a:moveTo>
                  <a:cubicBezTo>
                    <a:pt x="44518" y="18379"/>
                    <a:pt x="44714" y="18506"/>
                    <a:pt x="44919" y="18621"/>
                  </a:cubicBezTo>
                  <a:cubicBezTo>
                    <a:pt x="44432" y="18997"/>
                    <a:pt x="43697" y="19550"/>
                    <a:pt x="43496" y="19550"/>
                  </a:cubicBezTo>
                  <a:cubicBezTo>
                    <a:pt x="43341" y="19550"/>
                    <a:pt x="43499" y="19226"/>
                    <a:pt x="44319" y="18252"/>
                  </a:cubicBezTo>
                  <a:close/>
                  <a:moveTo>
                    <a:pt x="57896" y="13713"/>
                  </a:moveTo>
                  <a:lnTo>
                    <a:pt x="57896" y="13713"/>
                  </a:lnTo>
                  <a:cubicBezTo>
                    <a:pt x="56785" y="14882"/>
                    <a:pt x="55671" y="16052"/>
                    <a:pt x="54553" y="17218"/>
                  </a:cubicBezTo>
                  <a:cubicBezTo>
                    <a:pt x="52766" y="18887"/>
                    <a:pt x="51049" y="20622"/>
                    <a:pt x="49400" y="22423"/>
                  </a:cubicBezTo>
                  <a:cubicBezTo>
                    <a:pt x="50076" y="21612"/>
                    <a:pt x="50745" y="20801"/>
                    <a:pt x="51409" y="19987"/>
                  </a:cubicBezTo>
                  <a:cubicBezTo>
                    <a:pt x="52789" y="18537"/>
                    <a:pt x="54126" y="17042"/>
                    <a:pt x="55373" y="15451"/>
                  </a:cubicBezTo>
                  <a:cubicBezTo>
                    <a:pt x="55414" y="15396"/>
                    <a:pt x="55414" y="15318"/>
                    <a:pt x="55367" y="15266"/>
                  </a:cubicBezTo>
                  <a:cubicBezTo>
                    <a:pt x="56153" y="14530"/>
                    <a:pt x="57042" y="13855"/>
                    <a:pt x="57896" y="13713"/>
                  </a:cubicBezTo>
                  <a:close/>
                  <a:moveTo>
                    <a:pt x="57466" y="15010"/>
                  </a:moveTo>
                  <a:cubicBezTo>
                    <a:pt x="57599" y="15010"/>
                    <a:pt x="56095" y="16565"/>
                    <a:pt x="55832" y="16834"/>
                  </a:cubicBezTo>
                  <a:cubicBezTo>
                    <a:pt x="54828" y="17859"/>
                    <a:pt x="53806" y="18875"/>
                    <a:pt x="52795" y="19897"/>
                  </a:cubicBezTo>
                  <a:cubicBezTo>
                    <a:pt x="51837" y="20864"/>
                    <a:pt x="50901" y="21857"/>
                    <a:pt x="49969" y="22848"/>
                  </a:cubicBezTo>
                  <a:cubicBezTo>
                    <a:pt x="51964" y="20648"/>
                    <a:pt x="53967" y="18454"/>
                    <a:pt x="55974" y="16265"/>
                  </a:cubicBezTo>
                  <a:cubicBezTo>
                    <a:pt x="56040" y="16205"/>
                    <a:pt x="56107" y="16141"/>
                    <a:pt x="56176" y="16081"/>
                  </a:cubicBezTo>
                  <a:cubicBezTo>
                    <a:pt x="57053" y="15293"/>
                    <a:pt x="57409" y="15010"/>
                    <a:pt x="57466" y="15010"/>
                  </a:cubicBezTo>
                  <a:close/>
                  <a:moveTo>
                    <a:pt x="36149" y="21730"/>
                  </a:moveTo>
                  <a:lnTo>
                    <a:pt x="36149" y="21730"/>
                  </a:lnTo>
                  <a:cubicBezTo>
                    <a:pt x="35903" y="22054"/>
                    <a:pt x="35658" y="22380"/>
                    <a:pt x="35424" y="22715"/>
                  </a:cubicBezTo>
                  <a:cubicBezTo>
                    <a:pt x="35350" y="22820"/>
                    <a:pt x="35453" y="22930"/>
                    <a:pt x="35559" y="22930"/>
                  </a:cubicBezTo>
                  <a:cubicBezTo>
                    <a:pt x="35582" y="22930"/>
                    <a:pt x="35605" y="22925"/>
                    <a:pt x="35626" y="22914"/>
                  </a:cubicBezTo>
                  <a:cubicBezTo>
                    <a:pt x="35803" y="22822"/>
                    <a:pt x="35926" y="22780"/>
                    <a:pt x="36003" y="22780"/>
                  </a:cubicBezTo>
                  <a:cubicBezTo>
                    <a:pt x="36273" y="22780"/>
                    <a:pt x="35983" y="23294"/>
                    <a:pt x="35505" y="23948"/>
                  </a:cubicBezTo>
                  <a:cubicBezTo>
                    <a:pt x="35005" y="22472"/>
                    <a:pt x="35389" y="21892"/>
                    <a:pt x="36149" y="21730"/>
                  </a:cubicBezTo>
                  <a:close/>
                  <a:moveTo>
                    <a:pt x="46089" y="19230"/>
                  </a:moveTo>
                  <a:cubicBezTo>
                    <a:pt x="46372" y="19366"/>
                    <a:pt x="46657" y="19490"/>
                    <a:pt x="46943" y="19603"/>
                  </a:cubicBezTo>
                  <a:cubicBezTo>
                    <a:pt x="44608" y="21320"/>
                    <a:pt x="42468" y="23289"/>
                    <a:pt x="40450" y="25408"/>
                  </a:cubicBezTo>
                  <a:cubicBezTo>
                    <a:pt x="42278" y="23307"/>
                    <a:pt x="44146" y="21234"/>
                    <a:pt x="46089" y="19230"/>
                  </a:cubicBezTo>
                  <a:close/>
                  <a:moveTo>
                    <a:pt x="49611" y="22848"/>
                  </a:moveTo>
                  <a:cubicBezTo>
                    <a:pt x="48869" y="23670"/>
                    <a:pt x="48121" y="24487"/>
                    <a:pt x="47379" y="25310"/>
                  </a:cubicBezTo>
                  <a:cubicBezTo>
                    <a:pt x="45800" y="27071"/>
                    <a:pt x="44247" y="28861"/>
                    <a:pt x="42694" y="30651"/>
                  </a:cubicBezTo>
                  <a:cubicBezTo>
                    <a:pt x="43912" y="29179"/>
                    <a:pt x="45139" y="27712"/>
                    <a:pt x="46377" y="26254"/>
                  </a:cubicBezTo>
                  <a:cubicBezTo>
                    <a:pt x="47454" y="25117"/>
                    <a:pt x="48531" y="23979"/>
                    <a:pt x="49611" y="22848"/>
                  </a:cubicBezTo>
                  <a:close/>
                  <a:moveTo>
                    <a:pt x="28713" y="28360"/>
                  </a:moveTo>
                  <a:cubicBezTo>
                    <a:pt x="28755" y="28360"/>
                    <a:pt x="27453" y="30067"/>
                    <a:pt x="26119" y="31685"/>
                  </a:cubicBezTo>
                  <a:cubicBezTo>
                    <a:pt x="25233" y="32762"/>
                    <a:pt x="24321" y="33818"/>
                    <a:pt x="23408" y="34875"/>
                  </a:cubicBezTo>
                  <a:cubicBezTo>
                    <a:pt x="24592" y="33452"/>
                    <a:pt x="25770" y="32025"/>
                    <a:pt x="26919" y="30570"/>
                  </a:cubicBezTo>
                  <a:cubicBezTo>
                    <a:pt x="28183" y="28969"/>
                    <a:pt x="28688" y="28360"/>
                    <a:pt x="28713" y="28360"/>
                  </a:cubicBezTo>
                  <a:close/>
                  <a:moveTo>
                    <a:pt x="48750" y="22695"/>
                  </a:moveTo>
                  <a:lnTo>
                    <a:pt x="48750" y="22695"/>
                  </a:lnTo>
                  <a:cubicBezTo>
                    <a:pt x="44406" y="27698"/>
                    <a:pt x="39988" y="32637"/>
                    <a:pt x="35496" y="37511"/>
                  </a:cubicBezTo>
                  <a:cubicBezTo>
                    <a:pt x="38314" y="34072"/>
                    <a:pt x="41045" y="30570"/>
                    <a:pt x="44125" y="27354"/>
                  </a:cubicBezTo>
                  <a:cubicBezTo>
                    <a:pt x="45644" y="25769"/>
                    <a:pt x="47206" y="24239"/>
                    <a:pt x="48750" y="22695"/>
                  </a:cubicBezTo>
                  <a:close/>
                  <a:moveTo>
                    <a:pt x="46258" y="20583"/>
                  </a:moveTo>
                  <a:cubicBezTo>
                    <a:pt x="46470" y="20583"/>
                    <a:pt x="46135" y="21188"/>
                    <a:pt x="44616" y="23015"/>
                  </a:cubicBezTo>
                  <a:cubicBezTo>
                    <a:pt x="43626" y="24207"/>
                    <a:pt x="42601" y="25388"/>
                    <a:pt x="41562" y="26566"/>
                  </a:cubicBezTo>
                  <a:cubicBezTo>
                    <a:pt x="40805" y="27369"/>
                    <a:pt x="40052" y="28177"/>
                    <a:pt x="39304" y="28988"/>
                  </a:cubicBezTo>
                  <a:cubicBezTo>
                    <a:pt x="39737" y="28523"/>
                    <a:pt x="40182" y="28062"/>
                    <a:pt x="40638" y="27605"/>
                  </a:cubicBezTo>
                  <a:lnTo>
                    <a:pt x="40638" y="27605"/>
                  </a:lnTo>
                  <a:cubicBezTo>
                    <a:pt x="39241" y="29164"/>
                    <a:pt x="37809" y="30709"/>
                    <a:pt x="36362" y="32236"/>
                  </a:cubicBezTo>
                  <a:cubicBezTo>
                    <a:pt x="37061" y="31454"/>
                    <a:pt x="37765" y="30674"/>
                    <a:pt x="38473" y="29895"/>
                  </a:cubicBezTo>
                  <a:lnTo>
                    <a:pt x="38473" y="29895"/>
                  </a:lnTo>
                  <a:cubicBezTo>
                    <a:pt x="37523" y="30928"/>
                    <a:pt x="36576" y="31968"/>
                    <a:pt x="35632" y="33007"/>
                  </a:cubicBezTo>
                  <a:cubicBezTo>
                    <a:pt x="34125" y="34586"/>
                    <a:pt x="32603" y="36145"/>
                    <a:pt x="31091" y="37681"/>
                  </a:cubicBezTo>
                  <a:cubicBezTo>
                    <a:pt x="32286" y="36154"/>
                    <a:pt x="33478" y="34632"/>
                    <a:pt x="34691" y="33134"/>
                  </a:cubicBezTo>
                  <a:cubicBezTo>
                    <a:pt x="36651" y="30709"/>
                    <a:pt x="38660" y="28316"/>
                    <a:pt x="40673" y="25931"/>
                  </a:cubicBezTo>
                  <a:cubicBezTo>
                    <a:pt x="41654" y="24765"/>
                    <a:pt x="42702" y="23665"/>
                    <a:pt x="43770" y="22579"/>
                  </a:cubicBezTo>
                  <a:cubicBezTo>
                    <a:pt x="44411" y="21928"/>
                    <a:pt x="45943" y="20583"/>
                    <a:pt x="46258" y="20583"/>
                  </a:cubicBezTo>
                  <a:close/>
                  <a:moveTo>
                    <a:pt x="38830" y="23803"/>
                  </a:moveTo>
                  <a:cubicBezTo>
                    <a:pt x="38936" y="23803"/>
                    <a:pt x="38791" y="24073"/>
                    <a:pt x="38233" y="24776"/>
                  </a:cubicBezTo>
                  <a:cubicBezTo>
                    <a:pt x="37852" y="25258"/>
                    <a:pt x="37456" y="25729"/>
                    <a:pt x="37067" y="26202"/>
                  </a:cubicBezTo>
                  <a:cubicBezTo>
                    <a:pt x="36397" y="26924"/>
                    <a:pt x="35742" y="27660"/>
                    <a:pt x="35101" y="28408"/>
                  </a:cubicBezTo>
                  <a:cubicBezTo>
                    <a:pt x="33262" y="30311"/>
                    <a:pt x="31501" y="32311"/>
                    <a:pt x="29685" y="34217"/>
                  </a:cubicBezTo>
                  <a:cubicBezTo>
                    <a:pt x="27825" y="36168"/>
                    <a:pt x="26007" y="38149"/>
                    <a:pt x="24228" y="40161"/>
                  </a:cubicBezTo>
                  <a:cubicBezTo>
                    <a:pt x="23977" y="40415"/>
                    <a:pt x="23732" y="40675"/>
                    <a:pt x="23483" y="40932"/>
                  </a:cubicBezTo>
                  <a:cubicBezTo>
                    <a:pt x="24941" y="39073"/>
                    <a:pt x="26382" y="37205"/>
                    <a:pt x="27846" y="35357"/>
                  </a:cubicBezTo>
                  <a:cubicBezTo>
                    <a:pt x="30663" y="32262"/>
                    <a:pt x="33467" y="29150"/>
                    <a:pt x="36209" y="25992"/>
                  </a:cubicBezTo>
                  <a:cubicBezTo>
                    <a:pt x="37168" y="25093"/>
                    <a:pt x="38599" y="23803"/>
                    <a:pt x="38830" y="23803"/>
                  </a:cubicBezTo>
                  <a:close/>
                  <a:moveTo>
                    <a:pt x="42968" y="27320"/>
                  </a:moveTo>
                  <a:lnTo>
                    <a:pt x="42968" y="27320"/>
                  </a:lnTo>
                  <a:cubicBezTo>
                    <a:pt x="39538" y="31321"/>
                    <a:pt x="36244" y="35435"/>
                    <a:pt x="32632" y="39286"/>
                  </a:cubicBezTo>
                  <a:cubicBezTo>
                    <a:pt x="31529" y="40461"/>
                    <a:pt x="30415" y="41628"/>
                    <a:pt x="29306" y="42797"/>
                  </a:cubicBezTo>
                  <a:cubicBezTo>
                    <a:pt x="30323" y="41365"/>
                    <a:pt x="31350" y="39973"/>
                    <a:pt x="32413" y="38663"/>
                  </a:cubicBezTo>
                  <a:cubicBezTo>
                    <a:pt x="35678" y="34641"/>
                    <a:pt x="39313" y="30977"/>
                    <a:pt x="42968" y="27320"/>
                  </a:cubicBezTo>
                  <a:close/>
                  <a:moveTo>
                    <a:pt x="33213" y="34029"/>
                  </a:moveTo>
                  <a:cubicBezTo>
                    <a:pt x="31541" y="36200"/>
                    <a:pt x="29895" y="38397"/>
                    <a:pt x="28233" y="40559"/>
                  </a:cubicBezTo>
                  <a:cubicBezTo>
                    <a:pt x="26630" y="42162"/>
                    <a:pt x="25022" y="43761"/>
                    <a:pt x="23411" y="45355"/>
                  </a:cubicBezTo>
                  <a:cubicBezTo>
                    <a:pt x="26821" y="41708"/>
                    <a:pt x="30025" y="37877"/>
                    <a:pt x="33213" y="34029"/>
                  </a:cubicBezTo>
                  <a:close/>
                  <a:moveTo>
                    <a:pt x="54776" y="14576"/>
                  </a:moveTo>
                  <a:cubicBezTo>
                    <a:pt x="54796" y="14833"/>
                    <a:pt x="54833" y="15090"/>
                    <a:pt x="54885" y="15341"/>
                  </a:cubicBezTo>
                  <a:lnTo>
                    <a:pt x="54882" y="15341"/>
                  </a:lnTo>
                  <a:cubicBezTo>
                    <a:pt x="54897" y="15399"/>
                    <a:pt x="54940" y="15442"/>
                    <a:pt x="54995" y="15460"/>
                  </a:cubicBezTo>
                  <a:cubicBezTo>
                    <a:pt x="53485" y="17218"/>
                    <a:pt x="51972" y="18976"/>
                    <a:pt x="50454" y="20729"/>
                  </a:cubicBezTo>
                  <a:cubicBezTo>
                    <a:pt x="48323" y="22917"/>
                    <a:pt x="46063" y="24998"/>
                    <a:pt x="43929" y="27152"/>
                  </a:cubicBezTo>
                  <a:cubicBezTo>
                    <a:pt x="40011" y="31119"/>
                    <a:pt x="36703" y="35652"/>
                    <a:pt x="33129" y="39919"/>
                  </a:cubicBezTo>
                  <a:cubicBezTo>
                    <a:pt x="32479" y="40695"/>
                    <a:pt x="31801" y="41446"/>
                    <a:pt x="31120" y="42191"/>
                  </a:cubicBezTo>
                  <a:cubicBezTo>
                    <a:pt x="29439" y="43957"/>
                    <a:pt x="27756" y="45721"/>
                    <a:pt x="26067" y="47480"/>
                  </a:cubicBezTo>
                  <a:cubicBezTo>
                    <a:pt x="26798" y="46408"/>
                    <a:pt x="27528" y="45349"/>
                    <a:pt x="28256" y="44292"/>
                  </a:cubicBezTo>
                  <a:cubicBezTo>
                    <a:pt x="29786" y="42696"/>
                    <a:pt x="31316" y="41099"/>
                    <a:pt x="32840" y="39497"/>
                  </a:cubicBezTo>
                  <a:cubicBezTo>
                    <a:pt x="36775" y="35363"/>
                    <a:pt x="40309" y="30798"/>
                    <a:pt x="43938" y="26344"/>
                  </a:cubicBezTo>
                  <a:cubicBezTo>
                    <a:pt x="43946" y="26335"/>
                    <a:pt x="43955" y="26326"/>
                    <a:pt x="43964" y="26318"/>
                  </a:cubicBezTo>
                  <a:cubicBezTo>
                    <a:pt x="47443" y="22833"/>
                    <a:pt x="51632" y="19392"/>
                    <a:pt x="54429" y="15318"/>
                  </a:cubicBezTo>
                  <a:cubicBezTo>
                    <a:pt x="54493" y="15226"/>
                    <a:pt x="54415" y="15116"/>
                    <a:pt x="54322" y="15099"/>
                  </a:cubicBezTo>
                  <a:cubicBezTo>
                    <a:pt x="54472" y="14926"/>
                    <a:pt x="54628" y="14755"/>
                    <a:pt x="54776" y="14576"/>
                  </a:cubicBezTo>
                  <a:close/>
                  <a:moveTo>
                    <a:pt x="48001" y="21382"/>
                  </a:moveTo>
                  <a:cubicBezTo>
                    <a:pt x="47628" y="21864"/>
                    <a:pt x="47250" y="22337"/>
                    <a:pt x="46871" y="22807"/>
                  </a:cubicBezTo>
                  <a:cubicBezTo>
                    <a:pt x="45837" y="23953"/>
                    <a:pt x="44798" y="25082"/>
                    <a:pt x="43767" y="26119"/>
                  </a:cubicBezTo>
                  <a:cubicBezTo>
                    <a:pt x="39778" y="30126"/>
                    <a:pt x="35843" y="34119"/>
                    <a:pt x="32217" y="38463"/>
                  </a:cubicBezTo>
                  <a:cubicBezTo>
                    <a:pt x="30522" y="40496"/>
                    <a:pt x="28960" y="42621"/>
                    <a:pt x="27436" y="44774"/>
                  </a:cubicBezTo>
                  <a:cubicBezTo>
                    <a:pt x="25981" y="46302"/>
                    <a:pt x="24526" y="47832"/>
                    <a:pt x="23071" y="49359"/>
                  </a:cubicBezTo>
                  <a:cubicBezTo>
                    <a:pt x="26079" y="45733"/>
                    <a:pt x="29006" y="42043"/>
                    <a:pt x="31986" y="38487"/>
                  </a:cubicBezTo>
                  <a:cubicBezTo>
                    <a:pt x="35822" y="33908"/>
                    <a:pt x="39821" y="29482"/>
                    <a:pt x="43981" y="25209"/>
                  </a:cubicBezTo>
                  <a:cubicBezTo>
                    <a:pt x="45269" y="23889"/>
                    <a:pt x="46632" y="22633"/>
                    <a:pt x="48001" y="21382"/>
                  </a:cubicBezTo>
                  <a:close/>
                  <a:moveTo>
                    <a:pt x="29306" y="35562"/>
                  </a:moveTo>
                  <a:cubicBezTo>
                    <a:pt x="27701" y="37577"/>
                    <a:pt x="26079" y="39581"/>
                    <a:pt x="24352" y="41480"/>
                  </a:cubicBezTo>
                  <a:cubicBezTo>
                    <a:pt x="21806" y="44284"/>
                    <a:pt x="19202" y="47032"/>
                    <a:pt x="16615" y="49795"/>
                  </a:cubicBezTo>
                  <a:cubicBezTo>
                    <a:pt x="18994" y="46755"/>
                    <a:pt x="21416" y="43761"/>
                    <a:pt x="23954" y="40845"/>
                  </a:cubicBezTo>
                  <a:cubicBezTo>
                    <a:pt x="25669" y="39099"/>
                    <a:pt x="27491" y="37346"/>
                    <a:pt x="29306" y="35562"/>
                  </a:cubicBezTo>
                  <a:close/>
                  <a:moveTo>
                    <a:pt x="33649" y="23688"/>
                  </a:moveTo>
                  <a:cubicBezTo>
                    <a:pt x="34136" y="23711"/>
                    <a:pt x="34676" y="23875"/>
                    <a:pt x="35257" y="24213"/>
                  </a:cubicBezTo>
                  <a:cubicBezTo>
                    <a:pt x="35271" y="24219"/>
                    <a:pt x="35285" y="24222"/>
                    <a:pt x="35300" y="24222"/>
                  </a:cubicBezTo>
                  <a:cubicBezTo>
                    <a:pt x="34506" y="25261"/>
                    <a:pt x="33397" y="26503"/>
                    <a:pt x="33259" y="26653"/>
                  </a:cubicBezTo>
                  <a:cubicBezTo>
                    <a:pt x="31795" y="28223"/>
                    <a:pt x="30302" y="29771"/>
                    <a:pt x="28836" y="31341"/>
                  </a:cubicBezTo>
                  <a:cubicBezTo>
                    <a:pt x="27161" y="33137"/>
                    <a:pt x="25553" y="34999"/>
                    <a:pt x="23957" y="36870"/>
                  </a:cubicBezTo>
                  <a:cubicBezTo>
                    <a:pt x="23137" y="37768"/>
                    <a:pt x="22329" y="38674"/>
                    <a:pt x="21543" y="39604"/>
                  </a:cubicBezTo>
                  <a:cubicBezTo>
                    <a:pt x="20588" y="40736"/>
                    <a:pt x="19612" y="41873"/>
                    <a:pt x="18633" y="43013"/>
                  </a:cubicBezTo>
                  <a:cubicBezTo>
                    <a:pt x="16500" y="45392"/>
                    <a:pt x="14277" y="47760"/>
                    <a:pt x="12091" y="50170"/>
                  </a:cubicBezTo>
                  <a:cubicBezTo>
                    <a:pt x="14332" y="47358"/>
                    <a:pt x="16572" y="44549"/>
                    <a:pt x="18850" y="41769"/>
                  </a:cubicBezTo>
                  <a:cubicBezTo>
                    <a:pt x="23827" y="35701"/>
                    <a:pt x="29884" y="30501"/>
                    <a:pt x="34616" y="24274"/>
                  </a:cubicBezTo>
                  <a:cubicBezTo>
                    <a:pt x="34698" y="24165"/>
                    <a:pt x="34584" y="24022"/>
                    <a:pt x="34467" y="24022"/>
                  </a:cubicBezTo>
                  <a:cubicBezTo>
                    <a:pt x="34441" y="24022"/>
                    <a:pt x="34415" y="24029"/>
                    <a:pt x="34390" y="24046"/>
                  </a:cubicBezTo>
                  <a:cubicBezTo>
                    <a:pt x="33882" y="24394"/>
                    <a:pt x="33151" y="25036"/>
                    <a:pt x="32959" y="25036"/>
                  </a:cubicBezTo>
                  <a:cubicBezTo>
                    <a:pt x="32823" y="25036"/>
                    <a:pt x="32959" y="24712"/>
                    <a:pt x="33640" y="23731"/>
                  </a:cubicBezTo>
                  <a:cubicBezTo>
                    <a:pt x="33649" y="23717"/>
                    <a:pt x="33646" y="23702"/>
                    <a:pt x="33649" y="23688"/>
                  </a:cubicBezTo>
                  <a:close/>
                  <a:moveTo>
                    <a:pt x="9455" y="50032"/>
                  </a:moveTo>
                  <a:lnTo>
                    <a:pt x="9455" y="50032"/>
                  </a:lnTo>
                  <a:cubicBezTo>
                    <a:pt x="8130" y="51692"/>
                    <a:pt x="6799" y="53346"/>
                    <a:pt x="5483" y="55012"/>
                  </a:cubicBezTo>
                  <a:cubicBezTo>
                    <a:pt x="5196" y="55374"/>
                    <a:pt x="2346" y="58789"/>
                    <a:pt x="2248" y="58789"/>
                  </a:cubicBezTo>
                  <a:cubicBezTo>
                    <a:pt x="2222" y="58789"/>
                    <a:pt x="2380" y="58562"/>
                    <a:pt x="2812" y="57997"/>
                  </a:cubicBezTo>
                  <a:cubicBezTo>
                    <a:pt x="4761" y="55448"/>
                    <a:pt x="6834" y="53020"/>
                    <a:pt x="8950" y="50609"/>
                  </a:cubicBezTo>
                  <a:cubicBezTo>
                    <a:pt x="9118" y="50419"/>
                    <a:pt x="9288" y="50225"/>
                    <a:pt x="9455" y="50032"/>
                  </a:cubicBezTo>
                  <a:close/>
                  <a:moveTo>
                    <a:pt x="17784" y="50970"/>
                  </a:moveTo>
                  <a:lnTo>
                    <a:pt x="17784" y="50970"/>
                  </a:lnTo>
                  <a:cubicBezTo>
                    <a:pt x="16736" y="52029"/>
                    <a:pt x="15694" y="53092"/>
                    <a:pt x="14655" y="54160"/>
                  </a:cubicBezTo>
                  <a:cubicBezTo>
                    <a:pt x="13705" y="55145"/>
                    <a:pt x="12825" y="56204"/>
                    <a:pt x="11906" y="57220"/>
                  </a:cubicBezTo>
                  <a:cubicBezTo>
                    <a:pt x="11642" y="57513"/>
                    <a:pt x="10210" y="58917"/>
                    <a:pt x="10066" y="58917"/>
                  </a:cubicBezTo>
                  <a:cubicBezTo>
                    <a:pt x="9995" y="58917"/>
                    <a:pt x="10242" y="58569"/>
                    <a:pt x="11113" y="57564"/>
                  </a:cubicBezTo>
                  <a:cubicBezTo>
                    <a:pt x="13154" y="55202"/>
                    <a:pt x="15495" y="53092"/>
                    <a:pt x="17784" y="50970"/>
                  </a:cubicBezTo>
                  <a:close/>
                  <a:moveTo>
                    <a:pt x="9917" y="51039"/>
                  </a:moveTo>
                  <a:cubicBezTo>
                    <a:pt x="8835" y="52442"/>
                    <a:pt x="7743" y="53843"/>
                    <a:pt x="6626" y="55225"/>
                  </a:cubicBezTo>
                  <a:cubicBezTo>
                    <a:pt x="5535" y="56579"/>
                    <a:pt x="4441" y="57933"/>
                    <a:pt x="3381" y="59316"/>
                  </a:cubicBezTo>
                  <a:lnTo>
                    <a:pt x="3381" y="59313"/>
                  </a:lnTo>
                  <a:cubicBezTo>
                    <a:pt x="3488" y="59129"/>
                    <a:pt x="3615" y="58918"/>
                    <a:pt x="3771" y="58647"/>
                  </a:cubicBezTo>
                  <a:cubicBezTo>
                    <a:pt x="4796" y="56966"/>
                    <a:pt x="6130" y="55474"/>
                    <a:pt x="7409" y="53984"/>
                  </a:cubicBezTo>
                  <a:cubicBezTo>
                    <a:pt x="8252" y="53005"/>
                    <a:pt x="9080" y="52021"/>
                    <a:pt x="9917" y="51039"/>
                  </a:cubicBezTo>
                  <a:close/>
                  <a:moveTo>
                    <a:pt x="54504" y="18791"/>
                  </a:moveTo>
                  <a:lnTo>
                    <a:pt x="54504" y="18791"/>
                  </a:lnTo>
                  <a:cubicBezTo>
                    <a:pt x="47457" y="26543"/>
                    <a:pt x="40875" y="34809"/>
                    <a:pt x="34466" y="43114"/>
                  </a:cubicBezTo>
                  <a:cubicBezTo>
                    <a:pt x="31428" y="46790"/>
                    <a:pt x="28409" y="50471"/>
                    <a:pt x="25334" y="54111"/>
                  </a:cubicBezTo>
                  <a:cubicBezTo>
                    <a:pt x="23761" y="55976"/>
                    <a:pt x="22095" y="57749"/>
                    <a:pt x="20461" y="59547"/>
                  </a:cubicBezTo>
                  <a:cubicBezTo>
                    <a:pt x="26073" y="52278"/>
                    <a:pt x="31688" y="44994"/>
                    <a:pt x="37436" y="37843"/>
                  </a:cubicBezTo>
                  <a:cubicBezTo>
                    <a:pt x="40973" y="33440"/>
                    <a:pt x="44639" y="29144"/>
                    <a:pt x="48439" y="24949"/>
                  </a:cubicBezTo>
                  <a:cubicBezTo>
                    <a:pt x="50350" y="22839"/>
                    <a:pt x="52483" y="20856"/>
                    <a:pt x="54504" y="18791"/>
                  </a:cubicBezTo>
                  <a:close/>
                  <a:moveTo>
                    <a:pt x="38139" y="23513"/>
                  </a:moveTo>
                  <a:cubicBezTo>
                    <a:pt x="38242" y="23513"/>
                    <a:pt x="36313" y="25473"/>
                    <a:pt x="35770" y="26064"/>
                  </a:cubicBezTo>
                  <a:cubicBezTo>
                    <a:pt x="32326" y="29413"/>
                    <a:pt x="29185" y="33073"/>
                    <a:pt x="26148" y="36829"/>
                  </a:cubicBezTo>
                  <a:cubicBezTo>
                    <a:pt x="23437" y="39809"/>
                    <a:pt x="20723" y="42788"/>
                    <a:pt x="18056" y="45805"/>
                  </a:cubicBezTo>
                  <a:cubicBezTo>
                    <a:pt x="15071" y="49183"/>
                    <a:pt x="12057" y="52538"/>
                    <a:pt x="9141" y="55976"/>
                  </a:cubicBezTo>
                  <a:cubicBezTo>
                    <a:pt x="8070" y="57241"/>
                    <a:pt x="6886" y="58390"/>
                    <a:pt x="5757" y="59585"/>
                  </a:cubicBezTo>
                  <a:cubicBezTo>
                    <a:pt x="6193" y="59036"/>
                    <a:pt x="6606" y="58468"/>
                    <a:pt x="7004" y="57905"/>
                  </a:cubicBezTo>
                  <a:cubicBezTo>
                    <a:pt x="7033" y="57930"/>
                    <a:pt x="7072" y="57947"/>
                    <a:pt x="7111" y="57947"/>
                  </a:cubicBezTo>
                  <a:cubicBezTo>
                    <a:pt x="7151" y="57947"/>
                    <a:pt x="7192" y="57930"/>
                    <a:pt x="7221" y="57887"/>
                  </a:cubicBezTo>
                  <a:cubicBezTo>
                    <a:pt x="8373" y="56195"/>
                    <a:pt x="9594" y="54521"/>
                    <a:pt x="10859" y="52864"/>
                  </a:cubicBezTo>
                  <a:cubicBezTo>
                    <a:pt x="12911" y="50341"/>
                    <a:pt x="15053" y="47895"/>
                    <a:pt x="17204" y="45438"/>
                  </a:cubicBezTo>
                  <a:cubicBezTo>
                    <a:pt x="21875" y="40106"/>
                    <a:pt x="26616" y="34820"/>
                    <a:pt x="31472" y="29647"/>
                  </a:cubicBezTo>
                  <a:cubicBezTo>
                    <a:pt x="31668" y="29456"/>
                    <a:pt x="31867" y="29265"/>
                    <a:pt x="32066" y="29078"/>
                  </a:cubicBezTo>
                  <a:cubicBezTo>
                    <a:pt x="33672" y="27553"/>
                    <a:pt x="35303" y="26064"/>
                    <a:pt x="36928" y="24568"/>
                  </a:cubicBezTo>
                  <a:cubicBezTo>
                    <a:pt x="37760" y="23802"/>
                    <a:pt x="38099" y="23513"/>
                    <a:pt x="38139" y="23513"/>
                  </a:cubicBezTo>
                  <a:close/>
                  <a:moveTo>
                    <a:pt x="14080" y="54039"/>
                  </a:moveTo>
                  <a:cubicBezTo>
                    <a:pt x="12264" y="55892"/>
                    <a:pt x="10503" y="57798"/>
                    <a:pt x="8875" y="59824"/>
                  </a:cubicBezTo>
                  <a:cubicBezTo>
                    <a:pt x="8892" y="59495"/>
                    <a:pt x="9040" y="59134"/>
                    <a:pt x="9259" y="58756"/>
                  </a:cubicBezTo>
                  <a:cubicBezTo>
                    <a:pt x="9744" y="58147"/>
                    <a:pt x="10241" y="57547"/>
                    <a:pt x="10746" y="56955"/>
                  </a:cubicBezTo>
                  <a:cubicBezTo>
                    <a:pt x="11956" y="55762"/>
                    <a:pt x="13388" y="54680"/>
                    <a:pt x="13870" y="54238"/>
                  </a:cubicBezTo>
                  <a:cubicBezTo>
                    <a:pt x="13942" y="54172"/>
                    <a:pt x="14008" y="54102"/>
                    <a:pt x="14080" y="54039"/>
                  </a:cubicBezTo>
                  <a:close/>
                  <a:moveTo>
                    <a:pt x="27314" y="43429"/>
                  </a:moveTo>
                  <a:lnTo>
                    <a:pt x="27314" y="43429"/>
                  </a:lnTo>
                  <a:cubicBezTo>
                    <a:pt x="24038" y="47361"/>
                    <a:pt x="20793" y="51325"/>
                    <a:pt x="17493" y="55220"/>
                  </a:cubicBezTo>
                  <a:cubicBezTo>
                    <a:pt x="17184" y="55586"/>
                    <a:pt x="16863" y="55936"/>
                    <a:pt x="16549" y="56294"/>
                  </a:cubicBezTo>
                  <a:cubicBezTo>
                    <a:pt x="15703" y="57209"/>
                    <a:pt x="14843" y="58110"/>
                    <a:pt x="13930" y="58935"/>
                  </a:cubicBezTo>
                  <a:cubicBezTo>
                    <a:pt x="13304" y="59501"/>
                    <a:pt x="12712" y="59983"/>
                    <a:pt x="12227" y="60540"/>
                  </a:cubicBezTo>
                  <a:cubicBezTo>
                    <a:pt x="13344" y="58753"/>
                    <a:pt x="14718" y="57134"/>
                    <a:pt x="16078" y="55531"/>
                  </a:cubicBezTo>
                  <a:cubicBezTo>
                    <a:pt x="19641" y="51339"/>
                    <a:pt x="23657" y="47540"/>
                    <a:pt x="27314" y="43429"/>
                  </a:cubicBezTo>
                  <a:close/>
                  <a:moveTo>
                    <a:pt x="12184" y="57342"/>
                  </a:moveTo>
                  <a:lnTo>
                    <a:pt x="12184" y="57342"/>
                  </a:lnTo>
                  <a:cubicBezTo>
                    <a:pt x="11404" y="58323"/>
                    <a:pt x="10731" y="59383"/>
                    <a:pt x="10232" y="60561"/>
                  </a:cubicBezTo>
                  <a:cubicBezTo>
                    <a:pt x="9929" y="60370"/>
                    <a:pt x="9594" y="60240"/>
                    <a:pt x="9242" y="60177"/>
                  </a:cubicBezTo>
                  <a:cubicBezTo>
                    <a:pt x="9380" y="59980"/>
                    <a:pt x="9519" y="59781"/>
                    <a:pt x="9658" y="59585"/>
                  </a:cubicBezTo>
                  <a:cubicBezTo>
                    <a:pt x="10544" y="58889"/>
                    <a:pt x="11390" y="58141"/>
                    <a:pt x="12184" y="57342"/>
                  </a:cubicBezTo>
                  <a:close/>
                  <a:moveTo>
                    <a:pt x="26994" y="42144"/>
                  </a:moveTo>
                  <a:lnTo>
                    <a:pt x="26994" y="42144"/>
                  </a:lnTo>
                  <a:cubicBezTo>
                    <a:pt x="26873" y="42300"/>
                    <a:pt x="26751" y="42456"/>
                    <a:pt x="26630" y="42609"/>
                  </a:cubicBezTo>
                  <a:cubicBezTo>
                    <a:pt x="26437" y="42803"/>
                    <a:pt x="26249" y="43005"/>
                    <a:pt x="26053" y="43198"/>
                  </a:cubicBezTo>
                  <a:cubicBezTo>
                    <a:pt x="24312" y="44933"/>
                    <a:pt x="22620" y="46720"/>
                    <a:pt x="20914" y="48493"/>
                  </a:cubicBezTo>
                  <a:cubicBezTo>
                    <a:pt x="22317" y="47168"/>
                    <a:pt x="23714" y="45857"/>
                    <a:pt x="25063" y="44546"/>
                  </a:cubicBezTo>
                  <a:lnTo>
                    <a:pt x="25063" y="44546"/>
                  </a:lnTo>
                  <a:cubicBezTo>
                    <a:pt x="23914" y="45935"/>
                    <a:pt x="22747" y="47289"/>
                    <a:pt x="21532" y="48580"/>
                  </a:cubicBezTo>
                  <a:cubicBezTo>
                    <a:pt x="19329" y="50921"/>
                    <a:pt x="16898" y="53049"/>
                    <a:pt x="14851" y="55537"/>
                  </a:cubicBezTo>
                  <a:cubicBezTo>
                    <a:pt x="14384" y="56103"/>
                    <a:pt x="13725" y="57079"/>
                    <a:pt x="13298" y="57676"/>
                  </a:cubicBezTo>
                  <a:cubicBezTo>
                    <a:pt x="12591" y="58750"/>
                    <a:pt x="11768" y="59744"/>
                    <a:pt x="10844" y="60639"/>
                  </a:cubicBezTo>
                  <a:cubicBezTo>
                    <a:pt x="10856" y="59270"/>
                    <a:pt x="11430" y="58133"/>
                    <a:pt x="12568" y="57226"/>
                  </a:cubicBezTo>
                  <a:cubicBezTo>
                    <a:pt x="13494" y="56048"/>
                    <a:pt x="14505" y="54905"/>
                    <a:pt x="15559" y="53782"/>
                  </a:cubicBezTo>
                  <a:lnTo>
                    <a:pt x="15559" y="53782"/>
                  </a:lnTo>
                  <a:cubicBezTo>
                    <a:pt x="15371" y="53958"/>
                    <a:pt x="15186" y="54134"/>
                    <a:pt x="15001" y="54313"/>
                  </a:cubicBezTo>
                  <a:cubicBezTo>
                    <a:pt x="15775" y="53453"/>
                    <a:pt x="16546" y="52592"/>
                    <a:pt x="17343" y="51770"/>
                  </a:cubicBezTo>
                  <a:cubicBezTo>
                    <a:pt x="20504" y="48504"/>
                    <a:pt x="23752" y="45329"/>
                    <a:pt x="26994" y="42144"/>
                  </a:cubicBezTo>
                  <a:close/>
                  <a:moveTo>
                    <a:pt x="32167" y="37436"/>
                  </a:moveTo>
                  <a:lnTo>
                    <a:pt x="32167" y="37436"/>
                  </a:lnTo>
                  <a:cubicBezTo>
                    <a:pt x="29485" y="40525"/>
                    <a:pt x="26824" y="43628"/>
                    <a:pt x="24067" y="46654"/>
                  </a:cubicBezTo>
                  <a:cubicBezTo>
                    <a:pt x="19629" y="51521"/>
                    <a:pt x="14822" y="55927"/>
                    <a:pt x="11303" y="61531"/>
                  </a:cubicBezTo>
                  <a:cubicBezTo>
                    <a:pt x="11141" y="61331"/>
                    <a:pt x="10965" y="61141"/>
                    <a:pt x="10778" y="60968"/>
                  </a:cubicBezTo>
                  <a:cubicBezTo>
                    <a:pt x="12149" y="59712"/>
                    <a:pt x="13209" y="58271"/>
                    <a:pt x="14300" y="56735"/>
                  </a:cubicBezTo>
                  <a:cubicBezTo>
                    <a:pt x="16399" y="53776"/>
                    <a:pt x="19196" y="51348"/>
                    <a:pt x="21722" y="48767"/>
                  </a:cubicBezTo>
                  <a:cubicBezTo>
                    <a:pt x="23867" y="46576"/>
                    <a:pt x="25859" y="44229"/>
                    <a:pt x="27799" y="41830"/>
                  </a:cubicBezTo>
                  <a:cubicBezTo>
                    <a:pt x="29263" y="40366"/>
                    <a:pt x="30718" y="38902"/>
                    <a:pt x="32167" y="37436"/>
                  </a:cubicBezTo>
                  <a:close/>
                  <a:moveTo>
                    <a:pt x="21815" y="52266"/>
                  </a:moveTo>
                  <a:lnTo>
                    <a:pt x="21815" y="52266"/>
                  </a:lnTo>
                  <a:cubicBezTo>
                    <a:pt x="20412" y="53941"/>
                    <a:pt x="19046" y="55650"/>
                    <a:pt x="17715" y="57391"/>
                  </a:cubicBezTo>
                  <a:cubicBezTo>
                    <a:pt x="17247" y="57884"/>
                    <a:pt x="16780" y="58378"/>
                    <a:pt x="16329" y="58889"/>
                  </a:cubicBezTo>
                  <a:cubicBezTo>
                    <a:pt x="15652" y="59642"/>
                    <a:pt x="13299" y="61075"/>
                    <a:pt x="12915" y="61737"/>
                  </a:cubicBezTo>
                  <a:lnTo>
                    <a:pt x="12915" y="61737"/>
                  </a:lnTo>
                  <a:cubicBezTo>
                    <a:pt x="14896" y="58313"/>
                    <a:pt x="18807" y="55176"/>
                    <a:pt x="21815" y="52266"/>
                  </a:cubicBezTo>
                  <a:close/>
                  <a:moveTo>
                    <a:pt x="13119" y="49498"/>
                  </a:moveTo>
                  <a:cubicBezTo>
                    <a:pt x="11958" y="50817"/>
                    <a:pt x="10821" y="52154"/>
                    <a:pt x="9773" y="53537"/>
                  </a:cubicBezTo>
                  <a:cubicBezTo>
                    <a:pt x="7720" y="56242"/>
                    <a:pt x="5979" y="59960"/>
                    <a:pt x="3069" y="61880"/>
                  </a:cubicBezTo>
                  <a:cubicBezTo>
                    <a:pt x="4195" y="60168"/>
                    <a:pt x="5417" y="58502"/>
                    <a:pt x="6713" y="56877"/>
                  </a:cubicBezTo>
                  <a:cubicBezTo>
                    <a:pt x="6768" y="56807"/>
                    <a:pt x="6825" y="56738"/>
                    <a:pt x="6880" y="56669"/>
                  </a:cubicBezTo>
                  <a:cubicBezTo>
                    <a:pt x="8852" y="54212"/>
                    <a:pt x="10974" y="51839"/>
                    <a:pt x="13119" y="49498"/>
                  </a:cubicBezTo>
                  <a:close/>
                  <a:moveTo>
                    <a:pt x="3909" y="60278"/>
                  </a:moveTo>
                  <a:lnTo>
                    <a:pt x="3909" y="60278"/>
                  </a:lnTo>
                  <a:cubicBezTo>
                    <a:pt x="3502" y="60875"/>
                    <a:pt x="3090" y="61467"/>
                    <a:pt x="2708" y="62079"/>
                  </a:cubicBezTo>
                  <a:cubicBezTo>
                    <a:pt x="2703" y="62088"/>
                    <a:pt x="2708" y="62094"/>
                    <a:pt x="2706" y="62102"/>
                  </a:cubicBezTo>
                  <a:cubicBezTo>
                    <a:pt x="2657" y="62131"/>
                    <a:pt x="2610" y="62160"/>
                    <a:pt x="2561" y="62186"/>
                  </a:cubicBezTo>
                  <a:cubicBezTo>
                    <a:pt x="2544" y="62114"/>
                    <a:pt x="2532" y="62042"/>
                    <a:pt x="2512" y="61972"/>
                  </a:cubicBezTo>
                  <a:cubicBezTo>
                    <a:pt x="2983" y="61412"/>
                    <a:pt x="3442" y="60841"/>
                    <a:pt x="3909" y="60278"/>
                  </a:cubicBezTo>
                  <a:close/>
                  <a:moveTo>
                    <a:pt x="9138" y="60324"/>
                  </a:moveTo>
                  <a:cubicBezTo>
                    <a:pt x="9216" y="60341"/>
                    <a:pt x="9297" y="60347"/>
                    <a:pt x="9372" y="60367"/>
                  </a:cubicBezTo>
                  <a:cubicBezTo>
                    <a:pt x="9363" y="60384"/>
                    <a:pt x="9351" y="60399"/>
                    <a:pt x="9351" y="60422"/>
                  </a:cubicBezTo>
                  <a:cubicBezTo>
                    <a:pt x="9360" y="60483"/>
                    <a:pt x="9383" y="60532"/>
                    <a:pt x="9395" y="60589"/>
                  </a:cubicBezTo>
                  <a:cubicBezTo>
                    <a:pt x="8843" y="61106"/>
                    <a:pt x="8012" y="61995"/>
                    <a:pt x="7836" y="62278"/>
                  </a:cubicBezTo>
                  <a:cubicBezTo>
                    <a:pt x="8185" y="61715"/>
                    <a:pt x="8563" y="61170"/>
                    <a:pt x="8939" y="60624"/>
                  </a:cubicBezTo>
                  <a:cubicBezTo>
                    <a:pt x="8953" y="60644"/>
                    <a:pt x="8962" y="60662"/>
                    <a:pt x="8976" y="60679"/>
                  </a:cubicBezTo>
                  <a:cubicBezTo>
                    <a:pt x="8994" y="60701"/>
                    <a:pt x="9015" y="60710"/>
                    <a:pt x="9035" y="60710"/>
                  </a:cubicBezTo>
                  <a:cubicBezTo>
                    <a:pt x="9097" y="60710"/>
                    <a:pt x="9155" y="60622"/>
                    <a:pt x="9100" y="60555"/>
                  </a:cubicBezTo>
                  <a:cubicBezTo>
                    <a:pt x="9083" y="60523"/>
                    <a:pt x="9066" y="60491"/>
                    <a:pt x="9051" y="60457"/>
                  </a:cubicBezTo>
                  <a:cubicBezTo>
                    <a:pt x="9080" y="60413"/>
                    <a:pt x="9109" y="60370"/>
                    <a:pt x="9138" y="60324"/>
                  </a:cubicBezTo>
                  <a:close/>
                  <a:moveTo>
                    <a:pt x="32938" y="40684"/>
                  </a:moveTo>
                  <a:cubicBezTo>
                    <a:pt x="26701" y="47967"/>
                    <a:pt x="20711" y="55457"/>
                    <a:pt x="14108" y="62423"/>
                  </a:cubicBezTo>
                  <a:lnTo>
                    <a:pt x="14108" y="62423"/>
                  </a:lnTo>
                  <a:cubicBezTo>
                    <a:pt x="15022" y="61455"/>
                    <a:pt x="15976" y="60288"/>
                    <a:pt x="16947" y="59042"/>
                  </a:cubicBezTo>
                  <a:cubicBezTo>
                    <a:pt x="19941" y="56103"/>
                    <a:pt x="22519" y="52607"/>
                    <a:pt x="24982" y="49053"/>
                  </a:cubicBezTo>
                  <a:cubicBezTo>
                    <a:pt x="26954" y="46914"/>
                    <a:pt x="29009" y="44850"/>
                    <a:pt x="30992" y="42719"/>
                  </a:cubicBezTo>
                  <a:cubicBezTo>
                    <a:pt x="31639" y="42038"/>
                    <a:pt x="32292" y="41362"/>
                    <a:pt x="32938" y="40684"/>
                  </a:cubicBezTo>
                  <a:close/>
                  <a:moveTo>
                    <a:pt x="26393" y="46247"/>
                  </a:moveTo>
                  <a:cubicBezTo>
                    <a:pt x="25712" y="47226"/>
                    <a:pt x="25028" y="48207"/>
                    <a:pt x="24349" y="49189"/>
                  </a:cubicBezTo>
                  <a:cubicBezTo>
                    <a:pt x="24263" y="49310"/>
                    <a:pt x="24173" y="49428"/>
                    <a:pt x="24090" y="49550"/>
                  </a:cubicBezTo>
                  <a:cubicBezTo>
                    <a:pt x="22897" y="50794"/>
                    <a:pt x="21705" y="52041"/>
                    <a:pt x="20516" y="53288"/>
                  </a:cubicBezTo>
                  <a:cubicBezTo>
                    <a:pt x="17669" y="56259"/>
                    <a:pt x="14170" y="59097"/>
                    <a:pt x="12074" y="62674"/>
                  </a:cubicBezTo>
                  <a:cubicBezTo>
                    <a:pt x="12019" y="62573"/>
                    <a:pt x="11961" y="62478"/>
                    <a:pt x="11909" y="62391"/>
                  </a:cubicBezTo>
                  <a:cubicBezTo>
                    <a:pt x="11814" y="62235"/>
                    <a:pt x="11707" y="62082"/>
                    <a:pt x="11603" y="61932"/>
                  </a:cubicBezTo>
                  <a:cubicBezTo>
                    <a:pt x="11629" y="61877"/>
                    <a:pt x="11641" y="61819"/>
                    <a:pt x="11670" y="61764"/>
                  </a:cubicBezTo>
                  <a:cubicBezTo>
                    <a:pt x="11895" y="61551"/>
                    <a:pt x="12114" y="61334"/>
                    <a:pt x="12337" y="61124"/>
                  </a:cubicBezTo>
                  <a:lnTo>
                    <a:pt x="12337" y="61124"/>
                  </a:lnTo>
                  <a:cubicBezTo>
                    <a:pt x="12335" y="61124"/>
                    <a:pt x="12333" y="61124"/>
                    <a:pt x="12331" y="61124"/>
                  </a:cubicBezTo>
                  <a:cubicBezTo>
                    <a:pt x="12261" y="61124"/>
                    <a:pt x="12205" y="61072"/>
                    <a:pt x="12152" y="60991"/>
                  </a:cubicBezTo>
                  <a:cubicBezTo>
                    <a:pt x="12712" y="60237"/>
                    <a:pt x="13471" y="59527"/>
                    <a:pt x="14216" y="58857"/>
                  </a:cubicBezTo>
                  <a:lnTo>
                    <a:pt x="14216" y="58857"/>
                  </a:lnTo>
                  <a:cubicBezTo>
                    <a:pt x="13890" y="59198"/>
                    <a:pt x="13575" y="59547"/>
                    <a:pt x="13246" y="59885"/>
                  </a:cubicBezTo>
                  <a:cubicBezTo>
                    <a:pt x="13125" y="60148"/>
                    <a:pt x="12986" y="60399"/>
                    <a:pt x="12836" y="60644"/>
                  </a:cubicBezTo>
                  <a:cubicBezTo>
                    <a:pt x="15429" y="58133"/>
                    <a:pt x="17883" y="55448"/>
                    <a:pt x="20261" y="52688"/>
                  </a:cubicBezTo>
                  <a:cubicBezTo>
                    <a:pt x="20747" y="52185"/>
                    <a:pt x="21232" y="51686"/>
                    <a:pt x="21708" y="51178"/>
                  </a:cubicBezTo>
                  <a:cubicBezTo>
                    <a:pt x="23261" y="49524"/>
                    <a:pt x="24823" y="47881"/>
                    <a:pt x="26393" y="46247"/>
                  </a:cubicBezTo>
                  <a:close/>
                  <a:moveTo>
                    <a:pt x="9499" y="61020"/>
                  </a:moveTo>
                  <a:cubicBezTo>
                    <a:pt x="9556" y="61170"/>
                    <a:pt x="9626" y="61314"/>
                    <a:pt x="9707" y="61453"/>
                  </a:cubicBezTo>
                  <a:cubicBezTo>
                    <a:pt x="9242" y="61860"/>
                    <a:pt x="8685" y="62275"/>
                    <a:pt x="8428" y="62749"/>
                  </a:cubicBezTo>
                  <a:cubicBezTo>
                    <a:pt x="8751" y="62151"/>
                    <a:pt x="9147" y="61600"/>
                    <a:pt x="9499" y="61020"/>
                  </a:cubicBezTo>
                  <a:close/>
                  <a:moveTo>
                    <a:pt x="16993" y="48323"/>
                  </a:moveTo>
                  <a:lnTo>
                    <a:pt x="16993" y="48323"/>
                  </a:lnTo>
                  <a:cubicBezTo>
                    <a:pt x="16237" y="49249"/>
                    <a:pt x="15475" y="50170"/>
                    <a:pt x="14701" y="51077"/>
                  </a:cubicBezTo>
                  <a:cubicBezTo>
                    <a:pt x="13630" y="52333"/>
                    <a:pt x="12596" y="53612"/>
                    <a:pt x="11583" y="54908"/>
                  </a:cubicBezTo>
                  <a:cubicBezTo>
                    <a:pt x="9522" y="56865"/>
                    <a:pt x="7414" y="58947"/>
                    <a:pt x="6332" y="61196"/>
                  </a:cubicBezTo>
                  <a:cubicBezTo>
                    <a:pt x="6282" y="61299"/>
                    <a:pt x="6363" y="61408"/>
                    <a:pt x="6456" y="61408"/>
                  </a:cubicBezTo>
                  <a:cubicBezTo>
                    <a:pt x="6488" y="61408"/>
                    <a:pt x="6521" y="61395"/>
                    <a:pt x="6551" y="61366"/>
                  </a:cubicBezTo>
                  <a:cubicBezTo>
                    <a:pt x="7045" y="60875"/>
                    <a:pt x="7530" y="60361"/>
                    <a:pt x="8015" y="59853"/>
                  </a:cubicBezTo>
                  <a:lnTo>
                    <a:pt x="8015" y="59853"/>
                  </a:lnTo>
                  <a:cubicBezTo>
                    <a:pt x="7582" y="60471"/>
                    <a:pt x="7157" y="61095"/>
                    <a:pt x="6756" y="61730"/>
                  </a:cubicBezTo>
                  <a:cubicBezTo>
                    <a:pt x="6686" y="61840"/>
                    <a:pt x="6787" y="61945"/>
                    <a:pt x="6890" y="61945"/>
                  </a:cubicBezTo>
                  <a:cubicBezTo>
                    <a:pt x="6935" y="61945"/>
                    <a:pt x="6979" y="61925"/>
                    <a:pt x="7010" y="61877"/>
                  </a:cubicBezTo>
                  <a:cubicBezTo>
                    <a:pt x="7530" y="61051"/>
                    <a:pt x="8093" y="60263"/>
                    <a:pt x="8676" y="59495"/>
                  </a:cubicBezTo>
                  <a:lnTo>
                    <a:pt x="8676" y="59495"/>
                  </a:lnTo>
                  <a:cubicBezTo>
                    <a:pt x="8630" y="59723"/>
                    <a:pt x="8641" y="59960"/>
                    <a:pt x="8708" y="60182"/>
                  </a:cubicBezTo>
                  <a:cubicBezTo>
                    <a:pt x="8237" y="60708"/>
                    <a:pt x="7781" y="61239"/>
                    <a:pt x="7397" y="61834"/>
                  </a:cubicBezTo>
                  <a:cubicBezTo>
                    <a:pt x="7323" y="61950"/>
                    <a:pt x="7429" y="62060"/>
                    <a:pt x="7536" y="62060"/>
                  </a:cubicBezTo>
                  <a:cubicBezTo>
                    <a:pt x="7582" y="62060"/>
                    <a:pt x="7628" y="62039"/>
                    <a:pt x="7660" y="61990"/>
                  </a:cubicBezTo>
                  <a:cubicBezTo>
                    <a:pt x="7709" y="61915"/>
                    <a:pt x="7764" y="61848"/>
                    <a:pt x="7813" y="61776"/>
                  </a:cubicBezTo>
                  <a:lnTo>
                    <a:pt x="7813" y="61776"/>
                  </a:lnTo>
                  <a:cubicBezTo>
                    <a:pt x="7668" y="62004"/>
                    <a:pt x="7518" y="62232"/>
                    <a:pt x="7377" y="62463"/>
                  </a:cubicBezTo>
                  <a:lnTo>
                    <a:pt x="7377" y="62466"/>
                  </a:lnTo>
                  <a:cubicBezTo>
                    <a:pt x="6924" y="61975"/>
                    <a:pt x="6307" y="61580"/>
                    <a:pt x="5750" y="61580"/>
                  </a:cubicBezTo>
                  <a:cubicBezTo>
                    <a:pt x="5601" y="61580"/>
                    <a:pt x="5455" y="61609"/>
                    <a:pt x="5318" y="61672"/>
                  </a:cubicBezTo>
                  <a:cubicBezTo>
                    <a:pt x="5474" y="61340"/>
                    <a:pt x="5604" y="60999"/>
                    <a:pt x="5708" y="60650"/>
                  </a:cubicBezTo>
                  <a:cubicBezTo>
                    <a:pt x="5731" y="60562"/>
                    <a:pt x="5660" y="60500"/>
                    <a:pt x="5588" y="60500"/>
                  </a:cubicBezTo>
                  <a:cubicBezTo>
                    <a:pt x="5550" y="60500"/>
                    <a:pt x="5511" y="60518"/>
                    <a:pt x="5486" y="60558"/>
                  </a:cubicBezTo>
                  <a:cubicBezTo>
                    <a:pt x="4920" y="61473"/>
                    <a:pt x="4158" y="62267"/>
                    <a:pt x="3580" y="63173"/>
                  </a:cubicBezTo>
                  <a:cubicBezTo>
                    <a:pt x="5916" y="59368"/>
                    <a:pt x="9984" y="55936"/>
                    <a:pt x="12963" y="52688"/>
                  </a:cubicBezTo>
                  <a:cubicBezTo>
                    <a:pt x="14303" y="51227"/>
                    <a:pt x="15654" y="49778"/>
                    <a:pt x="16993" y="48323"/>
                  </a:cubicBezTo>
                  <a:close/>
                  <a:moveTo>
                    <a:pt x="33074" y="42052"/>
                  </a:moveTo>
                  <a:cubicBezTo>
                    <a:pt x="29332" y="46625"/>
                    <a:pt x="25660" y="51244"/>
                    <a:pt x="22060" y="55907"/>
                  </a:cubicBezTo>
                  <a:cubicBezTo>
                    <a:pt x="20781" y="57564"/>
                    <a:pt x="19508" y="59224"/>
                    <a:pt x="18189" y="60852"/>
                  </a:cubicBezTo>
                  <a:cubicBezTo>
                    <a:pt x="17702" y="61450"/>
                    <a:pt x="15982" y="63204"/>
                    <a:pt x="15741" y="63204"/>
                  </a:cubicBezTo>
                  <a:cubicBezTo>
                    <a:pt x="15598" y="63204"/>
                    <a:pt x="15979" y="62584"/>
                    <a:pt x="17452" y="60731"/>
                  </a:cubicBezTo>
                  <a:cubicBezTo>
                    <a:pt x="19381" y="58314"/>
                    <a:pt x="21503" y="56016"/>
                    <a:pt x="23492" y="53646"/>
                  </a:cubicBezTo>
                  <a:cubicBezTo>
                    <a:pt x="26720" y="49801"/>
                    <a:pt x="29858" y="45897"/>
                    <a:pt x="33074" y="42052"/>
                  </a:cubicBezTo>
                  <a:close/>
                  <a:moveTo>
                    <a:pt x="9943" y="61834"/>
                  </a:moveTo>
                  <a:cubicBezTo>
                    <a:pt x="10053" y="61984"/>
                    <a:pt x="10166" y="62134"/>
                    <a:pt x="10287" y="62278"/>
                  </a:cubicBezTo>
                  <a:cubicBezTo>
                    <a:pt x="9707" y="62792"/>
                    <a:pt x="8737" y="63450"/>
                    <a:pt x="8485" y="64031"/>
                  </a:cubicBezTo>
                  <a:cubicBezTo>
                    <a:pt x="8829" y="63237"/>
                    <a:pt x="9424" y="62547"/>
                    <a:pt x="9943" y="61834"/>
                  </a:cubicBezTo>
                  <a:close/>
                  <a:moveTo>
                    <a:pt x="58304" y="13690"/>
                  </a:moveTo>
                  <a:cubicBezTo>
                    <a:pt x="59002" y="13725"/>
                    <a:pt x="59655" y="14190"/>
                    <a:pt x="60180" y="15376"/>
                  </a:cubicBezTo>
                  <a:cubicBezTo>
                    <a:pt x="60202" y="15420"/>
                    <a:pt x="60248" y="15448"/>
                    <a:pt x="60300" y="15448"/>
                  </a:cubicBezTo>
                  <a:cubicBezTo>
                    <a:pt x="60302" y="15448"/>
                    <a:pt x="60305" y="15448"/>
                    <a:pt x="60307" y="15448"/>
                  </a:cubicBezTo>
                  <a:lnTo>
                    <a:pt x="60307" y="15448"/>
                  </a:lnTo>
                  <a:cubicBezTo>
                    <a:pt x="58895" y="16964"/>
                    <a:pt x="57605" y="18534"/>
                    <a:pt x="56338" y="20180"/>
                  </a:cubicBezTo>
                  <a:cubicBezTo>
                    <a:pt x="52385" y="25316"/>
                    <a:pt x="48211" y="30224"/>
                    <a:pt x="44050" y="35184"/>
                  </a:cubicBezTo>
                  <a:lnTo>
                    <a:pt x="44053" y="35181"/>
                  </a:lnTo>
                  <a:lnTo>
                    <a:pt x="44053" y="35181"/>
                  </a:lnTo>
                  <a:cubicBezTo>
                    <a:pt x="36345" y="44376"/>
                    <a:pt x="28859" y="53753"/>
                    <a:pt x="21246" y="63023"/>
                  </a:cubicBezTo>
                  <a:cubicBezTo>
                    <a:pt x="20432" y="64015"/>
                    <a:pt x="20090" y="64394"/>
                    <a:pt x="20044" y="64394"/>
                  </a:cubicBezTo>
                  <a:cubicBezTo>
                    <a:pt x="19907" y="64394"/>
                    <a:pt x="22316" y="61123"/>
                    <a:pt x="22744" y="60529"/>
                  </a:cubicBezTo>
                  <a:cubicBezTo>
                    <a:pt x="24661" y="57864"/>
                    <a:pt x="26827" y="55370"/>
                    <a:pt x="28940" y="52861"/>
                  </a:cubicBezTo>
                  <a:cubicBezTo>
                    <a:pt x="32566" y="48556"/>
                    <a:pt x="36025" y="44122"/>
                    <a:pt x="39515" y="39708"/>
                  </a:cubicBezTo>
                  <a:cubicBezTo>
                    <a:pt x="43184" y="35063"/>
                    <a:pt x="47047" y="30562"/>
                    <a:pt x="50884" y="26055"/>
                  </a:cubicBezTo>
                  <a:cubicBezTo>
                    <a:pt x="53941" y="22467"/>
                    <a:pt x="57513" y="19037"/>
                    <a:pt x="59816" y="14888"/>
                  </a:cubicBezTo>
                  <a:cubicBezTo>
                    <a:pt x="59875" y="14783"/>
                    <a:pt x="59783" y="14667"/>
                    <a:pt x="59686" y="14667"/>
                  </a:cubicBezTo>
                  <a:cubicBezTo>
                    <a:pt x="59653" y="14667"/>
                    <a:pt x="59620" y="14681"/>
                    <a:pt x="59591" y="14712"/>
                  </a:cubicBezTo>
                  <a:cubicBezTo>
                    <a:pt x="57533" y="16938"/>
                    <a:pt x="55500" y="19187"/>
                    <a:pt x="53494" y="21459"/>
                  </a:cubicBezTo>
                  <a:cubicBezTo>
                    <a:pt x="55408" y="19129"/>
                    <a:pt x="57279" y="16771"/>
                    <a:pt x="59074" y="14354"/>
                  </a:cubicBezTo>
                  <a:cubicBezTo>
                    <a:pt x="59156" y="14244"/>
                    <a:pt x="59040" y="14118"/>
                    <a:pt x="58927" y="14118"/>
                  </a:cubicBezTo>
                  <a:cubicBezTo>
                    <a:pt x="58891" y="14118"/>
                    <a:pt x="58855" y="14131"/>
                    <a:pt x="58826" y="14161"/>
                  </a:cubicBezTo>
                  <a:cubicBezTo>
                    <a:pt x="58093" y="14920"/>
                    <a:pt x="57383" y="15699"/>
                    <a:pt x="56661" y="16470"/>
                  </a:cubicBezTo>
                  <a:cubicBezTo>
                    <a:pt x="57354" y="15679"/>
                    <a:pt x="58024" y="14871"/>
                    <a:pt x="58636" y="14025"/>
                  </a:cubicBezTo>
                  <a:cubicBezTo>
                    <a:pt x="58717" y="13911"/>
                    <a:pt x="58610" y="13809"/>
                    <a:pt x="58501" y="13809"/>
                  </a:cubicBezTo>
                  <a:cubicBezTo>
                    <a:pt x="58466" y="13809"/>
                    <a:pt x="58431" y="13819"/>
                    <a:pt x="58402" y="13843"/>
                  </a:cubicBezTo>
                  <a:cubicBezTo>
                    <a:pt x="58052" y="14126"/>
                    <a:pt x="57726" y="14432"/>
                    <a:pt x="57385" y="14721"/>
                  </a:cubicBezTo>
                  <a:cubicBezTo>
                    <a:pt x="57686" y="14389"/>
                    <a:pt x="57986" y="14060"/>
                    <a:pt x="58289" y="13730"/>
                  </a:cubicBezTo>
                  <a:cubicBezTo>
                    <a:pt x="58301" y="13716"/>
                    <a:pt x="58298" y="13702"/>
                    <a:pt x="58304" y="13690"/>
                  </a:cubicBezTo>
                  <a:close/>
                  <a:moveTo>
                    <a:pt x="23310" y="40383"/>
                  </a:moveTo>
                  <a:lnTo>
                    <a:pt x="23310" y="40383"/>
                  </a:lnTo>
                  <a:cubicBezTo>
                    <a:pt x="22167" y="41833"/>
                    <a:pt x="21027" y="43279"/>
                    <a:pt x="19883" y="44725"/>
                  </a:cubicBezTo>
                  <a:cubicBezTo>
                    <a:pt x="19857" y="44754"/>
                    <a:pt x="19826" y="44786"/>
                    <a:pt x="19800" y="44815"/>
                  </a:cubicBezTo>
                  <a:cubicBezTo>
                    <a:pt x="16607" y="48250"/>
                    <a:pt x="13442" y="51712"/>
                    <a:pt x="10307" y="55202"/>
                  </a:cubicBezTo>
                  <a:cubicBezTo>
                    <a:pt x="7931" y="57835"/>
                    <a:pt x="4894" y="60491"/>
                    <a:pt x="3173" y="63606"/>
                  </a:cubicBezTo>
                  <a:cubicBezTo>
                    <a:pt x="3150" y="63650"/>
                    <a:pt x="3186" y="63688"/>
                    <a:pt x="3224" y="63688"/>
                  </a:cubicBezTo>
                  <a:cubicBezTo>
                    <a:pt x="3241" y="63688"/>
                    <a:pt x="3259" y="63680"/>
                    <a:pt x="3271" y="63661"/>
                  </a:cubicBezTo>
                  <a:cubicBezTo>
                    <a:pt x="3339" y="63541"/>
                    <a:pt x="3422" y="63422"/>
                    <a:pt x="3501" y="63303"/>
                  </a:cubicBezTo>
                  <a:lnTo>
                    <a:pt x="3501" y="63303"/>
                  </a:lnTo>
                  <a:cubicBezTo>
                    <a:pt x="3332" y="63574"/>
                    <a:pt x="3186" y="63862"/>
                    <a:pt x="3066" y="64161"/>
                  </a:cubicBezTo>
                  <a:cubicBezTo>
                    <a:pt x="3053" y="64193"/>
                    <a:pt x="3085" y="64220"/>
                    <a:pt x="3116" y="64220"/>
                  </a:cubicBezTo>
                  <a:cubicBezTo>
                    <a:pt x="3132" y="64220"/>
                    <a:pt x="3147" y="64213"/>
                    <a:pt x="3156" y="64195"/>
                  </a:cubicBezTo>
                  <a:cubicBezTo>
                    <a:pt x="3673" y="63162"/>
                    <a:pt x="4432" y="62307"/>
                    <a:pt x="5139" y="61409"/>
                  </a:cubicBezTo>
                  <a:lnTo>
                    <a:pt x="5139" y="61409"/>
                  </a:lnTo>
                  <a:cubicBezTo>
                    <a:pt x="4637" y="62397"/>
                    <a:pt x="3866" y="63220"/>
                    <a:pt x="3462" y="64256"/>
                  </a:cubicBezTo>
                  <a:cubicBezTo>
                    <a:pt x="3439" y="64315"/>
                    <a:pt x="3496" y="64369"/>
                    <a:pt x="3549" y="64369"/>
                  </a:cubicBezTo>
                  <a:cubicBezTo>
                    <a:pt x="3570" y="64369"/>
                    <a:pt x="3589" y="64361"/>
                    <a:pt x="3603" y="64343"/>
                  </a:cubicBezTo>
                  <a:cubicBezTo>
                    <a:pt x="3933" y="63930"/>
                    <a:pt x="4262" y="63468"/>
                    <a:pt x="4571" y="62994"/>
                  </a:cubicBezTo>
                  <a:lnTo>
                    <a:pt x="4571" y="62994"/>
                  </a:lnTo>
                  <a:cubicBezTo>
                    <a:pt x="4562" y="63046"/>
                    <a:pt x="4550" y="63101"/>
                    <a:pt x="4542" y="63150"/>
                  </a:cubicBezTo>
                  <a:cubicBezTo>
                    <a:pt x="4458" y="63622"/>
                    <a:pt x="3971" y="64644"/>
                    <a:pt x="3487" y="64644"/>
                  </a:cubicBezTo>
                  <a:cubicBezTo>
                    <a:pt x="3267" y="64644"/>
                    <a:pt x="3047" y="64432"/>
                    <a:pt x="2867" y="63858"/>
                  </a:cubicBezTo>
                  <a:cubicBezTo>
                    <a:pt x="2723" y="63396"/>
                    <a:pt x="2694" y="62862"/>
                    <a:pt x="2602" y="62359"/>
                  </a:cubicBezTo>
                  <a:cubicBezTo>
                    <a:pt x="3318" y="62004"/>
                    <a:pt x="3944" y="61513"/>
                    <a:pt x="4522" y="60956"/>
                  </a:cubicBezTo>
                  <a:lnTo>
                    <a:pt x="4522" y="60956"/>
                  </a:lnTo>
                  <a:cubicBezTo>
                    <a:pt x="3907" y="61681"/>
                    <a:pt x="3321" y="62437"/>
                    <a:pt x="2812" y="63263"/>
                  </a:cubicBezTo>
                  <a:cubicBezTo>
                    <a:pt x="2768" y="63337"/>
                    <a:pt x="2831" y="63401"/>
                    <a:pt x="2898" y="63401"/>
                  </a:cubicBezTo>
                  <a:cubicBezTo>
                    <a:pt x="2927" y="63401"/>
                    <a:pt x="2958" y="63388"/>
                    <a:pt x="2980" y="63358"/>
                  </a:cubicBezTo>
                  <a:cubicBezTo>
                    <a:pt x="5468" y="59845"/>
                    <a:pt x="8754" y="56897"/>
                    <a:pt x="11563" y="53635"/>
                  </a:cubicBezTo>
                  <a:cubicBezTo>
                    <a:pt x="14511" y="50214"/>
                    <a:pt x="17556" y="46876"/>
                    <a:pt x="20539" y="43484"/>
                  </a:cubicBezTo>
                  <a:cubicBezTo>
                    <a:pt x="21454" y="42442"/>
                    <a:pt x="22383" y="41414"/>
                    <a:pt x="23310" y="40383"/>
                  </a:cubicBezTo>
                  <a:close/>
                  <a:moveTo>
                    <a:pt x="10503" y="62524"/>
                  </a:moveTo>
                  <a:cubicBezTo>
                    <a:pt x="10570" y="62602"/>
                    <a:pt x="10636" y="62680"/>
                    <a:pt x="10703" y="62755"/>
                  </a:cubicBezTo>
                  <a:cubicBezTo>
                    <a:pt x="10036" y="63433"/>
                    <a:pt x="9392" y="64135"/>
                    <a:pt x="8742" y="64833"/>
                  </a:cubicBezTo>
                  <a:cubicBezTo>
                    <a:pt x="8815" y="64735"/>
                    <a:pt x="8881" y="64634"/>
                    <a:pt x="8950" y="64539"/>
                  </a:cubicBezTo>
                  <a:cubicBezTo>
                    <a:pt x="9444" y="63849"/>
                    <a:pt x="9966" y="63182"/>
                    <a:pt x="10503" y="62524"/>
                  </a:cubicBezTo>
                  <a:close/>
                  <a:moveTo>
                    <a:pt x="11657" y="64457"/>
                  </a:moveTo>
                  <a:cubicBezTo>
                    <a:pt x="11781" y="64457"/>
                    <a:pt x="11263" y="65140"/>
                    <a:pt x="11240" y="65263"/>
                  </a:cubicBezTo>
                  <a:lnTo>
                    <a:pt x="11240" y="65263"/>
                  </a:lnTo>
                  <a:cubicBezTo>
                    <a:pt x="11246" y="65227"/>
                    <a:pt x="11218" y="65204"/>
                    <a:pt x="11192" y="65204"/>
                  </a:cubicBezTo>
                  <a:cubicBezTo>
                    <a:pt x="11174" y="65204"/>
                    <a:pt x="11158" y="65214"/>
                    <a:pt x="11153" y="65238"/>
                  </a:cubicBezTo>
                  <a:lnTo>
                    <a:pt x="11150" y="65240"/>
                  </a:lnTo>
                  <a:lnTo>
                    <a:pt x="11110" y="65391"/>
                  </a:lnTo>
                  <a:cubicBezTo>
                    <a:pt x="11107" y="65399"/>
                    <a:pt x="11113" y="65405"/>
                    <a:pt x="11115" y="65414"/>
                  </a:cubicBezTo>
                  <a:cubicBezTo>
                    <a:pt x="11076" y="65412"/>
                    <a:pt x="11036" y="65410"/>
                    <a:pt x="10997" y="65410"/>
                  </a:cubicBezTo>
                  <a:cubicBezTo>
                    <a:pt x="10872" y="65410"/>
                    <a:pt x="10747" y="65421"/>
                    <a:pt x="10622" y="65445"/>
                  </a:cubicBezTo>
                  <a:cubicBezTo>
                    <a:pt x="10547" y="65460"/>
                    <a:pt x="10472" y="65486"/>
                    <a:pt x="10402" y="65520"/>
                  </a:cubicBezTo>
                  <a:cubicBezTo>
                    <a:pt x="10674" y="65278"/>
                    <a:pt x="10942" y="65030"/>
                    <a:pt x="11214" y="64787"/>
                  </a:cubicBezTo>
                  <a:cubicBezTo>
                    <a:pt x="11482" y="64548"/>
                    <a:pt x="11612" y="64457"/>
                    <a:pt x="11657" y="64457"/>
                  </a:cubicBezTo>
                  <a:close/>
                  <a:moveTo>
                    <a:pt x="11840" y="64623"/>
                  </a:moveTo>
                  <a:lnTo>
                    <a:pt x="11840" y="64623"/>
                  </a:lnTo>
                  <a:cubicBezTo>
                    <a:pt x="11970" y="65112"/>
                    <a:pt x="12015" y="65608"/>
                    <a:pt x="11771" y="65608"/>
                  </a:cubicBezTo>
                  <a:cubicBezTo>
                    <a:pt x="11728" y="65608"/>
                    <a:pt x="11675" y="65593"/>
                    <a:pt x="11612" y="65558"/>
                  </a:cubicBezTo>
                  <a:cubicBezTo>
                    <a:pt x="11494" y="65497"/>
                    <a:pt x="11370" y="65454"/>
                    <a:pt x="11237" y="65434"/>
                  </a:cubicBezTo>
                  <a:cubicBezTo>
                    <a:pt x="11465" y="65353"/>
                    <a:pt x="11684" y="64960"/>
                    <a:pt x="11840" y="64623"/>
                  </a:cubicBezTo>
                  <a:close/>
                  <a:moveTo>
                    <a:pt x="11439" y="63676"/>
                  </a:moveTo>
                  <a:cubicBezTo>
                    <a:pt x="11456" y="63699"/>
                    <a:pt x="11476" y="63719"/>
                    <a:pt x="11494" y="63742"/>
                  </a:cubicBezTo>
                  <a:lnTo>
                    <a:pt x="11494" y="63745"/>
                  </a:lnTo>
                  <a:cubicBezTo>
                    <a:pt x="11560" y="63837"/>
                    <a:pt x="11644" y="64016"/>
                    <a:pt x="11719" y="64224"/>
                  </a:cubicBezTo>
                  <a:cubicBezTo>
                    <a:pt x="11081" y="64631"/>
                    <a:pt x="10555" y="65134"/>
                    <a:pt x="9987" y="65645"/>
                  </a:cubicBezTo>
                  <a:cubicBezTo>
                    <a:pt x="10541" y="65145"/>
                    <a:pt x="11012" y="64334"/>
                    <a:pt x="11439" y="63676"/>
                  </a:cubicBezTo>
                  <a:close/>
                  <a:moveTo>
                    <a:pt x="9306" y="61069"/>
                  </a:moveTo>
                  <a:cubicBezTo>
                    <a:pt x="8924" y="61454"/>
                    <a:pt x="8318" y="62341"/>
                    <a:pt x="7946" y="63023"/>
                  </a:cubicBezTo>
                  <a:cubicBezTo>
                    <a:pt x="7892" y="63118"/>
                    <a:pt x="7971" y="63247"/>
                    <a:pt x="8069" y="63247"/>
                  </a:cubicBezTo>
                  <a:cubicBezTo>
                    <a:pt x="8093" y="63247"/>
                    <a:pt x="8118" y="63240"/>
                    <a:pt x="8142" y="63222"/>
                  </a:cubicBezTo>
                  <a:cubicBezTo>
                    <a:pt x="8448" y="62997"/>
                    <a:pt x="8627" y="62862"/>
                    <a:pt x="8921" y="62625"/>
                  </a:cubicBezTo>
                  <a:cubicBezTo>
                    <a:pt x="9083" y="62492"/>
                    <a:pt x="9236" y="62348"/>
                    <a:pt x="9389" y="62209"/>
                  </a:cubicBezTo>
                  <a:lnTo>
                    <a:pt x="9389" y="62209"/>
                  </a:lnTo>
                  <a:cubicBezTo>
                    <a:pt x="8910" y="62890"/>
                    <a:pt x="8393" y="63528"/>
                    <a:pt x="8052" y="64317"/>
                  </a:cubicBezTo>
                  <a:cubicBezTo>
                    <a:pt x="8005" y="64428"/>
                    <a:pt x="8082" y="64531"/>
                    <a:pt x="8177" y="64531"/>
                  </a:cubicBezTo>
                  <a:cubicBezTo>
                    <a:pt x="8210" y="64531"/>
                    <a:pt x="8245" y="64519"/>
                    <a:pt x="8278" y="64490"/>
                  </a:cubicBezTo>
                  <a:cubicBezTo>
                    <a:pt x="8633" y="64184"/>
                    <a:pt x="8988" y="63875"/>
                    <a:pt x="9337" y="63563"/>
                  </a:cubicBezTo>
                  <a:lnTo>
                    <a:pt x="9337" y="63563"/>
                  </a:lnTo>
                  <a:cubicBezTo>
                    <a:pt x="8780" y="64305"/>
                    <a:pt x="8246" y="65059"/>
                    <a:pt x="7720" y="65821"/>
                  </a:cubicBezTo>
                  <a:cubicBezTo>
                    <a:pt x="7769" y="65544"/>
                    <a:pt x="7844" y="65261"/>
                    <a:pt x="7896" y="65009"/>
                  </a:cubicBezTo>
                  <a:cubicBezTo>
                    <a:pt x="7995" y="64519"/>
                    <a:pt x="8119" y="63921"/>
                    <a:pt x="7977" y="63433"/>
                  </a:cubicBezTo>
                  <a:cubicBezTo>
                    <a:pt x="7911" y="63200"/>
                    <a:pt x="7773" y="62952"/>
                    <a:pt x="7592" y="62710"/>
                  </a:cubicBezTo>
                  <a:lnTo>
                    <a:pt x="7592" y="62710"/>
                  </a:lnTo>
                  <a:cubicBezTo>
                    <a:pt x="8209" y="62208"/>
                    <a:pt x="8743" y="61634"/>
                    <a:pt x="9306" y="61069"/>
                  </a:cubicBezTo>
                  <a:close/>
                  <a:moveTo>
                    <a:pt x="43848" y="29704"/>
                  </a:moveTo>
                  <a:lnTo>
                    <a:pt x="43848" y="29704"/>
                  </a:lnTo>
                  <a:cubicBezTo>
                    <a:pt x="37843" y="36737"/>
                    <a:pt x="32248" y="44113"/>
                    <a:pt x="26549" y="51400"/>
                  </a:cubicBezTo>
                  <a:cubicBezTo>
                    <a:pt x="24352" y="54215"/>
                    <a:pt x="22132" y="57010"/>
                    <a:pt x="19924" y="59816"/>
                  </a:cubicBezTo>
                  <a:cubicBezTo>
                    <a:pt x="19003" y="60985"/>
                    <a:pt x="18085" y="62157"/>
                    <a:pt x="17172" y="63332"/>
                  </a:cubicBezTo>
                  <a:cubicBezTo>
                    <a:pt x="16814" y="63771"/>
                    <a:pt x="16462" y="64218"/>
                    <a:pt x="16116" y="64672"/>
                  </a:cubicBezTo>
                  <a:cubicBezTo>
                    <a:pt x="16070" y="64602"/>
                    <a:pt x="16029" y="64542"/>
                    <a:pt x="15997" y="64498"/>
                  </a:cubicBezTo>
                  <a:cubicBezTo>
                    <a:pt x="15959" y="64445"/>
                    <a:pt x="15903" y="64419"/>
                    <a:pt x="15849" y="64419"/>
                  </a:cubicBezTo>
                  <a:cubicBezTo>
                    <a:pt x="15783" y="64419"/>
                    <a:pt x="15718" y="64459"/>
                    <a:pt x="15691" y="64539"/>
                  </a:cubicBezTo>
                  <a:cubicBezTo>
                    <a:pt x="15328" y="65578"/>
                    <a:pt x="14942" y="65975"/>
                    <a:pt x="14554" y="65975"/>
                  </a:cubicBezTo>
                  <a:cubicBezTo>
                    <a:pt x="13715" y="65975"/>
                    <a:pt x="12864" y="64113"/>
                    <a:pt x="12198" y="62890"/>
                  </a:cubicBezTo>
                  <a:cubicBezTo>
                    <a:pt x="12207" y="62888"/>
                    <a:pt x="12218" y="62890"/>
                    <a:pt x="12230" y="62885"/>
                  </a:cubicBezTo>
                  <a:cubicBezTo>
                    <a:pt x="13298" y="62183"/>
                    <a:pt x="14314" y="61415"/>
                    <a:pt x="15279" y="60581"/>
                  </a:cubicBezTo>
                  <a:lnTo>
                    <a:pt x="15279" y="60581"/>
                  </a:lnTo>
                  <a:cubicBezTo>
                    <a:pt x="14467" y="61643"/>
                    <a:pt x="13653" y="62706"/>
                    <a:pt x="12825" y="63754"/>
                  </a:cubicBezTo>
                  <a:cubicBezTo>
                    <a:pt x="12743" y="63855"/>
                    <a:pt x="12824" y="63988"/>
                    <a:pt x="12923" y="63988"/>
                  </a:cubicBezTo>
                  <a:cubicBezTo>
                    <a:pt x="12953" y="63988"/>
                    <a:pt x="12986" y="63975"/>
                    <a:pt x="13015" y="63944"/>
                  </a:cubicBezTo>
                  <a:cubicBezTo>
                    <a:pt x="22245" y="54385"/>
                    <a:pt x="30337" y="43833"/>
                    <a:pt x="39232" y="33974"/>
                  </a:cubicBezTo>
                  <a:cubicBezTo>
                    <a:pt x="40248" y="32848"/>
                    <a:pt x="41270" y="31731"/>
                    <a:pt x="42301" y="30619"/>
                  </a:cubicBezTo>
                  <a:lnTo>
                    <a:pt x="42301" y="30619"/>
                  </a:lnTo>
                  <a:cubicBezTo>
                    <a:pt x="39934" y="33469"/>
                    <a:pt x="37584" y="36333"/>
                    <a:pt x="35156" y="39125"/>
                  </a:cubicBezTo>
                  <a:cubicBezTo>
                    <a:pt x="31082" y="43807"/>
                    <a:pt x="27248" y="48660"/>
                    <a:pt x="23284" y="53433"/>
                  </a:cubicBezTo>
                  <a:cubicBezTo>
                    <a:pt x="20443" y="56851"/>
                    <a:pt x="16586" y="60159"/>
                    <a:pt x="14932" y="64348"/>
                  </a:cubicBezTo>
                  <a:cubicBezTo>
                    <a:pt x="14890" y="64452"/>
                    <a:pt x="14987" y="64532"/>
                    <a:pt x="15080" y="64532"/>
                  </a:cubicBezTo>
                  <a:cubicBezTo>
                    <a:pt x="15117" y="64532"/>
                    <a:pt x="15153" y="64520"/>
                    <a:pt x="15180" y="64493"/>
                  </a:cubicBezTo>
                  <a:cubicBezTo>
                    <a:pt x="22539" y="57333"/>
                    <a:pt x="28579" y="48401"/>
                    <a:pt x="34942" y="40352"/>
                  </a:cubicBezTo>
                  <a:cubicBezTo>
                    <a:pt x="37812" y="36720"/>
                    <a:pt x="40800" y="33186"/>
                    <a:pt x="43848" y="29704"/>
                  </a:cubicBezTo>
                  <a:close/>
                  <a:moveTo>
                    <a:pt x="10887" y="62986"/>
                  </a:moveTo>
                  <a:cubicBezTo>
                    <a:pt x="11029" y="63150"/>
                    <a:pt x="11162" y="63318"/>
                    <a:pt x="11294" y="63491"/>
                  </a:cubicBezTo>
                  <a:lnTo>
                    <a:pt x="11292" y="63491"/>
                  </a:lnTo>
                  <a:cubicBezTo>
                    <a:pt x="10249" y="64366"/>
                    <a:pt x="9470" y="65468"/>
                    <a:pt x="8558" y="66470"/>
                  </a:cubicBezTo>
                  <a:cubicBezTo>
                    <a:pt x="8806" y="66095"/>
                    <a:pt x="9054" y="65723"/>
                    <a:pt x="9305" y="65353"/>
                  </a:cubicBezTo>
                  <a:cubicBezTo>
                    <a:pt x="9839" y="64568"/>
                    <a:pt x="10368" y="63780"/>
                    <a:pt x="10887" y="62986"/>
                  </a:cubicBezTo>
                  <a:close/>
                  <a:moveTo>
                    <a:pt x="58961" y="15873"/>
                  </a:moveTo>
                  <a:cubicBezTo>
                    <a:pt x="59031" y="15873"/>
                    <a:pt x="58588" y="16499"/>
                    <a:pt x="57155" y="18318"/>
                  </a:cubicBezTo>
                  <a:cubicBezTo>
                    <a:pt x="54351" y="21881"/>
                    <a:pt x="51210" y="25221"/>
                    <a:pt x="48277" y="28679"/>
                  </a:cubicBezTo>
                  <a:cubicBezTo>
                    <a:pt x="43040" y="34855"/>
                    <a:pt x="38031" y="41192"/>
                    <a:pt x="32979" y="47517"/>
                  </a:cubicBezTo>
                  <a:cubicBezTo>
                    <a:pt x="28169" y="53539"/>
                    <a:pt x="22848" y="59134"/>
                    <a:pt x="18939" y="65821"/>
                  </a:cubicBezTo>
                  <a:cubicBezTo>
                    <a:pt x="18881" y="65922"/>
                    <a:pt x="18971" y="66034"/>
                    <a:pt x="19066" y="66043"/>
                  </a:cubicBezTo>
                  <a:cubicBezTo>
                    <a:pt x="18794" y="66431"/>
                    <a:pt x="18503" y="66584"/>
                    <a:pt x="18213" y="66584"/>
                  </a:cubicBezTo>
                  <a:cubicBezTo>
                    <a:pt x="17471" y="66584"/>
                    <a:pt x="16730" y="65580"/>
                    <a:pt x="16292" y="64934"/>
                  </a:cubicBezTo>
                  <a:lnTo>
                    <a:pt x="16292" y="64932"/>
                  </a:lnTo>
                  <a:cubicBezTo>
                    <a:pt x="17164" y="63808"/>
                    <a:pt x="18036" y="62683"/>
                    <a:pt x="18905" y="61557"/>
                  </a:cubicBezTo>
                  <a:cubicBezTo>
                    <a:pt x="19251" y="61202"/>
                    <a:pt x="19592" y="60846"/>
                    <a:pt x="19906" y="60491"/>
                  </a:cubicBezTo>
                  <a:cubicBezTo>
                    <a:pt x="23293" y="56657"/>
                    <a:pt x="26665" y="52844"/>
                    <a:pt x="29973" y="48958"/>
                  </a:cubicBezTo>
                  <a:lnTo>
                    <a:pt x="29973" y="48958"/>
                  </a:lnTo>
                  <a:lnTo>
                    <a:pt x="29223" y="49939"/>
                  </a:lnTo>
                  <a:cubicBezTo>
                    <a:pt x="28466" y="50930"/>
                    <a:pt x="27739" y="51943"/>
                    <a:pt x="27003" y="52950"/>
                  </a:cubicBezTo>
                  <a:cubicBezTo>
                    <a:pt x="27840" y="51975"/>
                    <a:pt x="28686" y="51005"/>
                    <a:pt x="29540" y="50037"/>
                  </a:cubicBezTo>
                  <a:cubicBezTo>
                    <a:pt x="31968" y="46868"/>
                    <a:pt x="34471" y="43755"/>
                    <a:pt x="36974" y="40640"/>
                  </a:cubicBezTo>
                  <a:lnTo>
                    <a:pt x="37073" y="40519"/>
                  </a:lnTo>
                  <a:cubicBezTo>
                    <a:pt x="39039" y="38224"/>
                    <a:pt x="41028" y="35946"/>
                    <a:pt x="43023" y="33674"/>
                  </a:cubicBezTo>
                  <a:lnTo>
                    <a:pt x="43023" y="33674"/>
                  </a:lnTo>
                  <a:cubicBezTo>
                    <a:pt x="41031" y="36059"/>
                    <a:pt x="39053" y="38452"/>
                    <a:pt x="37090" y="40857"/>
                  </a:cubicBezTo>
                  <a:cubicBezTo>
                    <a:pt x="34919" y="43516"/>
                    <a:pt x="32780" y="46204"/>
                    <a:pt x="30591" y="48848"/>
                  </a:cubicBezTo>
                  <a:cubicBezTo>
                    <a:pt x="32872" y="46264"/>
                    <a:pt x="35156" y="43689"/>
                    <a:pt x="37295" y="41062"/>
                  </a:cubicBezTo>
                  <a:cubicBezTo>
                    <a:pt x="42385" y="34809"/>
                    <a:pt x="47613" y="28671"/>
                    <a:pt x="52905" y="22588"/>
                  </a:cubicBezTo>
                  <a:cubicBezTo>
                    <a:pt x="54037" y="21286"/>
                    <a:pt x="55183" y="19998"/>
                    <a:pt x="56329" y="18711"/>
                  </a:cubicBezTo>
                  <a:cubicBezTo>
                    <a:pt x="56933" y="18033"/>
                    <a:pt x="58832" y="15873"/>
                    <a:pt x="58961" y="15873"/>
                  </a:cubicBezTo>
                  <a:close/>
                  <a:moveTo>
                    <a:pt x="10598" y="63243"/>
                  </a:moveTo>
                  <a:cubicBezTo>
                    <a:pt x="9668" y="64201"/>
                    <a:pt x="8787" y="65610"/>
                    <a:pt x="7974" y="66872"/>
                  </a:cubicBezTo>
                  <a:cubicBezTo>
                    <a:pt x="7862" y="66713"/>
                    <a:pt x="7761" y="66549"/>
                    <a:pt x="7672" y="66380"/>
                  </a:cubicBezTo>
                  <a:lnTo>
                    <a:pt x="7672" y="66380"/>
                  </a:lnTo>
                  <a:cubicBezTo>
                    <a:pt x="8634" y="65323"/>
                    <a:pt x="9602" y="64269"/>
                    <a:pt x="10598" y="63243"/>
                  </a:cubicBezTo>
                  <a:close/>
                  <a:moveTo>
                    <a:pt x="11047" y="63873"/>
                  </a:moveTo>
                  <a:lnTo>
                    <a:pt x="11047" y="63873"/>
                  </a:lnTo>
                  <a:cubicBezTo>
                    <a:pt x="11057" y="63873"/>
                    <a:pt x="10983" y="63989"/>
                    <a:pt x="10757" y="64311"/>
                  </a:cubicBezTo>
                  <a:cubicBezTo>
                    <a:pt x="10371" y="64859"/>
                    <a:pt x="9969" y="65393"/>
                    <a:pt x="9603" y="65956"/>
                  </a:cubicBezTo>
                  <a:cubicBezTo>
                    <a:pt x="9553" y="66032"/>
                    <a:pt x="9619" y="66098"/>
                    <a:pt x="9689" y="66098"/>
                  </a:cubicBezTo>
                  <a:cubicBezTo>
                    <a:pt x="9712" y="66098"/>
                    <a:pt x="9736" y="66091"/>
                    <a:pt x="9756" y="66075"/>
                  </a:cubicBezTo>
                  <a:cubicBezTo>
                    <a:pt x="9839" y="66011"/>
                    <a:pt x="9912" y="65942"/>
                    <a:pt x="9990" y="65876"/>
                  </a:cubicBezTo>
                  <a:lnTo>
                    <a:pt x="9990" y="65876"/>
                  </a:lnTo>
                  <a:cubicBezTo>
                    <a:pt x="9718" y="66196"/>
                    <a:pt x="9513" y="66618"/>
                    <a:pt x="9343" y="66886"/>
                  </a:cubicBezTo>
                  <a:lnTo>
                    <a:pt x="9343" y="66889"/>
                  </a:lnTo>
                  <a:cubicBezTo>
                    <a:pt x="9143" y="67234"/>
                    <a:pt x="8931" y="67404"/>
                    <a:pt x="8706" y="67404"/>
                  </a:cubicBezTo>
                  <a:cubicBezTo>
                    <a:pt x="8547" y="67404"/>
                    <a:pt x="8381" y="67319"/>
                    <a:pt x="8208" y="67149"/>
                  </a:cubicBezTo>
                  <a:cubicBezTo>
                    <a:pt x="9048" y="66387"/>
                    <a:pt x="9712" y="65468"/>
                    <a:pt x="10446" y="64605"/>
                  </a:cubicBezTo>
                  <a:cubicBezTo>
                    <a:pt x="10589" y="64436"/>
                    <a:pt x="11024" y="63873"/>
                    <a:pt x="11047" y="63873"/>
                  </a:cubicBezTo>
                  <a:close/>
                  <a:moveTo>
                    <a:pt x="51544" y="0"/>
                  </a:moveTo>
                  <a:cubicBezTo>
                    <a:pt x="51532" y="0"/>
                    <a:pt x="51520" y="1"/>
                    <a:pt x="51508" y="3"/>
                  </a:cubicBezTo>
                  <a:cubicBezTo>
                    <a:pt x="45670" y="863"/>
                    <a:pt x="40863" y="4740"/>
                    <a:pt x="38597" y="10125"/>
                  </a:cubicBezTo>
                  <a:cubicBezTo>
                    <a:pt x="37809" y="12001"/>
                    <a:pt x="37656" y="13439"/>
                    <a:pt x="37939" y="14675"/>
                  </a:cubicBezTo>
                  <a:cubicBezTo>
                    <a:pt x="37901" y="14724"/>
                    <a:pt x="37858" y="14770"/>
                    <a:pt x="37820" y="14819"/>
                  </a:cubicBezTo>
                  <a:cubicBezTo>
                    <a:pt x="37739" y="14922"/>
                    <a:pt x="37806" y="15060"/>
                    <a:pt x="37917" y="15060"/>
                  </a:cubicBezTo>
                  <a:cubicBezTo>
                    <a:pt x="37940" y="15060"/>
                    <a:pt x="37965" y="15055"/>
                    <a:pt x="37991" y="15041"/>
                  </a:cubicBezTo>
                  <a:cubicBezTo>
                    <a:pt x="38002" y="15035"/>
                    <a:pt x="38014" y="15030"/>
                    <a:pt x="38025" y="15024"/>
                  </a:cubicBezTo>
                  <a:cubicBezTo>
                    <a:pt x="38467" y="16459"/>
                    <a:pt x="39524" y="17634"/>
                    <a:pt x="40895" y="18927"/>
                  </a:cubicBezTo>
                  <a:cubicBezTo>
                    <a:pt x="40906" y="18996"/>
                    <a:pt x="40964" y="19048"/>
                    <a:pt x="41033" y="19057"/>
                  </a:cubicBezTo>
                  <a:cubicBezTo>
                    <a:pt x="41172" y="19187"/>
                    <a:pt x="41316" y="19320"/>
                    <a:pt x="41461" y="19453"/>
                  </a:cubicBezTo>
                  <a:lnTo>
                    <a:pt x="41443" y="19476"/>
                  </a:lnTo>
                  <a:cubicBezTo>
                    <a:pt x="41360" y="19588"/>
                    <a:pt x="41477" y="19713"/>
                    <a:pt x="41594" y="19713"/>
                  </a:cubicBezTo>
                  <a:cubicBezTo>
                    <a:pt x="41618" y="19713"/>
                    <a:pt x="41643" y="19708"/>
                    <a:pt x="41666" y="19695"/>
                  </a:cubicBezTo>
                  <a:lnTo>
                    <a:pt x="41700" y="19675"/>
                  </a:lnTo>
                  <a:cubicBezTo>
                    <a:pt x="42102" y="20041"/>
                    <a:pt x="42520" y="20423"/>
                    <a:pt x="42956" y="20830"/>
                  </a:cubicBezTo>
                  <a:cubicBezTo>
                    <a:pt x="42973" y="20846"/>
                    <a:pt x="42992" y="20853"/>
                    <a:pt x="43011" y="20853"/>
                  </a:cubicBezTo>
                  <a:cubicBezTo>
                    <a:pt x="43074" y="20853"/>
                    <a:pt x="43130" y="20772"/>
                    <a:pt x="43072" y="20711"/>
                  </a:cubicBezTo>
                  <a:cubicBezTo>
                    <a:pt x="42702" y="20333"/>
                    <a:pt x="42292" y="19958"/>
                    <a:pt x="41871" y="19574"/>
                  </a:cubicBezTo>
                  <a:cubicBezTo>
                    <a:pt x="42528" y="19185"/>
                    <a:pt x="43050" y="18782"/>
                    <a:pt x="43210" y="18782"/>
                  </a:cubicBezTo>
                  <a:cubicBezTo>
                    <a:pt x="43351" y="18782"/>
                    <a:pt x="43210" y="19097"/>
                    <a:pt x="42630" y="20013"/>
                  </a:cubicBezTo>
                  <a:cubicBezTo>
                    <a:pt x="42554" y="20134"/>
                    <a:pt x="42661" y="20248"/>
                    <a:pt x="42777" y="20248"/>
                  </a:cubicBezTo>
                  <a:cubicBezTo>
                    <a:pt x="42801" y="20248"/>
                    <a:pt x="42826" y="20243"/>
                    <a:pt x="42849" y="20232"/>
                  </a:cubicBezTo>
                  <a:cubicBezTo>
                    <a:pt x="43877" y="19756"/>
                    <a:pt x="44340" y="19479"/>
                    <a:pt x="44403" y="19479"/>
                  </a:cubicBezTo>
                  <a:cubicBezTo>
                    <a:pt x="44484" y="19479"/>
                    <a:pt x="43912" y="19931"/>
                    <a:pt x="43028" y="21003"/>
                  </a:cubicBezTo>
                  <a:cubicBezTo>
                    <a:pt x="42973" y="21069"/>
                    <a:pt x="43031" y="21156"/>
                    <a:pt x="43095" y="21156"/>
                  </a:cubicBezTo>
                  <a:cubicBezTo>
                    <a:pt x="43116" y="21156"/>
                    <a:pt x="43137" y="21148"/>
                    <a:pt x="43155" y="21127"/>
                  </a:cubicBezTo>
                  <a:cubicBezTo>
                    <a:pt x="43860" y="20356"/>
                    <a:pt x="44561" y="19582"/>
                    <a:pt x="45263" y="18809"/>
                  </a:cubicBezTo>
                  <a:cubicBezTo>
                    <a:pt x="45448" y="18910"/>
                    <a:pt x="45632" y="19014"/>
                    <a:pt x="45820" y="19103"/>
                  </a:cubicBezTo>
                  <a:cubicBezTo>
                    <a:pt x="42353" y="22085"/>
                    <a:pt x="39524" y="25740"/>
                    <a:pt x="36596" y="29274"/>
                  </a:cubicBezTo>
                  <a:cubicBezTo>
                    <a:pt x="37751" y="27952"/>
                    <a:pt x="38917" y="26641"/>
                    <a:pt x="40092" y="25339"/>
                  </a:cubicBezTo>
                  <a:lnTo>
                    <a:pt x="40092" y="25339"/>
                  </a:lnTo>
                  <a:cubicBezTo>
                    <a:pt x="39373" y="26162"/>
                    <a:pt x="38660" y="26988"/>
                    <a:pt x="37950" y="27819"/>
                  </a:cubicBezTo>
                  <a:cubicBezTo>
                    <a:pt x="34610" y="31722"/>
                    <a:pt x="31397" y="35738"/>
                    <a:pt x="28111" y="39685"/>
                  </a:cubicBezTo>
                  <a:cubicBezTo>
                    <a:pt x="24855" y="43594"/>
                    <a:pt x="21159" y="47075"/>
                    <a:pt x="17527" y="50609"/>
                  </a:cubicBezTo>
                  <a:cubicBezTo>
                    <a:pt x="20007" y="47996"/>
                    <a:pt x="22378" y="45239"/>
                    <a:pt x="24800" y="42621"/>
                  </a:cubicBezTo>
                  <a:cubicBezTo>
                    <a:pt x="27441" y="39760"/>
                    <a:pt x="30008" y="36821"/>
                    <a:pt x="32569" y="33876"/>
                  </a:cubicBezTo>
                  <a:lnTo>
                    <a:pt x="32569" y="33876"/>
                  </a:lnTo>
                  <a:cubicBezTo>
                    <a:pt x="28357" y="38507"/>
                    <a:pt x="24052" y="43054"/>
                    <a:pt x="19797" y="47638"/>
                  </a:cubicBezTo>
                  <a:cubicBezTo>
                    <a:pt x="17285" y="50343"/>
                    <a:pt x="14666" y="52875"/>
                    <a:pt x="12048" y="55433"/>
                  </a:cubicBezTo>
                  <a:cubicBezTo>
                    <a:pt x="12778" y="54587"/>
                    <a:pt x="13509" y="53736"/>
                    <a:pt x="14216" y="52858"/>
                  </a:cubicBezTo>
                  <a:cubicBezTo>
                    <a:pt x="18076" y="48715"/>
                    <a:pt x="21916" y="44552"/>
                    <a:pt x="25738" y="40372"/>
                  </a:cubicBezTo>
                  <a:cubicBezTo>
                    <a:pt x="27820" y="38085"/>
                    <a:pt x="29731" y="35657"/>
                    <a:pt x="31639" y="33226"/>
                  </a:cubicBezTo>
                  <a:cubicBezTo>
                    <a:pt x="32673" y="32170"/>
                    <a:pt x="33686" y="31096"/>
                    <a:pt x="34656" y="29999"/>
                  </a:cubicBezTo>
                  <a:cubicBezTo>
                    <a:pt x="36983" y="27657"/>
                    <a:pt x="39197" y="25250"/>
                    <a:pt x="41059" y="22648"/>
                  </a:cubicBezTo>
                  <a:cubicBezTo>
                    <a:pt x="41136" y="22543"/>
                    <a:pt x="41035" y="22440"/>
                    <a:pt x="40932" y="22440"/>
                  </a:cubicBezTo>
                  <a:cubicBezTo>
                    <a:pt x="40899" y="22440"/>
                    <a:pt x="40865" y="22451"/>
                    <a:pt x="40837" y="22475"/>
                  </a:cubicBezTo>
                  <a:cubicBezTo>
                    <a:pt x="40294" y="22952"/>
                    <a:pt x="39781" y="23457"/>
                    <a:pt x="39264" y="23959"/>
                  </a:cubicBezTo>
                  <a:cubicBezTo>
                    <a:pt x="39555" y="23491"/>
                    <a:pt x="39832" y="23021"/>
                    <a:pt x="40095" y="22545"/>
                  </a:cubicBezTo>
                  <a:cubicBezTo>
                    <a:pt x="40160" y="22428"/>
                    <a:pt x="40068" y="22324"/>
                    <a:pt x="39964" y="22324"/>
                  </a:cubicBezTo>
                  <a:cubicBezTo>
                    <a:pt x="39929" y="22324"/>
                    <a:pt x="39893" y="22336"/>
                    <a:pt x="39861" y="22363"/>
                  </a:cubicBezTo>
                  <a:cubicBezTo>
                    <a:pt x="39134" y="22969"/>
                    <a:pt x="38427" y="23590"/>
                    <a:pt x="37725" y="24225"/>
                  </a:cubicBezTo>
                  <a:cubicBezTo>
                    <a:pt x="38256" y="23604"/>
                    <a:pt x="38802" y="22992"/>
                    <a:pt x="39324" y="22366"/>
                  </a:cubicBezTo>
                  <a:cubicBezTo>
                    <a:pt x="39422" y="22248"/>
                    <a:pt x="39327" y="22098"/>
                    <a:pt x="39209" y="22098"/>
                  </a:cubicBezTo>
                  <a:cubicBezTo>
                    <a:pt x="39174" y="22098"/>
                    <a:pt x="39137" y="22111"/>
                    <a:pt x="39102" y="22143"/>
                  </a:cubicBezTo>
                  <a:cubicBezTo>
                    <a:pt x="37711" y="23437"/>
                    <a:pt x="36319" y="24727"/>
                    <a:pt x="34925" y="26015"/>
                  </a:cubicBezTo>
                  <a:cubicBezTo>
                    <a:pt x="36097" y="24793"/>
                    <a:pt x="37266" y="23567"/>
                    <a:pt x="38461" y="22363"/>
                  </a:cubicBezTo>
                  <a:cubicBezTo>
                    <a:pt x="38568" y="22253"/>
                    <a:pt x="38464" y="22101"/>
                    <a:pt x="38346" y="22101"/>
                  </a:cubicBezTo>
                  <a:cubicBezTo>
                    <a:pt x="38312" y="22101"/>
                    <a:pt x="38276" y="22115"/>
                    <a:pt x="38245" y="22146"/>
                  </a:cubicBezTo>
                  <a:cubicBezTo>
                    <a:pt x="36354" y="24043"/>
                    <a:pt x="34489" y="25969"/>
                    <a:pt x="32653" y="27920"/>
                  </a:cubicBezTo>
                  <a:cubicBezTo>
                    <a:pt x="34359" y="26012"/>
                    <a:pt x="36053" y="24095"/>
                    <a:pt x="37705" y="22146"/>
                  </a:cubicBezTo>
                  <a:cubicBezTo>
                    <a:pt x="37802" y="22044"/>
                    <a:pt x="37725" y="21881"/>
                    <a:pt x="37595" y="21881"/>
                  </a:cubicBezTo>
                  <a:cubicBezTo>
                    <a:pt x="37582" y="21881"/>
                    <a:pt x="37568" y="21883"/>
                    <a:pt x="37555" y="21886"/>
                  </a:cubicBezTo>
                  <a:cubicBezTo>
                    <a:pt x="37146" y="21974"/>
                    <a:pt x="36679" y="22165"/>
                    <a:pt x="36457" y="22165"/>
                  </a:cubicBezTo>
                  <a:cubicBezTo>
                    <a:pt x="36285" y="22165"/>
                    <a:pt x="36261" y="22051"/>
                    <a:pt x="36524" y="21687"/>
                  </a:cubicBezTo>
                  <a:cubicBezTo>
                    <a:pt x="36582" y="21684"/>
                    <a:pt x="36642" y="21683"/>
                    <a:pt x="36703" y="21683"/>
                  </a:cubicBezTo>
                  <a:cubicBezTo>
                    <a:pt x="37627" y="21683"/>
                    <a:pt x="38824" y="22014"/>
                    <a:pt x="39734" y="22163"/>
                  </a:cubicBezTo>
                  <a:cubicBezTo>
                    <a:pt x="40128" y="22228"/>
                    <a:pt x="40556" y="22279"/>
                    <a:pt x="40983" y="22279"/>
                  </a:cubicBezTo>
                  <a:cubicBezTo>
                    <a:pt x="41775" y="22279"/>
                    <a:pt x="42562" y="22105"/>
                    <a:pt x="43109" y="21525"/>
                  </a:cubicBezTo>
                  <a:cubicBezTo>
                    <a:pt x="43199" y="21431"/>
                    <a:pt x="43118" y="21295"/>
                    <a:pt x="43012" y="21295"/>
                  </a:cubicBezTo>
                  <a:cubicBezTo>
                    <a:pt x="42991" y="21295"/>
                    <a:pt x="42969" y="21300"/>
                    <a:pt x="42948" y="21312"/>
                  </a:cubicBezTo>
                  <a:cubicBezTo>
                    <a:pt x="42221" y="21715"/>
                    <a:pt x="41484" y="21855"/>
                    <a:pt x="40740" y="21855"/>
                  </a:cubicBezTo>
                  <a:cubicBezTo>
                    <a:pt x="39417" y="21855"/>
                    <a:pt x="38071" y="21412"/>
                    <a:pt x="36715" y="21216"/>
                  </a:cubicBezTo>
                  <a:cubicBezTo>
                    <a:pt x="36524" y="21189"/>
                    <a:pt x="36333" y="21171"/>
                    <a:pt x="36148" y="21171"/>
                  </a:cubicBezTo>
                  <a:cubicBezTo>
                    <a:pt x="35552" y="21171"/>
                    <a:pt x="35022" y="21357"/>
                    <a:pt x="34795" y="22005"/>
                  </a:cubicBezTo>
                  <a:cubicBezTo>
                    <a:pt x="34694" y="22288"/>
                    <a:pt x="34873" y="23572"/>
                    <a:pt x="34881" y="23578"/>
                  </a:cubicBezTo>
                  <a:cubicBezTo>
                    <a:pt x="34411" y="23308"/>
                    <a:pt x="33916" y="23209"/>
                    <a:pt x="33407" y="23209"/>
                  </a:cubicBezTo>
                  <a:cubicBezTo>
                    <a:pt x="33197" y="23209"/>
                    <a:pt x="32985" y="23226"/>
                    <a:pt x="32771" y="23255"/>
                  </a:cubicBezTo>
                  <a:cubicBezTo>
                    <a:pt x="30943" y="23503"/>
                    <a:pt x="30984" y="25859"/>
                    <a:pt x="31319" y="27149"/>
                  </a:cubicBezTo>
                  <a:cubicBezTo>
                    <a:pt x="31330" y="27194"/>
                    <a:pt x="31363" y="27213"/>
                    <a:pt x="31396" y="27213"/>
                  </a:cubicBezTo>
                  <a:cubicBezTo>
                    <a:pt x="31447" y="27213"/>
                    <a:pt x="31501" y="27169"/>
                    <a:pt x="31489" y="27103"/>
                  </a:cubicBezTo>
                  <a:cubicBezTo>
                    <a:pt x="31313" y="26156"/>
                    <a:pt x="31426" y="25348"/>
                    <a:pt x="31746" y="24753"/>
                  </a:cubicBezTo>
                  <a:cubicBezTo>
                    <a:pt x="31761" y="24823"/>
                    <a:pt x="31819" y="24884"/>
                    <a:pt x="31890" y="24884"/>
                  </a:cubicBezTo>
                  <a:cubicBezTo>
                    <a:pt x="31913" y="24884"/>
                    <a:pt x="31938" y="24878"/>
                    <a:pt x="31963" y="24863"/>
                  </a:cubicBezTo>
                  <a:cubicBezTo>
                    <a:pt x="32381" y="24606"/>
                    <a:pt x="32607" y="24503"/>
                    <a:pt x="32702" y="24503"/>
                  </a:cubicBezTo>
                  <a:cubicBezTo>
                    <a:pt x="33011" y="24503"/>
                    <a:pt x="31969" y="25574"/>
                    <a:pt x="31636" y="26049"/>
                  </a:cubicBezTo>
                  <a:cubicBezTo>
                    <a:pt x="31561" y="26157"/>
                    <a:pt x="31667" y="26296"/>
                    <a:pt x="31781" y="26296"/>
                  </a:cubicBezTo>
                  <a:cubicBezTo>
                    <a:pt x="31807" y="26296"/>
                    <a:pt x="31834" y="26288"/>
                    <a:pt x="31859" y="26272"/>
                  </a:cubicBezTo>
                  <a:cubicBezTo>
                    <a:pt x="31884" y="26253"/>
                    <a:pt x="32747" y="25579"/>
                    <a:pt x="32959" y="25579"/>
                  </a:cubicBezTo>
                  <a:cubicBezTo>
                    <a:pt x="33084" y="25579"/>
                    <a:pt x="32982" y="25814"/>
                    <a:pt x="32346" y="26557"/>
                  </a:cubicBezTo>
                  <a:cubicBezTo>
                    <a:pt x="30897" y="28252"/>
                    <a:pt x="29234" y="29788"/>
                    <a:pt x="27649" y="31359"/>
                  </a:cubicBezTo>
                  <a:cubicBezTo>
                    <a:pt x="24835" y="34147"/>
                    <a:pt x="22262" y="37164"/>
                    <a:pt x="19710" y="40193"/>
                  </a:cubicBezTo>
                  <a:cubicBezTo>
                    <a:pt x="14493" y="46397"/>
                    <a:pt x="9611" y="52872"/>
                    <a:pt x="4470" y="59134"/>
                  </a:cubicBezTo>
                  <a:cubicBezTo>
                    <a:pt x="4369" y="59259"/>
                    <a:pt x="4276" y="59374"/>
                    <a:pt x="4190" y="59484"/>
                  </a:cubicBezTo>
                  <a:cubicBezTo>
                    <a:pt x="4250" y="59394"/>
                    <a:pt x="4314" y="59308"/>
                    <a:pt x="4386" y="59207"/>
                  </a:cubicBezTo>
                  <a:cubicBezTo>
                    <a:pt x="5991" y="56911"/>
                    <a:pt x="7801" y="54761"/>
                    <a:pt x="9582" y="52598"/>
                  </a:cubicBezTo>
                  <a:cubicBezTo>
                    <a:pt x="11751" y="49965"/>
                    <a:pt x="13896" y="47318"/>
                    <a:pt x="15977" y="44610"/>
                  </a:cubicBezTo>
                  <a:cubicBezTo>
                    <a:pt x="20553" y="38660"/>
                    <a:pt x="25877" y="33186"/>
                    <a:pt x="30086" y="26967"/>
                  </a:cubicBezTo>
                  <a:cubicBezTo>
                    <a:pt x="30164" y="26852"/>
                    <a:pt x="30051" y="26724"/>
                    <a:pt x="29938" y="26724"/>
                  </a:cubicBezTo>
                  <a:cubicBezTo>
                    <a:pt x="29900" y="26724"/>
                    <a:pt x="29863" y="26738"/>
                    <a:pt x="29832" y="26771"/>
                  </a:cubicBezTo>
                  <a:cubicBezTo>
                    <a:pt x="25395" y="31431"/>
                    <a:pt x="21338" y="36630"/>
                    <a:pt x="17297" y="41700"/>
                  </a:cubicBezTo>
                  <a:cubicBezTo>
                    <a:pt x="21177" y="36382"/>
                    <a:pt x="25602" y="31509"/>
                    <a:pt x="29330" y="26104"/>
                  </a:cubicBezTo>
                  <a:cubicBezTo>
                    <a:pt x="29405" y="25994"/>
                    <a:pt x="29290" y="25861"/>
                    <a:pt x="29179" y="25861"/>
                  </a:cubicBezTo>
                  <a:cubicBezTo>
                    <a:pt x="29143" y="25861"/>
                    <a:pt x="29107" y="25875"/>
                    <a:pt x="29078" y="25911"/>
                  </a:cubicBezTo>
                  <a:cubicBezTo>
                    <a:pt x="24803" y="31356"/>
                    <a:pt x="20490" y="36725"/>
                    <a:pt x="16003" y="41983"/>
                  </a:cubicBezTo>
                  <a:cubicBezTo>
                    <a:pt x="16029" y="41945"/>
                    <a:pt x="16058" y="41908"/>
                    <a:pt x="16084" y="41870"/>
                  </a:cubicBezTo>
                  <a:cubicBezTo>
                    <a:pt x="18498" y="38515"/>
                    <a:pt x="20732" y="35063"/>
                    <a:pt x="23564" y="32040"/>
                  </a:cubicBezTo>
                  <a:cubicBezTo>
                    <a:pt x="25487" y="29993"/>
                    <a:pt x="27326" y="28056"/>
                    <a:pt x="28371" y="25420"/>
                  </a:cubicBezTo>
                  <a:cubicBezTo>
                    <a:pt x="28413" y="25316"/>
                    <a:pt x="28310" y="25220"/>
                    <a:pt x="28212" y="25220"/>
                  </a:cubicBezTo>
                  <a:cubicBezTo>
                    <a:pt x="28175" y="25220"/>
                    <a:pt x="28138" y="25234"/>
                    <a:pt x="28111" y="25267"/>
                  </a:cubicBezTo>
                  <a:cubicBezTo>
                    <a:pt x="23368" y="30960"/>
                    <a:pt x="18379" y="36532"/>
                    <a:pt x="13870" y="42407"/>
                  </a:cubicBezTo>
                  <a:cubicBezTo>
                    <a:pt x="11150" y="45955"/>
                    <a:pt x="8595" y="49648"/>
                    <a:pt x="5702" y="53057"/>
                  </a:cubicBezTo>
                  <a:cubicBezTo>
                    <a:pt x="3632" y="55503"/>
                    <a:pt x="1603" y="57769"/>
                    <a:pt x="32" y="60581"/>
                  </a:cubicBezTo>
                  <a:cubicBezTo>
                    <a:pt x="0" y="60637"/>
                    <a:pt x="48" y="60687"/>
                    <a:pt x="96" y="60687"/>
                  </a:cubicBezTo>
                  <a:cubicBezTo>
                    <a:pt x="118" y="60687"/>
                    <a:pt x="139" y="60677"/>
                    <a:pt x="153" y="60653"/>
                  </a:cubicBezTo>
                  <a:cubicBezTo>
                    <a:pt x="2579" y="56579"/>
                    <a:pt x="6060" y="53280"/>
                    <a:pt x="8918" y="49515"/>
                  </a:cubicBezTo>
                  <a:cubicBezTo>
                    <a:pt x="12749" y="44471"/>
                    <a:pt x="16644" y="39540"/>
                    <a:pt x="20726" y="34699"/>
                  </a:cubicBezTo>
                  <a:cubicBezTo>
                    <a:pt x="22187" y="32967"/>
                    <a:pt x="23625" y="31211"/>
                    <a:pt x="25063" y="29465"/>
                  </a:cubicBezTo>
                  <a:cubicBezTo>
                    <a:pt x="25790" y="28584"/>
                    <a:pt x="26515" y="27701"/>
                    <a:pt x="27239" y="26817"/>
                  </a:cubicBezTo>
                  <a:lnTo>
                    <a:pt x="27239" y="26817"/>
                  </a:lnTo>
                  <a:cubicBezTo>
                    <a:pt x="26281" y="27987"/>
                    <a:pt x="25438" y="29557"/>
                    <a:pt x="24344" y="30761"/>
                  </a:cubicBezTo>
                  <a:cubicBezTo>
                    <a:pt x="21185" y="34246"/>
                    <a:pt x="18547" y="37875"/>
                    <a:pt x="15818" y="41714"/>
                  </a:cubicBezTo>
                  <a:cubicBezTo>
                    <a:pt x="15001" y="42863"/>
                    <a:pt x="14167" y="43995"/>
                    <a:pt x="13312" y="45115"/>
                  </a:cubicBezTo>
                  <a:cubicBezTo>
                    <a:pt x="10717" y="48074"/>
                    <a:pt x="8127" y="51039"/>
                    <a:pt x="5584" y="54039"/>
                  </a:cubicBezTo>
                  <a:cubicBezTo>
                    <a:pt x="3999" y="55910"/>
                    <a:pt x="1764" y="58052"/>
                    <a:pt x="1132" y="60471"/>
                  </a:cubicBezTo>
                  <a:cubicBezTo>
                    <a:pt x="1107" y="60569"/>
                    <a:pt x="1198" y="60666"/>
                    <a:pt x="1289" y="60666"/>
                  </a:cubicBezTo>
                  <a:cubicBezTo>
                    <a:pt x="1324" y="60666"/>
                    <a:pt x="1358" y="60652"/>
                    <a:pt x="1386" y="60618"/>
                  </a:cubicBezTo>
                  <a:cubicBezTo>
                    <a:pt x="5376" y="55710"/>
                    <a:pt x="9392" y="50800"/>
                    <a:pt x="13209" y="45750"/>
                  </a:cubicBezTo>
                  <a:cubicBezTo>
                    <a:pt x="14970" y="43732"/>
                    <a:pt x="16719" y="41708"/>
                    <a:pt x="18457" y="39673"/>
                  </a:cubicBezTo>
                  <a:lnTo>
                    <a:pt x="18457" y="39673"/>
                  </a:lnTo>
                  <a:cubicBezTo>
                    <a:pt x="16762" y="41937"/>
                    <a:pt x="15079" y="44209"/>
                    <a:pt x="13385" y="46472"/>
                  </a:cubicBezTo>
                  <a:cubicBezTo>
                    <a:pt x="9383" y="51091"/>
                    <a:pt x="4891" y="55578"/>
                    <a:pt x="2114" y="60973"/>
                  </a:cubicBezTo>
                  <a:cubicBezTo>
                    <a:pt x="2050" y="61098"/>
                    <a:pt x="2145" y="61199"/>
                    <a:pt x="2249" y="61199"/>
                  </a:cubicBezTo>
                  <a:cubicBezTo>
                    <a:pt x="2296" y="61199"/>
                    <a:pt x="2345" y="61178"/>
                    <a:pt x="2382" y="61129"/>
                  </a:cubicBezTo>
                  <a:cubicBezTo>
                    <a:pt x="3332" y="59882"/>
                    <a:pt x="4299" y="58647"/>
                    <a:pt x="5269" y="57417"/>
                  </a:cubicBezTo>
                  <a:lnTo>
                    <a:pt x="5269" y="57417"/>
                  </a:lnTo>
                  <a:cubicBezTo>
                    <a:pt x="4276" y="58805"/>
                    <a:pt x="3300" y="60203"/>
                    <a:pt x="2368" y="61614"/>
                  </a:cubicBezTo>
                  <a:cubicBezTo>
                    <a:pt x="2249" y="61378"/>
                    <a:pt x="2076" y="61178"/>
                    <a:pt x="1860" y="61031"/>
                  </a:cubicBezTo>
                  <a:cubicBezTo>
                    <a:pt x="1850" y="61025"/>
                    <a:pt x="1839" y="61022"/>
                    <a:pt x="1830" y="61022"/>
                  </a:cubicBezTo>
                  <a:cubicBezTo>
                    <a:pt x="1783" y="61022"/>
                    <a:pt x="1747" y="61085"/>
                    <a:pt x="1788" y="61124"/>
                  </a:cubicBezTo>
                  <a:cubicBezTo>
                    <a:pt x="1993" y="61323"/>
                    <a:pt x="2120" y="61585"/>
                    <a:pt x="2209" y="61883"/>
                  </a:cubicBezTo>
                  <a:cubicBezTo>
                    <a:pt x="2197" y="61929"/>
                    <a:pt x="2212" y="61975"/>
                    <a:pt x="2241" y="62010"/>
                  </a:cubicBezTo>
                  <a:cubicBezTo>
                    <a:pt x="2553" y="63217"/>
                    <a:pt x="2316" y="64866"/>
                    <a:pt x="3836" y="64866"/>
                  </a:cubicBezTo>
                  <a:cubicBezTo>
                    <a:pt x="3890" y="64866"/>
                    <a:pt x="3946" y="64864"/>
                    <a:pt x="4005" y="64859"/>
                  </a:cubicBezTo>
                  <a:cubicBezTo>
                    <a:pt x="5312" y="64767"/>
                    <a:pt x="4321" y="61950"/>
                    <a:pt x="5736" y="61950"/>
                  </a:cubicBezTo>
                  <a:cubicBezTo>
                    <a:pt x="5827" y="61950"/>
                    <a:pt x="5928" y="61962"/>
                    <a:pt x="6040" y="61987"/>
                  </a:cubicBezTo>
                  <a:cubicBezTo>
                    <a:pt x="6649" y="62120"/>
                    <a:pt x="7036" y="62339"/>
                    <a:pt x="7290" y="62607"/>
                  </a:cubicBezTo>
                  <a:cubicBezTo>
                    <a:pt x="7235" y="62715"/>
                    <a:pt x="7323" y="62801"/>
                    <a:pt x="7421" y="62801"/>
                  </a:cubicBezTo>
                  <a:cubicBezTo>
                    <a:pt x="7431" y="62801"/>
                    <a:pt x="7442" y="62800"/>
                    <a:pt x="7452" y="62798"/>
                  </a:cubicBezTo>
                  <a:lnTo>
                    <a:pt x="7452" y="62798"/>
                  </a:lnTo>
                  <a:cubicBezTo>
                    <a:pt x="8390" y="64230"/>
                    <a:pt x="6167" y="66822"/>
                    <a:pt x="7879" y="67576"/>
                  </a:cubicBezTo>
                  <a:cubicBezTo>
                    <a:pt x="8108" y="67677"/>
                    <a:pt x="8309" y="67721"/>
                    <a:pt x="8488" y="67721"/>
                  </a:cubicBezTo>
                  <a:cubicBezTo>
                    <a:pt x="9668" y="67721"/>
                    <a:pt x="9904" y="65812"/>
                    <a:pt x="11065" y="65812"/>
                  </a:cubicBezTo>
                  <a:cubicBezTo>
                    <a:pt x="11282" y="65812"/>
                    <a:pt x="11532" y="65879"/>
                    <a:pt x="11826" y="66037"/>
                  </a:cubicBezTo>
                  <a:cubicBezTo>
                    <a:pt x="11850" y="66051"/>
                    <a:pt x="11877" y="66057"/>
                    <a:pt x="11902" y="66057"/>
                  </a:cubicBezTo>
                  <a:cubicBezTo>
                    <a:pt x="11970" y="66057"/>
                    <a:pt x="12034" y="66014"/>
                    <a:pt x="12057" y="65945"/>
                  </a:cubicBezTo>
                  <a:cubicBezTo>
                    <a:pt x="12657" y="64366"/>
                    <a:pt x="11572" y="63381"/>
                    <a:pt x="10659" y="62296"/>
                  </a:cubicBezTo>
                  <a:cubicBezTo>
                    <a:pt x="10698" y="62199"/>
                    <a:pt x="10632" y="62106"/>
                    <a:pt x="10544" y="62106"/>
                  </a:cubicBezTo>
                  <a:cubicBezTo>
                    <a:pt x="10533" y="62106"/>
                    <a:pt x="10521" y="62108"/>
                    <a:pt x="10509" y="62111"/>
                  </a:cubicBezTo>
                  <a:cubicBezTo>
                    <a:pt x="10371" y="61941"/>
                    <a:pt x="10238" y="61762"/>
                    <a:pt x="10117" y="61574"/>
                  </a:cubicBezTo>
                  <a:lnTo>
                    <a:pt x="10134" y="61548"/>
                  </a:lnTo>
                  <a:cubicBezTo>
                    <a:pt x="10310" y="61406"/>
                    <a:pt x="10460" y="61253"/>
                    <a:pt x="10625" y="61106"/>
                  </a:cubicBezTo>
                  <a:cubicBezTo>
                    <a:pt x="10827" y="61297"/>
                    <a:pt x="11014" y="61499"/>
                    <a:pt x="11182" y="61718"/>
                  </a:cubicBezTo>
                  <a:cubicBezTo>
                    <a:pt x="11110" y="61834"/>
                    <a:pt x="11032" y="61941"/>
                    <a:pt x="10962" y="62059"/>
                  </a:cubicBezTo>
                  <a:cubicBezTo>
                    <a:pt x="10898" y="62167"/>
                    <a:pt x="10990" y="62270"/>
                    <a:pt x="11089" y="62270"/>
                  </a:cubicBezTo>
                  <a:cubicBezTo>
                    <a:pt x="11122" y="62270"/>
                    <a:pt x="11156" y="62259"/>
                    <a:pt x="11185" y="62232"/>
                  </a:cubicBezTo>
                  <a:cubicBezTo>
                    <a:pt x="11231" y="62189"/>
                    <a:pt x="11274" y="62148"/>
                    <a:pt x="11318" y="62105"/>
                  </a:cubicBezTo>
                  <a:lnTo>
                    <a:pt x="11318" y="62105"/>
                  </a:lnTo>
                  <a:cubicBezTo>
                    <a:pt x="11283" y="62212"/>
                    <a:pt x="11242" y="62313"/>
                    <a:pt x="11214" y="62428"/>
                  </a:cubicBezTo>
                  <a:cubicBezTo>
                    <a:pt x="11196" y="62498"/>
                    <a:pt x="11252" y="62542"/>
                    <a:pt x="11305" y="62542"/>
                  </a:cubicBezTo>
                  <a:cubicBezTo>
                    <a:pt x="11341" y="62542"/>
                    <a:pt x="11375" y="62523"/>
                    <a:pt x="11387" y="62478"/>
                  </a:cubicBezTo>
                  <a:cubicBezTo>
                    <a:pt x="11416" y="62374"/>
                    <a:pt x="11471" y="62275"/>
                    <a:pt x="11508" y="62174"/>
                  </a:cubicBezTo>
                  <a:cubicBezTo>
                    <a:pt x="12360" y="63442"/>
                    <a:pt x="12978" y="65053"/>
                    <a:pt x="13708" y="66055"/>
                  </a:cubicBezTo>
                  <a:cubicBezTo>
                    <a:pt x="13961" y="66400"/>
                    <a:pt x="14296" y="66615"/>
                    <a:pt x="14622" y="66615"/>
                  </a:cubicBezTo>
                  <a:cubicBezTo>
                    <a:pt x="14899" y="66615"/>
                    <a:pt x="15168" y="66460"/>
                    <a:pt x="15374" y="66095"/>
                  </a:cubicBezTo>
                  <a:cubicBezTo>
                    <a:pt x="15446" y="65968"/>
                    <a:pt x="15524" y="65844"/>
                    <a:pt x="15611" y="65725"/>
                  </a:cubicBezTo>
                  <a:cubicBezTo>
                    <a:pt x="15614" y="65726"/>
                    <a:pt x="15617" y="65726"/>
                    <a:pt x="15621" y="65726"/>
                  </a:cubicBezTo>
                  <a:cubicBezTo>
                    <a:pt x="15657" y="65726"/>
                    <a:pt x="15691" y="65711"/>
                    <a:pt x="15714" y="65682"/>
                  </a:cubicBezTo>
                  <a:lnTo>
                    <a:pt x="15908" y="65428"/>
                  </a:lnTo>
                  <a:cubicBezTo>
                    <a:pt x="15981" y="65381"/>
                    <a:pt x="16050" y="65360"/>
                    <a:pt x="16115" y="65360"/>
                  </a:cubicBezTo>
                  <a:cubicBezTo>
                    <a:pt x="16759" y="65360"/>
                    <a:pt x="17034" y="67467"/>
                    <a:pt x="18012" y="67467"/>
                  </a:cubicBezTo>
                  <a:cubicBezTo>
                    <a:pt x="18155" y="67467"/>
                    <a:pt x="18313" y="67422"/>
                    <a:pt x="18489" y="67319"/>
                  </a:cubicBezTo>
                  <a:cubicBezTo>
                    <a:pt x="18849" y="67108"/>
                    <a:pt x="19112" y="67024"/>
                    <a:pt x="19330" y="67024"/>
                  </a:cubicBezTo>
                  <a:cubicBezTo>
                    <a:pt x="19846" y="67024"/>
                    <a:pt x="20115" y="67494"/>
                    <a:pt x="20839" y="67894"/>
                  </a:cubicBezTo>
                  <a:cubicBezTo>
                    <a:pt x="22098" y="68589"/>
                    <a:pt x="26073" y="68647"/>
                    <a:pt x="24500" y="71531"/>
                  </a:cubicBezTo>
                  <a:cubicBezTo>
                    <a:pt x="24444" y="71635"/>
                    <a:pt x="24527" y="71724"/>
                    <a:pt x="24615" y="71724"/>
                  </a:cubicBezTo>
                  <a:cubicBezTo>
                    <a:pt x="24654" y="71724"/>
                    <a:pt x="24693" y="71706"/>
                    <a:pt x="24722" y="71664"/>
                  </a:cubicBezTo>
                  <a:cubicBezTo>
                    <a:pt x="25660" y="70281"/>
                    <a:pt x="25091" y="69161"/>
                    <a:pt x="23931" y="68113"/>
                  </a:cubicBezTo>
                  <a:cubicBezTo>
                    <a:pt x="23807" y="68001"/>
                    <a:pt x="23607" y="67923"/>
                    <a:pt x="23429" y="67923"/>
                  </a:cubicBezTo>
                  <a:cubicBezTo>
                    <a:pt x="23391" y="67923"/>
                    <a:pt x="23354" y="67926"/>
                    <a:pt x="23319" y="67934"/>
                  </a:cubicBezTo>
                  <a:cubicBezTo>
                    <a:pt x="23073" y="67985"/>
                    <a:pt x="22844" y="68009"/>
                    <a:pt x="22631" y="68009"/>
                  </a:cubicBezTo>
                  <a:cubicBezTo>
                    <a:pt x="21191" y="68009"/>
                    <a:pt x="20434" y="66922"/>
                    <a:pt x="19470" y="65783"/>
                  </a:cubicBezTo>
                  <a:cubicBezTo>
                    <a:pt x="19447" y="65762"/>
                    <a:pt x="19417" y="65751"/>
                    <a:pt x="19384" y="65751"/>
                  </a:cubicBezTo>
                  <a:cubicBezTo>
                    <a:pt x="19380" y="65751"/>
                    <a:pt x="19376" y="65751"/>
                    <a:pt x="19372" y="65751"/>
                  </a:cubicBezTo>
                  <a:cubicBezTo>
                    <a:pt x="26948" y="56597"/>
                    <a:pt x="34382" y="47324"/>
                    <a:pt x="41960" y="38172"/>
                  </a:cubicBezTo>
                  <a:cubicBezTo>
                    <a:pt x="49308" y="29303"/>
                    <a:pt x="57117" y="20659"/>
                    <a:pt x="64130" y="11551"/>
                  </a:cubicBezTo>
                  <a:cubicBezTo>
                    <a:pt x="64205" y="11452"/>
                    <a:pt x="64101" y="11322"/>
                    <a:pt x="63996" y="11322"/>
                  </a:cubicBezTo>
                  <a:cubicBezTo>
                    <a:pt x="63973" y="11322"/>
                    <a:pt x="63949" y="11328"/>
                    <a:pt x="63927" y="11343"/>
                  </a:cubicBezTo>
                  <a:cubicBezTo>
                    <a:pt x="63696" y="11504"/>
                    <a:pt x="61783" y="13157"/>
                    <a:pt x="61682" y="13157"/>
                  </a:cubicBezTo>
                  <a:cubicBezTo>
                    <a:pt x="61647" y="13157"/>
                    <a:pt x="61830" y="12958"/>
                    <a:pt x="62377" y="12428"/>
                  </a:cubicBezTo>
                  <a:cubicBezTo>
                    <a:pt x="62474" y="12336"/>
                    <a:pt x="62380" y="12201"/>
                    <a:pt x="62275" y="12201"/>
                  </a:cubicBezTo>
                  <a:cubicBezTo>
                    <a:pt x="62245" y="12201"/>
                    <a:pt x="62214" y="12212"/>
                    <a:pt x="62187" y="12238"/>
                  </a:cubicBezTo>
                  <a:cubicBezTo>
                    <a:pt x="61664" y="12688"/>
                    <a:pt x="61191" y="13194"/>
                    <a:pt x="60781" y="13745"/>
                  </a:cubicBezTo>
                  <a:cubicBezTo>
                    <a:pt x="60703" y="13837"/>
                    <a:pt x="60773" y="13991"/>
                    <a:pt x="60876" y="13991"/>
                  </a:cubicBezTo>
                  <a:cubicBezTo>
                    <a:pt x="60900" y="13991"/>
                    <a:pt x="60925" y="13983"/>
                    <a:pt x="60951" y="13964"/>
                  </a:cubicBezTo>
                  <a:cubicBezTo>
                    <a:pt x="61309" y="13713"/>
                    <a:pt x="61661" y="13453"/>
                    <a:pt x="62005" y="13185"/>
                  </a:cubicBezTo>
                  <a:cubicBezTo>
                    <a:pt x="62545" y="12728"/>
                    <a:pt x="62796" y="12548"/>
                    <a:pt x="62858" y="12548"/>
                  </a:cubicBezTo>
                  <a:cubicBezTo>
                    <a:pt x="63082" y="12548"/>
                    <a:pt x="60778" y="14941"/>
                    <a:pt x="60714" y="15009"/>
                  </a:cubicBezTo>
                  <a:cubicBezTo>
                    <a:pt x="60630" y="15096"/>
                    <a:pt x="60561" y="15177"/>
                    <a:pt x="60483" y="15258"/>
                  </a:cubicBezTo>
                  <a:cubicBezTo>
                    <a:pt x="60483" y="15255"/>
                    <a:pt x="60486" y="15252"/>
                    <a:pt x="60483" y="15249"/>
                  </a:cubicBezTo>
                  <a:cubicBezTo>
                    <a:pt x="60096" y="14183"/>
                    <a:pt x="59382" y="13162"/>
                    <a:pt x="58298" y="13162"/>
                  </a:cubicBezTo>
                  <a:cubicBezTo>
                    <a:pt x="58032" y="13162"/>
                    <a:pt x="57743" y="13223"/>
                    <a:pt x="57432" y="13361"/>
                  </a:cubicBezTo>
                  <a:cubicBezTo>
                    <a:pt x="56987" y="13560"/>
                    <a:pt x="56566" y="13800"/>
                    <a:pt x="56167" y="14080"/>
                  </a:cubicBezTo>
                  <a:cubicBezTo>
                    <a:pt x="55841" y="14306"/>
                    <a:pt x="55550" y="14758"/>
                    <a:pt x="55340" y="14758"/>
                  </a:cubicBezTo>
                  <a:cubicBezTo>
                    <a:pt x="55210" y="14758"/>
                    <a:pt x="55110" y="14584"/>
                    <a:pt x="55053" y="14074"/>
                  </a:cubicBezTo>
                  <a:cubicBezTo>
                    <a:pt x="54943" y="13113"/>
                    <a:pt x="54929" y="12232"/>
                    <a:pt x="54735" y="11349"/>
                  </a:cubicBezTo>
                  <a:cubicBezTo>
                    <a:pt x="54810" y="11274"/>
                    <a:pt x="54767" y="11187"/>
                    <a:pt x="54692" y="11147"/>
                  </a:cubicBezTo>
                  <a:cubicBezTo>
                    <a:pt x="54608" y="10809"/>
                    <a:pt x="54493" y="10477"/>
                    <a:pt x="54348" y="10162"/>
                  </a:cubicBezTo>
                  <a:cubicBezTo>
                    <a:pt x="54322" y="10101"/>
                    <a:pt x="54255" y="10069"/>
                    <a:pt x="54190" y="10069"/>
                  </a:cubicBezTo>
                  <a:cubicBezTo>
                    <a:pt x="54156" y="10069"/>
                    <a:pt x="54122" y="10078"/>
                    <a:pt x="54094" y="10096"/>
                  </a:cubicBezTo>
                  <a:cubicBezTo>
                    <a:pt x="51762" y="11571"/>
                    <a:pt x="49007" y="15399"/>
                    <a:pt x="48791" y="18569"/>
                  </a:cubicBezTo>
                  <a:cubicBezTo>
                    <a:pt x="48623" y="18725"/>
                    <a:pt x="48450" y="18875"/>
                    <a:pt x="48286" y="19034"/>
                  </a:cubicBezTo>
                  <a:cubicBezTo>
                    <a:pt x="48191" y="19124"/>
                    <a:pt x="48277" y="19247"/>
                    <a:pt x="48378" y="19247"/>
                  </a:cubicBezTo>
                  <a:cubicBezTo>
                    <a:pt x="48407" y="19247"/>
                    <a:pt x="48437" y="19237"/>
                    <a:pt x="48465" y="19213"/>
                  </a:cubicBezTo>
                  <a:cubicBezTo>
                    <a:pt x="48574" y="19123"/>
                    <a:pt x="48675" y="19031"/>
                    <a:pt x="48782" y="18942"/>
                  </a:cubicBezTo>
                  <a:lnTo>
                    <a:pt x="48782" y="18942"/>
                  </a:lnTo>
                  <a:cubicBezTo>
                    <a:pt x="48776" y="19265"/>
                    <a:pt x="48802" y="19591"/>
                    <a:pt x="48863" y="19912"/>
                  </a:cubicBezTo>
                  <a:cubicBezTo>
                    <a:pt x="48870" y="19944"/>
                    <a:pt x="48897" y="19959"/>
                    <a:pt x="48925" y="19959"/>
                  </a:cubicBezTo>
                  <a:cubicBezTo>
                    <a:pt x="48954" y="19959"/>
                    <a:pt x="48984" y="19943"/>
                    <a:pt x="48993" y="19912"/>
                  </a:cubicBezTo>
                  <a:cubicBezTo>
                    <a:pt x="49137" y="19395"/>
                    <a:pt x="49273" y="18892"/>
                    <a:pt x="49409" y="18399"/>
                  </a:cubicBezTo>
                  <a:cubicBezTo>
                    <a:pt x="50786" y="17201"/>
                    <a:pt x="52125" y="15994"/>
                    <a:pt x="53679" y="14981"/>
                  </a:cubicBezTo>
                  <a:lnTo>
                    <a:pt x="53679" y="14981"/>
                  </a:lnTo>
                  <a:cubicBezTo>
                    <a:pt x="53243" y="15266"/>
                    <a:pt x="52512" y="16118"/>
                    <a:pt x="51747" y="17027"/>
                  </a:cubicBezTo>
                  <a:cubicBezTo>
                    <a:pt x="50924" y="17810"/>
                    <a:pt x="50171" y="18676"/>
                    <a:pt x="49440" y="19568"/>
                  </a:cubicBezTo>
                  <a:cubicBezTo>
                    <a:pt x="48479" y="20440"/>
                    <a:pt x="47532" y="21326"/>
                    <a:pt x="46600" y="22224"/>
                  </a:cubicBezTo>
                  <a:cubicBezTo>
                    <a:pt x="47105" y="21621"/>
                    <a:pt x="47601" y="21009"/>
                    <a:pt x="48060" y="20379"/>
                  </a:cubicBezTo>
                  <a:cubicBezTo>
                    <a:pt x="48133" y="20281"/>
                    <a:pt x="48034" y="20177"/>
                    <a:pt x="47935" y="20177"/>
                  </a:cubicBezTo>
                  <a:cubicBezTo>
                    <a:pt x="47904" y="20177"/>
                    <a:pt x="47873" y="20187"/>
                    <a:pt x="47847" y="20212"/>
                  </a:cubicBezTo>
                  <a:cubicBezTo>
                    <a:pt x="46906" y="21104"/>
                    <a:pt x="45979" y="22010"/>
                    <a:pt x="45064" y="22931"/>
                  </a:cubicBezTo>
                  <a:cubicBezTo>
                    <a:pt x="45881" y="21932"/>
                    <a:pt x="46620" y="20882"/>
                    <a:pt x="47194" y="19730"/>
                  </a:cubicBezTo>
                  <a:cubicBezTo>
                    <a:pt x="47200" y="19721"/>
                    <a:pt x="47194" y="19712"/>
                    <a:pt x="47197" y="19707"/>
                  </a:cubicBezTo>
                  <a:lnTo>
                    <a:pt x="47197" y="19707"/>
                  </a:lnTo>
                  <a:cubicBezTo>
                    <a:pt x="47544" y="19839"/>
                    <a:pt x="47887" y="19958"/>
                    <a:pt x="48225" y="20062"/>
                  </a:cubicBezTo>
                  <a:cubicBezTo>
                    <a:pt x="48245" y="20068"/>
                    <a:pt x="48264" y="20071"/>
                    <a:pt x="48281" y="20071"/>
                  </a:cubicBezTo>
                  <a:cubicBezTo>
                    <a:pt x="48456" y="20071"/>
                    <a:pt x="48514" y="19784"/>
                    <a:pt x="48317" y="19724"/>
                  </a:cubicBezTo>
                  <a:cubicBezTo>
                    <a:pt x="47342" y="19403"/>
                    <a:pt x="46398" y="19002"/>
                    <a:pt x="45491" y="18523"/>
                  </a:cubicBezTo>
                  <a:cubicBezTo>
                    <a:pt x="45516" y="18426"/>
                    <a:pt x="45449" y="18312"/>
                    <a:pt x="45357" y="18312"/>
                  </a:cubicBezTo>
                  <a:cubicBezTo>
                    <a:pt x="45332" y="18312"/>
                    <a:pt x="45305" y="18321"/>
                    <a:pt x="45277" y="18341"/>
                  </a:cubicBezTo>
                  <a:cubicBezTo>
                    <a:pt x="45263" y="18353"/>
                    <a:pt x="45243" y="18370"/>
                    <a:pt x="45225" y="18381"/>
                  </a:cubicBezTo>
                  <a:cubicBezTo>
                    <a:pt x="44616" y="18049"/>
                    <a:pt x="44030" y="17671"/>
                    <a:pt x="43473" y="17256"/>
                  </a:cubicBezTo>
                  <a:cubicBezTo>
                    <a:pt x="43450" y="17201"/>
                    <a:pt x="43401" y="17160"/>
                    <a:pt x="43340" y="17154"/>
                  </a:cubicBezTo>
                  <a:cubicBezTo>
                    <a:pt x="41920" y="16046"/>
                    <a:pt x="40852" y="14660"/>
                    <a:pt x="40869" y="13066"/>
                  </a:cubicBezTo>
                  <a:cubicBezTo>
                    <a:pt x="40895" y="13026"/>
                    <a:pt x="40927" y="12986"/>
                    <a:pt x="40953" y="12945"/>
                  </a:cubicBezTo>
                  <a:cubicBezTo>
                    <a:pt x="41008" y="12862"/>
                    <a:pt x="40958" y="12786"/>
                    <a:pt x="40886" y="12755"/>
                  </a:cubicBezTo>
                  <a:cubicBezTo>
                    <a:pt x="40892" y="12700"/>
                    <a:pt x="40886" y="12642"/>
                    <a:pt x="40895" y="12584"/>
                  </a:cubicBezTo>
                  <a:cubicBezTo>
                    <a:pt x="41010" y="11819"/>
                    <a:pt x="41348" y="11115"/>
                    <a:pt x="41816" y="10465"/>
                  </a:cubicBezTo>
                  <a:cubicBezTo>
                    <a:pt x="42275" y="9951"/>
                    <a:pt x="42734" y="9440"/>
                    <a:pt x="43205" y="8938"/>
                  </a:cubicBezTo>
                  <a:cubicBezTo>
                    <a:pt x="44180" y="8058"/>
                    <a:pt x="45283" y="7298"/>
                    <a:pt x="46172" y="6657"/>
                  </a:cubicBezTo>
                  <a:cubicBezTo>
                    <a:pt x="48505" y="4966"/>
                    <a:pt x="51216" y="3271"/>
                    <a:pt x="51730" y="225"/>
                  </a:cubicBezTo>
                  <a:cubicBezTo>
                    <a:pt x="51751" y="93"/>
                    <a:pt x="51666" y="0"/>
                    <a:pt x="5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6" name="Google Shape;7789;p68">
              <a:extLst>
                <a:ext uri="{FF2B5EF4-FFF2-40B4-BE49-F238E27FC236}">
                  <a16:creationId xmlns:a16="http://schemas.microsoft.com/office/drawing/2014/main" id="{2F8643C9-93E0-EA65-ABCB-34552D902AD4}"/>
                </a:ext>
              </a:extLst>
            </p:cNvPr>
            <p:cNvSpPr/>
            <p:nvPr/>
          </p:nvSpPr>
          <p:spPr>
            <a:xfrm>
              <a:off x="5218275" y="1585725"/>
              <a:ext cx="162200" cy="137000"/>
            </a:xfrm>
            <a:custGeom>
              <a:avLst/>
              <a:gdLst/>
              <a:ahLst/>
              <a:cxnLst/>
              <a:rect l="l" t="t" r="r" b="b"/>
              <a:pathLst>
                <a:path w="6488" h="5480" extrusionOk="0">
                  <a:moveTo>
                    <a:pt x="6328" y="0"/>
                  </a:moveTo>
                  <a:cubicBezTo>
                    <a:pt x="6297" y="0"/>
                    <a:pt x="6266" y="11"/>
                    <a:pt x="6242" y="35"/>
                  </a:cubicBezTo>
                  <a:cubicBezTo>
                    <a:pt x="5003" y="1207"/>
                    <a:pt x="3508" y="1478"/>
                    <a:pt x="1987" y="2157"/>
                  </a:cubicBezTo>
                  <a:cubicBezTo>
                    <a:pt x="581" y="2783"/>
                    <a:pt x="0" y="3906"/>
                    <a:pt x="321" y="5407"/>
                  </a:cubicBezTo>
                  <a:cubicBezTo>
                    <a:pt x="331" y="5458"/>
                    <a:pt x="367" y="5480"/>
                    <a:pt x="404" y="5480"/>
                  </a:cubicBezTo>
                  <a:cubicBezTo>
                    <a:pt x="461" y="5480"/>
                    <a:pt x="523" y="5430"/>
                    <a:pt x="511" y="5355"/>
                  </a:cubicBezTo>
                  <a:cubicBezTo>
                    <a:pt x="147" y="3202"/>
                    <a:pt x="1784" y="2518"/>
                    <a:pt x="3514" y="1934"/>
                  </a:cubicBezTo>
                  <a:cubicBezTo>
                    <a:pt x="4481" y="1611"/>
                    <a:pt x="6049" y="1230"/>
                    <a:pt x="6453" y="159"/>
                  </a:cubicBezTo>
                  <a:cubicBezTo>
                    <a:pt x="6488" y="68"/>
                    <a:pt x="6407" y="0"/>
                    <a:pt x="63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7" name="Google Shape;7790;p68">
              <a:extLst>
                <a:ext uri="{FF2B5EF4-FFF2-40B4-BE49-F238E27FC236}">
                  <a16:creationId xmlns:a16="http://schemas.microsoft.com/office/drawing/2014/main" id="{A1E196A0-6418-9A50-35E9-C5A6C8208C76}"/>
                </a:ext>
              </a:extLst>
            </p:cNvPr>
            <p:cNvSpPr/>
            <p:nvPr/>
          </p:nvSpPr>
          <p:spPr>
            <a:xfrm>
              <a:off x="4237700" y="3191475"/>
              <a:ext cx="64175" cy="89875"/>
            </a:xfrm>
            <a:custGeom>
              <a:avLst/>
              <a:gdLst/>
              <a:ahLst/>
              <a:cxnLst/>
              <a:rect l="l" t="t" r="r" b="b"/>
              <a:pathLst>
                <a:path w="2567" h="3595" extrusionOk="0">
                  <a:moveTo>
                    <a:pt x="2567" y="0"/>
                  </a:moveTo>
                  <a:lnTo>
                    <a:pt x="2567" y="0"/>
                  </a:lnTo>
                  <a:cubicBezTo>
                    <a:pt x="1698" y="1192"/>
                    <a:pt x="841" y="2391"/>
                    <a:pt x="0" y="3594"/>
                  </a:cubicBezTo>
                  <a:cubicBezTo>
                    <a:pt x="852" y="2393"/>
                    <a:pt x="1707" y="1195"/>
                    <a:pt x="2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8" name="Google Shape;7791;p68">
              <a:extLst>
                <a:ext uri="{FF2B5EF4-FFF2-40B4-BE49-F238E27FC236}">
                  <a16:creationId xmlns:a16="http://schemas.microsoft.com/office/drawing/2014/main" id="{7DDB3AA1-0E76-B38C-11CD-3F42E6D07902}"/>
                </a:ext>
              </a:extLst>
            </p:cNvPr>
            <p:cNvSpPr/>
            <p:nvPr/>
          </p:nvSpPr>
          <p:spPr>
            <a:xfrm>
              <a:off x="4212000" y="3281400"/>
              <a:ext cx="25725" cy="37050"/>
            </a:xfrm>
            <a:custGeom>
              <a:avLst/>
              <a:gdLst/>
              <a:ahLst/>
              <a:cxnLst/>
              <a:rect l="l" t="t" r="r" b="b"/>
              <a:pathLst>
                <a:path w="1029" h="1482" extrusionOk="0">
                  <a:moveTo>
                    <a:pt x="1028" y="0"/>
                  </a:moveTo>
                  <a:lnTo>
                    <a:pt x="1028" y="0"/>
                  </a:lnTo>
                  <a:cubicBezTo>
                    <a:pt x="988" y="57"/>
                    <a:pt x="948" y="115"/>
                    <a:pt x="908" y="172"/>
                  </a:cubicBezTo>
                  <a:lnTo>
                    <a:pt x="908" y="172"/>
                  </a:lnTo>
                  <a:cubicBezTo>
                    <a:pt x="948" y="115"/>
                    <a:pt x="988" y="58"/>
                    <a:pt x="1028" y="0"/>
                  </a:cubicBezTo>
                  <a:close/>
                  <a:moveTo>
                    <a:pt x="908" y="172"/>
                  </a:moveTo>
                  <a:lnTo>
                    <a:pt x="908" y="172"/>
                  </a:lnTo>
                  <a:cubicBezTo>
                    <a:pt x="698" y="468"/>
                    <a:pt x="486" y="763"/>
                    <a:pt x="281" y="1063"/>
                  </a:cubicBezTo>
                  <a:cubicBezTo>
                    <a:pt x="185" y="1201"/>
                    <a:pt x="93" y="1343"/>
                    <a:pt x="1" y="1481"/>
                  </a:cubicBezTo>
                  <a:cubicBezTo>
                    <a:pt x="304" y="1045"/>
                    <a:pt x="603" y="607"/>
                    <a:pt x="908" y="172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9" name="Google Shape;7792;p68">
              <a:extLst>
                <a:ext uri="{FF2B5EF4-FFF2-40B4-BE49-F238E27FC236}">
                  <a16:creationId xmlns:a16="http://schemas.microsoft.com/office/drawing/2014/main" id="{152FA054-7CC2-0706-C278-F571FCE7DF9D}"/>
                </a:ext>
              </a:extLst>
            </p:cNvPr>
            <p:cNvSpPr/>
            <p:nvPr/>
          </p:nvSpPr>
          <p:spPr>
            <a:xfrm>
              <a:off x="3872150" y="3337350"/>
              <a:ext cx="734525" cy="1216250"/>
            </a:xfrm>
            <a:custGeom>
              <a:avLst/>
              <a:gdLst/>
              <a:ahLst/>
              <a:cxnLst/>
              <a:rect l="l" t="t" r="r" b="b"/>
              <a:pathLst>
                <a:path w="29381" h="48650" extrusionOk="0">
                  <a:moveTo>
                    <a:pt x="21014" y="7933"/>
                  </a:moveTo>
                  <a:cubicBezTo>
                    <a:pt x="19328" y="10105"/>
                    <a:pt x="17651" y="12280"/>
                    <a:pt x="15985" y="14467"/>
                  </a:cubicBezTo>
                  <a:cubicBezTo>
                    <a:pt x="16242" y="14057"/>
                    <a:pt x="16499" y="13650"/>
                    <a:pt x="16750" y="13240"/>
                  </a:cubicBezTo>
                  <a:cubicBezTo>
                    <a:pt x="18199" y="11469"/>
                    <a:pt x="19639" y="9704"/>
                    <a:pt x="21014" y="7933"/>
                  </a:cubicBezTo>
                  <a:close/>
                  <a:moveTo>
                    <a:pt x="19403" y="3982"/>
                  </a:moveTo>
                  <a:cubicBezTo>
                    <a:pt x="19486" y="3982"/>
                    <a:pt x="19117" y="4641"/>
                    <a:pt x="17963" y="6446"/>
                  </a:cubicBezTo>
                  <a:cubicBezTo>
                    <a:pt x="17504" y="7168"/>
                    <a:pt x="17016" y="7873"/>
                    <a:pt x="16536" y="8583"/>
                  </a:cubicBezTo>
                  <a:cubicBezTo>
                    <a:pt x="13854" y="11802"/>
                    <a:pt x="11357" y="15194"/>
                    <a:pt x="8568" y="18318"/>
                  </a:cubicBezTo>
                  <a:cubicBezTo>
                    <a:pt x="8277" y="18641"/>
                    <a:pt x="7985" y="18970"/>
                    <a:pt x="7691" y="19302"/>
                  </a:cubicBezTo>
                  <a:cubicBezTo>
                    <a:pt x="8534" y="18116"/>
                    <a:pt x="9365" y="16923"/>
                    <a:pt x="10220" y="15748"/>
                  </a:cubicBezTo>
                  <a:cubicBezTo>
                    <a:pt x="12223" y="13003"/>
                    <a:pt x="14302" y="10315"/>
                    <a:pt x="16418" y="7659"/>
                  </a:cubicBezTo>
                  <a:cubicBezTo>
                    <a:pt x="17555" y="6230"/>
                    <a:pt x="19249" y="3982"/>
                    <a:pt x="19403" y="3982"/>
                  </a:cubicBezTo>
                  <a:close/>
                  <a:moveTo>
                    <a:pt x="20097" y="6907"/>
                  </a:moveTo>
                  <a:cubicBezTo>
                    <a:pt x="20241" y="6907"/>
                    <a:pt x="18773" y="9115"/>
                    <a:pt x="18485" y="9622"/>
                  </a:cubicBezTo>
                  <a:cubicBezTo>
                    <a:pt x="18197" y="10133"/>
                    <a:pt x="17890" y="10638"/>
                    <a:pt x="17582" y="11138"/>
                  </a:cubicBezTo>
                  <a:cubicBezTo>
                    <a:pt x="15927" y="13219"/>
                    <a:pt x="14438" y="15454"/>
                    <a:pt x="12821" y="17564"/>
                  </a:cubicBezTo>
                  <a:cubicBezTo>
                    <a:pt x="11279" y="19577"/>
                    <a:pt x="9726" y="21574"/>
                    <a:pt x="8196" y="23589"/>
                  </a:cubicBezTo>
                  <a:cubicBezTo>
                    <a:pt x="11813" y="18465"/>
                    <a:pt x="15139" y="13087"/>
                    <a:pt x="18993" y="8187"/>
                  </a:cubicBezTo>
                  <a:cubicBezTo>
                    <a:pt x="19729" y="7253"/>
                    <a:pt x="20039" y="6907"/>
                    <a:pt x="20097" y="6907"/>
                  </a:cubicBezTo>
                  <a:close/>
                  <a:moveTo>
                    <a:pt x="21779" y="8381"/>
                  </a:moveTo>
                  <a:cubicBezTo>
                    <a:pt x="20639" y="9657"/>
                    <a:pt x="19626" y="12509"/>
                    <a:pt x="18612" y="14123"/>
                  </a:cubicBezTo>
                  <a:cubicBezTo>
                    <a:pt x="17582" y="15760"/>
                    <a:pt x="16473" y="17351"/>
                    <a:pt x="15341" y="18927"/>
                  </a:cubicBezTo>
                  <a:cubicBezTo>
                    <a:pt x="14039" y="20518"/>
                    <a:pt x="12659" y="22048"/>
                    <a:pt x="11282" y="23604"/>
                  </a:cubicBezTo>
                  <a:cubicBezTo>
                    <a:pt x="11181" y="23719"/>
                    <a:pt x="11080" y="23838"/>
                    <a:pt x="10979" y="23953"/>
                  </a:cubicBezTo>
                  <a:cubicBezTo>
                    <a:pt x="14429" y="18632"/>
                    <a:pt x="17599" y="13046"/>
                    <a:pt x="21779" y="8381"/>
                  </a:cubicBezTo>
                  <a:close/>
                  <a:moveTo>
                    <a:pt x="26096" y="11711"/>
                  </a:moveTo>
                  <a:cubicBezTo>
                    <a:pt x="26434" y="11711"/>
                    <a:pt x="25243" y="13816"/>
                    <a:pt x="24984" y="14262"/>
                  </a:cubicBezTo>
                  <a:cubicBezTo>
                    <a:pt x="24900" y="14406"/>
                    <a:pt x="24805" y="14547"/>
                    <a:pt x="24721" y="14689"/>
                  </a:cubicBezTo>
                  <a:lnTo>
                    <a:pt x="24718" y="14689"/>
                  </a:lnTo>
                  <a:cubicBezTo>
                    <a:pt x="23229" y="16785"/>
                    <a:pt x="21701" y="18849"/>
                    <a:pt x="20134" y="20887"/>
                  </a:cubicBezTo>
                  <a:cubicBezTo>
                    <a:pt x="18572" y="22741"/>
                    <a:pt x="16952" y="24545"/>
                    <a:pt x="15454" y="26341"/>
                  </a:cubicBezTo>
                  <a:cubicBezTo>
                    <a:pt x="15105" y="26759"/>
                    <a:pt x="14747" y="27172"/>
                    <a:pt x="14397" y="27588"/>
                  </a:cubicBezTo>
                  <a:cubicBezTo>
                    <a:pt x="15463" y="25977"/>
                    <a:pt x="16525" y="24360"/>
                    <a:pt x="17587" y="22741"/>
                  </a:cubicBezTo>
                  <a:cubicBezTo>
                    <a:pt x="19773" y="19961"/>
                    <a:pt x="21898" y="17128"/>
                    <a:pt x="23768" y="14175"/>
                  </a:cubicBezTo>
                  <a:cubicBezTo>
                    <a:pt x="24178" y="13684"/>
                    <a:pt x="24583" y="13190"/>
                    <a:pt x="25013" y="12714"/>
                  </a:cubicBezTo>
                  <a:cubicBezTo>
                    <a:pt x="25651" y="11986"/>
                    <a:pt x="25974" y="11711"/>
                    <a:pt x="26096" y="11711"/>
                  </a:cubicBezTo>
                  <a:close/>
                  <a:moveTo>
                    <a:pt x="12717" y="13984"/>
                  </a:moveTo>
                  <a:lnTo>
                    <a:pt x="12717" y="13984"/>
                  </a:lnTo>
                  <a:cubicBezTo>
                    <a:pt x="11294" y="15919"/>
                    <a:pt x="9847" y="17839"/>
                    <a:pt x="8424" y="19764"/>
                  </a:cubicBezTo>
                  <a:cubicBezTo>
                    <a:pt x="6804" y="21950"/>
                    <a:pt x="5225" y="24164"/>
                    <a:pt x="3686" y="26404"/>
                  </a:cubicBezTo>
                  <a:cubicBezTo>
                    <a:pt x="2768" y="27741"/>
                    <a:pt x="1905" y="29115"/>
                    <a:pt x="1045" y="30489"/>
                  </a:cubicBezTo>
                  <a:cubicBezTo>
                    <a:pt x="857" y="30792"/>
                    <a:pt x="755" y="30919"/>
                    <a:pt x="719" y="30919"/>
                  </a:cubicBezTo>
                  <a:cubicBezTo>
                    <a:pt x="539" y="30919"/>
                    <a:pt x="1891" y="27883"/>
                    <a:pt x="2159" y="27221"/>
                  </a:cubicBezTo>
                  <a:cubicBezTo>
                    <a:pt x="3545" y="25198"/>
                    <a:pt x="4945" y="23182"/>
                    <a:pt x="6354" y="21176"/>
                  </a:cubicBezTo>
                  <a:cubicBezTo>
                    <a:pt x="7991" y="19265"/>
                    <a:pt x="9752" y="17446"/>
                    <a:pt x="11357" y="15613"/>
                  </a:cubicBezTo>
                  <a:cubicBezTo>
                    <a:pt x="11822" y="15081"/>
                    <a:pt x="12269" y="14533"/>
                    <a:pt x="12717" y="13984"/>
                  </a:cubicBezTo>
                  <a:close/>
                  <a:moveTo>
                    <a:pt x="17235" y="24629"/>
                  </a:moveTo>
                  <a:lnTo>
                    <a:pt x="17235" y="24629"/>
                  </a:lnTo>
                  <a:cubicBezTo>
                    <a:pt x="15393" y="26973"/>
                    <a:pt x="13546" y="29309"/>
                    <a:pt x="11686" y="31638"/>
                  </a:cubicBezTo>
                  <a:lnTo>
                    <a:pt x="11683" y="31638"/>
                  </a:lnTo>
                  <a:cubicBezTo>
                    <a:pt x="12174" y="30922"/>
                    <a:pt x="12659" y="30204"/>
                    <a:pt x="13138" y="29485"/>
                  </a:cubicBezTo>
                  <a:cubicBezTo>
                    <a:pt x="14513" y="27874"/>
                    <a:pt x="15878" y="26254"/>
                    <a:pt x="17235" y="24629"/>
                  </a:cubicBezTo>
                  <a:close/>
                  <a:moveTo>
                    <a:pt x="25482" y="10711"/>
                  </a:moveTo>
                  <a:cubicBezTo>
                    <a:pt x="25525" y="10711"/>
                    <a:pt x="25505" y="10800"/>
                    <a:pt x="25400" y="11008"/>
                  </a:cubicBezTo>
                  <a:cubicBezTo>
                    <a:pt x="24903" y="11992"/>
                    <a:pt x="24340" y="12939"/>
                    <a:pt x="23754" y="13872"/>
                  </a:cubicBezTo>
                  <a:cubicBezTo>
                    <a:pt x="21828" y="16167"/>
                    <a:pt x="20073" y="18592"/>
                    <a:pt x="18399" y="21081"/>
                  </a:cubicBezTo>
                  <a:cubicBezTo>
                    <a:pt x="16773" y="23050"/>
                    <a:pt x="15116" y="24993"/>
                    <a:pt x="13572" y="26970"/>
                  </a:cubicBezTo>
                  <a:cubicBezTo>
                    <a:pt x="12194" y="28740"/>
                    <a:pt x="10823" y="30527"/>
                    <a:pt x="9458" y="32334"/>
                  </a:cubicBezTo>
                  <a:cubicBezTo>
                    <a:pt x="10771" y="30383"/>
                    <a:pt x="12021" y="28379"/>
                    <a:pt x="13289" y="26381"/>
                  </a:cubicBezTo>
                  <a:cubicBezTo>
                    <a:pt x="13505" y="26041"/>
                    <a:pt x="13736" y="25709"/>
                    <a:pt x="13958" y="25371"/>
                  </a:cubicBezTo>
                  <a:cubicBezTo>
                    <a:pt x="14539" y="24689"/>
                    <a:pt x="15096" y="24011"/>
                    <a:pt x="15616" y="23341"/>
                  </a:cubicBezTo>
                  <a:cubicBezTo>
                    <a:pt x="17180" y="21320"/>
                    <a:pt x="18817" y="19372"/>
                    <a:pt x="20269" y="17270"/>
                  </a:cubicBezTo>
                  <a:cubicBezTo>
                    <a:pt x="21051" y="16141"/>
                    <a:pt x="21797" y="14987"/>
                    <a:pt x="22581" y="13854"/>
                  </a:cubicBezTo>
                  <a:lnTo>
                    <a:pt x="22581" y="13854"/>
                  </a:lnTo>
                  <a:cubicBezTo>
                    <a:pt x="22384" y="14140"/>
                    <a:pt x="22310" y="14260"/>
                    <a:pt x="22328" y="14260"/>
                  </a:cubicBezTo>
                  <a:cubicBezTo>
                    <a:pt x="22426" y="14260"/>
                    <a:pt x="25212" y="10711"/>
                    <a:pt x="25482" y="10711"/>
                  </a:cubicBezTo>
                  <a:close/>
                  <a:moveTo>
                    <a:pt x="20681" y="26993"/>
                  </a:moveTo>
                  <a:cubicBezTo>
                    <a:pt x="19190" y="28772"/>
                    <a:pt x="17651" y="30699"/>
                    <a:pt x="16118" y="32707"/>
                  </a:cubicBezTo>
                  <a:cubicBezTo>
                    <a:pt x="16516" y="32138"/>
                    <a:pt x="16912" y="31566"/>
                    <a:pt x="17299" y="30989"/>
                  </a:cubicBezTo>
                  <a:cubicBezTo>
                    <a:pt x="18426" y="29656"/>
                    <a:pt x="19553" y="28324"/>
                    <a:pt x="20681" y="26993"/>
                  </a:cubicBezTo>
                  <a:close/>
                  <a:moveTo>
                    <a:pt x="22917" y="12674"/>
                  </a:moveTo>
                  <a:lnTo>
                    <a:pt x="22917" y="12674"/>
                  </a:lnTo>
                  <a:cubicBezTo>
                    <a:pt x="22645" y="13061"/>
                    <a:pt x="22380" y="13450"/>
                    <a:pt x="22103" y="13831"/>
                  </a:cubicBezTo>
                  <a:cubicBezTo>
                    <a:pt x="21084" y="15093"/>
                    <a:pt x="20113" y="16415"/>
                    <a:pt x="19175" y="17761"/>
                  </a:cubicBezTo>
                  <a:cubicBezTo>
                    <a:pt x="17680" y="19732"/>
                    <a:pt x="16170" y="21696"/>
                    <a:pt x="14712" y="23691"/>
                  </a:cubicBezTo>
                  <a:cubicBezTo>
                    <a:pt x="14097" y="24534"/>
                    <a:pt x="13520" y="25411"/>
                    <a:pt x="12957" y="26295"/>
                  </a:cubicBezTo>
                  <a:cubicBezTo>
                    <a:pt x="11207" y="28408"/>
                    <a:pt x="9319" y="30515"/>
                    <a:pt x="7581" y="32712"/>
                  </a:cubicBezTo>
                  <a:cubicBezTo>
                    <a:pt x="9221" y="30463"/>
                    <a:pt x="10760" y="28139"/>
                    <a:pt x="12327" y="25821"/>
                  </a:cubicBezTo>
                  <a:lnTo>
                    <a:pt x="12327" y="25818"/>
                  </a:lnTo>
                  <a:cubicBezTo>
                    <a:pt x="15503" y="21118"/>
                    <a:pt x="19435" y="17102"/>
                    <a:pt x="22917" y="12674"/>
                  </a:cubicBezTo>
                  <a:close/>
                  <a:moveTo>
                    <a:pt x="13081" y="17749"/>
                  </a:moveTo>
                  <a:lnTo>
                    <a:pt x="13081" y="17749"/>
                  </a:lnTo>
                  <a:cubicBezTo>
                    <a:pt x="9775" y="22452"/>
                    <a:pt x="6449" y="27210"/>
                    <a:pt x="2861" y="31685"/>
                  </a:cubicBezTo>
                  <a:cubicBezTo>
                    <a:pt x="2266" y="32426"/>
                    <a:pt x="2009" y="32719"/>
                    <a:pt x="1973" y="32719"/>
                  </a:cubicBezTo>
                  <a:cubicBezTo>
                    <a:pt x="1846" y="32719"/>
                    <a:pt x="4538" y="28994"/>
                    <a:pt x="4838" y="28561"/>
                  </a:cubicBezTo>
                  <a:cubicBezTo>
                    <a:pt x="6778" y="25778"/>
                    <a:pt x="8883" y="23104"/>
                    <a:pt x="10962" y="20422"/>
                  </a:cubicBezTo>
                  <a:cubicBezTo>
                    <a:pt x="11655" y="19527"/>
                    <a:pt x="12368" y="18638"/>
                    <a:pt x="13081" y="17749"/>
                  </a:cubicBezTo>
                  <a:close/>
                  <a:moveTo>
                    <a:pt x="20621" y="24669"/>
                  </a:moveTo>
                  <a:cubicBezTo>
                    <a:pt x="20805" y="24669"/>
                    <a:pt x="18785" y="28194"/>
                    <a:pt x="18505" y="28647"/>
                  </a:cubicBezTo>
                  <a:cubicBezTo>
                    <a:pt x="18312" y="28962"/>
                    <a:pt x="18110" y="29274"/>
                    <a:pt x="17908" y="29583"/>
                  </a:cubicBezTo>
                  <a:cubicBezTo>
                    <a:pt x="15904" y="31771"/>
                    <a:pt x="13837" y="34009"/>
                    <a:pt x="11935" y="36333"/>
                  </a:cubicBezTo>
                  <a:cubicBezTo>
                    <a:pt x="14576" y="32816"/>
                    <a:pt x="17302" y="29352"/>
                    <a:pt x="19796" y="25737"/>
                  </a:cubicBezTo>
                  <a:cubicBezTo>
                    <a:pt x="20325" y="24970"/>
                    <a:pt x="20567" y="24669"/>
                    <a:pt x="20621" y="24669"/>
                  </a:cubicBezTo>
                  <a:close/>
                  <a:moveTo>
                    <a:pt x="13011" y="22126"/>
                  </a:moveTo>
                  <a:lnTo>
                    <a:pt x="13011" y="22126"/>
                  </a:lnTo>
                  <a:cubicBezTo>
                    <a:pt x="11071" y="24764"/>
                    <a:pt x="9094" y="27374"/>
                    <a:pt x="7171" y="30025"/>
                  </a:cubicBezTo>
                  <a:cubicBezTo>
                    <a:pt x="5678" y="32080"/>
                    <a:pt x="3340" y="34603"/>
                    <a:pt x="2511" y="37020"/>
                  </a:cubicBezTo>
                  <a:cubicBezTo>
                    <a:pt x="3074" y="35377"/>
                    <a:pt x="3863" y="33812"/>
                    <a:pt x="4783" y="32311"/>
                  </a:cubicBezTo>
                  <a:cubicBezTo>
                    <a:pt x="6634" y="30232"/>
                    <a:pt x="8294" y="27978"/>
                    <a:pt x="9865" y="25639"/>
                  </a:cubicBezTo>
                  <a:cubicBezTo>
                    <a:pt x="10918" y="24438"/>
                    <a:pt x="11984" y="23269"/>
                    <a:pt x="13011" y="22126"/>
                  </a:cubicBezTo>
                  <a:close/>
                  <a:moveTo>
                    <a:pt x="12411" y="27158"/>
                  </a:moveTo>
                  <a:lnTo>
                    <a:pt x="12411" y="27158"/>
                  </a:lnTo>
                  <a:cubicBezTo>
                    <a:pt x="11490" y="28630"/>
                    <a:pt x="10598" y="30126"/>
                    <a:pt x="9663" y="31575"/>
                  </a:cubicBezTo>
                  <a:cubicBezTo>
                    <a:pt x="8525" y="33339"/>
                    <a:pt x="7304" y="35031"/>
                    <a:pt x="6016" y="36691"/>
                  </a:cubicBezTo>
                  <a:cubicBezTo>
                    <a:pt x="5887" y="36859"/>
                    <a:pt x="3749" y="38965"/>
                    <a:pt x="3681" y="38965"/>
                  </a:cubicBezTo>
                  <a:cubicBezTo>
                    <a:pt x="3679" y="38965"/>
                    <a:pt x="3679" y="38964"/>
                    <a:pt x="3681" y="38960"/>
                  </a:cubicBezTo>
                  <a:cubicBezTo>
                    <a:pt x="5505" y="34808"/>
                    <a:pt x="9131" y="30882"/>
                    <a:pt x="12411" y="27158"/>
                  </a:cubicBezTo>
                  <a:close/>
                  <a:moveTo>
                    <a:pt x="15933" y="24825"/>
                  </a:moveTo>
                  <a:lnTo>
                    <a:pt x="15933" y="24825"/>
                  </a:lnTo>
                  <a:cubicBezTo>
                    <a:pt x="15058" y="26179"/>
                    <a:pt x="14181" y="27533"/>
                    <a:pt x="13303" y="28884"/>
                  </a:cubicBezTo>
                  <a:cubicBezTo>
                    <a:pt x="10993" y="31607"/>
                    <a:pt x="8669" y="34318"/>
                    <a:pt x="6389" y="37063"/>
                  </a:cubicBezTo>
                  <a:cubicBezTo>
                    <a:pt x="6066" y="37451"/>
                    <a:pt x="4223" y="39951"/>
                    <a:pt x="4214" y="39951"/>
                  </a:cubicBezTo>
                  <a:cubicBezTo>
                    <a:pt x="4211" y="39951"/>
                    <a:pt x="4467" y="39597"/>
                    <a:pt x="5162" y="38642"/>
                  </a:cubicBezTo>
                  <a:cubicBezTo>
                    <a:pt x="6776" y="36419"/>
                    <a:pt x="8545" y="34300"/>
                    <a:pt x="10200" y="32103"/>
                  </a:cubicBezTo>
                  <a:cubicBezTo>
                    <a:pt x="12033" y="29669"/>
                    <a:pt x="13990" y="27259"/>
                    <a:pt x="15933" y="24825"/>
                  </a:cubicBezTo>
                  <a:close/>
                  <a:moveTo>
                    <a:pt x="22758" y="18119"/>
                  </a:moveTo>
                  <a:lnTo>
                    <a:pt x="22758" y="18119"/>
                  </a:lnTo>
                  <a:cubicBezTo>
                    <a:pt x="21508" y="20111"/>
                    <a:pt x="20324" y="22155"/>
                    <a:pt x="18990" y="23999"/>
                  </a:cubicBezTo>
                  <a:cubicBezTo>
                    <a:pt x="14565" y="30105"/>
                    <a:pt x="9862" y="36006"/>
                    <a:pt x="5251" y="41971"/>
                  </a:cubicBezTo>
                  <a:cubicBezTo>
                    <a:pt x="8395" y="37903"/>
                    <a:pt x="11963" y="32588"/>
                    <a:pt x="15194" y="27949"/>
                  </a:cubicBezTo>
                  <a:cubicBezTo>
                    <a:pt x="17567" y="24539"/>
                    <a:pt x="20249" y="21395"/>
                    <a:pt x="22758" y="18119"/>
                  </a:cubicBezTo>
                  <a:close/>
                  <a:moveTo>
                    <a:pt x="21384" y="29247"/>
                  </a:moveTo>
                  <a:cubicBezTo>
                    <a:pt x="21655" y="29247"/>
                    <a:pt x="21385" y="30039"/>
                    <a:pt x="21008" y="30902"/>
                  </a:cubicBezTo>
                  <a:cubicBezTo>
                    <a:pt x="18664" y="33717"/>
                    <a:pt x="16649" y="36873"/>
                    <a:pt x="14542" y="39936"/>
                  </a:cubicBezTo>
                  <a:cubicBezTo>
                    <a:pt x="13600" y="40969"/>
                    <a:pt x="12639" y="41983"/>
                    <a:pt x="11681" y="42999"/>
                  </a:cubicBezTo>
                  <a:cubicBezTo>
                    <a:pt x="12356" y="41933"/>
                    <a:pt x="13023" y="40860"/>
                    <a:pt x="13678" y="39783"/>
                  </a:cubicBezTo>
                  <a:cubicBezTo>
                    <a:pt x="15800" y="36766"/>
                    <a:pt x="17876" y="33717"/>
                    <a:pt x="19903" y="30634"/>
                  </a:cubicBezTo>
                  <a:cubicBezTo>
                    <a:pt x="20128" y="30383"/>
                    <a:pt x="20342" y="30120"/>
                    <a:pt x="20575" y="29874"/>
                  </a:cubicBezTo>
                  <a:lnTo>
                    <a:pt x="20575" y="29872"/>
                  </a:lnTo>
                  <a:cubicBezTo>
                    <a:pt x="21001" y="29428"/>
                    <a:pt x="21255" y="29247"/>
                    <a:pt x="21384" y="29247"/>
                  </a:cubicBezTo>
                  <a:close/>
                  <a:moveTo>
                    <a:pt x="21439" y="21950"/>
                  </a:moveTo>
                  <a:lnTo>
                    <a:pt x="21439" y="21950"/>
                  </a:lnTo>
                  <a:cubicBezTo>
                    <a:pt x="20139" y="23734"/>
                    <a:pt x="18852" y="25532"/>
                    <a:pt x="17538" y="27311"/>
                  </a:cubicBezTo>
                  <a:cubicBezTo>
                    <a:pt x="15673" y="29837"/>
                    <a:pt x="13981" y="32481"/>
                    <a:pt x="12261" y="35106"/>
                  </a:cubicBezTo>
                  <a:cubicBezTo>
                    <a:pt x="10350" y="38013"/>
                    <a:pt x="7077" y="41243"/>
                    <a:pt x="5583" y="43669"/>
                  </a:cubicBezTo>
                  <a:lnTo>
                    <a:pt x="5583" y="43669"/>
                  </a:lnTo>
                  <a:cubicBezTo>
                    <a:pt x="9147" y="37872"/>
                    <a:pt x="13534" y="32460"/>
                    <a:pt x="17486" y="26921"/>
                  </a:cubicBezTo>
                  <a:cubicBezTo>
                    <a:pt x="18676" y="25249"/>
                    <a:pt x="20050" y="23610"/>
                    <a:pt x="21439" y="21950"/>
                  </a:cubicBezTo>
                  <a:close/>
                  <a:moveTo>
                    <a:pt x="15307" y="33339"/>
                  </a:moveTo>
                  <a:lnTo>
                    <a:pt x="15307" y="33339"/>
                  </a:lnTo>
                  <a:cubicBezTo>
                    <a:pt x="15171" y="33527"/>
                    <a:pt x="15035" y="33717"/>
                    <a:pt x="14900" y="33905"/>
                  </a:cubicBezTo>
                  <a:cubicBezTo>
                    <a:pt x="12541" y="37187"/>
                    <a:pt x="10174" y="40418"/>
                    <a:pt x="7968" y="43807"/>
                  </a:cubicBezTo>
                  <a:cubicBezTo>
                    <a:pt x="7404" y="44673"/>
                    <a:pt x="7126" y="44998"/>
                    <a:pt x="7031" y="44998"/>
                  </a:cubicBezTo>
                  <a:cubicBezTo>
                    <a:pt x="6792" y="44998"/>
                    <a:pt x="7718" y="42922"/>
                    <a:pt x="8138" y="42245"/>
                  </a:cubicBezTo>
                  <a:lnTo>
                    <a:pt x="8138" y="42242"/>
                  </a:lnTo>
                  <a:cubicBezTo>
                    <a:pt x="9486" y="40071"/>
                    <a:pt x="11224" y="38134"/>
                    <a:pt x="12884" y="36194"/>
                  </a:cubicBezTo>
                  <a:cubicBezTo>
                    <a:pt x="13696" y="35247"/>
                    <a:pt x="14498" y="34292"/>
                    <a:pt x="15307" y="33339"/>
                  </a:cubicBezTo>
                  <a:close/>
                  <a:moveTo>
                    <a:pt x="13421" y="41532"/>
                  </a:moveTo>
                  <a:cubicBezTo>
                    <a:pt x="12844" y="42338"/>
                    <a:pt x="12261" y="43134"/>
                    <a:pt x="11652" y="43902"/>
                  </a:cubicBezTo>
                  <a:cubicBezTo>
                    <a:pt x="10436" y="45439"/>
                    <a:pt x="9601" y="46523"/>
                    <a:pt x="9523" y="46523"/>
                  </a:cubicBezTo>
                  <a:cubicBezTo>
                    <a:pt x="9461" y="46523"/>
                    <a:pt x="9874" y="45844"/>
                    <a:pt x="10947" y="44174"/>
                  </a:cubicBezTo>
                  <a:lnTo>
                    <a:pt x="10944" y="44171"/>
                  </a:lnTo>
                  <a:cubicBezTo>
                    <a:pt x="10953" y="44159"/>
                    <a:pt x="10959" y="44148"/>
                    <a:pt x="10967" y="44136"/>
                  </a:cubicBezTo>
                  <a:cubicBezTo>
                    <a:pt x="11776" y="43259"/>
                    <a:pt x="12599" y="42395"/>
                    <a:pt x="13421" y="41532"/>
                  </a:cubicBezTo>
                  <a:close/>
                  <a:moveTo>
                    <a:pt x="18775" y="1"/>
                  </a:moveTo>
                  <a:cubicBezTo>
                    <a:pt x="18725" y="1"/>
                    <a:pt x="18675" y="20"/>
                    <a:pt x="18644" y="63"/>
                  </a:cubicBezTo>
                  <a:cubicBezTo>
                    <a:pt x="12835" y="8095"/>
                    <a:pt x="6836" y="15988"/>
                    <a:pt x="1215" y="24152"/>
                  </a:cubicBezTo>
                  <a:cubicBezTo>
                    <a:pt x="2673" y="22033"/>
                    <a:pt x="4195" y="19802"/>
                    <a:pt x="5748" y="17518"/>
                  </a:cubicBezTo>
                  <a:lnTo>
                    <a:pt x="5748" y="17518"/>
                  </a:lnTo>
                  <a:cubicBezTo>
                    <a:pt x="3808" y="20148"/>
                    <a:pt x="1847" y="22761"/>
                    <a:pt x="236" y="25593"/>
                  </a:cubicBezTo>
                  <a:cubicBezTo>
                    <a:pt x="181" y="25691"/>
                    <a:pt x="262" y="25776"/>
                    <a:pt x="348" y="25776"/>
                  </a:cubicBezTo>
                  <a:cubicBezTo>
                    <a:pt x="386" y="25776"/>
                    <a:pt x="425" y="25758"/>
                    <a:pt x="453" y="25717"/>
                  </a:cubicBezTo>
                  <a:cubicBezTo>
                    <a:pt x="3392" y="21378"/>
                    <a:pt x="6452" y="17128"/>
                    <a:pt x="9556" y="12908"/>
                  </a:cubicBezTo>
                  <a:cubicBezTo>
                    <a:pt x="10939" y="11025"/>
                    <a:pt x="12327" y="9146"/>
                    <a:pt x="13722" y="7272"/>
                  </a:cubicBezTo>
                  <a:cubicBezTo>
                    <a:pt x="14417" y="6334"/>
                    <a:pt x="15110" y="5396"/>
                    <a:pt x="15803" y="4454"/>
                  </a:cubicBezTo>
                  <a:cubicBezTo>
                    <a:pt x="15911" y="4308"/>
                    <a:pt x="17634" y="1641"/>
                    <a:pt x="17876" y="1641"/>
                  </a:cubicBezTo>
                  <a:cubicBezTo>
                    <a:pt x="17958" y="1641"/>
                    <a:pt x="17869" y="1950"/>
                    <a:pt x="17486" y="2771"/>
                  </a:cubicBezTo>
                  <a:cubicBezTo>
                    <a:pt x="15468" y="7102"/>
                    <a:pt x="12220" y="10901"/>
                    <a:pt x="9348" y="14672"/>
                  </a:cubicBezTo>
                  <a:cubicBezTo>
                    <a:pt x="8083" y="16332"/>
                    <a:pt x="6744" y="18283"/>
                    <a:pt x="5473" y="20200"/>
                  </a:cubicBezTo>
                  <a:cubicBezTo>
                    <a:pt x="3767" y="22527"/>
                    <a:pt x="2101" y="24886"/>
                    <a:pt x="531" y="27314"/>
                  </a:cubicBezTo>
                  <a:cubicBezTo>
                    <a:pt x="459" y="27426"/>
                    <a:pt x="560" y="27532"/>
                    <a:pt x="663" y="27532"/>
                  </a:cubicBezTo>
                  <a:cubicBezTo>
                    <a:pt x="708" y="27532"/>
                    <a:pt x="753" y="27512"/>
                    <a:pt x="785" y="27464"/>
                  </a:cubicBezTo>
                  <a:cubicBezTo>
                    <a:pt x="4622" y="21577"/>
                    <a:pt x="9561" y="15956"/>
                    <a:pt x="13609" y="9954"/>
                  </a:cubicBezTo>
                  <a:cubicBezTo>
                    <a:pt x="14282" y="9079"/>
                    <a:pt x="14957" y="8210"/>
                    <a:pt x="15624" y="7330"/>
                  </a:cubicBezTo>
                  <a:cubicBezTo>
                    <a:pt x="16008" y="6826"/>
                    <a:pt x="18297" y="3289"/>
                    <a:pt x="18366" y="3289"/>
                  </a:cubicBezTo>
                  <a:cubicBezTo>
                    <a:pt x="18388" y="3289"/>
                    <a:pt x="18176" y="3662"/>
                    <a:pt x="17590" y="4631"/>
                  </a:cubicBezTo>
                  <a:cubicBezTo>
                    <a:pt x="16210" y="6911"/>
                    <a:pt x="14726" y="9131"/>
                    <a:pt x="13199" y="11320"/>
                  </a:cubicBezTo>
                  <a:cubicBezTo>
                    <a:pt x="11008" y="14178"/>
                    <a:pt x="8880" y="17082"/>
                    <a:pt x="6796" y="20018"/>
                  </a:cubicBezTo>
                  <a:cubicBezTo>
                    <a:pt x="4374" y="23035"/>
                    <a:pt x="1827" y="26043"/>
                    <a:pt x="210" y="29516"/>
                  </a:cubicBezTo>
                  <a:cubicBezTo>
                    <a:pt x="148" y="29637"/>
                    <a:pt x="249" y="29743"/>
                    <a:pt x="352" y="29743"/>
                  </a:cubicBezTo>
                  <a:cubicBezTo>
                    <a:pt x="397" y="29743"/>
                    <a:pt x="443" y="29722"/>
                    <a:pt x="476" y="29672"/>
                  </a:cubicBezTo>
                  <a:cubicBezTo>
                    <a:pt x="693" y="29352"/>
                    <a:pt x="915" y="29037"/>
                    <a:pt x="1131" y="28717"/>
                  </a:cubicBezTo>
                  <a:lnTo>
                    <a:pt x="1131" y="28717"/>
                  </a:lnTo>
                  <a:cubicBezTo>
                    <a:pt x="707" y="29747"/>
                    <a:pt x="392" y="30819"/>
                    <a:pt x="199" y="31916"/>
                  </a:cubicBezTo>
                  <a:cubicBezTo>
                    <a:pt x="182" y="32022"/>
                    <a:pt x="266" y="32105"/>
                    <a:pt x="352" y="32105"/>
                  </a:cubicBezTo>
                  <a:cubicBezTo>
                    <a:pt x="396" y="32105"/>
                    <a:pt x="440" y="32083"/>
                    <a:pt x="470" y="32031"/>
                  </a:cubicBezTo>
                  <a:cubicBezTo>
                    <a:pt x="5115" y="24268"/>
                    <a:pt x="10843" y="17252"/>
                    <a:pt x="15994" y="9842"/>
                  </a:cubicBezTo>
                  <a:cubicBezTo>
                    <a:pt x="17285" y="8214"/>
                    <a:pt x="19280" y="5766"/>
                    <a:pt x="19573" y="5766"/>
                  </a:cubicBezTo>
                  <a:cubicBezTo>
                    <a:pt x="19668" y="5766"/>
                    <a:pt x="19585" y="6023"/>
                    <a:pt x="19242" y="6646"/>
                  </a:cubicBezTo>
                  <a:cubicBezTo>
                    <a:pt x="16817" y="11048"/>
                    <a:pt x="12708" y="15206"/>
                    <a:pt x="9732" y="19320"/>
                  </a:cubicBezTo>
                  <a:cubicBezTo>
                    <a:pt x="6461" y="23835"/>
                    <a:pt x="2578" y="28148"/>
                    <a:pt x="55" y="33140"/>
                  </a:cubicBezTo>
                  <a:cubicBezTo>
                    <a:pt x="1" y="33250"/>
                    <a:pt x="90" y="33366"/>
                    <a:pt x="190" y="33366"/>
                  </a:cubicBezTo>
                  <a:cubicBezTo>
                    <a:pt x="223" y="33366"/>
                    <a:pt x="258" y="33353"/>
                    <a:pt x="288" y="33322"/>
                  </a:cubicBezTo>
                  <a:cubicBezTo>
                    <a:pt x="1969" y="31615"/>
                    <a:pt x="3519" y="29797"/>
                    <a:pt x="4994" y="27911"/>
                  </a:cubicBezTo>
                  <a:lnTo>
                    <a:pt x="4994" y="27911"/>
                  </a:lnTo>
                  <a:cubicBezTo>
                    <a:pt x="3548" y="29924"/>
                    <a:pt x="2151" y="31970"/>
                    <a:pt x="840" y="34084"/>
                  </a:cubicBezTo>
                  <a:cubicBezTo>
                    <a:pt x="773" y="34192"/>
                    <a:pt x="877" y="34316"/>
                    <a:pt x="981" y="34316"/>
                  </a:cubicBezTo>
                  <a:cubicBezTo>
                    <a:pt x="1016" y="34316"/>
                    <a:pt x="1051" y="34302"/>
                    <a:pt x="1079" y="34268"/>
                  </a:cubicBezTo>
                  <a:cubicBezTo>
                    <a:pt x="1954" y="33246"/>
                    <a:pt x="2832" y="32201"/>
                    <a:pt x="3712" y="31142"/>
                  </a:cubicBezTo>
                  <a:lnTo>
                    <a:pt x="3712" y="31142"/>
                  </a:lnTo>
                  <a:cubicBezTo>
                    <a:pt x="2777" y="32571"/>
                    <a:pt x="1905" y="34020"/>
                    <a:pt x="1157" y="35501"/>
                  </a:cubicBezTo>
                  <a:cubicBezTo>
                    <a:pt x="1095" y="35616"/>
                    <a:pt x="1187" y="35729"/>
                    <a:pt x="1291" y="35729"/>
                  </a:cubicBezTo>
                  <a:cubicBezTo>
                    <a:pt x="1326" y="35729"/>
                    <a:pt x="1362" y="35716"/>
                    <a:pt x="1394" y="35686"/>
                  </a:cubicBezTo>
                  <a:cubicBezTo>
                    <a:pt x="2393" y="34811"/>
                    <a:pt x="3346" y="33885"/>
                    <a:pt x="4244" y="32909"/>
                  </a:cubicBezTo>
                  <a:lnTo>
                    <a:pt x="4244" y="32909"/>
                  </a:lnTo>
                  <a:cubicBezTo>
                    <a:pt x="3262" y="34589"/>
                    <a:pt x="2405" y="36344"/>
                    <a:pt x="1758" y="38212"/>
                  </a:cubicBezTo>
                  <a:cubicBezTo>
                    <a:pt x="1718" y="38330"/>
                    <a:pt x="1819" y="38414"/>
                    <a:pt x="1920" y="38414"/>
                  </a:cubicBezTo>
                  <a:cubicBezTo>
                    <a:pt x="1972" y="38414"/>
                    <a:pt x="2024" y="38391"/>
                    <a:pt x="2055" y="38339"/>
                  </a:cubicBezTo>
                  <a:cubicBezTo>
                    <a:pt x="5984" y="31817"/>
                    <a:pt x="10762" y="25862"/>
                    <a:pt x="15171" y="19669"/>
                  </a:cubicBezTo>
                  <a:cubicBezTo>
                    <a:pt x="16080" y="18604"/>
                    <a:pt x="16952" y="17515"/>
                    <a:pt x="17749" y="16323"/>
                  </a:cubicBezTo>
                  <a:cubicBezTo>
                    <a:pt x="18529" y="15154"/>
                    <a:pt x="19244" y="13941"/>
                    <a:pt x="19998" y="12757"/>
                  </a:cubicBezTo>
                  <a:cubicBezTo>
                    <a:pt x="20338" y="12224"/>
                    <a:pt x="22267" y="9564"/>
                    <a:pt x="22610" y="9564"/>
                  </a:cubicBezTo>
                  <a:cubicBezTo>
                    <a:pt x="22733" y="9564"/>
                    <a:pt x="22651" y="9907"/>
                    <a:pt x="22218" y="10814"/>
                  </a:cubicBezTo>
                  <a:cubicBezTo>
                    <a:pt x="20012" y="15434"/>
                    <a:pt x="15564" y="19903"/>
                    <a:pt x="12578" y="24103"/>
                  </a:cubicBezTo>
                  <a:cubicBezTo>
                    <a:pt x="8952" y="29208"/>
                    <a:pt x="5306" y="34318"/>
                    <a:pt x="1931" y="39592"/>
                  </a:cubicBezTo>
                  <a:cubicBezTo>
                    <a:pt x="1853" y="39715"/>
                    <a:pt x="1966" y="39832"/>
                    <a:pt x="2081" y="39832"/>
                  </a:cubicBezTo>
                  <a:cubicBezTo>
                    <a:pt x="2130" y="39832"/>
                    <a:pt x="2180" y="39810"/>
                    <a:pt x="2214" y="39757"/>
                  </a:cubicBezTo>
                  <a:cubicBezTo>
                    <a:pt x="2644" y="39087"/>
                    <a:pt x="3089" y="38426"/>
                    <a:pt x="3528" y="37759"/>
                  </a:cubicBezTo>
                  <a:cubicBezTo>
                    <a:pt x="4379" y="36812"/>
                    <a:pt x="5193" y="35839"/>
                    <a:pt x="5973" y="34840"/>
                  </a:cubicBezTo>
                  <a:lnTo>
                    <a:pt x="5973" y="34840"/>
                  </a:lnTo>
                  <a:cubicBezTo>
                    <a:pt x="4778" y="36512"/>
                    <a:pt x="3718" y="38247"/>
                    <a:pt x="2907" y="40083"/>
                  </a:cubicBezTo>
                  <a:cubicBezTo>
                    <a:pt x="2866" y="40177"/>
                    <a:pt x="2937" y="40276"/>
                    <a:pt x="3021" y="40276"/>
                  </a:cubicBezTo>
                  <a:cubicBezTo>
                    <a:pt x="3050" y="40276"/>
                    <a:pt x="3081" y="40264"/>
                    <a:pt x="3109" y="40236"/>
                  </a:cubicBezTo>
                  <a:cubicBezTo>
                    <a:pt x="4062" y="39292"/>
                    <a:pt x="4965" y="38299"/>
                    <a:pt x="5817" y="37262"/>
                  </a:cubicBezTo>
                  <a:lnTo>
                    <a:pt x="5817" y="37262"/>
                  </a:lnTo>
                  <a:cubicBezTo>
                    <a:pt x="4882" y="38561"/>
                    <a:pt x="3964" y="39872"/>
                    <a:pt x="3071" y="41189"/>
                  </a:cubicBezTo>
                  <a:cubicBezTo>
                    <a:pt x="3013" y="41273"/>
                    <a:pt x="3100" y="41375"/>
                    <a:pt x="3184" y="41375"/>
                  </a:cubicBezTo>
                  <a:cubicBezTo>
                    <a:pt x="3212" y="41375"/>
                    <a:pt x="3240" y="41363"/>
                    <a:pt x="3262" y="41336"/>
                  </a:cubicBezTo>
                  <a:cubicBezTo>
                    <a:pt x="6106" y="37730"/>
                    <a:pt x="9082" y="34237"/>
                    <a:pt x="12062" y="30746"/>
                  </a:cubicBezTo>
                  <a:lnTo>
                    <a:pt x="12062" y="30746"/>
                  </a:lnTo>
                  <a:cubicBezTo>
                    <a:pt x="11311" y="31861"/>
                    <a:pt x="10537" y="32975"/>
                    <a:pt x="9746" y="34087"/>
                  </a:cubicBezTo>
                  <a:cubicBezTo>
                    <a:pt x="7696" y="36691"/>
                    <a:pt x="5667" y="39309"/>
                    <a:pt x="3707" y="41977"/>
                  </a:cubicBezTo>
                  <a:cubicBezTo>
                    <a:pt x="3646" y="42059"/>
                    <a:pt x="3731" y="42155"/>
                    <a:pt x="3813" y="42155"/>
                  </a:cubicBezTo>
                  <a:cubicBezTo>
                    <a:pt x="3840" y="42155"/>
                    <a:pt x="3867" y="42144"/>
                    <a:pt x="3889" y="42118"/>
                  </a:cubicBezTo>
                  <a:cubicBezTo>
                    <a:pt x="5964" y="39624"/>
                    <a:pt x="7904" y="37037"/>
                    <a:pt x="9769" y="34398"/>
                  </a:cubicBezTo>
                  <a:cubicBezTo>
                    <a:pt x="11741" y="31910"/>
                    <a:pt x="13745" y="29444"/>
                    <a:pt x="15731" y="26967"/>
                  </a:cubicBezTo>
                  <a:cubicBezTo>
                    <a:pt x="15997" y="26638"/>
                    <a:pt x="16254" y="26300"/>
                    <a:pt x="16519" y="25971"/>
                  </a:cubicBezTo>
                  <a:lnTo>
                    <a:pt x="16519" y="25971"/>
                  </a:lnTo>
                  <a:cubicBezTo>
                    <a:pt x="12339" y="31731"/>
                    <a:pt x="8430" y="37666"/>
                    <a:pt x="4163" y="43386"/>
                  </a:cubicBezTo>
                  <a:cubicBezTo>
                    <a:pt x="4088" y="43485"/>
                    <a:pt x="4181" y="43579"/>
                    <a:pt x="4279" y="43579"/>
                  </a:cubicBezTo>
                  <a:cubicBezTo>
                    <a:pt x="4320" y="43579"/>
                    <a:pt x="4363" y="43562"/>
                    <a:pt x="4394" y="43521"/>
                  </a:cubicBezTo>
                  <a:cubicBezTo>
                    <a:pt x="8288" y="38449"/>
                    <a:pt x="12244" y="33420"/>
                    <a:pt x="16106" y="28324"/>
                  </a:cubicBezTo>
                  <a:cubicBezTo>
                    <a:pt x="19969" y="23226"/>
                    <a:pt x="23050" y="16912"/>
                    <a:pt x="27504" y="12350"/>
                  </a:cubicBezTo>
                  <a:lnTo>
                    <a:pt x="27504" y="12350"/>
                  </a:lnTo>
                  <a:lnTo>
                    <a:pt x="27048" y="13956"/>
                  </a:lnTo>
                  <a:cubicBezTo>
                    <a:pt x="26237" y="15223"/>
                    <a:pt x="25330" y="16424"/>
                    <a:pt x="24331" y="17553"/>
                  </a:cubicBezTo>
                  <a:cubicBezTo>
                    <a:pt x="23387" y="18699"/>
                    <a:pt x="22423" y="19822"/>
                    <a:pt x="21511" y="20997"/>
                  </a:cubicBezTo>
                  <a:cubicBezTo>
                    <a:pt x="19675" y="23359"/>
                    <a:pt x="17954" y="25821"/>
                    <a:pt x="16216" y="28258"/>
                  </a:cubicBezTo>
                  <a:cubicBezTo>
                    <a:pt x="12278" y="33786"/>
                    <a:pt x="8037" y="39179"/>
                    <a:pt x="4483" y="44965"/>
                  </a:cubicBezTo>
                  <a:cubicBezTo>
                    <a:pt x="4425" y="45060"/>
                    <a:pt x="4509" y="45158"/>
                    <a:pt x="4598" y="45158"/>
                  </a:cubicBezTo>
                  <a:cubicBezTo>
                    <a:pt x="4628" y="45158"/>
                    <a:pt x="4659" y="45147"/>
                    <a:pt x="4685" y="45121"/>
                  </a:cubicBezTo>
                  <a:cubicBezTo>
                    <a:pt x="5967" y="43853"/>
                    <a:pt x="7136" y="42505"/>
                    <a:pt x="8245" y="41111"/>
                  </a:cubicBezTo>
                  <a:lnTo>
                    <a:pt x="8245" y="41111"/>
                  </a:lnTo>
                  <a:cubicBezTo>
                    <a:pt x="7102" y="42779"/>
                    <a:pt x="6008" y="44483"/>
                    <a:pt x="5003" y="46252"/>
                  </a:cubicBezTo>
                  <a:cubicBezTo>
                    <a:pt x="4971" y="46310"/>
                    <a:pt x="5020" y="46364"/>
                    <a:pt x="5070" y="46364"/>
                  </a:cubicBezTo>
                  <a:cubicBezTo>
                    <a:pt x="5092" y="46364"/>
                    <a:pt x="5115" y="46353"/>
                    <a:pt x="5130" y="46328"/>
                  </a:cubicBezTo>
                  <a:cubicBezTo>
                    <a:pt x="5987" y="44852"/>
                    <a:pt x="6914" y="43417"/>
                    <a:pt x="7870" y="42006"/>
                  </a:cubicBezTo>
                  <a:lnTo>
                    <a:pt x="7870" y="42006"/>
                  </a:lnTo>
                  <a:cubicBezTo>
                    <a:pt x="6868" y="43677"/>
                    <a:pt x="6010" y="45401"/>
                    <a:pt x="5393" y="47197"/>
                  </a:cubicBezTo>
                  <a:cubicBezTo>
                    <a:pt x="5357" y="47297"/>
                    <a:pt x="5455" y="47388"/>
                    <a:pt x="5549" y="47388"/>
                  </a:cubicBezTo>
                  <a:cubicBezTo>
                    <a:pt x="5584" y="47388"/>
                    <a:pt x="5620" y="47375"/>
                    <a:pt x="5647" y="47344"/>
                  </a:cubicBezTo>
                  <a:cubicBezTo>
                    <a:pt x="6946" y="45831"/>
                    <a:pt x="8101" y="44206"/>
                    <a:pt x="9227" y="42554"/>
                  </a:cubicBezTo>
                  <a:lnTo>
                    <a:pt x="9227" y="42554"/>
                  </a:lnTo>
                  <a:cubicBezTo>
                    <a:pt x="8089" y="44350"/>
                    <a:pt x="7009" y="46154"/>
                    <a:pt x="6034" y="47944"/>
                  </a:cubicBezTo>
                  <a:cubicBezTo>
                    <a:pt x="5968" y="48066"/>
                    <a:pt x="6073" y="48178"/>
                    <a:pt x="6178" y="48178"/>
                  </a:cubicBezTo>
                  <a:cubicBezTo>
                    <a:pt x="6225" y="48178"/>
                    <a:pt x="6271" y="48156"/>
                    <a:pt x="6302" y="48103"/>
                  </a:cubicBezTo>
                  <a:cubicBezTo>
                    <a:pt x="9296" y="42947"/>
                    <a:pt x="13147" y="38466"/>
                    <a:pt x="16944" y="33913"/>
                  </a:cubicBezTo>
                  <a:lnTo>
                    <a:pt x="16944" y="33913"/>
                  </a:lnTo>
                  <a:cubicBezTo>
                    <a:pt x="16479" y="34603"/>
                    <a:pt x="16028" y="35308"/>
                    <a:pt x="15584" y="36021"/>
                  </a:cubicBezTo>
                  <a:cubicBezTo>
                    <a:pt x="14521" y="37716"/>
                    <a:pt x="13398" y="39428"/>
                    <a:pt x="12304" y="41163"/>
                  </a:cubicBezTo>
                  <a:cubicBezTo>
                    <a:pt x="11536" y="42237"/>
                    <a:pt x="10765" y="43305"/>
                    <a:pt x="9989" y="44373"/>
                  </a:cubicBezTo>
                  <a:cubicBezTo>
                    <a:pt x="9989" y="44373"/>
                    <a:pt x="9989" y="44373"/>
                    <a:pt x="9989" y="44373"/>
                  </a:cubicBezTo>
                  <a:cubicBezTo>
                    <a:pt x="9986" y="44373"/>
                    <a:pt x="9337" y="45341"/>
                    <a:pt x="8820" y="46157"/>
                  </a:cubicBezTo>
                  <a:cubicBezTo>
                    <a:pt x="8184" y="46890"/>
                    <a:pt x="7561" y="47635"/>
                    <a:pt x="6972" y="48412"/>
                  </a:cubicBezTo>
                  <a:cubicBezTo>
                    <a:pt x="6880" y="48532"/>
                    <a:pt x="6997" y="48649"/>
                    <a:pt x="7118" y="48649"/>
                  </a:cubicBezTo>
                  <a:cubicBezTo>
                    <a:pt x="7169" y="48649"/>
                    <a:pt x="7220" y="48629"/>
                    <a:pt x="7258" y="48579"/>
                  </a:cubicBezTo>
                  <a:cubicBezTo>
                    <a:pt x="7601" y="48126"/>
                    <a:pt x="7933" y="47664"/>
                    <a:pt x="8277" y="47208"/>
                  </a:cubicBezTo>
                  <a:cubicBezTo>
                    <a:pt x="8363" y="47130"/>
                    <a:pt x="8519" y="46957"/>
                    <a:pt x="8785" y="46628"/>
                  </a:cubicBezTo>
                  <a:cubicBezTo>
                    <a:pt x="9085" y="46258"/>
                    <a:pt x="9400" y="45897"/>
                    <a:pt x="9714" y="45536"/>
                  </a:cubicBezTo>
                  <a:lnTo>
                    <a:pt x="9714" y="45536"/>
                  </a:lnTo>
                  <a:cubicBezTo>
                    <a:pt x="9253" y="46388"/>
                    <a:pt x="8808" y="47243"/>
                    <a:pt x="8407" y="48109"/>
                  </a:cubicBezTo>
                  <a:cubicBezTo>
                    <a:pt x="8353" y="48225"/>
                    <a:pt x="8438" y="48320"/>
                    <a:pt x="8532" y="48320"/>
                  </a:cubicBezTo>
                  <a:cubicBezTo>
                    <a:pt x="8575" y="48320"/>
                    <a:pt x="8620" y="48300"/>
                    <a:pt x="8655" y="48253"/>
                  </a:cubicBezTo>
                  <a:cubicBezTo>
                    <a:pt x="12350" y="43351"/>
                    <a:pt x="17668" y="38126"/>
                    <a:pt x="20523" y="32545"/>
                  </a:cubicBezTo>
                  <a:cubicBezTo>
                    <a:pt x="20532" y="32528"/>
                    <a:pt x="20544" y="32513"/>
                    <a:pt x="20552" y="32496"/>
                  </a:cubicBezTo>
                  <a:lnTo>
                    <a:pt x="20552" y="32496"/>
                  </a:lnTo>
                  <a:cubicBezTo>
                    <a:pt x="17726" y="38134"/>
                    <a:pt x="13014" y="42797"/>
                    <a:pt x="9657" y="48103"/>
                  </a:cubicBezTo>
                  <a:cubicBezTo>
                    <a:pt x="9587" y="48214"/>
                    <a:pt x="9692" y="48336"/>
                    <a:pt x="9799" y="48336"/>
                  </a:cubicBezTo>
                  <a:cubicBezTo>
                    <a:pt x="9834" y="48336"/>
                    <a:pt x="9870" y="48322"/>
                    <a:pt x="9899" y="48291"/>
                  </a:cubicBezTo>
                  <a:cubicBezTo>
                    <a:pt x="10751" y="47396"/>
                    <a:pt x="11585" y="46489"/>
                    <a:pt x="12405" y="45571"/>
                  </a:cubicBezTo>
                  <a:lnTo>
                    <a:pt x="12405" y="45571"/>
                  </a:lnTo>
                  <a:cubicBezTo>
                    <a:pt x="11952" y="46198"/>
                    <a:pt x="11502" y="46824"/>
                    <a:pt x="11074" y="47471"/>
                  </a:cubicBezTo>
                  <a:cubicBezTo>
                    <a:pt x="10998" y="47586"/>
                    <a:pt x="11104" y="47702"/>
                    <a:pt x="11216" y="47702"/>
                  </a:cubicBezTo>
                  <a:cubicBezTo>
                    <a:pt x="11252" y="47702"/>
                    <a:pt x="11289" y="47690"/>
                    <a:pt x="11320" y="47661"/>
                  </a:cubicBezTo>
                  <a:cubicBezTo>
                    <a:pt x="12062" y="46980"/>
                    <a:pt x="12752" y="46267"/>
                    <a:pt x="13410" y="45531"/>
                  </a:cubicBezTo>
                  <a:cubicBezTo>
                    <a:pt x="13426" y="45601"/>
                    <a:pt x="13502" y="45656"/>
                    <a:pt x="13580" y="45656"/>
                  </a:cubicBezTo>
                  <a:cubicBezTo>
                    <a:pt x="13616" y="45656"/>
                    <a:pt x="13653" y="45643"/>
                    <a:pt x="13684" y="45614"/>
                  </a:cubicBezTo>
                  <a:cubicBezTo>
                    <a:pt x="16467" y="42973"/>
                    <a:pt x="18627" y="40019"/>
                    <a:pt x="20636" y="36760"/>
                  </a:cubicBezTo>
                  <a:cubicBezTo>
                    <a:pt x="20710" y="36642"/>
                    <a:pt x="20602" y="36529"/>
                    <a:pt x="20494" y="36529"/>
                  </a:cubicBezTo>
                  <a:cubicBezTo>
                    <a:pt x="20447" y="36529"/>
                    <a:pt x="20399" y="36551"/>
                    <a:pt x="20368" y="36604"/>
                  </a:cubicBezTo>
                  <a:cubicBezTo>
                    <a:pt x="19528" y="37966"/>
                    <a:pt x="18663" y="39290"/>
                    <a:pt x="17742" y="40600"/>
                  </a:cubicBezTo>
                  <a:lnTo>
                    <a:pt x="17742" y="40600"/>
                  </a:lnTo>
                  <a:cubicBezTo>
                    <a:pt x="17769" y="40562"/>
                    <a:pt x="17780" y="40544"/>
                    <a:pt x="17777" y="40544"/>
                  </a:cubicBezTo>
                  <a:lnTo>
                    <a:pt x="17777" y="40544"/>
                  </a:lnTo>
                  <a:cubicBezTo>
                    <a:pt x="17732" y="40544"/>
                    <a:pt x="14714" y="44341"/>
                    <a:pt x="14645" y="44341"/>
                  </a:cubicBezTo>
                  <a:cubicBezTo>
                    <a:pt x="14624" y="44341"/>
                    <a:pt x="14875" y="43990"/>
                    <a:pt x="15564" y="43077"/>
                  </a:cubicBezTo>
                  <a:cubicBezTo>
                    <a:pt x="17784" y="40126"/>
                    <a:pt x="19955" y="37257"/>
                    <a:pt x="21577" y="33922"/>
                  </a:cubicBezTo>
                  <a:cubicBezTo>
                    <a:pt x="21649" y="33801"/>
                    <a:pt x="21547" y="33691"/>
                    <a:pt x="21443" y="33691"/>
                  </a:cubicBezTo>
                  <a:cubicBezTo>
                    <a:pt x="21395" y="33691"/>
                    <a:pt x="21347" y="33714"/>
                    <a:pt x="21314" y="33769"/>
                  </a:cubicBezTo>
                  <a:cubicBezTo>
                    <a:pt x="19984" y="35747"/>
                    <a:pt x="18713" y="37765"/>
                    <a:pt x="17417" y="39765"/>
                  </a:cubicBezTo>
                  <a:cubicBezTo>
                    <a:pt x="15943" y="42041"/>
                    <a:pt x="13342" y="44649"/>
                    <a:pt x="12212" y="46332"/>
                  </a:cubicBezTo>
                  <a:lnTo>
                    <a:pt x="12212" y="46332"/>
                  </a:lnTo>
                  <a:cubicBezTo>
                    <a:pt x="12953" y="45228"/>
                    <a:pt x="13737" y="44167"/>
                    <a:pt x="14533" y="43114"/>
                  </a:cubicBezTo>
                  <a:cubicBezTo>
                    <a:pt x="16762" y="40450"/>
                    <a:pt x="18829" y="37664"/>
                    <a:pt x="20650" y="34676"/>
                  </a:cubicBezTo>
                  <a:cubicBezTo>
                    <a:pt x="21135" y="33881"/>
                    <a:pt x="21305" y="33568"/>
                    <a:pt x="21269" y="33568"/>
                  </a:cubicBezTo>
                  <a:cubicBezTo>
                    <a:pt x="21265" y="33568"/>
                    <a:pt x="21258" y="33573"/>
                    <a:pt x="21248" y="33581"/>
                  </a:cubicBezTo>
                  <a:cubicBezTo>
                    <a:pt x="21528" y="33073"/>
                    <a:pt x="21802" y="32562"/>
                    <a:pt x="22054" y="32034"/>
                  </a:cubicBezTo>
                  <a:cubicBezTo>
                    <a:pt x="22109" y="31913"/>
                    <a:pt x="22004" y="31801"/>
                    <a:pt x="21905" y="31801"/>
                  </a:cubicBezTo>
                  <a:cubicBezTo>
                    <a:pt x="21860" y="31801"/>
                    <a:pt x="21816" y="31823"/>
                    <a:pt x="21788" y="31878"/>
                  </a:cubicBezTo>
                  <a:cubicBezTo>
                    <a:pt x="20549" y="34346"/>
                    <a:pt x="19100" y="36633"/>
                    <a:pt x="17501" y="38847"/>
                  </a:cubicBezTo>
                  <a:cubicBezTo>
                    <a:pt x="16883" y="39690"/>
                    <a:pt x="16254" y="40522"/>
                    <a:pt x="15613" y="41345"/>
                  </a:cubicBezTo>
                  <a:cubicBezTo>
                    <a:pt x="14083" y="43233"/>
                    <a:pt x="11883" y="45155"/>
                    <a:pt x="10731" y="46980"/>
                  </a:cubicBezTo>
                  <a:cubicBezTo>
                    <a:pt x="14328" y="41278"/>
                    <a:pt x="19089" y="36509"/>
                    <a:pt x="21889" y="30296"/>
                  </a:cubicBezTo>
                  <a:cubicBezTo>
                    <a:pt x="21935" y="30193"/>
                    <a:pt x="21851" y="30074"/>
                    <a:pt x="21757" y="30074"/>
                  </a:cubicBezTo>
                  <a:cubicBezTo>
                    <a:pt x="21756" y="30074"/>
                    <a:pt x="21754" y="30074"/>
                    <a:pt x="21753" y="30074"/>
                  </a:cubicBezTo>
                  <a:cubicBezTo>
                    <a:pt x="21987" y="29519"/>
                    <a:pt x="22201" y="28954"/>
                    <a:pt x="22388" y="28376"/>
                  </a:cubicBezTo>
                  <a:cubicBezTo>
                    <a:pt x="22420" y="28276"/>
                    <a:pt x="22328" y="28170"/>
                    <a:pt x="22231" y="28170"/>
                  </a:cubicBezTo>
                  <a:cubicBezTo>
                    <a:pt x="22205" y="28170"/>
                    <a:pt x="22179" y="28177"/>
                    <a:pt x="22155" y="28194"/>
                  </a:cubicBezTo>
                  <a:cubicBezTo>
                    <a:pt x="21658" y="28561"/>
                    <a:pt x="21182" y="28956"/>
                    <a:pt x="20728" y="29375"/>
                  </a:cubicBezTo>
                  <a:cubicBezTo>
                    <a:pt x="21112" y="28789"/>
                    <a:pt x="21505" y="28206"/>
                    <a:pt x="21883" y="27617"/>
                  </a:cubicBezTo>
                  <a:cubicBezTo>
                    <a:pt x="21954" y="27508"/>
                    <a:pt x="21858" y="27411"/>
                    <a:pt x="21759" y="27411"/>
                  </a:cubicBezTo>
                  <a:cubicBezTo>
                    <a:pt x="21716" y="27411"/>
                    <a:pt x="21672" y="27429"/>
                    <a:pt x="21641" y="27472"/>
                  </a:cubicBezTo>
                  <a:cubicBezTo>
                    <a:pt x="17330" y="33431"/>
                    <a:pt x="11496" y="39301"/>
                    <a:pt x="7875" y="45291"/>
                  </a:cubicBezTo>
                  <a:cubicBezTo>
                    <a:pt x="12062" y="38016"/>
                    <a:pt x="17561" y="31520"/>
                    <a:pt x="22515" y="24779"/>
                  </a:cubicBezTo>
                  <a:cubicBezTo>
                    <a:pt x="22585" y="24681"/>
                    <a:pt x="22482" y="24565"/>
                    <a:pt x="22384" y="24565"/>
                  </a:cubicBezTo>
                  <a:cubicBezTo>
                    <a:pt x="22351" y="24565"/>
                    <a:pt x="22318" y="24578"/>
                    <a:pt x="22293" y="24609"/>
                  </a:cubicBezTo>
                  <a:cubicBezTo>
                    <a:pt x="21251" y="25876"/>
                    <a:pt x="20122" y="27149"/>
                    <a:pt x="18956" y="28434"/>
                  </a:cubicBezTo>
                  <a:cubicBezTo>
                    <a:pt x="19966" y="26800"/>
                    <a:pt x="20907" y="25120"/>
                    <a:pt x="21739" y="23367"/>
                  </a:cubicBezTo>
                  <a:cubicBezTo>
                    <a:pt x="21793" y="23255"/>
                    <a:pt x="21701" y="23129"/>
                    <a:pt x="21599" y="23129"/>
                  </a:cubicBezTo>
                  <a:cubicBezTo>
                    <a:pt x="21564" y="23129"/>
                    <a:pt x="21528" y="23144"/>
                    <a:pt x="21496" y="23180"/>
                  </a:cubicBezTo>
                  <a:cubicBezTo>
                    <a:pt x="18736" y="26260"/>
                    <a:pt x="16577" y="29860"/>
                    <a:pt x="14085" y="33160"/>
                  </a:cubicBezTo>
                  <a:cubicBezTo>
                    <a:pt x="13445" y="34009"/>
                    <a:pt x="12804" y="34857"/>
                    <a:pt x="12163" y="35706"/>
                  </a:cubicBezTo>
                  <a:cubicBezTo>
                    <a:pt x="13159" y="34234"/>
                    <a:pt x="14134" y="32747"/>
                    <a:pt x="15122" y="31260"/>
                  </a:cubicBezTo>
                  <a:cubicBezTo>
                    <a:pt x="19418" y="24811"/>
                    <a:pt x="24086" y="18286"/>
                    <a:pt x="29277" y="12532"/>
                  </a:cubicBezTo>
                  <a:cubicBezTo>
                    <a:pt x="29381" y="12419"/>
                    <a:pt x="29276" y="12264"/>
                    <a:pt x="29161" y="12264"/>
                  </a:cubicBezTo>
                  <a:cubicBezTo>
                    <a:pt x="29125" y="12264"/>
                    <a:pt x="29089" y="12278"/>
                    <a:pt x="29057" y="12313"/>
                  </a:cubicBezTo>
                  <a:cubicBezTo>
                    <a:pt x="28200" y="13263"/>
                    <a:pt x="27377" y="14238"/>
                    <a:pt x="26572" y="15229"/>
                  </a:cubicBezTo>
                  <a:cubicBezTo>
                    <a:pt x="27325" y="14031"/>
                    <a:pt x="27992" y="12801"/>
                    <a:pt x="28512" y="11513"/>
                  </a:cubicBezTo>
                  <a:cubicBezTo>
                    <a:pt x="28551" y="11414"/>
                    <a:pt x="28465" y="11352"/>
                    <a:pt x="28379" y="11352"/>
                  </a:cubicBezTo>
                  <a:cubicBezTo>
                    <a:pt x="28344" y="11352"/>
                    <a:pt x="28310" y="11362"/>
                    <a:pt x="28284" y="11383"/>
                  </a:cubicBezTo>
                  <a:cubicBezTo>
                    <a:pt x="27397" y="12093"/>
                    <a:pt x="26609" y="12910"/>
                    <a:pt x="25870" y="13774"/>
                  </a:cubicBezTo>
                  <a:cubicBezTo>
                    <a:pt x="26344" y="13046"/>
                    <a:pt x="26806" y="12307"/>
                    <a:pt x="27242" y="11551"/>
                  </a:cubicBezTo>
                  <a:cubicBezTo>
                    <a:pt x="27306" y="11440"/>
                    <a:pt x="27211" y="11341"/>
                    <a:pt x="27113" y="11341"/>
                  </a:cubicBezTo>
                  <a:cubicBezTo>
                    <a:pt x="27071" y="11341"/>
                    <a:pt x="27027" y="11360"/>
                    <a:pt x="26996" y="11406"/>
                  </a:cubicBezTo>
                  <a:cubicBezTo>
                    <a:pt x="26742" y="11790"/>
                    <a:pt x="26471" y="12160"/>
                    <a:pt x="26211" y="12541"/>
                  </a:cubicBezTo>
                  <a:cubicBezTo>
                    <a:pt x="26531" y="11900"/>
                    <a:pt x="26829" y="11245"/>
                    <a:pt x="27088" y="10569"/>
                  </a:cubicBezTo>
                  <a:cubicBezTo>
                    <a:pt x="27124" y="10475"/>
                    <a:pt x="27039" y="10404"/>
                    <a:pt x="26957" y="10404"/>
                  </a:cubicBezTo>
                  <a:cubicBezTo>
                    <a:pt x="26925" y="10404"/>
                    <a:pt x="26893" y="10415"/>
                    <a:pt x="26869" y="10439"/>
                  </a:cubicBezTo>
                  <a:cubicBezTo>
                    <a:pt x="26046" y="11259"/>
                    <a:pt x="25270" y="12108"/>
                    <a:pt x="24510" y="12974"/>
                  </a:cubicBezTo>
                  <a:cubicBezTo>
                    <a:pt x="25137" y="11935"/>
                    <a:pt x="25732" y="10881"/>
                    <a:pt x="26280" y="9807"/>
                  </a:cubicBezTo>
                  <a:cubicBezTo>
                    <a:pt x="26330" y="9716"/>
                    <a:pt x="26255" y="9625"/>
                    <a:pt x="26171" y="9625"/>
                  </a:cubicBezTo>
                  <a:cubicBezTo>
                    <a:pt x="26142" y="9625"/>
                    <a:pt x="26113" y="9636"/>
                    <a:pt x="26087" y="9660"/>
                  </a:cubicBezTo>
                  <a:cubicBezTo>
                    <a:pt x="25218" y="10390"/>
                    <a:pt x="24409" y="11210"/>
                    <a:pt x="23627" y="12065"/>
                  </a:cubicBezTo>
                  <a:cubicBezTo>
                    <a:pt x="24386" y="10970"/>
                    <a:pt x="25131" y="9862"/>
                    <a:pt x="25830" y="8719"/>
                  </a:cubicBezTo>
                  <a:cubicBezTo>
                    <a:pt x="25902" y="8603"/>
                    <a:pt x="25802" y="8499"/>
                    <a:pt x="25698" y="8499"/>
                  </a:cubicBezTo>
                  <a:cubicBezTo>
                    <a:pt x="25652" y="8499"/>
                    <a:pt x="25606" y="8520"/>
                    <a:pt x="25573" y="8568"/>
                  </a:cubicBezTo>
                  <a:cubicBezTo>
                    <a:pt x="22310" y="13240"/>
                    <a:pt x="18214" y="17201"/>
                    <a:pt x="14836" y="21771"/>
                  </a:cubicBezTo>
                  <a:cubicBezTo>
                    <a:pt x="11198" y="26699"/>
                    <a:pt x="8106" y="32025"/>
                    <a:pt x="4197" y="36743"/>
                  </a:cubicBezTo>
                  <a:cubicBezTo>
                    <a:pt x="7307" y="32060"/>
                    <a:pt x="10578" y="27481"/>
                    <a:pt x="13831" y="22899"/>
                  </a:cubicBezTo>
                  <a:cubicBezTo>
                    <a:pt x="17059" y="18358"/>
                    <a:pt x="21678" y="13895"/>
                    <a:pt x="23494" y="8528"/>
                  </a:cubicBezTo>
                  <a:cubicBezTo>
                    <a:pt x="23531" y="8414"/>
                    <a:pt x="23435" y="8330"/>
                    <a:pt x="23336" y="8330"/>
                  </a:cubicBezTo>
                  <a:cubicBezTo>
                    <a:pt x="23297" y="8330"/>
                    <a:pt x="23257" y="8343"/>
                    <a:pt x="23226" y="8372"/>
                  </a:cubicBezTo>
                  <a:cubicBezTo>
                    <a:pt x="22253" y="9293"/>
                    <a:pt x="21418" y="10286"/>
                    <a:pt x="20645" y="11331"/>
                  </a:cubicBezTo>
                  <a:cubicBezTo>
                    <a:pt x="21418" y="10015"/>
                    <a:pt x="22155" y="8675"/>
                    <a:pt x="22847" y="7307"/>
                  </a:cubicBezTo>
                  <a:cubicBezTo>
                    <a:pt x="22906" y="7191"/>
                    <a:pt x="22813" y="7068"/>
                    <a:pt x="22707" y="7068"/>
                  </a:cubicBezTo>
                  <a:cubicBezTo>
                    <a:pt x="22671" y="7068"/>
                    <a:pt x="22633" y="7082"/>
                    <a:pt x="22599" y="7116"/>
                  </a:cubicBezTo>
                  <a:cubicBezTo>
                    <a:pt x="16689" y="13052"/>
                    <a:pt x="12818" y="20532"/>
                    <a:pt x="8101" y="27371"/>
                  </a:cubicBezTo>
                  <a:cubicBezTo>
                    <a:pt x="7145" y="28570"/>
                    <a:pt x="6236" y="29802"/>
                    <a:pt x="5390" y="31075"/>
                  </a:cubicBezTo>
                  <a:cubicBezTo>
                    <a:pt x="5017" y="31549"/>
                    <a:pt x="4636" y="32022"/>
                    <a:pt x="4249" y="32484"/>
                  </a:cubicBezTo>
                  <a:cubicBezTo>
                    <a:pt x="3218" y="33712"/>
                    <a:pt x="2614" y="34275"/>
                    <a:pt x="2434" y="34275"/>
                  </a:cubicBezTo>
                  <a:cubicBezTo>
                    <a:pt x="2213" y="34275"/>
                    <a:pt x="2631" y="33425"/>
                    <a:pt x="3684" y="31913"/>
                  </a:cubicBezTo>
                  <a:cubicBezTo>
                    <a:pt x="5280" y="29620"/>
                    <a:pt x="6931" y="27363"/>
                    <a:pt x="8551" y="25082"/>
                  </a:cubicBezTo>
                  <a:cubicBezTo>
                    <a:pt x="10327" y="22767"/>
                    <a:pt x="12056" y="20391"/>
                    <a:pt x="13696" y="17974"/>
                  </a:cubicBezTo>
                  <a:cubicBezTo>
                    <a:pt x="16525" y="14175"/>
                    <a:pt x="19435" y="10436"/>
                    <a:pt x="22339" y="6698"/>
                  </a:cubicBezTo>
                  <a:cubicBezTo>
                    <a:pt x="22412" y="6604"/>
                    <a:pt x="22346" y="6444"/>
                    <a:pt x="22243" y="6444"/>
                  </a:cubicBezTo>
                  <a:cubicBezTo>
                    <a:pt x="22219" y="6444"/>
                    <a:pt x="22193" y="6452"/>
                    <a:pt x="22166" y="6472"/>
                  </a:cubicBezTo>
                  <a:cubicBezTo>
                    <a:pt x="20936" y="7414"/>
                    <a:pt x="19854" y="8493"/>
                    <a:pt x="18843" y="9637"/>
                  </a:cubicBezTo>
                  <a:cubicBezTo>
                    <a:pt x="19588" y="8288"/>
                    <a:pt x="20295" y="6931"/>
                    <a:pt x="20951" y="5569"/>
                  </a:cubicBezTo>
                  <a:cubicBezTo>
                    <a:pt x="21009" y="5453"/>
                    <a:pt x="20912" y="5351"/>
                    <a:pt x="20812" y="5351"/>
                  </a:cubicBezTo>
                  <a:cubicBezTo>
                    <a:pt x="20768" y="5351"/>
                    <a:pt x="20723" y="5371"/>
                    <a:pt x="20691" y="5419"/>
                  </a:cubicBezTo>
                  <a:cubicBezTo>
                    <a:pt x="17258" y="10136"/>
                    <a:pt x="13612" y="14596"/>
                    <a:pt x="10404" y="19484"/>
                  </a:cubicBezTo>
                  <a:cubicBezTo>
                    <a:pt x="8973" y="21667"/>
                    <a:pt x="7543" y="23846"/>
                    <a:pt x="6048" y="25989"/>
                  </a:cubicBezTo>
                  <a:cubicBezTo>
                    <a:pt x="4867" y="27680"/>
                    <a:pt x="3571" y="29283"/>
                    <a:pt x="2234" y="30853"/>
                  </a:cubicBezTo>
                  <a:cubicBezTo>
                    <a:pt x="1596" y="31599"/>
                    <a:pt x="1207" y="32007"/>
                    <a:pt x="1111" y="32007"/>
                  </a:cubicBezTo>
                  <a:cubicBezTo>
                    <a:pt x="1015" y="32007"/>
                    <a:pt x="1217" y="31593"/>
                    <a:pt x="1764" y="30694"/>
                  </a:cubicBezTo>
                  <a:cubicBezTo>
                    <a:pt x="4717" y="25844"/>
                    <a:pt x="8612" y="21488"/>
                    <a:pt x="11862" y="16831"/>
                  </a:cubicBezTo>
                  <a:cubicBezTo>
                    <a:pt x="14732" y="12723"/>
                    <a:pt x="18641" y="9123"/>
                    <a:pt x="20633" y="4466"/>
                  </a:cubicBezTo>
                  <a:cubicBezTo>
                    <a:pt x="20678" y="4359"/>
                    <a:pt x="20599" y="4243"/>
                    <a:pt x="20504" y="4243"/>
                  </a:cubicBezTo>
                  <a:cubicBezTo>
                    <a:pt x="20472" y="4243"/>
                    <a:pt x="20437" y="4257"/>
                    <a:pt x="20405" y="4290"/>
                  </a:cubicBezTo>
                  <a:cubicBezTo>
                    <a:pt x="19559" y="5136"/>
                    <a:pt x="18757" y="6019"/>
                    <a:pt x="17968" y="6914"/>
                  </a:cubicBezTo>
                  <a:cubicBezTo>
                    <a:pt x="18941" y="5439"/>
                    <a:pt x="19894" y="3946"/>
                    <a:pt x="20795" y="2419"/>
                  </a:cubicBezTo>
                  <a:cubicBezTo>
                    <a:pt x="20857" y="2311"/>
                    <a:pt x="20757" y="2189"/>
                    <a:pt x="20656" y="2189"/>
                  </a:cubicBezTo>
                  <a:cubicBezTo>
                    <a:pt x="20621" y="2189"/>
                    <a:pt x="20587" y="2203"/>
                    <a:pt x="20558" y="2237"/>
                  </a:cubicBezTo>
                  <a:cubicBezTo>
                    <a:pt x="18705" y="4388"/>
                    <a:pt x="16903" y="6579"/>
                    <a:pt x="15154" y="8808"/>
                  </a:cubicBezTo>
                  <a:cubicBezTo>
                    <a:pt x="16707" y="6542"/>
                    <a:pt x="18191" y="4249"/>
                    <a:pt x="19533" y="1946"/>
                  </a:cubicBezTo>
                  <a:cubicBezTo>
                    <a:pt x="19601" y="1830"/>
                    <a:pt x="19503" y="1729"/>
                    <a:pt x="19400" y="1729"/>
                  </a:cubicBezTo>
                  <a:cubicBezTo>
                    <a:pt x="19355" y="1729"/>
                    <a:pt x="19309" y="1749"/>
                    <a:pt x="19276" y="1795"/>
                  </a:cubicBezTo>
                  <a:cubicBezTo>
                    <a:pt x="18069" y="3519"/>
                    <a:pt x="16822" y="5214"/>
                    <a:pt x="15558" y="6897"/>
                  </a:cubicBezTo>
                  <a:cubicBezTo>
                    <a:pt x="16857" y="4729"/>
                    <a:pt x="18012" y="2500"/>
                    <a:pt x="18915" y="179"/>
                  </a:cubicBezTo>
                  <a:cubicBezTo>
                    <a:pt x="18959" y="69"/>
                    <a:pt x="18868" y="1"/>
                    <a:pt x="18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0" name="Google Shape;7793;p68">
              <a:extLst>
                <a:ext uri="{FF2B5EF4-FFF2-40B4-BE49-F238E27FC236}">
                  <a16:creationId xmlns:a16="http://schemas.microsoft.com/office/drawing/2014/main" id="{FA827FE4-285F-E6C0-D34B-8E192AEA2C93}"/>
                </a:ext>
              </a:extLst>
            </p:cNvPr>
            <p:cNvSpPr/>
            <p:nvPr/>
          </p:nvSpPr>
          <p:spPr>
            <a:xfrm>
              <a:off x="4007750" y="3526075"/>
              <a:ext cx="134350" cy="162425"/>
            </a:xfrm>
            <a:custGeom>
              <a:avLst/>
              <a:gdLst/>
              <a:ahLst/>
              <a:cxnLst/>
              <a:rect l="l" t="t" r="r" b="b"/>
              <a:pathLst>
                <a:path w="5374" h="6497" extrusionOk="0">
                  <a:moveTo>
                    <a:pt x="5373" y="0"/>
                  </a:moveTo>
                  <a:lnTo>
                    <a:pt x="5373" y="0"/>
                  </a:lnTo>
                  <a:cubicBezTo>
                    <a:pt x="3600" y="2174"/>
                    <a:pt x="1747" y="4296"/>
                    <a:pt x="0" y="6496"/>
                  </a:cubicBezTo>
                  <a:cubicBezTo>
                    <a:pt x="1724" y="4394"/>
                    <a:pt x="3523" y="2345"/>
                    <a:pt x="5223" y="231"/>
                  </a:cubicBezTo>
                  <a:cubicBezTo>
                    <a:pt x="5272" y="156"/>
                    <a:pt x="5321" y="78"/>
                    <a:pt x="5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1" name="Google Shape;7794;p68">
              <a:extLst>
                <a:ext uri="{FF2B5EF4-FFF2-40B4-BE49-F238E27FC236}">
                  <a16:creationId xmlns:a16="http://schemas.microsoft.com/office/drawing/2014/main" id="{F9DAC7CF-817C-8AA3-1C38-DBDF364A83EA}"/>
                </a:ext>
              </a:extLst>
            </p:cNvPr>
            <p:cNvSpPr/>
            <p:nvPr/>
          </p:nvSpPr>
          <p:spPr>
            <a:xfrm>
              <a:off x="4015750" y="3586775"/>
              <a:ext cx="128225" cy="188550"/>
            </a:xfrm>
            <a:custGeom>
              <a:avLst/>
              <a:gdLst/>
              <a:ahLst/>
              <a:cxnLst/>
              <a:rect l="l" t="t" r="r" b="b"/>
              <a:pathLst>
                <a:path w="5129" h="7542" extrusionOk="0">
                  <a:moveTo>
                    <a:pt x="5128" y="0"/>
                  </a:moveTo>
                  <a:lnTo>
                    <a:pt x="5128" y="0"/>
                  </a:lnTo>
                  <a:cubicBezTo>
                    <a:pt x="3402" y="2535"/>
                    <a:pt x="1684" y="5067"/>
                    <a:pt x="1" y="7541"/>
                  </a:cubicBezTo>
                  <a:cubicBezTo>
                    <a:pt x="1291" y="5794"/>
                    <a:pt x="2570" y="4042"/>
                    <a:pt x="3731" y="2212"/>
                  </a:cubicBezTo>
                  <a:cubicBezTo>
                    <a:pt x="4199" y="1476"/>
                    <a:pt x="4666" y="739"/>
                    <a:pt x="5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2" name="Google Shape;7795;p68">
              <a:extLst>
                <a:ext uri="{FF2B5EF4-FFF2-40B4-BE49-F238E27FC236}">
                  <a16:creationId xmlns:a16="http://schemas.microsoft.com/office/drawing/2014/main" id="{D79744B3-7DDB-23F2-F7AD-B1302682CF7C}"/>
                </a:ext>
              </a:extLst>
            </p:cNvPr>
            <p:cNvSpPr/>
            <p:nvPr/>
          </p:nvSpPr>
          <p:spPr>
            <a:xfrm>
              <a:off x="3786475" y="1293300"/>
              <a:ext cx="2115175" cy="2649500"/>
            </a:xfrm>
            <a:custGeom>
              <a:avLst/>
              <a:gdLst/>
              <a:ahLst/>
              <a:cxnLst/>
              <a:rect l="l" t="t" r="r" b="b"/>
              <a:pathLst>
                <a:path w="84607" h="105980" extrusionOk="0">
                  <a:moveTo>
                    <a:pt x="76277" y="1331"/>
                  </a:moveTo>
                  <a:cubicBezTo>
                    <a:pt x="76575" y="1331"/>
                    <a:pt x="76912" y="1381"/>
                    <a:pt x="77288" y="1480"/>
                  </a:cubicBezTo>
                  <a:cubicBezTo>
                    <a:pt x="77106" y="1627"/>
                    <a:pt x="76927" y="1777"/>
                    <a:pt x="76748" y="1925"/>
                  </a:cubicBezTo>
                  <a:cubicBezTo>
                    <a:pt x="76729" y="1910"/>
                    <a:pt x="76707" y="1903"/>
                    <a:pt x="76684" y="1903"/>
                  </a:cubicBezTo>
                  <a:cubicBezTo>
                    <a:pt x="76652" y="1903"/>
                    <a:pt x="76620" y="1918"/>
                    <a:pt x="76598" y="1945"/>
                  </a:cubicBezTo>
                  <a:cubicBezTo>
                    <a:pt x="76485" y="2072"/>
                    <a:pt x="76373" y="2199"/>
                    <a:pt x="76260" y="2326"/>
                  </a:cubicBezTo>
                  <a:cubicBezTo>
                    <a:pt x="75587" y="2900"/>
                    <a:pt x="74923" y="3481"/>
                    <a:pt x="74277" y="4084"/>
                  </a:cubicBezTo>
                  <a:cubicBezTo>
                    <a:pt x="74311" y="3986"/>
                    <a:pt x="74352" y="3853"/>
                    <a:pt x="74427" y="3634"/>
                  </a:cubicBezTo>
                  <a:cubicBezTo>
                    <a:pt x="74482" y="3403"/>
                    <a:pt x="74537" y="3172"/>
                    <a:pt x="74594" y="2944"/>
                  </a:cubicBezTo>
                  <a:cubicBezTo>
                    <a:pt x="74734" y="1866"/>
                    <a:pt x="75297" y="1331"/>
                    <a:pt x="76277" y="1331"/>
                  </a:cubicBezTo>
                  <a:close/>
                  <a:moveTo>
                    <a:pt x="80781" y="3937"/>
                  </a:moveTo>
                  <a:cubicBezTo>
                    <a:pt x="80931" y="4018"/>
                    <a:pt x="81203" y="4096"/>
                    <a:pt x="81494" y="4168"/>
                  </a:cubicBezTo>
                  <a:cubicBezTo>
                    <a:pt x="81001" y="4376"/>
                    <a:pt x="80527" y="4630"/>
                    <a:pt x="80080" y="4921"/>
                  </a:cubicBezTo>
                  <a:cubicBezTo>
                    <a:pt x="80313" y="4592"/>
                    <a:pt x="80553" y="4269"/>
                    <a:pt x="80781" y="3937"/>
                  </a:cubicBezTo>
                  <a:close/>
                  <a:moveTo>
                    <a:pt x="79973" y="3391"/>
                  </a:moveTo>
                  <a:cubicBezTo>
                    <a:pt x="80120" y="3509"/>
                    <a:pt x="80273" y="3619"/>
                    <a:pt x="80432" y="3720"/>
                  </a:cubicBezTo>
                  <a:cubicBezTo>
                    <a:pt x="79837" y="4272"/>
                    <a:pt x="79251" y="4826"/>
                    <a:pt x="78677" y="5395"/>
                  </a:cubicBezTo>
                  <a:cubicBezTo>
                    <a:pt x="79164" y="4765"/>
                    <a:pt x="79597" y="4096"/>
                    <a:pt x="79973" y="3391"/>
                  </a:cubicBezTo>
                  <a:close/>
                  <a:moveTo>
                    <a:pt x="82580" y="4419"/>
                  </a:moveTo>
                  <a:cubicBezTo>
                    <a:pt x="83062" y="4549"/>
                    <a:pt x="83394" y="4754"/>
                    <a:pt x="83613" y="5014"/>
                  </a:cubicBezTo>
                  <a:cubicBezTo>
                    <a:pt x="83570" y="5017"/>
                    <a:pt x="83530" y="5031"/>
                    <a:pt x="83495" y="5060"/>
                  </a:cubicBezTo>
                  <a:cubicBezTo>
                    <a:pt x="83056" y="5447"/>
                    <a:pt x="82640" y="5854"/>
                    <a:pt x="82216" y="6252"/>
                  </a:cubicBezTo>
                  <a:cubicBezTo>
                    <a:pt x="82404" y="5874"/>
                    <a:pt x="82565" y="5481"/>
                    <a:pt x="82701" y="5083"/>
                  </a:cubicBezTo>
                  <a:cubicBezTo>
                    <a:pt x="82742" y="4959"/>
                    <a:pt x="82633" y="4855"/>
                    <a:pt x="82519" y="4855"/>
                  </a:cubicBezTo>
                  <a:cubicBezTo>
                    <a:pt x="82490" y="4855"/>
                    <a:pt x="82460" y="4862"/>
                    <a:pt x="82433" y="4878"/>
                  </a:cubicBezTo>
                  <a:cubicBezTo>
                    <a:pt x="82401" y="4895"/>
                    <a:pt x="82372" y="4915"/>
                    <a:pt x="82337" y="4936"/>
                  </a:cubicBezTo>
                  <a:cubicBezTo>
                    <a:pt x="82424" y="4765"/>
                    <a:pt x="82499" y="4592"/>
                    <a:pt x="82580" y="4419"/>
                  </a:cubicBezTo>
                  <a:close/>
                  <a:moveTo>
                    <a:pt x="70694" y="3917"/>
                  </a:moveTo>
                  <a:lnTo>
                    <a:pt x="70694" y="3917"/>
                  </a:lnTo>
                  <a:cubicBezTo>
                    <a:pt x="70781" y="3986"/>
                    <a:pt x="70861" y="4061"/>
                    <a:pt x="70939" y="4139"/>
                  </a:cubicBezTo>
                  <a:cubicBezTo>
                    <a:pt x="70925" y="4150"/>
                    <a:pt x="70908" y="4150"/>
                    <a:pt x="70896" y="4171"/>
                  </a:cubicBezTo>
                  <a:cubicBezTo>
                    <a:pt x="70691" y="4477"/>
                    <a:pt x="70477" y="4777"/>
                    <a:pt x="70267" y="5080"/>
                  </a:cubicBezTo>
                  <a:cubicBezTo>
                    <a:pt x="70254" y="5075"/>
                    <a:pt x="70241" y="5073"/>
                    <a:pt x="70228" y="5073"/>
                  </a:cubicBezTo>
                  <a:cubicBezTo>
                    <a:pt x="70200" y="5073"/>
                    <a:pt x="70173" y="5083"/>
                    <a:pt x="70151" y="5103"/>
                  </a:cubicBezTo>
                  <a:cubicBezTo>
                    <a:pt x="69689" y="5490"/>
                    <a:pt x="69259" y="5900"/>
                    <a:pt x="68843" y="6324"/>
                  </a:cubicBezTo>
                  <a:cubicBezTo>
                    <a:pt x="69519" y="5605"/>
                    <a:pt x="70145" y="4849"/>
                    <a:pt x="70677" y="4003"/>
                  </a:cubicBezTo>
                  <a:cubicBezTo>
                    <a:pt x="70694" y="3977"/>
                    <a:pt x="70700" y="3948"/>
                    <a:pt x="70694" y="3917"/>
                  </a:cubicBezTo>
                  <a:close/>
                  <a:moveTo>
                    <a:pt x="71136" y="4364"/>
                  </a:moveTo>
                  <a:cubicBezTo>
                    <a:pt x="71231" y="4485"/>
                    <a:pt x="71329" y="4612"/>
                    <a:pt x="71427" y="4760"/>
                  </a:cubicBezTo>
                  <a:cubicBezTo>
                    <a:pt x="71419" y="4765"/>
                    <a:pt x="71404" y="4765"/>
                    <a:pt x="71395" y="4774"/>
                  </a:cubicBezTo>
                  <a:cubicBezTo>
                    <a:pt x="70656" y="5516"/>
                    <a:pt x="69946" y="6290"/>
                    <a:pt x="69224" y="7052"/>
                  </a:cubicBezTo>
                  <a:cubicBezTo>
                    <a:pt x="69883" y="6177"/>
                    <a:pt x="70526" y="5288"/>
                    <a:pt x="71133" y="4364"/>
                  </a:cubicBezTo>
                  <a:close/>
                  <a:moveTo>
                    <a:pt x="70202" y="4401"/>
                  </a:moveTo>
                  <a:lnTo>
                    <a:pt x="70202" y="4401"/>
                  </a:lnTo>
                  <a:cubicBezTo>
                    <a:pt x="70233" y="4401"/>
                    <a:pt x="69227" y="5551"/>
                    <a:pt x="69217" y="5551"/>
                  </a:cubicBezTo>
                  <a:cubicBezTo>
                    <a:pt x="69216" y="5551"/>
                    <a:pt x="69220" y="5546"/>
                    <a:pt x="69230" y="5533"/>
                  </a:cubicBezTo>
                  <a:lnTo>
                    <a:pt x="69230" y="5533"/>
                  </a:lnTo>
                  <a:cubicBezTo>
                    <a:pt x="68197" y="6789"/>
                    <a:pt x="66978" y="7863"/>
                    <a:pt x="65806" y="8972"/>
                  </a:cubicBezTo>
                  <a:cubicBezTo>
                    <a:pt x="66274" y="8464"/>
                    <a:pt x="66739" y="7947"/>
                    <a:pt x="67201" y="7430"/>
                  </a:cubicBezTo>
                  <a:cubicBezTo>
                    <a:pt x="67876" y="6668"/>
                    <a:pt x="68569" y="5929"/>
                    <a:pt x="69294" y="5216"/>
                  </a:cubicBezTo>
                  <a:cubicBezTo>
                    <a:pt x="69582" y="4936"/>
                    <a:pt x="69880" y="4667"/>
                    <a:pt x="70189" y="4410"/>
                  </a:cubicBezTo>
                  <a:cubicBezTo>
                    <a:pt x="70196" y="4404"/>
                    <a:pt x="70201" y="4401"/>
                    <a:pt x="70202" y="4401"/>
                  </a:cubicBezTo>
                  <a:close/>
                  <a:moveTo>
                    <a:pt x="69766" y="3526"/>
                  </a:moveTo>
                  <a:cubicBezTo>
                    <a:pt x="70017" y="3526"/>
                    <a:pt x="70278" y="3609"/>
                    <a:pt x="70550" y="3801"/>
                  </a:cubicBezTo>
                  <a:cubicBezTo>
                    <a:pt x="70515" y="3801"/>
                    <a:pt x="70480" y="3813"/>
                    <a:pt x="70454" y="3836"/>
                  </a:cubicBezTo>
                  <a:cubicBezTo>
                    <a:pt x="69767" y="4393"/>
                    <a:pt x="69132" y="5005"/>
                    <a:pt x="68517" y="5634"/>
                  </a:cubicBezTo>
                  <a:cubicBezTo>
                    <a:pt x="68907" y="5068"/>
                    <a:pt x="69268" y="4480"/>
                    <a:pt x="69556" y="3839"/>
                  </a:cubicBezTo>
                  <a:cubicBezTo>
                    <a:pt x="69604" y="3743"/>
                    <a:pt x="69525" y="3658"/>
                    <a:pt x="69444" y="3658"/>
                  </a:cubicBezTo>
                  <a:cubicBezTo>
                    <a:pt x="69408" y="3658"/>
                    <a:pt x="69371" y="3675"/>
                    <a:pt x="69346" y="3714"/>
                  </a:cubicBezTo>
                  <a:cubicBezTo>
                    <a:pt x="67536" y="6249"/>
                    <a:pt x="64995" y="8169"/>
                    <a:pt x="63257" y="10744"/>
                  </a:cubicBezTo>
                  <a:cubicBezTo>
                    <a:pt x="63032" y="8542"/>
                    <a:pt x="65480" y="8065"/>
                    <a:pt x="66594" y="6835"/>
                  </a:cubicBezTo>
                  <a:cubicBezTo>
                    <a:pt x="67341" y="6011"/>
                    <a:pt x="68397" y="3526"/>
                    <a:pt x="69766" y="3526"/>
                  </a:cubicBezTo>
                  <a:close/>
                  <a:moveTo>
                    <a:pt x="68789" y="4872"/>
                  </a:moveTo>
                  <a:cubicBezTo>
                    <a:pt x="68549" y="5285"/>
                    <a:pt x="68272" y="5681"/>
                    <a:pt x="68000" y="6064"/>
                  </a:cubicBezTo>
                  <a:cubicBezTo>
                    <a:pt x="67891" y="6223"/>
                    <a:pt x="67772" y="6376"/>
                    <a:pt x="67654" y="6529"/>
                  </a:cubicBezTo>
                  <a:cubicBezTo>
                    <a:pt x="66747" y="7514"/>
                    <a:pt x="65873" y="8530"/>
                    <a:pt x="64957" y="9512"/>
                  </a:cubicBezTo>
                  <a:cubicBezTo>
                    <a:pt x="64542" y="9953"/>
                    <a:pt x="64106" y="10372"/>
                    <a:pt x="63661" y="10785"/>
                  </a:cubicBezTo>
                  <a:cubicBezTo>
                    <a:pt x="63496" y="10942"/>
                    <a:pt x="63384" y="11051"/>
                    <a:pt x="63314" y="11120"/>
                  </a:cubicBezTo>
                  <a:lnTo>
                    <a:pt x="63314" y="11120"/>
                  </a:lnTo>
                  <a:cubicBezTo>
                    <a:pt x="63312" y="11107"/>
                    <a:pt x="63309" y="11096"/>
                    <a:pt x="63306" y="11082"/>
                  </a:cubicBezTo>
                  <a:cubicBezTo>
                    <a:pt x="63358" y="11007"/>
                    <a:pt x="63436" y="10894"/>
                    <a:pt x="63528" y="10750"/>
                  </a:cubicBezTo>
                  <a:cubicBezTo>
                    <a:pt x="64340" y="9477"/>
                    <a:pt x="65471" y="8397"/>
                    <a:pt x="66525" y="7329"/>
                  </a:cubicBezTo>
                  <a:cubicBezTo>
                    <a:pt x="67307" y="6535"/>
                    <a:pt x="68075" y="5730"/>
                    <a:pt x="68789" y="4872"/>
                  </a:cubicBezTo>
                  <a:close/>
                  <a:moveTo>
                    <a:pt x="68413" y="6766"/>
                  </a:moveTo>
                  <a:cubicBezTo>
                    <a:pt x="67905" y="7303"/>
                    <a:pt x="67417" y="7860"/>
                    <a:pt x="66935" y="8426"/>
                  </a:cubicBezTo>
                  <a:lnTo>
                    <a:pt x="66938" y="8423"/>
                  </a:lnTo>
                  <a:lnTo>
                    <a:pt x="66938" y="8423"/>
                  </a:lnTo>
                  <a:cubicBezTo>
                    <a:pt x="66427" y="9021"/>
                    <a:pt x="65916" y="9613"/>
                    <a:pt x="65388" y="10193"/>
                  </a:cubicBezTo>
                  <a:cubicBezTo>
                    <a:pt x="64923" y="10706"/>
                    <a:pt x="64025" y="11261"/>
                    <a:pt x="63683" y="11848"/>
                  </a:cubicBezTo>
                  <a:lnTo>
                    <a:pt x="63683" y="11848"/>
                  </a:lnTo>
                  <a:cubicBezTo>
                    <a:pt x="63939" y="11400"/>
                    <a:pt x="64224" y="10965"/>
                    <a:pt x="64533" y="10548"/>
                  </a:cubicBezTo>
                  <a:cubicBezTo>
                    <a:pt x="65760" y="9229"/>
                    <a:pt x="67146" y="8051"/>
                    <a:pt x="68413" y="6766"/>
                  </a:cubicBezTo>
                  <a:close/>
                  <a:moveTo>
                    <a:pt x="81024" y="7953"/>
                  </a:moveTo>
                  <a:cubicBezTo>
                    <a:pt x="80712" y="8510"/>
                    <a:pt x="80259" y="9009"/>
                    <a:pt x="79655" y="9445"/>
                  </a:cubicBezTo>
                  <a:cubicBezTo>
                    <a:pt x="78801" y="10479"/>
                    <a:pt x="77911" y="11478"/>
                    <a:pt x="77063" y="12514"/>
                  </a:cubicBezTo>
                  <a:cubicBezTo>
                    <a:pt x="77198" y="12344"/>
                    <a:pt x="77325" y="12165"/>
                    <a:pt x="77461" y="11994"/>
                  </a:cubicBezTo>
                  <a:cubicBezTo>
                    <a:pt x="78575" y="10574"/>
                    <a:pt x="79779" y="9243"/>
                    <a:pt x="81024" y="7953"/>
                  </a:cubicBezTo>
                  <a:close/>
                  <a:moveTo>
                    <a:pt x="74005" y="5412"/>
                  </a:moveTo>
                  <a:lnTo>
                    <a:pt x="74005" y="5415"/>
                  </a:lnTo>
                  <a:cubicBezTo>
                    <a:pt x="73113" y="6622"/>
                    <a:pt x="72253" y="7872"/>
                    <a:pt x="71390" y="8879"/>
                  </a:cubicBezTo>
                  <a:cubicBezTo>
                    <a:pt x="70197" y="10268"/>
                    <a:pt x="68988" y="11642"/>
                    <a:pt x="67778" y="13014"/>
                  </a:cubicBezTo>
                  <a:cubicBezTo>
                    <a:pt x="69822" y="10453"/>
                    <a:pt x="71898" y="7921"/>
                    <a:pt x="74005" y="5412"/>
                  </a:cubicBezTo>
                  <a:close/>
                  <a:moveTo>
                    <a:pt x="70494" y="6125"/>
                  </a:moveTo>
                  <a:cubicBezTo>
                    <a:pt x="70637" y="6125"/>
                    <a:pt x="68201" y="9121"/>
                    <a:pt x="67642" y="9783"/>
                  </a:cubicBezTo>
                  <a:cubicBezTo>
                    <a:pt x="66144" y="11564"/>
                    <a:pt x="64553" y="13256"/>
                    <a:pt x="62963" y="14939"/>
                  </a:cubicBezTo>
                  <a:cubicBezTo>
                    <a:pt x="63979" y="13637"/>
                    <a:pt x="65001" y="12338"/>
                    <a:pt x="66049" y="11059"/>
                  </a:cubicBezTo>
                  <a:lnTo>
                    <a:pt x="66052" y="11059"/>
                  </a:lnTo>
                  <a:cubicBezTo>
                    <a:pt x="67103" y="9780"/>
                    <a:pt x="68208" y="8550"/>
                    <a:pt x="69320" y="7329"/>
                  </a:cubicBezTo>
                  <a:cubicBezTo>
                    <a:pt x="70110" y="6460"/>
                    <a:pt x="70446" y="6125"/>
                    <a:pt x="70494" y="6125"/>
                  </a:cubicBezTo>
                  <a:close/>
                  <a:moveTo>
                    <a:pt x="74952" y="3807"/>
                  </a:moveTo>
                  <a:lnTo>
                    <a:pt x="74952" y="3810"/>
                  </a:lnTo>
                  <a:cubicBezTo>
                    <a:pt x="71078" y="8192"/>
                    <a:pt x="67169" y="12546"/>
                    <a:pt x="63370" y="16989"/>
                  </a:cubicBezTo>
                  <a:cubicBezTo>
                    <a:pt x="66860" y="12277"/>
                    <a:pt x="70602" y="7779"/>
                    <a:pt x="74952" y="3807"/>
                  </a:cubicBezTo>
                  <a:close/>
                  <a:moveTo>
                    <a:pt x="80921" y="5118"/>
                  </a:moveTo>
                  <a:cubicBezTo>
                    <a:pt x="80988" y="5118"/>
                    <a:pt x="81006" y="5170"/>
                    <a:pt x="80957" y="5288"/>
                  </a:cubicBezTo>
                  <a:cubicBezTo>
                    <a:pt x="79750" y="6512"/>
                    <a:pt x="78564" y="7753"/>
                    <a:pt x="77400" y="9018"/>
                  </a:cubicBezTo>
                  <a:cubicBezTo>
                    <a:pt x="77216" y="9217"/>
                    <a:pt x="77031" y="9422"/>
                    <a:pt x="76849" y="9627"/>
                  </a:cubicBezTo>
                  <a:cubicBezTo>
                    <a:pt x="74583" y="12119"/>
                    <a:pt x="72383" y="14674"/>
                    <a:pt x="70249" y="17289"/>
                  </a:cubicBezTo>
                  <a:cubicBezTo>
                    <a:pt x="70708" y="16671"/>
                    <a:pt x="71165" y="16048"/>
                    <a:pt x="71626" y="15433"/>
                  </a:cubicBezTo>
                  <a:cubicBezTo>
                    <a:pt x="74083" y="12575"/>
                    <a:pt x="76523" y="9702"/>
                    <a:pt x="78783" y="6700"/>
                  </a:cubicBezTo>
                  <a:cubicBezTo>
                    <a:pt x="79527" y="5991"/>
                    <a:pt x="80644" y="5118"/>
                    <a:pt x="80921" y="5118"/>
                  </a:cubicBezTo>
                  <a:close/>
                  <a:moveTo>
                    <a:pt x="73604" y="7774"/>
                  </a:moveTo>
                  <a:cubicBezTo>
                    <a:pt x="71855" y="9974"/>
                    <a:pt x="70125" y="12194"/>
                    <a:pt x="68419" y="14437"/>
                  </a:cubicBezTo>
                  <a:cubicBezTo>
                    <a:pt x="68318" y="14555"/>
                    <a:pt x="68211" y="14676"/>
                    <a:pt x="68110" y="14798"/>
                  </a:cubicBezTo>
                  <a:cubicBezTo>
                    <a:pt x="67342" y="15739"/>
                    <a:pt x="66563" y="16668"/>
                    <a:pt x="65789" y="17604"/>
                  </a:cubicBezTo>
                  <a:lnTo>
                    <a:pt x="65789" y="17601"/>
                  </a:lnTo>
                  <a:cubicBezTo>
                    <a:pt x="66909" y="16080"/>
                    <a:pt x="68026" y="14558"/>
                    <a:pt x="69147" y="13034"/>
                  </a:cubicBezTo>
                  <a:cubicBezTo>
                    <a:pt x="70509" y="11177"/>
                    <a:pt x="72062" y="9477"/>
                    <a:pt x="73604" y="7774"/>
                  </a:cubicBezTo>
                  <a:close/>
                  <a:moveTo>
                    <a:pt x="79265" y="4113"/>
                  </a:moveTo>
                  <a:cubicBezTo>
                    <a:pt x="78957" y="4751"/>
                    <a:pt x="78547" y="5380"/>
                    <a:pt x="78073" y="6004"/>
                  </a:cubicBezTo>
                  <a:cubicBezTo>
                    <a:pt x="76736" y="7346"/>
                    <a:pt x="75437" y="8729"/>
                    <a:pt x="74176" y="10152"/>
                  </a:cubicBezTo>
                  <a:cubicBezTo>
                    <a:pt x="73044" y="11241"/>
                    <a:pt x="71938" y="12295"/>
                    <a:pt x="71069" y="13308"/>
                  </a:cubicBezTo>
                  <a:cubicBezTo>
                    <a:pt x="69695" y="14916"/>
                    <a:pt x="68335" y="16539"/>
                    <a:pt x="66967" y="18152"/>
                  </a:cubicBezTo>
                  <a:cubicBezTo>
                    <a:pt x="69017" y="15343"/>
                    <a:pt x="71162" y="12612"/>
                    <a:pt x="73517" y="10046"/>
                  </a:cubicBezTo>
                  <a:cubicBezTo>
                    <a:pt x="75267" y="8137"/>
                    <a:pt x="78258" y="6180"/>
                    <a:pt x="79265" y="4113"/>
                  </a:cubicBezTo>
                  <a:close/>
                  <a:moveTo>
                    <a:pt x="69187" y="10837"/>
                  </a:moveTo>
                  <a:lnTo>
                    <a:pt x="69187" y="10837"/>
                  </a:lnTo>
                  <a:cubicBezTo>
                    <a:pt x="67723" y="12664"/>
                    <a:pt x="66271" y="14500"/>
                    <a:pt x="64833" y="16348"/>
                  </a:cubicBezTo>
                  <a:lnTo>
                    <a:pt x="63557" y="17792"/>
                  </a:lnTo>
                  <a:cubicBezTo>
                    <a:pt x="61969" y="19602"/>
                    <a:pt x="60419" y="21444"/>
                    <a:pt x="58877" y="23294"/>
                  </a:cubicBezTo>
                  <a:lnTo>
                    <a:pt x="59221" y="22798"/>
                  </a:lnTo>
                  <a:cubicBezTo>
                    <a:pt x="62469" y="18759"/>
                    <a:pt x="65789" y="14772"/>
                    <a:pt x="69187" y="10837"/>
                  </a:cubicBezTo>
                  <a:close/>
                  <a:moveTo>
                    <a:pt x="72978" y="5328"/>
                  </a:moveTo>
                  <a:lnTo>
                    <a:pt x="72978" y="5328"/>
                  </a:lnTo>
                  <a:cubicBezTo>
                    <a:pt x="68462" y="9740"/>
                    <a:pt x="64582" y="14731"/>
                    <a:pt x="60916" y="19890"/>
                  </a:cubicBezTo>
                  <a:cubicBezTo>
                    <a:pt x="59810" y="21215"/>
                    <a:pt x="58719" y="22555"/>
                    <a:pt x="57642" y="23903"/>
                  </a:cubicBezTo>
                  <a:cubicBezTo>
                    <a:pt x="57547" y="24001"/>
                    <a:pt x="57454" y="24103"/>
                    <a:pt x="57359" y="24201"/>
                  </a:cubicBezTo>
                  <a:cubicBezTo>
                    <a:pt x="60047" y="20583"/>
                    <a:pt x="62734" y="16969"/>
                    <a:pt x="65549" y="13447"/>
                  </a:cubicBezTo>
                  <a:cubicBezTo>
                    <a:pt x="67873" y="10773"/>
                    <a:pt x="70203" y="8106"/>
                    <a:pt x="72539" y="5447"/>
                  </a:cubicBezTo>
                  <a:cubicBezTo>
                    <a:pt x="72550" y="5435"/>
                    <a:pt x="72547" y="5424"/>
                    <a:pt x="72553" y="5412"/>
                  </a:cubicBezTo>
                  <a:lnTo>
                    <a:pt x="72550" y="5412"/>
                  </a:lnTo>
                  <a:cubicBezTo>
                    <a:pt x="72698" y="5403"/>
                    <a:pt x="72839" y="5375"/>
                    <a:pt x="72978" y="5328"/>
                  </a:cubicBezTo>
                  <a:close/>
                  <a:moveTo>
                    <a:pt x="61590" y="20516"/>
                  </a:moveTo>
                  <a:lnTo>
                    <a:pt x="61590" y="20516"/>
                  </a:lnTo>
                  <a:cubicBezTo>
                    <a:pt x="59406" y="23329"/>
                    <a:pt x="57213" y="26137"/>
                    <a:pt x="55015" y="28941"/>
                  </a:cubicBezTo>
                  <a:cubicBezTo>
                    <a:pt x="55731" y="27890"/>
                    <a:pt x="56449" y="26839"/>
                    <a:pt x="57165" y="25789"/>
                  </a:cubicBezTo>
                  <a:cubicBezTo>
                    <a:pt x="58618" y="24013"/>
                    <a:pt x="60094" y="22254"/>
                    <a:pt x="61590" y="20516"/>
                  </a:cubicBezTo>
                  <a:close/>
                  <a:moveTo>
                    <a:pt x="79766" y="4813"/>
                  </a:moveTo>
                  <a:lnTo>
                    <a:pt x="79766" y="4813"/>
                  </a:lnTo>
                  <a:cubicBezTo>
                    <a:pt x="79807" y="4813"/>
                    <a:pt x="79597" y="5090"/>
                    <a:pt x="79306" y="5473"/>
                  </a:cubicBezTo>
                  <a:cubicBezTo>
                    <a:pt x="76376" y="7736"/>
                    <a:pt x="73991" y="11584"/>
                    <a:pt x="71921" y="14440"/>
                  </a:cubicBezTo>
                  <a:cubicBezTo>
                    <a:pt x="69811" y="16899"/>
                    <a:pt x="67723" y="19371"/>
                    <a:pt x="65682" y="21894"/>
                  </a:cubicBezTo>
                  <a:cubicBezTo>
                    <a:pt x="63592" y="24481"/>
                    <a:pt x="61467" y="27039"/>
                    <a:pt x="59336" y="29594"/>
                  </a:cubicBezTo>
                  <a:cubicBezTo>
                    <a:pt x="65376" y="21305"/>
                    <a:pt x="71566" y="13086"/>
                    <a:pt x="78648" y="5888"/>
                  </a:cubicBezTo>
                  <a:cubicBezTo>
                    <a:pt x="79414" y="5109"/>
                    <a:pt x="79724" y="4813"/>
                    <a:pt x="79766" y="4813"/>
                  </a:cubicBezTo>
                  <a:close/>
                  <a:moveTo>
                    <a:pt x="70518" y="14454"/>
                  </a:moveTo>
                  <a:cubicBezTo>
                    <a:pt x="66063" y="19925"/>
                    <a:pt x="61949" y="25734"/>
                    <a:pt x="57812" y="31427"/>
                  </a:cubicBezTo>
                  <a:cubicBezTo>
                    <a:pt x="56574" y="32914"/>
                    <a:pt x="55338" y="34400"/>
                    <a:pt x="54111" y="35890"/>
                  </a:cubicBezTo>
                  <a:cubicBezTo>
                    <a:pt x="57619" y="31095"/>
                    <a:pt x="61129" y="26302"/>
                    <a:pt x="64576" y="21464"/>
                  </a:cubicBezTo>
                  <a:cubicBezTo>
                    <a:pt x="64825" y="21172"/>
                    <a:pt x="65067" y="20878"/>
                    <a:pt x="65313" y="20586"/>
                  </a:cubicBezTo>
                  <a:cubicBezTo>
                    <a:pt x="67039" y="18536"/>
                    <a:pt x="68774" y="16492"/>
                    <a:pt x="70518" y="14454"/>
                  </a:cubicBezTo>
                  <a:close/>
                  <a:moveTo>
                    <a:pt x="53207" y="29103"/>
                  </a:moveTo>
                  <a:lnTo>
                    <a:pt x="53207" y="29103"/>
                  </a:lnTo>
                  <a:cubicBezTo>
                    <a:pt x="51192" y="31765"/>
                    <a:pt x="49148" y="34409"/>
                    <a:pt x="47032" y="36984"/>
                  </a:cubicBezTo>
                  <a:cubicBezTo>
                    <a:pt x="46992" y="37033"/>
                    <a:pt x="46951" y="37080"/>
                    <a:pt x="46914" y="37129"/>
                  </a:cubicBezTo>
                  <a:cubicBezTo>
                    <a:pt x="48929" y="34386"/>
                    <a:pt x="51002" y="31687"/>
                    <a:pt x="53207" y="29103"/>
                  </a:cubicBezTo>
                  <a:close/>
                  <a:moveTo>
                    <a:pt x="71606" y="4985"/>
                  </a:moveTo>
                  <a:cubicBezTo>
                    <a:pt x="71777" y="5172"/>
                    <a:pt x="71996" y="5308"/>
                    <a:pt x="72241" y="5375"/>
                  </a:cubicBezTo>
                  <a:cubicBezTo>
                    <a:pt x="69655" y="8085"/>
                    <a:pt x="67224" y="10929"/>
                    <a:pt x="64880" y="13839"/>
                  </a:cubicBezTo>
                  <a:cubicBezTo>
                    <a:pt x="63849" y="15023"/>
                    <a:pt x="62815" y="16204"/>
                    <a:pt x="61790" y="17393"/>
                  </a:cubicBezTo>
                  <a:cubicBezTo>
                    <a:pt x="55573" y="24603"/>
                    <a:pt x="49671" y="32002"/>
                    <a:pt x="43884" y="39511"/>
                  </a:cubicBezTo>
                  <a:lnTo>
                    <a:pt x="43884" y="39511"/>
                  </a:lnTo>
                  <a:cubicBezTo>
                    <a:pt x="44252" y="39024"/>
                    <a:pt x="44619" y="38536"/>
                    <a:pt x="44985" y="38047"/>
                  </a:cubicBezTo>
                  <a:cubicBezTo>
                    <a:pt x="46559" y="35942"/>
                    <a:pt x="48112" y="33806"/>
                    <a:pt x="49671" y="31672"/>
                  </a:cubicBezTo>
                  <a:cubicBezTo>
                    <a:pt x="52815" y="27913"/>
                    <a:pt x="55918" y="24123"/>
                    <a:pt x="58892" y="20225"/>
                  </a:cubicBezTo>
                  <a:cubicBezTo>
                    <a:pt x="59949" y="18837"/>
                    <a:pt x="61011" y="17454"/>
                    <a:pt x="62073" y="16074"/>
                  </a:cubicBezTo>
                  <a:cubicBezTo>
                    <a:pt x="65414" y="12511"/>
                    <a:pt x="68901" y="9116"/>
                    <a:pt x="71606" y="4985"/>
                  </a:cubicBezTo>
                  <a:close/>
                  <a:moveTo>
                    <a:pt x="81546" y="5793"/>
                  </a:moveTo>
                  <a:cubicBezTo>
                    <a:pt x="81546" y="5813"/>
                    <a:pt x="81543" y="5831"/>
                    <a:pt x="81543" y="5848"/>
                  </a:cubicBezTo>
                  <a:cubicBezTo>
                    <a:pt x="80943" y="7020"/>
                    <a:pt x="80192" y="8123"/>
                    <a:pt x="79361" y="9185"/>
                  </a:cubicBezTo>
                  <a:lnTo>
                    <a:pt x="79361" y="9182"/>
                  </a:lnTo>
                  <a:cubicBezTo>
                    <a:pt x="78541" y="10098"/>
                    <a:pt x="77750" y="11039"/>
                    <a:pt x="76979" y="11997"/>
                  </a:cubicBezTo>
                  <a:cubicBezTo>
                    <a:pt x="76243" y="12829"/>
                    <a:pt x="75507" y="13649"/>
                    <a:pt x="74822" y="14466"/>
                  </a:cubicBezTo>
                  <a:cubicBezTo>
                    <a:pt x="70890" y="19174"/>
                    <a:pt x="67588" y="24475"/>
                    <a:pt x="63852" y="29348"/>
                  </a:cubicBezTo>
                  <a:cubicBezTo>
                    <a:pt x="61152" y="32870"/>
                    <a:pt x="58398" y="36355"/>
                    <a:pt x="55653" y="39842"/>
                  </a:cubicBezTo>
                  <a:cubicBezTo>
                    <a:pt x="59720" y="33638"/>
                    <a:pt x="63800" y="27449"/>
                    <a:pt x="68228" y="21550"/>
                  </a:cubicBezTo>
                  <a:cubicBezTo>
                    <a:pt x="71009" y="17849"/>
                    <a:pt x="73864" y="14177"/>
                    <a:pt x="76710" y="10525"/>
                  </a:cubicBezTo>
                  <a:lnTo>
                    <a:pt x="76719" y="10516"/>
                  </a:lnTo>
                  <a:cubicBezTo>
                    <a:pt x="77842" y="9327"/>
                    <a:pt x="79023" y="8207"/>
                    <a:pt x="80068" y="6974"/>
                  </a:cubicBezTo>
                  <a:cubicBezTo>
                    <a:pt x="80542" y="6564"/>
                    <a:pt x="81029" y="6168"/>
                    <a:pt x="81546" y="5793"/>
                  </a:cubicBezTo>
                  <a:close/>
                  <a:moveTo>
                    <a:pt x="55208" y="28167"/>
                  </a:moveTo>
                  <a:lnTo>
                    <a:pt x="55208" y="28167"/>
                  </a:lnTo>
                  <a:cubicBezTo>
                    <a:pt x="54813" y="28751"/>
                    <a:pt x="54417" y="29331"/>
                    <a:pt x="54019" y="29911"/>
                  </a:cubicBezTo>
                  <a:cubicBezTo>
                    <a:pt x="53430" y="30774"/>
                    <a:pt x="52818" y="31623"/>
                    <a:pt x="52214" y="32478"/>
                  </a:cubicBezTo>
                  <a:cubicBezTo>
                    <a:pt x="51311" y="33612"/>
                    <a:pt x="50401" y="34744"/>
                    <a:pt x="49489" y="35876"/>
                  </a:cubicBezTo>
                  <a:cubicBezTo>
                    <a:pt x="48386" y="37233"/>
                    <a:pt x="47280" y="38587"/>
                    <a:pt x="46172" y="39941"/>
                  </a:cubicBezTo>
                  <a:cubicBezTo>
                    <a:pt x="48014" y="37383"/>
                    <a:pt x="49876" y="34857"/>
                    <a:pt x="51761" y="32354"/>
                  </a:cubicBezTo>
                  <a:cubicBezTo>
                    <a:pt x="52919" y="30968"/>
                    <a:pt x="54068" y="29573"/>
                    <a:pt x="55208" y="28167"/>
                  </a:cubicBezTo>
                  <a:close/>
                  <a:moveTo>
                    <a:pt x="53109" y="29827"/>
                  </a:moveTo>
                  <a:lnTo>
                    <a:pt x="53109" y="29827"/>
                  </a:lnTo>
                  <a:cubicBezTo>
                    <a:pt x="52070" y="31236"/>
                    <a:pt x="51036" y="32651"/>
                    <a:pt x="50011" y="34071"/>
                  </a:cubicBezTo>
                  <a:cubicBezTo>
                    <a:pt x="49359" y="34857"/>
                    <a:pt x="48712" y="35648"/>
                    <a:pt x="48051" y="36430"/>
                  </a:cubicBezTo>
                  <a:cubicBezTo>
                    <a:pt x="46709" y="38021"/>
                    <a:pt x="45352" y="39603"/>
                    <a:pt x="43986" y="41176"/>
                  </a:cubicBezTo>
                  <a:cubicBezTo>
                    <a:pt x="44154" y="40937"/>
                    <a:pt x="44324" y="40703"/>
                    <a:pt x="44494" y="40463"/>
                  </a:cubicBezTo>
                  <a:cubicBezTo>
                    <a:pt x="47436" y="36979"/>
                    <a:pt x="50323" y="33445"/>
                    <a:pt x="53109" y="29827"/>
                  </a:cubicBezTo>
                  <a:close/>
                  <a:moveTo>
                    <a:pt x="60344" y="17318"/>
                  </a:moveTo>
                  <a:cubicBezTo>
                    <a:pt x="54911" y="24071"/>
                    <a:pt x="49757" y="31106"/>
                    <a:pt x="44235" y="37680"/>
                  </a:cubicBezTo>
                  <a:cubicBezTo>
                    <a:pt x="42404" y="39854"/>
                    <a:pt x="40626" y="42065"/>
                    <a:pt x="38862" y="44288"/>
                  </a:cubicBezTo>
                  <a:cubicBezTo>
                    <a:pt x="40880" y="41681"/>
                    <a:pt x="42904" y="39083"/>
                    <a:pt x="44968" y="36545"/>
                  </a:cubicBezTo>
                  <a:cubicBezTo>
                    <a:pt x="49599" y="30849"/>
                    <a:pt x="53817" y="24784"/>
                    <a:pt x="58632" y="19244"/>
                  </a:cubicBezTo>
                  <a:cubicBezTo>
                    <a:pt x="59198" y="18594"/>
                    <a:pt x="59767" y="17953"/>
                    <a:pt x="60344" y="17318"/>
                  </a:cubicBezTo>
                  <a:close/>
                  <a:moveTo>
                    <a:pt x="58288" y="27177"/>
                  </a:moveTo>
                  <a:lnTo>
                    <a:pt x="58288" y="27177"/>
                  </a:lnTo>
                  <a:cubicBezTo>
                    <a:pt x="53603" y="33376"/>
                    <a:pt x="48808" y="39484"/>
                    <a:pt x="43954" y="45550"/>
                  </a:cubicBezTo>
                  <a:cubicBezTo>
                    <a:pt x="45632" y="43177"/>
                    <a:pt x="47309" y="40801"/>
                    <a:pt x="49027" y="38460"/>
                  </a:cubicBezTo>
                  <a:cubicBezTo>
                    <a:pt x="51905" y="34533"/>
                    <a:pt x="55104" y="30861"/>
                    <a:pt x="58288" y="27177"/>
                  </a:cubicBezTo>
                  <a:close/>
                  <a:moveTo>
                    <a:pt x="42979" y="42259"/>
                  </a:moveTo>
                  <a:lnTo>
                    <a:pt x="42979" y="42259"/>
                  </a:lnTo>
                  <a:cubicBezTo>
                    <a:pt x="42878" y="42403"/>
                    <a:pt x="42774" y="42548"/>
                    <a:pt x="42673" y="42689"/>
                  </a:cubicBezTo>
                  <a:cubicBezTo>
                    <a:pt x="41448" y="44093"/>
                    <a:pt x="40223" y="45497"/>
                    <a:pt x="38997" y="46901"/>
                  </a:cubicBezTo>
                  <a:lnTo>
                    <a:pt x="38997" y="46901"/>
                  </a:lnTo>
                  <a:cubicBezTo>
                    <a:pt x="40329" y="45358"/>
                    <a:pt x="41655" y="43809"/>
                    <a:pt x="42979" y="42259"/>
                  </a:cubicBezTo>
                  <a:close/>
                  <a:moveTo>
                    <a:pt x="49425" y="36358"/>
                  </a:moveTo>
                  <a:lnTo>
                    <a:pt x="49425" y="36358"/>
                  </a:lnTo>
                  <a:cubicBezTo>
                    <a:pt x="46616" y="40189"/>
                    <a:pt x="43726" y="43954"/>
                    <a:pt x="40793" y="47684"/>
                  </a:cubicBezTo>
                  <a:cubicBezTo>
                    <a:pt x="41841" y="46122"/>
                    <a:pt x="42886" y="44580"/>
                    <a:pt x="43934" y="43076"/>
                  </a:cubicBezTo>
                  <a:cubicBezTo>
                    <a:pt x="45127" y="41627"/>
                    <a:pt x="46319" y="40177"/>
                    <a:pt x="47511" y="38728"/>
                  </a:cubicBezTo>
                  <a:lnTo>
                    <a:pt x="47511" y="38731"/>
                  </a:lnTo>
                  <a:cubicBezTo>
                    <a:pt x="48155" y="37943"/>
                    <a:pt x="48787" y="37149"/>
                    <a:pt x="49425" y="36358"/>
                  </a:cubicBezTo>
                  <a:close/>
                  <a:moveTo>
                    <a:pt x="61496" y="18132"/>
                  </a:moveTo>
                  <a:cubicBezTo>
                    <a:pt x="59388" y="20869"/>
                    <a:pt x="57316" y="23638"/>
                    <a:pt x="55240" y="26403"/>
                  </a:cubicBezTo>
                  <a:cubicBezTo>
                    <a:pt x="51492" y="30494"/>
                    <a:pt x="48198" y="34952"/>
                    <a:pt x="44971" y="39464"/>
                  </a:cubicBezTo>
                  <a:cubicBezTo>
                    <a:pt x="42499" y="42426"/>
                    <a:pt x="39999" y="45365"/>
                    <a:pt x="37476" y="48284"/>
                  </a:cubicBezTo>
                  <a:cubicBezTo>
                    <a:pt x="39223" y="45911"/>
                    <a:pt x="40969" y="43541"/>
                    <a:pt x="42736" y="41185"/>
                  </a:cubicBezTo>
                  <a:lnTo>
                    <a:pt x="42736" y="41188"/>
                  </a:lnTo>
                  <a:cubicBezTo>
                    <a:pt x="48689" y="33263"/>
                    <a:pt x="55029" y="25644"/>
                    <a:pt x="61496" y="18132"/>
                  </a:cubicBezTo>
                  <a:close/>
                  <a:moveTo>
                    <a:pt x="77392" y="14474"/>
                  </a:moveTo>
                  <a:lnTo>
                    <a:pt x="77392" y="14474"/>
                  </a:lnTo>
                  <a:cubicBezTo>
                    <a:pt x="68751" y="25878"/>
                    <a:pt x="60497" y="37625"/>
                    <a:pt x="52018" y="49121"/>
                  </a:cubicBezTo>
                  <a:lnTo>
                    <a:pt x="52015" y="49124"/>
                  </a:lnTo>
                  <a:cubicBezTo>
                    <a:pt x="51827" y="49378"/>
                    <a:pt x="51643" y="49635"/>
                    <a:pt x="51455" y="49892"/>
                  </a:cubicBezTo>
                  <a:cubicBezTo>
                    <a:pt x="52263" y="48680"/>
                    <a:pt x="53080" y="47473"/>
                    <a:pt x="53915" y="46278"/>
                  </a:cubicBezTo>
                  <a:cubicBezTo>
                    <a:pt x="59010" y="38988"/>
                    <a:pt x="64573" y="32030"/>
                    <a:pt x="69611" y="24706"/>
                  </a:cubicBezTo>
                  <a:cubicBezTo>
                    <a:pt x="72010" y="21218"/>
                    <a:pt x="74750" y="17872"/>
                    <a:pt x="77392" y="14474"/>
                  </a:cubicBezTo>
                  <a:close/>
                  <a:moveTo>
                    <a:pt x="46264" y="33283"/>
                  </a:moveTo>
                  <a:lnTo>
                    <a:pt x="46019" y="33647"/>
                  </a:lnTo>
                  <a:cubicBezTo>
                    <a:pt x="42777" y="38410"/>
                    <a:pt x="38847" y="42868"/>
                    <a:pt x="35135" y="47271"/>
                  </a:cubicBezTo>
                  <a:cubicBezTo>
                    <a:pt x="34266" y="48301"/>
                    <a:pt x="33400" y="49335"/>
                    <a:pt x="32536" y="50368"/>
                  </a:cubicBezTo>
                  <a:cubicBezTo>
                    <a:pt x="34742" y="47404"/>
                    <a:pt x="36959" y="44447"/>
                    <a:pt x="39275" y="41557"/>
                  </a:cubicBezTo>
                  <a:lnTo>
                    <a:pt x="39278" y="41557"/>
                  </a:lnTo>
                  <a:cubicBezTo>
                    <a:pt x="41527" y="38748"/>
                    <a:pt x="43882" y="36006"/>
                    <a:pt x="46264" y="33283"/>
                  </a:cubicBezTo>
                  <a:close/>
                  <a:moveTo>
                    <a:pt x="61115" y="25592"/>
                  </a:moveTo>
                  <a:lnTo>
                    <a:pt x="61115" y="25592"/>
                  </a:lnTo>
                  <a:cubicBezTo>
                    <a:pt x="58314" y="29455"/>
                    <a:pt x="55514" y="33315"/>
                    <a:pt x="52711" y="37175"/>
                  </a:cubicBezTo>
                  <a:cubicBezTo>
                    <a:pt x="49267" y="41915"/>
                    <a:pt x="45606" y="46491"/>
                    <a:pt x="41910" y="51044"/>
                  </a:cubicBezTo>
                  <a:cubicBezTo>
                    <a:pt x="44171" y="47721"/>
                    <a:pt x="46394" y="44366"/>
                    <a:pt x="48773" y="41144"/>
                  </a:cubicBezTo>
                  <a:cubicBezTo>
                    <a:pt x="52705" y="35821"/>
                    <a:pt x="56877" y="30676"/>
                    <a:pt x="61115" y="25592"/>
                  </a:cubicBezTo>
                  <a:close/>
                  <a:moveTo>
                    <a:pt x="77715" y="1613"/>
                  </a:moveTo>
                  <a:cubicBezTo>
                    <a:pt x="77857" y="1662"/>
                    <a:pt x="77998" y="1702"/>
                    <a:pt x="78154" y="1763"/>
                  </a:cubicBezTo>
                  <a:cubicBezTo>
                    <a:pt x="75761" y="5245"/>
                    <a:pt x="72559" y="8048"/>
                    <a:pt x="69972" y="11382"/>
                  </a:cubicBezTo>
                  <a:cubicBezTo>
                    <a:pt x="67368" y="14737"/>
                    <a:pt x="64937" y="18242"/>
                    <a:pt x="62414" y="21660"/>
                  </a:cubicBezTo>
                  <a:cubicBezTo>
                    <a:pt x="62414" y="21663"/>
                    <a:pt x="62414" y="21663"/>
                    <a:pt x="62411" y="21663"/>
                  </a:cubicBezTo>
                  <a:cubicBezTo>
                    <a:pt x="58563" y="26259"/>
                    <a:pt x="54691" y="30838"/>
                    <a:pt x="50935" y="35503"/>
                  </a:cubicBezTo>
                  <a:cubicBezTo>
                    <a:pt x="47191" y="40154"/>
                    <a:pt x="43813" y="45094"/>
                    <a:pt x="40366" y="49979"/>
                  </a:cubicBezTo>
                  <a:cubicBezTo>
                    <a:pt x="39125" y="51113"/>
                    <a:pt x="37952" y="52306"/>
                    <a:pt x="36832" y="53547"/>
                  </a:cubicBezTo>
                  <a:cubicBezTo>
                    <a:pt x="37436" y="52667"/>
                    <a:pt x="38036" y="51786"/>
                    <a:pt x="38631" y="50905"/>
                  </a:cubicBezTo>
                  <a:cubicBezTo>
                    <a:pt x="42771" y="45700"/>
                    <a:pt x="46873" y="40469"/>
                    <a:pt x="50753" y="35062"/>
                  </a:cubicBezTo>
                  <a:cubicBezTo>
                    <a:pt x="51481" y="34048"/>
                    <a:pt x="52200" y="33026"/>
                    <a:pt x="52910" y="31996"/>
                  </a:cubicBezTo>
                  <a:cubicBezTo>
                    <a:pt x="56764" y="27114"/>
                    <a:pt x="60561" y="22180"/>
                    <a:pt x="64400" y="17283"/>
                  </a:cubicBezTo>
                  <a:cubicBezTo>
                    <a:pt x="68910" y="12121"/>
                    <a:pt x="73471" y="7000"/>
                    <a:pt x="77715" y="1613"/>
                  </a:cubicBezTo>
                  <a:close/>
                  <a:moveTo>
                    <a:pt x="39950" y="44653"/>
                  </a:moveTo>
                  <a:cubicBezTo>
                    <a:pt x="38376" y="46723"/>
                    <a:pt x="36807" y="48800"/>
                    <a:pt x="35239" y="50882"/>
                  </a:cubicBezTo>
                  <a:cubicBezTo>
                    <a:pt x="34453" y="51791"/>
                    <a:pt x="33669" y="52699"/>
                    <a:pt x="32886" y="53608"/>
                  </a:cubicBezTo>
                  <a:lnTo>
                    <a:pt x="32886" y="53608"/>
                  </a:lnTo>
                  <a:cubicBezTo>
                    <a:pt x="35261" y="50641"/>
                    <a:pt x="37619" y="47661"/>
                    <a:pt x="39950" y="44653"/>
                  </a:cubicBezTo>
                  <a:close/>
                  <a:moveTo>
                    <a:pt x="52411" y="41124"/>
                  </a:moveTo>
                  <a:lnTo>
                    <a:pt x="52411" y="41124"/>
                  </a:lnTo>
                  <a:cubicBezTo>
                    <a:pt x="48406" y="46630"/>
                    <a:pt x="44359" y="52109"/>
                    <a:pt x="40268" y="57569"/>
                  </a:cubicBezTo>
                  <a:cubicBezTo>
                    <a:pt x="44113" y="51945"/>
                    <a:pt x="48204" y="46509"/>
                    <a:pt x="52411" y="41124"/>
                  </a:cubicBezTo>
                  <a:close/>
                  <a:moveTo>
                    <a:pt x="78437" y="1893"/>
                  </a:moveTo>
                  <a:cubicBezTo>
                    <a:pt x="78662" y="1988"/>
                    <a:pt x="78881" y="2080"/>
                    <a:pt x="79124" y="2202"/>
                  </a:cubicBezTo>
                  <a:cubicBezTo>
                    <a:pt x="79242" y="2545"/>
                    <a:pt x="79436" y="2863"/>
                    <a:pt x="79687" y="3128"/>
                  </a:cubicBezTo>
                  <a:cubicBezTo>
                    <a:pt x="77542" y="6073"/>
                    <a:pt x="74655" y="8273"/>
                    <a:pt x="72204" y="10944"/>
                  </a:cubicBezTo>
                  <a:cubicBezTo>
                    <a:pt x="70053" y="13288"/>
                    <a:pt x="68165" y="15883"/>
                    <a:pt x="66294" y="18450"/>
                  </a:cubicBezTo>
                  <a:cubicBezTo>
                    <a:pt x="65460" y="19599"/>
                    <a:pt x="64623" y="20751"/>
                    <a:pt x="63791" y="21903"/>
                  </a:cubicBezTo>
                  <a:cubicBezTo>
                    <a:pt x="63471" y="22284"/>
                    <a:pt x="63147" y="22659"/>
                    <a:pt x="62827" y="23040"/>
                  </a:cubicBezTo>
                  <a:cubicBezTo>
                    <a:pt x="57905" y="28904"/>
                    <a:pt x="53083" y="34854"/>
                    <a:pt x="48490" y="40980"/>
                  </a:cubicBezTo>
                  <a:cubicBezTo>
                    <a:pt x="44988" y="45654"/>
                    <a:pt x="41809" y="50576"/>
                    <a:pt x="38417" y="55334"/>
                  </a:cubicBezTo>
                  <a:cubicBezTo>
                    <a:pt x="37525" y="56431"/>
                    <a:pt x="36636" y="57528"/>
                    <a:pt x="35750" y="58625"/>
                  </a:cubicBezTo>
                  <a:cubicBezTo>
                    <a:pt x="40634" y="51826"/>
                    <a:pt x="45326" y="44898"/>
                    <a:pt x="50378" y="38220"/>
                  </a:cubicBezTo>
                  <a:cubicBezTo>
                    <a:pt x="56421" y="30237"/>
                    <a:pt x="62856" y="22567"/>
                    <a:pt x="68950" y="14627"/>
                  </a:cubicBezTo>
                  <a:cubicBezTo>
                    <a:pt x="69288" y="14189"/>
                    <a:pt x="69640" y="13747"/>
                    <a:pt x="70001" y="13302"/>
                  </a:cubicBezTo>
                  <a:cubicBezTo>
                    <a:pt x="73047" y="9898"/>
                    <a:pt x="76113" y="6451"/>
                    <a:pt x="78255" y="2597"/>
                  </a:cubicBezTo>
                  <a:cubicBezTo>
                    <a:pt x="78319" y="2482"/>
                    <a:pt x="78215" y="2352"/>
                    <a:pt x="78108" y="2352"/>
                  </a:cubicBezTo>
                  <a:cubicBezTo>
                    <a:pt x="78215" y="2196"/>
                    <a:pt x="78333" y="2049"/>
                    <a:pt x="78437" y="1893"/>
                  </a:cubicBezTo>
                  <a:close/>
                  <a:moveTo>
                    <a:pt x="50032" y="47655"/>
                  </a:moveTo>
                  <a:lnTo>
                    <a:pt x="50032" y="47655"/>
                  </a:lnTo>
                  <a:cubicBezTo>
                    <a:pt x="46224" y="53218"/>
                    <a:pt x="42309" y="58761"/>
                    <a:pt x="38166" y="64010"/>
                  </a:cubicBezTo>
                  <a:lnTo>
                    <a:pt x="38166" y="64007"/>
                  </a:lnTo>
                  <a:cubicBezTo>
                    <a:pt x="41983" y="58452"/>
                    <a:pt x="45938" y="53004"/>
                    <a:pt x="50032" y="47655"/>
                  </a:cubicBezTo>
                  <a:close/>
                  <a:moveTo>
                    <a:pt x="39073" y="51699"/>
                  </a:moveTo>
                  <a:lnTo>
                    <a:pt x="39073" y="51699"/>
                  </a:lnTo>
                  <a:cubicBezTo>
                    <a:pt x="35464" y="56249"/>
                    <a:pt x="31887" y="60825"/>
                    <a:pt x="28382" y="65453"/>
                  </a:cubicBezTo>
                  <a:cubicBezTo>
                    <a:pt x="29251" y="64099"/>
                    <a:pt x="30126" y="62754"/>
                    <a:pt x="31006" y="61411"/>
                  </a:cubicBezTo>
                  <a:lnTo>
                    <a:pt x="31006" y="61417"/>
                  </a:lnTo>
                  <a:cubicBezTo>
                    <a:pt x="32409" y="59691"/>
                    <a:pt x="33752" y="57898"/>
                    <a:pt x="35057" y="56073"/>
                  </a:cubicBezTo>
                  <a:cubicBezTo>
                    <a:pt x="36333" y="54563"/>
                    <a:pt x="37684" y="53114"/>
                    <a:pt x="39073" y="51699"/>
                  </a:cubicBezTo>
                  <a:close/>
                  <a:moveTo>
                    <a:pt x="47306" y="48682"/>
                  </a:moveTo>
                  <a:lnTo>
                    <a:pt x="47306" y="48682"/>
                  </a:lnTo>
                  <a:cubicBezTo>
                    <a:pt x="44520" y="52756"/>
                    <a:pt x="41749" y="56835"/>
                    <a:pt x="38899" y="60863"/>
                  </a:cubicBezTo>
                  <a:cubicBezTo>
                    <a:pt x="37534" y="62788"/>
                    <a:pt x="36056" y="64622"/>
                    <a:pt x="34546" y="66426"/>
                  </a:cubicBezTo>
                  <a:cubicBezTo>
                    <a:pt x="35204" y="65338"/>
                    <a:pt x="35854" y="64269"/>
                    <a:pt x="36512" y="63239"/>
                  </a:cubicBezTo>
                  <a:cubicBezTo>
                    <a:pt x="37343" y="61934"/>
                    <a:pt x="38212" y="60658"/>
                    <a:pt x="39070" y="59376"/>
                  </a:cubicBezTo>
                  <a:cubicBezTo>
                    <a:pt x="41322" y="56483"/>
                    <a:pt x="43576" y="53593"/>
                    <a:pt x="45799" y="50683"/>
                  </a:cubicBezTo>
                  <a:cubicBezTo>
                    <a:pt x="46307" y="50019"/>
                    <a:pt x="46804" y="49349"/>
                    <a:pt x="47306" y="48682"/>
                  </a:cubicBezTo>
                  <a:close/>
                  <a:moveTo>
                    <a:pt x="41148" y="46477"/>
                  </a:moveTo>
                  <a:lnTo>
                    <a:pt x="41148" y="46477"/>
                  </a:lnTo>
                  <a:cubicBezTo>
                    <a:pt x="40161" y="47874"/>
                    <a:pt x="39171" y="49266"/>
                    <a:pt x="38175" y="50657"/>
                  </a:cubicBezTo>
                  <a:cubicBezTo>
                    <a:pt x="36275" y="52929"/>
                    <a:pt x="34500" y="55302"/>
                    <a:pt x="32816" y="57745"/>
                  </a:cubicBezTo>
                  <a:cubicBezTo>
                    <a:pt x="30735" y="60366"/>
                    <a:pt x="28656" y="62996"/>
                    <a:pt x="26606" y="65652"/>
                  </a:cubicBezTo>
                  <a:lnTo>
                    <a:pt x="26606" y="65655"/>
                  </a:lnTo>
                  <a:cubicBezTo>
                    <a:pt x="26318" y="66030"/>
                    <a:pt x="26038" y="66414"/>
                    <a:pt x="25749" y="66793"/>
                  </a:cubicBezTo>
                  <a:cubicBezTo>
                    <a:pt x="25660" y="66885"/>
                    <a:pt x="25573" y="66977"/>
                    <a:pt x="25483" y="67067"/>
                  </a:cubicBezTo>
                  <a:cubicBezTo>
                    <a:pt x="27680" y="63790"/>
                    <a:pt x="30036" y="60617"/>
                    <a:pt x="32418" y="57473"/>
                  </a:cubicBezTo>
                  <a:cubicBezTo>
                    <a:pt x="35247" y="53743"/>
                    <a:pt x="38183" y="50100"/>
                    <a:pt x="41148" y="46477"/>
                  </a:cubicBezTo>
                  <a:close/>
                  <a:moveTo>
                    <a:pt x="25481" y="58934"/>
                  </a:moveTo>
                  <a:lnTo>
                    <a:pt x="25481" y="58934"/>
                  </a:lnTo>
                  <a:cubicBezTo>
                    <a:pt x="23200" y="61645"/>
                    <a:pt x="20850" y="64304"/>
                    <a:pt x="18713" y="67113"/>
                  </a:cubicBezTo>
                  <a:cubicBezTo>
                    <a:pt x="20593" y="64116"/>
                    <a:pt x="23076" y="61541"/>
                    <a:pt x="25481" y="58934"/>
                  </a:cubicBezTo>
                  <a:close/>
                  <a:moveTo>
                    <a:pt x="53011" y="25630"/>
                  </a:moveTo>
                  <a:lnTo>
                    <a:pt x="53011" y="25630"/>
                  </a:lnTo>
                  <a:cubicBezTo>
                    <a:pt x="50967" y="28300"/>
                    <a:pt x="48969" y="31008"/>
                    <a:pt x="46893" y="33638"/>
                  </a:cubicBezTo>
                  <a:cubicBezTo>
                    <a:pt x="39119" y="43471"/>
                    <a:pt x="31558" y="53703"/>
                    <a:pt x="23188" y="63028"/>
                  </a:cubicBezTo>
                  <a:cubicBezTo>
                    <a:pt x="22467" y="63822"/>
                    <a:pt x="21730" y="64604"/>
                    <a:pt x="20980" y="65378"/>
                  </a:cubicBezTo>
                  <a:cubicBezTo>
                    <a:pt x="20710" y="65658"/>
                    <a:pt x="18829" y="67682"/>
                    <a:pt x="18705" y="67682"/>
                  </a:cubicBezTo>
                  <a:cubicBezTo>
                    <a:pt x="18654" y="67682"/>
                    <a:pt x="18902" y="67337"/>
                    <a:pt x="19686" y="66383"/>
                  </a:cubicBezTo>
                  <a:cubicBezTo>
                    <a:pt x="21840" y="63767"/>
                    <a:pt x="24190" y="61365"/>
                    <a:pt x="26274" y="58677"/>
                  </a:cubicBezTo>
                  <a:cubicBezTo>
                    <a:pt x="27568" y="57009"/>
                    <a:pt x="28838" y="55323"/>
                    <a:pt x="30103" y="53631"/>
                  </a:cubicBezTo>
                  <a:cubicBezTo>
                    <a:pt x="32230" y="51119"/>
                    <a:pt x="34338" y="48590"/>
                    <a:pt x="36460" y="46073"/>
                  </a:cubicBezTo>
                  <a:cubicBezTo>
                    <a:pt x="39159" y="42871"/>
                    <a:pt x="41841" y="39603"/>
                    <a:pt x="44382" y="36277"/>
                  </a:cubicBezTo>
                  <a:cubicBezTo>
                    <a:pt x="45513" y="34793"/>
                    <a:pt x="46553" y="33246"/>
                    <a:pt x="47630" y="31733"/>
                  </a:cubicBezTo>
                  <a:cubicBezTo>
                    <a:pt x="49425" y="29698"/>
                    <a:pt x="51227" y="27668"/>
                    <a:pt x="53011" y="25630"/>
                  </a:cubicBezTo>
                  <a:close/>
                  <a:moveTo>
                    <a:pt x="31321" y="56174"/>
                  </a:moveTo>
                  <a:cubicBezTo>
                    <a:pt x="28431" y="60103"/>
                    <a:pt x="25521" y="64044"/>
                    <a:pt x="22337" y="67702"/>
                  </a:cubicBezTo>
                  <a:lnTo>
                    <a:pt x="22337" y="67705"/>
                  </a:lnTo>
                  <a:cubicBezTo>
                    <a:pt x="21742" y="68387"/>
                    <a:pt x="21462" y="68656"/>
                    <a:pt x="21392" y="68656"/>
                  </a:cubicBezTo>
                  <a:cubicBezTo>
                    <a:pt x="21150" y="68656"/>
                    <a:pt x="23384" y="65480"/>
                    <a:pt x="23867" y="64916"/>
                  </a:cubicBezTo>
                  <a:cubicBezTo>
                    <a:pt x="24848" y="63767"/>
                    <a:pt x="25853" y="62644"/>
                    <a:pt x="26829" y="61492"/>
                  </a:cubicBezTo>
                  <a:cubicBezTo>
                    <a:pt x="28330" y="59725"/>
                    <a:pt x="29828" y="57950"/>
                    <a:pt x="31321" y="56174"/>
                  </a:cubicBezTo>
                  <a:close/>
                  <a:moveTo>
                    <a:pt x="62989" y="31020"/>
                  </a:moveTo>
                  <a:lnTo>
                    <a:pt x="62989" y="31020"/>
                  </a:lnTo>
                  <a:cubicBezTo>
                    <a:pt x="61744" y="32700"/>
                    <a:pt x="60497" y="34374"/>
                    <a:pt x="59247" y="36046"/>
                  </a:cubicBezTo>
                  <a:cubicBezTo>
                    <a:pt x="53424" y="43772"/>
                    <a:pt x="48071" y="51806"/>
                    <a:pt x="42390" y="59624"/>
                  </a:cubicBezTo>
                  <a:cubicBezTo>
                    <a:pt x="39812" y="63172"/>
                    <a:pt x="37005" y="66530"/>
                    <a:pt x="34271" y="69937"/>
                  </a:cubicBezTo>
                  <a:cubicBezTo>
                    <a:pt x="34860" y="68964"/>
                    <a:pt x="35444" y="68017"/>
                    <a:pt x="36038" y="67116"/>
                  </a:cubicBezTo>
                  <a:lnTo>
                    <a:pt x="36038" y="67113"/>
                  </a:lnTo>
                  <a:cubicBezTo>
                    <a:pt x="42450" y="59679"/>
                    <a:pt x="47970" y="51526"/>
                    <a:pt x="53383" y="43298"/>
                  </a:cubicBezTo>
                  <a:cubicBezTo>
                    <a:pt x="53418" y="43252"/>
                    <a:pt x="53453" y="43209"/>
                    <a:pt x="53487" y="43163"/>
                  </a:cubicBezTo>
                  <a:cubicBezTo>
                    <a:pt x="56649" y="39109"/>
                    <a:pt x="59839" y="35079"/>
                    <a:pt x="62989" y="31020"/>
                  </a:cubicBezTo>
                  <a:close/>
                  <a:moveTo>
                    <a:pt x="48178" y="36597"/>
                  </a:moveTo>
                  <a:lnTo>
                    <a:pt x="48178" y="36597"/>
                  </a:lnTo>
                  <a:cubicBezTo>
                    <a:pt x="46521" y="38901"/>
                    <a:pt x="44875" y="41211"/>
                    <a:pt x="43239" y="43529"/>
                  </a:cubicBezTo>
                  <a:cubicBezTo>
                    <a:pt x="36760" y="51442"/>
                    <a:pt x="30354" y="59402"/>
                    <a:pt x="24640" y="67890"/>
                  </a:cubicBezTo>
                  <a:cubicBezTo>
                    <a:pt x="24236" y="68265"/>
                    <a:pt x="23829" y="68646"/>
                    <a:pt x="23416" y="69019"/>
                  </a:cubicBezTo>
                  <a:lnTo>
                    <a:pt x="23416" y="69021"/>
                  </a:lnTo>
                  <a:cubicBezTo>
                    <a:pt x="22674" y="69691"/>
                    <a:pt x="22299" y="69956"/>
                    <a:pt x="22169" y="69956"/>
                  </a:cubicBezTo>
                  <a:cubicBezTo>
                    <a:pt x="21681" y="69956"/>
                    <a:pt x="24629" y="66248"/>
                    <a:pt x="24617" y="66248"/>
                  </a:cubicBezTo>
                  <a:lnTo>
                    <a:pt x="24617" y="66248"/>
                  </a:lnTo>
                  <a:cubicBezTo>
                    <a:pt x="24616" y="66248"/>
                    <a:pt x="24602" y="66264"/>
                    <a:pt x="24574" y="66298"/>
                  </a:cubicBezTo>
                  <a:lnTo>
                    <a:pt x="24574" y="66298"/>
                  </a:lnTo>
                  <a:cubicBezTo>
                    <a:pt x="28341" y="61744"/>
                    <a:pt x="32084" y="57201"/>
                    <a:pt x="35706" y="52525"/>
                  </a:cubicBezTo>
                  <a:cubicBezTo>
                    <a:pt x="38140" y="49387"/>
                    <a:pt x="40450" y="46142"/>
                    <a:pt x="42762" y="42894"/>
                  </a:cubicBezTo>
                  <a:cubicBezTo>
                    <a:pt x="44575" y="40804"/>
                    <a:pt x="46382" y="38705"/>
                    <a:pt x="48178" y="36597"/>
                  </a:cubicBezTo>
                  <a:close/>
                  <a:moveTo>
                    <a:pt x="80657" y="8715"/>
                  </a:moveTo>
                  <a:cubicBezTo>
                    <a:pt x="79750" y="9968"/>
                    <a:pt x="78818" y="11359"/>
                    <a:pt x="78033" y="12381"/>
                  </a:cubicBezTo>
                  <a:cubicBezTo>
                    <a:pt x="70671" y="21946"/>
                    <a:pt x="63794" y="31946"/>
                    <a:pt x="56709" y="41722"/>
                  </a:cubicBezTo>
                  <a:cubicBezTo>
                    <a:pt x="53776" y="45769"/>
                    <a:pt x="51045" y="49921"/>
                    <a:pt x="48398" y="54116"/>
                  </a:cubicBezTo>
                  <a:cubicBezTo>
                    <a:pt x="43747" y="60620"/>
                    <a:pt x="39217" y="67203"/>
                    <a:pt x="34312" y="73531"/>
                  </a:cubicBezTo>
                  <a:cubicBezTo>
                    <a:pt x="34043" y="73877"/>
                    <a:pt x="33714" y="74250"/>
                    <a:pt x="33342" y="74642"/>
                  </a:cubicBezTo>
                  <a:cubicBezTo>
                    <a:pt x="37291" y="69688"/>
                    <a:pt x="40750" y="64241"/>
                    <a:pt x="44318" y="59206"/>
                  </a:cubicBezTo>
                  <a:lnTo>
                    <a:pt x="44318" y="59208"/>
                  </a:lnTo>
                  <a:cubicBezTo>
                    <a:pt x="51640" y="48870"/>
                    <a:pt x="58684" y="38335"/>
                    <a:pt x="65907" y="27928"/>
                  </a:cubicBezTo>
                  <a:cubicBezTo>
                    <a:pt x="66488" y="27091"/>
                    <a:pt x="67071" y="26253"/>
                    <a:pt x="67654" y="25419"/>
                  </a:cubicBezTo>
                  <a:cubicBezTo>
                    <a:pt x="68416" y="24409"/>
                    <a:pt x="69175" y="23398"/>
                    <a:pt x="69935" y="22391"/>
                  </a:cubicBezTo>
                  <a:cubicBezTo>
                    <a:pt x="72660" y="18764"/>
                    <a:pt x="75380" y="15141"/>
                    <a:pt x="78241" y="11619"/>
                  </a:cubicBezTo>
                  <a:cubicBezTo>
                    <a:pt x="79060" y="10612"/>
                    <a:pt x="79901" y="9688"/>
                    <a:pt x="80657" y="8715"/>
                  </a:cubicBezTo>
                  <a:close/>
                  <a:moveTo>
                    <a:pt x="68685" y="20396"/>
                  </a:moveTo>
                  <a:lnTo>
                    <a:pt x="68685" y="20396"/>
                  </a:lnTo>
                  <a:cubicBezTo>
                    <a:pt x="63580" y="27212"/>
                    <a:pt x="59062" y="34351"/>
                    <a:pt x="54284" y="41404"/>
                  </a:cubicBezTo>
                  <a:cubicBezTo>
                    <a:pt x="53990" y="41840"/>
                    <a:pt x="53692" y="42279"/>
                    <a:pt x="53395" y="42715"/>
                  </a:cubicBezTo>
                  <a:cubicBezTo>
                    <a:pt x="52269" y="44156"/>
                    <a:pt x="51146" y="45599"/>
                    <a:pt x="50029" y="47046"/>
                  </a:cubicBezTo>
                  <a:cubicBezTo>
                    <a:pt x="45008" y="53561"/>
                    <a:pt x="40253" y="60265"/>
                    <a:pt x="35651" y="67076"/>
                  </a:cubicBezTo>
                  <a:cubicBezTo>
                    <a:pt x="33428" y="69662"/>
                    <a:pt x="31116" y="72160"/>
                    <a:pt x="29072" y="74850"/>
                  </a:cubicBezTo>
                  <a:cubicBezTo>
                    <a:pt x="30666" y="72725"/>
                    <a:pt x="32106" y="70430"/>
                    <a:pt x="33492" y="68155"/>
                  </a:cubicBezTo>
                  <a:lnTo>
                    <a:pt x="33492" y="68158"/>
                  </a:lnTo>
                  <a:cubicBezTo>
                    <a:pt x="34797" y="66657"/>
                    <a:pt x="36090" y="65153"/>
                    <a:pt x="37303" y="63579"/>
                  </a:cubicBezTo>
                  <a:cubicBezTo>
                    <a:pt x="45288" y="53209"/>
                    <a:pt x="52359" y="42109"/>
                    <a:pt x="59995" y="31459"/>
                  </a:cubicBezTo>
                  <a:cubicBezTo>
                    <a:pt x="62752" y="27951"/>
                    <a:pt x="65509" y="24440"/>
                    <a:pt x="68263" y="20930"/>
                  </a:cubicBezTo>
                  <a:cubicBezTo>
                    <a:pt x="68402" y="20751"/>
                    <a:pt x="68543" y="20575"/>
                    <a:pt x="68685" y="20396"/>
                  </a:cubicBezTo>
                  <a:close/>
                  <a:moveTo>
                    <a:pt x="54498" y="35931"/>
                  </a:moveTo>
                  <a:lnTo>
                    <a:pt x="54498" y="35931"/>
                  </a:lnTo>
                  <a:cubicBezTo>
                    <a:pt x="53949" y="36664"/>
                    <a:pt x="53398" y="37394"/>
                    <a:pt x="52846" y="38119"/>
                  </a:cubicBezTo>
                  <a:cubicBezTo>
                    <a:pt x="47944" y="44528"/>
                    <a:pt x="42800" y="50778"/>
                    <a:pt x="38123" y="57355"/>
                  </a:cubicBezTo>
                  <a:cubicBezTo>
                    <a:pt x="33729" y="63530"/>
                    <a:pt x="29722" y="69957"/>
                    <a:pt x="24531" y="75509"/>
                  </a:cubicBezTo>
                  <a:cubicBezTo>
                    <a:pt x="25065" y="74717"/>
                    <a:pt x="25639" y="73955"/>
                    <a:pt x="26191" y="73199"/>
                  </a:cubicBezTo>
                  <a:cubicBezTo>
                    <a:pt x="28370" y="70217"/>
                    <a:pt x="30527" y="67223"/>
                    <a:pt x="32692" y="64226"/>
                  </a:cubicBezTo>
                  <a:cubicBezTo>
                    <a:pt x="37005" y="58262"/>
                    <a:pt x="41515" y="52381"/>
                    <a:pt x="46056" y="46558"/>
                  </a:cubicBezTo>
                  <a:cubicBezTo>
                    <a:pt x="46891" y="45504"/>
                    <a:pt x="47719" y="44447"/>
                    <a:pt x="48539" y="43382"/>
                  </a:cubicBezTo>
                  <a:cubicBezTo>
                    <a:pt x="49007" y="42784"/>
                    <a:pt x="49477" y="42181"/>
                    <a:pt x="49945" y="41583"/>
                  </a:cubicBezTo>
                  <a:cubicBezTo>
                    <a:pt x="51441" y="39681"/>
                    <a:pt x="52965" y="37801"/>
                    <a:pt x="54498" y="35931"/>
                  </a:cubicBezTo>
                  <a:close/>
                  <a:moveTo>
                    <a:pt x="35545" y="59815"/>
                  </a:moveTo>
                  <a:lnTo>
                    <a:pt x="35545" y="59815"/>
                  </a:lnTo>
                  <a:cubicBezTo>
                    <a:pt x="31512" y="65081"/>
                    <a:pt x="26647" y="70693"/>
                    <a:pt x="23431" y="76669"/>
                  </a:cubicBezTo>
                  <a:cubicBezTo>
                    <a:pt x="22990" y="77093"/>
                    <a:pt x="22738" y="77263"/>
                    <a:pt x="22616" y="77263"/>
                  </a:cubicBezTo>
                  <a:cubicBezTo>
                    <a:pt x="22453" y="77263"/>
                    <a:pt x="22528" y="76953"/>
                    <a:pt x="22700" y="76536"/>
                  </a:cubicBezTo>
                  <a:cubicBezTo>
                    <a:pt x="23133" y="75892"/>
                    <a:pt x="23572" y="75252"/>
                    <a:pt x="24014" y="74614"/>
                  </a:cubicBezTo>
                  <a:cubicBezTo>
                    <a:pt x="26110" y="71781"/>
                    <a:pt x="28200" y="68949"/>
                    <a:pt x="30290" y="66114"/>
                  </a:cubicBezTo>
                  <a:cubicBezTo>
                    <a:pt x="30351" y="66033"/>
                    <a:pt x="30412" y="65953"/>
                    <a:pt x="30475" y="65875"/>
                  </a:cubicBezTo>
                  <a:cubicBezTo>
                    <a:pt x="32184" y="63871"/>
                    <a:pt x="33899" y="61873"/>
                    <a:pt x="35545" y="59815"/>
                  </a:cubicBezTo>
                  <a:close/>
                  <a:moveTo>
                    <a:pt x="68096" y="19550"/>
                  </a:moveTo>
                  <a:lnTo>
                    <a:pt x="68096" y="19550"/>
                  </a:lnTo>
                  <a:cubicBezTo>
                    <a:pt x="64562" y="24310"/>
                    <a:pt x="61100" y="29132"/>
                    <a:pt x="57633" y="33933"/>
                  </a:cubicBezTo>
                  <a:cubicBezTo>
                    <a:pt x="50514" y="42958"/>
                    <a:pt x="43354" y="51945"/>
                    <a:pt x="37121" y="61628"/>
                  </a:cubicBezTo>
                  <a:cubicBezTo>
                    <a:pt x="37008" y="61804"/>
                    <a:pt x="36893" y="61989"/>
                    <a:pt x="36780" y="62168"/>
                  </a:cubicBezTo>
                  <a:cubicBezTo>
                    <a:pt x="33313" y="66720"/>
                    <a:pt x="29817" y="71250"/>
                    <a:pt x="26251" y="75702"/>
                  </a:cubicBezTo>
                  <a:lnTo>
                    <a:pt x="26251" y="75705"/>
                  </a:lnTo>
                  <a:cubicBezTo>
                    <a:pt x="25859" y="76196"/>
                    <a:pt x="23136" y="77910"/>
                    <a:pt x="23087" y="78020"/>
                  </a:cubicBezTo>
                  <a:cubicBezTo>
                    <a:pt x="23292" y="77570"/>
                    <a:pt x="23523" y="77128"/>
                    <a:pt x="23777" y="76701"/>
                  </a:cubicBezTo>
                  <a:cubicBezTo>
                    <a:pt x="27715" y="72783"/>
                    <a:pt x="30969" y="68297"/>
                    <a:pt x="34139" y="63721"/>
                  </a:cubicBezTo>
                  <a:cubicBezTo>
                    <a:pt x="38435" y="57525"/>
                    <a:pt x="42935" y="51558"/>
                    <a:pt x="47540" y="45590"/>
                  </a:cubicBezTo>
                  <a:cubicBezTo>
                    <a:pt x="50554" y="41687"/>
                    <a:pt x="53487" y="37651"/>
                    <a:pt x="56429" y="33598"/>
                  </a:cubicBezTo>
                  <a:cubicBezTo>
                    <a:pt x="59596" y="29781"/>
                    <a:pt x="62798" y="25991"/>
                    <a:pt x="65933" y="22148"/>
                  </a:cubicBezTo>
                  <a:cubicBezTo>
                    <a:pt x="66643" y="21273"/>
                    <a:pt x="67368" y="20410"/>
                    <a:pt x="68096" y="19550"/>
                  </a:cubicBezTo>
                  <a:close/>
                  <a:moveTo>
                    <a:pt x="31786" y="70133"/>
                  </a:moveTo>
                  <a:lnTo>
                    <a:pt x="31786" y="70133"/>
                  </a:lnTo>
                  <a:cubicBezTo>
                    <a:pt x="29794" y="73216"/>
                    <a:pt x="27672" y="76207"/>
                    <a:pt x="25201" y="78808"/>
                  </a:cubicBezTo>
                  <a:cubicBezTo>
                    <a:pt x="27337" y="76559"/>
                    <a:pt x="29011" y="73410"/>
                    <a:pt x="31076" y="70964"/>
                  </a:cubicBezTo>
                  <a:cubicBezTo>
                    <a:pt x="31309" y="70684"/>
                    <a:pt x="31549" y="70410"/>
                    <a:pt x="31786" y="70133"/>
                  </a:cubicBezTo>
                  <a:close/>
                  <a:moveTo>
                    <a:pt x="34220" y="69195"/>
                  </a:moveTo>
                  <a:lnTo>
                    <a:pt x="34220" y="69195"/>
                  </a:lnTo>
                  <a:cubicBezTo>
                    <a:pt x="33838" y="69763"/>
                    <a:pt x="33452" y="70326"/>
                    <a:pt x="33073" y="70895"/>
                  </a:cubicBezTo>
                  <a:cubicBezTo>
                    <a:pt x="32213" y="72194"/>
                    <a:pt x="31358" y="73499"/>
                    <a:pt x="30513" y="74810"/>
                  </a:cubicBezTo>
                  <a:cubicBezTo>
                    <a:pt x="29736" y="75864"/>
                    <a:pt x="28982" y="76935"/>
                    <a:pt x="28252" y="78026"/>
                  </a:cubicBezTo>
                  <a:cubicBezTo>
                    <a:pt x="27305" y="79247"/>
                    <a:pt x="26268" y="80487"/>
                    <a:pt x="26039" y="80487"/>
                  </a:cubicBezTo>
                  <a:cubicBezTo>
                    <a:pt x="25931" y="80487"/>
                    <a:pt x="26004" y="80209"/>
                    <a:pt x="26352" y="79521"/>
                  </a:cubicBezTo>
                  <a:cubicBezTo>
                    <a:pt x="28301" y="75682"/>
                    <a:pt x="31344" y="72405"/>
                    <a:pt x="34220" y="69195"/>
                  </a:cubicBezTo>
                  <a:close/>
                  <a:moveTo>
                    <a:pt x="48135" y="40766"/>
                  </a:moveTo>
                  <a:lnTo>
                    <a:pt x="48135" y="40766"/>
                  </a:lnTo>
                  <a:cubicBezTo>
                    <a:pt x="45277" y="44612"/>
                    <a:pt x="42479" y="48506"/>
                    <a:pt x="39742" y="52450"/>
                  </a:cubicBezTo>
                  <a:cubicBezTo>
                    <a:pt x="36821" y="56682"/>
                    <a:pt x="33792" y="60837"/>
                    <a:pt x="30732" y="64971"/>
                  </a:cubicBezTo>
                  <a:cubicBezTo>
                    <a:pt x="30547" y="65211"/>
                    <a:pt x="30365" y="65453"/>
                    <a:pt x="30181" y="65693"/>
                  </a:cubicBezTo>
                  <a:cubicBezTo>
                    <a:pt x="27475" y="68796"/>
                    <a:pt x="24779" y="71957"/>
                    <a:pt x="22871" y="75563"/>
                  </a:cubicBezTo>
                  <a:cubicBezTo>
                    <a:pt x="22311" y="76323"/>
                    <a:pt x="21745" y="77079"/>
                    <a:pt x="21188" y="77841"/>
                  </a:cubicBezTo>
                  <a:cubicBezTo>
                    <a:pt x="21158" y="77822"/>
                    <a:pt x="21125" y="77813"/>
                    <a:pt x="21091" y="77813"/>
                  </a:cubicBezTo>
                  <a:cubicBezTo>
                    <a:pt x="21054" y="77813"/>
                    <a:pt x="21016" y="77825"/>
                    <a:pt x="20985" y="77850"/>
                  </a:cubicBezTo>
                  <a:lnTo>
                    <a:pt x="20985" y="77853"/>
                  </a:lnTo>
                  <a:cubicBezTo>
                    <a:pt x="20053" y="78673"/>
                    <a:pt x="19239" y="79611"/>
                    <a:pt x="18485" y="80604"/>
                  </a:cubicBezTo>
                  <a:cubicBezTo>
                    <a:pt x="19083" y="79634"/>
                    <a:pt x="19678" y="78661"/>
                    <a:pt x="20272" y="77691"/>
                  </a:cubicBezTo>
                  <a:cubicBezTo>
                    <a:pt x="20431" y="77466"/>
                    <a:pt x="20593" y="77241"/>
                    <a:pt x="20752" y="77018"/>
                  </a:cubicBezTo>
                  <a:cubicBezTo>
                    <a:pt x="21430" y="76045"/>
                    <a:pt x="22080" y="75061"/>
                    <a:pt x="22738" y="74079"/>
                  </a:cubicBezTo>
                  <a:lnTo>
                    <a:pt x="22738" y="74079"/>
                  </a:lnTo>
                  <a:cubicBezTo>
                    <a:pt x="22441" y="74717"/>
                    <a:pt x="22158" y="75367"/>
                    <a:pt x="21909" y="76037"/>
                  </a:cubicBezTo>
                  <a:cubicBezTo>
                    <a:pt x="21873" y="76136"/>
                    <a:pt x="21954" y="76202"/>
                    <a:pt x="22038" y="76202"/>
                  </a:cubicBezTo>
                  <a:cubicBezTo>
                    <a:pt x="22093" y="76202"/>
                    <a:pt x="22148" y="76174"/>
                    <a:pt x="22172" y="76109"/>
                  </a:cubicBezTo>
                  <a:cubicBezTo>
                    <a:pt x="22654" y="74824"/>
                    <a:pt x="23226" y="73577"/>
                    <a:pt x="23890" y="72376"/>
                  </a:cubicBezTo>
                  <a:cubicBezTo>
                    <a:pt x="24964" y="70748"/>
                    <a:pt x="26026" y="69114"/>
                    <a:pt x="27077" y="67474"/>
                  </a:cubicBezTo>
                  <a:cubicBezTo>
                    <a:pt x="29733" y="63900"/>
                    <a:pt x="32816" y="60580"/>
                    <a:pt x="35501" y="57127"/>
                  </a:cubicBezTo>
                  <a:cubicBezTo>
                    <a:pt x="37219" y="54918"/>
                    <a:pt x="38870" y="52658"/>
                    <a:pt x="40502" y="50386"/>
                  </a:cubicBezTo>
                  <a:cubicBezTo>
                    <a:pt x="43034" y="47170"/>
                    <a:pt x="45577" y="43962"/>
                    <a:pt x="48135" y="40766"/>
                  </a:cubicBezTo>
                  <a:close/>
                  <a:moveTo>
                    <a:pt x="61779" y="33234"/>
                  </a:moveTo>
                  <a:lnTo>
                    <a:pt x="61779" y="33234"/>
                  </a:lnTo>
                  <a:cubicBezTo>
                    <a:pt x="59273" y="36886"/>
                    <a:pt x="56773" y="40541"/>
                    <a:pt x="54284" y="44199"/>
                  </a:cubicBezTo>
                  <a:cubicBezTo>
                    <a:pt x="49524" y="51151"/>
                    <a:pt x="44694" y="58054"/>
                    <a:pt x="39797" y="64907"/>
                  </a:cubicBezTo>
                  <a:cubicBezTo>
                    <a:pt x="37716" y="67806"/>
                    <a:pt x="35657" y="70722"/>
                    <a:pt x="33535" y="73594"/>
                  </a:cubicBezTo>
                  <a:cubicBezTo>
                    <a:pt x="32025" y="75630"/>
                    <a:pt x="30412" y="77584"/>
                    <a:pt x="28697" y="79452"/>
                  </a:cubicBezTo>
                  <a:cubicBezTo>
                    <a:pt x="28226" y="79967"/>
                    <a:pt x="26948" y="81430"/>
                    <a:pt x="26691" y="81430"/>
                  </a:cubicBezTo>
                  <a:cubicBezTo>
                    <a:pt x="26567" y="81430"/>
                    <a:pt x="26679" y="81093"/>
                    <a:pt x="27227" y="80154"/>
                  </a:cubicBezTo>
                  <a:lnTo>
                    <a:pt x="27227" y="80157"/>
                  </a:lnTo>
                  <a:cubicBezTo>
                    <a:pt x="29583" y="77708"/>
                    <a:pt x="31483" y="74608"/>
                    <a:pt x="33290" y="71579"/>
                  </a:cubicBezTo>
                  <a:cubicBezTo>
                    <a:pt x="35770" y="68470"/>
                    <a:pt x="38371" y="65444"/>
                    <a:pt x="40790" y="62309"/>
                  </a:cubicBezTo>
                  <a:cubicBezTo>
                    <a:pt x="45921" y="55666"/>
                    <a:pt x="50407" y="48535"/>
                    <a:pt x="55399" y="41780"/>
                  </a:cubicBezTo>
                  <a:cubicBezTo>
                    <a:pt x="57509" y="38921"/>
                    <a:pt x="59637" y="36072"/>
                    <a:pt x="61779" y="33234"/>
                  </a:cubicBezTo>
                  <a:close/>
                  <a:moveTo>
                    <a:pt x="20334" y="78956"/>
                  </a:moveTo>
                  <a:cubicBezTo>
                    <a:pt x="20346" y="78956"/>
                    <a:pt x="20356" y="78958"/>
                    <a:pt x="20365" y="78964"/>
                  </a:cubicBezTo>
                  <a:cubicBezTo>
                    <a:pt x="20180" y="79215"/>
                    <a:pt x="19992" y="79467"/>
                    <a:pt x="19808" y="79721"/>
                  </a:cubicBezTo>
                  <a:cubicBezTo>
                    <a:pt x="18996" y="80835"/>
                    <a:pt x="18162" y="81947"/>
                    <a:pt x="17319" y="83058"/>
                  </a:cubicBezTo>
                  <a:cubicBezTo>
                    <a:pt x="17527" y="82697"/>
                    <a:pt x="17732" y="82336"/>
                    <a:pt x="17945" y="81981"/>
                  </a:cubicBezTo>
                  <a:cubicBezTo>
                    <a:pt x="18308" y="81375"/>
                    <a:pt x="19986" y="78956"/>
                    <a:pt x="20334" y="78956"/>
                  </a:cubicBezTo>
                  <a:close/>
                  <a:moveTo>
                    <a:pt x="43790" y="61547"/>
                  </a:moveTo>
                  <a:lnTo>
                    <a:pt x="43790" y="61547"/>
                  </a:lnTo>
                  <a:cubicBezTo>
                    <a:pt x="41555" y="65205"/>
                    <a:pt x="39330" y="68877"/>
                    <a:pt x="37040" y="72532"/>
                  </a:cubicBezTo>
                  <a:cubicBezTo>
                    <a:pt x="35348" y="75231"/>
                    <a:pt x="33512" y="77879"/>
                    <a:pt x="31315" y="80191"/>
                  </a:cubicBezTo>
                  <a:cubicBezTo>
                    <a:pt x="30611" y="80875"/>
                    <a:pt x="29906" y="81563"/>
                    <a:pt x="29205" y="82250"/>
                  </a:cubicBezTo>
                  <a:cubicBezTo>
                    <a:pt x="28564" y="82875"/>
                    <a:pt x="28202" y="83124"/>
                    <a:pt x="28033" y="83124"/>
                  </a:cubicBezTo>
                  <a:cubicBezTo>
                    <a:pt x="27420" y="83124"/>
                    <a:pt x="29364" y="79833"/>
                    <a:pt x="29710" y="79420"/>
                  </a:cubicBezTo>
                  <a:cubicBezTo>
                    <a:pt x="32811" y="75725"/>
                    <a:pt x="35894" y="72087"/>
                    <a:pt x="38813" y="68230"/>
                  </a:cubicBezTo>
                  <a:cubicBezTo>
                    <a:pt x="40490" y="66016"/>
                    <a:pt x="42150" y="63787"/>
                    <a:pt x="43790" y="61547"/>
                  </a:cubicBezTo>
                  <a:close/>
                  <a:moveTo>
                    <a:pt x="19045" y="82752"/>
                  </a:moveTo>
                  <a:lnTo>
                    <a:pt x="19045" y="82752"/>
                  </a:lnTo>
                  <a:cubicBezTo>
                    <a:pt x="18061" y="84207"/>
                    <a:pt x="17059" y="85648"/>
                    <a:pt x="16060" y="87091"/>
                  </a:cubicBezTo>
                  <a:cubicBezTo>
                    <a:pt x="15821" y="87440"/>
                    <a:pt x="15584" y="87790"/>
                    <a:pt x="15341" y="88136"/>
                  </a:cubicBezTo>
                  <a:cubicBezTo>
                    <a:pt x="15760" y="87507"/>
                    <a:pt x="16182" y="86880"/>
                    <a:pt x="16606" y="86254"/>
                  </a:cubicBezTo>
                  <a:cubicBezTo>
                    <a:pt x="17131" y="85538"/>
                    <a:pt x="17634" y="84808"/>
                    <a:pt x="18116" y="84063"/>
                  </a:cubicBezTo>
                  <a:cubicBezTo>
                    <a:pt x="18422" y="83624"/>
                    <a:pt x="18728" y="83185"/>
                    <a:pt x="19045" y="82752"/>
                  </a:cubicBezTo>
                  <a:close/>
                  <a:moveTo>
                    <a:pt x="17440" y="75194"/>
                  </a:moveTo>
                  <a:lnTo>
                    <a:pt x="17440" y="75194"/>
                  </a:lnTo>
                  <a:cubicBezTo>
                    <a:pt x="16658" y="76940"/>
                    <a:pt x="15373" y="78514"/>
                    <a:pt x="14239" y="80038"/>
                  </a:cubicBezTo>
                  <a:cubicBezTo>
                    <a:pt x="10797" y="84652"/>
                    <a:pt x="7191" y="89158"/>
                    <a:pt x="3915" y="93896"/>
                  </a:cubicBezTo>
                  <a:cubicBezTo>
                    <a:pt x="5142" y="91962"/>
                    <a:pt x="6435" y="90065"/>
                    <a:pt x="7668" y="88165"/>
                  </a:cubicBezTo>
                  <a:cubicBezTo>
                    <a:pt x="9703" y="85030"/>
                    <a:pt x="11906" y="82016"/>
                    <a:pt x="13970" y="78901"/>
                  </a:cubicBezTo>
                  <a:lnTo>
                    <a:pt x="14741" y="77760"/>
                  </a:lnTo>
                  <a:cubicBezTo>
                    <a:pt x="15255" y="76406"/>
                    <a:pt x="16153" y="75552"/>
                    <a:pt x="17440" y="75194"/>
                  </a:cubicBezTo>
                  <a:close/>
                  <a:moveTo>
                    <a:pt x="19349" y="75603"/>
                  </a:moveTo>
                  <a:cubicBezTo>
                    <a:pt x="19836" y="75603"/>
                    <a:pt x="19547" y="76094"/>
                    <a:pt x="18482" y="77076"/>
                  </a:cubicBezTo>
                  <a:cubicBezTo>
                    <a:pt x="17550" y="78485"/>
                    <a:pt x="16485" y="79801"/>
                    <a:pt x="15538" y="81199"/>
                  </a:cubicBezTo>
                  <a:cubicBezTo>
                    <a:pt x="13159" y="84709"/>
                    <a:pt x="10976" y="88353"/>
                    <a:pt x="8638" y="91889"/>
                  </a:cubicBezTo>
                  <a:cubicBezTo>
                    <a:pt x="7460" y="93668"/>
                    <a:pt x="6192" y="95377"/>
                    <a:pt x="4885" y="97054"/>
                  </a:cubicBezTo>
                  <a:cubicBezTo>
                    <a:pt x="6120" y="94947"/>
                    <a:pt x="7376" y="92857"/>
                    <a:pt x="8655" y="90778"/>
                  </a:cubicBezTo>
                  <a:cubicBezTo>
                    <a:pt x="10725" y="87420"/>
                    <a:pt x="13170" y="84317"/>
                    <a:pt x="15183" y="80925"/>
                  </a:cubicBezTo>
                  <a:cubicBezTo>
                    <a:pt x="16280" y="79080"/>
                    <a:pt x="17371" y="77336"/>
                    <a:pt x="18794" y="75708"/>
                  </a:cubicBezTo>
                  <a:cubicBezTo>
                    <a:pt x="19034" y="75638"/>
                    <a:pt x="19219" y="75603"/>
                    <a:pt x="19349" y="75603"/>
                  </a:cubicBezTo>
                  <a:close/>
                  <a:moveTo>
                    <a:pt x="9452" y="87328"/>
                  </a:moveTo>
                  <a:cubicBezTo>
                    <a:pt x="8675" y="88439"/>
                    <a:pt x="7939" y="89571"/>
                    <a:pt x="7246" y="90726"/>
                  </a:cubicBezTo>
                  <a:cubicBezTo>
                    <a:pt x="6836" y="91335"/>
                    <a:pt x="6415" y="91938"/>
                    <a:pt x="6013" y="92550"/>
                  </a:cubicBezTo>
                  <a:cubicBezTo>
                    <a:pt x="5309" y="93619"/>
                    <a:pt x="4700" y="94759"/>
                    <a:pt x="4045" y="95859"/>
                  </a:cubicBezTo>
                  <a:cubicBezTo>
                    <a:pt x="3563" y="96669"/>
                    <a:pt x="1571" y="99119"/>
                    <a:pt x="1181" y="99119"/>
                  </a:cubicBezTo>
                  <a:cubicBezTo>
                    <a:pt x="1029" y="99119"/>
                    <a:pt x="1121" y="98745"/>
                    <a:pt x="1643" y="97756"/>
                  </a:cubicBezTo>
                  <a:lnTo>
                    <a:pt x="1643" y="97753"/>
                  </a:lnTo>
                  <a:cubicBezTo>
                    <a:pt x="1885" y="97288"/>
                    <a:pt x="2159" y="96835"/>
                    <a:pt x="2422" y="96376"/>
                  </a:cubicBezTo>
                  <a:cubicBezTo>
                    <a:pt x="4561" y="93292"/>
                    <a:pt x="7033" y="90327"/>
                    <a:pt x="9452" y="87328"/>
                  </a:cubicBezTo>
                  <a:close/>
                  <a:moveTo>
                    <a:pt x="14755" y="80789"/>
                  </a:moveTo>
                  <a:cubicBezTo>
                    <a:pt x="13817" y="82354"/>
                    <a:pt x="12925" y="83941"/>
                    <a:pt x="11938" y="85373"/>
                  </a:cubicBezTo>
                  <a:cubicBezTo>
                    <a:pt x="8973" y="89672"/>
                    <a:pt x="6239" y="94118"/>
                    <a:pt x="3637" y="98645"/>
                  </a:cubicBezTo>
                  <a:cubicBezTo>
                    <a:pt x="2736" y="99757"/>
                    <a:pt x="2284" y="100283"/>
                    <a:pt x="2194" y="100283"/>
                  </a:cubicBezTo>
                  <a:cubicBezTo>
                    <a:pt x="2077" y="100283"/>
                    <a:pt x="2571" y="99398"/>
                    <a:pt x="3487" y="97756"/>
                  </a:cubicBezTo>
                  <a:lnTo>
                    <a:pt x="3487" y="97753"/>
                  </a:lnTo>
                  <a:cubicBezTo>
                    <a:pt x="6296" y="92721"/>
                    <a:pt x="9524" y="88081"/>
                    <a:pt x="12807" y="83448"/>
                  </a:cubicBezTo>
                  <a:cubicBezTo>
                    <a:pt x="13465" y="82567"/>
                    <a:pt x="14114" y="81681"/>
                    <a:pt x="14755" y="80789"/>
                  </a:cubicBezTo>
                  <a:close/>
                  <a:moveTo>
                    <a:pt x="20192" y="79781"/>
                  </a:moveTo>
                  <a:cubicBezTo>
                    <a:pt x="20119" y="79966"/>
                    <a:pt x="20030" y="80183"/>
                    <a:pt x="19912" y="80448"/>
                  </a:cubicBezTo>
                  <a:lnTo>
                    <a:pt x="19912" y="80451"/>
                  </a:lnTo>
                  <a:cubicBezTo>
                    <a:pt x="19594" y="81176"/>
                    <a:pt x="19236" y="81874"/>
                    <a:pt x="18861" y="82564"/>
                  </a:cubicBezTo>
                  <a:cubicBezTo>
                    <a:pt x="17238" y="84758"/>
                    <a:pt x="15717" y="87022"/>
                    <a:pt x="14224" y="89314"/>
                  </a:cubicBezTo>
                  <a:cubicBezTo>
                    <a:pt x="14634" y="88809"/>
                    <a:pt x="15041" y="88304"/>
                    <a:pt x="15440" y="87793"/>
                  </a:cubicBezTo>
                  <a:lnTo>
                    <a:pt x="15440" y="87793"/>
                  </a:lnTo>
                  <a:cubicBezTo>
                    <a:pt x="14995" y="88382"/>
                    <a:pt x="14539" y="88965"/>
                    <a:pt x="14074" y="89545"/>
                  </a:cubicBezTo>
                  <a:cubicBezTo>
                    <a:pt x="13742" y="90053"/>
                    <a:pt x="13410" y="90561"/>
                    <a:pt x="13081" y="91069"/>
                  </a:cubicBezTo>
                  <a:cubicBezTo>
                    <a:pt x="11675" y="93255"/>
                    <a:pt x="10243" y="95423"/>
                    <a:pt x="8753" y="97554"/>
                  </a:cubicBezTo>
                  <a:cubicBezTo>
                    <a:pt x="7581" y="99234"/>
                    <a:pt x="6299" y="100830"/>
                    <a:pt x="4980" y="102395"/>
                  </a:cubicBezTo>
                  <a:cubicBezTo>
                    <a:pt x="4415" y="103065"/>
                    <a:pt x="3956" y="103590"/>
                    <a:pt x="3843" y="103590"/>
                  </a:cubicBezTo>
                  <a:cubicBezTo>
                    <a:pt x="3752" y="103590"/>
                    <a:pt x="3887" y="103246"/>
                    <a:pt x="4377" y="102358"/>
                  </a:cubicBezTo>
                  <a:cubicBezTo>
                    <a:pt x="5664" y="100022"/>
                    <a:pt x="7212" y="97880"/>
                    <a:pt x="8851" y="95813"/>
                  </a:cubicBezTo>
                  <a:lnTo>
                    <a:pt x="8851" y="95813"/>
                  </a:lnTo>
                  <a:cubicBezTo>
                    <a:pt x="8000" y="96852"/>
                    <a:pt x="7168" y="97906"/>
                    <a:pt x="6377" y="98989"/>
                  </a:cubicBezTo>
                  <a:cubicBezTo>
                    <a:pt x="8023" y="96537"/>
                    <a:pt x="9735" y="94133"/>
                    <a:pt x="11455" y="91731"/>
                  </a:cubicBezTo>
                  <a:cubicBezTo>
                    <a:pt x="12506" y="90264"/>
                    <a:pt x="13554" y="88797"/>
                    <a:pt x="14582" y="87316"/>
                  </a:cubicBezTo>
                  <a:cubicBezTo>
                    <a:pt x="15442" y="86196"/>
                    <a:pt x="16288" y="85076"/>
                    <a:pt x="17108" y="83956"/>
                  </a:cubicBezTo>
                  <a:cubicBezTo>
                    <a:pt x="18130" y="82559"/>
                    <a:pt x="19167" y="81173"/>
                    <a:pt x="20192" y="79781"/>
                  </a:cubicBezTo>
                  <a:close/>
                  <a:moveTo>
                    <a:pt x="76819" y="0"/>
                  </a:moveTo>
                  <a:cubicBezTo>
                    <a:pt x="76115" y="0"/>
                    <a:pt x="75406" y="391"/>
                    <a:pt x="74704" y="1414"/>
                  </a:cubicBezTo>
                  <a:cubicBezTo>
                    <a:pt x="74317" y="1977"/>
                    <a:pt x="74225" y="2886"/>
                    <a:pt x="74069" y="3535"/>
                  </a:cubicBezTo>
                  <a:cubicBezTo>
                    <a:pt x="73802" y="4642"/>
                    <a:pt x="73395" y="5028"/>
                    <a:pt x="72951" y="5028"/>
                  </a:cubicBezTo>
                  <a:cubicBezTo>
                    <a:pt x="72042" y="5028"/>
                    <a:pt x="70980" y="3406"/>
                    <a:pt x="70656" y="3022"/>
                  </a:cubicBezTo>
                  <a:cubicBezTo>
                    <a:pt x="70431" y="2753"/>
                    <a:pt x="70020" y="2615"/>
                    <a:pt x="69612" y="2615"/>
                  </a:cubicBezTo>
                  <a:cubicBezTo>
                    <a:pt x="69231" y="2615"/>
                    <a:pt x="68854" y="2735"/>
                    <a:pt x="68633" y="2978"/>
                  </a:cubicBezTo>
                  <a:cubicBezTo>
                    <a:pt x="68029" y="3639"/>
                    <a:pt x="67631" y="4312"/>
                    <a:pt x="67198" y="5106"/>
                  </a:cubicBezTo>
                  <a:cubicBezTo>
                    <a:pt x="66306" y="6746"/>
                    <a:pt x="64758" y="7447"/>
                    <a:pt x="63372" y="8495"/>
                  </a:cubicBezTo>
                  <a:cubicBezTo>
                    <a:pt x="62420" y="9217"/>
                    <a:pt x="62919" y="10274"/>
                    <a:pt x="62983" y="11177"/>
                  </a:cubicBezTo>
                  <a:cubicBezTo>
                    <a:pt x="62896" y="11313"/>
                    <a:pt x="62801" y="11443"/>
                    <a:pt x="62723" y="11584"/>
                  </a:cubicBezTo>
                  <a:cubicBezTo>
                    <a:pt x="62664" y="11687"/>
                    <a:pt x="62746" y="11774"/>
                    <a:pt x="62838" y="11774"/>
                  </a:cubicBezTo>
                  <a:cubicBezTo>
                    <a:pt x="62869" y="11774"/>
                    <a:pt x="62900" y="11765"/>
                    <a:pt x="62928" y="11743"/>
                  </a:cubicBezTo>
                  <a:cubicBezTo>
                    <a:pt x="62931" y="11737"/>
                    <a:pt x="62937" y="11732"/>
                    <a:pt x="62942" y="11729"/>
                  </a:cubicBezTo>
                  <a:lnTo>
                    <a:pt x="62942" y="11729"/>
                  </a:lnTo>
                  <a:cubicBezTo>
                    <a:pt x="62899" y="11911"/>
                    <a:pt x="62807" y="12075"/>
                    <a:pt x="62677" y="12211"/>
                  </a:cubicBezTo>
                  <a:cubicBezTo>
                    <a:pt x="62630" y="12258"/>
                    <a:pt x="62674" y="12322"/>
                    <a:pt x="62726" y="12322"/>
                  </a:cubicBezTo>
                  <a:cubicBezTo>
                    <a:pt x="62742" y="12322"/>
                    <a:pt x="62758" y="12316"/>
                    <a:pt x="62772" y="12303"/>
                  </a:cubicBezTo>
                  <a:cubicBezTo>
                    <a:pt x="62887" y="12199"/>
                    <a:pt x="62980" y="12124"/>
                    <a:pt x="63058" y="12058"/>
                  </a:cubicBezTo>
                  <a:lnTo>
                    <a:pt x="63058" y="12058"/>
                  </a:lnTo>
                  <a:cubicBezTo>
                    <a:pt x="62841" y="12373"/>
                    <a:pt x="62642" y="12699"/>
                    <a:pt x="62460" y="13034"/>
                  </a:cubicBezTo>
                  <a:cubicBezTo>
                    <a:pt x="62432" y="13088"/>
                    <a:pt x="62477" y="13136"/>
                    <a:pt x="62523" y="13136"/>
                  </a:cubicBezTo>
                  <a:cubicBezTo>
                    <a:pt x="62544" y="13136"/>
                    <a:pt x="62564" y="13126"/>
                    <a:pt x="62579" y="13103"/>
                  </a:cubicBezTo>
                  <a:cubicBezTo>
                    <a:pt x="62859" y="12632"/>
                    <a:pt x="63168" y="12179"/>
                    <a:pt x="63502" y="11749"/>
                  </a:cubicBezTo>
                  <a:lnTo>
                    <a:pt x="63502" y="11749"/>
                  </a:lnTo>
                  <a:cubicBezTo>
                    <a:pt x="63404" y="11908"/>
                    <a:pt x="63303" y="12061"/>
                    <a:pt x="63211" y="12222"/>
                  </a:cubicBezTo>
                  <a:cubicBezTo>
                    <a:pt x="63161" y="12312"/>
                    <a:pt x="63232" y="12388"/>
                    <a:pt x="63311" y="12388"/>
                  </a:cubicBezTo>
                  <a:cubicBezTo>
                    <a:pt x="63337" y="12388"/>
                    <a:pt x="63363" y="12380"/>
                    <a:pt x="63387" y="12361"/>
                  </a:cubicBezTo>
                  <a:cubicBezTo>
                    <a:pt x="65795" y="10438"/>
                    <a:pt x="67538" y="7878"/>
                    <a:pt x="69779" y="5787"/>
                  </a:cubicBezTo>
                  <a:lnTo>
                    <a:pt x="69779" y="5787"/>
                  </a:lnTo>
                  <a:cubicBezTo>
                    <a:pt x="68477" y="7609"/>
                    <a:pt x="67065" y="9338"/>
                    <a:pt x="65610" y="11027"/>
                  </a:cubicBezTo>
                  <a:cubicBezTo>
                    <a:pt x="65136" y="11567"/>
                    <a:pt x="64651" y="12098"/>
                    <a:pt x="64187" y="12647"/>
                  </a:cubicBezTo>
                  <a:cubicBezTo>
                    <a:pt x="62945" y="14041"/>
                    <a:pt x="61686" y="15418"/>
                    <a:pt x="60425" y="16798"/>
                  </a:cubicBezTo>
                  <a:cubicBezTo>
                    <a:pt x="61456" y="15493"/>
                    <a:pt x="62466" y="14174"/>
                    <a:pt x="63445" y="12832"/>
                  </a:cubicBezTo>
                  <a:cubicBezTo>
                    <a:pt x="63525" y="12720"/>
                    <a:pt x="63412" y="12598"/>
                    <a:pt x="63299" y="12598"/>
                  </a:cubicBezTo>
                  <a:cubicBezTo>
                    <a:pt x="63263" y="12598"/>
                    <a:pt x="63226" y="12611"/>
                    <a:pt x="63196" y="12641"/>
                  </a:cubicBezTo>
                  <a:cubicBezTo>
                    <a:pt x="54498" y="21530"/>
                    <a:pt x="46484" y="30953"/>
                    <a:pt x="38504" y="40478"/>
                  </a:cubicBezTo>
                  <a:cubicBezTo>
                    <a:pt x="30954" y="49488"/>
                    <a:pt x="23468" y="58579"/>
                    <a:pt x="17100" y="68479"/>
                  </a:cubicBezTo>
                  <a:cubicBezTo>
                    <a:pt x="17067" y="68529"/>
                    <a:pt x="17112" y="68575"/>
                    <a:pt x="17159" y="68575"/>
                  </a:cubicBezTo>
                  <a:cubicBezTo>
                    <a:pt x="17179" y="68575"/>
                    <a:pt x="17200" y="68566"/>
                    <a:pt x="17215" y="68545"/>
                  </a:cubicBezTo>
                  <a:cubicBezTo>
                    <a:pt x="24098" y="58302"/>
                    <a:pt x="31950" y="48809"/>
                    <a:pt x="39866" y="39357"/>
                  </a:cubicBezTo>
                  <a:cubicBezTo>
                    <a:pt x="43646" y="34848"/>
                    <a:pt x="47390" y="30312"/>
                    <a:pt x="51282" y="25898"/>
                  </a:cubicBezTo>
                  <a:cubicBezTo>
                    <a:pt x="54762" y="21945"/>
                    <a:pt x="59123" y="18257"/>
                    <a:pt x="62185" y="14032"/>
                  </a:cubicBezTo>
                  <a:lnTo>
                    <a:pt x="62185" y="14032"/>
                  </a:lnTo>
                  <a:cubicBezTo>
                    <a:pt x="58591" y="18993"/>
                    <a:pt x="54110" y="23305"/>
                    <a:pt x="50092" y="27913"/>
                  </a:cubicBezTo>
                  <a:cubicBezTo>
                    <a:pt x="46290" y="32276"/>
                    <a:pt x="42684" y="36828"/>
                    <a:pt x="39055" y="41338"/>
                  </a:cubicBezTo>
                  <a:cubicBezTo>
                    <a:pt x="35680" y="45533"/>
                    <a:pt x="32484" y="49829"/>
                    <a:pt x="29291" y="54159"/>
                  </a:cubicBezTo>
                  <a:cubicBezTo>
                    <a:pt x="29187" y="54298"/>
                    <a:pt x="29078" y="54433"/>
                    <a:pt x="28974" y="54572"/>
                  </a:cubicBezTo>
                  <a:cubicBezTo>
                    <a:pt x="27903" y="55836"/>
                    <a:pt x="26832" y="57104"/>
                    <a:pt x="25740" y="58351"/>
                  </a:cubicBezTo>
                  <a:cubicBezTo>
                    <a:pt x="23084" y="61382"/>
                    <a:pt x="20171" y="64139"/>
                    <a:pt x="18211" y="67693"/>
                  </a:cubicBezTo>
                  <a:cubicBezTo>
                    <a:pt x="18197" y="67719"/>
                    <a:pt x="18205" y="67751"/>
                    <a:pt x="18231" y="67766"/>
                  </a:cubicBezTo>
                  <a:cubicBezTo>
                    <a:pt x="17989" y="68095"/>
                    <a:pt x="17738" y="68418"/>
                    <a:pt x="17501" y="68750"/>
                  </a:cubicBezTo>
                  <a:cubicBezTo>
                    <a:pt x="17424" y="68859"/>
                    <a:pt x="17530" y="68969"/>
                    <a:pt x="17637" y="68969"/>
                  </a:cubicBezTo>
                  <a:cubicBezTo>
                    <a:pt x="17672" y="68969"/>
                    <a:pt x="17706" y="68958"/>
                    <a:pt x="17735" y="68932"/>
                  </a:cubicBezTo>
                  <a:cubicBezTo>
                    <a:pt x="18973" y="67780"/>
                    <a:pt x="20180" y="66596"/>
                    <a:pt x="21355" y="65381"/>
                  </a:cubicBezTo>
                  <a:lnTo>
                    <a:pt x="21355" y="65381"/>
                  </a:lnTo>
                  <a:cubicBezTo>
                    <a:pt x="20356" y="66677"/>
                    <a:pt x="19435" y="68014"/>
                    <a:pt x="18667" y="69420"/>
                  </a:cubicBezTo>
                  <a:cubicBezTo>
                    <a:pt x="18635" y="69478"/>
                    <a:pt x="18687" y="69533"/>
                    <a:pt x="18738" y="69533"/>
                  </a:cubicBezTo>
                  <a:cubicBezTo>
                    <a:pt x="18761" y="69533"/>
                    <a:pt x="18783" y="69522"/>
                    <a:pt x="18797" y="69495"/>
                  </a:cubicBezTo>
                  <a:cubicBezTo>
                    <a:pt x="19834" y="67639"/>
                    <a:pt x="21124" y="65863"/>
                    <a:pt x="22539" y="64139"/>
                  </a:cubicBezTo>
                  <a:cubicBezTo>
                    <a:pt x="24334" y="62237"/>
                    <a:pt x="26070" y="60274"/>
                    <a:pt x="27761" y="58270"/>
                  </a:cubicBezTo>
                  <a:cubicBezTo>
                    <a:pt x="29237" y="56665"/>
                    <a:pt x="30683" y="55071"/>
                    <a:pt x="31976" y="53458"/>
                  </a:cubicBezTo>
                  <a:cubicBezTo>
                    <a:pt x="36896" y="47323"/>
                    <a:pt x="41706" y="41127"/>
                    <a:pt x="46775" y="35114"/>
                  </a:cubicBezTo>
                  <a:cubicBezTo>
                    <a:pt x="47006" y="34839"/>
                    <a:pt x="47234" y="34568"/>
                    <a:pt x="47462" y="34294"/>
                  </a:cubicBezTo>
                  <a:lnTo>
                    <a:pt x="47462" y="34294"/>
                  </a:lnTo>
                  <a:cubicBezTo>
                    <a:pt x="45453" y="36973"/>
                    <a:pt x="43446" y="39655"/>
                    <a:pt x="41440" y="42337"/>
                  </a:cubicBezTo>
                  <a:cubicBezTo>
                    <a:pt x="38007" y="46942"/>
                    <a:pt x="34494" y="51474"/>
                    <a:pt x="30897" y="55929"/>
                  </a:cubicBezTo>
                  <a:cubicBezTo>
                    <a:pt x="29537" y="57517"/>
                    <a:pt x="28183" y="59110"/>
                    <a:pt x="26837" y="60710"/>
                  </a:cubicBezTo>
                  <a:cubicBezTo>
                    <a:pt x="25651" y="62058"/>
                    <a:pt x="24493" y="63432"/>
                    <a:pt x="23408" y="64841"/>
                  </a:cubicBezTo>
                  <a:cubicBezTo>
                    <a:pt x="22013" y="66544"/>
                    <a:pt x="20633" y="68262"/>
                    <a:pt x="19268" y="69991"/>
                  </a:cubicBezTo>
                  <a:cubicBezTo>
                    <a:pt x="19187" y="70092"/>
                    <a:pt x="19275" y="70228"/>
                    <a:pt x="19371" y="70228"/>
                  </a:cubicBezTo>
                  <a:cubicBezTo>
                    <a:pt x="19401" y="70228"/>
                    <a:pt x="19432" y="70215"/>
                    <a:pt x="19458" y="70182"/>
                  </a:cubicBezTo>
                  <a:lnTo>
                    <a:pt x="20945" y="68355"/>
                  </a:lnTo>
                  <a:lnTo>
                    <a:pt x="20945" y="68355"/>
                  </a:lnTo>
                  <a:cubicBezTo>
                    <a:pt x="20694" y="68753"/>
                    <a:pt x="20431" y="69146"/>
                    <a:pt x="20197" y="69550"/>
                  </a:cubicBezTo>
                  <a:cubicBezTo>
                    <a:pt x="20149" y="69633"/>
                    <a:pt x="20221" y="69746"/>
                    <a:pt x="20308" y="69746"/>
                  </a:cubicBezTo>
                  <a:cubicBezTo>
                    <a:pt x="20329" y="69746"/>
                    <a:pt x="20352" y="69739"/>
                    <a:pt x="20373" y="69723"/>
                  </a:cubicBezTo>
                  <a:cubicBezTo>
                    <a:pt x="24392" y="66712"/>
                    <a:pt x="27143" y="62041"/>
                    <a:pt x="30163" y="58083"/>
                  </a:cubicBezTo>
                  <a:cubicBezTo>
                    <a:pt x="31384" y="56483"/>
                    <a:pt x="32597" y="54872"/>
                    <a:pt x="33795" y="53255"/>
                  </a:cubicBezTo>
                  <a:cubicBezTo>
                    <a:pt x="33991" y="53025"/>
                    <a:pt x="34185" y="52791"/>
                    <a:pt x="34381" y="52563"/>
                  </a:cubicBezTo>
                  <a:cubicBezTo>
                    <a:pt x="36720" y="49843"/>
                    <a:pt x="39070" y="47132"/>
                    <a:pt x="41428" y="44430"/>
                  </a:cubicBezTo>
                  <a:lnTo>
                    <a:pt x="41428" y="44430"/>
                  </a:lnTo>
                  <a:cubicBezTo>
                    <a:pt x="40819" y="45282"/>
                    <a:pt x="40204" y="46133"/>
                    <a:pt x="39589" y="46982"/>
                  </a:cubicBezTo>
                  <a:cubicBezTo>
                    <a:pt x="36252" y="51564"/>
                    <a:pt x="32689" y="55989"/>
                    <a:pt x="29176" y="60438"/>
                  </a:cubicBezTo>
                  <a:cubicBezTo>
                    <a:pt x="26465" y="63874"/>
                    <a:pt x="23243" y="66937"/>
                    <a:pt x="21147" y="70811"/>
                  </a:cubicBezTo>
                  <a:cubicBezTo>
                    <a:pt x="21103" y="70893"/>
                    <a:pt x="21171" y="71004"/>
                    <a:pt x="21255" y="71004"/>
                  </a:cubicBezTo>
                  <a:cubicBezTo>
                    <a:pt x="21275" y="71004"/>
                    <a:pt x="21297" y="70997"/>
                    <a:pt x="21317" y="70982"/>
                  </a:cubicBezTo>
                  <a:cubicBezTo>
                    <a:pt x="22276" y="70271"/>
                    <a:pt x="23194" y="69504"/>
                    <a:pt x="24095" y="68712"/>
                  </a:cubicBezTo>
                  <a:lnTo>
                    <a:pt x="24095" y="68712"/>
                  </a:lnTo>
                  <a:cubicBezTo>
                    <a:pt x="23526" y="69567"/>
                    <a:pt x="22949" y="70410"/>
                    <a:pt x="22397" y="71276"/>
                  </a:cubicBezTo>
                  <a:cubicBezTo>
                    <a:pt x="22329" y="71382"/>
                    <a:pt x="22421" y="71476"/>
                    <a:pt x="22518" y="71476"/>
                  </a:cubicBezTo>
                  <a:cubicBezTo>
                    <a:pt x="22561" y="71476"/>
                    <a:pt x="22605" y="71458"/>
                    <a:pt x="22637" y="71415"/>
                  </a:cubicBezTo>
                  <a:cubicBezTo>
                    <a:pt x="23725" y="69934"/>
                    <a:pt x="24828" y="68461"/>
                    <a:pt x="25945" y="67000"/>
                  </a:cubicBezTo>
                  <a:cubicBezTo>
                    <a:pt x="26835" y="66132"/>
                    <a:pt x="27692" y="65219"/>
                    <a:pt x="28535" y="64287"/>
                  </a:cubicBezTo>
                  <a:lnTo>
                    <a:pt x="28535" y="64287"/>
                  </a:lnTo>
                  <a:cubicBezTo>
                    <a:pt x="27357" y="66152"/>
                    <a:pt x="26185" y="68017"/>
                    <a:pt x="25019" y="69885"/>
                  </a:cubicBezTo>
                  <a:cubicBezTo>
                    <a:pt x="24923" y="70029"/>
                    <a:pt x="24828" y="70173"/>
                    <a:pt x="24733" y="70318"/>
                  </a:cubicBezTo>
                  <a:cubicBezTo>
                    <a:pt x="23353" y="72180"/>
                    <a:pt x="21973" y="74045"/>
                    <a:pt x="20619" y="75924"/>
                  </a:cubicBezTo>
                  <a:cubicBezTo>
                    <a:pt x="21759" y="74362"/>
                    <a:pt x="22931" y="72815"/>
                    <a:pt x="24109" y="71273"/>
                  </a:cubicBezTo>
                  <a:lnTo>
                    <a:pt x="24109" y="71273"/>
                  </a:lnTo>
                  <a:cubicBezTo>
                    <a:pt x="23382" y="72382"/>
                    <a:pt x="22646" y="73479"/>
                    <a:pt x="21904" y="74570"/>
                  </a:cubicBezTo>
                  <a:cubicBezTo>
                    <a:pt x="20287" y="76932"/>
                    <a:pt x="18739" y="79328"/>
                    <a:pt x="17204" y="81730"/>
                  </a:cubicBezTo>
                  <a:cubicBezTo>
                    <a:pt x="16190" y="83217"/>
                    <a:pt x="15177" y="84698"/>
                    <a:pt x="14155" y="86179"/>
                  </a:cubicBezTo>
                  <a:cubicBezTo>
                    <a:pt x="14729" y="85396"/>
                    <a:pt x="15295" y="84611"/>
                    <a:pt x="15867" y="83829"/>
                  </a:cubicBezTo>
                  <a:lnTo>
                    <a:pt x="15867" y="83829"/>
                  </a:lnTo>
                  <a:cubicBezTo>
                    <a:pt x="14342" y="86225"/>
                    <a:pt x="12818" y="88616"/>
                    <a:pt x="11248" y="90974"/>
                  </a:cubicBezTo>
                  <a:cubicBezTo>
                    <a:pt x="9244" y="93607"/>
                    <a:pt x="7298" y="96280"/>
                    <a:pt x="5497" y="99014"/>
                  </a:cubicBezTo>
                  <a:cubicBezTo>
                    <a:pt x="4391" y="100435"/>
                    <a:pt x="3248" y="101832"/>
                    <a:pt x="2044" y="103192"/>
                  </a:cubicBezTo>
                  <a:cubicBezTo>
                    <a:pt x="3011" y="101743"/>
                    <a:pt x="3995" y="100302"/>
                    <a:pt x="4997" y="98873"/>
                  </a:cubicBezTo>
                  <a:cubicBezTo>
                    <a:pt x="6224" y="97277"/>
                    <a:pt x="7396" y="95642"/>
                    <a:pt x="8528" y="93980"/>
                  </a:cubicBezTo>
                  <a:cubicBezTo>
                    <a:pt x="9697" y="92461"/>
                    <a:pt x="10861" y="90937"/>
                    <a:pt x="11958" y="89366"/>
                  </a:cubicBezTo>
                  <a:cubicBezTo>
                    <a:pt x="12697" y="88309"/>
                    <a:pt x="13424" y="87241"/>
                    <a:pt x="14158" y="86179"/>
                  </a:cubicBezTo>
                  <a:lnTo>
                    <a:pt x="14158" y="86179"/>
                  </a:lnTo>
                  <a:cubicBezTo>
                    <a:pt x="12550" y="88376"/>
                    <a:pt x="10944" y="90573"/>
                    <a:pt x="9342" y="92773"/>
                  </a:cubicBezTo>
                  <a:cubicBezTo>
                    <a:pt x="11935" y="88878"/>
                    <a:pt x="14386" y="84880"/>
                    <a:pt x="17025" y="81005"/>
                  </a:cubicBezTo>
                  <a:lnTo>
                    <a:pt x="17025" y="81005"/>
                  </a:lnTo>
                  <a:cubicBezTo>
                    <a:pt x="14444" y="84683"/>
                    <a:pt x="11909" y="88393"/>
                    <a:pt x="9455" y="92158"/>
                  </a:cubicBezTo>
                  <a:cubicBezTo>
                    <a:pt x="7333" y="95414"/>
                    <a:pt x="3796" y="98856"/>
                    <a:pt x="2122" y="101873"/>
                  </a:cubicBezTo>
                  <a:cubicBezTo>
                    <a:pt x="2760" y="100721"/>
                    <a:pt x="3430" y="99586"/>
                    <a:pt x="4088" y="98446"/>
                  </a:cubicBezTo>
                  <a:cubicBezTo>
                    <a:pt x="6475" y="95570"/>
                    <a:pt x="8594" y="92499"/>
                    <a:pt x="10650" y="89343"/>
                  </a:cubicBezTo>
                  <a:cubicBezTo>
                    <a:pt x="13924" y="84323"/>
                    <a:pt x="17590" y="79429"/>
                    <a:pt x="20599" y="74258"/>
                  </a:cubicBezTo>
                  <a:cubicBezTo>
                    <a:pt x="20657" y="74156"/>
                    <a:pt x="20571" y="74026"/>
                    <a:pt x="20467" y="74026"/>
                  </a:cubicBezTo>
                  <a:cubicBezTo>
                    <a:pt x="20442" y="74026"/>
                    <a:pt x="20416" y="74033"/>
                    <a:pt x="20391" y="74051"/>
                  </a:cubicBezTo>
                  <a:cubicBezTo>
                    <a:pt x="19276" y="74810"/>
                    <a:pt x="18335" y="75765"/>
                    <a:pt x="17478" y="76811"/>
                  </a:cubicBezTo>
                  <a:cubicBezTo>
                    <a:pt x="17992" y="76066"/>
                    <a:pt x="18506" y="75321"/>
                    <a:pt x="19014" y="74567"/>
                  </a:cubicBezTo>
                  <a:cubicBezTo>
                    <a:pt x="19084" y="74462"/>
                    <a:pt x="18988" y="74366"/>
                    <a:pt x="18889" y="74366"/>
                  </a:cubicBezTo>
                  <a:cubicBezTo>
                    <a:pt x="18847" y="74366"/>
                    <a:pt x="18804" y="74383"/>
                    <a:pt x="18774" y="74426"/>
                  </a:cubicBezTo>
                  <a:cubicBezTo>
                    <a:pt x="17911" y="75621"/>
                    <a:pt x="17042" y="76822"/>
                    <a:pt x="16173" y="78026"/>
                  </a:cubicBezTo>
                  <a:cubicBezTo>
                    <a:pt x="16929" y="76747"/>
                    <a:pt x="17625" y="75439"/>
                    <a:pt x="18217" y="74088"/>
                  </a:cubicBezTo>
                  <a:cubicBezTo>
                    <a:pt x="18254" y="74005"/>
                    <a:pt x="18195" y="73887"/>
                    <a:pt x="18109" y="73887"/>
                  </a:cubicBezTo>
                  <a:cubicBezTo>
                    <a:pt x="18088" y="73887"/>
                    <a:pt x="18065" y="73895"/>
                    <a:pt x="18041" y="73912"/>
                  </a:cubicBezTo>
                  <a:cubicBezTo>
                    <a:pt x="14698" y="76317"/>
                    <a:pt x="12642" y="80411"/>
                    <a:pt x="10332" y="83728"/>
                  </a:cubicBezTo>
                  <a:cubicBezTo>
                    <a:pt x="7206" y="88229"/>
                    <a:pt x="3946" y="92871"/>
                    <a:pt x="1368" y="97762"/>
                  </a:cubicBezTo>
                  <a:cubicBezTo>
                    <a:pt x="1264" y="97926"/>
                    <a:pt x="1155" y="98088"/>
                    <a:pt x="1051" y="98255"/>
                  </a:cubicBezTo>
                  <a:cubicBezTo>
                    <a:pt x="1036" y="98278"/>
                    <a:pt x="1045" y="98307"/>
                    <a:pt x="1068" y="98322"/>
                  </a:cubicBezTo>
                  <a:cubicBezTo>
                    <a:pt x="710" y="99014"/>
                    <a:pt x="366" y="99716"/>
                    <a:pt x="37" y="100420"/>
                  </a:cubicBezTo>
                  <a:cubicBezTo>
                    <a:pt x="0" y="100504"/>
                    <a:pt x="62" y="100618"/>
                    <a:pt x="149" y="100618"/>
                  </a:cubicBezTo>
                  <a:cubicBezTo>
                    <a:pt x="169" y="100618"/>
                    <a:pt x="191" y="100612"/>
                    <a:pt x="213" y="100597"/>
                  </a:cubicBezTo>
                  <a:cubicBezTo>
                    <a:pt x="1622" y="99627"/>
                    <a:pt x="2693" y="98371"/>
                    <a:pt x="3629" y="97002"/>
                  </a:cubicBezTo>
                  <a:lnTo>
                    <a:pt x="3629" y="97002"/>
                  </a:lnTo>
                  <a:cubicBezTo>
                    <a:pt x="2731" y="98579"/>
                    <a:pt x="1816" y="100146"/>
                    <a:pt x="820" y="101676"/>
                  </a:cubicBezTo>
                  <a:cubicBezTo>
                    <a:pt x="757" y="101774"/>
                    <a:pt x="849" y="101878"/>
                    <a:pt x="943" y="101878"/>
                  </a:cubicBezTo>
                  <a:cubicBezTo>
                    <a:pt x="974" y="101878"/>
                    <a:pt x="1005" y="101867"/>
                    <a:pt x="1031" y="101841"/>
                  </a:cubicBezTo>
                  <a:cubicBezTo>
                    <a:pt x="1752" y="101110"/>
                    <a:pt x="2439" y="100354"/>
                    <a:pt x="3109" y="99589"/>
                  </a:cubicBezTo>
                  <a:lnTo>
                    <a:pt x="3109" y="99589"/>
                  </a:lnTo>
                  <a:cubicBezTo>
                    <a:pt x="2445" y="100755"/>
                    <a:pt x="1784" y="101919"/>
                    <a:pt x="1134" y="103094"/>
                  </a:cubicBezTo>
                  <a:cubicBezTo>
                    <a:pt x="1081" y="103193"/>
                    <a:pt x="1166" y="103301"/>
                    <a:pt x="1258" y="103301"/>
                  </a:cubicBezTo>
                  <a:cubicBezTo>
                    <a:pt x="1289" y="103301"/>
                    <a:pt x="1321" y="103289"/>
                    <a:pt x="1348" y="103258"/>
                  </a:cubicBezTo>
                  <a:cubicBezTo>
                    <a:pt x="2038" y="102508"/>
                    <a:pt x="2696" y="101734"/>
                    <a:pt x="3343" y="100955"/>
                  </a:cubicBezTo>
                  <a:lnTo>
                    <a:pt x="3343" y="100955"/>
                  </a:lnTo>
                  <a:cubicBezTo>
                    <a:pt x="2820" y="101720"/>
                    <a:pt x="2312" y="102496"/>
                    <a:pt x="1830" y="103290"/>
                  </a:cubicBezTo>
                  <a:cubicBezTo>
                    <a:pt x="1803" y="103334"/>
                    <a:pt x="1837" y="103362"/>
                    <a:pt x="1876" y="103362"/>
                  </a:cubicBezTo>
                  <a:cubicBezTo>
                    <a:pt x="1883" y="103362"/>
                    <a:pt x="1890" y="103361"/>
                    <a:pt x="1897" y="103359"/>
                  </a:cubicBezTo>
                  <a:lnTo>
                    <a:pt x="1897" y="103359"/>
                  </a:lnTo>
                  <a:cubicBezTo>
                    <a:pt x="1876" y="103383"/>
                    <a:pt x="1856" y="103406"/>
                    <a:pt x="1836" y="103432"/>
                  </a:cubicBezTo>
                  <a:cubicBezTo>
                    <a:pt x="1791" y="103481"/>
                    <a:pt x="1836" y="103547"/>
                    <a:pt x="1885" y="103547"/>
                  </a:cubicBezTo>
                  <a:cubicBezTo>
                    <a:pt x="1900" y="103547"/>
                    <a:pt x="1915" y="103541"/>
                    <a:pt x="1928" y="103527"/>
                  </a:cubicBezTo>
                  <a:cubicBezTo>
                    <a:pt x="2719" y="102693"/>
                    <a:pt x="3482" y="101835"/>
                    <a:pt x="4229" y="100972"/>
                  </a:cubicBezTo>
                  <a:lnTo>
                    <a:pt x="4229" y="100972"/>
                  </a:lnTo>
                  <a:cubicBezTo>
                    <a:pt x="3499" y="102150"/>
                    <a:pt x="2792" y="103339"/>
                    <a:pt x="2136" y="104546"/>
                  </a:cubicBezTo>
                  <a:cubicBezTo>
                    <a:pt x="2106" y="104602"/>
                    <a:pt x="2155" y="104652"/>
                    <a:pt x="2203" y="104652"/>
                  </a:cubicBezTo>
                  <a:cubicBezTo>
                    <a:pt x="2225" y="104652"/>
                    <a:pt x="2246" y="104642"/>
                    <a:pt x="2260" y="104618"/>
                  </a:cubicBezTo>
                  <a:cubicBezTo>
                    <a:pt x="3213" y="102915"/>
                    <a:pt x="4273" y="101249"/>
                    <a:pt x="5387" y="99601"/>
                  </a:cubicBezTo>
                  <a:cubicBezTo>
                    <a:pt x="5979" y="98890"/>
                    <a:pt x="6559" y="98171"/>
                    <a:pt x="7128" y="97444"/>
                  </a:cubicBezTo>
                  <a:lnTo>
                    <a:pt x="7128" y="97444"/>
                  </a:lnTo>
                  <a:cubicBezTo>
                    <a:pt x="5367" y="100060"/>
                    <a:pt x="3675" y="102721"/>
                    <a:pt x="2139" y="105490"/>
                  </a:cubicBezTo>
                  <a:cubicBezTo>
                    <a:pt x="2109" y="105544"/>
                    <a:pt x="2156" y="105594"/>
                    <a:pt x="2203" y="105594"/>
                  </a:cubicBezTo>
                  <a:cubicBezTo>
                    <a:pt x="2223" y="105594"/>
                    <a:pt x="2244" y="105583"/>
                    <a:pt x="2257" y="105559"/>
                  </a:cubicBezTo>
                  <a:cubicBezTo>
                    <a:pt x="2618" y="104930"/>
                    <a:pt x="3002" y="104321"/>
                    <a:pt x="3378" y="103700"/>
                  </a:cubicBezTo>
                  <a:lnTo>
                    <a:pt x="3378" y="103700"/>
                  </a:lnTo>
                  <a:cubicBezTo>
                    <a:pt x="3204" y="104023"/>
                    <a:pt x="3025" y="104341"/>
                    <a:pt x="2867" y="104670"/>
                  </a:cubicBezTo>
                  <a:cubicBezTo>
                    <a:pt x="2817" y="104769"/>
                    <a:pt x="2898" y="104876"/>
                    <a:pt x="2989" y="104876"/>
                  </a:cubicBezTo>
                  <a:cubicBezTo>
                    <a:pt x="3020" y="104876"/>
                    <a:pt x="3052" y="104864"/>
                    <a:pt x="3080" y="104835"/>
                  </a:cubicBezTo>
                  <a:cubicBezTo>
                    <a:pt x="4408" y="103455"/>
                    <a:pt x="5630" y="101997"/>
                    <a:pt x="6805" y="100504"/>
                  </a:cubicBezTo>
                  <a:lnTo>
                    <a:pt x="6805" y="100504"/>
                  </a:lnTo>
                  <a:cubicBezTo>
                    <a:pt x="5655" y="102182"/>
                    <a:pt x="4590" y="103914"/>
                    <a:pt x="3793" y="105802"/>
                  </a:cubicBezTo>
                  <a:cubicBezTo>
                    <a:pt x="3751" y="105901"/>
                    <a:pt x="3846" y="105979"/>
                    <a:pt x="3936" y="105979"/>
                  </a:cubicBezTo>
                  <a:cubicBezTo>
                    <a:pt x="3982" y="105979"/>
                    <a:pt x="4026" y="105959"/>
                    <a:pt x="4050" y="105912"/>
                  </a:cubicBezTo>
                  <a:cubicBezTo>
                    <a:pt x="6776" y="100530"/>
                    <a:pt x="10494" y="95879"/>
                    <a:pt x="14293" y="91222"/>
                  </a:cubicBezTo>
                  <a:cubicBezTo>
                    <a:pt x="14698" y="90732"/>
                    <a:pt x="15128" y="90232"/>
                    <a:pt x="15572" y="89733"/>
                  </a:cubicBezTo>
                  <a:lnTo>
                    <a:pt x="15572" y="89733"/>
                  </a:lnTo>
                  <a:cubicBezTo>
                    <a:pt x="15148" y="90400"/>
                    <a:pt x="14724" y="91067"/>
                    <a:pt x="14302" y="91736"/>
                  </a:cubicBezTo>
                  <a:cubicBezTo>
                    <a:pt x="14871" y="90902"/>
                    <a:pt x="15440" y="90071"/>
                    <a:pt x="16008" y="89239"/>
                  </a:cubicBezTo>
                  <a:cubicBezTo>
                    <a:pt x="18301" y="86670"/>
                    <a:pt x="20844" y="83950"/>
                    <a:pt x="21875" y="80835"/>
                  </a:cubicBezTo>
                  <a:cubicBezTo>
                    <a:pt x="21912" y="80722"/>
                    <a:pt x="21824" y="80652"/>
                    <a:pt x="21733" y="80652"/>
                  </a:cubicBezTo>
                  <a:cubicBezTo>
                    <a:pt x="21682" y="80652"/>
                    <a:pt x="21630" y="80673"/>
                    <a:pt x="21598" y="80720"/>
                  </a:cubicBezTo>
                  <a:cubicBezTo>
                    <a:pt x="20168" y="82674"/>
                    <a:pt x="18823" y="84683"/>
                    <a:pt x="17507" y="86710"/>
                  </a:cubicBezTo>
                  <a:cubicBezTo>
                    <a:pt x="15555" y="89199"/>
                    <a:pt x="13540" y="91650"/>
                    <a:pt x="11574" y="94141"/>
                  </a:cubicBezTo>
                  <a:cubicBezTo>
                    <a:pt x="11782" y="93838"/>
                    <a:pt x="11992" y="93538"/>
                    <a:pt x="12195" y="93235"/>
                  </a:cubicBezTo>
                  <a:cubicBezTo>
                    <a:pt x="15188" y="88699"/>
                    <a:pt x="18364" y="84288"/>
                    <a:pt x="21369" y="79758"/>
                  </a:cubicBezTo>
                  <a:cubicBezTo>
                    <a:pt x="21430" y="79666"/>
                    <a:pt x="21337" y="79557"/>
                    <a:pt x="21247" y="79557"/>
                  </a:cubicBezTo>
                  <a:cubicBezTo>
                    <a:pt x="21216" y="79557"/>
                    <a:pt x="21186" y="79569"/>
                    <a:pt x="21162" y="79599"/>
                  </a:cubicBezTo>
                  <a:cubicBezTo>
                    <a:pt x="20610" y="80272"/>
                    <a:pt x="20085" y="80962"/>
                    <a:pt x="19559" y="81652"/>
                  </a:cubicBezTo>
                  <a:cubicBezTo>
                    <a:pt x="20062" y="80722"/>
                    <a:pt x="20518" y="79767"/>
                    <a:pt x="20919" y="78791"/>
                  </a:cubicBezTo>
                  <a:cubicBezTo>
                    <a:pt x="21156" y="78471"/>
                    <a:pt x="21393" y="78150"/>
                    <a:pt x="21629" y="77830"/>
                  </a:cubicBezTo>
                  <a:cubicBezTo>
                    <a:pt x="21647" y="77872"/>
                    <a:pt x="21686" y="77895"/>
                    <a:pt x="21727" y="77895"/>
                  </a:cubicBezTo>
                  <a:cubicBezTo>
                    <a:pt x="21753" y="77895"/>
                    <a:pt x="21779" y="77885"/>
                    <a:pt x="21800" y="77864"/>
                  </a:cubicBezTo>
                  <a:lnTo>
                    <a:pt x="21800" y="77864"/>
                  </a:lnTo>
                  <a:cubicBezTo>
                    <a:pt x="21727" y="78040"/>
                    <a:pt x="21652" y="78214"/>
                    <a:pt x="21583" y="78393"/>
                  </a:cubicBezTo>
                  <a:cubicBezTo>
                    <a:pt x="21544" y="78500"/>
                    <a:pt x="21637" y="78574"/>
                    <a:pt x="21729" y="78574"/>
                  </a:cubicBezTo>
                  <a:cubicBezTo>
                    <a:pt x="21766" y="78574"/>
                    <a:pt x="21803" y="78562"/>
                    <a:pt x="21831" y="78537"/>
                  </a:cubicBezTo>
                  <a:cubicBezTo>
                    <a:pt x="22250" y="78165"/>
                    <a:pt x="22648" y="77775"/>
                    <a:pt x="23053" y="77391"/>
                  </a:cubicBezTo>
                  <a:lnTo>
                    <a:pt x="23053" y="77391"/>
                  </a:lnTo>
                  <a:cubicBezTo>
                    <a:pt x="22755" y="77968"/>
                    <a:pt x="22469" y="78546"/>
                    <a:pt x="22207" y="79132"/>
                  </a:cubicBezTo>
                  <a:cubicBezTo>
                    <a:pt x="22153" y="79250"/>
                    <a:pt x="22234" y="79393"/>
                    <a:pt x="22353" y="79393"/>
                  </a:cubicBezTo>
                  <a:cubicBezTo>
                    <a:pt x="22381" y="79393"/>
                    <a:pt x="22412" y="79385"/>
                    <a:pt x="22443" y="79366"/>
                  </a:cubicBezTo>
                  <a:cubicBezTo>
                    <a:pt x="26410" y="77004"/>
                    <a:pt x="28593" y="72956"/>
                    <a:pt x="31321" y="69379"/>
                  </a:cubicBezTo>
                  <a:cubicBezTo>
                    <a:pt x="32935" y="67266"/>
                    <a:pt x="34575" y="65167"/>
                    <a:pt x="36206" y="63068"/>
                  </a:cubicBezTo>
                  <a:lnTo>
                    <a:pt x="36206" y="63068"/>
                  </a:lnTo>
                  <a:cubicBezTo>
                    <a:pt x="35120" y="64801"/>
                    <a:pt x="34041" y="66567"/>
                    <a:pt x="32935" y="68329"/>
                  </a:cubicBezTo>
                  <a:cubicBezTo>
                    <a:pt x="29808" y="71998"/>
                    <a:pt x="26644" y="75630"/>
                    <a:pt x="24092" y="79758"/>
                  </a:cubicBezTo>
                  <a:cubicBezTo>
                    <a:pt x="24009" y="79895"/>
                    <a:pt x="24126" y="80019"/>
                    <a:pt x="24252" y="80019"/>
                  </a:cubicBezTo>
                  <a:cubicBezTo>
                    <a:pt x="24293" y="80019"/>
                    <a:pt x="24335" y="80005"/>
                    <a:pt x="24372" y="79975"/>
                  </a:cubicBezTo>
                  <a:cubicBezTo>
                    <a:pt x="26049" y="78546"/>
                    <a:pt x="27542" y="76863"/>
                    <a:pt x="28919" y="75047"/>
                  </a:cubicBezTo>
                  <a:lnTo>
                    <a:pt x="28919" y="75047"/>
                  </a:lnTo>
                  <a:cubicBezTo>
                    <a:pt x="27348" y="77134"/>
                    <a:pt x="25945" y="79342"/>
                    <a:pt x="24877" y="81805"/>
                  </a:cubicBezTo>
                  <a:cubicBezTo>
                    <a:pt x="24826" y="81920"/>
                    <a:pt x="24910" y="82089"/>
                    <a:pt x="25028" y="82089"/>
                  </a:cubicBezTo>
                  <a:cubicBezTo>
                    <a:pt x="25058" y="82089"/>
                    <a:pt x="25090" y="82078"/>
                    <a:pt x="25123" y="82053"/>
                  </a:cubicBezTo>
                  <a:cubicBezTo>
                    <a:pt x="25561" y="81718"/>
                    <a:pt x="25980" y="81352"/>
                    <a:pt x="26387" y="80974"/>
                  </a:cubicBezTo>
                  <a:lnTo>
                    <a:pt x="26387" y="80974"/>
                  </a:lnTo>
                  <a:cubicBezTo>
                    <a:pt x="26098" y="81464"/>
                    <a:pt x="25792" y="81941"/>
                    <a:pt x="25515" y="82440"/>
                  </a:cubicBezTo>
                  <a:cubicBezTo>
                    <a:pt x="25442" y="82572"/>
                    <a:pt x="25548" y="82693"/>
                    <a:pt x="25667" y="82693"/>
                  </a:cubicBezTo>
                  <a:cubicBezTo>
                    <a:pt x="25706" y="82693"/>
                    <a:pt x="25747" y="82679"/>
                    <a:pt x="25784" y="82648"/>
                  </a:cubicBezTo>
                  <a:cubicBezTo>
                    <a:pt x="26650" y="81903"/>
                    <a:pt x="27487" y="81121"/>
                    <a:pt x="28301" y="80310"/>
                  </a:cubicBezTo>
                  <a:lnTo>
                    <a:pt x="28301" y="80310"/>
                  </a:lnTo>
                  <a:cubicBezTo>
                    <a:pt x="27380" y="81736"/>
                    <a:pt x="26849" y="83202"/>
                    <a:pt x="27219" y="84623"/>
                  </a:cubicBezTo>
                  <a:cubicBezTo>
                    <a:pt x="27239" y="84703"/>
                    <a:pt x="27323" y="84758"/>
                    <a:pt x="27404" y="84758"/>
                  </a:cubicBezTo>
                  <a:cubicBezTo>
                    <a:pt x="27448" y="84758"/>
                    <a:pt x="27491" y="84741"/>
                    <a:pt x="27522" y="84704"/>
                  </a:cubicBezTo>
                  <a:cubicBezTo>
                    <a:pt x="29392" y="82411"/>
                    <a:pt x="31768" y="80581"/>
                    <a:pt x="33538" y="78211"/>
                  </a:cubicBezTo>
                  <a:cubicBezTo>
                    <a:pt x="35894" y="75061"/>
                    <a:pt x="37987" y="71764"/>
                    <a:pt x="39999" y="68386"/>
                  </a:cubicBezTo>
                  <a:cubicBezTo>
                    <a:pt x="41859" y="65260"/>
                    <a:pt x="43715" y="62150"/>
                    <a:pt x="45606" y="59067"/>
                  </a:cubicBezTo>
                  <a:cubicBezTo>
                    <a:pt x="58222" y="41791"/>
                    <a:pt x="70206" y="24007"/>
                    <a:pt x="83440" y="7211"/>
                  </a:cubicBezTo>
                  <a:cubicBezTo>
                    <a:pt x="83549" y="7071"/>
                    <a:pt x="83428" y="6887"/>
                    <a:pt x="83300" y="6887"/>
                  </a:cubicBezTo>
                  <a:cubicBezTo>
                    <a:pt x="83260" y="6887"/>
                    <a:pt x="83218" y="6906"/>
                    <a:pt x="83183" y="6951"/>
                  </a:cubicBezTo>
                  <a:cubicBezTo>
                    <a:pt x="81916" y="8556"/>
                    <a:pt x="80663" y="10173"/>
                    <a:pt x="79418" y="11798"/>
                  </a:cubicBezTo>
                  <a:cubicBezTo>
                    <a:pt x="80989" y="9682"/>
                    <a:pt x="82487" y="7528"/>
                    <a:pt x="83787" y="5285"/>
                  </a:cubicBezTo>
                  <a:cubicBezTo>
                    <a:pt x="83789" y="5279"/>
                    <a:pt x="83787" y="5273"/>
                    <a:pt x="83789" y="5268"/>
                  </a:cubicBezTo>
                  <a:lnTo>
                    <a:pt x="83789" y="5268"/>
                  </a:lnTo>
                  <a:cubicBezTo>
                    <a:pt x="84606" y="6867"/>
                    <a:pt x="82213" y="9913"/>
                    <a:pt x="81624" y="11068"/>
                  </a:cubicBezTo>
                  <a:cubicBezTo>
                    <a:pt x="81566" y="11180"/>
                    <a:pt x="81621" y="11293"/>
                    <a:pt x="81734" y="11336"/>
                  </a:cubicBezTo>
                  <a:lnTo>
                    <a:pt x="82828" y="11772"/>
                  </a:lnTo>
                  <a:cubicBezTo>
                    <a:pt x="82853" y="11782"/>
                    <a:pt x="82876" y="11787"/>
                    <a:pt x="82898" y="11787"/>
                  </a:cubicBezTo>
                  <a:cubicBezTo>
                    <a:pt x="83068" y="11787"/>
                    <a:pt x="83121" y="11503"/>
                    <a:pt x="82929" y="11426"/>
                  </a:cubicBezTo>
                  <a:cubicBezTo>
                    <a:pt x="81197" y="10730"/>
                    <a:pt x="84592" y="8527"/>
                    <a:pt x="84474" y="7196"/>
                  </a:cubicBezTo>
                  <a:cubicBezTo>
                    <a:pt x="84335" y="5629"/>
                    <a:pt x="84110" y="4728"/>
                    <a:pt x="82727" y="4101"/>
                  </a:cubicBezTo>
                  <a:cubicBezTo>
                    <a:pt x="82762" y="4023"/>
                    <a:pt x="82802" y="3945"/>
                    <a:pt x="82837" y="3865"/>
                  </a:cubicBezTo>
                  <a:cubicBezTo>
                    <a:pt x="82893" y="3733"/>
                    <a:pt x="82795" y="3593"/>
                    <a:pt x="82677" y="3593"/>
                  </a:cubicBezTo>
                  <a:cubicBezTo>
                    <a:pt x="82636" y="3593"/>
                    <a:pt x="82594" y="3609"/>
                    <a:pt x="82554" y="3648"/>
                  </a:cubicBezTo>
                  <a:cubicBezTo>
                    <a:pt x="82470" y="3732"/>
                    <a:pt x="82392" y="3818"/>
                    <a:pt x="82308" y="3899"/>
                  </a:cubicBezTo>
                  <a:cubicBezTo>
                    <a:pt x="80683" y="3002"/>
                    <a:pt x="78770" y="0"/>
                    <a:pt x="76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3" name="Google Shape;7796;p68">
              <a:extLst>
                <a:ext uri="{FF2B5EF4-FFF2-40B4-BE49-F238E27FC236}">
                  <a16:creationId xmlns:a16="http://schemas.microsoft.com/office/drawing/2014/main" id="{958580E3-7F61-497F-8B85-43E7BA8490B7}"/>
                </a:ext>
              </a:extLst>
            </p:cNvPr>
            <p:cNvSpPr/>
            <p:nvPr/>
          </p:nvSpPr>
          <p:spPr>
            <a:xfrm>
              <a:off x="5490650" y="3675725"/>
              <a:ext cx="84675" cy="91500"/>
            </a:xfrm>
            <a:custGeom>
              <a:avLst/>
              <a:gdLst/>
              <a:ahLst/>
              <a:cxnLst/>
              <a:rect l="l" t="t" r="r" b="b"/>
              <a:pathLst>
                <a:path w="3387" h="3660" extrusionOk="0">
                  <a:moveTo>
                    <a:pt x="1251" y="0"/>
                  </a:moveTo>
                  <a:cubicBezTo>
                    <a:pt x="1029" y="0"/>
                    <a:pt x="828" y="94"/>
                    <a:pt x="673" y="328"/>
                  </a:cubicBezTo>
                  <a:cubicBezTo>
                    <a:pt x="1" y="1344"/>
                    <a:pt x="1260" y="2918"/>
                    <a:pt x="1892" y="3608"/>
                  </a:cubicBezTo>
                  <a:cubicBezTo>
                    <a:pt x="1926" y="3644"/>
                    <a:pt x="1964" y="3660"/>
                    <a:pt x="2001" y="3660"/>
                  </a:cubicBezTo>
                  <a:cubicBezTo>
                    <a:pt x="2122" y="3660"/>
                    <a:pt x="2229" y="3496"/>
                    <a:pt x="2123" y="3377"/>
                  </a:cubicBezTo>
                  <a:cubicBezTo>
                    <a:pt x="1545" y="2719"/>
                    <a:pt x="578" y="1578"/>
                    <a:pt x="876" y="602"/>
                  </a:cubicBezTo>
                  <a:cubicBezTo>
                    <a:pt x="944" y="377"/>
                    <a:pt x="1090" y="287"/>
                    <a:pt x="1277" y="287"/>
                  </a:cubicBezTo>
                  <a:cubicBezTo>
                    <a:pt x="1930" y="287"/>
                    <a:pt x="3091" y="1367"/>
                    <a:pt x="3286" y="1555"/>
                  </a:cubicBezTo>
                  <a:cubicBezTo>
                    <a:pt x="3297" y="1565"/>
                    <a:pt x="3308" y="1569"/>
                    <a:pt x="3319" y="1569"/>
                  </a:cubicBezTo>
                  <a:cubicBezTo>
                    <a:pt x="3356" y="1569"/>
                    <a:pt x="3387" y="1521"/>
                    <a:pt x="3356" y="1486"/>
                  </a:cubicBezTo>
                  <a:cubicBezTo>
                    <a:pt x="3049" y="1123"/>
                    <a:pt x="2020" y="0"/>
                    <a:pt x="12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4" name="Google Shape;7797;p68">
              <a:extLst>
                <a:ext uri="{FF2B5EF4-FFF2-40B4-BE49-F238E27FC236}">
                  <a16:creationId xmlns:a16="http://schemas.microsoft.com/office/drawing/2014/main" id="{006472C3-873E-08F7-B38E-A91DB4BB4C06}"/>
                </a:ext>
              </a:extLst>
            </p:cNvPr>
            <p:cNvSpPr/>
            <p:nvPr/>
          </p:nvSpPr>
          <p:spPr>
            <a:xfrm>
              <a:off x="5646325" y="3602300"/>
              <a:ext cx="178375" cy="319450"/>
            </a:xfrm>
            <a:custGeom>
              <a:avLst/>
              <a:gdLst/>
              <a:ahLst/>
              <a:cxnLst/>
              <a:rect l="l" t="t" r="r" b="b"/>
              <a:pathLst>
                <a:path w="7135" h="12778" extrusionOk="0">
                  <a:moveTo>
                    <a:pt x="1104" y="0"/>
                  </a:moveTo>
                  <a:cubicBezTo>
                    <a:pt x="568" y="0"/>
                    <a:pt x="0" y="114"/>
                    <a:pt x="7" y="953"/>
                  </a:cubicBezTo>
                  <a:cubicBezTo>
                    <a:pt x="24" y="2691"/>
                    <a:pt x="957" y="4423"/>
                    <a:pt x="1546" y="6031"/>
                  </a:cubicBezTo>
                  <a:cubicBezTo>
                    <a:pt x="2394" y="8355"/>
                    <a:pt x="5856" y="9432"/>
                    <a:pt x="5919" y="12125"/>
                  </a:cubicBezTo>
                  <a:cubicBezTo>
                    <a:pt x="5919" y="12180"/>
                    <a:pt x="5948" y="12232"/>
                    <a:pt x="5997" y="12261"/>
                  </a:cubicBezTo>
                  <a:cubicBezTo>
                    <a:pt x="6376" y="12449"/>
                    <a:pt x="6754" y="12610"/>
                    <a:pt x="7135" y="12778"/>
                  </a:cubicBezTo>
                  <a:cubicBezTo>
                    <a:pt x="6687" y="12431"/>
                    <a:pt x="6352" y="12024"/>
                    <a:pt x="6214" y="11519"/>
                  </a:cubicBezTo>
                  <a:cubicBezTo>
                    <a:pt x="5818" y="10076"/>
                    <a:pt x="4308" y="8837"/>
                    <a:pt x="3330" y="7812"/>
                  </a:cubicBezTo>
                  <a:cubicBezTo>
                    <a:pt x="2481" y="6917"/>
                    <a:pt x="1846" y="5936"/>
                    <a:pt x="1407" y="4778"/>
                  </a:cubicBezTo>
                  <a:cubicBezTo>
                    <a:pt x="1176" y="4177"/>
                    <a:pt x="960" y="3571"/>
                    <a:pt x="755" y="2965"/>
                  </a:cubicBezTo>
                  <a:cubicBezTo>
                    <a:pt x="340" y="2143"/>
                    <a:pt x="394" y="1733"/>
                    <a:pt x="917" y="1733"/>
                  </a:cubicBezTo>
                  <a:cubicBezTo>
                    <a:pt x="1336" y="1733"/>
                    <a:pt x="2058" y="1998"/>
                    <a:pt x="3082" y="2526"/>
                  </a:cubicBezTo>
                  <a:cubicBezTo>
                    <a:pt x="3106" y="2596"/>
                    <a:pt x="3167" y="2639"/>
                    <a:pt x="3232" y="2639"/>
                  </a:cubicBezTo>
                  <a:cubicBezTo>
                    <a:pt x="3269" y="2639"/>
                    <a:pt x="3306" y="2626"/>
                    <a:pt x="3338" y="2595"/>
                  </a:cubicBezTo>
                  <a:cubicBezTo>
                    <a:pt x="4268" y="1700"/>
                    <a:pt x="3942" y="2174"/>
                    <a:pt x="4459" y="1031"/>
                  </a:cubicBezTo>
                  <a:cubicBezTo>
                    <a:pt x="4516" y="908"/>
                    <a:pt x="4406" y="793"/>
                    <a:pt x="4305" y="793"/>
                  </a:cubicBezTo>
                  <a:cubicBezTo>
                    <a:pt x="4259" y="793"/>
                    <a:pt x="4215" y="817"/>
                    <a:pt x="4190" y="875"/>
                  </a:cubicBezTo>
                  <a:cubicBezTo>
                    <a:pt x="3921" y="1472"/>
                    <a:pt x="3675" y="1691"/>
                    <a:pt x="3441" y="1691"/>
                  </a:cubicBezTo>
                  <a:cubicBezTo>
                    <a:pt x="2799" y="1691"/>
                    <a:pt x="2249" y="36"/>
                    <a:pt x="1557" y="14"/>
                  </a:cubicBezTo>
                  <a:cubicBezTo>
                    <a:pt x="1419" y="10"/>
                    <a:pt x="1263" y="0"/>
                    <a:pt x="1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5" name="Google Shape;7798;p68">
              <a:extLst>
                <a:ext uri="{FF2B5EF4-FFF2-40B4-BE49-F238E27FC236}">
                  <a16:creationId xmlns:a16="http://schemas.microsoft.com/office/drawing/2014/main" id="{31204769-314F-0BC9-93BD-297C63833885}"/>
                </a:ext>
              </a:extLst>
            </p:cNvPr>
            <p:cNvSpPr/>
            <p:nvPr/>
          </p:nvSpPr>
          <p:spPr>
            <a:xfrm>
              <a:off x="5824675" y="3921725"/>
              <a:ext cx="90675" cy="31725"/>
            </a:xfrm>
            <a:custGeom>
              <a:avLst/>
              <a:gdLst/>
              <a:ahLst/>
              <a:cxnLst/>
              <a:rect l="l" t="t" r="r" b="b"/>
              <a:pathLst>
                <a:path w="3627" h="1269" extrusionOk="0">
                  <a:moveTo>
                    <a:pt x="1" y="1"/>
                  </a:moveTo>
                  <a:cubicBezTo>
                    <a:pt x="853" y="653"/>
                    <a:pt x="2163" y="1049"/>
                    <a:pt x="3627" y="1268"/>
                  </a:cubicBezTo>
                  <a:cubicBezTo>
                    <a:pt x="2386" y="945"/>
                    <a:pt x="1173" y="52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6" name="Google Shape;7799;p68">
              <a:extLst>
                <a:ext uri="{FF2B5EF4-FFF2-40B4-BE49-F238E27FC236}">
                  <a16:creationId xmlns:a16="http://schemas.microsoft.com/office/drawing/2014/main" id="{0D200128-9BE4-D3FB-A314-70856036498F}"/>
                </a:ext>
              </a:extLst>
            </p:cNvPr>
            <p:cNvSpPr/>
            <p:nvPr/>
          </p:nvSpPr>
          <p:spPr>
            <a:xfrm>
              <a:off x="5516775" y="3755850"/>
              <a:ext cx="747050" cy="258800"/>
            </a:xfrm>
            <a:custGeom>
              <a:avLst/>
              <a:gdLst/>
              <a:ahLst/>
              <a:cxnLst/>
              <a:rect l="l" t="t" r="r" b="b"/>
              <a:pathLst>
                <a:path w="29882" h="10352" extrusionOk="0">
                  <a:moveTo>
                    <a:pt x="86" y="1"/>
                  </a:moveTo>
                  <a:cubicBezTo>
                    <a:pt x="33" y="1"/>
                    <a:pt x="1" y="85"/>
                    <a:pt x="56" y="126"/>
                  </a:cubicBezTo>
                  <a:cubicBezTo>
                    <a:pt x="4539" y="3446"/>
                    <a:pt x="7842" y="7499"/>
                    <a:pt x="13411" y="8980"/>
                  </a:cubicBezTo>
                  <a:cubicBezTo>
                    <a:pt x="16414" y="9779"/>
                    <a:pt x="19137" y="10352"/>
                    <a:pt x="21849" y="10352"/>
                  </a:cubicBezTo>
                  <a:cubicBezTo>
                    <a:pt x="24413" y="10352"/>
                    <a:pt x="26966" y="9840"/>
                    <a:pt x="29737" y="8521"/>
                  </a:cubicBezTo>
                  <a:cubicBezTo>
                    <a:pt x="29882" y="8449"/>
                    <a:pt x="29791" y="8251"/>
                    <a:pt x="29654" y="8251"/>
                  </a:cubicBezTo>
                  <a:cubicBezTo>
                    <a:pt x="29633" y="8251"/>
                    <a:pt x="29610" y="8256"/>
                    <a:pt x="29587" y="8267"/>
                  </a:cubicBezTo>
                  <a:cubicBezTo>
                    <a:pt x="29269" y="8414"/>
                    <a:pt x="28958" y="8544"/>
                    <a:pt x="28649" y="8674"/>
                  </a:cubicBezTo>
                  <a:cubicBezTo>
                    <a:pt x="27571" y="7997"/>
                    <a:pt x="26612" y="7735"/>
                    <a:pt x="25494" y="7735"/>
                  </a:cubicBezTo>
                  <a:cubicBezTo>
                    <a:pt x="24990" y="7735"/>
                    <a:pt x="24455" y="7788"/>
                    <a:pt x="23862" y="7880"/>
                  </a:cubicBezTo>
                  <a:cubicBezTo>
                    <a:pt x="23082" y="8000"/>
                    <a:pt x="21466" y="8147"/>
                    <a:pt x="19645" y="8147"/>
                  </a:cubicBezTo>
                  <a:cubicBezTo>
                    <a:pt x="18440" y="8147"/>
                    <a:pt x="17145" y="8083"/>
                    <a:pt x="15943" y="7903"/>
                  </a:cubicBezTo>
                  <a:lnTo>
                    <a:pt x="15943" y="7903"/>
                  </a:lnTo>
                  <a:cubicBezTo>
                    <a:pt x="16659" y="8088"/>
                    <a:pt x="17386" y="8253"/>
                    <a:pt x="18149" y="8374"/>
                  </a:cubicBezTo>
                  <a:cubicBezTo>
                    <a:pt x="18631" y="8449"/>
                    <a:pt x="19122" y="8479"/>
                    <a:pt x="19617" y="8479"/>
                  </a:cubicBezTo>
                  <a:cubicBezTo>
                    <a:pt x="21451" y="8479"/>
                    <a:pt x="23355" y="8073"/>
                    <a:pt x="25177" y="8073"/>
                  </a:cubicBezTo>
                  <a:cubicBezTo>
                    <a:pt x="26320" y="8073"/>
                    <a:pt x="27431" y="8233"/>
                    <a:pt x="28473" y="8752"/>
                  </a:cubicBezTo>
                  <a:cubicBezTo>
                    <a:pt x="26183" y="9663"/>
                    <a:pt x="24022" y="10020"/>
                    <a:pt x="21877" y="10020"/>
                  </a:cubicBezTo>
                  <a:cubicBezTo>
                    <a:pt x="18680" y="10020"/>
                    <a:pt x="15520" y="9227"/>
                    <a:pt x="12028" y="8296"/>
                  </a:cubicBezTo>
                  <a:cubicBezTo>
                    <a:pt x="7337" y="7043"/>
                    <a:pt x="4020" y="2678"/>
                    <a:pt x="122" y="13"/>
                  </a:cubicBezTo>
                  <a:cubicBezTo>
                    <a:pt x="110" y="5"/>
                    <a:pt x="98" y="1"/>
                    <a:pt x="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7" name="Google Shape;7800;p68">
              <a:extLst>
                <a:ext uri="{FF2B5EF4-FFF2-40B4-BE49-F238E27FC236}">
                  <a16:creationId xmlns:a16="http://schemas.microsoft.com/office/drawing/2014/main" id="{9DB3BD24-61D7-DA9C-A397-4CB78C6C9B64}"/>
                </a:ext>
              </a:extLst>
            </p:cNvPr>
            <p:cNvSpPr/>
            <p:nvPr/>
          </p:nvSpPr>
          <p:spPr>
            <a:xfrm>
              <a:off x="5788675" y="3606475"/>
              <a:ext cx="8175" cy="6375"/>
            </a:xfrm>
            <a:custGeom>
              <a:avLst/>
              <a:gdLst/>
              <a:ahLst/>
              <a:cxnLst/>
              <a:rect l="l" t="t" r="r" b="b"/>
              <a:pathLst>
                <a:path w="327" h="255" extrusionOk="0">
                  <a:moveTo>
                    <a:pt x="165" y="0"/>
                  </a:moveTo>
                  <a:cubicBezTo>
                    <a:pt x="0" y="0"/>
                    <a:pt x="0" y="254"/>
                    <a:pt x="165" y="254"/>
                  </a:cubicBezTo>
                  <a:cubicBezTo>
                    <a:pt x="326" y="254"/>
                    <a:pt x="326" y="0"/>
                    <a:pt x="1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8" name="Google Shape;7801;p68">
              <a:extLst>
                <a:ext uri="{FF2B5EF4-FFF2-40B4-BE49-F238E27FC236}">
                  <a16:creationId xmlns:a16="http://schemas.microsoft.com/office/drawing/2014/main" id="{ACEA886F-46FB-0A85-31AE-0B50535B8456}"/>
                </a:ext>
              </a:extLst>
            </p:cNvPr>
            <p:cNvSpPr/>
            <p:nvPr/>
          </p:nvSpPr>
          <p:spPr>
            <a:xfrm>
              <a:off x="5590950" y="3167925"/>
              <a:ext cx="491425" cy="517425"/>
            </a:xfrm>
            <a:custGeom>
              <a:avLst/>
              <a:gdLst/>
              <a:ahLst/>
              <a:cxnLst/>
              <a:rect l="l" t="t" r="r" b="b"/>
              <a:pathLst>
                <a:path w="19657" h="20697" extrusionOk="0">
                  <a:moveTo>
                    <a:pt x="19231" y="1"/>
                  </a:moveTo>
                  <a:cubicBezTo>
                    <a:pt x="19186" y="1"/>
                    <a:pt x="19144" y="22"/>
                    <a:pt x="19122" y="73"/>
                  </a:cubicBezTo>
                  <a:cubicBezTo>
                    <a:pt x="18487" y="1557"/>
                    <a:pt x="17136" y="2518"/>
                    <a:pt x="16466" y="3999"/>
                  </a:cubicBezTo>
                  <a:cubicBezTo>
                    <a:pt x="16423" y="4089"/>
                    <a:pt x="16449" y="4239"/>
                    <a:pt x="16570" y="4256"/>
                  </a:cubicBezTo>
                  <a:cubicBezTo>
                    <a:pt x="17197" y="4346"/>
                    <a:pt x="19405" y="4441"/>
                    <a:pt x="18915" y="5584"/>
                  </a:cubicBezTo>
                  <a:cubicBezTo>
                    <a:pt x="18915" y="5583"/>
                    <a:pt x="18915" y="5583"/>
                    <a:pt x="18915" y="5583"/>
                  </a:cubicBezTo>
                  <a:lnTo>
                    <a:pt x="18915" y="5583"/>
                  </a:lnTo>
                  <a:cubicBezTo>
                    <a:pt x="18901" y="5583"/>
                    <a:pt x="17691" y="7559"/>
                    <a:pt x="17128" y="7559"/>
                  </a:cubicBezTo>
                  <a:cubicBezTo>
                    <a:pt x="17058" y="7559"/>
                    <a:pt x="16998" y="7528"/>
                    <a:pt x="16951" y="7458"/>
                  </a:cubicBezTo>
                  <a:cubicBezTo>
                    <a:pt x="16564" y="6881"/>
                    <a:pt x="15886" y="5888"/>
                    <a:pt x="15083" y="5888"/>
                  </a:cubicBezTo>
                  <a:cubicBezTo>
                    <a:pt x="14015" y="5888"/>
                    <a:pt x="13646" y="7640"/>
                    <a:pt x="12237" y="7640"/>
                  </a:cubicBezTo>
                  <a:cubicBezTo>
                    <a:pt x="12021" y="7640"/>
                    <a:pt x="11327" y="8376"/>
                    <a:pt x="11362" y="8376"/>
                  </a:cubicBezTo>
                  <a:cubicBezTo>
                    <a:pt x="11369" y="8376"/>
                    <a:pt x="11398" y="8353"/>
                    <a:pt x="11457" y="8298"/>
                  </a:cubicBezTo>
                  <a:lnTo>
                    <a:pt x="11457" y="8298"/>
                  </a:lnTo>
                  <a:cubicBezTo>
                    <a:pt x="10118" y="9540"/>
                    <a:pt x="9295" y="9947"/>
                    <a:pt x="7416" y="10074"/>
                  </a:cubicBezTo>
                  <a:cubicBezTo>
                    <a:pt x="7326" y="10079"/>
                    <a:pt x="7237" y="10166"/>
                    <a:pt x="7271" y="10261"/>
                  </a:cubicBezTo>
                  <a:cubicBezTo>
                    <a:pt x="7571" y="11096"/>
                    <a:pt x="7938" y="11598"/>
                    <a:pt x="8533" y="12251"/>
                  </a:cubicBezTo>
                  <a:cubicBezTo>
                    <a:pt x="9338" y="13128"/>
                    <a:pt x="9535" y="13841"/>
                    <a:pt x="9379" y="14534"/>
                  </a:cubicBezTo>
                  <a:cubicBezTo>
                    <a:pt x="9342" y="14477"/>
                    <a:pt x="9284" y="14434"/>
                    <a:pt x="9223" y="14434"/>
                  </a:cubicBezTo>
                  <a:cubicBezTo>
                    <a:pt x="9183" y="14434"/>
                    <a:pt x="9141" y="14453"/>
                    <a:pt x="9104" y="14499"/>
                  </a:cubicBezTo>
                  <a:cubicBezTo>
                    <a:pt x="8516" y="15233"/>
                    <a:pt x="7973" y="16001"/>
                    <a:pt x="7427" y="16763"/>
                  </a:cubicBezTo>
                  <a:cubicBezTo>
                    <a:pt x="8019" y="15738"/>
                    <a:pt x="8605" y="14710"/>
                    <a:pt x="9087" y="13625"/>
                  </a:cubicBezTo>
                  <a:cubicBezTo>
                    <a:pt x="9147" y="13489"/>
                    <a:pt x="9043" y="13340"/>
                    <a:pt x="8921" y="13340"/>
                  </a:cubicBezTo>
                  <a:cubicBezTo>
                    <a:pt x="8879" y="13340"/>
                    <a:pt x="8835" y="13357"/>
                    <a:pt x="8796" y="13400"/>
                  </a:cubicBezTo>
                  <a:cubicBezTo>
                    <a:pt x="8074" y="14144"/>
                    <a:pt x="7404" y="14921"/>
                    <a:pt x="6749" y="15724"/>
                  </a:cubicBezTo>
                  <a:cubicBezTo>
                    <a:pt x="6748" y="15724"/>
                    <a:pt x="6748" y="15724"/>
                    <a:pt x="6747" y="15724"/>
                  </a:cubicBezTo>
                  <a:lnTo>
                    <a:pt x="6747" y="15724"/>
                  </a:lnTo>
                  <a:cubicBezTo>
                    <a:pt x="7295" y="14850"/>
                    <a:pt x="7803" y="13953"/>
                    <a:pt x="8152" y="12946"/>
                  </a:cubicBezTo>
                  <a:cubicBezTo>
                    <a:pt x="8197" y="12818"/>
                    <a:pt x="8089" y="12732"/>
                    <a:pt x="7979" y="12732"/>
                  </a:cubicBezTo>
                  <a:cubicBezTo>
                    <a:pt x="7934" y="12732"/>
                    <a:pt x="7890" y="12745"/>
                    <a:pt x="7854" y="12776"/>
                  </a:cubicBezTo>
                  <a:cubicBezTo>
                    <a:pt x="7566" y="13027"/>
                    <a:pt x="7291" y="13296"/>
                    <a:pt x="7032" y="13579"/>
                  </a:cubicBezTo>
                  <a:cubicBezTo>
                    <a:pt x="7300" y="13076"/>
                    <a:pt x="7514" y="12545"/>
                    <a:pt x="7670" y="11999"/>
                  </a:cubicBezTo>
                  <a:cubicBezTo>
                    <a:pt x="7703" y="11881"/>
                    <a:pt x="7608" y="11793"/>
                    <a:pt x="7507" y="11793"/>
                  </a:cubicBezTo>
                  <a:cubicBezTo>
                    <a:pt x="7467" y="11793"/>
                    <a:pt x="7427" y="11807"/>
                    <a:pt x="7392" y="11838"/>
                  </a:cubicBezTo>
                  <a:cubicBezTo>
                    <a:pt x="6059" y="13079"/>
                    <a:pt x="4918" y="14474"/>
                    <a:pt x="3810" y="15917"/>
                  </a:cubicBezTo>
                  <a:cubicBezTo>
                    <a:pt x="3082" y="16864"/>
                    <a:pt x="2369" y="17820"/>
                    <a:pt x="1621" y="18752"/>
                  </a:cubicBezTo>
                  <a:cubicBezTo>
                    <a:pt x="1367" y="19061"/>
                    <a:pt x="1110" y="19367"/>
                    <a:pt x="848" y="19667"/>
                  </a:cubicBezTo>
                  <a:cubicBezTo>
                    <a:pt x="822" y="19699"/>
                    <a:pt x="403" y="20327"/>
                    <a:pt x="393" y="20327"/>
                  </a:cubicBezTo>
                  <a:cubicBezTo>
                    <a:pt x="389" y="20327"/>
                    <a:pt x="443" y="20239"/>
                    <a:pt x="596" y="19999"/>
                  </a:cubicBezTo>
                  <a:cubicBezTo>
                    <a:pt x="605" y="19984"/>
                    <a:pt x="591" y="19967"/>
                    <a:pt x="577" y="19967"/>
                  </a:cubicBezTo>
                  <a:cubicBezTo>
                    <a:pt x="573" y="19967"/>
                    <a:pt x="568" y="19969"/>
                    <a:pt x="565" y="19973"/>
                  </a:cubicBezTo>
                  <a:cubicBezTo>
                    <a:pt x="391" y="20170"/>
                    <a:pt x="221" y="20366"/>
                    <a:pt x="51" y="20565"/>
                  </a:cubicBezTo>
                  <a:cubicBezTo>
                    <a:pt x="0" y="20622"/>
                    <a:pt x="47" y="20696"/>
                    <a:pt x="104" y="20696"/>
                  </a:cubicBezTo>
                  <a:cubicBezTo>
                    <a:pt x="122" y="20696"/>
                    <a:pt x="140" y="20689"/>
                    <a:pt x="158" y="20672"/>
                  </a:cubicBezTo>
                  <a:cubicBezTo>
                    <a:pt x="2199" y="18743"/>
                    <a:pt x="3743" y="16359"/>
                    <a:pt x="5542" y="14217"/>
                  </a:cubicBezTo>
                  <a:cubicBezTo>
                    <a:pt x="5926" y="13758"/>
                    <a:pt x="6339" y="13324"/>
                    <a:pt x="6754" y="12891"/>
                  </a:cubicBezTo>
                  <a:cubicBezTo>
                    <a:pt x="7023" y="12614"/>
                    <a:pt x="7161" y="12504"/>
                    <a:pt x="7213" y="12504"/>
                  </a:cubicBezTo>
                  <a:cubicBezTo>
                    <a:pt x="7380" y="12504"/>
                    <a:pt x="6651" y="13639"/>
                    <a:pt x="6477" y="13945"/>
                  </a:cubicBezTo>
                  <a:cubicBezTo>
                    <a:pt x="6067" y="14664"/>
                    <a:pt x="5556" y="15322"/>
                    <a:pt x="5034" y="15975"/>
                  </a:cubicBezTo>
                  <a:cubicBezTo>
                    <a:pt x="4569" y="16431"/>
                    <a:pt x="4370" y="16685"/>
                    <a:pt x="4430" y="16734"/>
                  </a:cubicBezTo>
                  <a:cubicBezTo>
                    <a:pt x="4303" y="16896"/>
                    <a:pt x="4173" y="17060"/>
                    <a:pt x="4049" y="17222"/>
                  </a:cubicBezTo>
                  <a:cubicBezTo>
                    <a:pt x="3962" y="17339"/>
                    <a:pt x="4088" y="17481"/>
                    <a:pt x="4209" y="17481"/>
                  </a:cubicBezTo>
                  <a:cubicBezTo>
                    <a:pt x="4248" y="17481"/>
                    <a:pt x="4287" y="17466"/>
                    <a:pt x="4318" y="17430"/>
                  </a:cubicBezTo>
                  <a:cubicBezTo>
                    <a:pt x="5459" y="16095"/>
                    <a:pt x="6422" y="14616"/>
                    <a:pt x="7681" y="13382"/>
                  </a:cubicBezTo>
                  <a:lnTo>
                    <a:pt x="7681" y="13382"/>
                  </a:lnTo>
                  <a:cubicBezTo>
                    <a:pt x="7096" y="13959"/>
                    <a:pt x="6721" y="15160"/>
                    <a:pt x="6267" y="15865"/>
                  </a:cubicBezTo>
                  <a:cubicBezTo>
                    <a:pt x="5735" y="16685"/>
                    <a:pt x="5175" y="17485"/>
                    <a:pt x="4670" y="18319"/>
                  </a:cubicBezTo>
                  <a:cubicBezTo>
                    <a:pt x="4590" y="18449"/>
                    <a:pt x="4715" y="18599"/>
                    <a:pt x="4840" y="18599"/>
                  </a:cubicBezTo>
                  <a:cubicBezTo>
                    <a:pt x="4882" y="18599"/>
                    <a:pt x="4925" y="18582"/>
                    <a:pt x="4959" y="18541"/>
                  </a:cubicBezTo>
                  <a:cubicBezTo>
                    <a:pt x="6027" y="17222"/>
                    <a:pt x="7060" y="15877"/>
                    <a:pt x="8186" y="14606"/>
                  </a:cubicBezTo>
                  <a:lnTo>
                    <a:pt x="8186" y="14606"/>
                  </a:lnTo>
                  <a:cubicBezTo>
                    <a:pt x="7424" y="16076"/>
                    <a:pt x="6532" y="17473"/>
                    <a:pt x="5767" y="18945"/>
                  </a:cubicBezTo>
                  <a:cubicBezTo>
                    <a:pt x="5696" y="19081"/>
                    <a:pt x="5815" y="19237"/>
                    <a:pt x="5940" y="19237"/>
                  </a:cubicBezTo>
                  <a:cubicBezTo>
                    <a:pt x="5984" y="19237"/>
                    <a:pt x="6027" y="19218"/>
                    <a:pt x="6064" y="19174"/>
                  </a:cubicBezTo>
                  <a:cubicBezTo>
                    <a:pt x="7208" y="17820"/>
                    <a:pt x="8158" y="16324"/>
                    <a:pt x="9249" y="14930"/>
                  </a:cubicBezTo>
                  <a:lnTo>
                    <a:pt x="9249" y="14930"/>
                  </a:lnTo>
                  <a:cubicBezTo>
                    <a:pt x="9012" y="15513"/>
                    <a:pt x="8567" y="16102"/>
                    <a:pt x="8056" y="16783"/>
                  </a:cubicBezTo>
                  <a:cubicBezTo>
                    <a:pt x="8050" y="16793"/>
                    <a:pt x="8060" y="16804"/>
                    <a:pt x="8069" y="16804"/>
                  </a:cubicBezTo>
                  <a:cubicBezTo>
                    <a:pt x="8073" y="16804"/>
                    <a:pt x="8077" y="16802"/>
                    <a:pt x="8080" y="16798"/>
                  </a:cubicBezTo>
                  <a:cubicBezTo>
                    <a:pt x="8449" y="16313"/>
                    <a:pt x="10158" y="14702"/>
                    <a:pt x="9893" y="13925"/>
                  </a:cubicBezTo>
                  <a:cubicBezTo>
                    <a:pt x="9474" y="12698"/>
                    <a:pt x="6985" y="10608"/>
                    <a:pt x="8960" y="10244"/>
                  </a:cubicBezTo>
                  <a:cubicBezTo>
                    <a:pt x="10864" y="9889"/>
                    <a:pt x="11629" y="7984"/>
                    <a:pt x="13540" y="7984"/>
                  </a:cubicBezTo>
                  <a:cubicBezTo>
                    <a:pt x="13542" y="7984"/>
                    <a:pt x="13543" y="7984"/>
                    <a:pt x="13545" y="7984"/>
                  </a:cubicBezTo>
                  <a:cubicBezTo>
                    <a:pt x="13712" y="7984"/>
                    <a:pt x="14112" y="7559"/>
                    <a:pt x="14099" y="7559"/>
                  </a:cubicBezTo>
                  <a:lnTo>
                    <a:pt x="14099" y="7559"/>
                  </a:lnTo>
                  <a:cubicBezTo>
                    <a:pt x="14098" y="7559"/>
                    <a:pt x="14095" y="7561"/>
                    <a:pt x="14090" y="7565"/>
                  </a:cubicBezTo>
                  <a:cubicBezTo>
                    <a:pt x="14490" y="7222"/>
                    <a:pt x="15202" y="6670"/>
                    <a:pt x="15781" y="6670"/>
                  </a:cubicBezTo>
                  <a:cubicBezTo>
                    <a:pt x="16197" y="6670"/>
                    <a:pt x="16545" y="6955"/>
                    <a:pt x="16657" y="7810"/>
                  </a:cubicBezTo>
                  <a:cubicBezTo>
                    <a:pt x="16670" y="7907"/>
                    <a:pt x="16742" y="7985"/>
                    <a:pt x="16830" y="7985"/>
                  </a:cubicBezTo>
                  <a:cubicBezTo>
                    <a:pt x="16858" y="7985"/>
                    <a:pt x="16887" y="7978"/>
                    <a:pt x="16917" y="7960"/>
                  </a:cubicBezTo>
                  <a:cubicBezTo>
                    <a:pt x="18320" y="7169"/>
                    <a:pt x="18972" y="6315"/>
                    <a:pt x="19610" y="4831"/>
                  </a:cubicBezTo>
                  <a:cubicBezTo>
                    <a:pt x="19656" y="4741"/>
                    <a:pt x="19633" y="4597"/>
                    <a:pt x="19512" y="4577"/>
                  </a:cubicBezTo>
                  <a:cubicBezTo>
                    <a:pt x="17610" y="4251"/>
                    <a:pt x="16429" y="4089"/>
                    <a:pt x="18138" y="2158"/>
                  </a:cubicBezTo>
                  <a:cubicBezTo>
                    <a:pt x="18715" y="1508"/>
                    <a:pt x="19117" y="1011"/>
                    <a:pt x="19382" y="183"/>
                  </a:cubicBezTo>
                  <a:cubicBezTo>
                    <a:pt x="19415" y="82"/>
                    <a:pt x="19319" y="1"/>
                    <a:pt x="192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9" name="Google Shape;7802;p68">
              <a:extLst>
                <a:ext uri="{FF2B5EF4-FFF2-40B4-BE49-F238E27FC236}">
                  <a16:creationId xmlns:a16="http://schemas.microsoft.com/office/drawing/2014/main" id="{0918E88C-259D-34EC-8464-14811AEFB778}"/>
                </a:ext>
              </a:extLst>
            </p:cNvPr>
            <p:cNvSpPr/>
            <p:nvPr/>
          </p:nvSpPr>
          <p:spPr>
            <a:xfrm>
              <a:off x="5996400" y="2979625"/>
              <a:ext cx="227725" cy="171275"/>
            </a:xfrm>
            <a:custGeom>
              <a:avLst/>
              <a:gdLst/>
              <a:ahLst/>
              <a:cxnLst/>
              <a:rect l="l" t="t" r="r" b="b"/>
              <a:pathLst>
                <a:path w="9109" h="6851" extrusionOk="0">
                  <a:moveTo>
                    <a:pt x="4161" y="1"/>
                  </a:moveTo>
                  <a:cubicBezTo>
                    <a:pt x="3709" y="1"/>
                    <a:pt x="3360" y="207"/>
                    <a:pt x="3020" y="624"/>
                  </a:cubicBezTo>
                  <a:cubicBezTo>
                    <a:pt x="2122" y="1730"/>
                    <a:pt x="1934" y="3159"/>
                    <a:pt x="358" y="3581"/>
                  </a:cubicBezTo>
                  <a:cubicBezTo>
                    <a:pt x="254" y="3610"/>
                    <a:pt x="222" y="3722"/>
                    <a:pt x="266" y="3812"/>
                  </a:cubicBezTo>
                  <a:cubicBezTo>
                    <a:pt x="797" y="4972"/>
                    <a:pt x="1588" y="6274"/>
                    <a:pt x="2783" y="6846"/>
                  </a:cubicBezTo>
                  <a:cubicBezTo>
                    <a:pt x="2790" y="6849"/>
                    <a:pt x="2797" y="6851"/>
                    <a:pt x="2805" y="6851"/>
                  </a:cubicBezTo>
                  <a:cubicBezTo>
                    <a:pt x="2848" y="6851"/>
                    <a:pt x="2889" y="6797"/>
                    <a:pt x="2847" y="6762"/>
                  </a:cubicBezTo>
                  <a:cubicBezTo>
                    <a:pt x="2298" y="6338"/>
                    <a:pt x="0" y="4115"/>
                    <a:pt x="1065" y="3682"/>
                  </a:cubicBezTo>
                  <a:cubicBezTo>
                    <a:pt x="1761" y="3399"/>
                    <a:pt x="2212" y="2665"/>
                    <a:pt x="2575" y="2048"/>
                  </a:cubicBezTo>
                  <a:cubicBezTo>
                    <a:pt x="2755" y="1740"/>
                    <a:pt x="3571" y="215"/>
                    <a:pt x="4146" y="215"/>
                  </a:cubicBezTo>
                  <a:cubicBezTo>
                    <a:pt x="4272" y="215"/>
                    <a:pt x="4387" y="288"/>
                    <a:pt x="4481" y="466"/>
                  </a:cubicBezTo>
                  <a:cubicBezTo>
                    <a:pt x="4767" y="997"/>
                    <a:pt x="5133" y="1496"/>
                    <a:pt x="5485" y="1984"/>
                  </a:cubicBezTo>
                  <a:cubicBezTo>
                    <a:pt x="6066" y="2792"/>
                    <a:pt x="6972" y="4276"/>
                    <a:pt x="8061" y="4424"/>
                  </a:cubicBezTo>
                  <a:cubicBezTo>
                    <a:pt x="8096" y="4429"/>
                    <a:pt x="8131" y="4431"/>
                    <a:pt x="8163" y="4431"/>
                  </a:cubicBezTo>
                  <a:cubicBezTo>
                    <a:pt x="9108" y="4431"/>
                    <a:pt x="8736" y="2396"/>
                    <a:pt x="8641" y="1944"/>
                  </a:cubicBezTo>
                  <a:cubicBezTo>
                    <a:pt x="8627" y="1875"/>
                    <a:pt x="8568" y="1843"/>
                    <a:pt x="8509" y="1843"/>
                  </a:cubicBezTo>
                  <a:cubicBezTo>
                    <a:pt x="8434" y="1843"/>
                    <a:pt x="8357" y="1893"/>
                    <a:pt x="8364" y="1981"/>
                  </a:cubicBezTo>
                  <a:cubicBezTo>
                    <a:pt x="8385" y="2350"/>
                    <a:pt x="8673" y="4050"/>
                    <a:pt x="8055" y="4050"/>
                  </a:cubicBezTo>
                  <a:cubicBezTo>
                    <a:pt x="7990" y="4050"/>
                    <a:pt x="7916" y="4031"/>
                    <a:pt x="7830" y="3991"/>
                  </a:cubicBezTo>
                  <a:cubicBezTo>
                    <a:pt x="7307" y="3742"/>
                    <a:pt x="6880" y="3179"/>
                    <a:pt x="6513" y="2749"/>
                  </a:cubicBezTo>
                  <a:cubicBezTo>
                    <a:pt x="5942" y="2079"/>
                    <a:pt x="4983" y="1060"/>
                    <a:pt x="4729" y="183"/>
                  </a:cubicBezTo>
                  <a:cubicBezTo>
                    <a:pt x="4712" y="122"/>
                    <a:pt x="4665" y="76"/>
                    <a:pt x="4608" y="58"/>
                  </a:cubicBezTo>
                  <a:cubicBezTo>
                    <a:pt x="4447" y="20"/>
                    <a:pt x="4299" y="1"/>
                    <a:pt x="41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0" name="Google Shape;7803;p68">
              <a:extLst>
                <a:ext uri="{FF2B5EF4-FFF2-40B4-BE49-F238E27FC236}">
                  <a16:creationId xmlns:a16="http://schemas.microsoft.com/office/drawing/2014/main" id="{CA15C0F7-A917-0880-2D13-06CBFABD9848}"/>
                </a:ext>
              </a:extLst>
            </p:cNvPr>
            <p:cNvSpPr/>
            <p:nvPr/>
          </p:nvSpPr>
          <p:spPr>
            <a:xfrm>
              <a:off x="6186125" y="2701725"/>
              <a:ext cx="225450" cy="340000"/>
            </a:xfrm>
            <a:custGeom>
              <a:avLst/>
              <a:gdLst/>
              <a:ahLst/>
              <a:cxnLst/>
              <a:rect l="l" t="t" r="r" b="b"/>
              <a:pathLst>
                <a:path w="9018" h="13600" extrusionOk="0">
                  <a:moveTo>
                    <a:pt x="8802" y="1"/>
                  </a:moveTo>
                  <a:cubicBezTo>
                    <a:pt x="8731" y="1"/>
                    <a:pt x="8659" y="39"/>
                    <a:pt x="8630" y="126"/>
                  </a:cubicBezTo>
                  <a:cubicBezTo>
                    <a:pt x="7501" y="3530"/>
                    <a:pt x="4773" y="6177"/>
                    <a:pt x="1791" y="8088"/>
                  </a:cubicBezTo>
                  <a:cubicBezTo>
                    <a:pt x="1" y="9234"/>
                    <a:pt x="1369" y="12104"/>
                    <a:pt x="215" y="13490"/>
                  </a:cubicBezTo>
                  <a:cubicBezTo>
                    <a:pt x="175" y="13538"/>
                    <a:pt x="214" y="13600"/>
                    <a:pt x="261" y="13600"/>
                  </a:cubicBezTo>
                  <a:cubicBezTo>
                    <a:pt x="275" y="13600"/>
                    <a:pt x="290" y="13594"/>
                    <a:pt x="304" y="13579"/>
                  </a:cubicBezTo>
                  <a:cubicBezTo>
                    <a:pt x="1006" y="12840"/>
                    <a:pt x="1087" y="12430"/>
                    <a:pt x="977" y="11379"/>
                  </a:cubicBezTo>
                  <a:cubicBezTo>
                    <a:pt x="755" y="9191"/>
                    <a:pt x="1912" y="8692"/>
                    <a:pt x="3229" y="7525"/>
                  </a:cubicBezTo>
                  <a:cubicBezTo>
                    <a:pt x="5723" y="5311"/>
                    <a:pt x="7894" y="3469"/>
                    <a:pt x="8974" y="221"/>
                  </a:cubicBezTo>
                  <a:cubicBezTo>
                    <a:pt x="9017" y="87"/>
                    <a:pt x="8910" y="1"/>
                    <a:pt x="88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1" name="Google Shape;7804;p68">
              <a:extLst>
                <a:ext uri="{FF2B5EF4-FFF2-40B4-BE49-F238E27FC236}">
                  <a16:creationId xmlns:a16="http://schemas.microsoft.com/office/drawing/2014/main" id="{503B57E3-EFB7-5EB7-C345-61D903CD293D}"/>
                </a:ext>
              </a:extLst>
            </p:cNvPr>
            <p:cNvSpPr/>
            <p:nvPr/>
          </p:nvSpPr>
          <p:spPr>
            <a:xfrm>
              <a:off x="6187425" y="2719500"/>
              <a:ext cx="405000" cy="468050"/>
            </a:xfrm>
            <a:custGeom>
              <a:avLst/>
              <a:gdLst/>
              <a:ahLst/>
              <a:cxnLst/>
              <a:rect l="l" t="t" r="r" b="b"/>
              <a:pathLst>
                <a:path w="16200" h="18722" extrusionOk="0">
                  <a:moveTo>
                    <a:pt x="9192" y="0"/>
                  </a:moveTo>
                  <a:cubicBezTo>
                    <a:pt x="9126" y="0"/>
                    <a:pt x="9058" y="44"/>
                    <a:pt x="9066" y="119"/>
                  </a:cubicBezTo>
                  <a:cubicBezTo>
                    <a:pt x="9355" y="2894"/>
                    <a:pt x="7559" y="5362"/>
                    <a:pt x="6820" y="7955"/>
                  </a:cubicBezTo>
                  <a:cubicBezTo>
                    <a:pt x="6739" y="8232"/>
                    <a:pt x="6797" y="8552"/>
                    <a:pt x="6875" y="8827"/>
                  </a:cubicBezTo>
                  <a:cubicBezTo>
                    <a:pt x="7516" y="11055"/>
                    <a:pt x="5657" y="12161"/>
                    <a:pt x="4190" y="13007"/>
                  </a:cubicBezTo>
                  <a:cubicBezTo>
                    <a:pt x="1725" y="14427"/>
                    <a:pt x="310" y="15553"/>
                    <a:pt x="13" y="18521"/>
                  </a:cubicBezTo>
                  <a:cubicBezTo>
                    <a:pt x="1" y="18628"/>
                    <a:pt x="111" y="18709"/>
                    <a:pt x="206" y="18715"/>
                  </a:cubicBezTo>
                  <a:cubicBezTo>
                    <a:pt x="277" y="18719"/>
                    <a:pt x="349" y="18721"/>
                    <a:pt x="420" y="18721"/>
                  </a:cubicBezTo>
                  <a:cubicBezTo>
                    <a:pt x="3416" y="18721"/>
                    <a:pt x="6998" y="15027"/>
                    <a:pt x="9020" y="13183"/>
                  </a:cubicBezTo>
                  <a:cubicBezTo>
                    <a:pt x="10544" y="11789"/>
                    <a:pt x="10908" y="10504"/>
                    <a:pt x="11379" y="8454"/>
                  </a:cubicBezTo>
                  <a:cubicBezTo>
                    <a:pt x="12046" y="5558"/>
                    <a:pt x="15256" y="5195"/>
                    <a:pt x="16154" y="2576"/>
                  </a:cubicBezTo>
                  <a:cubicBezTo>
                    <a:pt x="16199" y="2444"/>
                    <a:pt x="16090" y="2356"/>
                    <a:pt x="15979" y="2356"/>
                  </a:cubicBezTo>
                  <a:cubicBezTo>
                    <a:pt x="15907" y="2356"/>
                    <a:pt x="15834" y="2394"/>
                    <a:pt x="15804" y="2481"/>
                  </a:cubicBezTo>
                  <a:cubicBezTo>
                    <a:pt x="14930" y="4970"/>
                    <a:pt x="12871" y="4565"/>
                    <a:pt x="11875" y="6378"/>
                  </a:cubicBezTo>
                  <a:cubicBezTo>
                    <a:pt x="10784" y="8359"/>
                    <a:pt x="10842" y="10770"/>
                    <a:pt x="9216" y="12461"/>
                  </a:cubicBezTo>
                  <a:cubicBezTo>
                    <a:pt x="7972" y="13758"/>
                    <a:pt x="6494" y="14863"/>
                    <a:pt x="5053" y="15920"/>
                  </a:cubicBezTo>
                  <a:cubicBezTo>
                    <a:pt x="4445" y="16366"/>
                    <a:pt x="2233" y="18074"/>
                    <a:pt x="1173" y="18074"/>
                  </a:cubicBezTo>
                  <a:cubicBezTo>
                    <a:pt x="703" y="18074"/>
                    <a:pt x="460" y="17737"/>
                    <a:pt x="685" y="16803"/>
                  </a:cubicBezTo>
                  <a:cubicBezTo>
                    <a:pt x="1418" y="13769"/>
                    <a:pt x="5873" y="13186"/>
                    <a:pt x="7380" y="10513"/>
                  </a:cubicBezTo>
                  <a:cubicBezTo>
                    <a:pt x="8393" y="8714"/>
                    <a:pt x="7906" y="5836"/>
                    <a:pt x="8847" y="3734"/>
                  </a:cubicBezTo>
                  <a:cubicBezTo>
                    <a:pt x="9424" y="2446"/>
                    <a:pt x="9528" y="1479"/>
                    <a:pt x="9303" y="88"/>
                  </a:cubicBezTo>
                  <a:cubicBezTo>
                    <a:pt x="9294" y="28"/>
                    <a:pt x="9244" y="0"/>
                    <a:pt x="9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2" name="Google Shape;7805;p68">
              <a:extLst>
                <a:ext uri="{FF2B5EF4-FFF2-40B4-BE49-F238E27FC236}">
                  <a16:creationId xmlns:a16="http://schemas.microsoft.com/office/drawing/2014/main" id="{F44AD78D-B18C-8A27-F753-EE19C2BA1E27}"/>
                </a:ext>
              </a:extLst>
            </p:cNvPr>
            <p:cNvSpPr/>
            <p:nvPr/>
          </p:nvSpPr>
          <p:spPr>
            <a:xfrm>
              <a:off x="6328025" y="2219625"/>
              <a:ext cx="575775" cy="590850"/>
            </a:xfrm>
            <a:custGeom>
              <a:avLst/>
              <a:gdLst/>
              <a:ahLst/>
              <a:cxnLst/>
              <a:rect l="l" t="t" r="r" b="b"/>
              <a:pathLst>
                <a:path w="23031" h="23634" extrusionOk="0">
                  <a:moveTo>
                    <a:pt x="22854" y="0"/>
                  </a:moveTo>
                  <a:cubicBezTo>
                    <a:pt x="22850" y="0"/>
                    <a:pt x="22847" y="0"/>
                    <a:pt x="22843" y="1"/>
                  </a:cubicBezTo>
                  <a:cubicBezTo>
                    <a:pt x="21490" y="130"/>
                    <a:pt x="20759" y="1531"/>
                    <a:pt x="19663" y="1531"/>
                  </a:cubicBezTo>
                  <a:cubicBezTo>
                    <a:pt x="19287" y="1531"/>
                    <a:pt x="18869" y="1366"/>
                    <a:pt x="18368" y="930"/>
                  </a:cubicBezTo>
                  <a:cubicBezTo>
                    <a:pt x="18331" y="899"/>
                    <a:pt x="18282" y="877"/>
                    <a:pt x="18234" y="877"/>
                  </a:cubicBezTo>
                  <a:cubicBezTo>
                    <a:pt x="18206" y="877"/>
                    <a:pt x="18179" y="884"/>
                    <a:pt x="18154" y="901"/>
                  </a:cubicBezTo>
                  <a:cubicBezTo>
                    <a:pt x="16208" y="2299"/>
                    <a:pt x="15426" y="5639"/>
                    <a:pt x="12864" y="5639"/>
                  </a:cubicBezTo>
                  <a:cubicBezTo>
                    <a:pt x="12326" y="5639"/>
                    <a:pt x="11709" y="5492"/>
                    <a:pt x="10986" y="5148"/>
                  </a:cubicBezTo>
                  <a:cubicBezTo>
                    <a:pt x="10473" y="4904"/>
                    <a:pt x="9883" y="4794"/>
                    <a:pt x="9287" y="4794"/>
                  </a:cubicBezTo>
                  <a:cubicBezTo>
                    <a:pt x="8579" y="4794"/>
                    <a:pt x="7861" y="4949"/>
                    <a:pt x="7253" y="5217"/>
                  </a:cubicBezTo>
                  <a:cubicBezTo>
                    <a:pt x="6032" y="5754"/>
                    <a:pt x="1" y="9268"/>
                    <a:pt x="2048" y="11603"/>
                  </a:cubicBezTo>
                  <a:cubicBezTo>
                    <a:pt x="3500" y="13264"/>
                    <a:pt x="6950" y="12536"/>
                    <a:pt x="7322" y="15423"/>
                  </a:cubicBezTo>
                  <a:cubicBezTo>
                    <a:pt x="7579" y="17427"/>
                    <a:pt x="6525" y="19909"/>
                    <a:pt x="6603" y="22008"/>
                  </a:cubicBezTo>
                  <a:cubicBezTo>
                    <a:pt x="6649" y="23211"/>
                    <a:pt x="7077" y="23633"/>
                    <a:pt x="7646" y="23633"/>
                  </a:cubicBezTo>
                  <a:cubicBezTo>
                    <a:pt x="8439" y="23633"/>
                    <a:pt x="9507" y="22812"/>
                    <a:pt x="10195" y="22144"/>
                  </a:cubicBezTo>
                  <a:cubicBezTo>
                    <a:pt x="10256" y="22085"/>
                    <a:pt x="10201" y="22008"/>
                    <a:pt x="10135" y="22008"/>
                  </a:cubicBezTo>
                  <a:cubicBezTo>
                    <a:pt x="10117" y="22008"/>
                    <a:pt x="10097" y="22014"/>
                    <a:pt x="10079" y="22028"/>
                  </a:cubicBezTo>
                  <a:cubicBezTo>
                    <a:pt x="9209" y="22752"/>
                    <a:pt x="8568" y="23055"/>
                    <a:pt x="8103" y="23055"/>
                  </a:cubicBezTo>
                  <a:cubicBezTo>
                    <a:pt x="5994" y="23055"/>
                    <a:pt x="7520" y="16814"/>
                    <a:pt x="7669" y="15423"/>
                  </a:cubicBezTo>
                  <a:cubicBezTo>
                    <a:pt x="7813" y="14057"/>
                    <a:pt x="6147" y="13113"/>
                    <a:pt x="5154" y="12594"/>
                  </a:cubicBezTo>
                  <a:cubicBezTo>
                    <a:pt x="4138" y="12065"/>
                    <a:pt x="1961" y="12319"/>
                    <a:pt x="2377" y="10125"/>
                  </a:cubicBezTo>
                  <a:cubicBezTo>
                    <a:pt x="2917" y="7273"/>
                    <a:pt x="6416" y="5350"/>
                    <a:pt x="9345" y="5350"/>
                  </a:cubicBezTo>
                  <a:cubicBezTo>
                    <a:pt x="10143" y="5350"/>
                    <a:pt x="10898" y="5492"/>
                    <a:pt x="11540" y="5798"/>
                  </a:cubicBezTo>
                  <a:cubicBezTo>
                    <a:pt x="12185" y="6105"/>
                    <a:pt x="12733" y="6258"/>
                    <a:pt x="13243" y="6258"/>
                  </a:cubicBezTo>
                  <a:cubicBezTo>
                    <a:pt x="14041" y="6258"/>
                    <a:pt x="14745" y="5882"/>
                    <a:pt x="15576" y="5134"/>
                  </a:cubicBezTo>
                  <a:cubicBezTo>
                    <a:pt x="17094" y="3768"/>
                    <a:pt x="16916" y="1685"/>
                    <a:pt x="18517" y="1685"/>
                  </a:cubicBezTo>
                  <a:cubicBezTo>
                    <a:pt x="18836" y="1685"/>
                    <a:pt x="19227" y="1768"/>
                    <a:pt x="19716" y="1956"/>
                  </a:cubicBezTo>
                  <a:lnTo>
                    <a:pt x="19716" y="1956"/>
                  </a:lnTo>
                  <a:cubicBezTo>
                    <a:pt x="19716" y="1956"/>
                    <a:pt x="19716" y="1956"/>
                    <a:pt x="19716" y="1956"/>
                  </a:cubicBezTo>
                  <a:lnTo>
                    <a:pt x="19716" y="1956"/>
                  </a:lnTo>
                  <a:cubicBezTo>
                    <a:pt x="19716" y="1956"/>
                    <a:pt x="19722" y="1958"/>
                    <a:pt x="19736" y="1964"/>
                  </a:cubicBezTo>
                  <a:cubicBezTo>
                    <a:pt x="19730" y="1961"/>
                    <a:pt x="19723" y="1959"/>
                    <a:pt x="19716" y="1956"/>
                  </a:cubicBezTo>
                  <a:lnTo>
                    <a:pt x="19716" y="1956"/>
                  </a:lnTo>
                  <a:cubicBezTo>
                    <a:pt x="19723" y="1957"/>
                    <a:pt x="20154" y="2108"/>
                    <a:pt x="20398" y="2108"/>
                  </a:cubicBezTo>
                  <a:cubicBezTo>
                    <a:pt x="20449" y="2108"/>
                    <a:pt x="20493" y="2101"/>
                    <a:pt x="20522" y="2085"/>
                  </a:cubicBezTo>
                  <a:cubicBezTo>
                    <a:pt x="20715" y="2004"/>
                    <a:pt x="20897" y="1897"/>
                    <a:pt x="21062" y="1767"/>
                  </a:cubicBezTo>
                  <a:cubicBezTo>
                    <a:pt x="21070" y="1756"/>
                    <a:pt x="21079" y="1744"/>
                    <a:pt x="21088" y="1733"/>
                  </a:cubicBezTo>
                  <a:cubicBezTo>
                    <a:pt x="21282" y="1374"/>
                    <a:pt x="21414" y="1194"/>
                    <a:pt x="21484" y="1194"/>
                  </a:cubicBezTo>
                  <a:cubicBezTo>
                    <a:pt x="21615" y="1194"/>
                    <a:pt x="21534" y="1811"/>
                    <a:pt x="21243" y="3044"/>
                  </a:cubicBezTo>
                  <a:cubicBezTo>
                    <a:pt x="19465" y="5064"/>
                    <a:pt x="16985" y="6208"/>
                    <a:pt x="15412" y="8465"/>
                  </a:cubicBezTo>
                  <a:cubicBezTo>
                    <a:pt x="13371" y="11396"/>
                    <a:pt x="15432" y="16101"/>
                    <a:pt x="14127" y="19410"/>
                  </a:cubicBezTo>
                  <a:cubicBezTo>
                    <a:pt x="14076" y="19539"/>
                    <a:pt x="14182" y="19623"/>
                    <a:pt x="14292" y="19623"/>
                  </a:cubicBezTo>
                  <a:cubicBezTo>
                    <a:pt x="14364" y="19623"/>
                    <a:pt x="14437" y="19587"/>
                    <a:pt x="14471" y="19505"/>
                  </a:cubicBezTo>
                  <a:cubicBezTo>
                    <a:pt x="15210" y="17646"/>
                    <a:pt x="15391" y="16309"/>
                    <a:pt x="15241" y="14335"/>
                  </a:cubicBezTo>
                  <a:cubicBezTo>
                    <a:pt x="14964" y="10671"/>
                    <a:pt x="15533" y="8226"/>
                    <a:pt x="18406" y="5858"/>
                  </a:cubicBezTo>
                  <a:cubicBezTo>
                    <a:pt x="20403" y="4213"/>
                    <a:pt x="22664" y="2916"/>
                    <a:pt x="23022" y="180"/>
                  </a:cubicBezTo>
                  <a:cubicBezTo>
                    <a:pt x="23030" y="91"/>
                    <a:pt x="22938" y="0"/>
                    <a:pt x="228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3" name="Google Shape;7806;p68">
              <a:extLst>
                <a:ext uri="{FF2B5EF4-FFF2-40B4-BE49-F238E27FC236}">
                  <a16:creationId xmlns:a16="http://schemas.microsoft.com/office/drawing/2014/main" id="{BF006730-3AE3-F972-0370-9533A9B35D17}"/>
                </a:ext>
              </a:extLst>
            </p:cNvPr>
            <p:cNvSpPr/>
            <p:nvPr/>
          </p:nvSpPr>
          <p:spPr>
            <a:xfrm>
              <a:off x="6705250" y="2055250"/>
              <a:ext cx="527450" cy="644225"/>
            </a:xfrm>
            <a:custGeom>
              <a:avLst/>
              <a:gdLst/>
              <a:ahLst/>
              <a:cxnLst/>
              <a:rect l="l" t="t" r="r" b="b"/>
              <a:pathLst>
                <a:path w="21098" h="25769" extrusionOk="0">
                  <a:moveTo>
                    <a:pt x="20872" y="0"/>
                  </a:moveTo>
                  <a:cubicBezTo>
                    <a:pt x="20801" y="0"/>
                    <a:pt x="20735" y="40"/>
                    <a:pt x="20719" y="132"/>
                  </a:cubicBezTo>
                  <a:cubicBezTo>
                    <a:pt x="20151" y="1200"/>
                    <a:pt x="19582" y="2268"/>
                    <a:pt x="19013" y="3336"/>
                  </a:cubicBezTo>
                  <a:cubicBezTo>
                    <a:pt x="18953" y="3397"/>
                    <a:pt x="18941" y="3487"/>
                    <a:pt x="18984" y="3562"/>
                  </a:cubicBezTo>
                  <a:cubicBezTo>
                    <a:pt x="20887" y="7471"/>
                    <a:pt x="15352" y="6304"/>
                    <a:pt x="13889" y="8161"/>
                  </a:cubicBezTo>
                  <a:cubicBezTo>
                    <a:pt x="12961" y="9337"/>
                    <a:pt x="12262" y="11520"/>
                    <a:pt x="10665" y="11520"/>
                  </a:cubicBezTo>
                  <a:cubicBezTo>
                    <a:pt x="10424" y="11520"/>
                    <a:pt x="10162" y="11470"/>
                    <a:pt x="9876" y="11359"/>
                  </a:cubicBezTo>
                  <a:cubicBezTo>
                    <a:pt x="9715" y="11297"/>
                    <a:pt x="9576" y="11270"/>
                    <a:pt x="9453" y="11270"/>
                  </a:cubicBezTo>
                  <a:cubicBezTo>
                    <a:pt x="9162" y="11270"/>
                    <a:pt x="8953" y="11421"/>
                    <a:pt x="8724" y="11628"/>
                  </a:cubicBezTo>
                  <a:cubicBezTo>
                    <a:pt x="6284" y="13819"/>
                    <a:pt x="5144" y="25480"/>
                    <a:pt x="983" y="25480"/>
                  </a:cubicBezTo>
                  <a:cubicBezTo>
                    <a:pt x="703" y="25480"/>
                    <a:pt x="409" y="25427"/>
                    <a:pt x="100" y="25315"/>
                  </a:cubicBezTo>
                  <a:cubicBezTo>
                    <a:pt x="93" y="25312"/>
                    <a:pt x="85" y="25311"/>
                    <a:pt x="78" y="25311"/>
                  </a:cubicBezTo>
                  <a:cubicBezTo>
                    <a:pt x="24" y="25311"/>
                    <a:pt x="0" y="25394"/>
                    <a:pt x="51" y="25428"/>
                  </a:cubicBezTo>
                  <a:cubicBezTo>
                    <a:pt x="417" y="25666"/>
                    <a:pt x="766" y="25769"/>
                    <a:pt x="1098" y="25769"/>
                  </a:cubicBezTo>
                  <a:cubicBezTo>
                    <a:pt x="2632" y="25769"/>
                    <a:pt x="3788" y="23564"/>
                    <a:pt x="4445" y="22356"/>
                  </a:cubicBezTo>
                  <a:cubicBezTo>
                    <a:pt x="5444" y="20514"/>
                    <a:pt x="6160" y="18496"/>
                    <a:pt x="6911" y="16542"/>
                  </a:cubicBezTo>
                  <a:cubicBezTo>
                    <a:pt x="7782" y="14270"/>
                    <a:pt x="7979" y="12054"/>
                    <a:pt x="10347" y="12054"/>
                  </a:cubicBezTo>
                  <a:cubicBezTo>
                    <a:pt x="10630" y="12054"/>
                    <a:pt x="10945" y="12086"/>
                    <a:pt x="11296" y="12153"/>
                  </a:cubicBezTo>
                  <a:cubicBezTo>
                    <a:pt x="11372" y="12168"/>
                    <a:pt x="11447" y="12175"/>
                    <a:pt x="11519" y="12175"/>
                  </a:cubicBezTo>
                  <a:cubicBezTo>
                    <a:pt x="12526" y="12175"/>
                    <a:pt x="13213" y="10847"/>
                    <a:pt x="13534" y="10153"/>
                  </a:cubicBezTo>
                  <a:cubicBezTo>
                    <a:pt x="14937" y="7136"/>
                    <a:pt x="16649" y="7626"/>
                    <a:pt x="19178" y="6772"/>
                  </a:cubicBezTo>
                  <a:cubicBezTo>
                    <a:pt x="19888" y="6529"/>
                    <a:pt x="19995" y="5920"/>
                    <a:pt x="20038" y="5282"/>
                  </a:cubicBezTo>
                  <a:cubicBezTo>
                    <a:pt x="20162" y="3492"/>
                    <a:pt x="20751" y="2040"/>
                    <a:pt x="21072" y="230"/>
                  </a:cubicBezTo>
                  <a:cubicBezTo>
                    <a:pt x="21098" y="91"/>
                    <a:pt x="20979" y="0"/>
                    <a:pt x="208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4" name="Google Shape;7807;p68">
              <a:extLst>
                <a:ext uri="{FF2B5EF4-FFF2-40B4-BE49-F238E27FC236}">
                  <a16:creationId xmlns:a16="http://schemas.microsoft.com/office/drawing/2014/main" id="{3A64A3C4-2632-7D05-722F-7FEEED6FD446}"/>
                </a:ext>
              </a:extLst>
            </p:cNvPr>
            <p:cNvSpPr/>
            <p:nvPr/>
          </p:nvSpPr>
          <p:spPr>
            <a:xfrm>
              <a:off x="5768900" y="1995950"/>
              <a:ext cx="164800" cy="211150"/>
            </a:xfrm>
            <a:custGeom>
              <a:avLst/>
              <a:gdLst/>
              <a:ahLst/>
              <a:cxnLst/>
              <a:rect l="l" t="t" r="r" b="b"/>
              <a:pathLst>
                <a:path w="6592" h="8446" extrusionOk="0">
                  <a:moveTo>
                    <a:pt x="6591" y="1"/>
                  </a:moveTo>
                  <a:lnTo>
                    <a:pt x="6591" y="1"/>
                  </a:lnTo>
                  <a:cubicBezTo>
                    <a:pt x="6233" y="442"/>
                    <a:pt x="5875" y="887"/>
                    <a:pt x="5517" y="1329"/>
                  </a:cubicBezTo>
                  <a:cubicBezTo>
                    <a:pt x="3797" y="3477"/>
                    <a:pt x="2102" y="5648"/>
                    <a:pt x="413" y="7825"/>
                  </a:cubicBezTo>
                  <a:cubicBezTo>
                    <a:pt x="277" y="8032"/>
                    <a:pt x="139" y="8240"/>
                    <a:pt x="0" y="8445"/>
                  </a:cubicBezTo>
                  <a:cubicBezTo>
                    <a:pt x="2223" y="5651"/>
                    <a:pt x="4429" y="2842"/>
                    <a:pt x="65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5" name="Google Shape;7808;p68">
              <a:extLst>
                <a:ext uri="{FF2B5EF4-FFF2-40B4-BE49-F238E27FC236}">
                  <a16:creationId xmlns:a16="http://schemas.microsoft.com/office/drawing/2014/main" id="{CB5AF4CB-7EEA-2B3D-7BC7-84EEA0BEE5DE}"/>
                </a:ext>
              </a:extLst>
            </p:cNvPr>
            <p:cNvSpPr/>
            <p:nvPr/>
          </p:nvSpPr>
          <p:spPr>
            <a:xfrm>
              <a:off x="5705950" y="2238400"/>
              <a:ext cx="36900" cy="47575"/>
            </a:xfrm>
            <a:custGeom>
              <a:avLst/>
              <a:gdLst/>
              <a:ahLst/>
              <a:cxnLst/>
              <a:rect l="l" t="t" r="r" b="b"/>
              <a:pathLst>
                <a:path w="1476" h="1903" extrusionOk="0">
                  <a:moveTo>
                    <a:pt x="1476" y="0"/>
                  </a:moveTo>
                  <a:lnTo>
                    <a:pt x="1476" y="0"/>
                  </a:lnTo>
                  <a:cubicBezTo>
                    <a:pt x="985" y="635"/>
                    <a:pt x="494" y="1271"/>
                    <a:pt x="1" y="1903"/>
                  </a:cubicBezTo>
                  <a:cubicBezTo>
                    <a:pt x="425" y="1377"/>
                    <a:pt x="847" y="846"/>
                    <a:pt x="1268" y="318"/>
                  </a:cubicBezTo>
                  <a:lnTo>
                    <a:pt x="14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6" name="Google Shape;7809;p68">
              <a:extLst>
                <a:ext uri="{FF2B5EF4-FFF2-40B4-BE49-F238E27FC236}">
                  <a16:creationId xmlns:a16="http://schemas.microsoft.com/office/drawing/2014/main" id="{F424B6EC-E44A-31C5-B96F-8EFD97D88568}"/>
                </a:ext>
              </a:extLst>
            </p:cNvPr>
            <p:cNvSpPr/>
            <p:nvPr/>
          </p:nvSpPr>
          <p:spPr>
            <a:xfrm>
              <a:off x="5166150" y="3442125"/>
              <a:ext cx="4425" cy="5725"/>
            </a:xfrm>
            <a:custGeom>
              <a:avLst/>
              <a:gdLst/>
              <a:ahLst/>
              <a:cxnLst/>
              <a:rect l="l" t="t" r="r" b="b"/>
              <a:pathLst>
                <a:path w="177" h="229" extrusionOk="0">
                  <a:moveTo>
                    <a:pt x="177" y="1"/>
                  </a:moveTo>
                  <a:cubicBezTo>
                    <a:pt x="108" y="76"/>
                    <a:pt x="59" y="151"/>
                    <a:pt x="1" y="229"/>
                  </a:cubicBezTo>
                  <a:cubicBezTo>
                    <a:pt x="59" y="154"/>
                    <a:pt x="119" y="76"/>
                    <a:pt x="1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7" name="Google Shape;7810;p68">
              <a:extLst>
                <a:ext uri="{FF2B5EF4-FFF2-40B4-BE49-F238E27FC236}">
                  <a16:creationId xmlns:a16="http://schemas.microsoft.com/office/drawing/2014/main" id="{CD620837-CDFC-A523-B1AC-16E26F0F8D13}"/>
                </a:ext>
              </a:extLst>
            </p:cNvPr>
            <p:cNvSpPr/>
            <p:nvPr/>
          </p:nvSpPr>
          <p:spPr>
            <a:xfrm>
              <a:off x="5451900" y="3109550"/>
              <a:ext cx="52075" cy="70600"/>
            </a:xfrm>
            <a:custGeom>
              <a:avLst/>
              <a:gdLst/>
              <a:ahLst/>
              <a:cxnLst/>
              <a:rect l="l" t="t" r="r" b="b"/>
              <a:pathLst>
                <a:path w="2083" h="2824" extrusionOk="0">
                  <a:moveTo>
                    <a:pt x="2082" y="0"/>
                  </a:moveTo>
                  <a:cubicBezTo>
                    <a:pt x="1386" y="942"/>
                    <a:pt x="693" y="1883"/>
                    <a:pt x="0" y="2824"/>
                  </a:cubicBezTo>
                  <a:cubicBezTo>
                    <a:pt x="249" y="2492"/>
                    <a:pt x="500" y="2163"/>
                    <a:pt x="745" y="1831"/>
                  </a:cubicBezTo>
                  <a:cubicBezTo>
                    <a:pt x="1199" y="1224"/>
                    <a:pt x="1637" y="612"/>
                    <a:pt x="2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8" name="Google Shape;7811;p68">
              <a:extLst>
                <a:ext uri="{FF2B5EF4-FFF2-40B4-BE49-F238E27FC236}">
                  <a16:creationId xmlns:a16="http://schemas.microsoft.com/office/drawing/2014/main" id="{04EFEBA1-DC05-A0DE-D9A5-E26A344037D4}"/>
                </a:ext>
              </a:extLst>
            </p:cNvPr>
            <p:cNvSpPr/>
            <p:nvPr/>
          </p:nvSpPr>
          <p:spPr>
            <a:xfrm>
              <a:off x="6131925" y="2028500"/>
              <a:ext cx="71475" cy="94575"/>
            </a:xfrm>
            <a:custGeom>
              <a:avLst/>
              <a:gdLst/>
              <a:ahLst/>
              <a:cxnLst/>
              <a:rect l="l" t="t" r="r" b="b"/>
              <a:pathLst>
                <a:path w="2859" h="3783" extrusionOk="0">
                  <a:moveTo>
                    <a:pt x="2859" y="1"/>
                  </a:moveTo>
                  <a:lnTo>
                    <a:pt x="2859" y="1"/>
                  </a:lnTo>
                  <a:cubicBezTo>
                    <a:pt x="1898" y="1251"/>
                    <a:pt x="945" y="2513"/>
                    <a:pt x="1" y="3783"/>
                  </a:cubicBezTo>
                  <a:cubicBezTo>
                    <a:pt x="399" y="3260"/>
                    <a:pt x="795" y="2732"/>
                    <a:pt x="1196" y="2212"/>
                  </a:cubicBezTo>
                  <a:cubicBezTo>
                    <a:pt x="1753" y="1488"/>
                    <a:pt x="2308" y="749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9" name="Google Shape;7812;p68">
              <a:extLst>
                <a:ext uri="{FF2B5EF4-FFF2-40B4-BE49-F238E27FC236}">
                  <a16:creationId xmlns:a16="http://schemas.microsoft.com/office/drawing/2014/main" id="{C51F8166-4FB2-CA63-3AA8-BCFE48B660D9}"/>
                </a:ext>
              </a:extLst>
            </p:cNvPr>
            <p:cNvSpPr/>
            <p:nvPr/>
          </p:nvSpPr>
          <p:spPr>
            <a:xfrm>
              <a:off x="6257025" y="2090000"/>
              <a:ext cx="175750" cy="248300"/>
            </a:xfrm>
            <a:custGeom>
              <a:avLst/>
              <a:gdLst/>
              <a:ahLst/>
              <a:cxnLst/>
              <a:rect l="l" t="t" r="r" b="b"/>
              <a:pathLst>
                <a:path w="7030" h="9932" extrusionOk="0">
                  <a:moveTo>
                    <a:pt x="7030" y="1"/>
                  </a:moveTo>
                  <a:cubicBezTo>
                    <a:pt x="4631" y="3257"/>
                    <a:pt x="2295" y="6580"/>
                    <a:pt x="0" y="9932"/>
                  </a:cubicBezTo>
                  <a:cubicBezTo>
                    <a:pt x="2295" y="6791"/>
                    <a:pt x="4585" y="3650"/>
                    <a:pt x="6747" y="422"/>
                  </a:cubicBezTo>
                  <a:cubicBezTo>
                    <a:pt x="6842" y="281"/>
                    <a:pt x="6935" y="142"/>
                    <a:pt x="70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0" name="Google Shape;7813;p68">
              <a:extLst>
                <a:ext uri="{FF2B5EF4-FFF2-40B4-BE49-F238E27FC236}">
                  <a16:creationId xmlns:a16="http://schemas.microsoft.com/office/drawing/2014/main" id="{E7066FAF-7762-19E8-357E-15377B4F9A18}"/>
                </a:ext>
              </a:extLst>
            </p:cNvPr>
            <p:cNvSpPr/>
            <p:nvPr/>
          </p:nvSpPr>
          <p:spPr>
            <a:xfrm>
              <a:off x="6294325" y="2124500"/>
              <a:ext cx="299850" cy="401100"/>
            </a:xfrm>
            <a:custGeom>
              <a:avLst/>
              <a:gdLst/>
              <a:ahLst/>
              <a:cxnLst/>
              <a:rect l="l" t="t" r="r" b="b"/>
              <a:pathLst>
                <a:path w="11994" h="16044" extrusionOk="0">
                  <a:moveTo>
                    <a:pt x="11993" y="1"/>
                  </a:moveTo>
                  <a:lnTo>
                    <a:pt x="11993" y="1"/>
                  </a:lnTo>
                  <a:cubicBezTo>
                    <a:pt x="10339" y="1926"/>
                    <a:pt x="8690" y="3849"/>
                    <a:pt x="7253" y="5858"/>
                  </a:cubicBezTo>
                  <a:cubicBezTo>
                    <a:pt x="4807" y="9274"/>
                    <a:pt x="2382" y="12648"/>
                    <a:pt x="1" y="16044"/>
                  </a:cubicBezTo>
                  <a:cubicBezTo>
                    <a:pt x="2128" y="13122"/>
                    <a:pt x="4328" y="10252"/>
                    <a:pt x="6496" y="7362"/>
                  </a:cubicBezTo>
                  <a:cubicBezTo>
                    <a:pt x="8341" y="4900"/>
                    <a:pt x="10099" y="2405"/>
                    <a:pt x="11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1" name="Google Shape;7814;p68">
              <a:extLst>
                <a:ext uri="{FF2B5EF4-FFF2-40B4-BE49-F238E27FC236}">
                  <a16:creationId xmlns:a16="http://schemas.microsoft.com/office/drawing/2014/main" id="{FD0C6A75-75C9-7ACC-C125-A9C68939371C}"/>
                </a:ext>
              </a:extLst>
            </p:cNvPr>
            <p:cNvSpPr/>
            <p:nvPr/>
          </p:nvSpPr>
          <p:spPr>
            <a:xfrm>
              <a:off x="6594150" y="2032400"/>
              <a:ext cx="76950" cy="92050"/>
            </a:xfrm>
            <a:custGeom>
              <a:avLst/>
              <a:gdLst/>
              <a:ahLst/>
              <a:cxnLst/>
              <a:rect l="l" t="t" r="r" b="b"/>
              <a:pathLst>
                <a:path w="3078" h="3682" extrusionOk="0">
                  <a:moveTo>
                    <a:pt x="3078" y="1"/>
                  </a:moveTo>
                  <a:lnTo>
                    <a:pt x="3078" y="1"/>
                  </a:lnTo>
                  <a:cubicBezTo>
                    <a:pt x="2858" y="255"/>
                    <a:pt x="2648" y="503"/>
                    <a:pt x="2425" y="754"/>
                  </a:cubicBezTo>
                  <a:cubicBezTo>
                    <a:pt x="1579" y="1707"/>
                    <a:pt x="780" y="2689"/>
                    <a:pt x="0" y="3682"/>
                  </a:cubicBezTo>
                  <a:cubicBezTo>
                    <a:pt x="1045" y="2463"/>
                    <a:pt x="2082" y="1242"/>
                    <a:pt x="30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2" name="Google Shape;7815;p68">
              <a:extLst>
                <a:ext uri="{FF2B5EF4-FFF2-40B4-BE49-F238E27FC236}">
                  <a16:creationId xmlns:a16="http://schemas.microsoft.com/office/drawing/2014/main" id="{764962E6-702F-881C-DF05-B64B9D4C64F5}"/>
                </a:ext>
              </a:extLst>
            </p:cNvPr>
            <p:cNvSpPr/>
            <p:nvPr/>
          </p:nvSpPr>
          <p:spPr>
            <a:xfrm>
              <a:off x="6161675" y="2525575"/>
              <a:ext cx="132675" cy="194325"/>
            </a:xfrm>
            <a:custGeom>
              <a:avLst/>
              <a:gdLst/>
              <a:ahLst/>
              <a:cxnLst/>
              <a:rect l="l" t="t" r="r" b="b"/>
              <a:pathLst>
                <a:path w="5307" h="7773" extrusionOk="0">
                  <a:moveTo>
                    <a:pt x="5307" y="1"/>
                  </a:moveTo>
                  <a:lnTo>
                    <a:pt x="5307" y="1"/>
                  </a:lnTo>
                  <a:cubicBezTo>
                    <a:pt x="3459" y="2535"/>
                    <a:pt x="1672" y="5116"/>
                    <a:pt x="0" y="7772"/>
                  </a:cubicBezTo>
                  <a:cubicBezTo>
                    <a:pt x="1733" y="5154"/>
                    <a:pt x="3499" y="2564"/>
                    <a:pt x="5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3" name="Google Shape;7816;p68">
              <a:extLst>
                <a:ext uri="{FF2B5EF4-FFF2-40B4-BE49-F238E27FC236}">
                  <a16:creationId xmlns:a16="http://schemas.microsoft.com/office/drawing/2014/main" id="{8D59E33E-24B1-E41C-B2F9-EF945E8EA404}"/>
                </a:ext>
              </a:extLst>
            </p:cNvPr>
            <p:cNvSpPr/>
            <p:nvPr/>
          </p:nvSpPr>
          <p:spPr>
            <a:xfrm>
              <a:off x="6379550" y="3041325"/>
              <a:ext cx="23100" cy="28100"/>
            </a:xfrm>
            <a:custGeom>
              <a:avLst/>
              <a:gdLst/>
              <a:ahLst/>
              <a:cxnLst/>
              <a:rect l="l" t="t" r="r" b="b"/>
              <a:pathLst>
                <a:path w="924" h="1124" extrusionOk="0">
                  <a:moveTo>
                    <a:pt x="691" y="1"/>
                  </a:moveTo>
                  <a:cubicBezTo>
                    <a:pt x="643" y="1"/>
                    <a:pt x="594" y="21"/>
                    <a:pt x="558" y="70"/>
                  </a:cubicBezTo>
                  <a:cubicBezTo>
                    <a:pt x="350" y="408"/>
                    <a:pt x="166" y="706"/>
                    <a:pt x="76" y="867"/>
                  </a:cubicBezTo>
                  <a:cubicBezTo>
                    <a:pt x="0" y="1001"/>
                    <a:pt x="116" y="1124"/>
                    <a:pt x="232" y="1124"/>
                  </a:cubicBezTo>
                  <a:cubicBezTo>
                    <a:pt x="284" y="1124"/>
                    <a:pt x="336" y="1099"/>
                    <a:pt x="371" y="1040"/>
                  </a:cubicBezTo>
                  <a:cubicBezTo>
                    <a:pt x="529" y="778"/>
                    <a:pt x="688" y="515"/>
                    <a:pt x="844" y="252"/>
                  </a:cubicBezTo>
                  <a:cubicBezTo>
                    <a:pt x="924" y="122"/>
                    <a:pt x="808" y="1"/>
                    <a:pt x="6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4" name="Google Shape;7817;p68">
              <a:extLst>
                <a:ext uri="{FF2B5EF4-FFF2-40B4-BE49-F238E27FC236}">
                  <a16:creationId xmlns:a16="http://schemas.microsoft.com/office/drawing/2014/main" id="{8FF57B16-8B85-00FC-E797-406779F0A5D8}"/>
                </a:ext>
              </a:extLst>
            </p:cNvPr>
            <p:cNvSpPr/>
            <p:nvPr/>
          </p:nvSpPr>
          <p:spPr>
            <a:xfrm>
              <a:off x="6393200" y="3039675"/>
              <a:ext cx="2425" cy="3650"/>
            </a:xfrm>
            <a:custGeom>
              <a:avLst/>
              <a:gdLst/>
              <a:ahLst/>
              <a:cxnLst/>
              <a:rect l="l" t="t" r="r" b="b"/>
              <a:pathLst>
                <a:path w="97" h="146" extrusionOk="0">
                  <a:moveTo>
                    <a:pt x="96" y="1"/>
                  </a:moveTo>
                  <a:cubicBezTo>
                    <a:pt x="91" y="9"/>
                    <a:pt x="85" y="18"/>
                    <a:pt x="80" y="26"/>
                  </a:cubicBezTo>
                  <a:lnTo>
                    <a:pt x="80" y="26"/>
                  </a:lnTo>
                  <a:cubicBezTo>
                    <a:pt x="86" y="18"/>
                    <a:pt x="91" y="9"/>
                    <a:pt x="96" y="1"/>
                  </a:cubicBezTo>
                  <a:close/>
                  <a:moveTo>
                    <a:pt x="80" y="26"/>
                  </a:moveTo>
                  <a:lnTo>
                    <a:pt x="80" y="26"/>
                  </a:lnTo>
                  <a:cubicBezTo>
                    <a:pt x="55" y="66"/>
                    <a:pt x="25" y="104"/>
                    <a:pt x="2" y="144"/>
                  </a:cubicBezTo>
                  <a:lnTo>
                    <a:pt x="2" y="144"/>
                  </a:lnTo>
                  <a:cubicBezTo>
                    <a:pt x="5" y="139"/>
                    <a:pt x="10" y="139"/>
                    <a:pt x="12" y="136"/>
                  </a:cubicBezTo>
                  <a:cubicBezTo>
                    <a:pt x="36" y="99"/>
                    <a:pt x="57" y="63"/>
                    <a:pt x="80" y="26"/>
                  </a:cubicBezTo>
                  <a:close/>
                  <a:moveTo>
                    <a:pt x="2" y="144"/>
                  </a:moveTo>
                  <a:cubicBezTo>
                    <a:pt x="1" y="144"/>
                    <a:pt x="1" y="145"/>
                    <a:pt x="1" y="145"/>
                  </a:cubicBezTo>
                  <a:cubicBezTo>
                    <a:pt x="1" y="145"/>
                    <a:pt x="1" y="144"/>
                    <a:pt x="2" y="144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5" name="Google Shape;7818;p68">
              <a:extLst>
                <a:ext uri="{FF2B5EF4-FFF2-40B4-BE49-F238E27FC236}">
                  <a16:creationId xmlns:a16="http://schemas.microsoft.com/office/drawing/2014/main" id="{153111A5-A12B-191D-CA17-37314B28043A}"/>
                </a:ext>
              </a:extLst>
            </p:cNvPr>
            <p:cNvSpPr/>
            <p:nvPr/>
          </p:nvSpPr>
          <p:spPr>
            <a:xfrm>
              <a:off x="6013550" y="3351625"/>
              <a:ext cx="475" cy="600"/>
            </a:xfrm>
            <a:custGeom>
              <a:avLst/>
              <a:gdLst/>
              <a:ahLst/>
              <a:cxnLst/>
              <a:rect l="l" t="t" r="r" b="b"/>
              <a:pathLst>
                <a:path w="19" h="24" extrusionOk="0">
                  <a:moveTo>
                    <a:pt x="18" y="0"/>
                  </a:moveTo>
                  <a:cubicBezTo>
                    <a:pt x="8" y="14"/>
                    <a:pt x="1" y="23"/>
                    <a:pt x="1" y="23"/>
                  </a:cubicBezTo>
                  <a:cubicBezTo>
                    <a:pt x="1" y="23"/>
                    <a:pt x="6" y="16"/>
                    <a:pt x="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6" name="Google Shape;7819;p68">
              <a:extLst>
                <a:ext uri="{FF2B5EF4-FFF2-40B4-BE49-F238E27FC236}">
                  <a16:creationId xmlns:a16="http://schemas.microsoft.com/office/drawing/2014/main" id="{5203A000-09C9-1773-6C97-ADA8CA344E43}"/>
                </a:ext>
              </a:extLst>
            </p:cNvPr>
            <p:cNvSpPr/>
            <p:nvPr/>
          </p:nvSpPr>
          <p:spPr>
            <a:xfrm>
              <a:off x="6661050" y="2225050"/>
              <a:ext cx="3275" cy="4200"/>
            </a:xfrm>
            <a:custGeom>
              <a:avLst/>
              <a:gdLst/>
              <a:ahLst/>
              <a:cxnLst/>
              <a:rect l="l" t="t" r="r" b="b"/>
              <a:pathLst>
                <a:path w="131" h="168" extrusionOk="0">
                  <a:moveTo>
                    <a:pt x="129" y="0"/>
                  </a:moveTo>
                  <a:cubicBezTo>
                    <a:pt x="128" y="0"/>
                    <a:pt x="118" y="11"/>
                    <a:pt x="102" y="32"/>
                  </a:cubicBezTo>
                  <a:cubicBezTo>
                    <a:pt x="72" y="71"/>
                    <a:pt x="45" y="110"/>
                    <a:pt x="17" y="147"/>
                  </a:cubicBezTo>
                  <a:lnTo>
                    <a:pt x="17" y="147"/>
                  </a:lnTo>
                  <a:cubicBezTo>
                    <a:pt x="97" y="44"/>
                    <a:pt x="130" y="0"/>
                    <a:pt x="129" y="0"/>
                  </a:cubicBezTo>
                  <a:close/>
                  <a:moveTo>
                    <a:pt x="17" y="147"/>
                  </a:moveTo>
                  <a:lnTo>
                    <a:pt x="17" y="147"/>
                  </a:lnTo>
                  <a:cubicBezTo>
                    <a:pt x="12" y="153"/>
                    <a:pt x="6" y="160"/>
                    <a:pt x="0" y="168"/>
                  </a:cubicBezTo>
                  <a:cubicBezTo>
                    <a:pt x="6" y="161"/>
                    <a:pt x="11" y="154"/>
                    <a:pt x="17" y="14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7" name="Google Shape;7820;p68">
              <a:extLst>
                <a:ext uri="{FF2B5EF4-FFF2-40B4-BE49-F238E27FC236}">
                  <a16:creationId xmlns:a16="http://schemas.microsoft.com/office/drawing/2014/main" id="{71F78EEB-5734-4387-1CC4-BF876BA1C119}"/>
                </a:ext>
              </a:extLst>
            </p:cNvPr>
            <p:cNvSpPr/>
            <p:nvPr/>
          </p:nvSpPr>
          <p:spPr>
            <a:xfrm>
              <a:off x="4492925" y="1558725"/>
              <a:ext cx="2898050" cy="2460325"/>
            </a:xfrm>
            <a:custGeom>
              <a:avLst/>
              <a:gdLst/>
              <a:ahLst/>
              <a:cxnLst/>
              <a:rect l="l" t="t" r="r" b="b"/>
              <a:pathLst>
                <a:path w="115922" h="98413" extrusionOk="0">
                  <a:moveTo>
                    <a:pt x="61043" y="3433"/>
                  </a:moveTo>
                  <a:cubicBezTo>
                    <a:pt x="61363" y="3488"/>
                    <a:pt x="61675" y="3546"/>
                    <a:pt x="61969" y="3618"/>
                  </a:cubicBezTo>
                  <a:cubicBezTo>
                    <a:pt x="61253" y="4259"/>
                    <a:pt x="60549" y="4917"/>
                    <a:pt x="59853" y="5592"/>
                  </a:cubicBezTo>
                  <a:cubicBezTo>
                    <a:pt x="60275" y="4891"/>
                    <a:pt x="60673" y="4172"/>
                    <a:pt x="61043" y="3433"/>
                  </a:cubicBezTo>
                  <a:close/>
                  <a:moveTo>
                    <a:pt x="59591" y="3190"/>
                  </a:moveTo>
                  <a:cubicBezTo>
                    <a:pt x="59881" y="3251"/>
                    <a:pt x="60186" y="3300"/>
                    <a:pt x="60491" y="3349"/>
                  </a:cubicBezTo>
                  <a:lnTo>
                    <a:pt x="60491" y="3349"/>
                  </a:lnTo>
                  <a:cubicBezTo>
                    <a:pt x="59606" y="4142"/>
                    <a:pt x="58747" y="4961"/>
                    <a:pt x="57919" y="5800"/>
                  </a:cubicBezTo>
                  <a:cubicBezTo>
                    <a:pt x="58493" y="4943"/>
                    <a:pt x="59054" y="4077"/>
                    <a:pt x="59591" y="3190"/>
                  </a:cubicBezTo>
                  <a:close/>
                  <a:moveTo>
                    <a:pt x="65678" y="2890"/>
                  </a:moveTo>
                  <a:cubicBezTo>
                    <a:pt x="65824" y="2890"/>
                    <a:pt x="65972" y="2906"/>
                    <a:pt x="66121" y="2939"/>
                  </a:cubicBezTo>
                  <a:cubicBezTo>
                    <a:pt x="64747" y="4140"/>
                    <a:pt x="63471" y="5523"/>
                    <a:pt x="62261" y="7001"/>
                  </a:cubicBezTo>
                  <a:cubicBezTo>
                    <a:pt x="62833" y="6049"/>
                    <a:pt x="63378" y="5087"/>
                    <a:pt x="63860" y="4114"/>
                  </a:cubicBezTo>
                  <a:cubicBezTo>
                    <a:pt x="63909" y="4028"/>
                    <a:pt x="63870" y="3917"/>
                    <a:pt x="63776" y="3881"/>
                  </a:cubicBezTo>
                  <a:lnTo>
                    <a:pt x="63776" y="3881"/>
                  </a:lnTo>
                  <a:cubicBezTo>
                    <a:pt x="64389" y="3222"/>
                    <a:pt x="65021" y="2890"/>
                    <a:pt x="65678" y="2890"/>
                  </a:cubicBezTo>
                  <a:close/>
                  <a:moveTo>
                    <a:pt x="58505" y="4354"/>
                  </a:moveTo>
                  <a:lnTo>
                    <a:pt x="58505" y="4354"/>
                  </a:lnTo>
                  <a:cubicBezTo>
                    <a:pt x="57985" y="5220"/>
                    <a:pt x="57431" y="6063"/>
                    <a:pt x="56865" y="6897"/>
                  </a:cubicBezTo>
                  <a:cubicBezTo>
                    <a:pt x="56380" y="7411"/>
                    <a:pt x="55904" y="7934"/>
                    <a:pt x="55436" y="8462"/>
                  </a:cubicBezTo>
                  <a:cubicBezTo>
                    <a:pt x="56724" y="6788"/>
                    <a:pt x="58095" y="5035"/>
                    <a:pt x="58505" y="4354"/>
                  </a:cubicBezTo>
                  <a:close/>
                  <a:moveTo>
                    <a:pt x="69051" y="7732"/>
                  </a:moveTo>
                  <a:cubicBezTo>
                    <a:pt x="69092" y="8159"/>
                    <a:pt x="69201" y="8578"/>
                    <a:pt x="69377" y="8970"/>
                  </a:cubicBezTo>
                  <a:cubicBezTo>
                    <a:pt x="68638" y="9626"/>
                    <a:pt x="67920" y="10304"/>
                    <a:pt x="67221" y="11006"/>
                  </a:cubicBezTo>
                  <a:cubicBezTo>
                    <a:pt x="67870" y="9946"/>
                    <a:pt x="68488" y="8861"/>
                    <a:pt x="69051" y="7732"/>
                  </a:cubicBezTo>
                  <a:close/>
                  <a:moveTo>
                    <a:pt x="84084" y="7608"/>
                  </a:moveTo>
                  <a:cubicBezTo>
                    <a:pt x="84373" y="7711"/>
                    <a:pt x="84656" y="7833"/>
                    <a:pt x="84927" y="7977"/>
                  </a:cubicBezTo>
                  <a:cubicBezTo>
                    <a:pt x="84904" y="7980"/>
                    <a:pt x="84884" y="7992"/>
                    <a:pt x="84866" y="8006"/>
                  </a:cubicBezTo>
                  <a:cubicBezTo>
                    <a:pt x="83931" y="9060"/>
                    <a:pt x="83019" y="10125"/>
                    <a:pt x="82109" y="11190"/>
                  </a:cubicBezTo>
                  <a:cubicBezTo>
                    <a:pt x="82857" y="10047"/>
                    <a:pt x="83518" y="8849"/>
                    <a:pt x="84084" y="7608"/>
                  </a:cubicBezTo>
                  <a:close/>
                  <a:moveTo>
                    <a:pt x="87444" y="9709"/>
                  </a:moveTo>
                  <a:cubicBezTo>
                    <a:pt x="87779" y="9955"/>
                    <a:pt x="88143" y="10163"/>
                    <a:pt x="88524" y="10333"/>
                  </a:cubicBezTo>
                  <a:cubicBezTo>
                    <a:pt x="88019" y="10867"/>
                    <a:pt x="87537" y="11427"/>
                    <a:pt x="87043" y="11973"/>
                  </a:cubicBezTo>
                  <a:cubicBezTo>
                    <a:pt x="87358" y="11407"/>
                    <a:pt x="87672" y="10838"/>
                    <a:pt x="87961" y="10255"/>
                  </a:cubicBezTo>
                  <a:cubicBezTo>
                    <a:pt x="88024" y="10128"/>
                    <a:pt x="87927" y="10002"/>
                    <a:pt x="87813" y="10002"/>
                  </a:cubicBezTo>
                  <a:cubicBezTo>
                    <a:pt x="87775" y="10002"/>
                    <a:pt x="87735" y="10016"/>
                    <a:pt x="87698" y="10050"/>
                  </a:cubicBezTo>
                  <a:cubicBezTo>
                    <a:pt x="86997" y="10697"/>
                    <a:pt x="86350" y="11413"/>
                    <a:pt x="85721" y="12152"/>
                  </a:cubicBezTo>
                  <a:cubicBezTo>
                    <a:pt x="86292" y="11338"/>
                    <a:pt x="86876" y="10529"/>
                    <a:pt x="87444" y="9709"/>
                  </a:cubicBezTo>
                  <a:close/>
                  <a:moveTo>
                    <a:pt x="72219" y="7833"/>
                  </a:moveTo>
                  <a:cubicBezTo>
                    <a:pt x="72233" y="7833"/>
                    <a:pt x="72247" y="7833"/>
                    <a:pt x="72262" y="7833"/>
                  </a:cubicBezTo>
                  <a:cubicBezTo>
                    <a:pt x="70729" y="9279"/>
                    <a:pt x="69250" y="10772"/>
                    <a:pt x="67830" y="12310"/>
                  </a:cubicBezTo>
                  <a:cubicBezTo>
                    <a:pt x="68442" y="11366"/>
                    <a:pt x="69040" y="10414"/>
                    <a:pt x="69626" y="9452"/>
                  </a:cubicBezTo>
                  <a:cubicBezTo>
                    <a:pt x="69654" y="9474"/>
                    <a:pt x="69686" y="9484"/>
                    <a:pt x="69718" y="9484"/>
                  </a:cubicBezTo>
                  <a:cubicBezTo>
                    <a:pt x="69767" y="9484"/>
                    <a:pt x="69816" y="9463"/>
                    <a:pt x="69854" y="9426"/>
                  </a:cubicBezTo>
                  <a:lnTo>
                    <a:pt x="69854" y="9429"/>
                  </a:lnTo>
                  <a:cubicBezTo>
                    <a:pt x="69888" y="9453"/>
                    <a:pt x="69931" y="9467"/>
                    <a:pt x="69973" y="9467"/>
                  </a:cubicBezTo>
                  <a:cubicBezTo>
                    <a:pt x="70036" y="9467"/>
                    <a:pt x="70096" y="9435"/>
                    <a:pt x="70122" y="9357"/>
                  </a:cubicBezTo>
                  <a:cubicBezTo>
                    <a:pt x="70540" y="8021"/>
                    <a:pt x="71319" y="7833"/>
                    <a:pt x="72219" y="7833"/>
                  </a:cubicBezTo>
                  <a:close/>
                  <a:moveTo>
                    <a:pt x="88876" y="10483"/>
                  </a:moveTo>
                  <a:cubicBezTo>
                    <a:pt x="89237" y="10630"/>
                    <a:pt x="89610" y="10766"/>
                    <a:pt x="89982" y="10905"/>
                  </a:cubicBezTo>
                  <a:cubicBezTo>
                    <a:pt x="89102" y="11704"/>
                    <a:pt x="88256" y="12544"/>
                    <a:pt x="87430" y="13402"/>
                  </a:cubicBezTo>
                  <a:cubicBezTo>
                    <a:pt x="87970" y="12458"/>
                    <a:pt x="88452" y="11482"/>
                    <a:pt x="88876" y="10483"/>
                  </a:cubicBezTo>
                  <a:close/>
                  <a:moveTo>
                    <a:pt x="104289" y="11818"/>
                  </a:moveTo>
                  <a:cubicBezTo>
                    <a:pt x="104309" y="11818"/>
                    <a:pt x="104330" y="11819"/>
                    <a:pt x="104351" y="11820"/>
                  </a:cubicBezTo>
                  <a:cubicBezTo>
                    <a:pt x="103669" y="12539"/>
                    <a:pt x="103026" y="13286"/>
                    <a:pt x="102393" y="14046"/>
                  </a:cubicBezTo>
                  <a:cubicBezTo>
                    <a:pt x="102720" y="13523"/>
                    <a:pt x="103002" y="12998"/>
                    <a:pt x="103282" y="12443"/>
                  </a:cubicBezTo>
                  <a:cubicBezTo>
                    <a:pt x="103511" y="11992"/>
                    <a:pt x="103868" y="11818"/>
                    <a:pt x="104289" y="11818"/>
                  </a:cubicBezTo>
                  <a:close/>
                  <a:moveTo>
                    <a:pt x="55404" y="8959"/>
                  </a:moveTo>
                  <a:cubicBezTo>
                    <a:pt x="54042" y="10812"/>
                    <a:pt x="52592" y="12608"/>
                    <a:pt x="51109" y="14375"/>
                  </a:cubicBezTo>
                  <a:cubicBezTo>
                    <a:pt x="52047" y="13119"/>
                    <a:pt x="52997" y="11872"/>
                    <a:pt x="53981" y="10648"/>
                  </a:cubicBezTo>
                  <a:cubicBezTo>
                    <a:pt x="54440" y="10073"/>
                    <a:pt x="54919" y="9513"/>
                    <a:pt x="55404" y="8959"/>
                  </a:cubicBezTo>
                  <a:close/>
                  <a:moveTo>
                    <a:pt x="102055" y="14949"/>
                  </a:moveTo>
                  <a:lnTo>
                    <a:pt x="102055" y="14949"/>
                  </a:lnTo>
                  <a:cubicBezTo>
                    <a:pt x="102054" y="14951"/>
                    <a:pt x="102053" y="14953"/>
                    <a:pt x="102051" y="14955"/>
                  </a:cubicBezTo>
                  <a:lnTo>
                    <a:pt x="102051" y="14955"/>
                  </a:lnTo>
                  <a:cubicBezTo>
                    <a:pt x="102053" y="14953"/>
                    <a:pt x="102054" y="14951"/>
                    <a:pt x="102055" y="14949"/>
                  </a:cubicBezTo>
                  <a:close/>
                  <a:moveTo>
                    <a:pt x="50733" y="10997"/>
                  </a:moveTo>
                  <a:cubicBezTo>
                    <a:pt x="49674" y="12443"/>
                    <a:pt x="48568" y="13858"/>
                    <a:pt x="47445" y="15249"/>
                  </a:cubicBezTo>
                  <a:lnTo>
                    <a:pt x="47442" y="15249"/>
                  </a:lnTo>
                  <a:cubicBezTo>
                    <a:pt x="48528" y="13823"/>
                    <a:pt x="49625" y="12406"/>
                    <a:pt x="50733" y="10997"/>
                  </a:cubicBezTo>
                  <a:close/>
                  <a:moveTo>
                    <a:pt x="86929" y="11333"/>
                  </a:moveTo>
                  <a:cubicBezTo>
                    <a:pt x="87008" y="11333"/>
                    <a:pt x="86834" y="11743"/>
                    <a:pt x="86220" y="12839"/>
                  </a:cubicBezTo>
                  <a:lnTo>
                    <a:pt x="86217" y="12839"/>
                  </a:lnTo>
                  <a:cubicBezTo>
                    <a:pt x="86191" y="12888"/>
                    <a:pt x="86160" y="12934"/>
                    <a:pt x="86134" y="12983"/>
                  </a:cubicBezTo>
                  <a:cubicBezTo>
                    <a:pt x="85366" y="13849"/>
                    <a:pt x="84615" y="14733"/>
                    <a:pt x="83876" y="15628"/>
                  </a:cubicBezTo>
                  <a:cubicBezTo>
                    <a:pt x="84061" y="15327"/>
                    <a:pt x="84254" y="15030"/>
                    <a:pt x="84436" y="14724"/>
                  </a:cubicBezTo>
                  <a:cubicBezTo>
                    <a:pt x="84900" y="13954"/>
                    <a:pt x="86727" y="11333"/>
                    <a:pt x="86929" y="11333"/>
                  </a:cubicBezTo>
                  <a:close/>
                  <a:moveTo>
                    <a:pt x="85135" y="8078"/>
                  </a:moveTo>
                  <a:cubicBezTo>
                    <a:pt x="85810" y="8459"/>
                    <a:pt x="86471" y="8953"/>
                    <a:pt x="87141" y="9478"/>
                  </a:cubicBezTo>
                  <a:cubicBezTo>
                    <a:pt x="84756" y="11429"/>
                    <a:pt x="82818" y="13748"/>
                    <a:pt x="81039" y="16204"/>
                  </a:cubicBezTo>
                  <a:lnTo>
                    <a:pt x="81039" y="16204"/>
                  </a:lnTo>
                  <a:cubicBezTo>
                    <a:pt x="82739" y="13791"/>
                    <a:pt x="84376" y="11342"/>
                    <a:pt x="85914" y="8837"/>
                  </a:cubicBezTo>
                  <a:cubicBezTo>
                    <a:pt x="85990" y="8714"/>
                    <a:pt x="85878" y="8583"/>
                    <a:pt x="85762" y="8583"/>
                  </a:cubicBezTo>
                  <a:cubicBezTo>
                    <a:pt x="85723" y="8583"/>
                    <a:pt x="85684" y="8598"/>
                    <a:pt x="85652" y="8632"/>
                  </a:cubicBezTo>
                  <a:cubicBezTo>
                    <a:pt x="84615" y="9721"/>
                    <a:pt x="83610" y="10835"/>
                    <a:pt x="82635" y="11978"/>
                  </a:cubicBezTo>
                  <a:cubicBezTo>
                    <a:pt x="83509" y="10760"/>
                    <a:pt x="84347" y="9510"/>
                    <a:pt x="85123" y="8205"/>
                  </a:cubicBezTo>
                  <a:lnTo>
                    <a:pt x="85123" y="8202"/>
                  </a:lnTo>
                  <a:cubicBezTo>
                    <a:pt x="85146" y="8165"/>
                    <a:pt x="85149" y="8119"/>
                    <a:pt x="85135" y="8078"/>
                  </a:cubicBezTo>
                  <a:close/>
                  <a:moveTo>
                    <a:pt x="103692" y="12878"/>
                  </a:moveTo>
                  <a:lnTo>
                    <a:pt x="103692" y="12878"/>
                  </a:lnTo>
                  <a:cubicBezTo>
                    <a:pt x="103709" y="12878"/>
                    <a:pt x="103679" y="12942"/>
                    <a:pt x="103588" y="13093"/>
                  </a:cubicBezTo>
                  <a:cubicBezTo>
                    <a:pt x="102616" y="14710"/>
                    <a:pt x="101351" y="16156"/>
                    <a:pt x="100066" y="17556"/>
                  </a:cubicBezTo>
                  <a:cubicBezTo>
                    <a:pt x="100723" y="16680"/>
                    <a:pt x="101380" y="15807"/>
                    <a:pt x="102051" y="14955"/>
                  </a:cubicBezTo>
                  <a:lnTo>
                    <a:pt x="102051" y="14955"/>
                  </a:lnTo>
                  <a:cubicBezTo>
                    <a:pt x="102040" y="14969"/>
                    <a:pt x="102035" y="14975"/>
                    <a:pt x="102034" y="14975"/>
                  </a:cubicBezTo>
                  <a:cubicBezTo>
                    <a:pt x="102025" y="14975"/>
                    <a:pt x="103600" y="12878"/>
                    <a:pt x="103692" y="12878"/>
                  </a:cubicBezTo>
                  <a:close/>
                  <a:moveTo>
                    <a:pt x="111392" y="17729"/>
                  </a:moveTo>
                  <a:cubicBezTo>
                    <a:pt x="111513" y="17854"/>
                    <a:pt x="111643" y="17975"/>
                    <a:pt x="111767" y="18099"/>
                  </a:cubicBezTo>
                  <a:cubicBezTo>
                    <a:pt x="110771" y="19136"/>
                    <a:pt x="110258" y="19642"/>
                    <a:pt x="110167" y="19642"/>
                  </a:cubicBezTo>
                  <a:cubicBezTo>
                    <a:pt x="110064" y="19642"/>
                    <a:pt x="110501" y="18993"/>
                    <a:pt x="111389" y="17729"/>
                  </a:cubicBezTo>
                  <a:close/>
                  <a:moveTo>
                    <a:pt x="107154" y="13298"/>
                  </a:moveTo>
                  <a:cubicBezTo>
                    <a:pt x="108193" y="14150"/>
                    <a:pt x="109085" y="15108"/>
                    <a:pt x="109328" y="15397"/>
                  </a:cubicBezTo>
                  <a:cubicBezTo>
                    <a:pt x="109946" y="16133"/>
                    <a:pt x="110535" y="16814"/>
                    <a:pt x="111144" y="17464"/>
                  </a:cubicBezTo>
                  <a:cubicBezTo>
                    <a:pt x="110730" y="17777"/>
                    <a:pt x="110330" y="18111"/>
                    <a:pt x="109930" y="18448"/>
                  </a:cubicBezTo>
                  <a:lnTo>
                    <a:pt x="109930" y="18448"/>
                  </a:lnTo>
                  <a:cubicBezTo>
                    <a:pt x="110079" y="18071"/>
                    <a:pt x="110229" y="17696"/>
                    <a:pt x="110350" y="17302"/>
                  </a:cubicBezTo>
                  <a:cubicBezTo>
                    <a:pt x="110385" y="17185"/>
                    <a:pt x="110281" y="17087"/>
                    <a:pt x="110176" y="17087"/>
                  </a:cubicBezTo>
                  <a:cubicBezTo>
                    <a:pt x="110136" y="17087"/>
                    <a:pt x="110096" y="17101"/>
                    <a:pt x="110064" y="17135"/>
                  </a:cubicBezTo>
                  <a:cubicBezTo>
                    <a:pt x="109334" y="17903"/>
                    <a:pt x="108638" y="18699"/>
                    <a:pt x="107936" y="19490"/>
                  </a:cubicBezTo>
                  <a:cubicBezTo>
                    <a:pt x="108606" y="18483"/>
                    <a:pt x="109247" y="17455"/>
                    <a:pt x="109853" y="16396"/>
                  </a:cubicBezTo>
                  <a:cubicBezTo>
                    <a:pt x="109923" y="16270"/>
                    <a:pt x="109820" y="16154"/>
                    <a:pt x="109707" y="16154"/>
                  </a:cubicBezTo>
                  <a:cubicBezTo>
                    <a:pt x="109669" y="16154"/>
                    <a:pt x="109630" y="16167"/>
                    <a:pt x="109596" y="16196"/>
                  </a:cubicBezTo>
                  <a:cubicBezTo>
                    <a:pt x="108603" y="17063"/>
                    <a:pt x="107676" y="18001"/>
                    <a:pt x="106782" y="18977"/>
                  </a:cubicBezTo>
                  <a:cubicBezTo>
                    <a:pt x="107570" y="17750"/>
                    <a:pt x="108291" y="16479"/>
                    <a:pt x="108903" y="15134"/>
                  </a:cubicBezTo>
                  <a:cubicBezTo>
                    <a:pt x="108968" y="15013"/>
                    <a:pt x="108870" y="14896"/>
                    <a:pt x="108762" y="14896"/>
                  </a:cubicBezTo>
                  <a:cubicBezTo>
                    <a:pt x="108726" y="14896"/>
                    <a:pt x="108688" y="14909"/>
                    <a:pt x="108655" y="14941"/>
                  </a:cubicBezTo>
                  <a:cubicBezTo>
                    <a:pt x="108011" y="15463"/>
                    <a:pt x="107405" y="16023"/>
                    <a:pt x="106813" y="16598"/>
                  </a:cubicBezTo>
                  <a:cubicBezTo>
                    <a:pt x="107220" y="15919"/>
                    <a:pt x="107616" y="15229"/>
                    <a:pt x="107977" y="14513"/>
                  </a:cubicBezTo>
                  <a:cubicBezTo>
                    <a:pt x="108041" y="14384"/>
                    <a:pt x="107931" y="14239"/>
                    <a:pt x="107814" y="14239"/>
                  </a:cubicBezTo>
                  <a:cubicBezTo>
                    <a:pt x="107773" y="14239"/>
                    <a:pt x="107732" y="14256"/>
                    <a:pt x="107697" y="14297"/>
                  </a:cubicBezTo>
                  <a:cubicBezTo>
                    <a:pt x="106042" y="16162"/>
                    <a:pt x="104229" y="18050"/>
                    <a:pt x="102454" y="19973"/>
                  </a:cubicBezTo>
                  <a:cubicBezTo>
                    <a:pt x="104227" y="17923"/>
                    <a:pt x="105910" y="15801"/>
                    <a:pt x="107154" y="13298"/>
                  </a:cubicBezTo>
                  <a:close/>
                  <a:moveTo>
                    <a:pt x="112036" y="18362"/>
                  </a:moveTo>
                  <a:cubicBezTo>
                    <a:pt x="112247" y="18567"/>
                    <a:pt x="112469" y="18774"/>
                    <a:pt x="112691" y="18977"/>
                  </a:cubicBezTo>
                  <a:cubicBezTo>
                    <a:pt x="112687" y="18976"/>
                    <a:pt x="112683" y="18976"/>
                    <a:pt x="112678" y="18976"/>
                  </a:cubicBezTo>
                  <a:cubicBezTo>
                    <a:pt x="112657" y="18976"/>
                    <a:pt x="112635" y="18982"/>
                    <a:pt x="112616" y="18994"/>
                  </a:cubicBezTo>
                  <a:cubicBezTo>
                    <a:pt x="111554" y="19788"/>
                    <a:pt x="111816" y="19577"/>
                    <a:pt x="110806" y="20446"/>
                  </a:cubicBezTo>
                  <a:cubicBezTo>
                    <a:pt x="111178" y="20123"/>
                    <a:pt x="111770" y="18887"/>
                    <a:pt x="112033" y="18365"/>
                  </a:cubicBezTo>
                  <a:lnTo>
                    <a:pt x="112036" y="18362"/>
                  </a:lnTo>
                  <a:close/>
                  <a:moveTo>
                    <a:pt x="58309" y="7680"/>
                  </a:moveTo>
                  <a:cubicBezTo>
                    <a:pt x="55220" y="12345"/>
                    <a:pt x="50950" y="16439"/>
                    <a:pt x="47459" y="20712"/>
                  </a:cubicBezTo>
                  <a:cubicBezTo>
                    <a:pt x="50846" y="16147"/>
                    <a:pt x="54437" y="11756"/>
                    <a:pt x="58309" y="7680"/>
                  </a:cubicBezTo>
                  <a:close/>
                  <a:moveTo>
                    <a:pt x="64978" y="14060"/>
                  </a:moveTo>
                  <a:lnTo>
                    <a:pt x="64978" y="14060"/>
                  </a:lnTo>
                  <a:cubicBezTo>
                    <a:pt x="63321" y="16430"/>
                    <a:pt x="61482" y="18685"/>
                    <a:pt x="59671" y="20948"/>
                  </a:cubicBezTo>
                  <a:cubicBezTo>
                    <a:pt x="60959" y="19104"/>
                    <a:pt x="62275" y="17279"/>
                    <a:pt x="63658" y="15501"/>
                  </a:cubicBezTo>
                  <a:cubicBezTo>
                    <a:pt x="63999" y="15062"/>
                    <a:pt x="64464" y="14568"/>
                    <a:pt x="64978" y="14060"/>
                  </a:cubicBezTo>
                  <a:close/>
                  <a:moveTo>
                    <a:pt x="112876" y="19132"/>
                  </a:moveTo>
                  <a:cubicBezTo>
                    <a:pt x="113118" y="19346"/>
                    <a:pt x="113352" y="19557"/>
                    <a:pt x="113618" y="19765"/>
                  </a:cubicBezTo>
                  <a:cubicBezTo>
                    <a:pt x="113962" y="20039"/>
                    <a:pt x="114132" y="20339"/>
                    <a:pt x="114187" y="20639"/>
                  </a:cubicBezTo>
                  <a:cubicBezTo>
                    <a:pt x="113634" y="21001"/>
                    <a:pt x="113032" y="21425"/>
                    <a:pt x="112783" y="21425"/>
                  </a:cubicBezTo>
                  <a:cubicBezTo>
                    <a:pt x="112568" y="21425"/>
                    <a:pt x="112613" y="21113"/>
                    <a:pt x="113170" y="20180"/>
                  </a:cubicBezTo>
                  <a:cubicBezTo>
                    <a:pt x="113251" y="20044"/>
                    <a:pt x="113137" y="19922"/>
                    <a:pt x="113014" y="19922"/>
                  </a:cubicBezTo>
                  <a:cubicBezTo>
                    <a:pt x="112973" y="19922"/>
                    <a:pt x="112930" y="19936"/>
                    <a:pt x="112893" y="19967"/>
                  </a:cubicBezTo>
                  <a:cubicBezTo>
                    <a:pt x="112069" y="20670"/>
                    <a:pt x="111717" y="20928"/>
                    <a:pt x="111637" y="20928"/>
                  </a:cubicBezTo>
                  <a:cubicBezTo>
                    <a:pt x="111470" y="20928"/>
                    <a:pt x="112479" y="19808"/>
                    <a:pt x="112856" y="19236"/>
                  </a:cubicBezTo>
                  <a:cubicBezTo>
                    <a:pt x="112876" y="19205"/>
                    <a:pt x="112882" y="19167"/>
                    <a:pt x="112876" y="19132"/>
                  </a:cubicBezTo>
                  <a:close/>
                  <a:moveTo>
                    <a:pt x="112032" y="19730"/>
                  </a:moveTo>
                  <a:cubicBezTo>
                    <a:pt x="112106" y="19730"/>
                    <a:pt x="111824" y="20149"/>
                    <a:pt x="110846" y="21384"/>
                  </a:cubicBezTo>
                  <a:cubicBezTo>
                    <a:pt x="110835" y="21402"/>
                    <a:pt x="110829" y="21425"/>
                    <a:pt x="110826" y="21448"/>
                  </a:cubicBezTo>
                  <a:cubicBezTo>
                    <a:pt x="110688" y="21370"/>
                    <a:pt x="110546" y="21304"/>
                    <a:pt x="110402" y="21249"/>
                  </a:cubicBezTo>
                  <a:cubicBezTo>
                    <a:pt x="110972" y="20708"/>
                    <a:pt x="111918" y="19730"/>
                    <a:pt x="112032" y="19730"/>
                  </a:cubicBezTo>
                  <a:close/>
                  <a:moveTo>
                    <a:pt x="112314" y="20826"/>
                  </a:moveTo>
                  <a:cubicBezTo>
                    <a:pt x="112392" y="20826"/>
                    <a:pt x="112197" y="21153"/>
                    <a:pt x="111767" y="22051"/>
                  </a:cubicBezTo>
                  <a:cubicBezTo>
                    <a:pt x="111701" y="22019"/>
                    <a:pt x="111637" y="21982"/>
                    <a:pt x="111574" y="21942"/>
                  </a:cubicBezTo>
                  <a:cubicBezTo>
                    <a:pt x="111375" y="21806"/>
                    <a:pt x="111233" y="21711"/>
                    <a:pt x="111112" y="21630"/>
                  </a:cubicBezTo>
                  <a:lnTo>
                    <a:pt x="111115" y="21630"/>
                  </a:lnTo>
                  <a:cubicBezTo>
                    <a:pt x="111847" y="21190"/>
                    <a:pt x="112232" y="20826"/>
                    <a:pt x="112314" y="20826"/>
                  </a:cubicBezTo>
                  <a:close/>
                  <a:moveTo>
                    <a:pt x="113767" y="21222"/>
                  </a:moveTo>
                  <a:cubicBezTo>
                    <a:pt x="113905" y="21222"/>
                    <a:pt x="113920" y="21384"/>
                    <a:pt x="113742" y="21817"/>
                  </a:cubicBezTo>
                  <a:cubicBezTo>
                    <a:pt x="113422" y="22108"/>
                    <a:pt x="113009" y="22264"/>
                    <a:pt x="112587" y="22264"/>
                  </a:cubicBezTo>
                  <a:cubicBezTo>
                    <a:pt x="112438" y="22264"/>
                    <a:pt x="112288" y="22244"/>
                    <a:pt x="112140" y="22204"/>
                  </a:cubicBezTo>
                  <a:lnTo>
                    <a:pt x="112143" y="22204"/>
                  </a:lnTo>
                  <a:cubicBezTo>
                    <a:pt x="112813" y="21792"/>
                    <a:pt x="113507" y="21222"/>
                    <a:pt x="113767" y="21222"/>
                  </a:cubicBezTo>
                  <a:close/>
                  <a:moveTo>
                    <a:pt x="109609" y="18024"/>
                  </a:moveTo>
                  <a:cubicBezTo>
                    <a:pt x="109711" y="18024"/>
                    <a:pt x="109671" y="18268"/>
                    <a:pt x="109397" y="18907"/>
                  </a:cubicBezTo>
                  <a:cubicBezTo>
                    <a:pt x="108107" y="20048"/>
                    <a:pt x="106888" y="21298"/>
                    <a:pt x="105725" y="22608"/>
                  </a:cubicBezTo>
                  <a:cubicBezTo>
                    <a:pt x="105910" y="22363"/>
                    <a:pt x="106094" y="22123"/>
                    <a:pt x="106273" y="21875"/>
                  </a:cubicBezTo>
                  <a:cubicBezTo>
                    <a:pt x="106689" y="21393"/>
                    <a:pt x="107093" y="20899"/>
                    <a:pt x="107512" y="20420"/>
                  </a:cubicBezTo>
                  <a:cubicBezTo>
                    <a:pt x="107964" y="19902"/>
                    <a:pt x="109329" y="18024"/>
                    <a:pt x="109609" y="18024"/>
                  </a:cubicBezTo>
                  <a:close/>
                  <a:moveTo>
                    <a:pt x="63918" y="17279"/>
                  </a:moveTo>
                  <a:lnTo>
                    <a:pt x="63918" y="17279"/>
                  </a:lnTo>
                  <a:cubicBezTo>
                    <a:pt x="62431" y="19234"/>
                    <a:pt x="60890" y="21153"/>
                    <a:pt x="59354" y="23067"/>
                  </a:cubicBezTo>
                  <a:cubicBezTo>
                    <a:pt x="60823" y="21096"/>
                    <a:pt x="62353" y="19173"/>
                    <a:pt x="63918" y="17279"/>
                  </a:cubicBezTo>
                  <a:close/>
                  <a:moveTo>
                    <a:pt x="71488" y="9475"/>
                  </a:moveTo>
                  <a:lnTo>
                    <a:pt x="71488" y="9475"/>
                  </a:lnTo>
                  <a:cubicBezTo>
                    <a:pt x="70731" y="10740"/>
                    <a:pt x="69943" y="11990"/>
                    <a:pt x="69123" y="13220"/>
                  </a:cubicBezTo>
                  <a:cubicBezTo>
                    <a:pt x="67169" y="15864"/>
                    <a:pt x="65238" y="18529"/>
                    <a:pt x="63329" y="21211"/>
                  </a:cubicBezTo>
                  <a:cubicBezTo>
                    <a:pt x="62784" y="21916"/>
                    <a:pt x="62232" y="22620"/>
                    <a:pt x="61678" y="23319"/>
                  </a:cubicBezTo>
                  <a:cubicBezTo>
                    <a:pt x="63768" y="20362"/>
                    <a:pt x="65838" y="17395"/>
                    <a:pt x="67798" y="14349"/>
                  </a:cubicBezTo>
                  <a:cubicBezTo>
                    <a:pt x="68142" y="13815"/>
                    <a:pt x="68832" y="12492"/>
                    <a:pt x="69574" y="11364"/>
                  </a:cubicBezTo>
                  <a:cubicBezTo>
                    <a:pt x="70264" y="10731"/>
                    <a:pt x="70899" y="10108"/>
                    <a:pt x="71384" y="9519"/>
                  </a:cubicBezTo>
                  <a:cubicBezTo>
                    <a:pt x="71401" y="9513"/>
                    <a:pt x="71419" y="9504"/>
                    <a:pt x="71436" y="9504"/>
                  </a:cubicBezTo>
                  <a:cubicBezTo>
                    <a:pt x="71456" y="9499"/>
                    <a:pt x="71473" y="9490"/>
                    <a:pt x="71488" y="9475"/>
                  </a:cubicBezTo>
                  <a:close/>
                  <a:moveTo>
                    <a:pt x="101022" y="19684"/>
                  </a:moveTo>
                  <a:lnTo>
                    <a:pt x="101022" y="19684"/>
                  </a:lnTo>
                  <a:cubicBezTo>
                    <a:pt x="100522" y="20411"/>
                    <a:pt x="100029" y="21148"/>
                    <a:pt x="99526" y="21884"/>
                  </a:cubicBezTo>
                  <a:lnTo>
                    <a:pt x="99526" y="21881"/>
                  </a:lnTo>
                  <a:cubicBezTo>
                    <a:pt x="99483" y="21944"/>
                    <a:pt x="99425" y="22025"/>
                    <a:pt x="99359" y="22118"/>
                  </a:cubicBezTo>
                  <a:cubicBezTo>
                    <a:pt x="98836" y="22721"/>
                    <a:pt x="98305" y="23310"/>
                    <a:pt x="97754" y="23887"/>
                  </a:cubicBezTo>
                  <a:cubicBezTo>
                    <a:pt x="98779" y="22444"/>
                    <a:pt x="99882" y="21049"/>
                    <a:pt x="101022" y="19684"/>
                  </a:cubicBezTo>
                  <a:close/>
                  <a:moveTo>
                    <a:pt x="55740" y="2785"/>
                  </a:moveTo>
                  <a:lnTo>
                    <a:pt x="55740" y="2785"/>
                  </a:lnTo>
                  <a:cubicBezTo>
                    <a:pt x="55134" y="4169"/>
                    <a:pt x="54344" y="5473"/>
                    <a:pt x="53577" y="6770"/>
                  </a:cubicBezTo>
                  <a:cubicBezTo>
                    <a:pt x="53412" y="7050"/>
                    <a:pt x="53225" y="7319"/>
                    <a:pt x="53051" y="7593"/>
                  </a:cubicBezTo>
                  <a:lnTo>
                    <a:pt x="53049" y="7593"/>
                  </a:lnTo>
                  <a:cubicBezTo>
                    <a:pt x="48776" y="12752"/>
                    <a:pt x="44725" y="18108"/>
                    <a:pt x="40796" y="23552"/>
                  </a:cubicBezTo>
                  <a:cubicBezTo>
                    <a:pt x="40701" y="23674"/>
                    <a:pt x="40603" y="23795"/>
                    <a:pt x="40507" y="23916"/>
                  </a:cubicBezTo>
                  <a:cubicBezTo>
                    <a:pt x="40513" y="23908"/>
                    <a:pt x="40519" y="23899"/>
                    <a:pt x="40528" y="23890"/>
                  </a:cubicBezTo>
                  <a:cubicBezTo>
                    <a:pt x="44497" y="18209"/>
                    <a:pt x="48730" y="12715"/>
                    <a:pt x="52656" y="7001"/>
                  </a:cubicBezTo>
                  <a:cubicBezTo>
                    <a:pt x="53495" y="5784"/>
                    <a:pt x="55169" y="4087"/>
                    <a:pt x="55740" y="2785"/>
                  </a:cubicBezTo>
                  <a:close/>
                  <a:moveTo>
                    <a:pt x="79755" y="8431"/>
                  </a:moveTo>
                  <a:cubicBezTo>
                    <a:pt x="79287" y="9074"/>
                    <a:pt x="78316" y="10792"/>
                    <a:pt x="77328" y="12412"/>
                  </a:cubicBezTo>
                  <a:cubicBezTo>
                    <a:pt x="76861" y="13110"/>
                    <a:pt x="76407" y="13823"/>
                    <a:pt x="75966" y="14531"/>
                  </a:cubicBezTo>
                  <a:cubicBezTo>
                    <a:pt x="75908" y="14614"/>
                    <a:pt x="75850" y="14698"/>
                    <a:pt x="75795" y="14773"/>
                  </a:cubicBezTo>
                  <a:cubicBezTo>
                    <a:pt x="73292" y="18209"/>
                    <a:pt x="70388" y="21361"/>
                    <a:pt x="67634" y="24595"/>
                  </a:cubicBezTo>
                  <a:cubicBezTo>
                    <a:pt x="67605" y="24632"/>
                    <a:pt x="67573" y="24670"/>
                    <a:pt x="67541" y="24707"/>
                  </a:cubicBezTo>
                  <a:cubicBezTo>
                    <a:pt x="71636" y="19295"/>
                    <a:pt x="75750" y="13900"/>
                    <a:pt x="79755" y="8431"/>
                  </a:cubicBezTo>
                  <a:close/>
                  <a:moveTo>
                    <a:pt x="101781" y="14776"/>
                  </a:moveTo>
                  <a:lnTo>
                    <a:pt x="101781" y="14776"/>
                  </a:lnTo>
                  <a:cubicBezTo>
                    <a:pt x="100150" y="16794"/>
                    <a:pt x="98623" y="18896"/>
                    <a:pt x="97000" y="20922"/>
                  </a:cubicBezTo>
                  <a:cubicBezTo>
                    <a:pt x="96368" y="21636"/>
                    <a:pt x="95759" y="22360"/>
                    <a:pt x="95167" y="23099"/>
                  </a:cubicBezTo>
                  <a:cubicBezTo>
                    <a:pt x="94815" y="23495"/>
                    <a:pt x="94463" y="23893"/>
                    <a:pt x="94096" y="24274"/>
                  </a:cubicBezTo>
                  <a:cubicBezTo>
                    <a:pt x="93851" y="24537"/>
                    <a:pt x="93224" y="24996"/>
                    <a:pt x="92583" y="25443"/>
                  </a:cubicBezTo>
                  <a:lnTo>
                    <a:pt x="92583" y="25441"/>
                  </a:lnTo>
                  <a:cubicBezTo>
                    <a:pt x="93123" y="24785"/>
                    <a:pt x="93663" y="24124"/>
                    <a:pt x="94197" y="23457"/>
                  </a:cubicBezTo>
                  <a:cubicBezTo>
                    <a:pt x="96351" y="20769"/>
                    <a:pt x="99039" y="18310"/>
                    <a:pt x="100716" y="15290"/>
                  </a:cubicBezTo>
                  <a:cubicBezTo>
                    <a:pt x="100725" y="15273"/>
                    <a:pt x="100727" y="15252"/>
                    <a:pt x="100727" y="15232"/>
                  </a:cubicBezTo>
                  <a:cubicBezTo>
                    <a:pt x="101120" y="15143"/>
                    <a:pt x="101472" y="15010"/>
                    <a:pt x="101781" y="14776"/>
                  </a:cubicBezTo>
                  <a:close/>
                  <a:moveTo>
                    <a:pt x="104677" y="11854"/>
                  </a:moveTo>
                  <a:lnTo>
                    <a:pt x="104677" y="11854"/>
                  </a:lnTo>
                  <a:cubicBezTo>
                    <a:pt x="104948" y="11918"/>
                    <a:pt x="105208" y="12016"/>
                    <a:pt x="105453" y="12143"/>
                  </a:cubicBezTo>
                  <a:cubicBezTo>
                    <a:pt x="103349" y="15059"/>
                    <a:pt x="101215" y="17943"/>
                    <a:pt x="98917" y="20715"/>
                  </a:cubicBezTo>
                  <a:cubicBezTo>
                    <a:pt x="97575" y="22334"/>
                    <a:pt x="94177" y="24690"/>
                    <a:pt x="93429" y="25989"/>
                  </a:cubicBezTo>
                  <a:lnTo>
                    <a:pt x="93429" y="25986"/>
                  </a:lnTo>
                  <a:cubicBezTo>
                    <a:pt x="93802" y="25340"/>
                    <a:pt x="94206" y="24716"/>
                    <a:pt x="94639" y="24113"/>
                  </a:cubicBezTo>
                  <a:cubicBezTo>
                    <a:pt x="96195" y="22548"/>
                    <a:pt x="97592" y="20816"/>
                    <a:pt x="98940" y="19043"/>
                  </a:cubicBezTo>
                  <a:cubicBezTo>
                    <a:pt x="101005" y="16814"/>
                    <a:pt x="103089" y="14594"/>
                    <a:pt x="104665" y="11987"/>
                  </a:cubicBezTo>
                  <a:cubicBezTo>
                    <a:pt x="104688" y="11947"/>
                    <a:pt x="104694" y="11898"/>
                    <a:pt x="104677" y="11854"/>
                  </a:cubicBezTo>
                  <a:close/>
                  <a:moveTo>
                    <a:pt x="99397" y="16199"/>
                  </a:moveTo>
                  <a:lnTo>
                    <a:pt x="99397" y="16199"/>
                  </a:lnTo>
                  <a:cubicBezTo>
                    <a:pt x="97635" y="17767"/>
                    <a:pt x="95438" y="21361"/>
                    <a:pt x="93960" y="23220"/>
                  </a:cubicBezTo>
                  <a:cubicBezTo>
                    <a:pt x="93187" y="24193"/>
                    <a:pt x="92401" y="25155"/>
                    <a:pt x="91605" y="26105"/>
                  </a:cubicBezTo>
                  <a:cubicBezTo>
                    <a:pt x="91426" y="26229"/>
                    <a:pt x="91264" y="26336"/>
                    <a:pt x="91134" y="26419"/>
                  </a:cubicBezTo>
                  <a:lnTo>
                    <a:pt x="91134" y="26416"/>
                  </a:lnTo>
                  <a:cubicBezTo>
                    <a:pt x="92866" y="24159"/>
                    <a:pt x="94627" y="21615"/>
                    <a:pt x="96102" y="19202"/>
                  </a:cubicBezTo>
                  <a:cubicBezTo>
                    <a:pt x="97119" y="18113"/>
                    <a:pt x="98219" y="17109"/>
                    <a:pt x="99397" y="16199"/>
                  </a:cubicBezTo>
                  <a:close/>
                  <a:moveTo>
                    <a:pt x="105760" y="12310"/>
                  </a:moveTo>
                  <a:cubicBezTo>
                    <a:pt x="106149" y="12539"/>
                    <a:pt x="106525" y="12793"/>
                    <a:pt x="106877" y="13073"/>
                  </a:cubicBezTo>
                  <a:cubicBezTo>
                    <a:pt x="106591" y="13286"/>
                    <a:pt x="106322" y="13511"/>
                    <a:pt x="106060" y="13740"/>
                  </a:cubicBezTo>
                  <a:cubicBezTo>
                    <a:pt x="106172" y="13575"/>
                    <a:pt x="106285" y="13413"/>
                    <a:pt x="106398" y="13252"/>
                  </a:cubicBezTo>
                  <a:cubicBezTo>
                    <a:pt x="106482" y="13128"/>
                    <a:pt x="106356" y="12982"/>
                    <a:pt x="106235" y="12982"/>
                  </a:cubicBezTo>
                  <a:cubicBezTo>
                    <a:pt x="106194" y="12982"/>
                    <a:pt x="106154" y="12999"/>
                    <a:pt x="106123" y="13038"/>
                  </a:cubicBezTo>
                  <a:cubicBezTo>
                    <a:pt x="102887" y="17057"/>
                    <a:pt x="99431" y="20879"/>
                    <a:pt x="96495" y="25120"/>
                  </a:cubicBezTo>
                  <a:cubicBezTo>
                    <a:pt x="96273" y="25331"/>
                    <a:pt x="96065" y="25553"/>
                    <a:pt x="95840" y="25758"/>
                  </a:cubicBezTo>
                  <a:cubicBezTo>
                    <a:pt x="95327" y="26227"/>
                    <a:pt x="95067" y="26419"/>
                    <a:pt x="94986" y="26419"/>
                  </a:cubicBezTo>
                  <a:cubicBezTo>
                    <a:pt x="94643" y="26419"/>
                    <a:pt x="97473" y="23000"/>
                    <a:pt x="97858" y="22530"/>
                  </a:cubicBezTo>
                  <a:cubicBezTo>
                    <a:pt x="98888" y="21272"/>
                    <a:pt x="99942" y="20030"/>
                    <a:pt x="100982" y="18777"/>
                  </a:cubicBezTo>
                  <a:cubicBezTo>
                    <a:pt x="102696" y="16705"/>
                    <a:pt x="104293" y="14568"/>
                    <a:pt x="105760" y="12310"/>
                  </a:cubicBezTo>
                  <a:close/>
                  <a:moveTo>
                    <a:pt x="94734" y="16888"/>
                  </a:moveTo>
                  <a:cubicBezTo>
                    <a:pt x="94764" y="16888"/>
                    <a:pt x="94757" y="16933"/>
                    <a:pt x="94699" y="17037"/>
                  </a:cubicBezTo>
                  <a:lnTo>
                    <a:pt x="94699" y="17034"/>
                  </a:lnTo>
                  <a:cubicBezTo>
                    <a:pt x="92933" y="20238"/>
                    <a:pt x="90404" y="23021"/>
                    <a:pt x="87961" y="25718"/>
                  </a:cubicBezTo>
                  <a:cubicBezTo>
                    <a:pt x="87288" y="26457"/>
                    <a:pt x="86596" y="27176"/>
                    <a:pt x="85900" y="27892"/>
                  </a:cubicBezTo>
                  <a:cubicBezTo>
                    <a:pt x="86344" y="27303"/>
                    <a:pt x="86725" y="26809"/>
                    <a:pt x="86827" y="26682"/>
                  </a:cubicBezTo>
                  <a:cubicBezTo>
                    <a:pt x="87620" y="25648"/>
                    <a:pt x="88394" y="24603"/>
                    <a:pt x="89148" y="23544"/>
                  </a:cubicBezTo>
                  <a:cubicBezTo>
                    <a:pt x="90274" y="21965"/>
                    <a:pt x="91388" y="20414"/>
                    <a:pt x="92612" y="18904"/>
                  </a:cubicBezTo>
                  <a:lnTo>
                    <a:pt x="92612" y="18904"/>
                  </a:lnTo>
                  <a:cubicBezTo>
                    <a:pt x="92602" y="18917"/>
                    <a:pt x="92598" y="18923"/>
                    <a:pt x="92600" y="18923"/>
                  </a:cubicBezTo>
                  <a:cubicBezTo>
                    <a:pt x="92627" y="18923"/>
                    <a:pt x="94532" y="16888"/>
                    <a:pt x="94734" y="16888"/>
                  </a:cubicBezTo>
                  <a:close/>
                  <a:moveTo>
                    <a:pt x="85172" y="14597"/>
                  </a:moveTo>
                  <a:cubicBezTo>
                    <a:pt x="82300" y="19234"/>
                    <a:pt x="78653" y="23495"/>
                    <a:pt x="75434" y="27897"/>
                  </a:cubicBezTo>
                  <a:lnTo>
                    <a:pt x="75434" y="27897"/>
                  </a:lnTo>
                  <a:cubicBezTo>
                    <a:pt x="77464" y="24953"/>
                    <a:pt x="79499" y="22014"/>
                    <a:pt x="81613" y="19127"/>
                  </a:cubicBezTo>
                  <a:cubicBezTo>
                    <a:pt x="82747" y="17574"/>
                    <a:pt x="83948" y="16081"/>
                    <a:pt x="85172" y="14597"/>
                  </a:cubicBezTo>
                  <a:close/>
                  <a:moveTo>
                    <a:pt x="92666" y="14951"/>
                  </a:moveTo>
                  <a:cubicBezTo>
                    <a:pt x="92900" y="14951"/>
                    <a:pt x="91331" y="17215"/>
                    <a:pt x="90998" y="17654"/>
                  </a:cubicBezTo>
                  <a:cubicBezTo>
                    <a:pt x="88914" y="20383"/>
                    <a:pt x="86956" y="23203"/>
                    <a:pt x="84783" y="25862"/>
                  </a:cubicBezTo>
                  <a:cubicBezTo>
                    <a:pt x="84185" y="26595"/>
                    <a:pt x="83532" y="27271"/>
                    <a:pt x="82866" y="27929"/>
                  </a:cubicBezTo>
                  <a:cubicBezTo>
                    <a:pt x="83657" y="26180"/>
                    <a:pt x="84705" y="24520"/>
                    <a:pt x="85859" y="22938"/>
                  </a:cubicBezTo>
                  <a:cubicBezTo>
                    <a:pt x="86879" y="21713"/>
                    <a:pt x="87877" y="20478"/>
                    <a:pt x="88795" y="19196"/>
                  </a:cubicBezTo>
                  <a:lnTo>
                    <a:pt x="89041" y="18896"/>
                  </a:lnTo>
                  <a:cubicBezTo>
                    <a:pt x="89913" y="17842"/>
                    <a:pt x="90837" y="16829"/>
                    <a:pt x="91755" y="15815"/>
                  </a:cubicBezTo>
                  <a:cubicBezTo>
                    <a:pt x="92321" y="15192"/>
                    <a:pt x="92589" y="14951"/>
                    <a:pt x="92666" y="14951"/>
                  </a:cubicBezTo>
                  <a:close/>
                  <a:moveTo>
                    <a:pt x="90544" y="20084"/>
                  </a:moveTo>
                  <a:cubicBezTo>
                    <a:pt x="90414" y="20267"/>
                    <a:pt x="90282" y="20448"/>
                    <a:pt x="90152" y="20631"/>
                  </a:cubicBezTo>
                  <a:cubicBezTo>
                    <a:pt x="89012" y="22259"/>
                    <a:pt x="87849" y="23856"/>
                    <a:pt x="86622" y="25426"/>
                  </a:cubicBezTo>
                  <a:cubicBezTo>
                    <a:pt x="86012" y="26185"/>
                    <a:pt x="85374" y="26916"/>
                    <a:pt x="84707" y="27623"/>
                  </a:cubicBezTo>
                  <a:cubicBezTo>
                    <a:pt x="84563" y="27949"/>
                    <a:pt x="84399" y="28186"/>
                    <a:pt x="84222" y="28354"/>
                  </a:cubicBezTo>
                  <a:cubicBezTo>
                    <a:pt x="84344" y="28134"/>
                    <a:pt x="84456" y="27938"/>
                    <a:pt x="84531" y="27802"/>
                  </a:cubicBezTo>
                  <a:cubicBezTo>
                    <a:pt x="86111" y="24957"/>
                    <a:pt x="88344" y="22532"/>
                    <a:pt x="90544" y="20084"/>
                  </a:cubicBezTo>
                  <a:close/>
                  <a:moveTo>
                    <a:pt x="92396" y="12207"/>
                  </a:moveTo>
                  <a:cubicBezTo>
                    <a:pt x="92814" y="12582"/>
                    <a:pt x="93146" y="13044"/>
                    <a:pt x="93371" y="13558"/>
                  </a:cubicBezTo>
                  <a:cubicBezTo>
                    <a:pt x="93594" y="14080"/>
                    <a:pt x="93955" y="14531"/>
                    <a:pt x="94414" y="14865"/>
                  </a:cubicBezTo>
                  <a:cubicBezTo>
                    <a:pt x="93337" y="16202"/>
                    <a:pt x="92326" y="17585"/>
                    <a:pt x="91330" y="18979"/>
                  </a:cubicBezTo>
                  <a:cubicBezTo>
                    <a:pt x="88689" y="22118"/>
                    <a:pt x="85776" y="24993"/>
                    <a:pt x="83821" y="28596"/>
                  </a:cubicBezTo>
                  <a:cubicBezTo>
                    <a:pt x="83751" y="28617"/>
                    <a:pt x="83679" y="28627"/>
                    <a:pt x="83605" y="28627"/>
                  </a:cubicBezTo>
                  <a:cubicBezTo>
                    <a:pt x="83375" y="28627"/>
                    <a:pt x="83124" y="28530"/>
                    <a:pt x="82854" y="28345"/>
                  </a:cubicBezTo>
                  <a:lnTo>
                    <a:pt x="82854" y="28342"/>
                  </a:lnTo>
                  <a:cubicBezTo>
                    <a:pt x="84335" y="26919"/>
                    <a:pt x="85663" y="25340"/>
                    <a:pt x="86913" y="23671"/>
                  </a:cubicBezTo>
                  <a:cubicBezTo>
                    <a:pt x="89061" y="20795"/>
                    <a:pt x="92722" y="17559"/>
                    <a:pt x="93464" y="13985"/>
                  </a:cubicBezTo>
                  <a:cubicBezTo>
                    <a:pt x="93482" y="13891"/>
                    <a:pt x="93405" y="13807"/>
                    <a:pt x="93323" y="13807"/>
                  </a:cubicBezTo>
                  <a:cubicBezTo>
                    <a:pt x="93291" y="13807"/>
                    <a:pt x="93258" y="13819"/>
                    <a:pt x="93230" y="13849"/>
                  </a:cubicBezTo>
                  <a:cubicBezTo>
                    <a:pt x="92193" y="14941"/>
                    <a:pt x="91148" y="16055"/>
                    <a:pt x="90123" y="17195"/>
                  </a:cubicBezTo>
                  <a:cubicBezTo>
                    <a:pt x="91068" y="15642"/>
                    <a:pt x="91856" y="14002"/>
                    <a:pt x="92396" y="12207"/>
                  </a:cubicBezTo>
                  <a:close/>
                  <a:moveTo>
                    <a:pt x="65801" y="3548"/>
                  </a:moveTo>
                  <a:cubicBezTo>
                    <a:pt x="65939" y="3548"/>
                    <a:pt x="64792" y="5298"/>
                    <a:pt x="64793" y="5298"/>
                  </a:cubicBezTo>
                  <a:cubicBezTo>
                    <a:pt x="64793" y="5298"/>
                    <a:pt x="64793" y="5298"/>
                    <a:pt x="64793" y="5298"/>
                  </a:cubicBezTo>
                  <a:lnTo>
                    <a:pt x="64793" y="5298"/>
                  </a:lnTo>
                  <a:cubicBezTo>
                    <a:pt x="63390" y="7469"/>
                    <a:pt x="61715" y="9464"/>
                    <a:pt x="60090" y="11465"/>
                  </a:cubicBezTo>
                  <a:cubicBezTo>
                    <a:pt x="55351" y="17297"/>
                    <a:pt x="50759" y="23326"/>
                    <a:pt x="46357" y="29484"/>
                  </a:cubicBezTo>
                  <a:lnTo>
                    <a:pt x="46357" y="29484"/>
                  </a:lnTo>
                  <a:cubicBezTo>
                    <a:pt x="46424" y="29388"/>
                    <a:pt x="46491" y="29292"/>
                    <a:pt x="46559" y="29197"/>
                  </a:cubicBezTo>
                  <a:cubicBezTo>
                    <a:pt x="50866" y="23067"/>
                    <a:pt x="55136" y="16904"/>
                    <a:pt x="59891" y="11112"/>
                  </a:cubicBezTo>
                  <a:cubicBezTo>
                    <a:pt x="61637" y="8988"/>
                    <a:pt x="63170" y="6739"/>
                    <a:pt x="64882" y="4588"/>
                  </a:cubicBezTo>
                  <a:cubicBezTo>
                    <a:pt x="65491" y="3822"/>
                    <a:pt x="65747" y="3548"/>
                    <a:pt x="65801" y="3548"/>
                  </a:cubicBezTo>
                  <a:close/>
                  <a:moveTo>
                    <a:pt x="84145" y="24987"/>
                  </a:moveTo>
                  <a:lnTo>
                    <a:pt x="84145" y="24987"/>
                  </a:lnTo>
                  <a:cubicBezTo>
                    <a:pt x="83460" y="26107"/>
                    <a:pt x="82848" y="27271"/>
                    <a:pt x="82314" y="28469"/>
                  </a:cubicBezTo>
                  <a:cubicBezTo>
                    <a:pt x="82118" y="28657"/>
                    <a:pt x="81927" y="28850"/>
                    <a:pt x="81728" y="29038"/>
                  </a:cubicBezTo>
                  <a:lnTo>
                    <a:pt x="81725" y="29035"/>
                  </a:lnTo>
                  <a:cubicBezTo>
                    <a:pt x="81197" y="29531"/>
                    <a:pt x="80921" y="29734"/>
                    <a:pt x="80825" y="29734"/>
                  </a:cubicBezTo>
                  <a:cubicBezTo>
                    <a:pt x="80424" y="29734"/>
                    <a:pt x="83152" y="26191"/>
                    <a:pt x="83697" y="25527"/>
                  </a:cubicBezTo>
                  <a:cubicBezTo>
                    <a:pt x="83844" y="25348"/>
                    <a:pt x="83994" y="25166"/>
                    <a:pt x="84145" y="24987"/>
                  </a:cubicBezTo>
                  <a:close/>
                  <a:moveTo>
                    <a:pt x="94676" y="15039"/>
                  </a:moveTo>
                  <a:cubicBezTo>
                    <a:pt x="95427" y="15480"/>
                    <a:pt x="96349" y="15622"/>
                    <a:pt x="97293" y="15622"/>
                  </a:cubicBezTo>
                  <a:cubicBezTo>
                    <a:pt x="98252" y="15622"/>
                    <a:pt x="99234" y="15476"/>
                    <a:pt x="100084" y="15348"/>
                  </a:cubicBezTo>
                  <a:lnTo>
                    <a:pt x="100084" y="15348"/>
                  </a:lnTo>
                  <a:cubicBezTo>
                    <a:pt x="98932" y="16104"/>
                    <a:pt x="97855" y="16964"/>
                    <a:pt x="96865" y="17923"/>
                  </a:cubicBezTo>
                  <a:cubicBezTo>
                    <a:pt x="97168" y="17400"/>
                    <a:pt x="97456" y="16886"/>
                    <a:pt x="97722" y="16390"/>
                  </a:cubicBezTo>
                  <a:cubicBezTo>
                    <a:pt x="97784" y="16274"/>
                    <a:pt x="97684" y="16144"/>
                    <a:pt x="97577" y="16144"/>
                  </a:cubicBezTo>
                  <a:cubicBezTo>
                    <a:pt x="97540" y="16144"/>
                    <a:pt x="97503" y="16159"/>
                    <a:pt x="97471" y="16196"/>
                  </a:cubicBezTo>
                  <a:cubicBezTo>
                    <a:pt x="96746" y="17016"/>
                    <a:pt x="96053" y="17865"/>
                    <a:pt x="95355" y="18705"/>
                  </a:cubicBezTo>
                  <a:cubicBezTo>
                    <a:pt x="95909" y="17856"/>
                    <a:pt x="96446" y="16987"/>
                    <a:pt x="96934" y="16078"/>
                  </a:cubicBezTo>
                  <a:lnTo>
                    <a:pt x="96934" y="16075"/>
                  </a:lnTo>
                  <a:cubicBezTo>
                    <a:pt x="96996" y="15957"/>
                    <a:pt x="96897" y="15831"/>
                    <a:pt x="96789" y="15831"/>
                  </a:cubicBezTo>
                  <a:cubicBezTo>
                    <a:pt x="96752" y="15831"/>
                    <a:pt x="96713" y="15846"/>
                    <a:pt x="96680" y="15882"/>
                  </a:cubicBezTo>
                  <a:cubicBezTo>
                    <a:pt x="92471" y="20307"/>
                    <a:pt x="89364" y="25637"/>
                    <a:pt x="84933" y="29863"/>
                  </a:cubicBezTo>
                  <a:cubicBezTo>
                    <a:pt x="84551" y="30227"/>
                    <a:pt x="84351" y="30378"/>
                    <a:pt x="84283" y="30378"/>
                  </a:cubicBezTo>
                  <a:cubicBezTo>
                    <a:pt x="84181" y="30378"/>
                    <a:pt x="84371" y="30043"/>
                    <a:pt x="84687" y="29575"/>
                  </a:cubicBezTo>
                  <a:cubicBezTo>
                    <a:pt x="88813" y="25403"/>
                    <a:pt x="92817" y="21084"/>
                    <a:pt x="95669" y="15916"/>
                  </a:cubicBezTo>
                  <a:cubicBezTo>
                    <a:pt x="95734" y="15795"/>
                    <a:pt x="95639" y="15689"/>
                    <a:pt x="95533" y="15689"/>
                  </a:cubicBezTo>
                  <a:cubicBezTo>
                    <a:pt x="95497" y="15689"/>
                    <a:pt x="95460" y="15701"/>
                    <a:pt x="95427" y="15729"/>
                  </a:cubicBezTo>
                  <a:cubicBezTo>
                    <a:pt x="92791" y="17934"/>
                    <a:pt x="90851" y="20599"/>
                    <a:pt x="88879" y="23385"/>
                  </a:cubicBezTo>
                  <a:cubicBezTo>
                    <a:pt x="87456" y="25394"/>
                    <a:pt x="85631" y="27219"/>
                    <a:pt x="84439" y="29378"/>
                  </a:cubicBezTo>
                  <a:cubicBezTo>
                    <a:pt x="83961" y="29844"/>
                    <a:pt x="83702" y="30026"/>
                    <a:pt x="83587" y="30026"/>
                  </a:cubicBezTo>
                  <a:cubicBezTo>
                    <a:pt x="83353" y="30026"/>
                    <a:pt x="83728" y="29261"/>
                    <a:pt x="84093" y="28590"/>
                  </a:cubicBezTo>
                  <a:cubicBezTo>
                    <a:pt x="87196" y="25611"/>
                    <a:pt x="89621" y="22002"/>
                    <a:pt x="92014" y="18414"/>
                  </a:cubicBezTo>
                  <a:cubicBezTo>
                    <a:pt x="92959" y="17325"/>
                    <a:pt x="93865" y="16214"/>
                    <a:pt x="94676" y="15039"/>
                  </a:cubicBezTo>
                  <a:close/>
                  <a:moveTo>
                    <a:pt x="60272" y="4276"/>
                  </a:moveTo>
                  <a:cubicBezTo>
                    <a:pt x="59954" y="4931"/>
                    <a:pt x="59599" y="5569"/>
                    <a:pt x="59230" y="6199"/>
                  </a:cubicBezTo>
                  <a:cubicBezTo>
                    <a:pt x="53086" y="12261"/>
                    <a:pt x="47716" y="19418"/>
                    <a:pt x="42785" y="26616"/>
                  </a:cubicBezTo>
                  <a:cubicBezTo>
                    <a:pt x="41775" y="27912"/>
                    <a:pt x="40767" y="29214"/>
                    <a:pt x="39765" y="30519"/>
                  </a:cubicBezTo>
                  <a:cubicBezTo>
                    <a:pt x="42442" y="26743"/>
                    <a:pt x="45089" y="22946"/>
                    <a:pt x="47708" y="19124"/>
                  </a:cubicBezTo>
                  <a:cubicBezTo>
                    <a:pt x="48196" y="18411"/>
                    <a:pt x="48709" y="17715"/>
                    <a:pt x="49209" y="17013"/>
                  </a:cubicBezTo>
                  <a:cubicBezTo>
                    <a:pt x="51839" y="13869"/>
                    <a:pt x="54449" y="10726"/>
                    <a:pt x="56816" y="7388"/>
                  </a:cubicBezTo>
                  <a:cubicBezTo>
                    <a:pt x="56851" y="7354"/>
                    <a:pt x="56885" y="7313"/>
                    <a:pt x="56917" y="7276"/>
                  </a:cubicBezTo>
                  <a:cubicBezTo>
                    <a:pt x="57552" y="6580"/>
                    <a:pt x="60032" y="4767"/>
                    <a:pt x="60272" y="4276"/>
                  </a:cubicBezTo>
                  <a:close/>
                  <a:moveTo>
                    <a:pt x="108320" y="18370"/>
                  </a:moveTo>
                  <a:lnTo>
                    <a:pt x="108320" y="18370"/>
                  </a:lnTo>
                  <a:cubicBezTo>
                    <a:pt x="107775" y="19271"/>
                    <a:pt x="107203" y="20154"/>
                    <a:pt x="106594" y="21015"/>
                  </a:cubicBezTo>
                  <a:cubicBezTo>
                    <a:pt x="104870" y="23039"/>
                    <a:pt x="103225" y="25129"/>
                    <a:pt x="101622" y="27251"/>
                  </a:cubicBezTo>
                  <a:cubicBezTo>
                    <a:pt x="100863" y="28137"/>
                    <a:pt x="100098" y="29018"/>
                    <a:pt x="99345" y="29898"/>
                  </a:cubicBezTo>
                  <a:cubicBezTo>
                    <a:pt x="99143" y="30132"/>
                    <a:pt x="98946" y="30372"/>
                    <a:pt x="98747" y="30608"/>
                  </a:cubicBezTo>
                  <a:cubicBezTo>
                    <a:pt x="97760" y="30527"/>
                    <a:pt x="97682" y="30123"/>
                    <a:pt x="98533" y="29396"/>
                  </a:cubicBezTo>
                  <a:cubicBezTo>
                    <a:pt x="99740" y="27606"/>
                    <a:pt x="101409" y="26061"/>
                    <a:pt x="102884" y="24494"/>
                  </a:cubicBezTo>
                  <a:cubicBezTo>
                    <a:pt x="104743" y="22513"/>
                    <a:pt x="106169" y="20065"/>
                    <a:pt x="108320" y="18370"/>
                  </a:cubicBezTo>
                  <a:close/>
                  <a:moveTo>
                    <a:pt x="84049" y="9366"/>
                  </a:moveTo>
                  <a:cubicBezTo>
                    <a:pt x="80899" y="14664"/>
                    <a:pt x="76419" y="19124"/>
                    <a:pt x="72579" y="23913"/>
                  </a:cubicBezTo>
                  <a:cubicBezTo>
                    <a:pt x="70561" y="26428"/>
                    <a:pt x="68589" y="28983"/>
                    <a:pt x="66635" y="31552"/>
                  </a:cubicBezTo>
                  <a:cubicBezTo>
                    <a:pt x="68139" y="29454"/>
                    <a:pt x="69643" y="27355"/>
                    <a:pt x="71147" y="25253"/>
                  </a:cubicBezTo>
                  <a:cubicBezTo>
                    <a:pt x="72998" y="22672"/>
                    <a:pt x="74970" y="20175"/>
                    <a:pt x="76979" y="17715"/>
                  </a:cubicBezTo>
                  <a:cubicBezTo>
                    <a:pt x="77865" y="16705"/>
                    <a:pt x="78737" y="15685"/>
                    <a:pt x="79577" y="14649"/>
                  </a:cubicBezTo>
                  <a:cubicBezTo>
                    <a:pt x="81145" y="12954"/>
                    <a:pt x="82932" y="11245"/>
                    <a:pt x="84049" y="9366"/>
                  </a:cubicBezTo>
                  <a:close/>
                  <a:moveTo>
                    <a:pt x="87815" y="11646"/>
                  </a:moveTo>
                  <a:cubicBezTo>
                    <a:pt x="87936" y="11646"/>
                    <a:pt x="87864" y="11955"/>
                    <a:pt x="87444" y="12793"/>
                  </a:cubicBezTo>
                  <a:cubicBezTo>
                    <a:pt x="87213" y="13255"/>
                    <a:pt x="86968" y="13705"/>
                    <a:pt x="86708" y="14150"/>
                  </a:cubicBezTo>
                  <a:cubicBezTo>
                    <a:pt x="83582" y="17519"/>
                    <a:pt x="80819" y="21272"/>
                    <a:pt x="78217" y="25155"/>
                  </a:cubicBezTo>
                  <a:cubicBezTo>
                    <a:pt x="76456" y="27352"/>
                    <a:pt x="74727" y="29572"/>
                    <a:pt x="73032" y="31818"/>
                  </a:cubicBezTo>
                  <a:cubicBezTo>
                    <a:pt x="74002" y="30461"/>
                    <a:pt x="74972" y="29098"/>
                    <a:pt x="75940" y="27736"/>
                  </a:cubicBezTo>
                  <a:cubicBezTo>
                    <a:pt x="79416" y="22828"/>
                    <a:pt x="83414" y="18194"/>
                    <a:pt x="86466" y="12998"/>
                  </a:cubicBezTo>
                  <a:cubicBezTo>
                    <a:pt x="87004" y="12351"/>
                    <a:pt x="87631" y="11646"/>
                    <a:pt x="87815" y="11646"/>
                  </a:cubicBezTo>
                  <a:close/>
                  <a:moveTo>
                    <a:pt x="66554" y="3078"/>
                  </a:moveTo>
                  <a:cubicBezTo>
                    <a:pt x="66687" y="3136"/>
                    <a:pt x="66817" y="3199"/>
                    <a:pt x="66941" y="3274"/>
                  </a:cubicBezTo>
                  <a:cubicBezTo>
                    <a:pt x="67051" y="3323"/>
                    <a:pt x="67146" y="3384"/>
                    <a:pt x="67244" y="3436"/>
                  </a:cubicBezTo>
                  <a:cubicBezTo>
                    <a:pt x="67227" y="3447"/>
                    <a:pt x="67209" y="3450"/>
                    <a:pt x="67195" y="3470"/>
                  </a:cubicBezTo>
                  <a:cubicBezTo>
                    <a:pt x="65601" y="5543"/>
                    <a:pt x="64002" y="7613"/>
                    <a:pt x="62391" y="9678"/>
                  </a:cubicBezTo>
                  <a:cubicBezTo>
                    <a:pt x="61282" y="11032"/>
                    <a:pt x="60205" y="12417"/>
                    <a:pt x="59157" y="13832"/>
                  </a:cubicBezTo>
                  <a:cubicBezTo>
                    <a:pt x="54446" y="19866"/>
                    <a:pt x="49731" y="25900"/>
                    <a:pt x="45127" y="32014"/>
                  </a:cubicBezTo>
                  <a:cubicBezTo>
                    <a:pt x="48204" y="27750"/>
                    <a:pt x="51357" y="23538"/>
                    <a:pt x="54449" y="19288"/>
                  </a:cubicBezTo>
                  <a:cubicBezTo>
                    <a:pt x="58413" y="13838"/>
                    <a:pt x="63090" y="8878"/>
                    <a:pt x="66554" y="3078"/>
                  </a:cubicBezTo>
                  <a:close/>
                  <a:moveTo>
                    <a:pt x="84725" y="10134"/>
                  </a:moveTo>
                  <a:lnTo>
                    <a:pt x="84725" y="10134"/>
                  </a:lnTo>
                  <a:cubicBezTo>
                    <a:pt x="83232" y="12567"/>
                    <a:pt x="81509" y="14857"/>
                    <a:pt x="79794" y="17135"/>
                  </a:cubicBezTo>
                  <a:cubicBezTo>
                    <a:pt x="75530" y="22785"/>
                    <a:pt x="71251" y="28388"/>
                    <a:pt x="67053" y="34067"/>
                  </a:cubicBezTo>
                  <a:cubicBezTo>
                    <a:pt x="68979" y="31336"/>
                    <a:pt x="70910" y="28605"/>
                    <a:pt x="72807" y="25856"/>
                  </a:cubicBezTo>
                  <a:cubicBezTo>
                    <a:pt x="75631" y="21765"/>
                    <a:pt x="78451" y="17686"/>
                    <a:pt x="81540" y="13792"/>
                  </a:cubicBezTo>
                  <a:lnTo>
                    <a:pt x="81540" y="13794"/>
                  </a:lnTo>
                  <a:cubicBezTo>
                    <a:pt x="82458" y="12640"/>
                    <a:pt x="84104" y="11144"/>
                    <a:pt x="84725" y="10134"/>
                  </a:cubicBezTo>
                  <a:close/>
                  <a:moveTo>
                    <a:pt x="107735" y="16116"/>
                  </a:moveTo>
                  <a:cubicBezTo>
                    <a:pt x="107787" y="16116"/>
                    <a:pt x="106195" y="19367"/>
                    <a:pt x="105783" y="19973"/>
                  </a:cubicBezTo>
                  <a:cubicBezTo>
                    <a:pt x="105575" y="20276"/>
                    <a:pt x="105347" y="20564"/>
                    <a:pt x="105127" y="20862"/>
                  </a:cubicBezTo>
                  <a:cubicBezTo>
                    <a:pt x="103716" y="22528"/>
                    <a:pt x="102350" y="24245"/>
                    <a:pt x="100909" y="25879"/>
                  </a:cubicBezTo>
                  <a:cubicBezTo>
                    <a:pt x="100520" y="26304"/>
                    <a:pt x="100130" y="26728"/>
                    <a:pt x="99743" y="27150"/>
                  </a:cubicBezTo>
                  <a:cubicBezTo>
                    <a:pt x="99604" y="27303"/>
                    <a:pt x="99463" y="27453"/>
                    <a:pt x="99324" y="27603"/>
                  </a:cubicBezTo>
                  <a:cubicBezTo>
                    <a:pt x="96469" y="30591"/>
                    <a:pt x="93545" y="33475"/>
                    <a:pt x="90915" y="36642"/>
                  </a:cubicBezTo>
                  <a:cubicBezTo>
                    <a:pt x="91492" y="35747"/>
                    <a:pt x="92058" y="34800"/>
                    <a:pt x="92520" y="34079"/>
                  </a:cubicBezTo>
                  <a:lnTo>
                    <a:pt x="92523" y="34079"/>
                  </a:lnTo>
                  <a:cubicBezTo>
                    <a:pt x="94688" y="31483"/>
                    <a:pt x="96859" y="28893"/>
                    <a:pt x="99099" y="26373"/>
                  </a:cubicBezTo>
                  <a:cubicBezTo>
                    <a:pt x="101527" y="23639"/>
                    <a:pt x="103958" y="20943"/>
                    <a:pt x="105970" y="17931"/>
                  </a:cubicBezTo>
                  <a:cubicBezTo>
                    <a:pt x="106542" y="17311"/>
                    <a:pt x="107125" y="16705"/>
                    <a:pt x="107731" y="16118"/>
                  </a:cubicBezTo>
                  <a:cubicBezTo>
                    <a:pt x="107733" y="16117"/>
                    <a:pt x="107734" y="16116"/>
                    <a:pt x="107735" y="16116"/>
                  </a:cubicBezTo>
                  <a:close/>
                  <a:moveTo>
                    <a:pt x="95285" y="33458"/>
                  </a:moveTo>
                  <a:cubicBezTo>
                    <a:pt x="93796" y="35150"/>
                    <a:pt x="92231" y="37277"/>
                    <a:pt x="90811" y="39474"/>
                  </a:cubicBezTo>
                  <a:cubicBezTo>
                    <a:pt x="90490" y="39855"/>
                    <a:pt x="90208" y="40238"/>
                    <a:pt x="90009" y="40629"/>
                  </a:cubicBezTo>
                  <a:lnTo>
                    <a:pt x="90009" y="40629"/>
                  </a:lnTo>
                  <a:cubicBezTo>
                    <a:pt x="90044" y="40529"/>
                    <a:pt x="89965" y="40400"/>
                    <a:pt x="89866" y="40400"/>
                  </a:cubicBezTo>
                  <a:cubicBezTo>
                    <a:pt x="89840" y="40400"/>
                    <a:pt x="89813" y="40409"/>
                    <a:pt x="89786" y="40430"/>
                  </a:cubicBezTo>
                  <a:cubicBezTo>
                    <a:pt x="89372" y="40741"/>
                    <a:pt x="89221" y="40864"/>
                    <a:pt x="89216" y="40864"/>
                  </a:cubicBezTo>
                  <a:cubicBezTo>
                    <a:pt x="89208" y="40864"/>
                    <a:pt x="89615" y="40513"/>
                    <a:pt x="89869" y="40133"/>
                  </a:cubicBezTo>
                  <a:cubicBezTo>
                    <a:pt x="91454" y="37754"/>
                    <a:pt x="93400" y="35597"/>
                    <a:pt x="95285" y="33458"/>
                  </a:cubicBezTo>
                  <a:close/>
                  <a:moveTo>
                    <a:pt x="89291" y="12009"/>
                  </a:moveTo>
                  <a:cubicBezTo>
                    <a:pt x="89483" y="12009"/>
                    <a:pt x="86058" y="16573"/>
                    <a:pt x="86101" y="16573"/>
                  </a:cubicBezTo>
                  <a:cubicBezTo>
                    <a:pt x="86109" y="16573"/>
                    <a:pt x="86249" y="16400"/>
                    <a:pt x="86573" y="15986"/>
                  </a:cubicBezTo>
                  <a:lnTo>
                    <a:pt x="86573" y="15986"/>
                  </a:lnTo>
                  <a:cubicBezTo>
                    <a:pt x="80264" y="24045"/>
                    <a:pt x="74310" y="32497"/>
                    <a:pt x="68490" y="40969"/>
                  </a:cubicBezTo>
                  <a:lnTo>
                    <a:pt x="68490" y="40969"/>
                  </a:lnTo>
                  <a:cubicBezTo>
                    <a:pt x="68664" y="40714"/>
                    <a:pt x="68838" y="40458"/>
                    <a:pt x="69011" y="40202"/>
                  </a:cubicBezTo>
                  <a:cubicBezTo>
                    <a:pt x="72536" y="34985"/>
                    <a:pt x="75954" y="29699"/>
                    <a:pt x="79427" y="24447"/>
                  </a:cubicBezTo>
                  <a:cubicBezTo>
                    <a:pt x="79797" y="23887"/>
                    <a:pt x="80175" y="23333"/>
                    <a:pt x="80550" y="22779"/>
                  </a:cubicBezTo>
                  <a:cubicBezTo>
                    <a:pt x="82672" y="20183"/>
                    <a:pt x="84811" y="17617"/>
                    <a:pt x="86587" y="14808"/>
                  </a:cubicBezTo>
                  <a:cubicBezTo>
                    <a:pt x="87410" y="13878"/>
                    <a:pt x="88273" y="12989"/>
                    <a:pt x="89156" y="12117"/>
                  </a:cubicBezTo>
                  <a:cubicBezTo>
                    <a:pt x="89231" y="12043"/>
                    <a:pt x="89275" y="12009"/>
                    <a:pt x="89291" y="12009"/>
                  </a:cubicBezTo>
                  <a:close/>
                  <a:moveTo>
                    <a:pt x="61220" y="4814"/>
                  </a:moveTo>
                  <a:cubicBezTo>
                    <a:pt x="61609" y="4814"/>
                    <a:pt x="58071" y="9421"/>
                    <a:pt x="57653" y="10004"/>
                  </a:cubicBezTo>
                  <a:cubicBezTo>
                    <a:pt x="55745" y="12668"/>
                    <a:pt x="53767" y="15281"/>
                    <a:pt x="51784" y="17888"/>
                  </a:cubicBezTo>
                  <a:cubicBezTo>
                    <a:pt x="47133" y="23991"/>
                    <a:pt x="42329" y="29973"/>
                    <a:pt x="37615" y="36024"/>
                  </a:cubicBezTo>
                  <a:cubicBezTo>
                    <a:pt x="36243" y="37785"/>
                    <a:pt x="34886" y="39558"/>
                    <a:pt x="33544" y="41339"/>
                  </a:cubicBezTo>
                  <a:cubicBezTo>
                    <a:pt x="33859" y="40831"/>
                    <a:pt x="34176" y="40320"/>
                    <a:pt x="34497" y="39824"/>
                  </a:cubicBezTo>
                  <a:cubicBezTo>
                    <a:pt x="37514" y="35118"/>
                    <a:pt x="40611" y="30357"/>
                    <a:pt x="43868" y="25695"/>
                  </a:cubicBezTo>
                  <a:cubicBezTo>
                    <a:pt x="45961" y="23030"/>
                    <a:pt x="48083" y="20388"/>
                    <a:pt x="50254" y="17796"/>
                  </a:cubicBezTo>
                  <a:cubicBezTo>
                    <a:pt x="53254" y="14216"/>
                    <a:pt x="56447" y="10827"/>
                    <a:pt x="59002" y="6955"/>
                  </a:cubicBezTo>
                  <a:cubicBezTo>
                    <a:pt x="59438" y="6505"/>
                    <a:pt x="59856" y="6037"/>
                    <a:pt x="60298" y="5595"/>
                  </a:cubicBezTo>
                  <a:cubicBezTo>
                    <a:pt x="60852" y="5042"/>
                    <a:pt x="61134" y="4814"/>
                    <a:pt x="61220" y="4814"/>
                  </a:cubicBezTo>
                  <a:close/>
                  <a:moveTo>
                    <a:pt x="68873" y="10082"/>
                  </a:moveTo>
                  <a:cubicBezTo>
                    <a:pt x="68097" y="11383"/>
                    <a:pt x="67261" y="12649"/>
                    <a:pt x="66395" y="13893"/>
                  </a:cubicBezTo>
                  <a:cubicBezTo>
                    <a:pt x="61912" y="18933"/>
                    <a:pt x="57902" y="24372"/>
                    <a:pt x="54019" y="29907"/>
                  </a:cubicBezTo>
                  <a:cubicBezTo>
                    <a:pt x="51085" y="33770"/>
                    <a:pt x="48213" y="37681"/>
                    <a:pt x="45309" y="41565"/>
                  </a:cubicBezTo>
                  <a:cubicBezTo>
                    <a:pt x="45164" y="41758"/>
                    <a:pt x="45020" y="41951"/>
                    <a:pt x="44875" y="42145"/>
                  </a:cubicBezTo>
                  <a:cubicBezTo>
                    <a:pt x="45358" y="41452"/>
                    <a:pt x="45837" y="40750"/>
                    <a:pt x="46322" y="40063"/>
                  </a:cubicBezTo>
                  <a:cubicBezTo>
                    <a:pt x="49010" y="36261"/>
                    <a:pt x="51689" y="32447"/>
                    <a:pt x="54356" y="28628"/>
                  </a:cubicBezTo>
                  <a:cubicBezTo>
                    <a:pt x="55355" y="27233"/>
                    <a:pt x="56357" y="25839"/>
                    <a:pt x="57356" y="24442"/>
                  </a:cubicBezTo>
                  <a:cubicBezTo>
                    <a:pt x="60076" y="20665"/>
                    <a:pt x="63069" y="17164"/>
                    <a:pt x="65679" y="13376"/>
                  </a:cubicBezTo>
                  <a:cubicBezTo>
                    <a:pt x="67000" y="12113"/>
                    <a:pt x="68421" y="10838"/>
                    <a:pt x="68873" y="10082"/>
                  </a:cubicBezTo>
                  <a:close/>
                  <a:moveTo>
                    <a:pt x="75076" y="19886"/>
                  </a:moveTo>
                  <a:lnTo>
                    <a:pt x="75076" y="19886"/>
                  </a:lnTo>
                  <a:cubicBezTo>
                    <a:pt x="70166" y="26232"/>
                    <a:pt x="65497" y="32742"/>
                    <a:pt x="60693" y="39243"/>
                  </a:cubicBezTo>
                  <a:lnTo>
                    <a:pt x="60690" y="39240"/>
                  </a:lnTo>
                  <a:cubicBezTo>
                    <a:pt x="59605" y="40713"/>
                    <a:pt x="58508" y="42191"/>
                    <a:pt x="57408" y="43672"/>
                  </a:cubicBezTo>
                  <a:cubicBezTo>
                    <a:pt x="58595" y="41928"/>
                    <a:pt x="59793" y="40193"/>
                    <a:pt x="61005" y="38473"/>
                  </a:cubicBezTo>
                  <a:cubicBezTo>
                    <a:pt x="65356" y="32315"/>
                    <a:pt x="69733" y="26087"/>
                    <a:pt x="74655" y="20368"/>
                  </a:cubicBezTo>
                  <a:cubicBezTo>
                    <a:pt x="74793" y="20206"/>
                    <a:pt x="74935" y="20048"/>
                    <a:pt x="75076" y="19886"/>
                  </a:cubicBezTo>
                  <a:close/>
                  <a:moveTo>
                    <a:pt x="55344" y="31778"/>
                  </a:moveTo>
                  <a:lnTo>
                    <a:pt x="55344" y="31778"/>
                  </a:lnTo>
                  <a:cubicBezTo>
                    <a:pt x="54515" y="32918"/>
                    <a:pt x="53689" y="34058"/>
                    <a:pt x="52864" y="35196"/>
                  </a:cubicBezTo>
                  <a:cubicBezTo>
                    <a:pt x="50797" y="38037"/>
                    <a:pt x="48640" y="40860"/>
                    <a:pt x="46458" y="43681"/>
                  </a:cubicBezTo>
                  <a:cubicBezTo>
                    <a:pt x="46983" y="42936"/>
                    <a:pt x="47508" y="42194"/>
                    <a:pt x="48034" y="41449"/>
                  </a:cubicBezTo>
                  <a:cubicBezTo>
                    <a:pt x="50358" y="38164"/>
                    <a:pt x="52832" y="34962"/>
                    <a:pt x="55344" y="31778"/>
                  </a:cubicBezTo>
                  <a:close/>
                  <a:moveTo>
                    <a:pt x="55774" y="396"/>
                  </a:moveTo>
                  <a:cubicBezTo>
                    <a:pt x="56683" y="462"/>
                    <a:pt x="56995" y="1372"/>
                    <a:pt x="57668" y="2200"/>
                  </a:cubicBezTo>
                  <a:cubicBezTo>
                    <a:pt x="56542" y="3468"/>
                    <a:pt x="55430" y="4747"/>
                    <a:pt x="54333" y="6040"/>
                  </a:cubicBezTo>
                  <a:lnTo>
                    <a:pt x="54330" y="6037"/>
                  </a:lnTo>
                  <a:cubicBezTo>
                    <a:pt x="55176" y="4599"/>
                    <a:pt x="55936" y="3112"/>
                    <a:pt x="56608" y="1585"/>
                  </a:cubicBezTo>
                  <a:cubicBezTo>
                    <a:pt x="56656" y="1471"/>
                    <a:pt x="56564" y="1338"/>
                    <a:pt x="56463" y="1338"/>
                  </a:cubicBezTo>
                  <a:cubicBezTo>
                    <a:pt x="56428" y="1338"/>
                    <a:pt x="56392" y="1354"/>
                    <a:pt x="56360" y="1392"/>
                  </a:cubicBezTo>
                  <a:cubicBezTo>
                    <a:pt x="51966" y="6586"/>
                    <a:pt x="48302" y="12550"/>
                    <a:pt x="44304" y="18061"/>
                  </a:cubicBezTo>
                  <a:cubicBezTo>
                    <a:pt x="41772" y="21546"/>
                    <a:pt x="39301" y="25074"/>
                    <a:pt x="36829" y="28602"/>
                  </a:cubicBezTo>
                  <a:cubicBezTo>
                    <a:pt x="32811" y="33735"/>
                    <a:pt x="28853" y="38914"/>
                    <a:pt x="24955" y="44134"/>
                  </a:cubicBezTo>
                  <a:cubicBezTo>
                    <a:pt x="25198" y="43787"/>
                    <a:pt x="25452" y="43450"/>
                    <a:pt x="25688" y="43098"/>
                  </a:cubicBezTo>
                  <a:cubicBezTo>
                    <a:pt x="33639" y="31396"/>
                    <a:pt x="41639" y="19950"/>
                    <a:pt x="50098" y="8604"/>
                  </a:cubicBezTo>
                  <a:cubicBezTo>
                    <a:pt x="51129" y="7224"/>
                    <a:pt x="52116" y="5725"/>
                    <a:pt x="53043" y="4256"/>
                  </a:cubicBezTo>
                  <a:cubicBezTo>
                    <a:pt x="54019" y="3029"/>
                    <a:pt x="54945" y="1764"/>
                    <a:pt x="55774" y="396"/>
                  </a:cubicBezTo>
                  <a:close/>
                  <a:moveTo>
                    <a:pt x="58043" y="2552"/>
                  </a:moveTo>
                  <a:cubicBezTo>
                    <a:pt x="58364" y="2804"/>
                    <a:pt x="58765" y="2977"/>
                    <a:pt x="59218" y="3095"/>
                  </a:cubicBezTo>
                  <a:cubicBezTo>
                    <a:pt x="54423" y="7749"/>
                    <a:pt x="50768" y="13953"/>
                    <a:pt x="46697" y="19239"/>
                  </a:cubicBezTo>
                  <a:cubicBezTo>
                    <a:pt x="45909" y="20264"/>
                    <a:pt x="45150" y="21306"/>
                    <a:pt x="44379" y="22340"/>
                  </a:cubicBezTo>
                  <a:cubicBezTo>
                    <a:pt x="40525" y="27069"/>
                    <a:pt x="36997" y="32081"/>
                    <a:pt x="33587" y="37188"/>
                  </a:cubicBezTo>
                  <a:cubicBezTo>
                    <a:pt x="32753" y="38322"/>
                    <a:pt x="31921" y="39463"/>
                    <a:pt x="31067" y="40586"/>
                  </a:cubicBezTo>
                  <a:cubicBezTo>
                    <a:pt x="29892" y="42127"/>
                    <a:pt x="28702" y="43658"/>
                    <a:pt x="27499" y="45179"/>
                  </a:cubicBezTo>
                  <a:cubicBezTo>
                    <a:pt x="28229" y="44073"/>
                    <a:pt x="28965" y="42970"/>
                    <a:pt x="29698" y="41871"/>
                  </a:cubicBezTo>
                  <a:cubicBezTo>
                    <a:pt x="34246" y="35098"/>
                    <a:pt x="38836" y="28356"/>
                    <a:pt x="43689" y="21797"/>
                  </a:cubicBezTo>
                  <a:cubicBezTo>
                    <a:pt x="48406" y="15417"/>
                    <a:pt x="54189" y="9533"/>
                    <a:pt x="58043" y="2552"/>
                  </a:cubicBezTo>
                  <a:close/>
                  <a:moveTo>
                    <a:pt x="74839" y="40649"/>
                  </a:moveTo>
                  <a:cubicBezTo>
                    <a:pt x="74854" y="40649"/>
                    <a:pt x="72536" y="44019"/>
                    <a:pt x="72161" y="44541"/>
                  </a:cubicBezTo>
                  <a:cubicBezTo>
                    <a:pt x="71817" y="45023"/>
                    <a:pt x="71476" y="45502"/>
                    <a:pt x="71136" y="45979"/>
                  </a:cubicBezTo>
                  <a:cubicBezTo>
                    <a:pt x="72042" y="44668"/>
                    <a:pt x="72946" y="43360"/>
                    <a:pt x="73855" y="42050"/>
                  </a:cubicBezTo>
                  <a:cubicBezTo>
                    <a:pt x="74561" y="41035"/>
                    <a:pt x="74834" y="40649"/>
                    <a:pt x="74839" y="40649"/>
                  </a:cubicBezTo>
                  <a:close/>
                  <a:moveTo>
                    <a:pt x="56409" y="34416"/>
                  </a:moveTo>
                  <a:lnTo>
                    <a:pt x="56409" y="34419"/>
                  </a:lnTo>
                  <a:cubicBezTo>
                    <a:pt x="54763" y="36864"/>
                    <a:pt x="53109" y="39310"/>
                    <a:pt x="51412" y="41720"/>
                  </a:cubicBezTo>
                  <a:cubicBezTo>
                    <a:pt x="50026" y="43692"/>
                    <a:pt x="48626" y="45655"/>
                    <a:pt x="47214" y="47607"/>
                  </a:cubicBezTo>
                  <a:cubicBezTo>
                    <a:pt x="47399" y="47333"/>
                    <a:pt x="47578" y="47053"/>
                    <a:pt x="47762" y="46778"/>
                  </a:cubicBezTo>
                  <a:cubicBezTo>
                    <a:pt x="50586" y="42615"/>
                    <a:pt x="53490" y="38510"/>
                    <a:pt x="56409" y="34416"/>
                  </a:cubicBezTo>
                  <a:close/>
                  <a:moveTo>
                    <a:pt x="51454" y="21673"/>
                  </a:moveTo>
                  <a:lnTo>
                    <a:pt x="51454" y="21673"/>
                  </a:lnTo>
                  <a:cubicBezTo>
                    <a:pt x="48295" y="26079"/>
                    <a:pt x="45229" y="30553"/>
                    <a:pt x="42075" y="34965"/>
                  </a:cubicBezTo>
                  <a:cubicBezTo>
                    <a:pt x="38374" y="40138"/>
                    <a:pt x="34399" y="45090"/>
                    <a:pt x="30484" y="50098"/>
                  </a:cubicBezTo>
                  <a:cubicBezTo>
                    <a:pt x="33111" y="46057"/>
                    <a:pt x="35781" y="42044"/>
                    <a:pt x="38694" y="38213"/>
                  </a:cubicBezTo>
                  <a:cubicBezTo>
                    <a:pt x="42907" y="32669"/>
                    <a:pt x="47260" y="27232"/>
                    <a:pt x="51454" y="21673"/>
                  </a:cubicBezTo>
                  <a:close/>
                  <a:moveTo>
                    <a:pt x="62414" y="3751"/>
                  </a:moveTo>
                  <a:cubicBezTo>
                    <a:pt x="62729" y="3860"/>
                    <a:pt x="63017" y="3999"/>
                    <a:pt x="63248" y="4186"/>
                  </a:cubicBezTo>
                  <a:cubicBezTo>
                    <a:pt x="63283" y="4211"/>
                    <a:pt x="63324" y="4225"/>
                    <a:pt x="63365" y="4225"/>
                  </a:cubicBezTo>
                  <a:cubicBezTo>
                    <a:pt x="63373" y="4225"/>
                    <a:pt x="63380" y="4225"/>
                    <a:pt x="63387" y="4224"/>
                  </a:cubicBezTo>
                  <a:lnTo>
                    <a:pt x="63387" y="4224"/>
                  </a:lnTo>
                  <a:cubicBezTo>
                    <a:pt x="59498" y="10215"/>
                    <a:pt x="54763" y="15553"/>
                    <a:pt x="50320" y="21127"/>
                  </a:cubicBezTo>
                  <a:cubicBezTo>
                    <a:pt x="46296" y="26180"/>
                    <a:pt x="42511" y="31434"/>
                    <a:pt x="38599" y="36573"/>
                  </a:cubicBezTo>
                  <a:cubicBezTo>
                    <a:pt x="34681" y="41720"/>
                    <a:pt x="30738" y="46836"/>
                    <a:pt x="27068" y="52163"/>
                  </a:cubicBezTo>
                  <a:cubicBezTo>
                    <a:pt x="28861" y="49175"/>
                    <a:pt x="30599" y="46169"/>
                    <a:pt x="32360" y="43262"/>
                  </a:cubicBezTo>
                  <a:cubicBezTo>
                    <a:pt x="42263" y="30008"/>
                    <a:pt x="53132" y="17395"/>
                    <a:pt x="62414" y="3751"/>
                  </a:cubicBezTo>
                  <a:close/>
                  <a:moveTo>
                    <a:pt x="51706" y="5878"/>
                  </a:moveTo>
                  <a:lnTo>
                    <a:pt x="51706" y="5878"/>
                  </a:lnTo>
                  <a:cubicBezTo>
                    <a:pt x="44362" y="16468"/>
                    <a:pt x="36174" y="26465"/>
                    <a:pt x="29130" y="37295"/>
                  </a:cubicBezTo>
                  <a:cubicBezTo>
                    <a:pt x="25593" y="42731"/>
                    <a:pt x="21860" y="47962"/>
                    <a:pt x="17951" y="53101"/>
                  </a:cubicBezTo>
                  <a:cubicBezTo>
                    <a:pt x="20015" y="49426"/>
                    <a:pt x="22123" y="45808"/>
                    <a:pt x="24545" y="42514"/>
                  </a:cubicBezTo>
                  <a:cubicBezTo>
                    <a:pt x="29866" y="35274"/>
                    <a:pt x="35091" y="27949"/>
                    <a:pt x="40334" y="20651"/>
                  </a:cubicBezTo>
                  <a:cubicBezTo>
                    <a:pt x="43285" y="16543"/>
                    <a:pt x="46114" y="12331"/>
                    <a:pt x="49440" y="8511"/>
                  </a:cubicBezTo>
                  <a:lnTo>
                    <a:pt x="49440" y="8508"/>
                  </a:lnTo>
                  <a:cubicBezTo>
                    <a:pt x="50205" y="7628"/>
                    <a:pt x="50961" y="6756"/>
                    <a:pt x="51706" y="5878"/>
                  </a:cubicBezTo>
                  <a:close/>
                  <a:moveTo>
                    <a:pt x="82556" y="7316"/>
                  </a:moveTo>
                  <a:cubicBezTo>
                    <a:pt x="82900" y="7316"/>
                    <a:pt x="83235" y="7359"/>
                    <a:pt x="83564" y="7437"/>
                  </a:cubicBezTo>
                  <a:cubicBezTo>
                    <a:pt x="74360" y="16650"/>
                    <a:pt x="67631" y="28010"/>
                    <a:pt x="60076" y="38539"/>
                  </a:cubicBezTo>
                  <a:cubicBezTo>
                    <a:pt x="56522" y="43493"/>
                    <a:pt x="52867" y="48369"/>
                    <a:pt x="49194" y="53237"/>
                  </a:cubicBezTo>
                  <a:cubicBezTo>
                    <a:pt x="51163" y="50410"/>
                    <a:pt x="53121" y="47578"/>
                    <a:pt x="55069" y="44737"/>
                  </a:cubicBezTo>
                  <a:cubicBezTo>
                    <a:pt x="59478" y="38314"/>
                    <a:pt x="63852" y="31881"/>
                    <a:pt x="68485" y="25617"/>
                  </a:cubicBezTo>
                  <a:cubicBezTo>
                    <a:pt x="70882" y="22377"/>
                    <a:pt x="73298" y="19153"/>
                    <a:pt x="75677" y="15899"/>
                  </a:cubicBezTo>
                  <a:cubicBezTo>
                    <a:pt x="77481" y="13434"/>
                    <a:pt x="79343" y="9487"/>
                    <a:pt x="81907" y="7781"/>
                  </a:cubicBezTo>
                  <a:cubicBezTo>
                    <a:pt x="82044" y="7689"/>
                    <a:pt x="81961" y="7492"/>
                    <a:pt x="81834" y="7492"/>
                  </a:cubicBezTo>
                  <a:cubicBezTo>
                    <a:pt x="81809" y="7492"/>
                    <a:pt x="81782" y="7500"/>
                    <a:pt x="81754" y="7518"/>
                  </a:cubicBezTo>
                  <a:cubicBezTo>
                    <a:pt x="80923" y="8069"/>
                    <a:pt x="80152" y="8800"/>
                    <a:pt x="79421" y="9631"/>
                  </a:cubicBezTo>
                  <a:cubicBezTo>
                    <a:pt x="79811" y="8950"/>
                    <a:pt x="80184" y="8254"/>
                    <a:pt x="80536" y="7544"/>
                  </a:cubicBezTo>
                  <a:cubicBezTo>
                    <a:pt x="80540" y="7629"/>
                    <a:pt x="80612" y="7711"/>
                    <a:pt x="80705" y="7711"/>
                  </a:cubicBezTo>
                  <a:cubicBezTo>
                    <a:pt x="80727" y="7711"/>
                    <a:pt x="80749" y="7707"/>
                    <a:pt x="80772" y="7697"/>
                  </a:cubicBezTo>
                  <a:cubicBezTo>
                    <a:pt x="80845" y="7668"/>
                    <a:pt x="80911" y="7645"/>
                    <a:pt x="80980" y="7619"/>
                  </a:cubicBezTo>
                  <a:cubicBezTo>
                    <a:pt x="81021" y="7680"/>
                    <a:pt x="81053" y="7749"/>
                    <a:pt x="81099" y="7807"/>
                  </a:cubicBezTo>
                  <a:cubicBezTo>
                    <a:pt x="81108" y="7817"/>
                    <a:pt x="81118" y="7821"/>
                    <a:pt x="81127" y="7821"/>
                  </a:cubicBezTo>
                  <a:cubicBezTo>
                    <a:pt x="81156" y="7821"/>
                    <a:pt x="81183" y="7784"/>
                    <a:pt x="81168" y="7752"/>
                  </a:cubicBezTo>
                  <a:cubicBezTo>
                    <a:pt x="81139" y="7697"/>
                    <a:pt x="81116" y="7636"/>
                    <a:pt x="81090" y="7579"/>
                  </a:cubicBezTo>
                  <a:cubicBezTo>
                    <a:pt x="81599" y="7397"/>
                    <a:pt x="82086" y="7316"/>
                    <a:pt x="82556" y="7316"/>
                  </a:cubicBezTo>
                  <a:close/>
                  <a:moveTo>
                    <a:pt x="54007" y="23772"/>
                  </a:moveTo>
                  <a:cubicBezTo>
                    <a:pt x="50823" y="28270"/>
                    <a:pt x="47693" y="32808"/>
                    <a:pt x="44529" y="37283"/>
                  </a:cubicBezTo>
                  <a:cubicBezTo>
                    <a:pt x="40753" y="42624"/>
                    <a:pt x="36971" y="47962"/>
                    <a:pt x="33186" y="53297"/>
                  </a:cubicBezTo>
                  <a:cubicBezTo>
                    <a:pt x="36162" y="48724"/>
                    <a:pt x="39012" y="44091"/>
                    <a:pt x="41962" y="39728"/>
                  </a:cubicBezTo>
                  <a:cubicBezTo>
                    <a:pt x="43363" y="37653"/>
                    <a:pt x="44754" y="35539"/>
                    <a:pt x="46146" y="33409"/>
                  </a:cubicBezTo>
                  <a:cubicBezTo>
                    <a:pt x="48718" y="30201"/>
                    <a:pt x="51380" y="27005"/>
                    <a:pt x="54007" y="23772"/>
                  </a:cubicBezTo>
                  <a:close/>
                  <a:moveTo>
                    <a:pt x="81428" y="18162"/>
                  </a:moveTo>
                  <a:lnTo>
                    <a:pt x="81428" y="18162"/>
                  </a:lnTo>
                  <a:cubicBezTo>
                    <a:pt x="80677" y="19332"/>
                    <a:pt x="79935" y="20495"/>
                    <a:pt x="79179" y="21624"/>
                  </a:cubicBezTo>
                  <a:lnTo>
                    <a:pt x="79179" y="21627"/>
                  </a:lnTo>
                  <a:cubicBezTo>
                    <a:pt x="78235" y="22900"/>
                    <a:pt x="77305" y="24188"/>
                    <a:pt x="76390" y="25490"/>
                  </a:cubicBezTo>
                  <a:cubicBezTo>
                    <a:pt x="72213" y="31062"/>
                    <a:pt x="68038" y="36619"/>
                    <a:pt x="63999" y="42298"/>
                  </a:cubicBezTo>
                  <a:cubicBezTo>
                    <a:pt x="61242" y="46172"/>
                    <a:pt x="58459" y="50029"/>
                    <a:pt x="55647" y="53866"/>
                  </a:cubicBezTo>
                  <a:cubicBezTo>
                    <a:pt x="57053" y="51574"/>
                    <a:pt x="58479" y="49296"/>
                    <a:pt x="59960" y="47056"/>
                  </a:cubicBezTo>
                  <a:cubicBezTo>
                    <a:pt x="60878" y="45667"/>
                    <a:pt x="61799" y="44273"/>
                    <a:pt x="62723" y="42872"/>
                  </a:cubicBezTo>
                  <a:cubicBezTo>
                    <a:pt x="69025" y="34682"/>
                    <a:pt x="75354" y="26509"/>
                    <a:pt x="81428" y="18162"/>
                  </a:cubicBezTo>
                  <a:close/>
                  <a:moveTo>
                    <a:pt x="73341" y="42226"/>
                  </a:moveTo>
                  <a:lnTo>
                    <a:pt x="73341" y="42226"/>
                  </a:lnTo>
                  <a:cubicBezTo>
                    <a:pt x="70174" y="46776"/>
                    <a:pt x="67042" y="51349"/>
                    <a:pt x="63884" y="55907"/>
                  </a:cubicBezTo>
                  <a:cubicBezTo>
                    <a:pt x="64129" y="55081"/>
                    <a:pt x="64923" y="53341"/>
                    <a:pt x="65281" y="52674"/>
                  </a:cubicBezTo>
                  <a:cubicBezTo>
                    <a:pt x="66667" y="50078"/>
                    <a:pt x="68673" y="47812"/>
                    <a:pt x="70538" y="45557"/>
                  </a:cubicBezTo>
                  <a:cubicBezTo>
                    <a:pt x="71465" y="44437"/>
                    <a:pt x="72386" y="43317"/>
                    <a:pt x="73341" y="42226"/>
                  </a:cubicBezTo>
                  <a:close/>
                  <a:moveTo>
                    <a:pt x="86412" y="10525"/>
                  </a:moveTo>
                  <a:cubicBezTo>
                    <a:pt x="85555" y="11323"/>
                    <a:pt x="84770" y="12897"/>
                    <a:pt x="84081" y="13858"/>
                  </a:cubicBezTo>
                  <a:cubicBezTo>
                    <a:pt x="81962" y="16797"/>
                    <a:pt x="79745" y="19664"/>
                    <a:pt x="77539" y="22536"/>
                  </a:cubicBezTo>
                  <a:cubicBezTo>
                    <a:pt x="73867" y="27320"/>
                    <a:pt x="70264" y="32153"/>
                    <a:pt x="66646" y="36974"/>
                  </a:cubicBezTo>
                  <a:cubicBezTo>
                    <a:pt x="67940" y="35040"/>
                    <a:pt x="69245" y="33108"/>
                    <a:pt x="70564" y="31183"/>
                  </a:cubicBezTo>
                  <a:lnTo>
                    <a:pt x="70564" y="31183"/>
                  </a:lnTo>
                  <a:cubicBezTo>
                    <a:pt x="68549" y="33940"/>
                    <a:pt x="66534" y="36697"/>
                    <a:pt x="64608" y="39515"/>
                  </a:cubicBezTo>
                  <a:cubicBezTo>
                    <a:pt x="64276" y="40003"/>
                    <a:pt x="63956" y="40502"/>
                    <a:pt x="63627" y="40993"/>
                  </a:cubicBezTo>
                  <a:cubicBezTo>
                    <a:pt x="59810" y="46048"/>
                    <a:pt x="55985" y="51097"/>
                    <a:pt x="52208" y="56179"/>
                  </a:cubicBezTo>
                  <a:cubicBezTo>
                    <a:pt x="55468" y="51198"/>
                    <a:pt x="58719" y="46210"/>
                    <a:pt x="62163" y="41351"/>
                  </a:cubicBezTo>
                  <a:cubicBezTo>
                    <a:pt x="67932" y="33211"/>
                    <a:pt x="74429" y="25449"/>
                    <a:pt x="80260" y="17301"/>
                  </a:cubicBezTo>
                  <a:lnTo>
                    <a:pt x="80260" y="17301"/>
                  </a:lnTo>
                  <a:cubicBezTo>
                    <a:pt x="79353" y="18600"/>
                    <a:pt x="78478" y="19928"/>
                    <a:pt x="77594" y="21252"/>
                  </a:cubicBezTo>
                  <a:lnTo>
                    <a:pt x="77594" y="21252"/>
                  </a:lnTo>
                  <a:cubicBezTo>
                    <a:pt x="79517" y="18639"/>
                    <a:pt x="81477" y="16064"/>
                    <a:pt x="83492" y="13555"/>
                  </a:cubicBezTo>
                  <a:cubicBezTo>
                    <a:pt x="84375" y="12456"/>
                    <a:pt x="85382" y="11483"/>
                    <a:pt x="86412" y="10525"/>
                  </a:cubicBezTo>
                  <a:close/>
                  <a:moveTo>
                    <a:pt x="65570" y="6487"/>
                  </a:moveTo>
                  <a:lnTo>
                    <a:pt x="65570" y="6487"/>
                  </a:lnTo>
                  <a:cubicBezTo>
                    <a:pt x="64718" y="7766"/>
                    <a:pt x="63476" y="9553"/>
                    <a:pt x="63153" y="10010"/>
                  </a:cubicBezTo>
                  <a:cubicBezTo>
                    <a:pt x="61357" y="12536"/>
                    <a:pt x="59518" y="15030"/>
                    <a:pt x="57630" y="17493"/>
                  </a:cubicBezTo>
                  <a:cubicBezTo>
                    <a:pt x="59974" y="14600"/>
                    <a:pt x="62327" y="11742"/>
                    <a:pt x="64420" y="8690"/>
                  </a:cubicBezTo>
                  <a:lnTo>
                    <a:pt x="64420" y="8690"/>
                  </a:lnTo>
                  <a:cubicBezTo>
                    <a:pt x="63742" y="9888"/>
                    <a:pt x="63075" y="11104"/>
                    <a:pt x="62368" y="12082"/>
                  </a:cubicBezTo>
                  <a:cubicBezTo>
                    <a:pt x="60151" y="15154"/>
                    <a:pt x="57734" y="18087"/>
                    <a:pt x="55410" y="21078"/>
                  </a:cubicBezTo>
                  <a:cubicBezTo>
                    <a:pt x="53046" y="24118"/>
                    <a:pt x="50655" y="27138"/>
                    <a:pt x="48268" y="30158"/>
                  </a:cubicBezTo>
                  <a:cubicBezTo>
                    <a:pt x="49186" y="28749"/>
                    <a:pt x="50110" y="27343"/>
                    <a:pt x="51039" y="25934"/>
                  </a:cubicBezTo>
                  <a:lnTo>
                    <a:pt x="51039" y="25934"/>
                  </a:lnTo>
                  <a:cubicBezTo>
                    <a:pt x="50623" y="26460"/>
                    <a:pt x="50208" y="26982"/>
                    <a:pt x="49789" y="27505"/>
                  </a:cubicBezTo>
                  <a:cubicBezTo>
                    <a:pt x="48779" y="29044"/>
                    <a:pt x="47765" y="30577"/>
                    <a:pt x="46749" y="32095"/>
                  </a:cubicBezTo>
                  <a:cubicBezTo>
                    <a:pt x="45057" y="34240"/>
                    <a:pt x="43363" y="36379"/>
                    <a:pt x="41697" y="38542"/>
                  </a:cubicBezTo>
                  <a:cubicBezTo>
                    <a:pt x="37363" y="44157"/>
                    <a:pt x="33252" y="49830"/>
                    <a:pt x="29519" y="55864"/>
                  </a:cubicBezTo>
                  <a:cubicBezTo>
                    <a:pt x="29095" y="56551"/>
                    <a:pt x="28642" y="57232"/>
                    <a:pt x="28174" y="57908"/>
                  </a:cubicBezTo>
                  <a:cubicBezTo>
                    <a:pt x="30925" y="53684"/>
                    <a:pt x="33544" y="49362"/>
                    <a:pt x="36240" y="45098"/>
                  </a:cubicBezTo>
                  <a:cubicBezTo>
                    <a:pt x="38507" y="41998"/>
                    <a:pt x="40819" y="38932"/>
                    <a:pt x="43207" y="35918"/>
                  </a:cubicBezTo>
                  <a:cubicBezTo>
                    <a:pt x="44994" y="33654"/>
                    <a:pt x="46761" y="31373"/>
                    <a:pt x="48525" y="29093"/>
                  </a:cubicBezTo>
                  <a:lnTo>
                    <a:pt x="48525" y="29093"/>
                  </a:lnTo>
                  <a:cubicBezTo>
                    <a:pt x="45002" y="33495"/>
                    <a:pt x="41466" y="37886"/>
                    <a:pt x="38007" y="42335"/>
                  </a:cubicBezTo>
                  <a:cubicBezTo>
                    <a:pt x="38287" y="41902"/>
                    <a:pt x="38570" y="41469"/>
                    <a:pt x="38856" y="41039"/>
                  </a:cubicBezTo>
                  <a:cubicBezTo>
                    <a:pt x="41307" y="37676"/>
                    <a:pt x="43770" y="34324"/>
                    <a:pt x="46281" y="31004"/>
                  </a:cubicBezTo>
                  <a:cubicBezTo>
                    <a:pt x="48773" y="27707"/>
                    <a:pt x="51363" y="24479"/>
                    <a:pt x="53941" y="21243"/>
                  </a:cubicBezTo>
                  <a:lnTo>
                    <a:pt x="53941" y="21243"/>
                  </a:lnTo>
                  <a:cubicBezTo>
                    <a:pt x="52610" y="23218"/>
                    <a:pt x="51302" y="25207"/>
                    <a:pt x="49997" y="27190"/>
                  </a:cubicBezTo>
                  <a:cubicBezTo>
                    <a:pt x="50482" y="26564"/>
                    <a:pt x="50967" y="25940"/>
                    <a:pt x="51455" y="25316"/>
                  </a:cubicBezTo>
                  <a:cubicBezTo>
                    <a:pt x="52991" y="23001"/>
                    <a:pt x="54553" y="20703"/>
                    <a:pt x="56152" y="18440"/>
                  </a:cubicBezTo>
                  <a:cubicBezTo>
                    <a:pt x="56984" y="17383"/>
                    <a:pt x="57815" y="16326"/>
                    <a:pt x="58632" y="15258"/>
                  </a:cubicBezTo>
                  <a:cubicBezTo>
                    <a:pt x="60269" y="13122"/>
                    <a:pt x="61897" y="10982"/>
                    <a:pt x="63520" y="8835"/>
                  </a:cubicBezTo>
                  <a:cubicBezTo>
                    <a:pt x="64192" y="8038"/>
                    <a:pt x="64877" y="7255"/>
                    <a:pt x="65570" y="6487"/>
                  </a:cubicBezTo>
                  <a:close/>
                  <a:moveTo>
                    <a:pt x="64591" y="53266"/>
                  </a:moveTo>
                  <a:cubicBezTo>
                    <a:pt x="64057" y="54386"/>
                    <a:pt x="63624" y="55552"/>
                    <a:pt x="63297" y="56750"/>
                  </a:cubicBezTo>
                  <a:cubicBezTo>
                    <a:pt x="62887" y="57336"/>
                    <a:pt x="62475" y="57922"/>
                    <a:pt x="62068" y="58508"/>
                  </a:cubicBezTo>
                  <a:cubicBezTo>
                    <a:pt x="62385" y="57824"/>
                    <a:pt x="62619" y="57102"/>
                    <a:pt x="62763" y="56360"/>
                  </a:cubicBezTo>
                  <a:cubicBezTo>
                    <a:pt x="62785" y="56264"/>
                    <a:pt x="62711" y="56174"/>
                    <a:pt x="62614" y="56174"/>
                  </a:cubicBezTo>
                  <a:cubicBezTo>
                    <a:pt x="62607" y="56174"/>
                    <a:pt x="62600" y="56175"/>
                    <a:pt x="62593" y="56176"/>
                  </a:cubicBezTo>
                  <a:cubicBezTo>
                    <a:pt x="63260" y="55203"/>
                    <a:pt x="63924" y="54233"/>
                    <a:pt x="64591" y="53266"/>
                  </a:cubicBezTo>
                  <a:close/>
                  <a:moveTo>
                    <a:pt x="43409" y="43767"/>
                  </a:moveTo>
                  <a:lnTo>
                    <a:pt x="43409" y="43767"/>
                  </a:lnTo>
                  <a:cubicBezTo>
                    <a:pt x="42153" y="45609"/>
                    <a:pt x="40891" y="47451"/>
                    <a:pt x="39627" y="49299"/>
                  </a:cubicBezTo>
                  <a:cubicBezTo>
                    <a:pt x="37814" y="51825"/>
                    <a:pt x="36033" y="54374"/>
                    <a:pt x="34283" y="56946"/>
                  </a:cubicBezTo>
                  <a:cubicBezTo>
                    <a:pt x="33379" y="58211"/>
                    <a:pt x="32467" y="59467"/>
                    <a:pt x="31543" y="60711"/>
                  </a:cubicBezTo>
                  <a:cubicBezTo>
                    <a:pt x="31976" y="60047"/>
                    <a:pt x="32406" y="59383"/>
                    <a:pt x="32834" y="58716"/>
                  </a:cubicBezTo>
                  <a:cubicBezTo>
                    <a:pt x="36139" y="53566"/>
                    <a:pt x="39780" y="48684"/>
                    <a:pt x="43409" y="43767"/>
                  </a:cubicBezTo>
                  <a:close/>
                  <a:moveTo>
                    <a:pt x="67957" y="3956"/>
                  </a:moveTo>
                  <a:cubicBezTo>
                    <a:pt x="68708" y="4703"/>
                    <a:pt x="68973" y="5766"/>
                    <a:pt x="69002" y="6981"/>
                  </a:cubicBezTo>
                  <a:cubicBezTo>
                    <a:pt x="69005" y="7056"/>
                    <a:pt x="69011" y="7117"/>
                    <a:pt x="69014" y="7186"/>
                  </a:cubicBezTo>
                  <a:cubicBezTo>
                    <a:pt x="68994" y="7195"/>
                    <a:pt x="68973" y="7195"/>
                    <a:pt x="68956" y="7218"/>
                  </a:cubicBezTo>
                  <a:cubicBezTo>
                    <a:pt x="60615" y="17308"/>
                    <a:pt x="53588" y="28325"/>
                    <a:pt x="45906" y="38906"/>
                  </a:cubicBezTo>
                  <a:cubicBezTo>
                    <a:pt x="41997" y="44284"/>
                    <a:pt x="37999" y="49599"/>
                    <a:pt x="33968" y="54885"/>
                  </a:cubicBezTo>
                  <a:cubicBezTo>
                    <a:pt x="32057" y="57391"/>
                    <a:pt x="30126" y="59880"/>
                    <a:pt x="28194" y="62368"/>
                  </a:cubicBezTo>
                  <a:cubicBezTo>
                    <a:pt x="34378" y="53762"/>
                    <a:pt x="40369" y="45014"/>
                    <a:pt x="46746" y="36535"/>
                  </a:cubicBezTo>
                  <a:cubicBezTo>
                    <a:pt x="50667" y="31321"/>
                    <a:pt x="54483" y="26032"/>
                    <a:pt x="58332" y="20767"/>
                  </a:cubicBezTo>
                  <a:cubicBezTo>
                    <a:pt x="62018" y="15723"/>
                    <a:pt x="66066" y="10991"/>
                    <a:pt x="68581" y="5211"/>
                  </a:cubicBezTo>
                  <a:cubicBezTo>
                    <a:pt x="68630" y="5095"/>
                    <a:pt x="68535" y="4957"/>
                    <a:pt x="68430" y="4957"/>
                  </a:cubicBezTo>
                  <a:cubicBezTo>
                    <a:pt x="68394" y="4957"/>
                    <a:pt x="68357" y="4973"/>
                    <a:pt x="68324" y="5012"/>
                  </a:cubicBezTo>
                  <a:cubicBezTo>
                    <a:pt x="67053" y="6502"/>
                    <a:pt x="65815" y="8020"/>
                    <a:pt x="64591" y="9553"/>
                  </a:cubicBezTo>
                  <a:cubicBezTo>
                    <a:pt x="65786" y="7723"/>
                    <a:pt x="66915" y="5861"/>
                    <a:pt x="67957" y="3956"/>
                  </a:cubicBezTo>
                  <a:close/>
                  <a:moveTo>
                    <a:pt x="75198" y="57281"/>
                  </a:moveTo>
                  <a:cubicBezTo>
                    <a:pt x="74233" y="58820"/>
                    <a:pt x="73260" y="60298"/>
                    <a:pt x="72045" y="61687"/>
                  </a:cubicBezTo>
                  <a:cubicBezTo>
                    <a:pt x="71353" y="62621"/>
                    <a:pt x="70864" y="63081"/>
                    <a:pt x="70571" y="63081"/>
                  </a:cubicBezTo>
                  <a:cubicBezTo>
                    <a:pt x="70463" y="63081"/>
                    <a:pt x="70382" y="63018"/>
                    <a:pt x="70327" y="62894"/>
                  </a:cubicBezTo>
                  <a:cubicBezTo>
                    <a:pt x="72005" y="61086"/>
                    <a:pt x="73676" y="59236"/>
                    <a:pt x="75198" y="57281"/>
                  </a:cubicBezTo>
                  <a:close/>
                  <a:moveTo>
                    <a:pt x="14357" y="58207"/>
                  </a:moveTo>
                  <a:cubicBezTo>
                    <a:pt x="14232" y="58428"/>
                    <a:pt x="14104" y="58645"/>
                    <a:pt x="13982" y="58866"/>
                  </a:cubicBezTo>
                  <a:cubicBezTo>
                    <a:pt x="12671" y="60512"/>
                    <a:pt x="11372" y="62166"/>
                    <a:pt x="10081" y="63829"/>
                  </a:cubicBezTo>
                  <a:cubicBezTo>
                    <a:pt x="11034" y="62536"/>
                    <a:pt x="11990" y="61245"/>
                    <a:pt x="12968" y="59981"/>
                  </a:cubicBezTo>
                  <a:cubicBezTo>
                    <a:pt x="13428" y="59388"/>
                    <a:pt x="13894" y="58796"/>
                    <a:pt x="14357" y="58207"/>
                  </a:cubicBezTo>
                  <a:close/>
                  <a:moveTo>
                    <a:pt x="60636" y="56236"/>
                  </a:moveTo>
                  <a:lnTo>
                    <a:pt x="60636" y="56236"/>
                  </a:lnTo>
                  <a:cubicBezTo>
                    <a:pt x="60552" y="56378"/>
                    <a:pt x="60468" y="56516"/>
                    <a:pt x="60384" y="56658"/>
                  </a:cubicBezTo>
                  <a:cubicBezTo>
                    <a:pt x="60090" y="57059"/>
                    <a:pt x="59798" y="57466"/>
                    <a:pt x="59501" y="57862"/>
                  </a:cubicBezTo>
                  <a:cubicBezTo>
                    <a:pt x="57864" y="60033"/>
                    <a:pt x="56077" y="62212"/>
                    <a:pt x="54290" y="64432"/>
                  </a:cubicBezTo>
                  <a:cubicBezTo>
                    <a:pt x="54966" y="63454"/>
                    <a:pt x="55635" y="62469"/>
                    <a:pt x="56305" y="61485"/>
                  </a:cubicBezTo>
                  <a:cubicBezTo>
                    <a:pt x="57777" y="59730"/>
                    <a:pt x="59241" y="57983"/>
                    <a:pt x="60636" y="56236"/>
                  </a:cubicBezTo>
                  <a:close/>
                  <a:moveTo>
                    <a:pt x="27995" y="49270"/>
                  </a:moveTo>
                  <a:cubicBezTo>
                    <a:pt x="27434" y="50172"/>
                    <a:pt x="26870" y="51068"/>
                    <a:pt x="26318" y="51969"/>
                  </a:cubicBezTo>
                  <a:cubicBezTo>
                    <a:pt x="23699" y="56254"/>
                    <a:pt x="21170" y="60599"/>
                    <a:pt x="18130" y="64574"/>
                  </a:cubicBezTo>
                  <a:cubicBezTo>
                    <a:pt x="21149" y="59295"/>
                    <a:pt x="24484" y="54224"/>
                    <a:pt x="27995" y="49270"/>
                  </a:cubicBezTo>
                  <a:close/>
                  <a:moveTo>
                    <a:pt x="71762" y="32239"/>
                  </a:moveTo>
                  <a:lnTo>
                    <a:pt x="71762" y="32239"/>
                  </a:lnTo>
                  <a:cubicBezTo>
                    <a:pt x="69190" y="36079"/>
                    <a:pt x="66661" y="39930"/>
                    <a:pt x="64091" y="43684"/>
                  </a:cubicBezTo>
                  <a:cubicBezTo>
                    <a:pt x="59686" y="50119"/>
                    <a:pt x="55321" y="56568"/>
                    <a:pt x="50534" y="62726"/>
                  </a:cubicBezTo>
                  <a:cubicBezTo>
                    <a:pt x="50017" y="63390"/>
                    <a:pt x="49506" y="64054"/>
                    <a:pt x="48998" y="64724"/>
                  </a:cubicBezTo>
                  <a:cubicBezTo>
                    <a:pt x="50557" y="62247"/>
                    <a:pt x="52073" y="59744"/>
                    <a:pt x="53588" y="57244"/>
                  </a:cubicBezTo>
                  <a:cubicBezTo>
                    <a:pt x="56822" y="52841"/>
                    <a:pt x="60029" y="48421"/>
                    <a:pt x="63211" y="43984"/>
                  </a:cubicBezTo>
                  <a:cubicBezTo>
                    <a:pt x="66029" y="40043"/>
                    <a:pt x="68881" y="36128"/>
                    <a:pt x="71762" y="32239"/>
                  </a:cubicBezTo>
                  <a:close/>
                  <a:moveTo>
                    <a:pt x="32510" y="50277"/>
                  </a:moveTo>
                  <a:cubicBezTo>
                    <a:pt x="30106" y="54137"/>
                    <a:pt x="27721" y="58006"/>
                    <a:pt x="25180" y="61779"/>
                  </a:cubicBezTo>
                  <a:cubicBezTo>
                    <a:pt x="24248" y="63162"/>
                    <a:pt x="23275" y="64513"/>
                    <a:pt x="22273" y="65844"/>
                  </a:cubicBezTo>
                  <a:cubicBezTo>
                    <a:pt x="22744" y="64886"/>
                    <a:pt x="23200" y="63962"/>
                    <a:pt x="23650" y="63246"/>
                  </a:cubicBezTo>
                  <a:cubicBezTo>
                    <a:pt x="25449" y="60388"/>
                    <a:pt x="27374" y="57608"/>
                    <a:pt x="29306" y="54836"/>
                  </a:cubicBezTo>
                  <a:cubicBezTo>
                    <a:pt x="30365" y="53312"/>
                    <a:pt x="31434" y="51793"/>
                    <a:pt x="32510" y="50277"/>
                  </a:cubicBezTo>
                  <a:close/>
                  <a:moveTo>
                    <a:pt x="74382" y="38202"/>
                  </a:moveTo>
                  <a:cubicBezTo>
                    <a:pt x="72998" y="39793"/>
                    <a:pt x="71878" y="42293"/>
                    <a:pt x="70518" y="44114"/>
                  </a:cubicBezTo>
                  <a:cubicBezTo>
                    <a:pt x="66932" y="48909"/>
                    <a:pt x="63670" y="54013"/>
                    <a:pt x="60315" y="58970"/>
                  </a:cubicBezTo>
                  <a:cubicBezTo>
                    <a:pt x="58404" y="61794"/>
                    <a:pt x="56412" y="64539"/>
                    <a:pt x="54336" y="67207"/>
                  </a:cubicBezTo>
                  <a:cubicBezTo>
                    <a:pt x="56597" y="63693"/>
                    <a:pt x="58713" y="60076"/>
                    <a:pt x="60815" y="56450"/>
                  </a:cubicBezTo>
                  <a:cubicBezTo>
                    <a:pt x="63497" y="52977"/>
                    <a:pt x="66138" y="49475"/>
                    <a:pt x="68595" y="45846"/>
                  </a:cubicBezTo>
                  <a:cubicBezTo>
                    <a:pt x="70392" y="43191"/>
                    <a:pt x="72272" y="40622"/>
                    <a:pt x="74382" y="38202"/>
                  </a:cubicBezTo>
                  <a:close/>
                  <a:moveTo>
                    <a:pt x="67127" y="42958"/>
                  </a:moveTo>
                  <a:lnTo>
                    <a:pt x="67127" y="42958"/>
                  </a:lnTo>
                  <a:cubicBezTo>
                    <a:pt x="66047" y="44535"/>
                    <a:pt x="64971" y="46113"/>
                    <a:pt x="63898" y="47688"/>
                  </a:cubicBezTo>
                  <a:cubicBezTo>
                    <a:pt x="59946" y="53485"/>
                    <a:pt x="56392" y="59579"/>
                    <a:pt x="52081" y="65120"/>
                  </a:cubicBezTo>
                  <a:cubicBezTo>
                    <a:pt x="51441" y="65942"/>
                    <a:pt x="50776" y="66748"/>
                    <a:pt x="50121" y="67556"/>
                  </a:cubicBezTo>
                  <a:cubicBezTo>
                    <a:pt x="55480" y="59167"/>
                    <a:pt x="61474" y="51145"/>
                    <a:pt x="67127" y="42958"/>
                  </a:cubicBezTo>
                  <a:close/>
                  <a:moveTo>
                    <a:pt x="68422" y="12400"/>
                  </a:moveTo>
                  <a:lnTo>
                    <a:pt x="68422" y="12400"/>
                  </a:lnTo>
                  <a:cubicBezTo>
                    <a:pt x="67639" y="13693"/>
                    <a:pt x="66967" y="15021"/>
                    <a:pt x="66594" y="15593"/>
                  </a:cubicBezTo>
                  <a:cubicBezTo>
                    <a:pt x="64192" y="19300"/>
                    <a:pt x="61666" y="22943"/>
                    <a:pt x="59097" y="26555"/>
                  </a:cubicBezTo>
                  <a:cubicBezTo>
                    <a:pt x="55563" y="30952"/>
                    <a:pt x="51995" y="35320"/>
                    <a:pt x="48764" y="39853"/>
                  </a:cubicBezTo>
                  <a:cubicBezTo>
                    <a:pt x="46570" y="42933"/>
                    <a:pt x="44379" y="46060"/>
                    <a:pt x="42182" y="49192"/>
                  </a:cubicBezTo>
                  <a:cubicBezTo>
                    <a:pt x="37340" y="55437"/>
                    <a:pt x="32545" y="61759"/>
                    <a:pt x="28396" y="68391"/>
                  </a:cubicBezTo>
                  <a:cubicBezTo>
                    <a:pt x="28206" y="68645"/>
                    <a:pt x="28021" y="68899"/>
                    <a:pt x="27831" y="69150"/>
                  </a:cubicBezTo>
                  <a:cubicBezTo>
                    <a:pt x="33870" y="58898"/>
                    <a:pt x="40938" y="49238"/>
                    <a:pt x="47757" y="39515"/>
                  </a:cubicBezTo>
                  <a:cubicBezTo>
                    <a:pt x="49114" y="37578"/>
                    <a:pt x="50465" y="35637"/>
                    <a:pt x="51804" y="33692"/>
                  </a:cubicBezTo>
                  <a:cubicBezTo>
                    <a:pt x="56914" y="27236"/>
                    <a:pt x="62146" y="20795"/>
                    <a:pt x="66716" y="13994"/>
                  </a:cubicBezTo>
                  <a:cubicBezTo>
                    <a:pt x="67215" y="13483"/>
                    <a:pt x="67813" y="12943"/>
                    <a:pt x="68422" y="12400"/>
                  </a:cubicBezTo>
                  <a:close/>
                  <a:moveTo>
                    <a:pt x="44162" y="35909"/>
                  </a:moveTo>
                  <a:lnTo>
                    <a:pt x="44162" y="35909"/>
                  </a:lnTo>
                  <a:cubicBezTo>
                    <a:pt x="36575" y="47030"/>
                    <a:pt x="29707" y="59571"/>
                    <a:pt x="20535" y="69470"/>
                  </a:cubicBezTo>
                  <a:cubicBezTo>
                    <a:pt x="20550" y="69424"/>
                    <a:pt x="20564" y="69381"/>
                    <a:pt x="20576" y="69337"/>
                  </a:cubicBezTo>
                  <a:cubicBezTo>
                    <a:pt x="21393" y="68105"/>
                    <a:pt x="22282" y="66921"/>
                    <a:pt x="23240" y="65792"/>
                  </a:cubicBezTo>
                  <a:cubicBezTo>
                    <a:pt x="23945" y="64909"/>
                    <a:pt x="24499" y="64124"/>
                    <a:pt x="25163" y="63200"/>
                  </a:cubicBezTo>
                  <a:cubicBezTo>
                    <a:pt x="27158" y="60428"/>
                    <a:pt x="28905" y="57472"/>
                    <a:pt x="30700" y="54573"/>
                  </a:cubicBezTo>
                  <a:cubicBezTo>
                    <a:pt x="34751" y="48029"/>
                    <a:pt x="39428" y="41963"/>
                    <a:pt x="44162" y="35909"/>
                  </a:cubicBezTo>
                  <a:close/>
                  <a:moveTo>
                    <a:pt x="40253" y="30366"/>
                  </a:moveTo>
                  <a:lnTo>
                    <a:pt x="40253" y="30366"/>
                  </a:lnTo>
                  <a:cubicBezTo>
                    <a:pt x="39514" y="31474"/>
                    <a:pt x="38781" y="32577"/>
                    <a:pt x="38059" y="33677"/>
                  </a:cubicBezTo>
                  <a:cubicBezTo>
                    <a:pt x="35299" y="37869"/>
                    <a:pt x="32539" y="42078"/>
                    <a:pt x="29846" y="46322"/>
                  </a:cubicBezTo>
                  <a:cubicBezTo>
                    <a:pt x="25229" y="52665"/>
                    <a:pt x="20864" y="59181"/>
                    <a:pt x="16996" y="66003"/>
                  </a:cubicBezTo>
                  <a:cubicBezTo>
                    <a:pt x="16118" y="67074"/>
                    <a:pt x="15211" y="68119"/>
                    <a:pt x="14230" y="69112"/>
                  </a:cubicBezTo>
                  <a:cubicBezTo>
                    <a:pt x="13963" y="69383"/>
                    <a:pt x="13808" y="69496"/>
                    <a:pt x="13735" y="69496"/>
                  </a:cubicBezTo>
                  <a:cubicBezTo>
                    <a:pt x="13445" y="69496"/>
                    <a:pt x="14461" y="67700"/>
                    <a:pt x="14946" y="66892"/>
                  </a:cubicBezTo>
                  <a:cubicBezTo>
                    <a:pt x="18254" y="63018"/>
                    <a:pt x="20781" y="58055"/>
                    <a:pt x="23517" y="53932"/>
                  </a:cubicBezTo>
                  <a:cubicBezTo>
                    <a:pt x="23650" y="53730"/>
                    <a:pt x="23786" y="53528"/>
                    <a:pt x="23922" y="53323"/>
                  </a:cubicBezTo>
                  <a:cubicBezTo>
                    <a:pt x="24770" y="52056"/>
                    <a:pt x="25622" y="50788"/>
                    <a:pt x="26477" y="49521"/>
                  </a:cubicBezTo>
                  <a:cubicBezTo>
                    <a:pt x="29390" y="45234"/>
                    <a:pt x="32375" y="40996"/>
                    <a:pt x="35432" y="36807"/>
                  </a:cubicBezTo>
                  <a:cubicBezTo>
                    <a:pt x="37014" y="34647"/>
                    <a:pt x="38622" y="32499"/>
                    <a:pt x="40253" y="30366"/>
                  </a:cubicBezTo>
                  <a:close/>
                  <a:moveTo>
                    <a:pt x="22611" y="61289"/>
                  </a:moveTo>
                  <a:cubicBezTo>
                    <a:pt x="21638" y="62755"/>
                    <a:pt x="20651" y="64210"/>
                    <a:pt x="19637" y="65648"/>
                  </a:cubicBezTo>
                  <a:cubicBezTo>
                    <a:pt x="18817" y="66811"/>
                    <a:pt x="17157" y="68489"/>
                    <a:pt x="16632" y="69563"/>
                  </a:cubicBezTo>
                  <a:cubicBezTo>
                    <a:pt x="17709" y="67360"/>
                    <a:pt x="19473" y="65353"/>
                    <a:pt x="20954" y="63436"/>
                  </a:cubicBezTo>
                  <a:cubicBezTo>
                    <a:pt x="21508" y="62723"/>
                    <a:pt x="22059" y="62004"/>
                    <a:pt x="22611" y="61289"/>
                  </a:cubicBezTo>
                  <a:close/>
                  <a:moveTo>
                    <a:pt x="46463" y="20302"/>
                  </a:moveTo>
                  <a:lnTo>
                    <a:pt x="46463" y="20302"/>
                  </a:lnTo>
                  <a:cubicBezTo>
                    <a:pt x="43683" y="24370"/>
                    <a:pt x="40978" y="28501"/>
                    <a:pt x="38048" y="32447"/>
                  </a:cubicBezTo>
                  <a:cubicBezTo>
                    <a:pt x="35242" y="36224"/>
                    <a:pt x="32542" y="40072"/>
                    <a:pt x="29892" y="43955"/>
                  </a:cubicBezTo>
                  <a:cubicBezTo>
                    <a:pt x="26918" y="48210"/>
                    <a:pt x="24023" y="52526"/>
                    <a:pt x="21173" y="56860"/>
                  </a:cubicBezTo>
                  <a:cubicBezTo>
                    <a:pt x="19516" y="59374"/>
                    <a:pt x="18075" y="62045"/>
                    <a:pt x="16294" y="64470"/>
                  </a:cubicBezTo>
                  <a:cubicBezTo>
                    <a:pt x="15561" y="65466"/>
                    <a:pt x="14784" y="66422"/>
                    <a:pt x="14175" y="67461"/>
                  </a:cubicBezTo>
                  <a:cubicBezTo>
                    <a:pt x="13618" y="68061"/>
                    <a:pt x="13049" y="68633"/>
                    <a:pt x="12454" y="69164"/>
                  </a:cubicBezTo>
                  <a:cubicBezTo>
                    <a:pt x="12378" y="69232"/>
                    <a:pt x="12449" y="69335"/>
                    <a:pt x="12531" y="69335"/>
                  </a:cubicBezTo>
                  <a:cubicBezTo>
                    <a:pt x="12554" y="69335"/>
                    <a:pt x="12577" y="69327"/>
                    <a:pt x="12599" y="69309"/>
                  </a:cubicBezTo>
                  <a:cubicBezTo>
                    <a:pt x="13020" y="68936"/>
                    <a:pt x="13422" y="68538"/>
                    <a:pt x="13817" y="68128"/>
                  </a:cubicBezTo>
                  <a:lnTo>
                    <a:pt x="13817" y="68128"/>
                  </a:lnTo>
                  <a:cubicBezTo>
                    <a:pt x="13523" y="68728"/>
                    <a:pt x="13295" y="69363"/>
                    <a:pt x="13176" y="70053"/>
                  </a:cubicBezTo>
                  <a:cubicBezTo>
                    <a:pt x="12772" y="69944"/>
                    <a:pt x="12365" y="69843"/>
                    <a:pt x="11958" y="69771"/>
                  </a:cubicBezTo>
                  <a:cubicBezTo>
                    <a:pt x="13528" y="67530"/>
                    <a:pt x="15035" y="65255"/>
                    <a:pt x="16568" y="63156"/>
                  </a:cubicBezTo>
                  <a:cubicBezTo>
                    <a:pt x="21476" y="56435"/>
                    <a:pt x="26020" y="49449"/>
                    <a:pt x="30660" y="42540"/>
                  </a:cubicBezTo>
                  <a:cubicBezTo>
                    <a:pt x="35565" y="35236"/>
                    <a:pt x="40314" y="27788"/>
                    <a:pt x="45900" y="20980"/>
                  </a:cubicBezTo>
                  <a:cubicBezTo>
                    <a:pt x="46088" y="20752"/>
                    <a:pt x="46276" y="20527"/>
                    <a:pt x="46463" y="20302"/>
                  </a:cubicBezTo>
                  <a:close/>
                  <a:moveTo>
                    <a:pt x="32860" y="38282"/>
                  </a:moveTo>
                  <a:lnTo>
                    <a:pt x="32860" y="38282"/>
                  </a:lnTo>
                  <a:cubicBezTo>
                    <a:pt x="28584" y="44726"/>
                    <a:pt x="24467" y="51291"/>
                    <a:pt x="20096" y="57602"/>
                  </a:cubicBezTo>
                  <a:cubicBezTo>
                    <a:pt x="17296" y="61652"/>
                    <a:pt x="14418" y="65717"/>
                    <a:pt x="11444" y="69698"/>
                  </a:cubicBezTo>
                  <a:lnTo>
                    <a:pt x="11444" y="69695"/>
                  </a:lnTo>
                  <a:cubicBezTo>
                    <a:pt x="11409" y="69704"/>
                    <a:pt x="11389" y="69736"/>
                    <a:pt x="11389" y="69768"/>
                  </a:cubicBezTo>
                  <a:cubicBezTo>
                    <a:pt x="11187" y="70042"/>
                    <a:pt x="10985" y="70316"/>
                    <a:pt x="10780" y="70588"/>
                  </a:cubicBezTo>
                  <a:cubicBezTo>
                    <a:pt x="11028" y="70004"/>
                    <a:pt x="11242" y="69410"/>
                    <a:pt x="11421" y="68803"/>
                  </a:cubicBezTo>
                  <a:cubicBezTo>
                    <a:pt x="11421" y="68795"/>
                    <a:pt x="11418" y="68789"/>
                    <a:pt x="11418" y="68783"/>
                  </a:cubicBezTo>
                  <a:cubicBezTo>
                    <a:pt x="16739" y="61808"/>
                    <a:pt x="21482" y="54363"/>
                    <a:pt x="26286" y="47024"/>
                  </a:cubicBezTo>
                  <a:cubicBezTo>
                    <a:pt x="28500" y="44125"/>
                    <a:pt x="30692" y="41209"/>
                    <a:pt x="32860" y="38282"/>
                  </a:cubicBezTo>
                  <a:close/>
                  <a:moveTo>
                    <a:pt x="26534" y="62865"/>
                  </a:moveTo>
                  <a:lnTo>
                    <a:pt x="26534" y="62865"/>
                  </a:lnTo>
                  <a:cubicBezTo>
                    <a:pt x="24577" y="65616"/>
                    <a:pt x="22518" y="68287"/>
                    <a:pt x="20148" y="70741"/>
                  </a:cubicBezTo>
                  <a:cubicBezTo>
                    <a:pt x="20206" y="70556"/>
                    <a:pt x="20261" y="70371"/>
                    <a:pt x="20319" y="70189"/>
                  </a:cubicBezTo>
                  <a:lnTo>
                    <a:pt x="20316" y="70189"/>
                  </a:lnTo>
                  <a:cubicBezTo>
                    <a:pt x="22524" y="67906"/>
                    <a:pt x="24580" y="65440"/>
                    <a:pt x="26534" y="62865"/>
                  </a:cubicBezTo>
                  <a:close/>
                  <a:moveTo>
                    <a:pt x="26003" y="58884"/>
                  </a:moveTo>
                  <a:cubicBezTo>
                    <a:pt x="23864" y="62129"/>
                    <a:pt x="21834" y="65454"/>
                    <a:pt x="19923" y="68861"/>
                  </a:cubicBezTo>
                  <a:cubicBezTo>
                    <a:pt x="19403" y="69499"/>
                    <a:pt x="18881" y="70134"/>
                    <a:pt x="18347" y="70764"/>
                  </a:cubicBezTo>
                  <a:cubicBezTo>
                    <a:pt x="19048" y="69935"/>
                    <a:pt x="19634" y="67761"/>
                    <a:pt x="20345" y="66707"/>
                  </a:cubicBezTo>
                  <a:cubicBezTo>
                    <a:pt x="21505" y="64984"/>
                    <a:pt x="22801" y="63338"/>
                    <a:pt x="24017" y="61655"/>
                  </a:cubicBezTo>
                  <a:cubicBezTo>
                    <a:pt x="24681" y="60734"/>
                    <a:pt x="25342" y="59810"/>
                    <a:pt x="26003" y="58884"/>
                  </a:cubicBezTo>
                  <a:close/>
                  <a:moveTo>
                    <a:pt x="58837" y="11179"/>
                  </a:moveTo>
                  <a:cubicBezTo>
                    <a:pt x="51576" y="21237"/>
                    <a:pt x="43764" y="30888"/>
                    <a:pt x="36315" y="40805"/>
                  </a:cubicBezTo>
                  <a:cubicBezTo>
                    <a:pt x="32848" y="45422"/>
                    <a:pt x="29698" y="50246"/>
                    <a:pt x="26598" y="55110"/>
                  </a:cubicBezTo>
                  <a:cubicBezTo>
                    <a:pt x="22735" y="60044"/>
                    <a:pt x="18419" y="65174"/>
                    <a:pt x="15691" y="70726"/>
                  </a:cubicBezTo>
                  <a:cubicBezTo>
                    <a:pt x="15665" y="70784"/>
                    <a:pt x="15676" y="70850"/>
                    <a:pt x="15717" y="70899"/>
                  </a:cubicBezTo>
                  <a:cubicBezTo>
                    <a:pt x="15001" y="70637"/>
                    <a:pt x="14288" y="70377"/>
                    <a:pt x="13566" y="70163"/>
                  </a:cubicBezTo>
                  <a:lnTo>
                    <a:pt x="13566" y="70160"/>
                  </a:lnTo>
                  <a:cubicBezTo>
                    <a:pt x="14461" y="69323"/>
                    <a:pt x="15318" y="68443"/>
                    <a:pt x="16153" y="67533"/>
                  </a:cubicBezTo>
                  <a:lnTo>
                    <a:pt x="16153" y="67533"/>
                  </a:lnTo>
                  <a:cubicBezTo>
                    <a:pt x="15682" y="68385"/>
                    <a:pt x="15200" y="69231"/>
                    <a:pt x="14744" y="70097"/>
                  </a:cubicBezTo>
                  <a:cubicBezTo>
                    <a:pt x="14674" y="70230"/>
                    <a:pt x="14777" y="70339"/>
                    <a:pt x="14889" y="70339"/>
                  </a:cubicBezTo>
                  <a:cubicBezTo>
                    <a:pt x="14940" y="70339"/>
                    <a:pt x="14993" y="70316"/>
                    <a:pt x="15032" y="70264"/>
                  </a:cubicBezTo>
                  <a:cubicBezTo>
                    <a:pt x="23679" y="58855"/>
                    <a:pt x="31292" y="46724"/>
                    <a:pt x="39985" y="35320"/>
                  </a:cubicBezTo>
                  <a:cubicBezTo>
                    <a:pt x="44532" y="29355"/>
                    <a:pt x="48955" y="23284"/>
                    <a:pt x="53713" y="17484"/>
                  </a:cubicBezTo>
                  <a:cubicBezTo>
                    <a:pt x="55430" y="15391"/>
                    <a:pt x="57177" y="13321"/>
                    <a:pt x="58837" y="11179"/>
                  </a:cubicBezTo>
                  <a:close/>
                  <a:moveTo>
                    <a:pt x="44533" y="32057"/>
                  </a:moveTo>
                  <a:lnTo>
                    <a:pt x="44533" y="32057"/>
                  </a:lnTo>
                  <a:cubicBezTo>
                    <a:pt x="42264" y="35288"/>
                    <a:pt x="40048" y="38552"/>
                    <a:pt x="37892" y="41839"/>
                  </a:cubicBezTo>
                  <a:cubicBezTo>
                    <a:pt x="34439" y="46617"/>
                    <a:pt x="31009" y="51412"/>
                    <a:pt x="27545" y="56184"/>
                  </a:cubicBezTo>
                  <a:cubicBezTo>
                    <a:pt x="24060" y="60991"/>
                    <a:pt x="19496" y="65888"/>
                    <a:pt x="17429" y="71529"/>
                  </a:cubicBezTo>
                  <a:cubicBezTo>
                    <a:pt x="16912" y="71347"/>
                    <a:pt x="16398" y="71156"/>
                    <a:pt x="15884" y="70963"/>
                  </a:cubicBezTo>
                  <a:cubicBezTo>
                    <a:pt x="15910" y="70957"/>
                    <a:pt x="15933" y="70946"/>
                    <a:pt x="15951" y="70928"/>
                  </a:cubicBezTo>
                  <a:cubicBezTo>
                    <a:pt x="19816" y="66292"/>
                    <a:pt x="23206" y="61294"/>
                    <a:pt x="26508" y="56230"/>
                  </a:cubicBezTo>
                  <a:cubicBezTo>
                    <a:pt x="32632" y="48263"/>
                    <a:pt x="38704" y="40231"/>
                    <a:pt x="44533" y="32057"/>
                  </a:cubicBezTo>
                  <a:close/>
                  <a:moveTo>
                    <a:pt x="19066" y="70411"/>
                  </a:moveTo>
                  <a:cubicBezTo>
                    <a:pt x="18838" y="70833"/>
                    <a:pt x="18598" y="71246"/>
                    <a:pt x="18370" y="71673"/>
                  </a:cubicBezTo>
                  <a:cubicBezTo>
                    <a:pt x="18341" y="71728"/>
                    <a:pt x="18347" y="71794"/>
                    <a:pt x="18390" y="71843"/>
                  </a:cubicBezTo>
                  <a:lnTo>
                    <a:pt x="18387" y="71843"/>
                  </a:lnTo>
                  <a:cubicBezTo>
                    <a:pt x="18240" y="71797"/>
                    <a:pt x="18093" y="71754"/>
                    <a:pt x="17948" y="71705"/>
                  </a:cubicBezTo>
                  <a:cubicBezTo>
                    <a:pt x="18324" y="71278"/>
                    <a:pt x="18699" y="70847"/>
                    <a:pt x="19066" y="70411"/>
                  </a:cubicBezTo>
                  <a:close/>
                  <a:moveTo>
                    <a:pt x="67452" y="6539"/>
                  </a:moveTo>
                  <a:cubicBezTo>
                    <a:pt x="66733" y="7411"/>
                    <a:pt x="64937" y="11263"/>
                    <a:pt x="63722" y="13024"/>
                  </a:cubicBezTo>
                  <a:cubicBezTo>
                    <a:pt x="61929" y="15619"/>
                    <a:pt x="59943" y="18085"/>
                    <a:pt x="58052" y="20602"/>
                  </a:cubicBezTo>
                  <a:cubicBezTo>
                    <a:pt x="53770" y="26312"/>
                    <a:pt x="49648" y="32141"/>
                    <a:pt x="45358" y="37849"/>
                  </a:cubicBezTo>
                  <a:cubicBezTo>
                    <a:pt x="36881" y="49120"/>
                    <a:pt x="29170" y="60982"/>
                    <a:pt x="20576" y="72147"/>
                  </a:cubicBezTo>
                  <a:cubicBezTo>
                    <a:pt x="20524" y="72216"/>
                    <a:pt x="20555" y="72291"/>
                    <a:pt x="20610" y="72340"/>
                  </a:cubicBezTo>
                  <a:cubicBezTo>
                    <a:pt x="20123" y="72277"/>
                    <a:pt x="19638" y="72185"/>
                    <a:pt x="19162" y="72060"/>
                  </a:cubicBezTo>
                  <a:lnTo>
                    <a:pt x="19162" y="72060"/>
                  </a:lnTo>
                  <a:cubicBezTo>
                    <a:pt x="19194" y="72057"/>
                    <a:pt x="19224" y="72046"/>
                    <a:pt x="19248" y="72022"/>
                  </a:cubicBezTo>
                  <a:cubicBezTo>
                    <a:pt x="28180" y="63462"/>
                    <a:pt x="34647" y="51851"/>
                    <a:pt x="41760" y="41795"/>
                  </a:cubicBezTo>
                  <a:cubicBezTo>
                    <a:pt x="47289" y="33977"/>
                    <a:pt x="52699" y="25992"/>
                    <a:pt x="58392" y="18243"/>
                  </a:cubicBezTo>
                  <a:cubicBezTo>
                    <a:pt x="59420" y="16912"/>
                    <a:pt x="60422" y="15567"/>
                    <a:pt x="61406" y="14210"/>
                  </a:cubicBezTo>
                  <a:cubicBezTo>
                    <a:pt x="63375" y="11612"/>
                    <a:pt x="65382" y="9048"/>
                    <a:pt x="67452" y="6539"/>
                  </a:cubicBezTo>
                  <a:close/>
                  <a:moveTo>
                    <a:pt x="83172" y="8243"/>
                  </a:moveTo>
                  <a:lnTo>
                    <a:pt x="83172" y="8243"/>
                  </a:lnTo>
                  <a:cubicBezTo>
                    <a:pt x="82652" y="8780"/>
                    <a:pt x="80530" y="12943"/>
                    <a:pt x="79511" y="14320"/>
                  </a:cubicBezTo>
                  <a:cubicBezTo>
                    <a:pt x="79133" y="14782"/>
                    <a:pt x="78746" y="15241"/>
                    <a:pt x="78373" y="15708"/>
                  </a:cubicBezTo>
                  <a:cubicBezTo>
                    <a:pt x="76786" y="17588"/>
                    <a:pt x="75091" y="19387"/>
                    <a:pt x="73486" y="21249"/>
                  </a:cubicBezTo>
                  <a:cubicBezTo>
                    <a:pt x="69256" y="26157"/>
                    <a:pt x="65538" y="31575"/>
                    <a:pt x="61773" y="36841"/>
                  </a:cubicBezTo>
                  <a:cubicBezTo>
                    <a:pt x="58534" y="41374"/>
                    <a:pt x="55399" y="45976"/>
                    <a:pt x="52295" y="50595"/>
                  </a:cubicBezTo>
                  <a:cubicBezTo>
                    <a:pt x="47003" y="57810"/>
                    <a:pt x="41818" y="65154"/>
                    <a:pt x="37280" y="72733"/>
                  </a:cubicBezTo>
                  <a:cubicBezTo>
                    <a:pt x="36949" y="72523"/>
                    <a:pt x="36552" y="72392"/>
                    <a:pt x="36045" y="72392"/>
                  </a:cubicBezTo>
                  <a:cubicBezTo>
                    <a:pt x="36034" y="72392"/>
                    <a:pt x="36023" y="72392"/>
                    <a:pt x="36012" y="72392"/>
                  </a:cubicBezTo>
                  <a:cubicBezTo>
                    <a:pt x="35914" y="72395"/>
                    <a:pt x="35819" y="72424"/>
                    <a:pt x="35732" y="72473"/>
                  </a:cubicBezTo>
                  <a:cubicBezTo>
                    <a:pt x="36240" y="71803"/>
                    <a:pt x="36734" y="71113"/>
                    <a:pt x="37213" y="70414"/>
                  </a:cubicBezTo>
                  <a:lnTo>
                    <a:pt x="37213" y="70414"/>
                  </a:lnTo>
                  <a:cubicBezTo>
                    <a:pt x="36974" y="70989"/>
                    <a:pt x="36777" y="71578"/>
                    <a:pt x="36665" y="72193"/>
                  </a:cubicBezTo>
                  <a:cubicBezTo>
                    <a:pt x="36647" y="72287"/>
                    <a:pt x="36727" y="72349"/>
                    <a:pt x="36799" y="72349"/>
                  </a:cubicBezTo>
                  <a:cubicBezTo>
                    <a:pt x="36847" y="72349"/>
                    <a:pt x="36892" y="72322"/>
                    <a:pt x="36904" y="72259"/>
                  </a:cubicBezTo>
                  <a:cubicBezTo>
                    <a:pt x="37427" y="69482"/>
                    <a:pt x="39529" y="67146"/>
                    <a:pt x="41076" y="64866"/>
                  </a:cubicBezTo>
                  <a:cubicBezTo>
                    <a:pt x="42907" y="62163"/>
                    <a:pt x="44841" y="59533"/>
                    <a:pt x="46792" y="56920"/>
                  </a:cubicBezTo>
                  <a:cubicBezTo>
                    <a:pt x="50970" y="51323"/>
                    <a:pt x="55220" y="45780"/>
                    <a:pt x="59325" y="40127"/>
                  </a:cubicBezTo>
                  <a:cubicBezTo>
                    <a:pt x="67108" y="29413"/>
                    <a:pt x="73922" y="17793"/>
                    <a:pt x="83172" y="8243"/>
                  </a:cubicBezTo>
                  <a:close/>
                  <a:moveTo>
                    <a:pt x="75258" y="29705"/>
                  </a:moveTo>
                  <a:lnTo>
                    <a:pt x="75258" y="29705"/>
                  </a:lnTo>
                  <a:cubicBezTo>
                    <a:pt x="72724" y="33697"/>
                    <a:pt x="70275" y="37725"/>
                    <a:pt x="67706" y="41530"/>
                  </a:cubicBezTo>
                  <a:cubicBezTo>
                    <a:pt x="61383" y="50887"/>
                    <a:pt x="54527" y="59955"/>
                    <a:pt x="48525" y="69537"/>
                  </a:cubicBezTo>
                  <a:cubicBezTo>
                    <a:pt x="47644" y="70616"/>
                    <a:pt x="46764" y="71696"/>
                    <a:pt x="45906" y="72793"/>
                  </a:cubicBezTo>
                  <a:cubicBezTo>
                    <a:pt x="47425" y="70336"/>
                    <a:pt x="48961" y="67897"/>
                    <a:pt x="50511" y="65478"/>
                  </a:cubicBezTo>
                  <a:cubicBezTo>
                    <a:pt x="52027" y="63214"/>
                    <a:pt x="53499" y="60922"/>
                    <a:pt x="54960" y="58621"/>
                  </a:cubicBezTo>
                  <a:cubicBezTo>
                    <a:pt x="59351" y="51958"/>
                    <a:pt x="63881" y="45401"/>
                    <a:pt x="68615" y="38923"/>
                  </a:cubicBezTo>
                  <a:cubicBezTo>
                    <a:pt x="70847" y="35871"/>
                    <a:pt x="73027" y="32768"/>
                    <a:pt x="75258" y="29705"/>
                  </a:cubicBezTo>
                  <a:close/>
                  <a:moveTo>
                    <a:pt x="77022" y="19046"/>
                  </a:moveTo>
                  <a:lnTo>
                    <a:pt x="77022" y="19046"/>
                  </a:lnTo>
                  <a:cubicBezTo>
                    <a:pt x="72302" y="25394"/>
                    <a:pt x="67992" y="32101"/>
                    <a:pt x="63410" y="38464"/>
                  </a:cubicBezTo>
                  <a:cubicBezTo>
                    <a:pt x="59126" y="44414"/>
                    <a:pt x="54853" y="50376"/>
                    <a:pt x="50595" y="56343"/>
                  </a:cubicBezTo>
                  <a:cubicBezTo>
                    <a:pt x="46769" y="61687"/>
                    <a:pt x="41815" y="67091"/>
                    <a:pt x="38793" y="72889"/>
                  </a:cubicBezTo>
                  <a:cubicBezTo>
                    <a:pt x="40453" y="69704"/>
                    <a:pt x="42274" y="66583"/>
                    <a:pt x="44188" y="63506"/>
                  </a:cubicBezTo>
                  <a:cubicBezTo>
                    <a:pt x="46484" y="60116"/>
                    <a:pt x="48744" y="56695"/>
                    <a:pt x="51002" y="53274"/>
                  </a:cubicBezTo>
                  <a:cubicBezTo>
                    <a:pt x="54177" y="48756"/>
                    <a:pt x="57463" y="44327"/>
                    <a:pt x="60714" y="39962"/>
                  </a:cubicBezTo>
                  <a:lnTo>
                    <a:pt x="60714" y="39965"/>
                  </a:lnTo>
                  <a:cubicBezTo>
                    <a:pt x="65281" y="33833"/>
                    <a:pt x="69883" y="27664"/>
                    <a:pt x="74750" y="21765"/>
                  </a:cubicBezTo>
                  <a:cubicBezTo>
                    <a:pt x="75504" y="20853"/>
                    <a:pt x="76266" y="19950"/>
                    <a:pt x="77022" y="19046"/>
                  </a:cubicBezTo>
                  <a:close/>
                  <a:moveTo>
                    <a:pt x="41593" y="67291"/>
                  </a:moveTo>
                  <a:lnTo>
                    <a:pt x="41593" y="67291"/>
                  </a:lnTo>
                  <a:cubicBezTo>
                    <a:pt x="40380" y="69358"/>
                    <a:pt x="39202" y="71445"/>
                    <a:pt x="38091" y="73561"/>
                  </a:cubicBezTo>
                  <a:lnTo>
                    <a:pt x="38091" y="73558"/>
                  </a:lnTo>
                  <a:cubicBezTo>
                    <a:pt x="37944" y="73336"/>
                    <a:pt x="37768" y="73131"/>
                    <a:pt x="37568" y="72949"/>
                  </a:cubicBezTo>
                  <a:cubicBezTo>
                    <a:pt x="38934" y="71084"/>
                    <a:pt x="40276" y="69196"/>
                    <a:pt x="41593" y="67291"/>
                  </a:cubicBezTo>
                  <a:close/>
                  <a:moveTo>
                    <a:pt x="48239" y="38247"/>
                  </a:moveTo>
                  <a:lnTo>
                    <a:pt x="48239" y="38247"/>
                  </a:lnTo>
                  <a:cubicBezTo>
                    <a:pt x="40767" y="49022"/>
                    <a:pt x="33033" y="59628"/>
                    <a:pt x="26448" y="70966"/>
                  </a:cubicBezTo>
                  <a:cubicBezTo>
                    <a:pt x="25672" y="71973"/>
                    <a:pt x="24897" y="72982"/>
                    <a:pt x="24116" y="73973"/>
                  </a:cubicBezTo>
                  <a:lnTo>
                    <a:pt x="24116" y="73973"/>
                  </a:lnTo>
                  <a:cubicBezTo>
                    <a:pt x="27803" y="69279"/>
                    <a:pt x="30449" y="63788"/>
                    <a:pt x="33544" y="58708"/>
                  </a:cubicBezTo>
                  <a:cubicBezTo>
                    <a:pt x="33743" y="58378"/>
                    <a:pt x="33951" y="58058"/>
                    <a:pt x="34156" y="57732"/>
                  </a:cubicBezTo>
                  <a:cubicBezTo>
                    <a:pt x="36287" y="54723"/>
                    <a:pt x="38365" y="51675"/>
                    <a:pt x="40429" y="48638"/>
                  </a:cubicBezTo>
                  <a:cubicBezTo>
                    <a:pt x="42139" y="46317"/>
                    <a:pt x="43882" y="44021"/>
                    <a:pt x="45591" y="41729"/>
                  </a:cubicBezTo>
                  <a:cubicBezTo>
                    <a:pt x="46460" y="40563"/>
                    <a:pt x="47344" y="39402"/>
                    <a:pt x="48239" y="38247"/>
                  </a:cubicBezTo>
                  <a:close/>
                  <a:moveTo>
                    <a:pt x="30331" y="33796"/>
                  </a:moveTo>
                  <a:lnTo>
                    <a:pt x="30331" y="33796"/>
                  </a:lnTo>
                  <a:cubicBezTo>
                    <a:pt x="25022" y="41126"/>
                    <a:pt x="19926" y="48551"/>
                    <a:pt x="15388" y="56401"/>
                  </a:cubicBezTo>
                  <a:cubicBezTo>
                    <a:pt x="14882" y="57048"/>
                    <a:pt x="14389" y="57697"/>
                    <a:pt x="13878" y="58341"/>
                  </a:cubicBezTo>
                  <a:cubicBezTo>
                    <a:pt x="11727" y="61058"/>
                    <a:pt x="9640" y="63823"/>
                    <a:pt x="7584" y="66609"/>
                  </a:cubicBezTo>
                  <a:cubicBezTo>
                    <a:pt x="6305" y="68344"/>
                    <a:pt x="4991" y="70048"/>
                    <a:pt x="3617" y="71702"/>
                  </a:cubicBezTo>
                  <a:cubicBezTo>
                    <a:pt x="3177" y="72234"/>
                    <a:pt x="1685" y="73996"/>
                    <a:pt x="1492" y="73996"/>
                  </a:cubicBezTo>
                  <a:cubicBezTo>
                    <a:pt x="1398" y="73996"/>
                    <a:pt x="1612" y="73578"/>
                    <a:pt x="2405" y="72398"/>
                  </a:cubicBezTo>
                  <a:cubicBezTo>
                    <a:pt x="6406" y="66442"/>
                    <a:pt x="11201" y="61239"/>
                    <a:pt x="14981" y="55105"/>
                  </a:cubicBezTo>
                  <a:cubicBezTo>
                    <a:pt x="19074" y="48453"/>
                    <a:pt x="23728" y="42390"/>
                    <a:pt x="28489" y="36209"/>
                  </a:cubicBezTo>
                  <a:cubicBezTo>
                    <a:pt x="29107" y="35407"/>
                    <a:pt x="29716" y="34601"/>
                    <a:pt x="30331" y="33796"/>
                  </a:cubicBezTo>
                  <a:close/>
                  <a:moveTo>
                    <a:pt x="27828" y="69312"/>
                  </a:moveTo>
                  <a:lnTo>
                    <a:pt x="27828" y="69312"/>
                  </a:lnTo>
                  <a:cubicBezTo>
                    <a:pt x="26809" y="70974"/>
                    <a:pt x="25836" y="72658"/>
                    <a:pt x="24909" y="74364"/>
                  </a:cubicBezTo>
                  <a:cubicBezTo>
                    <a:pt x="25013" y="74144"/>
                    <a:pt x="25154" y="73864"/>
                    <a:pt x="25354" y="73501"/>
                  </a:cubicBezTo>
                  <a:cubicBezTo>
                    <a:pt x="26041" y="72248"/>
                    <a:pt x="26757" y="71009"/>
                    <a:pt x="27475" y="69776"/>
                  </a:cubicBezTo>
                  <a:cubicBezTo>
                    <a:pt x="27594" y="69623"/>
                    <a:pt x="27709" y="69465"/>
                    <a:pt x="27828" y="69312"/>
                  </a:cubicBezTo>
                  <a:close/>
                  <a:moveTo>
                    <a:pt x="12521" y="61338"/>
                  </a:moveTo>
                  <a:cubicBezTo>
                    <a:pt x="10119" y="64776"/>
                    <a:pt x="7757" y="68240"/>
                    <a:pt x="5436" y="71722"/>
                  </a:cubicBezTo>
                  <a:cubicBezTo>
                    <a:pt x="4787" y="72461"/>
                    <a:pt x="4122" y="73186"/>
                    <a:pt x="3415" y="73879"/>
                  </a:cubicBezTo>
                  <a:lnTo>
                    <a:pt x="3415" y="73876"/>
                  </a:lnTo>
                  <a:cubicBezTo>
                    <a:pt x="2760" y="74518"/>
                    <a:pt x="2467" y="74754"/>
                    <a:pt x="2390" y="74754"/>
                  </a:cubicBezTo>
                  <a:cubicBezTo>
                    <a:pt x="2195" y="74754"/>
                    <a:pt x="3396" y="73227"/>
                    <a:pt x="3560" y="72995"/>
                  </a:cubicBezTo>
                  <a:cubicBezTo>
                    <a:pt x="4538" y="71610"/>
                    <a:pt x="5563" y="70253"/>
                    <a:pt x="6585" y="68893"/>
                  </a:cubicBezTo>
                  <a:cubicBezTo>
                    <a:pt x="8508" y="66332"/>
                    <a:pt x="10506" y="63829"/>
                    <a:pt x="12521" y="61338"/>
                  </a:cubicBezTo>
                  <a:close/>
                  <a:moveTo>
                    <a:pt x="68163" y="8657"/>
                  </a:moveTo>
                  <a:cubicBezTo>
                    <a:pt x="68217" y="8657"/>
                    <a:pt x="68048" y="9021"/>
                    <a:pt x="67492" y="10041"/>
                  </a:cubicBezTo>
                  <a:cubicBezTo>
                    <a:pt x="67189" y="10598"/>
                    <a:pt x="66866" y="11144"/>
                    <a:pt x="66534" y="11684"/>
                  </a:cubicBezTo>
                  <a:cubicBezTo>
                    <a:pt x="60812" y="17585"/>
                    <a:pt x="56247" y="24814"/>
                    <a:pt x="51669" y="31717"/>
                  </a:cubicBezTo>
                  <a:cubicBezTo>
                    <a:pt x="49411" y="34893"/>
                    <a:pt x="47168" y="38086"/>
                    <a:pt x="44873" y="41230"/>
                  </a:cubicBezTo>
                  <a:cubicBezTo>
                    <a:pt x="41293" y="46123"/>
                    <a:pt x="37540" y="50892"/>
                    <a:pt x="34211" y="55962"/>
                  </a:cubicBezTo>
                  <a:cubicBezTo>
                    <a:pt x="32473" y="58612"/>
                    <a:pt x="30585" y="61647"/>
                    <a:pt x="28674" y="64487"/>
                  </a:cubicBezTo>
                  <a:cubicBezTo>
                    <a:pt x="26679" y="67048"/>
                    <a:pt x="24629" y="69557"/>
                    <a:pt x="22490" y="71956"/>
                  </a:cubicBezTo>
                  <a:cubicBezTo>
                    <a:pt x="22381" y="72078"/>
                    <a:pt x="22487" y="72240"/>
                    <a:pt x="22611" y="72240"/>
                  </a:cubicBezTo>
                  <a:cubicBezTo>
                    <a:pt x="22648" y="72240"/>
                    <a:pt x="22688" y="72225"/>
                    <a:pt x="22723" y="72190"/>
                  </a:cubicBezTo>
                  <a:cubicBezTo>
                    <a:pt x="24239" y="70651"/>
                    <a:pt x="25622" y="69014"/>
                    <a:pt x="26927" y="67322"/>
                  </a:cubicBezTo>
                  <a:cubicBezTo>
                    <a:pt x="28428" y="65486"/>
                    <a:pt x="29877" y="63587"/>
                    <a:pt x="31304" y="61664"/>
                  </a:cubicBezTo>
                  <a:lnTo>
                    <a:pt x="31304" y="61664"/>
                  </a:lnTo>
                  <a:cubicBezTo>
                    <a:pt x="28645" y="66139"/>
                    <a:pt x="26208" y="70735"/>
                    <a:pt x="22980" y="74872"/>
                  </a:cubicBezTo>
                  <a:cubicBezTo>
                    <a:pt x="22943" y="74029"/>
                    <a:pt x="23116" y="73267"/>
                    <a:pt x="23584" y="72658"/>
                  </a:cubicBezTo>
                  <a:lnTo>
                    <a:pt x="23581" y="72658"/>
                  </a:lnTo>
                  <a:cubicBezTo>
                    <a:pt x="23618" y="72608"/>
                    <a:pt x="23572" y="72554"/>
                    <a:pt x="23520" y="72545"/>
                  </a:cubicBezTo>
                  <a:cubicBezTo>
                    <a:pt x="23751" y="72490"/>
                    <a:pt x="23982" y="72427"/>
                    <a:pt x="24216" y="72346"/>
                  </a:cubicBezTo>
                  <a:cubicBezTo>
                    <a:pt x="24401" y="72281"/>
                    <a:pt x="24349" y="72006"/>
                    <a:pt x="24184" y="72006"/>
                  </a:cubicBezTo>
                  <a:cubicBezTo>
                    <a:pt x="24166" y="72006"/>
                    <a:pt x="24147" y="72010"/>
                    <a:pt x="24127" y="72017"/>
                  </a:cubicBezTo>
                  <a:cubicBezTo>
                    <a:pt x="23312" y="72299"/>
                    <a:pt x="22513" y="72415"/>
                    <a:pt x="21726" y="72415"/>
                  </a:cubicBezTo>
                  <a:cubicBezTo>
                    <a:pt x="21412" y="72415"/>
                    <a:pt x="21100" y="72397"/>
                    <a:pt x="20789" y="72363"/>
                  </a:cubicBezTo>
                  <a:cubicBezTo>
                    <a:pt x="20804" y="72357"/>
                    <a:pt x="20818" y="72357"/>
                    <a:pt x="20830" y="72343"/>
                  </a:cubicBezTo>
                  <a:cubicBezTo>
                    <a:pt x="29063" y="61846"/>
                    <a:pt x="37222" y="51291"/>
                    <a:pt x="45118" y="40534"/>
                  </a:cubicBezTo>
                  <a:cubicBezTo>
                    <a:pt x="48984" y="35265"/>
                    <a:pt x="52647" y="29863"/>
                    <a:pt x="56377" y="24497"/>
                  </a:cubicBezTo>
                  <a:cubicBezTo>
                    <a:pt x="58410" y="21575"/>
                    <a:pt x="60483" y="18685"/>
                    <a:pt x="62602" y="15827"/>
                  </a:cubicBezTo>
                  <a:cubicBezTo>
                    <a:pt x="64008" y="13927"/>
                    <a:pt x="65463" y="12065"/>
                    <a:pt x="66929" y="10212"/>
                  </a:cubicBezTo>
                  <a:cubicBezTo>
                    <a:pt x="67456" y="9548"/>
                    <a:pt x="68080" y="8657"/>
                    <a:pt x="68163" y="8657"/>
                  </a:cubicBezTo>
                  <a:close/>
                  <a:moveTo>
                    <a:pt x="52457" y="66136"/>
                  </a:moveTo>
                  <a:cubicBezTo>
                    <a:pt x="51256" y="67903"/>
                    <a:pt x="50049" y="69669"/>
                    <a:pt x="48808" y="71413"/>
                  </a:cubicBezTo>
                  <a:cubicBezTo>
                    <a:pt x="47944" y="72626"/>
                    <a:pt x="47029" y="73798"/>
                    <a:pt x="46100" y="74958"/>
                  </a:cubicBezTo>
                  <a:cubicBezTo>
                    <a:pt x="47965" y="71895"/>
                    <a:pt x="50159" y="68980"/>
                    <a:pt x="52457" y="66136"/>
                  </a:cubicBezTo>
                  <a:close/>
                  <a:moveTo>
                    <a:pt x="60229" y="25605"/>
                  </a:moveTo>
                  <a:lnTo>
                    <a:pt x="60229" y="25605"/>
                  </a:lnTo>
                  <a:cubicBezTo>
                    <a:pt x="55754" y="31983"/>
                    <a:pt x="51342" y="38406"/>
                    <a:pt x="46902" y="44792"/>
                  </a:cubicBezTo>
                  <a:cubicBezTo>
                    <a:pt x="43132" y="50217"/>
                    <a:pt x="39529" y="55760"/>
                    <a:pt x="35727" y="61164"/>
                  </a:cubicBezTo>
                  <a:cubicBezTo>
                    <a:pt x="33527" y="64291"/>
                    <a:pt x="31223" y="67340"/>
                    <a:pt x="28812" y="70310"/>
                  </a:cubicBezTo>
                  <a:cubicBezTo>
                    <a:pt x="28312" y="70930"/>
                    <a:pt x="25198" y="74969"/>
                    <a:pt x="24772" y="74969"/>
                  </a:cubicBezTo>
                  <a:cubicBezTo>
                    <a:pt x="24743" y="74969"/>
                    <a:pt x="24727" y="74951"/>
                    <a:pt x="24724" y="74912"/>
                  </a:cubicBezTo>
                  <a:cubicBezTo>
                    <a:pt x="24843" y="74739"/>
                    <a:pt x="25007" y="74491"/>
                    <a:pt x="25203" y="74141"/>
                  </a:cubicBezTo>
                  <a:cubicBezTo>
                    <a:pt x="26015" y="72712"/>
                    <a:pt x="26889" y="71324"/>
                    <a:pt x="27776" y="69938"/>
                  </a:cubicBezTo>
                  <a:cubicBezTo>
                    <a:pt x="29291" y="67571"/>
                    <a:pt x="30934" y="65284"/>
                    <a:pt x="32606" y="63021"/>
                  </a:cubicBezTo>
                  <a:cubicBezTo>
                    <a:pt x="32744" y="62833"/>
                    <a:pt x="32880" y="62648"/>
                    <a:pt x="33019" y="62464"/>
                  </a:cubicBezTo>
                  <a:cubicBezTo>
                    <a:pt x="33504" y="61808"/>
                    <a:pt x="33991" y="61156"/>
                    <a:pt x="34479" y="60500"/>
                  </a:cubicBezTo>
                  <a:cubicBezTo>
                    <a:pt x="38960" y="54501"/>
                    <a:pt x="43374" y="48453"/>
                    <a:pt x="47872" y="42465"/>
                  </a:cubicBezTo>
                  <a:cubicBezTo>
                    <a:pt x="51553" y="37563"/>
                    <a:pt x="55110" y="32586"/>
                    <a:pt x="58655" y="27591"/>
                  </a:cubicBezTo>
                  <a:cubicBezTo>
                    <a:pt x="59181" y="26930"/>
                    <a:pt x="59703" y="26269"/>
                    <a:pt x="60229" y="25605"/>
                  </a:cubicBezTo>
                  <a:close/>
                  <a:moveTo>
                    <a:pt x="10506" y="72132"/>
                  </a:moveTo>
                  <a:lnTo>
                    <a:pt x="10506" y="72132"/>
                  </a:lnTo>
                  <a:cubicBezTo>
                    <a:pt x="9980" y="72701"/>
                    <a:pt x="9489" y="73749"/>
                    <a:pt x="9013" y="74800"/>
                  </a:cubicBezTo>
                  <a:lnTo>
                    <a:pt x="9010" y="74800"/>
                  </a:lnTo>
                  <a:cubicBezTo>
                    <a:pt x="8987" y="74823"/>
                    <a:pt x="8967" y="74852"/>
                    <a:pt x="8944" y="74875"/>
                  </a:cubicBezTo>
                  <a:cubicBezTo>
                    <a:pt x="8756" y="75080"/>
                    <a:pt x="8548" y="75319"/>
                    <a:pt x="8361" y="75539"/>
                  </a:cubicBezTo>
                  <a:cubicBezTo>
                    <a:pt x="8312" y="75444"/>
                    <a:pt x="8271" y="75342"/>
                    <a:pt x="8239" y="75241"/>
                  </a:cubicBezTo>
                  <a:cubicBezTo>
                    <a:pt x="8283" y="75169"/>
                    <a:pt x="8326" y="75097"/>
                    <a:pt x="8378" y="75013"/>
                  </a:cubicBezTo>
                  <a:cubicBezTo>
                    <a:pt x="8696" y="74499"/>
                    <a:pt x="9004" y="73991"/>
                    <a:pt x="9305" y="73480"/>
                  </a:cubicBezTo>
                  <a:cubicBezTo>
                    <a:pt x="9674" y="73004"/>
                    <a:pt x="10075" y="72554"/>
                    <a:pt x="10506" y="72132"/>
                  </a:cubicBezTo>
                  <a:close/>
                  <a:moveTo>
                    <a:pt x="60552" y="45696"/>
                  </a:moveTo>
                  <a:lnTo>
                    <a:pt x="60552" y="45696"/>
                  </a:lnTo>
                  <a:cubicBezTo>
                    <a:pt x="58499" y="48921"/>
                    <a:pt x="56493" y="52180"/>
                    <a:pt x="54489" y="55445"/>
                  </a:cubicBezTo>
                  <a:cubicBezTo>
                    <a:pt x="53277" y="57099"/>
                    <a:pt x="52073" y="58760"/>
                    <a:pt x="50852" y="60408"/>
                  </a:cubicBezTo>
                  <a:cubicBezTo>
                    <a:pt x="47176" y="65377"/>
                    <a:pt x="43080" y="70238"/>
                    <a:pt x="40224" y="75752"/>
                  </a:cubicBezTo>
                  <a:cubicBezTo>
                    <a:pt x="40206" y="75744"/>
                    <a:pt x="40192" y="75729"/>
                    <a:pt x="40170" y="75729"/>
                  </a:cubicBezTo>
                  <a:cubicBezTo>
                    <a:pt x="40168" y="75729"/>
                    <a:pt x="40166" y="75729"/>
                    <a:pt x="40164" y="75729"/>
                  </a:cubicBezTo>
                  <a:cubicBezTo>
                    <a:pt x="40121" y="75734"/>
                    <a:pt x="40079" y="75736"/>
                    <a:pt x="40038" y="75736"/>
                  </a:cubicBezTo>
                  <a:cubicBezTo>
                    <a:pt x="39192" y="75736"/>
                    <a:pt x="38840" y="74813"/>
                    <a:pt x="38331" y="73939"/>
                  </a:cubicBezTo>
                  <a:cubicBezTo>
                    <a:pt x="44896" y="64866"/>
                    <a:pt x="51507" y="55806"/>
                    <a:pt x="58055" y="46706"/>
                  </a:cubicBezTo>
                  <a:lnTo>
                    <a:pt x="58055" y="46706"/>
                  </a:lnTo>
                  <a:cubicBezTo>
                    <a:pt x="54798" y="51530"/>
                    <a:pt x="51651" y="56421"/>
                    <a:pt x="48447" y="61280"/>
                  </a:cubicBezTo>
                  <a:cubicBezTo>
                    <a:pt x="45228" y="65688"/>
                    <a:pt x="42064" y="70140"/>
                    <a:pt x="39000" y="74661"/>
                  </a:cubicBezTo>
                  <a:cubicBezTo>
                    <a:pt x="38912" y="74792"/>
                    <a:pt x="39027" y="74906"/>
                    <a:pt x="39148" y="74906"/>
                  </a:cubicBezTo>
                  <a:cubicBezTo>
                    <a:pt x="39200" y="74906"/>
                    <a:pt x="39254" y="74885"/>
                    <a:pt x="39292" y="74834"/>
                  </a:cubicBezTo>
                  <a:cubicBezTo>
                    <a:pt x="42595" y="70527"/>
                    <a:pt x="45664" y="66061"/>
                    <a:pt x="48666" y="61548"/>
                  </a:cubicBezTo>
                  <a:cubicBezTo>
                    <a:pt x="49362" y="60596"/>
                    <a:pt x="50052" y="59637"/>
                    <a:pt x="50753" y="58687"/>
                  </a:cubicBezTo>
                  <a:cubicBezTo>
                    <a:pt x="53967" y="54322"/>
                    <a:pt x="57249" y="50003"/>
                    <a:pt x="60552" y="45696"/>
                  </a:cubicBezTo>
                  <a:close/>
                  <a:moveTo>
                    <a:pt x="57691" y="53569"/>
                  </a:moveTo>
                  <a:lnTo>
                    <a:pt x="57691" y="53569"/>
                  </a:lnTo>
                  <a:cubicBezTo>
                    <a:pt x="56626" y="55255"/>
                    <a:pt x="55560" y="56944"/>
                    <a:pt x="54504" y="58635"/>
                  </a:cubicBezTo>
                  <a:cubicBezTo>
                    <a:pt x="53184" y="60682"/>
                    <a:pt x="51876" y="62729"/>
                    <a:pt x="50574" y="64779"/>
                  </a:cubicBezTo>
                  <a:cubicBezTo>
                    <a:pt x="48920" y="67288"/>
                    <a:pt x="47200" y="69750"/>
                    <a:pt x="45410" y="72163"/>
                  </a:cubicBezTo>
                  <a:lnTo>
                    <a:pt x="45410" y="72163"/>
                  </a:lnTo>
                  <a:cubicBezTo>
                    <a:pt x="45444" y="72118"/>
                    <a:pt x="45461" y="72096"/>
                    <a:pt x="45463" y="72096"/>
                  </a:cubicBezTo>
                  <a:lnTo>
                    <a:pt x="45463" y="72096"/>
                  </a:lnTo>
                  <a:cubicBezTo>
                    <a:pt x="45491" y="72096"/>
                    <a:pt x="42851" y="75906"/>
                    <a:pt x="42459" y="75906"/>
                  </a:cubicBezTo>
                  <a:cubicBezTo>
                    <a:pt x="42339" y="75906"/>
                    <a:pt x="42431" y="75546"/>
                    <a:pt x="42878" y="74606"/>
                  </a:cubicBezTo>
                  <a:cubicBezTo>
                    <a:pt x="43764" y="72738"/>
                    <a:pt x="44930" y="70998"/>
                    <a:pt x="46074" y="69283"/>
                  </a:cubicBezTo>
                  <a:cubicBezTo>
                    <a:pt x="49581" y="64011"/>
                    <a:pt x="53753" y="59167"/>
                    <a:pt x="57405" y="53982"/>
                  </a:cubicBezTo>
                  <a:cubicBezTo>
                    <a:pt x="57500" y="53843"/>
                    <a:pt x="57593" y="53707"/>
                    <a:pt x="57691" y="53569"/>
                  </a:cubicBezTo>
                  <a:close/>
                  <a:moveTo>
                    <a:pt x="34303" y="32716"/>
                  </a:moveTo>
                  <a:cubicBezTo>
                    <a:pt x="33039" y="34523"/>
                    <a:pt x="31777" y="36327"/>
                    <a:pt x="30518" y="38135"/>
                  </a:cubicBezTo>
                  <a:lnTo>
                    <a:pt x="30518" y="38132"/>
                  </a:lnTo>
                  <a:cubicBezTo>
                    <a:pt x="26107" y="44443"/>
                    <a:pt x="21482" y="50592"/>
                    <a:pt x="17027" y="56866"/>
                  </a:cubicBezTo>
                  <a:cubicBezTo>
                    <a:pt x="12420" y="63356"/>
                    <a:pt x="8381" y="70189"/>
                    <a:pt x="2947" y="76056"/>
                  </a:cubicBezTo>
                  <a:cubicBezTo>
                    <a:pt x="4287" y="74609"/>
                    <a:pt x="5404" y="72767"/>
                    <a:pt x="6513" y="70983"/>
                  </a:cubicBezTo>
                  <a:cubicBezTo>
                    <a:pt x="8924" y="68186"/>
                    <a:pt x="11014" y="65088"/>
                    <a:pt x="12954" y="61863"/>
                  </a:cubicBezTo>
                  <a:cubicBezTo>
                    <a:pt x="13739" y="60772"/>
                    <a:pt x="14516" y="59675"/>
                    <a:pt x="15266" y="58555"/>
                  </a:cubicBezTo>
                  <a:cubicBezTo>
                    <a:pt x="16248" y="57091"/>
                    <a:pt x="17253" y="55647"/>
                    <a:pt x="18257" y="54212"/>
                  </a:cubicBezTo>
                  <a:cubicBezTo>
                    <a:pt x="23809" y="47188"/>
                    <a:pt x="29110" y="39997"/>
                    <a:pt x="34303" y="32716"/>
                  </a:cubicBezTo>
                  <a:close/>
                  <a:moveTo>
                    <a:pt x="74698" y="16563"/>
                  </a:moveTo>
                  <a:lnTo>
                    <a:pt x="74698" y="16563"/>
                  </a:lnTo>
                  <a:cubicBezTo>
                    <a:pt x="74248" y="17270"/>
                    <a:pt x="73806" y="17940"/>
                    <a:pt x="73364" y="18538"/>
                  </a:cubicBezTo>
                  <a:cubicBezTo>
                    <a:pt x="68855" y="24664"/>
                    <a:pt x="64291" y="30735"/>
                    <a:pt x="59989" y="37009"/>
                  </a:cubicBezTo>
                  <a:cubicBezTo>
                    <a:pt x="55829" y="43083"/>
                    <a:pt x="51741" y="49293"/>
                    <a:pt x="47543" y="55428"/>
                  </a:cubicBezTo>
                  <a:cubicBezTo>
                    <a:pt x="47205" y="55875"/>
                    <a:pt x="46870" y="56323"/>
                    <a:pt x="46530" y="56770"/>
                  </a:cubicBezTo>
                  <a:cubicBezTo>
                    <a:pt x="44567" y="59374"/>
                    <a:pt x="42678" y="62033"/>
                    <a:pt x="40834" y="64724"/>
                  </a:cubicBezTo>
                  <a:cubicBezTo>
                    <a:pt x="40008" y="65931"/>
                    <a:pt x="39064" y="67135"/>
                    <a:pt x="38270" y="68402"/>
                  </a:cubicBezTo>
                  <a:cubicBezTo>
                    <a:pt x="36471" y="70784"/>
                    <a:pt x="34650" y="73140"/>
                    <a:pt x="32762" y="75432"/>
                  </a:cubicBezTo>
                  <a:cubicBezTo>
                    <a:pt x="32372" y="75905"/>
                    <a:pt x="32185" y="76098"/>
                    <a:pt x="32141" y="76098"/>
                  </a:cubicBezTo>
                  <a:cubicBezTo>
                    <a:pt x="31958" y="76098"/>
                    <a:pt x="34248" y="72748"/>
                    <a:pt x="34655" y="72271"/>
                  </a:cubicBezTo>
                  <a:cubicBezTo>
                    <a:pt x="35701" y="71047"/>
                    <a:pt x="36702" y="69779"/>
                    <a:pt x="37690" y="68509"/>
                  </a:cubicBezTo>
                  <a:cubicBezTo>
                    <a:pt x="39725" y="65896"/>
                    <a:pt x="41466" y="63050"/>
                    <a:pt x="43230" y="60252"/>
                  </a:cubicBezTo>
                  <a:cubicBezTo>
                    <a:pt x="47257" y="53863"/>
                    <a:pt x="51490" y="47604"/>
                    <a:pt x="55742" y="41365"/>
                  </a:cubicBezTo>
                  <a:cubicBezTo>
                    <a:pt x="60200" y="34835"/>
                    <a:pt x="64741" y="28385"/>
                    <a:pt x="69886" y="22372"/>
                  </a:cubicBezTo>
                  <a:cubicBezTo>
                    <a:pt x="71525" y="20455"/>
                    <a:pt x="73154" y="18535"/>
                    <a:pt x="74698" y="16563"/>
                  </a:cubicBezTo>
                  <a:close/>
                  <a:moveTo>
                    <a:pt x="52298" y="58990"/>
                  </a:moveTo>
                  <a:cubicBezTo>
                    <a:pt x="49079" y="64187"/>
                    <a:pt x="45788" y="69335"/>
                    <a:pt x="42150" y="74240"/>
                  </a:cubicBezTo>
                  <a:cubicBezTo>
                    <a:pt x="41483" y="75140"/>
                    <a:pt x="41016" y="75744"/>
                    <a:pt x="40698" y="76128"/>
                  </a:cubicBezTo>
                  <a:lnTo>
                    <a:pt x="40441" y="75969"/>
                  </a:lnTo>
                  <a:cubicBezTo>
                    <a:pt x="41119" y="74696"/>
                    <a:pt x="42777" y="72051"/>
                    <a:pt x="43270" y="71309"/>
                  </a:cubicBezTo>
                  <a:cubicBezTo>
                    <a:pt x="45037" y="68659"/>
                    <a:pt x="47009" y="66124"/>
                    <a:pt x="48917" y="63575"/>
                  </a:cubicBezTo>
                  <a:cubicBezTo>
                    <a:pt x="50055" y="62054"/>
                    <a:pt x="51172" y="60518"/>
                    <a:pt x="52298" y="58990"/>
                  </a:cubicBezTo>
                  <a:close/>
                  <a:moveTo>
                    <a:pt x="23512" y="50630"/>
                  </a:moveTo>
                  <a:cubicBezTo>
                    <a:pt x="20313" y="55451"/>
                    <a:pt x="17097" y="60261"/>
                    <a:pt x="13768" y="64993"/>
                  </a:cubicBezTo>
                  <a:cubicBezTo>
                    <a:pt x="12778" y="66396"/>
                    <a:pt x="11756" y="67773"/>
                    <a:pt x="10714" y="69138"/>
                  </a:cubicBezTo>
                  <a:cubicBezTo>
                    <a:pt x="9227" y="70795"/>
                    <a:pt x="7818" y="72510"/>
                    <a:pt x="6574" y="74341"/>
                  </a:cubicBezTo>
                  <a:lnTo>
                    <a:pt x="6571" y="74338"/>
                  </a:lnTo>
                  <a:cubicBezTo>
                    <a:pt x="6023" y="75008"/>
                    <a:pt x="4963" y="76259"/>
                    <a:pt x="4695" y="76259"/>
                  </a:cubicBezTo>
                  <a:cubicBezTo>
                    <a:pt x="4569" y="76259"/>
                    <a:pt x="4618" y="75983"/>
                    <a:pt x="4977" y="75241"/>
                  </a:cubicBezTo>
                  <a:cubicBezTo>
                    <a:pt x="5771" y="73596"/>
                    <a:pt x="7067" y="72193"/>
                    <a:pt x="8205" y="70781"/>
                  </a:cubicBezTo>
                  <a:cubicBezTo>
                    <a:pt x="12911" y="64943"/>
                    <a:pt x="17152" y="58731"/>
                    <a:pt x="21791" y="52838"/>
                  </a:cubicBezTo>
                  <a:cubicBezTo>
                    <a:pt x="22368" y="52105"/>
                    <a:pt x="22937" y="51366"/>
                    <a:pt x="23512" y="50630"/>
                  </a:cubicBezTo>
                  <a:close/>
                  <a:moveTo>
                    <a:pt x="43316" y="73171"/>
                  </a:moveTo>
                  <a:lnTo>
                    <a:pt x="43316" y="73171"/>
                  </a:lnTo>
                  <a:cubicBezTo>
                    <a:pt x="42684" y="74309"/>
                    <a:pt x="42110" y="75478"/>
                    <a:pt x="41587" y="76682"/>
                  </a:cubicBezTo>
                  <a:lnTo>
                    <a:pt x="40958" y="76289"/>
                  </a:lnTo>
                  <a:cubicBezTo>
                    <a:pt x="41766" y="75267"/>
                    <a:pt x="42549" y="74225"/>
                    <a:pt x="43316" y="73171"/>
                  </a:cubicBezTo>
                  <a:close/>
                  <a:moveTo>
                    <a:pt x="90326" y="11037"/>
                  </a:moveTo>
                  <a:cubicBezTo>
                    <a:pt x="90920" y="11268"/>
                    <a:pt x="91498" y="11531"/>
                    <a:pt x="92012" y="11901"/>
                  </a:cubicBezTo>
                  <a:cubicBezTo>
                    <a:pt x="91948" y="11961"/>
                    <a:pt x="91887" y="12025"/>
                    <a:pt x="91824" y="12085"/>
                  </a:cubicBezTo>
                  <a:cubicBezTo>
                    <a:pt x="91799" y="12071"/>
                    <a:pt x="91772" y="12063"/>
                    <a:pt x="91746" y="12063"/>
                  </a:cubicBezTo>
                  <a:cubicBezTo>
                    <a:pt x="91695" y="12063"/>
                    <a:pt x="91646" y="12090"/>
                    <a:pt x="91619" y="12137"/>
                  </a:cubicBezTo>
                  <a:cubicBezTo>
                    <a:pt x="91538" y="12267"/>
                    <a:pt x="91454" y="12397"/>
                    <a:pt x="91374" y="12530"/>
                  </a:cubicBezTo>
                  <a:cubicBezTo>
                    <a:pt x="88813" y="15183"/>
                    <a:pt x="87095" y="18451"/>
                    <a:pt x="85005" y="21500"/>
                  </a:cubicBezTo>
                  <a:cubicBezTo>
                    <a:pt x="81688" y="26336"/>
                    <a:pt x="77943" y="30810"/>
                    <a:pt x="74834" y="35802"/>
                  </a:cubicBezTo>
                  <a:cubicBezTo>
                    <a:pt x="74796" y="35862"/>
                    <a:pt x="74849" y="35919"/>
                    <a:pt x="74903" y="35919"/>
                  </a:cubicBezTo>
                  <a:cubicBezTo>
                    <a:pt x="74926" y="35919"/>
                    <a:pt x="74950" y="35908"/>
                    <a:pt x="74967" y="35883"/>
                  </a:cubicBezTo>
                  <a:cubicBezTo>
                    <a:pt x="77591" y="31841"/>
                    <a:pt x="80481" y="27998"/>
                    <a:pt x="83379" y="24153"/>
                  </a:cubicBezTo>
                  <a:cubicBezTo>
                    <a:pt x="85940" y="20758"/>
                    <a:pt x="88013" y="17028"/>
                    <a:pt x="90643" y="13690"/>
                  </a:cubicBezTo>
                  <a:cubicBezTo>
                    <a:pt x="90655" y="13676"/>
                    <a:pt x="90663" y="13667"/>
                    <a:pt x="90675" y="13653"/>
                  </a:cubicBezTo>
                  <a:lnTo>
                    <a:pt x="90675" y="13653"/>
                  </a:lnTo>
                  <a:cubicBezTo>
                    <a:pt x="89826" y="15010"/>
                    <a:pt x="88969" y="16361"/>
                    <a:pt x="88097" y="17706"/>
                  </a:cubicBezTo>
                  <a:cubicBezTo>
                    <a:pt x="87779" y="18122"/>
                    <a:pt x="87456" y="18538"/>
                    <a:pt x="87127" y="18951"/>
                  </a:cubicBezTo>
                  <a:cubicBezTo>
                    <a:pt x="87335" y="18711"/>
                    <a:pt x="87545" y="18471"/>
                    <a:pt x="87750" y="18232"/>
                  </a:cubicBezTo>
                  <a:lnTo>
                    <a:pt x="87750" y="18232"/>
                  </a:lnTo>
                  <a:cubicBezTo>
                    <a:pt x="82736" y="25911"/>
                    <a:pt x="77314" y="33377"/>
                    <a:pt x="71860" y="40762"/>
                  </a:cubicBezTo>
                  <a:cubicBezTo>
                    <a:pt x="69845" y="43253"/>
                    <a:pt x="67963" y="45866"/>
                    <a:pt x="66121" y="48514"/>
                  </a:cubicBezTo>
                  <a:cubicBezTo>
                    <a:pt x="65108" y="49876"/>
                    <a:pt x="64086" y="51236"/>
                    <a:pt x="63058" y="52590"/>
                  </a:cubicBezTo>
                  <a:cubicBezTo>
                    <a:pt x="64037" y="50916"/>
                    <a:pt x="65024" y="49244"/>
                    <a:pt x="66031" y="47590"/>
                  </a:cubicBezTo>
                  <a:cubicBezTo>
                    <a:pt x="66265" y="47206"/>
                    <a:pt x="66511" y="46828"/>
                    <a:pt x="66750" y="46446"/>
                  </a:cubicBezTo>
                  <a:lnTo>
                    <a:pt x="66750" y="46446"/>
                  </a:lnTo>
                  <a:cubicBezTo>
                    <a:pt x="65093" y="48949"/>
                    <a:pt x="63482" y="51496"/>
                    <a:pt x="61915" y="54085"/>
                  </a:cubicBezTo>
                  <a:cubicBezTo>
                    <a:pt x="60341" y="56141"/>
                    <a:pt x="58753" y="58188"/>
                    <a:pt x="57154" y="60223"/>
                  </a:cubicBezTo>
                  <a:cubicBezTo>
                    <a:pt x="60214" y="55659"/>
                    <a:pt x="63222" y="51063"/>
                    <a:pt x="66369" y="46625"/>
                  </a:cubicBezTo>
                  <a:cubicBezTo>
                    <a:pt x="74522" y="35135"/>
                    <a:pt x="82294" y="23385"/>
                    <a:pt x="90799" y="12149"/>
                  </a:cubicBezTo>
                  <a:cubicBezTo>
                    <a:pt x="90896" y="12021"/>
                    <a:pt x="90774" y="11897"/>
                    <a:pt x="90647" y="11897"/>
                  </a:cubicBezTo>
                  <a:cubicBezTo>
                    <a:pt x="90593" y="11897"/>
                    <a:pt x="90538" y="11920"/>
                    <a:pt x="90499" y="11973"/>
                  </a:cubicBezTo>
                  <a:cubicBezTo>
                    <a:pt x="81991" y="23206"/>
                    <a:pt x="74225" y="34962"/>
                    <a:pt x="66078" y="46455"/>
                  </a:cubicBezTo>
                  <a:cubicBezTo>
                    <a:pt x="62197" y="51929"/>
                    <a:pt x="58372" y="57437"/>
                    <a:pt x="54596" y="62980"/>
                  </a:cubicBezTo>
                  <a:cubicBezTo>
                    <a:pt x="53900" y="64005"/>
                    <a:pt x="53204" y="65027"/>
                    <a:pt x="52512" y="66052"/>
                  </a:cubicBezTo>
                  <a:cubicBezTo>
                    <a:pt x="50014" y="69158"/>
                    <a:pt x="47552" y="72265"/>
                    <a:pt x="45528" y="75660"/>
                  </a:cubicBezTo>
                  <a:cubicBezTo>
                    <a:pt x="45245" y="76006"/>
                    <a:pt x="44971" y="76356"/>
                    <a:pt x="44688" y="76699"/>
                  </a:cubicBezTo>
                  <a:lnTo>
                    <a:pt x="44688" y="76699"/>
                  </a:lnTo>
                  <a:cubicBezTo>
                    <a:pt x="44697" y="76685"/>
                    <a:pt x="46351" y="73691"/>
                    <a:pt x="46382" y="73636"/>
                  </a:cubicBezTo>
                  <a:cubicBezTo>
                    <a:pt x="47098" y="72403"/>
                    <a:pt x="47843" y="71185"/>
                    <a:pt x="48594" y="69970"/>
                  </a:cubicBezTo>
                  <a:cubicBezTo>
                    <a:pt x="50543" y="67542"/>
                    <a:pt x="52529" y="65143"/>
                    <a:pt x="54397" y="62648"/>
                  </a:cubicBezTo>
                  <a:cubicBezTo>
                    <a:pt x="58635" y="56981"/>
                    <a:pt x="62206" y="50748"/>
                    <a:pt x="66216" y="44911"/>
                  </a:cubicBezTo>
                  <a:cubicBezTo>
                    <a:pt x="70278" y="39004"/>
                    <a:pt x="74583" y="33270"/>
                    <a:pt x="78688" y="27395"/>
                  </a:cubicBezTo>
                  <a:cubicBezTo>
                    <a:pt x="82479" y="21973"/>
                    <a:pt x="87193" y="16866"/>
                    <a:pt x="90326" y="11046"/>
                  </a:cubicBezTo>
                  <a:lnTo>
                    <a:pt x="90326" y="11037"/>
                  </a:lnTo>
                  <a:close/>
                  <a:moveTo>
                    <a:pt x="52546" y="69479"/>
                  </a:moveTo>
                  <a:cubicBezTo>
                    <a:pt x="52486" y="69571"/>
                    <a:pt x="52425" y="69664"/>
                    <a:pt x="52364" y="69759"/>
                  </a:cubicBezTo>
                  <a:cubicBezTo>
                    <a:pt x="51163" y="71324"/>
                    <a:pt x="50020" y="73013"/>
                    <a:pt x="48819" y="74661"/>
                  </a:cubicBezTo>
                  <a:cubicBezTo>
                    <a:pt x="48184" y="75469"/>
                    <a:pt x="47537" y="76266"/>
                    <a:pt x="46879" y="77057"/>
                  </a:cubicBezTo>
                  <a:cubicBezTo>
                    <a:pt x="46943" y="76956"/>
                    <a:pt x="47000" y="76870"/>
                    <a:pt x="47041" y="76809"/>
                  </a:cubicBezTo>
                  <a:cubicBezTo>
                    <a:pt x="48767" y="74286"/>
                    <a:pt x="50641" y="71872"/>
                    <a:pt x="52546" y="69479"/>
                  </a:cubicBezTo>
                  <a:close/>
                  <a:moveTo>
                    <a:pt x="10635" y="69851"/>
                  </a:moveTo>
                  <a:cubicBezTo>
                    <a:pt x="10854" y="69851"/>
                    <a:pt x="10375" y="70881"/>
                    <a:pt x="9980" y="71662"/>
                  </a:cubicBezTo>
                  <a:lnTo>
                    <a:pt x="9977" y="71659"/>
                  </a:lnTo>
                  <a:cubicBezTo>
                    <a:pt x="8719" y="73310"/>
                    <a:pt x="7443" y="74938"/>
                    <a:pt x="6143" y="76543"/>
                  </a:cubicBezTo>
                  <a:cubicBezTo>
                    <a:pt x="5570" y="77251"/>
                    <a:pt x="5257" y="77559"/>
                    <a:pt x="5155" y="77559"/>
                  </a:cubicBezTo>
                  <a:cubicBezTo>
                    <a:pt x="5031" y="77559"/>
                    <a:pt x="5226" y="77094"/>
                    <a:pt x="5650" y="76333"/>
                  </a:cubicBezTo>
                  <a:cubicBezTo>
                    <a:pt x="5996" y="75703"/>
                    <a:pt x="6392" y="75097"/>
                    <a:pt x="6805" y="74502"/>
                  </a:cubicBezTo>
                  <a:cubicBezTo>
                    <a:pt x="8101" y="72987"/>
                    <a:pt x="9360" y="71439"/>
                    <a:pt x="10586" y="69863"/>
                  </a:cubicBezTo>
                  <a:cubicBezTo>
                    <a:pt x="10605" y="69855"/>
                    <a:pt x="10621" y="69851"/>
                    <a:pt x="10635" y="69851"/>
                  </a:cubicBezTo>
                  <a:close/>
                  <a:moveTo>
                    <a:pt x="74467" y="7700"/>
                  </a:moveTo>
                  <a:lnTo>
                    <a:pt x="74467" y="7700"/>
                  </a:lnTo>
                  <a:cubicBezTo>
                    <a:pt x="65650" y="18673"/>
                    <a:pt x="57792" y="30617"/>
                    <a:pt x="49922" y="42272"/>
                  </a:cubicBezTo>
                  <a:cubicBezTo>
                    <a:pt x="45652" y="48594"/>
                    <a:pt x="41420" y="54949"/>
                    <a:pt x="36864" y="61072"/>
                  </a:cubicBezTo>
                  <a:cubicBezTo>
                    <a:pt x="32649" y="66736"/>
                    <a:pt x="27885" y="71956"/>
                    <a:pt x="23728" y="77666"/>
                  </a:cubicBezTo>
                  <a:cubicBezTo>
                    <a:pt x="23385" y="76868"/>
                    <a:pt x="23134" y="76077"/>
                    <a:pt x="23036" y="75339"/>
                  </a:cubicBezTo>
                  <a:lnTo>
                    <a:pt x="23036" y="75339"/>
                  </a:lnTo>
                  <a:cubicBezTo>
                    <a:pt x="23036" y="75338"/>
                    <a:pt x="23037" y="75338"/>
                    <a:pt x="23038" y="75337"/>
                  </a:cubicBezTo>
                  <a:cubicBezTo>
                    <a:pt x="24083" y="74066"/>
                    <a:pt x="25117" y="72785"/>
                    <a:pt x="26136" y="71494"/>
                  </a:cubicBezTo>
                  <a:lnTo>
                    <a:pt x="26136" y="71494"/>
                  </a:lnTo>
                  <a:cubicBezTo>
                    <a:pt x="25201" y="73114"/>
                    <a:pt x="24291" y="74748"/>
                    <a:pt x="23408" y="76399"/>
                  </a:cubicBezTo>
                  <a:cubicBezTo>
                    <a:pt x="23343" y="76520"/>
                    <a:pt x="23445" y="76650"/>
                    <a:pt x="23556" y="76650"/>
                  </a:cubicBezTo>
                  <a:cubicBezTo>
                    <a:pt x="23595" y="76650"/>
                    <a:pt x="23634" y="76634"/>
                    <a:pt x="23668" y="76598"/>
                  </a:cubicBezTo>
                  <a:cubicBezTo>
                    <a:pt x="32392" y="67429"/>
                    <a:pt x="39153" y="56724"/>
                    <a:pt x="46258" y="46308"/>
                  </a:cubicBezTo>
                  <a:cubicBezTo>
                    <a:pt x="52390" y="37321"/>
                    <a:pt x="58586" y="28310"/>
                    <a:pt x="64963" y="19470"/>
                  </a:cubicBezTo>
                  <a:cubicBezTo>
                    <a:pt x="65855" y="18284"/>
                    <a:pt x="66727" y="17088"/>
                    <a:pt x="67585" y="15882"/>
                  </a:cubicBezTo>
                  <a:cubicBezTo>
                    <a:pt x="68497" y="14637"/>
                    <a:pt x="69398" y="13382"/>
                    <a:pt x="70316" y="12143"/>
                  </a:cubicBezTo>
                  <a:cubicBezTo>
                    <a:pt x="70376" y="12065"/>
                    <a:pt x="70342" y="11990"/>
                    <a:pt x="70281" y="11947"/>
                  </a:cubicBezTo>
                  <a:cubicBezTo>
                    <a:pt x="71162" y="10598"/>
                    <a:pt x="72010" y="9233"/>
                    <a:pt x="72827" y="7847"/>
                  </a:cubicBezTo>
                  <a:cubicBezTo>
                    <a:pt x="72979" y="7853"/>
                    <a:pt x="73133" y="7858"/>
                    <a:pt x="73287" y="7858"/>
                  </a:cubicBezTo>
                  <a:cubicBezTo>
                    <a:pt x="73681" y="7858"/>
                    <a:pt x="74079" y="7827"/>
                    <a:pt x="74467" y="7700"/>
                  </a:cubicBezTo>
                  <a:close/>
                  <a:moveTo>
                    <a:pt x="37955" y="61000"/>
                  </a:moveTo>
                  <a:lnTo>
                    <a:pt x="37955" y="61003"/>
                  </a:lnTo>
                  <a:cubicBezTo>
                    <a:pt x="34987" y="65659"/>
                    <a:pt x="32109" y="70374"/>
                    <a:pt x="29381" y="75152"/>
                  </a:cubicBezTo>
                  <a:cubicBezTo>
                    <a:pt x="28723" y="76327"/>
                    <a:pt x="27943" y="77433"/>
                    <a:pt x="27060" y="78446"/>
                  </a:cubicBezTo>
                  <a:cubicBezTo>
                    <a:pt x="26901" y="78215"/>
                    <a:pt x="26768" y="77967"/>
                    <a:pt x="26664" y="77704"/>
                  </a:cubicBezTo>
                  <a:cubicBezTo>
                    <a:pt x="27513" y="76084"/>
                    <a:pt x="28414" y="74491"/>
                    <a:pt x="29366" y="72920"/>
                  </a:cubicBezTo>
                  <a:cubicBezTo>
                    <a:pt x="30282" y="71708"/>
                    <a:pt x="31177" y="70475"/>
                    <a:pt x="32066" y="69242"/>
                  </a:cubicBezTo>
                  <a:cubicBezTo>
                    <a:pt x="34041" y="66502"/>
                    <a:pt x="36004" y="63754"/>
                    <a:pt x="37955" y="61000"/>
                  </a:cubicBezTo>
                  <a:close/>
                  <a:moveTo>
                    <a:pt x="59556" y="58072"/>
                  </a:moveTo>
                  <a:cubicBezTo>
                    <a:pt x="57316" y="61929"/>
                    <a:pt x="55023" y="65752"/>
                    <a:pt x="52555" y="69467"/>
                  </a:cubicBezTo>
                  <a:cubicBezTo>
                    <a:pt x="51824" y="70368"/>
                    <a:pt x="51085" y="71272"/>
                    <a:pt x="50329" y="72161"/>
                  </a:cubicBezTo>
                  <a:cubicBezTo>
                    <a:pt x="48597" y="74191"/>
                    <a:pt x="46899" y="76278"/>
                    <a:pt x="45548" y="78564"/>
                  </a:cubicBezTo>
                  <a:cubicBezTo>
                    <a:pt x="45435" y="78664"/>
                    <a:pt x="45360" y="78710"/>
                    <a:pt x="45316" y="78710"/>
                  </a:cubicBezTo>
                  <a:cubicBezTo>
                    <a:pt x="44894" y="78710"/>
                    <a:pt x="47405" y="74485"/>
                    <a:pt x="47852" y="73815"/>
                  </a:cubicBezTo>
                  <a:cubicBezTo>
                    <a:pt x="51481" y="68385"/>
                    <a:pt x="55540" y="63246"/>
                    <a:pt x="59556" y="58072"/>
                  </a:cubicBezTo>
                  <a:close/>
                  <a:moveTo>
                    <a:pt x="46657" y="70986"/>
                  </a:moveTo>
                  <a:cubicBezTo>
                    <a:pt x="45360" y="73053"/>
                    <a:pt x="44067" y="75117"/>
                    <a:pt x="42779" y="77181"/>
                  </a:cubicBezTo>
                  <a:cubicBezTo>
                    <a:pt x="42697" y="77310"/>
                    <a:pt x="42812" y="77430"/>
                    <a:pt x="42930" y="77430"/>
                  </a:cubicBezTo>
                  <a:cubicBezTo>
                    <a:pt x="42982" y="77430"/>
                    <a:pt x="43034" y="77407"/>
                    <a:pt x="43071" y="77352"/>
                  </a:cubicBezTo>
                  <a:cubicBezTo>
                    <a:pt x="44341" y="75444"/>
                    <a:pt x="45713" y="73613"/>
                    <a:pt x="47127" y="71815"/>
                  </a:cubicBezTo>
                  <a:lnTo>
                    <a:pt x="47127" y="71815"/>
                  </a:lnTo>
                  <a:cubicBezTo>
                    <a:pt x="45900" y="73841"/>
                    <a:pt x="44699" y="75885"/>
                    <a:pt x="43571" y="77973"/>
                  </a:cubicBezTo>
                  <a:cubicBezTo>
                    <a:pt x="43508" y="78089"/>
                    <a:pt x="43611" y="78221"/>
                    <a:pt x="43720" y="78221"/>
                  </a:cubicBezTo>
                  <a:cubicBezTo>
                    <a:pt x="43757" y="78221"/>
                    <a:pt x="43795" y="78206"/>
                    <a:pt x="43827" y="78169"/>
                  </a:cubicBezTo>
                  <a:cubicBezTo>
                    <a:pt x="44128" y="77828"/>
                    <a:pt x="44408" y="77467"/>
                    <a:pt x="44702" y="77124"/>
                  </a:cubicBezTo>
                  <a:lnTo>
                    <a:pt x="44702" y="77124"/>
                  </a:lnTo>
                  <a:cubicBezTo>
                    <a:pt x="44203" y="78050"/>
                    <a:pt x="43726" y="78997"/>
                    <a:pt x="43302" y="79979"/>
                  </a:cubicBezTo>
                  <a:cubicBezTo>
                    <a:pt x="43120" y="79067"/>
                    <a:pt x="42918" y="78186"/>
                    <a:pt x="42742" y="77392"/>
                  </a:cubicBezTo>
                  <a:cubicBezTo>
                    <a:pt x="42725" y="77323"/>
                    <a:pt x="42648" y="77262"/>
                    <a:pt x="42574" y="77262"/>
                  </a:cubicBezTo>
                  <a:cubicBezTo>
                    <a:pt x="42559" y="77262"/>
                    <a:pt x="42543" y="77265"/>
                    <a:pt x="42528" y="77271"/>
                  </a:cubicBezTo>
                  <a:cubicBezTo>
                    <a:pt x="42352" y="77161"/>
                    <a:pt x="42176" y="77052"/>
                    <a:pt x="42000" y="76942"/>
                  </a:cubicBezTo>
                  <a:cubicBezTo>
                    <a:pt x="43625" y="75010"/>
                    <a:pt x="45173" y="73021"/>
                    <a:pt x="46657" y="70986"/>
                  </a:cubicBezTo>
                  <a:close/>
                  <a:moveTo>
                    <a:pt x="74251" y="8477"/>
                  </a:moveTo>
                  <a:lnTo>
                    <a:pt x="74251" y="8477"/>
                  </a:lnTo>
                  <a:cubicBezTo>
                    <a:pt x="73890" y="8941"/>
                    <a:pt x="72562" y="10821"/>
                    <a:pt x="72149" y="11447"/>
                  </a:cubicBezTo>
                  <a:cubicBezTo>
                    <a:pt x="70509" y="13945"/>
                    <a:pt x="68815" y="16407"/>
                    <a:pt x="67114" y="18867"/>
                  </a:cubicBezTo>
                  <a:cubicBezTo>
                    <a:pt x="66560" y="19667"/>
                    <a:pt x="65991" y="20461"/>
                    <a:pt x="65431" y="21260"/>
                  </a:cubicBezTo>
                  <a:cubicBezTo>
                    <a:pt x="64299" y="22837"/>
                    <a:pt x="63185" y="24421"/>
                    <a:pt x="62088" y="26018"/>
                  </a:cubicBezTo>
                  <a:cubicBezTo>
                    <a:pt x="57209" y="32875"/>
                    <a:pt x="52249" y="39676"/>
                    <a:pt x="47491" y="46620"/>
                  </a:cubicBezTo>
                  <a:cubicBezTo>
                    <a:pt x="45554" y="49449"/>
                    <a:pt x="43634" y="52301"/>
                    <a:pt x="41737" y="55177"/>
                  </a:cubicBezTo>
                  <a:cubicBezTo>
                    <a:pt x="40917" y="56308"/>
                    <a:pt x="40112" y="57452"/>
                    <a:pt x="39295" y="58586"/>
                  </a:cubicBezTo>
                  <a:cubicBezTo>
                    <a:pt x="37811" y="60552"/>
                    <a:pt x="36350" y="62530"/>
                    <a:pt x="34924" y="64534"/>
                  </a:cubicBezTo>
                  <a:cubicBezTo>
                    <a:pt x="35911" y="63185"/>
                    <a:pt x="36904" y="61846"/>
                    <a:pt x="37909" y="60512"/>
                  </a:cubicBezTo>
                  <a:cubicBezTo>
                    <a:pt x="37993" y="60399"/>
                    <a:pt x="38077" y="60284"/>
                    <a:pt x="38163" y="60171"/>
                  </a:cubicBezTo>
                  <a:lnTo>
                    <a:pt x="38163" y="60171"/>
                  </a:lnTo>
                  <a:cubicBezTo>
                    <a:pt x="37447" y="61173"/>
                    <a:pt x="36723" y="62163"/>
                    <a:pt x="36015" y="63171"/>
                  </a:cubicBezTo>
                  <a:cubicBezTo>
                    <a:pt x="34560" y="65235"/>
                    <a:pt x="33105" y="67308"/>
                    <a:pt x="31618" y="69361"/>
                  </a:cubicBezTo>
                  <a:cubicBezTo>
                    <a:pt x="32687" y="67732"/>
                    <a:pt x="33789" y="66124"/>
                    <a:pt x="34927" y="64534"/>
                  </a:cubicBezTo>
                  <a:lnTo>
                    <a:pt x="34927" y="64534"/>
                  </a:lnTo>
                  <a:cubicBezTo>
                    <a:pt x="33391" y="66627"/>
                    <a:pt x="31898" y="68746"/>
                    <a:pt x="30481" y="70914"/>
                  </a:cubicBezTo>
                  <a:cubicBezTo>
                    <a:pt x="29638" y="72057"/>
                    <a:pt x="28789" y="73192"/>
                    <a:pt x="27914" y="74306"/>
                  </a:cubicBezTo>
                  <a:cubicBezTo>
                    <a:pt x="27637" y="74661"/>
                    <a:pt x="27369" y="75002"/>
                    <a:pt x="27106" y="75340"/>
                  </a:cubicBezTo>
                  <a:cubicBezTo>
                    <a:pt x="27369" y="75054"/>
                    <a:pt x="27709" y="74782"/>
                    <a:pt x="28134" y="74528"/>
                  </a:cubicBezTo>
                  <a:cubicBezTo>
                    <a:pt x="28295" y="74332"/>
                    <a:pt x="28440" y="74124"/>
                    <a:pt x="28599" y="73925"/>
                  </a:cubicBezTo>
                  <a:lnTo>
                    <a:pt x="28599" y="73925"/>
                  </a:lnTo>
                  <a:cubicBezTo>
                    <a:pt x="27900" y="75091"/>
                    <a:pt x="27224" y="76269"/>
                    <a:pt x="26592" y="77476"/>
                  </a:cubicBezTo>
                  <a:cubicBezTo>
                    <a:pt x="26387" y="76780"/>
                    <a:pt x="26497" y="76145"/>
                    <a:pt x="26933" y="75565"/>
                  </a:cubicBezTo>
                  <a:lnTo>
                    <a:pt x="26933" y="75565"/>
                  </a:lnTo>
                  <a:cubicBezTo>
                    <a:pt x="25925" y="76890"/>
                    <a:pt x="25128" y="78198"/>
                    <a:pt x="24987" y="79985"/>
                  </a:cubicBezTo>
                  <a:cubicBezTo>
                    <a:pt x="24557" y="79324"/>
                    <a:pt x="24173" y="78634"/>
                    <a:pt x="23841" y="77918"/>
                  </a:cubicBezTo>
                  <a:lnTo>
                    <a:pt x="23838" y="77918"/>
                  </a:lnTo>
                  <a:cubicBezTo>
                    <a:pt x="30166" y="69369"/>
                    <a:pt x="37210" y="61453"/>
                    <a:pt x="43285" y="52697"/>
                  </a:cubicBezTo>
                  <a:cubicBezTo>
                    <a:pt x="49642" y="43542"/>
                    <a:pt x="55837" y="34286"/>
                    <a:pt x="62275" y="25187"/>
                  </a:cubicBezTo>
                  <a:cubicBezTo>
                    <a:pt x="65249" y="20986"/>
                    <a:pt x="68119" y="16710"/>
                    <a:pt x="71147" y="12550"/>
                  </a:cubicBezTo>
                  <a:cubicBezTo>
                    <a:pt x="72158" y="11173"/>
                    <a:pt x="73194" y="9816"/>
                    <a:pt x="74251" y="8477"/>
                  </a:cubicBezTo>
                  <a:close/>
                  <a:moveTo>
                    <a:pt x="62180" y="57662"/>
                  </a:moveTo>
                  <a:cubicBezTo>
                    <a:pt x="62033" y="58225"/>
                    <a:pt x="61814" y="58768"/>
                    <a:pt x="61531" y="59273"/>
                  </a:cubicBezTo>
                  <a:cubicBezTo>
                    <a:pt x="60930" y="60134"/>
                    <a:pt x="60335" y="60994"/>
                    <a:pt x="59729" y="61851"/>
                  </a:cubicBezTo>
                  <a:cubicBezTo>
                    <a:pt x="59689" y="61906"/>
                    <a:pt x="59648" y="61958"/>
                    <a:pt x="59608" y="62016"/>
                  </a:cubicBezTo>
                  <a:cubicBezTo>
                    <a:pt x="59019" y="62749"/>
                    <a:pt x="58430" y="63445"/>
                    <a:pt x="57959" y="64080"/>
                  </a:cubicBezTo>
                  <a:cubicBezTo>
                    <a:pt x="56291" y="66332"/>
                    <a:pt x="54720" y="68659"/>
                    <a:pt x="53046" y="70908"/>
                  </a:cubicBezTo>
                  <a:cubicBezTo>
                    <a:pt x="52965" y="71021"/>
                    <a:pt x="52881" y="71133"/>
                    <a:pt x="52800" y="71246"/>
                  </a:cubicBezTo>
                  <a:cubicBezTo>
                    <a:pt x="52003" y="72288"/>
                    <a:pt x="51221" y="73342"/>
                    <a:pt x="50410" y="74375"/>
                  </a:cubicBezTo>
                  <a:cubicBezTo>
                    <a:pt x="48987" y="76194"/>
                    <a:pt x="47511" y="77975"/>
                    <a:pt x="46027" y="79745"/>
                  </a:cubicBezTo>
                  <a:cubicBezTo>
                    <a:pt x="45372" y="80526"/>
                    <a:pt x="45044" y="80832"/>
                    <a:pt x="44933" y="80832"/>
                  </a:cubicBezTo>
                  <a:cubicBezTo>
                    <a:pt x="44705" y="80832"/>
                    <a:pt x="45407" y="79523"/>
                    <a:pt x="46076" y="78380"/>
                  </a:cubicBezTo>
                  <a:cubicBezTo>
                    <a:pt x="46535" y="77851"/>
                    <a:pt x="46971" y="77309"/>
                    <a:pt x="47416" y="76772"/>
                  </a:cubicBezTo>
                  <a:cubicBezTo>
                    <a:pt x="47699" y="76440"/>
                    <a:pt x="47979" y="76110"/>
                    <a:pt x="48250" y="75770"/>
                  </a:cubicBezTo>
                  <a:cubicBezTo>
                    <a:pt x="48279" y="75732"/>
                    <a:pt x="48308" y="75698"/>
                    <a:pt x="48337" y="75660"/>
                  </a:cubicBezTo>
                  <a:cubicBezTo>
                    <a:pt x="48825" y="75045"/>
                    <a:pt x="49304" y="74419"/>
                    <a:pt x="49772" y="73783"/>
                  </a:cubicBezTo>
                  <a:cubicBezTo>
                    <a:pt x="50323" y="73047"/>
                    <a:pt x="50863" y="72305"/>
                    <a:pt x="51394" y="71555"/>
                  </a:cubicBezTo>
                  <a:cubicBezTo>
                    <a:pt x="52188" y="70449"/>
                    <a:pt x="52979" y="69358"/>
                    <a:pt x="53793" y="68318"/>
                  </a:cubicBezTo>
                  <a:cubicBezTo>
                    <a:pt x="55217" y="66505"/>
                    <a:pt x="56626" y="64681"/>
                    <a:pt x="58023" y="62850"/>
                  </a:cubicBezTo>
                  <a:cubicBezTo>
                    <a:pt x="58927" y="61664"/>
                    <a:pt x="61617" y="59184"/>
                    <a:pt x="62180" y="57662"/>
                  </a:cubicBezTo>
                  <a:close/>
                  <a:moveTo>
                    <a:pt x="78645" y="5265"/>
                  </a:moveTo>
                  <a:cubicBezTo>
                    <a:pt x="78867" y="5265"/>
                    <a:pt x="79090" y="5308"/>
                    <a:pt x="79312" y="5408"/>
                  </a:cubicBezTo>
                  <a:cubicBezTo>
                    <a:pt x="75186" y="9268"/>
                    <a:pt x="71823" y="14187"/>
                    <a:pt x="68416" y="18792"/>
                  </a:cubicBezTo>
                  <a:cubicBezTo>
                    <a:pt x="71696" y="14525"/>
                    <a:pt x="75079" y="10359"/>
                    <a:pt x="78642" y="6398"/>
                  </a:cubicBezTo>
                  <a:lnTo>
                    <a:pt x="78642" y="6398"/>
                  </a:lnTo>
                  <a:cubicBezTo>
                    <a:pt x="78575" y="6822"/>
                    <a:pt x="78509" y="7244"/>
                    <a:pt x="78446" y="7668"/>
                  </a:cubicBezTo>
                  <a:cubicBezTo>
                    <a:pt x="77816" y="8800"/>
                    <a:pt x="77071" y="9862"/>
                    <a:pt x="76223" y="10844"/>
                  </a:cubicBezTo>
                  <a:cubicBezTo>
                    <a:pt x="75406" y="11872"/>
                    <a:pt x="74499" y="12842"/>
                    <a:pt x="73639" y="13835"/>
                  </a:cubicBezTo>
                  <a:cubicBezTo>
                    <a:pt x="71525" y="16269"/>
                    <a:pt x="69721" y="18994"/>
                    <a:pt x="67778" y="21563"/>
                  </a:cubicBezTo>
                  <a:cubicBezTo>
                    <a:pt x="62758" y="28203"/>
                    <a:pt x="57795" y="34887"/>
                    <a:pt x="52890" y="41616"/>
                  </a:cubicBezTo>
                  <a:cubicBezTo>
                    <a:pt x="43498" y="54536"/>
                    <a:pt x="34517" y="68087"/>
                    <a:pt x="26298" y="81789"/>
                  </a:cubicBezTo>
                  <a:lnTo>
                    <a:pt x="26295" y="81789"/>
                  </a:lnTo>
                  <a:cubicBezTo>
                    <a:pt x="25902" y="81304"/>
                    <a:pt x="25518" y="80787"/>
                    <a:pt x="25157" y="80253"/>
                  </a:cubicBezTo>
                  <a:cubicBezTo>
                    <a:pt x="25175" y="80250"/>
                    <a:pt x="25192" y="80247"/>
                    <a:pt x="25206" y="80239"/>
                  </a:cubicBezTo>
                  <a:cubicBezTo>
                    <a:pt x="29756" y="77453"/>
                    <a:pt x="32080" y="71153"/>
                    <a:pt x="34788" y="66788"/>
                  </a:cubicBezTo>
                  <a:cubicBezTo>
                    <a:pt x="37485" y="62438"/>
                    <a:pt x="40259" y="58133"/>
                    <a:pt x="43071" y="53854"/>
                  </a:cubicBezTo>
                  <a:cubicBezTo>
                    <a:pt x="43969" y="52607"/>
                    <a:pt x="44855" y="51357"/>
                    <a:pt x="45744" y="50110"/>
                  </a:cubicBezTo>
                  <a:cubicBezTo>
                    <a:pt x="47355" y="47979"/>
                    <a:pt x="48940" y="45846"/>
                    <a:pt x="50462" y="43698"/>
                  </a:cubicBezTo>
                  <a:cubicBezTo>
                    <a:pt x="55416" y="36706"/>
                    <a:pt x="60370" y="29537"/>
                    <a:pt x="65558" y="22574"/>
                  </a:cubicBezTo>
                  <a:lnTo>
                    <a:pt x="65558" y="22574"/>
                  </a:lnTo>
                  <a:cubicBezTo>
                    <a:pt x="62475" y="26610"/>
                    <a:pt x="59440" y="30683"/>
                    <a:pt x="56461" y="34800"/>
                  </a:cubicBezTo>
                  <a:cubicBezTo>
                    <a:pt x="58159" y="32326"/>
                    <a:pt x="59850" y="29846"/>
                    <a:pt x="61536" y="27360"/>
                  </a:cubicBezTo>
                  <a:cubicBezTo>
                    <a:pt x="64438" y="23076"/>
                    <a:pt x="67504" y="18902"/>
                    <a:pt x="70596" y="14753"/>
                  </a:cubicBezTo>
                  <a:cubicBezTo>
                    <a:pt x="72680" y="11955"/>
                    <a:pt x="75853" y="9294"/>
                    <a:pt x="77403" y="6158"/>
                  </a:cubicBezTo>
                  <a:cubicBezTo>
                    <a:pt x="77469" y="6027"/>
                    <a:pt x="77354" y="5907"/>
                    <a:pt x="77245" y="5907"/>
                  </a:cubicBezTo>
                  <a:cubicBezTo>
                    <a:pt x="77195" y="5907"/>
                    <a:pt x="77147" y="5931"/>
                    <a:pt x="77118" y="5991"/>
                  </a:cubicBezTo>
                  <a:cubicBezTo>
                    <a:pt x="76133" y="7983"/>
                    <a:pt x="74242" y="9418"/>
                    <a:pt x="72900" y="11161"/>
                  </a:cubicBezTo>
                  <a:cubicBezTo>
                    <a:pt x="72288" y="11955"/>
                    <a:pt x="71693" y="12758"/>
                    <a:pt x="71092" y="13555"/>
                  </a:cubicBezTo>
                  <a:cubicBezTo>
                    <a:pt x="72490" y="11488"/>
                    <a:pt x="73870" y="9409"/>
                    <a:pt x="75221" y="7307"/>
                  </a:cubicBezTo>
                  <a:cubicBezTo>
                    <a:pt x="76163" y="6624"/>
                    <a:pt x="77403" y="5265"/>
                    <a:pt x="78645" y="5265"/>
                  </a:cubicBezTo>
                  <a:close/>
                  <a:moveTo>
                    <a:pt x="79574" y="5552"/>
                  </a:moveTo>
                  <a:cubicBezTo>
                    <a:pt x="79623" y="5584"/>
                    <a:pt x="79670" y="5607"/>
                    <a:pt x="79719" y="5647"/>
                  </a:cubicBezTo>
                  <a:cubicBezTo>
                    <a:pt x="80108" y="5950"/>
                    <a:pt x="80334" y="6404"/>
                    <a:pt x="80556" y="6860"/>
                  </a:cubicBezTo>
                  <a:cubicBezTo>
                    <a:pt x="71017" y="19742"/>
                    <a:pt x="61028" y="32346"/>
                    <a:pt x="51972" y="45572"/>
                  </a:cubicBezTo>
                  <a:cubicBezTo>
                    <a:pt x="48181" y="51103"/>
                    <a:pt x="44405" y="56629"/>
                    <a:pt x="40441" y="62033"/>
                  </a:cubicBezTo>
                  <a:cubicBezTo>
                    <a:pt x="44440" y="56638"/>
                    <a:pt x="48458" y="51253"/>
                    <a:pt x="52232" y="45722"/>
                  </a:cubicBezTo>
                  <a:cubicBezTo>
                    <a:pt x="54123" y="42947"/>
                    <a:pt x="56068" y="40211"/>
                    <a:pt x="58040" y="37488"/>
                  </a:cubicBezTo>
                  <a:lnTo>
                    <a:pt x="58040" y="37488"/>
                  </a:lnTo>
                  <a:cubicBezTo>
                    <a:pt x="57189" y="38732"/>
                    <a:pt x="56337" y="39974"/>
                    <a:pt x="55488" y="41218"/>
                  </a:cubicBezTo>
                  <a:cubicBezTo>
                    <a:pt x="51215" y="47440"/>
                    <a:pt x="46995" y="53713"/>
                    <a:pt x="42970" y="60099"/>
                  </a:cubicBezTo>
                  <a:cubicBezTo>
                    <a:pt x="39278" y="65957"/>
                    <a:pt x="34150" y="71024"/>
                    <a:pt x="30836" y="77040"/>
                  </a:cubicBezTo>
                  <a:cubicBezTo>
                    <a:pt x="30785" y="77131"/>
                    <a:pt x="30862" y="77253"/>
                    <a:pt x="30957" y="77253"/>
                  </a:cubicBezTo>
                  <a:cubicBezTo>
                    <a:pt x="30980" y="77253"/>
                    <a:pt x="31003" y="77246"/>
                    <a:pt x="31026" y="77231"/>
                  </a:cubicBezTo>
                  <a:cubicBezTo>
                    <a:pt x="32502" y="76206"/>
                    <a:pt x="33818" y="74852"/>
                    <a:pt x="35037" y="73353"/>
                  </a:cubicBezTo>
                  <a:lnTo>
                    <a:pt x="35037" y="73353"/>
                  </a:lnTo>
                  <a:cubicBezTo>
                    <a:pt x="34217" y="75536"/>
                    <a:pt x="32840" y="76613"/>
                    <a:pt x="30709" y="77672"/>
                  </a:cubicBezTo>
                  <a:cubicBezTo>
                    <a:pt x="30591" y="77733"/>
                    <a:pt x="30478" y="77799"/>
                    <a:pt x="30374" y="77877"/>
                  </a:cubicBezTo>
                  <a:cubicBezTo>
                    <a:pt x="30504" y="77646"/>
                    <a:pt x="30637" y="77415"/>
                    <a:pt x="30758" y="77179"/>
                  </a:cubicBezTo>
                  <a:cubicBezTo>
                    <a:pt x="30812" y="77073"/>
                    <a:pt x="30724" y="76978"/>
                    <a:pt x="30634" y="76978"/>
                  </a:cubicBezTo>
                  <a:cubicBezTo>
                    <a:pt x="30594" y="76978"/>
                    <a:pt x="30553" y="76997"/>
                    <a:pt x="30524" y="77043"/>
                  </a:cubicBezTo>
                  <a:cubicBezTo>
                    <a:pt x="30100" y="77724"/>
                    <a:pt x="29710" y="78426"/>
                    <a:pt x="29340" y="79133"/>
                  </a:cubicBezTo>
                  <a:cubicBezTo>
                    <a:pt x="29202" y="79367"/>
                    <a:pt x="29060" y="79601"/>
                    <a:pt x="28925" y="79835"/>
                  </a:cubicBezTo>
                  <a:cubicBezTo>
                    <a:pt x="28368" y="80810"/>
                    <a:pt x="27937" y="81812"/>
                    <a:pt x="27669" y="82901"/>
                  </a:cubicBezTo>
                  <a:cubicBezTo>
                    <a:pt x="27666" y="82909"/>
                    <a:pt x="27672" y="82915"/>
                    <a:pt x="27672" y="82924"/>
                  </a:cubicBezTo>
                  <a:cubicBezTo>
                    <a:pt x="27637" y="83016"/>
                    <a:pt x="27608" y="83109"/>
                    <a:pt x="27577" y="83201"/>
                  </a:cubicBezTo>
                  <a:cubicBezTo>
                    <a:pt x="27213" y="82834"/>
                    <a:pt x="26843" y="82442"/>
                    <a:pt x="26479" y="82006"/>
                  </a:cubicBezTo>
                  <a:cubicBezTo>
                    <a:pt x="30169" y="76125"/>
                    <a:pt x="34228" y="70466"/>
                    <a:pt x="38359" y="64857"/>
                  </a:cubicBezTo>
                  <a:lnTo>
                    <a:pt x="38359" y="64857"/>
                  </a:lnTo>
                  <a:cubicBezTo>
                    <a:pt x="36188" y="67755"/>
                    <a:pt x="33997" y="70640"/>
                    <a:pt x="31861" y="73567"/>
                  </a:cubicBezTo>
                  <a:cubicBezTo>
                    <a:pt x="31338" y="74283"/>
                    <a:pt x="30839" y="75019"/>
                    <a:pt x="30331" y="75747"/>
                  </a:cubicBezTo>
                  <a:cubicBezTo>
                    <a:pt x="38175" y="63188"/>
                    <a:pt x="46504" y="50803"/>
                    <a:pt x="55222" y="38865"/>
                  </a:cubicBezTo>
                  <a:cubicBezTo>
                    <a:pt x="59784" y="32615"/>
                    <a:pt x="64406" y="26411"/>
                    <a:pt x="69083" y="20253"/>
                  </a:cubicBezTo>
                  <a:cubicBezTo>
                    <a:pt x="72516" y="15726"/>
                    <a:pt x="77767" y="11069"/>
                    <a:pt x="79574" y="5552"/>
                  </a:cubicBezTo>
                  <a:close/>
                  <a:moveTo>
                    <a:pt x="29381" y="81847"/>
                  </a:moveTo>
                  <a:cubicBezTo>
                    <a:pt x="28982" y="82193"/>
                    <a:pt x="28662" y="83195"/>
                    <a:pt x="28394" y="83966"/>
                  </a:cubicBezTo>
                  <a:lnTo>
                    <a:pt x="28391" y="83966"/>
                  </a:lnTo>
                  <a:cubicBezTo>
                    <a:pt x="28157" y="83764"/>
                    <a:pt x="27917" y="83544"/>
                    <a:pt x="27675" y="83302"/>
                  </a:cubicBezTo>
                  <a:cubicBezTo>
                    <a:pt x="27704" y="83224"/>
                    <a:pt x="27732" y="83146"/>
                    <a:pt x="27761" y="83068"/>
                  </a:cubicBezTo>
                  <a:cubicBezTo>
                    <a:pt x="27778" y="83076"/>
                    <a:pt x="27796" y="83080"/>
                    <a:pt x="27814" y="83080"/>
                  </a:cubicBezTo>
                  <a:cubicBezTo>
                    <a:pt x="27849" y="83080"/>
                    <a:pt x="27883" y="83066"/>
                    <a:pt x="27906" y="83039"/>
                  </a:cubicBezTo>
                  <a:cubicBezTo>
                    <a:pt x="28342" y="82551"/>
                    <a:pt x="28896" y="82268"/>
                    <a:pt x="29381" y="81847"/>
                  </a:cubicBezTo>
                  <a:close/>
                  <a:moveTo>
                    <a:pt x="29929" y="82909"/>
                  </a:moveTo>
                  <a:lnTo>
                    <a:pt x="29929" y="82909"/>
                  </a:lnTo>
                  <a:cubicBezTo>
                    <a:pt x="29817" y="83132"/>
                    <a:pt x="29693" y="83348"/>
                    <a:pt x="29577" y="83553"/>
                  </a:cubicBezTo>
                  <a:cubicBezTo>
                    <a:pt x="29485" y="83721"/>
                    <a:pt x="29136" y="84177"/>
                    <a:pt x="29092" y="84514"/>
                  </a:cubicBezTo>
                  <a:cubicBezTo>
                    <a:pt x="28982" y="84437"/>
                    <a:pt x="28879" y="84373"/>
                    <a:pt x="28766" y="84286"/>
                  </a:cubicBezTo>
                  <a:lnTo>
                    <a:pt x="28763" y="84286"/>
                  </a:lnTo>
                  <a:cubicBezTo>
                    <a:pt x="29098" y="83856"/>
                    <a:pt x="29433" y="83429"/>
                    <a:pt x="29791" y="83022"/>
                  </a:cubicBezTo>
                  <a:cubicBezTo>
                    <a:pt x="29854" y="82993"/>
                    <a:pt x="29883" y="82947"/>
                    <a:pt x="29929" y="82909"/>
                  </a:cubicBezTo>
                  <a:close/>
                  <a:moveTo>
                    <a:pt x="29300" y="79719"/>
                  </a:moveTo>
                  <a:cubicBezTo>
                    <a:pt x="29300" y="79748"/>
                    <a:pt x="29291" y="79774"/>
                    <a:pt x="29291" y="79800"/>
                  </a:cubicBezTo>
                  <a:cubicBezTo>
                    <a:pt x="29291" y="80045"/>
                    <a:pt x="29323" y="80337"/>
                    <a:pt x="29465" y="80539"/>
                  </a:cubicBezTo>
                  <a:cubicBezTo>
                    <a:pt x="29589" y="80732"/>
                    <a:pt x="29719" y="80923"/>
                    <a:pt x="29860" y="81105"/>
                  </a:cubicBezTo>
                  <a:cubicBezTo>
                    <a:pt x="31044" y="81968"/>
                    <a:pt x="30911" y="83189"/>
                    <a:pt x="29459" y="84769"/>
                  </a:cubicBezTo>
                  <a:cubicBezTo>
                    <a:pt x="29453" y="84766"/>
                    <a:pt x="29447" y="84763"/>
                    <a:pt x="29444" y="84760"/>
                  </a:cubicBezTo>
                  <a:cubicBezTo>
                    <a:pt x="29526" y="84691"/>
                    <a:pt x="29492" y="84551"/>
                    <a:pt x="29381" y="84551"/>
                  </a:cubicBezTo>
                  <a:cubicBezTo>
                    <a:pt x="29370" y="84551"/>
                    <a:pt x="29358" y="84552"/>
                    <a:pt x="29346" y="84555"/>
                  </a:cubicBezTo>
                  <a:cubicBezTo>
                    <a:pt x="29748" y="84463"/>
                    <a:pt x="30348" y="82768"/>
                    <a:pt x="30469" y="82349"/>
                  </a:cubicBezTo>
                  <a:cubicBezTo>
                    <a:pt x="30502" y="82240"/>
                    <a:pt x="30414" y="82163"/>
                    <a:pt x="30322" y="82163"/>
                  </a:cubicBezTo>
                  <a:cubicBezTo>
                    <a:pt x="30286" y="82163"/>
                    <a:pt x="30249" y="82175"/>
                    <a:pt x="30218" y="82202"/>
                  </a:cubicBezTo>
                  <a:cubicBezTo>
                    <a:pt x="29534" y="82802"/>
                    <a:pt x="29029" y="83415"/>
                    <a:pt x="28659" y="84197"/>
                  </a:cubicBezTo>
                  <a:lnTo>
                    <a:pt x="28656" y="84194"/>
                  </a:lnTo>
                  <a:cubicBezTo>
                    <a:pt x="29058" y="83316"/>
                    <a:pt x="29482" y="82520"/>
                    <a:pt x="29675" y="81558"/>
                  </a:cubicBezTo>
                  <a:cubicBezTo>
                    <a:pt x="29706" y="81455"/>
                    <a:pt x="29624" y="81373"/>
                    <a:pt x="29537" y="81373"/>
                  </a:cubicBezTo>
                  <a:cubicBezTo>
                    <a:pt x="29502" y="81373"/>
                    <a:pt x="29466" y="81386"/>
                    <a:pt x="29436" y="81417"/>
                  </a:cubicBezTo>
                  <a:cubicBezTo>
                    <a:pt x="29060" y="81743"/>
                    <a:pt x="28630" y="81974"/>
                    <a:pt x="28258" y="82294"/>
                  </a:cubicBezTo>
                  <a:cubicBezTo>
                    <a:pt x="28189" y="82343"/>
                    <a:pt x="28137" y="82378"/>
                    <a:pt x="28090" y="82413"/>
                  </a:cubicBezTo>
                  <a:cubicBezTo>
                    <a:pt x="28145" y="82216"/>
                    <a:pt x="28209" y="82020"/>
                    <a:pt x="28287" y="81830"/>
                  </a:cubicBezTo>
                  <a:cubicBezTo>
                    <a:pt x="28599" y="81119"/>
                    <a:pt x="28933" y="80421"/>
                    <a:pt x="29291" y="79736"/>
                  </a:cubicBezTo>
                  <a:cubicBezTo>
                    <a:pt x="29294" y="79731"/>
                    <a:pt x="29297" y="79725"/>
                    <a:pt x="29300" y="79719"/>
                  </a:cubicBezTo>
                  <a:close/>
                  <a:moveTo>
                    <a:pt x="56855" y="95539"/>
                  </a:moveTo>
                  <a:cubicBezTo>
                    <a:pt x="56854" y="95540"/>
                    <a:pt x="56854" y="95540"/>
                    <a:pt x="56854" y="95540"/>
                  </a:cubicBezTo>
                  <a:cubicBezTo>
                    <a:pt x="56854" y="95540"/>
                    <a:pt x="56854" y="95540"/>
                    <a:pt x="56855" y="95539"/>
                  </a:cubicBezTo>
                  <a:close/>
                  <a:moveTo>
                    <a:pt x="56012" y="1"/>
                  </a:moveTo>
                  <a:cubicBezTo>
                    <a:pt x="55592" y="1"/>
                    <a:pt x="55116" y="195"/>
                    <a:pt x="54573" y="462"/>
                  </a:cubicBezTo>
                  <a:cubicBezTo>
                    <a:pt x="54488" y="503"/>
                    <a:pt x="54534" y="642"/>
                    <a:pt x="54616" y="642"/>
                  </a:cubicBezTo>
                  <a:cubicBezTo>
                    <a:pt x="54626" y="642"/>
                    <a:pt x="54637" y="640"/>
                    <a:pt x="54648" y="635"/>
                  </a:cubicBezTo>
                  <a:cubicBezTo>
                    <a:pt x="54879" y="534"/>
                    <a:pt x="55124" y="462"/>
                    <a:pt x="55373" y="419"/>
                  </a:cubicBezTo>
                  <a:lnTo>
                    <a:pt x="55373" y="419"/>
                  </a:lnTo>
                  <a:cubicBezTo>
                    <a:pt x="54628" y="1574"/>
                    <a:pt x="53863" y="2711"/>
                    <a:pt x="53092" y="3849"/>
                  </a:cubicBezTo>
                  <a:cubicBezTo>
                    <a:pt x="52182" y="5012"/>
                    <a:pt x="51189" y="6124"/>
                    <a:pt x="50193" y="7224"/>
                  </a:cubicBezTo>
                  <a:cubicBezTo>
                    <a:pt x="51787" y="5015"/>
                    <a:pt x="53199" y="2729"/>
                    <a:pt x="54102" y="286"/>
                  </a:cubicBezTo>
                  <a:cubicBezTo>
                    <a:pt x="54144" y="174"/>
                    <a:pt x="54045" y="93"/>
                    <a:pt x="53946" y="93"/>
                  </a:cubicBezTo>
                  <a:cubicBezTo>
                    <a:pt x="53908" y="93"/>
                    <a:pt x="53870" y="106"/>
                    <a:pt x="53840" y="133"/>
                  </a:cubicBezTo>
                  <a:cubicBezTo>
                    <a:pt x="49272" y="4328"/>
                    <a:pt x="46010" y="10356"/>
                    <a:pt x="42283" y="15287"/>
                  </a:cubicBezTo>
                  <a:cubicBezTo>
                    <a:pt x="37309" y="21866"/>
                    <a:pt x="32233" y="28385"/>
                    <a:pt x="27418" y="35086"/>
                  </a:cubicBezTo>
                  <a:cubicBezTo>
                    <a:pt x="22420" y="42041"/>
                    <a:pt x="17816" y="49264"/>
                    <a:pt x="12567" y="56043"/>
                  </a:cubicBezTo>
                  <a:cubicBezTo>
                    <a:pt x="8283" y="61574"/>
                    <a:pt x="3407" y="66482"/>
                    <a:pt x="29" y="72666"/>
                  </a:cubicBezTo>
                  <a:cubicBezTo>
                    <a:pt x="1" y="72716"/>
                    <a:pt x="46" y="72764"/>
                    <a:pt x="90" y="72764"/>
                  </a:cubicBezTo>
                  <a:cubicBezTo>
                    <a:pt x="109" y="72764"/>
                    <a:pt x="127" y="72755"/>
                    <a:pt x="138" y="72733"/>
                  </a:cubicBezTo>
                  <a:cubicBezTo>
                    <a:pt x="3866" y="66176"/>
                    <a:pt x="9258" y="60864"/>
                    <a:pt x="13843" y="54934"/>
                  </a:cubicBezTo>
                  <a:cubicBezTo>
                    <a:pt x="18402" y="49045"/>
                    <a:pt x="22438" y="42763"/>
                    <a:pt x="26702" y="36665"/>
                  </a:cubicBezTo>
                  <a:cubicBezTo>
                    <a:pt x="31081" y="30400"/>
                    <a:pt x="35816" y="24381"/>
                    <a:pt x="40421" y="18284"/>
                  </a:cubicBezTo>
                  <a:cubicBezTo>
                    <a:pt x="42811" y="15117"/>
                    <a:pt x="45222" y="11964"/>
                    <a:pt x="47586" y="8780"/>
                  </a:cubicBezTo>
                  <a:cubicBezTo>
                    <a:pt x="48398" y="7686"/>
                    <a:pt x="49131" y="6525"/>
                    <a:pt x="49893" y="5396"/>
                  </a:cubicBezTo>
                  <a:cubicBezTo>
                    <a:pt x="50365" y="4696"/>
                    <a:pt x="52762" y="1490"/>
                    <a:pt x="53130" y="1490"/>
                  </a:cubicBezTo>
                  <a:cubicBezTo>
                    <a:pt x="53247" y="1490"/>
                    <a:pt x="53157" y="1819"/>
                    <a:pt x="52728" y="2665"/>
                  </a:cubicBezTo>
                  <a:cubicBezTo>
                    <a:pt x="51415" y="5255"/>
                    <a:pt x="49212" y="7290"/>
                    <a:pt x="47532" y="9626"/>
                  </a:cubicBezTo>
                  <a:cubicBezTo>
                    <a:pt x="45222" y="12839"/>
                    <a:pt x="42973" y="16095"/>
                    <a:pt x="40707" y="19340"/>
                  </a:cubicBezTo>
                  <a:cubicBezTo>
                    <a:pt x="35724" y="26477"/>
                    <a:pt x="30351" y="33360"/>
                    <a:pt x="25004" y="40225"/>
                  </a:cubicBezTo>
                  <a:cubicBezTo>
                    <a:pt x="20957" y="45422"/>
                    <a:pt x="17342" y="50690"/>
                    <a:pt x="13889" y="56303"/>
                  </a:cubicBezTo>
                  <a:cubicBezTo>
                    <a:pt x="9810" y="62934"/>
                    <a:pt x="4394" y="68549"/>
                    <a:pt x="271" y="75146"/>
                  </a:cubicBezTo>
                  <a:cubicBezTo>
                    <a:pt x="202" y="75257"/>
                    <a:pt x="300" y="75365"/>
                    <a:pt x="404" y="75365"/>
                  </a:cubicBezTo>
                  <a:cubicBezTo>
                    <a:pt x="439" y="75365"/>
                    <a:pt x="475" y="75353"/>
                    <a:pt x="505" y="75325"/>
                  </a:cubicBezTo>
                  <a:cubicBezTo>
                    <a:pt x="2283" y="73668"/>
                    <a:pt x="3894" y="71855"/>
                    <a:pt x="5425" y="69964"/>
                  </a:cubicBezTo>
                  <a:lnTo>
                    <a:pt x="5425" y="69964"/>
                  </a:lnTo>
                  <a:cubicBezTo>
                    <a:pt x="4047" y="71829"/>
                    <a:pt x="2691" y="73708"/>
                    <a:pt x="1377" y="75620"/>
                  </a:cubicBezTo>
                  <a:cubicBezTo>
                    <a:pt x="1298" y="75731"/>
                    <a:pt x="1402" y="75832"/>
                    <a:pt x="1509" y="75832"/>
                  </a:cubicBezTo>
                  <a:cubicBezTo>
                    <a:pt x="1543" y="75832"/>
                    <a:pt x="1577" y="75822"/>
                    <a:pt x="1605" y="75799"/>
                  </a:cubicBezTo>
                  <a:cubicBezTo>
                    <a:pt x="2624" y="74976"/>
                    <a:pt x="3571" y="74087"/>
                    <a:pt x="4486" y="73169"/>
                  </a:cubicBezTo>
                  <a:lnTo>
                    <a:pt x="4486" y="73169"/>
                  </a:lnTo>
                  <a:cubicBezTo>
                    <a:pt x="3600" y="74508"/>
                    <a:pt x="2705" y="75845"/>
                    <a:pt x="1839" y="77190"/>
                  </a:cubicBezTo>
                  <a:cubicBezTo>
                    <a:pt x="1765" y="77303"/>
                    <a:pt x="1873" y="77424"/>
                    <a:pt x="1983" y="77424"/>
                  </a:cubicBezTo>
                  <a:cubicBezTo>
                    <a:pt x="2020" y="77424"/>
                    <a:pt x="2056" y="77411"/>
                    <a:pt x="2087" y="77381"/>
                  </a:cubicBezTo>
                  <a:cubicBezTo>
                    <a:pt x="6213" y="73206"/>
                    <a:pt x="9564" y="68474"/>
                    <a:pt x="12841" y="63621"/>
                  </a:cubicBezTo>
                  <a:cubicBezTo>
                    <a:pt x="16941" y="57544"/>
                    <a:pt x="21297" y="51681"/>
                    <a:pt x="25570" y="45722"/>
                  </a:cubicBezTo>
                  <a:cubicBezTo>
                    <a:pt x="31047" y="38086"/>
                    <a:pt x="36373" y="30334"/>
                    <a:pt x="41893" y="22727"/>
                  </a:cubicBezTo>
                  <a:cubicBezTo>
                    <a:pt x="43051" y="21240"/>
                    <a:pt x="44214" y="19756"/>
                    <a:pt x="45401" y="18292"/>
                  </a:cubicBezTo>
                  <a:cubicBezTo>
                    <a:pt x="48118" y="14941"/>
                    <a:pt x="50828" y="11583"/>
                    <a:pt x="53144" y="7971"/>
                  </a:cubicBezTo>
                  <a:cubicBezTo>
                    <a:pt x="54134" y="6759"/>
                    <a:pt x="55150" y="5566"/>
                    <a:pt x="56169" y="4377"/>
                  </a:cubicBezTo>
                  <a:cubicBezTo>
                    <a:pt x="56823" y="3617"/>
                    <a:pt x="57324" y="2991"/>
                    <a:pt x="57398" y="2991"/>
                  </a:cubicBezTo>
                  <a:cubicBezTo>
                    <a:pt x="57456" y="2991"/>
                    <a:pt x="57254" y="3372"/>
                    <a:pt x="56660" y="4368"/>
                  </a:cubicBezTo>
                  <a:cubicBezTo>
                    <a:pt x="54703" y="7662"/>
                    <a:pt x="52087" y="10570"/>
                    <a:pt x="49671" y="13529"/>
                  </a:cubicBezTo>
                  <a:cubicBezTo>
                    <a:pt x="45306" y="18878"/>
                    <a:pt x="41246" y="24488"/>
                    <a:pt x="37286" y="30141"/>
                  </a:cubicBezTo>
                  <a:cubicBezTo>
                    <a:pt x="33146" y="36053"/>
                    <a:pt x="29173" y="42081"/>
                    <a:pt x="25189" y="48101"/>
                  </a:cubicBezTo>
                  <a:cubicBezTo>
                    <a:pt x="22146" y="51929"/>
                    <a:pt x="19092" y="55751"/>
                    <a:pt x="16158" y="59669"/>
                  </a:cubicBezTo>
                  <a:cubicBezTo>
                    <a:pt x="13442" y="63304"/>
                    <a:pt x="10815" y="67013"/>
                    <a:pt x="7982" y="70562"/>
                  </a:cubicBezTo>
                  <a:cubicBezTo>
                    <a:pt x="6233" y="72756"/>
                    <a:pt x="4590" y="74843"/>
                    <a:pt x="3710" y="77542"/>
                  </a:cubicBezTo>
                  <a:cubicBezTo>
                    <a:pt x="3674" y="77650"/>
                    <a:pt x="3772" y="77743"/>
                    <a:pt x="3869" y="77743"/>
                  </a:cubicBezTo>
                  <a:cubicBezTo>
                    <a:pt x="3907" y="77743"/>
                    <a:pt x="3945" y="77729"/>
                    <a:pt x="3975" y="77695"/>
                  </a:cubicBezTo>
                  <a:cubicBezTo>
                    <a:pt x="4501" y="77130"/>
                    <a:pt x="5015" y="76555"/>
                    <a:pt x="5528" y="75975"/>
                  </a:cubicBezTo>
                  <a:lnTo>
                    <a:pt x="5528" y="75975"/>
                  </a:lnTo>
                  <a:cubicBezTo>
                    <a:pt x="5049" y="76777"/>
                    <a:pt x="4602" y="77597"/>
                    <a:pt x="4195" y="78446"/>
                  </a:cubicBezTo>
                  <a:cubicBezTo>
                    <a:pt x="4128" y="78569"/>
                    <a:pt x="4229" y="78691"/>
                    <a:pt x="4341" y="78691"/>
                  </a:cubicBezTo>
                  <a:cubicBezTo>
                    <a:pt x="4379" y="78691"/>
                    <a:pt x="4418" y="78677"/>
                    <a:pt x="4452" y="78645"/>
                  </a:cubicBezTo>
                  <a:cubicBezTo>
                    <a:pt x="5670" y="77586"/>
                    <a:pt x="6807" y="76396"/>
                    <a:pt x="7890" y="75129"/>
                  </a:cubicBezTo>
                  <a:lnTo>
                    <a:pt x="7890" y="75129"/>
                  </a:lnTo>
                  <a:cubicBezTo>
                    <a:pt x="7777" y="75337"/>
                    <a:pt x="7674" y="75556"/>
                    <a:pt x="7572" y="75773"/>
                  </a:cubicBezTo>
                  <a:cubicBezTo>
                    <a:pt x="7278" y="76240"/>
                    <a:pt x="6989" y="76711"/>
                    <a:pt x="6718" y="77187"/>
                  </a:cubicBezTo>
                  <a:cubicBezTo>
                    <a:pt x="6651" y="77306"/>
                    <a:pt x="6754" y="77430"/>
                    <a:pt x="6865" y="77430"/>
                  </a:cubicBezTo>
                  <a:cubicBezTo>
                    <a:pt x="6902" y="77430"/>
                    <a:pt x="6939" y="77416"/>
                    <a:pt x="6972" y="77384"/>
                  </a:cubicBezTo>
                  <a:cubicBezTo>
                    <a:pt x="7015" y="77337"/>
                    <a:pt x="7056" y="77291"/>
                    <a:pt x="7102" y="77248"/>
                  </a:cubicBezTo>
                  <a:cubicBezTo>
                    <a:pt x="7126" y="77262"/>
                    <a:pt x="7154" y="77269"/>
                    <a:pt x="7182" y="77269"/>
                  </a:cubicBezTo>
                  <a:cubicBezTo>
                    <a:pt x="7207" y="77269"/>
                    <a:pt x="7232" y="77263"/>
                    <a:pt x="7255" y="77251"/>
                  </a:cubicBezTo>
                  <a:cubicBezTo>
                    <a:pt x="7555" y="77069"/>
                    <a:pt x="7844" y="76873"/>
                    <a:pt x="8121" y="76668"/>
                  </a:cubicBezTo>
                  <a:lnTo>
                    <a:pt x="8121" y="76668"/>
                  </a:lnTo>
                  <a:cubicBezTo>
                    <a:pt x="8020" y="76852"/>
                    <a:pt x="7919" y="77028"/>
                    <a:pt x="7815" y="77184"/>
                  </a:cubicBezTo>
                  <a:cubicBezTo>
                    <a:pt x="7739" y="77299"/>
                    <a:pt x="7857" y="77439"/>
                    <a:pt x="7973" y="77439"/>
                  </a:cubicBezTo>
                  <a:cubicBezTo>
                    <a:pt x="8011" y="77439"/>
                    <a:pt x="8050" y="77423"/>
                    <a:pt x="8081" y="77386"/>
                  </a:cubicBezTo>
                  <a:cubicBezTo>
                    <a:pt x="8765" y="76604"/>
                    <a:pt x="9420" y="75799"/>
                    <a:pt x="10050" y="74967"/>
                  </a:cubicBezTo>
                  <a:cubicBezTo>
                    <a:pt x="10696" y="74142"/>
                    <a:pt x="11002" y="73838"/>
                    <a:pt x="11104" y="73838"/>
                  </a:cubicBezTo>
                  <a:cubicBezTo>
                    <a:pt x="11345" y="73838"/>
                    <a:pt x="10424" y="75567"/>
                    <a:pt x="10179" y="76082"/>
                  </a:cubicBezTo>
                  <a:cubicBezTo>
                    <a:pt x="10119" y="76204"/>
                    <a:pt x="10218" y="76339"/>
                    <a:pt x="10330" y="76339"/>
                  </a:cubicBezTo>
                  <a:cubicBezTo>
                    <a:pt x="10368" y="76339"/>
                    <a:pt x="10407" y="76323"/>
                    <a:pt x="10442" y="76287"/>
                  </a:cubicBezTo>
                  <a:cubicBezTo>
                    <a:pt x="10846" y="75900"/>
                    <a:pt x="11216" y="75478"/>
                    <a:pt x="11545" y="75025"/>
                  </a:cubicBezTo>
                  <a:cubicBezTo>
                    <a:pt x="11646" y="74898"/>
                    <a:pt x="11534" y="74731"/>
                    <a:pt x="11416" y="74731"/>
                  </a:cubicBezTo>
                  <a:cubicBezTo>
                    <a:pt x="11378" y="74731"/>
                    <a:pt x="11340" y="74748"/>
                    <a:pt x="11308" y="74788"/>
                  </a:cubicBezTo>
                  <a:cubicBezTo>
                    <a:pt x="11031" y="75135"/>
                    <a:pt x="10888" y="75276"/>
                    <a:pt x="10838" y="75276"/>
                  </a:cubicBezTo>
                  <a:cubicBezTo>
                    <a:pt x="10642" y="75276"/>
                    <a:pt x="11880" y="73099"/>
                    <a:pt x="12062" y="72588"/>
                  </a:cubicBezTo>
                  <a:cubicBezTo>
                    <a:pt x="12101" y="72476"/>
                    <a:pt x="11999" y="72386"/>
                    <a:pt x="11895" y="72386"/>
                  </a:cubicBezTo>
                  <a:cubicBezTo>
                    <a:pt x="11876" y="72386"/>
                    <a:pt x="11857" y="72389"/>
                    <a:pt x="11839" y="72395"/>
                  </a:cubicBezTo>
                  <a:cubicBezTo>
                    <a:pt x="12018" y="72106"/>
                    <a:pt x="12189" y="71815"/>
                    <a:pt x="12353" y="71523"/>
                  </a:cubicBezTo>
                  <a:cubicBezTo>
                    <a:pt x="12416" y="71407"/>
                    <a:pt x="12312" y="71277"/>
                    <a:pt x="12205" y="71277"/>
                  </a:cubicBezTo>
                  <a:cubicBezTo>
                    <a:pt x="12168" y="71277"/>
                    <a:pt x="12130" y="71292"/>
                    <a:pt x="12099" y="71330"/>
                  </a:cubicBezTo>
                  <a:cubicBezTo>
                    <a:pt x="11658" y="71843"/>
                    <a:pt x="11199" y="72340"/>
                    <a:pt x="10748" y="72851"/>
                  </a:cubicBezTo>
                  <a:cubicBezTo>
                    <a:pt x="10985" y="72352"/>
                    <a:pt x="11213" y="71846"/>
                    <a:pt x="11424" y="71327"/>
                  </a:cubicBezTo>
                  <a:cubicBezTo>
                    <a:pt x="11471" y="71209"/>
                    <a:pt x="11368" y="71132"/>
                    <a:pt x="11265" y="71132"/>
                  </a:cubicBezTo>
                  <a:cubicBezTo>
                    <a:pt x="11224" y="71132"/>
                    <a:pt x="11184" y="71144"/>
                    <a:pt x="11152" y="71171"/>
                  </a:cubicBezTo>
                  <a:cubicBezTo>
                    <a:pt x="10930" y="71358"/>
                    <a:pt x="10742" y="71563"/>
                    <a:pt x="10535" y="71760"/>
                  </a:cubicBezTo>
                  <a:cubicBezTo>
                    <a:pt x="10976" y="71156"/>
                    <a:pt x="11415" y="70547"/>
                    <a:pt x="11845" y="69935"/>
                  </a:cubicBezTo>
                  <a:cubicBezTo>
                    <a:pt x="12307" y="70033"/>
                    <a:pt x="12766" y="70160"/>
                    <a:pt x="13225" y="70305"/>
                  </a:cubicBezTo>
                  <a:cubicBezTo>
                    <a:pt x="13251" y="70331"/>
                    <a:pt x="13289" y="70343"/>
                    <a:pt x="13326" y="70343"/>
                  </a:cubicBezTo>
                  <a:cubicBezTo>
                    <a:pt x="13330" y="70343"/>
                    <a:pt x="13334" y="70342"/>
                    <a:pt x="13338" y="70342"/>
                  </a:cubicBezTo>
                  <a:cubicBezTo>
                    <a:pt x="14674" y="70769"/>
                    <a:pt x="15997" y="71338"/>
                    <a:pt x="17322" y="71820"/>
                  </a:cubicBezTo>
                  <a:cubicBezTo>
                    <a:pt x="17299" y="71890"/>
                    <a:pt x="17270" y="71959"/>
                    <a:pt x="17247" y="72028"/>
                  </a:cubicBezTo>
                  <a:cubicBezTo>
                    <a:pt x="17207" y="72145"/>
                    <a:pt x="17315" y="72245"/>
                    <a:pt x="17420" y="72245"/>
                  </a:cubicBezTo>
                  <a:cubicBezTo>
                    <a:pt x="17461" y="72245"/>
                    <a:pt x="17501" y="72230"/>
                    <a:pt x="17533" y="72196"/>
                  </a:cubicBezTo>
                  <a:cubicBezTo>
                    <a:pt x="17599" y="72118"/>
                    <a:pt x="17663" y="72040"/>
                    <a:pt x="17729" y="71965"/>
                  </a:cubicBezTo>
                  <a:cubicBezTo>
                    <a:pt x="19047" y="72420"/>
                    <a:pt x="20375" y="72762"/>
                    <a:pt x="21735" y="72762"/>
                  </a:cubicBezTo>
                  <a:cubicBezTo>
                    <a:pt x="22307" y="72762"/>
                    <a:pt x="22886" y="72701"/>
                    <a:pt x="23471" y="72562"/>
                  </a:cubicBezTo>
                  <a:lnTo>
                    <a:pt x="23471" y="72562"/>
                  </a:lnTo>
                  <a:cubicBezTo>
                    <a:pt x="23468" y="72565"/>
                    <a:pt x="23465" y="72562"/>
                    <a:pt x="23463" y="72568"/>
                  </a:cubicBezTo>
                  <a:cubicBezTo>
                    <a:pt x="22111" y="74156"/>
                    <a:pt x="22446" y="76151"/>
                    <a:pt x="23422" y="78088"/>
                  </a:cubicBezTo>
                  <a:cubicBezTo>
                    <a:pt x="23327" y="78218"/>
                    <a:pt x="23232" y="78345"/>
                    <a:pt x="23139" y="78475"/>
                  </a:cubicBezTo>
                  <a:cubicBezTo>
                    <a:pt x="23079" y="78560"/>
                    <a:pt x="23158" y="78641"/>
                    <a:pt x="23241" y="78641"/>
                  </a:cubicBezTo>
                  <a:cubicBezTo>
                    <a:pt x="23276" y="78641"/>
                    <a:pt x="23312" y="78626"/>
                    <a:pt x="23338" y="78590"/>
                  </a:cubicBezTo>
                  <a:cubicBezTo>
                    <a:pt x="23405" y="78501"/>
                    <a:pt x="23474" y="78414"/>
                    <a:pt x="23540" y="78322"/>
                  </a:cubicBezTo>
                  <a:cubicBezTo>
                    <a:pt x="24239" y="79641"/>
                    <a:pt x="25221" y="80920"/>
                    <a:pt x="26162" y="82017"/>
                  </a:cubicBezTo>
                  <a:cubicBezTo>
                    <a:pt x="26147" y="82040"/>
                    <a:pt x="26133" y="82066"/>
                    <a:pt x="26119" y="82089"/>
                  </a:cubicBezTo>
                  <a:cubicBezTo>
                    <a:pt x="26058" y="82190"/>
                    <a:pt x="26148" y="82282"/>
                    <a:pt x="26238" y="82282"/>
                  </a:cubicBezTo>
                  <a:cubicBezTo>
                    <a:pt x="26277" y="82282"/>
                    <a:pt x="26317" y="82264"/>
                    <a:pt x="26344" y="82222"/>
                  </a:cubicBezTo>
                  <a:cubicBezTo>
                    <a:pt x="26748" y="82684"/>
                    <a:pt x="27129" y="83097"/>
                    <a:pt x="27484" y="83475"/>
                  </a:cubicBezTo>
                  <a:cubicBezTo>
                    <a:pt x="27369" y="83819"/>
                    <a:pt x="27242" y="84156"/>
                    <a:pt x="27138" y="84506"/>
                  </a:cubicBezTo>
                  <a:cubicBezTo>
                    <a:pt x="27129" y="84536"/>
                    <a:pt x="27153" y="84555"/>
                    <a:pt x="27178" y="84555"/>
                  </a:cubicBezTo>
                  <a:cubicBezTo>
                    <a:pt x="27193" y="84555"/>
                    <a:pt x="27209" y="84547"/>
                    <a:pt x="27216" y="84529"/>
                  </a:cubicBezTo>
                  <a:cubicBezTo>
                    <a:pt x="27325" y="84206"/>
                    <a:pt x="27455" y="83891"/>
                    <a:pt x="27577" y="83570"/>
                  </a:cubicBezTo>
                  <a:cubicBezTo>
                    <a:pt x="27640" y="83640"/>
                    <a:pt x="27709" y="83715"/>
                    <a:pt x="27770" y="83781"/>
                  </a:cubicBezTo>
                  <a:cubicBezTo>
                    <a:pt x="27900" y="83917"/>
                    <a:pt x="28073" y="84099"/>
                    <a:pt x="28275" y="84295"/>
                  </a:cubicBezTo>
                  <a:cubicBezTo>
                    <a:pt x="28235" y="84408"/>
                    <a:pt x="28191" y="84512"/>
                    <a:pt x="28151" y="84601"/>
                  </a:cubicBezTo>
                  <a:cubicBezTo>
                    <a:pt x="28104" y="84704"/>
                    <a:pt x="28194" y="84831"/>
                    <a:pt x="28290" y="84831"/>
                  </a:cubicBezTo>
                  <a:cubicBezTo>
                    <a:pt x="28323" y="84831"/>
                    <a:pt x="28356" y="84816"/>
                    <a:pt x="28385" y="84780"/>
                  </a:cubicBezTo>
                  <a:cubicBezTo>
                    <a:pt x="28443" y="84708"/>
                    <a:pt x="28497" y="84633"/>
                    <a:pt x="28555" y="84561"/>
                  </a:cubicBezTo>
                  <a:cubicBezTo>
                    <a:pt x="29148" y="85095"/>
                    <a:pt x="29899" y="85641"/>
                    <a:pt x="30565" y="85641"/>
                  </a:cubicBezTo>
                  <a:cubicBezTo>
                    <a:pt x="30752" y="85641"/>
                    <a:pt x="30933" y="85598"/>
                    <a:pt x="31102" y="85499"/>
                  </a:cubicBezTo>
                  <a:cubicBezTo>
                    <a:pt x="32340" y="84771"/>
                    <a:pt x="31806" y="82710"/>
                    <a:pt x="31136" y="81838"/>
                  </a:cubicBezTo>
                  <a:cubicBezTo>
                    <a:pt x="27787" y="77485"/>
                    <a:pt x="33532" y="78022"/>
                    <a:pt x="34858" y="75559"/>
                  </a:cubicBezTo>
                  <a:cubicBezTo>
                    <a:pt x="35008" y="75279"/>
                    <a:pt x="35086" y="74681"/>
                    <a:pt x="35143" y="74378"/>
                  </a:cubicBezTo>
                  <a:cubicBezTo>
                    <a:pt x="35273" y="73714"/>
                    <a:pt x="35805" y="73429"/>
                    <a:pt x="36394" y="73429"/>
                  </a:cubicBezTo>
                  <a:cubicBezTo>
                    <a:pt x="36911" y="73429"/>
                    <a:pt x="37472" y="73648"/>
                    <a:pt x="37843" y="74020"/>
                  </a:cubicBezTo>
                  <a:cubicBezTo>
                    <a:pt x="37811" y="74081"/>
                    <a:pt x="37779" y="74139"/>
                    <a:pt x="37747" y="74196"/>
                  </a:cubicBezTo>
                  <a:cubicBezTo>
                    <a:pt x="37680" y="74325"/>
                    <a:pt x="37780" y="74432"/>
                    <a:pt x="37889" y="74432"/>
                  </a:cubicBezTo>
                  <a:cubicBezTo>
                    <a:pt x="37938" y="74432"/>
                    <a:pt x="37990" y="74410"/>
                    <a:pt x="38027" y="74358"/>
                  </a:cubicBezTo>
                  <a:lnTo>
                    <a:pt x="38065" y="74306"/>
                  </a:lnTo>
                  <a:cubicBezTo>
                    <a:pt x="38186" y="74499"/>
                    <a:pt x="38256" y="74719"/>
                    <a:pt x="38264" y="74947"/>
                  </a:cubicBezTo>
                  <a:cubicBezTo>
                    <a:pt x="38273" y="75256"/>
                    <a:pt x="38334" y="75796"/>
                    <a:pt x="38648" y="75980"/>
                  </a:cubicBezTo>
                  <a:cubicBezTo>
                    <a:pt x="38859" y="76102"/>
                    <a:pt x="39254" y="76494"/>
                    <a:pt x="39676" y="76896"/>
                  </a:cubicBezTo>
                  <a:cubicBezTo>
                    <a:pt x="39503" y="77257"/>
                    <a:pt x="39318" y="77606"/>
                    <a:pt x="39159" y="77973"/>
                  </a:cubicBezTo>
                  <a:cubicBezTo>
                    <a:pt x="39106" y="78093"/>
                    <a:pt x="39205" y="78236"/>
                    <a:pt x="39314" y="78236"/>
                  </a:cubicBezTo>
                  <a:cubicBezTo>
                    <a:pt x="39352" y="78236"/>
                    <a:pt x="39391" y="78219"/>
                    <a:pt x="39425" y="78177"/>
                  </a:cubicBezTo>
                  <a:cubicBezTo>
                    <a:pt x="39664" y="77895"/>
                    <a:pt x="39892" y="77606"/>
                    <a:pt x="40126" y="77320"/>
                  </a:cubicBezTo>
                  <a:cubicBezTo>
                    <a:pt x="40513" y="77672"/>
                    <a:pt x="40871" y="77955"/>
                    <a:pt x="41065" y="77955"/>
                  </a:cubicBezTo>
                  <a:cubicBezTo>
                    <a:pt x="42855" y="77961"/>
                    <a:pt x="42658" y="78619"/>
                    <a:pt x="42927" y="80349"/>
                  </a:cubicBezTo>
                  <a:cubicBezTo>
                    <a:pt x="43213" y="82190"/>
                    <a:pt x="43689" y="84506"/>
                    <a:pt x="43288" y="86377"/>
                  </a:cubicBezTo>
                  <a:cubicBezTo>
                    <a:pt x="43285" y="86391"/>
                    <a:pt x="43293" y="86400"/>
                    <a:pt x="43293" y="86411"/>
                  </a:cubicBezTo>
                  <a:cubicBezTo>
                    <a:pt x="42888" y="86760"/>
                    <a:pt x="42590" y="87066"/>
                    <a:pt x="42448" y="87066"/>
                  </a:cubicBezTo>
                  <a:cubicBezTo>
                    <a:pt x="42330" y="87066"/>
                    <a:pt x="42319" y="86856"/>
                    <a:pt x="42442" y="86287"/>
                  </a:cubicBezTo>
                  <a:cubicBezTo>
                    <a:pt x="42461" y="86200"/>
                    <a:pt x="42402" y="86099"/>
                    <a:pt x="42305" y="86099"/>
                  </a:cubicBezTo>
                  <a:cubicBezTo>
                    <a:pt x="42303" y="86099"/>
                    <a:pt x="42300" y="86099"/>
                    <a:pt x="42297" y="86099"/>
                  </a:cubicBezTo>
                  <a:cubicBezTo>
                    <a:pt x="42276" y="86100"/>
                    <a:pt x="42255" y="86101"/>
                    <a:pt x="42234" y="86101"/>
                  </a:cubicBezTo>
                  <a:cubicBezTo>
                    <a:pt x="41971" y="86101"/>
                    <a:pt x="41804" y="86034"/>
                    <a:pt x="41691" y="85975"/>
                  </a:cubicBezTo>
                  <a:cubicBezTo>
                    <a:pt x="41763" y="85715"/>
                    <a:pt x="41835" y="85453"/>
                    <a:pt x="41908" y="85193"/>
                  </a:cubicBezTo>
                  <a:cubicBezTo>
                    <a:pt x="41948" y="85119"/>
                    <a:pt x="41885" y="85052"/>
                    <a:pt x="41821" y="85052"/>
                  </a:cubicBezTo>
                  <a:cubicBezTo>
                    <a:pt x="41793" y="85052"/>
                    <a:pt x="41764" y="85066"/>
                    <a:pt x="41743" y="85098"/>
                  </a:cubicBezTo>
                  <a:cubicBezTo>
                    <a:pt x="41469" y="85510"/>
                    <a:pt x="41192" y="85923"/>
                    <a:pt x="40917" y="86333"/>
                  </a:cubicBezTo>
                  <a:cubicBezTo>
                    <a:pt x="40851" y="86436"/>
                    <a:pt x="40945" y="86544"/>
                    <a:pt x="41047" y="86544"/>
                  </a:cubicBezTo>
                  <a:cubicBezTo>
                    <a:pt x="41057" y="86544"/>
                    <a:pt x="41067" y="86543"/>
                    <a:pt x="41076" y="86541"/>
                  </a:cubicBezTo>
                  <a:cubicBezTo>
                    <a:pt x="42043" y="86657"/>
                    <a:pt x="42240" y="87069"/>
                    <a:pt x="41671" y="87780"/>
                  </a:cubicBezTo>
                  <a:cubicBezTo>
                    <a:pt x="41625" y="87900"/>
                    <a:pt x="41727" y="87975"/>
                    <a:pt x="41829" y="87975"/>
                  </a:cubicBezTo>
                  <a:cubicBezTo>
                    <a:pt x="41868" y="87975"/>
                    <a:pt x="41908" y="87964"/>
                    <a:pt x="41939" y="87938"/>
                  </a:cubicBezTo>
                  <a:cubicBezTo>
                    <a:pt x="42456" y="87518"/>
                    <a:pt x="42732" y="87406"/>
                    <a:pt x="42899" y="87406"/>
                  </a:cubicBezTo>
                  <a:cubicBezTo>
                    <a:pt x="42998" y="87406"/>
                    <a:pt x="43058" y="87445"/>
                    <a:pt x="43109" y="87482"/>
                  </a:cubicBezTo>
                  <a:cubicBezTo>
                    <a:pt x="42843" y="87881"/>
                    <a:pt x="42566" y="88276"/>
                    <a:pt x="42312" y="88683"/>
                  </a:cubicBezTo>
                  <a:cubicBezTo>
                    <a:pt x="42231" y="88812"/>
                    <a:pt x="42347" y="88932"/>
                    <a:pt x="42463" y="88932"/>
                  </a:cubicBezTo>
                  <a:cubicBezTo>
                    <a:pt x="42514" y="88932"/>
                    <a:pt x="42565" y="88909"/>
                    <a:pt x="42600" y="88854"/>
                  </a:cubicBezTo>
                  <a:cubicBezTo>
                    <a:pt x="43265" y="87826"/>
                    <a:pt x="43305" y="87866"/>
                    <a:pt x="43435" y="87427"/>
                  </a:cubicBezTo>
                  <a:cubicBezTo>
                    <a:pt x="43573" y="87289"/>
                    <a:pt x="43781" y="87018"/>
                    <a:pt x="44136" y="86492"/>
                  </a:cubicBezTo>
                  <a:cubicBezTo>
                    <a:pt x="44616" y="85780"/>
                    <a:pt x="44843" y="85500"/>
                    <a:pt x="44902" y="85500"/>
                  </a:cubicBezTo>
                  <a:cubicBezTo>
                    <a:pt x="45106" y="85500"/>
                    <a:pt x="43328" y="88828"/>
                    <a:pt x="43097" y="89316"/>
                  </a:cubicBezTo>
                  <a:cubicBezTo>
                    <a:pt x="43020" y="89447"/>
                    <a:pt x="43132" y="89568"/>
                    <a:pt x="43247" y="89568"/>
                  </a:cubicBezTo>
                  <a:cubicBezTo>
                    <a:pt x="43298" y="89568"/>
                    <a:pt x="43351" y="89543"/>
                    <a:pt x="43386" y="89483"/>
                  </a:cubicBezTo>
                  <a:cubicBezTo>
                    <a:pt x="44061" y="88526"/>
                    <a:pt x="44749" y="87584"/>
                    <a:pt x="45458" y="86655"/>
                  </a:cubicBezTo>
                  <a:lnTo>
                    <a:pt x="45458" y="86655"/>
                  </a:lnTo>
                  <a:cubicBezTo>
                    <a:pt x="44885" y="87425"/>
                    <a:pt x="44410" y="89190"/>
                    <a:pt x="43882" y="90098"/>
                  </a:cubicBezTo>
                  <a:cubicBezTo>
                    <a:pt x="43802" y="90236"/>
                    <a:pt x="43913" y="90349"/>
                    <a:pt x="44032" y="90349"/>
                  </a:cubicBezTo>
                  <a:cubicBezTo>
                    <a:pt x="44085" y="90349"/>
                    <a:pt x="44140" y="90326"/>
                    <a:pt x="44180" y="90274"/>
                  </a:cubicBezTo>
                  <a:cubicBezTo>
                    <a:pt x="45392" y="88670"/>
                    <a:pt x="45891" y="88107"/>
                    <a:pt x="46005" y="88107"/>
                  </a:cubicBezTo>
                  <a:cubicBezTo>
                    <a:pt x="46203" y="88107"/>
                    <a:pt x="45225" y="89828"/>
                    <a:pt x="44821" y="90727"/>
                  </a:cubicBezTo>
                  <a:cubicBezTo>
                    <a:pt x="44763" y="90861"/>
                    <a:pt x="44862" y="90997"/>
                    <a:pt x="44979" y="90997"/>
                  </a:cubicBezTo>
                  <a:cubicBezTo>
                    <a:pt x="45019" y="90997"/>
                    <a:pt x="45062" y="90981"/>
                    <a:pt x="45101" y="90944"/>
                  </a:cubicBezTo>
                  <a:cubicBezTo>
                    <a:pt x="45727" y="90375"/>
                    <a:pt x="46319" y="89769"/>
                    <a:pt x="46876" y="89134"/>
                  </a:cubicBezTo>
                  <a:lnTo>
                    <a:pt x="46876" y="89134"/>
                  </a:lnTo>
                  <a:cubicBezTo>
                    <a:pt x="46674" y="90190"/>
                    <a:pt x="46296" y="91207"/>
                    <a:pt x="45762" y="92139"/>
                  </a:cubicBezTo>
                  <a:cubicBezTo>
                    <a:pt x="45680" y="92284"/>
                    <a:pt x="45801" y="92414"/>
                    <a:pt x="45925" y="92414"/>
                  </a:cubicBezTo>
                  <a:cubicBezTo>
                    <a:pt x="45981" y="92414"/>
                    <a:pt x="46038" y="92388"/>
                    <a:pt x="46076" y="92324"/>
                  </a:cubicBezTo>
                  <a:cubicBezTo>
                    <a:pt x="47117" y="90894"/>
                    <a:pt x="47551" y="90400"/>
                    <a:pt x="47651" y="90400"/>
                  </a:cubicBezTo>
                  <a:cubicBezTo>
                    <a:pt x="47831" y="90400"/>
                    <a:pt x="46932" y="91997"/>
                    <a:pt x="46550" y="92613"/>
                  </a:cubicBezTo>
                  <a:cubicBezTo>
                    <a:pt x="46465" y="92747"/>
                    <a:pt x="46586" y="92886"/>
                    <a:pt x="46715" y="92886"/>
                  </a:cubicBezTo>
                  <a:cubicBezTo>
                    <a:pt x="46758" y="92886"/>
                    <a:pt x="46801" y="92871"/>
                    <a:pt x="46839" y="92835"/>
                  </a:cubicBezTo>
                  <a:cubicBezTo>
                    <a:pt x="47401" y="92275"/>
                    <a:pt x="48790" y="90873"/>
                    <a:pt x="48961" y="90873"/>
                  </a:cubicBezTo>
                  <a:cubicBezTo>
                    <a:pt x="49068" y="90873"/>
                    <a:pt x="48701" y="91417"/>
                    <a:pt x="47367" y="93048"/>
                  </a:cubicBezTo>
                  <a:cubicBezTo>
                    <a:pt x="47257" y="93187"/>
                    <a:pt x="47368" y="93364"/>
                    <a:pt x="47500" y="93364"/>
                  </a:cubicBezTo>
                  <a:cubicBezTo>
                    <a:pt x="47541" y="93364"/>
                    <a:pt x="47585" y="93347"/>
                    <a:pt x="47624" y="93305"/>
                  </a:cubicBezTo>
                  <a:cubicBezTo>
                    <a:pt x="48458" y="92442"/>
                    <a:pt x="48947" y="92034"/>
                    <a:pt x="49124" y="92034"/>
                  </a:cubicBezTo>
                  <a:cubicBezTo>
                    <a:pt x="49356" y="92034"/>
                    <a:pt x="49052" y="92734"/>
                    <a:pt x="48282" y="94027"/>
                  </a:cubicBezTo>
                  <a:cubicBezTo>
                    <a:pt x="48195" y="94175"/>
                    <a:pt x="48314" y="94296"/>
                    <a:pt x="48444" y="94296"/>
                  </a:cubicBezTo>
                  <a:cubicBezTo>
                    <a:pt x="48487" y="94296"/>
                    <a:pt x="48532" y="94283"/>
                    <a:pt x="48571" y="94252"/>
                  </a:cubicBezTo>
                  <a:cubicBezTo>
                    <a:pt x="49526" y="93511"/>
                    <a:pt x="49983" y="93213"/>
                    <a:pt x="50130" y="93213"/>
                  </a:cubicBezTo>
                  <a:cubicBezTo>
                    <a:pt x="50384" y="93213"/>
                    <a:pt x="49709" y="94105"/>
                    <a:pt x="49070" y="95133"/>
                  </a:cubicBezTo>
                  <a:cubicBezTo>
                    <a:pt x="48988" y="95262"/>
                    <a:pt x="49111" y="95409"/>
                    <a:pt x="49236" y="95409"/>
                  </a:cubicBezTo>
                  <a:cubicBezTo>
                    <a:pt x="49278" y="95409"/>
                    <a:pt x="49321" y="95392"/>
                    <a:pt x="49356" y="95352"/>
                  </a:cubicBezTo>
                  <a:cubicBezTo>
                    <a:pt x="49896" y="94574"/>
                    <a:pt x="50228" y="94184"/>
                    <a:pt x="50354" y="94184"/>
                  </a:cubicBezTo>
                  <a:cubicBezTo>
                    <a:pt x="50492" y="94184"/>
                    <a:pt x="50379" y="94657"/>
                    <a:pt x="50014" y="95603"/>
                  </a:cubicBezTo>
                  <a:cubicBezTo>
                    <a:pt x="49941" y="95746"/>
                    <a:pt x="50050" y="95875"/>
                    <a:pt x="50175" y="95875"/>
                  </a:cubicBezTo>
                  <a:cubicBezTo>
                    <a:pt x="50218" y="95875"/>
                    <a:pt x="50263" y="95860"/>
                    <a:pt x="50303" y="95826"/>
                  </a:cubicBezTo>
                  <a:cubicBezTo>
                    <a:pt x="51031" y="95235"/>
                    <a:pt x="51505" y="94939"/>
                    <a:pt x="51728" y="94939"/>
                  </a:cubicBezTo>
                  <a:cubicBezTo>
                    <a:pt x="51967" y="94939"/>
                    <a:pt x="51914" y="95281"/>
                    <a:pt x="51570" y="95964"/>
                  </a:cubicBezTo>
                  <a:cubicBezTo>
                    <a:pt x="51531" y="96091"/>
                    <a:pt x="51643" y="96195"/>
                    <a:pt x="51756" y="96195"/>
                  </a:cubicBezTo>
                  <a:cubicBezTo>
                    <a:pt x="51800" y="96195"/>
                    <a:pt x="51844" y="96180"/>
                    <a:pt x="51879" y="96143"/>
                  </a:cubicBezTo>
                  <a:cubicBezTo>
                    <a:pt x="52408" y="95574"/>
                    <a:pt x="52755" y="95290"/>
                    <a:pt x="52922" y="95290"/>
                  </a:cubicBezTo>
                  <a:cubicBezTo>
                    <a:pt x="53101" y="95290"/>
                    <a:pt x="53070" y="95619"/>
                    <a:pt x="52829" y="96279"/>
                  </a:cubicBezTo>
                  <a:cubicBezTo>
                    <a:pt x="52806" y="96402"/>
                    <a:pt x="52909" y="96518"/>
                    <a:pt x="53017" y="96518"/>
                  </a:cubicBezTo>
                  <a:cubicBezTo>
                    <a:pt x="53059" y="96518"/>
                    <a:pt x="53101" y="96501"/>
                    <a:pt x="53138" y="96461"/>
                  </a:cubicBezTo>
                  <a:cubicBezTo>
                    <a:pt x="53402" y="95934"/>
                    <a:pt x="53614" y="95671"/>
                    <a:pt x="53774" y="95671"/>
                  </a:cubicBezTo>
                  <a:cubicBezTo>
                    <a:pt x="53920" y="95671"/>
                    <a:pt x="54023" y="95890"/>
                    <a:pt x="54082" y="96328"/>
                  </a:cubicBezTo>
                  <a:cubicBezTo>
                    <a:pt x="54071" y="96438"/>
                    <a:pt x="54176" y="96512"/>
                    <a:pt x="54276" y="96512"/>
                  </a:cubicBezTo>
                  <a:cubicBezTo>
                    <a:pt x="54306" y="96512"/>
                    <a:pt x="54336" y="96505"/>
                    <a:pt x="54362" y="96490"/>
                  </a:cubicBezTo>
                  <a:cubicBezTo>
                    <a:pt x="54671" y="96168"/>
                    <a:pt x="54897" y="96008"/>
                    <a:pt x="55041" y="96008"/>
                  </a:cubicBezTo>
                  <a:cubicBezTo>
                    <a:pt x="55219" y="96008"/>
                    <a:pt x="55270" y="96256"/>
                    <a:pt x="55194" y="96752"/>
                  </a:cubicBezTo>
                  <a:cubicBezTo>
                    <a:pt x="55159" y="96890"/>
                    <a:pt x="55258" y="96978"/>
                    <a:pt x="55369" y="96978"/>
                  </a:cubicBezTo>
                  <a:cubicBezTo>
                    <a:pt x="55414" y="96978"/>
                    <a:pt x="55462" y="96963"/>
                    <a:pt x="55503" y="96931"/>
                  </a:cubicBezTo>
                  <a:cubicBezTo>
                    <a:pt x="56061" y="96419"/>
                    <a:pt x="56445" y="96163"/>
                    <a:pt x="56656" y="96163"/>
                  </a:cubicBezTo>
                  <a:cubicBezTo>
                    <a:pt x="56870" y="96163"/>
                    <a:pt x="56905" y="96428"/>
                    <a:pt x="56761" y="96957"/>
                  </a:cubicBezTo>
                  <a:cubicBezTo>
                    <a:pt x="56750" y="97065"/>
                    <a:pt x="56852" y="97143"/>
                    <a:pt x="56952" y="97143"/>
                  </a:cubicBezTo>
                  <a:cubicBezTo>
                    <a:pt x="56983" y="97143"/>
                    <a:pt x="57014" y="97136"/>
                    <a:pt x="57041" y="97119"/>
                  </a:cubicBezTo>
                  <a:cubicBezTo>
                    <a:pt x="57508" y="96832"/>
                    <a:pt x="57739" y="96673"/>
                    <a:pt x="57792" y="96673"/>
                  </a:cubicBezTo>
                  <a:cubicBezTo>
                    <a:pt x="57859" y="96673"/>
                    <a:pt x="57640" y="96928"/>
                    <a:pt x="57258" y="97494"/>
                  </a:cubicBezTo>
                  <a:cubicBezTo>
                    <a:pt x="57167" y="97626"/>
                    <a:pt x="57298" y="97776"/>
                    <a:pt x="57428" y="97776"/>
                  </a:cubicBezTo>
                  <a:cubicBezTo>
                    <a:pt x="57471" y="97776"/>
                    <a:pt x="57515" y="97759"/>
                    <a:pt x="57549" y="97720"/>
                  </a:cubicBezTo>
                  <a:cubicBezTo>
                    <a:pt x="57876" y="97348"/>
                    <a:pt x="58421" y="96504"/>
                    <a:pt x="58635" y="96504"/>
                  </a:cubicBezTo>
                  <a:cubicBezTo>
                    <a:pt x="58737" y="96504"/>
                    <a:pt x="58763" y="96696"/>
                    <a:pt x="58655" y="97223"/>
                  </a:cubicBezTo>
                  <a:cubicBezTo>
                    <a:pt x="58633" y="97332"/>
                    <a:pt x="58713" y="97465"/>
                    <a:pt x="58828" y="97465"/>
                  </a:cubicBezTo>
                  <a:cubicBezTo>
                    <a:pt x="58846" y="97465"/>
                    <a:pt x="58866" y="97462"/>
                    <a:pt x="58886" y="97454"/>
                  </a:cubicBezTo>
                  <a:cubicBezTo>
                    <a:pt x="59343" y="97276"/>
                    <a:pt x="59839" y="96976"/>
                    <a:pt x="60093" y="96976"/>
                  </a:cubicBezTo>
                  <a:cubicBezTo>
                    <a:pt x="60332" y="96976"/>
                    <a:pt x="60357" y="97242"/>
                    <a:pt x="59931" y="98124"/>
                  </a:cubicBezTo>
                  <a:cubicBezTo>
                    <a:pt x="59867" y="98259"/>
                    <a:pt x="59978" y="98412"/>
                    <a:pt x="60102" y="98412"/>
                  </a:cubicBezTo>
                  <a:cubicBezTo>
                    <a:pt x="60144" y="98412"/>
                    <a:pt x="60187" y="98395"/>
                    <a:pt x="60226" y="98352"/>
                  </a:cubicBezTo>
                  <a:cubicBezTo>
                    <a:pt x="60562" y="97982"/>
                    <a:pt x="61209" y="96902"/>
                    <a:pt x="61404" y="96902"/>
                  </a:cubicBezTo>
                  <a:cubicBezTo>
                    <a:pt x="61490" y="96902"/>
                    <a:pt x="61487" y="97114"/>
                    <a:pt x="61329" y="97697"/>
                  </a:cubicBezTo>
                  <a:cubicBezTo>
                    <a:pt x="61289" y="97837"/>
                    <a:pt x="61396" y="97927"/>
                    <a:pt x="61512" y="97927"/>
                  </a:cubicBezTo>
                  <a:cubicBezTo>
                    <a:pt x="61558" y="97927"/>
                    <a:pt x="61606" y="97913"/>
                    <a:pt x="61646" y="97881"/>
                  </a:cubicBezTo>
                  <a:cubicBezTo>
                    <a:pt x="62251" y="97396"/>
                    <a:pt x="62857" y="96844"/>
                    <a:pt x="63162" y="96844"/>
                  </a:cubicBezTo>
                  <a:cubicBezTo>
                    <a:pt x="63389" y="96844"/>
                    <a:pt x="63450" y="97149"/>
                    <a:pt x="63219" y="98011"/>
                  </a:cubicBezTo>
                  <a:cubicBezTo>
                    <a:pt x="63186" y="98134"/>
                    <a:pt x="63302" y="98257"/>
                    <a:pt x="63415" y="98257"/>
                  </a:cubicBezTo>
                  <a:cubicBezTo>
                    <a:pt x="63458" y="98257"/>
                    <a:pt x="63501" y="98239"/>
                    <a:pt x="63534" y="98196"/>
                  </a:cubicBezTo>
                  <a:cubicBezTo>
                    <a:pt x="63549" y="98177"/>
                    <a:pt x="64616" y="96649"/>
                    <a:pt x="64793" y="96649"/>
                  </a:cubicBezTo>
                  <a:cubicBezTo>
                    <a:pt x="64860" y="96649"/>
                    <a:pt x="64798" y="96873"/>
                    <a:pt x="64496" y="97492"/>
                  </a:cubicBezTo>
                  <a:cubicBezTo>
                    <a:pt x="64418" y="97636"/>
                    <a:pt x="64536" y="97778"/>
                    <a:pt x="64667" y="97778"/>
                  </a:cubicBezTo>
                  <a:cubicBezTo>
                    <a:pt x="64711" y="97778"/>
                    <a:pt x="64756" y="97762"/>
                    <a:pt x="64796" y="97725"/>
                  </a:cubicBezTo>
                  <a:cubicBezTo>
                    <a:pt x="65078" y="97483"/>
                    <a:pt x="65798" y="96507"/>
                    <a:pt x="65984" y="96507"/>
                  </a:cubicBezTo>
                  <a:cubicBezTo>
                    <a:pt x="66057" y="96507"/>
                    <a:pt x="66047" y="96658"/>
                    <a:pt x="65896" y="97064"/>
                  </a:cubicBezTo>
                  <a:cubicBezTo>
                    <a:pt x="65850" y="97190"/>
                    <a:pt x="65967" y="97303"/>
                    <a:pt x="66085" y="97303"/>
                  </a:cubicBezTo>
                  <a:cubicBezTo>
                    <a:pt x="66116" y="97303"/>
                    <a:pt x="66148" y="97295"/>
                    <a:pt x="66176" y="97278"/>
                  </a:cubicBezTo>
                  <a:cubicBezTo>
                    <a:pt x="66511" y="97072"/>
                    <a:pt x="67379" y="96294"/>
                    <a:pt x="67730" y="96294"/>
                  </a:cubicBezTo>
                  <a:cubicBezTo>
                    <a:pt x="67890" y="96294"/>
                    <a:pt x="67942" y="96456"/>
                    <a:pt x="67787" y="96908"/>
                  </a:cubicBezTo>
                  <a:cubicBezTo>
                    <a:pt x="67748" y="97025"/>
                    <a:pt x="67861" y="97151"/>
                    <a:pt x="67976" y="97151"/>
                  </a:cubicBezTo>
                  <a:cubicBezTo>
                    <a:pt x="68006" y="97151"/>
                    <a:pt x="68036" y="97142"/>
                    <a:pt x="68064" y="97122"/>
                  </a:cubicBezTo>
                  <a:lnTo>
                    <a:pt x="68529" y="96784"/>
                  </a:lnTo>
                  <a:cubicBezTo>
                    <a:pt x="68633" y="96706"/>
                    <a:pt x="68647" y="96588"/>
                    <a:pt x="68566" y="96487"/>
                  </a:cubicBezTo>
                  <a:cubicBezTo>
                    <a:pt x="68520" y="96426"/>
                    <a:pt x="68468" y="96371"/>
                    <a:pt x="68413" y="96317"/>
                  </a:cubicBezTo>
                  <a:cubicBezTo>
                    <a:pt x="68508" y="96192"/>
                    <a:pt x="68534" y="96008"/>
                    <a:pt x="68468" y="95748"/>
                  </a:cubicBezTo>
                  <a:cubicBezTo>
                    <a:pt x="68486" y="95634"/>
                    <a:pt x="68399" y="95505"/>
                    <a:pt x="68287" y="95505"/>
                  </a:cubicBezTo>
                  <a:cubicBezTo>
                    <a:pt x="68256" y="95505"/>
                    <a:pt x="68224" y="95515"/>
                    <a:pt x="68191" y="95537"/>
                  </a:cubicBezTo>
                  <a:cubicBezTo>
                    <a:pt x="67897" y="95735"/>
                    <a:pt x="67058" y="96533"/>
                    <a:pt x="66743" y="96533"/>
                  </a:cubicBezTo>
                  <a:cubicBezTo>
                    <a:pt x="66599" y="96533"/>
                    <a:pt x="66565" y="96368"/>
                    <a:pt x="66739" y="95907"/>
                  </a:cubicBezTo>
                  <a:cubicBezTo>
                    <a:pt x="66791" y="95772"/>
                    <a:pt x="66670" y="95670"/>
                    <a:pt x="66550" y="95670"/>
                  </a:cubicBezTo>
                  <a:cubicBezTo>
                    <a:pt x="66502" y="95670"/>
                    <a:pt x="66455" y="95686"/>
                    <a:pt x="66418" y="95722"/>
                  </a:cubicBezTo>
                  <a:cubicBezTo>
                    <a:pt x="65945" y="96184"/>
                    <a:pt x="65463" y="96833"/>
                    <a:pt x="65348" y="96833"/>
                  </a:cubicBezTo>
                  <a:cubicBezTo>
                    <a:pt x="65279" y="96833"/>
                    <a:pt x="65341" y="96600"/>
                    <a:pt x="65616" y="95953"/>
                  </a:cubicBezTo>
                  <a:cubicBezTo>
                    <a:pt x="65678" y="95809"/>
                    <a:pt x="65576" y="95665"/>
                    <a:pt x="65449" y="95665"/>
                  </a:cubicBezTo>
                  <a:cubicBezTo>
                    <a:pt x="65405" y="95665"/>
                    <a:pt x="65359" y="95682"/>
                    <a:pt x="65315" y="95722"/>
                  </a:cubicBezTo>
                  <a:cubicBezTo>
                    <a:pt x="64635" y="96344"/>
                    <a:pt x="64219" y="96925"/>
                    <a:pt x="64052" y="96925"/>
                  </a:cubicBezTo>
                  <a:cubicBezTo>
                    <a:pt x="63936" y="96925"/>
                    <a:pt x="63940" y="96646"/>
                    <a:pt x="64060" y="95907"/>
                  </a:cubicBezTo>
                  <a:cubicBezTo>
                    <a:pt x="64080" y="95768"/>
                    <a:pt x="63988" y="95672"/>
                    <a:pt x="63877" y="95672"/>
                  </a:cubicBezTo>
                  <a:cubicBezTo>
                    <a:pt x="63833" y="95672"/>
                    <a:pt x="63786" y="95687"/>
                    <a:pt x="63742" y="95722"/>
                  </a:cubicBezTo>
                  <a:cubicBezTo>
                    <a:pt x="63282" y="96090"/>
                    <a:pt x="62532" y="96911"/>
                    <a:pt x="62213" y="96911"/>
                  </a:cubicBezTo>
                  <a:cubicBezTo>
                    <a:pt x="62048" y="96911"/>
                    <a:pt x="61999" y="96689"/>
                    <a:pt x="62169" y="96065"/>
                  </a:cubicBezTo>
                  <a:cubicBezTo>
                    <a:pt x="62202" y="95940"/>
                    <a:pt x="62088" y="95820"/>
                    <a:pt x="61974" y="95820"/>
                  </a:cubicBezTo>
                  <a:cubicBezTo>
                    <a:pt x="61930" y="95820"/>
                    <a:pt x="61886" y="95838"/>
                    <a:pt x="61851" y="95881"/>
                  </a:cubicBezTo>
                  <a:cubicBezTo>
                    <a:pt x="61263" y="96604"/>
                    <a:pt x="60916" y="97161"/>
                    <a:pt x="60856" y="97161"/>
                  </a:cubicBezTo>
                  <a:cubicBezTo>
                    <a:pt x="60811" y="97161"/>
                    <a:pt x="60926" y="96849"/>
                    <a:pt x="61222" y="96062"/>
                  </a:cubicBezTo>
                  <a:cubicBezTo>
                    <a:pt x="61275" y="95922"/>
                    <a:pt x="61158" y="95838"/>
                    <a:pt x="61041" y="95838"/>
                  </a:cubicBezTo>
                  <a:cubicBezTo>
                    <a:pt x="60993" y="95838"/>
                    <a:pt x="60946" y="95852"/>
                    <a:pt x="60910" y="95881"/>
                  </a:cubicBezTo>
                  <a:cubicBezTo>
                    <a:pt x="60148" y="96452"/>
                    <a:pt x="59636" y="96738"/>
                    <a:pt x="59375" y="96738"/>
                  </a:cubicBezTo>
                  <a:cubicBezTo>
                    <a:pt x="59118" y="96738"/>
                    <a:pt x="59103" y="96461"/>
                    <a:pt x="59331" y="95907"/>
                  </a:cubicBezTo>
                  <a:cubicBezTo>
                    <a:pt x="59364" y="95771"/>
                    <a:pt x="59261" y="95674"/>
                    <a:pt x="59150" y="95674"/>
                  </a:cubicBezTo>
                  <a:cubicBezTo>
                    <a:pt x="59105" y="95674"/>
                    <a:pt x="59059" y="95690"/>
                    <a:pt x="59019" y="95725"/>
                  </a:cubicBezTo>
                  <a:cubicBezTo>
                    <a:pt x="58551" y="96130"/>
                    <a:pt x="58150" y="96808"/>
                    <a:pt x="58148" y="96808"/>
                  </a:cubicBezTo>
                  <a:cubicBezTo>
                    <a:pt x="58147" y="96808"/>
                    <a:pt x="58257" y="96621"/>
                    <a:pt x="58525" y="96109"/>
                  </a:cubicBezTo>
                  <a:cubicBezTo>
                    <a:pt x="58588" y="95988"/>
                    <a:pt x="58489" y="95821"/>
                    <a:pt x="58363" y="95821"/>
                  </a:cubicBezTo>
                  <a:cubicBezTo>
                    <a:pt x="58333" y="95821"/>
                    <a:pt x="58300" y="95831"/>
                    <a:pt x="58268" y="95855"/>
                  </a:cubicBezTo>
                  <a:cubicBezTo>
                    <a:pt x="57911" y="96114"/>
                    <a:pt x="57642" y="96331"/>
                    <a:pt x="57453" y="96331"/>
                  </a:cubicBezTo>
                  <a:cubicBezTo>
                    <a:pt x="57285" y="96331"/>
                    <a:pt x="57180" y="96161"/>
                    <a:pt x="57131" y="95699"/>
                  </a:cubicBezTo>
                  <a:cubicBezTo>
                    <a:pt x="57120" y="95600"/>
                    <a:pt x="57038" y="95512"/>
                    <a:pt x="56944" y="95512"/>
                  </a:cubicBezTo>
                  <a:cubicBezTo>
                    <a:pt x="56915" y="95512"/>
                    <a:pt x="56884" y="95521"/>
                    <a:pt x="56855" y="95539"/>
                  </a:cubicBezTo>
                  <a:lnTo>
                    <a:pt x="56855" y="95539"/>
                  </a:lnTo>
                  <a:cubicBezTo>
                    <a:pt x="56856" y="95539"/>
                    <a:pt x="56856" y="95538"/>
                    <a:pt x="56857" y="95538"/>
                  </a:cubicBezTo>
                  <a:lnTo>
                    <a:pt x="56857" y="95538"/>
                  </a:lnTo>
                  <a:cubicBezTo>
                    <a:pt x="56869" y="95538"/>
                    <a:pt x="56287" y="96052"/>
                    <a:pt x="55993" y="96052"/>
                  </a:cubicBezTo>
                  <a:cubicBezTo>
                    <a:pt x="55852" y="96052"/>
                    <a:pt x="55778" y="95936"/>
                    <a:pt x="55863" y="95592"/>
                  </a:cubicBezTo>
                  <a:cubicBezTo>
                    <a:pt x="55895" y="95467"/>
                    <a:pt x="55798" y="95359"/>
                    <a:pt x="55684" y="95359"/>
                  </a:cubicBezTo>
                  <a:cubicBezTo>
                    <a:pt x="55654" y="95359"/>
                    <a:pt x="55622" y="95367"/>
                    <a:pt x="55592" y="95384"/>
                  </a:cubicBezTo>
                  <a:cubicBezTo>
                    <a:pt x="55357" y="95613"/>
                    <a:pt x="55163" y="95727"/>
                    <a:pt x="55012" y="95727"/>
                  </a:cubicBezTo>
                  <a:cubicBezTo>
                    <a:pt x="54779" y="95727"/>
                    <a:pt x="54645" y="95456"/>
                    <a:pt x="54610" y="94913"/>
                  </a:cubicBezTo>
                  <a:cubicBezTo>
                    <a:pt x="54624" y="94798"/>
                    <a:pt x="54527" y="94735"/>
                    <a:pt x="54429" y="94735"/>
                  </a:cubicBezTo>
                  <a:cubicBezTo>
                    <a:pt x="54380" y="94735"/>
                    <a:pt x="54331" y="94751"/>
                    <a:pt x="54296" y="94784"/>
                  </a:cubicBezTo>
                  <a:cubicBezTo>
                    <a:pt x="53851" y="95190"/>
                    <a:pt x="53588" y="95450"/>
                    <a:pt x="53485" y="95450"/>
                  </a:cubicBezTo>
                  <a:cubicBezTo>
                    <a:pt x="53379" y="95450"/>
                    <a:pt x="53445" y="95171"/>
                    <a:pt x="53658" y="94489"/>
                  </a:cubicBezTo>
                  <a:cubicBezTo>
                    <a:pt x="53701" y="94351"/>
                    <a:pt x="53594" y="94268"/>
                    <a:pt x="53482" y="94268"/>
                  </a:cubicBezTo>
                  <a:cubicBezTo>
                    <a:pt x="53436" y="94268"/>
                    <a:pt x="53390" y="94281"/>
                    <a:pt x="53352" y="94310"/>
                  </a:cubicBezTo>
                  <a:cubicBezTo>
                    <a:pt x="52840" y="94705"/>
                    <a:pt x="52504" y="95092"/>
                    <a:pt x="52368" y="95092"/>
                  </a:cubicBezTo>
                  <a:cubicBezTo>
                    <a:pt x="52269" y="95092"/>
                    <a:pt x="52276" y="94887"/>
                    <a:pt x="52399" y="94330"/>
                  </a:cubicBezTo>
                  <a:cubicBezTo>
                    <a:pt x="52429" y="94207"/>
                    <a:pt x="52329" y="94099"/>
                    <a:pt x="52216" y="94099"/>
                  </a:cubicBezTo>
                  <a:cubicBezTo>
                    <a:pt x="52187" y="94099"/>
                    <a:pt x="52157" y="94106"/>
                    <a:pt x="52128" y="94122"/>
                  </a:cubicBezTo>
                  <a:cubicBezTo>
                    <a:pt x="51521" y="94454"/>
                    <a:pt x="51200" y="94631"/>
                    <a:pt x="51063" y="94631"/>
                  </a:cubicBezTo>
                  <a:cubicBezTo>
                    <a:pt x="50838" y="94631"/>
                    <a:pt x="51119" y="94146"/>
                    <a:pt x="51452" y="93072"/>
                  </a:cubicBezTo>
                  <a:cubicBezTo>
                    <a:pt x="51491" y="92943"/>
                    <a:pt x="51382" y="92840"/>
                    <a:pt x="51270" y="92840"/>
                  </a:cubicBezTo>
                  <a:cubicBezTo>
                    <a:pt x="51226" y="92840"/>
                    <a:pt x="51182" y="92856"/>
                    <a:pt x="51146" y="92893"/>
                  </a:cubicBezTo>
                  <a:cubicBezTo>
                    <a:pt x="50353" y="93700"/>
                    <a:pt x="50055" y="94011"/>
                    <a:pt x="50026" y="94011"/>
                  </a:cubicBezTo>
                  <a:cubicBezTo>
                    <a:pt x="49976" y="94011"/>
                    <a:pt x="50736" y="93072"/>
                    <a:pt x="51117" y="92171"/>
                  </a:cubicBezTo>
                  <a:cubicBezTo>
                    <a:pt x="51177" y="92029"/>
                    <a:pt x="51081" y="91897"/>
                    <a:pt x="50958" y="91897"/>
                  </a:cubicBezTo>
                  <a:cubicBezTo>
                    <a:pt x="50916" y="91897"/>
                    <a:pt x="50871" y="91912"/>
                    <a:pt x="50828" y="91949"/>
                  </a:cubicBezTo>
                  <a:cubicBezTo>
                    <a:pt x="49992" y="92662"/>
                    <a:pt x="49588" y="92941"/>
                    <a:pt x="49443" y="92941"/>
                  </a:cubicBezTo>
                  <a:cubicBezTo>
                    <a:pt x="49140" y="92941"/>
                    <a:pt x="49978" y="91715"/>
                    <a:pt x="50349" y="90710"/>
                  </a:cubicBezTo>
                  <a:cubicBezTo>
                    <a:pt x="50399" y="90574"/>
                    <a:pt x="50284" y="90488"/>
                    <a:pt x="50170" y="90488"/>
                  </a:cubicBezTo>
                  <a:cubicBezTo>
                    <a:pt x="50124" y="90488"/>
                    <a:pt x="50079" y="90501"/>
                    <a:pt x="50043" y="90531"/>
                  </a:cubicBezTo>
                  <a:cubicBezTo>
                    <a:pt x="49662" y="90840"/>
                    <a:pt x="49298" y="91166"/>
                    <a:pt x="48955" y="91515"/>
                  </a:cubicBezTo>
                  <a:cubicBezTo>
                    <a:pt x="49238" y="91071"/>
                    <a:pt x="49486" y="90603"/>
                    <a:pt x="49700" y="90124"/>
                  </a:cubicBezTo>
                  <a:cubicBezTo>
                    <a:pt x="49762" y="89984"/>
                    <a:pt x="49662" y="89852"/>
                    <a:pt x="49540" y="89852"/>
                  </a:cubicBezTo>
                  <a:cubicBezTo>
                    <a:pt x="49498" y="89852"/>
                    <a:pt x="49455" y="89867"/>
                    <a:pt x="49414" y="89902"/>
                  </a:cubicBezTo>
                  <a:cubicBezTo>
                    <a:pt x="48269" y="90911"/>
                    <a:pt x="47793" y="91465"/>
                    <a:pt x="47717" y="91465"/>
                  </a:cubicBezTo>
                  <a:cubicBezTo>
                    <a:pt x="47639" y="91465"/>
                    <a:pt x="47983" y="90881"/>
                    <a:pt x="48458" y="89607"/>
                  </a:cubicBezTo>
                  <a:cubicBezTo>
                    <a:pt x="48508" y="89476"/>
                    <a:pt x="48392" y="89380"/>
                    <a:pt x="48276" y="89380"/>
                  </a:cubicBezTo>
                  <a:cubicBezTo>
                    <a:pt x="48232" y="89380"/>
                    <a:pt x="48187" y="89394"/>
                    <a:pt x="48152" y="89425"/>
                  </a:cubicBezTo>
                  <a:cubicBezTo>
                    <a:pt x="47077" y="90430"/>
                    <a:pt x="46638" y="90847"/>
                    <a:pt x="46557" y="90847"/>
                  </a:cubicBezTo>
                  <a:cubicBezTo>
                    <a:pt x="46422" y="90847"/>
                    <a:pt x="47270" y="89701"/>
                    <a:pt x="47826" y="88187"/>
                  </a:cubicBezTo>
                  <a:cubicBezTo>
                    <a:pt x="47874" y="88060"/>
                    <a:pt x="47760" y="87963"/>
                    <a:pt x="47647" y="87963"/>
                  </a:cubicBezTo>
                  <a:cubicBezTo>
                    <a:pt x="47603" y="87963"/>
                    <a:pt x="47560" y="87978"/>
                    <a:pt x="47526" y="88011"/>
                  </a:cubicBezTo>
                  <a:cubicBezTo>
                    <a:pt x="46481" y="89017"/>
                    <a:pt x="46019" y="89453"/>
                    <a:pt x="45893" y="89453"/>
                  </a:cubicBezTo>
                  <a:cubicBezTo>
                    <a:pt x="45710" y="89453"/>
                    <a:pt x="46239" y="88527"/>
                    <a:pt x="46720" y="87084"/>
                  </a:cubicBezTo>
                  <a:cubicBezTo>
                    <a:pt x="46758" y="86967"/>
                    <a:pt x="46647" y="86860"/>
                    <a:pt x="46539" y="86860"/>
                  </a:cubicBezTo>
                  <a:cubicBezTo>
                    <a:pt x="46498" y="86860"/>
                    <a:pt x="46457" y="86876"/>
                    <a:pt x="46426" y="86914"/>
                  </a:cubicBezTo>
                  <a:cubicBezTo>
                    <a:pt x="45282" y="88285"/>
                    <a:pt x="44869" y="88815"/>
                    <a:pt x="44843" y="88815"/>
                  </a:cubicBezTo>
                  <a:cubicBezTo>
                    <a:pt x="44797" y="88815"/>
                    <a:pt x="45916" y="87219"/>
                    <a:pt x="46400" y="85663"/>
                  </a:cubicBezTo>
                  <a:cubicBezTo>
                    <a:pt x="46435" y="85545"/>
                    <a:pt x="46333" y="85451"/>
                    <a:pt x="46229" y="85451"/>
                  </a:cubicBezTo>
                  <a:cubicBezTo>
                    <a:pt x="46189" y="85451"/>
                    <a:pt x="46147" y="85466"/>
                    <a:pt x="46114" y="85499"/>
                  </a:cubicBezTo>
                  <a:cubicBezTo>
                    <a:pt x="45228" y="86400"/>
                    <a:pt x="44509" y="87318"/>
                    <a:pt x="43787" y="88348"/>
                  </a:cubicBezTo>
                  <a:cubicBezTo>
                    <a:pt x="44665" y="87095"/>
                    <a:pt x="45277" y="85548"/>
                    <a:pt x="45906" y="84128"/>
                  </a:cubicBezTo>
                  <a:cubicBezTo>
                    <a:pt x="45958" y="84012"/>
                    <a:pt x="45858" y="83869"/>
                    <a:pt x="45753" y="83869"/>
                  </a:cubicBezTo>
                  <a:cubicBezTo>
                    <a:pt x="45716" y="83869"/>
                    <a:pt x="45678" y="83887"/>
                    <a:pt x="45646" y="83928"/>
                  </a:cubicBezTo>
                  <a:cubicBezTo>
                    <a:pt x="44953" y="84820"/>
                    <a:pt x="44295" y="85730"/>
                    <a:pt x="43657" y="86651"/>
                  </a:cubicBezTo>
                  <a:cubicBezTo>
                    <a:pt x="43677" y="86587"/>
                    <a:pt x="43698" y="86524"/>
                    <a:pt x="43718" y="86452"/>
                  </a:cubicBezTo>
                  <a:cubicBezTo>
                    <a:pt x="43744" y="86382"/>
                    <a:pt x="43715" y="86307"/>
                    <a:pt x="43651" y="86276"/>
                  </a:cubicBezTo>
                  <a:cubicBezTo>
                    <a:pt x="44021" y="84442"/>
                    <a:pt x="43747" y="82242"/>
                    <a:pt x="43345" y="80193"/>
                  </a:cubicBezTo>
                  <a:cubicBezTo>
                    <a:pt x="43882" y="78971"/>
                    <a:pt x="44486" y="77779"/>
                    <a:pt x="45138" y="76607"/>
                  </a:cubicBezTo>
                  <a:cubicBezTo>
                    <a:pt x="45834" y="75784"/>
                    <a:pt x="46530" y="74958"/>
                    <a:pt x="47202" y="74113"/>
                  </a:cubicBezTo>
                  <a:lnTo>
                    <a:pt x="47202" y="74113"/>
                  </a:lnTo>
                  <a:cubicBezTo>
                    <a:pt x="46042" y="75986"/>
                    <a:pt x="45020" y="77909"/>
                    <a:pt x="44197" y="79898"/>
                  </a:cubicBezTo>
                  <a:cubicBezTo>
                    <a:pt x="44128" y="79956"/>
                    <a:pt x="44067" y="80019"/>
                    <a:pt x="44001" y="80077"/>
                  </a:cubicBezTo>
                  <a:cubicBezTo>
                    <a:pt x="43966" y="80105"/>
                    <a:pt x="43998" y="80147"/>
                    <a:pt x="44034" y="80147"/>
                  </a:cubicBezTo>
                  <a:cubicBezTo>
                    <a:pt x="44043" y="80147"/>
                    <a:pt x="44053" y="80144"/>
                    <a:pt x="44061" y="80138"/>
                  </a:cubicBezTo>
                  <a:cubicBezTo>
                    <a:pt x="44079" y="80120"/>
                    <a:pt x="44096" y="80103"/>
                    <a:pt x="44113" y="80089"/>
                  </a:cubicBezTo>
                  <a:lnTo>
                    <a:pt x="44113" y="80089"/>
                  </a:lnTo>
                  <a:cubicBezTo>
                    <a:pt x="44096" y="80135"/>
                    <a:pt x="44073" y="80181"/>
                    <a:pt x="44056" y="80227"/>
                  </a:cubicBezTo>
                  <a:cubicBezTo>
                    <a:pt x="44016" y="80323"/>
                    <a:pt x="44107" y="80401"/>
                    <a:pt x="44195" y="80401"/>
                  </a:cubicBezTo>
                  <a:cubicBezTo>
                    <a:pt x="44228" y="80401"/>
                    <a:pt x="44262" y="80389"/>
                    <a:pt x="44287" y="80363"/>
                  </a:cubicBezTo>
                  <a:cubicBezTo>
                    <a:pt x="44512" y="80123"/>
                    <a:pt x="44725" y="79878"/>
                    <a:pt x="44945" y="79638"/>
                  </a:cubicBezTo>
                  <a:lnTo>
                    <a:pt x="44945" y="79638"/>
                  </a:lnTo>
                  <a:cubicBezTo>
                    <a:pt x="44471" y="80536"/>
                    <a:pt x="44064" y="81469"/>
                    <a:pt x="43726" y="82427"/>
                  </a:cubicBezTo>
                  <a:cubicBezTo>
                    <a:pt x="43691" y="82529"/>
                    <a:pt x="43788" y="82620"/>
                    <a:pt x="43881" y="82620"/>
                  </a:cubicBezTo>
                  <a:cubicBezTo>
                    <a:pt x="43917" y="82620"/>
                    <a:pt x="43953" y="82607"/>
                    <a:pt x="43980" y="82574"/>
                  </a:cubicBezTo>
                  <a:cubicBezTo>
                    <a:pt x="45513" y="80816"/>
                    <a:pt x="47015" y="79032"/>
                    <a:pt x="48484" y="77225"/>
                  </a:cubicBezTo>
                  <a:lnTo>
                    <a:pt x="48484" y="77225"/>
                  </a:lnTo>
                  <a:cubicBezTo>
                    <a:pt x="46919" y="79480"/>
                    <a:pt x="45421" y="81775"/>
                    <a:pt x="44058" y="84125"/>
                  </a:cubicBezTo>
                  <a:cubicBezTo>
                    <a:pt x="43990" y="84243"/>
                    <a:pt x="44091" y="84348"/>
                    <a:pt x="44194" y="84348"/>
                  </a:cubicBezTo>
                  <a:cubicBezTo>
                    <a:pt x="44240" y="84348"/>
                    <a:pt x="44286" y="84327"/>
                    <a:pt x="44318" y="84278"/>
                  </a:cubicBezTo>
                  <a:cubicBezTo>
                    <a:pt x="46795" y="80395"/>
                    <a:pt x="49827" y="76977"/>
                    <a:pt x="52815" y="73486"/>
                  </a:cubicBezTo>
                  <a:cubicBezTo>
                    <a:pt x="53320" y="72894"/>
                    <a:pt x="53805" y="72288"/>
                    <a:pt x="54278" y="71679"/>
                  </a:cubicBezTo>
                  <a:lnTo>
                    <a:pt x="54278" y="71679"/>
                  </a:lnTo>
                  <a:cubicBezTo>
                    <a:pt x="53785" y="72432"/>
                    <a:pt x="53277" y="73174"/>
                    <a:pt x="52728" y="73890"/>
                  </a:cubicBezTo>
                  <a:cubicBezTo>
                    <a:pt x="52649" y="73993"/>
                    <a:pt x="52753" y="74103"/>
                    <a:pt x="52859" y="74103"/>
                  </a:cubicBezTo>
                  <a:cubicBezTo>
                    <a:pt x="52892" y="74103"/>
                    <a:pt x="52926" y="74092"/>
                    <a:pt x="52953" y="74066"/>
                  </a:cubicBezTo>
                  <a:cubicBezTo>
                    <a:pt x="54645" y="72461"/>
                    <a:pt x="56175" y="70732"/>
                    <a:pt x="57645" y="68945"/>
                  </a:cubicBezTo>
                  <a:lnTo>
                    <a:pt x="57645" y="68945"/>
                  </a:lnTo>
                  <a:cubicBezTo>
                    <a:pt x="56787" y="70131"/>
                    <a:pt x="55973" y="71338"/>
                    <a:pt x="55234" y="72623"/>
                  </a:cubicBezTo>
                  <a:cubicBezTo>
                    <a:pt x="55167" y="72740"/>
                    <a:pt x="55268" y="72863"/>
                    <a:pt x="55377" y="72863"/>
                  </a:cubicBezTo>
                  <a:cubicBezTo>
                    <a:pt x="55413" y="72863"/>
                    <a:pt x="55450" y="72849"/>
                    <a:pt x="55482" y="72816"/>
                  </a:cubicBezTo>
                  <a:cubicBezTo>
                    <a:pt x="57720" y="70501"/>
                    <a:pt x="59458" y="67848"/>
                    <a:pt x="61473" y="65342"/>
                  </a:cubicBezTo>
                  <a:lnTo>
                    <a:pt x="61473" y="65342"/>
                  </a:lnTo>
                  <a:cubicBezTo>
                    <a:pt x="60777" y="66208"/>
                    <a:pt x="58681" y="69138"/>
                    <a:pt x="57749" y="70891"/>
                  </a:cubicBezTo>
                  <a:cubicBezTo>
                    <a:pt x="57682" y="71016"/>
                    <a:pt x="57779" y="71125"/>
                    <a:pt x="57891" y="71125"/>
                  </a:cubicBezTo>
                  <a:cubicBezTo>
                    <a:pt x="57929" y="71125"/>
                    <a:pt x="57968" y="71113"/>
                    <a:pt x="58003" y="71084"/>
                  </a:cubicBezTo>
                  <a:cubicBezTo>
                    <a:pt x="59103" y="70207"/>
                    <a:pt x="59693" y="69620"/>
                    <a:pt x="59828" y="69620"/>
                  </a:cubicBezTo>
                  <a:cubicBezTo>
                    <a:pt x="59958" y="69620"/>
                    <a:pt x="59667" y="70164"/>
                    <a:pt x="59004" y="71517"/>
                  </a:cubicBezTo>
                  <a:cubicBezTo>
                    <a:pt x="58944" y="71642"/>
                    <a:pt x="59042" y="71767"/>
                    <a:pt x="59154" y="71767"/>
                  </a:cubicBezTo>
                  <a:cubicBezTo>
                    <a:pt x="59192" y="71767"/>
                    <a:pt x="59231" y="71753"/>
                    <a:pt x="59267" y="71719"/>
                  </a:cubicBezTo>
                  <a:cubicBezTo>
                    <a:pt x="59779" y="71235"/>
                    <a:pt x="60510" y="70314"/>
                    <a:pt x="60762" y="70314"/>
                  </a:cubicBezTo>
                  <a:cubicBezTo>
                    <a:pt x="60911" y="70314"/>
                    <a:pt x="60893" y="70636"/>
                    <a:pt x="60563" y="71558"/>
                  </a:cubicBezTo>
                  <a:cubicBezTo>
                    <a:pt x="60524" y="71668"/>
                    <a:pt x="60632" y="71771"/>
                    <a:pt x="60734" y="71771"/>
                  </a:cubicBezTo>
                  <a:cubicBezTo>
                    <a:pt x="60773" y="71771"/>
                    <a:pt x="60812" y="71755"/>
                    <a:pt x="60841" y="71719"/>
                  </a:cubicBezTo>
                  <a:cubicBezTo>
                    <a:pt x="60947" y="71589"/>
                    <a:pt x="61525" y="70853"/>
                    <a:pt x="61880" y="70322"/>
                  </a:cubicBezTo>
                  <a:cubicBezTo>
                    <a:pt x="61900" y="70316"/>
                    <a:pt x="61923" y="70319"/>
                    <a:pt x="61946" y="70302"/>
                  </a:cubicBezTo>
                  <a:cubicBezTo>
                    <a:pt x="62192" y="70134"/>
                    <a:pt x="62405" y="69921"/>
                    <a:pt x="62576" y="69672"/>
                  </a:cubicBezTo>
                  <a:cubicBezTo>
                    <a:pt x="62677" y="69547"/>
                    <a:pt x="62570" y="69380"/>
                    <a:pt x="62450" y="69380"/>
                  </a:cubicBezTo>
                  <a:cubicBezTo>
                    <a:pt x="62412" y="69380"/>
                    <a:pt x="62373" y="69396"/>
                    <a:pt x="62339" y="69436"/>
                  </a:cubicBezTo>
                  <a:cubicBezTo>
                    <a:pt x="62200" y="69589"/>
                    <a:pt x="62073" y="69736"/>
                    <a:pt x="61964" y="69869"/>
                  </a:cubicBezTo>
                  <a:cubicBezTo>
                    <a:pt x="61874" y="69929"/>
                    <a:pt x="61790" y="69993"/>
                    <a:pt x="61710" y="70062"/>
                  </a:cubicBezTo>
                  <a:cubicBezTo>
                    <a:pt x="61663" y="70100"/>
                    <a:pt x="61649" y="70163"/>
                    <a:pt x="61675" y="70218"/>
                  </a:cubicBezTo>
                  <a:cubicBezTo>
                    <a:pt x="61526" y="70394"/>
                    <a:pt x="61427" y="70502"/>
                    <a:pt x="61385" y="70502"/>
                  </a:cubicBezTo>
                  <a:cubicBezTo>
                    <a:pt x="61315" y="70502"/>
                    <a:pt x="61400" y="70209"/>
                    <a:pt x="61675" y="69439"/>
                  </a:cubicBezTo>
                  <a:cubicBezTo>
                    <a:pt x="61720" y="69315"/>
                    <a:pt x="61619" y="69236"/>
                    <a:pt x="61514" y="69236"/>
                  </a:cubicBezTo>
                  <a:cubicBezTo>
                    <a:pt x="61472" y="69236"/>
                    <a:pt x="61429" y="69249"/>
                    <a:pt x="61395" y="69277"/>
                  </a:cubicBezTo>
                  <a:cubicBezTo>
                    <a:pt x="60446" y="70065"/>
                    <a:pt x="60002" y="70453"/>
                    <a:pt x="59914" y="70453"/>
                  </a:cubicBezTo>
                  <a:cubicBezTo>
                    <a:pt x="59801" y="70453"/>
                    <a:pt x="60279" y="69806"/>
                    <a:pt x="61025" y="68532"/>
                  </a:cubicBezTo>
                  <a:cubicBezTo>
                    <a:pt x="61099" y="68404"/>
                    <a:pt x="60995" y="68292"/>
                    <a:pt x="60880" y="68292"/>
                  </a:cubicBezTo>
                  <a:cubicBezTo>
                    <a:pt x="60842" y="68292"/>
                    <a:pt x="60803" y="68305"/>
                    <a:pt x="60768" y="68333"/>
                  </a:cubicBezTo>
                  <a:cubicBezTo>
                    <a:pt x="60240" y="68765"/>
                    <a:pt x="59003" y="70007"/>
                    <a:pt x="58765" y="70007"/>
                  </a:cubicBezTo>
                  <a:cubicBezTo>
                    <a:pt x="58641" y="70007"/>
                    <a:pt x="58790" y="69667"/>
                    <a:pt x="59458" y="68694"/>
                  </a:cubicBezTo>
                  <a:cubicBezTo>
                    <a:pt x="60523" y="67140"/>
                    <a:pt x="61704" y="65795"/>
                    <a:pt x="62596" y="64118"/>
                  </a:cubicBezTo>
                  <a:cubicBezTo>
                    <a:pt x="62656" y="64004"/>
                    <a:pt x="62559" y="63878"/>
                    <a:pt x="62453" y="63878"/>
                  </a:cubicBezTo>
                  <a:cubicBezTo>
                    <a:pt x="62417" y="63878"/>
                    <a:pt x="62380" y="63893"/>
                    <a:pt x="62348" y="63927"/>
                  </a:cubicBezTo>
                  <a:cubicBezTo>
                    <a:pt x="60483" y="65954"/>
                    <a:pt x="58927" y="68197"/>
                    <a:pt x="57229" y="70354"/>
                  </a:cubicBezTo>
                  <a:cubicBezTo>
                    <a:pt x="58828" y="68272"/>
                    <a:pt x="60402" y="65824"/>
                    <a:pt x="61805" y="63641"/>
                  </a:cubicBezTo>
                  <a:cubicBezTo>
                    <a:pt x="61879" y="63523"/>
                    <a:pt x="61778" y="63423"/>
                    <a:pt x="61670" y="63423"/>
                  </a:cubicBezTo>
                  <a:cubicBezTo>
                    <a:pt x="61623" y="63423"/>
                    <a:pt x="61575" y="63442"/>
                    <a:pt x="61539" y="63488"/>
                  </a:cubicBezTo>
                  <a:cubicBezTo>
                    <a:pt x="59388" y="66297"/>
                    <a:pt x="57255" y="69107"/>
                    <a:pt x="54888" y="71739"/>
                  </a:cubicBezTo>
                  <a:cubicBezTo>
                    <a:pt x="54159" y="72550"/>
                    <a:pt x="53871" y="72867"/>
                    <a:pt x="53847" y="72867"/>
                  </a:cubicBezTo>
                  <a:cubicBezTo>
                    <a:pt x="53814" y="72867"/>
                    <a:pt x="54235" y="72320"/>
                    <a:pt x="54706" y="71624"/>
                  </a:cubicBezTo>
                  <a:cubicBezTo>
                    <a:pt x="55390" y="70614"/>
                    <a:pt x="56005" y="69548"/>
                    <a:pt x="56620" y="68489"/>
                  </a:cubicBezTo>
                  <a:cubicBezTo>
                    <a:pt x="57884" y="66679"/>
                    <a:pt x="59097" y="64837"/>
                    <a:pt x="60370" y="63003"/>
                  </a:cubicBezTo>
                  <a:cubicBezTo>
                    <a:pt x="60435" y="62910"/>
                    <a:pt x="60339" y="62800"/>
                    <a:pt x="60246" y="62800"/>
                  </a:cubicBezTo>
                  <a:cubicBezTo>
                    <a:pt x="60215" y="62800"/>
                    <a:pt x="60184" y="62812"/>
                    <a:pt x="60159" y="62842"/>
                  </a:cubicBezTo>
                  <a:cubicBezTo>
                    <a:pt x="58589" y="64721"/>
                    <a:pt x="57318" y="66797"/>
                    <a:pt x="56045" y="68876"/>
                  </a:cubicBezTo>
                  <a:cubicBezTo>
                    <a:pt x="55563" y="69563"/>
                    <a:pt x="55072" y="70247"/>
                    <a:pt x="54547" y="70925"/>
                  </a:cubicBezTo>
                  <a:cubicBezTo>
                    <a:pt x="52361" y="73743"/>
                    <a:pt x="49913" y="76362"/>
                    <a:pt x="47650" y="79119"/>
                  </a:cubicBezTo>
                  <a:cubicBezTo>
                    <a:pt x="47295" y="79549"/>
                    <a:pt x="46241" y="81157"/>
                    <a:pt x="45617" y="82121"/>
                  </a:cubicBezTo>
                  <a:lnTo>
                    <a:pt x="45906" y="81674"/>
                  </a:lnTo>
                  <a:cubicBezTo>
                    <a:pt x="47892" y="78559"/>
                    <a:pt x="50069" y="75510"/>
                    <a:pt x="52234" y="72516"/>
                  </a:cubicBezTo>
                  <a:cubicBezTo>
                    <a:pt x="52327" y="72389"/>
                    <a:pt x="52416" y="72259"/>
                    <a:pt x="52509" y="72132"/>
                  </a:cubicBezTo>
                  <a:cubicBezTo>
                    <a:pt x="55427" y="68350"/>
                    <a:pt x="58248" y="64496"/>
                    <a:pt x="61014" y="60593"/>
                  </a:cubicBezTo>
                  <a:cubicBezTo>
                    <a:pt x="61718" y="59600"/>
                    <a:pt x="62408" y="58598"/>
                    <a:pt x="63104" y="57599"/>
                  </a:cubicBezTo>
                  <a:cubicBezTo>
                    <a:pt x="63118" y="57681"/>
                    <a:pt x="63187" y="57728"/>
                    <a:pt x="63256" y="57728"/>
                  </a:cubicBezTo>
                  <a:cubicBezTo>
                    <a:pt x="63303" y="57728"/>
                    <a:pt x="63351" y="57706"/>
                    <a:pt x="63381" y="57660"/>
                  </a:cubicBezTo>
                  <a:cubicBezTo>
                    <a:pt x="65578" y="54758"/>
                    <a:pt x="67403" y="51611"/>
                    <a:pt x="69502" y="48643"/>
                  </a:cubicBezTo>
                  <a:cubicBezTo>
                    <a:pt x="71488" y="45837"/>
                    <a:pt x="73616" y="43227"/>
                    <a:pt x="75290" y="40236"/>
                  </a:cubicBezTo>
                  <a:lnTo>
                    <a:pt x="75290" y="40236"/>
                  </a:lnTo>
                  <a:cubicBezTo>
                    <a:pt x="75313" y="40424"/>
                    <a:pt x="75227" y="40831"/>
                    <a:pt x="75024" y="41466"/>
                  </a:cubicBezTo>
                  <a:cubicBezTo>
                    <a:pt x="74106" y="43236"/>
                    <a:pt x="72698" y="44905"/>
                    <a:pt x="71488" y="46444"/>
                  </a:cubicBezTo>
                  <a:cubicBezTo>
                    <a:pt x="68832" y="49824"/>
                    <a:pt x="66219" y="53208"/>
                    <a:pt x="64224" y="57033"/>
                  </a:cubicBezTo>
                  <a:cubicBezTo>
                    <a:pt x="64171" y="57138"/>
                    <a:pt x="64263" y="57259"/>
                    <a:pt x="64358" y="57259"/>
                  </a:cubicBezTo>
                  <a:cubicBezTo>
                    <a:pt x="64391" y="57259"/>
                    <a:pt x="64425" y="57244"/>
                    <a:pt x="64452" y="57209"/>
                  </a:cubicBezTo>
                  <a:cubicBezTo>
                    <a:pt x="66228" y="54960"/>
                    <a:pt x="68006" y="52711"/>
                    <a:pt x="69782" y="50462"/>
                  </a:cubicBezTo>
                  <a:lnTo>
                    <a:pt x="69782" y="50462"/>
                  </a:lnTo>
                  <a:cubicBezTo>
                    <a:pt x="68003" y="52893"/>
                    <a:pt x="66236" y="55333"/>
                    <a:pt x="64548" y="57827"/>
                  </a:cubicBezTo>
                  <a:cubicBezTo>
                    <a:pt x="64482" y="57922"/>
                    <a:pt x="64579" y="58032"/>
                    <a:pt x="64673" y="58032"/>
                  </a:cubicBezTo>
                  <a:cubicBezTo>
                    <a:pt x="64705" y="58032"/>
                    <a:pt x="64736" y="58020"/>
                    <a:pt x="64761" y="57992"/>
                  </a:cubicBezTo>
                  <a:cubicBezTo>
                    <a:pt x="69328" y="52766"/>
                    <a:pt x="72674" y="46585"/>
                    <a:pt x="77706" y="41755"/>
                  </a:cubicBezTo>
                  <a:lnTo>
                    <a:pt x="77706" y="41755"/>
                  </a:lnTo>
                  <a:cubicBezTo>
                    <a:pt x="77620" y="42200"/>
                    <a:pt x="77533" y="42644"/>
                    <a:pt x="77447" y="43089"/>
                  </a:cubicBezTo>
                  <a:cubicBezTo>
                    <a:pt x="76696" y="44330"/>
                    <a:pt x="75836" y="45502"/>
                    <a:pt x="74880" y="46594"/>
                  </a:cubicBezTo>
                  <a:cubicBezTo>
                    <a:pt x="73656" y="48092"/>
                    <a:pt x="72308" y="49492"/>
                    <a:pt x="71043" y="50956"/>
                  </a:cubicBezTo>
                  <a:cubicBezTo>
                    <a:pt x="68953" y="53375"/>
                    <a:pt x="66926" y="55893"/>
                    <a:pt x="65009" y="58453"/>
                  </a:cubicBezTo>
                  <a:cubicBezTo>
                    <a:pt x="64929" y="58558"/>
                    <a:pt x="65036" y="58672"/>
                    <a:pt x="65145" y="58672"/>
                  </a:cubicBezTo>
                  <a:cubicBezTo>
                    <a:pt x="65180" y="58672"/>
                    <a:pt x="65215" y="58660"/>
                    <a:pt x="65243" y="58632"/>
                  </a:cubicBezTo>
                  <a:cubicBezTo>
                    <a:pt x="66199" y="57741"/>
                    <a:pt x="66746" y="57188"/>
                    <a:pt x="66890" y="57188"/>
                  </a:cubicBezTo>
                  <a:cubicBezTo>
                    <a:pt x="67035" y="57188"/>
                    <a:pt x="66774" y="57747"/>
                    <a:pt x="66112" y="59083"/>
                  </a:cubicBezTo>
                  <a:cubicBezTo>
                    <a:pt x="66055" y="59202"/>
                    <a:pt x="66143" y="59297"/>
                    <a:pt x="66240" y="59297"/>
                  </a:cubicBezTo>
                  <a:cubicBezTo>
                    <a:pt x="66284" y="59297"/>
                    <a:pt x="66331" y="59277"/>
                    <a:pt x="66366" y="59230"/>
                  </a:cubicBezTo>
                  <a:cubicBezTo>
                    <a:pt x="67334" y="57932"/>
                    <a:pt x="67742" y="57475"/>
                    <a:pt x="67841" y="57475"/>
                  </a:cubicBezTo>
                  <a:cubicBezTo>
                    <a:pt x="68036" y="57475"/>
                    <a:pt x="67034" y="59245"/>
                    <a:pt x="66745" y="59871"/>
                  </a:cubicBezTo>
                  <a:cubicBezTo>
                    <a:pt x="66689" y="59990"/>
                    <a:pt x="66775" y="60084"/>
                    <a:pt x="66871" y="60084"/>
                  </a:cubicBezTo>
                  <a:cubicBezTo>
                    <a:pt x="66914" y="60084"/>
                    <a:pt x="66960" y="60064"/>
                    <a:pt x="66996" y="60018"/>
                  </a:cubicBezTo>
                  <a:cubicBezTo>
                    <a:pt x="67476" y="59395"/>
                    <a:pt x="67703" y="59167"/>
                    <a:pt x="67789" y="59167"/>
                  </a:cubicBezTo>
                  <a:cubicBezTo>
                    <a:pt x="67986" y="59167"/>
                    <a:pt x="67452" y="60362"/>
                    <a:pt x="67553" y="60772"/>
                  </a:cubicBezTo>
                  <a:cubicBezTo>
                    <a:pt x="67570" y="60838"/>
                    <a:pt x="67637" y="60881"/>
                    <a:pt x="67703" y="60881"/>
                  </a:cubicBezTo>
                  <a:cubicBezTo>
                    <a:pt x="67740" y="60881"/>
                    <a:pt x="67775" y="60868"/>
                    <a:pt x="67801" y="60838"/>
                  </a:cubicBezTo>
                  <a:cubicBezTo>
                    <a:pt x="67894" y="60731"/>
                    <a:pt x="67986" y="60627"/>
                    <a:pt x="68078" y="60523"/>
                  </a:cubicBezTo>
                  <a:cubicBezTo>
                    <a:pt x="68173" y="60413"/>
                    <a:pt x="68074" y="60264"/>
                    <a:pt x="67966" y="60264"/>
                  </a:cubicBezTo>
                  <a:cubicBezTo>
                    <a:pt x="67932" y="60264"/>
                    <a:pt x="67898" y="60279"/>
                    <a:pt x="67868" y="60313"/>
                  </a:cubicBezTo>
                  <a:cubicBezTo>
                    <a:pt x="68150" y="59588"/>
                    <a:pt x="68390" y="58846"/>
                    <a:pt x="68586" y="58093"/>
                  </a:cubicBezTo>
                  <a:cubicBezTo>
                    <a:pt x="68618" y="57994"/>
                    <a:pt x="68528" y="57906"/>
                    <a:pt x="68437" y="57906"/>
                  </a:cubicBezTo>
                  <a:cubicBezTo>
                    <a:pt x="68403" y="57906"/>
                    <a:pt x="68369" y="57919"/>
                    <a:pt x="68341" y="57948"/>
                  </a:cubicBezTo>
                  <a:cubicBezTo>
                    <a:pt x="67771" y="58585"/>
                    <a:pt x="67506" y="58828"/>
                    <a:pt x="67428" y="58828"/>
                  </a:cubicBezTo>
                  <a:cubicBezTo>
                    <a:pt x="67225" y="58828"/>
                    <a:pt x="68314" y="57155"/>
                    <a:pt x="68569" y="56551"/>
                  </a:cubicBezTo>
                  <a:cubicBezTo>
                    <a:pt x="68614" y="56448"/>
                    <a:pt x="68533" y="56327"/>
                    <a:pt x="68439" y="56327"/>
                  </a:cubicBezTo>
                  <a:cubicBezTo>
                    <a:pt x="68407" y="56327"/>
                    <a:pt x="68374" y="56341"/>
                    <a:pt x="68344" y="56375"/>
                  </a:cubicBezTo>
                  <a:cubicBezTo>
                    <a:pt x="67450" y="57359"/>
                    <a:pt x="67099" y="57751"/>
                    <a:pt x="67041" y="57751"/>
                  </a:cubicBezTo>
                  <a:cubicBezTo>
                    <a:pt x="66954" y="57751"/>
                    <a:pt x="67551" y="56841"/>
                    <a:pt x="67957" y="55731"/>
                  </a:cubicBezTo>
                  <a:cubicBezTo>
                    <a:pt x="67995" y="55631"/>
                    <a:pt x="67899" y="55542"/>
                    <a:pt x="67807" y="55542"/>
                  </a:cubicBezTo>
                  <a:cubicBezTo>
                    <a:pt x="67772" y="55542"/>
                    <a:pt x="67737" y="55555"/>
                    <a:pt x="67712" y="55587"/>
                  </a:cubicBezTo>
                  <a:cubicBezTo>
                    <a:pt x="67157" y="56262"/>
                    <a:pt x="66577" y="56915"/>
                    <a:pt x="65971" y="57544"/>
                  </a:cubicBezTo>
                  <a:cubicBezTo>
                    <a:pt x="66765" y="56626"/>
                    <a:pt x="67547" y="55699"/>
                    <a:pt x="68318" y="54764"/>
                  </a:cubicBezTo>
                  <a:cubicBezTo>
                    <a:pt x="69912" y="52844"/>
                    <a:pt x="71456" y="50898"/>
                    <a:pt x="73116" y="49036"/>
                  </a:cubicBezTo>
                  <a:cubicBezTo>
                    <a:pt x="73451" y="48661"/>
                    <a:pt x="73780" y="48288"/>
                    <a:pt x="74106" y="47913"/>
                  </a:cubicBezTo>
                  <a:lnTo>
                    <a:pt x="74106" y="47913"/>
                  </a:lnTo>
                  <a:cubicBezTo>
                    <a:pt x="72859" y="49533"/>
                    <a:pt x="71626" y="51158"/>
                    <a:pt x="70425" y="52815"/>
                  </a:cubicBezTo>
                  <a:cubicBezTo>
                    <a:pt x="70386" y="52869"/>
                    <a:pt x="70445" y="52935"/>
                    <a:pt x="70500" y="52935"/>
                  </a:cubicBezTo>
                  <a:cubicBezTo>
                    <a:pt x="70518" y="52935"/>
                    <a:pt x="70536" y="52928"/>
                    <a:pt x="70550" y="52910"/>
                  </a:cubicBezTo>
                  <a:cubicBezTo>
                    <a:pt x="72698" y="50130"/>
                    <a:pt x="74863" y="47359"/>
                    <a:pt x="77066" y="44622"/>
                  </a:cubicBezTo>
                  <a:cubicBezTo>
                    <a:pt x="77750" y="43773"/>
                    <a:pt x="79003" y="42610"/>
                    <a:pt x="79479" y="41634"/>
                  </a:cubicBezTo>
                  <a:lnTo>
                    <a:pt x="79479" y="41634"/>
                  </a:lnTo>
                  <a:cubicBezTo>
                    <a:pt x="78616" y="43409"/>
                    <a:pt x="77311" y="45017"/>
                    <a:pt x="76179" y="46628"/>
                  </a:cubicBezTo>
                  <a:cubicBezTo>
                    <a:pt x="76099" y="46746"/>
                    <a:pt x="76213" y="46874"/>
                    <a:pt x="76330" y="46874"/>
                  </a:cubicBezTo>
                  <a:cubicBezTo>
                    <a:pt x="76368" y="46874"/>
                    <a:pt x="76407" y="46860"/>
                    <a:pt x="76439" y="46828"/>
                  </a:cubicBezTo>
                  <a:cubicBezTo>
                    <a:pt x="77403" y="45835"/>
                    <a:pt x="78344" y="44821"/>
                    <a:pt x="79274" y="43794"/>
                  </a:cubicBezTo>
                  <a:lnTo>
                    <a:pt x="79274" y="43794"/>
                  </a:lnTo>
                  <a:cubicBezTo>
                    <a:pt x="78315" y="44854"/>
                    <a:pt x="77620" y="46623"/>
                    <a:pt x="76970" y="47890"/>
                  </a:cubicBezTo>
                  <a:cubicBezTo>
                    <a:pt x="76912" y="48006"/>
                    <a:pt x="77014" y="48140"/>
                    <a:pt x="77120" y="48140"/>
                  </a:cubicBezTo>
                  <a:cubicBezTo>
                    <a:pt x="77157" y="48140"/>
                    <a:pt x="77193" y="48124"/>
                    <a:pt x="77224" y="48086"/>
                  </a:cubicBezTo>
                  <a:cubicBezTo>
                    <a:pt x="77490" y="47755"/>
                    <a:pt x="78778" y="45948"/>
                    <a:pt x="78983" y="45948"/>
                  </a:cubicBezTo>
                  <a:cubicBezTo>
                    <a:pt x="79077" y="45948"/>
                    <a:pt x="78945" y="46324"/>
                    <a:pt x="78388" y="47390"/>
                  </a:cubicBezTo>
                  <a:cubicBezTo>
                    <a:pt x="77727" y="48658"/>
                    <a:pt x="76774" y="49821"/>
                    <a:pt x="76029" y="51043"/>
                  </a:cubicBezTo>
                  <a:cubicBezTo>
                    <a:pt x="75962" y="51155"/>
                    <a:pt x="76066" y="51282"/>
                    <a:pt x="76173" y="51282"/>
                  </a:cubicBezTo>
                  <a:cubicBezTo>
                    <a:pt x="76209" y="51282"/>
                    <a:pt x="76245" y="51267"/>
                    <a:pt x="76275" y="51233"/>
                  </a:cubicBezTo>
                  <a:cubicBezTo>
                    <a:pt x="76780" y="50661"/>
                    <a:pt x="79003" y="48693"/>
                    <a:pt x="79086" y="48511"/>
                  </a:cubicBezTo>
                  <a:lnTo>
                    <a:pt x="79086" y="48511"/>
                  </a:lnTo>
                  <a:cubicBezTo>
                    <a:pt x="78125" y="50618"/>
                    <a:pt x="76387" y="52451"/>
                    <a:pt x="75085" y="54351"/>
                  </a:cubicBezTo>
                  <a:cubicBezTo>
                    <a:pt x="75009" y="54462"/>
                    <a:pt x="75119" y="54587"/>
                    <a:pt x="75229" y="54587"/>
                  </a:cubicBezTo>
                  <a:cubicBezTo>
                    <a:pt x="75265" y="54587"/>
                    <a:pt x="75301" y="54574"/>
                    <a:pt x="75330" y="54542"/>
                  </a:cubicBezTo>
                  <a:cubicBezTo>
                    <a:pt x="76139" y="53645"/>
                    <a:pt x="78141" y="51245"/>
                    <a:pt x="78508" y="51245"/>
                  </a:cubicBezTo>
                  <a:cubicBezTo>
                    <a:pt x="78673" y="51245"/>
                    <a:pt x="78507" y="51729"/>
                    <a:pt x="77756" y="53052"/>
                  </a:cubicBezTo>
                  <a:cubicBezTo>
                    <a:pt x="76035" y="56080"/>
                    <a:pt x="73618" y="58722"/>
                    <a:pt x="71312" y="61312"/>
                  </a:cubicBezTo>
                  <a:cubicBezTo>
                    <a:pt x="70962" y="61701"/>
                    <a:pt x="70604" y="62085"/>
                    <a:pt x="70252" y="62472"/>
                  </a:cubicBezTo>
                  <a:cubicBezTo>
                    <a:pt x="70246" y="62348"/>
                    <a:pt x="70246" y="62221"/>
                    <a:pt x="70252" y="62094"/>
                  </a:cubicBezTo>
                  <a:cubicBezTo>
                    <a:pt x="70512" y="61670"/>
                    <a:pt x="70778" y="61216"/>
                    <a:pt x="70991" y="60827"/>
                  </a:cubicBezTo>
                  <a:cubicBezTo>
                    <a:pt x="71569" y="60041"/>
                    <a:pt x="72285" y="59025"/>
                    <a:pt x="72360" y="58918"/>
                  </a:cubicBezTo>
                  <a:cubicBezTo>
                    <a:pt x="72436" y="58812"/>
                    <a:pt x="72323" y="58682"/>
                    <a:pt x="72215" y="58682"/>
                  </a:cubicBezTo>
                  <a:cubicBezTo>
                    <a:pt x="72180" y="58682"/>
                    <a:pt x="72145" y="58696"/>
                    <a:pt x="72117" y="58731"/>
                  </a:cubicBezTo>
                  <a:cubicBezTo>
                    <a:pt x="70662" y="60587"/>
                    <a:pt x="69224" y="62212"/>
                    <a:pt x="68445" y="64467"/>
                  </a:cubicBezTo>
                  <a:cubicBezTo>
                    <a:pt x="68405" y="64580"/>
                    <a:pt x="68510" y="64676"/>
                    <a:pt x="68613" y="64676"/>
                  </a:cubicBezTo>
                  <a:cubicBezTo>
                    <a:pt x="68653" y="64676"/>
                    <a:pt x="68692" y="64662"/>
                    <a:pt x="68722" y="64629"/>
                  </a:cubicBezTo>
                  <a:cubicBezTo>
                    <a:pt x="69005" y="64320"/>
                    <a:pt x="69294" y="64011"/>
                    <a:pt x="69580" y="63705"/>
                  </a:cubicBezTo>
                  <a:cubicBezTo>
                    <a:pt x="69594" y="63702"/>
                    <a:pt x="69611" y="63699"/>
                    <a:pt x="69626" y="63696"/>
                  </a:cubicBezTo>
                  <a:cubicBezTo>
                    <a:pt x="71857" y="62700"/>
                    <a:pt x="73177" y="60939"/>
                    <a:pt x="74525" y="58964"/>
                  </a:cubicBezTo>
                  <a:cubicBezTo>
                    <a:pt x="75437" y="57636"/>
                    <a:pt x="76237" y="56228"/>
                    <a:pt x="77120" y="54879"/>
                  </a:cubicBezTo>
                  <a:cubicBezTo>
                    <a:pt x="78190" y="53250"/>
                    <a:pt x="80126" y="51953"/>
                    <a:pt x="81132" y="50448"/>
                  </a:cubicBezTo>
                  <a:lnTo>
                    <a:pt x="81132" y="50448"/>
                  </a:lnTo>
                  <a:cubicBezTo>
                    <a:pt x="79011" y="53625"/>
                    <a:pt x="76781" y="56714"/>
                    <a:pt x="74332" y="59637"/>
                  </a:cubicBezTo>
                  <a:cubicBezTo>
                    <a:pt x="73373" y="60688"/>
                    <a:pt x="72423" y="61748"/>
                    <a:pt x="71482" y="62816"/>
                  </a:cubicBezTo>
                  <a:cubicBezTo>
                    <a:pt x="71374" y="62940"/>
                    <a:pt x="71481" y="63104"/>
                    <a:pt x="71604" y="63104"/>
                  </a:cubicBezTo>
                  <a:cubicBezTo>
                    <a:pt x="71642" y="63104"/>
                    <a:pt x="71681" y="63089"/>
                    <a:pt x="71716" y="63052"/>
                  </a:cubicBezTo>
                  <a:cubicBezTo>
                    <a:pt x="72920" y="61805"/>
                    <a:pt x="74052" y="60506"/>
                    <a:pt x="75143" y="59175"/>
                  </a:cubicBezTo>
                  <a:cubicBezTo>
                    <a:pt x="75449" y="58875"/>
                    <a:pt x="75738" y="58583"/>
                    <a:pt x="75974" y="58326"/>
                  </a:cubicBezTo>
                  <a:cubicBezTo>
                    <a:pt x="76657" y="57586"/>
                    <a:pt x="76985" y="57303"/>
                    <a:pt x="77089" y="57303"/>
                  </a:cubicBezTo>
                  <a:cubicBezTo>
                    <a:pt x="77292" y="57303"/>
                    <a:pt x="76645" y="58377"/>
                    <a:pt x="76113" y="59239"/>
                  </a:cubicBezTo>
                  <a:cubicBezTo>
                    <a:pt x="76762" y="58208"/>
                    <a:pt x="77698" y="57186"/>
                    <a:pt x="78220" y="55890"/>
                  </a:cubicBezTo>
                  <a:cubicBezTo>
                    <a:pt x="78266" y="55776"/>
                    <a:pt x="78156" y="55681"/>
                    <a:pt x="78050" y="55681"/>
                  </a:cubicBezTo>
                  <a:cubicBezTo>
                    <a:pt x="78009" y="55681"/>
                    <a:pt x="77968" y="55695"/>
                    <a:pt x="77937" y="55728"/>
                  </a:cubicBezTo>
                  <a:cubicBezTo>
                    <a:pt x="77747" y="55930"/>
                    <a:pt x="77562" y="56135"/>
                    <a:pt x="77372" y="56340"/>
                  </a:cubicBezTo>
                  <a:cubicBezTo>
                    <a:pt x="79084" y="54057"/>
                    <a:pt x="80700" y="51698"/>
                    <a:pt x="82300" y="49319"/>
                  </a:cubicBezTo>
                  <a:cubicBezTo>
                    <a:pt x="82385" y="49191"/>
                    <a:pt x="82268" y="49067"/>
                    <a:pt x="82146" y="49067"/>
                  </a:cubicBezTo>
                  <a:cubicBezTo>
                    <a:pt x="82106" y="49067"/>
                    <a:pt x="82065" y="49081"/>
                    <a:pt x="82031" y="49111"/>
                  </a:cubicBezTo>
                  <a:cubicBezTo>
                    <a:pt x="80472" y="50497"/>
                    <a:pt x="79035" y="52015"/>
                    <a:pt x="77741" y="53652"/>
                  </a:cubicBezTo>
                  <a:cubicBezTo>
                    <a:pt x="78529" y="52356"/>
                    <a:pt x="79225" y="51011"/>
                    <a:pt x="79785" y="49590"/>
                  </a:cubicBezTo>
                  <a:cubicBezTo>
                    <a:pt x="79829" y="49482"/>
                    <a:pt x="79723" y="49390"/>
                    <a:pt x="79623" y="49390"/>
                  </a:cubicBezTo>
                  <a:cubicBezTo>
                    <a:pt x="79585" y="49390"/>
                    <a:pt x="79547" y="49403"/>
                    <a:pt x="79520" y="49434"/>
                  </a:cubicBezTo>
                  <a:cubicBezTo>
                    <a:pt x="78370" y="50708"/>
                    <a:pt x="77085" y="51990"/>
                    <a:pt x="76134" y="53374"/>
                  </a:cubicBezTo>
                  <a:lnTo>
                    <a:pt x="76134" y="53374"/>
                  </a:lnTo>
                  <a:cubicBezTo>
                    <a:pt x="77490" y="51398"/>
                    <a:pt x="78922" y="49621"/>
                    <a:pt x="79924" y="47419"/>
                  </a:cubicBezTo>
                  <a:cubicBezTo>
                    <a:pt x="79977" y="47303"/>
                    <a:pt x="79892" y="47185"/>
                    <a:pt x="79787" y="47185"/>
                  </a:cubicBezTo>
                  <a:cubicBezTo>
                    <a:pt x="79752" y="47185"/>
                    <a:pt x="79714" y="47199"/>
                    <a:pt x="79678" y="47232"/>
                  </a:cubicBezTo>
                  <a:cubicBezTo>
                    <a:pt x="78856" y="48000"/>
                    <a:pt x="77398" y="49400"/>
                    <a:pt x="77040" y="49986"/>
                  </a:cubicBezTo>
                  <a:cubicBezTo>
                    <a:pt x="78099" y="48245"/>
                    <a:pt x="79162" y="46813"/>
                    <a:pt x="79782" y="44864"/>
                  </a:cubicBezTo>
                  <a:cubicBezTo>
                    <a:pt x="79816" y="44760"/>
                    <a:pt x="79717" y="44662"/>
                    <a:pt x="79622" y="44662"/>
                  </a:cubicBezTo>
                  <a:cubicBezTo>
                    <a:pt x="79586" y="44662"/>
                    <a:pt x="79550" y="44677"/>
                    <a:pt x="79522" y="44711"/>
                  </a:cubicBezTo>
                  <a:cubicBezTo>
                    <a:pt x="78479" y="46001"/>
                    <a:pt x="78048" y="46490"/>
                    <a:pt x="77983" y="46490"/>
                  </a:cubicBezTo>
                  <a:cubicBezTo>
                    <a:pt x="77838" y="46490"/>
                    <a:pt x="79495" y="44082"/>
                    <a:pt x="80247" y="42699"/>
                  </a:cubicBezTo>
                  <a:cubicBezTo>
                    <a:pt x="80312" y="42581"/>
                    <a:pt x="80208" y="42448"/>
                    <a:pt x="80097" y="42448"/>
                  </a:cubicBezTo>
                  <a:cubicBezTo>
                    <a:pt x="80059" y="42448"/>
                    <a:pt x="80020" y="42463"/>
                    <a:pt x="79987" y="42500"/>
                  </a:cubicBezTo>
                  <a:cubicBezTo>
                    <a:pt x="79234" y="43346"/>
                    <a:pt x="77649" y="45110"/>
                    <a:pt x="77328" y="45566"/>
                  </a:cubicBezTo>
                  <a:cubicBezTo>
                    <a:pt x="78480" y="43926"/>
                    <a:pt x="79528" y="42298"/>
                    <a:pt x="80406" y="40496"/>
                  </a:cubicBezTo>
                  <a:cubicBezTo>
                    <a:pt x="80464" y="40376"/>
                    <a:pt x="80361" y="40236"/>
                    <a:pt x="80253" y="40236"/>
                  </a:cubicBezTo>
                  <a:cubicBezTo>
                    <a:pt x="80215" y="40236"/>
                    <a:pt x="80176" y="40253"/>
                    <a:pt x="80143" y="40294"/>
                  </a:cubicBezTo>
                  <a:cubicBezTo>
                    <a:pt x="79115" y="41567"/>
                    <a:pt x="78093" y="42846"/>
                    <a:pt x="77074" y="44125"/>
                  </a:cubicBezTo>
                  <a:cubicBezTo>
                    <a:pt x="77761" y="43080"/>
                    <a:pt x="78362" y="41974"/>
                    <a:pt x="78830" y="40765"/>
                  </a:cubicBezTo>
                  <a:cubicBezTo>
                    <a:pt x="78871" y="40657"/>
                    <a:pt x="78778" y="40586"/>
                    <a:pt x="78685" y="40586"/>
                  </a:cubicBezTo>
                  <a:cubicBezTo>
                    <a:pt x="78649" y="40586"/>
                    <a:pt x="78613" y="40597"/>
                    <a:pt x="78584" y="40620"/>
                  </a:cubicBezTo>
                  <a:cubicBezTo>
                    <a:pt x="73994" y="44538"/>
                    <a:pt x="70841" y="49657"/>
                    <a:pt x="67293" y="54467"/>
                  </a:cubicBezTo>
                  <a:cubicBezTo>
                    <a:pt x="66167" y="55992"/>
                    <a:pt x="65731" y="56571"/>
                    <a:pt x="65717" y="56571"/>
                  </a:cubicBezTo>
                  <a:cubicBezTo>
                    <a:pt x="65676" y="56571"/>
                    <a:pt x="69073" y="51862"/>
                    <a:pt x="69718" y="50979"/>
                  </a:cubicBezTo>
                  <a:cubicBezTo>
                    <a:pt x="70919" y="49333"/>
                    <a:pt x="72126" y="47694"/>
                    <a:pt x="73327" y="46048"/>
                  </a:cubicBezTo>
                  <a:cubicBezTo>
                    <a:pt x="74984" y="44070"/>
                    <a:pt x="76889" y="42304"/>
                    <a:pt x="77718" y="39818"/>
                  </a:cubicBezTo>
                  <a:cubicBezTo>
                    <a:pt x="77752" y="39716"/>
                    <a:pt x="77670" y="39649"/>
                    <a:pt x="77585" y="39649"/>
                  </a:cubicBezTo>
                  <a:cubicBezTo>
                    <a:pt x="77540" y="39649"/>
                    <a:pt x="77494" y="39668"/>
                    <a:pt x="77464" y="39711"/>
                  </a:cubicBezTo>
                  <a:cubicBezTo>
                    <a:pt x="76020" y="41853"/>
                    <a:pt x="74516" y="43949"/>
                    <a:pt x="73001" y="46039"/>
                  </a:cubicBezTo>
                  <a:cubicBezTo>
                    <a:pt x="72230" y="46960"/>
                    <a:pt x="71456" y="47881"/>
                    <a:pt x="70703" y="48817"/>
                  </a:cubicBezTo>
                  <a:cubicBezTo>
                    <a:pt x="69617" y="50168"/>
                    <a:pt x="68552" y="51536"/>
                    <a:pt x="67481" y="52899"/>
                  </a:cubicBezTo>
                  <a:cubicBezTo>
                    <a:pt x="67173" y="53285"/>
                    <a:pt x="65443" y="55717"/>
                    <a:pt x="65318" y="55717"/>
                  </a:cubicBezTo>
                  <a:cubicBezTo>
                    <a:pt x="65267" y="55717"/>
                    <a:pt x="65482" y="55314"/>
                    <a:pt x="66167" y="54207"/>
                  </a:cubicBezTo>
                  <a:cubicBezTo>
                    <a:pt x="69375" y="49022"/>
                    <a:pt x="74170" y="44752"/>
                    <a:pt x="76459" y="39033"/>
                  </a:cubicBezTo>
                  <a:cubicBezTo>
                    <a:pt x="76503" y="38927"/>
                    <a:pt x="76410" y="38854"/>
                    <a:pt x="76317" y="38854"/>
                  </a:cubicBezTo>
                  <a:cubicBezTo>
                    <a:pt x="76280" y="38854"/>
                    <a:pt x="76243" y="38866"/>
                    <a:pt x="76214" y="38891"/>
                  </a:cubicBezTo>
                  <a:cubicBezTo>
                    <a:pt x="76087" y="39001"/>
                    <a:pt x="75957" y="39122"/>
                    <a:pt x="75830" y="39235"/>
                  </a:cubicBezTo>
                  <a:cubicBezTo>
                    <a:pt x="75897" y="39104"/>
                    <a:pt x="75796" y="38993"/>
                    <a:pt x="75685" y="38993"/>
                  </a:cubicBezTo>
                  <a:cubicBezTo>
                    <a:pt x="75635" y="38993"/>
                    <a:pt x="75583" y="39016"/>
                    <a:pt x="75544" y="39070"/>
                  </a:cubicBezTo>
                  <a:cubicBezTo>
                    <a:pt x="75267" y="39463"/>
                    <a:pt x="74996" y="39858"/>
                    <a:pt x="74718" y="40254"/>
                  </a:cubicBezTo>
                  <a:cubicBezTo>
                    <a:pt x="73616" y="41287"/>
                    <a:pt x="72487" y="42413"/>
                    <a:pt x="71378" y="43620"/>
                  </a:cubicBezTo>
                  <a:cubicBezTo>
                    <a:pt x="72966" y="41527"/>
                    <a:pt x="74528" y="39405"/>
                    <a:pt x="75518" y="36989"/>
                  </a:cubicBezTo>
                  <a:cubicBezTo>
                    <a:pt x="75560" y="36885"/>
                    <a:pt x="75463" y="36802"/>
                    <a:pt x="75368" y="36802"/>
                  </a:cubicBezTo>
                  <a:cubicBezTo>
                    <a:pt x="75331" y="36802"/>
                    <a:pt x="75295" y="36815"/>
                    <a:pt x="75267" y="36844"/>
                  </a:cubicBezTo>
                  <a:cubicBezTo>
                    <a:pt x="74845" y="37283"/>
                    <a:pt x="74450" y="37748"/>
                    <a:pt x="74043" y="38204"/>
                  </a:cubicBezTo>
                  <a:cubicBezTo>
                    <a:pt x="77178" y="33842"/>
                    <a:pt x="80308" y="29474"/>
                    <a:pt x="83426" y="25100"/>
                  </a:cubicBezTo>
                  <a:cubicBezTo>
                    <a:pt x="85083" y="22790"/>
                    <a:pt x="86697" y="20449"/>
                    <a:pt x="88273" y="18082"/>
                  </a:cubicBezTo>
                  <a:cubicBezTo>
                    <a:pt x="88417" y="17865"/>
                    <a:pt x="88914" y="17039"/>
                    <a:pt x="89434" y="16156"/>
                  </a:cubicBezTo>
                  <a:cubicBezTo>
                    <a:pt x="90251" y="15076"/>
                    <a:pt x="90987" y="13936"/>
                    <a:pt x="91633" y="12744"/>
                  </a:cubicBezTo>
                  <a:lnTo>
                    <a:pt x="91633" y="12744"/>
                  </a:lnTo>
                  <a:cubicBezTo>
                    <a:pt x="92023" y="12824"/>
                    <a:pt x="90704" y="15714"/>
                    <a:pt x="90282" y="16488"/>
                  </a:cubicBezTo>
                  <a:cubicBezTo>
                    <a:pt x="89933" y="17126"/>
                    <a:pt x="89535" y="17735"/>
                    <a:pt x="89119" y="18336"/>
                  </a:cubicBezTo>
                  <a:cubicBezTo>
                    <a:pt x="87817" y="19834"/>
                    <a:pt x="86570" y="21387"/>
                    <a:pt x="85438" y="23013"/>
                  </a:cubicBezTo>
                  <a:cubicBezTo>
                    <a:pt x="83356" y="25516"/>
                    <a:pt x="81234" y="27955"/>
                    <a:pt x="79494" y="30730"/>
                  </a:cubicBezTo>
                  <a:cubicBezTo>
                    <a:pt x="79431" y="30830"/>
                    <a:pt x="79522" y="30958"/>
                    <a:pt x="79627" y="30958"/>
                  </a:cubicBezTo>
                  <a:cubicBezTo>
                    <a:pt x="79651" y="30958"/>
                    <a:pt x="79677" y="30951"/>
                    <a:pt x="79701" y="30935"/>
                  </a:cubicBezTo>
                  <a:cubicBezTo>
                    <a:pt x="80518" y="30369"/>
                    <a:pt x="81301" y="29754"/>
                    <a:pt x="82043" y="29093"/>
                  </a:cubicBezTo>
                  <a:lnTo>
                    <a:pt x="82043" y="29093"/>
                  </a:lnTo>
                  <a:cubicBezTo>
                    <a:pt x="81858" y="29540"/>
                    <a:pt x="81682" y="29991"/>
                    <a:pt x="81520" y="30450"/>
                  </a:cubicBezTo>
                  <a:cubicBezTo>
                    <a:pt x="81486" y="30545"/>
                    <a:pt x="81580" y="30652"/>
                    <a:pt x="81677" y="30652"/>
                  </a:cubicBezTo>
                  <a:cubicBezTo>
                    <a:pt x="81703" y="30652"/>
                    <a:pt x="81730" y="30644"/>
                    <a:pt x="81754" y="30626"/>
                  </a:cubicBezTo>
                  <a:cubicBezTo>
                    <a:pt x="82375" y="30155"/>
                    <a:pt x="82967" y="29656"/>
                    <a:pt x="83535" y="29139"/>
                  </a:cubicBezTo>
                  <a:lnTo>
                    <a:pt x="83535" y="29139"/>
                  </a:lnTo>
                  <a:cubicBezTo>
                    <a:pt x="83189" y="29817"/>
                    <a:pt x="82886" y="30519"/>
                    <a:pt x="82626" y="31238"/>
                  </a:cubicBezTo>
                  <a:cubicBezTo>
                    <a:pt x="82586" y="31346"/>
                    <a:pt x="82683" y="31430"/>
                    <a:pt x="82780" y="31430"/>
                  </a:cubicBezTo>
                  <a:cubicBezTo>
                    <a:pt x="82818" y="31430"/>
                    <a:pt x="82856" y="31417"/>
                    <a:pt x="82886" y="31388"/>
                  </a:cubicBezTo>
                  <a:cubicBezTo>
                    <a:pt x="83258" y="31015"/>
                    <a:pt x="83631" y="30640"/>
                    <a:pt x="84003" y="30265"/>
                  </a:cubicBezTo>
                  <a:lnTo>
                    <a:pt x="84003" y="30265"/>
                  </a:lnTo>
                  <a:cubicBezTo>
                    <a:pt x="83908" y="30481"/>
                    <a:pt x="83807" y="30698"/>
                    <a:pt x="83726" y="30920"/>
                  </a:cubicBezTo>
                  <a:cubicBezTo>
                    <a:pt x="83685" y="31038"/>
                    <a:pt x="83782" y="31114"/>
                    <a:pt x="83881" y="31114"/>
                  </a:cubicBezTo>
                  <a:cubicBezTo>
                    <a:pt x="83921" y="31114"/>
                    <a:pt x="83960" y="31102"/>
                    <a:pt x="83992" y="31076"/>
                  </a:cubicBezTo>
                  <a:cubicBezTo>
                    <a:pt x="88712" y="27095"/>
                    <a:pt x="91850" y="21812"/>
                    <a:pt x="95877" y="17198"/>
                  </a:cubicBezTo>
                  <a:lnTo>
                    <a:pt x="95877" y="17198"/>
                  </a:lnTo>
                  <a:cubicBezTo>
                    <a:pt x="94113" y="19219"/>
                    <a:pt x="92491" y="22279"/>
                    <a:pt x="90634" y="24531"/>
                  </a:cubicBezTo>
                  <a:cubicBezTo>
                    <a:pt x="88686" y="26899"/>
                    <a:pt x="86682" y="29214"/>
                    <a:pt x="84840" y="31668"/>
                  </a:cubicBezTo>
                  <a:cubicBezTo>
                    <a:pt x="84757" y="31779"/>
                    <a:pt x="84877" y="31911"/>
                    <a:pt x="84991" y="31911"/>
                  </a:cubicBezTo>
                  <a:cubicBezTo>
                    <a:pt x="85029" y="31911"/>
                    <a:pt x="85065" y="31897"/>
                    <a:pt x="85094" y="31864"/>
                  </a:cubicBezTo>
                  <a:cubicBezTo>
                    <a:pt x="87294" y="29370"/>
                    <a:pt x="89353" y="26771"/>
                    <a:pt x="91394" y="24147"/>
                  </a:cubicBezTo>
                  <a:cubicBezTo>
                    <a:pt x="92107" y="23232"/>
                    <a:pt x="92982" y="22291"/>
                    <a:pt x="93848" y="21327"/>
                  </a:cubicBezTo>
                  <a:lnTo>
                    <a:pt x="93848" y="21327"/>
                  </a:lnTo>
                  <a:cubicBezTo>
                    <a:pt x="92777" y="22735"/>
                    <a:pt x="91801" y="24216"/>
                    <a:pt x="90932" y="25758"/>
                  </a:cubicBezTo>
                  <a:cubicBezTo>
                    <a:pt x="89298" y="27788"/>
                    <a:pt x="87661" y="29814"/>
                    <a:pt x="86258" y="31983"/>
                  </a:cubicBezTo>
                  <a:cubicBezTo>
                    <a:pt x="86180" y="32101"/>
                    <a:pt x="86288" y="32225"/>
                    <a:pt x="86401" y="32225"/>
                  </a:cubicBezTo>
                  <a:cubicBezTo>
                    <a:pt x="86439" y="32225"/>
                    <a:pt x="86477" y="32211"/>
                    <a:pt x="86509" y="32179"/>
                  </a:cubicBezTo>
                  <a:cubicBezTo>
                    <a:pt x="88224" y="30487"/>
                    <a:pt x="89820" y="28709"/>
                    <a:pt x="91368" y="26884"/>
                  </a:cubicBezTo>
                  <a:cubicBezTo>
                    <a:pt x="92193" y="26307"/>
                    <a:pt x="92985" y="25698"/>
                    <a:pt x="93721" y="25025"/>
                  </a:cubicBezTo>
                  <a:lnTo>
                    <a:pt x="93721" y="25025"/>
                  </a:lnTo>
                  <a:cubicBezTo>
                    <a:pt x="93253" y="25692"/>
                    <a:pt x="92806" y="26376"/>
                    <a:pt x="92390" y="27095"/>
                  </a:cubicBezTo>
                  <a:cubicBezTo>
                    <a:pt x="92312" y="27231"/>
                    <a:pt x="92421" y="27347"/>
                    <a:pt x="92543" y="27347"/>
                  </a:cubicBezTo>
                  <a:cubicBezTo>
                    <a:pt x="92583" y="27347"/>
                    <a:pt x="92625" y="27334"/>
                    <a:pt x="92661" y="27306"/>
                  </a:cubicBezTo>
                  <a:cubicBezTo>
                    <a:pt x="93819" y="26388"/>
                    <a:pt x="94927" y="25406"/>
                    <a:pt x="95981" y="24364"/>
                  </a:cubicBezTo>
                  <a:lnTo>
                    <a:pt x="95981" y="24364"/>
                  </a:lnTo>
                  <a:cubicBezTo>
                    <a:pt x="95187" y="25366"/>
                    <a:pt x="94405" y="26376"/>
                    <a:pt x="93654" y="27412"/>
                  </a:cubicBezTo>
                  <a:cubicBezTo>
                    <a:pt x="93577" y="27523"/>
                    <a:pt x="93689" y="27668"/>
                    <a:pt x="93805" y="27668"/>
                  </a:cubicBezTo>
                  <a:cubicBezTo>
                    <a:pt x="93831" y="27668"/>
                    <a:pt x="93858" y="27660"/>
                    <a:pt x="93882" y="27643"/>
                  </a:cubicBezTo>
                  <a:cubicBezTo>
                    <a:pt x="94538" y="27190"/>
                    <a:pt x="95164" y="26705"/>
                    <a:pt x="95770" y="26200"/>
                  </a:cubicBezTo>
                  <a:lnTo>
                    <a:pt x="95770" y="26200"/>
                  </a:lnTo>
                  <a:cubicBezTo>
                    <a:pt x="95641" y="26393"/>
                    <a:pt x="95508" y="26581"/>
                    <a:pt x="95381" y="26777"/>
                  </a:cubicBezTo>
                  <a:cubicBezTo>
                    <a:pt x="95301" y="26907"/>
                    <a:pt x="95415" y="27035"/>
                    <a:pt x="95537" y="27035"/>
                  </a:cubicBezTo>
                  <a:cubicBezTo>
                    <a:pt x="95578" y="27035"/>
                    <a:pt x="95620" y="27021"/>
                    <a:pt x="95655" y="26988"/>
                  </a:cubicBezTo>
                  <a:cubicBezTo>
                    <a:pt x="97041" y="25698"/>
                    <a:pt x="98213" y="24237"/>
                    <a:pt x="99316" y="22721"/>
                  </a:cubicBezTo>
                  <a:cubicBezTo>
                    <a:pt x="101533" y="20227"/>
                    <a:pt x="103470" y="17458"/>
                    <a:pt x="105373" y="14718"/>
                  </a:cubicBezTo>
                  <a:cubicBezTo>
                    <a:pt x="105757" y="14325"/>
                    <a:pt x="105964" y="14167"/>
                    <a:pt x="106050" y="14167"/>
                  </a:cubicBezTo>
                  <a:cubicBezTo>
                    <a:pt x="106391" y="14167"/>
                    <a:pt x="104797" y="16674"/>
                    <a:pt x="104723" y="16782"/>
                  </a:cubicBezTo>
                  <a:cubicBezTo>
                    <a:pt x="103655" y="18370"/>
                    <a:pt x="102312" y="19814"/>
                    <a:pt x="101045" y="21249"/>
                  </a:cubicBezTo>
                  <a:cubicBezTo>
                    <a:pt x="99102" y="23449"/>
                    <a:pt x="97188" y="25605"/>
                    <a:pt x="95540" y="28036"/>
                  </a:cubicBezTo>
                  <a:cubicBezTo>
                    <a:pt x="95453" y="28164"/>
                    <a:pt x="95574" y="28300"/>
                    <a:pt x="95698" y="28300"/>
                  </a:cubicBezTo>
                  <a:cubicBezTo>
                    <a:pt x="95739" y="28300"/>
                    <a:pt x="95780" y="28285"/>
                    <a:pt x="95814" y="28250"/>
                  </a:cubicBezTo>
                  <a:cubicBezTo>
                    <a:pt x="98914" y="25083"/>
                    <a:pt x="101775" y="21711"/>
                    <a:pt x="104648" y="18336"/>
                  </a:cubicBezTo>
                  <a:cubicBezTo>
                    <a:pt x="104978" y="17948"/>
                    <a:pt x="106705" y="15615"/>
                    <a:pt x="106899" y="15615"/>
                  </a:cubicBezTo>
                  <a:cubicBezTo>
                    <a:pt x="106971" y="15615"/>
                    <a:pt x="106831" y="15937"/>
                    <a:pt x="106328" y="16803"/>
                  </a:cubicBezTo>
                  <a:cubicBezTo>
                    <a:pt x="106178" y="17063"/>
                    <a:pt x="106002" y="17305"/>
                    <a:pt x="105840" y="17559"/>
                  </a:cubicBezTo>
                  <a:cubicBezTo>
                    <a:pt x="103135" y="20388"/>
                    <a:pt x="100843" y="23639"/>
                    <a:pt x="98305" y="26601"/>
                  </a:cubicBezTo>
                  <a:cubicBezTo>
                    <a:pt x="96175" y="29081"/>
                    <a:pt x="94067" y="31555"/>
                    <a:pt x="92095" y="34133"/>
                  </a:cubicBezTo>
                  <a:cubicBezTo>
                    <a:pt x="91963" y="34286"/>
                    <a:pt x="91835" y="34442"/>
                    <a:pt x="91703" y="34595"/>
                  </a:cubicBezTo>
                  <a:cubicBezTo>
                    <a:pt x="91356" y="34997"/>
                    <a:pt x="89555" y="37434"/>
                    <a:pt x="89352" y="37434"/>
                  </a:cubicBezTo>
                  <a:cubicBezTo>
                    <a:pt x="89278" y="37434"/>
                    <a:pt x="89419" y="37107"/>
                    <a:pt x="89924" y="36232"/>
                  </a:cubicBezTo>
                  <a:cubicBezTo>
                    <a:pt x="91371" y="33729"/>
                    <a:pt x="93530" y="31607"/>
                    <a:pt x="95499" y="29508"/>
                  </a:cubicBezTo>
                  <a:cubicBezTo>
                    <a:pt x="95617" y="29384"/>
                    <a:pt x="95499" y="29210"/>
                    <a:pt x="95367" y="29210"/>
                  </a:cubicBezTo>
                  <a:cubicBezTo>
                    <a:pt x="95327" y="29210"/>
                    <a:pt x="95287" y="29226"/>
                    <a:pt x="95251" y="29263"/>
                  </a:cubicBezTo>
                  <a:cubicBezTo>
                    <a:pt x="93282" y="31345"/>
                    <a:pt x="91264" y="33363"/>
                    <a:pt x="89428" y="35565"/>
                  </a:cubicBezTo>
                  <a:cubicBezTo>
                    <a:pt x="89320" y="35693"/>
                    <a:pt x="89434" y="35864"/>
                    <a:pt x="89556" y="35864"/>
                  </a:cubicBezTo>
                  <a:cubicBezTo>
                    <a:pt x="89595" y="35864"/>
                    <a:pt x="89634" y="35848"/>
                    <a:pt x="89667" y="35808"/>
                  </a:cubicBezTo>
                  <a:cubicBezTo>
                    <a:pt x="89901" y="35528"/>
                    <a:pt x="90144" y="35262"/>
                    <a:pt x="90380" y="34988"/>
                  </a:cubicBezTo>
                  <a:lnTo>
                    <a:pt x="90380" y="34988"/>
                  </a:lnTo>
                  <a:cubicBezTo>
                    <a:pt x="89595" y="36125"/>
                    <a:pt x="88888" y="37315"/>
                    <a:pt x="88290" y="38588"/>
                  </a:cubicBezTo>
                  <a:cubicBezTo>
                    <a:pt x="88230" y="38717"/>
                    <a:pt x="88337" y="38866"/>
                    <a:pt x="88453" y="38866"/>
                  </a:cubicBezTo>
                  <a:cubicBezTo>
                    <a:pt x="88493" y="38866"/>
                    <a:pt x="88535" y="38848"/>
                    <a:pt x="88570" y="38805"/>
                  </a:cubicBezTo>
                  <a:cubicBezTo>
                    <a:pt x="88925" y="38383"/>
                    <a:pt x="89280" y="37956"/>
                    <a:pt x="89636" y="37531"/>
                  </a:cubicBezTo>
                  <a:lnTo>
                    <a:pt x="89636" y="37531"/>
                  </a:lnTo>
                  <a:cubicBezTo>
                    <a:pt x="89145" y="38253"/>
                    <a:pt x="88663" y="38984"/>
                    <a:pt x="88201" y="39731"/>
                  </a:cubicBezTo>
                  <a:cubicBezTo>
                    <a:pt x="88161" y="39796"/>
                    <a:pt x="88220" y="39885"/>
                    <a:pt x="88287" y="39885"/>
                  </a:cubicBezTo>
                  <a:cubicBezTo>
                    <a:pt x="88303" y="39885"/>
                    <a:pt x="88320" y="39880"/>
                    <a:pt x="88336" y="39867"/>
                  </a:cubicBezTo>
                  <a:lnTo>
                    <a:pt x="88772" y="39535"/>
                  </a:lnTo>
                  <a:cubicBezTo>
                    <a:pt x="88807" y="39592"/>
                    <a:pt x="88871" y="39633"/>
                    <a:pt x="88934" y="39633"/>
                  </a:cubicBezTo>
                  <a:cubicBezTo>
                    <a:pt x="88970" y="39633"/>
                    <a:pt x="89006" y="39620"/>
                    <a:pt x="89035" y="39587"/>
                  </a:cubicBezTo>
                  <a:cubicBezTo>
                    <a:pt x="92185" y="36134"/>
                    <a:pt x="95228" y="32597"/>
                    <a:pt x="98369" y="29139"/>
                  </a:cubicBezTo>
                  <a:lnTo>
                    <a:pt x="98369" y="29139"/>
                  </a:lnTo>
                  <a:cubicBezTo>
                    <a:pt x="97765" y="29970"/>
                    <a:pt x="97223" y="30845"/>
                    <a:pt x="96801" y="31818"/>
                  </a:cubicBezTo>
                  <a:cubicBezTo>
                    <a:pt x="96749" y="31939"/>
                    <a:pt x="96810" y="32072"/>
                    <a:pt x="96951" y="32078"/>
                  </a:cubicBezTo>
                  <a:cubicBezTo>
                    <a:pt x="96985" y="32079"/>
                    <a:pt x="97018" y="32080"/>
                    <a:pt x="97052" y="32080"/>
                  </a:cubicBezTo>
                  <a:cubicBezTo>
                    <a:pt x="97218" y="32080"/>
                    <a:pt x="97386" y="32062"/>
                    <a:pt x="97549" y="32029"/>
                  </a:cubicBezTo>
                  <a:lnTo>
                    <a:pt x="97549" y="32029"/>
                  </a:lnTo>
                  <a:cubicBezTo>
                    <a:pt x="96524" y="33259"/>
                    <a:pt x="95514" y="34497"/>
                    <a:pt x="94509" y="35747"/>
                  </a:cubicBezTo>
                  <a:cubicBezTo>
                    <a:pt x="93856" y="36564"/>
                    <a:pt x="92875" y="37407"/>
                    <a:pt x="91965" y="38276"/>
                  </a:cubicBezTo>
                  <a:cubicBezTo>
                    <a:pt x="93406" y="36195"/>
                    <a:pt x="94994" y="34200"/>
                    <a:pt x="96455" y="32144"/>
                  </a:cubicBezTo>
                  <a:cubicBezTo>
                    <a:pt x="96533" y="32035"/>
                    <a:pt x="96421" y="31907"/>
                    <a:pt x="96311" y="31907"/>
                  </a:cubicBezTo>
                  <a:cubicBezTo>
                    <a:pt x="96275" y="31907"/>
                    <a:pt x="96239" y="31921"/>
                    <a:pt x="96209" y="31954"/>
                  </a:cubicBezTo>
                  <a:cubicBezTo>
                    <a:pt x="93498" y="34991"/>
                    <a:pt x="90889" y="38048"/>
                    <a:pt x="88625" y="41435"/>
                  </a:cubicBezTo>
                  <a:cubicBezTo>
                    <a:pt x="88547" y="41550"/>
                    <a:pt x="88656" y="41669"/>
                    <a:pt x="88768" y="41669"/>
                  </a:cubicBezTo>
                  <a:cubicBezTo>
                    <a:pt x="88804" y="41669"/>
                    <a:pt x="88840" y="41657"/>
                    <a:pt x="88871" y="41628"/>
                  </a:cubicBezTo>
                  <a:lnTo>
                    <a:pt x="89410" y="41123"/>
                  </a:lnTo>
                  <a:lnTo>
                    <a:pt x="89410" y="41123"/>
                  </a:lnTo>
                  <a:cubicBezTo>
                    <a:pt x="89346" y="41241"/>
                    <a:pt x="89442" y="41358"/>
                    <a:pt x="89550" y="41358"/>
                  </a:cubicBezTo>
                  <a:cubicBezTo>
                    <a:pt x="89587" y="41358"/>
                    <a:pt x="89625" y="41345"/>
                    <a:pt x="89659" y="41313"/>
                  </a:cubicBezTo>
                  <a:lnTo>
                    <a:pt x="89685" y="41290"/>
                  </a:lnTo>
                  <a:lnTo>
                    <a:pt x="89685" y="41290"/>
                  </a:lnTo>
                  <a:cubicBezTo>
                    <a:pt x="89370" y="41816"/>
                    <a:pt x="89067" y="42335"/>
                    <a:pt x="88778" y="42852"/>
                  </a:cubicBezTo>
                  <a:cubicBezTo>
                    <a:pt x="88716" y="42968"/>
                    <a:pt x="88817" y="43097"/>
                    <a:pt x="88923" y="43097"/>
                  </a:cubicBezTo>
                  <a:cubicBezTo>
                    <a:pt x="88960" y="43097"/>
                    <a:pt x="88998" y="43082"/>
                    <a:pt x="89029" y="43046"/>
                  </a:cubicBezTo>
                  <a:cubicBezTo>
                    <a:pt x="89664" y="42324"/>
                    <a:pt x="90323" y="41628"/>
                    <a:pt x="90972" y="40924"/>
                  </a:cubicBezTo>
                  <a:lnTo>
                    <a:pt x="90972" y="40924"/>
                  </a:lnTo>
                  <a:cubicBezTo>
                    <a:pt x="90008" y="42197"/>
                    <a:pt x="89119" y="43525"/>
                    <a:pt x="88305" y="44899"/>
                  </a:cubicBezTo>
                  <a:cubicBezTo>
                    <a:pt x="88236" y="45020"/>
                    <a:pt x="88339" y="45142"/>
                    <a:pt x="88450" y="45142"/>
                  </a:cubicBezTo>
                  <a:cubicBezTo>
                    <a:pt x="88488" y="45142"/>
                    <a:pt x="88526" y="45128"/>
                    <a:pt x="88559" y="45095"/>
                  </a:cubicBezTo>
                  <a:cubicBezTo>
                    <a:pt x="90009" y="43660"/>
                    <a:pt x="91324" y="42117"/>
                    <a:pt x="92667" y="40580"/>
                  </a:cubicBezTo>
                  <a:lnTo>
                    <a:pt x="92667" y="40580"/>
                  </a:lnTo>
                  <a:cubicBezTo>
                    <a:pt x="91520" y="41894"/>
                    <a:pt x="90231" y="43807"/>
                    <a:pt x="89093" y="45375"/>
                  </a:cubicBezTo>
                  <a:cubicBezTo>
                    <a:pt x="89012" y="45489"/>
                    <a:pt x="89127" y="45618"/>
                    <a:pt x="89242" y="45618"/>
                  </a:cubicBezTo>
                  <a:cubicBezTo>
                    <a:pt x="89279" y="45618"/>
                    <a:pt x="89316" y="45604"/>
                    <a:pt x="89347" y="45572"/>
                  </a:cubicBezTo>
                  <a:cubicBezTo>
                    <a:pt x="89578" y="45323"/>
                    <a:pt x="90848" y="43938"/>
                    <a:pt x="91544" y="43080"/>
                  </a:cubicBezTo>
                  <a:cubicBezTo>
                    <a:pt x="92104" y="42636"/>
                    <a:pt x="92632" y="42151"/>
                    <a:pt x="93126" y="41631"/>
                  </a:cubicBezTo>
                  <a:cubicBezTo>
                    <a:pt x="93243" y="41517"/>
                    <a:pt x="93133" y="41359"/>
                    <a:pt x="93006" y="41359"/>
                  </a:cubicBezTo>
                  <a:cubicBezTo>
                    <a:pt x="92970" y="41359"/>
                    <a:pt x="92932" y="41372"/>
                    <a:pt x="92898" y="41403"/>
                  </a:cubicBezTo>
                  <a:cubicBezTo>
                    <a:pt x="92595" y="41671"/>
                    <a:pt x="92228" y="42050"/>
                    <a:pt x="91861" y="42445"/>
                  </a:cubicBezTo>
                  <a:cubicBezTo>
                    <a:pt x="91694" y="42555"/>
                    <a:pt x="91532" y="42673"/>
                    <a:pt x="91382" y="42800"/>
                  </a:cubicBezTo>
                  <a:cubicBezTo>
                    <a:pt x="92211" y="41689"/>
                    <a:pt x="93036" y="40583"/>
                    <a:pt x="93781" y="39393"/>
                  </a:cubicBezTo>
                  <a:cubicBezTo>
                    <a:pt x="93855" y="39277"/>
                    <a:pt x="93747" y="39150"/>
                    <a:pt x="93634" y="39150"/>
                  </a:cubicBezTo>
                  <a:cubicBezTo>
                    <a:pt x="93597" y="39150"/>
                    <a:pt x="93559" y="39164"/>
                    <a:pt x="93527" y="39197"/>
                  </a:cubicBezTo>
                  <a:cubicBezTo>
                    <a:pt x="92269" y="40534"/>
                    <a:pt x="90222" y="42283"/>
                    <a:pt x="89361" y="43741"/>
                  </a:cubicBezTo>
                  <a:cubicBezTo>
                    <a:pt x="90900" y="41131"/>
                    <a:pt x="93022" y="38856"/>
                    <a:pt x="95017" y="36590"/>
                  </a:cubicBezTo>
                  <a:cubicBezTo>
                    <a:pt x="95121" y="36473"/>
                    <a:pt x="95015" y="36314"/>
                    <a:pt x="94896" y="36314"/>
                  </a:cubicBezTo>
                  <a:cubicBezTo>
                    <a:pt x="94860" y="36314"/>
                    <a:pt x="94822" y="36329"/>
                    <a:pt x="94789" y="36365"/>
                  </a:cubicBezTo>
                  <a:cubicBezTo>
                    <a:pt x="93576" y="37656"/>
                    <a:pt x="92358" y="38946"/>
                    <a:pt x="91137" y="40231"/>
                  </a:cubicBezTo>
                  <a:cubicBezTo>
                    <a:pt x="90408" y="41004"/>
                    <a:pt x="89957" y="41554"/>
                    <a:pt x="89906" y="41554"/>
                  </a:cubicBezTo>
                  <a:cubicBezTo>
                    <a:pt x="89869" y="41554"/>
                    <a:pt x="90050" y="41254"/>
                    <a:pt x="90499" y="40522"/>
                  </a:cubicBezTo>
                  <a:cubicBezTo>
                    <a:pt x="93308" y="37858"/>
                    <a:pt x="95742" y="34829"/>
                    <a:pt x="98201" y="31830"/>
                  </a:cubicBezTo>
                  <a:cubicBezTo>
                    <a:pt x="98245" y="31812"/>
                    <a:pt x="98288" y="31792"/>
                    <a:pt x="98331" y="31769"/>
                  </a:cubicBezTo>
                  <a:cubicBezTo>
                    <a:pt x="98342" y="31787"/>
                    <a:pt x="98360" y="31801"/>
                    <a:pt x="98379" y="31801"/>
                  </a:cubicBezTo>
                  <a:cubicBezTo>
                    <a:pt x="98391" y="31801"/>
                    <a:pt x="98404" y="31795"/>
                    <a:pt x="98415" y="31780"/>
                  </a:cubicBezTo>
                  <a:cubicBezTo>
                    <a:pt x="98444" y="31743"/>
                    <a:pt x="98467" y="31714"/>
                    <a:pt x="98493" y="31679"/>
                  </a:cubicBezTo>
                  <a:cubicBezTo>
                    <a:pt x="100153" y="30738"/>
                    <a:pt x="101400" y="28377"/>
                    <a:pt x="102523" y="27161"/>
                  </a:cubicBezTo>
                  <a:cubicBezTo>
                    <a:pt x="103996" y="25565"/>
                    <a:pt x="105321" y="23827"/>
                    <a:pt x="106724" y="22170"/>
                  </a:cubicBezTo>
                  <a:cubicBezTo>
                    <a:pt x="107431" y="21335"/>
                    <a:pt x="108182" y="20553"/>
                    <a:pt x="108950" y="19776"/>
                  </a:cubicBezTo>
                  <a:cubicBezTo>
                    <a:pt x="108976" y="19747"/>
                    <a:pt x="108996" y="19730"/>
                    <a:pt x="109022" y="19704"/>
                  </a:cubicBezTo>
                  <a:lnTo>
                    <a:pt x="109022" y="19704"/>
                  </a:lnTo>
                  <a:cubicBezTo>
                    <a:pt x="106767" y="24274"/>
                    <a:pt x="102292" y="27586"/>
                    <a:pt x="99321" y="31665"/>
                  </a:cubicBezTo>
                  <a:cubicBezTo>
                    <a:pt x="99235" y="31784"/>
                    <a:pt x="99360" y="31925"/>
                    <a:pt x="99480" y="31925"/>
                  </a:cubicBezTo>
                  <a:cubicBezTo>
                    <a:pt x="99520" y="31925"/>
                    <a:pt x="99559" y="31909"/>
                    <a:pt x="99590" y="31873"/>
                  </a:cubicBezTo>
                  <a:cubicBezTo>
                    <a:pt x="101241" y="29933"/>
                    <a:pt x="102948" y="28045"/>
                    <a:pt x="104662" y="26159"/>
                  </a:cubicBezTo>
                  <a:cubicBezTo>
                    <a:pt x="105272" y="25493"/>
                    <a:pt x="106112" y="24569"/>
                    <a:pt x="106588" y="23902"/>
                  </a:cubicBezTo>
                  <a:lnTo>
                    <a:pt x="106588" y="23902"/>
                  </a:lnTo>
                  <a:cubicBezTo>
                    <a:pt x="105849" y="25057"/>
                    <a:pt x="105035" y="26165"/>
                    <a:pt x="104206" y="27257"/>
                  </a:cubicBezTo>
                  <a:cubicBezTo>
                    <a:pt x="104112" y="27382"/>
                    <a:pt x="104236" y="27505"/>
                    <a:pt x="104362" y="27505"/>
                  </a:cubicBezTo>
                  <a:cubicBezTo>
                    <a:pt x="104402" y="27505"/>
                    <a:pt x="104442" y="27493"/>
                    <a:pt x="104475" y="27464"/>
                  </a:cubicBezTo>
                  <a:cubicBezTo>
                    <a:pt x="104949" y="27052"/>
                    <a:pt x="106133" y="25638"/>
                    <a:pt x="106351" y="25638"/>
                  </a:cubicBezTo>
                  <a:cubicBezTo>
                    <a:pt x="106458" y="25638"/>
                    <a:pt x="106333" y="25978"/>
                    <a:pt x="105780" y="26942"/>
                  </a:cubicBezTo>
                  <a:cubicBezTo>
                    <a:pt x="105704" y="27074"/>
                    <a:pt x="105812" y="27192"/>
                    <a:pt x="105933" y="27192"/>
                  </a:cubicBezTo>
                  <a:cubicBezTo>
                    <a:pt x="105973" y="27192"/>
                    <a:pt x="106015" y="27179"/>
                    <a:pt x="106051" y="27150"/>
                  </a:cubicBezTo>
                  <a:cubicBezTo>
                    <a:pt x="106351" y="26899"/>
                    <a:pt x="106268" y="26974"/>
                    <a:pt x="106516" y="26621"/>
                  </a:cubicBezTo>
                  <a:cubicBezTo>
                    <a:pt x="106583" y="26528"/>
                    <a:pt x="106489" y="26421"/>
                    <a:pt x="106394" y="26421"/>
                  </a:cubicBezTo>
                  <a:cubicBezTo>
                    <a:pt x="106364" y="26421"/>
                    <a:pt x="106333" y="26433"/>
                    <a:pt x="106308" y="26460"/>
                  </a:cubicBezTo>
                  <a:cubicBezTo>
                    <a:pt x="106597" y="26142"/>
                    <a:pt x="106833" y="25516"/>
                    <a:pt x="107038" y="25025"/>
                  </a:cubicBezTo>
                  <a:cubicBezTo>
                    <a:pt x="107089" y="24906"/>
                    <a:pt x="106976" y="24813"/>
                    <a:pt x="106867" y="24813"/>
                  </a:cubicBezTo>
                  <a:cubicBezTo>
                    <a:pt x="106825" y="24813"/>
                    <a:pt x="106784" y="24826"/>
                    <a:pt x="106753" y="24857"/>
                  </a:cubicBezTo>
                  <a:cubicBezTo>
                    <a:pt x="106357" y="25259"/>
                    <a:pt x="105956" y="25651"/>
                    <a:pt x="105552" y="26041"/>
                  </a:cubicBezTo>
                  <a:cubicBezTo>
                    <a:pt x="105537" y="26050"/>
                    <a:pt x="105526" y="26058"/>
                    <a:pt x="105511" y="26070"/>
                  </a:cubicBezTo>
                  <a:cubicBezTo>
                    <a:pt x="106268" y="25031"/>
                    <a:pt x="106975" y="23954"/>
                    <a:pt x="107651" y="22862"/>
                  </a:cubicBezTo>
                  <a:cubicBezTo>
                    <a:pt x="107723" y="22744"/>
                    <a:pt x="107625" y="22623"/>
                    <a:pt x="107515" y="22608"/>
                  </a:cubicBezTo>
                  <a:cubicBezTo>
                    <a:pt x="108341" y="21511"/>
                    <a:pt x="109065" y="20351"/>
                    <a:pt x="109643" y="19101"/>
                  </a:cubicBezTo>
                  <a:cubicBezTo>
                    <a:pt x="109886" y="18880"/>
                    <a:pt x="110021" y="18784"/>
                    <a:pt x="110077" y="18784"/>
                  </a:cubicBezTo>
                  <a:cubicBezTo>
                    <a:pt x="110261" y="18784"/>
                    <a:pt x="109590" y="19813"/>
                    <a:pt x="109085" y="20795"/>
                  </a:cubicBezTo>
                  <a:cubicBezTo>
                    <a:pt x="109012" y="20927"/>
                    <a:pt x="109121" y="21059"/>
                    <a:pt x="109242" y="21059"/>
                  </a:cubicBezTo>
                  <a:cubicBezTo>
                    <a:pt x="109283" y="21059"/>
                    <a:pt x="109325" y="21044"/>
                    <a:pt x="109363" y="21009"/>
                  </a:cubicBezTo>
                  <a:cubicBezTo>
                    <a:pt x="110396" y="20056"/>
                    <a:pt x="110946" y="19490"/>
                    <a:pt x="111018" y="19490"/>
                  </a:cubicBezTo>
                  <a:cubicBezTo>
                    <a:pt x="111084" y="19490"/>
                    <a:pt x="110740" y="19976"/>
                    <a:pt x="109992" y="21090"/>
                  </a:cubicBezTo>
                  <a:cubicBezTo>
                    <a:pt x="109946" y="21070"/>
                    <a:pt x="109908" y="21055"/>
                    <a:pt x="109856" y="21035"/>
                  </a:cubicBezTo>
                  <a:cubicBezTo>
                    <a:pt x="109844" y="21030"/>
                    <a:pt x="109832" y="21027"/>
                    <a:pt x="109820" y="21027"/>
                  </a:cubicBezTo>
                  <a:cubicBezTo>
                    <a:pt x="109725" y="21027"/>
                    <a:pt x="109669" y="21194"/>
                    <a:pt x="109772" y="21240"/>
                  </a:cubicBezTo>
                  <a:cubicBezTo>
                    <a:pt x="109798" y="21252"/>
                    <a:pt x="109833" y="21275"/>
                    <a:pt x="109868" y="21292"/>
                  </a:cubicBezTo>
                  <a:cubicBezTo>
                    <a:pt x="109806" y="21416"/>
                    <a:pt x="109915" y="21527"/>
                    <a:pt x="110032" y="21527"/>
                  </a:cubicBezTo>
                  <a:cubicBezTo>
                    <a:pt x="110073" y="21527"/>
                    <a:pt x="110115" y="21514"/>
                    <a:pt x="110151" y="21483"/>
                  </a:cubicBezTo>
                  <a:lnTo>
                    <a:pt x="110159" y="21477"/>
                  </a:lnTo>
                  <a:cubicBezTo>
                    <a:pt x="111055" y="22101"/>
                    <a:pt x="112684" y="23551"/>
                    <a:pt x="113576" y="23551"/>
                  </a:cubicBezTo>
                  <a:cubicBezTo>
                    <a:pt x="113682" y="23551"/>
                    <a:pt x="113778" y="23531"/>
                    <a:pt x="113860" y="23486"/>
                  </a:cubicBezTo>
                  <a:cubicBezTo>
                    <a:pt x="114481" y="23145"/>
                    <a:pt x="115922" y="22496"/>
                    <a:pt x="115417" y="21445"/>
                  </a:cubicBezTo>
                  <a:cubicBezTo>
                    <a:pt x="114395" y="19320"/>
                    <a:pt x="111860" y="18024"/>
                    <a:pt x="110376" y="16208"/>
                  </a:cubicBezTo>
                  <a:cubicBezTo>
                    <a:pt x="109075" y="14616"/>
                    <a:pt x="106938" y="11528"/>
                    <a:pt x="104501" y="11528"/>
                  </a:cubicBezTo>
                  <a:cubicBezTo>
                    <a:pt x="104494" y="11528"/>
                    <a:pt x="104487" y="11528"/>
                    <a:pt x="104481" y="11528"/>
                  </a:cubicBezTo>
                  <a:cubicBezTo>
                    <a:pt x="103173" y="11537"/>
                    <a:pt x="102968" y="12308"/>
                    <a:pt x="102393" y="13436"/>
                  </a:cubicBezTo>
                  <a:cubicBezTo>
                    <a:pt x="101555" y="15087"/>
                    <a:pt x="99546" y="15250"/>
                    <a:pt x="97834" y="15250"/>
                  </a:cubicBezTo>
                  <a:cubicBezTo>
                    <a:pt x="97453" y="15250"/>
                    <a:pt x="97087" y="15242"/>
                    <a:pt x="96752" y="15241"/>
                  </a:cubicBezTo>
                  <a:cubicBezTo>
                    <a:pt x="93882" y="15229"/>
                    <a:pt x="93571" y="12547"/>
                    <a:pt x="92292" y="10907"/>
                  </a:cubicBezTo>
                  <a:cubicBezTo>
                    <a:pt x="91807" y="10284"/>
                    <a:pt x="90718" y="10067"/>
                    <a:pt x="90046" y="9859"/>
                  </a:cubicBezTo>
                  <a:cubicBezTo>
                    <a:pt x="82126" y="7423"/>
                    <a:pt x="88103" y="8604"/>
                    <a:pt x="84938" y="6753"/>
                  </a:cubicBezTo>
                  <a:cubicBezTo>
                    <a:pt x="84413" y="6444"/>
                    <a:pt x="83948" y="6324"/>
                    <a:pt x="83512" y="6324"/>
                  </a:cubicBezTo>
                  <a:cubicBezTo>
                    <a:pt x="82630" y="6324"/>
                    <a:pt x="81865" y="6818"/>
                    <a:pt x="80951" y="7252"/>
                  </a:cubicBezTo>
                  <a:cubicBezTo>
                    <a:pt x="80914" y="7157"/>
                    <a:pt x="80874" y="7059"/>
                    <a:pt x="80833" y="6961"/>
                  </a:cubicBezTo>
                  <a:cubicBezTo>
                    <a:pt x="80839" y="6952"/>
                    <a:pt x="80845" y="6941"/>
                    <a:pt x="80850" y="6932"/>
                  </a:cubicBezTo>
                  <a:cubicBezTo>
                    <a:pt x="80897" y="6845"/>
                    <a:pt x="80839" y="6739"/>
                    <a:pt x="80741" y="6736"/>
                  </a:cubicBezTo>
                  <a:cubicBezTo>
                    <a:pt x="80481" y="6109"/>
                    <a:pt x="80172" y="5497"/>
                    <a:pt x="79583" y="5154"/>
                  </a:cubicBezTo>
                  <a:cubicBezTo>
                    <a:pt x="79303" y="4989"/>
                    <a:pt x="79013" y="4921"/>
                    <a:pt x="78722" y="4921"/>
                  </a:cubicBezTo>
                  <a:cubicBezTo>
                    <a:pt x="77823" y="4921"/>
                    <a:pt x="76913" y="5575"/>
                    <a:pt x="76237" y="6075"/>
                  </a:cubicBezTo>
                  <a:cubicBezTo>
                    <a:pt x="75914" y="6314"/>
                    <a:pt x="75593" y="6606"/>
                    <a:pt x="75258" y="6868"/>
                  </a:cubicBezTo>
                  <a:cubicBezTo>
                    <a:pt x="75236" y="6860"/>
                    <a:pt x="75214" y="6855"/>
                    <a:pt x="75191" y="6855"/>
                  </a:cubicBezTo>
                  <a:cubicBezTo>
                    <a:pt x="75158" y="6855"/>
                    <a:pt x="75126" y="6867"/>
                    <a:pt x="75100" y="6900"/>
                  </a:cubicBezTo>
                  <a:cubicBezTo>
                    <a:pt x="75045" y="6967"/>
                    <a:pt x="74993" y="7036"/>
                    <a:pt x="74941" y="7102"/>
                  </a:cubicBezTo>
                  <a:cubicBezTo>
                    <a:pt x="74513" y="7398"/>
                    <a:pt x="74055" y="7615"/>
                    <a:pt x="73525" y="7615"/>
                  </a:cubicBezTo>
                  <a:cubicBezTo>
                    <a:pt x="73407" y="7615"/>
                    <a:pt x="73285" y="7605"/>
                    <a:pt x="73159" y="7582"/>
                  </a:cubicBezTo>
                  <a:cubicBezTo>
                    <a:pt x="73105" y="7570"/>
                    <a:pt x="73053" y="7556"/>
                    <a:pt x="72998" y="7541"/>
                  </a:cubicBezTo>
                  <a:cubicBezTo>
                    <a:pt x="73038" y="7426"/>
                    <a:pt x="72946" y="7329"/>
                    <a:pt x="72846" y="7329"/>
                  </a:cubicBezTo>
                  <a:cubicBezTo>
                    <a:pt x="72808" y="7329"/>
                    <a:pt x="72769" y="7342"/>
                    <a:pt x="72735" y="7374"/>
                  </a:cubicBezTo>
                  <a:cubicBezTo>
                    <a:pt x="72706" y="7400"/>
                    <a:pt x="72680" y="7429"/>
                    <a:pt x="72651" y="7455"/>
                  </a:cubicBezTo>
                  <a:cubicBezTo>
                    <a:pt x="72267" y="7345"/>
                    <a:pt x="71892" y="7221"/>
                    <a:pt x="71479" y="7195"/>
                  </a:cubicBezTo>
                  <a:cubicBezTo>
                    <a:pt x="71452" y="7193"/>
                    <a:pt x="71426" y="7192"/>
                    <a:pt x="71399" y="7192"/>
                  </a:cubicBezTo>
                  <a:cubicBezTo>
                    <a:pt x="70626" y="7192"/>
                    <a:pt x="70229" y="7960"/>
                    <a:pt x="69984" y="8658"/>
                  </a:cubicBezTo>
                  <a:cubicBezTo>
                    <a:pt x="69951" y="8616"/>
                    <a:pt x="69901" y="8594"/>
                    <a:pt x="69851" y="8594"/>
                  </a:cubicBezTo>
                  <a:cubicBezTo>
                    <a:pt x="69813" y="8594"/>
                    <a:pt x="69775" y="8606"/>
                    <a:pt x="69744" y="8632"/>
                  </a:cubicBezTo>
                  <a:cubicBezTo>
                    <a:pt x="69715" y="8656"/>
                    <a:pt x="69692" y="8682"/>
                    <a:pt x="69663" y="8705"/>
                  </a:cubicBezTo>
                  <a:cubicBezTo>
                    <a:pt x="68719" y="6412"/>
                    <a:pt x="69741" y="4458"/>
                    <a:pt x="67131" y="2942"/>
                  </a:cubicBezTo>
                  <a:cubicBezTo>
                    <a:pt x="66996" y="2864"/>
                    <a:pt x="66857" y="2795"/>
                    <a:pt x="66716" y="2734"/>
                  </a:cubicBezTo>
                  <a:cubicBezTo>
                    <a:pt x="66701" y="2661"/>
                    <a:pt x="66630" y="2611"/>
                    <a:pt x="66552" y="2611"/>
                  </a:cubicBezTo>
                  <a:cubicBezTo>
                    <a:pt x="66520" y="2611"/>
                    <a:pt x="66486" y="2619"/>
                    <a:pt x="66456" y="2639"/>
                  </a:cubicBezTo>
                  <a:cubicBezTo>
                    <a:pt x="66096" y="2512"/>
                    <a:pt x="65727" y="2444"/>
                    <a:pt x="65367" y="2444"/>
                  </a:cubicBezTo>
                  <a:cubicBezTo>
                    <a:pt x="64654" y="2444"/>
                    <a:pt x="63976" y="2714"/>
                    <a:pt x="63474" y="3338"/>
                  </a:cubicBezTo>
                  <a:cubicBezTo>
                    <a:pt x="63416" y="3410"/>
                    <a:pt x="63333" y="3439"/>
                    <a:pt x="63234" y="3439"/>
                  </a:cubicBezTo>
                  <a:cubicBezTo>
                    <a:pt x="62844" y="3439"/>
                    <a:pt x="62216" y="2989"/>
                    <a:pt x="62016" y="2948"/>
                  </a:cubicBezTo>
                  <a:cubicBezTo>
                    <a:pt x="60699" y="2665"/>
                    <a:pt x="59345" y="2792"/>
                    <a:pt x="58294" y="2116"/>
                  </a:cubicBezTo>
                  <a:cubicBezTo>
                    <a:pt x="58361" y="1992"/>
                    <a:pt x="58439" y="1871"/>
                    <a:pt x="58505" y="1747"/>
                  </a:cubicBezTo>
                  <a:cubicBezTo>
                    <a:pt x="58567" y="1626"/>
                    <a:pt x="58464" y="1493"/>
                    <a:pt x="58354" y="1493"/>
                  </a:cubicBezTo>
                  <a:cubicBezTo>
                    <a:pt x="58317" y="1493"/>
                    <a:pt x="58278" y="1508"/>
                    <a:pt x="58245" y="1545"/>
                  </a:cubicBezTo>
                  <a:cubicBezTo>
                    <a:pt x="58150" y="1655"/>
                    <a:pt x="58058" y="1761"/>
                    <a:pt x="57962" y="1868"/>
                  </a:cubicBezTo>
                  <a:cubicBezTo>
                    <a:pt x="57665" y="1600"/>
                    <a:pt x="57419" y="1279"/>
                    <a:pt x="57238" y="921"/>
                  </a:cubicBezTo>
                  <a:cubicBezTo>
                    <a:pt x="56888" y="249"/>
                    <a:pt x="56486" y="1"/>
                    <a:pt x="560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8" name="Google Shape;7821;p68">
              <a:extLst>
                <a:ext uri="{FF2B5EF4-FFF2-40B4-BE49-F238E27FC236}">
                  <a16:creationId xmlns:a16="http://schemas.microsoft.com/office/drawing/2014/main" id="{DC2D6DA6-2366-2C92-E013-49F4F0ACA3E6}"/>
                </a:ext>
              </a:extLst>
            </p:cNvPr>
            <p:cNvSpPr/>
            <p:nvPr/>
          </p:nvSpPr>
          <p:spPr>
            <a:xfrm>
              <a:off x="3821825" y="993775"/>
              <a:ext cx="392800" cy="417775"/>
            </a:xfrm>
            <a:custGeom>
              <a:avLst/>
              <a:gdLst/>
              <a:ahLst/>
              <a:cxnLst/>
              <a:rect l="l" t="t" r="r" b="b"/>
              <a:pathLst>
                <a:path w="15712" h="16711" extrusionOk="0">
                  <a:moveTo>
                    <a:pt x="8892" y="351"/>
                  </a:moveTo>
                  <a:lnTo>
                    <a:pt x="8892" y="351"/>
                  </a:lnTo>
                  <a:cubicBezTo>
                    <a:pt x="8237" y="625"/>
                    <a:pt x="7645" y="1027"/>
                    <a:pt x="7149" y="1535"/>
                  </a:cubicBezTo>
                  <a:cubicBezTo>
                    <a:pt x="7154" y="1437"/>
                    <a:pt x="7160" y="1344"/>
                    <a:pt x="7160" y="1237"/>
                  </a:cubicBezTo>
                  <a:cubicBezTo>
                    <a:pt x="7160" y="1125"/>
                    <a:pt x="7081" y="1071"/>
                    <a:pt x="6996" y="1071"/>
                  </a:cubicBezTo>
                  <a:cubicBezTo>
                    <a:pt x="6959" y="1071"/>
                    <a:pt x="6921" y="1081"/>
                    <a:pt x="6889" y="1102"/>
                  </a:cubicBezTo>
                  <a:cubicBezTo>
                    <a:pt x="7342" y="588"/>
                    <a:pt x="8073" y="389"/>
                    <a:pt x="8892" y="351"/>
                  </a:cubicBezTo>
                  <a:close/>
                  <a:moveTo>
                    <a:pt x="3410" y="2629"/>
                  </a:moveTo>
                  <a:lnTo>
                    <a:pt x="3410" y="2629"/>
                  </a:lnTo>
                  <a:cubicBezTo>
                    <a:pt x="3408" y="2631"/>
                    <a:pt x="3407" y="2634"/>
                    <a:pt x="3405" y="2636"/>
                  </a:cubicBezTo>
                  <a:lnTo>
                    <a:pt x="3405" y="2636"/>
                  </a:lnTo>
                  <a:cubicBezTo>
                    <a:pt x="3407" y="2633"/>
                    <a:pt x="3408" y="2631"/>
                    <a:pt x="3410" y="2629"/>
                  </a:cubicBezTo>
                  <a:close/>
                  <a:moveTo>
                    <a:pt x="9943" y="377"/>
                  </a:moveTo>
                  <a:cubicBezTo>
                    <a:pt x="10304" y="409"/>
                    <a:pt x="10665" y="458"/>
                    <a:pt x="11020" y="513"/>
                  </a:cubicBezTo>
                  <a:cubicBezTo>
                    <a:pt x="9585" y="1705"/>
                    <a:pt x="7951" y="3050"/>
                    <a:pt x="6433" y="4471"/>
                  </a:cubicBezTo>
                  <a:cubicBezTo>
                    <a:pt x="6964" y="3908"/>
                    <a:pt x="7486" y="3336"/>
                    <a:pt x="7971" y="2739"/>
                  </a:cubicBezTo>
                  <a:cubicBezTo>
                    <a:pt x="8673" y="1988"/>
                    <a:pt x="9343" y="1211"/>
                    <a:pt x="9943" y="377"/>
                  </a:cubicBezTo>
                  <a:close/>
                  <a:moveTo>
                    <a:pt x="3407" y="2537"/>
                  </a:moveTo>
                  <a:lnTo>
                    <a:pt x="3407" y="2537"/>
                  </a:lnTo>
                  <a:cubicBezTo>
                    <a:pt x="2573" y="3564"/>
                    <a:pt x="1741" y="4586"/>
                    <a:pt x="994" y="5686"/>
                  </a:cubicBezTo>
                  <a:cubicBezTo>
                    <a:pt x="1074" y="5132"/>
                    <a:pt x="1251" y="4595"/>
                    <a:pt x="1516" y="4101"/>
                  </a:cubicBezTo>
                  <a:cubicBezTo>
                    <a:pt x="1935" y="3154"/>
                    <a:pt x="2625" y="2687"/>
                    <a:pt x="3407" y="2537"/>
                  </a:cubicBezTo>
                  <a:close/>
                  <a:moveTo>
                    <a:pt x="5038" y="2609"/>
                  </a:moveTo>
                  <a:cubicBezTo>
                    <a:pt x="5217" y="2652"/>
                    <a:pt x="5393" y="2704"/>
                    <a:pt x="5570" y="2765"/>
                  </a:cubicBezTo>
                  <a:cubicBezTo>
                    <a:pt x="4548" y="3841"/>
                    <a:pt x="3554" y="4938"/>
                    <a:pt x="2584" y="6062"/>
                  </a:cubicBezTo>
                  <a:cubicBezTo>
                    <a:pt x="3364" y="4881"/>
                    <a:pt x="4169" y="3726"/>
                    <a:pt x="5038" y="2609"/>
                  </a:cubicBezTo>
                  <a:close/>
                  <a:moveTo>
                    <a:pt x="4010" y="2481"/>
                  </a:moveTo>
                  <a:cubicBezTo>
                    <a:pt x="4220" y="2481"/>
                    <a:pt x="4431" y="2499"/>
                    <a:pt x="4640" y="2531"/>
                  </a:cubicBezTo>
                  <a:cubicBezTo>
                    <a:pt x="3427" y="3631"/>
                    <a:pt x="2394" y="4861"/>
                    <a:pt x="1375" y="6151"/>
                  </a:cubicBezTo>
                  <a:cubicBezTo>
                    <a:pt x="2232" y="5066"/>
                    <a:pt x="3032" y="3720"/>
                    <a:pt x="3849" y="2485"/>
                  </a:cubicBezTo>
                  <a:cubicBezTo>
                    <a:pt x="3902" y="2482"/>
                    <a:pt x="3956" y="2481"/>
                    <a:pt x="4010" y="2481"/>
                  </a:cubicBezTo>
                  <a:close/>
                  <a:moveTo>
                    <a:pt x="2656" y="3727"/>
                  </a:moveTo>
                  <a:cubicBezTo>
                    <a:pt x="2041" y="4656"/>
                    <a:pt x="1471" y="5609"/>
                    <a:pt x="959" y="6604"/>
                  </a:cubicBezTo>
                  <a:cubicBezTo>
                    <a:pt x="956" y="6500"/>
                    <a:pt x="953" y="6396"/>
                    <a:pt x="956" y="6293"/>
                  </a:cubicBezTo>
                  <a:lnTo>
                    <a:pt x="953" y="6293"/>
                  </a:lnTo>
                  <a:cubicBezTo>
                    <a:pt x="1022" y="6212"/>
                    <a:pt x="1089" y="6131"/>
                    <a:pt x="1155" y="6050"/>
                  </a:cubicBezTo>
                  <a:cubicBezTo>
                    <a:pt x="1210" y="5986"/>
                    <a:pt x="1153" y="5901"/>
                    <a:pt x="1091" y="5901"/>
                  </a:cubicBezTo>
                  <a:cubicBezTo>
                    <a:pt x="1071" y="5901"/>
                    <a:pt x="1051" y="5909"/>
                    <a:pt x="1034" y="5929"/>
                  </a:cubicBezTo>
                  <a:cubicBezTo>
                    <a:pt x="1522" y="5359"/>
                    <a:pt x="2147" y="4469"/>
                    <a:pt x="2656" y="3727"/>
                  </a:cubicBezTo>
                  <a:close/>
                  <a:moveTo>
                    <a:pt x="4328" y="3022"/>
                  </a:moveTo>
                  <a:lnTo>
                    <a:pt x="4328" y="3022"/>
                  </a:lnTo>
                  <a:cubicBezTo>
                    <a:pt x="3176" y="4486"/>
                    <a:pt x="2192" y="6085"/>
                    <a:pt x="1170" y="7644"/>
                  </a:cubicBezTo>
                  <a:cubicBezTo>
                    <a:pt x="1124" y="7528"/>
                    <a:pt x="1080" y="7410"/>
                    <a:pt x="1031" y="7294"/>
                  </a:cubicBezTo>
                  <a:cubicBezTo>
                    <a:pt x="1017" y="7213"/>
                    <a:pt x="1017" y="7136"/>
                    <a:pt x="1005" y="7055"/>
                  </a:cubicBezTo>
                  <a:cubicBezTo>
                    <a:pt x="1017" y="7049"/>
                    <a:pt x="1028" y="7049"/>
                    <a:pt x="1040" y="7037"/>
                  </a:cubicBezTo>
                  <a:cubicBezTo>
                    <a:pt x="2065" y="5750"/>
                    <a:pt x="3560" y="3998"/>
                    <a:pt x="4328" y="3022"/>
                  </a:cubicBezTo>
                  <a:close/>
                  <a:moveTo>
                    <a:pt x="8566" y="1428"/>
                  </a:moveTo>
                  <a:lnTo>
                    <a:pt x="8566" y="1428"/>
                  </a:lnTo>
                  <a:cubicBezTo>
                    <a:pt x="7948" y="2337"/>
                    <a:pt x="7186" y="3160"/>
                    <a:pt x="6444" y="3963"/>
                  </a:cubicBezTo>
                  <a:cubicBezTo>
                    <a:pt x="5136" y="5383"/>
                    <a:pt x="3719" y="6702"/>
                    <a:pt x="2420" y="8134"/>
                  </a:cubicBezTo>
                  <a:cubicBezTo>
                    <a:pt x="3551" y="6887"/>
                    <a:pt x="4588" y="5343"/>
                    <a:pt x="5561" y="3792"/>
                  </a:cubicBezTo>
                  <a:lnTo>
                    <a:pt x="5561" y="3792"/>
                  </a:lnTo>
                  <a:cubicBezTo>
                    <a:pt x="5549" y="3815"/>
                    <a:pt x="5535" y="3839"/>
                    <a:pt x="5523" y="3862"/>
                  </a:cubicBezTo>
                  <a:cubicBezTo>
                    <a:pt x="5457" y="3982"/>
                    <a:pt x="5557" y="4107"/>
                    <a:pt x="5668" y="4107"/>
                  </a:cubicBezTo>
                  <a:cubicBezTo>
                    <a:pt x="5706" y="4107"/>
                    <a:pt x="5746" y="4093"/>
                    <a:pt x="5780" y="4058"/>
                  </a:cubicBezTo>
                  <a:cubicBezTo>
                    <a:pt x="6681" y="3160"/>
                    <a:pt x="7590" y="2277"/>
                    <a:pt x="8543" y="1431"/>
                  </a:cubicBezTo>
                  <a:cubicBezTo>
                    <a:pt x="8552" y="1431"/>
                    <a:pt x="8558" y="1431"/>
                    <a:pt x="8566" y="1428"/>
                  </a:cubicBezTo>
                  <a:close/>
                  <a:moveTo>
                    <a:pt x="10618" y="1071"/>
                  </a:moveTo>
                  <a:cubicBezTo>
                    <a:pt x="10624" y="1071"/>
                    <a:pt x="10465" y="1255"/>
                    <a:pt x="10030" y="1751"/>
                  </a:cubicBezTo>
                  <a:cubicBezTo>
                    <a:pt x="7507" y="4630"/>
                    <a:pt x="4475" y="6962"/>
                    <a:pt x="2131" y="10005"/>
                  </a:cubicBezTo>
                  <a:cubicBezTo>
                    <a:pt x="1851" y="9344"/>
                    <a:pt x="1583" y="8680"/>
                    <a:pt x="1320" y="8013"/>
                  </a:cubicBezTo>
                  <a:lnTo>
                    <a:pt x="1317" y="8013"/>
                  </a:lnTo>
                  <a:cubicBezTo>
                    <a:pt x="2798" y="6269"/>
                    <a:pt x="4288" y="4540"/>
                    <a:pt x="5858" y="2880"/>
                  </a:cubicBezTo>
                  <a:lnTo>
                    <a:pt x="5858" y="2880"/>
                  </a:lnTo>
                  <a:cubicBezTo>
                    <a:pt x="4380" y="4445"/>
                    <a:pt x="3130" y="6855"/>
                    <a:pt x="1900" y="8744"/>
                  </a:cubicBezTo>
                  <a:cubicBezTo>
                    <a:pt x="1825" y="8857"/>
                    <a:pt x="1934" y="8981"/>
                    <a:pt x="2045" y="8981"/>
                  </a:cubicBezTo>
                  <a:cubicBezTo>
                    <a:pt x="2075" y="8981"/>
                    <a:pt x="2105" y="8972"/>
                    <a:pt x="2131" y="8951"/>
                  </a:cubicBezTo>
                  <a:lnTo>
                    <a:pt x="2131" y="8951"/>
                  </a:lnTo>
                  <a:cubicBezTo>
                    <a:pt x="2105" y="8989"/>
                    <a:pt x="2079" y="9021"/>
                    <a:pt x="2053" y="9058"/>
                  </a:cubicBezTo>
                  <a:cubicBezTo>
                    <a:pt x="1971" y="9180"/>
                    <a:pt x="2084" y="9301"/>
                    <a:pt x="2203" y="9301"/>
                  </a:cubicBezTo>
                  <a:cubicBezTo>
                    <a:pt x="2242" y="9301"/>
                    <a:pt x="2282" y="9288"/>
                    <a:pt x="2316" y="9257"/>
                  </a:cubicBezTo>
                  <a:cubicBezTo>
                    <a:pt x="3982" y="7733"/>
                    <a:pt x="5570" y="6128"/>
                    <a:pt x="7169" y="4531"/>
                  </a:cubicBezTo>
                  <a:cubicBezTo>
                    <a:pt x="7853" y="3847"/>
                    <a:pt x="8549" y="3180"/>
                    <a:pt x="9253" y="2519"/>
                  </a:cubicBezTo>
                  <a:cubicBezTo>
                    <a:pt x="9525" y="2264"/>
                    <a:pt x="10604" y="1071"/>
                    <a:pt x="10618" y="1071"/>
                  </a:cubicBezTo>
                  <a:close/>
                  <a:moveTo>
                    <a:pt x="11465" y="588"/>
                  </a:moveTo>
                  <a:cubicBezTo>
                    <a:pt x="12097" y="700"/>
                    <a:pt x="12683" y="822"/>
                    <a:pt x="13128" y="885"/>
                  </a:cubicBezTo>
                  <a:cubicBezTo>
                    <a:pt x="13691" y="966"/>
                    <a:pt x="15446" y="764"/>
                    <a:pt x="15258" y="1460"/>
                  </a:cubicBezTo>
                  <a:cubicBezTo>
                    <a:pt x="14987" y="2441"/>
                    <a:pt x="13792" y="3076"/>
                    <a:pt x="12983" y="3544"/>
                  </a:cubicBezTo>
                  <a:cubicBezTo>
                    <a:pt x="12221" y="3986"/>
                    <a:pt x="10913" y="4595"/>
                    <a:pt x="10059" y="5311"/>
                  </a:cubicBezTo>
                  <a:cubicBezTo>
                    <a:pt x="10382" y="5014"/>
                    <a:pt x="10697" y="4705"/>
                    <a:pt x="11032" y="4413"/>
                  </a:cubicBezTo>
                  <a:cubicBezTo>
                    <a:pt x="11421" y="4070"/>
                    <a:pt x="11823" y="3738"/>
                    <a:pt x="12224" y="3408"/>
                  </a:cubicBezTo>
                  <a:lnTo>
                    <a:pt x="12224" y="3408"/>
                  </a:lnTo>
                  <a:cubicBezTo>
                    <a:pt x="12201" y="3440"/>
                    <a:pt x="12172" y="3466"/>
                    <a:pt x="12149" y="3498"/>
                  </a:cubicBezTo>
                  <a:cubicBezTo>
                    <a:pt x="12055" y="3620"/>
                    <a:pt x="12138" y="3816"/>
                    <a:pt x="12273" y="3816"/>
                  </a:cubicBezTo>
                  <a:cubicBezTo>
                    <a:pt x="12304" y="3816"/>
                    <a:pt x="12337" y="3806"/>
                    <a:pt x="12371" y="3784"/>
                  </a:cubicBezTo>
                  <a:cubicBezTo>
                    <a:pt x="13200" y="3229"/>
                    <a:pt x="13913" y="2655"/>
                    <a:pt x="14482" y="1829"/>
                  </a:cubicBezTo>
                  <a:cubicBezTo>
                    <a:pt x="14577" y="1694"/>
                    <a:pt x="14451" y="1564"/>
                    <a:pt x="14321" y="1564"/>
                  </a:cubicBezTo>
                  <a:cubicBezTo>
                    <a:pt x="14266" y="1564"/>
                    <a:pt x="14210" y="1587"/>
                    <a:pt x="14170" y="1644"/>
                  </a:cubicBezTo>
                  <a:lnTo>
                    <a:pt x="14161" y="1656"/>
                  </a:lnTo>
                  <a:cubicBezTo>
                    <a:pt x="14125" y="1603"/>
                    <a:pt x="14063" y="1565"/>
                    <a:pt x="13998" y="1565"/>
                  </a:cubicBezTo>
                  <a:cubicBezTo>
                    <a:pt x="13960" y="1565"/>
                    <a:pt x="13921" y="1577"/>
                    <a:pt x="13884" y="1607"/>
                  </a:cubicBezTo>
                  <a:cubicBezTo>
                    <a:pt x="12868" y="2418"/>
                    <a:pt x="11863" y="3235"/>
                    <a:pt x="10884" y="4081"/>
                  </a:cubicBezTo>
                  <a:cubicBezTo>
                    <a:pt x="11719" y="3195"/>
                    <a:pt x="12550" y="2308"/>
                    <a:pt x="13353" y="1393"/>
                  </a:cubicBezTo>
                  <a:cubicBezTo>
                    <a:pt x="13478" y="1259"/>
                    <a:pt x="13358" y="1082"/>
                    <a:pt x="13217" y="1082"/>
                  </a:cubicBezTo>
                  <a:cubicBezTo>
                    <a:pt x="13175" y="1082"/>
                    <a:pt x="13132" y="1097"/>
                    <a:pt x="13093" y="1133"/>
                  </a:cubicBezTo>
                  <a:cubicBezTo>
                    <a:pt x="9577" y="4127"/>
                    <a:pt x="6453" y="7528"/>
                    <a:pt x="3107" y="10707"/>
                  </a:cubicBezTo>
                  <a:cubicBezTo>
                    <a:pt x="4389" y="9488"/>
                    <a:pt x="5953" y="7358"/>
                    <a:pt x="7400" y="5859"/>
                  </a:cubicBezTo>
                  <a:cubicBezTo>
                    <a:pt x="8924" y="4280"/>
                    <a:pt x="10535" y="2779"/>
                    <a:pt x="12091" y="1234"/>
                  </a:cubicBezTo>
                  <a:cubicBezTo>
                    <a:pt x="12218" y="1107"/>
                    <a:pt x="12099" y="932"/>
                    <a:pt x="11961" y="932"/>
                  </a:cubicBezTo>
                  <a:cubicBezTo>
                    <a:pt x="11920" y="932"/>
                    <a:pt x="11878" y="947"/>
                    <a:pt x="11840" y="983"/>
                  </a:cubicBezTo>
                  <a:cubicBezTo>
                    <a:pt x="11603" y="1200"/>
                    <a:pt x="11378" y="1428"/>
                    <a:pt x="11147" y="1647"/>
                  </a:cubicBezTo>
                  <a:cubicBezTo>
                    <a:pt x="11123" y="1641"/>
                    <a:pt x="11099" y="1638"/>
                    <a:pt x="11075" y="1638"/>
                  </a:cubicBezTo>
                  <a:cubicBezTo>
                    <a:pt x="10883" y="1638"/>
                    <a:pt x="10705" y="1835"/>
                    <a:pt x="10535" y="2233"/>
                  </a:cubicBezTo>
                  <a:cubicBezTo>
                    <a:pt x="8145" y="4552"/>
                    <a:pt x="5867" y="6985"/>
                    <a:pt x="3335" y="9159"/>
                  </a:cubicBezTo>
                  <a:cubicBezTo>
                    <a:pt x="4573" y="8094"/>
                    <a:pt x="5809" y="6408"/>
                    <a:pt x="7082" y="5195"/>
                  </a:cubicBezTo>
                  <a:cubicBezTo>
                    <a:pt x="8621" y="3729"/>
                    <a:pt x="10117" y="2251"/>
                    <a:pt x="11459" y="602"/>
                  </a:cubicBezTo>
                  <a:cubicBezTo>
                    <a:pt x="11462" y="596"/>
                    <a:pt x="11459" y="591"/>
                    <a:pt x="11465" y="588"/>
                  </a:cubicBezTo>
                  <a:close/>
                  <a:moveTo>
                    <a:pt x="8791" y="9180"/>
                  </a:moveTo>
                  <a:cubicBezTo>
                    <a:pt x="8431" y="9653"/>
                    <a:pt x="8061" y="10124"/>
                    <a:pt x="7686" y="10588"/>
                  </a:cubicBezTo>
                  <a:cubicBezTo>
                    <a:pt x="7670" y="10576"/>
                    <a:pt x="7650" y="10569"/>
                    <a:pt x="7630" y="10569"/>
                  </a:cubicBezTo>
                  <a:cubicBezTo>
                    <a:pt x="7618" y="10569"/>
                    <a:pt x="7605" y="10571"/>
                    <a:pt x="7593" y="10577"/>
                  </a:cubicBezTo>
                  <a:cubicBezTo>
                    <a:pt x="7480" y="10628"/>
                    <a:pt x="7376" y="10680"/>
                    <a:pt x="7280" y="10732"/>
                  </a:cubicBezTo>
                  <a:lnTo>
                    <a:pt x="7280" y="10732"/>
                  </a:lnTo>
                  <a:cubicBezTo>
                    <a:pt x="7288" y="10718"/>
                    <a:pt x="7287" y="10701"/>
                    <a:pt x="7270" y="10687"/>
                  </a:cubicBezTo>
                  <a:cubicBezTo>
                    <a:pt x="7128" y="10562"/>
                    <a:pt x="8047" y="9780"/>
                    <a:pt x="8791" y="9180"/>
                  </a:cubicBezTo>
                  <a:close/>
                  <a:moveTo>
                    <a:pt x="4319" y="8741"/>
                  </a:moveTo>
                  <a:lnTo>
                    <a:pt x="4319" y="8741"/>
                  </a:lnTo>
                  <a:cubicBezTo>
                    <a:pt x="3705" y="9503"/>
                    <a:pt x="3124" y="10294"/>
                    <a:pt x="2570" y="11108"/>
                  </a:cubicBezTo>
                  <a:cubicBezTo>
                    <a:pt x="2495" y="10900"/>
                    <a:pt x="2423" y="10692"/>
                    <a:pt x="2327" y="10479"/>
                  </a:cubicBezTo>
                  <a:cubicBezTo>
                    <a:pt x="2319" y="10458"/>
                    <a:pt x="2313" y="10438"/>
                    <a:pt x="2304" y="10418"/>
                  </a:cubicBezTo>
                  <a:cubicBezTo>
                    <a:pt x="2994" y="9881"/>
                    <a:pt x="3664" y="9318"/>
                    <a:pt x="4319" y="8741"/>
                  </a:cubicBezTo>
                  <a:close/>
                  <a:moveTo>
                    <a:pt x="9577" y="9777"/>
                  </a:moveTo>
                  <a:cubicBezTo>
                    <a:pt x="9118" y="10343"/>
                    <a:pt x="8667" y="10915"/>
                    <a:pt x="8214" y="11483"/>
                  </a:cubicBezTo>
                  <a:cubicBezTo>
                    <a:pt x="8078" y="11339"/>
                    <a:pt x="7925" y="11212"/>
                    <a:pt x="7755" y="11108"/>
                  </a:cubicBezTo>
                  <a:cubicBezTo>
                    <a:pt x="8399" y="10713"/>
                    <a:pt x="8991" y="10251"/>
                    <a:pt x="9577" y="9777"/>
                  </a:cubicBezTo>
                  <a:close/>
                  <a:moveTo>
                    <a:pt x="10353" y="10473"/>
                  </a:moveTo>
                  <a:lnTo>
                    <a:pt x="10353" y="10473"/>
                  </a:lnTo>
                  <a:cubicBezTo>
                    <a:pt x="9903" y="11180"/>
                    <a:pt x="9435" y="11876"/>
                    <a:pt x="8947" y="12560"/>
                  </a:cubicBezTo>
                  <a:cubicBezTo>
                    <a:pt x="8826" y="12355"/>
                    <a:pt x="8705" y="12147"/>
                    <a:pt x="8575" y="11954"/>
                  </a:cubicBezTo>
                  <a:cubicBezTo>
                    <a:pt x="9152" y="11440"/>
                    <a:pt x="9735" y="10938"/>
                    <a:pt x="10353" y="10473"/>
                  </a:cubicBezTo>
                  <a:close/>
                  <a:moveTo>
                    <a:pt x="10633" y="3830"/>
                  </a:moveTo>
                  <a:lnTo>
                    <a:pt x="10633" y="3830"/>
                  </a:lnTo>
                  <a:cubicBezTo>
                    <a:pt x="9484" y="5060"/>
                    <a:pt x="8332" y="6284"/>
                    <a:pt x="7267" y="7595"/>
                  </a:cubicBezTo>
                  <a:cubicBezTo>
                    <a:pt x="7215" y="7661"/>
                    <a:pt x="7212" y="7753"/>
                    <a:pt x="7264" y="7820"/>
                  </a:cubicBezTo>
                  <a:cubicBezTo>
                    <a:pt x="5751" y="9171"/>
                    <a:pt x="4293" y="10571"/>
                    <a:pt x="2934" y="12081"/>
                  </a:cubicBezTo>
                  <a:cubicBezTo>
                    <a:pt x="2885" y="12136"/>
                    <a:pt x="2933" y="12211"/>
                    <a:pt x="2988" y="12211"/>
                  </a:cubicBezTo>
                  <a:cubicBezTo>
                    <a:pt x="3005" y="12211"/>
                    <a:pt x="3022" y="12204"/>
                    <a:pt x="3038" y="12188"/>
                  </a:cubicBezTo>
                  <a:cubicBezTo>
                    <a:pt x="3782" y="11403"/>
                    <a:pt x="4533" y="10623"/>
                    <a:pt x="5301" y="9864"/>
                  </a:cubicBezTo>
                  <a:cubicBezTo>
                    <a:pt x="5999" y="9171"/>
                    <a:pt x="7212" y="8356"/>
                    <a:pt x="7705" y="7745"/>
                  </a:cubicBezTo>
                  <a:lnTo>
                    <a:pt x="7705" y="7745"/>
                  </a:lnTo>
                  <a:cubicBezTo>
                    <a:pt x="6263" y="9543"/>
                    <a:pt x="4606" y="11160"/>
                    <a:pt x="3069" y="12878"/>
                  </a:cubicBezTo>
                  <a:cubicBezTo>
                    <a:pt x="2965" y="12433"/>
                    <a:pt x="2859" y="11994"/>
                    <a:pt x="2723" y="11556"/>
                  </a:cubicBezTo>
                  <a:cubicBezTo>
                    <a:pt x="5353" y="9113"/>
                    <a:pt x="7827" y="6515"/>
                    <a:pt x="10417" y="4029"/>
                  </a:cubicBezTo>
                  <a:cubicBezTo>
                    <a:pt x="10489" y="3963"/>
                    <a:pt x="10564" y="3899"/>
                    <a:pt x="10633" y="3830"/>
                  </a:cubicBezTo>
                  <a:close/>
                  <a:moveTo>
                    <a:pt x="6684" y="9999"/>
                  </a:moveTo>
                  <a:lnTo>
                    <a:pt x="6684" y="9999"/>
                  </a:lnTo>
                  <a:cubicBezTo>
                    <a:pt x="5477" y="11221"/>
                    <a:pt x="4340" y="12505"/>
                    <a:pt x="3309" y="13882"/>
                  </a:cubicBezTo>
                  <a:cubicBezTo>
                    <a:pt x="3260" y="13683"/>
                    <a:pt x="3217" y="13493"/>
                    <a:pt x="3170" y="13299"/>
                  </a:cubicBezTo>
                  <a:cubicBezTo>
                    <a:pt x="3973" y="12497"/>
                    <a:pt x="4781" y="11703"/>
                    <a:pt x="5613" y="10929"/>
                  </a:cubicBezTo>
                  <a:cubicBezTo>
                    <a:pt x="5959" y="10609"/>
                    <a:pt x="6323" y="10303"/>
                    <a:pt x="6684" y="9999"/>
                  </a:cubicBezTo>
                  <a:close/>
                  <a:moveTo>
                    <a:pt x="10867" y="8683"/>
                  </a:moveTo>
                  <a:cubicBezTo>
                    <a:pt x="11947" y="9413"/>
                    <a:pt x="12602" y="10542"/>
                    <a:pt x="12403" y="11885"/>
                  </a:cubicBezTo>
                  <a:cubicBezTo>
                    <a:pt x="12295" y="12613"/>
                    <a:pt x="11454" y="14017"/>
                    <a:pt x="10547" y="14017"/>
                  </a:cubicBezTo>
                  <a:cubicBezTo>
                    <a:pt x="10408" y="14017"/>
                    <a:pt x="10268" y="13984"/>
                    <a:pt x="10128" y="13911"/>
                  </a:cubicBezTo>
                  <a:cubicBezTo>
                    <a:pt x="9730" y="13701"/>
                    <a:pt x="9447" y="13343"/>
                    <a:pt x="9190" y="12950"/>
                  </a:cubicBezTo>
                  <a:cubicBezTo>
                    <a:pt x="9675" y="12396"/>
                    <a:pt x="10189" y="11870"/>
                    <a:pt x="10729" y="11374"/>
                  </a:cubicBezTo>
                  <a:lnTo>
                    <a:pt x="10729" y="11374"/>
                  </a:lnTo>
                  <a:cubicBezTo>
                    <a:pt x="10411" y="11925"/>
                    <a:pt x="10030" y="12433"/>
                    <a:pt x="9623" y="12944"/>
                  </a:cubicBezTo>
                  <a:cubicBezTo>
                    <a:pt x="9505" y="13091"/>
                    <a:pt x="9615" y="13269"/>
                    <a:pt x="9760" y="13269"/>
                  </a:cubicBezTo>
                  <a:cubicBezTo>
                    <a:pt x="9803" y="13269"/>
                    <a:pt x="9850" y="13253"/>
                    <a:pt x="9894" y="13216"/>
                  </a:cubicBezTo>
                  <a:cubicBezTo>
                    <a:pt x="10362" y="12820"/>
                    <a:pt x="10798" y="12393"/>
                    <a:pt x="11237" y="11968"/>
                  </a:cubicBezTo>
                  <a:lnTo>
                    <a:pt x="11237" y="11968"/>
                  </a:lnTo>
                  <a:cubicBezTo>
                    <a:pt x="11026" y="12373"/>
                    <a:pt x="10795" y="12762"/>
                    <a:pt x="10538" y="13140"/>
                  </a:cubicBezTo>
                  <a:cubicBezTo>
                    <a:pt x="10469" y="13295"/>
                    <a:pt x="10583" y="13425"/>
                    <a:pt x="10708" y="13425"/>
                  </a:cubicBezTo>
                  <a:cubicBezTo>
                    <a:pt x="10765" y="13425"/>
                    <a:pt x="10825" y="13398"/>
                    <a:pt x="10870" y="13334"/>
                  </a:cubicBezTo>
                  <a:cubicBezTo>
                    <a:pt x="11058" y="12915"/>
                    <a:pt x="11384" y="12595"/>
                    <a:pt x="11641" y="12222"/>
                  </a:cubicBezTo>
                  <a:cubicBezTo>
                    <a:pt x="11681" y="12162"/>
                    <a:pt x="11664" y="12101"/>
                    <a:pt x="11629" y="12052"/>
                  </a:cubicBezTo>
                  <a:cubicBezTo>
                    <a:pt x="11794" y="11743"/>
                    <a:pt x="11956" y="11431"/>
                    <a:pt x="12129" y="11128"/>
                  </a:cubicBezTo>
                  <a:cubicBezTo>
                    <a:pt x="12215" y="10979"/>
                    <a:pt x="12094" y="10846"/>
                    <a:pt x="11960" y="10846"/>
                  </a:cubicBezTo>
                  <a:cubicBezTo>
                    <a:pt x="11915" y="10846"/>
                    <a:pt x="11869" y="10860"/>
                    <a:pt x="11829" y="10894"/>
                  </a:cubicBezTo>
                  <a:cubicBezTo>
                    <a:pt x="11534" y="11140"/>
                    <a:pt x="11263" y="11408"/>
                    <a:pt x="10988" y="11674"/>
                  </a:cubicBezTo>
                  <a:cubicBezTo>
                    <a:pt x="11196" y="11336"/>
                    <a:pt x="11375" y="10981"/>
                    <a:pt x="11520" y="10609"/>
                  </a:cubicBezTo>
                  <a:cubicBezTo>
                    <a:pt x="11571" y="10468"/>
                    <a:pt x="11454" y="10377"/>
                    <a:pt x="11334" y="10377"/>
                  </a:cubicBezTo>
                  <a:cubicBezTo>
                    <a:pt x="11286" y="10377"/>
                    <a:pt x="11237" y="10392"/>
                    <a:pt x="11199" y="10424"/>
                  </a:cubicBezTo>
                  <a:cubicBezTo>
                    <a:pt x="10890" y="10687"/>
                    <a:pt x="10599" y="10967"/>
                    <a:pt x="10307" y="11247"/>
                  </a:cubicBezTo>
                  <a:cubicBezTo>
                    <a:pt x="10607" y="10790"/>
                    <a:pt x="10905" y="10337"/>
                    <a:pt x="11182" y="9864"/>
                  </a:cubicBezTo>
                  <a:cubicBezTo>
                    <a:pt x="11254" y="9738"/>
                    <a:pt x="11148" y="9580"/>
                    <a:pt x="11019" y="9580"/>
                  </a:cubicBezTo>
                  <a:cubicBezTo>
                    <a:pt x="10988" y="9580"/>
                    <a:pt x="10956" y="9589"/>
                    <a:pt x="10925" y="9610"/>
                  </a:cubicBezTo>
                  <a:cubicBezTo>
                    <a:pt x="10229" y="10063"/>
                    <a:pt x="9588" y="10585"/>
                    <a:pt x="8962" y="11125"/>
                  </a:cubicBezTo>
                  <a:cubicBezTo>
                    <a:pt x="9588" y="10352"/>
                    <a:pt x="10218" y="9581"/>
                    <a:pt x="10833" y="8796"/>
                  </a:cubicBezTo>
                  <a:cubicBezTo>
                    <a:pt x="10856" y="8764"/>
                    <a:pt x="10867" y="8723"/>
                    <a:pt x="10867" y="8683"/>
                  </a:cubicBezTo>
                  <a:close/>
                  <a:moveTo>
                    <a:pt x="5015" y="12629"/>
                  </a:moveTo>
                  <a:lnTo>
                    <a:pt x="5015" y="12629"/>
                  </a:lnTo>
                  <a:cubicBezTo>
                    <a:pt x="4957" y="12716"/>
                    <a:pt x="4897" y="12800"/>
                    <a:pt x="4839" y="12886"/>
                  </a:cubicBezTo>
                  <a:cubicBezTo>
                    <a:pt x="4392" y="13556"/>
                    <a:pt x="3990" y="14258"/>
                    <a:pt x="3595" y="14959"/>
                  </a:cubicBezTo>
                  <a:cubicBezTo>
                    <a:pt x="3523" y="14743"/>
                    <a:pt x="3465" y="14526"/>
                    <a:pt x="3413" y="14315"/>
                  </a:cubicBezTo>
                  <a:cubicBezTo>
                    <a:pt x="3419" y="14310"/>
                    <a:pt x="3424" y="14313"/>
                    <a:pt x="3427" y="14310"/>
                  </a:cubicBezTo>
                  <a:cubicBezTo>
                    <a:pt x="3961" y="13753"/>
                    <a:pt x="4481" y="13184"/>
                    <a:pt x="5015" y="12629"/>
                  </a:cubicBezTo>
                  <a:close/>
                  <a:moveTo>
                    <a:pt x="5870" y="13285"/>
                  </a:moveTo>
                  <a:cubicBezTo>
                    <a:pt x="5344" y="13811"/>
                    <a:pt x="4579" y="14881"/>
                    <a:pt x="3961" y="15629"/>
                  </a:cubicBezTo>
                  <a:cubicBezTo>
                    <a:pt x="3950" y="15646"/>
                    <a:pt x="3941" y="15669"/>
                    <a:pt x="3938" y="15693"/>
                  </a:cubicBezTo>
                  <a:cubicBezTo>
                    <a:pt x="3872" y="15594"/>
                    <a:pt x="3814" y="15493"/>
                    <a:pt x="3765" y="15389"/>
                  </a:cubicBezTo>
                  <a:lnTo>
                    <a:pt x="5870" y="13285"/>
                  </a:lnTo>
                  <a:close/>
                  <a:moveTo>
                    <a:pt x="6280" y="12880"/>
                  </a:moveTo>
                  <a:cubicBezTo>
                    <a:pt x="6336" y="13421"/>
                    <a:pt x="6491" y="14002"/>
                    <a:pt x="6545" y="14443"/>
                  </a:cubicBezTo>
                  <a:cubicBezTo>
                    <a:pt x="6504" y="15465"/>
                    <a:pt x="6056" y="15969"/>
                    <a:pt x="5209" y="15969"/>
                  </a:cubicBezTo>
                  <a:cubicBezTo>
                    <a:pt x="5179" y="15969"/>
                    <a:pt x="5148" y="15968"/>
                    <a:pt x="5116" y="15967"/>
                  </a:cubicBezTo>
                  <a:cubicBezTo>
                    <a:pt x="5512" y="15404"/>
                    <a:pt x="5893" y="14832"/>
                    <a:pt x="6291" y="14272"/>
                  </a:cubicBezTo>
                  <a:cubicBezTo>
                    <a:pt x="6382" y="14146"/>
                    <a:pt x="6253" y="13999"/>
                    <a:pt x="6126" y="13999"/>
                  </a:cubicBezTo>
                  <a:cubicBezTo>
                    <a:pt x="6084" y="13999"/>
                    <a:pt x="6042" y="14015"/>
                    <a:pt x="6008" y="14053"/>
                  </a:cubicBezTo>
                  <a:cubicBezTo>
                    <a:pt x="5705" y="14437"/>
                    <a:pt x="5339" y="14766"/>
                    <a:pt x="4923" y="15023"/>
                  </a:cubicBezTo>
                  <a:lnTo>
                    <a:pt x="4897" y="15043"/>
                  </a:lnTo>
                  <a:cubicBezTo>
                    <a:pt x="4929" y="15005"/>
                    <a:pt x="4960" y="14974"/>
                    <a:pt x="4992" y="14933"/>
                  </a:cubicBezTo>
                  <a:cubicBezTo>
                    <a:pt x="5496" y="14300"/>
                    <a:pt x="5928" y="13611"/>
                    <a:pt x="6280" y="12880"/>
                  </a:cubicBezTo>
                  <a:close/>
                  <a:moveTo>
                    <a:pt x="9420" y="0"/>
                  </a:moveTo>
                  <a:cubicBezTo>
                    <a:pt x="7823" y="0"/>
                    <a:pt x="6529" y="434"/>
                    <a:pt x="6309" y="1979"/>
                  </a:cubicBezTo>
                  <a:cubicBezTo>
                    <a:pt x="6228" y="2063"/>
                    <a:pt x="6150" y="2150"/>
                    <a:pt x="6069" y="2236"/>
                  </a:cubicBezTo>
                  <a:cubicBezTo>
                    <a:pt x="5885" y="2286"/>
                    <a:pt x="5680" y="2307"/>
                    <a:pt x="5460" y="2307"/>
                  </a:cubicBezTo>
                  <a:cubicBezTo>
                    <a:pt x="5359" y="2307"/>
                    <a:pt x="5255" y="2302"/>
                    <a:pt x="5148" y="2294"/>
                  </a:cubicBezTo>
                  <a:cubicBezTo>
                    <a:pt x="5123" y="2248"/>
                    <a:pt x="5077" y="2223"/>
                    <a:pt x="5029" y="2223"/>
                  </a:cubicBezTo>
                  <a:cubicBezTo>
                    <a:pt x="4994" y="2223"/>
                    <a:pt x="4959" y="2237"/>
                    <a:pt x="4931" y="2265"/>
                  </a:cubicBezTo>
                  <a:cubicBezTo>
                    <a:pt x="4926" y="2268"/>
                    <a:pt x="4923" y="2271"/>
                    <a:pt x="4920" y="2274"/>
                  </a:cubicBezTo>
                  <a:cubicBezTo>
                    <a:pt x="4628" y="2242"/>
                    <a:pt x="4337" y="2207"/>
                    <a:pt x="4060" y="2176"/>
                  </a:cubicBezTo>
                  <a:cubicBezTo>
                    <a:pt x="4106" y="2106"/>
                    <a:pt x="4152" y="2031"/>
                    <a:pt x="4204" y="1959"/>
                  </a:cubicBezTo>
                  <a:cubicBezTo>
                    <a:pt x="4265" y="1870"/>
                    <a:pt x="4171" y="1763"/>
                    <a:pt x="4082" y="1763"/>
                  </a:cubicBezTo>
                  <a:cubicBezTo>
                    <a:pt x="4053" y="1763"/>
                    <a:pt x="4024" y="1775"/>
                    <a:pt x="4002" y="1803"/>
                  </a:cubicBezTo>
                  <a:cubicBezTo>
                    <a:pt x="3909" y="1919"/>
                    <a:pt x="3817" y="2034"/>
                    <a:pt x="3725" y="2147"/>
                  </a:cubicBezTo>
                  <a:cubicBezTo>
                    <a:pt x="3644" y="2143"/>
                    <a:pt x="3566" y="2140"/>
                    <a:pt x="3491" y="2140"/>
                  </a:cubicBezTo>
                  <a:cubicBezTo>
                    <a:pt x="3350" y="2140"/>
                    <a:pt x="3220" y="2149"/>
                    <a:pt x="3107" y="2176"/>
                  </a:cubicBezTo>
                  <a:cubicBezTo>
                    <a:pt x="1981" y="2435"/>
                    <a:pt x="1326" y="3619"/>
                    <a:pt x="907" y="4566"/>
                  </a:cubicBezTo>
                  <a:cubicBezTo>
                    <a:pt x="0" y="6625"/>
                    <a:pt x="1025" y="8466"/>
                    <a:pt x="1886" y="10334"/>
                  </a:cubicBezTo>
                  <a:cubicBezTo>
                    <a:pt x="1842" y="10424"/>
                    <a:pt x="1900" y="10522"/>
                    <a:pt x="1987" y="10562"/>
                  </a:cubicBezTo>
                  <a:cubicBezTo>
                    <a:pt x="2120" y="10854"/>
                    <a:pt x="2244" y="11148"/>
                    <a:pt x="2353" y="11446"/>
                  </a:cubicBezTo>
                  <a:cubicBezTo>
                    <a:pt x="2319" y="11521"/>
                    <a:pt x="2350" y="11610"/>
                    <a:pt x="2426" y="11648"/>
                  </a:cubicBezTo>
                  <a:cubicBezTo>
                    <a:pt x="2564" y="12029"/>
                    <a:pt x="2668" y="12422"/>
                    <a:pt x="2737" y="12823"/>
                  </a:cubicBezTo>
                  <a:cubicBezTo>
                    <a:pt x="2755" y="12936"/>
                    <a:pt x="2775" y="13057"/>
                    <a:pt x="2795" y="13184"/>
                  </a:cubicBezTo>
                  <a:cubicBezTo>
                    <a:pt x="2766" y="13213"/>
                    <a:pt x="2737" y="13242"/>
                    <a:pt x="2711" y="13273"/>
                  </a:cubicBezTo>
                  <a:cubicBezTo>
                    <a:pt x="2611" y="13384"/>
                    <a:pt x="2693" y="13554"/>
                    <a:pt x="2836" y="13554"/>
                  </a:cubicBezTo>
                  <a:cubicBezTo>
                    <a:pt x="2841" y="13554"/>
                    <a:pt x="2847" y="13554"/>
                    <a:pt x="2853" y="13553"/>
                  </a:cubicBezTo>
                  <a:cubicBezTo>
                    <a:pt x="3075" y="14902"/>
                    <a:pt x="3497" y="16625"/>
                    <a:pt x="4966" y="16709"/>
                  </a:cubicBezTo>
                  <a:cubicBezTo>
                    <a:pt x="4982" y="16710"/>
                    <a:pt x="4998" y="16710"/>
                    <a:pt x="5014" y="16710"/>
                  </a:cubicBezTo>
                  <a:cubicBezTo>
                    <a:pt x="5713" y="16710"/>
                    <a:pt x="6378" y="15921"/>
                    <a:pt x="6747" y="15439"/>
                  </a:cubicBezTo>
                  <a:cubicBezTo>
                    <a:pt x="7865" y="13969"/>
                    <a:pt x="5209" y="12269"/>
                    <a:pt x="7449" y="10883"/>
                  </a:cubicBezTo>
                  <a:lnTo>
                    <a:pt x="7449" y="10883"/>
                  </a:lnTo>
                  <a:lnTo>
                    <a:pt x="7432" y="10906"/>
                  </a:lnTo>
                  <a:cubicBezTo>
                    <a:pt x="7420" y="10920"/>
                    <a:pt x="7423" y="10935"/>
                    <a:pt x="7417" y="10949"/>
                  </a:cubicBezTo>
                  <a:cubicBezTo>
                    <a:pt x="7299" y="10949"/>
                    <a:pt x="7235" y="11111"/>
                    <a:pt x="7316" y="11203"/>
                  </a:cubicBezTo>
                  <a:cubicBezTo>
                    <a:pt x="7518" y="11428"/>
                    <a:pt x="7700" y="11662"/>
                    <a:pt x="7891" y="11893"/>
                  </a:cubicBezTo>
                  <a:cubicBezTo>
                    <a:pt x="7738" y="12090"/>
                    <a:pt x="7579" y="12277"/>
                    <a:pt x="7429" y="12474"/>
                  </a:cubicBezTo>
                  <a:lnTo>
                    <a:pt x="7426" y="12476"/>
                  </a:lnTo>
                  <a:cubicBezTo>
                    <a:pt x="7417" y="12488"/>
                    <a:pt x="7406" y="12500"/>
                    <a:pt x="7397" y="12511"/>
                  </a:cubicBezTo>
                  <a:cubicBezTo>
                    <a:pt x="7296" y="12645"/>
                    <a:pt x="7431" y="12780"/>
                    <a:pt x="7566" y="12780"/>
                  </a:cubicBezTo>
                  <a:cubicBezTo>
                    <a:pt x="7608" y="12780"/>
                    <a:pt x="7651" y="12767"/>
                    <a:pt x="7686" y="12736"/>
                  </a:cubicBezTo>
                  <a:cubicBezTo>
                    <a:pt x="7862" y="12583"/>
                    <a:pt x="8032" y="12430"/>
                    <a:pt x="8205" y="12277"/>
                  </a:cubicBezTo>
                  <a:cubicBezTo>
                    <a:pt x="8373" y="12485"/>
                    <a:pt x="8543" y="12693"/>
                    <a:pt x="8708" y="12904"/>
                  </a:cubicBezTo>
                  <a:cubicBezTo>
                    <a:pt x="8690" y="12930"/>
                    <a:pt x="8673" y="12956"/>
                    <a:pt x="8653" y="12982"/>
                  </a:cubicBezTo>
                  <a:cubicBezTo>
                    <a:pt x="8559" y="13114"/>
                    <a:pt x="8696" y="13270"/>
                    <a:pt x="8829" y="13270"/>
                  </a:cubicBezTo>
                  <a:cubicBezTo>
                    <a:pt x="8873" y="13270"/>
                    <a:pt x="8916" y="13253"/>
                    <a:pt x="8950" y="13213"/>
                  </a:cubicBezTo>
                  <a:cubicBezTo>
                    <a:pt x="9080" y="13377"/>
                    <a:pt x="9207" y="13545"/>
                    <a:pt x="9343" y="13709"/>
                  </a:cubicBezTo>
                  <a:cubicBezTo>
                    <a:pt x="9685" y="14124"/>
                    <a:pt x="10090" y="14388"/>
                    <a:pt x="10549" y="14388"/>
                  </a:cubicBezTo>
                  <a:cubicBezTo>
                    <a:pt x="10745" y="14388"/>
                    <a:pt x="10950" y="14340"/>
                    <a:pt x="11165" y="14235"/>
                  </a:cubicBezTo>
                  <a:cubicBezTo>
                    <a:pt x="12227" y="13709"/>
                    <a:pt x="12836" y="12349"/>
                    <a:pt x="12801" y="11226"/>
                  </a:cubicBezTo>
                  <a:cubicBezTo>
                    <a:pt x="12761" y="9959"/>
                    <a:pt x="11834" y="8925"/>
                    <a:pt x="10755" y="8388"/>
                  </a:cubicBezTo>
                  <a:cubicBezTo>
                    <a:pt x="10740" y="8381"/>
                    <a:pt x="10726" y="8378"/>
                    <a:pt x="10712" y="8378"/>
                  </a:cubicBezTo>
                  <a:cubicBezTo>
                    <a:pt x="10650" y="8378"/>
                    <a:pt x="10600" y="8443"/>
                    <a:pt x="10633" y="8507"/>
                  </a:cubicBezTo>
                  <a:cubicBezTo>
                    <a:pt x="10630" y="8510"/>
                    <a:pt x="10627" y="8510"/>
                    <a:pt x="10623" y="8510"/>
                  </a:cubicBezTo>
                  <a:cubicBezTo>
                    <a:pt x="10620" y="8510"/>
                    <a:pt x="10616" y="8510"/>
                    <a:pt x="10613" y="8513"/>
                  </a:cubicBezTo>
                  <a:cubicBezTo>
                    <a:pt x="9860" y="9067"/>
                    <a:pt x="9152" y="9682"/>
                    <a:pt x="8402" y="10239"/>
                  </a:cubicBezTo>
                  <a:cubicBezTo>
                    <a:pt x="8866" y="9650"/>
                    <a:pt x="9320" y="9055"/>
                    <a:pt x="9735" y="8432"/>
                  </a:cubicBezTo>
                  <a:cubicBezTo>
                    <a:pt x="9812" y="8314"/>
                    <a:pt x="9706" y="8209"/>
                    <a:pt x="9595" y="8209"/>
                  </a:cubicBezTo>
                  <a:cubicBezTo>
                    <a:pt x="9560" y="8209"/>
                    <a:pt x="9524" y="8220"/>
                    <a:pt x="9493" y="8244"/>
                  </a:cubicBezTo>
                  <a:cubicBezTo>
                    <a:pt x="9239" y="8452"/>
                    <a:pt x="6623" y="10487"/>
                    <a:pt x="7218" y="10756"/>
                  </a:cubicBezTo>
                  <a:cubicBezTo>
                    <a:pt x="7223" y="10758"/>
                    <a:pt x="7227" y="10759"/>
                    <a:pt x="7232" y="10759"/>
                  </a:cubicBezTo>
                  <a:lnTo>
                    <a:pt x="7232" y="10759"/>
                  </a:lnTo>
                  <a:cubicBezTo>
                    <a:pt x="6631" y="11102"/>
                    <a:pt x="6384" y="11495"/>
                    <a:pt x="6277" y="12283"/>
                  </a:cubicBezTo>
                  <a:cubicBezTo>
                    <a:pt x="6265" y="12413"/>
                    <a:pt x="6262" y="12543"/>
                    <a:pt x="6274" y="12676"/>
                  </a:cubicBezTo>
                  <a:cubicBezTo>
                    <a:pt x="6239" y="12622"/>
                    <a:pt x="6184" y="12584"/>
                    <a:pt x="6125" y="12584"/>
                  </a:cubicBezTo>
                  <a:cubicBezTo>
                    <a:pt x="6087" y="12584"/>
                    <a:pt x="6046" y="12600"/>
                    <a:pt x="6008" y="12638"/>
                  </a:cubicBezTo>
                  <a:cubicBezTo>
                    <a:pt x="5351" y="13295"/>
                    <a:pt x="4398" y="14274"/>
                    <a:pt x="4113" y="14778"/>
                  </a:cubicBezTo>
                  <a:lnTo>
                    <a:pt x="4113" y="14778"/>
                  </a:lnTo>
                  <a:cubicBezTo>
                    <a:pt x="4768" y="13618"/>
                    <a:pt x="5507" y="12513"/>
                    <a:pt x="6294" y="11440"/>
                  </a:cubicBezTo>
                  <a:cubicBezTo>
                    <a:pt x="6393" y="11304"/>
                    <a:pt x="6261" y="11181"/>
                    <a:pt x="6128" y="11181"/>
                  </a:cubicBezTo>
                  <a:cubicBezTo>
                    <a:pt x="6086" y="11181"/>
                    <a:pt x="6044" y="11193"/>
                    <a:pt x="6008" y="11221"/>
                  </a:cubicBezTo>
                  <a:cubicBezTo>
                    <a:pt x="5959" y="11255"/>
                    <a:pt x="5922" y="11299"/>
                    <a:pt x="5876" y="11336"/>
                  </a:cubicBezTo>
                  <a:cubicBezTo>
                    <a:pt x="6900" y="10230"/>
                    <a:pt x="7995" y="9188"/>
                    <a:pt x="9095" y="8163"/>
                  </a:cubicBezTo>
                  <a:cubicBezTo>
                    <a:pt x="9214" y="8054"/>
                    <a:pt x="9104" y="7861"/>
                    <a:pt x="8970" y="7861"/>
                  </a:cubicBezTo>
                  <a:cubicBezTo>
                    <a:pt x="8942" y="7861"/>
                    <a:pt x="8912" y="7869"/>
                    <a:pt x="8884" y="7889"/>
                  </a:cubicBezTo>
                  <a:cubicBezTo>
                    <a:pt x="7902" y="8565"/>
                    <a:pt x="6978" y="9304"/>
                    <a:pt x="6086" y="10080"/>
                  </a:cubicBezTo>
                  <a:cubicBezTo>
                    <a:pt x="6106" y="10057"/>
                    <a:pt x="6130" y="10037"/>
                    <a:pt x="6150" y="10014"/>
                  </a:cubicBezTo>
                  <a:cubicBezTo>
                    <a:pt x="7082" y="9006"/>
                    <a:pt x="7966" y="7955"/>
                    <a:pt x="8791" y="6861"/>
                  </a:cubicBezTo>
                  <a:cubicBezTo>
                    <a:pt x="8866" y="6760"/>
                    <a:pt x="8789" y="6671"/>
                    <a:pt x="8690" y="6645"/>
                  </a:cubicBezTo>
                  <a:cubicBezTo>
                    <a:pt x="9045" y="6284"/>
                    <a:pt x="9406" y="5923"/>
                    <a:pt x="9773" y="5577"/>
                  </a:cubicBezTo>
                  <a:lnTo>
                    <a:pt x="9773" y="5577"/>
                  </a:lnTo>
                  <a:cubicBezTo>
                    <a:pt x="9022" y="6342"/>
                    <a:pt x="8866" y="7219"/>
                    <a:pt x="10411" y="8158"/>
                  </a:cubicBezTo>
                  <a:cubicBezTo>
                    <a:pt x="10435" y="8172"/>
                    <a:pt x="10460" y="8178"/>
                    <a:pt x="10484" y="8178"/>
                  </a:cubicBezTo>
                  <a:cubicBezTo>
                    <a:pt x="10602" y="8178"/>
                    <a:pt x="10699" y="8020"/>
                    <a:pt x="10593" y="7927"/>
                  </a:cubicBezTo>
                  <a:cubicBezTo>
                    <a:pt x="9646" y="7075"/>
                    <a:pt x="9164" y="6327"/>
                    <a:pt x="10359" y="5444"/>
                  </a:cubicBezTo>
                  <a:cubicBezTo>
                    <a:pt x="11136" y="4872"/>
                    <a:pt x="12054" y="4474"/>
                    <a:pt x="12900" y="4018"/>
                  </a:cubicBezTo>
                  <a:cubicBezTo>
                    <a:pt x="14158" y="3333"/>
                    <a:pt x="15706" y="2412"/>
                    <a:pt x="15712" y="801"/>
                  </a:cubicBezTo>
                  <a:cubicBezTo>
                    <a:pt x="15712" y="711"/>
                    <a:pt x="15636" y="613"/>
                    <a:pt x="15542" y="613"/>
                  </a:cubicBezTo>
                  <a:cubicBezTo>
                    <a:pt x="15537" y="613"/>
                    <a:pt x="15532" y="613"/>
                    <a:pt x="15527" y="614"/>
                  </a:cubicBezTo>
                  <a:cubicBezTo>
                    <a:pt x="15412" y="627"/>
                    <a:pt x="15286" y="633"/>
                    <a:pt x="15151" y="633"/>
                  </a:cubicBezTo>
                  <a:cubicBezTo>
                    <a:pt x="13883" y="633"/>
                    <a:pt x="11786" y="107"/>
                    <a:pt x="9946" y="13"/>
                  </a:cubicBezTo>
                  <a:lnTo>
                    <a:pt x="9917" y="13"/>
                  </a:lnTo>
                  <a:cubicBezTo>
                    <a:pt x="9749" y="5"/>
                    <a:pt x="9583" y="0"/>
                    <a:pt x="9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9" name="Google Shape;7822;p68">
              <a:extLst>
                <a:ext uri="{FF2B5EF4-FFF2-40B4-BE49-F238E27FC236}">
                  <a16:creationId xmlns:a16="http://schemas.microsoft.com/office/drawing/2014/main" id="{93D5AEFA-CC58-9AB6-CAD3-31542DEB10D8}"/>
                </a:ext>
              </a:extLst>
            </p:cNvPr>
            <p:cNvSpPr/>
            <p:nvPr/>
          </p:nvSpPr>
          <p:spPr>
            <a:xfrm>
              <a:off x="4492625" y="804475"/>
              <a:ext cx="446125" cy="296800"/>
            </a:xfrm>
            <a:custGeom>
              <a:avLst/>
              <a:gdLst/>
              <a:ahLst/>
              <a:cxnLst/>
              <a:rect l="l" t="t" r="r" b="b"/>
              <a:pathLst>
                <a:path w="17845" h="11872" extrusionOk="0">
                  <a:moveTo>
                    <a:pt x="11999" y="965"/>
                  </a:moveTo>
                  <a:lnTo>
                    <a:pt x="11999" y="965"/>
                  </a:lnTo>
                  <a:cubicBezTo>
                    <a:pt x="11996" y="971"/>
                    <a:pt x="11990" y="977"/>
                    <a:pt x="11987" y="983"/>
                  </a:cubicBezTo>
                  <a:cubicBezTo>
                    <a:pt x="11456" y="1445"/>
                    <a:pt x="10942" y="1915"/>
                    <a:pt x="10440" y="2406"/>
                  </a:cubicBezTo>
                  <a:cubicBezTo>
                    <a:pt x="10206" y="2637"/>
                    <a:pt x="9984" y="2885"/>
                    <a:pt x="9779" y="3145"/>
                  </a:cubicBezTo>
                  <a:cubicBezTo>
                    <a:pt x="10197" y="2562"/>
                    <a:pt x="10656" y="2008"/>
                    <a:pt x="11153" y="1485"/>
                  </a:cubicBezTo>
                  <a:cubicBezTo>
                    <a:pt x="11456" y="1167"/>
                    <a:pt x="11742" y="1009"/>
                    <a:pt x="11999" y="965"/>
                  </a:cubicBezTo>
                  <a:close/>
                  <a:moveTo>
                    <a:pt x="14773" y="4565"/>
                  </a:moveTo>
                  <a:lnTo>
                    <a:pt x="14773" y="4565"/>
                  </a:lnTo>
                  <a:cubicBezTo>
                    <a:pt x="14383" y="4892"/>
                    <a:pt x="13997" y="5215"/>
                    <a:pt x="13601" y="5533"/>
                  </a:cubicBezTo>
                  <a:cubicBezTo>
                    <a:pt x="13601" y="5530"/>
                    <a:pt x="13607" y="5527"/>
                    <a:pt x="13607" y="5524"/>
                  </a:cubicBezTo>
                  <a:cubicBezTo>
                    <a:pt x="13589" y="5371"/>
                    <a:pt x="13595" y="5085"/>
                    <a:pt x="13607" y="4733"/>
                  </a:cubicBezTo>
                  <a:cubicBezTo>
                    <a:pt x="13722" y="4783"/>
                    <a:pt x="13835" y="4811"/>
                    <a:pt x="13959" y="4811"/>
                  </a:cubicBezTo>
                  <a:cubicBezTo>
                    <a:pt x="14079" y="4811"/>
                    <a:pt x="14209" y="4785"/>
                    <a:pt x="14360" y="4727"/>
                  </a:cubicBezTo>
                  <a:cubicBezTo>
                    <a:pt x="14508" y="4669"/>
                    <a:pt x="14640" y="4617"/>
                    <a:pt x="14773" y="4565"/>
                  </a:cubicBezTo>
                  <a:close/>
                  <a:moveTo>
                    <a:pt x="12143" y="2265"/>
                  </a:moveTo>
                  <a:cubicBezTo>
                    <a:pt x="11430" y="3318"/>
                    <a:pt x="10544" y="4254"/>
                    <a:pt x="9605" y="5128"/>
                  </a:cubicBezTo>
                  <a:cubicBezTo>
                    <a:pt x="9565" y="5166"/>
                    <a:pt x="9522" y="5203"/>
                    <a:pt x="9478" y="5244"/>
                  </a:cubicBezTo>
                  <a:cubicBezTo>
                    <a:pt x="9187" y="5515"/>
                    <a:pt x="8892" y="5781"/>
                    <a:pt x="8595" y="6041"/>
                  </a:cubicBezTo>
                  <a:cubicBezTo>
                    <a:pt x="8606" y="5642"/>
                    <a:pt x="8682" y="5250"/>
                    <a:pt x="8823" y="4877"/>
                  </a:cubicBezTo>
                  <a:lnTo>
                    <a:pt x="8826" y="4877"/>
                  </a:lnTo>
                  <a:cubicBezTo>
                    <a:pt x="8853" y="4903"/>
                    <a:pt x="8889" y="4916"/>
                    <a:pt x="8925" y="4916"/>
                  </a:cubicBezTo>
                  <a:cubicBezTo>
                    <a:pt x="8953" y="4916"/>
                    <a:pt x="8981" y="4908"/>
                    <a:pt x="9005" y="4892"/>
                  </a:cubicBezTo>
                  <a:cubicBezTo>
                    <a:pt x="10079" y="4150"/>
                    <a:pt x="11488" y="3232"/>
                    <a:pt x="12143" y="2265"/>
                  </a:cubicBezTo>
                  <a:close/>
                  <a:moveTo>
                    <a:pt x="12455" y="1014"/>
                  </a:moveTo>
                  <a:cubicBezTo>
                    <a:pt x="13029" y="1254"/>
                    <a:pt x="13387" y="2132"/>
                    <a:pt x="13367" y="3004"/>
                  </a:cubicBezTo>
                  <a:cubicBezTo>
                    <a:pt x="13356" y="3422"/>
                    <a:pt x="13318" y="3838"/>
                    <a:pt x="13292" y="4254"/>
                  </a:cubicBezTo>
                  <a:cubicBezTo>
                    <a:pt x="13272" y="4259"/>
                    <a:pt x="13255" y="4254"/>
                    <a:pt x="13231" y="4265"/>
                  </a:cubicBezTo>
                  <a:cubicBezTo>
                    <a:pt x="12305" y="4915"/>
                    <a:pt x="11381" y="5567"/>
                    <a:pt x="10486" y="6260"/>
                  </a:cubicBezTo>
                  <a:lnTo>
                    <a:pt x="10486" y="6257"/>
                  </a:lnTo>
                  <a:cubicBezTo>
                    <a:pt x="10324" y="6384"/>
                    <a:pt x="10165" y="6517"/>
                    <a:pt x="10004" y="6644"/>
                  </a:cubicBezTo>
                  <a:cubicBezTo>
                    <a:pt x="11101" y="5437"/>
                    <a:pt x="12131" y="4176"/>
                    <a:pt x="13003" y="2781"/>
                  </a:cubicBezTo>
                  <a:cubicBezTo>
                    <a:pt x="13073" y="2667"/>
                    <a:pt x="12968" y="2517"/>
                    <a:pt x="12850" y="2517"/>
                  </a:cubicBezTo>
                  <a:cubicBezTo>
                    <a:pt x="12822" y="2517"/>
                    <a:pt x="12794" y="2525"/>
                    <a:pt x="12767" y="2545"/>
                  </a:cubicBezTo>
                  <a:cubicBezTo>
                    <a:pt x="12414" y="2799"/>
                    <a:pt x="12065" y="3061"/>
                    <a:pt x="11719" y="3327"/>
                  </a:cubicBezTo>
                  <a:cubicBezTo>
                    <a:pt x="12120" y="2851"/>
                    <a:pt x="12495" y="2351"/>
                    <a:pt x="12847" y="1837"/>
                  </a:cubicBezTo>
                  <a:cubicBezTo>
                    <a:pt x="12935" y="1707"/>
                    <a:pt x="12815" y="1583"/>
                    <a:pt x="12690" y="1583"/>
                  </a:cubicBezTo>
                  <a:cubicBezTo>
                    <a:pt x="12649" y="1583"/>
                    <a:pt x="12608" y="1596"/>
                    <a:pt x="12573" y="1626"/>
                  </a:cubicBezTo>
                  <a:cubicBezTo>
                    <a:pt x="12135" y="2007"/>
                    <a:pt x="9835" y="4153"/>
                    <a:pt x="9557" y="4153"/>
                  </a:cubicBezTo>
                  <a:cubicBezTo>
                    <a:pt x="9458" y="4153"/>
                    <a:pt x="9618" y="3879"/>
                    <a:pt x="10212" y="3154"/>
                  </a:cubicBezTo>
                  <a:cubicBezTo>
                    <a:pt x="10861" y="2360"/>
                    <a:pt x="11664" y="1684"/>
                    <a:pt x="12455" y="1014"/>
                  </a:cubicBezTo>
                  <a:close/>
                  <a:moveTo>
                    <a:pt x="3179" y="4756"/>
                  </a:moveTo>
                  <a:cubicBezTo>
                    <a:pt x="3808" y="4756"/>
                    <a:pt x="4411" y="4956"/>
                    <a:pt x="5015" y="5215"/>
                  </a:cubicBezTo>
                  <a:cubicBezTo>
                    <a:pt x="5003" y="5212"/>
                    <a:pt x="4991" y="5211"/>
                    <a:pt x="4978" y="5211"/>
                  </a:cubicBezTo>
                  <a:cubicBezTo>
                    <a:pt x="4949" y="5211"/>
                    <a:pt x="4921" y="5218"/>
                    <a:pt x="4897" y="5232"/>
                  </a:cubicBezTo>
                  <a:cubicBezTo>
                    <a:pt x="4065" y="5689"/>
                    <a:pt x="3300" y="6211"/>
                    <a:pt x="2547" y="6765"/>
                  </a:cubicBezTo>
                  <a:cubicBezTo>
                    <a:pt x="2682" y="6612"/>
                    <a:pt x="2818" y="6459"/>
                    <a:pt x="2951" y="6303"/>
                  </a:cubicBezTo>
                  <a:cubicBezTo>
                    <a:pt x="3343" y="5853"/>
                    <a:pt x="3505" y="5613"/>
                    <a:pt x="3852" y="5137"/>
                  </a:cubicBezTo>
                  <a:cubicBezTo>
                    <a:pt x="3930" y="5027"/>
                    <a:pt x="3821" y="4913"/>
                    <a:pt x="3711" y="4913"/>
                  </a:cubicBezTo>
                  <a:cubicBezTo>
                    <a:pt x="3688" y="4913"/>
                    <a:pt x="3665" y="4918"/>
                    <a:pt x="3644" y="4929"/>
                  </a:cubicBezTo>
                  <a:cubicBezTo>
                    <a:pt x="3159" y="5178"/>
                    <a:pt x="2827" y="5333"/>
                    <a:pt x="2394" y="5683"/>
                  </a:cubicBezTo>
                  <a:cubicBezTo>
                    <a:pt x="2070" y="5944"/>
                    <a:pt x="1922" y="6047"/>
                    <a:pt x="1888" y="6047"/>
                  </a:cubicBezTo>
                  <a:cubicBezTo>
                    <a:pt x="1786" y="6047"/>
                    <a:pt x="2654" y="5164"/>
                    <a:pt x="2893" y="4811"/>
                  </a:cubicBezTo>
                  <a:lnTo>
                    <a:pt x="2893" y="4814"/>
                  </a:lnTo>
                  <a:cubicBezTo>
                    <a:pt x="2902" y="4799"/>
                    <a:pt x="2905" y="4782"/>
                    <a:pt x="2905" y="4768"/>
                  </a:cubicBezTo>
                  <a:lnTo>
                    <a:pt x="2916" y="4768"/>
                  </a:lnTo>
                  <a:cubicBezTo>
                    <a:pt x="3004" y="4759"/>
                    <a:pt x="3092" y="4756"/>
                    <a:pt x="3179" y="4756"/>
                  </a:cubicBezTo>
                  <a:close/>
                  <a:moveTo>
                    <a:pt x="16751" y="4147"/>
                  </a:moveTo>
                  <a:cubicBezTo>
                    <a:pt x="17651" y="4147"/>
                    <a:pt x="17244" y="4378"/>
                    <a:pt x="16800" y="4909"/>
                  </a:cubicBezTo>
                  <a:cubicBezTo>
                    <a:pt x="16615" y="5131"/>
                    <a:pt x="16439" y="5359"/>
                    <a:pt x="16274" y="5596"/>
                  </a:cubicBezTo>
                  <a:cubicBezTo>
                    <a:pt x="15659" y="6046"/>
                    <a:pt x="15073" y="6529"/>
                    <a:pt x="14505" y="7025"/>
                  </a:cubicBezTo>
                  <a:cubicBezTo>
                    <a:pt x="15192" y="6214"/>
                    <a:pt x="15862" y="5391"/>
                    <a:pt x="16488" y="4528"/>
                  </a:cubicBezTo>
                  <a:cubicBezTo>
                    <a:pt x="16593" y="4383"/>
                    <a:pt x="16452" y="4242"/>
                    <a:pt x="16308" y="4242"/>
                  </a:cubicBezTo>
                  <a:cubicBezTo>
                    <a:pt x="16263" y="4242"/>
                    <a:pt x="16217" y="4256"/>
                    <a:pt x="16179" y="4288"/>
                  </a:cubicBezTo>
                  <a:cubicBezTo>
                    <a:pt x="15685" y="4716"/>
                    <a:pt x="15212" y="5157"/>
                    <a:pt x="14724" y="5590"/>
                  </a:cubicBezTo>
                  <a:cubicBezTo>
                    <a:pt x="15128" y="5154"/>
                    <a:pt x="15506" y="4698"/>
                    <a:pt x="15879" y="4233"/>
                  </a:cubicBezTo>
                  <a:cubicBezTo>
                    <a:pt x="16168" y="4176"/>
                    <a:pt x="16459" y="4147"/>
                    <a:pt x="16751" y="4147"/>
                  </a:cubicBezTo>
                  <a:close/>
                  <a:moveTo>
                    <a:pt x="2376" y="4834"/>
                  </a:moveTo>
                  <a:lnTo>
                    <a:pt x="2376" y="4834"/>
                  </a:lnTo>
                  <a:cubicBezTo>
                    <a:pt x="2096" y="5024"/>
                    <a:pt x="1727" y="5279"/>
                    <a:pt x="1548" y="5408"/>
                  </a:cubicBezTo>
                  <a:cubicBezTo>
                    <a:pt x="1575" y="5371"/>
                    <a:pt x="1561" y="5309"/>
                    <a:pt x="1517" y="5309"/>
                  </a:cubicBezTo>
                  <a:cubicBezTo>
                    <a:pt x="1511" y="5309"/>
                    <a:pt x="1504" y="5310"/>
                    <a:pt x="1496" y="5313"/>
                  </a:cubicBezTo>
                  <a:cubicBezTo>
                    <a:pt x="1360" y="5377"/>
                    <a:pt x="1222" y="5429"/>
                    <a:pt x="1077" y="5469"/>
                  </a:cubicBezTo>
                  <a:cubicBezTo>
                    <a:pt x="1011" y="5486"/>
                    <a:pt x="979" y="5564"/>
                    <a:pt x="1014" y="5622"/>
                  </a:cubicBezTo>
                  <a:lnTo>
                    <a:pt x="1094" y="5746"/>
                  </a:lnTo>
                  <a:cubicBezTo>
                    <a:pt x="1116" y="5785"/>
                    <a:pt x="1156" y="5807"/>
                    <a:pt x="1198" y="5807"/>
                  </a:cubicBezTo>
                  <a:cubicBezTo>
                    <a:pt x="1219" y="5807"/>
                    <a:pt x="1240" y="5801"/>
                    <a:pt x="1259" y="5790"/>
                  </a:cubicBezTo>
                  <a:cubicBezTo>
                    <a:pt x="1770" y="5466"/>
                    <a:pt x="2034" y="5326"/>
                    <a:pt x="2130" y="5326"/>
                  </a:cubicBezTo>
                  <a:cubicBezTo>
                    <a:pt x="2315" y="5326"/>
                    <a:pt x="1878" y="5843"/>
                    <a:pt x="1386" y="6557"/>
                  </a:cubicBezTo>
                  <a:cubicBezTo>
                    <a:pt x="1312" y="6666"/>
                    <a:pt x="1414" y="6775"/>
                    <a:pt x="1519" y="6775"/>
                  </a:cubicBezTo>
                  <a:cubicBezTo>
                    <a:pt x="1553" y="6775"/>
                    <a:pt x="1588" y="6764"/>
                    <a:pt x="1617" y="6736"/>
                  </a:cubicBezTo>
                  <a:cubicBezTo>
                    <a:pt x="1910" y="6464"/>
                    <a:pt x="2992" y="5467"/>
                    <a:pt x="3137" y="5467"/>
                  </a:cubicBezTo>
                  <a:cubicBezTo>
                    <a:pt x="3196" y="5467"/>
                    <a:pt x="3100" y="5633"/>
                    <a:pt x="2731" y="6081"/>
                  </a:cubicBezTo>
                  <a:cubicBezTo>
                    <a:pt x="2399" y="6485"/>
                    <a:pt x="2047" y="6875"/>
                    <a:pt x="1698" y="7268"/>
                  </a:cubicBezTo>
                  <a:cubicBezTo>
                    <a:pt x="1525" y="7040"/>
                    <a:pt x="1340" y="6820"/>
                    <a:pt x="1138" y="6601"/>
                  </a:cubicBezTo>
                  <a:cubicBezTo>
                    <a:pt x="119" y="5486"/>
                    <a:pt x="1314" y="5016"/>
                    <a:pt x="2376" y="4834"/>
                  </a:cubicBezTo>
                  <a:close/>
                  <a:moveTo>
                    <a:pt x="13272" y="4776"/>
                  </a:moveTo>
                  <a:lnTo>
                    <a:pt x="13272" y="4776"/>
                  </a:lnTo>
                  <a:cubicBezTo>
                    <a:pt x="13260" y="5024"/>
                    <a:pt x="13269" y="5273"/>
                    <a:pt x="13292" y="5521"/>
                  </a:cubicBezTo>
                  <a:cubicBezTo>
                    <a:pt x="13304" y="5599"/>
                    <a:pt x="13367" y="5660"/>
                    <a:pt x="13442" y="5663"/>
                  </a:cubicBezTo>
                  <a:cubicBezTo>
                    <a:pt x="12440" y="6474"/>
                    <a:pt x="11442" y="7288"/>
                    <a:pt x="10443" y="8105"/>
                  </a:cubicBezTo>
                  <a:cubicBezTo>
                    <a:pt x="10564" y="7963"/>
                    <a:pt x="10682" y="7819"/>
                    <a:pt x="10803" y="7678"/>
                  </a:cubicBezTo>
                  <a:cubicBezTo>
                    <a:pt x="11632" y="6716"/>
                    <a:pt x="12461" y="5755"/>
                    <a:pt x="13272" y="4776"/>
                  </a:cubicBezTo>
                  <a:close/>
                  <a:moveTo>
                    <a:pt x="4357" y="5902"/>
                  </a:moveTo>
                  <a:cubicBezTo>
                    <a:pt x="3719" y="6716"/>
                    <a:pt x="2971" y="7444"/>
                    <a:pt x="2316" y="8252"/>
                  </a:cubicBezTo>
                  <a:cubicBezTo>
                    <a:pt x="2284" y="8189"/>
                    <a:pt x="2249" y="8119"/>
                    <a:pt x="2218" y="8059"/>
                  </a:cubicBezTo>
                  <a:cubicBezTo>
                    <a:pt x="2137" y="7914"/>
                    <a:pt x="2044" y="7787"/>
                    <a:pt x="1955" y="7655"/>
                  </a:cubicBezTo>
                  <a:cubicBezTo>
                    <a:pt x="2729" y="7141"/>
                    <a:pt x="3953" y="6416"/>
                    <a:pt x="4357" y="5902"/>
                  </a:cubicBezTo>
                  <a:close/>
                  <a:moveTo>
                    <a:pt x="5032" y="6936"/>
                  </a:moveTo>
                  <a:cubicBezTo>
                    <a:pt x="4354" y="7325"/>
                    <a:pt x="3531" y="8613"/>
                    <a:pt x="2939" y="9439"/>
                  </a:cubicBezTo>
                  <a:cubicBezTo>
                    <a:pt x="2780" y="9159"/>
                    <a:pt x="2633" y="8873"/>
                    <a:pt x="2492" y="8593"/>
                  </a:cubicBezTo>
                  <a:lnTo>
                    <a:pt x="2492" y="8590"/>
                  </a:lnTo>
                  <a:cubicBezTo>
                    <a:pt x="3320" y="8004"/>
                    <a:pt x="4149" y="7441"/>
                    <a:pt x="5032" y="6936"/>
                  </a:cubicBezTo>
                  <a:close/>
                  <a:moveTo>
                    <a:pt x="5037" y="5222"/>
                  </a:moveTo>
                  <a:cubicBezTo>
                    <a:pt x="6084" y="5675"/>
                    <a:pt x="7123" y="6289"/>
                    <a:pt x="8257" y="6335"/>
                  </a:cubicBezTo>
                  <a:lnTo>
                    <a:pt x="8260" y="6335"/>
                  </a:lnTo>
                  <a:cubicBezTo>
                    <a:pt x="8205" y="6381"/>
                    <a:pt x="8153" y="6430"/>
                    <a:pt x="8098" y="6477"/>
                  </a:cubicBezTo>
                  <a:cubicBezTo>
                    <a:pt x="7238" y="7222"/>
                    <a:pt x="6349" y="7929"/>
                    <a:pt x="5457" y="8636"/>
                  </a:cubicBezTo>
                  <a:cubicBezTo>
                    <a:pt x="5965" y="8085"/>
                    <a:pt x="6435" y="7496"/>
                    <a:pt x="6860" y="6878"/>
                  </a:cubicBezTo>
                  <a:cubicBezTo>
                    <a:pt x="6949" y="6751"/>
                    <a:pt x="6829" y="6628"/>
                    <a:pt x="6705" y="6628"/>
                  </a:cubicBezTo>
                  <a:cubicBezTo>
                    <a:pt x="6665" y="6628"/>
                    <a:pt x="6625" y="6641"/>
                    <a:pt x="6591" y="6670"/>
                  </a:cubicBezTo>
                  <a:cubicBezTo>
                    <a:pt x="5590" y="7548"/>
                    <a:pt x="4152" y="8483"/>
                    <a:pt x="3378" y="9453"/>
                  </a:cubicBezTo>
                  <a:cubicBezTo>
                    <a:pt x="4160" y="8472"/>
                    <a:pt x="5041" y="7600"/>
                    <a:pt x="5754" y="6560"/>
                  </a:cubicBezTo>
                  <a:cubicBezTo>
                    <a:pt x="5840" y="6436"/>
                    <a:pt x="5722" y="6316"/>
                    <a:pt x="5601" y="6316"/>
                  </a:cubicBezTo>
                  <a:cubicBezTo>
                    <a:pt x="5575" y="6316"/>
                    <a:pt x="5550" y="6321"/>
                    <a:pt x="5526" y="6332"/>
                  </a:cubicBezTo>
                  <a:cubicBezTo>
                    <a:pt x="4588" y="6783"/>
                    <a:pt x="3736" y="7320"/>
                    <a:pt x="2882" y="7912"/>
                  </a:cubicBezTo>
                  <a:cubicBezTo>
                    <a:pt x="3566" y="7438"/>
                    <a:pt x="4464" y="6298"/>
                    <a:pt x="5096" y="5489"/>
                  </a:cubicBezTo>
                  <a:cubicBezTo>
                    <a:pt x="5169" y="5403"/>
                    <a:pt x="5138" y="5270"/>
                    <a:pt x="5037" y="5222"/>
                  </a:cubicBezTo>
                  <a:close/>
                  <a:moveTo>
                    <a:pt x="15593" y="4398"/>
                  </a:moveTo>
                  <a:cubicBezTo>
                    <a:pt x="13604" y="6070"/>
                    <a:pt x="11756" y="7903"/>
                    <a:pt x="10070" y="9878"/>
                  </a:cubicBezTo>
                  <a:cubicBezTo>
                    <a:pt x="9909" y="9690"/>
                    <a:pt x="9738" y="9511"/>
                    <a:pt x="9559" y="9341"/>
                  </a:cubicBezTo>
                  <a:lnTo>
                    <a:pt x="9556" y="9338"/>
                  </a:lnTo>
                  <a:cubicBezTo>
                    <a:pt x="11545" y="7663"/>
                    <a:pt x="13601" y="6070"/>
                    <a:pt x="15593" y="4398"/>
                  </a:cubicBezTo>
                  <a:close/>
                  <a:moveTo>
                    <a:pt x="12492" y="3160"/>
                  </a:moveTo>
                  <a:cubicBezTo>
                    <a:pt x="11614" y="3801"/>
                    <a:pt x="10818" y="5233"/>
                    <a:pt x="10015" y="6136"/>
                  </a:cubicBezTo>
                  <a:cubicBezTo>
                    <a:pt x="9429" y="6794"/>
                    <a:pt x="8814" y="7421"/>
                    <a:pt x="8191" y="8044"/>
                  </a:cubicBezTo>
                  <a:cubicBezTo>
                    <a:pt x="8018" y="8128"/>
                    <a:pt x="7922" y="8223"/>
                    <a:pt x="7905" y="8333"/>
                  </a:cubicBezTo>
                  <a:cubicBezTo>
                    <a:pt x="7818" y="8420"/>
                    <a:pt x="7732" y="8506"/>
                    <a:pt x="7645" y="8593"/>
                  </a:cubicBezTo>
                  <a:cubicBezTo>
                    <a:pt x="6684" y="8795"/>
                    <a:pt x="5858" y="9159"/>
                    <a:pt x="5090" y="9846"/>
                  </a:cubicBezTo>
                  <a:lnTo>
                    <a:pt x="5090" y="9843"/>
                  </a:lnTo>
                  <a:cubicBezTo>
                    <a:pt x="4868" y="10045"/>
                    <a:pt x="4459" y="10686"/>
                    <a:pt x="4042" y="10686"/>
                  </a:cubicBezTo>
                  <a:cubicBezTo>
                    <a:pt x="3934" y="10686"/>
                    <a:pt x="3825" y="10643"/>
                    <a:pt x="3719" y="10539"/>
                  </a:cubicBezTo>
                  <a:cubicBezTo>
                    <a:pt x="3520" y="10345"/>
                    <a:pt x="3346" y="10103"/>
                    <a:pt x="3185" y="9849"/>
                  </a:cubicBezTo>
                  <a:cubicBezTo>
                    <a:pt x="4005" y="9263"/>
                    <a:pt x="4793" y="8653"/>
                    <a:pt x="5566" y="8010"/>
                  </a:cubicBezTo>
                  <a:cubicBezTo>
                    <a:pt x="6045" y="7611"/>
                    <a:pt x="6224" y="7466"/>
                    <a:pt x="6233" y="7466"/>
                  </a:cubicBezTo>
                  <a:lnTo>
                    <a:pt x="6233" y="7466"/>
                  </a:lnTo>
                  <a:cubicBezTo>
                    <a:pt x="6256" y="7466"/>
                    <a:pt x="5306" y="8296"/>
                    <a:pt x="5154" y="8463"/>
                  </a:cubicBezTo>
                  <a:cubicBezTo>
                    <a:pt x="4643" y="9029"/>
                    <a:pt x="4109" y="9569"/>
                    <a:pt x="3598" y="10134"/>
                  </a:cubicBezTo>
                  <a:cubicBezTo>
                    <a:pt x="3481" y="10265"/>
                    <a:pt x="3591" y="10424"/>
                    <a:pt x="3724" y="10424"/>
                  </a:cubicBezTo>
                  <a:cubicBezTo>
                    <a:pt x="3762" y="10424"/>
                    <a:pt x="3803" y="10411"/>
                    <a:pt x="3840" y="10380"/>
                  </a:cubicBezTo>
                  <a:cubicBezTo>
                    <a:pt x="5084" y="9346"/>
                    <a:pt x="6363" y="8356"/>
                    <a:pt x="7608" y="7323"/>
                  </a:cubicBezTo>
                  <a:lnTo>
                    <a:pt x="7608" y="7323"/>
                  </a:lnTo>
                  <a:cubicBezTo>
                    <a:pt x="7319" y="7698"/>
                    <a:pt x="7039" y="8076"/>
                    <a:pt x="6785" y="8474"/>
                  </a:cubicBezTo>
                  <a:cubicBezTo>
                    <a:pt x="6739" y="8550"/>
                    <a:pt x="6803" y="8618"/>
                    <a:pt x="6872" y="8618"/>
                  </a:cubicBezTo>
                  <a:cubicBezTo>
                    <a:pt x="6902" y="8618"/>
                    <a:pt x="6933" y="8605"/>
                    <a:pt x="6955" y="8573"/>
                  </a:cubicBezTo>
                  <a:cubicBezTo>
                    <a:pt x="7590" y="7631"/>
                    <a:pt x="8344" y="6780"/>
                    <a:pt x="9152" y="5980"/>
                  </a:cubicBezTo>
                  <a:cubicBezTo>
                    <a:pt x="9452" y="5706"/>
                    <a:pt x="9753" y="5429"/>
                    <a:pt x="10041" y="5143"/>
                  </a:cubicBezTo>
                  <a:cubicBezTo>
                    <a:pt x="10829" y="4444"/>
                    <a:pt x="11646" y="3778"/>
                    <a:pt x="12492" y="3160"/>
                  </a:cubicBezTo>
                  <a:close/>
                  <a:moveTo>
                    <a:pt x="14857" y="6000"/>
                  </a:moveTo>
                  <a:cubicBezTo>
                    <a:pt x="13595" y="7551"/>
                    <a:pt x="12235" y="9009"/>
                    <a:pt x="10824" y="10432"/>
                  </a:cubicBezTo>
                  <a:cubicBezTo>
                    <a:pt x="10683" y="10573"/>
                    <a:pt x="10816" y="10767"/>
                    <a:pt x="10970" y="10767"/>
                  </a:cubicBezTo>
                  <a:cubicBezTo>
                    <a:pt x="11015" y="10767"/>
                    <a:pt x="11061" y="10751"/>
                    <a:pt x="11104" y="10712"/>
                  </a:cubicBezTo>
                  <a:cubicBezTo>
                    <a:pt x="12394" y="9522"/>
                    <a:pt x="13630" y="8284"/>
                    <a:pt x="14961" y="7149"/>
                  </a:cubicBezTo>
                  <a:lnTo>
                    <a:pt x="14961" y="7149"/>
                  </a:lnTo>
                  <a:cubicBezTo>
                    <a:pt x="14040" y="8209"/>
                    <a:pt x="13139" y="9286"/>
                    <a:pt x="12322" y="10429"/>
                  </a:cubicBezTo>
                  <a:cubicBezTo>
                    <a:pt x="12291" y="10413"/>
                    <a:pt x="12256" y="10405"/>
                    <a:pt x="12220" y="10405"/>
                  </a:cubicBezTo>
                  <a:cubicBezTo>
                    <a:pt x="12150" y="10405"/>
                    <a:pt x="12079" y="10439"/>
                    <a:pt x="12045" y="10521"/>
                  </a:cubicBezTo>
                  <a:cubicBezTo>
                    <a:pt x="11935" y="10784"/>
                    <a:pt x="11828" y="11044"/>
                    <a:pt x="11719" y="11307"/>
                  </a:cubicBezTo>
                  <a:cubicBezTo>
                    <a:pt x="11710" y="11324"/>
                    <a:pt x="11722" y="11338"/>
                    <a:pt x="11719" y="11356"/>
                  </a:cubicBezTo>
                  <a:cubicBezTo>
                    <a:pt x="11237" y="11211"/>
                    <a:pt x="10795" y="10723"/>
                    <a:pt x="10356" y="10210"/>
                  </a:cubicBezTo>
                  <a:cubicBezTo>
                    <a:pt x="11820" y="8766"/>
                    <a:pt x="13324" y="7369"/>
                    <a:pt x="14857" y="6000"/>
                  </a:cubicBezTo>
                  <a:close/>
                  <a:moveTo>
                    <a:pt x="15108" y="7579"/>
                  </a:moveTo>
                  <a:lnTo>
                    <a:pt x="15108" y="7579"/>
                  </a:lnTo>
                  <a:cubicBezTo>
                    <a:pt x="14519" y="8653"/>
                    <a:pt x="13919" y="9725"/>
                    <a:pt x="13142" y="10683"/>
                  </a:cubicBezTo>
                  <a:cubicBezTo>
                    <a:pt x="12778" y="11133"/>
                    <a:pt x="12446" y="11333"/>
                    <a:pt x="12134" y="11382"/>
                  </a:cubicBezTo>
                  <a:cubicBezTo>
                    <a:pt x="13018" y="10025"/>
                    <a:pt x="14051" y="8795"/>
                    <a:pt x="15108" y="7579"/>
                  </a:cubicBezTo>
                  <a:close/>
                  <a:moveTo>
                    <a:pt x="13168" y="1"/>
                  </a:moveTo>
                  <a:cubicBezTo>
                    <a:pt x="13140" y="1"/>
                    <a:pt x="13112" y="9"/>
                    <a:pt x="13084" y="27"/>
                  </a:cubicBezTo>
                  <a:cubicBezTo>
                    <a:pt x="12920" y="140"/>
                    <a:pt x="12888" y="166"/>
                    <a:pt x="12810" y="281"/>
                  </a:cubicBezTo>
                  <a:cubicBezTo>
                    <a:pt x="12736" y="254"/>
                    <a:pt x="12656" y="239"/>
                    <a:pt x="12568" y="239"/>
                  </a:cubicBezTo>
                  <a:cubicBezTo>
                    <a:pt x="12299" y="239"/>
                    <a:pt x="11965" y="378"/>
                    <a:pt x="11548" y="706"/>
                  </a:cubicBezTo>
                  <a:cubicBezTo>
                    <a:pt x="10232" y="1736"/>
                    <a:pt x="9068" y="3341"/>
                    <a:pt x="8503" y="4921"/>
                  </a:cubicBezTo>
                  <a:cubicBezTo>
                    <a:pt x="8384" y="5250"/>
                    <a:pt x="8292" y="5553"/>
                    <a:pt x="8240" y="5899"/>
                  </a:cubicBezTo>
                  <a:cubicBezTo>
                    <a:pt x="8223" y="6011"/>
                    <a:pt x="8118" y="6056"/>
                    <a:pt x="7959" y="6056"/>
                  </a:cubicBezTo>
                  <a:cubicBezTo>
                    <a:pt x="7318" y="6056"/>
                    <a:pt x="5804" y="5321"/>
                    <a:pt x="5774" y="5307"/>
                  </a:cubicBezTo>
                  <a:cubicBezTo>
                    <a:pt x="4824" y="4857"/>
                    <a:pt x="3970" y="4499"/>
                    <a:pt x="2916" y="4410"/>
                  </a:cubicBezTo>
                  <a:cubicBezTo>
                    <a:pt x="2872" y="4406"/>
                    <a:pt x="2819" y="4404"/>
                    <a:pt x="2758" y="4404"/>
                  </a:cubicBezTo>
                  <a:cubicBezTo>
                    <a:pt x="1977" y="4404"/>
                    <a:pt x="0" y="4727"/>
                    <a:pt x="0" y="5628"/>
                  </a:cubicBezTo>
                  <a:cubicBezTo>
                    <a:pt x="0" y="6009"/>
                    <a:pt x="393" y="6347"/>
                    <a:pt x="624" y="6592"/>
                  </a:cubicBezTo>
                  <a:cubicBezTo>
                    <a:pt x="910" y="6904"/>
                    <a:pt x="1175" y="7236"/>
                    <a:pt x="1418" y="7585"/>
                  </a:cubicBezTo>
                  <a:cubicBezTo>
                    <a:pt x="1360" y="7652"/>
                    <a:pt x="1302" y="7715"/>
                    <a:pt x="1245" y="7779"/>
                  </a:cubicBezTo>
                  <a:cubicBezTo>
                    <a:pt x="1131" y="7894"/>
                    <a:pt x="1237" y="8052"/>
                    <a:pt x="1360" y="8052"/>
                  </a:cubicBezTo>
                  <a:cubicBezTo>
                    <a:pt x="1397" y="8052"/>
                    <a:pt x="1435" y="8038"/>
                    <a:pt x="1470" y="8004"/>
                  </a:cubicBezTo>
                  <a:cubicBezTo>
                    <a:pt x="1510" y="7969"/>
                    <a:pt x="1568" y="7926"/>
                    <a:pt x="1623" y="7888"/>
                  </a:cubicBezTo>
                  <a:cubicBezTo>
                    <a:pt x="2013" y="8477"/>
                    <a:pt x="2362" y="9089"/>
                    <a:pt x="2729" y="9722"/>
                  </a:cubicBezTo>
                  <a:cubicBezTo>
                    <a:pt x="2705" y="9753"/>
                    <a:pt x="2677" y="9791"/>
                    <a:pt x="2656" y="9820"/>
                  </a:cubicBezTo>
                  <a:cubicBezTo>
                    <a:pt x="2567" y="9933"/>
                    <a:pt x="2646" y="10117"/>
                    <a:pt x="2771" y="10117"/>
                  </a:cubicBezTo>
                  <a:cubicBezTo>
                    <a:pt x="2799" y="10117"/>
                    <a:pt x="2830" y="10107"/>
                    <a:pt x="2861" y="10085"/>
                  </a:cubicBezTo>
                  <a:cubicBezTo>
                    <a:pt x="2882" y="10071"/>
                    <a:pt x="2899" y="10057"/>
                    <a:pt x="2916" y="10045"/>
                  </a:cubicBezTo>
                  <a:cubicBezTo>
                    <a:pt x="3152" y="10454"/>
                    <a:pt x="3578" y="11155"/>
                    <a:pt x="4053" y="11155"/>
                  </a:cubicBezTo>
                  <a:cubicBezTo>
                    <a:pt x="4118" y="11155"/>
                    <a:pt x="4184" y="11142"/>
                    <a:pt x="4250" y="11113"/>
                  </a:cubicBezTo>
                  <a:cubicBezTo>
                    <a:pt x="4622" y="10949"/>
                    <a:pt x="4871" y="10585"/>
                    <a:pt x="5136" y="10290"/>
                  </a:cubicBezTo>
                  <a:cubicBezTo>
                    <a:pt x="5754" y="9606"/>
                    <a:pt x="6513" y="9190"/>
                    <a:pt x="7351" y="8919"/>
                  </a:cubicBezTo>
                  <a:lnTo>
                    <a:pt x="7351" y="8919"/>
                  </a:lnTo>
                  <a:cubicBezTo>
                    <a:pt x="7292" y="9038"/>
                    <a:pt x="7391" y="9172"/>
                    <a:pt x="7510" y="9172"/>
                  </a:cubicBezTo>
                  <a:cubicBezTo>
                    <a:pt x="7550" y="9172"/>
                    <a:pt x="7592" y="9157"/>
                    <a:pt x="7631" y="9121"/>
                  </a:cubicBezTo>
                  <a:cubicBezTo>
                    <a:pt x="7787" y="8983"/>
                    <a:pt x="7951" y="8858"/>
                    <a:pt x="8110" y="8720"/>
                  </a:cubicBezTo>
                  <a:cubicBezTo>
                    <a:pt x="8147" y="8711"/>
                    <a:pt x="8185" y="8700"/>
                    <a:pt x="8222" y="8691"/>
                  </a:cubicBezTo>
                  <a:cubicBezTo>
                    <a:pt x="8283" y="8682"/>
                    <a:pt x="8315" y="8619"/>
                    <a:pt x="8292" y="8567"/>
                  </a:cubicBezTo>
                  <a:cubicBezTo>
                    <a:pt x="9757" y="7295"/>
                    <a:pt x="11283" y="6097"/>
                    <a:pt x="12864" y="4975"/>
                  </a:cubicBezTo>
                  <a:lnTo>
                    <a:pt x="12864" y="4975"/>
                  </a:lnTo>
                  <a:cubicBezTo>
                    <a:pt x="11733" y="5779"/>
                    <a:pt x="10326" y="7595"/>
                    <a:pt x="9167" y="9023"/>
                  </a:cubicBezTo>
                  <a:cubicBezTo>
                    <a:pt x="9091" y="8974"/>
                    <a:pt x="9014" y="8931"/>
                    <a:pt x="8930" y="8893"/>
                  </a:cubicBezTo>
                  <a:cubicBezTo>
                    <a:pt x="8905" y="8882"/>
                    <a:pt x="8881" y="8878"/>
                    <a:pt x="8859" y="8878"/>
                  </a:cubicBezTo>
                  <a:cubicBezTo>
                    <a:pt x="8716" y="8878"/>
                    <a:pt x="8624" y="9067"/>
                    <a:pt x="8774" y="9162"/>
                  </a:cubicBezTo>
                  <a:cubicBezTo>
                    <a:pt x="8835" y="9199"/>
                    <a:pt x="8892" y="9245"/>
                    <a:pt x="8947" y="9291"/>
                  </a:cubicBezTo>
                  <a:cubicBezTo>
                    <a:pt x="8895" y="9358"/>
                    <a:pt x="8837" y="9427"/>
                    <a:pt x="8785" y="9491"/>
                  </a:cubicBezTo>
                  <a:cubicBezTo>
                    <a:pt x="8654" y="9626"/>
                    <a:pt x="8778" y="9812"/>
                    <a:pt x="8923" y="9812"/>
                  </a:cubicBezTo>
                  <a:cubicBezTo>
                    <a:pt x="8966" y="9812"/>
                    <a:pt x="9011" y="9795"/>
                    <a:pt x="9051" y="9756"/>
                  </a:cubicBezTo>
                  <a:cubicBezTo>
                    <a:pt x="9117" y="9701"/>
                    <a:pt x="9187" y="9649"/>
                    <a:pt x="9250" y="9592"/>
                  </a:cubicBezTo>
                  <a:cubicBezTo>
                    <a:pt x="9418" y="9777"/>
                    <a:pt x="9594" y="9990"/>
                    <a:pt x="9779" y="10212"/>
                  </a:cubicBezTo>
                  <a:cubicBezTo>
                    <a:pt x="9761" y="10233"/>
                    <a:pt x="9744" y="10253"/>
                    <a:pt x="9727" y="10273"/>
                  </a:cubicBezTo>
                  <a:cubicBezTo>
                    <a:pt x="9607" y="10419"/>
                    <a:pt x="9726" y="10608"/>
                    <a:pt x="9869" y="10608"/>
                  </a:cubicBezTo>
                  <a:cubicBezTo>
                    <a:pt x="9913" y="10608"/>
                    <a:pt x="9959" y="10590"/>
                    <a:pt x="10001" y="10547"/>
                  </a:cubicBezTo>
                  <a:cubicBezTo>
                    <a:pt x="10012" y="10539"/>
                    <a:pt x="10024" y="10527"/>
                    <a:pt x="10033" y="10518"/>
                  </a:cubicBezTo>
                  <a:cubicBezTo>
                    <a:pt x="10608" y="11204"/>
                    <a:pt x="11251" y="11871"/>
                    <a:pt x="11924" y="11871"/>
                  </a:cubicBezTo>
                  <a:cubicBezTo>
                    <a:pt x="12081" y="11871"/>
                    <a:pt x="12240" y="11835"/>
                    <a:pt x="12400" y="11754"/>
                  </a:cubicBezTo>
                  <a:cubicBezTo>
                    <a:pt x="14031" y="10931"/>
                    <a:pt x="14961" y="8590"/>
                    <a:pt x="15778" y="7077"/>
                  </a:cubicBezTo>
                  <a:cubicBezTo>
                    <a:pt x="15957" y="6742"/>
                    <a:pt x="16165" y="6430"/>
                    <a:pt x="16370" y="6119"/>
                  </a:cubicBezTo>
                  <a:cubicBezTo>
                    <a:pt x="16453" y="6021"/>
                    <a:pt x="16537" y="5925"/>
                    <a:pt x="16621" y="5827"/>
                  </a:cubicBezTo>
                  <a:cubicBezTo>
                    <a:pt x="16655" y="5784"/>
                    <a:pt x="16673" y="5729"/>
                    <a:pt x="16664" y="5674"/>
                  </a:cubicBezTo>
                  <a:cubicBezTo>
                    <a:pt x="16924" y="5310"/>
                    <a:pt x="17192" y="4955"/>
                    <a:pt x="17490" y="4609"/>
                  </a:cubicBezTo>
                  <a:cubicBezTo>
                    <a:pt x="17631" y="4438"/>
                    <a:pt x="17845" y="4213"/>
                    <a:pt x="17703" y="3985"/>
                  </a:cubicBezTo>
                  <a:cubicBezTo>
                    <a:pt x="17607" y="3829"/>
                    <a:pt x="17341" y="3791"/>
                    <a:pt x="17072" y="3791"/>
                  </a:cubicBezTo>
                  <a:cubicBezTo>
                    <a:pt x="16818" y="3791"/>
                    <a:pt x="16561" y="3825"/>
                    <a:pt x="16439" y="3826"/>
                  </a:cubicBezTo>
                  <a:lnTo>
                    <a:pt x="16188" y="3826"/>
                  </a:lnTo>
                  <a:cubicBezTo>
                    <a:pt x="16213" y="3713"/>
                    <a:pt x="16105" y="3617"/>
                    <a:pt x="15993" y="3617"/>
                  </a:cubicBezTo>
                  <a:cubicBezTo>
                    <a:pt x="15950" y="3617"/>
                    <a:pt x="15907" y="3630"/>
                    <a:pt x="15870" y="3662"/>
                  </a:cubicBezTo>
                  <a:cubicBezTo>
                    <a:pt x="15795" y="3725"/>
                    <a:pt x="15717" y="3786"/>
                    <a:pt x="15642" y="3849"/>
                  </a:cubicBezTo>
                  <a:cubicBezTo>
                    <a:pt x="15417" y="3867"/>
                    <a:pt x="15195" y="3919"/>
                    <a:pt x="14984" y="4002"/>
                  </a:cubicBezTo>
                  <a:cubicBezTo>
                    <a:pt x="14492" y="4206"/>
                    <a:pt x="14345" y="4586"/>
                    <a:pt x="13932" y="4586"/>
                  </a:cubicBezTo>
                  <a:cubicBezTo>
                    <a:pt x="13842" y="4586"/>
                    <a:pt x="13738" y="4568"/>
                    <a:pt x="13615" y="4525"/>
                  </a:cubicBezTo>
                  <a:cubicBezTo>
                    <a:pt x="13662" y="3217"/>
                    <a:pt x="13725" y="1156"/>
                    <a:pt x="13084" y="472"/>
                  </a:cubicBezTo>
                  <a:cubicBezTo>
                    <a:pt x="13151" y="411"/>
                    <a:pt x="13223" y="353"/>
                    <a:pt x="13289" y="293"/>
                  </a:cubicBezTo>
                  <a:cubicBezTo>
                    <a:pt x="13406" y="187"/>
                    <a:pt x="13300" y="1"/>
                    <a:pt x="13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0" name="Google Shape;7823;p68">
              <a:extLst>
                <a:ext uri="{FF2B5EF4-FFF2-40B4-BE49-F238E27FC236}">
                  <a16:creationId xmlns:a16="http://schemas.microsoft.com/office/drawing/2014/main" id="{0D8C9FCA-1063-A4CB-3B15-C8794B62B666}"/>
                </a:ext>
              </a:extLst>
            </p:cNvPr>
            <p:cNvSpPr/>
            <p:nvPr/>
          </p:nvSpPr>
          <p:spPr>
            <a:xfrm>
              <a:off x="5432550" y="952075"/>
              <a:ext cx="328650" cy="322675"/>
            </a:xfrm>
            <a:custGeom>
              <a:avLst/>
              <a:gdLst/>
              <a:ahLst/>
              <a:cxnLst/>
              <a:rect l="l" t="t" r="r" b="b"/>
              <a:pathLst>
                <a:path w="13146" h="12907" extrusionOk="0">
                  <a:moveTo>
                    <a:pt x="3747" y="539"/>
                  </a:moveTo>
                  <a:cubicBezTo>
                    <a:pt x="4006" y="539"/>
                    <a:pt x="4243" y="605"/>
                    <a:pt x="4435" y="731"/>
                  </a:cubicBezTo>
                  <a:cubicBezTo>
                    <a:pt x="3436" y="1638"/>
                    <a:pt x="2536" y="2640"/>
                    <a:pt x="1537" y="3549"/>
                  </a:cubicBezTo>
                  <a:lnTo>
                    <a:pt x="1467" y="3613"/>
                  </a:lnTo>
                  <a:cubicBezTo>
                    <a:pt x="1467" y="3601"/>
                    <a:pt x="1470" y="3590"/>
                    <a:pt x="1470" y="3578"/>
                  </a:cubicBezTo>
                  <a:cubicBezTo>
                    <a:pt x="1811" y="3255"/>
                    <a:pt x="2261" y="2833"/>
                    <a:pt x="2305" y="2790"/>
                  </a:cubicBezTo>
                  <a:cubicBezTo>
                    <a:pt x="2911" y="2161"/>
                    <a:pt x="3477" y="1511"/>
                    <a:pt x="4028" y="832"/>
                  </a:cubicBezTo>
                  <a:cubicBezTo>
                    <a:pt x="4132" y="726"/>
                    <a:pt x="4035" y="580"/>
                    <a:pt x="3922" y="580"/>
                  </a:cubicBezTo>
                  <a:cubicBezTo>
                    <a:pt x="3888" y="580"/>
                    <a:pt x="3852" y="593"/>
                    <a:pt x="3820" y="625"/>
                  </a:cubicBezTo>
                  <a:cubicBezTo>
                    <a:pt x="3327" y="1055"/>
                    <a:pt x="1583" y="2397"/>
                    <a:pt x="1306" y="3399"/>
                  </a:cubicBezTo>
                  <a:cubicBezTo>
                    <a:pt x="1081" y="3630"/>
                    <a:pt x="852" y="3855"/>
                    <a:pt x="630" y="4092"/>
                  </a:cubicBezTo>
                  <a:cubicBezTo>
                    <a:pt x="884" y="3125"/>
                    <a:pt x="1381" y="2262"/>
                    <a:pt x="2013" y="1488"/>
                  </a:cubicBezTo>
                  <a:cubicBezTo>
                    <a:pt x="2545" y="838"/>
                    <a:pt x="3196" y="539"/>
                    <a:pt x="3747" y="539"/>
                  </a:cubicBezTo>
                  <a:close/>
                  <a:moveTo>
                    <a:pt x="4764" y="1089"/>
                  </a:moveTo>
                  <a:cubicBezTo>
                    <a:pt x="4909" y="1349"/>
                    <a:pt x="4955" y="1696"/>
                    <a:pt x="4865" y="2117"/>
                  </a:cubicBezTo>
                  <a:cubicBezTo>
                    <a:pt x="4271" y="2533"/>
                    <a:pt x="3685" y="2954"/>
                    <a:pt x="3113" y="3405"/>
                  </a:cubicBezTo>
                  <a:cubicBezTo>
                    <a:pt x="2847" y="3613"/>
                    <a:pt x="2169" y="4233"/>
                    <a:pt x="1690" y="4681"/>
                  </a:cubicBezTo>
                  <a:cubicBezTo>
                    <a:pt x="2862" y="3575"/>
                    <a:pt x="3970" y="2478"/>
                    <a:pt x="4764" y="1089"/>
                  </a:cubicBezTo>
                  <a:close/>
                  <a:moveTo>
                    <a:pt x="4424" y="1188"/>
                  </a:moveTo>
                  <a:lnTo>
                    <a:pt x="4424" y="1188"/>
                  </a:lnTo>
                  <a:cubicBezTo>
                    <a:pt x="3269" y="2308"/>
                    <a:pt x="1898" y="3922"/>
                    <a:pt x="567" y="5247"/>
                  </a:cubicBezTo>
                  <a:cubicBezTo>
                    <a:pt x="518" y="5056"/>
                    <a:pt x="500" y="4857"/>
                    <a:pt x="518" y="4658"/>
                  </a:cubicBezTo>
                  <a:lnTo>
                    <a:pt x="518" y="4658"/>
                  </a:lnTo>
                  <a:lnTo>
                    <a:pt x="518" y="4661"/>
                  </a:lnTo>
                  <a:cubicBezTo>
                    <a:pt x="522" y="4658"/>
                    <a:pt x="526" y="4658"/>
                    <a:pt x="531" y="4658"/>
                  </a:cubicBezTo>
                  <a:cubicBezTo>
                    <a:pt x="535" y="4658"/>
                    <a:pt x="539" y="4658"/>
                    <a:pt x="544" y="4655"/>
                  </a:cubicBezTo>
                  <a:cubicBezTo>
                    <a:pt x="2051" y="3722"/>
                    <a:pt x="3159" y="2412"/>
                    <a:pt x="4424" y="1188"/>
                  </a:cubicBezTo>
                  <a:close/>
                  <a:moveTo>
                    <a:pt x="4747" y="3116"/>
                  </a:moveTo>
                  <a:cubicBezTo>
                    <a:pt x="4897" y="3249"/>
                    <a:pt x="5039" y="3393"/>
                    <a:pt x="5174" y="3543"/>
                  </a:cubicBezTo>
                  <a:lnTo>
                    <a:pt x="5171" y="3546"/>
                  </a:lnTo>
                  <a:cubicBezTo>
                    <a:pt x="5145" y="3546"/>
                    <a:pt x="5117" y="3552"/>
                    <a:pt x="5093" y="3566"/>
                  </a:cubicBezTo>
                  <a:cubicBezTo>
                    <a:pt x="4034" y="4320"/>
                    <a:pt x="3061" y="5172"/>
                    <a:pt x="2235" y="6176"/>
                  </a:cubicBezTo>
                  <a:cubicBezTo>
                    <a:pt x="3078" y="5149"/>
                    <a:pt x="3947" y="4164"/>
                    <a:pt x="4747" y="3116"/>
                  </a:cubicBezTo>
                  <a:close/>
                  <a:moveTo>
                    <a:pt x="4695" y="2643"/>
                  </a:moveTo>
                  <a:cubicBezTo>
                    <a:pt x="3584" y="3474"/>
                    <a:pt x="2449" y="5322"/>
                    <a:pt x="1516" y="6482"/>
                  </a:cubicBezTo>
                  <a:cubicBezTo>
                    <a:pt x="1177" y="6200"/>
                    <a:pt x="909" y="5935"/>
                    <a:pt x="732" y="5636"/>
                  </a:cubicBezTo>
                  <a:lnTo>
                    <a:pt x="732" y="5636"/>
                  </a:lnTo>
                  <a:cubicBezTo>
                    <a:pt x="2100" y="4695"/>
                    <a:pt x="3365" y="3633"/>
                    <a:pt x="4695" y="2643"/>
                  </a:cubicBezTo>
                  <a:close/>
                  <a:moveTo>
                    <a:pt x="4670" y="4324"/>
                  </a:moveTo>
                  <a:cubicBezTo>
                    <a:pt x="4733" y="4324"/>
                    <a:pt x="4598" y="4547"/>
                    <a:pt x="4268" y="4996"/>
                  </a:cubicBezTo>
                  <a:cubicBezTo>
                    <a:pt x="3777" y="5792"/>
                    <a:pt x="3119" y="6520"/>
                    <a:pt x="2504" y="7233"/>
                  </a:cubicBezTo>
                  <a:cubicBezTo>
                    <a:pt x="2328" y="7022"/>
                    <a:pt x="2149" y="6817"/>
                    <a:pt x="1973" y="6618"/>
                  </a:cubicBezTo>
                  <a:cubicBezTo>
                    <a:pt x="2715" y="6052"/>
                    <a:pt x="3402" y="5437"/>
                    <a:pt x="4095" y="4799"/>
                  </a:cubicBezTo>
                  <a:cubicBezTo>
                    <a:pt x="4426" y="4482"/>
                    <a:pt x="4618" y="4324"/>
                    <a:pt x="4670" y="4324"/>
                  </a:cubicBezTo>
                  <a:close/>
                  <a:moveTo>
                    <a:pt x="5024" y="5828"/>
                  </a:moveTo>
                  <a:lnTo>
                    <a:pt x="5024" y="5828"/>
                  </a:lnTo>
                  <a:cubicBezTo>
                    <a:pt x="4428" y="6609"/>
                    <a:pt x="3863" y="7399"/>
                    <a:pt x="3327" y="8215"/>
                  </a:cubicBezTo>
                  <a:cubicBezTo>
                    <a:pt x="3139" y="7992"/>
                    <a:pt x="2954" y="7773"/>
                    <a:pt x="2769" y="7551"/>
                  </a:cubicBezTo>
                  <a:lnTo>
                    <a:pt x="2772" y="7551"/>
                  </a:lnTo>
                  <a:cubicBezTo>
                    <a:pt x="3579" y="7055"/>
                    <a:pt x="4570" y="6421"/>
                    <a:pt x="5024" y="5828"/>
                  </a:cubicBezTo>
                  <a:close/>
                  <a:moveTo>
                    <a:pt x="6222" y="6976"/>
                  </a:moveTo>
                  <a:lnTo>
                    <a:pt x="6222" y="6976"/>
                  </a:lnTo>
                  <a:cubicBezTo>
                    <a:pt x="5558" y="7452"/>
                    <a:pt x="4932" y="8601"/>
                    <a:pt x="4403" y="9378"/>
                  </a:cubicBezTo>
                  <a:cubicBezTo>
                    <a:pt x="4190" y="9173"/>
                    <a:pt x="3985" y="8957"/>
                    <a:pt x="3783" y="8737"/>
                  </a:cubicBezTo>
                  <a:cubicBezTo>
                    <a:pt x="4603" y="8157"/>
                    <a:pt x="5405" y="7559"/>
                    <a:pt x="6222" y="6976"/>
                  </a:cubicBezTo>
                  <a:close/>
                  <a:moveTo>
                    <a:pt x="8913" y="7588"/>
                  </a:moveTo>
                  <a:cubicBezTo>
                    <a:pt x="9124" y="7637"/>
                    <a:pt x="9340" y="7669"/>
                    <a:pt x="9557" y="7678"/>
                  </a:cubicBezTo>
                  <a:cubicBezTo>
                    <a:pt x="8668" y="8316"/>
                    <a:pt x="7738" y="9150"/>
                    <a:pt x="7143" y="9748"/>
                  </a:cubicBezTo>
                  <a:cubicBezTo>
                    <a:pt x="7799" y="9084"/>
                    <a:pt x="8390" y="8362"/>
                    <a:pt x="8913" y="7588"/>
                  </a:cubicBezTo>
                  <a:close/>
                  <a:moveTo>
                    <a:pt x="5345" y="3751"/>
                  </a:moveTo>
                  <a:lnTo>
                    <a:pt x="5345" y="3751"/>
                  </a:lnTo>
                  <a:cubicBezTo>
                    <a:pt x="6381" y="5042"/>
                    <a:pt x="6956" y="6745"/>
                    <a:pt x="8388" y="7406"/>
                  </a:cubicBezTo>
                  <a:cubicBezTo>
                    <a:pt x="7396" y="8199"/>
                    <a:pt x="6419" y="9005"/>
                    <a:pt x="5434" y="9804"/>
                  </a:cubicBezTo>
                  <a:lnTo>
                    <a:pt x="5434" y="9804"/>
                  </a:lnTo>
                  <a:cubicBezTo>
                    <a:pt x="6262" y="9132"/>
                    <a:pt x="6821" y="8340"/>
                    <a:pt x="7394" y="7441"/>
                  </a:cubicBezTo>
                  <a:cubicBezTo>
                    <a:pt x="7477" y="7312"/>
                    <a:pt x="7358" y="7154"/>
                    <a:pt x="7226" y="7154"/>
                  </a:cubicBezTo>
                  <a:cubicBezTo>
                    <a:pt x="7195" y="7154"/>
                    <a:pt x="7164" y="7162"/>
                    <a:pt x="7135" y="7181"/>
                  </a:cubicBezTo>
                  <a:cubicBezTo>
                    <a:pt x="6644" y="7501"/>
                    <a:pt x="6170" y="7854"/>
                    <a:pt x="5723" y="8235"/>
                  </a:cubicBezTo>
                  <a:cubicBezTo>
                    <a:pt x="6141" y="7666"/>
                    <a:pt x="6543" y="7094"/>
                    <a:pt x="6918" y="6494"/>
                  </a:cubicBezTo>
                  <a:cubicBezTo>
                    <a:pt x="6995" y="6370"/>
                    <a:pt x="6882" y="6213"/>
                    <a:pt x="6753" y="6213"/>
                  </a:cubicBezTo>
                  <a:cubicBezTo>
                    <a:pt x="6724" y="6213"/>
                    <a:pt x="6693" y="6221"/>
                    <a:pt x="6664" y="6240"/>
                  </a:cubicBezTo>
                  <a:cubicBezTo>
                    <a:pt x="5599" y="6947"/>
                    <a:pt x="4588" y="7730"/>
                    <a:pt x="3552" y="8474"/>
                  </a:cubicBezTo>
                  <a:lnTo>
                    <a:pt x="3549" y="8472"/>
                  </a:lnTo>
                  <a:cubicBezTo>
                    <a:pt x="4383" y="7845"/>
                    <a:pt x="5171" y="6231"/>
                    <a:pt x="5812" y="5388"/>
                  </a:cubicBezTo>
                  <a:cubicBezTo>
                    <a:pt x="5899" y="5271"/>
                    <a:pt x="5775" y="5111"/>
                    <a:pt x="5650" y="5111"/>
                  </a:cubicBezTo>
                  <a:cubicBezTo>
                    <a:pt x="5620" y="5111"/>
                    <a:pt x="5591" y="5120"/>
                    <a:pt x="5564" y="5140"/>
                  </a:cubicBezTo>
                  <a:cubicBezTo>
                    <a:pt x="4767" y="5723"/>
                    <a:pt x="3656" y="6430"/>
                    <a:pt x="3113" y="7063"/>
                  </a:cubicBezTo>
                  <a:cubicBezTo>
                    <a:pt x="3979" y="6049"/>
                    <a:pt x="4733" y="5007"/>
                    <a:pt x="5339" y="3812"/>
                  </a:cubicBezTo>
                  <a:cubicBezTo>
                    <a:pt x="5345" y="3792"/>
                    <a:pt x="5348" y="3771"/>
                    <a:pt x="5345" y="3751"/>
                  </a:cubicBezTo>
                  <a:close/>
                  <a:moveTo>
                    <a:pt x="6653" y="7898"/>
                  </a:moveTo>
                  <a:lnTo>
                    <a:pt x="6653" y="7898"/>
                  </a:lnTo>
                  <a:cubicBezTo>
                    <a:pt x="6197" y="8610"/>
                    <a:pt x="5606" y="9275"/>
                    <a:pt x="5062" y="9947"/>
                  </a:cubicBezTo>
                  <a:cubicBezTo>
                    <a:pt x="4943" y="9857"/>
                    <a:pt x="4831" y="9759"/>
                    <a:pt x="4718" y="9661"/>
                  </a:cubicBezTo>
                  <a:cubicBezTo>
                    <a:pt x="5331" y="9111"/>
                    <a:pt x="6341" y="8383"/>
                    <a:pt x="6653" y="7898"/>
                  </a:cubicBezTo>
                  <a:close/>
                  <a:moveTo>
                    <a:pt x="10397" y="7672"/>
                  </a:moveTo>
                  <a:cubicBezTo>
                    <a:pt x="10976" y="7672"/>
                    <a:pt x="11410" y="7774"/>
                    <a:pt x="11578" y="8581"/>
                  </a:cubicBezTo>
                  <a:cubicBezTo>
                    <a:pt x="11563" y="8584"/>
                    <a:pt x="11552" y="8581"/>
                    <a:pt x="11540" y="8587"/>
                  </a:cubicBezTo>
                  <a:cubicBezTo>
                    <a:pt x="10550" y="9216"/>
                    <a:pt x="9724" y="9973"/>
                    <a:pt x="8875" y="10775"/>
                  </a:cubicBezTo>
                  <a:cubicBezTo>
                    <a:pt x="9057" y="10585"/>
                    <a:pt x="9254" y="10371"/>
                    <a:pt x="9421" y="10160"/>
                  </a:cubicBezTo>
                  <a:cubicBezTo>
                    <a:pt x="9929" y="9531"/>
                    <a:pt x="10414" y="8902"/>
                    <a:pt x="10870" y="8229"/>
                  </a:cubicBezTo>
                  <a:cubicBezTo>
                    <a:pt x="10962" y="8095"/>
                    <a:pt x="10831" y="7930"/>
                    <a:pt x="10691" y="7930"/>
                  </a:cubicBezTo>
                  <a:cubicBezTo>
                    <a:pt x="10659" y="7930"/>
                    <a:pt x="10626" y="7938"/>
                    <a:pt x="10596" y="7958"/>
                  </a:cubicBezTo>
                  <a:cubicBezTo>
                    <a:pt x="9964" y="8353"/>
                    <a:pt x="9384" y="8801"/>
                    <a:pt x="8818" y="9268"/>
                  </a:cubicBezTo>
                  <a:cubicBezTo>
                    <a:pt x="9239" y="8786"/>
                    <a:pt x="9652" y="8301"/>
                    <a:pt x="10048" y="7796"/>
                  </a:cubicBezTo>
                  <a:cubicBezTo>
                    <a:pt x="10071" y="7761"/>
                    <a:pt x="10085" y="7721"/>
                    <a:pt x="10085" y="7678"/>
                  </a:cubicBezTo>
                  <a:cubicBezTo>
                    <a:pt x="10193" y="7675"/>
                    <a:pt x="10297" y="7672"/>
                    <a:pt x="10397" y="7672"/>
                  </a:cubicBezTo>
                  <a:close/>
                  <a:moveTo>
                    <a:pt x="8434" y="7894"/>
                  </a:moveTo>
                  <a:cubicBezTo>
                    <a:pt x="8558" y="7894"/>
                    <a:pt x="6647" y="9702"/>
                    <a:pt x="6309" y="10045"/>
                  </a:cubicBezTo>
                  <a:cubicBezTo>
                    <a:pt x="6183" y="10168"/>
                    <a:pt x="6295" y="10378"/>
                    <a:pt x="6442" y="10378"/>
                  </a:cubicBezTo>
                  <a:cubicBezTo>
                    <a:pt x="6474" y="10378"/>
                    <a:pt x="6507" y="10368"/>
                    <a:pt x="6540" y="10345"/>
                  </a:cubicBezTo>
                  <a:cubicBezTo>
                    <a:pt x="7452" y="9730"/>
                    <a:pt x="8664" y="8934"/>
                    <a:pt x="9288" y="8140"/>
                  </a:cubicBezTo>
                  <a:lnTo>
                    <a:pt x="9288" y="8140"/>
                  </a:lnTo>
                  <a:cubicBezTo>
                    <a:pt x="8696" y="8893"/>
                    <a:pt x="8041" y="9598"/>
                    <a:pt x="7392" y="10305"/>
                  </a:cubicBezTo>
                  <a:cubicBezTo>
                    <a:pt x="7384" y="10305"/>
                    <a:pt x="7378" y="10296"/>
                    <a:pt x="7369" y="10296"/>
                  </a:cubicBezTo>
                  <a:cubicBezTo>
                    <a:pt x="7368" y="10296"/>
                    <a:pt x="7367" y="10296"/>
                    <a:pt x="7366" y="10296"/>
                  </a:cubicBezTo>
                  <a:cubicBezTo>
                    <a:pt x="7008" y="10464"/>
                    <a:pt x="6765" y="10643"/>
                    <a:pt x="6606" y="10824"/>
                  </a:cubicBezTo>
                  <a:cubicBezTo>
                    <a:pt x="6203" y="10677"/>
                    <a:pt x="5834" y="10473"/>
                    <a:pt x="5485" y="10243"/>
                  </a:cubicBezTo>
                  <a:lnTo>
                    <a:pt x="5485" y="10243"/>
                  </a:lnTo>
                  <a:cubicBezTo>
                    <a:pt x="6235" y="9640"/>
                    <a:pt x="6982" y="9037"/>
                    <a:pt x="7726" y="8428"/>
                  </a:cubicBezTo>
                  <a:cubicBezTo>
                    <a:pt x="8191" y="8046"/>
                    <a:pt x="8398" y="7894"/>
                    <a:pt x="8434" y="7894"/>
                  </a:cubicBezTo>
                  <a:close/>
                  <a:moveTo>
                    <a:pt x="11618" y="9883"/>
                  </a:moveTo>
                  <a:lnTo>
                    <a:pt x="11618" y="9883"/>
                  </a:lnTo>
                  <a:cubicBezTo>
                    <a:pt x="11468" y="10989"/>
                    <a:pt x="10827" y="11907"/>
                    <a:pt x="9742" y="12329"/>
                  </a:cubicBezTo>
                  <a:lnTo>
                    <a:pt x="9742" y="12331"/>
                  </a:lnTo>
                  <a:cubicBezTo>
                    <a:pt x="9594" y="12386"/>
                    <a:pt x="9441" y="12421"/>
                    <a:pt x="9285" y="12438"/>
                  </a:cubicBezTo>
                  <a:cubicBezTo>
                    <a:pt x="9707" y="11930"/>
                    <a:pt x="10143" y="11442"/>
                    <a:pt x="10605" y="10960"/>
                  </a:cubicBezTo>
                  <a:cubicBezTo>
                    <a:pt x="10735" y="10807"/>
                    <a:pt x="10853" y="10645"/>
                    <a:pt x="10957" y="10478"/>
                  </a:cubicBezTo>
                  <a:cubicBezTo>
                    <a:pt x="10969" y="10472"/>
                    <a:pt x="10977" y="10478"/>
                    <a:pt x="10986" y="10469"/>
                  </a:cubicBezTo>
                  <a:cubicBezTo>
                    <a:pt x="11220" y="10299"/>
                    <a:pt x="11430" y="10103"/>
                    <a:pt x="11618" y="9883"/>
                  </a:cubicBezTo>
                  <a:close/>
                  <a:moveTo>
                    <a:pt x="10091" y="8670"/>
                  </a:moveTo>
                  <a:cubicBezTo>
                    <a:pt x="9347" y="9758"/>
                    <a:pt x="8435" y="10723"/>
                    <a:pt x="7689" y="11812"/>
                  </a:cubicBezTo>
                  <a:cubicBezTo>
                    <a:pt x="7586" y="11965"/>
                    <a:pt x="7725" y="12101"/>
                    <a:pt x="7869" y="12101"/>
                  </a:cubicBezTo>
                  <a:cubicBezTo>
                    <a:pt x="7916" y="12101"/>
                    <a:pt x="7963" y="12087"/>
                    <a:pt x="8004" y="12054"/>
                  </a:cubicBezTo>
                  <a:cubicBezTo>
                    <a:pt x="9087" y="11178"/>
                    <a:pt x="10041" y="10167"/>
                    <a:pt x="11148" y="9313"/>
                  </a:cubicBezTo>
                  <a:lnTo>
                    <a:pt x="11148" y="9313"/>
                  </a:lnTo>
                  <a:cubicBezTo>
                    <a:pt x="10512" y="9805"/>
                    <a:pt x="9954" y="10668"/>
                    <a:pt x="9418" y="11480"/>
                  </a:cubicBezTo>
                  <a:cubicBezTo>
                    <a:pt x="9257" y="11598"/>
                    <a:pt x="9181" y="11716"/>
                    <a:pt x="9184" y="11835"/>
                  </a:cubicBezTo>
                  <a:cubicBezTo>
                    <a:pt x="9037" y="12054"/>
                    <a:pt x="8890" y="12262"/>
                    <a:pt x="8746" y="12453"/>
                  </a:cubicBezTo>
                  <a:cubicBezTo>
                    <a:pt x="7703" y="12404"/>
                    <a:pt x="6520" y="11921"/>
                    <a:pt x="6745" y="11185"/>
                  </a:cubicBezTo>
                  <a:lnTo>
                    <a:pt x="6745" y="11185"/>
                  </a:lnTo>
                  <a:cubicBezTo>
                    <a:pt x="6774" y="11268"/>
                    <a:pt x="6850" y="11314"/>
                    <a:pt x="6928" y="11314"/>
                  </a:cubicBezTo>
                  <a:cubicBezTo>
                    <a:pt x="6973" y="11314"/>
                    <a:pt x="7019" y="11299"/>
                    <a:pt x="7057" y="11266"/>
                  </a:cubicBezTo>
                  <a:cubicBezTo>
                    <a:pt x="7952" y="10550"/>
                    <a:pt x="9498" y="9535"/>
                    <a:pt x="10091" y="8670"/>
                  </a:cubicBezTo>
                  <a:close/>
                  <a:moveTo>
                    <a:pt x="4438" y="0"/>
                  </a:moveTo>
                  <a:cubicBezTo>
                    <a:pt x="4048" y="0"/>
                    <a:pt x="3634" y="102"/>
                    <a:pt x="3361" y="192"/>
                  </a:cubicBezTo>
                  <a:cubicBezTo>
                    <a:pt x="1179" y="913"/>
                    <a:pt x="330" y="3465"/>
                    <a:pt x="12" y="5489"/>
                  </a:cubicBezTo>
                  <a:cubicBezTo>
                    <a:pt x="1" y="5561"/>
                    <a:pt x="18" y="5634"/>
                    <a:pt x="87" y="5674"/>
                  </a:cubicBezTo>
                  <a:cubicBezTo>
                    <a:pt x="604" y="5954"/>
                    <a:pt x="942" y="6381"/>
                    <a:pt x="1395" y="6725"/>
                  </a:cubicBezTo>
                  <a:cubicBezTo>
                    <a:pt x="1404" y="6817"/>
                    <a:pt x="1470" y="6903"/>
                    <a:pt x="1557" y="6903"/>
                  </a:cubicBezTo>
                  <a:cubicBezTo>
                    <a:pt x="1586" y="6903"/>
                    <a:pt x="1619" y="6893"/>
                    <a:pt x="1652" y="6869"/>
                  </a:cubicBezTo>
                  <a:cubicBezTo>
                    <a:pt x="1721" y="6820"/>
                    <a:pt x="1782" y="6760"/>
                    <a:pt x="1851" y="6710"/>
                  </a:cubicBezTo>
                  <a:cubicBezTo>
                    <a:pt x="2019" y="6936"/>
                    <a:pt x="2192" y="7167"/>
                    <a:pt x="2368" y="7406"/>
                  </a:cubicBezTo>
                  <a:cubicBezTo>
                    <a:pt x="2297" y="7525"/>
                    <a:pt x="2377" y="7673"/>
                    <a:pt x="2503" y="7673"/>
                  </a:cubicBezTo>
                  <a:cubicBezTo>
                    <a:pt x="2520" y="7673"/>
                    <a:pt x="2539" y="7670"/>
                    <a:pt x="2559" y="7663"/>
                  </a:cubicBezTo>
                  <a:cubicBezTo>
                    <a:pt x="2755" y="7926"/>
                    <a:pt x="2954" y="8191"/>
                    <a:pt x="3168" y="8454"/>
                  </a:cubicBezTo>
                  <a:cubicBezTo>
                    <a:pt x="3055" y="8633"/>
                    <a:pt x="2928" y="8801"/>
                    <a:pt x="2821" y="8983"/>
                  </a:cubicBezTo>
                  <a:cubicBezTo>
                    <a:pt x="2747" y="9106"/>
                    <a:pt x="2853" y="9262"/>
                    <a:pt x="2979" y="9262"/>
                  </a:cubicBezTo>
                  <a:cubicBezTo>
                    <a:pt x="3009" y="9262"/>
                    <a:pt x="3040" y="9254"/>
                    <a:pt x="3070" y="9234"/>
                  </a:cubicBezTo>
                  <a:cubicBezTo>
                    <a:pt x="3228" y="9130"/>
                    <a:pt x="3387" y="9008"/>
                    <a:pt x="3546" y="8899"/>
                  </a:cubicBezTo>
                  <a:cubicBezTo>
                    <a:pt x="3765" y="9156"/>
                    <a:pt x="3993" y="9401"/>
                    <a:pt x="4230" y="9632"/>
                  </a:cubicBezTo>
                  <a:cubicBezTo>
                    <a:pt x="4161" y="9756"/>
                    <a:pt x="4277" y="9874"/>
                    <a:pt x="4399" y="9874"/>
                  </a:cubicBezTo>
                  <a:cubicBezTo>
                    <a:pt x="4425" y="9874"/>
                    <a:pt x="4451" y="9869"/>
                    <a:pt x="4476" y="9857"/>
                  </a:cubicBezTo>
                  <a:cubicBezTo>
                    <a:pt x="4603" y="9973"/>
                    <a:pt x="4735" y="10082"/>
                    <a:pt x="4868" y="10186"/>
                  </a:cubicBezTo>
                  <a:cubicBezTo>
                    <a:pt x="4813" y="10256"/>
                    <a:pt x="4756" y="10325"/>
                    <a:pt x="4701" y="10397"/>
                  </a:cubicBezTo>
                  <a:cubicBezTo>
                    <a:pt x="4593" y="10540"/>
                    <a:pt x="4734" y="10671"/>
                    <a:pt x="4877" y="10671"/>
                  </a:cubicBezTo>
                  <a:cubicBezTo>
                    <a:pt x="4922" y="10671"/>
                    <a:pt x="4967" y="10658"/>
                    <a:pt x="5004" y="10628"/>
                  </a:cubicBezTo>
                  <a:cubicBezTo>
                    <a:pt x="5082" y="10567"/>
                    <a:pt x="5157" y="10504"/>
                    <a:pt x="5235" y="10443"/>
                  </a:cubicBezTo>
                  <a:cubicBezTo>
                    <a:pt x="5619" y="10697"/>
                    <a:pt x="6020" y="10914"/>
                    <a:pt x="6456" y="11041"/>
                  </a:cubicBezTo>
                  <a:cubicBezTo>
                    <a:pt x="6055" y="11864"/>
                    <a:pt x="7288" y="12701"/>
                    <a:pt x="8491" y="12828"/>
                  </a:cubicBezTo>
                  <a:cubicBezTo>
                    <a:pt x="8515" y="12830"/>
                    <a:pt x="8538" y="12831"/>
                    <a:pt x="8561" y="12831"/>
                  </a:cubicBezTo>
                  <a:cubicBezTo>
                    <a:pt x="8586" y="12831"/>
                    <a:pt x="8611" y="12830"/>
                    <a:pt x="8636" y="12830"/>
                  </a:cubicBezTo>
                  <a:cubicBezTo>
                    <a:pt x="8650" y="12830"/>
                    <a:pt x="8665" y="12830"/>
                    <a:pt x="8679" y="12831"/>
                  </a:cubicBezTo>
                  <a:cubicBezTo>
                    <a:pt x="8718" y="12876"/>
                    <a:pt x="8770" y="12907"/>
                    <a:pt x="8822" y="12907"/>
                  </a:cubicBezTo>
                  <a:cubicBezTo>
                    <a:pt x="8865" y="12907"/>
                    <a:pt x="8908" y="12887"/>
                    <a:pt x="8945" y="12840"/>
                  </a:cubicBezTo>
                  <a:lnTo>
                    <a:pt x="8948" y="12837"/>
                  </a:lnTo>
                  <a:cubicBezTo>
                    <a:pt x="11254" y="12684"/>
                    <a:pt x="13145" y="9612"/>
                    <a:pt x="11540" y="7652"/>
                  </a:cubicBezTo>
                  <a:cubicBezTo>
                    <a:pt x="11355" y="7424"/>
                    <a:pt x="10919" y="7340"/>
                    <a:pt x="10657" y="7334"/>
                  </a:cubicBezTo>
                  <a:cubicBezTo>
                    <a:pt x="10082" y="7320"/>
                    <a:pt x="9589" y="7317"/>
                    <a:pt x="9141" y="7242"/>
                  </a:cubicBezTo>
                  <a:cubicBezTo>
                    <a:pt x="9188" y="7110"/>
                    <a:pt x="9076" y="7004"/>
                    <a:pt x="8954" y="7004"/>
                  </a:cubicBezTo>
                  <a:cubicBezTo>
                    <a:pt x="8911" y="7004"/>
                    <a:pt x="8866" y="7018"/>
                    <a:pt x="8826" y="7048"/>
                  </a:cubicBezTo>
                  <a:cubicBezTo>
                    <a:pt x="8789" y="7080"/>
                    <a:pt x="8751" y="7112"/>
                    <a:pt x="8714" y="7141"/>
                  </a:cubicBezTo>
                  <a:cubicBezTo>
                    <a:pt x="8174" y="6970"/>
                    <a:pt x="7680" y="6638"/>
                    <a:pt x="7163" y="5957"/>
                  </a:cubicBezTo>
                  <a:cubicBezTo>
                    <a:pt x="6577" y="5186"/>
                    <a:pt x="6251" y="4225"/>
                    <a:pt x="5610" y="3491"/>
                  </a:cubicBezTo>
                  <a:cubicBezTo>
                    <a:pt x="5287" y="3119"/>
                    <a:pt x="5235" y="2761"/>
                    <a:pt x="5267" y="2394"/>
                  </a:cubicBezTo>
                  <a:cubicBezTo>
                    <a:pt x="5342" y="2288"/>
                    <a:pt x="5423" y="2186"/>
                    <a:pt x="5495" y="2080"/>
                  </a:cubicBezTo>
                  <a:cubicBezTo>
                    <a:pt x="5570" y="1970"/>
                    <a:pt x="5480" y="1831"/>
                    <a:pt x="5368" y="1811"/>
                  </a:cubicBezTo>
                  <a:cubicBezTo>
                    <a:pt x="5440" y="1488"/>
                    <a:pt x="5512" y="1150"/>
                    <a:pt x="5477" y="786"/>
                  </a:cubicBezTo>
                  <a:cubicBezTo>
                    <a:pt x="5423" y="176"/>
                    <a:pt x="4952" y="0"/>
                    <a:pt x="44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1" name="Google Shape;7824;p68">
              <a:extLst>
                <a:ext uri="{FF2B5EF4-FFF2-40B4-BE49-F238E27FC236}">
                  <a16:creationId xmlns:a16="http://schemas.microsoft.com/office/drawing/2014/main" id="{BD1EE39E-AA76-72EF-CBFC-7233914A8321}"/>
                </a:ext>
              </a:extLst>
            </p:cNvPr>
            <p:cNvSpPr/>
            <p:nvPr/>
          </p:nvSpPr>
          <p:spPr>
            <a:xfrm>
              <a:off x="6326800" y="1440800"/>
              <a:ext cx="161475" cy="100175"/>
            </a:xfrm>
            <a:custGeom>
              <a:avLst/>
              <a:gdLst/>
              <a:ahLst/>
              <a:cxnLst/>
              <a:rect l="l" t="t" r="r" b="b"/>
              <a:pathLst>
                <a:path w="6459" h="4007" extrusionOk="0">
                  <a:moveTo>
                    <a:pt x="6014" y="1169"/>
                  </a:moveTo>
                  <a:cubicBezTo>
                    <a:pt x="6055" y="1299"/>
                    <a:pt x="6072" y="1432"/>
                    <a:pt x="6066" y="1565"/>
                  </a:cubicBezTo>
                  <a:cubicBezTo>
                    <a:pt x="6058" y="1949"/>
                    <a:pt x="5844" y="2298"/>
                    <a:pt x="5558" y="2546"/>
                  </a:cubicBezTo>
                  <a:cubicBezTo>
                    <a:pt x="5512" y="2581"/>
                    <a:pt x="5463" y="2613"/>
                    <a:pt x="5411" y="2639"/>
                  </a:cubicBezTo>
                  <a:cubicBezTo>
                    <a:pt x="5387" y="2619"/>
                    <a:pt x="5359" y="2607"/>
                    <a:pt x="5329" y="2607"/>
                  </a:cubicBezTo>
                  <a:cubicBezTo>
                    <a:pt x="5316" y="2607"/>
                    <a:pt x="5304" y="2609"/>
                    <a:pt x="5292" y="2614"/>
                  </a:cubicBezTo>
                  <a:lnTo>
                    <a:pt x="5292" y="2614"/>
                  </a:lnTo>
                  <a:cubicBezTo>
                    <a:pt x="5458" y="2544"/>
                    <a:pt x="5826" y="1681"/>
                    <a:pt x="6014" y="1169"/>
                  </a:cubicBezTo>
                  <a:close/>
                  <a:moveTo>
                    <a:pt x="5024" y="1429"/>
                  </a:moveTo>
                  <a:cubicBezTo>
                    <a:pt x="4718" y="1998"/>
                    <a:pt x="4360" y="2532"/>
                    <a:pt x="3988" y="3075"/>
                  </a:cubicBezTo>
                  <a:cubicBezTo>
                    <a:pt x="3843" y="3132"/>
                    <a:pt x="3699" y="3187"/>
                    <a:pt x="3555" y="3242"/>
                  </a:cubicBezTo>
                  <a:cubicBezTo>
                    <a:pt x="4054" y="2644"/>
                    <a:pt x="4542" y="2041"/>
                    <a:pt x="5024" y="1429"/>
                  </a:cubicBezTo>
                  <a:close/>
                  <a:moveTo>
                    <a:pt x="4592" y="353"/>
                  </a:moveTo>
                  <a:cubicBezTo>
                    <a:pt x="4866" y="353"/>
                    <a:pt x="5140" y="398"/>
                    <a:pt x="5376" y="499"/>
                  </a:cubicBezTo>
                  <a:cubicBezTo>
                    <a:pt x="4966" y="1059"/>
                    <a:pt x="4536" y="1605"/>
                    <a:pt x="4100" y="2142"/>
                  </a:cubicBezTo>
                  <a:cubicBezTo>
                    <a:pt x="4311" y="1755"/>
                    <a:pt x="4499" y="1351"/>
                    <a:pt x="4658" y="938"/>
                  </a:cubicBezTo>
                  <a:cubicBezTo>
                    <a:pt x="4663" y="927"/>
                    <a:pt x="4666" y="915"/>
                    <a:pt x="4672" y="904"/>
                  </a:cubicBezTo>
                  <a:cubicBezTo>
                    <a:pt x="4710" y="802"/>
                    <a:pt x="4626" y="737"/>
                    <a:pt x="4540" y="737"/>
                  </a:cubicBezTo>
                  <a:cubicBezTo>
                    <a:pt x="4495" y="737"/>
                    <a:pt x="4449" y="756"/>
                    <a:pt x="4421" y="797"/>
                  </a:cubicBezTo>
                  <a:cubicBezTo>
                    <a:pt x="3814" y="1657"/>
                    <a:pt x="3240" y="2526"/>
                    <a:pt x="2492" y="3254"/>
                  </a:cubicBezTo>
                  <a:cubicBezTo>
                    <a:pt x="2882" y="2503"/>
                    <a:pt x="3249" y="1752"/>
                    <a:pt x="3410" y="904"/>
                  </a:cubicBezTo>
                  <a:cubicBezTo>
                    <a:pt x="3427" y="816"/>
                    <a:pt x="3350" y="725"/>
                    <a:pt x="3270" y="725"/>
                  </a:cubicBezTo>
                  <a:cubicBezTo>
                    <a:pt x="3240" y="725"/>
                    <a:pt x="3209" y="739"/>
                    <a:pt x="3182" y="771"/>
                  </a:cubicBezTo>
                  <a:cubicBezTo>
                    <a:pt x="2538" y="1553"/>
                    <a:pt x="1909" y="2347"/>
                    <a:pt x="1242" y="3109"/>
                  </a:cubicBezTo>
                  <a:cubicBezTo>
                    <a:pt x="1514" y="2529"/>
                    <a:pt x="1805" y="1957"/>
                    <a:pt x="2126" y="1400"/>
                  </a:cubicBezTo>
                  <a:cubicBezTo>
                    <a:pt x="2169" y="1322"/>
                    <a:pt x="2120" y="1256"/>
                    <a:pt x="2053" y="1233"/>
                  </a:cubicBezTo>
                  <a:cubicBezTo>
                    <a:pt x="2680" y="849"/>
                    <a:pt x="3364" y="548"/>
                    <a:pt x="4083" y="404"/>
                  </a:cubicBezTo>
                  <a:cubicBezTo>
                    <a:pt x="4247" y="371"/>
                    <a:pt x="4419" y="353"/>
                    <a:pt x="4592" y="353"/>
                  </a:cubicBezTo>
                  <a:close/>
                  <a:moveTo>
                    <a:pt x="1756" y="1432"/>
                  </a:moveTo>
                  <a:lnTo>
                    <a:pt x="1756" y="1432"/>
                  </a:lnTo>
                  <a:cubicBezTo>
                    <a:pt x="1196" y="1975"/>
                    <a:pt x="757" y="2627"/>
                    <a:pt x="466" y="3352"/>
                  </a:cubicBezTo>
                  <a:cubicBezTo>
                    <a:pt x="405" y="3280"/>
                    <a:pt x="370" y="3190"/>
                    <a:pt x="359" y="3095"/>
                  </a:cubicBezTo>
                  <a:cubicBezTo>
                    <a:pt x="304" y="2471"/>
                    <a:pt x="1109" y="1888"/>
                    <a:pt x="1537" y="1576"/>
                  </a:cubicBezTo>
                  <a:cubicBezTo>
                    <a:pt x="1609" y="1524"/>
                    <a:pt x="1681" y="1481"/>
                    <a:pt x="1756" y="1432"/>
                  </a:cubicBezTo>
                  <a:close/>
                  <a:moveTo>
                    <a:pt x="1508" y="2021"/>
                  </a:moveTo>
                  <a:lnTo>
                    <a:pt x="1508" y="2021"/>
                  </a:lnTo>
                  <a:cubicBezTo>
                    <a:pt x="1236" y="2523"/>
                    <a:pt x="982" y="3034"/>
                    <a:pt x="757" y="3560"/>
                  </a:cubicBezTo>
                  <a:cubicBezTo>
                    <a:pt x="685" y="3531"/>
                    <a:pt x="621" y="3493"/>
                    <a:pt x="561" y="3447"/>
                  </a:cubicBezTo>
                  <a:cubicBezTo>
                    <a:pt x="812" y="2933"/>
                    <a:pt x="1130" y="2451"/>
                    <a:pt x="1508" y="2021"/>
                  </a:cubicBezTo>
                  <a:close/>
                  <a:moveTo>
                    <a:pt x="2977" y="1455"/>
                  </a:moveTo>
                  <a:cubicBezTo>
                    <a:pt x="2735" y="2220"/>
                    <a:pt x="2354" y="2919"/>
                    <a:pt x="1981" y="3638"/>
                  </a:cubicBezTo>
                  <a:cubicBezTo>
                    <a:pt x="1848" y="3652"/>
                    <a:pt x="1716" y="3675"/>
                    <a:pt x="1580" y="3678"/>
                  </a:cubicBezTo>
                  <a:cubicBezTo>
                    <a:pt x="1549" y="3679"/>
                    <a:pt x="1518" y="3680"/>
                    <a:pt x="1486" y="3680"/>
                  </a:cubicBezTo>
                  <a:cubicBezTo>
                    <a:pt x="1362" y="3680"/>
                    <a:pt x="1238" y="3670"/>
                    <a:pt x="1115" y="3652"/>
                  </a:cubicBezTo>
                  <a:cubicBezTo>
                    <a:pt x="1768" y="2948"/>
                    <a:pt x="2374" y="2203"/>
                    <a:pt x="2977" y="1455"/>
                  </a:cubicBezTo>
                  <a:close/>
                  <a:moveTo>
                    <a:pt x="4571" y="1"/>
                  </a:moveTo>
                  <a:cubicBezTo>
                    <a:pt x="4443" y="1"/>
                    <a:pt x="4316" y="10"/>
                    <a:pt x="4193" y="29"/>
                  </a:cubicBezTo>
                  <a:cubicBezTo>
                    <a:pt x="3073" y="196"/>
                    <a:pt x="2027" y="756"/>
                    <a:pt x="1132" y="1435"/>
                  </a:cubicBezTo>
                  <a:cubicBezTo>
                    <a:pt x="624" y="1822"/>
                    <a:pt x="1" y="2399"/>
                    <a:pt x="9" y="3095"/>
                  </a:cubicBezTo>
                  <a:cubicBezTo>
                    <a:pt x="15" y="3490"/>
                    <a:pt x="301" y="3727"/>
                    <a:pt x="633" y="3863"/>
                  </a:cubicBezTo>
                  <a:cubicBezTo>
                    <a:pt x="629" y="3935"/>
                    <a:pt x="699" y="3989"/>
                    <a:pt x="767" y="3989"/>
                  </a:cubicBezTo>
                  <a:cubicBezTo>
                    <a:pt x="797" y="3989"/>
                    <a:pt x="827" y="3979"/>
                    <a:pt x="850" y="3955"/>
                  </a:cubicBezTo>
                  <a:cubicBezTo>
                    <a:pt x="855" y="3949"/>
                    <a:pt x="861" y="3941"/>
                    <a:pt x="867" y="3935"/>
                  </a:cubicBezTo>
                  <a:cubicBezTo>
                    <a:pt x="933" y="3949"/>
                    <a:pt x="997" y="3970"/>
                    <a:pt x="1060" y="3981"/>
                  </a:cubicBezTo>
                  <a:cubicBezTo>
                    <a:pt x="1189" y="3996"/>
                    <a:pt x="1319" y="4004"/>
                    <a:pt x="1449" y="4004"/>
                  </a:cubicBezTo>
                  <a:cubicBezTo>
                    <a:pt x="1612" y="4004"/>
                    <a:pt x="1775" y="3992"/>
                    <a:pt x="1938" y="3970"/>
                  </a:cubicBezTo>
                  <a:cubicBezTo>
                    <a:pt x="1959" y="3994"/>
                    <a:pt x="1988" y="4006"/>
                    <a:pt x="2018" y="4006"/>
                  </a:cubicBezTo>
                  <a:cubicBezTo>
                    <a:pt x="2043" y="4006"/>
                    <a:pt x="2067" y="3998"/>
                    <a:pt x="2088" y="3981"/>
                  </a:cubicBezTo>
                  <a:cubicBezTo>
                    <a:pt x="2108" y="3967"/>
                    <a:pt x="2123" y="3949"/>
                    <a:pt x="2140" y="3932"/>
                  </a:cubicBezTo>
                  <a:cubicBezTo>
                    <a:pt x="2469" y="3877"/>
                    <a:pt x="2792" y="3791"/>
                    <a:pt x="3107" y="3681"/>
                  </a:cubicBezTo>
                  <a:cubicBezTo>
                    <a:pt x="3116" y="3684"/>
                    <a:pt x="3126" y="3685"/>
                    <a:pt x="3135" y="3685"/>
                  </a:cubicBezTo>
                  <a:cubicBezTo>
                    <a:pt x="3167" y="3685"/>
                    <a:pt x="3197" y="3670"/>
                    <a:pt x="3220" y="3643"/>
                  </a:cubicBezTo>
                  <a:cubicBezTo>
                    <a:pt x="3436" y="3563"/>
                    <a:pt x="3650" y="3476"/>
                    <a:pt x="3855" y="3389"/>
                  </a:cubicBezTo>
                  <a:cubicBezTo>
                    <a:pt x="3890" y="3372"/>
                    <a:pt x="3927" y="3355"/>
                    <a:pt x="3962" y="3334"/>
                  </a:cubicBezTo>
                  <a:cubicBezTo>
                    <a:pt x="3995" y="3366"/>
                    <a:pt x="4038" y="3388"/>
                    <a:pt x="4079" y="3388"/>
                  </a:cubicBezTo>
                  <a:cubicBezTo>
                    <a:pt x="4113" y="3388"/>
                    <a:pt x="4145" y="3374"/>
                    <a:pt x="4172" y="3340"/>
                  </a:cubicBezTo>
                  <a:lnTo>
                    <a:pt x="4274" y="3216"/>
                  </a:lnTo>
                  <a:cubicBezTo>
                    <a:pt x="4395" y="3247"/>
                    <a:pt x="4516" y="3261"/>
                    <a:pt x="4637" y="3261"/>
                  </a:cubicBezTo>
                  <a:cubicBezTo>
                    <a:pt x="5535" y="3261"/>
                    <a:pt x="6357" y="2453"/>
                    <a:pt x="6416" y="1565"/>
                  </a:cubicBezTo>
                  <a:cubicBezTo>
                    <a:pt x="6459" y="950"/>
                    <a:pt x="6159" y="528"/>
                    <a:pt x="5720" y="280"/>
                  </a:cubicBezTo>
                  <a:cubicBezTo>
                    <a:pt x="5711" y="274"/>
                    <a:pt x="5700" y="268"/>
                    <a:pt x="5691" y="266"/>
                  </a:cubicBezTo>
                  <a:cubicBezTo>
                    <a:pt x="5361" y="87"/>
                    <a:pt x="4960" y="1"/>
                    <a:pt x="4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2" name="Google Shape;7825;p68">
              <a:extLst>
                <a:ext uri="{FF2B5EF4-FFF2-40B4-BE49-F238E27FC236}">
                  <a16:creationId xmlns:a16="http://schemas.microsoft.com/office/drawing/2014/main" id="{952138FC-B0FD-DBCE-000F-A05B9E167F78}"/>
                </a:ext>
              </a:extLst>
            </p:cNvPr>
            <p:cNvSpPr/>
            <p:nvPr/>
          </p:nvSpPr>
          <p:spPr>
            <a:xfrm>
              <a:off x="6512725" y="1459400"/>
              <a:ext cx="130525" cy="109825"/>
            </a:xfrm>
            <a:custGeom>
              <a:avLst/>
              <a:gdLst/>
              <a:ahLst/>
              <a:cxnLst/>
              <a:rect l="l" t="t" r="r" b="b"/>
              <a:pathLst>
                <a:path w="5221" h="4393" extrusionOk="0">
                  <a:moveTo>
                    <a:pt x="3659" y="2908"/>
                  </a:moveTo>
                  <a:cubicBezTo>
                    <a:pt x="3543" y="3272"/>
                    <a:pt x="3404" y="3627"/>
                    <a:pt x="3249" y="3973"/>
                  </a:cubicBezTo>
                  <a:cubicBezTo>
                    <a:pt x="3240" y="3996"/>
                    <a:pt x="3240" y="4022"/>
                    <a:pt x="3243" y="4045"/>
                  </a:cubicBezTo>
                  <a:cubicBezTo>
                    <a:pt x="2940" y="3965"/>
                    <a:pt x="2663" y="3780"/>
                    <a:pt x="2411" y="3563"/>
                  </a:cubicBezTo>
                  <a:cubicBezTo>
                    <a:pt x="2414" y="3558"/>
                    <a:pt x="2420" y="3560"/>
                    <a:pt x="2423" y="3558"/>
                  </a:cubicBezTo>
                  <a:cubicBezTo>
                    <a:pt x="2599" y="3341"/>
                    <a:pt x="2790" y="3136"/>
                    <a:pt x="2992" y="2943"/>
                  </a:cubicBezTo>
                  <a:lnTo>
                    <a:pt x="2992" y="2946"/>
                  </a:lnTo>
                  <a:cubicBezTo>
                    <a:pt x="2925" y="3081"/>
                    <a:pt x="2856" y="3214"/>
                    <a:pt x="2778" y="3344"/>
                  </a:cubicBezTo>
                  <a:cubicBezTo>
                    <a:pt x="2696" y="3482"/>
                    <a:pt x="2809" y="3597"/>
                    <a:pt x="2930" y="3597"/>
                  </a:cubicBezTo>
                  <a:cubicBezTo>
                    <a:pt x="2984" y="3597"/>
                    <a:pt x="3040" y="3574"/>
                    <a:pt x="3081" y="3520"/>
                  </a:cubicBezTo>
                  <a:cubicBezTo>
                    <a:pt x="3254" y="3301"/>
                    <a:pt x="3448" y="3093"/>
                    <a:pt x="3659" y="2908"/>
                  </a:cubicBezTo>
                  <a:close/>
                  <a:moveTo>
                    <a:pt x="362" y="1"/>
                  </a:moveTo>
                  <a:cubicBezTo>
                    <a:pt x="354" y="1"/>
                    <a:pt x="346" y="1"/>
                    <a:pt x="338" y="1"/>
                  </a:cubicBezTo>
                  <a:cubicBezTo>
                    <a:pt x="185" y="1"/>
                    <a:pt x="145" y="238"/>
                    <a:pt x="301" y="269"/>
                  </a:cubicBezTo>
                  <a:cubicBezTo>
                    <a:pt x="951" y="399"/>
                    <a:pt x="1629" y="714"/>
                    <a:pt x="2227" y="982"/>
                  </a:cubicBezTo>
                  <a:cubicBezTo>
                    <a:pt x="2668" y="1182"/>
                    <a:pt x="3280" y="1470"/>
                    <a:pt x="3757" y="1854"/>
                  </a:cubicBezTo>
                  <a:cubicBezTo>
                    <a:pt x="3740" y="1848"/>
                    <a:pt x="3723" y="1845"/>
                    <a:pt x="3706" y="1845"/>
                  </a:cubicBezTo>
                  <a:cubicBezTo>
                    <a:pt x="3666" y="1845"/>
                    <a:pt x="3625" y="1861"/>
                    <a:pt x="3595" y="1892"/>
                  </a:cubicBezTo>
                  <a:cubicBezTo>
                    <a:pt x="3298" y="2178"/>
                    <a:pt x="3000" y="2455"/>
                    <a:pt x="2712" y="2741"/>
                  </a:cubicBezTo>
                  <a:cubicBezTo>
                    <a:pt x="2787" y="2515"/>
                    <a:pt x="2862" y="2287"/>
                    <a:pt x="2937" y="2059"/>
                  </a:cubicBezTo>
                  <a:cubicBezTo>
                    <a:pt x="2976" y="1943"/>
                    <a:pt x="2871" y="1845"/>
                    <a:pt x="2766" y="1845"/>
                  </a:cubicBezTo>
                  <a:cubicBezTo>
                    <a:pt x="2725" y="1845"/>
                    <a:pt x="2683" y="1860"/>
                    <a:pt x="2651" y="1895"/>
                  </a:cubicBezTo>
                  <a:cubicBezTo>
                    <a:pt x="2579" y="1973"/>
                    <a:pt x="2518" y="2059"/>
                    <a:pt x="2452" y="2140"/>
                  </a:cubicBezTo>
                  <a:cubicBezTo>
                    <a:pt x="2510" y="1955"/>
                    <a:pt x="2556" y="1768"/>
                    <a:pt x="2616" y="1586"/>
                  </a:cubicBezTo>
                  <a:cubicBezTo>
                    <a:pt x="2657" y="1461"/>
                    <a:pt x="2564" y="1387"/>
                    <a:pt x="2465" y="1387"/>
                  </a:cubicBezTo>
                  <a:cubicBezTo>
                    <a:pt x="2410" y="1387"/>
                    <a:pt x="2353" y="1409"/>
                    <a:pt x="2316" y="1459"/>
                  </a:cubicBezTo>
                  <a:cubicBezTo>
                    <a:pt x="2100" y="1747"/>
                    <a:pt x="1848" y="2010"/>
                    <a:pt x="1603" y="2276"/>
                  </a:cubicBezTo>
                  <a:cubicBezTo>
                    <a:pt x="1646" y="1926"/>
                    <a:pt x="1669" y="1577"/>
                    <a:pt x="1669" y="1228"/>
                  </a:cubicBezTo>
                  <a:cubicBezTo>
                    <a:pt x="1669" y="1130"/>
                    <a:pt x="1593" y="1074"/>
                    <a:pt x="1514" y="1074"/>
                  </a:cubicBezTo>
                  <a:cubicBezTo>
                    <a:pt x="1463" y="1074"/>
                    <a:pt x="1411" y="1097"/>
                    <a:pt x="1378" y="1147"/>
                  </a:cubicBezTo>
                  <a:cubicBezTo>
                    <a:pt x="1222" y="1387"/>
                    <a:pt x="1005" y="1554"/>
                    <a:pt x="774" y="1704"/>
                  </a:cubicBezTo>
                  <a:cubicBezTo>
                    <a:pt x="757" y="1678"/>
                    <a:pt x="740" y="1649"/>
                    <a:pt x="722" y="1620"/>
                  </a:cubicBezTo>
                  <a:cubicBezTo>
                    <a:pt x="731" y="1340"/>
                    <a:pt x="751" y="1060"/>
                    <a:pt x="847" y="789"/>
                  </a:cubicBezTo>
                  <a:cubicBezTo>
                    <a:pt x="879" y="695"/>
                    <a:pt x="804" y="634"/>
                    <a:pt x="727" y="634"/>
                  </a:cubicBezTo>
                  <a:cubicBezTo>
                    <a:pt x="685" y="634"/>
                    <a:pt x="643" y="652"/>
                    <a:pt x="616" y="691"/>
                  </a:cubicBezTo>
                  <a:cubicBezTo>
                    <a:pt x="538" y="809"/>
                    <a:pt x="471" y="939"/>
                    <a:pt x="416" y="1075"/>
                  </a:cubicBezTo>
                  <a:cubicBezTo>
                    <a:pt x="336" y="899"/>
                    <a:pt x="252" y="725"/>
                    <a:pt x="206" y="552"/>
                  </a:cubicBezTo>
                  <a:cubicBezTo>
                    <a:pt x="194" y="507"/>
                    <a:pt x="162" y="488"/>
                    <a:pt x="128" y="488"/>
                  </a:cubicBezTo>
                  <a:cubicBezTo>
                    <a:pt x="84" y="488"/>
                    <a:pt x="36" y="521"/>
                    <a:pt x="30" y="575"/>
                  </a:cubicBezTo>
                  <a:cubicBezTo>
                    <a:pt x="1" y="847"/>
                    <a:pt x="139" y="1135"/>
                    <a:pt x="289" y="1398"/>
                  </a:cubicBezTo>
                  <a:cubicBezTo>
                    <a:pt x="261" y="1493"/>
                    <a:pt x="229" y="1583"/>
                    <a:pt x="194" y="1684"/>
                  </a:cubicBezTo>
                  <a:cubicBezTo>
                    <a:pt x="181" y="1726"/>
                    <a:pt x="221" y="1759"/>
                    <a:pt x="257" y="1759"/>
                  </a:cubicBezTo>
                  <a:cubicBezTo>
                    <a:pt x="276" y="1759"/>
                    <a:pt x="294" y="1751"/>
                    <a:pt x="304" y="1730"/>
                  </a:cubicBezTo>
                  <a:cubicBezTo>
                    <a:pt x="330" y="1675"/>
                    <a:pt x="359" y="1620"/>
                    <a:pt x="385" y="1563"/>
                  </a:cubicBezTo>
                  <a:lnTo>
                    <a:pt x="431" y="1641"/>
                  </a:lnTo>
                  <a:cubicBezTo>
                    <a:pt x="425" y="1765"/>
                    <a:pt x="422" y="1889"/>
                    <a:pt x="419" y="2013"/>
                  </a:cubicBezTo>
                  <a:cubicBezTo>
                    <a:pt x="417" y="2102"/>
                    <a:pt x="489" y="2159"/>
                    <a:pt x="566" y="2159"/>
                  </a:cubicBezTo>
                  <a:cubicBezTo>
                    <a:pt x="592" y="2159"/>
                    <a:pt x="618" y="2153"/>
                    <a:pt x="642" y="2140"/>
                  </a:cubicBezTo>
                  <a:cubicBezTo>
                    <a:pt x="673" y="2123"/>
                    <a:pt x="699" y="2103"/>
                    <a:pt x="731" y="2085"/>
                  </a:cubicBezTo>
                  <a:cubicBezTo>
                    <a:pt x="881" y="2313"/>
                    <a:pt x="1028" y="2541"/>
                    <a:pt x="1199" y="2755"/>
                  </a:cubicBezTo>
                  <a:cubicBezTo>
                    <a:pt x="1199" y="2758"/>
                    <a:pt x="1199" y="2758"/>
                    <a:pt x="1199" y="2758"/>
                  </a:cubicBezTo>
                  <a:cubicBezTo>
                    <a:pt x="1167" y="2878"/>
                    <a:pt x="1254" y="2947"/>
                    <a:pt x="1347" y="2947"/>
                  </a:cubicBezTo>
                  <a:cubicBezTo>
                    <a:pt x="1355" y="2947"/>
                    <a:pt x="1362" y="2946"/>
                    <a:pt x="1369" y="2946"/>
                  </a:cubicBezTo>
                  <a:cubicBezTo>
                    <a:pt x="1577" y="3200"/>
                    <a:pt x="1799" y="3439"/>
                    <a:pt x="2033" y="3667"/>
                  </a:cubicBezTo>
                  <a:cubicBezTo>
                    <a:pt x="2493" y="4099"/>
                    <a:pt x="3030" y="4392"/>
                    <a:pt x="3525" y="4392"/>
                  </a:cubicBezTo>
                  <a:cubicBezTo>
                    <a:pt x="3981" y="4392"/>
                    <a:pt x="4403" y="4143"/>
                    <a:pt x="4698" y="3523"/>
                  </a:cubicBezTo>
                  <a:cubicBezTo>
                    <a:pt x="5220" y="2429"/>
                    <a:pt x="3950" y="1531"/>
                    <a:pt x="3150" y="1069"/>
                  </a:cubicBezTo>
                  <a:cubicBezTo>
                    <a:pt x="2406" y="640"/>
                    <a:pt x="1257" y="1"/>
                    <a:pt x="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3" name="Google Shape;7826;p68">
              <a:extLst>
                <a:ext uri="{FF2B5EF4-FFF2-40B4-BE49-F238E27FC236}">
                  <a16:creationId xmlns:a16="http://schemas.microsoft.com/office/drawing/2014/main" id="{DC97C991-9053-2E7C-D645-48DA5585A461}"/>
                </a:ext>
              </a:extLst>
            </p:cNvPr>
            <p:cNvSpPr/>
            <p:nvPr/>
          </p:nvSpPr>
          <p:spPr>
            <a:xfrm>
              <a:off x="6382025" y="1568650"/>
              <a:ext cx="133400" cy="76300"/>
            </a:xfrm>
            <a:custGeom>
              <a:avLst/>
              <a:gdLst/>
              <a:ahLst/>
              <a:cxnLst/>
              <a:rect l="l" t="t" r="r" b="b"/>
              <a:pathLst>
                <a:path w="5336" h="3052" extrusionOk="0">
                  <a:moveTo>
                    <a:pt x="1828" y="975"/>
                  </a:moveTo>
                  <a:cubicBezTo>
                    <a:pt x="1793" y="1321"/>
                    <a:pt x="1802" y="1670"/>
                    <a:pt x="1718" y="2014"/>
                  </a:cubicBezTo>
                  <a:cubicBezTo>
                    <a:pt x="1718" y="2031"/>
                    <a:pt x="1718" y="2049"/>
                    <a:pt x="1724" y="2063"/>
                  </a:cubicBezTo>
                  <a:cubicBezTo>
                    <a:pt x="1582" y="2000"/>
                    <a:pt x="1452" y="1919"/>
                    <a:pt x="1334" y="1818"/>
                  </a:cubicBezTo>
                  <a:cubicBezTo>
                    <a:pt x="1464" y="1500"/>
                    <a:pt x="1603" y="1217"/>
                    <a:pt x="1828" y="975"/>
                  </a:cubicBezTo>
                  <a:close/>
                  <a:moveTo>
                    <a:pt x="2916" y="943"/>
                  </a:moveTo>
                  <a:cubicBezTo>
                    <a:pt x="3505" y="1107"/>
                    <a:pt x="4033" y="1442"/>
                    <a:pt x="4429" y="1910"/>
                  </a:cubicBezTo>
                  <a:cubicBezTo>
                    <a:pt x="4409" y="1899"/>
                    <a:pt x="4388" y="1894"/>
                    <a:pt x="4368" y="1894"/>
                  </a:cubicBezTo>
                  <a:cubicBezTo>
                    <a:pt x="4343" y="1894"/>
                    <a:pt x="4318" y="1902"/>
                    <a:pt x="4296" y="1916"/>
                  </a:cubicBezTo>
                  <a:cubicBezTo>
                    <a:pt x="4166" y="2005"/>
                    <a:pt x="4071" y="2121"/>
                    <a:pt x="3976" y="2239"/>
                  </a:cubicBezTo>
                  <a:cubicBezTo>
                    <a:pt x="3984" y="2092"/>
                    <a:pt x="3953" y="1945"/>
                    <a:pt x="3883" y="1818"/>
                  </a:cubicBezTo>
                  <a:cubicBezTo>
                    <a:pt x="3856" y="1768"/>
                    <a:pt x="3796" y="1737"/>
                    <a:pt x="3738" y="1737"/>
                  </a:cubicBezTo>
                  <a:cubicBezTo>
                    <a:pt x="3699" y="1737"/>
                    <a:pt x="3661" y="1751"/>
                    <a:pt x="3635" y="1783"/>
                  </a:cubicBezTo>
                  <a:cubicBezTo>
                    <a:pt x="3554" y="1884"/>
                    <a:pt x="3479" y="2023"/>
                    <a:pt x="3390" y="2141"/>
                  </a:cubicBezTo>
                  <a:cubicBezTo>
                    <a:pt x="3445" y="1913"/>
                    <a:pt x="3494" y="1685"/>
                    <a:pt x="3580" y="1465"/>
                  </a:cubicBezTo>
                  <a:cubicBezTo>
                    <a:pt x="3624" y="1355"/>
                    <a:pt x="3525" y="1273"/>
                    <a:pt x="3427" y="1273"/>
                  </a:cubicBezTo>
                  <a:cubicBezTo>
                    <a:pt x="3389" y="1273"/>
                    <a:pt x="3352" y="1285"/>
                    <a:pt x="3323" y="1312"/>
                  </a:cubicBezTo>
                  <a:cubicBezTo>
                    <a:pt x="3089" y="1538"/>
                    <a:pt x="2853" y="1751"/>
                    <a:pt x="2627" y="1974"/>
                  </a:cubicBezTo>
                  <a:cubicBezTo>
                    <a:pt x="2714" y="1627"/>
                    <a:pt x="2809" y="1284"/>
                    <a:pt x="2916" y="943"/>
                  </a:cubicBezTo>
                  <a:close/>
                  <a:moveTo>
                    <a:pt x="2713" y="1"/>
                  </a:moveTo>
                  <a:cubicBezTo>
                    <a:pt x="2702" y="1"/>
                    <a:pt x="2691" y="2"/>
                    <a:pt x="2679" y="5"/>
                  </a:cubicBezTo>
                  <a:cubicBezTo>
                    <a:pt x="1871" y="186"/>
                    <a:pt x="0" y="1139"/>
                    <a:pt x="1126" y="2109"/>
                  </a:cubicBezTo>
                  <a:cubicBezTo>
                    <a:pt x="1865" y="2741"/>
                    <a:pt x="3084" y="2961"/>
                    <a:pt x="4158" y="2981"/>
                  </a:cubicBezTo>
                  <a:cubicBezTo>
                    <a:pt x="4175" y="3001"/>
                    <a:pt x="4192" y="3019"/>
                    <a:pt x="4212" y="3030"/>
                  </a:cubicBezTo>
                  <a:cubicBezTo>
                    <a:pt x="4236" y="3045"/>
                    <a:pt x="4261" y="3052"/>
                    <a:pt x="4286" y="3052"/>
                  </a:cubicBezTo>
                  <a:cubicBezTo>
                    <a:pt x="4311" y="3052"/>
                    <a:pt x="4337" y="3045"/>
                    <a:pt x="4360" y="3030"/>
                  </a:cubicBezTo>
                  <a:cubicBezTo>
                    <a:pt x="4377" y="3019"/>
                    <a:pt x="4383" y="2996"/>
                    <a:pt x="4397" y="2978"/>
                  </a:cubicBezTo>
                  <a:cubicBezTo>
                    <a:pt x="4654" y="2975"/>
                    <a:pt x="4902" y="2967"/>
                    <a:pt x="5128" y="2946"/>
                  </a:cubicBezTo>
                  <a:cubicBezTo>
                    <a:pt x="5226" y="2935"/>
                    <a:pt x="5336" y="2843"/>
                    <a:pt x="5289" y="2733"/>
                  </a:cubicBezTo>
                  <a:cubicBezTo>
                    <a:pt x="4926" y="1812"/>
                    <a:pt x="3976" y="897"/>
                    <a:pt x="2939" y="732"/>
                  </a:cubicBezTo>
                  <a:cubicBezTo>
                    <a:pt x="2911" y="680"/>
                    <a:pt x="2857" y="652"/>
                    <a:pt x="2804" y="652"/>
                  </a:cubicBezTo>
                  <a:cubicBezTo>
                    <a:pt x="2760" y="652"/>
                    <a:pt x="2716" y="670"/>
                    <a:pt x="2685" y="709"/>
                  </a:cubicBezTo>
                  <a:cubicBezTo>
                    <a:pt x="2657" y="708"/>
                    <a:pt x="2629" y="707"/>
                    <a:pt x="2601" y="707"/>
                  </a:cubicBezTo>
                  <a:cubicBezTo>
                    <a:pt x="2441" y="707"/>
                    <a:pt x="2280" y="728"/>
                    <a:pt x="2125" y="770"/>
                  </a:cubicBezTo>
                  <a:cubicBezTo>
                    <a:pt x="2131" y="738"/>
                    <a:pt x="2134" y="703"/>
                    <a:pt x="2140" y="671"/>
                  </a:cubicBezTo>
                  <a:cubicBezTo>
                    <a:pt x="2148" y="637"/>
                    <a:pt x="2142" y="599"/>
                    <a:pt x="2122" y="570"/>
                  </a:cubicBezTo>
                  <a:cubicBezTo>
                    <a:pt x="2382" y="458"/>
                    <a:pt x="2633" y="365"/>
                    <a:pt x="2795" y="276"/>
                  </a:cubicBezTo>
                  <a:cubicBezTo>
                    <a:pt x="2934" y="198"/>
                    <a:pt x="2855" y="1"/>
                    <a:pt x="27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4" name="Google Shape;7827;p68">
              <a:extLst>
                <a:ext uri="{FF2B5EF4-FFF2-40B4-BE49-F238E27FC236}">
                  <a16:creationId xmlns:a16="http://schemas.microsoft.com/office/drawing/2014/main" id="{42D99B33-FA23-8A32-66BD-999FDEABBC9D}"/>
                </a:ext>
              </a:extLst>
            </p:cNvPr>
            <p:cNvSpPr/>
            <p:nvPr/>
          </p:nvSpPr>
          <p:spPr>
            <a:xfrm>
              <a:off x="7159050" y="1734200"/>
              <a:ext cx="125325" cy="71225"/>
            </a:xfrm>
            <a:custGeom>
              <a:avLst/>
              <a:gdLst/>
              <a:ahLst/>
              <a:cxnLst/>
              <a:rect l="l" t="t" r="r" b="b"/>
              <a:pathLst>
                <a:path w="5013" h="2849" extrusionOk="0">
                  <a:moveTo>
                    <a:pt x="4164" y="877"/>
                  </a:moveTo>
                  <a:cubicBezTo>
                    <a:pt x="4660" y="1273"/>
                    <a:pt x="4923" y="1856"/>
                    <a:pt x="4190" y="2327"/>
                  </a:cubicBezTo>
                  <a:cubicBezTo>
                    <a:pt x="4057" y="2404"/>
                    <a:pt x="3913" y="2462"/>
                    <a:pt x="3760" y="2491"/>
                  </a:cubicBezTo>
                  <a:cubicBezTo>
                    <a:pt x="3786" y="2480"/>
                    <a:pt x="3809" y="2462"/>
                    <a:pt x="3823" y="2436"/>
                  </a:cubicBezTo>
                  <a:cubicBezTo>
                    <a:pt x="3982" y="2133"/>
                    <a:pt x="4279" y="1986"/>
                    <a:pt x="4343" y="1622"/>
                  </a:cubicBezTo>
                  <a:cubicBezTo>
                    <a:pt x="4364" y="1502"/>
                    <a:pt x="4270" y="1393"/>
                    <a:pt x="4164" y="1393"/>
                  </a:cubicBezTo>
                  <a:cubicBezTo>
                    <a:pt x="4122" y="1393"/>
                    <a:pt x="4079" y="1410"/>
                    <a:pt x="4040" y="1449"/>
                  </a:cubicBezTo>
                  <a:lnTo>
                    <a:pt x="3875" y="1613"/>
                  </a:lnTo>
                  <a:cubicBezTo>
                    <a:pt x="3959" y="1414"/>
                    <a:pt x="4054" y="1221"/>
                    <a:pt x="4164" y="1036"/>
                  </a:cubicBezTo>
                  <a:cubicBezTo>
                    <a:pt x="4193" y="987"/>
                    <a:pt x="4193" y="926"/>
                    <a:pt x="4164" y="877"/>
                  </a:cubicBezTo>
                  <a:close/>
                  <a:moveTo>
                    <a:pt x="3063" y="1"/>
                  </a:moveTo>
                  <a:cubicBezTo>
                    <a:pt x="3020" y="1"/>
                    <a:pt x="2977" y="17"/>
                    <a:pt x="2946" y="52"/>
                  </a:cubicBezTo>
                  <a:cubicBezTo>
                    <a:pt x="2934" y="51"/>
                    <a:pt x="2922" y="51"/>
                    <a:pt x="2910" y="51"/>
                  </a:cubicBezTo>
                  <a:cubicBezTo>
                    <a:pt x="1862" y="51"/>
                    <a:pt x="782" y="563"/>
                    <a:pt x="642" y="1596"/>
                  </a:cubicBezTo>
                  <a:cubicBezTo>
                    <a:pt x="630" y="1687"/>
                    <a:pt x="714" y="1771"/>
                    <a:pt x="792" y="1771"/>
                  </a:cubicBezTo>
                  <a:cubicBezTo>
                    <a:pt x="830" y="1771"/>
                    <a:pt x="867" y="1751"/>
                    <a:pt x="890" y="1700"/>
                  </a:cubicBezTo>
                  <a:cubicBezTo>
                    <a:pt x="1268" y="877"/>
                    <a:pt x="1851" y="438"/>
                    <a:pt x="2654" y="410"/>
                  </a:cubicBezTo>
                  <a:lnTo>
                    <a:pt x="2654" y="410"/>
                  </a:lnTo>
                  <a:cubicBezTo>
                    <a:pt x="2492" y="620"/>
                    <a:pt x="2331" y="831"/>
                    <a:pt x="2163" y="1036"/>
                  </a:cubicBezTo>
                  <a:cubicBezTo>
                    <a:pt x="2195" y="981"/>
                    <a:pt x="2218" y="921"/>
                    <a:pt x="2253" y="866"/>
                  </a:cubicBezTo>
                  <a:cubicBezTo>
                    <a:pt x="2324" y="749"/>
                    <a:pt x="2223" y="638"/>
                    <a:pt x="2114" y="638"/>
                  </a:cubicBezTo>
                  <a:cubicBezTo>
                    <a:pt x="2079" y="638"/>
                    <a:pt x="2042" y="650"/>
                    <a:pt x="2010" y="678"/>
                  </a:cubicBezTo>
                  <a:cubicBezTo>
                    <a:pt x="1675" y="975"/>
                    <a:pt x="1306" y="1420"/>
                    <a:pt x="1378" y="1893"/>
                  </a:cubicBezTo>
                  <a:cubicBezTo>
                    <a:pt x="1366" y="1917"/>
                    <a:pt x="1355" y="1940"/>
                    <a:pt x="1346" y="1963"/>
                  </a:cubicBezTo>
                  <a:cubicBezTo>
                    <a:pt x="1286" y="2087"/>
                    <a:pt x="1382" y="2218"/>
                    <a:pt x="1493" y="2218"/>
                  </a:cubicBezTo>
                  <a:cubicBezTo>
                    <a:pt x="1532" y="2218"/>
                    <a:pt x="1572" y="2202"/>
                    <a:pt x="1609" y="2165"/>
                  </a:cubicBezTo>
                  <a:cubicBezTo>
                    <a:pt x="1817" y="1957"/>
                    <a:pt x="2004" y="1732"/>
                    <a:pt x="2195" y="1510"/>
                  </a:cubicBezTo>
                  <a:lnTo>
                    <a:pt x="2195" y="1510"/>
                  </a:lnTo>
                  <a:lnTo>
                    <a:pt x="1970" y="1960"/>
                  </a:lnTo>
                  <a:cubicBezTo>
                    <a:pt x="1905" y="2089"/>
                    <a:pt x="2008" y="2223"/>
                    <a:pt x="2125" y="2223"/>
                  </a:cubicBezTo>
                  <a:cubicBezTo>
                    <a:pt x="2165" y="2223"/>
                    <a:pt x="2207" y="2207"/>
                    <a:pt x="2244" y="2171"/>
                  </a:cubicBezTo>
                  <a:cubicBezTo>
                    <a:pt x="2351" y="2061"/>
                    <a:pt x="2461" y="1951"/>
                    <a:pt x="2570" y="1844"/>
                  </a:cubicBezTo>
                  <a:lnTo>
                    <a:pt x="2570" y="1844"/>
                  </a:lnTo>
                  <a:cubicBezTo>
                    <a:pt x="2475" y="1989"/>
                    <a:pt x="2385" y="2133"/>
                    <a:pt x="2282" y="2275"/>
                  </a:cubicBezTo>
                  <a:cubicBezTo>
                    <a:pt x="2244" y="2321"/>
                    <a:pt x="2244" y="2384"/>
                    <a:pt x="2279" y="2433"/>
                  </a:cubicBezTo>
                  <a:cubicBezTo>
                    <a:pt x="1961" y="2370"/>
                    <a:pt x="1658" y="2295"/>
                    <a:pt x="1413" y="2240"/>
                  </a:cubicBezTo>
                  <a:cubicBezTo>
                    <a:pt x="1069" y="2162"/>
                    <a:pt x="731" y="2061"/>
                    <a:pt x="388" y="1989"/>
                  </a:cubicBezTo>
                  <a:cubicBezTo>
                    <a:pt x="362" y="1983"/>
                    <a:pt x="336" y="1983"/>
                    <a:pt x="310" y="1980"/>
                  </a:cubicBezTo>
                  <a:cubicBezTo>
                    <a:pt x="249" y="1957"/>
                    <a:pt x="186" y="1934"/>
                    <a:pt x="122" y="1917"/>
                  </a:cubicBezTo>
                  <a:cubicBezTo>
                    <a:pt x="114" y="1914"/>
                    <a:pt x="106" y="1913"/>
                    <a:pt x="98" y="1913"/>
                  </a:cubicBezTo>
                  <a:cubicBezTo>
                    <a:pt x="68" y="1913"/>
                    <a:pt x="40" y="1929"/>
                    <a:pt x="24" y="1954"/>
                  </a:cubicBezTo>
                  <a:cubicBezTo>
                    <a:pt x="1" y="1995"/>
                    <a:pt x="15" y="2049"/>
                    <a:pt x="56" y="2072"/>
                  </a:cubicBezTo>
                  <a:cubicBezTo>
                    <a:pt x="621" y="2362"/>
                    <a:pt x="2084" y="2849"/>
                    <a:pt x="3268" y="2849"/>
                  </a:cubicBezTo>
                  <a:cubicBezTo>
                    <a:pt x="4187" y="2849"/>
                    <a:pt x="4938" y="2555"/>
                    <a:pt x="4972" y="1648"/>
                  </a:cubicBezTo>
                  <a:cubicBezTo>
                    <a:pt x="5013" y="684"/>
                    <a:pt x="4158" y="158"/>
                    <a:pt x="3197" y="72"/>
                  </a:cubicBezTo>
                  <a:cubicBezTo>
                    <a:pt x="3165" y="25"/>
                    <a:pt x="3114" y="1"/>
                    <a:pt x="30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5" name="Google Shape;7828;p68">
              <a:extLst>
                <a:ext uri="{FF2B5EF4-FFF2-40B4-BE49-F238E27FC236}">
                  <a16:creationId xmlns:a16="http://schemas.microsoft.com/office/drawing/2014/main" id="{B9D90AF5-D24E-DA32-0C85-501E00008609}"/>
                </a:ext>
              </a:extLst>
            </p:cNvPr>
            <p:cNvSpPr/>
            <p:nvPr/>
          </p:nvSpPr>
          <p:spPr>
            <a:xfrm>
              <a:off x="5991550" y="3413900"/>
              <a:ext cx="83825" cy="164550"/>
            </a:xfrm>
            <a:custGeom>
              <a:avLst/>
              <a:gdLst/>
              <a:ahLst/>
              <a:cxnLst/>
              <a:rect l="l" t="t" r="r" b="b"/>
              <a:pathLst>
                <a:path w="3353" h="6582" extrusionOk="0">
                  <a:moveTo>
                    <a:pt x="1886" y="674"/>
                  </a:moveTo>
                  <a:cubicBezTo>
                    <a:pt x="1542" y="1225"/>
                    <a:pt x="1294" y="1802"/>
                    <a:pt x="1034" y="2394"/>
                  </a:cubicBezTo>
                  <a:cubicBezTo>
                    <a:pt x="1009" y="2446"/>
                    <a:pt x="1050" y="2496"/>
                    <a:pt x="1098" y="2496"/>
                  </a:cubicBezTo>
                  <a:cubicBezTo>
                    <a:pt x="1111" y="2496"/>
                    <a:pt x="1125" y="2492"/>
                    <a:pt x="1138" y="2484"/>
                  </a:cubicBezTo>
                  <a:lnTo>
                    <a:pt x="1138" y="2484"/>
                  </a:lnTo>
                  <a:cubicBezTo>
                    <a:pt x="1023" y="2752"/>
                    <a:pt x="901" y="3021"/>
                    <a:pt x="789" y="3289"/>
                  </a:cubicBezTo>
                  <a:cubicBezTo>
                    <a:pt x="737" y="3411"/>
                    <a:pt x="839" y="3562"/>
                    <a:pt x="948" y="3562"/>
                  </a:cubicBezTo>
                  <a:cubicBezTo>
                    <a:pt x="987" y="3562"/>
                    <a:pt x="1026" y="3544"/>
                    <a:pt x="1060" y="3500"/>
                  </a:cubicBezTo>
                  <a:cubicBezTo>
                    <a:pt x="1493" y="2954"/>
                    <a:pt x="1889" y="2386"/>
                    <a:pt x="2270" y="1805"/>
                  </a:cubicBezTo>
                  <a:lnTo>
                    <a:pt x="2270" y="1805"/>
                  </a:lnTo>
                  <a:cubicBezTo>
                    <a:pt x="2013" y="2683"/>
                    <a:pt x="1632" y="3520"/>
                    <a:pt x="1259" y="4369"/>
                  </a:cubicBezTo>
                  <a:cubicBezTo>
                    <a:pt x="373" y="3252"/>
                    <a:pt x="188" y="1854"/>
                    <a:pt x="1658" y="818"/>
                  </a:cubicBezTo>
                  <a:cubicBezTo>
                    <a:pt x="1704" y="786"/>
                    <a:pt x="1788" y="731"/>
                    <a:pt x="1886" y="674"/>
                  </a:cubicBezTo>
                  <a:close/>
                  <a:moveTo>
                    <a:pt x="3004" y="1"/>
                  </a:moveTo>
                  <a:cubicBezTo>
                    <a:pt x="2989" y="1"/>
                    <a:pt x="2975" y="3"/>
                    <a:pt x="2960" y="7"/>
                  </a:cubicBezTo>
                  <a:cubicBezTo>
                    <a:pt x="1606" y="243"/>
                    <a:pt x="477" y="1017"/>
                    <a:pt x="217" y="2426"/>
                  </a:cubicBezTo>
                  <a:cubicBezTo>
                    <a:pt x="1" y="3598"/>
                    <a:pt x="777" y="4865"/>
                    <a:pt x="1843" y="5316"/>
                  </a:cubicBezTo>
                  <a:cubicBezTo>
                    <a:pt x="1859" y="5322"/>
                    <a:pt x="1876" y="5325"/>
                    <a:pt x="1894" y="5325"/>
                  </a:cubicBezTo>
                  <a:cubicBezTo>
                    <a:pt x="1945" y="5325"/>
                    <a:pt x="1996" y="5298"/>
                    <a:pt x="2022" y="5252"/>
                  </a:cubicBezTo>
                  <a:lnTo>
                    <a:pt x="2022" y="5252"/>
                  </a:lnTo>
                  <a:cubicBezTo>
                    <a:pt x="2019" y="5360"/>
                    <a:pt x="2113" y="5459"/>
                    <a:pt x="2211" y="5459"/>
                  </a:cubicBezTo>
                  <a:cubicBezTo>
                    <a:pt x="2252" y="5459"/>
                    <a:pt x="2295" y="5441"/>
                    <a:pt x="2330" y="5400"/>
                  </a:cubicBezTo>
                  <a:cubicBezTo>
                    <a:pt x="2504" y="5192"/>
                    <a:pt x="2622" y="4923"/>
                    <a:pt x="2792" y="4721"/>
                  </a:cubicBezTo>
                  <a:cubicBezTo>
                    <a:pt x="2795" y="4718"/>
                    <a:pt x="2798" y="4718"/>
                    <a:pt x="2801" y="4715"/>
                  </a:cubicBezTo>
                  <a:lnTo>
                    <a:pt x="2844" y="4652"/>
                  </a:lnTo>
                  <a:cubicBezTo>
                    <a:pt x="2920" y="4534"/>
                    <a:pt x="2814" y="4406"/>
                    <a:pt x="2697" y="4406"/>
                  </a:cubicBezTo>
                  <a:cubicBezTo>
                    <a:pt x="2671" y="4406"/>
                    <a:pt x="2644" y="4412"/>
                    <a:pt x="2619" y="4427"/>
                  </a:cubicBezTo>
                  <a:cubicBezTo>
                    <a:pt x="2556" y="4464"/>
                    <a:pt x="2501" y="4510"/>
                    <a:pt x="2455" y="4565"/>
                  </a:cubicBezTo>
                  <a:cubicBezTo>
                    <a:pt x="2466" y="4291"/>
                    <a:pt x="2475" y="4017"/>
                    <a:pt x="2535" y="3742"/>
                  </a:cubicBezTo>
                  <a:cubicBezTo>
                    <a:pt x="2562" y="3622"/>
                    <a:pt x="2459" y="3510"/>
                    <a:pt x="2350" y="3510"/>
                  </a:cubicBezTo>
                  <a:cubicBezTo>
                    <a:pt x="2331" y="3510"/>
                    <a:pt x="2312" y="3513"/>
                    <a:pt x="2293" y="3520"/>
                  </a:cubicBezTo>
                  <a:cubicBezTo>
                    <a:pt x="2463" y="3026"/>
                    <a:pt x="2596" y="2521"/>
                    <a:pt x="2691" y="2010"/>
                  </a:cubicBezTo>
                  <a:cubicBezTo>
                    <a:pt x="2706" y="1947"/>
                    <a:pt x="2683" y="1883"/>
                    <a:pt x="2636" y="1840"/>
                  </a:cubicBezTo>
                  <a:cubicBezTo>
                    <a:pt x="2723" y="1534"/>
                    <a:pt x="2792" y="1219"/>
                    <a:pt x="2841" y="904"/>
                  </a:cubicBezTo>
                  <a:cubicBezTo>
                    <a:pt x="2862" y="778"/>
                    <a:pt x="2762" y="679"/>
                    <a:pt x="2660" y="679"/>
                  </a:cubicBezTo>
                  <a:cubicBezTo>
                    <a:pt x="2608" y="679"/>
                    <a:pt x="2555" y="705"/>
                    <a:pt x="2518" y="766"/>
                  </a:cubicBezTo>
                  <a:cubicBezTo>
                    <a:pt x="2247" y="1216"/>
                    <a:pt x="1961" y="1655"/>
                    <a:pt x="1666" y="2085"/>
                  </a:cubicBezTo>
                  <a:cubicBezTo>
                    <a:pt x="1854" y="1644"/>
                    <a:pt x="2033" y="1199"/>
                    <a:pt x="2183" y="740"/>
                  </a:cubicBezTo>
                  <a:cubicBezTo>
                    <a:pt x="2212" y="650"/>
                    <a:pt x="2157" y="590"/>
                    <a:pt x="2088" y="570"/>
                  </a:cubicBezTo>
                  <a:cubicBezTo>
                    <a:pt x="2270" y="480"/>
                    <a:pt x="2471" y="404"/>
                    <a:pt x="2626" y="404"/>
                  </a:cubicBezTo>
                  <a:cubicBezTo>
                    <a:pt x="2766" y="404"/>
                    <a:pt x="2868" y="466"/>
                    <a:pt x="2885" y="636"/>
                  </a:cubicBezTo>
                  <a:cubicBezTo>
                    <a:pt x="2945" y="1257"/>
                    <a:pt x="2971" y="1880"/>
                    <a:pt x="2986" y="2504"/>
                  </a:cubicBezTo>
                  <a:cubicBezTo>
                    <a:pt x="3015" y="3852"/>
                    <a:pt x="2853" y="5197"/>
                    <a:pt x="2504" y="6502"/>
                  </a:cubicBezTo>
                  <a:cubicBezTo>
                    <a:pt x="2490" y="6550"/>
                    <a:pt x="2527" y="6581"/>
                    <a:pt x="2565" y="6581"/>
                  </a:cubicBezTo>
                  <a:cubicBezTo>
                    <a:pt x="2591" y="6581"/>
                    <a:pt x="2617" y="6567"/>
                    <a:pt x="2628" y="6534"/>
                  </a:cubicBezTo>
                  <a:cubicBezTo>
                    <a:pt x="3350" y="4461"/>
                    <a:pt x="3352" y="2331"/>
                    <a:pt x="3171" y="165"/>
                  </a:cubicBezTo>
                  <a:cubicBezTo>
                    <a:pt x="3168" y="71"/>
                    <a:pt x="3091" y="1"/>
                    <a:pt x="30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6" name="Google Shape;7829;p68">
              <a:extLst>
                <a:ext uri="{FF2B5EF4-FFF2-40B4-BE49-F238E27FC236}">
                  <a16:creationId xmlns:a16="http://schemas.microsoft.com/office/drawing/2014/main" id="{31F74B07-5215-CFAC-A299-17E2FD85B69E}"/>
                </a:ext>
              </a:extLst>
            </p:cNvPr>
            <p:cNvSpPr/>
            <p:nvPr/>
          </p:nvSpPr>
          <p:spPr>
            <a:xfrm>
              <a:off x="5981225" y="3763550"/>
              <a:ext cx="150150" cy="137775"/>
            </a:xfrm>
            <a:custGeom>
              <a:avLst/>
              <a:gdLst/>
              <a:ahLst/>
              <a:cxnLst/>
              <a:rect l="l" t="t" r="r" b="b"/>
              <a:pathLst>
                <a:path w="6006" h="5511" extrusionOk="0">
                  <a:moveTo>
                    <a:pt x="4571" y="248"/>
                  </a:moveTo>
                  <a:lnTo>
                    <a:pt x="4571" y="248"/>
                  </a:lnTo>
                  <a:cubicBezTo>
                    <a:pt x="5010" y="268"/>
                    <a:pt x="5391" y="493"/>
                    <a:pt x="5622" y="1047"/>
                  </a:cubicBezTo>
                  <a:cubicBezTo>
                    <a:pt x="5437" y="1169"/>
                    <a:pt x="5267" y="1313"/>
                    <a:pt x="5111" y="1472"/>
                  </a:cubicBezTo>
                  <a:cubicBezTo>
                    <a:pt x="5189" y="1299"/>
                    <a:pt x="5255" y="1120"/>
                    <a:pt x="5310" y="938"/>
                  </a:cubicBezTo>
                  <a:cubicBezTo>
                    <a:pt x="5349" y="822"/>
                    <a:pt x="5240" y="698"/>
                    <a:pt x="5126" y="698"/>
                  </a:cubicBezTo>
                  <a:cubicBezTo>
                    <a:pt x="5095" y="698"/>
                    <a:pt x="5064" y="707"/>
                    <a:pt x="5036" y="727"/>
                  </a:cubicBezTo>
                  <a:cubicBezTo>
                    <a:pt x="4828" y="883"/>
                    <a:pt x="4629" y="1053"/>
                    <a:pt x="4444" y="1238"/>
                  </a:cubicBezTo>
                  <a:cubicBezTo>
                    <a:pt x="4548" y="990"/>
                    <a:pt x="4629" y="730"/>
                    <a:pt x="4684" y="467"/>
                  </a:cubicBezTo>
                  <a:cubicBezTo>
                    <a:pt x="4695" y="378"/>
                    <a:pt x="4652" y="288"/>
                    <a:pt x="4571" y="248"/>
                  </a:cubicBezTo>
                  <a:close/>
                  <a:moveTo>
                    <a:pt x="3607" y="461"/>
                  </a:moveTo>
                  <a:cubicBezTo>
                    <a:pt x="2833" y="1429"/>
                    <a:pt x="2235" y="2540"/>
                    <a:pt x="1404" y="3449"/>
                  </a:cubicBezTo>
                  <a:cubicBezTo>
                    <a:pt x="1837" y="2560"/>
                    <a:pt x="2365" y="1726"/>
                    <a:pt x="2862" y="869"/>
                  </a:cubicBezTo>
                  <a:cubicBezTo>
                    <a:pt x="3096" y="710"/>
                    <a:pt x="3344" y="574"/>
                    <a:pt x="3607" y="461"/>
                  </a:cubicBezTo>
                  <a:close/>
                  <a:moveTo>
                    <a:pt x="4149" y="952"/>
                  </a:moveTo>
                  <a:cubicBezTo>
                    <a:pt x="3809" y="1876"/>
                    <a:pt x="3159" y="2661"/>
                    <a:pt x="2605" y="3473"/>
                  </a:cubicBezTo>
                  <a:cubicBezTo>
                    <a:pt x="2516" y="3604"/>
                    <a:pt x="2651" y="3760"/>
                    <a:pt x="2781" y="3760"/>
                  </a:cubicBezTo>
                  <a:cubicBezTo>
                    <a:pt x="2825" y="3760"/>
                    <a:pt x="2868" y="3743"/>
                    <a:pt x="2902" y="3701"/>
                  </a:cubicBezTo>
                  <a:cubicBezTo>
                    <a:pt x="2914" y="3689"/>
                    <a:pt x="2922" y="3675"/>
                    <a:pt x="2931" y="3663"/>
                  </a:cubicBezTo>
                  <a:cubicBezTo>
                    <a:pt x="3494" y="2964"/>
                    <a:pt x="3996" y="2199"/>
                    <a:pt x="4634" y="1570"/>
                  </a:cubicBezTo>
                  <a:lnTo>
                    <a:pt x="4634" y="1570"/>
                  </a:lnTo>
                  <a:cubicBezTo>
                    <a:pt x="4562" y="1706"/>
                    <a:pt x="4484" y="1839"/>
                    <a:pt x="4398" y="1966"/>
                  </a:cubicBezTo>
                  <a:cubicBezTo>
                    <a:pt x="4346" y="2038"/>
                    <a:pt x="4297" y="2095"/>
                    <a:pt x="4326" y="2188"/>
                  </a:cubicBezTo>
                  <a:cubicBezTo>
                    <a:pt x="4337" y="2231"/>
                    <a:pt x="4372" y="2269"/>
                    <a:pt x="4415" y="2286"/>
                  </a:cubicBezTo>
                  <a:cubicBezTo>
                    <a:pt x="4253" y="2491"/>
                    <a:pt x="4097" y="2693"/>
                    <a:pt x="3947" y="2866"/>
                  </a:cubicBezTo>
                  <a:cubicBezTo>
                    <a:pt x="3243" y="3672"/>
                    <a:pt x="2388" y="4838"/>
                    <a:pt x="1340" y="5208"/>
                  </a:cubicBezTo>
                  <a:cubicBezTo>
                    <a:pt x="1275" y="5231"/>
                    <a:pt x="1216" y="5241"/>
                    <a:pt x="1164" y="5241"/>
                  </a:cubicBezTo>
                  <a:cubicBezTo>
                    <a:pt x="733" y="5241"/>
                    <a:pt x="696" y="4536"/>
                    <a:pt x="691" y="4119"/>
                  </a:cubicBezTo>
                  <a:lnTo>
                    <a:pt x="691" y="4119"/>
                  </a:lnTo>
                  <a:cubicBezTo>
                    <a:pt x="702" y="4122"/>
                    <a:pt x="711" y="4122"/>
                    <a:pt x="720" y="4122"/>
                  </a:cubicBezTo>
                  <a:cubicBezTo>
                    <a:pt x="717" y="4131"/>
                    <a:pt x="711" y="4139"/>
                    <a:pt x="708" y="4151"/>
                  </a:cubicBezTo>
                  <a:cubicBezTo>
                    <a:pt x="654" y="4281"/>
                    <a:pt x="766" y="4361"/>
                    <a:pt x="879" y="4361"/>
                  </a:cubicBezTo>
                  <a:cubicBezTo>
                    <a:pt x="923" y="4361"/>
                    <a:pt x="968" y="4348"/>
                    <a:pt x="1003" y="4321"/>
                  </a:cubicBezTo>
                  <a:cubicBezTo>
                    <a:pt x="1467" y="3955"/>
                    <a:pt x="1851" y="3519"/>
                    <a:pt x="2204" y="3054"/>
                  </a:cubicBezTo>
                  <a:lnTo>
                    <a:pt x="2204" y="3054"/>
                  </a:lnTo>
                  <a:cubicBezTo>
                    <a:pt x="1932" y="3519"/>
                    <a:pt x="1661" y="3984"/>
                    <a:pt x="1346" y="4417"/>
                  </a:cubicBezTo>
                  <a:cubicBezTo>
                    <a:pt x="1245" y="4557"/>
                    <a:pt x="1374" y="4686"/>
                    <a:pt x="1510" y="4686"/>
                  </a:cubicBezTo>
                  <a:cubicBezTo>
                    <a:pt x="1568" y="4686"/>
                    <a:pt x="1626" y="4663"/>
                    <a:pt x="1669" y="4607"/>
                  </a:cubicBezTo>
                  <a:cubicBezTo>
                    <a:pt x="2449" y="3574"/>
                    <a:pt x="3266" y="2563"/>
                    <a:pt x="3751" y="1374"/>
                  </a:cubicBezTo>
                  <a:cubicBezTo>
                    <a:pt x="3875" y="1226"/>
                    <a:pt x="4008" y="1085"/>
                    <a:pt x="4149" y="952"/>
                  </a:cubicBezTo>
                  <a:close/>
                  <a:moveTo>
                    <a:pt x="4508" y="1"/>
                  </a:moveTo>
                  <a:cubicBezTo>
                    <a:pt x="3949" y="1"/>
                    <a:pt x="3318" y="250"/>
                    <a:pt x="2767" y="588"/>
                  </a:cubicBezTo>
                  <a:cubicBezTo>
                    <a:pt x="2763" y="588"/>
                    <a:pt x="2760" y="588"/>
                    <a:pt x="2757" y="588"/>
                  </a:cubicBezTo>
                  <a:cubicBezTo>
                    <a:pt x="2723" y="588"/>
                    <a:pt x="2689" y="602"/>
                    <a:pt x="2663" y="626"/>
                  </a:cubicBezTo>
                  <a:cubicBezTo>
                    <a:pt x="2642" y="646"/>
                    <a:pt x="2625" y="669"/>
                    <a:pt x="2605" y="690"/>
                  </a:cubicBezTo>
                  <a:cubicBezTo>
                    <a:pt x="2582" y="710"/>
                    <a:pt x="2547" y="721"/>
                    <a:pt x="2521" y="739"/>
                  </a:cubicBezTo>
                  <a:cubicBezTo>
                    <a:pt x="1118" y="1709"/>
                    <a:pt x="1" y="3204"/>
                    <a:pt x="494" y="4977"/>
                  </a:cubicBezTo>
                  <a:cubicBezTo>
                    <a:pt x="599" y="5353"/>
                    <a:pt x="800" y="5511"/>
                    <a:pt x="1067" y="5511"/>
                  </a:cubicBezTo>
                  <a:cubicBezTo>
                    <a:pt x="2301" y="5511"/>
                    <a:pt x="4929" y="2122"/>
                    <a:pt x="5734" y="1336"/>
                  </a:cubicBezTo>
                  <a:cubicBezTo>
                    <a:pt x="5754" y="1378"/>
                    <a:pt x="5790" y="1396"/>
                    <a:pt x="5825" y="1396"/>
                  </a:cubicBezTo>
                  <a:cubicBezTo>
                    <a:pt x="5888" y="1396"/>
                    <a:pt x="5950" y="1341"/>
                    <a:pt x="5928" y="1264"/>
                  </a:cubicBezTo>
                  <a:cubicBezTo>
                    <a:pt x="5919" y="1235"/>
                    <a:pt x="5910" y="1212"/>
                    <a:pt x="5905" y="1186"/>
                  </a:cubicBezTo>
                  <a:cubicBezTo>
                    <a:pt x="6006" y="1111"/>
                    <a:pt x="5957" y="949"/>
                    <a:pt x="5830" y="944"/>
                  </a:cubicBezTo>
                  <a:cubicBezTo>
                    <a:pt x="5569" y="258"/>
                    <a:pt x="5076" y="1"/>
                    <a:pt x="45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7" name="Google Shape;7830;p68">
              <a:extLst>
                <a:ext uri="{FF2B5EF4-FFF2-40B4-BE49-F238E27FC236}">
                  <a16:creationId xmlns:a16="http://schemas.microsoft.com/office/drawing/2014/main" id="{E7647C3A-FB39-E519-3070-A6FAD6C4AAD7}"/>
                </a:ext>
              </a:extLst>
            </p:cNvPr>
            <p:cNvSpPr/>
            <p:nvPr/>
          </p:nvSpPr>
          <p:spPr>
            <a:xfrm>
              <a:off x="6073900" y="3620300"/>
              <a:ext cx="92475" cy="102900"/>
            </a:xfrm>
            <a:custGeom>
              <a:avLst/>
              <a:gdLst/>
              <a:ahLst/>
              <a:cxnLst/>
              <a:rect l="l" t="t" r="r" b="b"/>
              <a:pathLst>
                <a:path w="3699" h="4116" extrusionOk="0">
                  <a:moveTo>
                    <a:pt x="1898" y="334"/>
                  </a:moveTo>
                  <a:cubicBezTo>
                    <a:pt x="2336" y="334"/>
                    <a:pt x="2717" y="589"/>
                    <a:pt x="2980" y="931"/>
                  </a:cubicBezTo>
                  <a:cubicBezTo>
                    <a:pt x="2922" y="934"/>
                    <a:pt x="2870" y="963"/>
                    <a:pt x="2836" y="1009"/>
                  </a:cubicBezTo>
                  <a:cubicBezTo>
                    <a:pt x="2645" y="1269"/>
                    <a:pt x="2469" y="1538"/>
                    <a:pt x="2293" y="1809"/>
                  </a:cubicBezTo>
                  <a:cubicBezTo>
                    <a:pt x="2388" y="1489"/>
                    <a:pt x="2484" y="1168"/>
                    <a:pt x="2553" y="842"/>
                  </a:cubicBezTo>
                  <a:cubicBezTo>
                    <a:pt x="2583" y="699"/>
                    <a:pt x="2480" y="606"/>
                    <a:pt x="2370" y="606"/>
                  </a:cubicBezTo>
                  <a:cubicBezTo>
                    <a:pt x="2310" y="606"/>
                    <a:pt x="2248" y="633"/>
                    <a:pt x="2203" y="695"/>
                  </a:cubicBezTo>
                  <a:cubicBezTo>
                    <a:pt x="1981" y="1009"/>
                    <a:pt x="1782" y="1338"/>
                    <a:pt x="1603" y="1679"/>
                  </a:cubicBezTo>
                  <a:cubicBezTo>
                    <a:pt x="1692" y="1240"/>
                    <a:pt x="1747" y="793"/>
                    <a:pt x="1768" y="345"/>
                  </a:cubicBezTo>
                  <a:cubicBezTo>
                    <a:pt x="1805" y="342"/>
                    <a:pt x="1840" y="334"/>
                    <a:pt x="1883" y="334"/>
                  </a:cubicBezTo>
                  <a:cubicBezTo>
                    <a:pt x="1888" y="334"/>
                    <a:pt x="1893" y="334"/>
                    <a:pt x="1898" y="334"/>
                  </a:cubicBezTo>
                  <a:close/>
                  <a:moveTo>
                    <a:pt x="1288" y="1263"/>
                  </a:moveTo>
                  <a:cubicBezTo>
                    <a:pt x="1193" y="1849"/>
                    <a:pt x="1052" y="2430"/>
                    <a:pt x="942" y="3019"/>
                  </a:cubicBezTo>
                  <a:cubicBezTo>
                    <a:pt x="858" y="2929"/>
                    <a:pt x="783" y="2834"/>
                    <a:pt x="714" y="2736"/>
                  </a:cubicBezTo>
                  <a:cubicBezTo>
                    <a:pt x="653" y="2638"/>
                    <a:pt x="601" y="2536"/>
                    <a:pt x="561" y="2433"/>
                  </a:cubicBezTo>
                  <a:cubicBezTo>
                    <a:pt x="564" y="2427"/>
                    <a:pt x="569" y="2427"/>
                    <a:pt x="572" y="2421"/>
                  </a:cubicBezTo>
                  <a:cubicBezTo>
                    <a:pt x="613" y="2332"/>
                    <a:pt x="653" y="2245"/>
                    <a:pt x="694" y="2155"/>
                  </a:cubicBezTo>
                  <a:cubicBezTo>
                    <a:pt x="907" y="1867"/>
                    <a:pt x="1106" y="1566"/>
                    <a:pt x="1288" y="1263"/>
                  </a:cubicBezTo>
                  <a:close/>
                  <a:moveTo>
                    <a:pt x="1845" y="2008"/>
                  </a:moveTo>
                  <a:lnTo>
                    <a:pt x="1845" y="2008"/>
                  </a:lnTo>
                  <a:cubicBezTo>
                    <a:pt x="1710" y="2430"/>
                    <a:pt x="1560" y="2845"/>
                    <a:pt x="1398" y="3258"/>
                  </a:cubicBezTo>
                  <a:cubicBezTo>
                    <a:pt x="1343" y="3395"/>
                    <a:pt x="1464" y="3494"/>
                    <a:pt x="1585" y="3494"/>
                  </a:cubicBezTo>
                  <a:cubicBezTo>
                    <a:pt x="1647" y="3494"/>
                    <a:pt x="1710" y="3468"/>
                    <a:pt x="1747" y="3405"/>
                  </a:cubicBezTo>
                  <a:cubicBezTo>
                    <a:pt x="2007" y="2970"/>
                    <a:pt x="2273" y="2539"/>
                    <a:pt x="2547" y="2112"/>
                  </a:cubicBezTo>
                  <a:lnTo>
                    <a:pt x="2547" y="2112"/>
                  </a:lnTo>
                  <a:cubicBezTo>
                    <a:pt x="2446" y="2499"/>
                    <a:pt x="2325" y="2883"/>
                    <a:pt x="2186" y="3258"/>
                  </a:cubicBezTo>
                  <a:cubicBezTo>
                    <a:pt x="2135" y="3394"/>
                    <a:pt x="2260" y="3498"/>
                    <a:pt x="2379" y="3498"/>
                  </a:cubicBezTo>
                  <a:cubicBezTo>
                    <a:pt x="2440" y="3498"/>
                    <a:pt x="2499" y="3470"/>
                    <a:pt x="2533" y="3405"/>
                  </a:cubicBezTo>
                  <a:cubicBezTo>
                    <a:pt x="2570" y="3333"/>
                    <a:pt x="2611" y="3264"/>
                    <a:pt x="2651" y="3195"/>
                  </a:cubicBezTo>
                  <a:cubicBezTo>
                    <a:pt x="2665" y="3224"/>
                    <a:pt x="2683" y="3252"/>
                    <a:pt x="2703" y="3281"/>
                  </a:cubicBezTo>
                  <a:cubicBezTo>
                    <a:pt x="2544" y="3449"/>
                    <a:pt x="2368" y="3599"/>
                    <a:pt x="2178" y="3735"/>
                  </a:cubicBezTo>
                  <a:cubicBezTo>
                    <a:pt x="2131" y="3769"/>
                    <a:pt x="2077" y="3784"/>
                    <a:pt x="2017" y="3784"/>
                  </a:cubicBezTo>
                  <a:cubicBezTo>
                    <a:pt x="1785" y="3784"/>
                    <a:pt x="1473" y="3549"/>
                    <a:pt x="1210" y="3296"/>
                  </a:cubicBezTo>
                  <a:cubicBezTo>
                    <a:pt x="1248" y="3276"/>
                    <a:pt x="1277" y="3244"/>
                    <a:pt x="1294" y="3203"/>
                  </a:cubicBezTo>
                  <a:cubicBezTo>
                    <a:pt x="1459" y="2796"/>
                    <a:pt x="1641" y="2395"/>
                    <a:pt x="1845" y="2008"/>
                  </a:cubicBezTo>
                  <a:close/>
                  <a:moveTo>
                    <a:pt x="1401" y="0"/>
                  </a:moveTo>
                  <a:cubicBezTo>
                    <a:pt x="1357" y="0"/>
                    <a:pt x="1314" y="23"/>
                    <a:pt x="1285" y="80"/>
                  </a:cubicBezTo>
                  <a:cubicBezTo>
                    <a:pt x="1268" y="109"/>
                    <a:pt x="1254" y="140"/>
                    <a:pt x="1236" y="172"/>
                  </a:cubicBezTo>
                  <a:cubicBezTo>
                    <a:pt x="823" y="360"/>
                    <a:pt x="477" y="723"/>
                    <a:pt x="252" y="1136"/>
                  </a:cubicBezTo>
                  <a:cubicBezTo>
                    <a:pt x="252" y="1128"/>
                    <a:pt x="249" y="1119"/>
                    <a:pt x="249" y="1107"/>
                  </a:cubicBezTo>
                  <a:cubicBezTo>
                    <a:pt x="245" y="1042"/>
                    <a:pt x="194" y="1010"/>
                    <a:pt x="144" y="1010"/>
                  </a:cubicBezTo>
                  <a:cubicBezTo>
                    <a:pt x="95" y="1010"/>
                    <a:pt x="45" y="1042"/>
                    <a:pt x="44" y="1107"/>
                  </a:cubicBezTo>
                  <a:cubicBezTo>
                    <a:pt x="41" y="1263"/>
                    <a:pt x="50" y="1419"/>
                    <a:pt x="67" y="1572"/>
                  </a:cubicBezTo>
                  <a:cubicBezTo>
                    <a:pt x="53" y="1624"/>
                    <a:pt x="30" y="1679"/>
                    <a:pt x="18" y="1731"/>
                  </a:cubicBezTo>
                  <a:cubicBezTo>
                    <a:pt x="1" y="1803"/>
                    <a:pt x="50" y="1875"/>
                    <a:pt x="125" y="1890"/>
                  </a:cubicBezTo>
                  <a:cubicBezTo>
                    <a:pt x="145" y="1985"/>
                    <a:pt x="191" y="2069"/>
                    <a:pt x="220" y="2158"/>
                  </a:cubicBezTo>
                  <a:cubicBezTo>
                    <a:pt x="200" y="2196"/>
                    <a:pt x="183" y="2236"/>
                    <a:pt x="162" y="2274"/>
                  </a:cubicBezTo>
                  <a:cubicBezTo>
                    <a:pt x="85" y="2420"/>
                    <a:pt x="197" y="2539"/>
                    <a:pt x="321" y="2539"/>
                  </a:cubicBezTo>
                  <a:cubicBezTo>
                    <a:pt x="331" y="2539"/>
                    <a:pt x="342" y="2538"/>
                    <a:pt x="353" y="2536"/>
                  </a:cubicBezTo>
                  <a:cubicBezTo>
                    <a:pt x="682" y="3247"/>
                    <a:pt x="1271" y="3801"/>
                    <a:pt x="2079" y="4104"/>
                  </a:cubicBezTo>
                  <a:cubicBezTo>
                    <a:pt x="2100" y="4112"/>
                    <a:pt x="2122" y="4115"/>
                    <a:pt x="2145" y="4115"/>
                  </a:cubicBezTo>
                  <a:cubicBezTo>
                    <a:pt x="2495" y="4115"/>
                    <a:pt x="3131" y="3299"/>
                    <a:pt x="3280" y="3085"/>
                  </a:cubicBezTo>
                  <a:cubicBezTo>
                    <a:pt x="3557" y="2692"/>
                    <a:pt x="3699" y="2176"/>
                    <a:pt x="3633" y="1696"/>
                  </a:cubicBezTo>
                  <a:cubicBezTo>
                    <a:pt x="3520" y="885"/>
                    <a:pt x="2911" y="186"/>
                    <a:pt x="2088" y="51"/>
                  </a:cubicBezTo>
                  <a:cubicBezTo>
                    <a:pt x="2010" y="37"/>
                    <a:pt x="1931" y="31"/>
                    <a:pt x="1851" y="31"/>
                  </a:cubicBezTo>
                  <a:cubicBezTo>
                    <a:pt x="1744" y="31"/>
                    <a:pt x="1636" y="43"/>
                    <a:pt x="1531" y="68"/>
                  </a:cubicBezTo>
                  <a:cubicBezTo>
                    <a:pt x="1498" y="27"/>
                    <a:pt x="1449" y="0"/>
                    <a:pt x="1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8" name="Google Shape;7831;p68">
              <a:extLst>
                <a:ext uri="{FF2B5EF4-FFF2-40B4-BE49-F238E27FC236}">
                  <a16:creationId xmlns:a16="http://schemas.microsoft.com/office/drawing/2014/main" id="{523A7C5A-9E99-874F-5ED8-D3A68EF654EB}"/>
                </a:ext>
              </a:extLst>
            </p:cNvPr>
            <p:cNvSpPr/>
            <p:nvPr/>
          </p:nvSpPr>
          <p:spPr>
            <a:xfrm>
              <a:off x="5776700" y="3655450"/>
              <a:ext cx="255650" cy="229725"/>
            </a:xfrm>
            <a:custGeom>
              <a:avLst/>
              <a:gdLst/>
              <a:ahLst/>
              <a:cxnLst/>
              <a:rect l="l" t="t" r="r" b="b"/>
              <a:pathLst>
                <a:path w="10226" h="9189" extrusionOk="0">
                  <a:moveTo>
                    <a:pt x="7218" y="594"/>
                  </a:moveTo>
                  <a:cubicBezTo>
                    <a:pt x="7145" y="654"/>
                    <a:pt x="7070" y="715"/>
                    <a:pt x="6998" y="775"/>
                  </a:cubicBezTo>
                  <a:cubicBezTo>
                    <a:pt x="6305" y="1258"/>
                    <a:pt x="5736" y="1835"/>
                    <a:pt x="5283" y="2600"/>
                  </a:cubicBezTo>
                  <a:cubicBezTo>
                    <a:pt x="5208" y="2727"/>
                    <a:pt x="5327" y="2872"/>
                    <a:pt x="5447" y="2872"/>
                  </a:cubicBezTo>
                  <a:cubicBezTo>
                    <a:pt x="5487" y="2872"/>
                    <a:pt x="5528" y="2856"/>
                    <a:pt x="5560" y="2816"/>
                  </a:cubicBezTo>
                  <a:cubicBezTo>
                    <a:pt x="6144" y="2121"/>
                    <a:pt x="6730" y="1468"/>
                    <a:pt x="7417" y="888"/>
                  </a:cubicBezTo>
                  <a:lnTo>
                    <a:pt x="7417" y="888"/>
                  </a:lnTo>
                  <a:cubicBezTo>
                    <a:pt x="7345" y="1102"/>
                    <a:pt x="6929" y="1693"/>
                    <a:pt x="6779" y="1933"/>
                  </a:cubicBezTo>
                  <a:cubicBezTo>
                    <a:pt x="6435" y="2473"/>
                    <a:pt x="6060" y="2998"/>
                    <a:pt x="5690" y="3521"/>
                  </a:cubicBezTo>
                  <a:cubicBezTo>
                    <a:pt x="5627" y="3567"/>
                    <a:pt x="5583" y="3634"/>
                    <a:pt x="5560" y="3706"/>
                  </a:cubicBezTo>
                  <a:cubicBezTo>
                    <a:pt x="5413" y="3914"/>
                    <a:pt x="5266" y="4121"/>
                    <a:pt x="5127" y="4332"/>
                  </a:cubicBezTo>
                  <a:cubicBezTo>
                    <a:pt x="5084" y="4401"/>
                    <a:pt x="5107" y="4468"/>
                    <a:pt x="5150" y="4523"/>
                  </a:cubicBezTo>
                  <a:cubicBezTo>
                    <a:pt x="5003" y="4448"/>
                    <a:pt x="4853" y="4373"/>
                    <a:pt x="4703" y="4300"/>
                  </a:cubicBezTo>
                  <a:cubicBezTo>
                    <a:pt x="4726" y="3388"/>
                    <a:pt x="4798" y="2404"/>
                    <a:pt x="5367" y="1705"/>
                  </a:cubicBezTo>
                  <a:cubicBezTo>
                    <a:pt x="5630" y="1379"/>
                    <a:pt x="6409" y="905"/>
                    <a:pt x="7218" y="594"/>
                  </a:cubicBezTo>
                  <a:close/>
                  <a:moveTo>
                    <a:pt x="2142" y="3823"/>
                  </a:moveTo>
                  <a:cubicBezTo>
                    <a:pt x="2505" y="3823"/>
                    <a:pt x="2867" y="3881"/>
                    <a:pt x="3213" y="3997"/>
                  </a:cubicBezTo>
                  <a:lnTo>
                    <a:pt x="3216" y="3997"/>
                  </a:lnTo>
                  <a:cubicBezTo>
                    <a:pt x="3646" y="4110"/>
                    <a:pt x="4062" y="4306"/>
                    <a:pt x="4472" y="4514"/>
                  </a:cubicBezTo>
                  <a:cubicBezTo>
                    <a:pt x="4475" y="4586"/>
                    <a:pt x="4475" y="4650"/>
                    <a:pt x="4478" y="4722"/>
                  </a:cubicBezTo>
                  <a:cubicBezTo>
                    <a:pt x="4473" y="4721"/>
                    <a:pt x="4469" y="4721"/>
                    <a:pt x="4465" y="4721"/>
                  </a:cubicBezTo>
                  <a:cubicBezTo>
                    <a:pt x="4442" y="4721"/>
                    <a:pt x="4419" y="4727"/>
                    <a:pt x="4400" y="4739"/>
                  </a:cubicBezTo>
                  <a:cubicBezTo>
                    <a:pt x="3782" y="5172"/>
                    <a:pt x="3288" y="5672"/>
                    <a:pt x="2798" y="6238"/>
                  </a:cubicBezTo>
                  <a:cubicBezTo>
                    <a:pt x="2803" y="6183"/>
                    <a:pt x="2812" y="6142"/>
                    <a:pt x="2818" y="6070"/>
                  </a:cubicBezTo>
                  <a:cubicBezTo>
                    <a:pt x="2919" y="5579"/>
                    <a:pt x="3063" y="5097"/>
                    <a:pt x="3251" y="4630"/>
                  </a:cubicBezTo>
                  <a:cubicBezTo>
                    <a:pt x="3299" y="4509"/>
                    <a:pt x="3178" y="4400"/>
                    <a:pt x="3064" y="4400"/>
                  </a:cubicBezTo>
                  <a:cubicBezTo>
                    <a:pt x="3020" y="4400"/>
                    <a:pt x="2977" y="4416"/>
                    <a:pt x="2945" y="4453"/>
                  </a:cubicBezTo>
                  <a:cubicBezTo>
                    <a:pt x="2630" y="4835"/>
                    <a:pt x="2269" y="5158"/>
                    <a:pt x="1943" y="5513"/>
                  </a:cubicBezTo>
                  <a:cubicBezTo>
                    <a:pt x="2006" y="5115"/>
                    <a:pt x="2070" y="4713"/>
                    <a:pt x="2142" y="4315"/>
                  </a:cubicBezTo>
                  <a:cubicBezTo>
                    <a:pt x="2165" y="4182"/>
                    <a:pt x="2073" y="4098"/>
                    <a:pt x="1973" y="4098"/>
                  </a:cubicBezTo>
                  <a:cubicBezTo>
                    <a:pt x="1919" y="4098"/>
                    <a:pt x="1862" y="4123"/>
                    <a:pt x="1819" y="4179"/>
                  </a:cubicBezTo>
                  <a:cubicBezTo>
                    <a:pt x="1706" y="4228"/>
                    <a:pt x="1597" y="4286"/>
                    <a:pt x="1493" y="4352"/>
                  </a:cubicBezTo>
                  <a:cubicBezTo>
                    <a:pt x="1519" y="4191"/>
                    <a:pt x="1553" y="4035"/>
                    <a:pt x="1576" y="3870"/>
                  </a:cubicBezTo>
                  <a:cubicBezTo>
                    <a:pt x="1764" y="3839"/>
                    <a:pt x="1953" y="3823"/>
                    <a:pt x="2142" y="3823"/>
                  </a:cubicBezTo>
                  <a:close/>
                  <a:moveTo>
                    <a:pt x="8594" y="289"/>
                  </a:moveTo>
                  <a:cubicBezTo>
                    <a:pt x="9159" y="289"/>
                    <a:pt x="9534" y="547"/>
                    <a:pt x="9415" y="1266"/>
                  </a:cubicBezTo>
                  <a:lnTo>
                    <a:pt x="9415" y="1269"/>
                  </a:lnTo>
                  <a:cubicBezTo>
                    <a:pt x="9094" y="3200"/>
                    <a:pt x="8834" y="4803"/>
                    <a:pt x="7804" y="6547"/>
                  </a:cubicBezTo>
                  <a:cubicBezTo>
                    <a:pt x="7945" y="6125"/>
                    <a:pt x="8058" y="5698"/>
                    <a:pt x="8144" y="5265"/>
                  </a:cubicBezTo>
                  <a:cubicBezTo>
                    <a:pt x="8174" y="5146"/>
                    <a:pt x="8083" y="5035"/>
                    <a:pt x="7965" y="5035"/>
                  </a:cubicBezTo>
                  <a:cubicBezTo>
                    <a:pt x="7956" y="5035"/>
                    <a:pt x="7948" y="5035"/>
                    <a:pt x="7939" y="5037"/>
                  </a:cubicBezTo>
                  <a:cubicBezTo>
                    <a:pt x="8277" y="4560"/>
                    <a:pt x="8606" y="4078"/>
                    <a:pt x="8909" y="3579"/>
                  </a:cubicBezTo>
                  <a:cubicBezTo>
                    <a:pt x="8996" y="3438"/>
                    <a:pt x="8870" y="3289"/>
                    <a:pt x="8737" y="3289"/>
                  </a:cubicBezTo>
                  <a:cubicBezTo>
                    <a:pt x="8693" y="3289"/>
                    <a:pt x="8647" y="3306"/>
                    <a:pt x="8609" y="3345"/>
                  </a:cubicBezTo>
                  <a:cubicBezTo>
                    <a:pt x="8499" y="3460"/>
                    <a:pt x="8398" y="3587"/>
                    <a:pt x="8291" y="3706"/>
                  </a:cubicBezTo>
                  <a:cubicBezTo>
                    <a:pt x="8765" y="2871"/>
                    <a:pt x="9166" y="1988"/>
                    <a:pt x="9397" y="1012"/>
                  </a:cubicBezTo>
                  <a:cubicBezTo>
                    <a:pt x="9428" y="890"/>
                    <a:pt x="9321" y="772"/>
                    <a:pt x="9210" y="772"/>
                  </a:cubicBezTo>
                  <a:cubicBezTo>
                    <a:pt x="9166" y="772"/>
                    <a:pt x="9122" y="790"/>
                    <a:pt x="9085" y="833"/>
                  </a:cubicBezTo>
                  <a:cubicBezTo>
                    <a:pt x="8557" y="1448"/>
                    <a:pt x="8040" y="2075"/>
                    <a:pt x="7524" y="2704"/>
                  </a:cubicBezTo>
                  <a:cubicBezTo>
                    <a:pt x="7714" y="2308"/>
                    <a:pt x="7873" y="1901"/>
                    <a:pt x="8006" y="1486"/>
                  </a:cubicBezTo>
                  <a:cubicBezTo>
                    <a:pt x="8092" y="1341"/>
                    <a:pt x="8185" y="1200"/>
                    <a:pt x="8271" y="1055"/>
                  </a:cubicBezTo>
                  <a:cubicBezTo>
                    <a:pt x="8343" y="934"/>
                    <a:pt x="8268" y="839"/>
                    <a:pt x="8164" y="813"/>
                  </a:cubicBezTo>
                  <a:cubicBezTo>
                    <a:pt x="8202" y="645"/>
                    <a:pt x="8242" y="481"/>
                    <a:pt x="8266" y="313"/>
                  </a:cubicBezTo>
                  <a:cubicBezTo>
                    <a:pt x="8380" y="297"/>
                    <a:pt x="8490" y="289"/>
                    <a:pt x="8594" y="289"/>
                  </a:cubicBezTo>
                  <a:close/>
                  <a:moveTo>
                    <a:pt x="2604" y="5343"/>
                  </a:moveTo>
                  <a:cubicBezTo>
                    <a:pt x="2474" y="5790"/>
                    <a:pt x="2399" y="6266"/>
                    <a:pt x="2304" y="6720"/>
                  </a:cubicBezTo>
                  <a:cubicBezTo>
                    <a:pt x="2174" y="6503"/>
                    <a:pt x="2047" y="6295"/>
                    <a:pt x="1923" y="6102"/>
                  </a:cubicBezTo>
                  <a:cubicBezTo>
                    <a:pt x="2119" y="5822"/>
                    <a:pt x="2347" y="5568"/>
                    <a:pt x="2601" y="5343"/>
                  </a:cubicBezTo>
                  <a:close/>
                  <a:moveTo>
                    <a:pt x="6262" y="3530"/>
                  </a:moveTo>
                  <a:cubicBezTo>
                    <a:pt x="5901" y="4075"/>
                    <a:pt x="5540" y="4621"/>
                    <a:pt x="5159" y="5155"/>
                  </a:cubicBezTo>
                  <a:cubicBezTo>
                    <a:pt x="4691" y="5815"/>
                    <a:pt x="3979" y="6646"/>
                    <a:pt x="3774" y="7200"/>
                  </a:cubicBezTo>
                  <a:lnTo>
                    <a:pt x="3774" y="7200"/>
                  </a:lnTo>
                  <a:cubicBezTo>
                    <a:pt x="4039" y="6473"/>
                    <a:pt x="4361" y="5766"/>
                    <a:pt x="4628" y="5039"/>
                  </a:cubicBezTo>
                  <a:cubicBezTo>
                    <a:pt x="4663" y="5028"/>
                    <a:pt x="4686" y="4993"/>
                    <a:pt x="4689" y="4959"/>
                  </a:cubicBezTo>
                  <a:cubicBezTo>
                    <a:pt x="4691" y="4852"/>
                    <a:pt x="4691" y="4739"/>
                    <a:pt x="4694" y="4627"/>
                  </a:cubicBezTo>
                  <a:cubicBezTo>
                    <a:pt x="4853" y="4710"/>
                    <a:pt x="5012" y="4794"/>
                    <a:pt x="5168" y="4875"/>
                  </a:cubicBezTo>
                  <a:cubicBezTo>
                    <a:pt x="5192" y="4887"/>
                    <a:pt x="5215" y="4892"/>
                    <a:pt x="5238" y="4892"/>
                  </a:cubicBezTo>
                  <a:cubicBezTo>
                    <a:pt x="5378" y="4892"/>
                    <a:pt x="5473" y="4686"/>
                    <a:pt x="5321" y="4609"/>
                  </a:cubicBezTo>
                  <a:lnTo>
                    <a:pt x="5301" y="4601"/>
                  </a:lnTo>
                  <a:cubicBezTo>
                    <a:pt x="5338" y="4598"/>
                    <a:pt x="5379" y="4580"/>
                    <a:pt x="5404" y="4549"/>
                  </a:cubicBezTo>
                  <a:cubicBezTo>
                    <a:pt x="5693" y="4211"/>
                    <a:pt x="5976" y="3870"/>
                    <a:pt x="6262" y="3530"/>
                  </a:cubicBezTo>
                  <a:close/>
                  <a:moveTo>
                    <a:pt x="4111" y="5415"/>
                  </a:moveTo>
                  <a:cubicBezTo>
                    <a:pt x="3834" y="6180"/>
                    <a:pt x="3490" y="6919"/>
                    <a:pt x="3213" y="7684"/>
                  </a:cubicBezTo>
                  <a:cubicBezTo>
                    <a:pt x="3184" y="7762"/>
                    <a:pt x="3228" y="7834"/>
                    <a:pt x="3288" y="7877"/>
                  </a:cubicBezTo>
                  <a:lnTo>
                    <a:pt x="3257" y="7915"/>
                  </a:lnTo>
                  <a:cubicBezTo>
                    <a:pt x="3245" y="7926"/>
                    <a:pt x="3251" y="7941"/>
                    <a:pt x="3245" y="7955"/>
                  </a:cubicBezTo>
                  <a:cubicBezTo>
                    <a:pt x="2977" y="7710"/>
                    <a:pt x="2748" y="7407"/>
                    <a:pt x="2541" y="7092"/>
                  </a:cubicBezTo>
                  <a:cubicBezTo>
                    <a:pt x="2552" y="7083"/>
                    <a:pt x="2564" y="7086"/>
                    <a:pt x="2572" y="7072"/>
                  </a:cubicBezTo>
                  <a:cubicBezTo>
                    <a:pt x="2913" y="6653"/>
                    <a:pt x="3944" y="5874"/>
                    <a:pt x="4111" y="5415"/>
                  </a:cubicBezTo>
                  <a:close/>
                  <a:moveTo>
                    <a:pt x="7547" y="6085"/>
                  </a:moveTo>
                  <a:lnTo>
                    <a:pt x="7547" y="6085"/>
                  </a:lnTo>
                  <a:cubicBezTo>
                    <a:pt x="7394" y="6607"/>
                    <a:pt x="7206" y="7121"/>
                    <a:pt x="6984" y="7620"/>
                  </a:cubicBezTo>
                  <a:cubicBezTo>
                    <a:pt x="6608" y="8004"/>
                    <a:pt x="6178" y="8302"/>
                    <a:pt x="5699" y="8461"/>
                  </a:cubicBezTo>
                  <a:cubicBezTo>
                    <a:pt x="6337" y="7687"/>
                    <a:pt x="6952" y="6893"/>
                    <a:pt x="7547" y="6085"/>
                  </a:cubicBezTo>
                  <a:close/>
                  <a:moveTo>
                    <a:pt x="8839" y="1488"/>
                  </a:moveTo>
                  <a:cubicBezTo>
                    <a:pt x="8874" y="1488"/>
                    <a:pt x="8858" y="1610"/>
                    <a:pt x="8756" y="1933"/>
                  </a:cubicBezTo>
                  <a:cubicBezTo>
                    <a:pt x="7971" y="4442"/>
                    <a:pt x="5907" y="6393"/>
                    <a:pt x="4426" y="8533"/>
                  </a:cubicBezTo>
                  <a:cubicBezTo>
                    <a:pt x="4224" y="8492"/>
                    <a:pt x="4024" y="8429"/>
                    <a:pt x="3834" y="8348"/>
                  </a:cubicBezTo>
                  <a:cubicBezTo>
                    <a:pt x="3727" y="8302"/>
                    <a:pt x="3623" y="8244"/>
                    <a:pt x="3525" y="8178"/>
                  </a:cubicBezTo>
                  <a:cubicBezTo>
                    <a:pt x="4296" y="7265"/>
                    <a:pt x="5148" y="6298"/>
                    <a:pt x="5921" y="5276"/>
                  </a:cubicBezTo>
                  <a:cubicBezTo>
                    <a:pt x="6092" y="5063"/>
                    <a:pt x="6265" y="4852"/>
                    <a:pt x="6438" y="4638"/>
                  </a:cubicBezTo>
                  <a:cubicBezTo>
                    <a:pt x="6978" y="3960"/>
                    <a:pt x="7524" y="3284"/>
                    <a:pt x="8072" y="2612"/>
                  </a:cubicBezTo>
                  <a:cubicBezTo>
                    <a:pt x="8286" y="2347"/>
                    <a:pt x="8745" y="1488"/>
                    <a:pt x="8839" y="1488"/>
                  </a:cubicBezTo>
                  <a:close/>
                  <a:moveTo>
                    <a:pt x="8108" y="0"/>
                  </a:moveTo>
                  <a:cubicBezTo>
                    <a:pt x="8095" y="0"/>
                    <a:pt x="8082" y="2"/>
                    <a:pt x="8069" y="5"/>
                  </a:cubicBezTo>
                  <a:cubicBezTo>
                    <a:pt x="8060" y="4"/>
                    <a:pt x="8050" y="4"/>
                    <a:pt x="8040" y="4"/>
                  </a:cubicBezTo>
                  <a:cubicBezTo>
                    <a:pt x="6835" y="4"/>
                    <a:pt x="5647" y="892"/>
                    <a:pt x="4919" y="1789"/>
                  </a:cubicBezTo>
                  <a:cubicBezTo>
                    <a:pt x="4455" y="2360"/>
                    <a:pt x="4432" y="3348"/>
                    <a:pt x="4458" y="4185"/>
                  </a:cubicBezTo>
                  <a:cubicBezTo>
                    <a:pt x="3680" y="3827"/>
                    <a:pt x="2901" y="3552"/>
                    <a:pt x="2138" y="3552"/>
                  </a:cubicBezTo>
                  <a:cubicBezTo>
                    <a:pt x="1965" y="3552"/>
                    <a:pt x="1793" y="3566"/>
                    <a:pt x="1623" y="3596"/>
                  </a:cubicBezTo>
                  <a:cubicBezTo>
                    <a:pt x="1625" y="3570"/>
                    <a:pt x="1628" y="3541"/>
                    <a:pt x="1634" y="3515"/>
                  </a:cubicBezTo>
                  <a:cubicBezTo>
                    <a:pt x="1652" y="3431"/>
                    <a:pt x="1580" y="3331"/>
                    <a:pt x="1496" y="3331"/>
                  </a:cubicBezTo>
                  <a:cubicBezTo>
                    <a:pt x="1473" y="3331"/>
                    <a:pt x="1449" y="3339"/>
                    <a:pt x="1426" y="3356"/>
                  </a:cubicBezTo>
                  <a:cubicBezTo>
                    <a:pt x="1224" y="3504"/>
                    <a:pt x="1036" y="3674"/>
                    <a:pt x="866" y="3859"/>
                  </a:cubicBezTo>
                  <a:cubicBezTo>
                    <a:pt x="580" y="4000"/>
                    <a:pt x="318" y="4182"/>
                    <a:pt x="84" y="4401"/>
                  </a:cubicBezTo>
                  <a:cubicBezTo>
                    <a:pt x="0" y="4482"/>
                    <a:pt x="32" y="4609"/>
                    <a:pt x="121" y="4670"/>
                  </a:cubicBezTo>
                  <a:cubicBezTo>
                    <a:pt x="286" y="4788"/>
                    <a:pt x="442" y="4918"/>
                    <a:pt x="586" y="5063"/>
                  </a:cubicBezTo>
                  <a:cubicBezTo>
                    <a:pt x="601" y="5120"/>
                    <a:pt x="609" y="5175"/>
                    <a:pt x="629" y="5236"/>
                  </a:cubicBezTo>
                  <a:cubicBezTo>
                    <a:pt x="643" y="5273"/>
                    <a:pt x="677" y="5293"/>
                    <a:pt x="712" y="5293"/>
                  </a:cubicBezTo>
                  <a:cubicBezTo>
                    <a:pt x="737" y="5293"/>
                    <a:pt x="762" y="5283"/>
                    <a:pt x="780" y="5262"/>
                  </a:cubicBezTo>
                  <a:cubicBezTo>
                    <a:pt x="808" y="5294"/>
                    <a:pt x="837" y="5331"/>
                    <a:pt x="866" y="5366"/>
                  </a:cubicBezTo>
                  <a:cubicBezTo>
                    <a:pt x="866" y="5447"/>
                    <a:pt x="927" y="5516"/>
                    <a:pt x="1008" y="5527"/>
                  </a:cubicBezTo>
                  <a:cubicBezTo>
                    <a:pt x="1175" y="5732"/>
                    <a:pt x="1337" y="5955"/>
                    <a:pt x="1495" y="6180"/>
                  </a:cubicBezTo>
                  <a:cubicBezTo>
                    <a:pt x="1501" y="6240"/>
                    <a:pt x="1539" y="6292"/>
                    <a:pt x="1591" y="6318"/>
                  </a:cubicBezTo>
                  <a:cubicBezTo>
                    <a:pt x="2333" y="7390"/>
                    <a:pt x="3052" y="8533"/>
                    <a:pt x="4201" y="8850"/>
                  </a:cubicBezTo>
                  <a:cubicBezTo>
                    <a:pt x="4192" y="8868"/>
                    <a:pt x="4180" y="8882"/>
                    <a:pt x="4172" y="8897"/>
                  </a:cubicBezTo>
                  <a:cubicBezTo>
                    <a:pt x="4083" y="9030"/>
                    <a:pt x="4217" y="9188"/>
                    <a:pt x="4348" y="9188"/>
                  </a:cubicBezTo>
                  <a:cubicBezTo>
                    <a:pt x="4391" y="9188"/>
                    <a:pt x="4435" y="9170"/>
                    <a:pt x="4469" y="9127"/>
                  </a:cubicBezTo>
                  <a:cubicBezTo>
                    <a:pt x="4481" y="9113"/>
                    <a:pt x="4489" y="9102"/>
                    <a:pt x="4498" y="9087"/>
                  </a:cubicBezTo>
                  <a:cubicBezTo>
                    <a:pt x="4541" y="9035"/>
                    <a:pt x="4582" y="8980"/>
                    <a:pt x="4625" y="8925"/>
                  </a:cubicBezTo>
                  <a:cubicBezTo>
                    <a:pt x="4713" y="8935"/>
                    <a:pt x="4801" y="8940"/>
                    <a:pt x="4890" y="8940"/>
                  </a:cubicBezTo>
                  <a:cubicBezTo>
                    <a:pt x="5013" y="8940"/>
                    <a:pt x="5136" y="8931"/>
                    <a:pt x="5257" y="8914"/>
                  </a:cubicBezTo>
                  <a:cubicBezTo>
                    <a:pt x="5788" y="8836"/>
                    <a:pt x="6262" y="8625"/>
                    <a:pt x="6686" y="8328"/>
                  </a:cubicBezTo>
                  <a:lnTo>
                    <a:pt x="6686" y="8328"/>
                  </a:lnTo>
                  <a:cubicBezTo>
                    <a:pt x="6671" y="8455"/>
                    <a:pt x="6779" y="8558"/>
                    <a:pt x="6882" y="8558"/>
                  </a:cubicBezTo>
                  <a:cubicBezTo>
                    <a:pt x="6936" y="8558"/>
                    <a:pt x="6988" y="8529"/>
                    <a:pt x="7021" y="8461"/>
                  </a:cubicBezTo>
                  <a:cubicBezTo>
                    <a:pt x="7131" y="8230"/>
                    <a:pt x="7238" y="7999"/>
                    <a:pt x="7339" y="7771"/>
                  </a:cubicBezTo>
                  <a:cubicBezTo>
                    <a:pt x="8514" y="6552"/>
                    <a:pt x="9198" y="4627"/>
                    <a:pt x="9495" y="3154"/>
                  </a:cubicBezTo>
                  <a:cubicBezTo>
                    <a:pt x="9848" y="1419"/>
                    <a:pt x="10226" y="146"/>
                    <a:pt x="8205" y="5"/>
                  </a:cubicBezTo>
                  <a:lnTo>
                    <a:pt x="8147" y="5"/>
                  </a:lnTo>
                  <a:cubicBezTo>
                    <a:pt x="8134" y="2"/>
                    <a:pt x="8121" y="0"/>
                    <a:pt x="8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9" name="Google Shape;7832;p68">
              <a:extLst>
                <a:ext uri="{FF2B5EF4-FFF2-40B4-BE49-F238E27FC236}">
                  <a16:creationId xmlns:a16="http://schemas.microsoft.com/office/drawing/2014/main" id="{D2F176FD-1400-5BB1-C2F1-DBA931CBE9D0}"/>
                </a:ext>
              </a:extLst>
            </p:cNvPr>
            <p:cNvSpPr/>
            <p:nvPr/>
          </p:nvSpPr>
          <p:spPr>
            <a:xfrm>
              <a:off x="6225900" y="3825325"/>
              <a:ext cx="398875" cy="192375"/>
            </a:xfrm>
            <a:custGeom>
              <a:avLst/>
              <a:gdLst/>
              <a:ahLst/>
              <a:cxnLst/>
              <a:rect l="l" t="t" r="r" b="b"/>
              <a:pathLst>
                <a:path w="15955" h="7695" extrusionOk="0">
                  <a:moveTo>
                    <a:pt x="1482" y="889"/>
                  </a:moveTo>
                  <a:cubicBezTo>
                    <a:pt x="1467" y="915"/>
                    <a:pt x="1453" y="944"/>
                    <a:pt x="1462" y="967"/>
                  </a:cubicBezTo>
                  <a:cubicBezTo>
                    <a:pt x="1586" y="1313"/>
                    <a:pt x="1568" y="1273"/>
                    <a:pt x="1730" y="1611"/>
                  </a:cubicBezTo>
                  <a:cubicBezTo>
                    <a:pt x="1742" y="1633"/>
                    <a:pt x="1765" y="1647"/>
                    <a:pt x="1789" y="1647"/>
                  </a:cubicBezTo>
                  <a:cubicBezTo>
                    <a:pt x="1794" y="1647"/>
                    <a:pt x="1798" y="1646"/>
                    <a:pt x="1802" y="1645"/>
                  </a:cubicBezTo>
                  <a:cubicBezTo>
                    <a:pt x="1808" y="1677"/>
                    <a:pt x="1811" y="1715"/>
                    <a:pt x="1814" y="1749"/>
                  </a:cubicBezTo>
                  <a:cubicBezTo>
                    <a:pt x="1516" y="1539"/>
                    <a:pt x="1219" y="1331"/>
                    <a:pt x="922" y="1120"/>
                  </a:cubicBezTo>
                  <a:lnTo>
                    <a:pt x="1482" y="889"/>
                  </a:lnTo>
                  <a:close/>
                  <a:moveTo>
                    <a:pt x="2667" y="1481"/>
                  </a:moveTo>
                  <a:cubicBezTo>
                    <a:pt x="2752" y="1481"/>
                    <a:pt x="2647" y="1773"/>
                    <a:pt x="2616" y="2318"/>
                  </a:cubicBezTo>
                  <a:cubicBezTo>
                    <a:pt x="2536" y="2257"/>
                    <a:pt x="2452" y="2200"/>
                    <a:pt x="2368" y="2142"/>
                  </a:cubicBezTo>
                  <a:cubicBezTo>
                    <a:pt x="2276" y="2078"/>
                    <a:pt x="2183" y="2012"/>
                    <a:pt x="2091" y="1946"/>
                  </a:cubicBezTo>
                  <a:cubicBezTo>
                    <a:pt x="2446" y="1631"/>
                    <a:pt x="2606" y="1481"/>
                    <a:pt x="2667" y="1481"/>
                  </a:cubicBezTo>
                  <a:close/>
                  <a:moveTo>
                    <a:pt x="3643" y="1612"/>
                  </a:moveTo>
                  <a:cubicBezTo>
                    <a:pt x="3764" y="1612"/>
                    <a:pt x="3545" y="2219"/>
                    <a:pt x="3295" y="2806"/>
                  </a:cubicBezTo>
                  <a:cubicBezTo>
                    <a:pt x="3168" y="2711"/>
                    <a:pt x="3038" y="2618"/>
                    <a:pt x="2908" y="2526"/>
                  </a:cubicBezTo>
                  <a:cubicBezTo>
                    <a:pt x="3348" y="1861"/>
                    <a:pt x="3566" y="1612"/>
                    <a:pt x="3643" y="1612"/>
                  </a:cubicBezTo>
                  <a:close/>
                  <a:moveTo>
                    <a:pt x="2567" y="439"/>
                  </a:moveTo>
                  <a:cubicBezTo>
                    <a:pt x="3586" y="658"/>
                    <a:pt x="4435" y="1146"/>
                    <a:pt x="5117" y="1902"/>
                  </a:cubicBezTo>
                  <a:cubicBezTo>
                    <a:pt x="5148" y="1940"/>
                    <a:pt x="5194" y="1992"/>
                    <a:pt x="5235" y="2038"/>
                  </a:cubicBezTo>
                  <a:cubicBezTo>
                    <a:pt x="4840" y="2537"/>
                    <a:pt x="4569" y="3038"/>
                    <a:pt x="4480" y="3038"/>
                  </a:cubicBezTo>
                  <a:cubicBezTo>
                    <a:pt x="4411" y="3038"/>
                    <a:pt x="4449" y="2742"/>
                    <a:pt x="4620" y="1923"/>
                  </a:cubicBezTo>
                  <a:cubicBezTo>
                    <a:pt x="4641" y="1827"/>
                    <a:pt x="4556" y="1731"/>
                    <a:pt x="4469" y="1731"/>
                  </a:cubicBezTo>
                  <a:cubicBezTo>
                    <a:pt x="4436" y="1731"/>
                    <a:pt x="4403" y="1745"/>
                    <a:pt x="4375" y="1778"/>
                  </a:cubicBezTo>
                  <a:cubicBezTo>
                    <a:pt x="3960" y="2275"/>
                    <a:pt x="3763" y="2482"/>
                    <a:pt x="3693" y="2482"/>
                  </a:cubicBezTo>
                  <a:cubicBezTo>
                    <a:pt x="3576" y="2482"/>
                    <a:pt x="3816" y="1901"/>
                    <a:pt x="3988" y="1134"/>
                  </a:cubicBezTo>
                  <a:cubicBezTo>
                    <a:pt x="4006" y="1040"/>
                    <a:pt x="3923" y="946"/>
                    <a:pt x="3839" y="946"/>
                  </a:cubicBezTo>
                  <a:cubicBezTo>
                    <a:pt x="3807" y="946"/>
                    <a:pt x="3774" y="960"/>
                    <a:pt x="3748" y="993"/>
                  </a:cubicBezTo>
                  <a:cubicBezTo>
                    <a:pt x="3446" y="1365"/>
                    <a:pt x="3084" y="1946"/>
                    <a:pt x="2945" y="1946"/>
                  </a:cubicBezTo>
                  <a:cubicBezTo>
                    <a:pt x="2853" y="1946"/>
                    <a:pt x="2857" y="1697"/>
                    <a:pt x="3035" y="976"/>
                  </a:cubicBezTo>
                  <a:cubicBezTo>
                    <a:pt x="3058" y="884"/>
                    <a:pt x="2977" y="797"/>
                    <a:pt x="2894" y="797"/>
                  </a:cubicBezTo>
                  <a:cubicBezTo>
                    <a:pt x="2862" y="797"/>
                    <a:pt x="2830" y="809"/>
                    <a:pt x="2804" y="840"/>
                  </a:cubicBezTo>
                  <a:cubicBezTo>
                    <a:pt x="2547" y="1135"/>
                    <a:pt x="2352" y="1310"/>
                    <a:pt x="2228" y="1310"/>
                  </a:cubicBezTo>
                  <a:cubicBezTo>
                    <a:pt x="2096" y="1310"/>
                    <a:pt x="2044" y="1110"/>
                    <a:pt x="2082" y="641"/>
                  </a:cubicBezTo>
                  <a:lnTo>
                    <a:pt x="2567" y="439"/>
                  </a:lnTo>
                  <a:close/>
                  <a:moveTo>
                    <a:pt x="4183" y="2425"/>
                  </a:moveTo>
                  <a:cubicBezTo>
                    <a:pt x="4257" y="2425"/>
                    <a:pt x="4209" y="2679"/>
                    <a:pt x="4063" y="3372"/>
                  </a:cubicBezTo>
                  <a:lnTo>
                    <a:pt x="4063" y="3375"/>
                  </a:lnTo>
                  <a:cubicBezTo>
                    <a:pt x="3898" y="3248"/>
                    <a:pt x="3734" y="3126"/>
                    <a:pt x="3569" y="3005"/>
                  </a:cubicBezTo>
                  <a:cubicBezTo>
                    <a:pt x="3911" y="2682"/>
                    <a:pt x="4108" y="2425"/>
                    <a:pt x="4183" y="2425"/>
                  </a:cubicBezTo>
                  <a:close/>
                  <a:moveTo>
                    <a:pt x="5506" y="2338"/>
                  </a:moveTo>
                  <a:cubicBezTo>
                    <a:pt x="5625" y="2465"/>
                    <a:pt x="5766" y="2572"/>
                    <a:pt x="5925" y="2650"/>
                  </a:cubicBezTo>
                  <a:cubicBezTo>
                    <a:pt x="5587" y="3054"/>
                    <a:pt x="5267" y="3464"/>
                    <a:pt x="4952" y="3897"/>
                  </a:cubicBezTo>
                  <a:cubicBezTo>
                    <a:pt x="5119" y="3666"/>
                    <a:pt x="5356" y="2916"/>
                    <a:pt x="5506" y="2338"/>
                  </a:cubicBezTo>
                  <a:close/>
                  <a:moveTo>
                    <a:pt x="5153" y="2627"/>
                  </a:moveTo>
                  <a:cubicBezTo>
                    <a:pt x="5278" y="2627"/>
                    <a:pt x="4986" y="3335"/>
                    <a:pt x="4738" y="3923"/>
                  </a:cubicBezTo>
                  <a:cubicBezTo>
                    <a:pt x="4611" y="3816"/>
                    <a:pt x="4481" y="3710"/>
                    <a:pt x="4351" y="3606"/>
                  </a:cubicBezTo>
                  <a:lnTo>
                    <a:pt x="4354" y="3606"/>
                  </a:lnTo>
                  <a:cubicBezTo>
                    <a:pt x="4845" y="2890"/>
                    <a:pt x="5077" y="2627"/>
                    <a:pt x="5153" y="2627"/>
                  </a:cubicBezTo>
                  <a:close/>
                  <a:moveTo>
                    <a:pt x="6852" y="2699"/>
                  </a:moveTo>
                  <a:lnTo>
                    <a:pt x="6852" y="2699"/>
                  </a:lnTo>
                  <a:cubicBezTo>
                    <a:pt x="6435" y="3207"/>
                    <a:pt x="6033" y="3727"/>
                    <a:pt x="5620" y="4252"/>
                  </a:cubicBezTo>
                  <a:lnTo>
                    <a:pt x="5620" y="4252"/>
                  </a:lnTo>
                  <a:cubicBezTo>
                    <a:pt x="5872" y="3929"/>
                    <a:pt x="6152" y="3300"/>
                    <a:pt x="6390" y="2716"/>
                  </a:cubicBezTo>
                  <a:cubicBezTo>
                    <a:pt x="6554" y="2714"/>
                    <a:pt x="6710" y="2711"/>
                    <a:pt x="6852" y="2699"/>
                  </a:cubicBezTo>
                  <a:close/>
                  <a:moveTo>
                    <a:pt x="6051" y="2982"/>
                  </a:moveTo>
                  <a:cubicBezTo>
                    <a:pt x="6137" y="2982"/>
                    <a:pt x="5623" y="3913"/>
                    <a:pt x="5321" y="4460"/>
                  </a:cubicBezTo>
                  <a:cubicBezTo>
                    <a:pt x="5238" y="4379"/>
                    <a:pt x="5160" y="4301"/>
                    <a:pt x="5076" y="4223"/>
                  </a:cubicBezTo>
                  <a:cubicBezTo>
                    <a:pt x="5267" y="3975"/>
                    <a:pt x="5454" y="3730"/>
                    <a:pt x="5636" y="3476"/>
                  </a:cubicBezTo>
                  <a:cubicBezTo>
                    <a:pt x="5895" y="3121"/>
                    <a:pt x="6018" y="2982"/>
                    <a:pt x="6051" y="2982"/>
                  </a:cubicBezTo>
                  <a:close/>
                  <a:moveTo>
                    <a:pt x="7894" y="2566"/>
                  </a:moveTo>
                  <a:lnTo>
                    <a:pt x="7894" y="2566"/>
                  </a:lnTo>
                  <a:cubicBezTo>
                    <a:pt x="7426" y="3199"/>
                    <a:pt x="6976" y="3845"/>
                    <a:pt x="6546" y="4512"/>
                  </a:cubicBezTo>
                  <a:cubicBezTo>
                    <a:pt x="6791" y="4128"/>
                    <a:pt x="7192" y="3363"/>
                    <a:pt x="7478" y="2621"/>
                  </a:cubicBezTo>
                  <a:lnTo>
                    <a:pt x="7478" y="2624"/>
                  </a:lnTo>
                  <a:cubicBezTo>
                    <a:pt x="7620" y="2601"/>
                    <a:pt x="7758" y="2584"/>
                    <a:pt x="7894" y="2566"/>
                  </a:cubicBezTo>
                  <a:close/>
                  <a:moveTo>
                    <a:pt x="7155" y="2898"/>
                  </a:moveTo>
                  <a:cubicBezTo>
                    <a:pt x="7326" y="2898"/>
                    <a:pt x="6364" y="4611"/>
                    <a:pt x="6075" y="5269"/>
                  </a:cubicBezTo>
                  <a:cubicBezTo>
                    <a:pt x="6072" y="5274"/>
                    <a:pt x="6075" y="5280"/>
                    <a:pt x="6075" y="5289"/>
                  </a:cubicBezTo>
                  <a:cubicBezTo>
                    <a:pt x="5922" y="5098"/>
                    <a:pt x="5763" y="4916"/>
                    <a:pt x="5596" y="4737"/>
                  </a:cubicBezTo>
                  <a:cubicBezTo>
                    <a:pt x="5835" y="4469"/>
                    <a:pt x="6055" y="4212"/>
                    <a:pt x="6292" y="3897"/>
                  </a:cubicBezTo>
                  <a:cubicBezTo>
                    <a:pt x="6838" y="3172"/>
                    <a:pt x="7087" y="2898"/>
                    <a:pt x="7155" y="2898"/>
                  </a:cubicBezTo>
                  <a:close/>
                  <a:moveTo>
                    <a:pt x="8618" y="2546"/>
                  </a:moveTo>
                  <a:cubicBezTo>
                    <a:pt x="8800" y="2563"/>
                    <a:pt x="8985" y="2595"/>
                    <a:pt x="9164" y="2644"/>
                  </a:cubicBezTo>
                  <a:cubicBezTo>
                    <a:pt x="8323" y="3574"/>
                    <a:pt x="7627" y="4577"/>
                    <a:pt x="6921" y="5613"/>
                  </a:cubicBezTo>
                  <a:lnTo>
                    <a:pt x="6921" y="5613"/>
                  </a:lnTo>
                  <a:cubicBezTo>
                    <a:pt x="7533" y="4712"/>
                    <a:pt x="8175" y="3695"/>
                    <a:pt x="8618" y="2546"/>
                  </a:cubicBezTo>
                  <a:close/>
                  <a:moveTo>
                    <a:pt x="9513" y="2754"/>
                  </a:moveTo>
                  <a:cubicBezTo>
                    <a:pt x="9788" y="2849"/>
                    <a:pt x="10050" y="2962"/>
                    <a:pt x="10307" y="3092"/>
                  </a:cubicBezTo>
                  <a:cubicBezTo>
                    <a:pt x="10440" y="3158"/>
                    <a:pt x="10570" y="3236"/>
                    <a:pt x="10703" y="3308"/>
                  </a:cubicBezTo>
                  <a:lnTo>
                    <a:pt x="10703" y="3311"/>
                  </a:lnTo>
                  <a:cubicBezTo>
                    <a:pt x="10686" y="3317"/>
                    <a:pt x="10668" y="3317"/>
                    <a:pt x="10654" y="3334"/>
                  </a:cubicBezTo>
                  <a:cubicBezTo>
                    <a:pt x="9931" y="4126"/>
                    <a:pt x="9334" y="4954"/>
                    <a:pt x="8735" y="5842"/>
                  </a:cubicBezTo>
                  <a:lnTo>
                    <a:pt x="8735" y="5842"/>
                  </a:lnTo>
                  <a:cubicBezTo>
                    <a:pt x="9040" y="5388"/>
                    <a:pt x="9546" y="4495"/>
                    <a:pt x="9843" y="3663"/>
                  </a:cubicBezTo>
                  <a:cubicBezTo>
                    <a:pt x="9884" y="3549"/>
                    <a:pt x="9770" y="3440"/>
                    <a:pt x="9664" y="3440"/>
                  </a:cubicBezTo>
                  <a:cubicBezTo>
                    <a:pt x="9623" y="3440"/>
                    <a:pt x="9583" y="3456"/>
                    <a:pt x="9554" y="3493"/>
                  </a:cubicBezTo>
                  <a:cubicBezTo>
                    <a:pt x="9360" y="3747"/>
                    <a:pt x="9184" y="4007"/>
                    <a:pt x="9002" y="4264"/>
                  </a:cubicBezTo>
                  <a:cubicBezTo>
                    <a:pt x="9233" y="3741"/>
                    <a:pt x="9352" y="3317"/>
                    <a:pt x="9513" y="2754"/>
                  </a:cubicBezTo>
                  <a:close/>
                  <a:moveTo>
                    <a:pt x="8333" y="2535"/>
                  </a:moveTo>
                  <a:cubicBezTo>
                    <a:pt x="7998" y="3689"/>
                    <a:pt x="7250" y="4821"/>
                    <a:pt x="6641" y="5898"/>
                  </a:cubicBezTo>
                  <a:cubicBezTo>
                    <a:pt x="6616" y="5883"/>
                    <a:pt x="6588" y="5875"/>
                    <a:pt x="6561" y="5875"/>
                  </a:cubicBezTo>
                  <a:cubicBezTo>
                    <a:pt x="6541" y="5875"/>
                    <a:pt x="6521" y="5879"/>
                    <a:pt x="6502" y="5886"/>
                  </a:cubicBezTo>
                  <a:lnTo>
                    <a:pt x="6502" y="5884"/>
                  </a:lnTo>
                  <a:cubicBezTo>
                    <a:pt x="6419" y="5751"/>
                    <a:pt x="6323" y="5624"/>
                    <a:pt x="6228" y="5497"/>
                  </a:cubicBezTo>
                  <a:cubicBezTo>
                    <a:pt x="6280" y="5497"/>
                    <a:pt x="6326" y="5468"/>
                    <a:pt x="6349" y="5424"/>
                  </a:cubicBezTo>
                  <a:cubicBezTo>
                    <a:pt x="6852" y="4631"/>
                    <a:pt x="8041" y="3424"/>
                    <a:pt x="8330" y="2535"/>
                  </a:cubicBezTo>
                  <a:close/>
                  <a:moveTo>
                    <a:pt x="10948" y="3447"/>
                  </a:moveTo>
                  <a:lnTo>
                    <a:pt x="10948" y="3447"/>
                  </a:lnTo>
                  <a:cubicBezTo>
                    <a:pt x="11373" y="3684"/>
                    <a:pt x="11788" y="3935"/>
                    <a:pt x="12201" y="4197"/>
                  </a:cubicBezTo>
                  <a:cubicBezTo>
                    <a:pt x="11884" y="4584"/>
                    <a:pt x="11575" y="4977"/>
                    <a:pt x="11263" y="5367"/>
                  </a:cubicBezTo>
                  <a:cubicBezTo>
                    <a:pt x="11404" y="5015"/>
                    <a:pt x="11477" y="4703"/>
                    <a:pt x="11581" y="4293"/>
                  </a:cubicBezTo>
                  <a:cubicBezTo>
                    <a:pt x="11612" y="4172"/>
                    <a:pt x="11510" y="4066"/>
                    <a:pt x="11403" y="4066"/>
                  </a:cubicBezTo>
                  <a:cubicBezTo>
                    <a:pt x="11361" y="4066"/>
                    <a:pt x="11319" y="4082"/>
                    <a:pt x="11283" y="4120"/>
                  </a:cubicBezTo>
                  <a:cubicBezTo>
                    <a:pt x="10719" y="4716"/>
                    <a:pt x="10186" y="5341"/>
                    <a:pt x="9687" y="5992"/>
                  </a:cubicBezTo>
                  <a:lnTo>
                    <a:pt x="9687" y="5992"/>
                  </a:lnTo>
                  <a:cubicBezTo>
                    <a:pt x="10151" y="5385"/>
                    <a:pt x="10631" y="4423"/>
                    <a:pt x="10951" y="3505"/>
                  </a:cubicBezTo>
                  <a:cubicBezTo>
                    <a:pt x="10954" y="3484"/>
                    <a:pt x="10954" y="3464"/>
                    <a:pt x="10948" y="3447"/>
                  </a:cubicBezTo>
                  <a:close/>
                  <a:moveTo>
                    <a:pt x="12594" y="4443"/>
                  </a:moveTo>
                  <a:lnTo>
                    <a:pt x="12594" y="4446"/>
                  </a:lnTo>
                  <a:cubicBezTo>
                    <a:pt x="12744" y="4541"/>
                    <a:pt x="12894" y="4639"/>
                    <a:pt x="13047" y="4737"/>
                  </a:cubicBezTo>
                  <a:cubicBezTo>
                    <a:pt x="13036" y="4743"/>
                    <a:pt x="13027" y="4740"/>
                    <a:pt x="13018" y="4752"/>
                  </a:cubicBezTo>
                  <a:cubicBezTo>
                    <a:pt x="12603" y="5199"/>
                    <a:pt x="12262" y="5563"/>
                    <a:pt x="11895" y="6048"/>
                  </a:cubicBezTo>
                  <a:cubicBezTo>
                    <a:pt x="12028" y="5869"/>
                    <a:pt x="12389" y="5090"/>
                    <a:pt x="12594" y="4443"/>
                  </a:cubicBezTo>
                  <a:close/>
                  <a:moveTo>
                    <a:pt x="8956" y="3363"/>
                  </a:moveTo>
                  <a:cubicBezTo>
                    <a:pt x="8486" y="3961"/>
                    <a:pt x="8018" y="5413"/>
                    <a:pt x="7628" y="6354"/>
                  </a:cubicBezTo>
                  <a:cubicBezTo>
                    <a:pt x="7415" y="6267"/>
                    <a:pt x="7204" y="6169"/>
                    <a:pt x="6999" y="6068"/>
                  </a:cubicBezTo>
                  <a:cubicBezTo>
                    <a:pt x="7640" y="5162"/>
                    <a:pt x="8260" y="4238"/>
                    <a:pt x="8953" y="3366"/>
                  </a:cubicBezTo>
                  <a:lnTo>
                    <a:pt x="8956" y="3363"/>
                  </a:lnTo>
                  <a:close/>
                  <a:moveTo>
                    <a:pt x="9332" y="4353"/>
                  </a:moveTo>
                  <a:cubicBezTo>
                    <a:pt x="9409" y="4353"/>
                    <a:pt x="8430" y="6183"/>
                    <a:pt x="8269" y="6519"/>
                  </a:cubicBezTo>
                  <a:cubicBezTo>
                    <a:pt x="8260" y="6542"/>
                    <a:pt x="8258" y="6565"/>
                    <a:pt x="8263" y="6591"/>
                  </a:cubicBezTo>
                  <a:cubicBezTo>
                    <a:pt x="8171" y="6559"/>
                    <a:pt x="8084" y="6522"/>
                    <a:pt x="7995" y="6490"/>
                  </a:cubicBezTo>
                  <a:cubicBezTo>
                    <a:pt x="8304" y="5959"/>
                    <a:pt x="8616" y="5427"/>
                    <a:pt x="8948" y="4902"/>
                  </a:cubicBezTo>
                  <a:lnTo>
                    <a:pt x="8950" y="4899"/>
                  </a:lnTo>
                  <a:cubicBezTo>
                    <a:pt x="9198" y="4507"/>
                    <a:pt x="9309" y="4353"/>
                    <a:pt x="9332" y="4353"/>
                  </a:cubicBezTo>
                  <a:close/>
                  <a:moveTo>
                    <a:pt x="10362" y="4180"/>
                  </a:moveTo>
                  <a:lnTo>
                    <a:pt x="10362" y="4180"/>
                  </a:lnTo>
                  <a:cubicBezTo>
                    <a:pt x="9862" y="4826"/>
                    <a:pt x="9546" y="5934"/>
                    <a:pt x="9210" y="6677"/>
                  </a:cubicBezTo>
                  <a:cubicBezTo>
                    <a:pt x="9181" y="6735"/>
                    <a:pt x="9190" y="6804"/>
                    <a:pt x="9230" y="6856"/>
                  </a:cubicBezTo>
                  <a:cubicBezTo>
                    <a:pt x="9011" y="6807"/>
                    <a:pt x="8795" y="6750"/>
                    <a:pt x="8578" y="6683"/>
                  </a:cubicBezTo>
                  <a:cubicBezTo>
                    <a:pt x="9164" y="5838"/>
                    <a:pt x="9730" y="4991"/>
                    <a:pt x="10362" y="4180"/>
                  </a:cubicBezTo>
                  <a:close/>
                  <a:moveTo>
                    <a:pt x="11109" y="4843"/>
                  </a:moveTo>
                  <a:cubicBezTo>
                    <a:pt x="11250" y="4843"/>
                    <a:pt x="10183" y="6783"/>
                    <a:pt x="10157" y="6833"/>
                  </a:cubicBezTo>
                  <a:cubicBezTo>
                    <a:pt x="10117" y="6903"/>
                    <a:pt x="10134" y="6992"/>
                    <a:pt x="10198" y="7041"/>
                  </a:cubicBezTo>
                  <a:cubicBezTo>
                    <a:pt x="10111" y="7027"/>
                    <a:pt x="10022" y="7012"/>
                    <a:pt x="9935" y="7001"/>
                  </a:cubicBezTo>
                  <a:cubicBezTo>
                    <a:pt x="9773" y="6972"/>
                    <a:pt x="9612" y="6934"/>
                    <a:pt x="9450" y="6900"/>
                  </a:cubicBezTo>
                  <a:lnTo>
                    <a:pt x="9453" y="6900"/>
                  </a:lnTo>
                  <a:cubicBezTo>
                    <a:pt x="9476" y="6888"/>
                    <a:pt x="9499" y="6874"/>
                    <a:pt x="9519" y="6854"/>
                  </a:cubicBezTo>
                  <a:cubicBezTo>
                    <a:pt x="9955" y="6190"/>
                    <a:pt x="10443" y="5557"/>
                    <a:pt x="10974" y="4965"/>
                  </a:cubicBezTo>
                  <a:cubicBezTo>
                    <a:pt x="11046" y="4881"/>
                    <a:pt x="11089" y="4843"/>
                    <a:pt x="11109" y="4843"/>
                  </a:cubicBezTo>
                  <a:close/>
                  <a:moveTo>
                    <a:pt x="12727" y="7223"/>
                  </a:moveTo>
                  <a:cubicBezTo>
                    <a:pt x="12727" y="7223"/>
                    <a:pt x="12727" y="7223"/>
                    <a:pt x="12728" y="7223"/>
                  </a:cubicBezTo>
                  <a:lnTo>
                    <a:pt x="12728" y="7223"/>
                  </a:lnTo>
                  <a:cubicBezTo>
                    <a:pt x="12728" y="7223"/>
                    <a:pt x="12729" y="7223"/>
                    <a:pt x="12730" y="7223"/>
                  </a:cubicBezTo>
                  <a:close/>
                  <a:moveTo>
                    <a:pt x="12175" y="4749"/>
                  </a:moveTo>
                  <a:lnTo>
                    <a:pt x="12175" y="4749"/>
                  </a:lnTo>
                  <a:cubicBezTo>
                    <a:pt x="12014" y="5422"/>
                    <a:pt x="11667" y="6083"/>
                    <a:pt x="11399" y="6721"/>
                  </a:cubicBezTo>
                  <a:cubicBezTo>
                    <a:pt x="11346" y="6848"/>
                    <a:pt x="11451" y="6926"/>
                    <a:pt x="11560" y="6926"/>
                  </a:cubicBezTo>
                  <a:cubicBezTo>
                    <a:pt x="11619" y="6926"/>
                    <a:pt x="11679" y="6903"/>
                    <a:pt x="11716" y="6854"/>
                  </a:cubicBezTo>
                  <a:cubicBezTo>
                    <a:pt x="12453" y="5887"/>
                    <a:pt x="12726" y="5550"/>
                    <a:pt x="12755" y="5550"/>
                  </a:cubicBezTo>
                  <a:cubicBezTo>
                    <a:pt x="12802" y="5550"/>
                    <a:pt x="12179" y="6475"/>
                    <a:pt x="11884" y="6992"/>
                  </a:cubicBezTo>
                  <a:cubicBezTo>
                    <a:pt x="11823" y="7099"/>
                    <a:pt x="11898" y="7206"/>
                    <a:pt x="11990" y="7240"/>
                  </a:cubicBezTo>
                  <a:lnTo>
                    <a:pt x="11990" y="7243"/>
                  </a:lnTo>
                  <a:cubicBezTo>
                    <a:pt x="11451" y="7226"/>
                    <a:pt x="10902" y="7154"/>
                    <a:pt x="10374" y="7070"/>
                  </a:cubicBezTo>
                  <a:cubicBezTo>
                    <a:pt x="10408" y="7059"/>
                    <a:pt x="10437" y="7041"/>
                    <a:pt x="10460" y="7012"/>
                  </a:cubicBezTo>
                  <a:cubicBezTo>
                    <a:pt x="10931" y="6343"/>
                    <a:pt x="12008" y="5445"/>
                    <a:pt x="12175" y="4749"/>
                  </a:cubicBezTo>
                  <a:close/>
                  <a:moveTo>
                    <a:pt x="14268" y="5491"/>
                  </a:moveTo>
                  <a:lnTo>
                    <a:pt x="14268" y="5491"/>
                  </a:lnTo>
                  <a:cubicBezTo>
                    <a:pt x="14416" y="5580"/>
                    <a:pt x="14560" y="5673"/>
                    <a:pt x="14710" y="5756"/>
                  </a:cubicBezTo>
                  <a:cubicBezTo>
                    <a:pt x="14527" y="6757"/>
                    <a:pt x="14007" y="7259"/>
                    <a:pt x="13148" y="7259"/>
                  </a:cubicBezTo>
                  <a:cubicBezTo>
                    <a:pt x="13016" y="7259"/>
                    <a:pt x="12876" y="7247"/>
                    <a:pt x="12728" y="7223"/>
                  </a:cubicBezTo>
                  <a:lnTo>
                    <a:pt x="12728" y="7223"/>
                  </a:lnTo>
                  <a:cubicBezTo>
                    <a:pt x="12552" y="7238"/>
                    <a:pt x="12376" y="7244"/>
                    <a:pt x="12198" y="7244"/>
                  </a:cubicBezTo>
                  <a:cubicBezTo>
                    <a:pt x="12164" y="7244"/>
                    <a:pt x="12129" y="7244"/>
                    <a:pt x="12094" y="7243"/>
                  </a:cubicBezTo>
                  <a:cubicBezTo>
                    <a:pt x="12123" y="7238"/>
                    <a:pt x="12146" y="7226"/>
                    <a:pt x="12167" y="7206"/>
                  </a:cubicBezTo>
                  <a:cubicBezTo>
                    <a:pt x="12686" y="6625"/>
                    <a:pt x="13125" y="5550"/>
                    <a:pt x="13251" y="5550"/>
                  </a:cubicBezTo>
                  <a:cubicBezTo>
                    <a:pt x="13323" y="5550"/>
                    <a:pt x="13295" y="5896"/>
                    <a:pt x="13125" y="6874"/>
                  </a:cubicBezTo>
                  <a:cubicBezTo>
                    <a:pt x="13102" y="7001"/>
                    <a:pt x="13213" y="7108"/>
                    <a:pt x="13320" y="7108"/>
                  </a:cubicBezTo>
                  <a:cubicBezTo>
                    <a:pt x="13374" y="7108"/>
                    <a:pt x="13426" y="7081"/>
                    <a:pt x="13460" y="7015"/>
                  </a:cubicBezTo>
                  <a:cubicBezTo>
                    <a:pt x="13552" y="6833"/>
                    <a:pt x="13630" y="6646"/>
                    <a:pt x="13697" y="6452"/>
                  </a:cubicBezTo>
                  <a:lnTo>
                    <a:pt x="13697" y="6452"/>
                  </a:lnTo>
                  <a:cubicBezTo>
                    <a:pt x="13682" y="6530"/>
                    <a:pt x="13665" y="6617"/>
                    <a:pt x="13648" y="6732"/>
                  </a:cubicBezTo>
                  <a:cubicBezTo>
                    <a:pt x="13627" y="6864"/>
                    <a:pt x="13732" y="6967"/>
                    <a:pt x="13839" y="6967"/>
                  </a:cubicBezTo>
                  <a:cubicBezTo>
                    <a:pt x="13894" y="6967"/>
                    <a:pt x="13949" y="6940"/>
                    <a:pt x="13988" y="6877"/>
                  </a:cubicBezTo>
                  <a:cubicBezTo>
                    <a:pt x="14023" y="6819"/>
                    <a:pt x="14058" y="6761"/>
                    <a:pt x="14092" y="6703"/>
                  </a:cubicBezTo>
                  <a:cubicBezTo>
                    <a:pt x="14121" y="6657"/>
                    <a:pt x="14127" y="6602"/>
                    <a:pt x="14110" y="6553"/>
                  </a:cubicBezTo>
                  <a:cubicBezTo>
                    <a:pt x="14121" y="6481"/>
                    <a:pt x="14124" y="6403"/>
                    <a:pt x="14121" y="6328"/>
                  </a:cubicBezTo>
                  <a:cubicBezTo>
                    <a:pt x="14216" y="5967"/>
                    <a:pt x="14228" y="5860"/>
                    <a:pt x="14274" y="5505"/>
                  </a:cubicBezTo>
                  <a:cubicBezTo>
                    <a:pt x="14274" y="5500"/>
                    <a:pt x="14268" y="5497"/>
                    <a:pt x="14268" y="5491"/>
                  </a:cubicBezTo>
                  <a:close/>
                  <a:moveTo>
                    <a:pt x="1796" y="0"/>
                  </a:moveTo>
                  <a:cubicBezTo>
                    <a:pt x="1272" y="0"/>
                    <a:pt x="775" y="193"/>
                    <a:pt x="113" y="649"/>
                  </a:cubicBezTo>
                  <a:cubicBezTo>
                    <a:pt x="1" y="727"/>
                    <a:pt x="7" y="866"/>
                    <a:pt x="113" y="944"/>
                  </a:cubicBezTo>
                  <a:cubicBezTo>
                    <a:pt x="1615" y="2067"/>
                    <a:pt x="3188" y="3069"/>
                    <a:pt x="4588" y="4275"/>
                  </a:cubicBezTo>
                  <a:cubicBezTo>
                    <a:pt x="4551" y="4371"/>
                    <a:pt x="4516" y="4457"/>
                    <a:pt x="4490" y="4521"/>
                  </a:cubicBezTo>
                  <a:cubicBezTo>
                    <a:pt x="4447" y="4635"/>
                    <a:pt x="4536" y="4703"/>
                    <a:pt x="4630" y="4703"/>
                  </a:cubicBezTo>
                  <a:cubicBezTo>
                    <a:pt x="4681" y="4703"/>
                    <a:pt x="4734" y="4683"/>
                    <a:pt x="4767" y="4639"/>
                  </a:cubicBezTo>
                  <a:cubicBezTo>
                    <a:pt x="4799" y="4599"/>
                    <a:pt x="4825" y="4558"/>
                    <a:pt x="4857" y="4518"/>
                  </a:cubicBezTo>
                  <a:cubicBezTo>
                    <a:pt x="4952" y="4605"/>
                    <a:pt x="5050" y="4688"/>
                    <a:pt x="5145" y="4778"/>
                  </a:cubicBezTo>
                  <a:cubicBezTo>
                    <a:pt x="5140" y="4784"/>
                    <a:pt x="5134" y="4795"/>
                    <a:pt x="5131" y="4801"/>
                  </a:cubicBezTo>
                  <a:cubicBezTo>
                    <a:pt x="5072" y="4911"/>
                    <a:pt x="5168" y="5032"/>
                    <a:pt x="5270" y="5032"/>
                  </a:cubicBezTo>
                  <a:cubicBezTo>
                    <a:pt x="5303" y="5032"/>
                    <a:pt x="5336" y="5020"/>
                    <a:pt x="5365" y="4991"/>
                  </a:cubicBezTo>
                  <a:cubicBezTo>
                    <a:pt x="5757" y="5375"/>
                    <a:pt x="6124" y="5785"/>
                    <a:pt x="6465" y="6218"/>
                  </a:cubicBezTo>
                  <a:cubicBezTo>
                    <a:pt x="6436" y="6267"/>
                    <a:pt x="6407" y="6319"/>
                    <a:pt x="6381" y="6369"/>
                  </a:cubicBezTo>
                  <a:cubicBezTo>
                    <a:pt x="6311" y="6502"/>
                    <a:pt x="6416" y="6612"/>
                    <a:pt x="6528" y="6612"/>
                  </a:cubicBezTo>
                  <a:cubicBezTo>
                    <a:pt x="6579" y="6612"/>
                    <a:pt x="6631" y="6589"/>
                    <a:pt x="6670" y="6536"/>
                  </a:cubicBezTo>
                  <a:cubicBezTo>
                    <a:pt x="6678" y="6524"/>
                    <a:pt x="6687" y="6513"/>
                    <a:pt x="6696" y="6498"/>
                  </a:cubicBezTo>
                  <a:cubicBezTo>
                    <a:pt x="6701" y="6507"/>
                    <a:pt x="6707" y="6516"/>
                    <a:pt x="6713" y="6524"/>
                  </a:cubicBezTo>
                  <a:cubicBezTo>
                    <a:pt x="6728" y="6545"/>
                    <a:pt x="6748" y="6554"/>
                    <a:pt x="6768" y="6554"/>
                  </a:cubicBezTo>
                  <a:cubicBezTo>
                    <a:pt x="6814" y="6554"/>
                    <a:pt x="6858" y="6507"/>
                    <a:pt x="6831" y="6455"/>
                  </a:cubicBezTo>
                  <a:cubicBezTo>
                    <a:pt x="6817" y="6426"/>
                    <a:pt x="6800" y="6400"/>
                    <a:pt x="6782" y="6374"/>
                  </a:cubicBezTo>
                  <a:cubicBezTo>
                    <a:pt x="6785" y="6371"/>
                    <a:pt x="6785" y="6369"/>
                    <a:pt x="6788" y="6369"/>
                  </a:cubicBezTo>
                  <a:cubicBezTo>
                    <a:pt x="7002" y="6475"/>
                    <a:pt x="7238" y="6579"/>
                    <a:pt x="7484" y="6683"/>
                  </a:cubicBezTo>
                  <a:cubicBezTo>
                    <a:pt x="7422" y="6816"/>
                    <a:pt x="7531" y="6935"/>
                    <a:pt x="7641" y="6935"/>
                  </a:cubicBezTo>
                  <a:cubicBezTo>
                    <a:pt x="7691" y="6935"/>
                    <a:pt x="7741" y="6910"/>
                    <a:pt x="7775" y="6851"/>
                  </a:cubicBezTo>
                  <a:cubicBezTo>
                    <a:pt x="7784" y="6836"/>
                    <a:pt x="7793" y="6825"/>
                    <a:pt x="7799" y="6813"/>
                  </a:cubicBezTo>
                  <a:cubicBezTo>
                    <a:pt x="9081" y="7310"/>
                    <a:pt x="10659" y="7694"/>
                    <a:pt x="12129" y="7694"/>
                  </a:cubicBezTo>
                  <a:cubicBezTo>
                    <a:pt x="13658" y="7694"/>
                    <a:pt x="15069" y="7278"/>
                    <a:pt x="15905" y="6140"/>
                  </a:cubicBezTo>
                  <a:cubicBezTo>
                    <a:pt x="15954" y="6057"/>
                    <a:pt x="15925" y="5950"/>
                    <a:pt x="15842" y="5904"/>
                  </a:cubicBezTo>
                  <a:cubicBezTo>
                    <a:pt x="13812" y="4954"/>
                    <a:pt x="11208" y="2347"/>
                    <a:pt x="8769" y="2113"/>
                  </a:cubicBezTo>
                  <a:cubicBezTo>
                    <a:pt x="8806" y="1998"/>
                    <a:pt x="8858" y="1891"/>
                    <a:pt x="8890" y="1770"/>
                  </a:cubicBezTo>
                  <a:cubicBezTo>
                    <a:pt x="8919" y="1662"/>
                    <a:pt x="8820" y="1557"/>
                    <a:pt x="8721" y="1557"/>
                  </a:cubicBezTo>
                  <a:cubicBezTo>
                    <a:pt x="8682" y="1557"/>
                    <a:pt x="8643" y="1573"/>
                    <a:pt x="8613" y="1611"/>
                  </a:cubicBezTo>
                  <a:cubicBezTo>
                    <a:pt x="8483" y="1770"/>
                    <a:pt x="8367" y="1940"/>
                    <a:pt x="8240" y="2104"/>
                  </a:cubicBezTo>
                  <a:cubicBezTo>
                    <a:pt x="8032" y="2113"/>
                    <a:pt x="7822" y="2148"/>
                    <a:pt x="7620" y="2203"/>
                  </a:cubicBezTo>
                  <a:cubicBezTo>
                    <a:pt x="7622" y="2114"/>
                    <a:pt x="7542" y="2044"/>
                    <a:pt x="7461" y="2044"/>
                  </a:cubicBezTo>
                  <a:cubicBezTo>
                    <a:pt x="7425" y="2044"/>
                    <a:pt x="7389" y="2058"/>
                    <a:pt x="7360" y="2090"/>
                  </a:cubicBezTo>
                  <a:cubicBezTo>
                    <a:pt x="7308" y="2148"/>
                    <a:pt x="7262" y="2208"/>
                    <a:pt x="7212" y="2269"/>
                  </a:cubicBezTo>
                  <a:cubicBezTo>
                    <a:pt x="7179" y="2272"/>
                    <a:pt x="7144" y="2273"/>
                    <a:pt x="7109" y="2273"/>
                  </a:cubicBezTo>
                  <a:cubicBezTo>
                    <a:pt x="6015" y="2273"/>
                    <a:pt x="4457" y="822"/>
                    <a:pt x="3511" y="450"/>
                  </a:cubicBezTo>
                  <a:cubicBezTo>
                    <a:pt x="2808" y="170"/>
                    <a:pt x="229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0" name="Google Shape;7833;p68">
              <a:extLst>
                <a:ext uri="{FF2B5EF4-FFF2-40B4-BE49-F238E27FC236}">
                  <a16:creationId xmlns:a16="http://schemas.microsoft.com/office/drawing/2014/main" id="{51A23785-C7AB-EA8D-B65D-9B03502076B1}"/>
                </a:ext>
              </a:extLst>
            </p:cNvPr>
            <p:cNvSpPr/>
            <p:nvPr/>
          </p:nvSpPr>
          <p:spPr>
            <a:xfrm>
              <a:off x="6167800" y="4229200"/>
              <a:ext cx="43975" cy="65425"/>
            </a:xfrm>
            <a:custGeom>
              <a:avLst/>
              <a:gdLst/>
              <a:ahLst/>
              <a:cxnLst/>
              <a:rect l="l" t="t" r="r" b="b"/>
              <a:pathLst>
                <a:path w="1759" h="2617" extrusionOk="0">
                  <a:moveTo>
                    <a:pt x="1759" y="0"/>
                  </a:moveTo>
                  <a:cubicBezTo>
                    <a:pt x="1236" y="792"/>
                    <a:pt x="702" y="1574"/>
                    <a:pt x="168" y="2359"/>
                  </a:cubicBezTo>
                  <a:cubicBezTo>
                    <a:pt x="113" y="2446"/>
                    <a:pt x="56" y="2529"/>
                    <a:pt x="1" y="2616"/>
                  </a:cubicBezTo>
                  <a:cubicBezTo>
                    <a:pt x="598" y="1750"/>
                    <a:pt x="1190" y="881"/>
                    <a:pt x="1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1" name="Google Shape;7834;p68">
              <a:extLst>
                <a:ext uri="{FF2B5EF4-FFF2-40B4-BE49-F238E27FC236}">
                  <a16:creationId xmlns:a16="http://schemas.microsoft.com/office/drawing/2014/main" id="{3C78D6DB-3724-1722-3989-A11D97FCE066}"/>
                </a:ext>
              </a:extLst>
            </p:cNvPr>
            <p:cNvSpPr/>
            <p:nvPr/>
          </p:nvSpPr>
          <p:spPr>
            <a:xfrm>
              <a:off x="6091225" y="4333200"/>
              <a:ext cx="12375" cy="16700"/>
            </a:xfrm>
            <a:custGeom>
              <a:avLst/>
              <a:gdLst/>
              <a:ahLst/>
              <a:cxnLst/>
              <a:rect l="l" t="t" r="r" b="b"/>
              <a:pathLst>
                <a:path w="495" h="668" extrusionOk="0">
                  <a:moveTo>
                    <a:pt x="494" y="1"/>
                  </a:moveTo>
                  <a:lnTo>
                    <a:pt x="494" y="1"/>
                  </a:lnTo>
                  <a:cubicBezTo>
                    <a:pt x="330" y="223"/>
                    <a:pt x="165" y="445"/>
                    <a:pt x="1" y="668"/>
                  </a:cubicBezTo>
                  <a:lnTo>
                    <a:pt x="451" y="73"/>
                  </a:lnTo>
                  <a:cubicBezTo>
                    <a:pt x="465" y="50"/>
                    <a:pt x="483" y="27"/>
                    <a:pt x="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2" name="Google Shape;7835;p68">
              <a:extLst>
                <a:ext uri="{FF2B5EF4-FFF2-40B4-BE49-F238E27FC236}">
                  <a16:creationId xmlns:a16="http://schemas.microsoft.com/office/drawing/2014/main" id="{C1064F23-D611-8357-6561-6F65115712E4}"/>
                </a:ext>
              </a:extLst>
            </p:cNvPr>
            <p:cNvSpPr/>
            <p:nvPr/>
          </p:nvSpPr>
          <p:spPr>
            <a:xfrm>
              <a:off x="6144775" y="4219175"/>
              <a:ext cx="40950" cy="59275"/>
            </a:xfrm>
            <a:custGeom>
              <a:avLst/>
              <a:gdLst/>
              <a:ahLst/>
              <a:cxnLst/>
              <a:rect l="l" t="t" r="r" b="b"/>
              <a:pathLst>
                <a:path w="1638" h="2371" extrusionOk="0">
                  <a:moveTo>
                    <a:pt x="1638" y="0"/>
                  </a:moveTo>
                  <a:cubicBezTo>
                    <a:pt x="1147" y="736"/>
                    <a:pt x="639" y="1464"/>
                    <a:pt x="113" y="2180"/>
                  </a:cubicBezTo>
                  <a:lnTo>
                    <a:pt x="1" y="2370"/>
                  </a:lnTo>
                  <a:cubicBezTo>
                    <a:pt x="569" y="1591"/>
                    <a:pt x="1118" y="803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3" name="Google Shape;7836;p68">
              <a:extLst>
                <a:ext uri="{FF2B5EF4-FFF2-40B4-BE49-F238E27FC236}">
                  <a16:creationId xmlns:a16="http://schemas.microsoft.com/office/drawing/2014/main" id="{95FB0194-2E33-D8AB-CCBD-9B8A8C994C3C}"/>
                </a:ext>
              </a:extLst>
            </p:cNvPr>
            <p:cNvSpPr/>
            <p:nvPr/>
          </p:nvSpPr>
          <p:spPr>
            <a:xfrm>
              <a:off x="5868925" y="3998175"/>
              <a:ext cx="673275" cy="683025"/>
            </a:xfrm>
            <a:custGeom>
              <a:avLst/>
              <a:gdLst/>
              <a:ahLst/>
              <a:cxnLst/>
              <a:rect l="l" t="t" r="r" b="b"/>
              <a:pathLst>
                <a:path w="26931" h="27321" extrusionOk="0">
                  <a:moveTo>
                    <a:pt x="16994" y="936"/>
                  </a:moveTo>
                  <a:lnTo>
                    <a:pt x="16994" y="936"/>
                  </a:lnTo>
                  <a:cubicBezTo>
                    <a:pt x="16693" y="1244"/>
                    <a:pt x="16407" y="1565"/>
                    <a:pt x="16133" y="1903"/>
                  </a:cubicBezTo>
                  <a:cubicBezTo>
                    <a:pt x="16217" y="1628"/>
                    <a:pt x="16286" y="1348"/>
                    <a:pt x="16358" y="1065"/>
                  </a:cubicBezTo>
                  <a:cubicBezTo>
                    <a:pt x="16569" y="1022"/>
                    <a:pt x="16783" y="976"/>
                    <a:pt x="16994" y="936"/>
                  </a:cubicBezTo>
                  <a:close/>
                  <a:moveTo>
                    <a:pt x="19886" y="684"/>
                  </a:moveTo>
                  <a:cubicBezTo>
                    <a:pt x="20394" y="693"/>
                    <a:pt x="20905" y="742"/>
                    <a:pt x="21408" y="835"/>
                  </a:cubicBezTo>
                  <a:cubicBezTo>
                    <a:pt x="20911" y="1571"/>
                    <a:pt x="20409" y="2316"/>
                    <a:pt x="19901" y="3063"/>
                  </a:cubicBezTo>
                  <a:cubicBezTo>
                    <a:pt x="20227" y="2388"/>
                    <a:pt x="20533" y="1703"/>
                    <a:pt x="20804" y="996"/>
                  </a:cubicBezTo>
                  <a:cubicBezTo>
                    <a:pt x="20846" y="888"/>
                    <a:pt x="20740" y="793"/>
                    <a:pt x="20639" y="793"/>
                  </a:cubicBezTo>
                  <a:cubicBezTo>
                    <a:pt x="20600" y="793"/>
                    <a:pt x="20562" y="807"/>
                    <a:pt x="20533" y="840"/>
                  </a:cubicBezTo>
                  <a:cubicBezTo>
                    <a:pt x="19941" y="1527"/>
                    <a:pt x="19361" y="2240"/>
                    <a:pt x="18789" y="2971"/>
                  </a:cubicBezTo>
                  <a:cubicBezTo>
                    <a:pt x="19182" y="2217"/>
                    <a:pt x="19549" y="1455"/>
                    <a:pt x="19886" y="684"/>
                  </a:cubicBezTo>
                  <a:close/>
                  <a:moveTo>
                    <a:pt x="8844" y="4002"/>
                  </a:moveTo>
                  <a:cubicBezTo>
                    <a:pt x="8220" y="4807"/>
                    <a:pt x="7602" y="5615"/>
                    <a:pt x="7002" y="6432"/>
                  </a:cubicBezTo>
                  <a:cubicBezTo>
                    <a:pt x="7253" y="5887"/>
                    <a:pt x="7489" y="5335"/>
                    <a:pt x="7706" y="4769"/>
                  </a:cubicBezTo>
                  <a:lnTo>
                    <a:pt x="7706" y="4764"/>
                  </a:lnTo>
                  <a:cubicBezTo>
                    <a:pt x="7937" y="4602"/>
                    <a:pt x="8171" y="4437"/>
                    <a:pt x="8399" y="4282"/>
                  </a:cubicBezTo>
                  <a:cubicBezTo>
                    <a:pt x="8532" y="4189"/>
                    <a:pt x="8693" y="4094"/>
                    <a:pt x="8844" y="4002"/>
                  </a:cubicBezTo>
                  <a:close/>
                  <a:moveTo>
                    <a:pt x="7071" y="5676"/>
                  </a:moveTo>
                  <a:cubicBezTo>
                    <a:pt x="7267" y="5676"/>
                    <a:pt x="6872" y="6451"/>
                    <a:pt x="6447" y="7206"/>
                  </a:cubicBezTo>
                  <a:cubicBezTo>
                    <a:pt x="5535" y="8468"/>
                    <a:pt x="4649" y="9747"/>
                    <a:pt x="3785" y="11040"/>
                  </a:cubicBezTo>
                  <a:lnTo>
                    <a:pt x="3785" y="11037"/>
                  </a:lnTo>
                  <a:cubicBezTo>
                    <a:pt x="4735" y="9360"/>
                    <a:pt x="5824" y="7755"/>
                    <a:pt x="6739" y="6057"/>
                  </a:cubicBezTo>
                  <a:cubicBezTo>
                    <a:pt x="6762" y="6008"/>
                    <a:pt x="6750" y="5950"/>
                    <a:pt x="6713" y="5913"/>
                  </a:cubicBezTo>
                  <a:cubicBezTo>
                    <a:pt x="6897" y="5747"/>
                    <a:pt x="7011" y="5676"/>
                    <a:pt x="7071" y="5676"/>
                  </a:cubicBezTo>
                  <a:close/>
                  <a:moveTo>
                    <a:pt x="4123" y="7529"/>
                  </a:moveTo>
                  <a:cubicBezTo>
                    <a:pt x="4016" y="7662"/>
                    <a:pt x="3907" y="7789"/>
                    <a:pt x="3803" y="7925"/>
                  </a:cubicBezTo>
                  <a:cubicBezTo>
                    <a:pt x="3367" y="8491"/>
                    <a:pt x="2940" y="9065"/>
                    <a:pt x="2489" y="9623"/>
                  </a:cubicBezTo>
                  <a:cubicBezTo>
                    <a:pt x="2264" y="9897"/>
                    <a:pt x="2030" y="10160"/>
                    <a:pt x="1782" y="10414"/>
                  </a:cubicBezTo>
                  <a:cubicBezTo>
                    <a:pt x="1548" y="10529"/>
                    <a:pt x="1383" y="10754"/>
                    <a:pt x="1346" y="11011"/>
                  </a:cubicBezTo>
                  <a:cubicBezTo>
                    <a:pt x="1335" y="10978"/>
                    <a:pt x="1304" y="10955"/>
                    <a:pt x="1270" y="10955"/>
                  </a:cubicBezTo>
                  <a:cubicBezTo>
                    <a:pt x="1258" y="10955"/>
                    <a:pt x="1245" y="10958"/>
                    <a:pt x="1233" y="10965"/>
                  </a:cubicBezTo>
                  <a:lnTo>
                    <a:pt x="1066" y="11049"/>
                  </a:lnTo>
                  <a:cubicBezTo>
                    <a:pt x="1265" y="10630"/>
                    <a:pt x="1557" y="10186"/>
                    <a:pt x="1967" y="9698"/>
                  </a:cubicBezTo>
                  <a:cubicBezTo>
                    <a:pt x="2599" y="8947"/>
                    <a:pt x="3338" y="8222"/>
                    <a:pt x="4123" y="7529"/>
                  </a:cubicBezTo>
                  <a:close/>
                  <a:moveTo>
                    <a:pt x="2105" y="10339"/>
                  </a:moveTo>
                  <a:cubicBezTo>
                    <a:pt x="1753" y="10870"/>
                    <a:pt x="1404" y="11404"/>
                    <a:pt x="1037" y="11929"/>
                  </a:cubicBezTo>
                  <a:cubicBezTo>
                    <a:pt x="948" y="12059"/>
                    <a:pt x="872" y="12169"/>
                    <a:pt x="806" y="12270"/>
                  </a:cubicBezTo>
                  <a:cubicBezTo>
                    <a:pt x="774" y="12305"/>
                    <a:pt x="745" y="12345"/>
                    <a:pt x="714" y="12383"/>
                  </a:cubicBezTo>
                  <a:cubicBezTo>
                    <a:pt x="734" y="12056"/>
                    <a:pt x="800" y="11733"/>
                    <a:pt x="910" y="11424"/>
                  </a:cubicBezTo>
                  <a:cubicBezTo>
                    <a:pt x="1049" y="11317"/>
                    <a:pt x="1187" y="11210"/>
                    <a:pt x="1317" y="11098"/>
                  </a:cubicBezTo>
                  <a:lnTo>
                    <a:pt x="1317" y="11101"/>
                  </a:lnTo>
                  <a:cubicBezTo>
                    <a:pt x="1317" y="11101"/>
                    <a:pt x="1317" y="11101"/>
                    <a:pt x="1317" y="11101"/>
                  </a:cubicBezTo>
                  <a:cubicBezTo>
                    <a:pt x="1317" y="11101"/>
                    <a:pt x="1318" y="11097"/>
                    <a:pt x="1320" y="11095"/>
                  </a:cubicBezTo>
                  <a:cubicBezTo>
                    <a:pt x="1597" y="10855"/>
                    <a:pt x="1857" y="10601"/>
                    <a:pt x="2105" y="10339"/>
                  </a:cubicBezTo>
                  <a:close/>
                  <a:moveTo>
                    <a:pt x="15556" y="1250"/>
                  </a:moveTo>
                  <a:lnTo>
                    <a:pt x="15556" y="1250"/>
                  </a:lnTo>
                  <a:cubicBezTo>
                    <a:pt x="15461" y="1383"/>
                    <a:pt x="15365" y="1519"/>
                    <a:pt x="15270" y="1652"/>
                  </a:cubicBezTo>
                  <a:cubicBezTo>
                    <a:pt x="15311" y="1534"/>
                    <a:pt x="15215" y="1428"/>
                    <a:pt x="15122" y="1428"/>
                  </a:cubicBezTo>
                  <a:cubicBezTo>
                    <a:pt x="15078" y="1428"/>
                    <a:pt x="15035" y="1451"/>
                    <a:pt x="15007" y="1507"/>
                  </a:cubicBezTo>
                  <a:cubicBezTo>
                    <a:pt x="14566" y="2411"/>
                    <a:pt x="14081" y="3297"/>
                    <a:pt x="13578" y="4181"/>
                  </a:cubicBezTo>
                  <a:cubicBezTo>
                    <a:pt x="12900" y="5249"/>
                    <a:pt x="12242" y="6331"/>
                    <a:pt x="11595" y="7428"/>
                  </a:cubicBezTo>
                  <a:cubicBezTo>
                    <a:pt x="10381" y="9311"/>
                    <a:pt x="9103" y="11155"/>
                    <a:pt x="7840" y="12967"/>
                  </a:cubicBezTo>
                  <a:lnTo>
                    <a:pt x="7840" y="12967"/>
                  </a:lnTo>
                  <a:cubicBezTo>
                    <a:pt x="10239" y="9490"/>
                    <a:pt x="12558" y="5988"/>
                    <a:pt x="14023" y="1940"/>
                  </a:cubicBezTo>
                  <a:lnTo>
                    <a:pt x="14023" y="1937"/>
                  </a:lnTo>
                  <a:cubicBezTo>
                    <a:pt x="14060" y="1835"/>
                    <a:pt x="13964" y="1745"/>
                    <a:pt x="13871" y="1745"/>
                  </a:cubicBezTo>
                  <a:cubicBezTo>
                    <a:pt x="13835" y="1745"/>
                    <a:pt x="13799" y="1759"/>
                    <a:pt x="13772" y="1790"/>
                  </a:cubicBezTo>
                  <a:cubicBezTo>
                    <a:pt x="12132" y="3661"/>
                    <a:pt x="11029" y="5864"/>
                    <a:pt x="9609" y="7890"/>
                  </a:cubicBezTo>
                  <a:cubicBezTo>
                    <a:pt x="9305" y="8323"/>
                    <a:pt x="8991" y="8748"/>
                    <a:pt x="8682" y="9172"/>
                  </a:cubicBezTo>
                  <a:cubicBezTo>
                    <a:pt x="10146" y="7030"/>
                    <a:pt x="11534" y="4865"/>
                    <a:pt x="12591" y="2445"/>
                  </a:cubicBezTo>
                  <a:cubicBezTo>
                    <a:pt x="12625" y="2359"/>
                    <a:pt x="12579" y="2258"/>
                    <a:pt x="12487" y="2229"/>
                  </a:cubicBezTo>
                  <a:cubicBezTo>
                    <a:pt x="13489" y="1839"/>
                    <a:pt x="14514" y="1513"/>
                    <a:pt x="15556" y="1250"/>
                  </a:cubicBezTo>
                  <a:close/>
                  <a:moveTo>
                    <a:pt x="5163" y="9432"/>
                  </a:moveTo>
                  <a:lnTo>
                    <a:pt x="5163" y="9432"/>
                  </a:lnTo>
                  <a:cubicBezTo>
                    <a:pt x="4556" y="10442"/>
                    <a:pt x="3875" y="11418"/>
                    <a:pt x="3214" y="12391"/>
                  </a:cubicBezTo>
                  <a:cubicBezTo>
                    <a:pt x="3227" y="12372"/>
                    <a:pt x="3234" y="12363"/>
                    <a:pt x="3234" y="12363"/>
                  </a:cubicBezTo>
                  <a:lnTo>
                    <a:pt x="3234" y="12363"/>
                  </a:lnTo>
                  <a:cubicBezTo>
                    <a:pt x="3239" y="12363"/>
                    <a:pt x="2983" y="12764"/>
                    <a:pt x="2674" y="13243"/>
                  </a:cubicBezTo>
                  <a:cubicBezTo>
                    <a:pt x="2706" y="13168"/>
                    <a:pt x="2737" y="13096"/>
                    <a:pt x="2769" y="13021"/>
                  </a:cubicBezTo>
                  <a:cubicBezTo>
                    <a:pt x="3269" y="12247"/>
                    <a:pt x="3774" y="11479"/>
                    <a:pt x="4282" y="10711"/>
                  </a:cubicBezTo>
                  <a:cubicBezTo>
                    <a:pt x="4568" y="10278"/>
                    <a:pt x="4868" y="9856"/>
                    <a:pt x="5163" y="9432"/>
                  </a:cubicBezTo>
                  <a:close/>
                  <a:moveTo>
                    <a:pt x="8994" y="4166"/>
                  </a:moveTo>
                  <a:lnTo>
                    <a:pt x="8994" y="4166"/>
                  </a:lnTo>
                  <a:cubicBezTo>
                    <a:pt x="8523" y="4974"/>
                    <a:pt x="8021" y="5763"/>
                    <a:pt x="7492" y="6533"/>
                  </a:cubicBezTo>
                  <a:cubicBezTo>
                    <a:pt x="6101" y="8641"/>
                    <a:pt x="4750" y="10656"/>
                    <a:pt x="3549" y="12882"/>
                  </a:cubicBezTo>
                  <a:cubicBezTo>
                    <a:pt x="3269" y="13402"/>
                    <a:pt x="2752" y="13904"/>
                    <a:pt x="2299" y="14164"/>
                  </a:cubicBezTo>
                  <a:cubicBezTo>
                    <a:pt x="2316" y="14123"/>
                    <a:pt x="2330" y="14083"/>
                    <a:pt x="2348" y="14043"/>
                  </a:cubicBezTo>
                  <a:lnTo>
                    <a:pt x="2348" y="14040"/>
                  </a:lnTo>
                  <a:cubicBezTo>
                    <a:pt x="3823" y="12007"/>
                    <a:pt x="5226" y="9931"/>
                    <a:pt x="6378" y="7708"/>
                  </a:cubicBezTo>
                  <a:cubicBezTo>
                    <a:pt x="6589" y="7417"/>
                    <a:pt x="6797" y="7122"/>
                    <a:pt x="7007" y="6831"/>
                  </a:cubicBezTo>
                  <a:cubicBezTo>
                    <a:pt x="7668" y="5942"/>
                    <a:pt x="8330" y="5052"/>
                    <a:pt x="8994" y="4166"/>
                  </a:cubicBezTo>
                  <a:close/>
                  <a:moveTo>
                    <a:pt x="6263" y="6614"/>
                  </a:moveTo>
                  <a:cubicBezTo>
                    <a:pt x="5549" y="7460"/>
                    <a:pt x="5047" y="8523"/>
                    <a:pt x="4470" y="9461"/>
                  </a:cubicBezTo>
                  <a:cubicBezTo>
                    <a:pt x="3785" y="10575"/>
                    <a:pt x="3159" y="11667"/>
                    <a:pt x="2619" y="12792"/>
                  </a:cubicBezTo>
                  <a:cubicBezTo>
                    <a:pt x="2293" y="13298"/>
                    <a:pt x="1975" y="13812"/>
                    <a:pt x="1652" y="14323"/>
                  </a:cubicBezTo>
                  <a:cubicBezTo>
                    <a:pt x="1343" y="14227"/>
                    <a:pt x="1317" y="13685"/>
                    <a:pt x="1990" y="12377"/>
                  </a:cubicBezTo>
                  <a:cubicBezTo>
                    <a:pt x="2489" y="11407"/>
                    <a:pt x="3171" y="10520"/>
                    <a:pt x="3809" y="9643"/>
                  </a:cubicBezTo>
                  <a:cubicBezTo>
                    <a:pt x="4571" y="8595"/>
                    <a:pt x="5425" y="7605"/>
                    <a:pt x="6263" y="6614"/>
                  </a:cubicBezTo>
                  <a:close/>
                  <a:moveTo>
                    <a:pt x="12334" y="2287"/>
                  </a:moveTo>
                  <a:lnTo>
                    <a:pt x="12334" y="2287"/>
                  </a:lnTo>
                  <a:cubicBezTo>
                    <a:pt x="11475" y="3200"/>
                    <a:pt x="10664" y="4157"/>
                    <a:pt x="9905" y="5153"/>
                  </a:cubicBezTo>
                  <a:lnTo>
                    <a:pt x="9905" y="5153"/>
                  </a:lnTo>
                  <a:cubicBezTo>
                    <a:pt x="10232" y="4572"/>
                    <a:pt x="10558" y="3994"/>
                    <a:pt x="10859" y="3392"/>
                  </a:cubicBezTo>
                  <a:cubicBezTo>
                    <a:pt x="10920" y="3270"/>
                    <a:pt x="10826" y="3168"/>
                    <a:pt x="10725" y="3168"/>
                  </a:cubicBezTo>
                  <a:cubicBezTo>
                    <a:pt x="10679" y="3168"/>
                    <a:pt x="10631" y="3190"/>
                    <a:pt x="10596" y="3239"/>
                  </a:cubicBezTo>
                  <a:cubicBezTo>
                    <a:pt x="8217" y="6557"/>
                    <a:pt x="6248" y="10128"/>
                    <a:pt x="3990" y="13526"/>
                  </a:cubicBezTo>
                  <a:cubicBezTo>
                    <a:pt x="2786" y="15340"/>
                    <a:pt x="2185" y="16002"/>
                    <a:pt x="1960" y="16002"/>
                  </a:cubicBezTo>
                  <a:cubicBezTo>
                    <a:pt x="1854" y="16002"/>
                    <a:pt x="1831" y="15858"/>
                    <a:pt x="1866" y="15619"/>
                  </a:cubicBezTo>
                  <a:cubicBezTo>
                    <a:pt x="2902" y="14585"/>
                    <a:pt x="3606" y="13370"/>
                    <a:pt x="4340" y="12013"/>
                  </a:cubicBezTo>
                  <a:cubicBezTo>
                    <a:pt x="5925" y="9077"/>
                    <a:pt x="7983" y="6456"/>
                    <a:pt x="9617" y="3548"/>
                  </a:cubicBezTo>
                  <a:cubicBezTo>
                    <a:pt x="10498" y="3072"/>
                    <a:pt x="11404" y="2650"/>
                    <a:pt x="12334" y="2287"/>
                  </a:cubicBezTo>
                  <a:close/>
                  <a:moveTo>
                    <a:pt x="4579" y="13018"/>
                  </a:moveTo>
                  <a:cubicBezTo>
                    <a:pt x="3693" y="14519"/>
                    <a:pt x="2856" y="16037"/>
                    <a:pt x="2102" y="17568"/>
                  </a:cubicBezTo>
                  <a:cubicBezTo>
                    <a:pt x="2050" y="17264"/>
                    <a:pt x="1978" y="16967"/>
                    <a:pt x="1889" y="16673"/>
                  </a:cubicBezTo>
                  <a:cubicBezTo>
                    <a:pt x="1886" y="16661"/>
                    <a:pt x="1880" y="16650"/>
                    <a:pt x="1877" y="16635"/>
                  </a:cubicBezTo>
                  <a:cubicBezTo>
                    <a:pt x="2841" y="15472"/>
                    <a:pt x="3734" y="14262"/>
                    <a:pt x="4579" y="13018"/>
                  </a:cubicBezTo>
                  <a:close/>
                  <a:moveTo>
                    <a:pt x="8829" y="18663"/>
                  </a:moveTo>
                  <a:cubicBezTo>
                    <a:pt x="8810" y="18696"/>
                    <a:pt x="8792" y="18728"/>
                    <a:pt x="8774" y="18760"/>
                  </a:cubicBezTo>
                  <a:lnTo>
                    <a:pt x="8829" y="18663"/>
                  </a:lnTo>
                  <a:close/>
                  <a:moveTo>
                    <a:pt x="9352" y="11343"/>
                  </a:moveTo>
                  <a:lnTo>
                    <a:pt x="9352" y="11343"/>
                  </a:lnTo>
                  <a:cubicBezTo>
                    <a:pt x="7853" y="13988"/>
                    <a:pt x="6346" y="16618"/>
                    <a:pt x="4698" y="19109"/>
                  </a:cubicBezTo>
                  <a:cubicBezTo>
                    <a:pt x="5639" y="17599"/>
                    <a:pt x="7028" y="14874"/>
                    <a:pt x="8468" y="12562"/>
                  </a:cubicBezTo>
                  <a:cubicBezTo>
                    <a:pt x="8763" y="12157"/>
                    <a:pt x="9057" y="11750"/>
                    <a:pt x="9352" y="11343"/>
                  </a:cubicBezTo>
                  <a:close/>
                  <a:moveTo>
                    <a:pt x="19424" y="684"/>
                  </a:moveTo>
                  <a:cubicBezTo>
                    <a:pt x="17421" y="3805"/>
                    <a:pt x="15391" y="6912"/>
                    <a:pt x="13376" y="10027"/>
                  </a:cubicBezTo>
                  <a:cubicBezTo>
                    <a:pt x="12166" y="11898"/>
                    <a:pt x="10980" y="13783"/>
                    <a:pt x="9814" y="15679"/>
                  </a:cubicBezTo>
                  <a:cubicBezTo>
                    <a:pt x="9545" y="16113"/>
                    <a:pt x="7640" y="19711"/>
                    <a:pt x="7514" y="19711"/>
                  </a:cubicBezTo>
                  <a:cubicBezTo>
                    <a:pt x="7484" y="19711"/>
                    <a:pt x="7555" y="19507"/>
                    <a:pt x="7772" y="19008"/>
                  </a:cubicBezTo>
                  <a:cubicBezTo>
                    <a:pt x="8615" y="17083"/>
                    <a:pt x="9684" y="15293"/>
                    <a:pt x="10824" y="13549"/>
                  </a:cubicBezTo>
                  <a:cubicBezTo>
                    <a:pt x="11205" y="12989"/>
                    <a:pt x="11583" y="12423"/>
                    <a:pt x="11956" y="11857"/>
                  </a:cubicBezTo>
                  <a:lnTo>
                    <a:pt x="11956" y="11857"/>
                  </a:lnTo>
                  <a:cubicBezTo>
                    <a:pt x="11889" y="11953"/>
                    <a:pt x="11822" y="12050"/>
                    <a:pt x="11755" y="12146"/>
                  </a:cubicBezTo>
                  <a:lnTo>
                    <a:pt x="11755" y="12146"/>
                  </a:lnTo>
                  <a:cubicBezTo>
                    <a:pt x="11879" y="11964"/>
                    <a:pt x="12003" y="11782"/>
                    <a:pt x="12126" y="11600"/>
                  </a:cubicBezTo>
                  <a:cubicBezTo>
                    <a:pt x="13463" y="9556"/>
                    <a:pt x="14713" y="7466"/>
                    <a:pt x="15720" y="5312"/>
                  </a:cubicBezTo>
                  <a:cubicBezTo>
                    <a:pt x="16342" y="4233"/>
                    <a:pt x="16975" y="3076"/>
                    <a:pt x="17251" y="2211"/>
                  </a:cubicBezTo>
                  <a:lnTo>
                    <a:pt x="17251" y="2211"/>
                  </a:lnTo>
                  <a:cubicBezTo>
                    <a:pt x="16448" y="4737"/>
                    <a:pt x="15159" y="7024"/>
                    <a:pt x="13717" y="9241"/>
                  </a:cubicBezTo>
                  <a:cubicBezTo>
                    <a:pt x="15426" y="6666"/>
                    <a:pt x="17011" y="4019"/>
                    <a:pt x="17969" y="996"/>
                  </a:cubicBezTo>
                  <a:cubicBezTo>
                    <a:pt x="17995" y="915"/>
                    <a:pt x="17938" y="840"/>
                    <a:pt x="17865" y="809"/>
                  </a:cubicBezTo>
                  <a:cubicBezTo>
                    <a:pt x="18382" y="739"/>
                    <a:pt x="18902" y="699"/>
                    <a:pt x="19424" y="684"/>
                  </a:cubicBezTo>
                  <a:close/>
                  <a:moveTo>
                    <a:pt x="21422" y="1490"/>
                  </a:moveTo>
                  <a:cubicBezTo>
                    <a:pt x="20126" y="5232"/>
                    <a:pt x="17819" y="8667"/>
                    <a:pt x="15807" y="12048"/>
                  </a:cubicBezTo>
                  <a:cubicBezTo>
                    <a:pt x="14297" y="14580"/>
                    <a:pt x="13108" y="17371"/>
                    <a:pt x="11439" y="19799"/>
                  </a:cubicBezTo>
                  <a:cubicBezTo>
                    <a:pt x="9975" y="19909"/>
                    <a:pt x="8581" y="20492"/>
                    <a:pt x="7126" y="20911"/>
                  </a:cubicBezTo>
                  <a:cubicBezTo>
                    <a:pt x="10844" y="14392"/>
                    <a:pt x="15016" y="8159"/>
                    <a:pt x="19084" y="1857"/>
                  </a:cubicBezTo>
                  <a:lnTo>
                    <a:pt x="19084" y="1857"/>
                  </a:lnTo>
                  <a:cubicBezTo>
                    <a:pt x="17202" y="4773"/>
                    <a:pt x="15083" y="8086"/>
                    <a:pt x="13021" y="11473"/>
                  </a:cubicBezTo>
                  <a:cubicBezTo>
                    <a:pt x="12880" y="11707"/>
                    <a:pt x="12735" y="11941"/>
                    <a:pt x="12594" y="12175"/>
                  </a:cubicBezTo>
                  <a:cubicBezTo>
                    <a:pt x="11375" y="14190"/>
                    <a:pt x="10189" y="16219"/>
                    <a:pt x="9086" y="18211"/>
                  </a:cubicBezTo>
                  <a:lnTo>
                    <a:pt x="8829" y="18663"/>
                  </a:lnTo>
                  <a:lnTo>
                    <a:pt x="8829" y="18663"/>
                  </a:lnTo>
                  <a:cubicBezTo>
                    <a:pt x="8875" y="18585"/>
                    <a:pt x="8923" y="18506"/>
                    <a:pt x="8968" y="18428"/>
                  </a:cubicBezTo>
                  <a:lnTo>
                    <a:pt x="8968" y="18428"/>
                  </a:lnTo>
                  <a:cubicBezTo>
                    <a:pt x="8662" y="18985"/>
                    <a:pt x="8353" y="19542"/>
                    <a:pt x="8064" y="20088"/>
                  </a:cubicBezTo>
                  <a:cubicBezTo>
                    <a:pt x="7994" y="20217"/>
                    <a:pt x="8107" y="20335"/>
                    <a:pt x="8217" y="20335"/>
                  </a:cubicBezTo>
                  <a:cubicBezTo>
                    <a:pt x="8266" y="20335"/>
                    <a:pt x="8315" y="20311"/>
                    <a:pt x="8347" y="20253"/>
                  </a:cubicBezTo>
                  <a:cubicBezTo>
                    <a:pt x="11471" y="14398"/>
                    <a:pt x="15385" y="9013"/>
                    <a:pt x="18936" y="3418"/>
                  </a:cubicBezTo>
                  <a:cubicBezTo>
                    <a:pt x="18998" y="3321"/>
                    <a:pt x="19035" y="3278"/>
                    <a:pt x="19052" y="3278"/>
                  </a:cubicBezTo>
                  <a:cubicBezTo>
                    <a:pt x="19148" y="3278"/>
                    <a:pt x="18615" y="4646"/>
                    <a:pt x="18281" y="5465"/>
                  </a:cubicBezTo>
                  <a:cubicBezTo>
                    <a:pt x="16618" y="7948"/>
                    <a:pt x="14981" y="10480"/>
                    <a:pt x="13506" y="13052"/>
                  </a:cubicBezTo>
                  <a:cubicBezTo>
                    <a:pt x="12120" y="15206"/>
                    <a:pt x="10836" y="17403"/>
                    <a:pt x="9796" y="19773"/>
                  </a:cubicBezTo>
                  <a:cubicBezTo>
                    <a:pt x="9739" y="19902"/>
                    <a:pt x="9844" y="20021"/>
                    <a:pt x="9950" y="20021"/>
                  </a:cubicBezTo>
                  <a:cubicBezTo>
                    <a:pt x="9998" y="20021"/>
                    <a:pt x="10046" y="19996"/>
                    <a:pt x="10079" y="19938"/>
                  </a:cubicBezTo>
                  <a:cubicBezTo>
                    <a:pt x="12002" y="16592"/>
                    <a:pt x="13965" y="13272"/>
                    <a:pt x="15972" y="9978"/>
                  </a:cubicBezTo>
                  <a:cubicBezTo>
                    <a:pt x="17559" y="7377"/>
                    <a:pt x="20438" y="4331"/>
                    <a:pt x="21422" y="1490"/>
                  </a:cubicBezTo>
                  <a:close/>
                  <a:moveTo>
                    <a:pt x="9868" y="14938"/>
                  </a:moveTo>
                  <a:cubicBezTo>
                    <a:pt x="8598" y="16880"/>
                    <a:pt x="7440" y="18884"/>
                    <a:pt x="6606" y="21049"/>
                  </a:cubicBezTo>
                  <a:cubicBezTo>
                    <a:pt x="6303" y="21127"/>
                    <a:pt x="5994" y="21188"/>
                    <a:pt x="5679" y="21234"/>
                  </a:cubicBezTo>
                  <a:cubicBezTo>
                    <a:pt x="6929" y="19306"/>
                    <a:pt x="8208" y="17394"/>
                    <a:pt x="9490" y="15486"/>
                  </a:cubicBezTo>
                  <a:lnTo>
                    <a:pt x="9868" y="14938"/>
                  </a:lnTo>
                  <a:close/>
                  <a:moveTo>
                    <a:pt x="22067" y="0"/>
                  </a:moveTo>
                  <a:cubicBezTo>
                    <a:pt x="22010" y="0"/>
                    <a:pt x="21952" y="24"/>
                    <a:pt x="21916" y="78"/>
                  </a:cubicBezTo>
                  <a:cubicBezTo>
                    <a:pt x="21841" y="191"/>
                    <a:pt x="21763" y="306"/>
                    <a:pt x="21688" y="419"/>
                  </a:cubicBezTo>
                  <a:cubicBezTo>
                    <a:pt x="21131" y="306"/>
                    <a:pt x="20562" y="246"/>
                    <a:pt x="19993" y="246"/>
                  </a:cubicBezTo>
                  <a:cubicBezTo>
                    <a:pt x="19961" y="191"/>
                    <a:pt x="19905" y="155"/>
                    <a:pt x="19846" y="155"/>
                  </a:cubicBezTo>
                  <a:cubicBezTo>
                    <a:pt x="19799" y="155"/>
                    <a:pt x="19751" y="179"/>
                    <a:pt x="19713" y="237"/>
                  </a:cubicBezTo>
                  <a:cubicBezTo>
                    <a:pt x="19713" y="240"/>
                    <a:pt x="19710" y="240"/>
                    <a:pt x="19707" y="243"/>
                  </a:cubicBezTo>
                  <a:cubicBezTo>
                    <a:pt x="18668" y="257"/>
                    <a:pt x="17565" y="416"/>
                    <a:pt x="16459" y="667"/>
                  </a:cubicBezTo>
                  <a:cubicBezTo>
                    <a:pt x="16485" y="563"/>
                    <a:pt x="16517" y="465"/>
                    <a:pt x="16540" y="364"/>
                  </a:cubicBezTo>
                  <a:cubicBezTo>
                    <a:pt x="16563" y="252"/>
                    <a:pt x="16482" y="181"/>
                    <a:pt x="16396" y="181"/>
                  </a:cubicBezTo>
                  <a:cubicBezTo>
                    <a:pt x="16349" y="181"/>
                    <a:pt x="16301" y="202"/>
                    <a:pt x="16266" y="248"/>
                  </a:cubicBezTo>
                  <a:cubicBezTo>
                    <a:pt x="16127" y="430"/>
                    <a:pt x="16000" y="624"/>
                    <a:pt x="15868" y="809"/>
                  </a:cubicBezTo>
                  <a:cubicBezTo>
                    <a:pt x="13691" y="1363"/>
                    <a:pt x="11552" y="2240"/>
                    <a:pt x="9900" y="3058"/>
                  </a:cubicBezTo>
                  <a:cubicBezTo>
                    <a:pt x="9938" y="2962"/>
                    <a:pt x="9855" y="2858"/>
                    <a:pt x="9770" y="2858"/>
                  </a:cubicBezTo>
                  <a:cubicBezTo>
                    <a:pt x="9738" y="2858"/>
                    <a:pt x="9707" y="2871"/>
                    <a:pt x="9681" y="2904"/>
                  </a:cubicBezTo>
                  <a:cubicBezTo>
                    <a:pt x="9568" y="3049"/>
                    <a:pt x="9461" y="3193"/>
                    <a:pt x="9349" y="3338"/>
                  </a:cubicBezTo>
                  <a:cubicBezTo>
                    <a:pt x="8927" y="3557"/>
                    <a:pt x="8543" y="3771"/>
                    <a:pt x="8211" y="3964"/>
                  </a:cubicBezTo>
                  <a:cubicBezTo>
                    <a:pt x="5310" y="5688"/>
                    <a:pt x="1617" y="8606"/>
                    <a:pt x="200" y="11727"/>
                  </a:cubicBezTo>
                  <a:cubicBezTo>
                    <a:pt x="6" y="12160"/>
                    <a:pt x="1" y="12651"/>
                    <a:pt x="90" y="13148"/>
                  </a:cubicBezTo>
                  <a:cubicBezTo>
                    <a:pt x="87" y="13148"/>
                    <a:pt x="87" y="13150"/>
                    <a:pt x="84" y="13153"/>
                  </a:cubicBezTo>
                  <a:cubicBezTo>
                    <a:pt x="32" y="13220"/>
                    <a:pt x="58" y="13318"/>
                    <a:pt x="139" y="13350"/>
                  </a:cubicBezTo>
                  <a:cubicBezTo>
                    <a:pt x="217" y="13676"/>
                    <a:pt x="321" y="13996"/>
                    <a:pt x="448" y="14308"/>
                  </a:cubicBezTo>
                  <a:cubicBezTo>
                    <a:pt x="448" y="14372"/>
                    <a:pt x="437" y="14435"/>
                    <a:pt x="442" y="14499"/>
                  </a:cubicBezTo>
                  <a:cubicBezTo>
                    <a:pt x="442" y="14525"/>
                    <a:pt x="462" y="14539"/>
                    <a:pt x="483" y="14539"/>
                  </a:cubicBezTo>
                  <a:cubicBezTo>
                    <a:pt x="502" y="14539"/>
                    <a:pt x="522" y="14527"/>
                    <a:pt x="526" y="14502"/>
                  </a:cubicBezTo>
                  <a:cubicBezTo>
                    <a:pt x="592" y="14660"/>
                    <a:pt x="659" y="14813"/>
                    <a:pt x="725" y="14958"/>
                  </a:cubicBezTo>
                  <a:cubicBezTo>
                    <a:pt x="708" y="15223"/>
                    <a:pt x="717" y="15492"/>
                    <a:pt x="745" y="15755"/>
                  </a:cubicBezTo>
                  <a:cubicBezTo>
                    <a:pt x="725" y="15786"/>
                    <a:pt x="705" y="15818"/>
                    <a:pt x="688" y="15850"/>
                  </a:cubicBezTo>
                  <a:cubicBezTo>
                    <a:pt x="627" y="15948"/>
                    <a:pt x="702" y="16023"/>
                    <a:pt x="786" y="16032"/>
                  </a:cubicBezTo>
                  <a:cubicBezTo>
                    <a:pt x="800" y="16110"/>
                    <a:pt x="803" y="16188"/>
                    <a:pt x="823" y="16268"/>
                  </a:cubicBezTo>
                  <a:cubicBezTo>
                    <a:pt x="838" y="16325"/>
                    <a:pt x="904" y="16373"/>
                    <a:pt x="965" y="16373"/>
                  </a:cubicBezTo>
                  <a:cubicBezTo>
                    <a:pt x="988" y="16373"/>
                    <a:pt x="1010" y="16367"/>
                    <a:pt x="1028" y="16352"/>
                  </a:cubicBezTo>
                  <a:cubicBezTo>
                    <a:pt x="1101" y="16297"/>
                    <a:pt x="1158" y="16242"/>
                    <a:pt x="1222" y="16190"/>
                  </a:cubicBezTo>
                  <a:cubicBezTo>
                    <a:pt x="1254" y="16286"/>
                    <a:pt x="1280" y="16381"/>
                    <a:pt x="1306" y="16473"/>
                  </a:cubicBezTo>
                  <a:cubicBezTo>
                    <a:pt x="1254" y="16696"/>
                    <a:pt x="1199" y="16915"/>
                    <a:pt x="1158" y="17143"/>
                  </a:cubicBezTo>
                  <a:cubicBezTo>
                    <a:pt x="1144" y="17222"/>
                    <a:pt x="1210" y="17300"/>
                    <a:pt x="1280" y="17300"/>
                  </a:cubicBezTo>
                  <a:cubicBezTo>
                    <a:pt x="1307" y="17300"/>
                    <a:pt x="1334" y="17289"/>
                    <a:pt x="1357" y="17262"/>
                  </a:cubicBezTo>
                  <a:cubicBezTo>
                    <a:pt x="1395" y="17221"/>
                    <a:pt x="1424" y="17178"/>
                    <a:pt x="1459" y="17140"/>
                  </a:cubicBezTo>
                  <a:cubicBezTo>
                    <a:pt x="1811" y="18994"/>
                    <a:pt x="1554" y="20538"/>
                    <a:pt x="3003" y="22002"/>
                  </a:cubicBezTo>
                  <a:cubicBezTo>
                    <a:pt x="3029" y="22028"/>
                    <a:pt x="3057" y="22039"/>
                    <a:pt x="3084" y="22039"/>
                  </a:cubicBezTo>
                  <a:cubicBezTo>
                    <a:pt x="3172" y="22039"/>
                    <a:pt x="3246" y="21923"/>
                    <a:pt x="3171" y="21835"/>
                  </a:cubicBezTo>
                  <a:cubicBezTo>
                    <a:pt x="2590" y="21153"/>
                    <a:pt x="2414" y="19438"/>
                    <a:pt x="2186" y="18038"/>
                  </a:cubicBezTo>
                  <a:lnTo>
                    <a:pt x="2186" y="18035"/>
                  </a:lnTo>
                  <a:cubicBezTo>
                    <a:pt x="3580" y="15734"/>
                    <a:pt x="4917" y="13402"/>
                    <a:pt x="6297" y="11092"/>
                  </a:cubicBezTo>
                  <a:cubicBezTo>
                    <a:pt x="7689" y="8762"/>
                    <a:pt x="11000" y="5356"/>
                    <a:pt x="11779" y="3560"/>
                  </a:cubicBezTo>
                  <a:lnTo>
                    <a:pt x="11779" y="3560"/>
                  </a:lnTo>
                  <a:cubicBezTo>
                    <a:pt x="10099" y="7431"/>
                    <a:pt x="7357" y="10673"/>
                    <a:pt x="5067" y="14196"/>
                  </a:cubicBezTo>
                  <a:cubicBezTo>
                    <a:pt x="4553" y="14958"/>
                    <a:pt x="4054" y="15734"/>
                    <a:pt x="3589" y="16540"/>
                  </a:cubicBezTo>
                  <a:cubicBezTo>
                    <a:pt x="2837" y="17841"/>
                    <a:pt x="2609" y="18271"/>
                    <a:pt x="2640" y="18271"/>
                  </a:cubicBezTo>
                  <a:cubicBezTo>
                    <a:pt x="2665" y="18271"/>
                    <a:pt x="2844" y="18014"/>
                    <a:pt x="3055" y="17703"/>
                  </a:cubicBezTo>
                  <a:lnTo>
                    <a:pt x="3055" y="17703"/>
                  </a:lnTo>
                  <a:cubicBezTo>
                    <a:pt x="2818" y="18188"/>
                    <a:pt x="2593" y="18676"/>
                    <a:pt x="2391" y="19181"/>
                  </a:cubicBezTo>
                  <a:cubicBezTo>
                    <a:pt x="2347" y="19290"/>
                    <a:pt x="2436" y="19360"/>
                    <a:pt x="2528" y="19360"/>
                  </a:cubicBezTo>
                  <a:cubicBezTo>
                    <a:pt x="2588" y="19360"/>
                    <a:pt x="2650" y="19330"/>
                    <a:pt x="2677" y="19262"/>
                  </a:cubicBezTo>
                  <a:cubicBezTo>
                    <a:pt x="4978" y="13616"/>
                    <a:pt x="9305" y="8896"/>
                    <a:pt x="12570" y="3783"/>
                  </a:cubicBezTo>
                  <a:lnTo>
                    <a:pt x="12570" y="3783"/>
                  </a:lnTo>
                  <a:cubicBezTo>
                    <a:pt x="12206" y="4354"/>
                    <a:pt x="11788" y="6271"/>
                    <a:pt x="11332" y="7111"/>
                  </a:cubicBezTo>
                  <a:cubicBezTo>
                    <a:pt x="10610" y="8439"/>
                    <a:pt x="9753" y="9695"/>
                    <a:pt x="8921" y="10956"/>
                  </a:cubicBezTo>
                  <a:cubicBezTo>
                    <a:pt x="6993" y="13869"/>
                    <a:pt x="4897" y="16661"/>
                    <a:pt x="3032" y="19617"/>
                  </a:cubicBezTo>
                  <a:cubicBezTo>
                    <a:pt x="2960" y="19734"/>
                    <a:pt x="3062" y="19839"/>
                    <a:pt x="3168" y="19839"/>
                  </a:cubicBezTo>
                  <a:cubicBezTo>
                    <a:pt x="3214" y="19839"/>
                    <a:pt x="3261" y="19819"/>
                    <a:pt x="3295" y="19770"/>
                  </a:cubicBezTo>
                  <a:cubicBezTo>
                    <a:pt x="3895" y="18898"/>
                    <a:pt x="4519" y="18044"/>
                    <a:pt x="5137" y="17184"/>
                  </a:cubicBezTo>
                  <a:lnTo>
                    <a:pt x="5137" y="17184"/>
                  </a:lnTo>
                  <a:cubicBezTo>
                    <a:pt x="4493" y="18364"/>
                    <a:pt x="3924" y="19594"/>
                    <a:pt x="3488" y="20911"/>
                  </a:cubicBezTo>
                  <a:cubicBezTo>
                    <a:pt x="3450" y="21026"/>
                    <a:pt x="3543" y="21101"/>
                    <a:pt x="3638" y="21101"/>
                  </a:cubicBezTo>
                  <a:cubicBezTo>
                    <a:pt x="3688" y="21101"/>
                    <a:pt x="3739" y="21080"/>
                    <a:pt x="3771" y="21032"/>
                  </a:cubicBezTo>
                  <a:cubicBezTo>
                    <a:pt x="6289" y="17345"/>
                    <a:pt x="8705" y="13595"/>
                    <a:pt x="11020" y="9784"/>
                  </a:cubicBezTo>
                  <a:cubicBezTo>
                    <a:pt x="12088" y="8017"/>
                    <a:pt x="13064" y="6199"/>
                    <a:pt x="14150" y="4443"/>
                  </a:cubicBezTo>
                  <a:cubicBezTo>
                    <a:pt x="14439" y="3975"/>
                    <a:pt x="15635" y="1450"/>
                    <a:pt x="15865" y="1450"/>
                  </a:cubicBezTo>
                  <a:cubicBezTo>
                    <a:pt x="15942" y="1450"/>
                    <a:pt x="15909" y="1738"/>
                    <a:pt x="15694" y="2489"/>
                  </a:cubicBezTo>
                  <a:cubicBezTo>
                    <a:pt x="13962" y="4856"/>
                    <a:pt x="12738" y="7758"/>
                    <a:pt x="11280" y="10223"/>
                  </a:cubicBezTo>
                  <a:cubicBezTo>
                    <a:pt x="10657" y="11285"/>
                    <a:pt x="10024" y="12342"/>
                    <a:pt x="9389" y="13396"/>
                  </a:cubicBezTo>
                  <a:cubicBezTo>
                    <a:pt x="9978" y="12602"/>
                    <a:pt x="10567" y="11811"/>
                    <a:pt x="11147" y="11014"/>
                  </a:cubicBezTo>
                  <a:cubicBezTo>
                    <a:pt x="12556" y="8598"/>
                    <a:pt x="13928" y="6158"/>
                    <a:pt x="15290" y="3713"/>
                  </a:cubicBezTo>
                  <a:lnTo>
                    <a:pt x="15290" y="3713"/>
                  </a:lnTo>
                  <a:cubicBezTo>
                    <a:pt x="14638" y="5520"/>
                    <a:pt x="13725" y="7209"/>
                    <a:pt x="12672" y="8837"/>
                  </a:cubicBezTo>
                  <a:cubicBezTo>
                    <a:pt x="13959" y="6912"/>
                    <a:pt x="15088" y="4899"/>
                    <a:pt x="15868" y="2682"/>
                  </a:cubicBezTo>
                  <a:cubicBezTo>
                    <a:pt x="16099" y="2280"/>
                    <a:pt x="16224" y="2110"/>
                    <a:pt x="16269" y="2110"/>
                  </a:cubicBezTo>
                  <a:cubicBezTo>
                    <a:pt x="16390" y="2110"/>
                    <a:pt x="15953" y="3301"/>
                    <a:pt x="15455" y="4536"/>
                  </a:cubicBezTo>
                  <a:cubicBezTo>
                    <a:pt x="14799" y="5838"/>
                    <a:pt x="14193" y="7174"/>
                    <a:pt x="13518" y="8471"/>
                  </a:cubicBezTo>
                  <a:cubicBezTo>
                    <a:pt x="12732" y="9698"/>
                    <a:pt x="11878" y="10887"/>
                    <a:pt x="11046" y="12079"/>
                  </a:cubicBezTo>
                  <a:cubicBezTo>
                    <a:pt x="8962" y="15070"/>
                    <a:pt x="7209" y="18209"/>
                    <a:pt x="5275" y="21292"/>
                  </a:cubicBezTo>
                  <a:cubicBezTo>
                    <a:pt x="5070" y="21312"/>
                    <a:pt x="4865" y="21324"/>
                    <a:pt x="4654" y="21326"/>
                  </a:cubicBezTo>
                  <a:cubicBezTo>
                    <a:pt x="6929" y="18044"/>
                    <a:pt x="9025" y="14652"/>
                    <a:pt x="11038" y="11208"/>
                  </a:cubicBezTo>
                  <a:lnTo>
                    <a:pt x="11038" y="11208"/>
                  </a:lnTo>
                  <a:cubicBezTo>
                    <a:pt x="10483" y="11964"/>
                    <a:pt x="9917" y="12717"/>
                    <a:pt x="9346" y="13468"/>
                  </a:cubicBezTo>
                  <a:cubicBezTo>
                    <a:pt x="8607" y="14692"/>
                    <a:pt x="7862" y="15908"/>
                    <a:pt x="7108" y="17120"/>
                  </a:cubicBezTo>
                  <a:cubicBezTo>
                    <a:pt x="6815" y="17587"/>
                    <a:pt x="4598" y="21245"/>
                    <a:pt x="4452" y="21245"/>
                  </a:cubicBezTo>
                  <a:cubicBezTo>
                    <a:pt x="4413" y="21245"/>
                    <a:pt x="4523" y="20983"/>
                    <a:pt x="4857" y="20328"/>
                  </a:cubicBezTo>
                  <a:cubicBezTo>
                    <a:pt x="5991" y="18102"/>
                    <a:pt x="7420" y="16063"/>
                    <a:pt x="8898" y="14063"/>
                  </a:cubicBezTo>
                  <a:lnTo>
                    <a:pt x="8898" y="14063"/>
                  </a:lnTo>
                  <a:cubicBezTo>
                    <a:pt x="7120" y="16398"/>
                    <a:pt x="5368" y="18748"/>
                    <a:pt x="4063" y="21306"/>
                  </a:cubicBezTo>
                  <a:cubicBezTo>
                    <a:pt x="3742" y="21289"/>
                    <a:pt x="3427" y="21243"/>
                    <a:pt x="3116" y="21176"/>
                  </a:cubicBezTo>
                  <a:cubicBezTo>
                    <a:pt x="3108" y="21175"/>
                    <a:pt x="3101" y="21174"/>
                    <a:pt x="3094" y="21174"/>
                  </a:cubicBezTo>
                  <a:cubicBezTo>
                    <a:pt x="3001" y="21174"/>
                    <a:pt x="2970" y="21314"/>
                    <a:pt x="3069" y="21341"/>
                  </a:cubicBezTo>
                  <a:cubicBezTo>
                    <a:pt x="3358" y="21422"/>
                    <a:pt x="3653" y="21488"/>
                    <a:pt x="3950" y="21537"/>
                  </a:cubicBezTo>
                  <a:cubicBezTo>
                    <a:pt x="3800" y="21840"/>
                    <a:pt x="3647" y="22143"/>
                    <a:pt x="3511" y="22452"/>
                  </a:cubicBezTo>
                  <a:cubicBezTo>
                    <a:pt x="3456" y="22574"/>
                    <a:pt x="3546" y="22676"/>
                    <a:pt x="3645" y="22676"/>
                  </a:cubicBezTo>
                  <a:cubicBezTo>
                    <a:pt x="3690" y="22676"/>
                    <a:pt x="3736" y="22655"/>
                    <a:pt x="3771" y="22605"/>
                  </a:cubicBezTo>
                  <a:cubicBezTo>
                    <a:pt x="4008" y="22273"/>
                    <a:pt x="4236" y="21933"/>
                    <a:pt x="4470" y="21598"/>
                  </a:cubicBezTo>
                  <a:cubicBezTo>
                    <a:pt x="4694" y="21621"/>
                    <a:pt x="4919" y="21632"/>
                    <a:pt x="5143" y="21632"/>
                  </a:cubicBezTo>
                  <a:cubicBezTo>
                    <a:pt x="5593" y="21632"/>
                    <a:pt x="6041" y="21586"/>
                    <a:pt x="6482" y="21494"/>
                  </a:cubicBezTo>
                  <a:cubicBezTo>
                    <a:pt x="6511" y="21550"/>
                    <a:pt x="6576" y="21584"/>
                    <a:pt x="6640" y="21584"/>
                  </a:cubicBezTo>
                  <a:cubicBezTo>
                    <a:pt x="6693" y="21584"/>
                    <a:pt x="6744" y="21561"/>
                    <a:pt x="6774" y="21508"/>
                  </a:cubicBezTo>
                  <a:cubicBezTo>
                    <a:pt x="6794" y="21474"/>
                    <a:pt x="6814" y="21439"/>
                    <a:pt x="6834" y="21407"/>
                  </a:cubicBezTo>
                  <a:cubicBezTo>
                    <a:pt x="7784" y="21165"/>
                    <a:pt x="8745" y="20766"/>
                    <a:pt x="9923" y="20316"/>
                  </a:cubicBezTo>
                  <a:cubicBezTo>
                    <a:pt x="10379" y="20137"/>
                    <a:pt x="10862" y="20024"/>
                    <a:pt x="11352" y="19987"/>
                  </a:cubicBezTo>
                  <a:lnTo>
                    <a:pt x="11352" y="19987"/>
                  </a:lnTo>
                  <a:cubicBezTo>
                    <a:pt x="11335" y="20090"/>
                    <a:pt x="11430" y="20175"/>
                    <a:pt x="11528" y="20175"/>
                  </a:cubicBezTo>
                  <a:cubicBezTo>
                    <a:pt x="11579" y="20175"/>
                    <a:pt x="11631" y="20152"/>
                    <a:pt x="11670" y="20097"/>
                  </a:cubicBezTo>
                  <a:cubicBezTo>
                    <a:pt x="11693" y="20059"/>
                    <a:pt x="11716" y="20019"/>
                    <a:pt x="11742" y="19984"/>
                  </a:cubicBezTo>
                  <a:cubicBezTo>
                    <a:pt x="14212" y="20064"/>
                    <a:pt x="15408" y="22542"/>
                    <a:pt x="17853" y="22542"/>
                  </a:cubicBezTo>
                  <a:cubicBezTo>
                    <a:pt x="17969" y="22542"/>
                    <a:pt x="18087" y="22536"/>
                    <a:pt x="18209" y="22525"/>
                  </a:cubicBezTo>
                  <a:cubicBezTo>
                    <a:pt x="19004" y="22447"/>
                    <a:pt x="19748" y="22165"/>
                    <a:pt x="20413" y="22165"/>
                  </a:cubicBezTo>
                  <a:cubicBezTo>
                    <a:pt x="21091" y="22165"/>
                    <a:pt x="21686" y="22459"/>
                    <a:pt x="22167" y="23564"/>
                  </a:cubicBezTo>
                  <a:cubicBezTo>
                    <a:pt x="22892" y="25221"/>
                    <a:pt x="26267" y="26084"/>
                    <a:pt x="26607" y="27213"/>
                  </a:cubicBezTo>
                  <a:cubicBezTo>
                    <a:pt x="26629" y="27288"/>
                    <a:pt x="26688" y="27321"/>
                    <a:pt x="26748" y="27321"/>
                  </a:cubicBezTo>
                  <a:cubicBezTo>
                    <a:pt x="26838" y="27321"/>
                    <a:pt x="26930" y="27247"/>
                    <a:pt x="26899" y="27132"/>
                  </a:cubicBezTo>
                  <a:cubicBezTo>
                    <a:pt x="26573" y="25960"/>
                    <a:pt x="26396" y="25516"/>
                    <a:pt x="25123" y="25414"/>
                  </a:cubicBezTo>
                  <a:cubicBezTo>
                    <a:pt x="23098" y="25247"/>
                    <a:pt x="22452" y="21302"/>
                    <a:pt x="20729" y="21302"/>
                  </a:cubicBezTo>
                  <a:cubicBezTo>
                    <a:pt x="20666" y="21302"/>
                    <a:pt x="20602" y="21307"/>
                    <a:pt x="20536" y="21318"/>
                  </a:cubicBezTo>
                  <a:cubicBezTo>
                    <a:pt x="19880" y="21426"/>
                    <a:pt x="19307" y="21475"/>
                    <a:pt x="18785" y="21475"/>
                  </a:cubicBezTo>
                  <a:cubicBezTo>
                    <a:pt x="16999" y="21475"/>
                    <a:pt x="15812" y="20901"/>
                    <a:pt x="13954" y="20166"/>
                  </a:cubicBezTo>
                  <a:cubicBezTo>
                    <a:pt x="13313" y="19908"/>
                    <a:pt x="12628" y="19776"/>
                    <a:pt x="11938" y="19776"/>
                  </a:cubicBezTo>
                  <a:cubicBezTo>
                    <a:pt x="11916" y="19776"/>
                    <a:pt x="11894" y="19776"/>
                    <a:pt x="11872" y="19776"/>
                  </a:cubicBezTo>
                  <a:cubicBezTo>
                    <a:pt x="13749" y="16996"/>
                    <a:pt x="15154" y="13820"/>
                    <a:pt x="16872" y="10942"/>
                  </a:cubicBezTo>
                  <a:cubicBezTo>
                    <a:pt x="18801" y="7700"/>
                    <a:pt x="20651" y="4469"/>
                    <a:pt x="21965" y="938"/>
                  </a:cubicBezTo>
                  <a:cubicBezTo>
                    <a:pt x="23351" y="1296"/>
                    <a:pt x="24480" y="2047"/>
                    <a:pt x="25132" y="3349"/>
                  </a:cubicBezTo>
                  <a:cubicBezTo>
                    <a:pt x="25149" y="3383"/>
                    <a:pt x="25176" y="3397"/>
                    <a:pt x="25203" y="3397"/>
                  </a:cubicBezTo>
                  <a:cubicBezTo>
                    <a:pt x="25264" y="3397"/>
                    <a:pt x="25328" y="3327"/>
                    <a:pt x="25297" y="3251"/>
                  </a:cubicBezTo>
                  <a:cubicBezTo>
                    <a:pt x="24661" y="1761"/>
                    <a:pt x="23527" y="915"/>
                    <a:pt x="22121" y="520"/>
                  </a:cubicBezTo>
                  <a:cubicBezTo>
                    <a:pt x="22155" y="419"/>
                    <a:pt x="22199" y="318"/>
                    <a:pt x="22233" y="211"/>
                  </a:cubicBezTo>
                  <a:cubicBezTo>
                    <a:pt x="22279" y="85"/>
                    <a:pt x="22174" y="0"/>
                    <a:pt x="2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4" name="Google Shape;7837;p68">
              <a:extLst>
                <a:ext uri="{FF2B5EF4-FFF2-40B4-BE49-F238E27FC236}">
                  <a16:creationId xmlns:a16="http://schemas.microsoft.com/office/drawing/2014/main" id="{D280F8A7-8B2B-C42D-E9A5-3CCFDEC69C56}"/>
                </a:ext>
              </a:extLst>
            </p:cNvPr>
            <p:cNvSpPr/>
            <p:nvPr/>
          </p:nvSpPr>
          <p:spPr>
            <a:xfrm>
              <a:off x="6158125" y="4021950"/>
              <a:ext cx="552250" cy="774725"/>
            </a:xfrm>
            <a:custGeom>
              <a:avLst/>
              <a:gdLst/>
              <a:ahLst/>
              <a:cxnLst/>
              <a:rect l="l" t="t" r="r" b="b"/>
              <a:pathLst>
                <a:path w="22090" h="30989" extrusionOk="0">
                  <a:moveTo>
                    <a:pt x="15989" y="6166"/>
                  </a:moveTo>
                  <a:cubicBezTo>
                    <a:pt x="16269" y="6541"/>
                    <a:pt x="16558" y="6913"/>
                    <a:pt x="16855" y="7280"/>
                  </a:cubicBezTo>
                  <a:cubicBezTo>
                    <a:pt x="16849" y="7283"/>
                    <a:pt x="16844" y="7280"/>
                    <a:pt x="16838" y="7286"/>
                  </a:cubicBezTo>
                  <a:cubicBezTo>
                    <a:pt x="16162" y="8045"/>
                    <a:pt x="15547" y="8845"/>
                    <a:pt x="14956" y="9659"/>
                  </a:cubicBezTo>
                  <a:lnTo>
                    <a:pt x="14956" y="9656"/>
                  </a:lnTo>
                  <a:cubicBezTo>
                    <a:pt x="15412" y="8495"/>
                    <a:pt x="15773" y="7326"/>
                    <a:pt x="15989" y="6166"/>
                  </a:cubicBezTo>
                  <a:close/>
                  <a:moveTo>
                    <a:pt x="12229" y="1494"/>
                  </a:moveTo>
                  <a:cubicBezTo>
                    <a:pt x="12401" y="1494"/>
                    <a:pt x="10586" y="5644"/>
                    <a:pt x="10598" y="5644"/>
                  </a:cubicBezTo>
                  <a:cubicBezTo>
                    <a:pt x="10598" y="5644"/>
                    <a:pt x="10601" y="5640"/>
                    <a:pt x="10605" y="5631"/>
                  </a:cubicBezTo>
                  <a:lnTo>
                    <a:pt x="10605" y="5631"/>
                  </a:lnTo>
                  <a:cubicBezTo>
                    <a:pt x="9737" y="7439"/>
                    <a:pt x="8644" y="9155"/>
                    <a:pt x="7605" y="10869"/>
                  </a:cubicBezTo>
                  <a:cubicBezTo>
                    <a:pt x="7195" y="11544"/>
                    <a:pt x="6794" y="12217"/>
                    <a:pt x="6401" y="12889"/>
                  </a:cubicBezTo>
                  <a:cubicBezTo>
                    <a:pt x="8252" y="9607"/>
                    <a:pt x="9753" y="6033"/>
                    <a:pt x="11416" y="2874"/>
                  </a:cubicBezTo>
                  <a:cubicBezTo>
                    <a:pt x="11941" y="1877"/>
                    <a:pt x="12177" y="1494"/>
                    <a:pt x="12229" y="1494"/>
                  </a:cubicBezTo>
                  <a:close/>
                  <a:moveTo>
                    <a:pt x="10980" y="1051"/>
                  </a:moveTo>
                  <a:cubicBezTo>
                    <a:pt x="11092" y="1051"/>
                    <a:pt x="8823" y="4849"/>
                    <a:pt x="8414" y="5646"/>
                  </a:cubicBezTo>
                  <a:cubicBezTo>
                    <a:pt x="6950" y="8493"/>
                    <a:pt x="5674" y="11385"/>
                    <a:pt x="4011" y="14036"/>
                  </a:cubicBezTo>
                  <a:cubicBezTo>
                    <a:pt x="4857" y="12292"/>
                    <a:pt x="5685" y="10545"/>
                    <a:pt x="6485" y="8767"/>
                  </a:cubicBezTo>
                  <a:cubicBezTo>
                    <a:pt x="7409" y="6717"/>
                    <a:pt x="8492" y="4742"/>
                    <a:pt x="9724" y="2860"/>
                  </a:cubicBezTo>
                  <a:cubicBezTo>
                    <a:pt x="10587" y="1547"/>
                    <a:pt x="10939" y="1051"/>
                    <a:pt x="10980" y="1051"/>
                  </a:cubicBezTo>
                  <a:close/>
                  <a:moveTo>
                    <a:pt x="19378" y="10386"/>
                  </a:moveTo>
                  <a:cubicBezTo>
                    <a:pt x="19549" y="10606"/>
                    <a:pt x="19719" y="10825"/>
                    <a:pt x="19884" y="11048"/>
                  </a:cubicBezTo>
                  <a:cubicBezTo>
                    <a:pt x="18937" y="12361"/>
                    <a:pt x="18022" y="13805"/>
                    <a:pt x="17167" y="15271"/>
                  </a:cubicBezTo>
                  <a:cubicBezTo>
                    <a:pt x="17987" y="13686"/>
                    <a:pt x="18758" y="12078"/>
                    <a:pt x="19378" y="10386"/>
                  </a:cubicBezTo>
                  <a:close/>
                  <a:moveTo>
                    <a:pt x="15325" y="5219"/>
                  </a:moveTo>
                  <a:cubicBezTo>
                    <a:pt x="15469" y="5432"/>
                    <a:pt x="15608" y="5652"/>
                    <a:pt x="15761" y="5860"/>
                  </a:cubicBezTo>
                  <a:cubicBezTo>
                    <a:pt x="15744" y="5874"/>
                    <a:pt x="15723" y="5880"/>
                    <a:pt x="15709" y="5903"/>
                  </a:cubicBezTo>
                  <a:cubicBezTo>
                    <a:pt x="14315" y="8207"/>
                    <a:pt x="13041" y="10568"/>
                    <a:pt x="11762" y="12936"/>
                  </a:cubicBezTo>
                  <a:cubicBezTo>
                    <a:pt x="10821" y="14682"/>
                    <a:pt x="8728" y="17041"/>
                    <a:pt x="8070" y="18427"/>
                  </a:cubicBezTo>
                  <a:cubicBezTo>
                    <a:pt x="10238" y="13857"/>
                    <a:pt x="13503" y="9979"/>
                    <a:pt x="15325" y="5219"/>
                  </a:cubicBezTo>
                  <a:close/>
                  <a:moveTo>
                    <a:pt x="21610" y="16456"/>
                  </a:moveTo>
                  <a:cubicBezTo>
                    <a:pt x="21523" y="17572"/>
                    <a:pt x="21127" y="18653"/>
                    <a:pt x="20331" y="19590"/>
                  </a:cubicBezTo>
                  <a:cubicBezTo>
                    <a:pt x="20851" y="18592"/>
                    <a:pt x="21289" y="17564"/>
                    <a:pt x="21610" y="16456"/>
                  </a:cubicBezTo>
                  <a:close/>
                  <a:moveTo>
                    <a:pt x="14419" y="3703"/>
                  </a:moveTo>
                  <a:cubicBezTo>
                    <a:pt x="14638" y="4125"/>
                    <a:pt x="14875" y="4532"/>
                    <a:pt x="15129" y="4930"/>
                  </a:cubicBezTo>
                  <a:cubicBezTo>
                    <a:pt x="15114" y="4942"/>
                    <a:pt x="15094" y="4944"/>
                    <a:pt x="15083" y="4962"/>
                  </a:cubicBezTo>
                  <a:cubicBezTo>
                    <a:pt x="11806" y="9624"/>
                    <a:pt x="9632" y="14922"/>
                    <a:pt x="6422" y="19625"/>
                  </a:cubicBezTo>
                  <a:cubicBezTo>
                    <a:pt x="7646" y="17832"/>
                    <a:pt x="8642" y="14477"/>
                    <a:pt x="9851" y="12312"/>
                  </a:cubicBezTo>
                  <a:cubicBezTo>
                    <a:pt x="11439" y="9468"/>
                    <a:pt x="13062" y="6671"/>
                    <a:pt x="14419" y="3706"/>
                  </a:cubicBezTo>
                  <a:lnTo>
                    <a:pt x="14419" y="3703"/>
                  </a:lnTo>
                  <a:close/>
                  <a:moveTo>
                    <a:pt x="20143" y="11423"/>
                  </a:moveTo>
                  <a:cubicBezTo>
                    <a:pt x="20914" y="12578"/>
                    <a:pt x="21454" y="13932"/>
                    <a:pt x="21593" y="15294"/>
                  </a:cubicBezTo>
                  <a:cubicBezTo>
                    <a:pt x="21564" y="15303"/>
                    <a:pt x="21541" y="15323"/>
                    <a:pt x="21521" y="15346"/>
                  </a:cubicBezTo>
                  <a:cubicBezTo>
                    <a:pt x="21056" y="16016"/>
                    <a:pt x="20620" y="16703"/>
                    <a:pt x="20198" y="17396"/>
                  </a:cubicBezTo>
                  <a:cubicBezTo>
                    <a:pt x="20458" y="16611"/>
                    <a:pt x="20704" y="15817"/>
                    <a:pt x="20903" y="15011"/>
                  </a:cubicBezTo>
                  <a:cubicBezTo>
                    <a:pt x="20934" y="14899"/>
                    <a:pt x="20828" y="14783"/>
                    <a:pt x="20725" y="14783"/>
                  </a:cubicBezTo>
                  <a:cubicBezTo>
                    <a:pt x="20685" y="14783"/>
                    <a:pt x="20645" y="14800"/>
                    <a:pt x="20614" y="14841"/>
                  </a:cubicBezTo>
                  <a:lnTo>
                    <a:pt x="20611" y="14841"/>
                  </a:lnTo>
                  <a:cubicBezTo>
                    <a:pt x="20418" y="15089"/>
                    <a:pt x="20227" y="15341"/>
                    <a:pt x="20037" y="15589"/>
                  </a:cubicBezTo>
                  <a:cubicBezTo>
                    <a:pt x="20377" y="14887"/>
                    <a:pt x="20721" y="14189"/>
                    <a:pt x="21038" y="13476"/>
                  </a:cubicBezTo>
                  <a:cubicBezTo>
                    <a:pt x="21096" y="13342"/>
                    <a:pt x="20989" y="13221"/>
                    <a:pt x="20881" y="13221"/>
                  </a:cubicBezTo>
                  <a:cubicBezTo>
                    <a:pt x="20833" y="13221"/>
                    <a:pt x="20784" y="13246"/>
                    <a:pt x="20750" y="13305"/>
                  </a:cubicBezTo>
                  <a:cubicBezTo>
                    <a:pt x="19312" y="15750"/>
                    <a:pt x="17635" y="18034"/>
                    <a:pt x="16116" y="20407"/>
                  </a:cubicBezTo>
                  <a:cubicBezTo>
                    <a:pt x="17583" y="17468"/>
                    <a:pt x="19075" y="14549"/>
                    <a:pt x="20143" y="11423"/>
                  </a:cubicBezTo>
                  <a:close/>
                  <a:moveTo>
                    <a:pt x="17077" y="7557"/>
                  </a:moveTo>
                  <a:cubicBezTo>
                    <a:pt x="17756" y="8389"/>
                    <a:pt x="18457" y="9209"/>
                    <a:pt x="19133" y="10063"/>
                  </a:cubicBezTo>
                  <a:cubicBezTo>
                    <a:pt x="16942" y="13802"/>
                    <a:pt x="14932" y="17639"/>
                    <a:pt x="12707" y="21351"/>
                  </a:cubicBezTo>
                  <a:cubicBezTo>
                    <a:pt x="14785" y="17754"/>
                    <a:pt x="16561" y="13819"/>
                    <a:pt x="18518" y="10167"/>
                  </a:cubicBezTo>
                  <a:cubicBezTo>
                    <a:pt x="18590" y="10034"/>
                    <a:pt x="18481" y="9918"/>
                    <a:pt x="18367" y="9918"/>
                  </a:cubicBezTo>
                  <a:cubicBezTo>
                    <a:pt x="18316" y="9918"/>
                    <a:pt x="18264" y="9941"/>
                    <a:pt x="18227" y="9997"/>
                  </a:cubicBezTo>
                  <a:cubicBezTo>
                    <a:pt x="16662" y="12301"/>
                    <a:pt x="15172" y="14651"/>
                    <a:pt x="13685" y="17006"/>
                  </a:cubicBezTo>
                  <a:cubicBezTo>
                    <a:pt x="13390" y="17477"/>
                    <a:pt x="11134" y="21307"/>
                    <a:pt x="11066" y="21307"/>
                  </a:cubicBezTo>
                  <a:cubicBezTo>
                    <a:pt x="11047" y="21307"/>
                    <a:pt x="11201" y="21005"/>
                    <a:pt x="11618" y="20243"/>
                  </a:cubicBezTo>
                  <a:cubicBezTo>
                    <a:pt x="13700" y="16449"/>
                    <a:pt x="16439" y="13213"/>
                    <a:pt x="17747" y="9024"/>
                  </a:cubicBezTo>
                  <a:cubicBezTo>
                    <a:pt x="17787" y="8898"/>
                    <a:pt x="17691" y="8821"/>
                    <a:pt x="17590" y="8821"/>
                  </a:cubicBezTo>
                  <a:cubicBezTo>
                    <a:pt x="17535" y="8821"/>
                    <a:pt x="17479" y="8844"/>
                    <a:pt x="17441" y="8894"/>
                  </a:cubicBezTo>
                  <a:cubicBezTo>
                    <a:pt x="16601" y="10028"/>
                    <a:pt x="15784" y="11175"/>
                    <a:pt x="14987" y="12332"/>
                  </a:cubicBezTo>
                  <a:lnTo>
                    <a:pt x="14987" y="12332"/>
                  </a:lnTo>
                  <a:cubicBezTo>
                    <a:pt x="15787" y="10793"/>
                    <a:pt x="16512" y="9217"/>
                    <a:pt x="17077" y="7557"/>
                  </a:cubicBezTo>
                  <a:close/>
                  <a:moveTo>
                    <a:pt x="21052" y="16721"/>
                  </a:moveTo>
                  <a:cubicBezTo>
                    <a:pt x="21243" y="16721"/>
                    <a:pt x="20090" y="19347"/>
                    <a:pt x="19612" y="20211"/>
                  </a:cubicBezTo>
                  <a:cubicBezTo>
                    <a:pt x="18865" y="21568"/>
                    <a:pt x="18013" y="22829"/>
                    <a:pt x="17190" y="24103"/>
                  </a:cubicBezTo>
                  <a:cubicBezTo>
                    <a:pt x="18091" y="22518"/>
                    <a:pt x="18882" y="20872"/>
                    <a:pt x="19552" y="19177"/>
                  </a:cubicBezTo>
                  <a:cubicBezTo>
                    <a:pt x="19734" y="18845"/>
                    <a:pt x="19907" y="18510"/>
                    <a:pt x="20094" y="18181"/>
                  </a:cubicBezTo>
                  <a:cubicBezTo>
                    <a:pt x="20698" y="17121"/>
                    <a:pt x="20977" y="16721"/>
                    <a:pt x="21052" y="16721"/>
                  </a:cubicBezTo>
                  <a:close/>
                  <a:moveTo>
                    <a:pt x="16702" y="25358"/>
                  </a:moveTo>
                  <a:lnTo>
                    <a:pt x="16702" y="25358"/>
                  </a:lnTo>
                  <a:cubicBezTo>
                    <a:pt x="16653" y="25604"/>
                    <a:pt x="16621" y="25852"/>
                    <a:pt x="16613" y="26100"/>
                  </a:cubicBezTo>
                  <a:cubicBezTo>
                    <a:pt x="16587" y="26796"/>
                    <a:pt x="16624" y="27475"/>
                    <a:pt x="16610" y="28153"/>
                  </a:cubicBezTo>
                  <a:cubicBezTo>
                    <a:pt x="16361" y="28597"/>
                    <a:pt x="16251" y="28779"/>
                    <a:pt x="16213" y="28779"/>
                  </a:cubicBezTo>
                  <a:cubicBezTo>
                    <a:pt x="16144" y="28779"/>
                    <a:pt x="16328" y="28151"/>
                    <a:pt x="16353" y="27408"/>
                  </a:cubicBezTo>
                  <a:cubicBezTo>
                    <a:pt x="16356" y="27292"/>
                    <a:pt x="16266" y="27229"/>
                    <a:pt x="16173" y="27229"/>
                  </a:cubicBezTo>
                  <a:cubicBezTo>
                    <a:pt x="16111" y="27229"/>
                    <a:pt x="16047" y="27257"/>
                    <a:pt x="16009" y="27316"/>
                  </a:cubicBezTo>
                  <a:cubicBezTo>
                    <a:pt x="15485" y="28108"/>
                    <a:pt x="15254" y="28401"/>
                    <a:pt x="15200" y="28401"/>
                  </a:cubicBezTo>
                  <a:cubicBezTo>
                    <a:pt x="15058" y="28401"/>
                    <a:pt x="16122" y="26395"/>
                    <a:pt x="16281" y="26095"/>
                  </a:cubicBezTo>
                  <a:cubicBezTo>
                    <a:pt x="16413" y="25846"/>
                    <a:pt x="16558" y="25601"/>
                    <a:pt x="16702" y="25358"/>
                  </a:cubicBezTo>
                  <a:close/>
                  <a:moveTo>
                    <a:pt x="15911" y="26207"/>
                  </a:moveTo>
                  <a:cubicBezTo>
                    <a:pt x="15348" y="27212"/>
                    <a:pt x="14852" y="28257"/>
                    <a:pt x="14479" y="29392"/>
                  </a:cubicBezTo>
                  <a:cubicBezTo>
                    <a:pt x="14320" y="29244"/>
                    <a:pt x="14170" y="29088"/>
                    <a:pt x="14032" y="28921"/>
                  </a:cubicBezTo>
                  <a:lnTo>
                    <a:pt x="14032" y="28918"/>
                  </a:lnTo>
                  <a:cubicBezTo>
                    <a:pt x="14687" y="28038"/>
                    <a:pt x="15316" y="27134"/>
                    <a:pt x="15911" y="26207"/>
                  </a:cubicBezTo>
                  <a:close/>
                  <a:moveTo>
                    <a:pt x="15552" y="28593"/>
                  </a:moveTo>
                  <a:cubicBezTo>
                    <a:pt x="15706" y="28593"/>
                    <a:pt x="15748" y="28968"/>
                    <a:pt x="15674" y="29721"/>
                  </a:cubicBezTo>
                  <a:cubicBezTo>
                    <a:pt x="15643" y="29855"/>
                    <a:pt x="15743" y="29945"/>
                    <a:pt x="15850" y="29945"/>
                  </a:cubicBezTo>
                  <a:cubicBezTo>
                    <a:pt x="15899" y="29945"/>
                    <a:pt x="15950" y="29925"/>
                    <a:pt x="15989" y="29882"/>
                  </a:cubicBezTo>
                  <a:lnTo>
                    <a:pt x="15989" y="29882"/>
                  </a:lnTo>
                  <a:lnTo>
                    <a:pt x="15931" y="30154"/>
                  </a:lnTo>
                  <a:cubicBezTo>
                    <a:pt x="15917" y="30217"/>
                    <a:pt x="15937" y="30281"/>
                    <a:pt x="15983" y="30324"/>
                  </a:cubicBezTo>
                  <a:cubicBezTo>
                    <a:pt x="15951" y="30333"/>
                    <a:pt x="15917" y="30338"/>
                    <a:pt x="15882" y="30338"/>
                  </a:cubicBezTo>
                  <a:cubicBezTo>
                    <a:pt x="15588" y="30338"/>
                    <a:pt x="15218" y="30024"/>
                    <a:pt x="14779" y="29660"/>
                  </a:cubicBezTo>
                  <a:lnTo>
                    <a:pt x="14779" y="29657"/>
                  </a:lnTo>
                  <a:cubicBezTo>
                    <a:pt x="15144" y="28948"/>
                    <a:pt x="15402" y="28593"/>
                    <a:pt x="15552" y="28593"/>
                  </a:cubicBezTo>
                  <a:close/>
                  <a:moveTo>
                    <a:pt x="11906" y="0"/>
                  </a:moveTo>
                  <a:cubicBezTo>
                    <a:pt x="11868" y="0"/>
                    <a:pt x="11829" y="13"/>
                    <a:pt x="11797" y="42"/>
                  </a:cubicBezTo>
                  <a:cubicBezTo>
                    <a:pt x="9228" y="2407"/>
                    <a:pt x="7680" y="5484"/>
                    <a:pt x="6214" y="8611"/>
                  </a:cubicBezTo>
                  <a:cubicBezTo>
                    <a:pt x="5082" y="11022"/>
                    <a:pt x="3774" y="13455"/>
                    <a:pt x="2706" y="15944"/>
                  </a:cubicBezTo>
                  <a:cubicBezTo>
                    <a:pt x="1918" y="16998"/>
                    <a:pt x="1029" y="17973"/>
                    <a:pt x="53" y="18857"/>
                  </a:cubicBezTo>
                  <a:cubicBezTo>
                    <a:pt x="1" y="18902"/>
                    <a:pt x="50" y="18970"/>
                    <a:pt x="105" y="18970"/>
                  </a:cubicBezTo>
                  <a:cubicBezTo>
                    <a:pt x="120" y="18970"/>
                    <a:pt x="136" y="18965"/>
                    <a:pt x="151" y="18952"/>
                  </a:cubicBezTo>
                  <a:cubicBezTo>
                    <a:pt x="971" y="18239"/>
                    <a:pt x="1730" y="17460"/>
                    <a:pt x="2426" y="16622"/>
                  </a:cubicBezTo>
                  <a:lnTo>
                    <a:pt x="2426" y="16622"/>
                  </a:lnTo>
                  <a:cubicBezTo>
                    <a:pt x="2100" y="17416"/>
                    <a:pt x="1799" y="18219"/>
                    <a:pt x="1548" y="19027"/>
                  </a:cubicBezTo>
                  <a:cubicBezTo>
                    <a:pt x="1517" y="19123"/>
                    <a:pt x="1599" y="19197"/>
                    <a:pt x="1684" y="19197"/>
                  </a:cubicBezTo>
                  <a:cubicBezTo>
                    <a:pt x="1716" y="19197"/>
                    <a:pt x="1750" y="19186"/>
                    <a:pt x="1776" y="19160"/>
                  </a:cubicBezTo>
                  <a:cubicBezTo>
                    <a:pt x="3433" y="17564"/>
                    <a:pt x="4802" y="15641"/>
                    <a:pt x="6012" y="13582"/>
                  </a:cubicBezTo>
                  <a:lnTo>
                    <a:pt x="6012" y="13582"/>
                  </a:lnTo>
                  <a:cubicBezTo>
                    <a:pt x="4782" y="15736"/>
                    <a:pt x="3653" y="17927"/>
                    <a:pt x="2784" y="20280"/>
                  </a:cubicBezTo>
                  <a:cubicBezTo>
                    <a:pt x="2742" y="20396"/>
                    <a:pt x="2841" y="20475"/>
                    <a:pt x="2940" y="20475"/>
                  </a:cubicBezTo>
                  <a:cubicBezTo>
                    <a:pt x="2992" y="20475"/>
                    <a:pt x="3044" y="20454"/>
                    <a:pt x="3075" y="20404"/>
                  </a:cubicBezTo>
                  <a:cubicBezTo>
                    <a:pt x="6471" y="15136"/>
                    <a:pt x="9687" y="9766"/>
                    <a:pt x="12678" y="4254"/>
                  </a:cubicBezTo>
                  <a:lnTo>
                    <a:pt x="12678" y="4254"/>
                  </a:lnTo>
                  <a:cubicBezTo>
                    <a:pt x="10045" y="9110"/>
                    <a:pt x="6621" y="15072"/>
                    <a:pt x="4216" y="20557"/>
                  </a:cubicBezTo>
                  <a:cubicBezTo>
                    <a:pt x="4160" y="20684"/>
                    <a:pt x="4262" y="20799"/>
                    <a:pt x="4366" y="20799"/>
                  </a:cubicBezTo>
                  <a:cubicBezTo>
                    <a:pt x="4414" y="20799"/>
                    <a:pt x="4462" y="20776"/>
                    <a:pt x="4496" y="20719"/>
                  </a:cubicBezTo>
                  <a:cubicBezTo>
                    <a:pt x="6055" y="18147"/>
                    <a:pt x="7703" y="15531"/>
                    <a:pt x="9268" y="12881"/>
                  </a:cubicBezTo>
                  <a:lnTo>
                    <a:pt x="9268" y="12881"/>
                  </a:lnTo>
                  <a:cubicBezTo>
                    <a:pt x="7828" y="15465"/>
                    <a:pt x="6448" y="18077"/>
                    <a:pt x="5460" y="20910"/>
                  </a:cubicBezTo>
                  <a:cubicBezTo>
                    <a:pt x="5417" y="21032"/>
                    <a:pt x="5510" y="21104"/>
                    <a:pt x="5609" y="21104"/>
                  </a:cubicBezTo>
                  <a:cubicBezTo>
                    <a:pt x="5663" y="21104"/>
                    <a:pt x="5720" y="21082"/>
                    <a:pt x="5758" y="21034"/>
                  </a:cubicBezTo>
                  <a:cubicBezTo>
                    <a:pt x="6615" y="19905"/>
                    <a:pt x="7397" y="18730"/>
                    <a:pt x="8134" y="17532"/>
                  </a:cubicBezTo>
                  <a:lnTo>
                    <a:pt x="8134" y="17532"/>
                  </a:lnTo>
                  <a:cubicBezTo>
                    <a:pt x="7562" y="18713"/>
                    <a:pt x="7028" y="19896"/>
                    <a:pt x="6560" y="21068"/>
                  </a:cubicBezTo>
                  <a:cubicBezTo>
                    <a:pt x="6516" y="21177"/>
                    <a:pt x="6627" y="21279"/>
                    <a:pt x="6730" y="21279"/>
                  </a:cubicBezTo>
                  <a:cubicBezTo>
                    <a:pt x="6770" y="21279"/>
                    <a:pt x="6809" y="21263"/>
                    <a:pt x="6837" y="21227"/>
                  </a:cubicBezTo>
                  <a:cubicBezTo>
                    <a:pt x="8838" y="18675"/>
                    <a:pt x="10489" y="15950"/>
                    <a:pt x="12051" y="13109"/>
                  </a:cubicBezTo>
                  <a:cubicBezTo>
                    <a:pt x="12828" y="11697"/>
                    <a:pt x="13584" y="10274"/>
                    <a:pt x="14361" y="8865"/>
                  </a:cubicBezTo>
                  <a:cubicBezTo>
                    <a:pt x="14969" y="7759"/>
                    <a:pt x="15248" y="7342"/>
                    <a:pt x="15319" y="7342"/>
                  </a:cubicBezTo>
                  <a:cubicBezTo>
                    <a:pt x="15504" y="7342"/>
                    <a:pt x="14303" y="10133"/>
                    <a:pt x="13818" y="11045"/>
                  </a:cubicBezTo>
                  <a:cubicBezTo>
                    <a:pt x="13463" y="11714"/>
                    <a:pt x="13096" y="12378"/>
                    <a:pt x="12727" y="13040"/>
                  </a:cubicBezTo>
                  <a:cubicBezTo>
                    <a:pt x="11122" y="15701"/>
                    <a:pt x="9704" y="18487"/>
                    <a:pt x="8148" y="21184"/>
                  </a:cubicBezTo>
                  <a:cubicBezTo>
                    <a:pt x="8072" y="21316"/>
                    <a:pt x="8187" y="21436"/>
                    <a:pt x="8301" y="21436"/>
                  </a:cubicBezTo>
                  <a:cubicBezTo>
                    <a:pt x="8352" y="21436"/>
                    <a:pt x="8403" y="21412"/>
                    <a:pt x="8437" y="21354"/>
                  </a:cubicBezTo>
                  <a:cubicBezTo>
                    <a:pt x="10287" y="18193"/>
                    <a:pt x="12727" y="14656"/>
                    <a:pt x="14375" y="11030"/>
                  </a:cubicBezTo>
                  <a:cubicBezTo>
                    <a:pt x="15112" y="9964"/>
                    <a:pt x="16126" y="8556"/>
                    <a:pt x="16320" y="8556"/>
                  </a:cubicBezTo>
                  <a:cubicBezTo>
                    <a:pt x="16366" y="8556"/>
                    <a:pt x="16365" y="8636"/>
                    <a:pt x="16304" y="8819"/>
                  </a:cubicBezTo>
                  <a:cubicBezTo>
                    <a:pt x="15475" y="11290"/>
                    <a:pt x="13980" y="13608"/>
                    <a:pt x="12660" y="15840"/>
                  </a:cubicBezTo>
                  <a:cubicBezTo>
                    <a:pt x="12432" y="16221"/>
                    <a:pt x="12219" y="16605"/>
                    <a:pt x="11993" y="16986"/>
                  </a:cubicBezTo>
                  <a:cubicBezTo>
                    <a:pt x="11607" y="17633"/>
                    <a:pt x="11228" y="18285"/>
                    <a:pt x="10859" y="18944"/>
                  </a:cubicBezTo>
                  <a:cubicBezTo>
                    <a:pt x="10663" y="19287"/>
                    <a:pt x="10458" y="19625"/>
                    <a:pt x="10264" y="19971"/>
                  </a:cubicBezTo>
                  <a:cubicBezTo>
                    <a:pt x="10339" y="19838"/>
                    <a:pt x="10452" y="19659"/>
                    <a:pt x="10579" y="19466"/>
                  </a:cubicBezTo>
                  <a:lnTo>
                    <a:pt x="10579" y="19466"/>
                  </a:lnTo>
                  <a:cubicBezTo>
                    <a:pt x="10238" y="20090"/>
                    <a:pt x="9886" y="20705"/>
                    <a:pt x="9565" y="21343"/>
                  </a:cubicBezTo>
                  <a:cubicBezTo>
                    <a:pt x="9498" y="21476"/>
                    <a:pt x="9614" y="21599"/>
                    <a:pt x="9725" y="21599"/>
                  </a:cubicBezTo>
                  <a:cubicBezTo>
                    <a:pt x="9776" y="21599"/>
                    <a:pt x="9826" y="21574"/>
                    <a:pt x="9857" y="21513"/>
                  </a:cubicBezTo>
                  <a:cubicBezTo>
                    <a:pt x="10873" y="19521"/>
                    <a:pt x="12022" y="17607"/>
                    <a:pt x="13140" y="15678"/>
                  </a:cubicBezTo>
                  <a:cubicBezTo>
                    <a:pt x="13988" y="14310"/>
                    <a:pt x="14909" y="12993"/>
                    <a:pt x="15830" y="11674"/>
                  </a:cubicBezTo>
                  <a:cubicBezTo>
                    <a:pt x="16516" y="10689"/>
                    <a:pt x="16835" y="10314"/>
                    <a:pt x="16922" y="10314"/>
                  </a:cubicBezTo>
                  <a:cubicBezTo>
                    <a:pt x="17161" y="10314"/>
                    <a:pt x="15654" y="13144"/>
                    <a:pt x="15178" y="13984"/>
                  </a:cubicBezTo>
                  <a:cubicBezTo>
                    <a:pt x="13518" y="16908"/>
                    <a:pt x="11488" y="19553"/>
                    <a:pt x="10039" y="22604"/>
                  </a:cubicBezTo>
                  <a:cubicBezTo>
                    <a:pt x="9971" y="22734"/>
                    <a:pt x="10079" y="22850"/>
                    <a:pt x="10190" y="22850"/>
                  </a:cubicBezTo>
                  <a:cubicBezTo>
                    <a:pt x="10240" y="22850"/>
                    <a:pt x="10291" y="22827"/>
                    <a:pt x="10328" y="22772"/>
                  </a:cubicBezTo>
                  <a:cubicBezTo>
                    <a:pt x="12824" y="19094"/>
                    <a:pt x="15126" y="15291"/>
                    <a:pt x="17567" y="11579"/>
                  </a:cubicBezTo>
                  <a:lnTo>
                    <a:pt x="17567" y="11579"/>
                  </a:lnTo>
                  <a:cubicBezTo>
                    <a:pt x="15017" y="15458"/>
                    <a:pt x="12826" y="20014"/>
                    <a:pt x="10824" y="24336"/>
                  </a:cubicBezTo>
                  <a:cubicBezTo>
                    <a:pt x="10761" y="24471"/>
                    <a:pt x="10865" y="24589"/>
                    <a:pt x="10976" y="24589"/>
                  </a:cubicBezTo>
                  <a:cubicBezTo>
                    <a:pt x="11026" y="24589"/>
                    <a:pt x="11078" y="24564"/>
                    <a:pt x="11116" y="24507"/>
                  </a:cubicBezTo>
                  <a:cubicBezTo>
                    <a:pt x="13877" y="20366"/>
                    <a:pt x="16156" y="15959"/>
                    <a:pt x="18608" y="11633"/>
                  </a:cubicBezTo>
                  <a:lnTo>
                    <a:pt x="18608" y="11633"/>
                  </a:lnTo>
                  <a:cubicBezTo>
                    <a:pt x="16584" y="15205"/>
                    <a:pt x="14306" y="19782"/>
                    <a:pt x="12556" y="23863"/>
                  </a:cubicBezTo>
                  <a:cubicBezTo>
                    <a:pt x="12497" y="23999"/>
                    <a:pt x="12615" y="24123"/>
                    <a:pt x="12723" y="24123"/>
                  </a:cubicBezTo>
                  <a:cubicBezTo>
                    <a:pt x="12773" y="24123"/>
                    <a:pt x="12821" y="24097"/>
                    <a:pt x="12848" y="24033"/>
                  </a:cubicBezTo>
                  <a:cubicBezTo>
                    <a:pt x="14465" y="20364"/>
                    <a:pt x="16382" y="16885"/>
                    <a:pt x="18561" y="13522"/>
                  </a:cubicBezTo>
                  <a:cubicBezTo>
                    <a:pt x="19072" y="12733"/>
                    <a:pt x="19325" y="12419"/>
                    <a:pt x="19404" y="12419"/>
                  </a:cubicBezTo>
                  <a:cubicBezTo>
                    <a:pt x="19679" y="12419"/>
                    <a:pt x="17844" y="16232"/>
                    <a:pt x="17435" y="17076"/>
                  </a:cubicBezTo>
                  <a:cubicBezTo>
                    <a:pt x="16246" y="19535"/>
                    <a:pt x="14921" y="21920"/>
                    <a:pt x="13789" y="24409"/>
                  </a:cubicBezTo>
                  <a:cubicBezTo>
                    <a:pt x="14113" y="23698"/>
                    <a:pt x="14531" y="22968"/>
                    <a:pt x="15005" y="22232"/>
                  </a:cubicBezTo>
                  <a:lnTo>
                    <a:pt x="15005" y="22232"/>
                  </a:lnTo>
                  <a:cubicBezTo>
                    <a:pt x="14315" y="23421"/>
                    <a:pt x="13682" y="24648"/>
                    <a:pt x="13166" y="25947"/>
                  </a:cubicBezTo>
                  <a:cubicBezTo>
                    <a:pt x="13117" y="26073"/>
                    <a:pt x="13219" y="26154"/>
                    <a:pt x="13325" y="26154"/>
                  </a:cubicBezTo>
                  <a:cubicBezTo>
                    <a:pt x="13394" y="26154"/>
                    <a:pt x="13466" y="26120"/>
                    <a:pt x="13498" y="26040"/>
                  </a:cubicBezTo>
                  <a:cubicBezTo>
                    <a:pt x="14190" y="24339"/>
                    <a:pt x="14984" y="22688"/>
                    <a:pt x="15799" y="21048"/>
                  </a:cubicBezTo>
                  <a:cubicBezTo>
                    <a:pt x="17014" y="19316"/>
                    <a:pt x="18408" y="17581"/>
                    <a:pt x="19494" y="15981"/>
                  </a:cubicBezTo>
                  <a:cubicBezTo>
                    <a:pt x="20062" y="15146"/>
                    <a:pt x="20292" y="14830"/>
                    <a:pt x="20316" y="14830"/>
                  </a:cubicBezTo>
                  <a:lnTo>
                    <a:pt x="20316" y="14830"/>
                  </a:lnTo>
                  <a:cubicBezTo>
                    <a:pt x="20359" y="14830"/>
                    <a:pt x="19789" y="15772"/>
                    <a:pt x="19286" y="16611"/>
                  </a:cubicBezTo>
                  <a:cubicBezTo>
                    <a:pt x="17389" y="19247"/>
                    <a:pt x="15781" y="22053"/>
                    <a:pt x="14733" y="25159"/>
                  </a:cubicBezTo>
                  <a:cubicBezTo>
                    <a:pt x="14691" y="25285"/>
                    <a:pt x="14810" y="25385"/>
                    <a:pt x="14921" y="25385"/>
                  </a:cubicBezTo>
                  <a:cubicBezTo>
                    <a:pt x="14978" y="25385"/>
                    <a:pt x="15032" y="25359"/>
                    <a:pt x="15062" y="25298"/>
                  </a:cubicBezTo>
                  <a:cubicBezTo>
                    <a:pt x="16399" y="22596"/>
                    <a:pt x="17848" y="19960"/>
                    <a:pt x="19211" y="17275"/>
                  </a:cubicBezTo>
                  <a:cubicBezTo>
                    <a:pt x="19689" y="16565"/>
                    <a:pt x="19946" y="16277"/>
                    <a:pt x="20051" y="16277"/>
                  </a:cubicBezTo>
                  <a:cubicBezTo>
                    <a:pt x="20292" y="16277"/>
                    <a:pt x="19713" y="17816"/>
                    <a:pt x="19130" y="19226"/>
                  </a:cubicBezTo>
                  <a:cubicBezTo>
                    <a:pt x="17375" y="22347"/>
                    <a:pt x="15813" y="25578"/>
                    <a:pt x="13812" y="28560"/>
                  </a:cubicBezTo>
                  <a:cubicBezTo>
                    <a:pt x="13746" y="28199"/>
                    <a:pt x="13679" y="27835"/>
                    <a:pt x="13613" y="27475"/>
                  </a:cubicBezTo>
                  <a:cubicBezTo>
                    <a:pt x="13663" y="26901"/>
                    <a:pt x="13917" y="26615"/>
                    <a:pt x="14371" y="26615"/>
                  </a:cubicBezTo>
                  <a:cubicBezTo>
                    <a:pt x="14472" y="26615"/>
                    <a:pt x="14583" y="26629"/>
                    <a:pt x="14704" y="26658"/>
                  </a:cubicBezTo>
                  <a:cubicBezTo>
                    <a:pt x="14697" y="26686"/>
                    <a:pt x="14721" y="26705"/>
                    <a:pt x="14744" y="26705"/>
                  </a:cubicBezTo>
                  <a:cubicBezTo>
                    <a:pt x="14758" y="26705"/>
                    <a:pt x="14772" y="26697"/>
                    <a:pt x="14777" y="26678"/>
                  </a:cubicBezTo>
                  <a:cubicBezTo>
                    <a:pt x="14916" y="26096"/>
                    <a:pt x="14838" y="25879"/>
                    <a:pt x="14660" y="25879"/>
                  </a:cubicBezTo>
                  <a:cubicBezTo>
                    <a:pt x="14439" y="25879"/>
                    <a:pt x="14063" y="26218"/>
                    <a:pt x="13766" y="26611"/>
                  </a:cubicBezTo>
                  <a:cubicBezTo>
                    <a:pt x="13131" y="27457"/>
                    <a:pt x="13212" y="28196"/>
                    <a:pt x="13619" y="28855"/>
                  </a:cubicBezTo>
                  <a:cubicBezTo>
                    <a:pt x="13576" y="28918"/>
                    <a:pt x="13535" y="28987"/>
                    <a:pt x="13489" y="29054"/>
                  </a:cubicBezTo>
                  <a:cubicBezTo>
                    <a:pt x="13394" y="29189"/>
                    <a:pt x="13518" y="29313"/>
                    <a:pt x="13649" y="29313"/>
                  </a:cubicBezTo>
                  <a:cubicBezTo>
                    <a:pt x="13705" y="29313"/>
                    <a:pt x="13762" y="29290"/>
                    <a:pt x="13804" y="29236"/>
                  </a:cubicBezTo>
                  <a:cubicBezTo>
                    <a:pt x="13818" y="29215"/>
                    <a:pt x="13832" y="29192"/>
                    <a:pt x="13850" y="29172"/>
                  </a:cubicBezTo>
                  <a:cubicBezTo>
                    <a:pt x="14410" y="29865"/>
                    <a:pt x="15290" y="30457"/>
                    <a:pt x="15975" y="30965"/>
                  </a:cubicBezTo>
                  <a:cubicBezTo>
                    <a:pt x="15996" y="30981"/>
                    <a:pt x="16021" y="30989"/>
                    <a:pt x="16047" y="30989"/>
                  </a:cubicBezTo>
                  <a:cubicBezTo>
                    <a:pt x="16102" y="30989"/>
                    <a:pt x="16161" y="30955"/>
                    <a:pt x="16188" y="30910"/>
                  </a:cubicBezTo>
                  <a:cubicBezTo>
                    <a:pt x="16627" y="30154"/>
                    <a:pt x="16821" y="29383"/>
                    <a:pt x="16898" y="28569"/>
                  </a:cubicBezTo>
                  <a:cubicBezTo>
                    <a:pt x="16922" y="28462"/>
                    <a:pt x="16956" y="28358"/>
                    <a:pt x="16974" y="28248"/>
                  </a:cubicBezTo>
                  <a:cubicBezTo>
                    <a:pt x="16985" y="28193"/>
                    <a:pt x="16971" y="28139"/>
                    <a:pt x="16936" y="28095"/>
                  </a:cubicBezTo>
                  <a:cubicBezTo>
                    <a:pt x="16945" y="27864"/>
                    <a:pt x="16953" y="27631"/>
                    <a:pt x="16950" y="27388"/>
                  </a:cubicBezTo>
                  <a:cubicBezTo>
                    <a:pt x="16913" y="25396"/>
                    <a:pt x="16976" y="24025"/>
                    <a:pt x="19159" y="23303"/>
                  </a:cubicBezTo>
                  <a:cubicBezTo>
                    <a:pt x="19320" y="23250"/>
                    <a:pt x="19273" y="23016"/>
                    <a:pt x="19125" y="23016"/>
                  </a:cubicBezTo>
                  <a:cubicBezTo>
                    <a:pt x="19111" y="23016"/>
                    <a:pt x="19097" y="23018"/>
                    <a:pt x="19081" y="23023"/>
                  </a:cubicBezTo>
                  <a:cubicBezTo>
                    <a:pt x="18654" y="23135"/>
                    <a:pt x="18247" y="23314"/>
                    <a:pt x="17877" y="23554"/>
                  </a:cubicBezTo>
                  <a:cubicBezTo>
                    <a:pt x="18076" y="23262"/>
                    <a:pt x="18276" y="22971"/>
                    <a:pt x="18472" y="22682"/>
                  </a:cubicBezTo>
                  <a:cubicBezTo>
                    <a:pt x="18810" y="22177"/>
                    <a:pt x="19133" y="21672"/>
                    <a:pt x="19442" y="21167"/>
                  </a:cubicBezTo>
                  <a:lnTo>
                    <a:pt x="19442" y="21167"/>
                  </a:lnTo>
                  <a:cubicBezTo>
                    <a:pt x="19352" y="21499"/>
                    <a:pt x="19300" y="21856"/>
                    <a:pt x="19249" y="22287"/>
                  </a:cubicBezTo>
                  <a:cubicBezTo>
                    <a:pt x="19242" y="22341"/>
                    <a:pt x="19293" y="22373"/>
                    <a:pt x="19342" y="22373"/>
                  </a:cubicBezTo>
                  <a:cubicBezTo>
                    <a:pt x="19381" y="22373"/>
                    <a:pt x="19418" y="22353"/>
                    <a:pt x="19425" y="22310"/>
                  </a:cubicBezTo>
                  <a:cubicBezTo>
                    <a:pt x="19739" y="20321"/>
                    <a:pt x="21645" y="19483"/>
                    <a:pt x="21887" y="17725"/>
                  </a:cubicBezTo>
                  <a:cubicBezTo>
                    <a:pt x="22089" y="16276"/>
                    <a:pt x="21861" y="15084"/>
                    <a:pt x="21474" y="13669"/>
                  </a:cubicBezTo>
                  <a:cubicBezTo>
                    <a:pt x="21209" y="12690"/>
                    <a:pt x="20782" y="11801"/>
                    <a:pt x="20265" y="10958"/>
                  </a:cubicBezTo>
                  <a:cubicBezTo>
                    <a:pt x="20262" y="10952"/>
                    <a:pt x="20259" y="10947"/>
                    <a:pt x="20256" y="10941"/>
                  </a:cubicBezTo>
                  <a:cubicBezTo>
                    <a:pt x="18391" y="7904"/>
                    <a:pt x="15319" y="5499"/>
                    <a:pt x="14003" y="2092"/>
                  </a:cubicBezTo>
                  <a:cubicBezTo>
                    <a:pt x="13976" y="2025"/>
                    <a:pt x="13917" y="1996"/>
                    <a:pt x="13859" y="1996"/>
                  </a:cubicBezTo>
                  <a:cubicBezTo>
                    <a:pt x="13772" y="1996"/>
                    <a:pt x="13687" y="2063"/>
                    <a:pt x="13726" y="2167"/>
                  </a:cubicBezTo>
                  <a:cubicBezTo>
                    <a:pt x="13890" y="2615"/>
                    <a:pt x="14081" y="3051"/>
                    <a:pt x="14292" y="3475"/>
                  </a:cubicBezTo>
                  <a:cubicBezTo>
                    <a:pt x="14280" y="3472"/>
                    <a:pt x="14269" y="3471"/>
                    <a:pt x="14258" y="3471"/>
                  </a:cubicBezTo>
                  <a:cubicBezTo>
                    <a:pt x="14209" y="3471"/>
                    <a:pt x="14162" y="3497"/>
                    <a:pt x="14138" y="3544"/>
                  </a:cubicBezTo>
                  <a:cubicBezTo>
                    <a:pt x="12343" y="6630"/>
                    <a:pt x="10573" y="9728"/>
                    <a:pt x="8789" y="12823"/>
                  </a:cubicBezTo>
                  <a:cubicBezTo>
                    <a:pt x="7894" y="14373"/>
                    <a:pt x="6990" y="15921"/>
                    <a:pt x="6078" y="17462"/>
                  </a:cubicBezTo>
                  <a:cubicBezTo>
                    <a:pt x="5916" y="17734"/>
                    <a:pt x="5089" y="19388"/>
                    <a:pt x="5080" y="19388"/>
                  </a:cubicBezTo>
                  <a:cubicBezTo>
                    <a:pt x="5076" y="19388"/>
                    <a:pt x="5258" y="19012"/>
                    <a:pt x="5786" y="17930"/>
                  </a:cubicBezTo>
                  <a:cubicBezTo>
                    <a:pt x="8304" y="12783"/>
                    <a:pt x="11690" y="8218"/>
                    <a:pt x="13486" y="2721"/>
                  </a:cubicBezTo>
                  <a:cubicBezTo>
                    <a:pt x="13524" y="2608"/>
                    <a:pt x="13424" y="2521"/>
                    <a:pt x="13326" y="2521"/>
                  </a:cubicBezTo>
                  <a:cubicBezTo>
                    <a:pt x="13275" y="2521"/>
                    <a:pt x="13224" y="2545"/>
                    <a:pt x="13194" y="2600"/>
                  </a:cubicBezTo>
                  <a:cubicBezTo>
                    <a:pt x="11604" y="5594"/>
                    <a:pt x="9949" y="8553"/>
                    <a:pt x="8235" y="11478"/>
                  </a:cubicBezTo>
                  <a:cubicBezTo>
                    <a:pt x="7368" y="12953"/>
                    <a:pt x="6474" y="14408"/>
                    <a:pt x="5576" y="15866"/>
                  </a:cubicBezTo>
                  <a:cubicBezTo>
                    <a:pt x="4969" y="16842"/>
                    <a:pt x="4357" y="17812"/>
                    <a:pt x="3740" y="18782"/>
                  </a:cubicBezTo>
                  <a:cubicBezTo>
                    <a:pt x="4037" y="17916"/>
                    <a:pt x="4406" y="17079"/>
                    <a:pt x="4848" y="16276"/>
                  </a:cubicBezTo>
                  <a:cubicBezTo>
                    <a:pt x="7527" y="10814"/>
                    <a:pt x="11355" y="6148"/>
                    <a:pt x="13013" y="204"/>
                  </a:cubicBezTo>
                  <a:cubicBezTo>
                    <a:pt x="13045" y="87"/>
                    <a:pt x="12952" y="7"/>
                    <a:pt x="12857" y="7"/>
                  </a:cubicBezTo>
                  <a:cubicBezTo>
                    <a:pt x="12807" y="7"/>
                    <a:pt x="12757" y="29"/>
                    <a:pt x="12724" y="80"/>
                  </a:cubicBezTo>
                  <a:cubicBezTo>
                    <a:pt x="9915" y="4483"/>
                    <a:pt x="7790" y="9289"/>
                    <a:pt x="5336" y="13888"/>
                  </a:cubicBezTo>
                  <a:cubicBezTo>
                    <a:pt x="4903" y="14682"/>
                    <a:pt x="4438" y="15456"/>
                    <a:pt x="3939" y="16207"/>
                  </a:cubicBezTo>
                  <a:cubicBezTo>
                    <a:pt x="2957" y="17756"/>
                    <a:pt x="2504" y="18300"/>
                    <a:pt x="2356" y="18300"/>
                  </a:cubicBezTo>
                  <a:cubicBezTo>
                    <a:pt x="2071" y="18300"/>
                    <a:pt x="2905" y="16302"/>
                    <a:pt x="3269" y="15566"/>
                  </a:cubicBezTo>
                  <a:cubicBezTo>
                    <a:pt x="3278" y="15548"/>
                    <a:pt x="3283" y="15531"/>
                    <a:pt x="3292" y="15514"/>
                  </a:cubicBezTo>
                  <a:cubicBezTo>
                    <a:pt x="6762" y="10822"/>
                    <a:pt x="8587" y="5002"/>
                    <a:pt x="12057" y="244"/>
                  </a:cubicBezTo>
                  <a:cubicBezTo>
                    <a:pt x="12145" y="124"/>
                    <a:pt x="12026" y="0"/>
                    <a:pt x="11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5" name="Google Shape;7838;p68">
              <a:extLst>
                <a:ext uri="{FF2B5EF4-FFF2-40B4-BE49-F238E27FC236}">
                  <a16:creationId xmlns:a16="http://schemas.microsoft.com/office/drawing/2014/main" id="{0C5B8974-FFF8-97D0-0FDF-D1400A051A6D}"/>
                </a:ext>
              </a:extLst>
            </p:cNvPr>
            <p:cNvSpPr/>
            <p:nvPr/>
          </p:nvSpPr>
          <p:spPr>
            <a:xfrm>
              <a:off x="6920800" y="4536575"/>
              <a:ext cx="288650" cy="364500"/>
            </a:xfrm>
            <a:custGeom>
              <a:avLst/>
              <a:gdLst/>
              <a:ahLst/>
              <a:cxnLst/>
              <a:rect l="l" t="t" r="r" b="b"/>
              <a:pathLst>
                <a:path w="11546" h="14580" extrusionOk="0">
                  <a:moveTo>
                    <a:pt x="6419" y="882"/>
                  </a:moveTo>
                  <a:lnTo>
                    <a:pt x="6419" y="882"/>
                  </a:lnTo>
                  <a:cubicBezTo>
                    <a:pt x="6707" y="1162"/>
                    <a:pt x="6999" y="1436"/>
                    <a:pt x="7293" y="1707"/>
                  </a:cubicBezTo>
                  <a:cubicBezTo>
                    <a:pt x="7178" y="1898"/>
                    <a:pt x="7068" y="2094"/>
                    <a:pt x="6956" y="2288"/>
                  </a:cubicBezTo>
                  <a:cubicBezTo>
                    <a:pt x="7028" y="2074"/>
                    <a:pt x="7071" y="1855"/>
                    <a:pt x="7088" y="1629"/>
                  </a:cubicBezTo>
                  <a:cubicBezTo>
                    <a:pt x="7094" y="1529"/>
                    <a:pt x="7008" y="1467"/>
                    <a:pt x="6922" y="1467"/>
                  </a:cubicBezTo>
                  <a:cubicBezTo>
                    <a:pt x="6881" y="1467"/>
                    <a:pt x="6840" y="1481"/>
                    <a:pt x="6808" y="1511"/>
                  </a:cubicBezTo>
                  <a:lnTo>
                    <a:pt x="6808" y="1514"/>
                  </a:lnTo>
                  <a:cubicBezTo>
                    <a:pt x="6678" y="1644"/>
                    <a:pt x="6557" y="1777"/>
                    <a:pt x="6445" y="1918"/>
                  </a:cubicBezTo>
                  <a:cubicBezTo>
                    <a:pt x="6439" y="1572"/>
                    <a:pt x="6430" y="1228"/>
                    <a:pt x="6419" y="882"/>
                  </a:cubicBezTo>
                  <a:close/>
                  <a:moveTo>
                    <a:pt x="8951" y="2513"/>
                  </a:moveTo>
                  <a:cubicBezTo>
                    <a:pt x="9335" y="3044"/>
                    <a:pt x="9718" y="3572"/>
                    <a:pt x="10102" y="4101"/>
                  </a:cubicBezTo>
                  <a:cubicBezTo>
                    <a:pt x="9791" y="4378"/>
                    <a:pt x="9485" y="4658"/>
                    <a:pt x="9182" y="4944"/>
                  </a:cubicBezTo>
                  <a:lnTo>
                    <a:pt x="9182" y="4947"/>
                  </a:lnTo>
                  <a:cubicBezTo>
                    <a:pt x="9156" y="4970"/>
                    <a:pt x="9135" y="5004"/>
                    <a:pt x="9109" y="5027"/>
                  </a:cubicBezTo>
                  <a:cubicBezTo>
                    <a:pt x="9153" y="4886"/>
                    <a:pt x="9193" y="4745"/>
                    <a:pt x="9231" y="4600"/>
                  </a:cubicBezTo>
                  <a:cubicBezTo>
                    <a:pt x="9340" y="4447"/>
                    <a:pt x="9349" y="4384"/>
                    <a:pt x="9473" y="4043"/>
                  </a:cubicBezTo>
                  <a:cubicBezTo>
                    <a:pt x="9502" y="3962"/>
                    <a:pt x="9462" y="3899"/>
                    <a:pt x="9407" y="3858"/>
                  </a:cubicBezTo>
                  <a:cubicBezTo>
                    <a:pt x="9427" y="3760"/>
                    <a:pt x="9450" y="3668"/>
                    <a:pt x="9467" y="3570"/>
                  </a:cubicBezTo>
                  <a:cubicBezTo>
                    <a:pt x="9494" y="3435"/>
                    <a:pt x="9387" y="3330"/>
                    <a:pt x="9277" y="3330"/>
                  </a:cubicBezTo>
                  <a:cubicBezTo>
                    <a:pt x="9221" y="3330"/>
                    <a:pt x="9163" y="3358"/>
                    <a:pt x="9124" y="3425"/>
                  </a:cubicBezTo>
                  <a:cubicBezTo>
                    <a:pt x="8541" y="4407"/>
                    <a:pt x="7940" y="5377"/>
                    <a:pt x="7354" y="6358"/>
                  </a:cubicBezTo>
                  <a:cubicBezTo>
                    <a:pt x="7337" y="6393"/>
                    <a:pt x="7319" y="6428"/>
                    <a:pt x="7299" y="6459"/>
                  </a:cubicBezTo>
                  <a:cubicBezTo>
                    <a:pt x="7744" y="5204"/>
                    <a:pt x="8125" y="3933"/>
                    <a:pt x="8313" y="2594"/>
                  </a:cubicBezTo>
                  <a:cubicBezTo>
                    <a:pt x="8353" y="2628"/>
                    <a:pt x="8390" y="2663"/>
                    <a:pt x="8431" y="2698"/>
                  </a:cubicBezTo>
                  <a:cubicBezTo>
                    <a:pt x="8466" y="2725"/>
                    <a:pt x="8513" y="2747"/>
                    <a:pt x="8560" y="2747"/>
                  </a:cubicBezTo>
                  <a:cubicBezTo>
                    <a:pt x="8586" y="2747"/>
                    <a:pt x="8612" y="2740"/>
                    <a:pt x="8636" y="2724"/>
                  </a:cubicBezTo>
                  <a:cubicBezTo>
                    <a:pt x="8737" y="2649"/>
                    <a:pt x="8841" y="2576"/>
                    <a:pt x="8951" y="2513"/>
                  </a:cubicBezTo>
                  <a:close/>
                  <a:moveTo>
                    <a:pt x="8572" y="5068"/>
                  </a:moveTo>
                  <a:lnTo>
                    <a:pt x="8572" y="5068"/>
                  </a:lnTo>
                  <a:cubicBezTo>
                    <a:pt x="8419" y="5466"/>
                    <a:pt x="8295" y="5873"/>
                    <a:pt x="8203" y="6286"/>
                  </a:cubicBezTo>
                  <a:cubicBezTo>
                    <a:pt x="7949" y="6728"/>
                    <a:pt x="7715" y="7184"/>
                    <a:pt x="7452" y="7577"/>
                  </a:cubicBezTo>
                  <a:cubicBezTo>
                    <a:pt x="7132" y="8065"/>
                    <a:pt x="6780" y="8529"/>
                    <a:pt x="6419" y="8986"/>
                  </a:cubicBezTo>
                  <a:lnTo>
                    <a:pt x="6416" y="8988"/>
                  </a:lnTo>
                  <a:cubicBezTo>
                    <a:pt x="7042" y="7629"/>
                    <a:pt x="7787" y="6350"/>
                    <a:pt x="8572" y="5068"/>
                  </a:cubicBezTo>
                  <a:close/>
                  <a:moveTo>
                    <a:pt x="7959" y="3159"/>
                  </a:moveTo>
                  <a:cubicBezTo>
                    <a:pt x="8064" y="3159"/>
                    <a:pt x="7620" y="4366"/>
                    <a:pt x="7545" y="4649"/>
                  </a:cubicBezTo>
                  <a:cubicBezTo>
                    <a:pt x="7114" y="6292"/>
                    <a:pt x="6390" y="7865"/>
                    <a:pt x="5801" y="9456"/>
                  </a:cubicBezTo>
                  <a:cubicBezTo>
                    <a:pt x="5772" y="9537"/>
                    <a:pt x="5818" y="9603"/>
                    <a:pt x="5882" y="9644"/>
                  </a:cubicBezTo>
                  <a:cubicBezTo>
                    <a:pt x="5325" y="10295"/>
                    <a:pt x="4731" y="10915"/>
                    <a:pt x="4114" y="11518"/>
                  </a:cubicBezTo>
                  <a:lnTo>
                    <a:pt x="4114" y="11518"/>
                  </a:lnTo>
                  <a:cubicBezTo>
                    <a:pt x="5049" y="9493"/>
                    <a:pt x="5989" y="7480"/>
                    <a:pt x="6736" y="5394"/>
                  </a:cubicBezTo>
                  <a:cubicBezTo>
                    <a:pt x="6982" y="4912"/>
                    <a:pt x="7224" y="4427"/>
                    <a:pt x="7472" y="3948"/>
                  </a:cubicBezTo>
                  <a:cubicBezTo>
                    <a:pt x="7775" y="3370"/>
                    <a:pt x="7915" y="3159"/>
                    <a:pt x="7959" y="3159"/>
                  </a:cubicBezTo>
                  <a:close/>
                  <a:moveTo>
                    <a:pt x="5362" y="5264"/>
                  </a:moveTo>
                  <a:lnTo>
                    <a:pt x="5362" y="5264"/>
                  </a:lnTo>
                  <a:cubicBezTo>
                    <a:pt x="4857" y="6301"/>
                    <a:pt x="4369" y="7346"/>
                    <a:pt x="3884" y="8397"/>
                  </a:cubicBezTo>
                  <a:cubicBezTo>
                    <a:pt x="4011" y="8050"/>
                    <a:pt x="4129" y="7701"/>
                    <a:pt x="4225" y="7337"/>
                  </a:cubicBezTo>
                  <a:cubicBezTo>
                    <a:pt x="4254" y="7231"/>
                    <a:pt x="4177" y="7165"/>
                    <a:pt x="4093" y="7165"/>
                  </a:cubicBezTo>
                  <a:cubicBezTo>
                    <a:pt x="4047" y="7165"/>
                    <a:pt x="4000" y="7185"/>
                    <a:pt x="3968" y="7227"/>
                  </a:cubicBezTo>
                  <a:cubicBezTo>
                    <a:pt x="3332" y="8073"/>
                    <a:pt x="2749" y="8954"/>
                    <a:pt x="2221" y="9869"/>
                  </a:cubicBezTo>
                  <a:cubicBezTo>
                    <a:pt x="1955" y="10342"/>
                    <a:pt x="1707" y="10822"/>
                    <a:pt x="1473" y="11307"/>
                  </a:cubicBezTo>
                  <a:cubicBezTo>
                    <a:pt x="1215" y="11822"/>
                    <a:pt x="1100" y="12017"/>
                    <a:pt x="1073" y="12017"/>
                  </a:cubicBezTo>
                  <a:cubicBezTo>
                    <a:pt x="996" y="12017"/>
                    <a:pt x="1661" y="10382"/>
                    <a:pt x="1753" y="10152"/>
                  </a:cubicBezTo>
                  <a:cubicBezTo>
                    <a:pt x="2068" y="9762"/>
                    <a:pt x="2374" y="9367"/>
                    <a:pt x="2622" y="8936"/>
                  </a:cubicBezTo>
                  <a:cubicBezTo>
                    <a:pt x="2676" y="8846"/>
                    <a:pt x="2593" y="8744"/>
                    <a:pt x="2508" y="8744"/>
                  </a:cubicBezTo>
                  <a:cubicBezTo>
                    <a:pt x="2479" y="8744"/>
                    <a:pt x="2450" y="8756"/>
                    <a:pt x="2426" y="8783"/>
                  </a:cubicBezTo>
                  <a:cubicBezTo>
                    <a:pt x="2316" y="8913"/>
                    <a:pt x="2218" y="9043"/>
                    <a:pt x="2123" y="9176"/>
                  </a:cubicBezTo>
                  <a:cubicBezTo>
                    <a:pt x="2122" y="9171"/>
                    <a:pt x="2120" y="9169"/>
                    <a:pt x="2116" y="9169"/>
                  </a:cubicBezTo>
                  <a:cubicBezTo>
                    <a:pt x="2047" y="9169"/>
                    <a:pt x="1493" y="10194"/>
                    <a:pt x="1239" y="10533"/>
                  </a:cubicBezTo>
                  <a:cubicBezTo>
                    <a:pt x="1121" y="10692"/>
                    <a:pt x="994" y="10851"/>
                    <a:pt x="867" y="11006"/>
                  </a:cubicBezTo>
                  <a:cubicBezTo>
                    <a:pt x="956" y="10669"/>
                    <a:pt x="1031" y="10435"/>
                    <a:pt x="1034" y="10426"/>
                  </a:cubicBezTo>
                  <a:cubicBezTo>
                    <a:pt x="2114" y="8469"/>
                    <a:pt x="4086" y="7109"/>
                    <a:pt x="5362" y="5264"/>
                  </a:cubicBezTo>
                  <a:close/>
                  <a:moveTo>
                    <a:pt x="7418" y="2074"/>
                  </a:moveTo>
                  <a:cubicBezTo>
                    <a:pt x="6889" y="2960"/>
                    <a:pt x="6647" y="4280"/>
                    <a:pt x="6335" y="5432"/>
                  </a:cubicBezTo>
                  <a:cubicBezTo>
                    <a:pt x="5247" y="7606"/>
                    <a:pt x="4250" y="9823"/>
                    <a:pt x="3451" y="12130"/>
                  </a:cubicBezTo>
                  <a:lnTo>
                    <a:pt x="3451" y="12132"/>
                  </a:lnTo>
                  <a:cubicBezTo>
                    <a:pt x="2850" y="12649"/>
                    <a:pt x="2206" y="13111"/>
                    <a:pt x="1548" y="13547"/>
                  </a:cubicBezTo>
                  <a:cubicBezTo>
                    <a:pt x="3073" y="11027"/>
                    <a:pt x="4242" y="8333"/>
                    <a:pt x="5495" y="5674"/>
                  </a:cubicBezTo>
                  <a:cubicBezTo>
                    <a:pt x="6078" y="4441"/>
                    <a:pt x="6719" y="3243"/>
                    <a:pt x="7418" y="2074"/>
                  </a:cubicBezTo>
                  <a:close/>
                  <a:moveTo>
                    <a:pt x="3757" y="7993"/>
                  </a:moveTo>
                  <a:cubicBezTo>
                    <a:pt x="3214" y="9999"/>
                    <a:pt x="1877" y="11786"/>
                    <a:pt x="1109" y="13717"/>
                  </a:cubicBezTo>
                  <a:cubicBezTo>
                    <a:pt x="1095" y="13752"/>
                    <a:pt x="1098" y="13792"/>
                    <a:pt x="1118" y="13824"/>
                  </a:cubicBezTo>
                  <a:cubicBezTo>
                    <a:pt x="993" y="13901"/>
                    <a:pt x="889" y="13936"/>
                    <a:pt x="804" y="13936"/>
                  </a:cubicBezTo>
                  <a:cubicBezTo>
                    <a:pt x="251" y="13936"/>
                    <a:pt x="513" y="12438"/>
                    <a:pt x="766" y="11399"/>
                  </a:cubicBezTo>
                  <a:lnTo>
                    <a:pt x="766" y="11399"/>
                  </a:lnTo>
                  <a:lnTo>
                    <a:pt x="766" y="11402"/>
                  </a:lnTo>
                  <a:cubicBezTo>
                    <a:pt x="933" y="11174"/>
                    <a:pt x="1112" y="10955"/>
                    <a:pt x="1291" y="10732"/>
                  </a:cubicBezTo>
                  <a:lnTo>
                    <a:pt x="1291" y="10732"/>
                  </a:lnTo>
                  <a:cubicBezTo>
                    <a:pt x="1057" y="11376"/>
                    <a:pt x="913" y="12057"/>
                    <a:pt x="812" y="12811"/>
                  </a:cubicBezTo>
                  <a:cubicBezTo>
                    <a:pt x="801" y="12888"/>
                    <a:pt x="876" y="12937"/>
                    <a:pt x="946" y="12937"/>
                  </a:cubicBezTo>
                  <a:cubicBezTo>
                    <a:pt x="989" y="12937"/>
                    <a:pt x="1030" y="12919"/>
                    <a:pt x="1049" y="12877"/>
                  </a:cubicBezTo>
                  <a:cubicBezTo>
                    <a:pt x="1476" y="11896"/>
                    <a:pt x="1944" y="10946"/>
                    <a:pt x="2455" y="10005"/>
                  </a:cubicBezTo>
                  <a:cubicBezTo>
                    <a:pt x="2769" y="9427"/>
                    <a:pt x="3598" y="8579"/>
                    <a:pt x="3757" y="7993"/>
                  </a:cubicBezTo>
                  <a:close/>
                  <a:moveTo>
                    <a:pt x="5927" y="1"/>
                  </a:moveTo>
                  <a:cubicBezTo>
                    <a:pt x="5797" y="1"/>
                    <a:pt x="5683" y="169"/>
                    <a:pt x="5801" y="287"/>
                  </a:cubicBezTo>
                  <a:cubicBezTo>
                    <a:pt x="5954" y="440"/>
                    <a:pt x="6104" y="576"/>
                    <a:pt x="6254" y="723"/>
                  </a:cubicBezTo>
                  <a:cubicBezTo>
                    <a:pt x="6225" y="732"/>
                    <a:pt x="6202" y="752"/>
                    <a:pt x="6188" y="778"/>
                  </a:cubicBezTo>
                  <a:cubicBezTo>
                    <a:pt x="6049" y="1052"/>
                    <a:pt x="5879" y="1306"/>
                    <a:pt x="5740" y="1580"/>
                  </a:cubicBezTo>
                  <a:cubicBezTo>
                    <a:pt x="5702" y="1656"/>
                    <a:pt x="5764" y="1722"/>
                    <a:pt x="5826" y="1722"/>
                  </a:cubicBezTo>
                  <a:cubicBezTo>
                    <a:pt x="5855" y="1722"/>
                    <a:pt x="5883" y="1708"/>
                    <a:pt x="5902" y="1676"/>
                  </a:cubicBezTo>
                  <a:cubicBezTo>
                    <a:pt x="5983" y="1537"/>
                    <a:pt x="6072" y="1407"/>
                    <a:pt x="6159" y="1277"/>
                  </a:cubicBezTo>
                  <a:lnTo>
                    <a:pt x="6159" y="1277"/>
                  </a:lnTo>
                  <a:cubicBezTo>
                    <a:pt x="6147" y="1655"/>
                    <a:pt x="6133" y="2037"/>
                    <a:pt x="6130" y="2415"/>
                  </a:cubicBezTo>
                  <a:cubicBezTo>
                    <a:pt x="6133" y="2516"/>
                    <a:pt x="6215" y="2576"/>
                    <a:pt x="6297" y="2576"/>
                  </a:cubicBezTo>
                  <a:cubicBezTo>
                    <a:pt x="6349" y="2576"/>
                    <a:pt x="6401" y="2552"/>
                    <a:pt x="6433" y="2498"/>
                  </a:cubicBezTo>
                  <a:cubicBezTo>
                    <a:pt x="6497" y="2392"/>
                    <a:pt x="6569" y="2291"/>
                    <a:pt x="6647" y="2195"/>
                  </a:cubicBezTo>
                  <a:lnTo>
                    <a:pt x="6647" y="2195"/>
                  </a:lnTo>
                  <a:cubicBezTo>
                    <a:pt x="6471" y="2741"/>
                    <a:pt x="6141" y="3249"/>
                    <a:pt x="6014" y="3801"/>
                  </a:cubicBezTo>
                  <a:cubicBezTo>
                    <a:pt x="6009" y="3838"/>
                    <a:pt x="6020" y="3878"/>
                    <a:pt x="6046" y="3907"/>
                  </a:cubicBezTo>
                  <a:cubicBezTo>
                    <a:pt x="5986" y="4029"/>
                    <a:pt x="5925" y="4150"/>
                    <a:pt x="5864" y="4271"/>
                  </a:cubicBezTo>
                  <a:cubicBezTo>
                    <a:pt x="6170" y="3038"/>
                    <a:pt x="5570" y="1468"/>
                    <a:pt x="5365" y="359"/>
                  </a:cubicBezTo>
                  <a:cubicBezTo>
                    <a:pt x="5356" y="308"/>
                    <a:pt x="5311" y="285"/>
                    <a:pt x="5266" y="285"/>
                  </a:cubicBezTo>
                  <a:cubicBezTo>
                    <a:pt x="5208" y="285"/>
                    <a:pt x="5149" y="322"/>
                    <a:pt x="5157" y="388"/>
                  </a:cubicBezTo>
                  <a:cubicBezTo>
                    <a:pt x="5336" y="1806"/>
                    <a:pt x="5925" y="3336"/>
                    <a:pt x="5342" y="4716"/>
                  </a:cubicBezTo>
                  <a:cubicBezTo>
                    <a:pt x="4741" y="6130"/>
                    <a:pt x="3127" y="7435"/>
                    <a:pt x="2077" y="8558"/>
                  </a:cubicBezTo>
                  <a:cubicBezTo>
                    <a:pt x="1034" y="9670"/>
                    <a:pt x="316" y="10796"/>
                    <a:pt x="105" y="12080"/>
                  </a:cubicBezTo>
                  <a:cubicBezTo>
                    <a:pt x="96" y="12101"/>
                    <a:pt x="82" y="12118"/>
                    <a:pt x="73" y="12135"/>
                  </a:cubicBezTo>
                  <a:cubicBezTo>
                    <a:pt x="53" y="12170"/>
                    <a:pt x="61" y="12213"/>
                    <a:pt x="90" y="12239"/>
                  </a:cubicBezTo>
                  <a:cubicBezTo>
                    <a:pt x="1" y="12923"/>
                    <a:pt x="44" y="13654"/>
                    <a:pt x="278" y="14454"/>
                  </a:cubicBezTo>
                  <a:cubicBezTo>
                    <a:pt x="301" y="14531"/>
                    <a:pt x="373" y="14580"/>
                    <a:pt x="448" y="14580"/>
                  </a:cubicBezTo>
                  <a:cubicBezTo>
                    <a:pt x="476" y="14580"/>
                    <a:pt x="505" y="14573"/>
                    <a:pt x="532" y="14557"/>
                  </a:cubicBezTo>
                  <a:cubicBezTo>
                    <a:pt x="1638" y="13922"/>
                    <a:pt x="2680" y="13183"/>
                    <a:pt x="3644" y="12349"/>
                  </a:cubicBezTo>
                  <a:cubicBezTo>
                    <a:pt x="3696" y="12349"/>
                    <a:pt x="3745" y="12320"/>
                    <a:pt x="3768" y="12271"/>
                  </a:cubicBezTo>
                  <a:lnTo>
                    <a:pt x="3783" y="12239"/>
                  </a:lnTo>
                  <a:cubicBezTo>
                    <a:pt x="4825" y="11318"/>
                    <a:pt x="5789" y="10314"/>
                    <a:pt x="6661" y="9231"/>
                  </a:cubicBezTo>
                  <a:cubicBezTo>
                    <a:pt x="7316" y="8428"/>
                    <a:pt x="7882" y="7557"/>
                    <a:pt x="8434" y="6676"/>
                  </a:cubicBezTo>
                  <a:cubicBezTo>
                    <a:pt x="8466" y="6664"/>
                    <a:pt x="8489" y="6638"/>
                    <a:pt x="8506" y="6610"/>
                  </a:cubicBezTo>
                  <a:cubicBezTo>
                    <a:pt x="8526" y="6563"/>
                    <a:pt x="8543" y="6517"/>
                    <a:pt x="8564" y="6471"/>
                  </a:cubicBezTo>
                  <a:cubicBezTo>
                    <a:pt x="8607" y="6399"/>
                    <a:pt x="8653" y="6332"/>
                    <a:pt x="8696" y="6263"/>
                  </a:cubicBezTo>
                  <a:cubicBezTo>
                    <a:pt x="9372" y="5172"/>
                    <a:pt x="10362" y="4502"/>
                    <a:pt x="11064" y="3463"/>
                  </a:cubicBezTo>
                  <a:cubicBezTo>
                    <a:pt x="11546" y="2750"/>
                    <a:pt x="10613" y="1996"/>
                    <a:pt x="10050" y="1849"/>
                  </a:cubicBezTo>
                  <a:cubicBezTo>
                    <a:pt x="10013" y="1839"/>
                    <a:pt x="9970" y="1835"/>
                    <a:pt x="9922" y="1835"/>
                  </a:cubicBezTo>
                  <a:cubicBezTo>
                    <a:pt x="9665" y="1835"/>
                    <a:pt x="9283" y="1963"/>
                    <a:pt x="9112" y="2051"/>
                  </a:cubicBezTo>
                  <a:cubicBezTo>
                    <a:pt x="8957" y="2131"/>
                    <a:pt x="8802" y="2167"/>
                    <a:pt x="8648" y="2167"/>
                  </a:cubicBezTo>
                  <a:cubicBezTo>
                    <a:pt x="8348" y="2167"/>
                    <a:pt x="8052" y="2031"/>
                    <a:pt x="7764" y="1823"/>
                  </a:cubicBezTo>
                  <a:cubicBezTo>
                    <a:pt x="7799" y="1667"/>
                    <a:pt x="7839" y="1514"/>
                    <a:pt x="7868" y="1355"/>
                  </a:cubicBezTo>
                  <a:cubicBezTo>
                    <a:pt x="7893" y="1238"/>
                    <a:pt x="7802" y="1152"/>
                    <a:pt x="7707" y="1152"/>
                  </a:cubicBezTo>
                  <a:cubicBezTo>
                    <a:pt x="7657" y="1152"/>
                    <a:pt x="7606" y="1175"/>
                    <a:pt x="7571" y="1231"/>
                  </a:cubicBezTo>
                  <a:cubicBezTo>
                    <a:pt x="7510" y="1326"/>
                    <a:pt x="7461" y="1427"/>
                    <a:pt x="7400" y="1523"/>
                  </a:cubicBezTo>
                  <a:cubicBezTo>
                    <a:pt x="6898" y="1052"/>
                    <a:pt x="6433" y="440"/>
                    <a:pt x="6040" y="50"/>
                  </a:cubicBezTo>
                  <a:cubicBezTo>
                    <a:pt x="6005" y="15"/>
                    <a:pt x="5965" y="1"/>
                    <a:pt x="5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6" name="Google Shape;7839;p68">
              <a:extLst>
                <a:ext uri="{FF2B5EF4-FFF2-40B4-BE49-F238E27FC236}">
                  <a16:creationId xmlns:a16="http://schemas.microsoft.com/office/drawing/2014/main" id="{02FEDA4E-00A9-3761-A881-15EADD04C083}"/>
                </a:ext>
              </a:extLst>
            </p:cNvPr>
            <p:cNvSpPr/>
            <p:nvPr/>
          </p:nvSpPr>
          <p:spPr>
            <a:xfrm>
              <a:off x="4490450" y="4030275"/>
              <a:ext cx="166950" cy="327500"/>
            </a:xfrm>
            <a:custGeom>
              <a:avLst/>
              <a:gdLst/>
              <a:ahLst/>
              <a:cxnLst/>
              <a:rect l="l" t="t" r="r" b="b"/>
              <a:pathLst>
                <a:path w="6678" h="13100" extrusionOk="0">
                  <a:moveTo>
                    <a:pt x="5313" y="627"/>
                  </a:moveTo>
                  <a:cubicBezTo>
                    <a:pt x="5708" y="988"/>
                    <a:pt x="5962" y="1620"/>
                    <a:pt x="6066" y="2212"/>
                  </a:cubicBezTo>
                  <a:cubicBezTo>
                    <a:pt x="6045" y="2201"/>
                    <a:pt x="6022" y="2196"/>
                    <a:pt x="5999" y="2196"/>
                  </a:cubicBezTo>
                  <a:cubicBezTo>
                    <a:pt x="5963" y="2196"/>
                    <a:pt x="5927" y="2209"/>
                    <a:pt x="5899" y="2235"/>
                  </a:cubicBezTo>
                  <a:cubicBezTo>
                    <a:pt x="5437" y="2692"/>
                    <a:pt x="4998" y="3174"/>
                    <a:pt x="4582" y="3673"/>
                  </a:cubicBezTo>
                  <a:cubicBezTo>
                    <a:pt x="4929" y="3000"/>
                    <a:pt x="5246" y="2310"/>
                    <a:pt x="5529" y="1600"/>
                  </a:cubicBezTo>
                  <a:cubicBezTo>
                    <a:pt x="5573" y="1492"/>
                    <a:pt x="5473" y="1411"/>
                    <a:pt x="5375" y="1411"/>
                  </a:cubicBezTo>
                  <a:cubicBezTo>
                    <a:pt x="5338" y="1411"/>
                    <a:pt x="5301" y="1423"/>
                    <a:pt x="5272" y="1450"/>
                  </a:cubicBezTo>
                  <a:cubicBezTo>
                    <a:pt x="5024" y="1693"/>
                    <a:pt x="4802" y="1955"/>
                    <a:pt x="4571" y="2212"/>
                  </a:cubicBezTo>
                  <a:cubicBezTo>
                    <a:pt x="4836" y="1693"/>
                    <a:pt x="5085" y="1167"/>
                    <a:pt x="5313" y="627"/>
                  </a:cubicBezTo>
                  <a:close/>
                  <a:moveTo>
                    <a:pt x="4610" y="335"/>
                  </a:moveTo>
                  <a:cubicBezTo>
                    <a:pt x="4766" y="335"/>
                    <a:pt x="4909" y="371"/>
                    <a:pt x="5041" y="437"/>
                  </a:cubicBezTo>
                  <a:cubicBezTo>
                    <a:pt x="4002" y="1577"/>
                    <a:pt x="3145" y="2842"/>
                    <a:pt x="2172" y="4037"/>
                  </a:cubicBezTo>
                  <a:cubicBezTo>
                    <a:pt x="2966" y="3061"/>
                    <a:pt x="3462" y="1600"/>
                    <a:pt x="4126" y="443"/>
                  </a:cubicBezTo>
                  <a:cubicBezTo>
                    <a:pt x="4298" y="369"/>
                    <a:pt x="4460" y="335"/>
                    <a:pt x="4610" y="335"/>
                  </a:cubicBezTo>
                  <a:close/>
                  <a:moveTo>
                    <a:pt x="6107" y="2495"/>
                  </a:moveTo>
                  <a:cubicBezTo>
                    <a:pt x="6121" y="2648"/>
                    <a:pt x="6127" y="2801"/>
                    <a:pt x="6121" y="2957"/>
                  </a:cubicBezTo>
                  <a:cubicBezTo>
                    <a:pt x="6115" y="3078"/>
                    <a:pt x="6084" y="3203"/>
                    <a:pt x="6069" y="3324"/>
                  </a:cubicBezTo>
                  <a:cubicBezTo>
                    <a:pt x="5411" y="4066"/>
                    <a:pt x="4799" y="4837"/>
                    <a:pt x="4210" y="5628"/>
                  </a:cubicBezTo>
                  <a:cubicBezTo>
                    <a:pt x="4834" y="4580"/>
                    <a:pt x="5457" y="3532"/>
                    <a:pt x="6107" y="2495"/>
                  </a:cubicBezTo>
                  <a:close/>
                  <a:moveTo>
                    <a:pt x="5806" y="4611"/>
                  </a:moveTo>
                  <a:lnTo>
                    <a:pt x="5806" y="4611"/>
                  </a:lnTo>
                  <a:cubicBezTo>
                    <a:pt x="5711" y="4941"/>
                    <a:pt x="5604" y="5267"/>
                    <a:pt x="5486" y="5587"/>
                  </a:cubicBezTo>
                  <a:cubicBezTo>
                    <a:pt x="5076" y="6173"/>
                    <a:pt x="4675" y="6759"/>
                    <a:pt x="4285" y="7354"/>
                  </a:cubicBezTo>
                  <a:cubicBezTo>
                    <a:pt x="4793" y="6442"/>
                    <a:pt x="5304" y="5529"/>
                    <a:pt x="5806" y="4611"/>
                  </a:cubicBezTo>
                  <a:close/>
                  <a:moveTo>
                    <a:pt x="3494" y="879"/>
                  </a:moveTo>
                  <a:lnTo>
                    <a:pt x="3494" y="879"/>
                  </a:lnTo>
                  <a:cubicBezTo>
                    <a:pt x="3456" y="939"/>
                    <a:pt x="3428" y="1003"/>
                    <a:pt x="3396" y="1063"/>
                  </a:cubicBezTo>
                  <a:cubicBezTo>
                    <a:pt x="2449" y="2668"/>
                    <a:pt x="1638" y="4314"/>
                    <a:pt x="1063" y="6110"/>
                  </a:cubicBezTo>
                  <a:cubicBezTo>
                    <a:pt x="1047" y="6160"/>
                    <a:pt x="1087" y="6192"/>
                    <a:pt x="1128" y="6192"/>
                  </a:cubicBezTo>
                  <a:cubicBezTo>
                    <a:pt x="1155" y="6192"/>
                    <a:pt x="1182" y="6178"/>
                    <a:pt x="1193" y="6147"/>
                  </a:cubicBezTo>
                  <a:cubicBezTo>
                    <a:pt x="1349" y="5703"/>
                    <a:pt x="1519" y="5270"/>
                    <a:pt x="1701" y="4842"/>
                  </a:cubicBezTo>
                  <a:cubicBezTo>
                    <a:pt x="1722" y="4856"/>
                    <a:pt x="1747" y="4863"/>
                    <a:pt x="1771" y="4863"/>
                  </a:cubicBezTo>
                  <a:cubicBezTo>
                    <a:pt x="1806" y="4863"/>
                    <a:pt x="1842" y="4848"/>
                    <a:pt x="1866" y="4819"/>
                  </a:cubicBezTo>
                  <a:cubicBezTo>
                    <a:pt x="2411" y="4227"/>
                    <a:pt x="2902" y="3621"/>
                    <a:pt x="3387" y="2983"/>
                  </a:cubicBezTo>
                  <a:cubicBezTo>
                    <a:pt x="3840" y="2351"/>
                    <a:pt x="4317" y="1733"/>
                    <a:pt x="4808" y="1130"/>
                  </a:cubicBezTo>
                  <a:lnTo>
                    <a:pt x="4808" y="1130"/>
                  </a:lnTo>
                  <a:cubicBezTo>
                    <a:pt x="4556" y="1641"/>
                    <a:pt x="4297" y="2149"/>
                    <a:pt x="4031" y="2648"/>
                  </a:cubicBezTo>
                  <a:cubicBezTo>
                    <a:pt x="3933" y="2836"/>
                    <a:pt x="3820" y="3018"/>
                    <a:pt x="3719" y="3200"/>
                  </a:cubicBezTo>
                  <a:cubicBezTo>
                    <a:pt x="2576" y="4649"/>
                    <a:pt x="1652" y="6260"/>
                    <a:pt x="982" y="7978"/>
                  </a:cubicBezTo>
                  <a:cubicBezTo>
                    <a:pt x="940" y="8085"/>
                    <a:pt x="1042" y="8168"/>
                    <a:pt x="1137" y="8168"/>
                  </a:cubicBezTo>
                  <a:cubicBezTo>
                    <a:pt x="1186" y="8168"/>
                    <a:pt x="1233" y="8147"/>
                    <a:pt x="1259" y="8096"/>
                  </a:cubicBezTo>
                  <a:cubicBezTo>
                    <a:pt x="2105" y="6476"/>
                    <a:pt x="3087" y="4932"/>
                    <a:pt x="3973" y="3338"/>
                  </a:cubicBezTo>
                  <a:cubicBezTo>
                    <a:pt x="4135" y="3133"/>
                    <a:pt x="4294" y="2931"/>
                    <a:pt x="4458" y="2732"/>
                  </a:cubicBezTo>
                  <a:cubicBezTo>
                    <a:pt x="4733" y="2399"/>
                    <a:pt x="4873" y="2266"/>
                    <a:pt x="4922" y="2266"/>
                  </a:cubicBezTo>
                  <a:cubicBezTo>
                    <a:pt x="5102" y="2266"/>
                    <a:pt x="4032" y="4082"/>
                    <a:pt x="3887" y="4346"/>
                  </a:cubicBezTo>
                  <a:cubicBezTo>
                    <a:pt x="3690" y="4710"/>
                    <a:pt x="3480" y="5068"/>
                    <a:pt x="3269" y="5426"/>
                  </a:cubicBezTo>
                  <a:cubicBezTo>
                    <a:pt x="2455" y="6615"/>
                    <a:pt x="1733" y="7871"/>
                    <a:pt x="1037" y="9156"/>
                  </a:cubicBezTo>
                  <a:lnTo>
                    <a:pt x="1049" y="9164"/>
                  </a:lnTo>
                  <a:cubicBezTo>
                    <a:pt x="925" y="9384"/>
                    <a:pt x="798" y="9603"/>
                    <a:pt x="679" y="9828"/>
                  </a:cubicBezTo>
                  <a:cubicBezTo>
                    <a:pt x="653" y="8639"/>
                    <a:pt x="806" y="7377"/>
                    <a:pt x="901" y="6780"/>
                  </a:cubicBezTo>
                  <a:cubicBezTo>
                    <a:pt x="1219" y="4828"/>
                    <a:pt x="1883" y="2227"/>
                    <a:pt x="3494" y="879"/>
                  </a:cubicBezTo>
                  <a:close/>
                  <a:moveTo>
                    <a:pt x="5381" y="3053"/>
                  </a:moveTo>
                  <a:lnTo>
                    <a:pt x="5381" y="3053"/>
                  </a:lnTo>
                  <a:cubicBezTo>
                    <a:pt x="3828" y="5524"/>
                    <a:pt x="2378" y="8054"/>
                    <a:pt x="959" y="10602"/>
                  </a:cubicBezTo>
                  <a:cubicBezTo>
                    <a:pt x="945" y="10631"/>
                    <a:pt x="927" y="10657"/>
                    <a:pt x="910" y="10686"/>
                  </a:cubicBezTo>
                  <a:lnTo>
                    <a:pt x="913" y="10686"/>
                  </a:lnTo>
                  <a:cubicBezTo>
                    <a:pt x="867" y="10769"/>
                    <a:pt x="818" y="10850"/>
                    <a:pt x="772" y="10934"/>
                  </a:cubicBezTo>
                  <a:cubicBezTo>
                    <a:pt x="722" y="10614"/>
                    <a:pt x="694" y="10293"/>
                    <a:pt x="682" y="9973"/>
                  </a:cubicBezTo>
                  <a:lnTo>
                    <a:pt x="682" y="9973"/>
                  </a:lnTo>
                  <a:cubicBezTo>
                    <a:pt x="713" y="10026"/>
                    <a:pt x="772" y="10063"/>
                    <a:pt x="830" y="10063"/>
                  </a:cubicBezTo>
                  <a:cubicBezTo>
                    <a:pt x="875" y="10063"/>
                    <a:pt x="919" y="10041"/>
                    <a:pt x="948" y="9987"/>
                  </a:cubicBezTo>
                  <a:cubicBezTo>
                    <a:pt x="2203" y="7633"/>
                    <a:pt x="4248" y="4853"/>
                    <a:pt x="5381" y="3053"/>
                  </a:cubicBezTo>
                  <a:close/>
                  <a:moveTo>
                    <a:pt x="4758" y="7299"/>
                  </a:moveTo>
                  <a:lnTo>
                    <a:pt x="4758" y="7299"/>
                  </a:lnTo>
                  <a:cubicBezTo>
                    <a:pt x="4138" y="8671"/>
                    <a:pt x="3462" y="10166"/>
                    <a:pt x="2472" y="10989"/>
                  </a:cubicBezTo>
                  <a:cubicBezTo>
                    <a:pt x="3122" y="9883"/>
                    <a:pt x="3786" y="8783"/>
                    <a:pt x="4481" y="7706"/>
                  </a:cubicBezTo>
                  <a:cubicBezTo>
                    <a:pt x="4571" y="7568"/>
                    <a:pt x="4666" y="7438"/>
                    <a:pt x="4758" y="7299"/>
                  </a:cubicBezTo>
                  <a:close/>
                  <a:moveTo>
                    <a:pt x="4111" y="0"/>
                  </a:moveTo>
                  <a:cubicBezTo>
                    <a:pt x="4067" y="0"/>
                    <a:pt x="4024" y="20"/>
                    <a:pt x="3993" y="67"/>
                  </a:cubicBezTo>
                  <a:cubicBezTo>
                    <a:pt x="3976" y="96"/>
                    <a:pt x="3962" y="125"/>
                    <a:pt x="3944" y="151"/>
                  </a:cubicBezTo>
                  <a:cubicBezTo>
                    <a:pt x="1880" y="688"/>
                    <a:pt x="1008" y="4577"/>
                    <a:pt x="659" y="6173"/>
                  </a:cubicBezTo>
                  <a:cubicBezTo>
                    <a:pt x="359" y="7550"/>
                    <a:pt x="1" y="9762"/>
                    <a:pt x="509" y="11416"/>
                  </a:cubicBezTo>
                  <a:cubicBezTo>
                    <a:pt x="474" y="11494"/>
                    <a:pt x="503" y="11584"/>
                    <a:pt x="578" y="11624"/>
                  </a:cubicBezTo>
                  <a:cubicBezTo>
                    <a:pt x="795" y="12219"/>
                    <a:pt x="1132" y="12730"/>
                    <a:pt x="1643" y="13082"/>
                  </a:cubicBezTo>
                  <a:cubicBezTo>
                    <a:pt x="1664" y="13093"/>
                    <a:pt x="1686" y="13099"/>
                    <a:pt x="1708" y="13099"/>
                  </a:cubicBezTo>
                  <a:cubicBezTo>
                    <a:pt x="1731" y="13099"/>
                    <a:pt x="1753" y="13093"/>
                    <a:pt x="1773" y="13082"/>
                  </a:cubicBezTo>
                  <a:cubicBezTo>
                    <a:pt x="2111" y="12816"/>
                    <a:pt x="2463" y="12577"/>
                    <a:pt x="2833" y="12360"/>
                  </a:cubicBezTo>
                  <a:cubicBezTo>
                    <a:pt x="2884" y="12328"/>
                    <a:pt x="2853" y="12257"/>
                    <a:pt x="2805" y="12257"/>
                  </a:cubicBezTo>
                  <a:cubicBezTo>
                    <a:pt x="2796" y="12257"/>
                    <a:pt x="2787" y="12260"/>
                    <a:pt x="2778" y="12265"/>
                  </a:cubicBezTo>
                  <a:cubicBezTo>
                    <a:pt x="2454" y="12449"/>
                    <a:pt x="2177" y="12532"/>
                    <a:pt x="1941" y="12532"/>
                  </a:cubicBezTo>
                  <a:cubicBezTo>
                    <a:pt x="1391" y="12532"/>
                    <a:pt x="1065" y="12082"/>
                    <a:pt x="881" y="11431"/>
                  </a:cubicBezTo>
                  <a:cubicBezTo>
                    <a:pt x="2357" y="8825"/>
                    <a:pt x="3954" y="6320"/>
                    <a:pt x="5898" y="4031"/>
                  </a:cubicBezTo>
                  <a:lnTo>
                    <a:pt x="5898" y="4031"/>
                  </a:lnTo>
                  <a:cubicBezTo>
                    <a:pt x="4387" y="5812"/>
                    <a:pt x="3160" y="8413"/>
                    <a:pt x="2053" y="10743"/>
                  </a:cubicBezTo>
                  <a:cubicBezTo>
                    <a:pt x="1874" y="10922"/>
                    <a:pt x="1808" y="11064"/>
                    <a:pt x="1845" y="11176"/>
                  </a:cubicBezTo>
                  <a:cubicBezTo>
                    <a:pt x="1710" y="11462"/>
                    <a:pt x="1577" y="11748"/>
                    <a:pt x="1444" y="12019"/>
                  </a:cubicBezTo>
                  <a:cubicBezTo>
                    <a:pt x="1373" y="12165"/>
                    <a:pt x="1493" y="12296"/>
                    <a:pt x="1613" y="12296"/>
                  </a:cubicBezTo>
                  <a:cubicBezTo>
                    <a:pt x="1667" y="12296"/>
                    <a:pt x="1722" y="12269"/>
                    <a:pt x="1759" y="12204"/>
                  </a:cubicBezTo>
                  <a:cubicBezTo>
                    <a:pt x="1958" y="11858"/>
                    <a:pt x="2163" y="11520"/>
                    <a:pt x="2365" y="11176"/>
                  </a:cubicBezTo>
                  <a:cubicBezTo>
                    <a:pt x="2383" y="11272"/>
                    <a:pt x="2467" y="11332"/>
                    <a:pt x="2556" y="11332"/>
                  </a:cubicBezTo>
                  <a:cubicBezTo>
                    <a:pt x="2593" y="11332"/>
                    <a:pt x="2631" y="11321"/>
                    <a:pt x="2665" y="11298"/>
                  </a:cubicBezTo>
                  <a:lnTo>
                    <a:pt x="2665" y="11298"/>
                  </a:lnTo>
                  <a:cubicBezTo>
                    <a:pt x="2512" y="11532"/>
                    <a:pt x="2365" y="11771"/>
                    <a:pt x="2206" y="11999"/>
                  </a:cubicBezTo>
                  <a:cubicBezTo>
                    <a:pt x="2111" y="12137"/>
                    <a:pt x="2240" y="12268"/>
                    <a:pt x="2372" y="12268"/>
                  </a:cubicBezTo>
                  <a:cubicBezTo>
                    <a:pt x="2428" y="12268"/>
                    <a:pt x="2484" y="12244"/>
                    <a:pt x="2524" y="12187"/>
                  </a:cubicBezTo>
                  <a:cubicBezTo>
                    <a:pt x="2746" y="11864"/>
                    <a:pt x="3188" y="11127"/>
                    <a:pt x="3696" y="10172"/>
                  </a:cubicBezTo>
                  <a:cubicBezTo>
                    <a:pt x="4831" y="8581"/>
                    <a:pt x="5538" y="6300"/>
                    <a:pt x="6485" y="4802"/>
                  </a:cubicBezTo>
                  <a:cubicBezTo>
                    <a:pt x="6575" y="4660"/>
                    <a:pt x="6453" y="4534"/>
                    <a:pt x="6324" y="4534"/>
                  </a:cubicBezTo>
                  <a:cubicBezTo>
                    <a:pt x="6267" y="4534"/>
                    <a:pt x="6209" y="4559"/>
                    <a:pt x="6167" y="4617"/>
                  </a:cubicBezTo>
                  <a:cubicBezTo>
                    <a:pt x="6110" y="4695"/>
                    <a:pt x="6058" y="4773"/>
                    <a:pt x="6003" y="4851"/>
                  </a:cubicBezTo>
                  <a:cubicBezTo>
                    <a:pt x="6121" y="4458"/>
                    <a:pt x="6225" y="4072"/>
                    <a:pt x="6303" y="3702"/>
                  </a:cubicBezTo>
                  <a:cubicBezTo>
                    <a:pt x="6361" y="3592"/>
                    <a:pt x="6421" y="3488"/>
                    <a:pt x="6479" y="3382"/>
                  </a:cubicBezTo>
                  <a:cubicBezTo>
                    <a:pt x="6520" y="3295"/>
                    <a:pt x="6488" y="3191"/>
                    <a:pt x="6407" y="3145"/>
                  </a:cubicBezTo>
                  <a:cubicBezTo>
                    <a:pt x="6678" y="1384"/>
                    <a:pt x="6301" y="73"/>
                    <a:pt x="4607" y="73"/>
                  </a:cubicBezTo>
                  <a:cubicBezTo>
                    <a:pt x="4496" y="73"/>
                    <a:pt x="4379" y="79"/>
                    <a:pt x="4256" y="90"/>
                  </a:cubicBezTo>
                  <a:cubicBezTo>
                    <a:pt x="4229" y="37"/>
                    <a:pt x="4170" y="0"/>
                    <a:pt x="4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7" name="Google Shape;7840;p68">
              <a:extLst>
                <a:ext uri="{FF2B5EF4-FFF2-40B4-BE49-F238E27FC236}">
                  <a16:creationId xmlns:a16="http://schemas.microsoft.com/office/drawing/2014/main" id="{FF7D579C-81D0-9490-DEA0-FB711069D97B}"/>
                </a:ext>
              </a:extLst>
            </p:cNvPr>
            <p:cNvSpPr/>
            <p:nvPr/>
          </p:nvSpPr>
          <p:spPr>
            <a:xfrm>
              <a:off x="2233550" y="2129125"/>
              <a:ext cx="18850" cy="19225"/>
            </a:xfrm>
            <a:custGeom>
              <a:avLst/>
              <a:gdLst/>
              <a:ahLst/>
              <a:cxnLst/>
              <a:rect l="l" t="t" r="r" b="b"/>
              <a:pathLst>
                <a:path w="754" h="769" extrusionOk="0">
                  <a:moveTo>
                    <a:pt x="754" y="0"/>
                  </a:moveTo>
                  <a:lnTo>
                    <a:pt x="754" y="0"/>
                  </a:lnTo>
                  <a:cubicBezTo>
                    <a:pt x="658" y="93"/>
                    <a:pt x="563" y="188"/>
                    <a:pt x="471" y="280"/>
                  </a:cubicBezTo>
                  <a:cubicBezTo>
                    <a:pt x="312" y="442"/>
                    <a:pt x="162" y="609"/>
                    <a:pt x="0" y="768"/>
                  </a:cubicBezTo>
                  <a:cubicBezTo>
                    <a:pt x="245" y="529"/>
                    <a:pt x="497" y="272"/>
                    <a:pt x="7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8" name="Google Shape;7841;p68">
              <a:extLst>
                <a:ext uri="{FF2B5EF4-FFF2-40B4-BE49-F238E27FC236}">
                  <a16:creationId xmlns:a16="http://schemas.microsoft.com/office/drawing/2014/main" id="{BD1C4E49-7142-5308-BB3A-D116C4D586D3}"/>
                </a:ext>
              </a:extLst>
            </p:cNvPr>
            <p:cNvSpPr/>
            <p:nvPr/>
          </p:nvSpPr>
          <p:spPr>
            <a:xfrm>
              <a:off x="1535825" y="2847850"/>
              <a:ext cx="14525" cy="17925"/>
            </a:xfrm>
            <a:custGeom>
              <a:avLst/>
              <a:gdLst/>
              <a:ahLst/>
              <a:cxnLst/>
              <a:rect l="l" t="t" r="r" b="b"/>
              <a:pathLst>
                <a:path w="581" h="717" extrusionOk="0">
                  <a:moveTo>
                    <a:pt x="581" y="0"/>
                  </a:moveTo>
                  <a:cubicBezTo>
                    <a:pt x="387" y="234"/>
                    <a:pt x="194" y="474"/>
                    <a:pt x="0" y="716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9" name="Google Shape;7842;p68">
              <a:extLst>
                <a:ext uri="{FF2B5EF4-FFF2-40B4-BE49-F238E27FC236}">
                  <a16:creationId xmlns:a16="http://schemas.microsoft.com/office/drawing/2014/main" id="{3ED1384C-39BB-8924-E1ED-A0D1C9EB5280}"/>
                </a:ext>
              </a:extLst>
            </p:cNvPr>
            <p:cNvSpPr/>
            <p:nvPr/>
          </p:nvSpPr>
          <p:spPr>
            <a:xfrm>
              <a:off x="1637725" y="3318000"/>
              <a:ext cx="22850" cy="21675"/>
            </a:xfrm>
            <a:custGeom>
              <a:avLst/>
              <a:gdLst/>
              <a:ahLst/>
              <a:cxnLst/>
              <a:rect l="l" t="t" r="r" b="b"/>
              <a:pathLst>
                <a:path w="914" h="867" extrusionOk="0">
                  <a:moveTo>
                    <a:pt x="913" y="0"/>
                  </a:moveTo>
                  <a:cubicBezTo>
                    <a:pt x="598" y="286"/>
                    <a:pt x="292" y="575"/>
                    <a:pt x="1" y="866"/>
                  </a:cubicBezTo>
                  <a:cubicBezTo>
                    <a:pt x="177" y="716"/>
                    <a:pt x="356" y="563"/>
                    <a:pt x="535" y="413"/>
                  </a:cubicBezTo>
                  <a:cubicBezTo>
                    <a:pt x="659" y="274"/>
                    <a:pt x="786" y="139"/>
                    <a:pt x="9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0" name="Google Shape;7843;p68">
              <a:extLst>
                <a:ext uri="{FF2B5EF4-FFF2-40B4-BE49-F238E27FC236}">
                  <a16:creationId xmlns:a16="http://schemas.microsoft.com/office/drawing/2014/main" id="{FEAE9CE6-3DF7-CE88-2EBB-A52B0BAD0650}"/>
                </a:ext>
              </a:extLst>
            </p:cNvPr>
            <p:cNvSpPr/>
            <p:nvPr/>
          </p:nvSpPr>
          <p:spPr>
            <a:xfrm>
              <a:off x="1580550" y="3339650"/>
              <a:ext cx="57200" cy="68650"/>
            </a:xfrm>
            <a:custGeom>
              <a:avLst/>
              <a:gdLst/>
              <a:ahLst/>
              <a:cxnLst/>
              <a:rect l="l" t="t" r="r" b="b"/>
              <a:pathLst>
                <a:path w="2288" h="2746" extrusionOk="0">
                  <a:moveTo>
                    <a:pt x="2288" y="0"/>
                  </a:moveTo>
                  <a:cubicBezTo>
                    <a:pt x="1404" y="748"/>
                    <a:pt x="570" y="1519"/>
                    <a:pt x="39" y="2598"/>
                  </a:cubicBezTo>
                  <a:cubicBezTo>
                    <a:pt x="1" y="2674"/>
                    <a:pt x="69" y="2746"/>
                    <a:pt x="134" y="2746"/>
                  </a:cubicBezTo>
                  <a:cubicBezTo>
                    <a:pt x="163" y="2746"/>
                    <a:pt x="191" y="2731"/>
                    <a:pt x="209" y="2697"/>
                  </a:cubicBezTo>
                  <a:cubicBezTo>
                    <a:pt x="697" y="1755"/>
                    <a:pt x="1433" y="858"/>
                    <a:pt x="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1" name="Google Shape;7844;p68">
              <a:extLst>
                <a:ext uri="{FF2B5EF4-FFF2-40B4-BE49-F238E27FC236}">
                  <a16:creationId xmlns:a16="http://schemas.microsoft.com/office/drawing/2014/main" id="{61686BEC-CC13-B8B4-165D-030176A43E03}"/>
                </a:ext>
              </a:extLst>
            </p:cNvPr>
            <p:cNvSpPr/>
            <p:nvPr/>
          </p:nvSpPr>
          <p:spPr>
            <a:xfrm>
              <a:off x="1583350" y="3416000"/>
              <a:ext cx="9150" cy="13450"/>
            </a:xfrm>
            <a:custGeom>
              <a:avLst/>
              <a:gdLst/>
              <a:ahLst/>
              <a:cxnLst/>
              <a:rect l="l" t="t" r="r" b="b"/>
              <a:pathLst>
                <a:path w="366" h="538" extrusionOk="0">
                  <a:moveTo>
                    <a:pt x="348" y="1"/>
                  </a:moveTo>
                  <a:cubicBezTo>
                    <a:pt x="247" y="139"/>
                    <a:pt x="140" y="269"/>
                    <a:pt x="45" y="411"/>
                  </a:cubicBezTo>
                  <a:cubicBezTo>
                    <a:pt x="1" y="475"/>
                    <a:pt x="62" y="538"/>
                    <a:pt x="123" y="538"/>
                  </a:cubicBezTo>
                  <a:cubicBezTo>
                    <a:pt x="150" y="538"/>
                    <a:pt x="177" y="526"/>
                    <a:pt x="195" y="497"/>
                  </a:cubicBezTo>
                  <a:cubicBezTo>
                    <a:pt x="366" y="237"/>
                    <a:pt x="314" y="364"/>
                    <a:pt x="366" y="32"/>
                  </a:cubicBezTo>
                  <a:cubicBezTo>
                    <a:pt x="366" y="18"/>
                    <a:pt x="360" y="6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2" name="Google Shape;7845;p68">
              <a:extLst>
                <a:ext uri="{FF2B5EF4-FFF2-40B4-BE49-F238E27FC236}">
                  <a16:creationId xmlns:a16="http://schemas.microsoft.com/office/drawing/2014/main" id="{7368EC48-A49A-31FE-A79B-BF569EC39C63}"/>
                </a:ext>
              </a:extLst>
            </p:cNvPr>
            <p:cNvSpPr/>
            <p:nvPr/>
          </p:nvSpPr>
          <p:spPr>
            <a:xfrm>
              <a:off x="989675" y="1551075"/>
              <a:ext cx="1615425" cy="1865375"/>
            </a:xfrm>
            <a:custGeom>
              <a:avLst/>
              <a:gdLst/>
              <a:ahLst/>
              <a:cxnLst/>
              <a:rect l="l" t="t" r="r" b="b"/>
              <a:pathLst>
                <a:path w="64617" h="74615" extrusionOk="0">
                  <a:moveTo>
                    <a:pt x="11291" y="720"/>
                  </a:moveTo>
                  <a:cubicBezTo>
                    <a:pt x="11481" y="783"/>
                    <a:pt x="11676" y="855"/>
                    <a:pt x="11883" y="944"/>
                  </a:cubicBezTo>
                  <a:cubicBezTo>
                    <a:pt x="11901" y="950"/>
                    <a:pt x="11918" y="962"/>
                    <a:pt x="11938" y="970"/>
                  </a:cubicBezTo>
                  <a:cubicBezTo>
                    <a:pt x="11525" y="1198"/>
                    <a:pt x="11136" y="1467"/>
                    <a:pt x="10775" y="1773"/>
                  </a:cubicBezTo>
                  <a:cubicBezTo>
                    <a:pt x="10997" y="1447"/>
                    <a:pt x="11170" y="1092"/>
                    <a:pt x="11291" y="720"/>
                  </a:cubicBezTo>
                  <a:close/>
                  <a:moveTo>
                    <a:pt x="8786" y="696"/>
                  </a:moveTo>
                  <a:lnTo>
                    <a:pt x="8783" y="699"/>
                  </a:lnTo>
                  <a:cubicBezTo>
                    <a:pt x="8277" y="1253"/>
                    <a:pt x="7841" y="1845"/>
                    <a:pt x="7426" y="2466"/>
                  </a:cubicBezTo>
                  <a:cubicBezTo>
                    <a:pt x="7680" y="1657"/>
                    <a:pt x="8116" y="1022"/>
                    <a:pt x="8786" y="696"/>
                  </a:cubicBezTo>
                  <a:close/>
                  <a:moveTo>
                    <a:pt x="13024" y="1504"/>
                  </a:moveTo>
                  <a:cubicBezTo>
                    <a:pt x="13182" y="1591"/>
                    <a:pt x="13341" y="1683"/>
                    <a:pt x="13497" y="1776"/>
                  </a:cubicBezTo>
                  <a:cubicBezTo>
                    <a:pt x="13122" y="2085"/>
                    <a:pt x="12755" y="2405"/>
                    <a:pt x="12406" y="2734"/>
                  </a:cubicBezTo>
                  <a:cubicBezTo>
                    <a:pt x="12648" y="2345"/>
                    <a:pt x="12856" y="1932"/>
                    <a:pt x="13024" y="1504"/>
                  </a:cubicBezTo>
                  <a:close/>
                  <a:moveTo>
                    <a:pt x="9998" y="1502"/>
                  </a:moveTo>
                  <a:lnTo>
                    <a:pt x="9998" y="1502"/>
                  </a:lnTo>
                  <a:cubicBezTo>
                    <a:pt x="9470" y="2137"/>
                    <a:pt x="8973" y="2798"/>
                    <a:pt x="8511" y="3485"/>
                  </a:cubicBezTo>
                  <a:cubicBezTo>
                    <a:pt x="8454" y="3537"/>
                    <a:pt x="8404" y="3592"/>
                    <a:pt x="8341" y="3647"/>
                  </a:cubicBezTo>
                  <a:lnTo>
                    <a:pt x="8303" y="3675"/>
                  </a:lnTo>
                  <a:cubicBezTo>
                    <a:pt x="8598" y="3147"/>
                    <a:pt x="8884" y="2610"/>
                    <a:pt x="9195" y="2093"/>
                  </a:cubicBezTo>
                  <a:cubicBezTo>
                    <a:pt x="9588" y="1747"/>
                    <a:pt x="9845" y="1559"/>
                    <a:pt x="9998" y="1502"/>
                  </a:cubicBezTo>
                  <a:close/>
                  <a:moveTo>
                    <a:pt x="34203" y="2004"/>
                  </a:moveTo>
                  <a:lnTo>
                    <a:pt x="34206" y="2007"/>
                  </a:lnTo>
                  <a:cubicBezTo>
                    <a:pt x="33493" y="2766"/>
                    <a:pt x="32751" y="3494"/>
                    <a:pt x="32006" y="4224"/>
                  </a:cubicBezTo>
                  <a:cubicBezTo>
                    <a:pt x="32603" y="3569"/>
                    <a:pt x="33181" y="2899"/>
                    <a:pt x="33677" y="2154"/>
                  </a:cubicBezTo>
                  <a:cubicBezTo>
                    <a:pt x="33706" y="2114"/>
                    <a:pt x="33700" y="2056"/>
                    <a:pt x="33666" y="2021"/>
                  </a:cubicBezTo>
                  <a:cubicBezTo>
                    <a:pt x="33845" y="2015"/>
                    <a:pt x="34021" y="2007"/>
                    <a:pt x="34203" y="2004"/>
                  </a:cubicBezTo>
                  <a:close/>
                  <a:moveTo>
                    <a:pt x="8898" y="1049"/>
                  </a:moveTo>
                  <a:cubicBezTo>
                    <a:pt x="8960" y="1049"/>
                    <a:pt x="8863" y="1315"/>
                    <a:pt x="8503" y="2013"/>
                  </a:cubicBezTo>
                  <a:cubicBezTo>
                    <a:pt x="8090" y="2815"/>
                    <a:pt x="7605" y="3589"/>
                    <a:pt x="7143" y="4371"/>
                  </a:cubicBezTo>
                  <a:lnTo>
                    <a:pt x="7143" y="4371"/>
                  </a:lnTo>
                  <a:cubicBezTo>
                    <a:pt x="7149" y="3988"/>
                    <a:pt x="7183" y="3608"/>
                    <a:pt x="7244" y="3234"/>
                  </a:cubicBezTo>
                  <a:cubicBezTo>
                    <a:pt x="7777" y="2451"/>
                    <a:pt x="8756" y="1049"/>
                    <a:pt x="8898" y="1049"/>
                  </a:cubicBezTo>
                  <a:close/>
                  <a:moveTo>
                    <a:pt x="9878" y="464"/>
                  </a:moveTo>
                  <a:cubicBezTo>
                    <a:pt x="9987" y="464"/>
                    <a:pt x="10095" y="469"/>
                    <a:pt x="10203" y="480"/>
                  </a:cubicBezTo>
                  <a:cubicBezTo>
                    <a:pt x="9129" y="1608"/>
                    <a:pt x="8407" y="2928"/>
                    <a:pt x="7625" y="4244"/>
                  </a:cubicBezTo>
                  <a:cubicBezTo>
                    <a:pt x="7508" y="4340"/>
                    <a:pt x="7445" y="4387"/>
                    <a:pt x="7426" y="4387"/>
                  </a:cubicBezTo>
                  <a:cubicBezTo>
                    <a:pt x="7369" y="4387"/>
                    <a:pt x="7716" y="3958"/>
                    <a:pt x="8208" y="3138"/>
                  </a:cubicBezTo>
                  <a:cubicBezTo>
                    <a:pt x="8719" y="2284"/>
                    <a:pt x="9167" y="1395"/>
                    <a:pt x="9553" y="480"/>
                  </a:cubicBezTo>
                  <a:cubicBezTo>
                    <a:pt x="9662" y="469"/>
                    <a:pt x="9770" y="464"/>
                    <a:pt x="9878" y="464"/>
                  </a:cubicBezTo>
                  <a:close/>
                  <a:moveTo>
                    <a:pt x="33455" y="2027"/>
                  </a:moveTo>
                  <a:cubicBezTo>
                    <a:pt x="32557" y="2847"/>
                    <a:pt x="31726" y="3730"/>
                    <a:pt x="30891" y="4614"/>
                  </a:cubicBezTo>
                  <a:cubicBezTo>
                    <a:pt x="31584" y="3831"/>
                    <a:pt x="32240" y="2994"/>
                    <a:pt x="32719" y="2163"/>
                  </a:cubicBezTo>
                  <a:cubicBezTo>
                    <a:pt x="32739" y="2128"/>
                    <a:pt x="32742" y="2085"/>
                    <a:pt x="32725" y="2047"/>
                  </a:cubicBezTo>
                  <a:lnTo>
                    <a:pt x="32725" y="2047"/>
                  </a:lnTo>
                  <a:lnTo>
                    <a:pt x="32727" y="2050"/>
                  </a:lnTo>
                  <a:cubicBezTo>
                    <a:pt x="32970" y="2041"/>
                    <a:pt x="33210" y="2033"/>
                    <a:pt x="33455" y="2027"/>
                  </a:cubicBezTo>
                  <a:close/>
                  <a:moveTo>
                    <a:pt x="11814" y="1320"/>
                  </a:moveTo>
                  <a:cubicBezTo>
                    <a:pt x="11199" y="1767"/>
                    <a:pt x="10500" y="3075"/>
                    <a:pt x="9834" y="3661"/>
                  </a:cubicBezTo>
                  <a:cubicBezTo>
                    <a:pt x="9548" y="3912"/>
                    <a:pt x="9066" y="4426"/>
                    <a:pt x="8653" y="4865"/>
                  </a:cubicBezTo>
                  <a:cubicBezTo>
                    <a:pt x="9224" y="4039"/>
                    <a:pt x="9851" y="3211"/>
                    <a:pt x="10001" y="3017"/>
                  </a:cubicBezTo>
                  <a:cubicBezTo>
                    <a:pt x="10521" y="2365"/>
                    <a:pt x="11130" y="1793"/>
                    <a:pt x="11814" y="1320"/>
                  </a:cubicBezTo>
                  <a:close/>
                  <a:moveTo>
                    <a:pt x="13729" y="2767"/>
                  </a:moveTo>
                  <a:cubicBezTo>
                    <a:pt x="13890" y="2767"/>
                    <a:pt x="13580" y="3384"/>
                    <a:pt x="12983" y="3981"/>
                  </a:cubicBezTo>
                  <a:cubicBezTo>
                    <a:pt x="12605" y="4360"/>
                    <a:pt x="12218" y="4723"/>
                    <a:pt x="11831" y="5090"/>
                  </a:cubicBezTo>
                  <a:cubicBezTo>
                    <a:pt x="12129" y="4599"/>
                    <a:pt x="12455" y="4129"/>
                    <a:pt x="12810" y="3675"/>
                  </a:cubicBezTo>
                  <a:cubicBezTo>
                    <a:pt x="13337" y="3015"/>
                    <a:pt x="13628" y="2767"/>
                    <a:pt x="13729" y="2767"/>
                  </a:cubicBezTo>
                  <a:close/>
                  <a:moveTo>
                    <a:pt x="27687" y="3751"/>
                  </a:moveTo>
                  <a:lnTo>
                    <a:pt x="27687" y="3751"/>
                  </a:lnTo>
                  <a:cubicBezTo>
                    <a:pt x="27514" y="3840"/>
                    <a:pt x="27346" y="3938"/>
                    <a:pt x="27184" y="4045"/>
                  </a:cubicBezTo>
                  <a:cubicBezTo>
                    <a:pt x="27164" y="4014"/>
                    <a:pt x="27132" y="3999"/>
                    <a:pt x="27098" y="3999"/>
                  </a:cubicBezTo>
                  <a:cubicBezTo>
                    <a:pt x="27075" y="3999"/>
                    <a:pt x="27052" y="4006"/>
                    <a:pt x="27031" y="4022"/>
                  </a:cubicBezTo>
                  <a:cubicBezTo>
                    <a:pt x="26538" y="4377"/>
                    <a:pt x="26157" y="4781"/>
                    <a:pt x="25781" y="5252"/>
                  </a:cubicBezTo>
                  <a:cubicBezTo>
                    <a:pt x="25582" y="4758"/>
                    <a:pt x="25848" y="4236"/>
                    <a:pt x="27254" y="3837"/>
                  </a:cubicBezTo>
                  <a:cubicBezTo>
                    <a:pt x="27395" y="3800"/>
                    <a:pt x="27540" y="3771"/>
                    <a:pt x="27687" y="3751"/>
                  </a:cubicBezTo>
                  <a:close/>
                  <a:moveTo>
                    <a:pt x="35086" y="1998"/>
                  </a:moveTo>
                  <a:cubicBezTo>
                    <a:pt x="34073" y="3098"/>
                    <a:pt x="33019" y="4181"/>
                    <a:pt x="31994" y="5275"/>
                  </a:cubicBezTo>
                  <a:cubicBezTo>
                    <a:pt x="32944" y="4250"/>
                    <a:pt x="33868" y="3219"/>
                    <a:pt x="34633" y="2001"/>
                  </a:cubicBezTo>
                  <a:cubicBezTo>
                    <a:pt x="34780" y="1998"/>
                    <a:pt x="34933" y="1998"/>
                    <a:pt x="35083" y="1998"/>
                  </a:cubicBezTo>
                  <a:close/>
                  <a:moveTo>
                    <a:pt x="29197" y="3658"/>
                  </a:moveTo>
                  <a:cubicBezTo>
                    <a:pt x="28844" y="4033"/>
                    <a:pt x="28484" y="4400"/>
                    <a:pt x="28126" y="4770"/>
                  </a:cubicBezTo>
                  <a:cubicBezTo>
                    <a:pt x="28336" y="4484"/>
                    <a:pt x="28536" y="4192"/>
                    <a:pt x="28723" y="3880"/>
                  </a:cubicBezTo>
                  <a:cubicBezTo>
                    <a:pt x="28784" y="3783"/>
                    <a:pt x="28696" y="3682"/>
                    <a:pt x="28604" y="3682"/>
                  </a:cubicBezTo>
                  <a:cubicBezTo>
                    <a:pt x="28573" y="3682"/>
                    <a:pt x="28542" y="3693"/>
                    <a:pt x="28515" y="3719"/>
                  </a:cubicBezTo>
                  <a:cubicBezTo>
                    <a:pt x="27931" y="4300"/>
                    <a:pt x="27352" y="4854"/>
                    <a:pt x="26696" y="5355"/>
                  </a:cubicBezTo>
                  <a:lnTo>
                    <a:pt x="26696" y="5355"/>
                  </a:lnTo>
                  <a:cubicBezTo>
                    <a:pt x="27239" y="4939"/>
                    <a:pt x="27685" y="4292"/>
                    <a:pt x="28169" y="3805"/>
                  </a:cubicBezTo>
                  <a:cubicBezTo>
                    <a:pt x="28198" y="3776"/>
                    <a:pt x="28212" y="3730"/>
                    <a:pt x="28201" y="3690"/>
                  </a:cubicBezTo>
                  <a:cubicBezTo>
                    <a:pt x="28533" y="3664"/>
                    <a:pt x="28868" y="3658"/>
                    <a:pt x="29197" y="3658"/>
                  </a:cubicBezTo>
                  <a:close/>
                  <a:moveTo>
                    <a:pt x="32430" y="2059"/>
                  </a:moveTo>
                  <a:cubicBezTo>
                    <a:pt x="31229" y="3086"/>
                    <a:pt x="30196" y="4273"/>
                    <a:pt x="29148" y="5451"/>
                  </a:cubicBezTo>
                  <a:cubicBezTo>
                    <a:pt x="29482" y="5012"/>
                    <a:pt x="29835" y="4588"/>
                    <a:pt x="30187" y="4166"/>
                  </a:cubicBezTo>
                  <a:lnTo>
                    <a:pt x="30187" y="4169"/>
                  </a:lnTo>
                  <a:cubicBezTo>
                    <a:pt x="30767" y="3473"/>
                    <a:pt x="31350" y="2783"/>
                    <a:pt x="31910" y="2076"/>
                  </a:cubicBezTo>
                  <a:cubicBezTo>
                    <a:pt x="32081" y="2067"/>
                    <a:pt x="32257" y="2064"/>
                    <a:pt x="32430" y="2059"/>
                  </a:cubicBezTo>
                  <a:close/>
                  <a:moveTo>
                    <a:pt x="21419" y="3285"/>
                  </a:moveTo>
                  <a:cubicBezTo>
                    <a:pt x="21443" y="3285"/>
                    <a:pt x="21467" y="3289"/>
                    <a:pt x="21491" y="3294"/>
                  </a:cubicBezTo>
                  <a:cubicBezTo>
                    <a:pt x="20847" y="4051"/>
                    <a:pt x="20227" y="4822"/>
                    <a:pt x="19615" y="5601"/>
                  </a:cubicBezTo>
                  <a:cubicBezTo>
                    <a:pt x="19583" y="5581"/>
                    <a:pt x="19554" y="5561"/>
                    <a:pt x="19522" y="5540"/>
                  </a:cubicBezTo>
                  <a:cubicBezTo>
                    <a:pt x="20028" y="4796"/>
                    <a:pt x="20530" y="4036"/>
                    <a:pt x="21168" y="3407"/>
                  </a:cubicBezTo>
                  <a:cubicBezTo>
                    <a:pt x="21253" y="3322"/>
                    <a:pt x="21336" y="3285"/>
                    <a:pt x="21419" y="3285"/>
                  </a:cubicBezTo>
                  <a:close/>
                  <a:moveTo>
                    <a:pt x="9126" y="3450"/>
                  </a:moveTo>
                  <a:cubicBezTo>
                    <a:pt x="9112" y="3473"/>
                    <a:pt x="9103" y="3491"/>
                    <a:pt x="9086" y="3517"/>
                  </a:cubicBezTo>
                  <a:cubicBezTo>
                    <a:pt x="8543" y="4371"/>
                    <a:pt x="7914" y="5171"/>
                    <a:pt x="7209" y="5901"/>
                  </a:cubicBezTo>
                  <a:cubicBezTo>
                    <a:pt x="7195" y="5771"/>
                    <a:pt x="7183" y="5639"/>
                    <a:pt x="7175" y="5506"/>
                  </a:cubicBezTo>
                  <a:cubicBezTo>
                    <a:pt x="7175" y="5506"/>
                    <a:pt x="7175" y="5506"/>
                    <a:pt x="7177" y="5503"/>
                  </a:cubicBezTo>
                  <a:cubicBezTo>
                    <a:pt x="7458" y="5102"/>
                    <a:pt x="7740" y="4703"/>
                    <a:pt x="8032" y="4313"/>
                  </a:cubicBezTo>
                  <a:cubicBezTo>
                    <a:pt x="8393" y="4031"/>
                    <a:pt x="8762" y="3745"/>
                    <a:pt x="9126" y="3450"/>
                  </a:cubicBezTo>
                  <a:close/>
                  <a:moveTo>
                    <a:pt x="46761" y="5915"/>
                  </a:moveTo>
                  <a:cubicBezTo>
                    <a:pt x="46762" y="5917"/>
                    <a:pt x="46763" y="5919"/>
                    <a:pt x="46764" y="5922"/>
                  </a:cubicBezTo>
                  <a:cubicBezTo>
                    <a:pt x="46763" y="5919"/>
                    <a:pt x="46762" y="5917"/>
                    <a:pt x="46761" y="5915"/>
                  </a:cubicBezTo>
                  <a:close/>
                  <a:moveTo>
                    <a:pt x="38568" y="2090"/>
                  </a:moveTo>
                  <a:cubicBezTo>
                    <a:pt x="39215" y="2131"/>
                    <a:pt x="39858" y="2192"/>
                    <a:pt x="40499" y="2269"/>
                  </a:cubicBezTo>
                  <a:lnTo>
                    <a:pt x="40502" y="2269"/>
                  </a:lnTo>
                  <a:cubicBezTo>
                    <a:pt x="39209" y="3499"/>
                    <a:pt x="37947" y="4752"/>
                    <a:pt x="36729" y="6054"/>
                  </a:cubicBezTo>
                  <a:cubicBezTo>
                    <a:pt x="37598" y="4793"/>
                    <a:pt x="38464" y="3551"/>
                    <a:pt x="39483" y="2402"/>
                  </a:cubicBezTo>
                  <a:cubicBezTo>
                    <a:pt x="39572" y="2302"/>
                    <a:pt x="39488" y="2174"/>
                    <a:pt x="39386" y="2174"/>
                  </a:cubicBezTo>
                  <a:cubicBezTo>
                    <a:pt x="39356" y="2174"/>
                    <a:pt x="39324" y="2185"/>
                    <a:pt x="39295" y="2212"/>
                  </a:cubicBezTo>
                  <a:cubicBezTo>
                    <a:pt x="38525" y="2925"/>
                    <a:pt x="37835" y="3687"/>
                    <a:pt x="37150" y="4481"/>
                  </a:cubicBezTo>
                  <a:cubicBezTo>
                    <a:pt x="36983" y="4677"/>
                    <a:pt x="36258" y="5309"/>
                    <a:pt x="35623" y="5872"/>
                  </a:cubicBezTo>
                  <a:cubicBezTo>
                    <a:pt x="35762" y="5685"/>
                    <a:pt x="35892" y="5512"/>
                    <a:pt x="36007" y="5373"/>
                  </a:cubicBezTo>
                  <a:cubicBezTo>
                    <a:pt x="36896" y="4319"/>
                    <a:pt x="37814" y="3251"/>
                    <a:pt x="38568" y="2090"/>
                  </a:cubicBezTo>
                  <a:close/>
                  <a:moveTo>
                    <a:pt x="27636" y="3943"/>
                  </a:moveTo>
                  <a:cubicBezTo>
                    <a:pt x="27639" y="3943"/>
                    <a:pt x="27624" y="3960"/>
                    <a:pt x="27586" y="3999"/>
                  </a:cubicBezTo>
                  <a:cubicBezTo>
                    <a:pt x="27075" y="4510"/>
                    <a:pt x="26619" y="5076"/>
                    <a:pt x="26229" y="5685"/>
                  </a:cubicBezTo>
                  <a:cubicBezTo>
                    <a:pt x="26171" y="5778"/>
                    <a:pt x="26254" y="5894"/>
                    <a:pt x="26347" y="5894"/>
                  </a:cubicBezTo>
                  <a:cubicBezTo>
                    <a:pt x="26369" y="5894"/>
                    <a:pt x="26392" y="5887"/>
                    <a:pt x="26414" y="5872"/>
                  </a:cubicBezTo>
                  <a:cubicBezTo>
                    <a:pt x="26904" y="5538"/>
                    <a:pt x="27372" y="5168"/>
                    <a:pt x="27811" y="4770"/>
                  </a:cubicBezTo>
                  <a:lnTo>
                    <a:pt x="27811" y="4770"/>
                  </a:lnTo>
                  <a:cubicBezTo>
                    <a:pt x="27742" y="4850"/>
                    <a:pt x="27669" y="4937"/>
                    <a:pt x="27586" y="5041"/>
                  </a:cubicBezTo>
                  <a:cubicBezTo>
                    <a:pt x="27280" y="5428"/>
                    <a:pt x="26936" y="5792"/>
                    <a:pt x="26613" y="6161"/>
                  </a:cubicBezTo>
                  <a:cubicBezTo>
                    <a:pt x="26350" y="5971"/>
                    <a:pt x="26096" y="5745"/>
                    <a:pt x="25926" y="5506"/>
                  </a:cubicBezTo>
                  <a:cubicBezTo>
                    <a:pt x="26142" y="5286"/>
                    <a:pt x="26362" y="5073"/>
                    <a:pt x="26587" y="4865"/>
                  </a:cubicBezTo>
                  <a:lnTo>
                    <a:pt x="26587" y="4865"/>
                  </a:lnTo>
                  <a:cubicBezTo>
                    <a:pt x="26544" y="4906"/>
                    <a:pt x="26525" y="4923"/>
                    <a:pt x="26526" y="4923"/>
                  </a:cubicBezTo>
                  <a:cubicBezTo>
                    <a:pt x="26535" y="4923"/>
                    <a:pt x="27612" y="3943"/>
                    <a:pt x="27636" y="3943"/>
                  </a:cubicBezTo>
                  <a:close/>
                  <a:moveTo>
                    <a:pt x="15235" y="2905"/>
                  </a:moveTo>
                  <a:cubicBezTo>
                    <a:pt x="15407" y="3028"/>
                    <a:pt x="15582" y="3151"/>
                    <a:pt x="15754" y="3277"/>
                  </a:cubicBezTo>
                  <a:lnTo>
                    <a:pt x="15754" y="3277"/>
                  </a:lnTo>
                  <a:lnTo>
                    <a:pt x="12546" y="6486"/>
                  </a:lnTo>
                  <a:lnTo>
                    <a:pt x="12546" y="6486"/>
                  </a:lnTo>
                  <a:cubicBezTo>
                    <a:pt x="13673" y="5356"/>
                    <a:pt x="14479" y="4316"/>
                    <a:pt x="15235" y="2905"/>
                  </a:cubicBezTo>
                  <a:close/>
                  <a:moveTo>
                    <a:pt x="28247" y="5027"/>
                  </a:moveTo>
                  <a:lnTo>
                    <a:pt x="28247" y="5027"/>
                  </a:lnTo>
                  <a:cubicBezTo>
                    <a:pt x="27886" y="5526"/>
                    <a:pt x="27534" y="6030"/>
                    <a:pt x="27185" y="6535"/>
                  </a:cubicBezTo>
                  <a:lnTo>
                    <a:pt x="27185" y="6535"/>
                  </a:lnTo>
                  <a:cubicBezTo>
                    <a:pt x="27079" y="6472"/>
                    <a:pt x="26961" y="6400"/>
                    <a:pt x="26838" y="6317"/>
                  </a:cubicBezTo>
                  <a:cubicBezTo>
                    <a:pt x="26962" y="6213"/>
                    <a:pt x="27078" y="6103"/>
                    <a:pt x="27199" y="5997"/>
                  </a:cubicBezTo>
                  <a:cubicBezTo>
                    <a:pt x="27222" y="5982"/>
                    <a:pt x="27245" y="5962"/>
                    <a:pt x="27265" y="5939"/>
                  </a:cubicBezTo>
                  <a:cubicBezTo>
                    <a:pt x="27600" y="5641"/>
                    <a:pt x="27929" y="5338"/>
                    <a:pt x="28247" y="5027"/>
                  </a:cubicBezTo>
                  <a:close/>
                  <a:moveTo>
                    <a:pt x="37855" y="2555"/>
                  </a:moveTo>
                  <a:cubicBezTo>
                    <a:pt x="37298" y="3306"/>
                    <a:pt x="36703" y="4033"/>
                    <a:pt x="36114" y="4758"/>
                  </a:cubicBezTo>
                  <a:cubicBezTo>
                    <a:pt x="35730" y="5234"/>
                    <a:pt x="35205" y="6103"/>
                    <a:pt x="34642" y="6704"/>
                  </a:cubicBezTo>
                  <a:cubicBezTo>
                    <a:pt x="35014" y="5128"/>
                    <a:pt x="36712" y="3597"/>
                    <a:pt x="37852" y="2555"/>
                  </a:cubicBezTo>
                  <a:close/>
                  <a:moveTo>
                    <a:pt x="12348" y="1164"/>
                  </a:moveTo>
                  <a:cubicBezTo>
                    <a:pt x="12461" y="1219"/>
                    <a:pt x="12576" y="1271"/>
                    <a:pt x="12689" y="1328"/>
                  </a:cubicBezTo>
                  <a:cubicBezTo>
                    <a:pt x="11410" y="2645"/>
                    <a:pt x="10301" y="4062"/>
                    <a:pt x="9308" y="5572"/>
                  </a:cubicBezTo>
                  <a:cubicBezTo>
                    <a:pt x="9100" y="5748"/>
                    <a:pt x="8892" y="5922"/>
                    <a:pt x="8696" y="6092"/>
                  </a:cubicBezTo>
                  <a:cubicBezTo>
                    <a:pt x="8140" y="6564"/>
                    <a:pt x="7834" y="6757"/>
                    <a:pt x="7704" y="6757"/>
                  </a:cubicBezTo>
                  <a:cubicBezTo>
                    <a:pt x="7459" y="6757"/>
                    <a:pt x="7849" y="6064"/>
                    <a:pt x="8378" y="5272"/>
                  </a:cubicBezTo>
                  <a:cubicBezTo>
                    <a:pt x="9836" y="4013"/>
                    <a:pt x="11378" y="2864"/>
                    <a:pt x="12348" y="1164"/>
                  </a:cubicBezTo>
                  <a:close/>
                  <a:moveTo>
                    <a:pt x="35493" y="1995"/>
                  </a:moveTo>
                  <a:cubicBezTo>
                    <a:pt x="35710" y="1995"/>
                    <a:pt x="35926" y="1998"/>
                    <a:pt x="36146" y="2001"/>
                  </a:cubicBezTo>
                  <a:lnTo>
                    <a:pt x="36149" y="2001"/>
                  </a:lnTo>
                  <a:cubicBezTo>
                    <a:pt x="34509" y="3546"/>
                    <a:pt x="32771" y="5255"/>
                    <a:pt x="31385" y="6868"/>
                  </a:cubicBezTo>
                  <a:cubicBezTo>
                    <a:pt x="32748" y="5240"/>
                    <a:pt x="34214" y="3701"/>
                    <a:pt x="35493" y="1995"/>
                  </a:cubicBezTo>
                  <a:close/>
                  <a:moveTo>
                    <a:pt x="16768" y="4028"/>
                  </a:moveTo>
                  <a:lnTo>
                    <a:pt x="17236" y="4377"/>
                  </a:lnTo>
                  <a:cubicBezTo>
                    <a:pt x="16324" y="5234"/>
                    <a:pt x="15550" y="6204"/>
                    <a:pt x="14779" y="7180"/>
                  </a:cubicBezTo>
                  <a:cubicBezTo>
                    <a:pt x="15521" y="6181"/>
                    <a:pt x="16188" y="5128"/>
                    <a:pt x="16768" y="4028"/>
                  </a:cubicBezTo>
                  <a:close/>
                  <a:moveTo>
                    <a:pt x="32234" y="2448"/>
                  </a:moveTo>
                  <a:cubicBezTo>
                    <a:pt x="31212" y="4241"/>
                    <a:pt x="29425" y="5480"/>
                    <a:pt x="28264" y="7189"/>
                  </a:cubicBezTo>
                  <a:cubicBezTo>
                    <a:pt x="28193" y="7141"/>
                    <a:pt x="28125" y="7090"/>
                    <a:pt x="28051" y="7044"/>
                  </a:cubicBezTo>
                  <a:lnTo>
                    <a:pt x="28051" y="7044"/>
                  </a:lnTo>
                  <a:cubicBezTo>
                    <a:pt x="28761" y="6311"/>
                    <a:pt x="29434" y="5552"/>
                    <a:pt x="30109" y="4787"/>
                  </a:cubicBezTo>
                  <a:cubicBezTo>
                    <a:pt x="30759" y="4048"/>
                    <a:pt x="31824" y="3167"/>
                    <a:pt x="32234" y="2448"/>
                  </a:cubicBezTo>
                  <a:close/>
                  <a:moveTo>
                    <a:pt x="16029" y="3482"/>
                  </a:moveTo>
                  <a:cubicBezTo>
                    <a:pt x="16168" y="3580"/>
                    <a:pt x="16300" y="3678"/>
                    <a:pt x="16436" y="3779"/>
                  </a:cubicBezTo>
                  <a:cubicBezTo>
                    <a:pt x="15243" y="4950"/>
                    <a:pt x="14058" y="6110"/>
                    <a:pt x="12978" y="7388"/>
                  </a:cubicBezTo>
                  <a:lnTo>
                    <a:pt x="12978" y="7388"/>
                  </a:lnTo>
                  <a:cubicBezTo>
                    <a:pt x="13837" y="6370"/>
                    <a:pt x="15192" y="4873"/>
                    <a:pt x="16029" y="3482"/>
                  </a:cubicBezTo>
                  <a:close/>
                  <a:moveTo>
                    <a:pt x="36504" y="2007"/>
                  </a:moveTo>
                  <a:cubicBezTo>
                    <a:pt x="36668" y="2010"/>
                    <a:pt x="36836" y="2010"/>
                    <a:pt x="37000" y="2015"/>
                  </a:cubicBezTo>
                  <a:cubicBezTo>
                    <a:pt x="35987" y="3098"/>
                    <a:pt x="34968" y="4178"/>
                    <a:pt x="33946" y="5255"/>
                  </a:cubicBezTo>
                  <a:cubicBezTo>
                    <a:pt x="33233" y="6005"/>
                    <a:pt x="32523" y="6762"/>
                    <a:pt x="31821" y="7521"/>
                  </a:cubicBezTo>
                  <a:cubicBezTo>
                    <a:pt x="33357" y="5682"/>
                    <a:pt x="35075" y="4002"/>
                    <a:pt x="36492" y="2056"/>
                  </a:cubicBezTo>
                  <a:cubicBezTo>
                    <a:pt x="36501" y="2039"/>
                    <a:pt x="36498" y="2021"/>
                    <a:pt x="36501" y="2007"/>
                  </a:cubicBezTo>
                  <a:close/>
                  <a:moveTo>
                    <a:pt x="30623" y="5399"/>
                  </a:moveTo>
                  <a:lnTo>
                    <a:pt x="30623" y="5399"/>
                  </a:lnTo>
                  <a:cubicBezTo>
                    <a:pt x="30196" y="5852"/>
                    <a:pt x="29797" y="6331"/>
                    <a:pt x="29425" y="6837"/>
                  </a:cubicBezTo>
                  <a:cubicBezTo>
                    <a:pt x="29200" y="7076"/>
                    <a:pt x="28969" y="7313"/>
                    <a:pt x="28749" y="7561"/>
                  </a:cubicBezTo>
                  <a:cubicBezTo>
                    <a:pt x="28669" y="7487"/>
                    <a:pt x="28576" y="7430"/>
                    <a:pt x="28493" y="7365"/>
                  </a:cubicBezTo>
                  <a:lnTo>
                    <a:pt x="28493" y="7365"/>
                  </a:lnTo>
                  <a:cubicBezTo>
                    <a:pt x="29177" y="6773"/>
                    <a:pt x="29913" y="6100"/>
                    <a:pt x="30623" y="5399"/>
                  </a:cubicBezTo>
                  <a:close/>
                  <a:moveTo>
                    <a:pt x="34792" y="5543"/>
                  </a:moveTo>
                  <a:cubicBezTo>
                    <a:pt x="34526" y="6049"/>
                    <a:pt x="34344" y="6554"/>
                    <a:pt x="34304" y="7024"/>
                  </a:cubicBezTo>
                  <a:cubicBezTo>
                    <a:pt x="34191" y="7117"/>
                    <a:pt x="34067" y="7198"/>
                    <a:pt x="33937" y="7264"/>
                  </a:cubicBezTo>
                  <a:cubicBezTo>
                    <a:pt x="33853" y="7299"/>
                    <a:pt x="33853" y="7374"/>
                    <a:pt x="33894" y="7428"/>
                  </a:cubicBezTo>
                  <a:lnTo>
                    <a:pt x="33894" y="7428"/>
                  </a:lnTo>
                  <a:cubicBezTo>
                    <a:pt x="33869" y="7427"/>
                    <a:pt x="33843" y="7427"/>
                    <a:pt x="33818" y="7427"/>
                  </a:cubicBezTo>
                  <a:cubicBezTo>
                    <a:pt x="33522" y="7427"/>
                    <a:pt x="33230" y="7502"/>
                    <a:pt x="32973" y="7645"/>
                  </a:cubicBezTo>
                  <a:cubicBezTo>
                    <a:pt x="33585" y="6938"/>
                    <a:pt x="34194" y="6245"/>
                    <a:pt x="34792" y="5543"/>
                  </a:cubicBezTo>
                  <a:close/>
                  <a:moveTo>
                    <a:pt x="40886" y="2316"/>
                  </a:moveTo>
                  <a:cubicBezTo>
                    <a:pt x="40981" y="2327"/>
                    <a:pt x="41080" y="2339"/>
                    <a:pt x="41178" y="2353"/>
                  </a:cubicBezTo>
                  <a:lnTo>
                    <a:pt x="41181" y="2353"/>
                  </a:lnTo>
                  <a:cubicBezTo>
                    <a:pt x="39431" y="4134"/>
                    <a:pt x="37713" y="5945"/>
                    <a:pt x="36027" y="7781"/>
                  </a:cubicBezTo>
                  <a:cubicBezTo>
                    <a:pt x="36934" y="6791"/>
                    <a:pt x="38559" y="4824"/>
                    <a:pt x="40032" y="3222"/>
                  </a:cubicBezTo>
                  <a:cubicBezTo>
                    <a:pt x="40268" y="3107"/>
                    <a:pt x="40392" y="2974"/>
                    <a:pt x="40401" y="2821"/>
                  </a:cubicBezTo>
                  <a:cubicBezTo>
                    <a:pt x="40566" y="2645"/>
                    <a:pt x="40727" y="2477"/>
                    <a:pt x="40886" y="2316"/>
                  </a:cubicBezTo>
                  <a:close/>
                  <a:moveTo>
                    <a:pt x="38770" y="2801"/>
                  </a:moveTo>
                  <a:cubicBezTo>
                    <a:pt x="37376" y="4374"/>
                    <a:pt x="36310" y="6236"/>
                    <a:pt x="35060" y="7922"/>
                  </a:cubicBezTo>
                  <a:cubicBezTo>
                    <a:pt x="34965" y="7824"/>
                    <a:pt x="34855" y="7737"/>
                    <a:pt x="34734" y="7671"/>
                  </a:cubicBezTo>
                  <a:cubicBezTo>
                    <a:pt x="34541" y="7564"/>
                    <a:pt x="34330" y="7492"/>
                    <a:pt x="34110" y="7457"/>
                  </a:cubicBezTo>
                  <a:cubicBezTo>
                    <a:pt x="34174" y="7426"/>
                    <a:pt x="34234" y="7388"/>
                    <a:pt x="34295" y="7348"/>
                  </a:cubicBezTo>
                  <a:lnTo>
                    <a:pt x="34298" y="7351"/>
                  </a:lnTo>
                  <a:lnTo>
                    <a:pt x="34298" y="7371"/>
                  </a:lnTo>
                  <a:cubicBezTo>
                    <a:pt x="34304" y="7454"/>
                    <a:pt x="34363" y="7502"/>
                    <a:pt x="34429" y="7502"/>
                  </a:cubicBezTo>
                  <a:cubicBezTo>
                    <a:pt x="34462" y="7502"/>
                    <a:pt x="34496" y="7491"/>
                    <a:pt x="34526" y="7466"/>
                  </a:cubicBezTo>
                  <a:cubicBezTo>
                    <a:pt x="36192" y="6155"/>
                    <a:pt x="37615" y="4103"/>
                    <a:pt x="38770" y="2801"/>
                  </a:cubicBezTo>
                  <a:close/>
                  <a:moveTo>
                    <a:pt x="41735" y="2443"/>
                  </a:moveTo>
                  <a:lnTo>
                    <a:pt x="41735" y="2446"/>
                  </a:lnTo>
                  <a:cubicBezTo>
                    <a:pt x="41911" y="2474"/>
                    <a:pt x="42087" y="2498"/>
                    <a:pt x="42260" y="2529"/>
                  </a:cubicBezTo>
                  <a:cubicBezTo>
                    <a:pt x="42304" y="2538"/>
                    <a:pt x="42347" y="2552"/>
                    <a:pt x="42390" y="2561"/>
                  </a:cubicBezTo>
                  <a:cubicBezTo>
                    <a:pt x="42249" y="2717"/>
                    <a:pt x="42116" y="2876"/>
                    <a:pt x="41977" y="3032"/>
                  </a:cubicBezTo>
                  <a:cubicBezTo>
                    <a:pt x="41957" y="3016"/>
                    <a:pt x="41935" y="3008"/>
                    <a:pt x="41912" y="3008"/>
                  </a:cubicBezTo>
                  <a:cubicBezTo>
                    <a:pt x="41800" y="3008"/>
                    <a:pt x="41658" y="3203"/>
                    <a:pt x="41490" y="3592"/>
                  </a:cubicBezTo>
                  <a:cubicBezTo>
                    <a:pt x="41149" y="3984"/>
                    <a:pt x="40814" y="4380"/>
                    <a:pt x="40479" y="4778"/>
                  </a:cubicBezTo>
                  <a:cubicBezTo>
                    <a:pt x="40433" y="4827"/>
                    <a:pt x="40390" y="4882"/>
                    <a:pt x="40343" y="4931"/>
                  </a:cubicBezTo>
                  <a:cubicBezTo>
                    <a:pt x="39593" y="5774"/>
                    <a:pt x="38805" y="6583"/>
                    <a:pt x="38008" y="7379"/>
                  </a:cubicBezTo>
                  <a:cubicBezTo>
                    <a:pt x="37754" y="7628"/>
                    <a:pt x="37494" y="7867"/>
                    <a:pt x="37237" y="8110"/>
                  </a:cubicBezTo>
                  <a:cubicBezTo>
                    <a:pt x="37442" y="7818"/>
                    <a:pt x="37638" y="7521"/>
                    <a:pt x="37837" y="7244"/>
                  </a:cubicBezTo>
                  <a:cubicBezTo>
                    <a:pt x="39059" y="5526"/>
                    <a:pt x="40690" y="4264"/>
                    <a:pt x="41735" y="2443"/>
                  </a:cubicBezTo>
                  <a:close/>
                  <a:moveTo>
                    <a:pt x="15183" y="4334"/>
                  </a:moveTo>
                  <a:cubicBezTo>
                    <a:pt x="14124" y="5393"/>
                    <a:pt x="13214" y="6869"/>
                    <a:pt x="12380" y="8171"/>
                  </a:cubicBezTo>
                  <a:cubicBezTo>
                    <a:pt x="12210" y="7986"/>
                    <a:pt x="12072" y="7773"/>
                    <a:pt x="11977" y="7540"/>
                  </a:cubicBezTo>
                  <a:lnTo>
                    <a:pt x="11977" y="7540"/>
                  </a:lnTo>
                  <a:lnTo>
                    <a:pt x="15183" y="4334"/>
                  </a:lnTo>
                  <a:close/>
                  <a:moveTo>
                    <a:pt x="8670" y="6551"/>
                  </a:moveTo>
                  <a:lnTo>
                    <a:pt x="8670" y="6551"/>
                  </a:lnTo>
                  <a:cubicBezTo>
                    <a:pt x="8327" y="7114"/>
                    <a:pt x="8003" y="7694"/>
                    <a:pt x="7688" y="8283"/>
                  </a:cubicBezTo>
                  <a:cubicBezTo>
                    <a:pt x="7611" y="8015"/>
                    <a:pt x="7536" y="7739"/>
                    <a:pt x="7473" y="7451"/>
                  </a:cubicBezTo>
                  <a:lnTo>
                    <a:pt x="7473" y="7451"/>
                  </a:lnTo>
                  <a:cubicBezTo>
                    <a:pt x="7862" y="7163"/>
                    <a:pt x="8266" y="6863"/>
                    <a:pt x="8670" y="6551"/>
                  </a:cubicBezTo>
                  <a:close/>
                  <a:moveTo>
                    <a:pt x="13783" y="1937"/>
                  </a:moveTo>
                  <a:cubicBezTo>
                    <a:pt x="13953" y="2041"/>
                    <a:pt x="14121" y="2154"/>
                    <a:pt x="14291" y="2264"/>
                  </a:cubicBezTo>
                  <a:lnTo>
                    <a:pt x="14288" y="2264"/>
                  </a:lnTo>
                  <a:cubicBezTo>
                    <a:pt x="12576" y="2775"/>
                    <a:pt x="11470" y="4608"/>
                    <a:pt x="10474" y="6398"/>
                  </a:cubicBezTo>
                  <a:cubicBezTo>
                    <a:pt x="10114" y="6747"/>
                    <a:pt x="9747" y="7091"/>
                    <a:pt x="9392" y="7446"/>
                  </a:cubicBezTo>
                  <a:cubicBezTo>
                    <a:pt x="8758" y="8088"/>
                    <a:pt x="8512" y="8327"/>
                    <a:pt x="8492" y="8327"/>
                  </a:cubicBezTo>
                  <a:cubicBezTo>
                    <a:pt x="8446" y="8327"/>
                    <a:pt x="9639" y="7017"/>
                    <a:pt x="9989" y="6508"/>
                  </a:cubicBezTo>
                  <a:cubicBezTo>
                    <a:pt x="11115" y="4868"/>
                    <a:pt x="12412" y="3372"/>
                    <a:pt x="13783" y="1937"/>
                  </a:cubicBezTo>
                  <a:close/>
                  <a:moveTo>
                    <a:pt x="37142" y="6005"/>
                  </a:moveTo>
                  <a:cubicBezTo>
                    <a:pt x="36522" y="6790"/>
                    <a:pt x="35930" y="7594"/>
                    <a:pt x="35408" y="8451"/>
                  </a:cubicBezTo>
                  <a:lnTo>
                    <a:pt x="35408" y="8451"/>
                  </a:lnTo>
                  <a:cubicBezTo>
                    <a:pt x="35359" y="8345"/>
                    <a:pt x="35302" y="8245"/>
                    <a:pt x="35236" y="8147"/>
                  </a:cubicBezTo>
                  <a:cubicBezTo>
                    <a:pt x="35848" y="7411"/>
                    <a:pt x="36486" y="6704"/>
                    <a:pt x="37142" y="6005"/>
                  </a:cubicBezTo>
                  <a:close/>
                  <a:moveTo>
                    <a:pt x="33520" y="3197"/>
                  </a:moveTo>
                  <a:cubicBezTo>
                    <a:pt x="32024" y="4645"/>
                    <a:pt x="30610" y="6331"/>
                    <a:pt x="29257" y="7914"/>
                  </a:cubicBezTo>
                  <a:cubicBezTo>
                    <a:pt x="29164" y="8025"/>
                    <a:pt x="29255" y="8168"/>
                    <a:pt x="29368" y="8168"/>
                  </a:cubicBezTo>
                  <a:cubicBezTo>
                    <a:pt x="29402" y="8168"/>
                    <a:pt x="29438" y="8155"/>
                    <a:pt x="29471" y="8124"/>
                  </a:cubicBezTo>
                  <a:cubicBezTo>
                    <a:pt x="31157" y="6560"/>
                    <a:pt x="32765" y="4940"/>
                    <a:pt x="34338" y="3263"/>
                  </a:cubicBezTo>
                  <a:lnTo>
                    <a:pt x="34338" y="3263"/>
                  </a:lnTo>
                  <a:cubicBezTo>
                    <a:pt x="32676" y="5038"/>
                    <a:pt x="31039" y="6796"/>
                    <a:pt x="29529" y="8710"/>
                  </a:cubicBezTo>
                  <a:cubicBezTo>
                    <a:pt x="29471" y="8537"/>
                    <a:pt x="29393" y="8367"/>
                    <a:pt x="29298" y="8208"/>
                  </a:cubicBezTo>
                  <a:cubicBezTo>
                    <a:pt x="29200" y="8052"/>
                    <a:pt x="29084" y="7902"/>
                    <a:pt x="28960" y="7766"/>
                  </a:cubicBezTo>
                  <a:cubicBezTo>
                    <a:pt x="30391" y="6146"/>
                    <a:pt x="31965" y="4700"/>
                    <a:pt x="33520" y="3197"/>
                  </a:cubicBezTo>
                  <a:close/>
                  <a:moveTo>
                    <a:pt x="17568" y="4619"/>
                  </a:moveTo>
                  <a:cubicBezTo>
                    <a:pt x="18099" y="5012"/>
                    <a:pt x="18632" y="5396"/>
                    <a:pt x="19183" y="5756"/>
                  </a:cubicBezTo>
                  <a:lnTo>
                    <a:pt x="19183" y="5756"/>
                  </a:lnTo>
                  <a:cubicBezTo>
                    <a:pt x="19120" y="5868"/>
                    <a:pt x="19063" y="5977"/>
                    <a:pt x="19008" y="6077"/>
                  </a:cubicBezTo>
                  <a:cubicBezTo>
                    <a:pt x="18981" y="6125"/>
                    <a:pt x="19021" y="6169"/>
                    <a:pt x="19062" y="6169"/>
                  </a:cubicBezTo>
                  <a:cubicBezTo>
                    <a:pt x="19081" y="6169"/>
                    <a:pt x="19100" y="6160"/>
                    <a:pt x="19112" y="6138"/>
                  </a:cubicBezTo>
                  <a:cubicBezTo>
                    <a:pt x="19182" y="6043"/>
                    <a:pt x="19248" y="5942"/>
                    <a:pt x="19317" y="5844"/>
                  </a:cubicBezTo>
                  <a:lnTo>
                    <a:pt x="19390" y="5890"/>
                  </a:lnTo>
                  <a:cubicBezTo>
                    <a:pt x="18596" y="6906"/>
                    <a:pt x="17810" y="7931"/>
                    <a:pt x="16999" y="8936"/>
                  </a:cubicBezTo>
                  <a:cubicBezTo>
                    <a:pt x="17628" y="7986"/>
                    <a:pt x="18243" y="7024"/>
                    <a:pt x="18844" y="6057"/>
                  </a:cubicBezTo>
                  <a:cubicBezTo>
                    <a:pt x="18914" y="5946"/>
                    <a:pt x="18809" y="5791"/>
                    <a:pt x="18692" y="5791"/>
                  </a:cubicBezTo>
                  <a:cubicBezTo>
                    <a:pt x="18664" y="5791"/>
                    <a:pt x="18635" y="5800"/>
                    <a:pt x="18607" y="5820"/>
                  </a:cubicBezTo>
                  <a:cubicBezTo>
                    <a:pt x="18376" y="5991"/>
                    <a:pt x="18145" y="6167"/>
                    <a:pt x="17914" y="6343"/>
                  </a:cubicBezTo>
                  <a:cubicBezTo>
                    <a:pt x="18047" y="6103"/>
                    <a:pt x="18177" y="5864"/>
                    <a:pt x="18304" y="5627"/>
                  </a:cubicBezTo>
                  <a:cubicBezTo>
                    <a:pt x="18367" y="5510"/>
                    <a:pt x="18272" y="5360"/>
                    <a:pt x="18153" y="5360"/>
                  </a:cubicBezTo>
                  <a:cubicBezTo>
                    <a:pt x="18125" y="5360"/>
                    <a:pt x="18096" y="5368"/>
                    <a:pt x="18067" y="5387"/>
                  </a:cubicBezTo>
                  <a:cubicBezTo>
                    <a:pt x="17383" y="5849"/>
                    <a:pt x="16768" y="6372"/>
                    <a:pt x="16185" y="6929"/>
                  </a:cubicBezTo>
                  <a:cubicBezTo>
                    <a:pt x="16733" y="6216"/>
                    <a:pt x="17198" y="5439"/>
                    <a:pt x="17568" y="4619"/>
                  </a:cubicBezTo>
                  <a:close/>
                  <a:moveTo>
                    <a:pt x="12822" y="2503"/>
                  </a:moveTo>
                  <a:lnTo>
                    <a:pt x="12822" y="2503"/>
                  </a:lnTo>
                  <a:cubicBezTo>
                    <a:pt x="10939" y="4464"/>
                    <a:pt x="9366" y="6750"/>
                    <a:pt x="7948" y="9063"/>
                  </a:cubicBezTo>
                  <a:cubicBezTo>
                    <a:pt x="7899" y="8930"/>
                    <a:pt x="7850" y="8791"/>
                    <a:pt x="7801" y="8647"/>
                  </a:cubicBezTo>
                  <a:cubicBezTo>
                    <a:pt x="7810" y="8641"/>
                    <a:pt x="7821" y="8641"/>
                    <a:pt x="7827" y="8632"/>
                  </a:cubicBezTo>
                  <a:cubicBezTo>
                    <a:pt x="8771" y="7264"/>
                    <a:pt x="10099" y="5595"/>
                    <a:pt x="11280" y="4221"/>
                  </a:cubicBezTo>
                  <a:cubicBezTo>
                    <a:pt x="11407" y="4083"/>
                    <a:pt x="11525" y="3941"/>
                    <a:pt x="11644" y="3797"/>
                  </a:cubicBezTo>
                  <a:cubicBezTo>
                    <a:pt x="12077" y="3303"/>
                    <a:pt x="12478" y="2858"/>
                    <a:pt x="12822" y="2503"/>
                  </a:cubicBezTo>
                  <a:close/>
                  <a:moveTo>
                    <a:pt x="14770" y="2578"/>
                  </a:moveTo>
                  <a:cubicBezTo>
                    <a:pt x="14828" y="2619"/>
                    <a:pt x="14886" y="2659"/>
                    <a:pt x="14944" y="2700"/>
                  </a:cubicBezTo>
                  <a:cubicBezTo>
                    <a:pt x="12966" y="4784"/>
                    <a:pt x="11069" y="6995"/>
                    <a:pt x="9250" y="9115"/>
                  </a:cubicBezTo>
                  <a:cubicBezTo>
                    <a:pt x="10015" y="8220"/>
                    <a:pt x="10607" y="7183"/>
                    <a:pt x="11205" y="6150"/>
                  </a:cubicBezTo>
                  <a:cubicBezTo>
                    <a:pt x="12406" y="4975"/>
                    <a:pt x="13627" y="3817"/>
                    <a:pt x="14770" y="2578"/>
                  </a:cubicBezTo>
                  <a:close/>
                  <a:moveTo>
                    <a:pt x="14415" y="3822"/>
                  </a:moveTo>
                  <a:cubicBezTo>
                    <a:pt x="14558" y="3822"/>
                    <a:pt x="12588" y="6205"/>
                    <a:pt x="11840" y="7151"/>
                  </a:cubicBezTo>
                  <a:cubicBezTo>
                    <a:pt x="11820" y="7082"/>
                    <a:pt x="11800" y="7019"/>
                    <a:pt x="11776" y="6941"/>
                  </a:cubicBezTo>
                  <a:cubicBezTo>
                    <a:pt x="11753" y="6856"/>
                    <a:pt x="11691" y="6819"/>
                    <a:pt x="11625" y="6819"/>
                  </a:cubicBezTo>
                  <a:cubicBezTo>
                    <a:pt x="11554" y="6819"/>
                    <a:pt x="11479" y="6864"/>
                    <a:pt x="11447" y="6941"/>
                  </a:cubicBezTo>
                  <a:cubicBezTo>
                    <a:pt x="10925" y="8240"/>
                    <a:pt x="10229" y="9167"/>
                    <a:pt x="9008" y="9412"/>
                  </a:cubicBezTo>
                  <a:lnTo>
                    <a:pt x="13411" y="4793"/>
                  </a:lnTo>
                  <a:cubicBezTo>
                    <a:pt x="14075" y="4096"/>
                    <a:pt x="14367" y="3822"/>
                    <a:pt x="14415" y="3822"/>
                  </a:cubicBezTo>
                  <a:close/>
                  <a:moveTo>
                    <a:pt x="41400" y="2460"/>
                  </a:moveTo>
                  <a:cubicBezTo>
                    <a:pt x="40759" y="3768"/>
                    <a:pt x="39544" y="4822"/>
                    <a:pt x="38556" y="5872"/>
                  </a:cubicBezTo>
                  <a:lnTo>
                    <a:pt x="38559" y="5872"/>
                  </a:lnTo>
                  <a:cubicBezTo>
                    <a:pt x="37710" y="6782"/>
                    <a:pt x="37055" y="7839"/>
                    <a:pt x="36273" y="8797"/>
                  </a:cubicBezTo>
                  <a:cubicBezTo>
                    <a:pt x="36253" y="8814"/>
                    <a:pt x="36238" y="8832"/>
                    <a:pt x="36224" y="8855"/>
                  </a:cubicBezTo>
                  <a:cubicBezTo>
                    <a:pt x="36062" y="9048"/>
                    <a:pt x="35900" y="9239"/>
                    <a:pt x="35727" y="9421"/>
                  </a:cubicBezTo>
                  <a:cubicBezTo>
                    <a:pt x="35661" y="9178"/>
                    <a:pt x="35594" y="8933"/>
                    <a:pt x="35511" y="8696"/>
                  </a:cubicBezTo>
                  <a:lnTo>
                    <a:pt x="35511" y="8696"/>
                  </a:lnTo>
                  <a:cubicBezTo>
                    <a:pt x="35513" y="8696"/>
                    <a:pt x="35516" y="8696"/>
                    <a:pt x="35518" y="8696"/>
                  </a:cubicBezTo>
                  <a:cubicBezTo>
                    <a:pt x="35551" y="8696"/>
                    <a:pt x="35584" y="8680"/>
                    <a:pt x="35606" y="8656"/>
                  </a:cubicBezTo>
                  <a:cubicBezTo>
                    <a:pt x="36639" y="7515"/>
                    <a:pt x="37687" y="6392"/>
                    <a:pt x="38750" y="5281"/>
                  </a:cubicBezTo>
                  <a:cubicBezTo>
                    <a:pt x="39544" y="4446"/>
                    <a:pt x="40898" y="3482"/>
                    <a:pt x="41400" y="2460"/>
                  </a:cubicBezTo>
                  <a:close/>
                  <a:moveTo>
                    <a:pt x="9874" y="7483"/>
                  </a:moveTo>
                  <a:lnTo>
                    <a:pt x="9874" y="7483"/>
                  </a:lnTo>
                  <a:cubicBezTo>
                    <a:pt x="9478" y="8176"/>
                    <a:pt x="9089" y="8814"/>
                    <a:pt x="8664" y="9305"/>
                  </a:cubicBezTo>
                  <a:lnTo>
                    <a:pt x="8664" y="9308"/>
                  </a:lnTo>
                  <a:cubicBezTo>
                    <a:pt x="8627" y="9351"/>
                    <a:pt x="8618" y="9415"/>
                    <a:pt x="8641" y="9467"/>
                  </a:cubicBezTo>
                  <a:cubicBezTo>
                    <a:pt x="8520" y="9479"/>
                    <a:pt x="8398" y="9484"/>
                    <a:pt x="8276" y="9484"/>
                  </a:cubicBezTo>
                  <a:cubicBezTo>
                    <a:pt x="8222" y="9484"/>
                    <a:pt x="8169" y="9483"/>
                    <a:pt x="8116" y="9481"/>
                  </a:cubicBezTo>
                  <a:cubicBezTo>
                    <a:pt x="8113" y="9473"/>
                    <a:pt x="8107" y="9461"/>
                    <a:pt x="8104" y="9452"/>
                  </a:cubicBezTo>
                  <a:cubicBezTo>
                    <a:pt x="8664" y="8765"/>
                    <a:pt x="9259" y="8116"/>
                    <a:pt x="9874" y="7483"/>
                  </a:cubicBezTo>
                  <a:close/>
                  <a:moveTo>
                    <a:pt x="42719" y="2639"/>
                  </a:moveTo>
                  <a:cubicBezTo>
                    <a:pt x="42861" y="2674"/>
                    <a:pt x="43005" y="2714"/>
                    <a:pt x="43147" y="2760"/>
                  </a:cubicBezTo>
                  <a:lnTo>
                    <a:pt x="43150" y="2760"/>
                  </a:lnTo>
                  <a:cubicBezTo>
                    <a:pt x="42976" y="2962"/>
                    <a:pt x="42803" y="3162"/>
                    <a:pt x="42630" y="3364"/>
                  </a:cubicBezTo>
                  <a:cubicBezTo>
                    <a:pt x="42609" y="3348"/>
                    <a:pt x="42587" y="3341"/>
                    <a:pt x="42564" y="3341"/>
                  </a:cubicBezTo>
                  <a:cubicBezTo>
                    <a:pt x="42448" y="3341"/>
                    <a:pt x="42309" y="3533"/>
                    <a:pt x="42148" y="3921"/>
                  </a:cubicBezTo>
                  <a:cubicBezTo>
                    <a:pt x="41695" y="4446"/>
                    <a:pt x="41247" y="4975"/>
                    <a:pt x="40805" y="5509"/>
                  </a:cubicBezTo>
                  <a:cubicBezTo>
                    <a:pt x="39601" y="6848"/>
                    <a:pt x="37918" y="8407"/>
                    <a:pt x="37107" y="9542"/>
                  </a:cubicBezTo>
                  <a:cubicBezTo>
                    <a:pt x="38279" y="7899"/>
                    <a:pt x="39549" y="6334"/>
                    <a:pt x="40854" y="4796"/>
                  </a:cubicBezTo>
                  <a:cubicBezTo>
                    <a:pt x="41487" y="4088"/>
                    <a:pt x="42110" y="3369"/>
                    <a:pt x="42719" y="2639"/>
                  </a:cubicBezTo>
                  <a:close/>
                  <a:moveTo>
                    <a:pt x="35258" y="3129"/>
                  </a:moveTo>
                  <a:cubicBezTo>
                    <a:pt x="35294" y="3129"/>
                    <a:pt x="35137" y="3342"/>
                    <a:pt x="34668" y="3898"/>
                  </a:cubicBezTo>
                  <a:cubicBezTo>
                    <a:pt x="32970" y="5904"/>
                    <a:pt x="31148" y="7749"/>
                    <a:pt x="29635" y="9900"/>
                  </a:cubicBezTo>
                  <a:cubicBezTo>
                    <a:pt x="29682" y="9608"/>
                    <a:pt x="29676" y="9308"/>
                    <a:pt x="29618" y="9016"/>
                  </a:cubicBezTo>
                  <a:lnTo>
                    <a:pt x="29621" y="9016"/>
                  </a:lnTo>
                  <a:cubicBezTo>
                    <a:pt x="29647" y="9014"/>
                    <a:pt x="29667" y="9002"/>
                    <a:pt x="29685" y="8985"/>
                  </a:cubicBezTo>
                  <a:cubicBezTo>
                    <a:pt x="30727" y="7735"/>
                    <a:pt x="31809" y="6568"/>
                    <a:pt x="32958" y="5413"/>
                  </a:cubicBezTo>
                  <a:cubicBezTo>
                    <a:pt x="32998" y="5374"/>
                    <a:pt x="35142" y="3129"/>
                    <a:pt x="35258" y="3129"/>
                  </a:cubicBezTo>
                  <a:close/>
                  <a:moveTo>
                    <a:pt x="43401" y="2850"/>
                  </a:moveTo>
                  <a:lnTo>
                    <a:pt x="43401" y="2850"/>
                  </a:lnTo>
                  <a:cubicBezTo>
                    <a:pt x="43626" y="2933"/>
                    <a:pt x="43845" y="3026"/>
                    <a:pt x="44059" y="3133"/>
                  </a:cubicBezTo>
                  <a:cubicBezTo>
                    <a:pt x="42448" y="4712"/>
                    <a:pt x="40944" y="6389"/>
                    <a:pt x="39414" y="8046"/>
                  </a:cubicBezTo>
                  <a:cubicBezTo>
                    <a:pt x="38888" y="8615"/>
                    <a:pt x="38034" y="9499"/>
                    <a:pt x="37736" y="9949"/>
                  </a:cubicBezTo>
                  <a:cubicBezTo>
                    <a:pt x="38553" y="8710"/>
                    <a:pt x="39492" y="7550"/>
                    <a:pt x="40427" y="6398"/>
                  </a:cubicBezTo>
                  <a:cubicBezTo>
                    <a:pt x="40733" y="6020"/>
                    <a:pt x="41056" y="5656"/>
                    <a:pt x="41374" y="5286"/>
                  </a:cubicBezTo>
                  <a:cubicBezTo>
                    <a:pt x="42047" y="4516"/>
                    <a:pt x="42714" y="3736"/>
                    <a:pt x="43372" y="2951"/>
                  </a:cubicBezTo>
                  <a:cubicBezTo>
                    <a:pt x="43392" y="2922"/>
                    <a:pt x="43404" y="2884"/>
                    <a:pt x="43401" y="2850"/>
                  </a:cubicBezTo>
                  <a:close/>
                  <a:moveTo>
                    <a:pt x="16054" y="4697"/>
                  </a:moveTo>
                  <a:lnTo>
                    <a:pt x="16054" y="4697"/>
                  </a:lnTo>
                  <a:cubicBezTo>
                    <a:pt x="15049" y="6645"/>
                    <a:pt x="13447" y="8318"/>
                    <a:pt x="12062" y="10030"/>
                  </a:cubicBezTo>
                  <a:cubicBezTo>
                    <a:pt x="12189" y="9646"/>
                    <a:pt x="12432" y="9253"/>
                    <a:pt x="12827" y="8858"/>
                  </a:cubicBezTo>
                  <a:cubicBezTo>
                    <a:pt x="12891" y="8791"/>
                    <a:pt x="12891" y="8684"/>
                    <a:pt x="12827" y="8621"/>
                  </a:cubicBezTo>
                  <a:cubicBezTo>
                    <a:pt x="12761" y="8554"/>
                    <a:pt x="12700" y="8497"/>
                    <a:pt x="12643" y="8442"/>
                  </a:cubicBezTo>
                  <a:cubicBezTo>
                    <a:pt x="13537" y="7317"/>
                    <a:pt x="15635" y="5506"/>
                    <a:pt x="16054" y="4697"/>
                  </a:cubicBezTo>
                  <a:close/>
                  <a:moveTo>
                    <a:pt x="44348" y="3274"/>
                  </a:moveTo>
                  <a:cubicBezTo>
                    <a:pt x="44530" y="3378"/>
                    <a:pt x="44703" y="3491"/>
                    <a:pt x="44873" y="3609"/>
                  </a:cubicBezTo>
                  <a:cubicBezTo>
                    <a:pt x="43155" y="5789"/>
                    <a:pt x="41403" y="7931"/>
                    <a:pt x="39336" y="9787"/>
                  </a:cubicBezTo>
                  <a:cubicBezTo>
                    <a:pt x="38774" y="10292"/>
                    <a:pt x="38498" y="10495"/>
                    <a:pt x="38418" y="10495"/>
                  </a:cubicBezTo>
                  <a:cubicBezTo>
                    <a:pt x="38123" y="10495"/>
                    <a:pt x="40460" y="7764"/>
                    <a:pt x="40950" y="7183"/>
                  </a:cubicBezTo>
                  <a:cubicBezTo>
                    <a:pt x="42064" y="5867"/>
                    <a:pt x="43233" y="4596"/>
                    <a:pt x="44348" y="3280"/>
                  </a:cubicBezTo>
                  <a:cubicBezTo>
                    <a:pt x="44348" y="3277"/>
                    <a:pt x="44345" y="3274"/>
                    <a:pt x="44348" y="3274"/>
                  </a:cubicBezTo>
                  <a:close/>
                  <a:moveTo>
                    <a:pt x="21820" y="3566"/>
                  </a:moveTo>
                  <a:cubicBezTo>
                    <a:pt x="22106" y="3953"/>
                    <a:pt x="22360" y="4671"/>
                    <a:pt x="22548" y="5318"/>
                  </a:cubicBezTo>
                  <a:cubicBezTo>
                    <a:pt x="20974" y="7004"/>
                    <a:pt x="19678" y="8898"/>
                    <a:pt x="18304" y="10731"/>
                  </a:cubicBezTo>
                  <a:cubicBezTo>
                    <a:pt x="19684" y="8860"/>
                    <a:pt x="20946" y="6903"/>
                    <a:pt x="22077" y="4871"/>
                  </a:cubicBezTo>
                  <a:cubicBezTo>
                    <a:pt x="22148" y="4746"/>
                    <a:pt x="22034" y="4602"/>
                    <a:pt x="21917" y="4602"/>
                  </a:cubicBezTo>
                  <a:cubicBezTo>
                    <a:pt x="21877" y="4602"/>
                    <a:pt x="21836" y="4619"/>
                    <a:pt x="21803" y="4660"/>
                  </a:cubicBezTo>
                  <a:cubicBezTo>
                    <a:pt x="21379" y="5162"/>
                    <a:pt x="20946" y="5659"/>
                    <a:pt x="20510" y="6155"/>
                  </a:cubicBezTo>
                  <a:cubicBezTo>
                    <a:pt x="20980" y="5298"/>
                    <a:pt x="21413" y="4429"/>
                    <a:pt x="21820" y="3566"/>
                  </a:cubicBezTo>
                  <a:close/>
                  <a:moveTo>
                    <a:pt x="47959" y="7047"/>
                  </a:moveTo>
                  <a:cubicBezTo>
                    <a:pt x="48159" y="7189"/>
                    <a:pt x="48352" y="7339"/>
                    <a:pt x="48542" y="7501"/>
                  </a:cubicBezTo>
                  <a:cubicBezTo>
                    <a:pt x="47209" y="8613"/>
                    <a:pt x="46033" y="9842"/>
                    <a:pt x="44843" y="11103"/>
                  </a:cubicBezTo>
                  <a:lnTo>
                    <a:pt x="44843" y="11103"/>
                  </a:lnTo>
                  <a:cubicBezTo>
                    <a:pt x="46022" y="9852"/>
                    <a:pt x="47013" y="8481"/>
                    <a:pt x="47959" y="7047"/>
                  </a:cubicBezTo>
                  <a:close/>
                  <a:moveTo>
                    <a:pt x="41022" y="6678"/>
                  </a:moveTo>
                  <a:lnTo>
                    <a:pt x="41022" y="6678"/>
                  </a:lnTo>
                  <a:cubicBezTo>
                    <a:pt x="39818" y="8078"/>
                    <a:pt x="38649" y="9504"/>
                    <a:pt x="37644" y="11072"/>
                  </a:cubicBezTo>
                  <a:cubicBezTo>
                    <a:pt x="37633" y="11089"/>
                    <a:pt x="37630" y="11112"/>
                    <a:pt x="37630" y="11133"/>
                  </a:cubicBezTo>
                  <a:cubicBezTo>
                    <a:pt x="37194" y="10945"/>
                    <a:pt x="36709" y="10801"/>
                    <a:pt x="36460" y="10656"/>
                  </a:cubicBezTo>
                  <a:cubicBezTo>
                    <a:pt x="36117" y="10457"/>
                    <a:pt x="35946" y="10116"/>
                    <a:pt x="35822" y="9735"/>
                  </a:cubicBezTo>
                  <a:cubicBezTo>
                    <a:pt x="36723" y="8979"/>
                    <a:pt x="37578" y="8173"/>
                    <a:pt x="38412" y="7353"/>
                  </a:cubicBezTo>
                  <a:lnTo>
                    <a:pt x="38412" y="7353"/>
                  </a:lnTo>
                  <a:cubicBezTo>
                    <a:pt x="37713" y="8260"/>
                    <a:pt x="37023" y="9172"/>
                    <a:pt x="36354" y="10105"/>
                  </a:cubicBezTo>
                  <a:cubicBezTo>
                    <a:pt x="36279" y="10205"/>
                    <a:pt x="36381" y="10311"/>
                    <a:pt x="36483" y="10311"/>
                  </a:cubicBezTo>
                  <a:cubicBezTo>
                    <a:pt x="36516" y="10311"/>
                    <a:pt x="36549" y="10300"/>
                    <a:pt x="36576" y="10275"/>
                  </a:cubicBezTo>
                  <a:lnTo>
                    <a:pt x="36579" y="10275"/>
                  </a:lnTo>
                  <a:cubicBezTo>
                    <a:pt x="37237" y="9666"/>
                    <a:pt x="37878" y="9037"/>
                    <a:pt x="38501" y="8396"/>
                  </a:cubicBezTo>
                  <a:lnTo>
                    <a:pt x="38501" y="8396"/>
                  </a:lnTo>
                  <a:cubicBezTo>
                    <a:pt x="37982" y="9094"/>
                    <a:pt x="37477" y="9805"/>
                    <a:pt x="36994" y="10532"/>
                  </a:cubicBezTo>
                  <a:cubicBezTo>
                    <a:pt x="36923" y="10640"/>
                    <a:pt x="37024" y="10752"/>
                    <a:pt x="37129" y="10752"/>
                  </a:cubicBezTo>
                  <a:cubicBezTo>
                    <a:pt x="37164" y="10752"/>
                    <a:pt x="37199" y="10740"/>
                    <a:pt x="37228" y="10711"/>
                  </a:cubicBezTo>
                  <a:cubicBezTo>
                    <a:pt x="38496" y="9475"/>
                    <a:pt x="39801" y="8058"/>
                    <a:pt x="41022" y="6678"/>
                  </a:cubicBezTo>
                  <a:close/>
                  <a:moveTo>
                    <a:pt x="45119" y="3800"/>
                  </a:moveTo>
                  <a:cubicBezTo>
                    <a:pt x="45315" y="3955"/>
                    <a:pt x="45502" y="4126"/>
                    <a:pt x="45679" y="4305"/>
                  </a:cubicBezTo>
                  <a:lnTo>
                    <a:pt x="45679" y="4308"/>
                  </a:lnTo>
                  <a:cubicBezTo>
                    <a:pt x="44437" y="5488"/>
                    <a:pt x="43279" y="6741"/>
                    <a:pt x="42136" y="8020"/>
                  </a:cubicBezTo>
                  <a:cubicBezTo>
                    <a:pt x="41209" y="9054"/>
                    <a:pt x="39878" y="10150"/>
                    <a:pt x="39186" y="11281"/>
                  </a:cubicBezTo>
                  <a:lnTo>
                    <a:pt x="39186" y="11281"/>
                  </a:lnTo>
                  <a:cubicBezTo>
                    <a:pt x="40843" y="8567"/>
                    <a:pt x="43348" y="6449"/>
                    <a:pt x="45119" y="3800"/>
                  </a:cubicBezTo>
                  <a:close/>
                  <a:moveTo>
                    <a:pt x="16676" y="7787"/>
                  </a:moveTo>
                  <a:lnTo>
                    <a:pt x="16676" y="7787"/>
                  </a:lnTo>
                  <a:cubicBezTo>
                    <a:pt x="16029" y="8863"/>
                    <a:pt x="15296" y="9877"/>
                    <a:pt x="14508" y="10858"/>
                  </a:cubicBezTo>
                  <a:cubicBezTo>
                    <a:pt x="14139" y="11316"/>
                    <a:pt x="13950" y="11493"/>
                    <a:pt x="13881" y="11493"/>
                  </a:cubicBezTo>
                  <a:cubicBezTo>
                    <a:pt x="13671" y="11493"/>
                    <a:pt x="14566" y="9861"/>
                    <a:pt x="14909" y="9464"/>
                  </a:cubicBezTo>
                  <a:cubicBezTo>
                    <a:pt x="15434" y="8852"/>
                    <a:pt x="16052" y="8312"/>
                    <a:pt x="16676" y="7787"/>
                  </a:cubicBezTo>
                  <a:close/>
                  <a:moveTo>
                    <a:pt x="16973" y="5182"/>
                  </a:moveTo>
                  <a:lnTo>
                    <a:pt x="16973" y="5182"/>
                  </a:lnTo>
                  <a:cubicBezTo>
                    <a:pt x="16578" y="6121"/>
                    <a:pt x="15986" y="6984"/>
                    <a:pt x="15322" y="7810"/>
                  </a:cubicBezTo>
                  <a:cubicBezTo>
                    <a:pt x="14799" y="8381"/>
                    <a:pt x="14297" y="8973"/>
                    <a:pt x="13803" y="9579"/>
                  </a:cubicBezTo>
                  <a:cubicBezTo>
                    <a:pt x="13237" y="10220"/>
                    <a:pt x="12683" y="10861"/>
                    <a:pt x="12192" y="11522"/>
                  </a:cubicBezTo>
                  <a:cubicBezTo>
                    <a:pt x="12042" y="11251"/>
                    <a:pt x="11961" y="10948"/>
                    <a:pt x="11961" y="10642"/>
                  </a:cubicBezTo>
                  <a:cubicBezTo>
                    <a:pt x="11981" y="10633"/>
                    <a:pt x="12005" y="10636"/>
                    <a:pt x="12028" y="10619"/>
                  </a:cubicBezTo>
                  <a:cubicBezTo>
                    <a:pt x="13520" y="9441"/>
                    <a:pt x="16300" y="6773"/>
                    <a:pt x="16973" y="5182"/>
                  </a:cubicBezTo>
                  <a:close/>
                  <a:moveTo>
                    <a:pt x="40297" y="9299"/>
                  </a:moveTo>
                  <a:cubicBezTo>
                    <a:pt x="39656" y="10105"/>
                    <a:pt x="39041" y="10930"/>
                    <a:pt x="38501" y="11820"/>
                  </a:cubicBezTo>
                  <a:lnTo>
                    <a:pt x="38501" y="11823"/>
                  </a:lnTo>
                  <a:cubicBezTo>
                    <a:pt x="38493" y="11837"/>
                    <a:pt x="38499" y="11851"/>
                    <a:pt x="38493" y="11866"/>
                  </a:cubicBezTo>
                  <a:cubicBezTo>
                    <a:pt x="38478" y="11828"/>
                    <a:pt x="38470" y="11782"/>
                    <a:pt x="38452" y="11745"/>
                  </a:cubicBezTo>
                  <a:cubicBezTo>
                    <a:pt x="38366" y="11545"/>
                    <a:pt x="38144" y="11387"/>
                    <a:pt x="37875" y="11248"/>
                  </a:cubicBezTo>
                  <a:cubicBezTo>
                    <a:pt x="38741" y="10668"/>
                    <a:pt x="39541" y="10007"/>
                    <a:pt x="40297" y="9299"/>
                  </a:cubicBezTo>
                  <a:close/>
                  <a:moveTo>
                    <a:pt x="46608" y="5636"/>
                  </a:moveTo>
                  <a:cubicBezTo>
                    <a:pt x="46656" y="5732"/>
                    <a:pt x="46718" y="5814"/>
                    <a:pt x="46761" y="5915"/>
                  </a:cubicBezTo>
                  <a:lnTo>
                    <a:pt x="46761" y="5915"/>
                  </a:lnTo>
                  <a:cubicBezTo>
                    <a:pt x="46723" y="5824"/>
                    <a:pt x="46710" y="5786"/>
                    <a:pt x="46715" y="5786"/>
                  </a:cubicBezTo>
                  <a:cubicBezTo>
                    <a:pt x="46740" y="5786"/>
                    <a:pt x="47114" y="6498"/>
                    <a:pt x="47252" y="6580"/>
                  </a:cubicBezTo>
                  <a:cubicBezTo>
                    <a:pt x="47396" y="6663"/>
                    <a:pt x="47538" y="6759"/>
                    <a:pt x="47679" y="6857"/>
                  </a:cubicBezTo>
                  <a:lnTo>
                    <a:pt x="43770" y="10763"/>
                  </a:lnTo>
                  <a:cubicBezTo>
                    <a:pt x="45015" y="9519"/>
                    <a:pt x="46039" y="8017"/>
                    <a:pt x="47053" y="6583"/>
                  </a:cubicBezTo>
                  <a:cubicBezTo>
                    <a:pt x="47127" y="6478"/>
                    <a:pt x="47025" y="6367"/>
                    <a:pt x="46921" y="6367"/>
                  </a:cubicBezTo>
                  <a:cubicBezTo>
                    <a:pt x="46887" y="6367"/>
                    <a:pt x="46853" y="6379"/>
                    <a:pt x="46825" y="6407"/>
                  </a:cubicBezTo>
                  <a:cubicBezTo>
                    <a:pt x="45038" y="8162"/>
                    <a:pt x="43363" y="10015"/>
                    <a:pt x="41677" y="11869"/>
                  </a:cubicBezTo>
                  <a:cubicBezTo>
                    <a:pt x="43343" y="9807"/>
                    <a:pt x="44994" y="7735"/>
                    <a:pt x="46608" y="5636"/>
                  </a:cubicBezTo>
                  <a:close/>
                  <a:moveTo>
                    <a:pt x="48753" y="7685"/>
                  </a:moveTo>
                  <a:cubicBezTo>
                    <a:pt x="48941" y="7850"/>
                    <a:pt x="49126" y="8020"/>
                    <a:pt x="49308" y="8199"/>
                  </a:cubicBezTo>
                  <a:cubicBezTo>
                    <a:pt x="47974" y="9346"/>
                    <a:pt x="46721" y="10665"/>
                    <a:pt x="45702" y="11877"/>
                  </a:cubicBezTo>
                  <a:cubicBezTo>
                    <a:pt x="46813" y="10555"/>
                    <a:pt x="47795" y="9123"/>
                    <a:pt x="48753" y="7685"/>
                  </a:cubicBezTo>
                  <a:close/>
                  <a:moveTo>
                    <a:pt x="47070" y="7859"/>
                  </a:moveTo>
                  <a:lnTo>
                    <a:pt x="47070" y="7859"/>
                  </a:lnTo>
                  <a:cubicBezTo>
                    <a:pt x="46169" y="8760"/>
                    <a:pt x="45023" y="10555"/>
                    <a:pt x="44013" y="11889"/>
                  </a:cubicBezTo>
                  <a:cubicBezTo>
                    <a:pt x="43773" y="11788"/>
                    <a:pt x="43528" y="11710"/>
                    <a:pt x="43274" y="11658"/>
                  </a:cubicBezTo>
                  <a:lnTo>
                    <a:pt x="43271" y="11658"/>
                  </a:lnTo>
                  <a:lnTo>
                    <a:pt x="47070" y="7859"/>
                  </a:lnTo>
                  <a:close/>
                  <a:moveTo>
                    <a:pt x="17648" y="6045"/>
                  </a:moveTo>
                  <a:cubicBezTo>
                    <a:pt x="17761" y="6045"/>
                    <a:pt x="17541" y="6430"/>
                    <a:pt x="17285" y="6837"/>
                  </a:cubicBezTo>
                  <a:cubicBezTo>
                    <a:pt x="15409" y="8314"/>
                    <a:pt x="13642" y="9980"/>
                    <a:pt x="12762" y="12211"/>
                  </a:cubicBezTo>
                  <a:lnTo>
                    <a:pt x="12762" y="12211"/>
                  </a:lnTo>
                  <a:cubicBezTo>
                    <a:pt x="12627" y="12098"/>
                    <a:pt x="12506" y="11972"/>
                    <a:pt x="12397" y="11837"/>
                  </a:cubicBezTo>
                  <a:cubicBezTo>
                    <a:pt x="13792" y="10183"/>
                    <a:pt x="15097" y="8471"/>
                    <a:pt x="16624" y="6929"/>
                  </a:cubicBezTo>
                  <a:cubicBezTo>
                    <a:pt x="17265" y="6281"/>
                    <a:pt x="17559" y="6045"/>
                    <a:pt x="17648" y="6045"/>
                  </a:cubicBezTo>
                  <a:close/>
                  <a:moveTo>
                    <a:pt x="32124" y="8566"/>
                  </a:moveTo>
                  <a:cubicBezTo>
                    <a:pt x="32150" y="8598"/>
                    <a:pt x="32185" y="8624"/>
                    <a:pt x="32225" y="8638"/>
                  </a:cubicBezTo>
                  <a:cubicBezTo>
                    <a:pt x="32318" y="9152"/>
                    <a:pt x="32447" y="9654"/>
                    <a:pt x="32577" y="10154"/>
                  </a:cubicBezTo>
                  <a:cubicBezTo>
                    <a:pt x="32548" y="10130"/>
                    <a:pt x="32514" y="10114"/>
                    <a:pt x="32479" y="10114"/>
                  </a:cubicBezTo>
                  <a:cubicBezTo>
                    <a:pt x="32455" y="10114"/>
                    <a:pt x="32431" y="10122"/>
                    <a:pt x="32407" y="10139"/>
                  </a:cubicBezTo>
                  <a:lnTo>
                    <a:pt x="32404" y="10142"/>
                  </a:lnTo>
                  <a:cubicBezTo>
                    <a:pt x="31215" y="11032"/>
                    <a:pt x="31694" y="10616"/>
                    <a:pt x="30623" y="11672"/>
                  </a:cubicBezTo>
                  <a:cubicBezTo>
                    <a:pt x="30134" y="12154"/>
                    <a:pt x="29917" y="12345"/>
                    <a:pt x="29882" y="12345"/>
                  </a:cubicBezTo>
                  <a:cubicBezTo>
                    <a:pt x="29754" y="12345"/>
                    <a:pt x="31957" y="9885"/>
                    <a:pt x="32277" y="9530"/>
                  </a:cubicBezTo>
                  <a:cubicBezTo>
                    <a:pt x="32382" y="9415"/>
                    <a:pt x="32282" y="9263"/>
                    <a:pt x="32161" y="9263"/>
                  </a:cubicBezTo>
                  <a:cubicBezTo>
                    <a:pt x="32125" y="9263"/>
                    <a:pt x="32087" y="9276"/>
                    <a:pt x="32052" y="9308"/>
                  </a:cubicBezTo>
                  <a:cubicBezTo>
                    <a:pt x="31965" y="9388"/>
                    <a:pt x="30108" y="11213"/>
                    <a:pt x="29905" y="11213"/>
                  </a:cubicBezTo>
                  <a:cubicBezTo>
                    <a:pt x="29837" y="11213"/>
                    <a:pt x="29956" y="11007"/>
                    <a:pt x="30392" y="10460"/>
                  </a:cubicBezTo>
                  <a:cubicBezTo>
                    <a:pt x="30920" y="9796"/>
                    <a:pt x="31529" y="9187"/>
                    <a:pt x="32124" y="8566"/>
                  </a:cubicBezTo>
                  <a:close/>
                  <a:moveTo>
                    <a:pt x="47751" y="8517"/>
                  </a:moveTo>
                  <a:cubicBezTo>
                    <a:pt x="46755" y="9487"/>
                    <a:pt x="45858" y="11164"/>
                    <a:pt x="44870" y="12412"/>
                  </a:cubicBezTo>
                  <a:lnTo>
                    <a:pt x="44870" y="12414"/>
                  </a:lnTo>
                  <a:cubicBezTo>
                    <a:pt x="44697" y="12261"/>
                    <a:pt x="44506" y="12131"/>
                    <a:pt x="44301" y="12025"/>
                  </a:cubicBezTo>
                  <a:cubicBezTo>
                    <a:pt x="45462" y="10867"/>
                    <a:pt x="46574" y="9663"/>
                    <a:pt x="47751" y="8517"/>
                  </a:cubicBezTo>
                  <a:close/>
                  <a:moveTo>
                    <a:pt x="45901" y="4544"/>
                  </a:moveTo>
                  <a:cubicBezTo>
                    <a:pt x="45982" y="4640"/>
                    <a:pt x="46060" y="4741"/>
                    <a:pt x="46135" y="4845"/>
                  </a:cubicBezTo>
                  <a:lnTo>
                    <a:pt x="46138" y="4848"/>
                  </a:lnTo>
                  <a:cubicBezTo>
                    <a:pt x="46094" y="4856"/>
                    <a:pt x="46057" y="4879"/>
                    <a:pt x="46031" y="4917"/>
                  </a:cubicBezTo>
                  <a:cubicBezTo>
                    <a:pt x="44104" y="7776"/>
                    <a:pt x="41756" y="10309"/>
                    <a:pt x="39108" y="12511"/>
                  </a:cubicBezTo>
                  <a:lnTo>
                    <a:pt x="39108" y="12511"/>
                  </a:lnTo>
                  <a:cubicBezTo>
                    <a:pt x="40433" y="11408"/>
                    <a:pt x="41451" y="9777"/>
                    <a:pt x="42555" y="8459"/>
                  </a:cubicBezTo>
                  <a:cubicBezTo>
                    <a:pt x="43663" y="7143"/>
                    <a:pt x="44787" y="5849"/>
                    <a:pt x="45901" y="4544"/>
                  </a:cubicBezTo>
                  <a:close/>
                  <a:moveTo>
                    <a:pt x="43317" y="7082"/>
                  </a:moveTo>
                  <a:cubicBezTo>
                    <a:pt x="41744" y="8930"/>
                    <a:pt x="40193" y="10792"/>
                    <a:pt x="38718" y="12720"/>
                  </a:cubicBezTo>
                  <a:cubicBezTo>
                    <a:pt x="38680" y="12481"/>
                    <a:pt x="38620" y="12244"/>
                    <a:pt x="38542" y="12016"/>
                  </a:cubicBezTo>
                  <a:lnTo>
                    <a:pt x="38542" y="12016"/>
                  </a:lnTo>
                  <a:cubicBezTo>
                    <a:pt x="38570" y="12037"/>
                    <a:pt x="38602" y="12047"/>
                    <a:pt x="38634" y="12047"/>
                  </a:cubicBezTo>
                  <a:cubicBezTo>
                    <a:pt x="38672" y="12047"/>
                    <a:pt x="38710" y="12033"/>
                    <a:pt x="38738" y="12004"/>
                  </a:cubicBezTo>
                  <a:lnTo>
                    <a:pt x="38738" y="12007"/>
                  </a:lnTo>
                  <a:cubicBezTo>
                    <a:pt x="40303" y="10526"/>
                    <a:pt x="41888" y="8742"/>
                    <a:pt x="43317" y="7082"/>
                  </a:cubicBezTo>
                  <a:close/>
                  <a:moveTo>
                    <a:pt x="49567" y="8462"/>
                  </a:moveTo>
                  <a:cubicBezTo>
                    <a:pt x="49683" y="8580"/>
                    <a:pt x="49795" y="8699"/>
                    <a:pt x="49908" y="8823"/>
                  </a:cubicBezTo>
                  <a:cubicBezTo>
                    <a:pt x="48603" y="10209"/>
                    <a:pt x="47194" y="11473"/>
                    <a:pt x="45791" y="12758"/>
                  </a:cubicBezTo>
                  <a:cubicBezTo>
                    <a:pt x="47171" y="11493"/>
                    <a:pt x="48401" y="9986"/>
                    <a:pt x="49567" y="8462"/>
                  </a:cubicBezTo>
                  <a:close/>
                  <a:moveTo>
                    <a:pt x="17883" y="6875"/>
                  </a:moveTo>
                  <a:cubicBezTo>
                    <a:pt x="18182" y="6875"/>
                    <a:pt x="16693" y="8775"/>
                    <a:pt x="16632" y="8869"/>
                  </a:cubicBezTo>
                  <a:cubicBezTo>
                    <a:pt x="15755" y="10203"/>
                    <a:pt x="14808" y="11485"/>
                    <a:pt x="13829" y="12746"/>
                  </a:cubicBezTo>
                  <a:cubicBezTo>
                    <a:pt x="13818" y="12761"/>
                    <a:pt x="13820" y="12778"/>
                    <a:pt x="13815" y="12795"/>
                  </a:cubicBezTo>
                  <a:cubicBezTo>
                    <a:pt x="13604" y="12723"/>
                    <a:pt x="13402" y="12631"/>
                    <a:pt x="13208" y="12521"/>
                  </a:cubicBezTo>
                  <a:cubicBezTo>
                    <a:pt x="15036" y="11121"/>
                    <a:pt x="16352" y="9129"/>
                    <a:pt x="17490" y="7111"/>
                  </a:cubicBezTo>
                  <a:cubicBezTo>
                    <a:pt x="17702" y="6945"/>
                    <a:pt x="17825" y="6875"/>
                    <a:pt x="17883" y="6875"/>
                  </a:cubicBezTo>
                  <a:close/>
                  <a:moveTo>
                    <a:pt x="52050" y="11551"/>
                  </a:moveTo>
                  <a:cubicBezTo>
                    <a:pt x="52111" y="11638"/>
                    <a:pt x="52169" y="11724"/>
                    <a:pt x="52229" y="11814"/>
                  </a:cubicBezTo>
                  <a:cubicBezTo>
                    <a:pt x="51790" y="12175"/>
                    <a:pt x="51372" y="12547"/>
                    <a:pt x="50973" y="12940"/>
                  </a:cubicBezTo>
                  <a:cubicBezTo>
                    <a:pt x="51337" y="12484"/>
                    <a:pt x="51695" y="12019"/>
                    <a:pt x="52050" y="11551"/>
                  </a:cubicBezTo>
                  <a:close/>
                  <a:moveTo>
                    <a:pt x="21315" y="3849"/>
                  </a:moveTo>
                  <a:lnTo>
                    <a:pt x="21315" y="3849"/>
                  </a:lnTo>
                  <a:cubicBezTo>
                    <a:pt x="21035" y="4429"/>
                    <a:pt x="20738" y="5001"/>
                    <a:pt x="20426" y="5566"/>
                  </a:cubicBezTo>
                  <a:cubicBezTo>
                    <a:pt x="20036" y="6297"/>
                    <a:pt x="19609" y="6998"/>
                    <a:pt x="19164" y="7691"/>
                  </a:cubicBezTo>
                  <a:cubicBezTo>
                    <a:pt x="17657" y="9395"/>
                    <a:pt x="16147" y="11098"/>
                    <a:pt x="14770" y="12888"/>
                  </a:cubicBezTo>
                  <a:cubicBezTo>
                    <a:pt x="14744" y="12917"/>
                    <a:pt x="14736" y="12957"/>
                    <a:pt x="14741" y="12998"/>
                  </a:cubicBezTo>
                  <a:cubicBezTo>
                    <a:pt x="14542" y="12977"/>
                    <a:pt x="14346" y="12946"/>
                    <a:pt x="14150" y="12897"/>
                  </a:cubicBezTo>
                  <a:cubicBezTo>
                    <a:pt x="15963" y="10653"/>
                    <a:pt x="17955" y="8566"/>
                    <a:pt x="19704" y="6274"/>
                  </a:cubicBezTo>
                  <a:cubicBezTo>
                    <a:pt x="20261" y="5477"/>
                    <a:pt x="20795" y="4669"/>
                    <a:pt x="21315" y="3849"/>
                  </a:cubicBezTo>
                  <a:close/>
                  <a:moveTo>
                    <a:pt x="48768" y="8993"/>
                  </a:moveTo>
                  <a:cubicBezTo>
                    <a:pt x="47518" y="10154"/>
                    <a:pt x="46426" y="11742"/>
                    <a:pt x="45326" y="13110"/>
                  </a:cubicBezTo>
                  <a:lnTo>
                    <a:pt x="45323" y="13110"/>
                  </a:lnTo>
                  <a:cubicBezTo>
                    <a:pt x="45321" y="13099"/>
                    <a:pt x="45321" y="13087"/>
                    <a:pt x="45318" y="13073"/>
                  </a:cubicBezTo>
                  <a:cubicBezTo>
                    <a:pt x="45263" y="12920"/>
                    <a:pt x="45182" y="12775"/>
                    <a:pt x="45078" y="12648"/>
                  </a:cubicBezTo>
                  <a:cubicBezTo>
                    <a:pt x="46294" y="11410"/>
                    <a:pt x="47497" y="10171"/>
                    <a:pt x="48768" y="8993"/>
                  </a:cubicBezTo>
                  <a:close/>
                  <a:moveTo>
                    <a:pt x="22675" y="5789"/>
                  </a:moveTo>
                  <a:cubicBezTo>
                    <a:pt x="22782" y="6196"/>
                    <a:pt x="22851" y="6510"/>
                    <a:pt x="22874" y="6591"/>
                  </a:cubicBezTo>
                  <a:cubicBezTo>
                    <a:pt x="22992" y="7059"/>
                    <a:pt x="23143" y="7506"/>
                    <a:pt x="23293" y="7954"/>
                  </a:cubicBezTo>
                  <a:cubicBezTo>
                    <a:pt x="23244" y="7963"/>
                    <a:pt x="23203" y="7994"/>
                    <a:pt x="23177" y="8035"/>
                  </a:cubicBezTo>
                  <a:cubicBezTo>
                    <a:pt x="21911" y="9993"/>
                    <a:pt x="19856" y="12208"/>
                    <a:pt x="18804" y="13680"/>
                  </a:cubicBezTo>
                  <a:lnTo>
                    <a:pt x="18804" y="13680"/>
                  </a:lnTo>
                  <a:cubicBezTo>
                    <a:pt x="20310" y="11571"/>
                    <a:pt x="21726" y="9425"/>
                    <a:pt x="22941" y="7134"/>
                  </a:cubicBezTo>
                  <a:cubicBezTo>
                    <a:pt x="23007" y="7010"/>
                    <a:pt x="22895" y="6864"/>
                    <a:pt x="22780" y="6864"/>
                  </a:cubicBezTo>
                  <a:cubicBezTo>
                    <a:pt x="22740" y="6864"/>
                    <a:pt x="22700" y="6882"/>
                    <a:pt x="22666" y="6923"/>
                  </a:cubicBezTo>
                  <a:cubicBezTo>
                    <a:pt x="20908" y="9045"/>
                    <a:pt x="19372" y="11338"/>
                    <a:pt x="17559" y="13413"/>
                  </a:cubicBezTo>
                  <a:cubicBezTo>
                    <a:pt x="19488" y="11205"/>
                    <a:pt x="21159" y="8468"/>
                    <a:pt x="22675" y="5789"/>
                  </a:cubicBezTo>
                  <a:close/>
                  <a:moveTo>
                    <a:pt x="36760" y="2729"/>
                  </a:moveTo>
                  <a:cubicBezTo>
                    <a:pt x="36796" y="2729"/>
                    <a:pt x="36288" y="3352"/>
                    <a:pt x="34728" y="5171"/>
                  </a:cubicBezTo>
                  <a:cubicBezTo>
                    <a:pt x="32742" y="7483"/>
                    <a:pt x="30320" y="9600"/>
                    <a:pt x="28798" y="12250"/>
                  </a:cubicBezTo>
                  <a:cubicBezTo>
                    <a:pt x="28731" y="12367"/>
                    <a:pt x="28831" y="12484"/>
                    <a:pt x="28939" y="12484"/>
                  </a:cubicBezTo>
                  <a:cubicBezTo>
                    <a:pt x="28975" y="12484"/>
                    <a:pt x="29012" y="12471"/>
                    <a:pt x="29044" y="12440"/>
                  </a:cubicBezTo>
                  <a:cubicBezTo>
                    <a:pt x="30376" y="11154"/>
                    <a:pt x="30879" y="10669"/>
                    <a:pt x="30903" y="10669"/>
                  </a:cubicBezTo>
                  <a:cubicBezTo>
                    <a:pt x="30952" y="10669"/>
                    <a:pt x="29162" y="12533"/>
                    <a:pt x="28193" y="13866"/>
                  </a:cubicBezTo>
                  <a:lnTo>
                    <a:pt x="28193" y="13866"/>
                  </a:lnTo>
                  <a:cubicBezTo>
                    <a:pt x="28373" y="12741"/>
                    <a:pt x="29128" y="11651"/>
                    <a:pt x="29485" y="10549"/>
                  </a:cubicBezTo>
                  <a:cubicBezTo>
                    <a:pt x="29523" y="10549"/>
                    <a:pt x="29560" y="10532"/>
                    <a:pt x="29586" y="10503"/>
                  </a:cubicBezTo>
                  <a:cubicBezTo>
                    <a:pt x="31079" y="8794"/>
                    <a:pt x="32612" y="7131"/>
                    <a:pt x="34171" y="5480"/>
                  </a:cubicBezTo>
                  <a:cubicBezTo>
                    <a:pt x="34796" y="4817"/>
                    <a:pt x="36692" y="2729"/>
                    <a:pt x="36760" y="2729"/>
                  </a:cubicBezTo>
                  <a:close/>
                  <a:moveTo>
                    <a:pt x="23414" y="8329"/>
                  </a:moveTo>
                  <a:cubicBezTo>
                    <a:pt x="23602" y="8858"/>
                    <a:pt x="23810" y="9377"/>
                    <a:pt x="24035" y="9903"/>
                  </a:cubicBezTo>
                  <a:cubicBezTo>
                    <a:pt x="24064" y="9969"/>
                    <a:pt x="24098" y="10038"/>
                    <a:pt x="24130" y="10105"/>
                  </a:cubicBezTo>
                  <a:cubicBezTo>
                    <a:pt x="23169" y="11491"/>
                    <a:pt x="22173" y="12764"/>
                    <a:pt x="20937" y="13910"/>
                  </a:cubicBezTo>
                  <a:cubicBezTo>
                    <a:pt x="22077" y="12850"/>
                    <a:pt x="23010" y="10890"/>
                    <a:pt x="23694" y="9507"/>
                  </a:cubicBezTo>
                  <a:cubicBezTo>
                    <a:pt x="23759" y="9378"/>
                    <a:pt x="23655" y="9239"/>
                    <a:pt x="23538" y="9239"/>
                  </a:cubicBezTo>
                  <a:cubicBezTo>
                    <a:pt x="23498" y="9239"/>
                    <a:pt x="23456" y="9255"/>
                    <a:pt x="23420" y="9294"/>
                  </a:cubicBezTo>
                  <a:cubicBezTo>
                    <a:pt x="22222" y="10554"/>
                    <a:pt x="21095" y="11878"/>
                    <a:pt x="20046" y="13260"/>
                  </a:cubicBezTo>
                  <a:lnTo>
                    <a:pt x="20046" y="13260"/>
                  </a:lnTo>
                  <a:cubicBezTo>
                    <a:pt x="21050" y="11933"/>
                    <a:pt x="22463" y="10057"/>
                    <a:pt x="23414" y="8329"/>
                  </a:cubicBezTo>
                  <a:close/>
                  <a:moveTo>
                    <a:pt x="32950" y="11941"/>
                  </a:moveTo>
                  <a:cubicBezTo>
                    <a:pt x="32976" y="12137"/>
                    <a:pt x="33016" y="12331"/>
                    <a:pt x="33028" y="12533"/>
                  </a:cubicBezTo>
                  <a:cubicBezTo>
                    <a:pt x="33042" y="12755"/>
                    <a:pt x="33100" y="12974"/>
                    <a:pt x="33201" y="13174"/>
                  </a:cubicBezTo>
                  <a:cubicBezTo>
                    <a:pt x="33176" y="13161"/>
                    <a:pt x="33148" y="13155"/>
                    <a:pt x="33121" y="13155"/>
                  </a:cubicBezTo>
                  <a:cubicBezTo>
                    <a:pt x="33086" y="13155"/>
                    <a:pt x="33051" y="13165"/>
                    <a:pt x="33022" y="13188"/>
                  </a:cubicBezTo>
                  <a:cubicBezTo>
                    <a:pt x="32667" y="13474"/>
                    <a:pt x="32335" y="13794"/>
                    <a:pt x="31991" y="14100"/>
                  </a:cubicBezTo>
                  <a:cubicBezTo>
                    <a:pt x="32378" y="13396"/>
                    <a:pt x="32710" y="12677"/>
                    <a:pt x="32950" y="11941"/>
                  </a:cubicBezTo>
                  <a:close/>
                  <a:moveTo>
                    <a:pt x="49156" y="9696"/>
                  </a:moveTo>
                  <a:cubicBezTo>
                    <a:pt x="47790" y="11240"/>
                    <a:pt x="46398" y="12738"/>
                    <a:pt x="45119" y="14343"/>
                  </a:cubicBezTo>
                  <a:cubicBezTo>
                    <a:pt x="45246" y="14089"/>
                    <a:pt x="45341" y="13826"/>
                    <a:pt x="45364" y="13561"/>
                  </a:cubicBezTo>
                  <a:lnTo>
                    <a:pt x="45364" y="13563"/>
                  </a:lnTo>
                  <a:cubicBezTo>
                    <a:pt x="46623" y="12347"/>
                    <a:pt x="48532" y="10399"/>
                    <a:pt x="49156" y="9696"/>
                  </a:cubicBezTo>
                  <a:close/>
                  <a:moveTo>
                    <a:pt x="24309" y="10483"/>
                  </a:moveTo>
                  <a:cubicBezTo>
                    <a:pt x="24393" y="10650"/>
                    <a:pt x="24476" y="10815"/>
                    <a:pt x="24563" y="10985"/>
                  </a:cubicBezTo>
                  <a:cubicBezTo>
                    <a:pt x="24540" y="10994"/>
                    <a:pt x="24514" y="10994"/>
                    <a:pt x="24497" y="11017"/>
                  </a:cubicBezTo>
                  <a:cubicBezTo>
                    <a:pt x="23512" y="12172"/>
                    <a:pt x="22444" y="13237"/>
                    <a:pt x="21416" y="14352"/>
                  </a:cubicBezTo>
                  <a:lnTo>
                    <a:pt x="21416" y="14349"/>
                  </a:lnTo>
                  <a:cubicBezTo>
                    <a:pt x="22314" y="13376"/>
                    <a:pt x="23457" y="11932"/>
                    <a:pt x="24309" y="10483"/>
                  </a:cubicBezTo>
                  <a:close/>
                  <a:moveTo>
                    <a:pt x="25571" y="13240"/>
                  </a:moveTo>
                  <a:cubicBezTo>
                    <a:pt x="25620" y="13393"/>
                    <a:pt x="25660" y="13549"/>
                    <a:pt x="25692" y="13702"/>
                  </a:cubicBezTo>
                  <a:cubicBezTo>
                    <a:pt x="25311" y="13950"/>
                    <a:pt x="24944" y="14222"/>
                    <a:pt x="24595" y="14513"/>
                  </a:cubicBezTo>
                  <a:cubicBezTo>
                    <a:pt x="24921" y="14089"/>
                    <a:pt x="25250" y="13667"/>
                    <a:pt x="25571" y="13240"/>
                  </a:cubicBezTo>
                  <a:close/>
                  <a:moveTo>
                    <a:pt x="50113" y="9051"/>
                  </a:moveTo>
                  <a:cubicBezTo>
                    <a:pt x="50148" y="9089"/>
                    <a:pt x="50185" y="9129"/>
                    <a:pt x="50220" y="9169"/>
                  </a:cubicBezTo>
                  <a:cubicBezTo>
                    <a:pt x="48497" y="10942"/>
                    <a:pt x="46932" y="12852"/>
                    <a:pt x="45230" y="14643"/>
                  </a:cubicBezTo>
                  <a:lnTo>
                    <a:pt x="45230" y="14643"/>
                  </a:lnTo>
                  <a:cubicBezTo>
                    <a:pt x="46919" y="12863"/>
                    <a:pt x="48491" y="10895"/>
                    <a:pt x="50113" y="9051"/>
                  </a:cubicBezTo>
                  <a:close/>
                  <a:moveTo>
                    <a:pt x="31480" y="11443"/>
                  </a:moveTo>
                  <a:cubicBezTo>
                    <a:pt x="31564" y="11443"/>
                    <a:pt x="31101" y="12041"/>
                    <a:pt x="29627" y="13766"/>
                  </a:cubicBezTo>
                  <a:cubicBezTo>
                    <a:pt x="29370" y="14066"/>
                    <a:pt x="29096" y="14354"/>
                    <a:pt x="28830" y="14646"/>
                  </a:cubicBezTo>
                  <a:cubicBezTo>
                    <a:pt x="28856" y="14432"/>
                    <a:pt x="28868" y="14216"/>
                    <a:pt x="28862" y="13996"/>
                  </a:cubicBezTo>
                  <a:cubicBezTo>
                    <a:pt x="28862" y="13945"/>
                    <a:pt x="28833" y="13895"/>
                    <a:pt x="28784" y="13869"/>
                  </a:cubicBezTo>
                  <a:cubicBezTo>
                    <a:pt x="29811" y="12974"/>
                    <a:pt x="31345" y="11443"/>
                    <a:pt x="31480" y="11443"/>
                  </a:cubicBezTo>
                  <a:close/>
                  <a:moveTo>
                    <a:pt x="24722" y="11294"/>
                  </a:moveTo>
                  <a:cubicBezTo>
                    <a:pt x="24912" y="11667"/>
                    <a:pt x="25103" y="12045"/>
                    <a:pt x="25270" y="12423"/>
                  </a:cubicBezTo>
                  <a:cubicBezTo>
                    <a:pt x="25253" y="12435"/>
                    <a:pt x="25233" y="12435"/>
                    <a:pt x="25221" y="12452"/>
                  </a:cubicBezTo>
                  <a:cubicBezTo>
                    <a:pt x="24843" y="12992"/>
                    <a:pt x="24450" y="13523"/>
                    <a:pt x="24049" y="14040"/>
                  </a:cubicBezTo>
                  <a:lnTo>
                    <a:pt x="24049" y="14037"/>
                  </a:lnTo>
                  <a:cubicBezTo>
                    <a:pt x="23963" y="14118"/>
                    <a:pt x="23879" y="14201"/>
                    <a:pt x="23795" y="14285"/>
                  </a:cubicBezTo>
                  <a:cubicBezTo>
                    <a:pt x="24318" y="13613"/>
                    <a:pt x="24733" y="12920"/>
                    <a:pt x="25005" y="12051"/>
                  </a:cubicBezTo>
                  <a:cubicBezTo>
                    <a:pt x="25044" y="11920"/>
                    <a:pt x="24944" y="11837"/>
                    <a:pt x="24838" y="11837"/>
                  </a:cubicBezTo>
                  <a:cubicBezTo>
                    <a:pt x="24781" y="11837"/>
                    <a:pt x="24723" y="11861"/>
                    <a:pt x="24684" y="11915"/>
                  </a:cubicBezTo>
                  <a:cubicBezTo>
                    <a:pt x="24174" y="12627"/>
                    <a:pt x="22457" y="14287"/>
                    <a:pt x="22168" y="14809"/>
                  </a:cubicBezTo>
                  <a:lnTo>
                    <a:pt x="22168" y="14809"/>
                  </a:lnTo>
                  <a:cubicBezTo>
                    <a:pt x="22858" y="13559"/>
                    <a:pt x="23897" y="12460"/>
                    <a:pt x="24722" y="11294"/>
                  </a:cubicBezTo>
                  <a:close/>
                  <a:moveTo>
                    <a:pt x="46314" y="5099"/>
                  </a:moveTo>
                  <a:cubicBezTo>
                    <a:pt x="46374" y="5194"/>
                    <a:pt x="46421" y="5298"/>
                    <a:pt x="46475" y="5396"/>
                  </a:cubicBezTo>
                  <a:cubicBezTo>
                    <a:pt x="46444" y="5396"/>
                    <a:pt x="46415" y="5411"/>
                    <a:pt x="46395" y="5437"/>
                  </a:cubicBezTo>
                  <a:cubicBezTo>
                    <a:pt x="43831" y="8751"/>
                    <a:pt x="41166" y="11973"/>
                    <a:pt x="38458" y="15157"/>
                  </a:cubicBezTo>
                  <a:cubicBezTo>
                    <a:pt x="38553" y="14969"/>
                    <a:pt x="38626" y="14770"/>
                    <a:pt x="38675" y="14562"/>
                  </a:cubicBezTo>
                  <a:cubicBezTo>
                    <a:pt x="38779" y="14106"/>
                    <a:pt x="38813" y="13636"/>
                    <a:pt x="38779" y="13171"/>
                  </a:cubicBezTo>
                  <a:cubicBezTo>
                    <a:pt x="41692" y="10881"/>
                    <a:pt x="44232" y="8159"/>
                    <a:pt x="46314" y="5099"/>
                  </a:cubicBezTo>
                  <a:close/>
                  <a:moveTo>
                    <a:pt x="33737" y="7939"/>
                  </a:moveTo>
                  <a:cubicBezTo>
                    <a:pt x="34643" y="7939"/>
                    <a:pt x="35313" y="8946"/>
                    <a:pt x="35537" y="10038"/>
                  </a:cubicBezTo>
                  <a:cubicBezTo>
                    <a:pt x="35603" y="10365"/>
                    <a:pt x="35727" y="10653"/>
                    <a:pt x="36004" y="10853"/>
                  </a:cubicBezTo>
                  <a:cubicBezTo>
                    <a:pt x="36434" y="11159"/>
                    <a:pt x="36891" y="11430"/>
                    <a:pt x="37384" y="11620"/>
                  </a:cubicBezTo>
                  <a:cubicBezTo>
                    <a:pt x="38383" y="12004"/>
                    <a:pt x="38331" y="12790"/>
                    <a:pt x="38325" y="13797"/>
                  </a:cubicBezTo>
                  <a:cubicBezTo>
                    <a:pt x="38325" y="14045"/>
                    <a:pt x="38215" y="15462"/>
                    <a:pt x="37565" y="15462"/>
                  </a:cubicBezTo>
                  <a:cubicBezTo>
                    <a:pt x="37367" y="15462"/>
                    <a:pt x="37120" y="15331"/>
                    <a:pt x="36810" y="14995"/>
                  </a:cubicBezTo>
                  <a:cubicBezTo>
                    <a:pt x="36680" y="14854"/>
                    <a:pt x="36356" y="14406"/>
                    <a:pt x="36195" y="14213"/>
                  </a:cubicBezTo>
                  <a:cubicBezTo>
                    <a:pt x="35744" y="13670"/>
                    <a:pt x="34916" y="13916"/>
                    <a:pt x="34318" y="13656"/>
                  </a:cubicBezTo>
                  <a:cubicBezTo>
                    <a:pt x="33270" y="13200"/>
                    <a:pt x="33458" y="12131"/>
                    <a:pt x="33325" y="11199"/>
                  </a:cubicBezTo>
                  <a:cubicBezTo>
                    <a:pt x="33198" y="10284"/>
                    <a:pt x="32742" y="9429"/>
                    <a:pt x="32488" y="8537"/>
                  </a:cubicBezTo>
                  <a:cubicBezTo>
                    <a:pt x="32935" y="8116"/>
                    <a:pt x="33357" y="7939"/>
                    <a:pt x="33737" y="7939"/>
                  </a:cubicBezTo>
                  <a:close/>
                  <a:moveTo>
                    <a:pt x="50448" y="9438"/>
                  </a:moveTo>
                  <a:cubicBezTo>
                    <a:pt x="50540" y="9548"/>
                    <a:pt x="50633" y="9657"/>
                    <a:pt x="50722" y="9770"/>
                  </a:cubicBezTo>
                  <a:cubicBezTo>
                    <a:pt x="50024" y="10613"/>
                    <a:pt x="49334" y="11462"/>
                    <a:pt x="48641" y="12308"/>
                  </a:cubicBezTo>
                  <a:cubicBezTo>
                    <a:pt x="48118" y="12951"/>
                    <a:pt x="47572" y="13575"/>
                    <a:pt x="47004" y="14178"/>
                  </a:cubicBezTo>
                  <a:cubicBezTo>
                    <a:pt x="46490" y="14834"/>
                    <a:pt x="45817" y="15348"/>
                    <a:pt x="45052" y="15674"/>
                  </a:cubicBezTo>
                  <a:cubicBezTo>
                    <a:pt x="45335" y="15114"/>
                    <a:pt x="45705" y="14600"/>
                    <a:pt x="46109" y="14112"/>
                  </a:cubicBezTo>
                  <a:cubicBezTo>
                    <a:pt x="46426" y="13774"/>
                    <a:pt x="46744" y="13442"/>
                    <a:pt x="47059" y="13093"/>
                  </a:cubicBezTo>
                  <a:cubicBezTo>
                    <a:pt x="47096" y="13050"/>
                    <a:pt x="47180" y="12951"/>
                    <a:pt x="47295" y="12819"/>
                  </a:cubicBezTo>
                  <a:cubicBezTo>
                    <a:pt x="48392" y="11727"/>
                    <a:pt x="49570" y="10676"/>
                    <a:pt x="50448" y="9438"/>
                  </a:cubicBezTo>
                  <a:close/>
                  <a:moveTo>
                    <a:pt x="50927" y="10021"/>
                  </a:moveTo>
                  <a:lnTo>
                    <a:pt x="50927" y="10024"/>
                  </a:lnTo>
                  <a:cubicBezTo>
                    <a:pt x="51074" y="10212"/>
                    <a:pt x="51222" y="10402"/>
                    <a:pt x="51366" y="10598"/>
                  </a:cubicBezTo>
                  <a:cubicBezTo>
                    <a:pt x="51360" y="10601"/>
                    <a:pt x="51354" y="10598"/>
                    <a:pt x="51349" y="10607"/>
                  </a:cubicBezTo>
                  <a:cubicBezTo>
                    <a:pt x="50384" y="11693"/>
                    <a:pt x="49391" y="12735"/>
                    <a:pt x="48358" y="13760"/>
                  </a:cubicBezTo>
                  <a:cubicBezTo>
                    <a:pt x="48166" y="13951"/>
                    <a:pt x="46433" y="15850"/>
                    <a:pt x="46337" y="15850"/>
                  </a:cubicBezTo>
                  <a:cubicBezTo>
                    <a:pt x="46302" y="15850"/>
                    <a:pt x="46492" y="15588"/>
                    <a:pt x="47070" y="14880"/>
                  </a:cubicBezTo>
                  <a:cubicBezTo>
                    <a:pt x="48387" y="13269"/>
                    <a:pt x="49720" y="11713"/>
                    <a:pt x="50927" y="10021"/>
                  </a:cubicBezTo>
                  <a:close/>
                  <a:moveTo>
                    <a:pt x="51548" y="10844"/>
                  </a:moveTo>
                  <a:cubicBezTo>
                    <a:pt x="51655" y="10991"/>
                    <a:pt x="51764" y="11141"/>
                    <a:pt x="51871" y="11294"/>
                  </a:cubicBezTo>
                  <a:cubicBezTo>
                    <a:pt x="50361" y="13032"/>
                    <a:pt x="48467" y="14811"/>
                    <a:pt x="47030" y="16286"/>
                  </a:cubicBezTo>
                  <a:cubicBezTo>
                    <a:pt x="48678" y="14594"/>
                    <a:pt x="50145" y="12741"/>
                    <a:pt x="51548" y="10844"/>
                  </a:cubicBezTo>
                  <a:close/>
                  <a:moveTo>
                    <a:pt x="25778" y="14297"/>
                  </a:moveTo>
                  <a:lnTo>
                    <a:pt x="25778" y="14297"/>
                  </a:lnTo>
                  <a:cubicBezTo>
                    <a:pt x="25781" y="14481"/>
                    <a:pt x="25776" y="14704"/>
                    <a:pt x="25767" y="14946"/>
                  </a:cubicBezTo>
                  <a:cubicBezTo>
                    <a:pt x="25369" y="15466"/>
                    <a:pt x="24959" y="15977"/>
                    <a:pt x="24557" y="16497"/>
                  </a:cubicBezTo>
                  <a:cubicBezTo>
                    <a:pt x="25022" y="15798"/>
                    <a:pt x="25432" y="15062"/>
                    <a:pt x="25778" y="14297"/>
                  </a:cubicBezTo>
                  <a:close/>
                  <a:moveTo>
                    <a:pt x="41186" y="13592"/>
                  </a:moveTo>
                  <a:lnTo>
                    <a:pt x="41186" y="13592"/>
                  </a:lnTo>
                  <a:cubicBezTo>
                    <a:pt x="41005" y="14323"/>
                    <a:pt x="40906" y="15091"/>
                    <a:pt x="40843" y="15864"/>
                  </a:cubicBezTo>
                  <a:lnTo>
                    <a:pt x="40840" y="15864"/>
                  </a:lnTo>
                  <a:cubicBezTo>
                    <a:pt x="40820" y="15853"/>
                    <a:pt x="40797" y="15848"/>
                    <a:pt x="40775" y="15848"/>
                  </a:cubicBezTo>
                  <a:cubicBezTo>
                    <a:pt x="40740" y="15848"/>
                    <a:pt x="40705" y="15861"/>
                    <a:pt x="40678" y="15887"/>
                  </a:cubicBezTo>
                  <a:cubicBezTo>
                    <a:pt x="40392" y="16176"/>
                    <a:pt x="40118" y="16479"/>
                    <a:pt x="39844" y="16782"/>
                  </a:cubicBezTo>
                  <a:cubicBezTo>
                    <a:pt x="40225" y="16168"/>
                    <a:pt x="40586" y="15541"/>
                    <a:pt x="40912" y="14883"/>
                  </a:cubicBezTo>
                  <a:cubicBezTo>
                    <a:pt x="40979" y="14771"/>
                    <a:pt x="40886" y="14657"/>
                    <a:pt x="40784" y="14657"/>
                  </a:cubicBezTo>
                  <a:cubicBezTo>
                    <a:pt x="40749" y="14657"/>
                    <a:pt x="40713" y="14670"/>
                    <a:pt x="40681" y="14701"/>
                  </a:cubicBezTo>
                  <a:cubicBezTo>
                    <a:pt x="40265" y="15076"/>
                    <a:pt x="39870" y="15472"/>
                    <a:pt x="39498" y="15893"/>
                  </a:cubicBezTo>
                  <a:cubicBezTo>
                    <a:pt x="40069" y="15131"/>
                    <a:pt x="40632" y="14366"/>
                    <a:pt x="41186" y="13592"/>
                  </a:cubicBezTo>
                  <a:close/>
                  <a:moveTo>
                    <a:pt x="32120" y="14295"/>
                  </a:moveTo>
                  <a:cubicBezTo>
                    <a:pt x="32271" y="14295"/>
                    <a:pt x="30475" y="16489"/>
                    <a:pt x="30239" y="16762"/>
                  </a:cubicBezTo>
                  <a:cubicBezTo>
                    <a:pt x="30158" y="16858"/>
                    <a:pt x="30071" y="16950"/>
                    <a:pt x="29988" y="17042"/>
                  </a:cubicBezTo>
                  <a:cubicBezTo>
                    <a:pt x="30585" y="16306"/>
                    <a:pt x="31137" y="15529"/>
                    <a:pt x="31636" y="14721"/>
                  </a:cubicBezTo>
                  <a:cubicBezTo>
                    <a:pt x="31939" y="14419"/>
                    <a:pt x="32084" y="14295"/>
                    <a:pt x="32120" y="14295"/>
                  </a:cubicBezTo>
                  <a:close/>
                  <a:moveTo>
                    <a:pt x="35233" y="14262"/>
                  </a:moveTo>
                  <a:cubicBezTo>
                    <a:pt x="35467" y="14279"/>
                    <a:pt x="35695" y="14326"/>
                    <a:pt x="35895" y="14510"/>
                  </a:cubicBezTo>
                  <a:cubicBezTo>
                    <a:pt x="35912" y="14528"/>
                    <a:pt x="35941" y="14565"/>
                    <a:pt x="35967" y="14597"/>
                  </a:cubicBezTo>
                  <a:cubicBezTo>
                    <a:pt x="35961" y="14600"/>
                    <a:pt x="35952" y="14597"/>
                    <a:pt x="35946" y="14603"/>
                  </a:cubicBezTo>
                  <a:cubicBezTo>
                    <a:pt x="35086" y="15498"/>
                    <a:pt x="34255" y="16419"/>
                    <a:pt x="33438" y="17345"/>
                  </a:cubicBezTo>
                  <a:cubicBezTo>
                    <a:pt x="34081" y="16393"/>
                    <a:pt x="34694" y="15411"/>
                    <a:pt x="35222" y="14354"/>
                  </a:cubicBezTo>
                  <a:cubicBezTo>
                    <a:pt x="35233" y="14326"/>
                    <a:pt x="35236" y="14294"/>
                    <a:pt x="35233" y="14262"/>
                  </a:cubicBezTo>
                  <a:close/>
                  <a:moveTo>
                    <a:pt x="52480" y="12189"/>
                  </a:moveTo>
                  <a:cubicBezTo>
                    <a:pt x="52654" y="12446"/>
                    <a:pt x="52824" y="12709"/>
                    <a:pt x="52991" y="12972"/>
                  </a:cubicBezTo>
                  <a:lnTo>
                    <a:pt x="52991" y="12974"/>
                  </a:lnTo>
                  <a:cubicBezTo>
                    <a:pt x="52983" y="12980"/>
                    <a:pt x="52974" y="12974"/>
                    <a:pt x="52965" y="12983"/>
                  </a:cubicBezTo>
                  <a:cubicBezTo>
                    <a:pt x="51323" y="14311"/>
                    <a:pt x="49160" y="16084"/>
                    <a:pt x="47847" y="17692"/>
                  </a:cubicBezTo>
                  <a:cubicBezTo>
                    <a:pt x="49374" y="15821"/>
                    <a:pt x="51060" y="14138"/>
                    <a:pt x="52480" y="12189"/>
                  </a:cubicBezTo>
                  <a:close/>
                  <a:moveTo>
                    <a:pt x="50610" y="11894"/>
                  </a:moveTo>
                  <a:lnTo>
                    <a:pt x="50610" y="11894"/>
                  </a:lnTo>
                  <a:cubicBezTo>
                    <a:pt x="48990" y="13587"/>
                    <a:pt x="47496" y="15393"/>
                    <a:pt x="45860" y="17080"/>
                  </a:cubicBezTo>
                  <a:cubicBezTo>
                    <a:pt x="45760" y="17183"/>
                    <a:pt x="45852" y="17317"/>
                    <a:pt x="45963" y="17317"/>
                  </a:cubicBezTo>
                  <a:cubicBezTo>
                    <a:pt x="45995" y="17317"/>
                    <a:pt x="46029" y="17306"/>
                    <a:pt x="46060" y="17279"/>
                  </a:cubicBezTo>
                  <a:cubicBezTo>
                    <a:pt x="47870" y="15737"/>
                    <a:pt x="49622" y="14176"/>
                    <a:pt x="51262" y="12449"/>
                  </a:cubicBezTo>
                  <a:lnTo>
                    <a:pt x="51262" y="12449"/>
                  </a:lnTo>
                  <a:cubicBezTo>
                    <a:pt x="49680" y="14115"/>
                    <a:pt x="48187" y="15801"/>
                    <a:pt x="46802" y="17643"/>
                  </a:cubicBezTo>
                  <a:cubicBezTo>
                    <a:pt x="46779" y="17669"/>
                    <a:pt x="46773" y="17706"/>
                    <a:pt x="46781" y="17738"/>
                  </a:cubicBezTo>
                  <a:cubicBezTo>
                    <a:pt x="46221" y="17464"/>
                    <a:pt x="45517" y="17279"/>
                    <a:pt x="45121" y="17048"/>
                  </a:cubicBezTo>
                  <a:cubicBezTo>
                    <a:pt x="44876" y="16904"/>
                    <a:pt x="44706" y="16759"/>
                    <a:pt x="44587" y="16609"/>
                  </a:cubicBezTo>
                  <a:cubicBezTo>
                    <a:pt x="45462" y="15994"/>
                    <a:pt x="46239" y="15301"/>
                    <a:pt x="46975" y="14562"/>
                  </a:cubicBezTo>
                  <a:lnTo>
                    <a:pt x="46975" y="14562"/>
                  </a:lnTo>
                  <a:cubicBezTo>
                    <a:pt x="46369" y="15296"/>
                    <a:pt x="45762" y="16026"/>
                    <a:pt x="45182" y="16780"/>
                  </a:cubicBezTo>
                  <a:cubicBezTo>
                    <a:pt x="45099" y="16885"/>
                    <a:pt x="45209" y="17000"/>
                    <a:pt x="45319" y="17000"/>
                  </a:cubicBezTo>
                  <a:cubicBezTo>
                    <a:pt x="45354" y="17000"/>
                    <a:pt x="45390" y="16989"/>
                    <a:pt x="45419" y="16961"/>
                  </a:cubicBezTo>
                  <a:cubicBezTo>
                    <a:pt x="47181" y="15303"/>
                    <a:pt x="48934" y="13645"/>
                    <a:pt x="50610" y="11894"/>
                  </a:cubicBezTo>
                  <a:close/>
                  <a:moveTo>
                    <a:pt x="50353" y="13991"/>
                  </a:moveTo>
                  <a:lnTo>
                    <a:pt x="50353" y="13991"/>
                  </a:lnTo>
                  <a:cubicBezTo>
                    <a:pt x="49342" y="15192"/>
                    <a:pt x="48219" y="16713"/>
                    <a:pt x="47203" y="17998"/>
                  </a:cubicBezTo>
                  <a:cubicBezTo>
                    <a:pt x="47134" y="17943"/>
                    <a:pt x="47059" y="17891"/>
                    <a:pt x="46984" y="17845"/>
                  </a:cubicBezTo>
                  <a:lnTo>
                    <a:pt x="46981" y="17845"/>
                  </a:lnTo>
                  <a:cubicBezTo>
                    <a:pt x="46998" y="17839"/>
                    <a:pt x="47018" y="17839"/>
                    <a:pt x="47033" y="17822"/>
                  </a:cubicBezTo>
                  <a:cubicBezTo>
                    <a:pt x="48161" y="16563"/>
                    <a:pt x="49232" y="15255"/>
                    <a:pt x="50353" y="13991"/>
                  </a:cubicBezTo>
                  <a:close/>
                  <a:moveTo>
                    <a:pt x="49614" y="16476"/>
                  </a:moveTo>
                  <a:lnTo>
                    <a:pt x="49614" y="16476"/>
                  </a:lnTo>
                  <a:cubicBezTo>
                    <a:pt x="48950" y="17233"/>
                    <a:pt x="48300" y="18007"/>
                    <a:pt x="47665" y="18789"/>
                  </a:cubicBezTo>
                  <a:cubicBezTo>
                    <a:pt x="47645" y="18635"/>
                    <a:pt x="47597" y="18486"/>
                    <a:pt x="47517" y="18351"/>
                  </a:cubicBezTo>
                  <a:lnTo>
                    <a:pt x="47517" y="18351"/>
                  </a:lnTo>
                  <a:cubicBezTo>
                    <a:pt x="48244" y="17817"/>
                    <a:pt x="48956" y="17151"/>
                    <a:pt x="49614" y="16476"/>
                  </a:cubicBezTo>
                  <a:close/>
                  <a:moveTo>
                    <a:pt x="26203" y="16448"/>
                  </a:moveTo>
                  <a:cubicBezTo>
                    <a:pt x="26343" y="16546"/>
                    <a:pt x="26506" y="16598"/>
                    <a:pt x="26675" y="16598"/>
                  </a:cubicBezTo>
                  <a:cubicBezTo>
                    <a:pt x="26684" y="16598"/>
                    <a:pt x="26693" y="16598"/>
                    <a:pt x="26702" y="16598"/>
                  </a:cubicBezTo>
                  <a:cubicBezTo>
                    <a:pt x="26809" y="16595"/>
                    <a:pt x="26916" y="16583"/>
                    <a:pt x="27020" y="16569"/>
                  </a:cubicBezTo>
                  <a:lnTo>
                    <a:pt x="27020" y="16569"/>
                  </a:lnTo>
                  <a:cubicBezTo>
                    <a:pt x="25963" y="17651"/>
                    <a:pt x="24895" y="18728"/>
                    <a:pt x="23856" y="19825"/>
                  </a:cubicBezTo>
                  <a:cubicBezTo>
                    <a:pt x="24664" y="18717"/>
                    <a:pt x="25452" y="17594"/>
                    <a:pt x="26203" y="16448"/>
                  </a:cubicBezTo>
                  <a:close/>
                  <a:moveTo>
                    <a:pt x="53144" y="13223"/>
                  </a:moveTo>
                  <a:cubicBezTo>
                    <a:pt x="53243" y="13370"/>
                    <a:pt x="53341" y="13523"/>
                    <a:pt x="53433" y="13673"/>
                  </a:cubicBezTo>
                  <a:lnTo>
                    <a:pt x="53433" y="13676"/>
                  </a:lnTo>
                  <a:cubicBezTo>
                    <a:pt x="52070" y="14871"/>
                    <a:pt x="50887" y="16225"/>
                    <a:pt x="49726" y="17602"/>
                  </a:cubicBezTo>
                  <a:cubicBezTo>
                    <a:pt x="48759" y="18552"/>
                    <a:pt x="47812" y="19528"/>
                    <a:pt x="46932" y="20547"/>
                  </a:cubicBezTo>
                  <a:cubicBezTo>
                    <a:pt x="46981" y="20475"/>
                    <a:pt x="47030" y="20400"/>
                    <a:pt x="47079" y="20336"/>
                  </a:cubicBezTo>
                  <a:cubicBezTo>
                    <a:pt x="47269" y="20074"/>
                    <a:pt x="47454" y="19773"/>
                    <a:pt x="47567" y="19462"/>
                  </a:cubicBezTo>
                  <a:cubicBezTo>
                    <a:pt x="47887" y="19069"/>
                    <a:pt x="48210" y="18679"/>
                    <a:pt x="48531" y="18287"/>
                  </a:cubicBezTo>
                  <a:cubicBezTo>
                    <a:pt x="49983" y="16514"/>
                    <a:pt x="51507" y="14822"/>
                    <a:pt x="53144" y="13223"/>
                  </a:cubicBezTo>
                  <a:close/>
                  <a:moveTo>
                    <a:pt x="28169" y="16560"/>
                  </a:moveTo>
                  <a:lnTo>
                    <a:pt x="28169" y="16560"/>
                  </a:lnTo>
                  <a:cubicBezTo>
                    <a:pt x="26812" y="18131"/>
                    <a:pt x="25415" y="19669"/>
                    <a:pt x="24003" y="21197"/>
                  </a:cubicBezTo>
                  <a:cubicBezTo>
                    <a:pt x="25129" y="19770"/>
                    <a:pt x="26304" y="18388"/>
                    <a:pt x="27600" y="17112"/>
                  </a:cubicBezTo>
                  <a:cubicBezTo>
                    <a:pt x="27788" y="16927"/>
                    <a:pt x="27978" y="16745"/>
                    <a:pt x="28169" y="16560"/>
                  </a:cubicBezTo>
                  <a:close/>
                  <a:moveTo>
                    <a:pt x="55259" y="16718"/>
                  </a:moveTo>
                  <a:lnTo>
                    <a:pt x="55259" y="16718"/>
                  </a:lnTo>
                  <a:cubicBezTo>
                    <a:pt x="55391" y="16940"/>
                    <a:pt x="55524" y="17159"/>
                    <a:pt x="55650" y="17369"/>
                  </a:cubicBezTo>
                  <a:cubicBezTo>
                    <a:pt x="55691" y="17435"/>
                    <a:pt x="55714" y="17501"/>
                    <a:pt x="55748" y="17571"/>
                  </a:cubicBezTo>
                  <a:cubicBezTo>
                    <a:pt x="55746" y="17570"/>
                    <a:pt x="55743" y="17570"/>
                    <a:pt x="55740" y="17570"/>
                  </a:cubicBezTo>
                  <a:cubicBezTo>
                    <a:pt x="55708" y="17570"/>
                    <a:pt x="55677" y="17584"/>
                    <a:pt x="55650" y="17605"/>
                  </a:cubicBezTo>
                  <a:cubicBezTo>
                    <a:pt x="54317" y="18850"/>
                    <a:pt x="52974" y="20403"/>
                    <a:pt x="51712" y="21809"/>
                  </a:cubicBezTo>
                  <a:cubicBezTo>
                    <a:pt x="53078" y="20250"/>
                    <a:pt x="54296" y="18569"/>
                    <a:pt x="55258" y="16722"/>
                  </a:cubicBezTo>
                  <a:cubicBezTo>
                    <a:pt x="55259" y="16721"/>
                    <a:pt x="55259" y="16720"/>
                    <a:pt x="55259" y="16718"/>
                  </a:cubicBezTo>
                  <a:close/>
                  <a:moveTo>
                    <a:pt x="40667" y="18353"/>
                  </a:moveTo>
                  <a:lnTo>
                    <a:pt x="40667" y="18353"/>
                  </a:lnTo>
                  <a:cubicBezTo>
                    <a:pt x="40632" y="18731"/>
                    <a:pt x="40592" y="19135"/>
                    <a:pt x="40563" y="19551"/>
                  </a:cubicBezTo>
                  <a:cubicBezTo>
                    <a:pt x="39942" y="20169"/>
                    <a:pt x="39313" y="20781"/>
                    <a:pt x="38698" y="21407"/>
                  </a:cubicBezTo>
                  <a:lnTo>
                    <a:pt x="38695" y="21407"/>
                  </a:lnTo>
                  <a:cubicBezTo>
                    <a:pt x="38539" y="21566"/>
                    <a:pt x="38389" y="21728"/>
                    <a:pt x="38239" y="21890"/>
                  </a:cubicBezTo>
                  <a:cubicBezTo>
                    <a:pt x="39059" y="20720"/>
                    <a:pt x="39959" y="19606"/>
                    <a:pt x="40667" y="18353"/>
                  </a:cubicBezTo>
                  <a:close/>
                  <a:moveTo>
                    <a:pt x="54100" y="14773"/>
                  </a:moveTo>
                  <a:cubicBezTo>
                    <a:pt x="54279" y="15065"/>
                    <a:pt x="54452" y="15353"/>
                    <a:pt x="54623" y="15639"/>
                  </a:cubicBezTo>
                  <a:lnTo>
                    <a:pt x="54620" y="15642"/>
                  </a:lnTo>
                  <a:cubicBezTo>
                    <a:pt x="54605" y="15651"/>
                    <a:pt x="54588" y="15651"/>
                    <a:pt x="54576" y="15668"/>
                  </a:cubicBezTo>
                  <a:cubicBezTo>
                    <a:pt x="52665" y="18131"/>
                    <a:pt x="49972" y="19753"/>
                    <a:pt x="48020" y="22077"/>
                  </a:cubicBezTo>
                  <a:cubicBezTo>
                    <a:pt x="50075" y="19629"/>
                    <a:pt x="52307" y="17426"/>
                    <a:pt x="54100" y="14773"/>
                  </a:cubicBezTo>
                  <a:close/>
                  <a:moveTo>
                    <a:pt x="40814" y="16222"/>
                  </a:moveTo>
                  <a:cubicBezTo>
                    <a:pt x="40774" y="16788"/>
                    <a:pt x="40742" y="17351"/>
                    <a:pt x="40701" y="17897"/>
                  </a:cubicBezTo>
                  <a:cubicBezTo>
                    <a:pt x="40688" y="17892"/>
                    <a:pt x="40675" y="17890"/>
                    <a:pt x="40662" y="17890"/>
                  </a:cubicBezTo>
                  <a:cubicBezTo>
                    <a:pt x="40628" y="17890"/>
                    <a:pt x="40594" y="17905"/>
                    <a:pt x="40571" y="17934"/>
                  </a:cubicBezTo>
                  <a:cubicBezTo>
                    <a:pt x="39408" y="19248"/>
                    <a:pt x="38484" y="20781"/>
                    <a:pt x="37315" y="22086"/>
                  </a:cubicBezTo>
                  <a:lnTo>
                    <a:pt x="37312" y="22086"/>
                  </a:lnTo>
                  <a:cubicBezTo>
                    <a:pt x="38484" y="20616"/>
                    <a:pt x="39596" y="19098"/>
                    <a:pt x="40595" y="17472"/>
                  </a:cubicBezTo>
                  <a:cubicBezTo>
                    <a:pt x="40664" y="17360"/>
                    <a:pt x="40562" y="17238"/>
                    <a:pt x="40455" y="17238"/>
                  </a:cubicBezTo>
                  <a:cubicBezTo>
                    <a:pt x="40419" y="17238"/>
                    <a:pt x="40383" y="17252"/>
                    <a:pt x="40352" y="17285"/>
                  </a:cubicBezTo>
                  <a:cubicBezTo>
                    <a:pt x="39959" y="17718"/>
                    <a:pt x="39587" y="18168"/>
                    <a:pt x="39223" y="18621"/>
                  </a:cubicBezTo>
                  <a:cubicBezTo>
                    <a:pt x="39772" y="17839"/>
                    <a:pt x="40303" y="17039"/>
                    <a:pt x="40814" y="16222"/>
                  </a:cubicBezTo>
                  <a:close/>
                  <a:moveTo>
                    <a:pt x="39772" y="15789"/>
                  </a:moveTo>
                  <a:lnTo>
                    <a:pt x="39772" y="15789"/>
                  </a:lnTo>
                  <a:cubicBezTo>
                    <a:pt x="39799" y="15789"/>
                    <a:pt x="37608" y="19396"/>
                    <a:pt x="37656" y="19396"/>
                  </a:cubicBezTo>
                  <a:cubicBezTo>
                    <a:pt x="37656" y="19396"/>
                    <a:pt x="37656" y="19396"/>
                    <a:pt x="37656" y="19396"/>
                  </a:cubicBezTo>
                  <a:lnTo>
                    <a:pt x="37656" y="19396"/>
                  </a:lnTo>
                  <a:cubicBezTo>
                    <a:pt x="36820" y="20466"/>
                    <a:pt x="35915" y="21482"/>
                    <a:pt x="35000" y="22493"/>
                  </a:cubicBezTo>
                  <a:cubicBezTo>
                    <a:pt x="35871" y="21402"/>
                    <a:pt x="36732" y="20302"/>
                    <a:pt x="37578" y="19193"/>
                  </a:cubicBezTo>
                  <a:cubicBezTo>
                    <a:pt x="38106" y="18440"/>
                    <a:pt x="38608" y="17666"/>
                    <a:pt x="39082" y="16875"/>
                  </a:cubicBezTo>
                  <a:cubicBezTo>
                    <a:pt x="39571" y="16092"/>
                    <a:pt x="39765" y="15789"/>
                    <a:pt x="39772" y="15789"/>
                  </a:cubicBezTo>
                  <a:close/>
                  <a:moveTo>
                    <a:pt x="54787" y="15925"/>
                  </a:moveTo>
                  <a:lnTo>
                    <a:pt x="55119" y="16479"/>
                  </a:lnTo>
                  <a:cubicBezTo>
                    <a:pt x="55116" y="16479"/>
                    <a:pt x="55114" y="16479"/>
                    <a:pt x="55111" y="16479"/>
                  </a:cubicBezTo>
                  <a:cubicBezTo>
                    <a:pt x="55070" y="16479"/>
                    <a:pt x="55031" y="16499"/>
                    <a:pt x="55006" y="16528"/>
                  </a:cubicBezTo>
                  <a:cubicBezTo>
                    <a:pt x="53153" y="18649"/>
                    <a:pt x="51018" y="20606"/>
                    <a:pt x="49180" y="22668"/>
                  </a:cubicBezTo>
                  <a:lnTo>
                    <a:pt x="49180" y="22668"/>
                  </a:lnTo>
                  <a:cubicBezTo>
                    <a:pt x="51159" y="20447"/>
                    <a:pt x="53282" y="18525"/>
                    <a:pt x="54787" y="15925"/>
                  </a:cubicBezTo>
                  <a:close/>
                  <a:moveTo>
                    <a:pt x="36137" y="14805"/>
                  </a:moveTo>
                  <a:cubicBezTo>
                    <a:pt x="36276" y="14981"/>
                    <a:pt x="36426" y="15186"/>
                    <a:pt x="36509" y="15293"/>
                  </a:cubicBezTo>
                  <a:cubicBezTo>
                    <a:pt x="36559" y="15356"/>
                    <a:pt x="36613" y="15417"/>
                    <a:pt x="36674" y="15469"/>
                  </a:cubicBezTo>
                  <a:cubicBezTo>
                    <a:pt x="34696" y="17178"/>
                    <a:pt x="33296" y="19545"/>
                    <a:pt x="31512" y="21442"/>
                  </a:cubicBezTo>
                  <a:cubicBezTo>
                    <a:pt x="31079" y="21907"/>
                    <a:pt x="30655" y="22377"/>
                    <a:pt x="30227" y="22848"/>
                  </a:cubicBezTo>
                  <a:cubicBezTo>
                    <a:pt x="32369" y="20258"/>
                    <a:pt x="34428" y="17623"/>
                    <a:pt x="36137" y="14805"/>
                  </a:cubicBezTo>
                  <a:close/>
                  <a:moveTo>
                    <a:pt x="49735" y="19742"/>
                  </a:moveTo>
                  <a:lnTo>
                    <a:pt x="49735" y="19742"/>
                  </a:lnTo>
                  <a:cubicBezTo>
                    <a:pt x="48788" y="20781"/>
                    <a:pt x="47829" y="21809"/>
                    <a:pt x="46923" y="22886"/>
                  </a:cubicBezTo>
                  <a:cubicBezTo>
                    <a:pt x="46914" y="22900"/>
                    <a:pt x="46914" y="22917"/>
                    <a:pt x="46908" y="22935"/>
                  </a:cubicBezTo>
                  <a:cubicBezTo>
                    <a:pt x="46833" y="22909"/>
                    <a:pt x="46761" y="22891"/>
                    <a:pt x="46683" y="22874"/>
                  </a:cubicBezTo>
                  <a:cubicBezTo>
                    <a:pt x="46595" y="22863"/>
                    <a:pt x="46508" y="22857"/>
                    <a:pt x="46420" y="22857"/>
                  </a:cubicBezTo>
                  <a:cubicBezTo>
                    <a:pt x="46389" y="22857"/>
                    <a:pt x="46359" y="22858"/>
                    <a:pt x="46328" y="22860"/>
                  </a:cubicBezTo>
                  <a:cubicBezTo>
                    <a:pt x="47509" y="21869"/>
                    <a:pt x="48641" y="20824"/>
                    <a:pt x="49735" y="19742"/>
                  </a:cubicBezTo>
                  <a:close/>
                  <a:moveTo>
                    <a:pt x="53624" y="13985"/>
                  </a:moveTo>
                  <a:cubicBezTo>
                    <a:pt x="53730" y="14155"/>
                    <a:pt x="53834" y="14326"/>
                    <a:pt x="53938" y="14496"/>
                  </a:cubicBezTo>
                  <a:lnTo>
                    <a:pt x="53938" y="14499"/>
                  </a:lnTo>
                  <a:cubicBezTo>
                    <a:pt x="53927" y="14507"/>
                    <a:pt x="53915" y="14507"/>
                    <a:pt x="53909" y="14516"/>
                  </a:cubicBezTo>
                  <a:cubicBezTo>
                    <a:pt x="52527" y="16344"/>
                    <a:pt x="51057" y="18012"/>
                    <a:pt x="49461" y="19643"/>
                  </a:cubicBezTo>
                  <a:cubicBezTo>
                    <a:pt x="48836" y="20281"/>
                    <a:pt x="45783" y="23189"/>
                    <a:pt x="45405" y="23189"/>
                  </a:cubicBezTo>
                  <a:cubicBezTo>
                    <a:pt x="45271" y="23189"/>
                    <a:pt x="45473" y="22825"/>
                    <a:pt x="46236" y="21866"/>
                  </a:cubicBezTo>
                  <a:cubicBezTo>
                    <a:pt x="47431" y="20769"/>
                    <a:pt x="48496" y="19548"/>
                    <a:pt x="49544" y="18301"/>
                  </a:cubicBezTo>
                  <a:cubicBezTo>
                    <a:pt x="50959" y="16918"/>
                    <a:pt x="52391" y="15550"/>
                    <a:pt x="53624" y="13985"/>
                  </a:cubicBezTo>
                  <a:close/>
                  <a:moveTo>
                    <a:pt x="55881" y="17836"/>
                  </a:moveTo>
                  <a:cubicBezTo>
                    <a:pt x="55991" y="18064"/>
                    <a:pt x="56080" y="18301"/>
                    <a:pt x="56156" y="18544"/>
                  </a:cubicBezTo>
                  <a:lnTo>
                    <a:pt x="56156" y="18546"/>
                  </a:lnTo>
                  <a:cubicBezTo>
                    <a:pt x="56131" y="18534"/>
                    <a:pt x="56105" y="18528"/>
                    <a:pt x="56079" y="18528"/>
                  </a:cubicBezTo>
                  <a:cubicBezTo>
                    <a:pt x="56039" y="18528"/>
                    <a:pt x="55999" y="18542"/>
                    <a:pt x="55968" y="18569"/>
                  </a:cubicBezTo>
                  <a:cubicBezTo>
                    <a:pt x="54403" y="20022"/>
                    <a:pt x="52454" y="22195"/>
                    <a:pt x="51410" y="23425"/>
                  </a:cubicBezTo>
                  <a:lnTo>
                    <a:pt x="51410" y="23425"/>
                  </a:lnTo>
                  <a:cubicBezTo>
                    <a:pt x="52952" y="21603"/>
                    <a:pt x="54422" y="19725"/>
                    <a:pt x="55881" y="17836"/>
                  </a:cubicBezTo>
                  <a:close/>
                  <a:moveTo>
                    <a:pt x="54082" y="16954"/>
                  </a:moveTo>
                  <a:cubicBezTo>
                    <a:pt x="54130" y="16954"/>
                    <a:pt x="51975" y="19262"/>
                    <a:pt x="51476" y="19814"/>
                  </a:cubicBezTo>
                  <a:cubicBezTo>
                    <a:pt x="50350" y="21052"/>
                    <a:pt x="49157" y="22222"/>
                    <a:pt x="48043" y="23475"/>
                  </a:cubicBezTo>
                  <a:cubicBezTo>
                    <a:pt x="47792" y="23298"/>
                    <a:pt x="47526" y="23151"/>
                    <a:pt x="47243" y="23036"/>
                  </a:cubicBezTo>
                  <a:cubicBezTo>
                    <a:pt x="49325" y="21436"/>
                    <a:pt x="51311" y="19762"/>
                    <a:pt x="53150" y="17882"/>
                  </a:cubicBezTo>
                  <a:cubicBezTo>
                    <a:pt x="53804" y="17213"/>
                    <a:pt x="54066" y="16954"/>
                    <a:pt x="54082" y="16954"/>
                  </a:cubicBezTo>
                  <a:close/>
                  <a:moveTo>
                    <a:pt x="40716" y="21777"/>
                  </a:moveTo>
                  <a:cubicBezTo>
                    <a:pt x="40753" y="21910"/>
                    <a:pt x="40800" y="22040"/>
                    <a:pt x="40857" y="22167"/>
                  </a:cubicBezTo>
                  <a:lnTo>
                    <a:pt x="40854" y="22167"/>
                  </a:lnTo>
                  <a:cubicBezTo>
                    <a:pt x="40869" y="22196"/>
                    <a:pt x="40892" y="22219"/>
                    <a:pt x="40924" y="22227"/>
                  </a:cubicBezTo>
                  <a:cubicBezTo>
                    <a:pt x="40912" y="22233"/>
                    <a:pt x="40901" y="22233"/>
                    <a:pt x="40892" y="22242"/>
                  </a:cubicBezTo>
                  <a:cubicBezTo>
                    <a:pt x="40364" y="22721"/>
                    <a:pt x="39841" y="23212"/>
                    <a:pt x="39330" y="23711"/>
                  </a:cubicBezTo>
                  <a:cubicBezTo>
                    <a:pt x="39301" y="23740"/>
                    <a:pt x="39272" y="23769"/>
                    <a:pt x="39243" y="23795"/>
                  </a:cubicBezTo>
                  <a:cubicBezTo>
                    <a:pt x="39740" y="23128"/>
                    <a:pt x="40234" y="22455"/>
                    <a:pt x="40716" y="21777"/>
                  </a:cubicBezTo>
                  <a:close/>
                  <a:moveTo>
                    <a:pt x="45176" y="22770"/>
                  </a:moveTo>
                  <a:cubicBezTo>
                    <a:pt x="44925" y="23131"/>
                    <a:pt x="44691" y="23498"/>
                    <a:pt x="44466" y="23870"/>
                  </a:cubicBezTo>
                  <a:cubicBezTo>
                    <a:pt x="44366" y="23752"/>
                    <a:pt x="44279" y="23623"/>
                    <a:pt x="44204" y="23485"/>
                  </a:cubicBezTo>
                  <a:lnTo>
                    <a:pt x="44204" y="23485"/>
                  </a:lnTo>
                  <a:cubicBezTo>
                    <a:pt x="44539" y="23260"/>
                    <a:pt x="44862" y="23018"/>
                    <a:pt x="45176" y="22770"/>
                  </a:cubicBezTo>
                  <a:close/>
                  <a:moveTo>
                    <a:pt x="40537" y="20154"/>
                  </a:moveTo>
                  <a:lnTo>
                    <a:pt x="40537" y="20154"/>
                  </a:lnTo>
                  <a:cubicBezTo>
                    <a:pt x="40525" y="20544"/>
                    <a:pt x="40551" y="20934"/>
                    <a:pt x="40612" y="21321"/>
                  </a:cubicBezTo>
                  <a:cubicBezTo>
                    <a:pt x="39985" y="21878"/>
                    <a:pt x="39344" y="22429"/>
                    <a:pt x="38721" y="22998"/>
                  </a:cubicBezTo>
                  <a:cubicBezTo>
                    <a:pt x="38450" y="23252"/>
                    <a:pt x="38187" y="23512"/>
                    <a:pt x="37933" y="23781"/>
                  </a:cubicBezTo>
                  <a:cubicBezTo>
                    <a:pt x="37654" y="24067"/>
                    <a:pt x="37551" y="24170"/>
                    <a:pt x="37543" y="24170"/>
                  </a:cubicBezTo>
                  <a:cubicBezTo>
                    <a:pt x="37527" y="24170"/>
                    <a:pt x="37935" y="23714"/>
                    <a:pt x="38037" y="23532"/>
                  </a:cubicBezTo>
                  <a:cubicBezTo>
                    <a:pt x="38724" y="22305"/>
                    <a:pt x="39772" y="21332"/>
                    <a:pt x="40537" y="20154"/>
                  </a:cubicBezTo>
                  <a:close/>
                  <a:moveTo>
                    <a:pt x="54296" y="17825"/>
                  </a:moveTo>
                  <a:cubicBezTo>
                    <a:pt x="53156" y="19109"/>
                    <a:pt x="50861" y="22222"/>
                    <a:pt x="48950" y="24173"/>
                  </a:cubicBezTo>
                  <a:cubicBezTo>
                    <a:pt x="48747" y="24006"/>
                    <a:pt x="48545" y="23841"/>
                    <a:pt x="48335" y="23685"/>
                  </a:cubicBezTo>
                  <a:cubicBezTo>
                    <a:pt x="50517" y="21916"/>
                    <a:pt x="52428" y="19926"/>
                    <a:pt x="54296" y="17825"/>
                  </a:cubicBezTo>
                  <a:close/>
                  <a:moveTo>
                    <a:pt x="45476" y="23552"/>
                  </a:moveTo>
                  <a:lnTo>
                    <a:pt x="45476" y="23552"/>
                  </a:lnTo>
                  <a:cubicBezTo>
                    <a:pt x="45401" y="23925"/>
                    <a:pt x="45451" y="24395"/>
                    <a:pt x="45534" y="24860"/>
                  </a:cubicBezTo>
                  <a:cubicBezTo>
                    <a:pt x="45252" y="24641"/>
                    <a:pt x="44984" y="24408"/>
                    <a:pt x="44733" y="24157"/>
                  </a:cubicBezTo>
                  <a:lnTo>
                    <a:pt x="44733" y="24157"/>
                  </a:lnTo>
                  <a:cubicBezTo>
                    <a:pt x="44984" y="23959"/>
                    <a:pt x="45229" y="23751"/>
                    <a:pt x="45476" y="23552"/>
                  </a:cubicBezTo>
                  <a:close/>
                  <a:moveTo>
                    <a:pt x="56228" y="18789"/>
                  </a:moveTo>
                  <a:cubicBezTo>
                    <a:pt x="56303" y="19083"/>
                    <a:pt x="56352" y="19381"/>
                    <a:pt x="56381" y="19681"/>
                  </a:cubicBezTo>
                  <a:lnTo>
                    <a:pt x="56378" y="19684"/>
                  </a:lnTo>
                  <a:cubicBezTo>
                    <a:pt x="54893" y="21434"/>
                    <a:pt x="53204" y="23135"/>
                    <a:pt x="51807" y="24864"/>
                  </a:cubicBezTo>
                  <a:lnTo>
                    <a:pt x="51807" y="24864"/>
                  </a:lnTo>
                  <a:cubicBezTo>
                    <a:pt x="53390" y="22903"/>
                    <a:pt x="54924" y="20951"/>
                    <a:pt x="56228" y="18789"/>
                  </a:cubicBezTo>
                  <a:close/>
                  <a:moveTo>
                    <a:pt x="56398" y="20215"/>
                  </a:moveTo>
                  <a:lnTo>
                    <a:pt x="56398" y="20215"/>
                  </a:lnTo>
                  <a:cubicBezTo>
                    <a:pt x="56404" y="20616"/>
                    <a:pt x="56386" y="21021"/>
                    <a:pt x="56343" y="21422"/>
                  </a:cubicBezTo>
                  <a:lnTo>
                    <a:pt x="56340" y="21425"/>
                  </a:lnTo>
                  <a:cubicBezTo>
                    <a:pt x="55174" y="22603"/>
                    <a:pt x="53035" y="24144"/>
                    <a:pt x="52350" y="25493"/>
                  </a:cubicBezTo>
                  <a:cubicBezTo>
                    <a:pt x="53332" y="23552"/>
                    <a:pt x="55004" y="21910"/>
                    <a:pt x="56398" y="20215"/>
                  </a:cubicBezTo>
                  <a:close/>
                  <a:moveTo>
                    <a:pt x="56254" y="22060"/>
                  </a:moveTo>
                  <a:lnTo>
                    <a:pt x="56254" y="22060"/>
                  </a:lnTo>
                  <a:cubicBezTo>
                    <a:pt x="56193" y="22484"/>
                    <a:pt x="56118" y="22912"/>
                    <a:pt x="56046" y="23336"/>
                  </a:cubicBezTo>
                  <a:lnTo>
                    <a:pt x="56046" y="23339"/>
                  </a:lnTo>
                  <a:cubicBezTo>
                    <a:pt x="55567" y="23878"/>
                    <a:pt x="53872" y="25112"/>
                    <a:pt x="53662" y="25538"/>
                  </a:cubicBezTo>
                  <a:lnTo>
                    <a:pt x="53662" y="25538"/>
                  </a:lnTo>
                  <a:cubicBezTo>
                    <a:pt x="54297" y="24248"/>
                    <a:pt x="55284" y="23134"/>
                    <a:pt x="56254" y="22060"/>
                  </a:cubicBezTo>
                  <a:close/>
                  <a:moveTo>
                    <a:pt x="54901" y="18772"/>
                  </a:moveTo>
                  <a:cubicBezTo>
                    <a:pt x="54987" y="18772"/>
                    <a:pt x="53204" y="20718"/>
                    <a:pt x="52983" y="20995"/>
                  </a:cubicBezTo>
                  <a:cubicBezTo>
                    <a:pt x="52059" y="22144"/>
                    <a:pt x="51106" y="23267"/>
                    <a:pt x="50151" y="24387"/>
                  </a:cubicBezTo>
                  <a:cubicBezTo>
                    <a:pt x="50044" y="24513"/>
                    <a:pt x="50150" y="24678"/>
                    <a:pt x="50276" y="24678"/>
                  </a:cubicBezTo>
                  <a:cubicBezTo>
                    <a:pt x="50314" y="24678"/>
                    <a:pt x="50354" y="24663"/>
                    <a:pt x="50390" y="24626"/>
                  </a:cubicBezTo>
                  <a:cubicBezTo>
                    <a:pt x="51987" y="23004"/>
                    <a:pt x="53558" y="21352"/>
                    <a:pt x="55186" y="19758"/>
                  </a:cubicBezTo>
                  <a:lnTo>
                    <a:pt x="55186" y="19758"/>
                  </a:lnTo>
                  <a:cubicBezTo>
                    <a:pt x="53907" y="21016"/>
                    <a:pt x="52249" y="23759"/>
                    <a:pt x="50815" y="25544"/>
                  </a:cubicBezTo>
                  <a:cubicBezTo>
                    <a:pt x="50630" y="25429"/>
                    <a:pt x="50454" y="25316"/>
                    <a:pt x="50295" y="25218"/>
                  </a:cubicBezTo>
                  <a:cubicBezTo>
                    <a:pt x="49946" y="25005"/>
                    <a:pt x="49588" y="24707"/>
                    <a:pt x="49221" y="24401"/>
                  </a:cubicBezTo>
                  <a:cubicBezTo>
                    <a:pt x="49559" y="24069"/>
                    <a:pt x="49891" y="23737"/>
                    <a:pt x="50226" y="23402"/>
                  </a:cubicBezTo>
                  <a:cubicBezTo>
                    <a:pt x="50416" y="23212"/>
                    <a:pt x="50601" y="23015"/>
                    <a:pt x="50789" y="22819"/>
                  </a:cubicBezTo>
                  <a:lnTo>
                    <a:pt x="50789" y="22819"/>
                  </a:lnTo>
                  <a:cubicBezTo>
                    <a:pt x="50693" y="22920"/>
                    <a:pt x="50601" y="23024"/>
                    <a:pt x="50506" y="23122"/>
                  </a:cubicBezTo>
                  <a:cubicBezTo>
                    <a:pt x="51632" y="21999"/>
                    <a:pt x="52749" y="20870"/>
                    <a:pt x="53872" y="19747"/>
                  </a:cubicBezTo>
                  <a:cubicBezTo>
                    <a:pt x="54584" y="19036"/>
                    <a:pt x="54869" y="18772"/>
                    <a:pt x="54901" y="18772"/>
                  </a:cubicBezTo>
                  <a:close/>
                  <a:moveTo>
                    <a:pt x="19452" y="18048"/>
                  </a:moveTo>
                  <a:cubicBezTo>
                    <a:pt x="19091" y="18484"/>
                    <a:pt x="17065" y="21841"/>
                    <a:pt x="16373" y="22698"/>
                  </a:cubicBezTo>
                  <a:cubicBezTo>
                    <a:pt x="15538" y="23729"/>
                    <a:pt x="14661" y="24716"/>
                    <a:pt x="13780" y="25700"/>
                  </a:cubicBezTo>
                  <a:cubicBezTo>
                    <a:pt x="14014" y="25389"/>
                    <a:pt x="14256" y="25083"/>
                    <a:pt x="14487" y="24771"/>
                  </a:cubicBezTo>
                  <a:cubicBezTo>
                    <a:pt x="16141" y="22511"/>
                    <a:pt x="17657" y="20210"/>
                    <a:pt x="19452" y="18048"/>
                  </a:cubicBezTo>
                  <a:close/>
                  <a:moveTo>
                    <a:pt x="35099" y="22772"/>
                  </a:moveTo>
                  <a:cubicBezTo>
                    <a:pt x="34352" y="23745"/>
                    <a:pt x="33584" y="24708"/>
                    <a:pt x="32765" y="25620"/>
                  </a:cubicBezTo>
                  <a:cubicBezTo>
                    <a:pt x="32644" y="25755"/>
                    <a:pt x="32514" y="25885"/>
                    <a:pt x="32390" y="26021"/>
                  </a:cubicBezTo>
                  <a:cubicBezTo>
                    <a:pt x="33207" y="24967"/>
                    <a:pt x="34050" y="23934"/>
                    <a:pt x="34956" y="22932"/>
                  </a:cubicBezTo>
                  <a:cubicBezTo>
                    <a:pt x="35004" y="22879"/>
                    <a:pt x="35051" y="22826"/>
                    <a:pt x="35099" y="22772"/>
                  </a:cubicBezTo>
                  <a:close/>
                  <a:moveTo>
                    <a:pt x="53525" y="23272"/>
                  </a:moveTo>
                  <a:lnTo>
                    <a:pt x="53525" y="23272"/>
                  </a:lnTo>
                  <a:cubicBezTo>
                    <a:pt x="52853" y="24147"/>
                    <a:pt x="52232" y="25059"/>
                    <a:pt x="51695" y="26064"/>
                  </a:cubicBezTo>
                  <a:lnTo>
                    <a:pt x="51692" y="26064"/>
                  </a:lnTo>
                  <a:cubicBezTo>
                    <a:pt x="51496" y="25957"/>
                    <a:pt x="51305" y="25845"/>
                    <a:pt x="51123" y="25735"/>
                  </a:cubicBezTo>
                  <a:cubicBezTo>
                    <a:pt x="51998" y="24976"/>
                    <a:pt x="52792" y="24133"/>
                    <a:pt x="53525" y="23272"/>
                  </a:cubicBezTo>
                  <a:close/>
                  <a:moveTo>
                    <a:pt x="24396" y="14253"/>
                  </a:moveTo>
                  <a:cubicBezTo>
                    <a:pt x="23870" y="14955"/>
                    <a:pt x="23316" y="15633"/>
                    <a:pt x="22773" y="16321"/>
                  </a:cubicBezTo>
                  <a:cubicBezTo>
                    <a:pt x="22291" y="16883"/>
                    <a:pt x="21835" y="17478"/>
                    <a:pt x="21384" y="18084"/>
                  </a:cubicBezTo>
                  <a:cubicBezTo>
                    <a:pt x="20391" y="19300"/>
                    <a:pt x="19381" y="20501"/>
                    <a:pt x="18353" y="21685"/>
                  </a:cubicBezTo>
                  <a:cubicBezTo>
                    <a:pt x="16993" y="23258"/>
                    <a:pt x="15616" y="24814"/>
                    <a:pt x="14256" y="26379"/>
                  </a:cubicBezTo>
                  <a:cubicBezTo>
                    <a:pt x="16292" y="23858"/>
                    <a:pt x="18604" y="21569"/>
                    <a:pt x="20556" y="18979"/>
                  </a:cubicBezTo>
                  <a:cubicBezTo>
                    <a:pt x="21766" y="17377"/>
                    <a:pt x="23241" y="15792"/>
                    <a:pt x="24396" y="14253"/>
                  </a:cubicBezTo>
                  <a:close/>
                  <a:moveTo>
                    <a:pt x="32820" y="11173"/>
                  </a:moveTo>
                  <a:cubicBezTo>
                    <a:pt x="32869" y="11390"/>
                    <a:pt x="32901" y="11612"/>
                    <a:pt x="32935" y="11834"/>
                  </a:cubicBezTo>
                  <a:cubicBezTo>
                    <a:pt x="32907" y="11786"/>
                    <a:pt x="32852" y="11751"/>
                    <a:pt x="32799" y="11751"/>
                  </a:cubicBezTo>
                  <a:cubicBezTo>
                    <a:pt x="32766" y="11751"/>
                    <a:pt x="32734" y="11765"/>
                    <a:pt x="32710" y="11797"/>
                  </a:cubicBezTo>
                  <a:cubicBezTo>
                    <a:pt x="28720" y="16878"/>
                    <a:pt x="24254" y="21572"/>
                    <a:pt x="20036" y="26468"/>
                  </a:cubicBezTo>
                  <a:cubicBezTo>
                    <a:pt x="21194" y="24932"/>
                    <a:pt x="22320" y="23368"/>
                    <a:pt x="23498" y="21843"/>
                  </a:cubicBezTo>
                  <a:cubicBezTo>
                    <a:pt x="25666" y="19528"/>
                    <a:pt x="27869" y="17253"/>
                    <a:pt x="29939" y="14845"/>
                  </a:cubicBezTo>
                  <a:cubicBezTo>
                    <a:pt x="31039" y="13748"/>
                    <a:pt x="32043" y="12593"/>
                    <a:pt x="32820" y="11173"/>
                  </a:cubicBezTo>
                  <a:close/>
                  <a:moveTo>
                    <a:pt x="55628" y="22239"/>
                  </a:moveTo>
                  <a:lnTo>
                    <a:pt x="55628" y="22239"/>
                  </a:lnTo>
                  <a:cubicBezTo>
                    <a:pt x="54494" y="23522"/>
                    <a:pt x="53573" y="24933"/>
                    <a:pt x="52812" y="26465"/>
                  </a:cubicBezTo>
                  <a:cubicBezTo>
                    <a:pt x="52801" y="26494"/>
                    <a:pt x="52798" y="26526"/>
                    <a:pt x="52801" y="26558"/>
                  </a:cubicBezTo>
                  <a:cubicBezTo>
                    <a:pt x="52558" y="26480"/>
                    <a:pt x="52322" y="26382"/>
                    <a:pt x="52091" y="26269"/>
                  </a:cubicBezTo>
                  <a:cubicBezTo>
                    <a:pt x="53363" y="24992"/>
                    <a:pt x="54612" y="23386"/>
                    <a:pt x="55628" y="22239"/>
                  </a:cubicBezTo>
                  <a:close/>
                  <a:moveTo>
                    <a:pt x="55870" y="24271"/>
                  </a:moveTo>
                  <a:lnTo>
                    <a:pt x="55870" y="24271"/>
                  </a:lnTo>
                  <a:cubicBezTo>
                    <a:pt x="55561" y="25744"/>
                    <a:pt x="54983" y="26439"/>
                    <a:pt x="54291" y="26653"/>
                  </a:cubicBezTo>
                  <a:lnTo>
                    <a:pt x="54288" y="26653"/>
                  </a:lnTo>
                  <a:cubicBezTo>
                    <a:pt x="54291" y="26650"/>
                    <a:pt x="54299" y="26650"/>
                    <a:pt x="54302" y="26644"/>
                  </a:cubicBezTo>
                  <a:cubicBezTo>
                    <a:pt x="54828" y="25851"/>
                    <a:pt x="55359" y="25068"/>
                    <a:pt x="55870" y="24271"/>
                  </a:cubicBezTo>
                  <a:close/>
                  <a:moveTo>
                    <a:pt x="55503" y="24647"/>
                  </a:moveTo>
                  <a:cubicBezTo>
                    <a:pt x="55252" y="24924"/>
                    <a:pt x="54634" y="25654"/>
                    <a:pt x="54426" y="26281"/>
                  </a:cubicBezTo>
                  <a:cubicBezTo>
                    <a:pt x="54470" y="26148"/>
                    <a:pt x="54364" y="26063"/>
                    <a:pt x="54258" y="26063"/>
                  </a:cubicBezTo>
                  <a:cubicBezTo>
                    <a:pt x="54188" y="26063"/>
                    <a:pt x="54117" y="26100"/>
                    <a:pt x="54088" y="26185"/>
                  </a:cubicBezTo>
                  <a:lnTo>
                    <a:pt x="53979" y="26509"/>
                  </a:lnTo>
                  <a:cubicBezTo>
                    <a:pt x="53953" y="26584"/>
                    <a:pt x="53987" y="26668"/>
                    <a:pt x="54062" y="26699"/>
                  </a:cubicBezTo>
                  <a:cubicBezTo>
                    <a:pt x="53945" y="26717"/>
                    <a:pt x="53826" y="26726"/>
                    <a:pt x="53707" y="26726"/>
                  </a:cubicBezTo>
                  <a:cubicBezTo>
                    <a:pt x="53514" y="26726"/>
                    <a:pt x="53320" y="26702"/>
                    <a:pt x="53133" y="26656"/>
                  </a:cubicBezTo>
                  <a:cubicBezTo>
                    <a:pt x="54273" y="25934"/>
                    <a:pt x="53820" y="26289"/>
                    <a:pt x="54865" y="25279"/>
                  </a:cubicBezTo>
                  <a:cubicBezTo>
                    <a:pt x="55191" y="24964"/>
                    <a:pt x="55393" y="24762"/>
                    <a:pt x="55503" y="24647"/>
                  </a:cubicBezTo>
                  <a:close/>
                  <a:moveTo>
                    <a:pt x="34321" y="15394"/>
                  </a:moveTo>
                  <a:lnTo>
                    <a:pt x="34321" y="15394"/>
                  </a:lnTo>
                  <a:cubicBezTo>
                    <a:pt x="33504" y="17025"/>
                    <a:pt x="32292" y="18535"/>
                    <a:pt x="31168" y="19941"/>
                  </a:cubicBezTo>
                  <a:cubicBezTo>
                    <a:pt x="29090" y="22545"/>
                    <a:pt x="26671" y="24863"/>
                    <a:pt x="24318" y="27231"/>
                  </a:cubicBezTo>
                  <a:lnTo>
                    <a:pt x="24318" y="27231"/>
                  </a:lnTo>
                  <a:cubicBezTo>
                    <a:pt x="25291" y="25900"/>
                    <a:pt x="26287" y="24589"/>
                    <a:pt x="27323" y="23327"/>
                  </a:cubicBezTo>
                  <a:cubicBezTo>
                    <a:pt x="28755" y="21581"/>
                    <a:pt x="30591" y="20094"/>
                    <a:pt x="31876" y="18229"/>
                  </a:cubicBezTo>
                  <a:cubicBezTo>
                    <a:pt x="32531" y="17158"/>
                    <a:pt x="33357" y="16199"/>
                    <a:pt x="34321" y="15394"/>
                  </a:cubicBezTo>
                  <a:close/>
                  <a:moveTo>
                    <a:pt x="47336" y="27886"/>
                  </a:moveTo>
                  <a:lnTo>
                    <a:pt x="47336" y="27886"/>
                  </a:lnTo>
                  <a:cubicBezTo>
                    <a:pt x="47308" y="27915"/>
                    <a:pt x="47280" y="27944"/>
                    <a:pt x="47252" y="27973"/>
                  </a:cubicBezTo>
                  <a:lnTo>
                    <a:pt x="47252" y="27973"/>
                  </a:lnTo>
                  <a:cubicBezTo>
                    <a:pt x="47280" y="27944"/>
                    <a:pt x="47308" y="27915"/>
                    <a:pt x="47336" y="27886"/>
                  </a:cubicBezTo>
                  <a:close/>
                  <a:moveTo>
                    <a:pt x="33285" y="13324"/>
                  </a:moveTo>
                  <a:cubicBezTo>
                    <a:pt x="33441" y="13569"/>
                    <a:pt x="33651" y="13774"/>
                    <a:pt x="33897" y="13927"/>
                  </a:cubicBezTo>
                  <a:cubicBezTo>
                    <a:pt x="29436" y="18035"/>
                    <a:pt x="25602" y="23347"/>
                    <a:pt x="21751" y="28039"/>
                  </a:cubicBezTo>
                  <a:cubicBezTo>
                    <a:pt x="21327" y="28559"/>
                    <a:pt x="20891" y="29070"/>
                    <a:pt x="20463" y="29583"/>
                  </a:cubicBezTo>
                  <a:cubicBezTo>
                    <a:pt x="22715" y="26477"/>
                    <a:pt x="24794" y="23270"/>
                    <a:pt x="27352" y="20385"/>
                  </a:cubicBezTo>
                  <a:cubicBezTo>
                    <a:pt x="29396" y="18084"/>
                    <a:pt x="31509" y="15913"/>
                    <a:pt x="33270" y="13382"/>
                  </a:cubicBezTo>
                  <a:cubicBezTo>
                    <a:pt x="33285" y="13361"/>
                    <a:pt x="33282" y="13344"/>
                    <a:pt x="33285" y="13324"/>
                  </a:cubicBezTo>
                  <a:close/>
                  <a:moveTo>
                    <a:pt x="39821" y="17267"/>
                  </a:moveTo>
                  <a:lnTo>
                    <a:pt x="39821" y="17267"/>
                  </a:lnTo>
                  <a:cubicBezTo>
                    <a:pt x="38724" y="19046"/>
                    <a:pt x="37422" y="20715"/>
                    <a:pt x="36134" y="22351"/>
                  </a:cubicBezTo>
                  <a:lnTo>
                    <a:pt x="36134" y="22349"/>
                  </a:lnTo>
                  <a:cubicBezTo>
                    <a:pt x="34076" y="24964"/>
                    <a:pt x="31815" y="27418"/>
                    <a:pt x="29555" y="29866"/>
                  </a:cubicBezTo>
                  <a:cubicBezTo>
                    <a:pt x="30051" y="29168"/>
                    <a:pt x="30554" y="28472"/>
                    <a:pt x="31062" y="27779"/>
                  </a:cubicBezTo>
                  <a:cubicBezTo>
                    <a:pt x="32520" y="26281"/>
                    <a:pt x="33966" y="24768"/>
                    <a:pt x="35334" y="23177"/>
                  </a:cubicBezTo>
                  <a:cubicBezTo>
                    <a:pt x="36411" y="21927"/>
                    <a:pt x="37407" y="20625"/>
                    <a:pt x="38360" y="19283"/>
                  </a:cubicBezTo>
                  <a:cubicBezTo>
                    <a:pt x="38793" y="18575"/>
                    <a:pt x="39281" y="17903"/>
                    <a:pt x="39821" y="17267"/>
                  </a:cubicBezTo>
                  <a:close/>
                  <a:moveTo>
                    <a:pt x="28131" y="23705"/>
                  </a:moveTo>
                  <a:lnTo>
                    <a:pt x="28131" y="23705"/>
                  </a:lnTo>
                  <a:cubicBezTo>
                    <a:pt x="25929" y="26413"/>
                    <a:pt x="23714" y="29119"/>
                    <a:pt x="21304" y="31656"/>
                  </a:cubicBezTo>
                  <a:cubicBezTo>
                    <a:pt x="21127" y="31841"/>
                    <a:pt x="20951" y="32026"/>
                    <a:pt x="20775" y="32211"/>
                  </a:cubicBezTo>
                  <a:cubicBezTo>
                    <a:pt x="21540" y="31116"/>
                    <a:pt x="22308" y="30028"/>
                    <a:pt x="23079" y="28943"/>
                  </a:cubicBezTo>
                  <a:cubicBezTo>
                    <a:pt x="24728" y="27153"/>
                    <a:pt x="26451" y="25443"/>
                    <a:pt x="28131" y="23705"/>
                  </a:cubicBezTo>
                  <a:close/>
                  <a:moveTo>
                    <a:pt x="11309" y="24124"/>
                  </a:moveTo>
                  <a:cubicBezTo>
                    <a:pt x="9169" y="26905"/>
                    <a:pt x="7137" y="29774"/>
                    <a:pt x="5095" y="32636"/>
                  </a:cubicBezTo>
                  <a:lnTo>
                    <a:pt x="5095" y="32636"/>
                  </a:lnTo>
                  <a:cubicBezTo>
                    <a:pt x="6248" y="30910"/>
                    <a:pt x="7430" y="29208"/>
                    <a:pt x="8624" y="27513"/>
                  </a:cubicBezTo>
                  <a:cubicBezTo>
                    <a:pt x="9455" y="26336"/>
                    <a:pt x="10371" y="25221"/>
                    <a:pt x="11309" y="24124"/>
                  </a:cubicBezTo>
                  <a:close/>
                  <a:moveTo>
                    <a:pt x="37041" y="21543"/>
                  </a:moveTo>
                  <a:lnTo>
                    <a:pt x="37041" y="21543"/>
                  </a:lnTo>
                  <a:cubicBezTo>
                    <a:pt x="35996" y="23010"/>
                    <a:pt x="34948" y="24482"/>
                    <a:pt x="33744" y="25839"/>
                  </a:cubicBezTo>
                  <a:cubicBezTo>
                    <a:pt x="32589" y="27141"/>
                    <a:pt x="31423" y="28434"/>
                    <a:pt x="30256" y="29728"/>
                  </a:cubicBezTo>
                  <a:cubicBezTo>
                    <a:pt x="29226" y="30842"/>
                    <a:pt x="28212" y="31977"/>
                    <a:pt x="27216" y="33134"/>
                  </a:cubicBezTo>
                  <a:cubicBezTo>
                    <a:pt x="27208" y="33146"/>
                    <a:pt x="27202" y="33155"/>
                    <a:pt x="27193" y="33163"/>
                  </a:cubicBezTo>
                  <a:cubicBezTo>
                    <a:pt x="27600" y="32600"/>
                    <a:pt x="28007" y="32037"/>
                    <a:pt x="28409" y="31474"/>
                  </a:cubicBezTo>
                  <a:cubicBezTo>
                    <a:pt x="31347" y="28203"/>
                    <a:pt x="34330" y="24990"/>
                    <a:pt x="37041" y="21543"/>
                  </a:cubicBezTo>
                  <a:close/>
                  <a:moveTo>
                    <a:pt x="12507" y="28989"/>
                  </a:moveTo>
                  <a:lnTo>
                    <a:pt x="12507" y="28989"/>
                  </a:lnTo>
                  <a:cubicBezTo>
                    <a:pt x="11355" y="30490"/>
                    <a:pt x="10217" y="32006"/>
                    <a:pt x="9083" y="33518"/>
                  </a:cubicBezTo>
                  <a:cubicBezTo>
                    <a:pt x="9871" y="32450"/>
                    <a:pt x="10642" y="31379"/>
                    <a:pt x="11395" y="30305"/>
                  </a:cubicBezTo>
                  <a:cubicBezTo>
                    <a:pt x="11765" y="29866"/>
                    <a:pt x="12137" y="29428"/>
                    <a:pt x="12507" y="28989"/>
                  </a:cubicBezTo>
                  <a:close/>
                  <a:moveTo>
                    <a:pt x="37075" y="19020"/>
                  </a:moveTo>
                  <a:cubicBezTo>
                    <a:pt x="36169" y="20325"/>
                    <a:pt x="35291" y="21650"/>
                    <a:pt x="34327" y="22842"/>
                  </a:cubicBezTo>
                  <a:cubicBezTo>
                    <a:pt x="31544" y="26289"/>
                    <a:pt x="28622" y="29627"/>
                    <a:pt x="25602" y="32869"/>
                  </a:cubicBezTo>
                  <a:cubicBezTo>
                    <a:pt x="25386" y="33100"/>
                    <a:pt x="25169" y="33328"/>
                    <a:pt x="24953" y="33559"/>
                  </a:cubicBezTo>
                  <a:cubicBezTo>
                    <a:pt x="26382" y="31743"/>
                    <a:pt x="27802" y="29933"/>
                    <a:pt x="29240" y="28157"/>
                  </a:cubicBezTo>
                  <a:lnTo>
                    <a:pt x="29243" y="28160"/>
                  </a:lnTo>
                  <a:cubicBezTo>
                    <a:pt x="31942" y="25189"/>
                    <a:pt x="34572" y="22158"/>
                    <a:pt x="37075" y="19020"/>
                  </a:cubicBezTo>
                  <a:close/>
                  <a:moveTo>
                    <a:pt x="36291" y="16946"/>
                  </a:moveTo>
                  <a:cubicBezTo>
                    <a:pt x="36398" y="16946"/>
                    <a:pt x="33371" y="20880"/>
                    <a:pt x="33436" y="20880"/>
                  </a:cubicBezTo>
                  <a:cubicBezTo>
                    <a:pt x="33438" y="20880"/>
                    <a:pt x="33445" y="20875"/>
                    <a:pt x="33455" y="20865"/>
                  </a:cubicBezTo>
                  <a:lnTo>
                    <a:pt x="33455" y="20868"/>
                  </a:lnTo>
                  <a:cubicBezTo>
                    <a:pt x="31602" y="23088"/>
                    <a:pt x="29650" y="25244"/>
                    <a:pt x="27753" y="27430"/>
                  </a:cubicBezTo>
                  <a:cubicBezTo>
                    <a:pt x="25952" y="29511"/>
                    <a:pt x="24193" y="31616"/>
                    <a:pt x="22404" y="33692"/>
                  </a:cubicBezTo>
                  <a:cubicBezTo>
                    <a:pt x="26145" y="29113"/>
                    <a:pt x="29843" y="24502"/>
                    <a:pt x="33654" y="19978"/>
                  </a:cubicBezTo>
                  <a:cubicBezTo>
                    <a:pt x="34411" y="19080"/>
                    <a:pt x="35176" y="18191"/>
                    <a:pt x="35949" y="17308"/>
                  </a:cubicBezTo>
                  <a:cubicBezTo>
                    <a:pt x="36169" y="17054"/>
                    <a:pt x="36273" y="16946"/>
                    <a:pt x="36291" y="16946"/>
                  </a:cubicBezTo>
                  <a:close/>
                  <a:moveTo>
                    <a:pt x="26339" y="21070"/>
                  </a:moveTo>
                  <a:lnTo>
                    <a:pt x="26339" y="21070"/>
                  </a:lnTo>
                  <a:cubicBezTo>
                    <a:pt x="24846" y="22811"/>
                    <a:pt x="23521" y="24670"/>
                    <a:pt x="22193" y="26549"/>
                  </a:cubicBezTo>
                  <a:cubicBezTo>
                    <a:pt x="20195" y="29376"/>
                    <a:pt x="17956" y="31985"/>
                    <a:pt x="15719" y="34590"/>
                  </a:cubicBezTo>
                  <a:lnTo>
                    <a:pt x="15719" y="34590"/>
                  </a:lnTo>
                  <a:cubicBezTo>
                    <a:pt x="16524" y="33531"/>
                    <a:pt x="17332" y="32483"/>
                    <a:pt x="18148" y="31480"/>
                  </a:cubicBezTo>
                  <a:cubicBezTo>
                    <a:pt x="20631" y="28426"/>
                    <a:pt x="22981" y="25169"/>
                    <a:pt x="25420" y="22014"/>
                  </a:cubicBezTo>
                  <a:cubicBezTo>
                    <a:pt x="25724" y="21699"/>
                    <a:pt x="26030" y="21384"/>
                    <a:pt x="26339" y="21070"/>
                  </a:cubicBezTo>
                  <a:close/>
                  <a:moveTo>
                    <a:pt x="25109" y="17685"/>
                  </a:moveTo>
                  <a:cubicBezTo>
                    <a:pt x="25168" y="17685"/>
                    <a:pt x="21789" y="21943"/>
                    <a:pt x="21217" y="22652"/>
                  </a:cubicBezTo>
                  <a:cubicBezTo>
                    <a:pt x="19456" y="24820"/>
                    <a:pt x="17643" y="26939"/>
                    <a:pt x="15911" y="29130"/>
                  </a:cubicBezTo>
                  <a:lnTo>
                    <a:pt x="15911" y="29127"/>
                  </a:lnTo>
                  <a:cubicBezTo>
                    <a:pt x="14395" y="31050"/>
                    <a:pt x="12879" y="32967"/>
                    <a:pt x="11364" y="34878"/>
                  </a:cubicBezTo>
                  <a:cubicBezTo>
                    <a:pt x="11762" y="34353"/>
                    <a:pt x="12149" y="33839"/>
                    <a:pt x="12524" y="33363"/>
                  </a:cubicBezTo>
                  <a:cubicBezTo>
                    <a:pt x="16364" y="28492"/>
                    <a:pt x="20195" y="23604"/>
                    <a:pt x="24144" y="18821"/>
                  </a:cubicBezTo>
                  <a:cubicBezTo>
                    <a:pt x="24815" y="18009"/>
                    <a:pt x="25093" y="17685"/>
                    <a:pt x="25109" y="17685"/>
                  </a:cubicBezTo>
                  <a:close/>
                  <a:moveTo>
                    <a:pt x="29295" y="22811"/>
                  </a:moveTo>
                  <a:cubicBezTo>
                    <a:pt x="27612" y="24935"/>
                    <a:pt x="25955" y="27115"/>
                    <a:pt x="24361" y="29266"/>
                  </a:cubicBezTo>
                  <a:cubicBezTo>
                    <a:pt x="24228" y="29399"/>
                    <a:pt x="24101" y="29540"/>
                    <a:pt x="23968" y="29673"/>
                  </a:cubicBezTo>
                  <a:cubicBezTo>
                    <a:pt x="22051" y="31587"/>
                    <a:pt x="20207" y="33556"/>
                    <a:pt x="18402" y="35560"/>
                  </a:cubicBezTo>
                  <a:cubicBezTo>
                    <a:pt x="18795" y="35014"/>
                    <a:pt x="19185" y="34465"/>
                    <a:pt x="19574" y="33917"/>
                  </a:cubicBezTo>
                  <a:cubicBezTo>
                    <a:pt x="20221" y="33238"/>
                    <a:pt x="20871" y="32557"/>
                    <a:pt x="21526" y="31879"/>
                  </a:cubicBezTo>
                  <a:cubicBezTo>
                    <a:pt x="24300" y="28997"/>
                    <a:pt x="26795" y="25902"/>
                    <a:pt x="29295" y="22811"/>
                  </a:cubicBezTo>
                  <a:close/>
                  <a:moveTo>
                    <a:pt x="51400" y="31694"/>
                  </a:moveTo>
                  <a:cubicBezTo>
                    <a:pt x="51433" y="31694"/>
                    <a:pt x="51301" y="31889"/>
                    <a:pt x="50875" y="32430"/>
                  </a:cubicBezTo>
                  <a:cubicBezTo>
                    <a:pt x="50442" y="32981"/>
                    <a:pt x="49983" y="33507"/>
                    <a:pt x="49527" y="34038"/>
                  </a:cubicBezTo>
                  <a:cubicBezTo>
                    <a:pt x="48713" y="34621"/>
                    <a:pt x="47919" y="35225"/>
                    <a:pt x="47145" y="35854"/>
                  </a:cubicBezTo>
                  <a:cubicBezTo>
                    <a:pt x="47440" y="35585"/>
                    <a:pt x="47737" y="35326"/>
                    <a:pt x="48023" y="35049"/>
                  </a:cubicBezTo>
                  <a:cubicBezTo>
                    <a:pt x="48713" y="34382"/>
                    <a:pt x="49388" y="33700"/>
                    <a:pt x="50075" y="33030"/>
                  </a:cubicBezTo>
                  <a:cubicBezTo>
                    <a:pt x="50258" y="32855"/>
                    <a:pt x="51319" y="31694"/>
                    <a:pt x="51400" y="31694"/>
                  </a:cubicBezTo>
                  <a:close/>
                  <a:moveTo>
                    <a:pt x="31861" y="13341"/>
                  </a:moveTo>
                  <a:cubicBezTo>
                    <a:pt x="27485" y="18679"/>
                    <a:pt x="22828" y="24219"/>
                    <a:pt x="18365" y="29673"/>
                  </a:cubicBezTo>
                  <a:cubicBezTo>
                    <a:pt x="16549" y="31893"/>
                    <a:pt x="14643" y="34096"/>
                    <a:pt x="12755" y="36319"/>
                  </a:cubicBezTo>
                  <a:cubicBezTo>
                    <a:pt x="13783" y="34832"/>
                    <a:pt x="14796" y="33351"/>
                    <a:pt x="15870" y="31988"/>
                  </a:cubicBezTo>
                  <a:cubicBezTo>
                    <a:pt x="20954" y="25553"/>
                    <a:pt x="26665" y="19675"/>
                    <a:pt x="31861" y="13341"/>
                  </a:cubicBezTo>
                  <a:close/>
                  <a:moveTo>
                    <a:pt x="51174" y="33267"/>
                  </a:moveTo>
                  <a:cubicBezTo>
                    <a:pt x="51207" y="33267"/>
                    <a:pt x="50915" y="33543"/>
                    <a:pt x="50448" y="34073"/>
                  </a:cubicBezTo>
                  <a:cubicBezTo>
                    <a:pt x="49544" y="35095"/>
                    <a:pt x="48557" y="35964"/>
                    <a:pt x="47457" y="36763"/>
                  </a:cubicBezTo>
                  <a:lnTo>
                    <a:pt x="47425" y="36786"/>
                  </a:lnTo>
                  <a:cubicBezTo>
                    <a:pt x="48231" y="35975"/>
                    <a:pt x="49004" y="35135"/>
                    <a:pt x="49746" y="34263"/>
                  </a:cubicBezTo>
                  <a:cubicBezTo>
                    <a:pt x="49972" y="34102"/>
                    <a:pt x="50197" y="33943"/>
                    <a:pt x="50425" y="33784"/>
                  </a:cubicBezTo>
                  <a:cubicBezTo>
                    <a:pt x="50923" y="33436"/>
                    <a:pt x="51148" y="33267"/>
                    <a:pt x="51174" y="33267"/>
                  </a:cubicBezTo>
                  <a:close/>
                  <a:moveTo>
                    <a:pt x="45939" y="7670"/>
                  </a:moveTo>
                  <a:cubicBezTo>
                    <a:pt x="45168" y="8448"/>
                    <a:pt x="43844" y="10297"/>
                    <a:pt x="42881" y="11603"/>
                  </a:cubicBezTo>
                  <a:cubicBezTo>
                    <a:pt x="42803" y="11597"/>
                    <a:pt x="42727" y="11593"/>
                    <a:pt x="42650" y="11593"/>
                  </a:cubicBezTo>
                  <a:cubicBezTo>
                    <a:pt x="42624" y="11593"/>
                    <a:pt x="42598" y="11594"/>
                    <a:pt x="42572" y="11594"/>
                  </a:cubicBezTo>
                  <a:cubicBezTo>
                    <a:pt x="41876" y="11623"/>
                    <a:pt x="41530" y="12420"/>
                    <a:pt x="41331" y="13067"/>
                  </a:cubicBezTo>
                  <a:cubicBezTo>
                    <a:pt x="41324" y="13065"/>
                    <a:pt x="41317" y="13064"/>
                    <a:pt x="41310" y="13064"/>
                  </a:cubicBezTo>
                  <a:cubicBezTo>
                    <a:pt x="41282" y="13064"/>
                    <a:pt x="41254" y="13078"/>
                    <a:pt x="41235" y="13102"/>
                  </a:cubicBezTo>
                  <a:cubicBezTo>
                    <a:pt x="37303" y="18122"/>
                    <a:pt x="33189" y="22989"/>
                    <a:pt x="29096" y="27883"/>
                  </a:cubicBezTo>
                  <a:cubicBezTo>
                    <a:pt x="28180" y="28879"/>
                    <a:pt x="27262" y="29872"/>
                    <a:pt x="26339" y="30862"/>
                  </a:cubicBezTo>
                  <a:cubicBezTo>
                    <a:pt x="24454" y="32868"/>
                    <a:pt x="22543" y="34854"/>
                    <a:pt x="20632" y="36839"/>
                  </a:cubicBezTo>
                  <a:lnTo>
                    <a:pt x="20632" y="36839"/>
                  </a:lnTo>
                  <a:cubicBezTo>
                    <a:pt x="22384" y="34520"/>
                    <a:pt x="24128" y="32224"/>
                    <a:pt x="26001" y="30164"/>
                  </a:cubicBezTo>
                  <a:cubicBezTo>
                    <a:pt x="27283" y="28752"/>
                    <a:pt x="28547" y="27323"/>
                    <a:pt x="29812" y="25894"/>
                  </a:cubicBezTo>
                  <a:cubicBezTo>
                    <a:pt x="31024" y="24586"/>
                    <a:pt x="32214" y="23255"/>
                    <a:pt x="33316" y="21881"/>
                  </a:cubicBezTo>
                  <a:cubicBezTo>
                    <a:pt x="36128" y="18624"/>
                    <a:pt x="38888" y="15325"/>
                    <a:pt x="41593" y="11978"/>
                  </a:cubicBezTo>
                  <a:lnTo>
                    <a:pt x="41593" y="11978"/>
                  </a:lnTo>
                  <a:cubicBezTo>
                    <a:pt x="41572" y="12025"/>
                    <a:pt x="41609" y="12079"/>
                    <a:pt x="41653" y="12079"/>
                  </a:cubicBezTo>
                  <a:cubicBezTo>
                    <a:pt x="41669" y="12079"/>
                    <a:pt x="41685" y="12072"/>
                    <a:pt x="41700" y="12056"/>
                  </a:cubicBezTo>
                  <a:cubicBezTo>
                    <a:pt x="43106" y="10588"/>
                    <a:pt x="44508" y="9113"/>
                    <a:pt x="45939" y="7670"/>
                  </a:cubicBezTo>
                  <a:close/>
                  <a:moveTo>
                    <a:pt x="21384" y="24147"/>
                  </a:moveTo>
                  <a:cubicBezTo>
                    <a:pt x="19040" y="27202"/>
                    <a:pt x="16748" y="30294"/>
                    <a:pt x="14320" y="33282"/>
                  </a:cubicBezTo>
                  <a:cubicBezTo>
                    <a:pt x="13289" y="34546"/>
                    <a:pt x="12189" y="35796"/>
                    <a:pt x="11086" y="37049"/>
                  </a:cubicBezTo>
                  <a:cubicBezTo>
                    <a:pt x="11167" y="36934"/>
                    <a:pt x="11245" y="36833"/>
                    <a:pt x="11312" y="36752"/>
                  </a:cubicBezTo>
                  <a:cubicBezTo>
                    <a:pt x="14623" y="32597"/>
                    <a:pt x="17738" y="28250"/>
                    <a:pt x="21266" y="24274"/>
                  </a:cubicBezTo>
                  <a:cubicBezTo>
                    <a:pt x="21304" y="24231"/>
                    <a:pt x="21344" y="24190"/>
                    <a:pt x="21384" y="24147"/>
                  </a:cubicBezTo>
                  <a:close/>
                  <a:moveTo>
                    <a:pt x="22698" y="18873"/>
                  </a:moveTo>
                  <a:lnTo>
                    <a:pt x="22698" y="18873"/>
                  </a:lnTo>
                  <a:cubicBezTo>
                    <a:pt x="19984" y="22340"/>
                    <a:pt x="17244" y="25787"/>
                    <a:pt x="14479" y="29211"/>
                  </a:cubicBezTo>
                  <a:cubicBezTo>
                    <a:pt x="12663" y="31451"/>
                    <a:pt x="10838" y="33680"/>
                    <a:pt x="8999" y="35897"/>
                  </a:cubicBezTo>
                  <a:cubicBezTo>
                    <a:pt x="8624" y="36353"/>
                    <a:pt x="8246" y="36804"/>
                    <a:pt x="7867" y="37257"/>
                  </a:cubicBezTo>
                  <a:cubicBezTo>
                    <a:pt x="11349" y="32496"/>
                    <a:pt x="14612" y="27609"/>
                    <a:pt x="18598" y="23226"/>
                  </a:cubicBezTo>
                  <a:lnTo>
                    <a:pt x="18598" y="23223"/>
                  </a:lnTo>
                  <a:cubicBezTo>
                    <a:pt x="19947" y="21742"/>
                    <a:pt x="21393" y="20357"/>
                    <a:pt x="22698" y="18873"/>
                  </a:cubicBezTo>
                  <a:close/>
                  <a:moveTo>
                    <a:pt x="29912" y="33039"/>
                  </a:moveTo>
                  <a:cubicBezTo>
                    <a:pt x="29988" y="33039"/>
                    <a:pt x="29587" y="33598"/>
                    <a:pt x="28264" y="35196"/>
                  </a:cubicBezTo>
                  <a:cubicBezTo>
                    <a:pt x="27043" y="36671"/>
                    <a:pt x="25599" y="37990"/>
                    <a:pt x="24274" y="39388"/>
                  </a:cubicBezTo>
                  <a:lnTo>
                    <a:pt x="24274" y="39388"/>
                  </a:lnTo>
                  <a:cubicBezTo>
                    <a:pt x="25458" y="38028"/>
                    <a:pt x="26633" y="36665"/>
                    <a:pt x="27788" y="35282"/>
                  </a:cubicBezTo>
                  <a:lnTo>
                    <a:pt x="27785" y="35279"/>
                  </a:lnTo>
                  <a:cubicBezTo>
                    <a:pt x="28531" y="34383"/>
                    <a:pt x="29794" y="33039"/>
                    <a:pt x="29912" y="33039"/>
                  </a:cubicBezTo>
                  <a:close/>
                  <a:moveTo>
                    <a:pt x="5959" y="36804"/>
                  </a:moveTo>
                  <a:lnTo>
                    <a:pt x="5959" y="36804"/>
                  </a:lnTo>
                  <a:cubicBezTo>
                    <a:pt x="5500" y="37604"/>
                    <a:pt x="5009" y="38383"/>
                    <a:pt x="4438" y="39116"/>
                  </a:cubicBezTo>
                  <a:cubicBezTo>
                    <a:pt x="3987" y="39698"/>
                    <a:pt x="3791" y="39930"/>
                    <a:pt x="3766" y="39930"/>
                  </a:cubicBezTo>
                  <a:cubicBezTo>
                    <a:pt x="3694" y="39930"/>
                    <a:pt x="5171" y="37837"/>
                    <a:pt x="5959" y="36804"/>
                  </a:cubicBezTo>
                  <a:close/>
                  <a:moveTo>
                    <a:pt x="48618" y="35077"/>
                  </a:moveTo>
                  <a:cubicBezTo>
                    <a:pt x="48081" y="35666"/>
                    <a:pt x="47538" y="36255"/>
                    <a:pt x="46978" y="36827"/>
                  </a:cubicBezTo>
                  <a:cubicBezTo>
                    <a:pt x="46576" y="37231"/>
                    <a:pt x="46161" y="37618"/>
                    <a:pt x="45736" y="37996"/>
                  </a:cubicBezTo>
                  <a:cubicBezTo>
                    <a:pt x="45035" y="38513"/>
                    <a:pt x="44359" y="39059"/>
                    <a:pt x="43776" y="39682"/>
                  </a:cubicBezTo>
                  <a:cubicBezTo>
                    <a:pt x="43551" y="39859"/>
                    <a:pt x="43435" y="39934"/>
                    <a:pt x="43400" y="39934"/>
                  </a:cubicBezTo>
                  <a:cubicBezTo>
                    <a:pt x="43235" y="39934"/>
                    <a:pt x="44867" y="38277"/>
                    <a:pt x="45300" y="37843"/>
                  </a:cubicBezTo>
                  <a:cubicBezTo>
                    <a:pt x="46317" y="36824"/>
                    <a:pt x="47451" y="35929"/>
                    <a:pt x="48618" y="35077"/>
                  </a:cubicBezTo>
                  <a:close/>
                  <a:moveTo>
                    <a:pt x="54946" y="37347"/>
                  </a:moveTo>
                  <a:lnTo>
                    <a:pt x="54946" y="37347"/>
                  </a:lnTo>
                  <a:cubicBezTo>
                    <a:pt x="54507" y="37869"/>
                    <a:pt x="54019" y="38444"/>
                    <a:pt x="53525" y="38836"/>
                  </a:cubicBezTo>
                  <a:cubicBezTo>
                    <a:pt x="52997" y="39258"/>
                    <a:pt x="52475" y="39688"/>
                    <a:pt x="51955" y="40121"/>
                  </a:cubicBezTo>
                  <a:cubicBezTo>
                    <a:pt x="52960" y="39206"/>
                    <a:pt x="53956" y="38282"/>
                    <a:pt x="54946" y="37347"/>
                  </a:cubicBezTo>
                  <a:close/>
                  <a:moveTo>
                    <a:pt x="25781" y="15521"/>
                  </a:moveTo>
                  <a:cubicBezTo>
                    <a:pt x="25793" y="15749"/>
                    <a:pt x="25854" y="15971"/>
                    <a:pt x="25957" y="16176"/>
                  </a:cubicBezTo>
                  <a:cubicBezTo>
                    <a:pt x="22320" y="20385"/>
                    <a:pt x="18919" y="24785"/>
                    <a:pt x="15449" y="29130"/>
                  </a:cubicBezTo>
                  <a:cubicBezTo>
                    <a:pt x="12285" y="33088"/>
                    <a:pt x="8985" y="38891"/>
                    <a:pt x="4588" y="41723"/>
                  </a:cubicBezTo>
                  <a:cubicBezTo>
                    <a:pt x="11811" y="33120"/>
                    <a:pt x="18939" y="24430"/>
                    <a:pt x="25781" y="15521"/>
                  </a:cubicBezTo>
                  <a:close/>
                  <a:moveTo>
                    <a:pt x="38074" y="15613"/>
                  </a:moveTo>
                  <a:lnTo>
                    <a:pt x="38074" y="15613"/>
                  </a:lnTo>
                  <a:cubicBezTo>
                    <a:pt x="37413" y="16387"/>
                    <a:pt x="36749" y="17161"/>
                    <a:pt x="36085" y="17934"/>
                  </a:cubicBezTo>
                  <a:cubicBezTo>
                    <a:pt x="36466" y="17288"/>
                    <a:pt x="36824" y="16635"/>
                    <a:pt x="37139" y="15960"/>
                  </a:cubicBezTo>
                  <a:cubicBezTo>
                    <a:pt x="37186" y="15857"/>
                    <a:pt x="37102" y="15739"/>
                    <a:pt x="37010" y="15739"/>
                  </a:cubicBezTo>
                  <a:cubicBezTo>
                    <a:pt x="36978" y="15739"/>
                    <a:pt x="36945" y="15753"/>
                    <a:pt x="36917" y="15786"/>
                  </a:cubicBezTo>
                  <a:cubicBezTo>
                    <a:pt x="30380" y="23313"/>
                    <a:pt x="24234" y="31171"/>
                    <a:pt x="17819" y="38796"/>
                  </a:cubicBezTo>
                  <a:lnTo>
                    <a:pt x="17819" y="38799"/>
                  </a:lnTo>
                  <a:cubicBezTo>
                    <a:pt x="16999" y="39662"/>
                    <a:pt x="16168" y="40517"/>
                    <a:pt x="15307" y="41345"/>
                  </a:cubicBezTo>
                  <a:cubicBezTo>
                    <a:pt x="14998" y="41642"/>
                    <a:pt x="14661" y="41940"/>
                    <a:pt x="14305" y="42240"/>
                  </a:cubicBezTo>
                  <a:cubicBezTo>
                    <a:pt x="17233" y="39085"/>
                    <a:pt x="19964" y="35753"/>
                    <a:pt x="22542" y="32268"/>
                  </a:cubicBezTo>
                  <a:cubicBezTo>
                    <a:pt x="23402" y="31108"/>
                    <a:pt x="24312" y="29967"/>
                    <a:pt x="25239" y="28836"/>
                  </a:cubicBezTo>
                  <a:cubicBezTo>
                    <a:pt x="27488" y="26523"/>
                    <a:pt x="29578" y="24063"/>
                    <a:pt x="31740" y="21673"/>
                  </a:cubicBezTo>
                  <a:cubicBezTo>
                    <a:pt x="33501" y="19730"/>
                    <a:pt x="34948" y="17348"/>
                    <a:pt x="36922" y="15639"/>
                  </a:cubicBezTo>
                  <a:cubicBezTo>
                    <a:pt x="37046" y="15708"/>
                    <a:pt x="37179" y="15752"/>
                    <a:pt x="37318" y="15766"/>
                  </a:cubicBezTo>
                  <a:cubicBezTo>
                    <a:pt x="37374" y="15772"/>
                    <a:pt x="37428" y="15775"/>
                    <a:pt x="37480" y="15775"/>
                  </a:cubicBezTo>
                  <a:cubicBezTo>
                    <a:pt x="37721" y="15775"/>
                    <a:pt x="37915" y="15715"/>
                    <a:pt x="38074" y="15613"/>
                  </a:cubicBezTo>
                  <a:close/>
                  <a:moveTo>
                    <a:pt x="12801" y="35427"/>
                  </a:moveTo>
                  <a:lnTo>
                    <a:pt x="12801" y="35427"/>
                  </a:lnTo>
                  <a:cubicBezTo>
                    <a:pt x="12752" y="35493"/>
                    <a:pt x="12703" y="35554"/>
                    <a:pt x="12657" y="35620"/>
                  </a:cubicBezTo>
                  <a:cubicBezTo>
                    <a:pt x="11912" y="36659"/>
                    <a:pt x="11190" y="37713"/>
                    <a:pt x="10469" y="38770"/>
                  </a:cubicBezTo>
                  <a:cubicBezTo>
                    <a:pt x="9744" y="39844"/>
                    <a:pt x="8965" y="40877"/>
                    <a:pt x="8133" y="41871"/>
                  </a:cubicBezTo>
                  <a:cubicBezTo>
                    <a:pt x="8032" y="42047"/>
                    <a:pt x="7943" y="42191"/>
                    <a:pt x="7859" y="42321"/>
                  </a:cubicBezTo>
                  <a:cubicBezTo>
                    <a:pt x="7752" y="42465"/>
                    <a:pt x="7639" y="42607"/>
                    <a:pt x="7533" y="42751"/>
                  </a:cubicBezTo>
                  <a:cubicBezTo>
                    <a:pt x="7464" y="42816"/>
                    <a:pt x="7406" y="42847"/>
                    <a:pt x="7358" y="42847"/>
                  </a:cubicBezTo>
                  <a:cubicBezTo>
                    <a:pt x="7253" y="42847"/>
                    <a:pt x="7199" y="42690"/>
                    <a:pt x="7195" y="42381"/>
                  </a:cubicBezTo>
                  <a:lnTo>
                    <a:pt x="7195" y="42381"/>
                  </a:lnTo>
                  <a:cubicBezTo>
                    <a:pt x="7925" y="41556"/>
                    <a:pt x="8664" y="40554"/>
                    <a:pt x="9328" y="39604"/>
                  </a:cubicBezTo>
                  <a:cubicBezTo>
                    <a:pt x="10477" y="38207"/>
                    <a:pt x="11635" y="36815"/>
                    <a:pt x="12801" y="35427"/>
                  </a:cubicBezTo>
                  <a:close/>
                  <a:moveTo>
                    <a:pt x="18682" y="38354"/>
                  </a:moveTo>
                  <a:lnTo>
                    <a:pt x="18682" y="38354"/>
                  </a:lnTo>
                  <a:cubicBezTo>
                    <a:pt x="18067" y="39168"/>
                    <a:pt x="17452" y="39991"/>
                    <a:pt x="16832" y="40808"/>
                  </a:cubicBezTo>
                  <a:lnTo>
                    <a:pt x="16835" y="40811"/>
                  </a:lnTo>
                  <a:cubicBezTo>
                    <a:pt x="16468" y="41195"/>
                    <a:pt x="16098" y="41573"/>
                    <a:pt x="15735" y="41960"/>
                  </a:cubicBezTo>
                  <a:cubicBezTo>
                    <a:pt x="15515" y="42191"/>
                    <a:pt x="15140" y="42537"/>
                    <a:pt x="14678" y="42956"/>
                  </a:cubicBezTo>
                  <a:cubicBezTo>
                    <a:pt x="15787" y="41683"/>
                    <a:pt x="16881" y="40395"/>
                    <a:pt x="17960" y="39096"/>
                  </a:cubicBezTo>
                  <a:cubicBezTo>
                    <a:pt x="18203" y="38848"/>
                    <a:pt x="18445" y="38602"/>
                    <a:pt x="18682" y="38354"/>
                  </a:cubicBezTo>
                  <a:close/>
                  <a:moveTo>
                    <a:pt x="28651" y="30262"/>
                  </a:moveTo>
                  <a:lnTo>
                    <a:pt x="28651" y="30262"/>
                  </a:lnTo>
                  <a:cubicBezTo>
                    <a:pt x="28033" y="31131"/>
                    <a:pt x="27418" y="32003"/>
                    <a:pt x="26803" y="32875"/>
                  </a:cubicBezTo>
                  <a:cubicBezTo>
                    <a:pt x="26772" y="32909"/>
                    <a:pt x="26737" y="32947"/>
                    <a:pt x="26705" y="32981"/>
                  </a:cubicBezTo>
                  <a:cubicBezTo>
                    <a:pt x="24843" y="35043"/>
                    <a:pt x="23186" y="37240"/>
                    <a:pt x="21520" y="39434"/>
                  </a:cubicBezTo>
                  <a:cubicBezTo>
                    <a:pt x="20354" y="40643"/>
                    <a:pt x="19163" y="41837"/>
                    <a:pt x="17957" y="43032"/>
                  </a:cubicBezTo>
                  <a:lnTo>
                    <a:pt x="17957" y="43032"/>
                  </a:lnTo>
                  <a:cubicBezTo>
                    <a:pt x="20165" y="40086"/>
                    <a:pt x="22311" y="37086"/>
                    <a:pt x="24719" y="34408"/>
                  </a:cubicBezTo>
                  <a:cubicBezTo>
                    <a:pt x="25992" y="32987"/>
                    <a:pt x="27320" y="31622"/>
                    <a:pt x="28651" y="30262"/>
                  </a:cubicBezTo>
                  <a:close/>
                  <a:moveTo>
                    <a:pt x="56141" y="38068"/>
                  </a:moveTo>
                  <a:lnTo>
                    <a:pt x="56141" y="38068"/>
                  </a:lnTo>
                  <a:cubicBezTo>
                    <a:pt x="54094" y="40147"/>
                    <a:pt x="51860" y="42058"/>
                    <a:pt x="49585" y="43932"/>
                  </a:cubicBezTo>
                  <a:cubicBezTo>
                    <a:pt x="51718" y="41908"/>
                    <a:pt x="53898" y="39945"/>
                    <a:pt x="56141" y="38068"/>
                  </a:cubicBezTo>
                  <a:close/>
                  <a:moveTo>
                    <a:pt x="23264" y="24315"/>
                  </a:moveTo>
                  <a:cubicBezTo>
                    <a:pt x="21875" y="26203"/>
                    <a:pt x="20498" y="28082"/>
                    <a:pt x="19060" y="29849"/>
                  </a:cubicBezTo>
                  <a:cubicBezTo>
                    <a:pt x="16829" y="32589"/>
                    <a:pt x="14516" y="35279"/>
                    <a:pt x="12360" y="38077"/>
                  </a:cubicBezTo>
                  <a:lnTo>
                    <a:pt x="12360" y="38080"/>
                  </a:lnTo>
                  <a:cubicBezTo>
                    <a:pt x="11162" y="39630"/>
                    <a:pt x="9966" y="41178"/>
                    <a:pt x="8690" y="42667"/>
                  </a:cubicBezTo>
                  <a:cubicBezTo>
                    <a:pt x="8041" y="43401"/>
                    <a:pt x="7339" y="44088"/>
                    <a:pt x="6597" y="44726"/>
                  </a:cubicBezTo>
                  <a:cubicBezTo>
                    <a:pt x="7068" y="43883"/>
                    <a:pt x="7654" y="43106"/>
                    <a:pt x="8335" y="42419"/>
                  </a:cubicBezTo>
                  <a:cubicBezTo>
                    <a:pt x="13301" y="36685"/>
                    <a:pt x="17903" y="30649"/>
                    <a:pt x="22796" y="24849"/>
                  </a:cubicBezTo>
                  <a:cubicBezTo>
                    <a:pt x="22946" y="24673"/>
                    <a:pt x="23105" y="24494"/>
                    <a:pt x="23264" y="24315"/>
                  </a:cubicBezTo>
                  <a:close/>
                  <a:moveTo>
                    <a:pt x="59762" y="38778"/>
                  </a:moveTo>
                  <a:cubicBezTo>
                    <a:pt x="59887" y="38778"/>
                    <a:pt x="59708" y="39087"/>
                    <a:pt x="59002" y="39913"/>
                  </a:cubicBezTo>
                  <a:cubicBezTo>
                    <a:pt x="58084" y="40984"/>
                    <a:pt x="56973" y="41931"/>
                    <a:pt x="55979" y="42936"/>
                  </a:cubicBezTo>
                  <a:cubicBezTo>
                    <a:pt x="55477" y="43444"/>
                    <a:pt x="54975" y="43949"/>
                    <a:pt x="54472" y="44451"/>
                  </a:cubicBezTo>
                  <a:cubicBezTo>
                    <a:pt x="54475" y="44386"/>
                    <a:pt x="54429" y="44319"/>
                    <a:pt x="54368" y="44319"/>
                  </a:cubicBezTo>
                  <a:cubicBezTo>
                    <a:pt x="54348" y="44319"/>
                    <a:pt x="54327" y="44326"/>
                    <a:pt x="54305" y="44342"/>
                  </a:cubicBezTo>
                  <a:cubicBezTo>
                    <a:pt x="54039" y="44535"/>
                    <a:pt x="53791" y="44743"/>
                    <a:pt x="53531" y="44937"/>
                  </a:cubicBezTo>
                  <a:cubicBezTo>
                    <a:pt x="54530" y="43782"/>
                    <a:pt x="55526" y="42621"/>
                    <a:pt x="56537" y="41455"/>
                  </a:cubicBezTo>
                  <a:cubicBezTo>
                    <a:pt x="56975" y="40946"/>
                    <a:pt x="59432" y="38778"/>
                    <a:pt x="59762" y="38778"/>
                  </a:cubicBezTo>
                  <a:close/>
                  <a:moveTo>
                    <a:pt x="34203" y="14089"/>
                  </a:moveTo>
                  <a:cubicBezTo>
                    <a:pt x="34304" y="14132"/>
                    <a:pt x="34408" y="14170"/>
                    <a:pt x="34515" y="14201"/>
                  </a:cubicBezTo>
                  <a:cubicBezTo>
                    <a:pt x="34621" y="14227"/>
                    <a:pt x="34731" y="14242"/>
                    <a:pt x="34841" y="14245"/>
                  </a:cubicBezTo>
                  <a:cubicBezTo>
                    <a:pt x="33008" y="15645"/>
                    <a:pt x="32049" y="17530"/>
                    <a:pt x="30533" y="19311"/>
                  </a:cubicBezTo>
                  <a:cubicBezTo>
                    <a:pt x="27874" y="22441"/>
                    <a:pt x="25143" y="25443"/>
                    <a:pt x="22620" y="28691"/>
                  </a:cubicBezTo>
                  <a:cubicBezTo>
                    <a:pt x="22242" y="29182"/>
                    <a:pt x="21875" y="29679"/>
                    <a:pt x="21509" y="30175"/>
                  </a:cubicBezTo>
                  <a:cubicBezTo>
                    <a:pt x="21465" y="30224"/>
                    <a:pt x="21419" y="30271"/>
                    <a:pt x="21379" y="30320"/>
                  </a:cubicBezTo>
                  <a:cubicBezTo>
                    <a:pt x="18855" y="33134"/>
                    <a:pt x="16638" y="36200"/>
                    <a:pt x="14280" y="39151"/>
                  </a:cubicBezTo>
                  <a:cubicBezTo>
                    <a:pt x="13038" y="40525"/>
                    <a:pt x="11820" y="41920"/>
                    <a:pt x="10645" y="43340"/>
                  </a:cubicBezTo>
                  <a:cubicBezTo>
                    <a:pt x="9739" y="44264"/>
                    <a:pt x="8508" y="45486"/>
                    <a:pt x="8369" y="45486"/>
                  </a:cubicBezTo>
                  <a:cubicBezTo>
                    <a:pt x="8296" y="45486"/>
                    <a:pt x="8530" y="45142"/>
                    <a:pt x="9285" y="44226"/>
                  </a:cubicBezTo>
                  <a:cubicBezTo>
                    <a:pt x="10994" y="42151"/>
                    <a:pt x="12830" y="40176"/>
                    <a:pt x="14623" y="38172"/>
                  </a:cubicBezTo>
                  <a:cubicBezTo>
                    <a:pt x="18469" y="33871"/>
                    <a:pt x="22008" y="29295"/>
                    <a:pt x="25565" y="24756"/>
                  </a:cubicBezTo>
                  <a:cubicBezTo>
                    <a:pt x="28380" y="21162"/>
                    <a:pt x="31789" y="17975"/>
                    <a:pt x="34203" y="14089"/>
                  </a:cubicBezTo>
                  <a:close/>
                  <a:moveTo>
                    <a:pt x="16416" y="37358"/>
                  </a:moveTo>
                  <a:lnTo>
                    <a:pt x="16416" y="37358"/>
                  </a:lnTo>
                  <a:cubicBezTo>
                    <a:pt x="15521" y="38614"/>
                    <a:pt x="14597" y="39855"/>
                    <a:pt x="13633" y="41065"/>
                  </a:cubicBezTo>
                  <a:cubicBezTo>
                    <a:pt x="13333" y="41426"/>
                    <a:pt x="13035" y="41787"/>
                    <a:pt x="12735" y="42148"/>
                  </a:cubicBezTo>
                  <a:cubicBezTo>
                    <a:pt x="11823" y="43233"/>
                    <a:pt x="10876" y="44298"/>
                    <a:pt x="9845" y="45309"/>
                  </a:cubicBezTo>
                  <a:lnTo>
                    <a:pt x="9845" y="45312"/>
                  </a:lnTo>
                  <a:cubicBezTo>
                    <a:pt x="9065" y="46076"/>
                    <a:pt x="8751" y="46359"/>
                    <a:pt x="8713" y="46359"/>
                  </a:cubicBezTo>
                  <a:cubicBezTo>
                    <a:pt x="8610" y="46359"/>
                    <a:pt x="10502" y="44318"/>
                    <a:pt x="10746" y="44062"/>
                  </a:cubicBezTo>
                  <a:cubicBezTo>
                    <a:pt x="11852" y="42918"/>
                    <a:pt x="12819" y="41694"/>
                    <a:pt x="13806" y="40450"/>
                  </a:cubicBezTo>
                  <a:cubicBezTo>
                    <a:pt x="14649" y="39385"/>
                    <a:pt x="15527" y="38363"/>
                    <a:pt x="16416" y="37358"/>
                  </a:cubicBezTo>
                  <a:close/>
                  <a:moveTo>
                    <a:pt x="28454" y="35957"/>
                  </a:moveTo>
                  <a:cubicBezTo>
                    <a:pt x="28687" y="35957"/>
                    <a:pt x="28945" y="36054"/>
                    <a:pt x="29228" y="36250"/>
                  </a:cubicBezTo>
                  <a:lnTo>
                    <a:pt x="29228" y="36250"/>
                  </a:lnTo>
                  <a:cubicBezTo>
                    <a:pt x="28385" y="37719"/>
                    <a:pt x="26829" y="38998"/>
                    <a:pt x="25591" y="40153"/>
                  </a:cubicBezTo>
                  <a:cubicBezTo>
                    <a:pt x="23489" y="42104"/>
                    <a:pt x="21517" y="44197"/>
                    <a:pt x="19693" y="46412"/>
                  </a:cubicBezTo>
                  <a:cubicBezTo>
                    <a:pt x="19620" y="46501"/>
                    <a:pt x="19543" y="46585"/>
                    <a:pt x="19467" y="46674"/>
                  </a:cubicBezTo>
                  <a:cubicBezTo>
                    <a:pt x="22155" y="43467"/>
                    <a:pt x="24655" y="40112"/>
                    <a:pt x="27404" y="36951"/>
                  </a:cubicBezTo>
                  <a:cubicBezTo>
                    <a:pt x="27421" y="36908"/>
                    <a:pt x="27438" y="36873"/>
                    <a:pt x="27459" y="36833"/>
                  </a:cubicBezTo>
                  <a:cubicBezTo>
                    <a:pt x="27707" y="36558"/>
                    <a:pt x="27949" y="36284"/>
                    <a:pt x="28183" y="36004"/>
                  </a:cubicBezTo>
                  <a:cubicBezTo>
                    <a:pt x="28269" y="35973"/>
                    <a:pt x="28359" y="35957"/>
                    <a:pt x="28454" y="35957"/>
                  </a:cubicBezTo>
                  <a:close/>
                  <a:moveTo>
                    <a:pt x="22926" y="31209"/>
                  </a:moveTo>
                  <a:lnTo>
                    <a:pt x="22926" y="31209"/>
                  </a:lnTo>
                  <a:cubicBezTo>
                    <a:pt x="20749" y="34168"/>
                    <a:pt x="18509" y="37064"/>
                    <a:pt x="16107" y="39847"/>
                  </a:cubicBezTo>
                  <a:cubicBezTo>
                    <a:pt x="14456" y="41758"/>
                    <a:pt x="12339" y="43585"/>
                    <a:pt x="10596" y="45413"/>
                  </a:cubicBezTo>
                  <a:lnTo>
                    <a:pt x="10596" y="45416"/>
                  </a:lnTo>
                  <a:cubicBezTo>
                    <a:pt x="10157" y="45840"/>
                    <a:pt x="9750" y="46296"/>
                    <a:pt x="9377" y="46781"/>
                  </a:cubicBezTo>
                  <a:cubicBezTo>
                    <a:pt x="9336" y="46833"/>
                    <a:pt x="9291" y="46883"/>
                    <a:pt x="9249" y="46934"/>
                  </a:cubicBezTo>
                  <a:lnTo>
                    <a:pt x="9249" y="46934"/>
                  </a:lnTo>
                  <a:cubicBezTo>
                    <a:pt x="10130" y="45823"/>
                    <a:pt x="11020" y="44717"/>
                    <a:pt x="11921" y="43620"/>
                  </a:cubicBezTo>
                  <a:cubicBezTo>
                    <a:pt x="13543" y="41896"/>
                    <a:pt x="15047" y="40052"/>
                    <a:pt x="16491" y="38149"/>
                  </a:cubicBezTo>
                  <a:cubicBezTo>
                    <a:pt x="18558" y="35767"/>
                    <a:pt x="20703" y="33452"/>
                    <a:pt x="22926" y="31209"/>
                  </a:cubicBezTo>
                  <a:close/>
                  <a:moveTo>
                    <a:pt x="60925" y="40077"/>
                  </a:moveTo>
                  <a:lnTo>
                    <a:pt x="60925" y="40077"/>
                  </a:lnTo>
                  <a:cubicBezTo>
                    <a:pt x="60941" y="40077"/>
                    <a:pt x="56972" y="44563"/>
                    <a:pt x="56427" y="45072"/>
                  </a:cubicBezTo>
                  <a:cubicBezTo>
                    <a:pt x="55772" y="45687"/>
                    <a:pt x="55134" y="46311"/>
                    <a:pt x="54490" y="46934"/>
                  </a:cubicBezTo>
                  <a:cubicBezTo>
                    <a:pt x="56464" y="44925"/>
                    <a:pt x="58405" y="42890"/>
                    <a:pt x="60267" y="40808"/>
                  </a:cubicBezTo>
                  <a:cubicBezTo>
                    <a:pt x="60728" y="40291"/>
                    <a:pt x="60922" y="40077"/>
                    <a:pt x="60925" y="40077"/>
                  </a:cubicBezTo>
                  <a:close/>
                  <a:moveTo>
                    <a:pt x="55777" y="34757"/>
                  </a:moveTo>
                  <a:cubicBezTo>
                    <a:pt x="54660" y="36021"/>
                    <a:pt x="53468" y="37237"/>
                    <a:pt x="52241" y="38423"/>
                  </a:cubicBezTo>
                  <a:cubicBezTo>
                    <a:pt x="51123" y="39408"/>
                    <a:pt x="50018" y="40395"/>
                    <a:pt x="48877" y="41264"/>
                  </a:cubicBezTo>
                  <a:cubicBezTo>
                    <a:pt x="46268" y="43253"/>
                    <a:pt x="43741" y="45315"/>
                    <a:pt x="41311" y="47489"/>
                  </a:cubicBezTo>
                  <a:cubicBezTo>
                    <a:pt x="41721" y="47087"/>
                    <a:pt x="42130" y="46683"/>
                    <a:pt x="42543" y="46282"/>
                  </a:cubicBezTo>
                  <a:cubicBezTo>
                    <a:pt x="44642" y="44339"/>
                    <a:pt x="46767" y="42410"/>
                    <a:pt x="48854" y="40450"/>
                  </a:cubicBezTo>
                  <a:cubicBezTo>
                    <a:pt x="51239" y="38565"/>
                    <a:pt x="53999" y="36769"/>
                    <a:pt x="55777" y="34757"/>
                  </a:cubicBezTo>
                  <a:close/>
                  <a:moveTo>
                    <a:pt x="54215" y="44711"/>
                  </a:moveTo>
                  <a:lnTo>
                    <a:pt x="54215" y="44711"/>
                  </a:lnTo>
                  <a:cubicBezTo>
                    <a:pt x="53144" y="45777"/>
                    <a:pt x="52062" y="46827"/>
                    <a:pt x="50965" y="47867"/>
                  </a:cubicBezTo>
                  <a:cubicBezTo>
                    <a:pt x="51545" y="47214"/>
                    <a:pt x="52119" y="46553"/>
                    <a:pt x="52694" y="45895"/>
                  </a:cubicBezTo>
                  <a:cubicBezTo>
                    <a:pt x="53196" y="45494"/>
                    <a:pt x="53702" y="45101"/>
                    <a:pt x="54215" y="44711"/>
                  </a:cubicBezTo>
                  <a:close/>
                  <a:moveTo>
                    <a:pt x="14698" y="43519"/>
                  </a:moveTo>
                  <a:cubicBezTo>
                    <a:pt x="13722" y="44711"/>
                    <a:pt x="12712" y="45881"/>
                    <a:pt x="11600" y="46975"/>
                  </a:cubicBezTo>
                  <a:lnTo>
                    <a:pt x="11600" y="46978"/>
                  </a:lnTo>
                  <a:cubicBezTo>
                    <a:pt x="11302" y="47271"/>
                    <a:pt x="9989" y="48488"/>
                    <a:pt x="9857" y="48488"/>
                  </a:cubicBezTo>
                  <a:cubicBezTo>
                    <a:pt x="9847" y="48488"/>
                    <a:pt x="9844" y="48481"/>
                    <a:pt x="9848" y="48467"/>
                  </a:cubicBezTo>
                  <a:cubicBezTo>
                    <a:pt x="11000" y="46917"/>
                    <a:pt x="13419" y="44882"/>
                    <a:pt x="14028" y="44226"/>
                  </a:cubicBezTo>
                  <a:cubicBezTo>
                    <a:pt x="14251" y="43990"/>
                    <a:pt x="14479" y="43759"/>
                    <a:pt x="14698" y="43519"/>
                  </a:cubicBezTo>
                  <a:close/>
                  <a:moveTo>
                    <a:pt x="55160" y="42653"/>
                  </a:moveTo>
                  <a:lnTo>
                    <a:pt x="55160" y="42653"/>
                  </a:lnTo>
                  <a:cubicBezTo>
                    <a:pt x="54432" y="43525"/>
                    <a:pt x="53728" y="44426"/>
                    <a:pt x="53017" y="45335"/>
                  </a:cubicBezTo>
                  <a:cubicBezTo>
                    <a:pt x="51533" y="46458"/>
                    <a:pt x="50093" y="47630"/>
                    <a:pt x="48696" y="48848"/>
                  </a:cubicBezTo>
                  <a:cubicBezTo>
                    <a:pt x="50901" y="46836"/>
                    <a:pt x="53081" y="44772"/>
                    <a:pt x="55160" y="42653"/>
                  </a:cubicBezTo>
                  <a:close/>
                  <a:moveTo>
                    <a:pt x="34160" y="33335"/>
                  </a:moveTo>
                  <a:cubicBezTo>
                    <a:pt x="34475" y="33335"/>
                    <a:pt x="31107" y="37483"/>
                    <a:pt x="30649" y="37930"/>
                  </a:cubicBezTo>
                  <a:cubicBezTo>
                    <a:pt x="28813" y="39717"/>
                    <a:pt x="27049" y="41501"/>
                    <a:pt x="25371" y="43438"/>
                  </a:cubicBezTo>
                  <a:cubicBezTo>
                    <a:pt x="25192" y="43646"/>
                    <a:pt x="25011" y="43851"/>
                    <a:pt x="24832" y="44056"/>
                  </a:cubicBezTo>
                  <a:cubicBezTo>
                    <a:pt x="23628" y="45277"/>
                    <a:pt x="22424" y="46487"/>
                    <a:pt x="21205" y="47662"/>
                  </a:cubicBezTo>
                  <a:cubicBezTo>
                    <a:pt x="20484" y="48360"/>
                    <a:pt x="19776" y="49074"/>
                    <a:pt x="19078" y="49795"/>
                  </a:cubicBezTo>
                  <a:lnTo>
                    <a:pt x="19078" y="49795"/>
                  </a:lnTo>
                  <a:cubicBezTo>
                    <a:pt x="21514" y="47006"/>
                    <a:pt x="23908" y="44189"/>
                    <a:pt x="26457" y="41680"/>
                  </a:cubicBezTo>
                  <a:lnTo>
                    <a:pt x="26457" y="41683"/>
                  </a:lnTo>
                  <a:cubicBezTo>
                    <a:pt x="28966" y="39212"/>
                    <a:pt x="30958" y="36304"/>
                    <a:pt x="33498" y="33874"/>
                  </a:cubicBezTo>
                  <a:cubicBezTo>
                    <a:pt x="33894" y="33495"/>
                    <a:pt x="34098" y="33335"/>
                    <a:pt x="34160" y="33335"/>
                  </a:cubicBezTo>
                  <a:close/>
                  <a:moveTo>
                    <a:pt x="56736" y="40043"/>
                  </a:moveTo>
                  <a:lnTo>
                    <a:pt x="56736" y="40043"/>
                  </a:lnTo>
                  <a:cubicBezTo>
                    <a:pt x="53211" y="43230"/>
                    <a:pt x="49758" y="46839"/>
                    <a:pt x="46253" y="50318"/>
                  </a:cubicBezTo>
                  <a:cubicBezTo>
                    <a:pt x="49642" y="46761"/>
                    <a:pt x="53092" y="43285"/>
                    <a:pt x="56736" y="40043"/>
                  </a:cubicBezTo>
                  <a:close/>
                  <a:moveTo>
                    <a:pt x="54604" y="32657"/>
                  </a:moveTo>
                  <a:cubicBezTo>
                    <a:pt x="54727" y="32657"/>
                    <a:pt x="54577" y="32909"/>
                    <a:pt x="53987" y="33559"/>
                  </a:cubicBezTo>
                  <a:cubicBezTo>
                    <a:pt x="53035" y="34610"/>
                    <a:pt x="51828" y="35531"/>
                    <a:pt x="50757" y="36457"/>
                  </a:cubicBezTo>
                  <a:cubicBezTo>
                    <a:pt x="45765" y="40779"/>
                    <a:pt x="41007" y="45497"/>
                    <a:pt x="36186" y="50015"/>
                  </a:cubicBezTo>
                  <a:cubicBezTo>
                    <a:pt x="36048" y="50142"/>
                    <a:pt x="35918" y="50275"/>
                    <a:pt x="35782" y="50402"/>
                  </a:cubicBezTo>
                  <a:cubicBezTo>
                    <a:pt x="37012" y="49042"/>
                    <a:pt x="38247" y="47685"/>
                    <a:pt x="39489" y="46337"/>
                  </a:cubicBezTo>
                  <a:cubicBezTo>
                    <a:pt x="41311" y="44654"/>
                    <a:pt x="43124" y="42965"/>
                    <a:pt x="44928" y="41270"/>
                  </a:cubicBezTo>
                  <a:cubicBezTo>
                    <a:pt x="46294" y="39985"/>
                    <a:pt x="47639" y="38677"/>
                    <a:pt x="48981" y="37367"/>
                  </a:cubicBezTo>
                  <a:lnTo>
                    <a:pt x="48978" y="37367"/>
                  </a:lnTo>
                  <a:cubicBezTo>
                    <a:pt x="50292" y="36278"/>
                    <a:pt x="51545" y="35141"/>
                    <a:pt x="52700" y="33934"/>
                  </a:cubicBezTo>
                  <a:cubicBezTo>
                    <a:pt x="53568" y="33266"/>
                    <a:pt x="54415" y="32657"/>
                    <a:pt x="54604" y="32657"/>
                  </a:cubicBezTo>
                  <a:close/>
                  <a:moveTo>
                    <a:pt x="57258" y="47047"/>
                  </a:moveTo>
                  <a:cubicBezTo>
                    <a:pt x="56052" y="48320"/>
                    <a:pt x="54848" y="49593"/>
                    <a:pt x="53647" y="50872"/>
                  </a:cubicBezTo>
                  <a:cubicBezTo>
                    <a:pt x="53627" y="50805"/>
                    <a:pt x="53567" y="50759"/>
                    <a:pt x="53497" y="50759"/>
                  </a:cubicBezTo>
                  <a:cubicBezTo>
                    <a:pt x="53495" y="50759"/>
                    <a:pt x="53493" y="50760"/>
                    <a:pt x="53491" y="50760"/>
                  </a:cubicBezTo>
                  <a:cubicBezTo>
                    <a:pt x="54470" y="49755"/>
                    <a:pt x="55451" y="48756"/>
                    <a:pt x="56464" y="47783"/>
                  </a:cubicBezTo>
                  <a:lnTo>
                    <a:pt x="56462" y="47783"/>
                  </a:lnTo>
                  <a:cubicBezTo>
                    <a:pt x="56721" y="47535"/>
                    <a:pt x="56990" y="47289"/>
                    <a:pt x="57258" y="47047"/>
                  </a:cubicBezTo>
                  <a:close/>
                  <a:moveTo>
                    <a:pt x="52096" y="39261"/>
                  </a:moveTo>
                  <a:lnTo>
                    <a:pt x="52096" y="39261"/>
                  </a:lnTo>
                  <a:cubicBezTo>
                    <a:pt x="51857" y="39486"/>
                    <a:pt x="51617" y="39711"/>
                    <a:pt x="51375" y="39925"/>
                  </a:cubicBezTo>
                  <a:cubicBezTo>
                    <a:pt x="49166" y="41902"/>
                    <a:pt x="47027" y="43955"/>
                    <a:pt x="44922" y="46039"/>
                  </a:cubicBezTo>
                  <a:cubicBezTo>
                    <a:pt x="42956" y="47772"/>
                    <a:pt x="41005" y="49512"/>
                    <a:pt x="39067" y="51271"/>
                  </a:cubicBezTo>
                  <a:cubicBezTo>
                    <a:pt x="42855" y="47581"/>
                    <a:pt x="46845" y="44044"/>
                    <a:pt x="50662" y="40372"/>
                  </a:cubicBezTo>
                  <a:cubicBezTo>
                    <a:pt x="51144" y="40008"/>
                    <a:pt x="51620" y="39633"/>
                    <a:pt x="52096" y="39261"/>
                  </a:cubicBezTo>
                  <a:close/>
                  <a:moveTo>
                    <a:pt x="30463" y="36349"/>
                  </a:moveTo>
                  <a:cubicBezTo>
                    <a:pt x="30506" y="36349"/>
                    <a:pt x="27598" y="39367"/>
                    <a:pt x="27170" y="39841"/>
                  </a:cubicBezTo>
                  <a:cubicBezTo>
                    <a:pt x="25328" y="41876"/>
                    <a:pt x="23371" y="43813"/>
                    <a:pt x="21442" y="45762"/>
                  </a:cubicBezTo>
                  <a:cubicBezTo>
                    <a:pt x="19626" y="47595"/>
                    <a:pt x="17859" y="49458"/>
                    <a:pt x="16113" y="51343"/>
                  </a:cubicBezTo>
                  <a:cubicBezTo>
                    <a:pt x="16719" y="50656"/>
                    <a:pt x="17322" y="49986"/>
                    <a:pt x="17932" y="49351"/>
                  </a:cubicBezTo>
                  <a:lnTo>
                    <a:pt x="17934" y="49354"/>
                  </a:lnTo>
                  <a:cubicBezTo>
                    <a:pt x="21737" y="45398"/>
                    <a:pt x="25444" y="41377"/>
                    <a:pt x="29315" y="37482"/>
                  </a:cubicBezTo>
                  <a:cubicBezTo>
                    <a:pt x="30128" y="36664"/>
                    <a:pt x="30450" y="36349"/>
                    <a:pt x="30463" y="36349"/>
                  </a:cubicBezTo>
                  <a:close/>
                  <a:moveTo>
                    <a:pt x="12735" y="48897"/>
                  </a:moveTo>
                  <a:lnTo>
                    <a:pt x="12735" y="48897"/>
                  </a:lnTo>
                  <a:cubicBezTo>
                    <a:pt x="12617" y="49036"/>
                    <a:pt x="12510" y="49180"/>
                    <a:pt x="12391" y="49316"/>
                  </a:cubicBezTo>
                  <a:lnTo>
                    <a:pt x="12391" y="49313"/>
                  </a:lnTo>
                  <a:cubicBezTo>
                    <a:pt x="12034" y="49724"/>
                    <a:pt x="9646" y="52019"/>
                    <a:pt x="9603" y="52019"/>
                  </a:cubicBezTo>
                  <a:cubicBezTo>
                    <a:pt x="9588" y="52019"/>
                    <a:pt x="9860" y="51738"/>
                    <a:pt x="10607" y="50996"/>
                  </a:cubicBezTo>
                  <a:cubicBezTo>
                    <a:pt x="11312" y="50295"/>
                    <a:pt x="12022" y="49596"/>
                    <a:pt x="12735" y="48897"/>
                  </a:cubicBezTo>
                  <a:close/>
                  <a:moveTo>
                    <a:pt x="35855" y="34006"/>
                  </a:moveTo>
                  <a:cubicBezTo>
                    <a:pt x="35976" y="34006"/>
                    <a:pt x="34591" y="35688"/>
                    <a:pt x="33752" y="36651"/>
                  </a:cubicBezTo>
                  <a:cubicBezTo>
                    <a:pt x="30507" y="39318"/>
                    <a:pt x="27534" y="42390"/>
                    <a:pt x="24641" y="45358"/>
                  </a:cubicBezTo>
                  <a:cubicBezTo>
                    <a:pt x="22510" y="47541"/>
                    <a:pt x="20403" y="49778"/>
                    <a:pt x="18318" y="52039"/>
                  </a:cubicBezTo>
                  <a:cubicBezTo>
                    <a:pt x="19811" y="50384"/>
                    <a:pt x="21278" y="48716"/>
                    <a:pt x="22727" y="47035"/>
                  </a:cubicBezTo>
                  <a:cubicBezTo>
                    <a:pt x="26890" y="43020"/>
                    <a:pt x="31027" y="38949"/>
                    <a:pt x="34985" y="34832"/>
                  </a:cubicBezTo>
                  <a:cubicBezTo>
                    <a:pt x="35555" y="34240"/>
                    <a:pt x="35810" y="34006"/>
                    <a:pt x="35855" y="34006"/>
                  </a:cubicBezTo>
                  <a:close/>
                  <a:moveTo>
                    <a:pt x="25002" y="39324"/>
                  </a:moveTo>
                  <a:lnTo>
                    <a:pt x="25002" y="39324"/>
                  </a:lnTo>
                  <a:cubicBezTo>
                    <a:pt x="23576" y="41094"/>
                    <a:pt x="22242" y="42950"/>
                    <a:pt x="20833" y="44688"/>
                  </a:cubicBezTo>
                  <a:cubicBezTo>
                    <a:pt x="18699" y="47315"/>
                    <a:pt x="16413" y="49815"/>
                    <a:pt x="14049" y="52240"/>
                  </a:cubicBezTo>
                  <a:lnTo>
                    <a:pt x="14049" y="52240"/>
                  </a:lnTo>
                  <a:cubicBezTo>
                    <a:pt x="16741" y="49033"/>
                    <a:pt x="19231" y="45643"/>
                    <a:pt x="21939" y="42448"/>
                  </a:cubicBezTo>
                  <a:cubicBezTo>
                    <a:pt x="22802" y="41429"/>
                    <a:pt x="23887" y="40395"/>
                    <a:pt x="25002" y="39324"/>
                  </a:cubicBezTo>
                  <a:close/>
                  <a:moveTo>
                    <a:pt x="36531" y="35056"/>
                  </a:moveTo>
                  <a:cubicBezTo>
                    <a:pt x="36636" y="35056"/>
                    <a:pt x="36311" y="35417"/>
                    <a:pt x="35236" y="36385"/>
                  </a:cubicBezTo>
                  <a:lnTo>
                    <a:pt x="35236" y="36388"/>
                  </a:lnTo>
                  <a:cubicBezTo>
                    <a:pt x="33288" y="38143"/>
                    <a:pt x="31506" y="40095"/>
                    <a:pt x="29679" y="41977"/>
                  </a:cubicBezTo>
                  <a:cubicBezTo>
                    <a:pt x="26336" y="45413"/>
                    <a:pt x="22915" y="48765"/>
                    <a:pt x="19655" y="52281"/>
                  </a:cubicBezTo>
                  <a:cubicBezTo>
                    <a:pt x="19144" y="52763"/>
                    <a:pt x="18630" y="53245"/>
                    <a:pt x="18113" y="53733"/>
                  </a:cubicBezTo>
                  <a:cubicBezTo>
                    <a:pt x="20380" y="51302"/>
                    <a:pt x="22577" y="48802"/>
                    <a:pt x="24791" y="46371"/>
                  </a:cubicBezTo>
                  <a:cubicBezTo>
                    <a:pt x="27782" y="43089"/>
                    <a:pt x="31622" y="39977"/>
                    <a:pt x="34546" y="36431"/>
                  </a:cubicBezTo>
                  <a:cubicBezTo>
                    <a:pt x="35465" y="35715"/>
                    <a:pt x="36390" y="35056"/>
                    <a:pt x="36531" y="35056"/>
                  </a:cubicBezTo>
                  <a:close/>
                  <a:moveTo>
                    <a:pt x="38602" y="40586"/>
                  </a:moveTo>
                  <a:cubicBezTo>
                    <a:pt x="38631" y="40586"/>
                    <a:pt x="37746" y="41562"/>
                    <a:pt x="36457" y="43057"/>
                  </a:cubicBezTo>
                  <a:cubicBezTo>
                    <a:pt x="35537" y="44128"/>
                    <a:pt x="34595" y="45185"/>
                    <a:pt x="33666" y="46247"/>
                  </a:cubicBezTo>
                  <a:cubicBezTo>
                    <a:pt x="31529" y="48236"/>
                    <a:pt x="29462" y="50306"/>
                    <a:pt x="27361" y="52281"/>
                  </a:cubicBezTo>
                  <a:cubicBezTo>
                    <a:pt x="26783" y="52827"/>
                    <a:pt x="26188" y="53375"/>
                    <a:pt x="25585" y="53930"/>
                  </a:cubicBezTo>
                  <a:cubicBezTo>
                    <a:pt x="29220" y="50064"/>
                    <a:pt x="32982" y="46302"/>
                    <a:pt x="36691" y="42517"/>
                  </a:cubicBezTo>
                  <a:cubicBezTo>
                    <a:pt x="38020" y="41161"/>
                    <a:pt x="38580" y="40586"/>
                    <a:pt x="38602" y="40586"/>
                  </a:cubicBezTo>
                  <a:close/>
                  <a:moveTo>
                    <a:pt x="37928" y="42923"/>
                  </a:moveTo>
                  <a:lnTo>
                    <a:pt x="37928" y="42923"/>
                  </a:lnTo>
                  <a:cubicBezTo>
                    <a:pt x="37113" y="43623"/>
                    <a:pt x="34997" y="46518"/>
                    <a:pt x="33686" y="47780"/>
                  </a:cubicBezTo>
                  <a:cubicBezTo>
                    <a:pt x="31659" y="49726"/>
                    <a:pt x="29638" y="51678"/>
                    <a:pt x="27620" y="53635"/>
                  </a:cubicBezTo>
                  <a:cubicBezTo>
                    <a:pt x="27078" y="54160"/>
                    <a:pt x="26538" y="54689"/>
                    <a:pt x="25995" y="55223"/>
                  </a:cubicBezTo>
                  <a:cubicBezTo>
                    <a:pt x="26038" y="55177"/>
                    <a:pt x="26082" y="55128"/>
                    <a:pt x="26125" y="55084"/>
                  </a:cubicBezTo>
                  <a:cubicBezTo>
                    <a:pt x="28850" y="52264"/>
                    <a:pt x="31463" y="49336"/>
                    <a:pt x="34038" y="46374"/>
                  </a:cubicBezTo>
                  <a:cubicBezTo>
                    <a:pt x="35324" y="45204"/>
                    <a:pt x="36619" y="44045"/>
                    <a:pt x="37928" y="42923"/>
                  </a:cubicBezTo>
                  <a:close/>
                  <a:moveTo>
                    <a:pt x="44163" y="41155"/>
                  </a:moveTo>
                  <a:cubicBezTo>
                    <a:pt x="42792" y="42497"/>
                    <a:pt x="41452" y="43868"/>
                    <a:pt x="40124" y="45254"/>
                  </a:cubicBezTo>
                  <a:cubicBezTo>
                    <a:pt x="36432" y="48675"/>
                    <a:pt x="32719" y="52079"/>
                    <a:pt x="29047" y="55520"/>
                  </a:cubicBezTo>
                  <a:cubicBezTo>
                    <a:pt x="29130" y="55425"/>
                    <a:pt x="29214" y="55330"/>
                    <a:pt x="29298" y="55237"/>
                  </a:cubicBezTo>
                  <a:lnTo>
                    <a:pt x="29298" y="55234"/>
                  </a:lnTo>
                  <a:cubicBezTo>
                    <a:pt x="31013" y="53419"/>
                    <a:pt x="32727" y="51600"/>
                    <a:pt x="34483" y="49824"/>
                  </a:cubicBezTo>
                  <a:cubicBezTo>
                    <a:pt x="36362" y="47922"/>
                    <a:pt x="38308" y="46080"/>
                    <a:pt x="40274" y="44258"/>
                  </a:cubicBezTo>
                  <a:cubicBezTo>
                    <a:pt x="41518" y="43204"/>
                    <a:pt x="42829" y="42177"/>
                    <a:pt x="44163" y="41155"/>
                  </a:cubicBezTo>
                  <a:close/>
                  <a:moveTo>
                    <a:pt x="25842" y="35539"/>
                  </a:moveTo>
                  <a:cubicBezTo>
                    <a:pt x="24283" y="37679"/>
                    <a:pt x="22738" y="39829"/>
                    <a:pt x="21067" y="41888"/>
                  </a:cubicBezTo>
                  <a:cubicBezTo>
                    <a:pt x="18036" y="45615"/>
                    <a:pt x="14741" y="49117"/>
                    <a:pt x="11722" y="52861"/>
                  </a:cubicBezTo>
                  <a:lnTo>
                    <a:pt x="11725" y="52864"/>
                  </a:lnTo>
                  <a:cubicBezTo>
                    <a:pt x="11147" y="53578"/>
                    <a:pt x="8895" y="55848"/>
                    <a:pt x="8638" y="55848"/>
                  </a:cubicBezTo>
                  <a:cubicBezTo>
                    <a:pt x="8507" y="55848"/>
                    <a:pt x="8893" y="55259"/>
                    <a:pt x="10281" y="53577"/>
                  </a:cubicBezTo>
                  <a:cubicBezTo>
                    <a:pt x="11831" y="51695"/>
                    <a:pt x="13633" y="50000"/>
                    <a:pt x="15304" y="48225"/>
                  </a:cubicBezTo>
                  <a:cubicBezTo>
                    <a:pt x="19063" y="44232"/>
                    <a:pt x="22395" y="39832"/>
                    <a:pt x="25842" y="35539"/>
                  </a:cubicBezTo>
                  <a:close/>
                  <a:moveTo>
                    <a:pt x="19427" y="50202"/>
                  </a:moveTo>
                  <a:lnTo>
                    <a:pt x="19427" y="50202"/>
                  </a:lnTo>
                  <a:cubicBezTo>
                    <a:pt x="18532" y="51210"/>
                    <a:pt x="17640" y="52218"/>
                    <a:pt x="16739" y="53219"/>
                  </a:cubicBezTo>
                  <a:cubicBezTo>
                    <a:pt x="15284" y="54842"/>
                    <a:pt x="13803" y="56438"/>
                    <a:pt x="12293" y="58006"/>
                  </a:cubicBezTo>
                  <a:cubicBezTo>
                    <a:pt x="11690" y="58634"/>
                    <a:pt x="11411" y="58888"/>
                    <a:pt x="11356" y="58888"/>
                  </a:cubicBezTo>
                  <a:cubicBezTo>
                    <a:pt x="11142" y="58888"/>
                    <a:pt x="14296" y="55071"/>
                    <a:pt x="14944" y="54458"/>
                  </a:cubicBezTo>
                  <a:cubicBezTo>
                    <a:pt x="16430" y="53052"/>
                    <a:pt x="17926" y="51634"/>
                    <a:pt x="19427" y="50202"/>
                  </a:cubicBezTo>
                  <a:close/>
                  <a:moveTo>
                    <a:pt x="26333" y="44027"/>
                  </a:moveTo>
                  <a:lnTo>
                    <a:pt x="26333" y="44027"/>
                  </a:lnTo>
                  <a:cubicBezTo>
                    <a:pt x="23781" y="46773"/>
                    <a:pt x="21315" y="49634"/>
                    <a:pt x="18789" y="52379"/>
                  </a:cubicBezTo>
                  <a:cubicBezTo>
                    <a:pt x="17265" y="54033"/>
                    <a:pt x="15761" y="55705"/>
                    <a:pt x="14202" y="57330"/>
                  </a:cubicBezTo>
                  <a:cubicBezTo>
                    <a:pt x="13774" y="57776"/>
                    <a:pt x="11925" y="59679"/>
                    <a:pt x="11856" y="59679"/>
                  </a:cubicBezTo>
                  <a:cubicBezTo>
                    <a:pt x="11826" y="59679"/>
                    <a:pt x="12148" y="59301"/>
                    <a:pt x="13107" y="58248"/>
                  </a:cubicBezTo>
                  <a:cubicBezTo>
                    <a:pt x="16624" y="54394"/>
                    <a:pt x="20201" y="50598"/>
                    <a:pt x="23717" y="46744"/>
                  </a:cubicBezTo>
                  <a:cubicBezTo>
                    <a:pt x="24563" y="45817"/>
                    <a:pt x="25444" y="44916"/>
                    <a:pt x="26333" y="44027"/>
                  </a:cubicBezTo>
                  <a:close/>
                  <a:moveTo>
                    <a:pt x="39269" y="43479"/>
                  </a:moveTo>
                  <a:cubicBezTo>
                    <a:pt x="36806" y="46006"/>
                    <a:pt x="34507" y="48672"/>
                    <a:pt x="31994" y="51155"/>
                  </a:cubicBezTo>
                  <a:cubicBezTo>
                    <a:pt x="29107" y="54010"/>
                    <a:pt x="26287" y="56955"/>
                    <a:pt x="23420" y="59845"/>
                  </a:cubicBezTo>
                  <a:cubicBezTo>
                    <a:pt x="26532" y="56349"/>
                    <a:pt x="29563" y="52795"/>
                    <a:pt x="32676" y="49281"/>
                  </a:cubicBezTo>
                  <a:cubicBezTo>
                    <a:pt x="34162" y="47887"/>
                    <a:pt x="35632" y="46470"/>
                    <a:pt x="37029" y="44994"/>
                  </a:cubicBezTo>
                  <a:cubicBezTo>
                    <a:pt x="37848" y="44457"/>
                    <a:pt x="38791" y="43968"/>
                    <a:pt x="39269" y="43479"/>
                  </a:cubicBezTo>
                  <a:close/>
                  <a:moveTo>
                    <a:pt x="36795" y="37566"/>
                  </a:moveTo>
                  <a:cubicBezTo>
                    <a:pt x="32930" y="40603"/>
                    <a:pt x="29433" y="45370"/>
                    <a:pt x="26174" y="48909"/>
                  </a:cubicBezTo>
                  <a:cubicBezTo>
                    <a:pt x="23654" y="51643"/>
                    <a:pt x="20850" y="55142"/>
                    <a:pt x="17706" y="57908"/>
                  </a:cubicBezTo>
                  <a:cubicBezTo>
                    <a:pt x="19130" y="56170"/>
                    <a:pt x="20463" y="54311"/>
                    <a:pt x="21846" y="52587"/>
                  </a:cubicBezTo>
                  <a:lnTo>
                    <a:pt x="21846" y="52587"/>
                  </a:lnTo>
                  <a:cubicBezTo>
                    <a:pt x="20022" y="54839"/>
                    <a:pt x="18174" y="57114"/>
                    <a:pt x="16191" y="59152"/>
                  </a:cubicBezTo>
                  <a:cubicBezTo>
                    <a:pt x="14987" y="60076"/>
                    <a:pt x="13731" y="60864"/>
                    <a:pt x="12423" y="61444"/>
                  </a:cubicBezTo>
                  <a:cubicBezTo>
                    <a:pt x="14031" y="59429"/>
                    <a:pt x="16283" y="57662"/>
                    <a:pt x="18053" y="55875"/>
                  </a:cubicBezTo>
                  <a:cubicBezTo>
                    <a:pt x="20435" y="53476"/>
                    <a:pt x="22646" y="50890"/>
                    <a:pt x="24924" y="48392"/>
                  </a:cubicBezTo>
                  <a:cubicBezTo>
                    <a:pt x="26454" y="46718"/>
                    <a:pt x="28120" y="45118"/>
                    <a:pt x="29812" y="43545"/>
                  </a:cubicBezTo>
                  <a:lnTo>
                    <a:pt x="29812" y="43545"/>
                  </a:lnTo>
                  <a:cubicBezTo>
                    <a:pt x="28755" y="44656"/>
                    <a:pt x="27713" y="45785"/>
                    <a:pt x="26673" y="46900"/>
                  </a:cubicBezTo>
                  <a:cubicBezTo>
                    <a:pt x="25230" y="48444"/>
                    <a:pt x="23830" y="50142"/>
                    <a:pt x="22427" y="51871"/>
                  </a:cubicBezTo>
                  <a:lnTo>
                    <a:pt x="22427" y="51871"/>
                  </a:lnTo>
                  <a:cubicBezTo>
                    <a:pt x="22788" y="51438"/>
                    <a:pt x="23154" y="51011"/>
                    <a:pt x="23529" y="50607"/>
                  </a:cubicBezTo>
                  <a:cubicBezTo>
                    <a:pt x="27690" y="46117"/>
                    <a:pt x="31856" y="41247"/>
                    <a:pt x="36795" y="37566"/>
                  </a:cubicBezTo>
                  <a:close/>
                  <a:moveTo>
                    <a:pt x="27387" y="45315"/>
                  </a:moveTo>
                  <a:cubicBezTo>
                    <a:pt x="26867" y="45840"/>
                    <a:pt x="26344" y="46366"/>
                    <a:pt x="25836" y="46908"/>
                  </a:cubicBezTo>
                  <a:cubicBezTo>
                    <a:pt x="23131" y="49790"/>
                    <a:pt x="20518" y="52755"/>
                    <a:pt x="17825" y="55644"/>
                  </a:cubicBezTo>
                  <a:cubicBezTo>
                    <a:pt x="15951" y="57651"/>
                    <a:pt x="13578" y="59435"/>
                    <a:pt x="11944" y="61655"/>
                  </a:cubicBezTo>
                  <a:cubicBezTo>
                    <a:pt x="11906" y="61672"/>
                    <a:pt x="11869" y="61693"/>
                    <a:pt x="11828" y="61707"/>
                  </a:cubicBezTo>
                  <a:cubicBezTo>
                    <a:pt x="12195" y="60587"/>
                    <a:pt x="12868" y="59718"/>
                    <a:pt x="13844" y="59100"/>
                  </a:cubicBezTo>
                  <a:cubicBezTo>
                    <a:pt x="15004" y="58119"/>
                    <a:pt x="15971" y="56744"/>
                    <a:pt x="16953" y="55592"/>
                  </a:cubicBezTo>
                  <a:cubicBezTo>
                    <a:pt x="17123" y="55393"/>
                    <a:pt x="17311" y="55206"/>
                    <a:pt x="17484" y="55009"/>
                  </a:cubicBezTo>
                  <a:cubicBezTo>
                    <a:pt x="17634" y="54859"/>
                    <a:pt x="17790" y="54712"/>
                    <a:pt x="17934" y="54559"/>
                  </a:cubicBezTo>
                  <a:cubicBezTo>
                    <a:pt x="18572" y="53895"/>
                    <a:pt x="19199" y="53219"/>
                    <a:pt x="19828" y="52550"/>
                  </a:cubicBezTo>
                  <a:cubicBezTo>
                    <a:pt x="21275" y="51112"/>
                    <a:pt x="22770" y="49717"/>
                    <a:pt x="24202" y="48283"/>
                  </a:cubicBezTo>
                  <a:cubicBezTo>
                    <a:pt x="25230" y="47255"/>
                    <a:pt x="26298" y="46276"/>
                    <a:pt x="27387" y="45315"/>
                  </a:cubicBezTo>
                  <a:close/>
                  <a:moveTo>
                    <a:pt x="45612" y="47341"/>
                  </a:moveTo>
                  <a:lnTo>
                    <a:pt x="45612" y="47341"/>
                  </a:lnTo>
                  <a:cubicBezTo>
                    <a:pt x="41784" y="51152"/>
                    <a:pt x="38068" y="55084"/>
                    <a:pt x="34347" y="58912"/>
                  </a:cubicBezTo>
                  <a:lnTo>
                    <a:pt x="34350" y="58912"/>
                  </a:lnTo>
                  <a:cubicBezTo>
                    <a:pt x="33432" y="59854"/>
                    <a:pt x="32523" y="60803"/>
                    <a:pt x="31619" y="61759"/>
                  </a:cubicBezTo>
                  <a:cubicBezTo>
                    <a:pt x="31763" y="61589"/>
                    <a:pt x="31913" y="61424"/>
                    <a:pt x="32058" y="61257"/>
                  </a:cubicBezTo>
                  <a:cubicBezTo>
                    <a:pt x="35978" y="56684"/>
                    <a:pt x="40049" y="52342"/>
                    <a:pt x="44512" y="48294"/>
                  </a:cubicBezTo>
                  <a:cubicBezTo>
                    <a:pt x="44870" y="47968"/>
                    <a:pt x="45246" y="47659"/>
                    <a:pt x="45612" y="47341"/>
                  </a:cubicBezTo>
                  <a:close/>
                  <a:moveTo>
                    <a:pt x="52348" y="46163"/>
                  </a:moveTo>
                  <a:lnTo>
                    <a:pt x="52348" y="46163"/>
                  </a:lnTo>
                  <a:cubicBezTo>
                    <a:pt x="51750" y="46900"/>
                    <a:pt x="51129" y="47619"/>
                    <a:pt x="50488" y="48320"/>
                  </a:cubicBezTo>
                  <a:cubicBezTo>
                    <a:pt x="49879" y="48886"/>
                    <a:pt x="49264" y="49449"/>
                    <a:pt x="48641" y="50003"/>
                  </a:cubicBezTo>
                  <a:cubicBezTo>
                    <a:pt x="44377" y="53797"/>
                    <a:pt x="40329" y="57807"/>
                    <a:pt x="36264" y="61811"/>
                  </a:cubicBezTo>
                  <a:cubicBezTo>
                    <a:pt x="36065" y="61981"/>
                    <a:pt x="35869" y="62155"/>
                    <a:pt x="35672" y="62328"/>
                  </a:cubicBezTo>
                  <a:cubicBezTo>
                    <a:pt x="40955" y="56652"/>
                    <a:pt x="46282" y="51031"/>
                    <a:pt x="52348" y="46163"/>
                  </a:cubicBezTo>
                  <a:close/>
                  <a:moveTo>
                    <a:pt x="61488" y="39142"/>
                  </a:moveTo>
                  <a:lnTo>
                    <a:pt x="61488" y="39142"/>
                  </a:lnTo>
                  <a:cubicBezTo>
                    <a:pt x="56394" y="43598"/>
                    <a:pt x="51997" y="49062"/>
                    <a:pt x="47099" y="53756"/>
                  </a:cubicBezTo>
                  <a:cubicBezTo>
                    <a:pt x="43975" y="56747"/>
                    <a:pt x="40315" y="59525"/>
                    <a:pt x="37124" y="62614"/>
                  </a:cubicBezTo>
                  <a:cubicBezTo>
                    <a:pt x="39050" y="60731"/>
                    <a:pt x="40941" y="58806"/>
                    <a:pt x="42875" y="56952"/>
                  </a:cubicBezTo>
                  <a:cubicBezTo>
                    <a:pt x="49002" y="51084"/>
                    <a:pt x="54965" y="44545"/>
                    <a:pt x="61488" y="39142"/>
                  </a:cubicBezTo>
                  <a:close/>
                  <a:moveTo>
                    <a:pt x="32346" y="46293"/>
                  </a:moveTo>
                  <a:lnTo>
                    <a:pt x="32346" y="46293"/>
                  </a:lnTo>
                  <a:cubicBezTo>
                    <a:pt x="26393" y="52359"/>
                    <a:pt x="20664" y="58843"/>
                    <a:pt x="15056" y="64032"/>
                  </a:cubicBezTo>
                  <a:lnTo>
                    <a:pt x="15056" y="64032"/>
                  </a:lnTo>
                  <a:cubicBezTo>
                    <a:pt x="19543" y="59881"/>
                    <a:pt x="23537" y="55056"/>
                    <a:pt x="27828" y="50690"/>
                  </a:cubicBezTo>
                  <a:cubicBezTo>
                    <a:pt x="29280" y="49212"/>
                    <a:pt x="30825" y="47766"/>
                    <a:pt x="32346" y="46293"/>
                  </a:cubicBezTo>
                  <a:close/>
                  <a:moveTo>
                    <a:pt x="31521" y="48698"/>
                  </a:moveTo>
                  <a:cubicBezTo>
                    <a:pt x="31232" y="49022"/>
                    <a:pt x="30952" y="49354"/>
                    <a:pt x="30660" y="49680"/>
                  </a:cubicBezTo>
                  <a:cubicBezTo>
                    <a:pt x="26480" y="54374"/>
                    <a:pt x="22048" y="58846"/>
                    <a:pt x="17605" y="63295"/>
                  </a:cubicBezTo>
                  <a:cubicBezTo>
                    <a:pt x="16587" y="64315"/>
                    <a:pt x="16136" y="64710"/>
                    <a:pt x="16051" y="64710"/>
                  </a:cubicBezTo>
                  <a:cubicBezTo>
                    <a:pt x="15803" y="64710"/>
                    <a:pt x="18670" y="61353"/>
                    <a:pt x="19687" y="60336"/>
                  </a:cubicBezTo>
                  <a:cubicBezTo>
                    <a:pt x="21540" y="58482"/>
                    <a:pt x="23414" y="56646"/>
                    <a:pt x="25265" y="54790"/>
                  </a:cubicBezTo>
                  <a:cubicBezTo>
                    <a:pt x="27306" y="52743"/>
                    <a:pt x="29396" y="50699"/>
                    <a:pt x="31521" y="48698"/>
                  </a:cubicBezTo>
                  <a:close/>
                  <a:moveTo>
                    <a:pt x="49625" y="54417"/>
                  </a:moveTo>
                  <a:lnTo>
                    <a:pt x="49625" y="54417"/>
                  </a:lnTo>
                  <a:cubicBezTo>
                    <a:pt x="47853" y="56337"/>
                    <a:pt x="46077" y="58254"/>
                    <a:pt x="44235" y="60113"/>
                  </a:cubicBezTo>
                  <a:cubicBezTo>
                    <a:pt x="43095" y="61262"/>
                    <a:pt x="39063" y="64918"/>
                    <a:pt x="38652" y="64918"/>
                  </a:cubicBezTo>
                  <a:cubicBezTo>
                    <a:pt x="38502" y="64918"/>
                    <a:pt x="38835" y="64432"/>
                    <a:pt x="39965" y="63159"/>
                  </a:cubicBezTo>
                  <a:cubicBezTo>
                    <a:pt x="42523" y="60394"/>
                    <a:pt x="45690" y="58139"/>
                    <a:pt x="48398" y="55552"/>
                  </a:cubicBezTo>
                  <a:cubicBezTo>
                    <a:pt x="48802" y="55168"/>
                    <a:pt x="49215" y="54796"/>
                    <a:pt x="49625" y="54417"/>
                  </a:cubicBezTo>
                  <a:close/>
                  <a:moveTo>
                    <a:pt x="44789" y="60596"/>
                  </a:moveTo>
                  <a:cubicBezTo>
                    <a:pt x="43759" y="61667"/>
                    <a:pt x="42725" y="62738"/>
                    <a:pt x="41654" y="63766"/>
                  </a:cubicBezTo>
                  <a:cubicBezTo>
                    <a:pt x="40692" y="64687"/>
                    <a:pt x="40301" y="65031"/>
                    <a:pt x="40256" y="65031"/>
                  </a:cubicBezTo>
                  <a:cubicBezTo>
                    <a:pt x="40163" y="65031"/>
                    <a:pt x="41619" y="63497"/>
                    <a:pt x="42503" y="62648"/>
                  </a:cubicBezTo>
                  <a:cubicBezTo>
                    <a:pt x="43239" y="61938"/>
                    <a:pt x="44019" y="61271"/>
                    <a:pt x="44789" y="60596"/>
                  </a:cubicBezTo>
                  <a:close/>
                  <a:moveTo>
                    <a:pt x="30585" y="51239"/>
                  </a:moveTo>
                  <a:cubicBezTo>
                    <a:pt x="30274" y="51600"/>
                    <a:pt x="29962" y="51961"/>
                    <a:pt x="29653" y="52327"/>
                  </a:cubicBezTo>
                  <a:cubicBezTo>
                    <a:pt x="26307" y="56274"/>
                    <a:pt x="22811" y="60064"/>
                    <a:pt x="19320" y="63867"/>
                  </a:cubicBezTo>
                  <a:cubicBezTo>
                    <a:pt x="19066" y="64106"/>
                    <a:pt x="18827" y="64352"/>
                    <a:pt x="18572" y="64588"/>
                  </a:cubicBezTo>
                  <a:cubicBezTo>
                    <a:pt x="17284" y="65796"/>
                    <a:pt x="16706" y="66261"/>
                    <a:pt x="16582" y="66261"/>
                  </a:cubicBezTo>
                  <a:cubicBezTo>
                    <a:pt x="16201" y="66261"/>
                    <a:pt x="20054" y="61918"/>
                    <a:pt x="20807" y="61133"/>
                  </a:cubicBezTo>
                  <a:lnTo>
                    <a:pt x="20804" y="61133"/>
                  </a:lnTo>
                  <a:cubicBezTo>
                    <a:pt x="23140" y="58699"/>
                    <a:pt x="25455" y="56242"/>
                    <a:pt x="27851" y="53863"/>
                  </a:cubicBezTo>
                  <a:cubicBezTo>
                    <a:pt x="28743" y="52977"/>
                    <a:pt x="29661" y="52108"/>
                    <a:pt x="30585" y="51239"/>
                  </a:cubicBezTo>
                  <a:close/>
                  <a:moveTo>
                    <a:pt x="55535" y="39477"/>
                  </a:moveTo>
                  <a:lnTo>
                    <a:pt x="55535" y="39477"/>
                  </a:lnTo>
                  <a:cubicBezTo>
                    <a:pt x="54738" y="40352"/>
                    <a:pt x="53993" y="41293"/>
                    <a:pt x="53179" y="42177"/>
                  </a:cubicBezTo>
                  <a:cubicBezTo>
                    <a:pt x="49443" y="46233"/>
                    <a:pt x="45292" y="50018"/>
                    <a:pt x="41348" y="53875"/>
                  </a:cubicBezTo>
                  <a:cubicBezTo>
                    <a:pt x="40208" y="54992"/>
                    <a:pt x="39047" y="56095"/>
                    <a:pt x="37892" y="57195"/>
                  </a:cubicBezTo>
                  <a:cubicBezTo>
                    <a:pt x="34994" y="59833"/>
                    <a:pt x="32110" y="62472"/>
                    <a:pt x="29350" y="65235"/>
                  </a:cubicBezTo>
                  <a:cubicBezTo>
                    <a:pt x="28899" y="65657"/>
                    <a:pt x="28449" y="66078"/>
                    <a:pt x="27999" y="66500"/>
                  </a:cubicBezTo>
                  <a:cubicBezTo>
                    <a:pt x="32046" y="62492"/>
                    <a:pt x="35903" y="58217"/>
                    <a:pt x="40066" y="54400"/>
                  </a:cubicBezTo>
                  <a:cubicBezTo>
                    <a:pt x="45349" y="49559"/>
                    <a:pt x="50338" y="44414"/>
                    <a:pt x="55535" y="39477"/>
                  </a:cubicBezTo>
                  <a:close/>
                  <a:moveTo>
                    <a:pt x="36668" y="48938"/>
                  </a:moveTo>
                  <a:cubicBezTo>
                    <a:pt x="34812" y="50947"/>
                    <a:pt x="32967" y="52974"/>
                    <a:pt x="31108" y="54989"/>
                  </a:cubicBezTo>
                  <a:cubicBezTo>
                    <a:pt x="28192" y="57925"/>
                    <a:pt x="25311" y="60899"/>
                    <a:pt x="22291" y="63731"/>
                  </a:cubicBezTo>
                  <a:cubicBezTo>
                    <a:pt x="20775" y="65151"/>
                    <a:pt x="19164" y="66450"/>
                    <a:pt x="17504" y="67698"/>
                  </a:cubicBezTo>
                  <a:cubicBezTo>
                    <a:pt x="17833" y="67449"/>
                    <a:pt x="19453" y="66058"/>
                    <a:pt x="19889" y="65636"/>
                  </a:cubicBezTo>
                  <a:cubicBezTo>
                    <a:pt x="22161" y="63436"/>
                    <a:pt x="24222" y="61020"/>
                    <a:pt x="26301" y="58638"/>
                  </a:cubicBezTo>
                  <a:cubicBezTo>
                    <a:pt x="26379" y="58546"/>
                    <a:pt x="26460" y="58456"/>
                    <a:pt x="26541" y="58364"/>
                  </a:cubicBezTo>
                  <a:cubicBezTo>
                    <a:pt x="29252" y="55795"/>
                    <a:pt x="31983" y="53248"/>
                    <a:pt x="34734" y="50722"/>
                  </a:cubicBezTo>
                  <a:cubicBezTo>
                    <a:pt x="35381" y="50127"/>
                    <a:pt x="36024" y="49533"/>
                    <a:pt x="36668" y="48938"/>
                  </a:cubicBezTo>
                  <a:close/>
                  <a:moveTo>
                    <a:pt x="20839" y="66116"/>
                  </a:moveTo>
                  <a:lnTo>
                    <a:pt x="20839" y="66116"/>
                  </a:lnTo>
                  <a:cubicBezTo>
                    <a:pt x="20712" y="66260"/>
                    <a:pt x="20582" y="66401"/>
                    <a:pt x="20455" y="66549"/>
                  </a:cubicBezTo>
                  <a:lnTo>
                    <a:pt x="20455" y="66546"/>
                  </a:lnTo>
                  <a:cubicBezTo>
                    <a:pt x="20249" y="66781"/>
                    <a:pt x="18656" y="68156"/>
                    <a:pt x="18579" y="68156"/>
                  </a:cubicBezTo>
                  <a:cubicBezTo>
                    <a:pt x="18546" y="68156"/>
                    <a:pt x="18798" y="67897"/>
                    <a:pt x="19571" y="67175"/>
                  </a:cubicBezTo>
                  <a:cubicBezTo>
                    <a:pt x="19970" y="66803"/>
                    <a:pt x="20400" y="66456"/>
                    <a:pt x="20839" y="66116"/>
                  </a:cubicBezTo>
                  <a:close/>
                  <a:moveTo>
                    <a:pt x="41689" y="49284"/>
                  </a:moveTo>
                  <a:lnTo>
                    <a:pt x="41689" y="49284"/>
                  </a:lnTo>
                  <a:cubicBezTo>
                    <a:pt x="39639" y="51418"/>
                    <a:pt x="37633" y="53589"/>
                    <a:pt x="35629" y="55763"/>
                  </a:cubicBezTo>
                  <a:cubicBezTo>
                    <a:pt x="34047" y="57417"/>
                    <a:pt x="32491" y="59091"/>
                    <a:pt x="30964" y="60789"/>
                  </a:cubicBezTo>
                  <a:cubicBezTo>
                    <a:pt x="28492" y="63416"/>
                    <a:pt x="25981" y="66003"/>
                    <a:pt x="23348" y="68480"/>
                  </a:cubicBezTo>
                  <a:cubicBezTo>
                    <a:pt x="23261" y="68561"/>
                    <a:pt x="23203" y="68619"/>
                    <a:pt x="23125" y="68694"/>
                  </a:cubicBezTo>
                  <a:cubicBezTo>
                    <a:pt x="23197" y="68613"/>
                    <a:pt x="23264" y="68544"/>
                    <a:pt x="23345" y="68451"/>
                  </a:cubicBezTo>
                  <a:cubicBezTo>
                    <a:pt x="24858" y="66748"/>
                    <a:pt x="26321" y="65001"/>
                    <a:pt x="27808" y="63272"/>
                  </a:cubicBezTo>
                  <a:cubicBezTo>
                    <a:pt x="30796" y="59793"/>
                    <a:pt x="33954" y="56513"/>
                    <a:pt x="37277" y="53355"/>
                  </a:cubicBezTo>
                  <a:cubicBezTo>
                    <a:pt x="38727" y="51975"/>
                    <a:pt x="40205" y="50624"/>
                    <a:pt x="41689" y="49284"/>
                  </a:cubicBezTo>
                  <a:close/>
                  <a:moveTo>
                    <a:pt x="47803" y="42529"/>
                  </a:moveTo>
                  <a:lnTo>
                    <a:pt x="47803" y="42529"/>
                  </a:lnTo>
                  <a:cubicBezTo>
                    <a:pt x="45658" y="44463"/>
                    <a:pt x="43502" y="46389"/>
                    <a:pt x="41484" y="48398"/>
                  </a:cubicBezTo>
                  <a:cubicBezTo>
                    <a:pt x="36137" y="53727"/>
                    <a:pt x="30704" y="59025"/>
                    <a:pt x="25614" y="64603"/>
                  </a:cubicBezTo>
                  <a:cubicBezTo>
                    <a:pt x="24603" y="65711"/>
                    <a:pt x="23668" y="66866"/>
                    <a:pt x="22637" y="67955"/>
                  </a:cubicBezTo>
                  <a:cubicBezTo>
                    <a:pt x="22066" y="68557"/>
                    <a:pt x="21642" y="68832"/>
                    <a:pt x="21476" y="68832"/>
                  </a:cubicBezTo>
                  <a:cubicBezTo>
                    <a:pt x="21266" y="68832"/>
                    <a:pt x="21469" y="68390"/>
                    <a:pt x="22308" y="67614"/>
                  </a:cubicBezTo>
                  <a:cubicBezTo>
                    <a:pt x="24603" y="65492"/>
                    <a:pt x="26855" y="63272"/>
                    <a:pt x="28943" y="60942"/>
                  </a:cubicBezTo>
                  <a:cubicBezTo>
                    <a:pt x="34027" y="55266"/>
                    <a:pt x="39007" y="49657"/>
                    <a:pt x="44908" y="44795"/>
                  </a:cubicBezTo>
                  <a:cubicBezTo>
                    <a:pt x="45855" y="44016"/>
                    <a:pt x="46828" y="43268"/>
                    <a:pt x="47803" y="42529"/>
                  </a:cubicBezTo>
                  <a:close/>
                  <a:moveTo>
                    <a:pt x="25547" y="63047"/>
                  </a:moveTo>
                  <a:cubicBezTo>
                    <a:pt x="24173" y="64493"/>
                    <a:pt x="22802" y="65942"/>
                    <a:pt x="21431" y="67395"/>
                  </a:cubicBezTo>
                  <a:cubicBezTo>
                    <a:pt x="21084" y="67761"/>
                    <a:pt x="19699" y="69322"/>
                    <a:pt x="19638" y="69322"/>
                  </a:cubicBezTo>
                  <a:cubicBezTo>
                    <a:pt x="19601" y="69322"/>
                    <a:pt x="20054" y="68745"/>
                    <a:pt x="21526" y="66973"/>
                  </a:cubicBezTo>
                  <a:cubicBezTo>
                    <a:pt x="22718" y="65541"/>
                    <a:pt x="24168" y="64303"/>
                    <a:pt x="25542" y="63052"/>
                  </a:cubicBezTo>
                  <a:lnTo>
                    <a:pt x="25547" y="63047"/>
                  </a:lnTo>
                  <a:close/>
                  <a:moveTo>
                    <a:pt x="44726" y="51178"/>
                  </a:moveTo>
                  <a:cubicBezTo>
                    <a:pt x="42893" y="53089"/>
                    <a:pt x="41074" y="55018"/>
                    <a:pt x="39249" y="56938"/>
                  </a:cubicBezTo>
                  <a:lnTo>
                    <a:pt x="39252" y="56938"/>
                  </a:lnTo>
                  <a:cubicBezTo>
                    <a:pt x="36192" y="59816"/>
                    <a:pt x="33302" y="62801"/>
                    <a:pt x="30464" y="65847"/>
                  </a:cubicBezTo>
                  <a:cubicBezTo>
                    <a:pt x="28723" y="67513"/>
                    <a:pt x="26953" y="69138"/>
                    <a:pt x="25126" y="70697"/>
                  </a:cubicBezTo>
                  <a:cubicBezTo>
                    <a:pt x="24395" y="71319"/>
                    <a:pt x="24060" y="71558"/>
                    <a:pt x="23976" y="71558"/>
                  </a:cubicBezTo>
                  <a:cubicBezTo>
                    <a:pt x="23713" y="71558"/>
                    <a:pt x="25931" y="69199"/>
                    <a:pt x="26131" y="68971"/>
                  </a:cubicBezTo>
                  <a:cubicBezTo>
                    <a:pt x="26136" y="68965"/>
                    <a:pt x="26142" y="68959"/>
                    <a:pt x="26151" y="68953"/>
                  </a:cubicBezTo>
                  <a:cubicBezTo>
                    <a:pt x="29494" y="66032"/>
                    <a:pt x="32600" y="62550"/>
                    <a:pt x="35791" y="59438"/>
                  </a:cubicBezTo>
                  <a:cubicBezTo>
                    <a:pt x="37433" y="57954"/>
                    <a:pt x="39090" y="56487"/>
                    <a:pt x="40730" y="55001"/>
                  </a:cubicBezTo>
                  <a:cubicBezTo>
                    <a:pt x="42096" y="53762"/>
                    <a:pt x="43418" y="52477"/>
                    <a:pt x="44726" y="51178"/>
                  </a:cubicBezTo>
                  <a:close/>
                  <a:moveTo>
                    <a:pt x="9695" y="0"/>
                  </a:moveTo>
                  <a:cubicBezTo>
                    <a:pt x="9637" y="0"/>
                    <a:pt x="9579" y="1"/>
                    <a:pt x="9522" y="3"/>
                  </a:cubicBezTo>
                  <a:lnTo>
                    <a:pt x="9513" y="3"/>
                  </a:lnTo>
                  <a:cubicBezTo>
                    <a:pt x="9395" y="6"/>
                    <a:pt x="9279" y="3"/>
                    <a:pt x="9164" y="15"/>
                  </a:cubicBezTo>
                  <a:cubicBezTo>
                    <a:pt x="6479" y="295"/>
                    <a:pt x="6363" y="3525"/>
                    <a:pt x="6923" y="6268"/>
                  </a:cubicBezTo>
                  <a:cubicBezTo>
                    <a:pt x="6918" y="6300"/>
                    <a:pt x="6923" y="6331"/>
                    <a:pt x="6938" y="6357"/>
                  </a:cubicBezTo>
                  <a:cubicBezTo>
                    <a:pt x="6996" y="6632"/>
                    <a:pt x="7059" y="6897"/>
                    <a:pt x="7128" y="7160"/>
                  </a:cubicBezTo>
                  <a:cubicBezTo>
                    <a:pt x="7088" y="7252"/>
                    <a:pt x="7045" y="7345"/>
                    <a:pt x="7007" y="7437"/>
                  </a:cubicBezTo>
                  <a:cubicBezTo>
                    <a:pt x="6966" y="7537"/>
                    <a:pt x="7069" y="7641"/>
                    <a:pt x="7167" y="7641"/>
                  </a:cubicBezTo>
                  <a:cubicBezTo>
                    <a:pt x="7194" y="7641"/>
                    <a:pt x="7221" y="7633"/>
                    <a:pt x="7244" y="7616"/>
                  </a:cubicBezTo>
                  <a:lnTo>
                    <a:pt x="7258" y="7608"/>
                  </a:lnTo>
                  <a:cubicBezTo>
                    <a:pt x="7356" y="7942"/>
                    <a:pt x="7460" y="8260"/>
                    <a:pt x="7567" y="8549"/>
                  </a:cubicBezTo>
                  <a:cubicBezTo>
                    <a:pt x="7564" y="8589"/>
                    <a:pt x="7579" y="8630"/>
                    <a:pt x="7611" y="8656"/>
                  </a:cubicBezTo>
                  <a:cubicBezTo>
                    <a:pt x="7691" y="8863"/>
                    <a:pt x="7769" y="9051"/>
                    <a:pt x="7850" y="9221"/>
                  </a:cubicBezTo>
                  <a:cubicBezTo>
                    <a:pt x="7824" y="9259"/>
                    <a:pt x="7801" y="9299"/>
                    <a:pt x="7778" y="9337"/>
                  </a:cubicBezTo>
                  <a:cubicBezTo>
                    <a:pt x="7709" y="9451"/>
                    <a:pt x="7813" y="9575"/>
                    <a:pt x="7920" y="9575"/>
                  </a:cubicBezTo>
                  <a:cubicBezTo>
                    <a:pt x="7947" y="9575"/>
                    <a:pt x="7975" y="9567"/>
                    <a:pt x="8000" y="9548"/>
                  </a:cubicBezTo>
                  <a:lnTo>
                    <a:pt x="8000" y="9548"/>
                  </a:lnTo>
                  <a:cubicBezTo>
                    <a:pt x="7969" y="9617"/>
                    <a:pt x="7983" y="9715"/>
                    <a:pt x="8072" y="9744"/>
                  </a:cubicBezTo>
                  <a:cubicBezTo>
                    <a:pt x="8337" y="9829"/>
                    <a:pt x="8587" y="9867"/>
                    <a:pt x="8824" y="9867"/>
                  </a:cubicBezTo>
                  <a:cubicBezTo>
                    <a:pt x="10122" y="9867"/>
                    <a:pt x="11009" y="8700"/>
                    <a:pt x="11566" y="7518"/>
                  </a:cubicBezTo>
                  <a:cubicBezTo>
                    <a:pt x="11638" y="7821"/>
                    <a:pt x="11730" y="8110"/>
                    <a:pt x="11987" y="8312"/>
                  </a:cubicBezTo>
                  <a:cubicBezTo>
                    <a:pt x="12065" y="8370"/>
                    <a:pt x="12129" y="8442"/>
                    <a:pt x="12181" y="8526"/>
                  </a:cubicBezTo>
                  <a:cubicBezTo>
                    <a:pt x="12166" y="8575"/>
                    <a:pt x="12181" y="8632"/>
                    <a:pt x="12224" y="8667"/>
                  </a:cubicBezTo>
                  <a:cubicBezTo>
                    <a:pt x="12325" y="9141"/>
                    <a:pt x="11664" y="9649"/>
                    <a:pt x="11592" y="10255"/>
                  </a:cubicBezTo>
                  <a:cubicBezTo>
                    <a:pt x="11514" y="10890"/>
                    <a:pt x="11675" y="11413"/>
                    <a:pt x="11967" y="11843"/>
                  </a:cubicBezTo>
                  <a:cubicBezTo>
                    <a:pt x="11921" y="11952"/>
                    <a:pt x="12016" y="12065"/>
                    <a:pt x="12126" y="12071"/>
                  </a:cubicBezTo>
                  <a:cubicBezTo>
                    <a:pt x="12276" y="12241"/>
                    <a:pt x="12449" y="12391"/>
                    <a:pt x="12637" y="12521"/>
                  </a:cubicBezTo>
                  <a:cubicBezTo>
                    <a:pt x="12625" y="12550"/>
                    <a:pt x="12611" y="12576"/>
                    <a:pt x="12599" y="12605"/>
                  </a:cubicBezTo>
                  <a:cubicBezTo>
                    <a:pt x="12563" y="12716"/>
                    <a:pt x="12666" y="12828"/>
                    <a:pt x="12772" y="12828"/>
                  </a:cubicBezTo>
                  <a:cubicBezTo>
                    <a:pt x="12801" y="12828"/>
                    <a:pt x="12830" y="12820"/>
                    <a:pt x="12856" y="12801"/>
                  </a:cubicBezTo>
                  <a:cubicBezTo>
                    <a:pt x="12891" y="12778"/>
                    <a:pt x="12923" y="12746"/>
                    <a:pt x="12960" y="12720"/>
                  </a:cubicBezTo>
                  <a:cubicBezTo>
                    <a:pt x="13540" y="13032"/>
                    <a:pt x="14228" y="13203"/>
                    <a:pt x="14900" y="13223"/>
                  </a:cubicBezTo>
                  <a:cubicBezTo>
                    <a:pt x="14903" y="13223"/>
                    <a:pt x="14906" y="13223"/>
                    <a:pt x="14909" y="13223"/>
                  </a:cubicBezTo>
                  <a:cubicBezTo>
                    <a:pt x="14965" y="13223"/>
                    <a:pt x="15007" y="13171"/>
                    <a:pt x="14998" y="13116"/>
                  </a:cubicBezTo>
                  <a:cubicBezTo>
                    <a:pt x="15013" y="13107"/>
                    <a:pt x="15033" y="13110"/>
                    <a:pt x="15047" y="13099"/>
                  </a:cubicBezTo>
                  <a:cubicBezTo>
                    <a:pt x="16485" y="11941"/>
                    <a:pt x="17704" y="10523"/>
                    <a:pt x="18769" y="8988"/>
                  </a:cubicBezTo>
                  <a:cubicBezTo>
                    <a:pt x="19320" y="8396"/>
                    <a:pt x="19854" y="7787"/>
                    <a:pt x="20357" y="7134"/>
                  </a:cubicBezTo>
                  <a:cubicBezTo>
                    <a:pt x="21180" y="6065"/>
                    <a:pt x="21477" y="5680"/>
                    <a:pt x="21481" y="5680"/>
                  </a:cubicBezTo>
                  <a:lnTo>
                    <a:pt x="21481" y="5680"/>
                  </a:lnTo>
                  <a:cubicBezTo>
                    <a:pt x="21489" y="5680"/>
                    <a:pt x="20134" y="7473"/>
                    <a:pt x="19771" y="8043"/>
                  </a:cubicBezTo>
                  <a:cubicBezTo>
                    <a:pt x="18601" y="9880"/>
                    <a:pt x="17311" y="11641"/>
                    <a:pt x="16067" y="13425"/>
                  </a:cubicBezTo>
                  <a:cubicBezTo>
                    <a:pt x="15979" y="13549"/>
                    <a:pt x="16103" y="13688"/>
                    <a:pt x="16227" y="13688"/>
                  </a:cubicBezTo>
                  <a:cubicBezTo>
                    <a:pt x="16267" y="13688"/>
                    <a:pt x="16308" y="13673"/>
                    <a:pt x="16341" y="13638"/>
                  </a:cubicBezTo>
                  <a:cubicBezTo>
                    <a:pt x="18445" y="11387"/>
                    <a:pt x="20048" y="8765"/>
                    <a:pt x="22014" y="6404"/>
                  </a:cubicBezTo>
                  <a:lnTo>
                    <a:pt x="22014" y="6404"/>
                  </a:lnTo>
                  <a:cubicBezTo>
                    <a:pt x="20039" y="8777"/>
                    <a:pt x="18596" y="11785"/>
                    <a:pt x="16713" y="14288"/>
                  </a:cubicBezTo>
                  <a:cubicBezTo>
                    <a:pt x="16619" y="14410"/>
                    <a:pt x="16746" y="14547"/>
                    <a:pt x="16873" y="14547"/>
                  </a:cubicBezTo>
                  <a:cubicBezTo>
                    <a:pt x="16914" y="14547"/>
                    <a:pt x="16954" y="14533"/>
                    <a:pt x="16988" y="14499"/>
                  </a:cubicBezTo>
                  <a:cubicBezTo>
                    <a:pt x="18665" y="12790"/>
                    <a:pt x="20045" y="10896"/>
                    <a:pt x="21471" y="8979"/>
                  </a:cubicBezTo>
                  <a:cubicBezTo>
                    <a:pt x="21931" y="8360"/>
                    <a:pt x="22116" y="8127"/>
                    <a:pt x="22134" y="8127"/>
                  </a:cubicBezTo>
                  <a:cubicBezTo>
                    <a:pt x="22186" y="8127"/>
                    <a:pt x="20816" y="10110"/>
                    <a:pt x="20697" y="10301"/>
                  </a:cubicBezTo>
                  <a:cubicBezTo>
                    <a:pt x="19791" y="11742"/>
                    <a:pt x="18777" y="13119"/>
                    <a:pt x="17790" y="14502"/>
                  </a:cubicBezTo>
                  <a:cubicBezTo>
                    <a:pt x="17698" y="14631"/>
                    <a:pt x="17822" y="14760"/>
                    <a:pt x="17948" y="14760"/>
                  </a:cubicBezTo>
                  <a:cubicBezTo>
                    <a:pt x="17989" y="14760"/>
                    <a:pt x="18030" y="14746"/>
                    <a:pt x="18064" y="14715"/>
                  </a:cubicBezTo>
                  <a:cubicBezTo>
                    <a:pt x="19014" y="13864"/>
                    <a:pt x="19872" y="12954"/>
                    <a:pt x="20689" y="11999"/>
                  </a:cubicBezTo>
                  <a:lnTo>
                    <a:pt x="20689" y="11999"/>
                  </a:lnTo>
                  <a:cubicBezTo>
                    <a:pt x="20160" y="12775"/>
                    <a:pt x="19644" y="13555"/>
                    <a:pt x="19190" y="14395"/>
                  </a:cubicBezTo>
                  <a:cubicBezTo>
                    <a:pt x="19115" y="14536"/>
                    <a:pt x="19224" y="14649"/>
                    <a:pt x="19342" y="14649"/>
                  </a:cubicBezTo>
                  <a:cubicBezTo>
                    <a:pt x="19396" y="14649"/>
                    <a:pt x="19452" y="14626"/>
                    <a:pt x="19493" y="14571"/>
                  </a:cubicBezTo>
                  <a:cubicBezTo>
                    <a:pt x="20296" y="13509"/>
                    <a:pt x="22227" y="11681"/>
                    <a:pt x="22860" y="10408"/>
                  </a:cubicBezTo>
                  <a:lnTo>
                    <a:pt x="22860" y="10408"/>
                  </a:lnTo>
                  <a:cubicBezTo>
                    <a:pt x="22124" y="11892"/>
                    <a:pt x="20946" y="13214"/>
                    <a:pt x="20054" y="14611"/>
                  </a:cubicBezTo>
                  <a:cubicBezTo>
                    <a:pt x="19964" y="14748"/>
                    <a:pt x="20083" y="14862"/>
                    <a:pt x="20209" y="14862"/>
                  </a:cubicBezTo>
                  <a:cubicBezTo>
                    <a:pt x="20250" y="14862"/>
                    <a:pt x="20292" y="14850"/>
                    <a:pt x="20328" y="14822"/>
                  </a:cubicBezTo>
                  <a:cubicBezTo>
                    <a:pt x="21151" y="14184"/>
                    <a:pt x="21913" y="13514"/>
                    <a:pt x="22594" y="12749"/>
                  </a:cubicBezTo>
                  <a:lnTo>
                    <a:pt x="22594" y="12749"/>
                  </a:lnTo>
                  <a:cubicBezTo>
                    <a:pt x="21835" y="13745"/>
                    <a:pt x="20917" y="14964"/>
                    <a:pt x="20700" y="15258"/>
                  </a:cubicBezTo>
                  <a:cubicBezTo>
                    <a:pt x="20611" y="15377"/>
                    <a:pt x="20740" y="15524"/>
                    <a:pt x="20863" y="15524"/>
                  </a:cubicBezTo>
                  <a:cubicBezTo>
                    <a:pt x="20903" y="15524"/>
                    <a:pt x="20943" y="15508"/>
                    <a:pt x="20974" y="15469"/>
                  </a:cubicBezTo>
                  <a:cubicBezTo>
                    <a:pt x="21913" y="14288"/>
                    <a:pt x="22964" y="13231"/>
                    <a:pt x="24003" y="12137"/>
                  </a:cubicBezTo>
                  <a:lnTo>
                    <a:pt x="24003" y="12137"/>
                  </a:lnTo>
                  <a:cubicBezTo>
                    <a:pt x="23336" y="12842"/>
                    <a:pt x="22054" y="14294"/>
                    <a:pt x="21347" y="15581"/>
                  </a:cubicBezTo>
                  <a:cubicBezTo>
                    <a:pt x="21276" y="15708"/>
                    <a:pt x="21385" y="15847"/>
                    <a:pt x="21503" y="15847"/>
                  </a:cubicBezTo>
                  <a:cubicBezTo>
                    <a:pt x="21543" y="15847"/>
                    <a:pt x="21585" y="15830"/>
                    <a:pt x="21621" y="15792"/>
                  </a:cubicBezTo>
                  <a:cubicBezTo>
                    <a:pt x="22533" y="14848"/>
                    <a:pt x="23648" y="13970"/>
                    <a:pt x="24416" y="12899"/>
                  </a:cubicBezTo>
                  <a:lnTo>
                    <a:pt x="24416" y="12899"/>
                  </a:lnTo>
                  <a:cubicBezTo>
                    <a:pt x="23408" y="14311"/>
                    <a:pt x="22149" y="15506"/>
                    <a:pt x="21240" y="16982"/>
                  </a:cubicBezTo>
                  <a:cubicBezTo>
                    <a:pt x="21155" y="17118"/>
                    <a:pt x="21269" y="17229"/>
                    <a:pt x="21392" y="17229"/>
                  </a:cubicBezTo>
                  <a:cubicBezTo>
                    <a:pt x="21402" y="17229"/>
                    <a:pt x="21412" y="17229"/>
                    <a:pt x="21422" y="17227"/>
                  </a:cubicBezTo>
                  <a:lnTo>
                    <a:pt x="21422" y="17227"/>
                  </a:lnTo>
                  <a:cubicBezTo>
                    <a:pt x="19514" y="19846"/>
                    <a:pt x="17328" y="22236"/>
                    <a:pt x="15224" y="24699"/>
                  </a:cubicBezTo>
                  <a:cubicBezTo>
                    <a:pt x="13431" y="26792"/>
                    <a:pt x="11759" y="29012"/>
                    <a:pt x="10142" y="31284"/>
                  </a:cubicBezTo>
                  <a:cubicBezTo>
                    <a:pt x="10062" y="31382"/>
                    <a:pt x="9981" y="31477"/>
                    <a:pt x="9900" y="31575"/>
                  </a:cubicBezTo>
                  <a:cubicBezTo>
                    <a:pt x="9380" y="32234"/>
                    <a:pt x="8814" y="32877"/>
                    <a:pt x="8240" y="33521"/>
                  </a:cubicBezTo>
                  <a:cubicBezTo>
                    <a:pt x="8719" y="32641"/>
                    <a:pt x="9216" y="31772"/>
                    <a:pt x="9773" y="30937"/>
                  </a:cubicBezTo>
                  <a:cubicBezTo>
                    <a:pt x="10659" y="29809"/>
                    <a:pt x="11528" y="28668"/>
                    <a:pt x="12400" y="27528"/>
                  </a:cubicBezTo>
                  <a:cubicBezTo>
                    <a:pt x="15325" y="24107"/>
                    <a:pt x="18598" y="21038"/>
                    <a:pt x="20576" y="16837"/>
                  </a:cubicBezTo>
                  <a:cubicBezTo>
                    <a:pt x="20636" y="16708"/>
                    <a:pt x="20533" y="16564"/>
                    <a:pt x="20415" y="16564"/>
                  </a:cubicBezTo>
                  <a:cubicBezTo>
                    <a:pt x="20375" y="16564"/>
                    <a:pt x="20333" y="16581"/>
                    <a:pt x="20296" y="16621"/>
                  </a:cubicBezTo>
                  <a:cubicBezTo>
                    <a:pt x="17582" y="19511"/>
                    <a:pt x="15463" y="22805"/>
                    <a:pt x="13136" y="26001"/>
                  </a:cubicBezTo>
                  <a:cubicBezTo>
                    <a:pt x="12311" y="27135"/>
                    <a:pt x="11462" y="28255"/>
                    <a:pt x="10604" y="29370"/>
                  </a:cubicBezTo>
                  <a:cubicBezTo>
                    <a:pt x="10252" y="29797"/>
                    <a:pt x="9897" y="30219"/>
                    <a:pt x="9562" y="30660"/>
                  </a:cubicBezTo>
                  <a:cubicBezTo>
                    <a:pt x="9478" y="30770"/>
                    <a:pt x="9403" y="30888"/>
                    <a:pt x="9323" y="31001"/>
                  </a:cubicBezTo>
                  <a:cubicBezTo>
                    <a:pt x="8578" y="31948"/>
                    <a:pt x="7827" y="32892"/>
                    <a:pt x="7076" y="33833"/>
                  </a:cubicBezTo>
                  <a:cubicBezTo>
                    <a:pt x="7611" y="32990"/>
                    <a:pt x="8136" y="32138"/>
                    <a:pt x="8664" y="31290"/>
                  </a:cubicBezTo>
                  <a:cubicBezTo>
                    <a:pt x="9294" y="30285"/>
                    <a:pt x="9958" y="29300"/>
                    <a:pt x="10636" y="28328"/>
                  </a:cubicBezTo>
                  <a:cubicBezTo>
                    <a:pt x="11875" y="26838"/>
                    <a:pt x="13076" y="25316"/>
                    <a:pt x="14210" y="23731"/>
                  </a:cubicBezTo>
                  <a:cubicBezTo>
                    <a:pt x="14519" y="23296"/>
                    <a:pt x="14972" y="22649"/>
                    <a:pt x="15460" y="21950"/>
                  </a:cubicBezTo>
                  <a:cubicBezTo>
                    <a:pt x="16748" y="20348"/>
                    <a:pt x="18053" y="18766"/>
                    <a:pt x="19343" y="17181"/>
                  </a:cubicBezTo>
                  <a:cubicBezTo>
                    <a:pt x="19440" y="17064"/>
                    <a:pt x="19339" y="16907"/>
                    <a:pt x="19225" y="16907"/>
                  </a:cubicBezTo>
                  <a:cubicBezTo>
                    <a:pt x="19190" y="16907"/>
                    <a:pt x="19153" y="16922"/>
                    <a:pt x="19121" y="16959"/>
                  </a:cubicBezTo>
                  <a:cubicBezTo>
                    <a:pt x="17813" y="18480"/>
                    <a:pt x="16583" y="20062"/>
                    <a:pt x="15365" y="21653"/>
                  </a:cubicBezTo>
                  <a:cubicBezTo>
                    <a:pt x="14765" y="22403"/>
                    <a:pt x="14158" y="23151"/>
                    <a:pt x="13564" y="23910"/>
                  </a:cubicBezTo>
                  <a:cubicBezTo>
                    <a:pt x="12772" y="24918"/>
                    <a:pt x="12019" y="25946"/>
                    <a:pt x="11277" y="26982"/>
                  </a:cubicBezTo>
                  <a:cubicBezTo>
                    <a:pt x="10521" y="27949"/>
                    <a:pt x="9750" y="28911"/>
                    <a:pt x="8947" y="29849"/>
                  </a:cubicBezTo>
                  <a:cubicBezTo>
                    <a:pt x="8442" y="30441"/>
                    <a:pt x="7908" y="31021"/>
                    <a:pt x="7365" y="31604"/>
                  </a:cubicBezTo>
                  <a:cubicBezTo>
                    <a:pt x="7931" y="30701"/>
                    <a:pt x="8497" y="29803"/>
                    <a:pt x="9071" y="28911"/>
                  </a:cubicBezTo>
                  <a:cubicBezTo>
                    <a:pt x="11854" y="24592"/>
                    <a:pt x="16121" y="21176"/>
                    <a:pt x="18301" y="16508"/>
                  </a:cubicBezTo>
                  <a:cubicBezTo>
                    <a:pt x="18357" y="16386"/>
                    <a:pt x="18261" y="16254"/>
                    <a:pt x="18150" y="16254"/>
                  </a:cubicBezTo>
                  <a:cubicBezTo>
                    <a:pt x="18112" y="16254"/>
                    <a:pt x="18072" y="16269"/>
                    <a:pt x="18036" y="16306"/>
                  </a:cubicBezTo>
                  <a:cubicBezTo>
                    <a:pt x="17383" y="16964"/>
                    <a:pt x="16751" y="17643"/>
                    <a:pt x="16127" y="18327"/>
                  </a:cubicBezTo>
                  <a:cubicBezTo>
                    <a:pt x="16586" y="17701"/>
                    <a:pt x="17028" y="17062"/>
                    <a:pt x="17432" y="16396"/>
                  </a:cubicBezTo>
                  <a:cubicBezTo>
                    <a:pt x="17506" y="16276"/>
                    <a:pt x="17400" y="16156"/>
                    <a:pt x="17286" y="16156"/>
                  </a:cubicBezTo>
                  <a:cubicBezTo>
                    <a:pt x="17249" y="16156"/>
                    <a:pt x="17211" y="16169"/>
                    <a:pt x="17178" y="16199"/>
                  </a:cubicBezTo>
                  <a:cubicBezTo>
                    <a:pt x="10480" y="22444"/>
                    <a:pt x="5783" y="30891"/>
                    <a:pt x="73" y="37999"/>
                  </a:cubicBezTo>
                  <a:cubicBezTo>
                    <a:pt x="0" y="38091"/>
                    <a:pt x="78" y="38210"/>
                    <a:pt x="163" y="38210"/>
                  </a:cubicBezTo>
                  <a:cubicBezTo>
                    <a:pt x="191" y="38210"/>
                    <a:pt x="219" y="38198"/>
                    <a:pt x="243" y="38169"/>
                  </a:cubicBezTo>
                  <a:cubicBezTo>
                    <a:pt x="5056" y="32369"/>
                    <a:pt x="9172" y="25960"/>
                    <a:pt x="13994" y="20163"/>
                  </a:cubicBezTo>
                  <a:lnTo>
                    <a:pt x="13994" y="20163"/>
                  </a:lnTo>
                  <a:cubicBezTo>
                    <a:pt x="9138" y="26009"/>
                    <a:pt x="5107" y="32436"/>
                    <a:pt x="664" y="38651"/>
                  </a:cubicBezTo>
                  <a:cubicBezTo>
                    <a:pt x="579" y="38771"/>
                    <a:pt x="690" y="38882"/>
                    <a:pt x="807" y="38882"/>
                  </a:cubicBezTo>
                  <a:cubicBezTo>
                    <a:pt x="856" y="38882"/>
                    <a:pt x="907" y="38862"/>
                    <a:pt x="944" y="38813"/>
                  </a:cubicBezTo>
                  <a:cubicBezTo>
                    <a:pt x="6028" y="32159"/>
                    <a:pt x="10529" y="25065"/>
                    <a:pt x="16110" y="18800"/>
                  </a:cubicBezTo>
                  <a:cubicBezTo>
                    <a:pt x="16782" y="18047"/>
                    <a:pt x="17289" y="17560"/>
                    <a:pt x="17401" y="17560"/>
                  </a:cubicBezTo>
                  <a:cubicBezTo>
                    <a:pt x="17536" y="17560"/>
                    <a:pt x="17097" y="18266"/>
                    <a:pt x="15683" y="20065"/>
                  </a:cubicBezTo>
                  <a:cubicBezTo>
                    <a:pt x="14433" y="21656"/>
                    <a:pt x="13003" y="23128"/>
                    <a:pt x="11707" y="24684"/>
                  </a:cubicBezTo>
                  <a:cubicBezTo>
                    <a:pt x="9548" y="27282"/>
                    <a:pt x="7775" y="30236"/>
                    <a:pt x="5971" y="33106"/>
                  </a:cubicBezTo>
                  <a:cubicBezTo>
                    <a:pt x="4227" y="34997"/>
                    <a:pt x="2564" y="36971"/>
                    <a:pt x="1617" y="39336"/>
                  </a:cubicBezTo>
                  <a:cubicBezTo>
                    <a:pt x="1575" y="39442"/>
                    <a:pt x="1682" y="39538"/>
                    <a:pt x="1782" y="39538"/>
                  </a:cubicBezTo>
                  <a:cubicBezTo>
                    <a:pt x="1820" y="39538"/>
                    <a:pt x="1858" y="39524"/>
                    <a:pt x="1886" y="39492"/>
                  </a:cubicBezTo>
                  <a:cubicBezTo>
                    <a:pt x="3488" y="37569"/>
                    <a:pt x="4888" y="35490"/>
                    <a:pt x="6239" y="33380"/>
                  </a:cubicBezTo>
                  <a:cubicBezTo>
                    <a:pt x="6519" y="33080"/>
                    <a:pt x="6796" y="32782"/>
                    <a:pt x="7059" y="32485"/>
                  </a:cubicBezTo>
                  <a:cubicBezTo>
                    <a:pt x="7735" y="31714"/>
                    <a:pt x="8410" y="30940"/>
                    <a:pt x="9077" y="30164"/>
                  </a:cubicBezTo>
                  <a:lnTo>
                    <a:pt x="9077" y="30164"/>
                  </a:lnTo>
                  <a:cubicBezTo>
                    <a:pt x="8257" y="31388"/>
                    <a:pt x="7449" y="32623"/>
                    <a:pt x="6649" y="33868"/>
                  </a:cubicBezTo>
                  <a:cubicBezTo>
                    <a:pt x="6034" y="34829"/>
                    <a:pt x="5419" y="35767"/>
                    <a:pt x="4778" y="36694"/>
                  </a:cubicBezTo>
                  <a:cubicBezTo>
                    <a:pt x="3950" y="37725"/>
                    <a:pt x="3124" y="38761"/>
                    <a:pt x="2301" y="39801"/>
                  </a:cubicBezTo>
                  <a:cubicBezTo>
                    <a:pt x="2204" y="39924"/>
                    <a:pt x="2306" y="40088"/>
                    <a:pt x="2425" y="40088"/>
                  </a:cubicBezTo>
                  <a:cubicBezTo>
                    <a:pt x="2462" y="40088"/>
                    <a:pt x="2500" y="40072"/>
                    <a:pt x="2535" y="40034"/>
                  </a:cubicBezTo>
                  <a:cubicBezTo>
                    <a:pt x="3690" y="38770"/>
                    <a:pt x="4709" y="37404"/>
                    <a:pt x="5662" y="35998"/>
                  </a:cubicBezTo>
                  <a:cubicBezTo>
                    <a:pt x="6095" y="35510"/>
                    <a:pt x="6522" y="35025"/>
                    <a:pt x="6900" y="34555"/>
                  </a:cubicBezTo>
                  <a:cubicBezTo>
                    <a:pt x="7215" y="34159"/>
                    <a:pt x="7524" y="33764"/>
                    <a:pt x="7839" y="33368"/>
                  </a:cubicBezTo>
                  <a:lnTo>
                    <a:pt x="7839" y="33368"/>
                  </a:lnTo>
                  <a:cubicBezTo>
                    <a:pt x="7564" y="33859"/>
                    <a:pt x="7299" y="34350"/>
                    <a:pt x="7036" y="34846"/>
                  </a:cubicBezTo>
                  <a:cubicBezTo>
                    <a:pt x="5382" y="36674"/>
                    <a:pt x="3748" y="38542"/>
                    <a:pt x="2706" y="40693"/>
                  </a:cubicBezTo>
                  <a:cubicBezTo>
                    <a:pt x="2639" y="40826"/>
                    <a:pt x="2736" y="40941"/>
                    <a:pt x="2852" y="40941"/>
                  </a:cubicBezTo>
                  <a:cubicBezTo>
                    <a:pt x="2892" y="40941"/>
                    <a:pt x="2933" y="40928"/>
                    <a:pt x="2971" y="40898"/>
                  </a:cubicBezTo>
                  <a:cubicBezTo>
                    <a:pt x="3563" y="40433"/>
                    <a:pt x="4074" y="39910"/>
                    <a:pt x="4553" y="39365"/>
                  </a:cubicBezTo>
                  <a:lnTo>
                    <a:pt x="4553" y="39365"/>
                  </a:lnTo>
                  <a:cubicBezTo>
                    <a:pt x="4120" y="39991"/>
                    <a:pt x="3684" y="40615"/>
                    <a:pt x="3248" y="41235"/>
                  </a:cubicBezTo>
                  <a:cubicBezTo>
                    <a:pt x="3161" y="41357"/>
                    <a:pt x="3273" y="41467"/>
                    <a:pt x="3392" y="41467"/>
                  </a:cubicBezTo>
                  <a:cubicBezTo>
                    <a:pt x="3442" y="41467"/>
                    <a:pt x="3493" y="41447"/>
                    <a:pt x="3531" y="41400"/>
                  </a:cubicBezTo>
                  <a:cubicBezTo>
                    <a:pt x="7365" y="36437"/>
                    <a:pt x="11032" y="31350"/>
                    <a:pt x="14944" y="26448"/>
                  </a:cubicBezTo>
                  <a:cubicBezTo>
                    <a:pt x="16604" y="24369"/>
                    <a:pt x="18408" y="22418"/>
                    <a:pt x="20117" y="20383"/>
                  </a:cubicBezTo>
                  <a:cubicBezTo>
                    <a:pt x="20619" y="19785"/>
                    <a:pt x="21200" y="18939"/>
                    <a:pt x="21656" y="18310"/>
                  </a:cubicBezTo>
                  <a:cubicBezTo>
                    <a:pt x="22175" y="17640"/>
                    <a:pt x="22692" y="16970"/>
                    <a:pt x="23209" y="16300"/>
                  </a:cubicBezTo>
                  <a:cubicBezTo>
                    <a:pt x="23215" y="16289"/>
                    <a:pt x="23221" y="16280"/>
                    <a:pt x="23223" y="16266"/>
                  </a:cubicBezTo>
                  <a:cubicBezTo>
                    <a:pt x="23460" y="15971"/>
                    <a:pt x="23697" y="15677"/>
                    <a:pt x="23928" y="15379"/>
                  </a:cubicBezTo>
                  <a:cubicBezTo>
                    <a:pt x="23943" y="15377"/>
                    <a:pt x="23958" y="15376"/>
                    <a:pt x="23973" y="15376"/>
                  </a:cubicBezTo>
                  <a:cubicBezTo>
                    <a:pt x="24174" y="15376"/>
                    <a:pt x="24369" y="15574"/>
                    <a:pt x="24560" y="15980"/>
                  </a:cubicBezTo>
                  <a:cubicBezTo>
                    <a:pt x="22014" y="20463"/>
                    <a:pt x="17201" y="24063"/>
                    <a:pt x="13988" y="28097"/>
                  </a:cubicBezTo>
                  <a:cubicBezTo>
                    <a:pt x="10327" y="32696"/>
                    <a:pt x="7117" y="37716"/>
                    <a:pt x="3563" y="42416"/>
                  </a:cubicBezTo>
                  <a:cubicBezTo>
                    <a:pt x="3476" y="42532"/>
                    <a:pt x="3603" y="42675"/>
                    <a:pt x="3723" y="42675"/>
                  </a:cubicBezTo>
                  <a:cubicBezTo>
                    <a:pt x="3762" y="42675"/>
                    <a:pt x="3801" y="42660"/>
                    <a:pt x="3831" y="42624"/>
                  </a:cubicBezTo>
                  <a:cubicBezTo>
                    <a:pt x="3956" y="42477"/>
                    <a:pt x="4085" y="42321"/>
                    <a:pt x="4210" y="42171"/>
                  </a:cubicBezTo>
                  <a:cubicBezTo>
                    <a:pt x="4225" y="42178"/>
                    <a:pt x="4241" y="42181"/>
                    <a:pt x="4256" y="42181"/>
                  </a:cubicBezTo>
                  <a:cubicBezTo>
                    <a:pt x="4274" y="42181"/>
                    <a:pt x="4291" y="42177"/>
                    <a:pt x="4308" y="42168"/>
                  </a:cubicBezTo>
                  <a:cubicBezTo>
                    <a:pt x="5642" y="41437"/>
                    <a:pt x="6857" y="40329"/>
                    <a:pt x="7989" y="39087"/>
                  </a:cubicBezTo>
                  <a:lnTo>
                    <a:pt x="7989" y="39087"/>
                  </a:lnTo>
                  <a:cubicBezTo>
                    <a:pt x="6817" y="40548"/>
                    <a:pt x="5653" y="42012"/>
                    <a:pt x="4458" y="43464"/>
                  </a:cubicBezTo>
                  <a:cubicBezTo>
                    <a:pt x="4359" y="43585"/>
                    <a:pt x="4462" y="43747"/>
                    <a:pt x="4580" y="43747"/>
                  </a:cubicBezTo>
                  <a:cubicBezTo>
                    <a:pt x="4617" y="43747"/>
                    <a:pt x="4655" y="43732"/>
                    <a:pt x="4689" y="43695"/>
                  </a:cubicBezTo>
                  <a:cubicBezTo>
                    <a:pt x="6949" y="41221"/>
                    <a:pt x="9080" y="38646"/>
                    <a:pt x="11162" y="36033"/>
                  </a:cubicBezTo>
                  <a:cubicBezTo>
                    <a:pt x="11872" y="35170"/>
                    <a:pt x="12570" y="34301"/>
                    <a:pt x="13243" y="33406"/>
                  </a:cubicBezTo>
                  <a:cubicBezTo>
                    <a:pt x="13379" y="33224"/>
                    <a:pt x="13520" y="33048"/>
                    <a:pt x="13656" y="32866"/>
                  </a:cubicBezTo>
                  <a:cubicBezTo>
                    <a:pt x="14355" y="31971"/>
                    <a:pt x="15050" y="31076"/>
                    <a:pt x="15749" y="30178"/>
                  </a:cubicBezTo>
                  <a:cubicBezTo>
                    <a:pt x="17354" y="28149"/>
                    <a:pt x="18991" y="26136"/>
                    <a:pt x="20599" y="24098"/>
                  </a:cubicBezTo>
                  <a:cubicBezTo>
                    <a:pt x="22906" y="21431"/>
                    <a:pt x="25444" y="18933"/>
                    <a:pt x="27828" y="16326"/>
                  </a:cubicBezTo>
                  <a:cubicBezTo>
                    <a:pt x="28195" y="16127"/>
                    <a:pt x="28478" y="15804"/>
                    <a:pt x="28634" y="15420"/>
                  </a:cubicBezTo>
                  <a:cubicBezTo>
                    <a:pt x="30066" y="13809"/>
                    <a:pt x="31434" y="12149"/>
                    <a:pt x="32626" y="10362"/>
                  </a:cubicBezTo>
                  <a:lnTo>
                    <a:pt x="32626" y="10356"/>
                  </a:lnTo>
                  <a:cubicBezTo>
                    <a:pt x="32667" y="10512"/>
                    <a:pt x="32699" y="10671"/>
                    <a:pt x="32739" y="10829"/>
                  </a:cubicBezTo>
                  <a:cubicBezTo>
                    <a:pt x="32722" y="10838"/>
                    <a:pt x="32707" y="10841"/>
                    <a:pt x="32693" y="10858"/>
                  </a:cubicBezTo>
                  <a:cubicBezTo>
                    <a:pt x="31708" y="12250"/>
                    <a:pt x="30649" y="13587"/>
                    <a:pt x="29563" y="14900"/>
                  </a:cubicBezTo>
                  <a:cubicBezTo>
                    <a:pt x="29537" y="14926"/>
                    <a:pt x="29506" y="14958"/>
                    <a:pt x="29482" y="14981"/>
                  </a:cubicBezTo>
                  <a:cubicBezTo>
                    <a:pt x="27794" y="16676"/>
                    <a:pt x="26090" y="18214"/>
                    <a:pt x="24575" y="20079"/>
                  </a:cubicBezTo>
                  <a:cubicBezTo>
                    <a:pt x="23639" y="21231"/>
                    <a:pt x="22724" y="22401"/>
                    <a:pt x="21817" y="23576"/>
                  </a:cubicBezTo>
                  <a:cubicBezTo>
                    <a:pt x="19762" y="25819"/>
                    <a:pt x="17738" y="28088"/>
                    <a:pt x="15867" y="30484"/>
                  </a:cubicBezTo>
                  <a:cubicBezTo>
                    <a:pt x="13714" y="33250"/>
                    <a:pt x="11548" y="36013"/>
                    <a:pt x="9349" y="38747"/>
                  </a:cubicBezTo>
                  <a:cubicBezTo>
                    <a:pt x="9066" y="39096"/>
                    <a:pt x="8531" y="39913"/>
                    <a:pt x="7908" y="40791"/>
                  </a:cubicBezTo>
                  <a:cubicBezTo>
                    <a:pt x="7458" y="41354"/>
                    <a:pt x="7019" y="41925"/>
                    <a:pt x="6597" y="42503"/>
                  </a:cubicBezTo>
                  <a:cubicBezTo>
                    <a:pt x="5936" y="43274"/>
                    <a:pt x="5286" y="43860"/>
                    <a:pt x="4793" y="43894"/>
                  </a:cubicBezTo>
                  <a:cubicBezTo>
                    <a:pt x="4643" y="43906"/>
                    <a:pt x="4640" y="44131"/>
                    <a:pt x="4782" y="44131"/>
                  </a:cubicBezTo>
                  <a:cubicBezTo>
                    <a:pt x="4786" y="44131"/>
                    <a:pt x="4789" y="44131"/>
                    <a:pt x="4793" y="44131"/>
                  </a:cubicBezTo>
                  <a:cubicBezTo>
                    <a:pt x="5082" y="44114"/>
                    <a:pt x="5405" y="43961"/>
                    <a:pt x="5746" y="43730"/>
                  </a:cubicBezTo>
                  <a:lnTo>
                    <a:pt x="5746" y="43730"/>
                  </a:lnTo>
                  <a:cubicBezTo>
                    <a:pt x="5601" y="43946"/>
                    <a:pt x="5451" y="44154"/>
                    <a:pt x="5315" y="44374"/>
                  </a:cubicBezTo>
                  <a:cubicBezTo>
                    <a:pt x="5257" y="44466"/>
                    <a:pt x="5343" y="44591"/>
                    <a:pt x="5441" y="44591"/>
                  </a:cubicBezTo>
                  <a:cubicBezTo>
                    <a:pt x="5464" y="44591"/>
                    <a:pt x="5489" y="44584"/>
                    <a:pt x="5512" y="44567"/>
                  </a:cubicBezTo>
                  <a:cubicBezTo>
                    <a:pt x="6109" y="44134"/>
                    <a:pt x="6681" y="43663"/>
                    <a:pt x="7221" y="43155"/>
                  </a:cubicBezTo>
                  <a:lnTo>
                    <a:pt x="7221" y="43155"/>
                  </a:lnTo>
                  <a:cubicBezTo>
                    <a:pt x="6600" y="43981"/>
                    <a:pt x="5991" y="44815"/>
                    <a:pt x="5411" y="45658"/>
                  </a:cubicBezTo>
                  <a:cubicBezTo>
                    <a:pt x="5326" y="45780"/>
                    <a:pt x="5437" y="45884"/>
                    <a:pt x="5552" y="45884"/>
                  </a:cubicBezTo>
                  <a:cubicBezTo>
                    <a:pt x="5589" y="45884"/>
                    <a:pt x="5627" y="45874"/>
                    <a:pt x="5659" y="45849"/>
                  </a:cubicBezTo>
                  <a:cubicBezTo>
                    <a:pt x="7024" y="44792"/>
                    <a:pt x="8280" y="43585"/>
                    <a:pt x="9478" y="42301"/>
                  </a:cubicBezTo>
                  <a:lnTo>
                    <a:pt x="9478" y="42301"/>
                  </a:lnTo>
                  <a:cubicBezTo>
                    <a:pt x="9398" y="42410"/>
                    <a:pt x="9314" y="42517"/>
                    <a:pt x="9236" y="42627"/>
                  </a:cubicBezTo>
                  <a:cubicBezTo>
                    <a:pt x="8327" y="43663"/>
                    <a:pt x="7417" y="44697"/>
                    <a:pt x="6508" y="45730"/>
                  </a:cubicBezTo>
                  <a:cubicBezTo>
                    <a:pt x="6401" y="45851"/>
                    <a:pt x="6503" y="46008"/>
                    <a:pt x="6627" y="46008"/>
                  </a:cubicBezTo>
                  <a:cubicBezTo>
                    <a:pt x="6664" y="46008"/>
                    <a:pt x="6703" y="45994"/>
                    <a:pt x="6739" y="45961"/>
                  </a:cubicBezTo>
                  <a:cubicBezTo>
                    <a:pt x="7795" y="44974"/>
                    <a:pt x="8705" y="43868"/>
                    <a:pt x="9579" y="42731"/>
                  </a:cubicBezTo>
                  <a:cubicBezTo>
                    <a:pt x="10604" y="41562"/>
                    <a:pt x="11626" y="40392"/>
                    <a:pt x="12651" y="39223"/>
                  </a:cubicBezTo>
                  <a:cubicBezTo>
                    <a:pt x="15019" y="36512"/>
                    <a:pt x="17366" y="33781"/>
                    <a:pt x="19687" y="31030"/>
                  </a:cubicBezTo>
                  <a:cubicBezTo>
                    <a:pt x="24219" y="25663"/>
                    <a:pt x="28651" y="20157"/>
                    <a:pt x="33296" y="14903"/>
                  </a:cubicBezTo>
                  <a:lnTo>
                    <a:pt x="33296" y="14903"/>
                  </a:lnTo>
                  <a:cubicBezTo>
                    <a:pt x="28966" y="19802"/>
                    <a:pt x="24961" y="25054"/>
                    <a:pt x="20868" y="30172"/>
                  </a:cubicBezTo>
                  <a:cubicBezTo>
                    <a:pt x="16413" y="35744"/>
                    <a:pt x="11459" y="40886"/>
                    <a:pt x="7048" y="46484"/>
                  </a:cubicBezTo>
                  <a:cubicBezTo>
                    <a:pt x="6947" y="46613"/>
                    <a:pt x="7041" y="46757"/>
                    <a:pt x="7165" y="46757"/>
                  </a:cubicBezTo>
                  <a:cubicBezTo>
                    <a:pt x="7201" y="46757"/>
                    <a:pt x="7241" y="46745"/>
                    <a:pt x="7279" y="46715"/>
                  </a:cubicBezTo>
                  <a:cubicBezTo>
                    <a:pt x="7989" y="46161"/>
                    <a:pt x="8664" y="45575"/>
                    <a:pt x="9323" y="44974"/>
                  </a:cubicBezTo>
                  <a:lnTo>
                    <a:pt x="9323" y="44974"/>
                  </a:lnTo>
                  <a:cubicBezTo>
                    <a:pt x="8722" y="45733"/>
                    <a:pt x="8130" y="46498"/>
                    <a:pt x="7564" y="47272"/>
                  </a:cubicBezTo>
                  <a:cubicBezTo>
                    <a:pt x="7476" y="47393"/>
                    <a:pt x="7593" y="47504"/>
                    <a:pt x="7712" y="47504"/>
                  </a:cubicBezTo>
                  <a:cubicBezTo>
                    <a:pt x="7749" y="47504"/>
                    <a:pt x="7787" y="47493"/>
                    <a:pt x="7818" y="47468"/>
                  </a:cubicBezTo>
                  <a:cubicBezTo>
                    <a:pt x="8526" y="46891"/>
                    <a:pt x="9204" y="46282"/>
                    <a:pt x="9868" y="45661"/>
                  </a:cubicBezTo>
                  <a:lnTo>
                    <a:pt x="9868" y="45661"/>
                  </a:lnTo>
                  <a:cubicBezTo>
                    <a:pt x="9216" y="46472"/>
                    <a:pt x="8563" y="47287"/>
                    <a:pt x="7917" y="48104"/>
                  </a:cubicBezTo>
                  <a:cubicBezTo>
                    <a:pt x="7819" y="48225"/>
                    <a:pt x="7912" y="48376"/>
                    <a:pt x="8029" y="48376"/>
                  </a:cubicBezTo>
                  <a:cubicBezTo>
                    <a:pt x="8065" y="48376"/>
                    <a:pt x="8103" y="48362"/>
                    <a:pt x="8139" y="48329"/>
                  </a:cubicBezTo>
                  <a:cubicBezTo>
                    <a:pt x="8338" y="48150"/>
                    <a:pt x="8531" y="47965"/>
                    <a:pt x="8728" y="47783"/>
                  </a:cubicBezTo>
                  <a:lnTo>
                    <a:pt x="8728" y="47783"/>
                  </a:lnTo>
                  <a:cubicBezTo>
                    <a:pt x="8529" y="48153"/>
                    <a:pt x="8367" y="48539"/>
                    <a:pt x="8246" y="48941"/>
                  </a:cubicBezTo>
                  <a:cubicBezTo>
                    <a:pt x="8223" y="49022"/>
                    <a:pt x="8288" y="49075"/>
                    <a:pt x="8353" y="49075"/>
                  </a:cubicBezTo>
                  <a:cubicBezTo>
                    <a:pt x="8396" y="49075"/>
                    <a:pt x="8439" y="49052"/>
                    <a:pt x="8456" y="48999"/>
                  </a:cubicBezTo>
                  <a:cubicBezTo>
                    <a:pt x="8710" y="48216"/>
                    <a:pt x="9190" y="47500"/>
                    <a:pt x="9767" y="46822"/>
                  </a:cubicBezTo>
                  <a:cubicBezTo>
                    <a:pt x="10469" y="46158"/>
                    <a:pt x="11162" y="45488"/>
                    <a:pt x="11843" y="44804"/>
                  </a:cubicBezTo>
                  <a:cubicBezTo>
                    <a:pt x="12703" y="44073"/>
                    <a:pt x="13578" y="43389"/>
                    <a:pt x="14285" y="42725"/>
                  </a:cubicBezTo>
                  <a:cubicBezTo>
                    <a:pt x="14669" y="42361"/>
                    <a:pt x="15042" y="41992"/>
                    <a:pt x="15423" y="41625"/>
                  </a:cubicBezTo>
                  <a:lnTo>
                    <a:pt x="15423" y="41625"/>
                  </a:lnTo>
                  <a:cubicBezTo>
                    <a:pt x="14461" y="42745"/>
                    <a:pt x="13488" y="43857"/>
                    <a:pt x="12504" y="44960"/>
                  </a:cubicBezTo>
                  <a:cubicBezTo>
                    <a:pt x="11433" y="45984"/>
                    <a:pt x="10362" y="47096"/>
                    <a:pt x="9683" y="48072"/>
                  </a:cubicBezTo>
                  <a:cubicBezTo>
                    <a:pt x="9276" y="48514"/>
                    <a:pt x="8875" y="48967"/>
                    <a:pt x="8462" y="49406"/>
                  </a:cubicBezTo>
                  <a:cubicBezTo>
                    <a:pt x="8372" y="49503"/>
                    <a:pt x="8456" y="49661"/>
                    <a:pt x="8567" y="49661"/>
                  </a:cubicBezTo>
                  <a:cubicBezTo>
                    <a:pt x="8591" y="49661"/>
                    <a:pt x="8616" y="49653"/>
                    <a:pt x="8641" y="49637"/>
                  </a:cubicBezTo>
                  <a:cubicBezTo>
                    <a:pt x="8771" y="49550"/>
                    <a:pt x="8895" y="49452"/>
                    <a:pt x="9025" y="49362"/>
                  </a:cubicBezTo>
                  <a:lnTo>
                    <a:pt x="9025" y="49362"/>
                  </a:lnTo>
                  <a:cubicBezTo>
                    <a:pt x="8982" y="49515"/>
                    <a:pt x="8965" y="49674"/>
                    <a:pt x="8976" y="49833"/>
                  </a:cubicBezTo>
                  <a:cubicBezTo>
                    <a:pt x="8985" y="49916"/>
                    <a:pt x="9055" y="49957"/>
                    <a:pt x="9120" y="49957"/>
                  </a:cubicBezTo>
                  <a:cubicBezTo>
                    <a:pt x="9184" y="49957"/>
                    <a:pt x="9245" y="49916"/>
                    <a:pt x="9236" y="49833"/>
                  </a:cubicBezTo>
                  <a:cubicBezTo>
                    <a:pt x="9213" y="49616"/>
                    <a:pt x="9311" y="49342"/>
                    <a:pt x="9478" y="49039"/>
                  </a:cubicBezTo>
                  <a:cubicBezTo>
                    <a:pt x="13168" y="46360"/>
                    <a:pt x="16159" y="42722"/>
                    <a:pt x="19014" y="38981"/>
                  </a:cubicBezTo>
                  <a:cubicBezTo>
                    <a:pt x="19984" y="37970"/>
                    <a:pt x="20957" y="36960"/>
                    <a:pt x="21930" y="35949"/>
                  </a:cubicBezTo>
                  <a:cubicBezTo>
                    <a:pt x="23325" y="34500"/>
                    <a:pt x="24707" y="33042"/>
                    <a:pt x="26084" y="31575"/>
                  </a:cubicBezTo>
                  <a:lnTo>
                    <a:pt x="26084" y="31575"/>
                  </a:lnTo>
                  <a:cubicBezTo>
                    <a:pt x="24808" y="33184"/>
                    <a:pt x="23553" y="34806"/>
                    <a:pt x="22279" y="36417"/>
                  </a:cubicBezTo>
                  <a:cubicBezTo>
                    <a:pt x="20403" y="38429"/>
                    <a:pt x="18544" y="40453"/>
                    <a:pt x="16777" y="42578"/>
                  </a:cubicBezTo>
                  <a:cubicBezTo>
                    <a:pt x="14285" y="45577"/>
                    <a:pt x="11141" y="47913"/>
                    <a:pt x="8682" y="50915"/>
                  </a:cubicBezTo>
                  <a:cubicBezTo>
                    <a:pt x="8602" y="51022"/>
                    <a:pt x="8690" y="51149"/>
                    <a:pt x="8796" y="51149"/>
                  </a:cubicBezTo>
                  <a:cubicBezTo>
                    <a:pt x="8825" y="51149"/>
                    <a:pt x="8855" y="51139"/>
                    <a:pt x="8884" y="51118"/>
                  </a:cubicBezTo>
                  <a:cubicBezTo>
                    <a:pt x="12215" y="48410"/>
                    <a:pt x="15215" y="45309"/>
                    <a:pt x="18053" y="42035"/>
                  </a:cubicBezTo>
                  <a:lnTo>
                    <a:pt x="18053" y="42035"/>
                  </a:lnTo>
                  <a:cubicBezTo>
                    <a:pt x="17654" y="42572"/>
                    <a:pt x="17259" y="43109"/>
                    <a:pt x="16860" y="43649"/>
                  </a:cubicBezTo>
                  <a:cubicBezTo>
                    <a:pt x="16410" y="44270"/>
                    <a:pt x="15945" y="44873"/>
                    <a:pt x="15483" y="45479"/>
                  </a:cubicBezTo>
                  <a:cubicBezTo>
                    <a:pt x="12983" y="47953"/>
                    <a:pt x="10506" y="50445"/>
                    <a:pt x="8234" y="53058"/>
                  </a:cubicBezTo>
                  <a:cubicBezTo>
                    <a:pt x="8143" y="53165"/>
                    <a:pt x="8228" y="53344"/>
                    <a:pt x="8345" y="53344"/>
                  </a:cubicBezTo>
                  <a:cubicBezTo>
                    <a:pt x="8373" y="53344"/>
                    <a:pt x="8402" y="53334"/>
                    <a:pt x="8430" y="53312"/>
                  </a:cubicBezTo>
                  <a:cubicBezTo>
                    <a:pt x="11138" y="51282"/>
                    <a:pt x="13425" y="48785"/>
                    <a:pt x="15561" y="46126"/>
                  </a:cubicBezTo>
                  <a:cubicBezTo>
                    <a:pt x="16329" y="45370"/>
                    <a:pt x="17094" y="44607"/>
                    <a:pt x="17854" y="43842"/>
                  </a:cubicBezTo>
                  <a:lnTo>
                    <a:pt x="17854" y="43842"/>
                  </a:lnTo>
                  <a:cubicBezTo>
                    <a:pt x="14554" y="47601"/>
                    <a:pt x="11214" y="51323"/>
                    <a:pt x="7709" y="54902"/>
                  </a:cubicBezTo>
                  <a:cubicBezTo>
                    <a:pt x="7609" y="55005"/>
                    <a:pt x="7704" y="55147"/>
                    <a:pt x="7815" y="55147"/>
                  </a:cubicBezTo>
                  <a:cubicBezTo>
                    <a:pt x="7848" y="55147"/>
                    <a:pt x="7883" y="55134"/>
                    <a:pt x="7914" y="55105"/>
                  </a:cubicBezTo>
                  <a:cubicBezTo>
                    <a:pt x="10835" y="52327"/>
                    <a:pt x="13477" y="49354"/>
                    <a:pt x="16029" y="46308"/>
                  </a:cubicBezTo>
                  <a:cubicBezTo>
                    <a:pt x="17213" y="45012"/>
                    <a:pt x="18385" y="43710"/>
                    <a:pt x="19528" y="42402"/>
                  </a:cubicBezTo>
                  <a:cubicBezTo>
                    <a:pt x="19967" y="41899"/>
                    <a:pt x="20420" y="41400"/>
                    <a:pt x="20868" y="40900"/>
                  </a:cubicBezTo>
                  <a:lnTo>
                    <a:pt x="20868" y="40900"/>
                  </a:lnTo>
                  <a:cubicBezTo>
                    <a:pt x="20616" y="41215"/>
                    <a:pt x="20362" y="41533"/>
                    <a:pt x="20114" y="41845"/>
                  </a:cubicBezTo>
                  <a:cubicBezTo>
                    <a:pt x="16104" y="46885"/>
                    <a:pt x="11040" y="51340"/>
                    <a:pt x="7573" y="56759"/>
                  </a:cubicBezTo>
                  <a:cubicBezTo>
                    <a:pt x="7510" y="56860"/>
                    <a:pt x="7603" y="56989"/>
                    <a:pt x="7708" y="56989"/>
                  </a:cubicBezTo>
                  <a:cubicBezTo>
                    <a:pt x="7732" y="56989"/>
                    <a:pt x="7757" y="56982"/>
                    <a:pt x="7781" y="56967"/>
                  </a:cubicBezTo>
                  <a:cubicBezTo>
                    <a:pt x="10578" y="55061"/>
                    <a:pt x="12521" y="52347"/>
                    <a:pt x="14600" y="49723"/>
                  </a:cubicBezTo>
                  <a:cubicBezTo>
                    <a:pt x="16257" y="47630"/>
                    <a:pt x="18090" y="45687"/>
                    <a:pt x="19869" y="43698"/>
                  </a:cubicBezTo>
                  <a:lnTo>
                    <a:pt x="19869" y="43698"/>
                  </a:lnTo>
                  <a:cubicBezTo>
                    <a:pt x="19623" y="43987"/>
                    <a:pt x="19378" y="44272"/>
                    <a:pt x="19135" y="44564"/>
                  </a:cubicBezTo>
                  <a:cubicBezTo>
                    <a:pt x="15755" y="48661"/>
                    <a:pt x="12481" y="53935"/>
                    <a:pt x="7977" y="56863"/>
                  </a:cubicBezTo>
                  <a:cubicBezTo>
                    <a:pt x="7893" y="56918"/>
                    <a:pt x="7943" y="57040"/>
                    <a:pt x="8023" y="57040"/>
                  </a:cubicBezTo>
                  <a:cubicBezTo>
                    <a:pt x="8039" y="57040"/>
                    <a:pt x="8055" y="57035"/>
                    <a:pt x="8072" y="57024"/>
                  </a:cubicBezTo>
                  <a:cubicBezTo>
                    <a:pt x="11502" y="54865"/>
                    <a:pt x="13855" y="51377"/>
                    <a:pt x="16459" y="48340"/>
                  </a:cubicBezTo>
                  <a:cubicBezTo>
                    <a:pt x="17958" y="46588"/>
                    <a:pt x="19485" y="44853"/>
                    <a:pt x="21012" y="43118"/>
                  </a:cubicBezTo>
                  <a:lnTo>
                    <a:pt x="21012" y="43118"/>
                  </a:lnTo>
                  <a:cubicBezTo>
                    <a:pt x="18197" y="46521"/>
                    <a:pt x="15561" y="50070"/>
                    <a:pt x="12706" y="53442"/>
                  </a:cubicBezTo>
                  <a:cubicBezTo>
                    <a:pt x="12510" y="53670"/>
                    <a:pt x="11866" y="54371"/>
                    <a:pt x="11214" y="55084"/>
                  </a:cubicBezTo>
                  <a:cubicBezTo>
                    <a:pt x="10235" y="56043"/>
                    <a:pt x="9250" y="56990"/>
                    <a:pt x="8254" y="57931"/>
                  </a:cubicBezTo>
                  <a:cubicBezTo>
                    <a:pt x="8160" y="58021"/>
                    <a:pt x="8249" y="58147"/>
                    <a:pt x="8352" y="58147"/>
                  </a:cubicBezTo>
                  <a:cubicBezTo>
                    <a:pt x="8381" y="58147"/>
                    <a:pt x="8412" y="58137"/>
                    <a:pt x="8439" y="58113"/>
                  </a:cubicBezTo>
                  <a:cubicBezTo>
                    <a:pt x="9178" y="57457"/>
                    <a:pt x="9883" y="56770"/>
                    <a:pt x="10573" y="56072"/>
                  </a:cubicBezTo>
                  <a:cubicBezTo>
                    <a:pt x="10665" y="55985"/>
                    <a:pt x="10743" y="55910"/>
                    <a:pt x="10850" y="55809"/>
                  </a:cubicBezTo>
                  <a:cubicBezTo>
                    <a:pt x="12721" y="54005"/>
                    <a:pt x="14525" y="52134"/>
                    <a:pt x="16303" y="50240"/>
                  </a:cubicBezTo>
                  <a:lnTo>
                    <a:pt x="16303" y="50240"/>
                  </a:lnTo>
                  <a:cubicBezTo>
                    <a:pt x="13719" y="53037"/>
                    <a:pt x="11046" y="55711"/>
                    <a:pt x="8465" y="58572"/>
                  </a:cubicBezTo>
                  <a:cubicBezTo>
                    <a:pt x="8382" y="58662"/>
                    <a:pt x="8459" y="58812"/>
                    <a:pt x="8562" y="58812"/>
                  </a:cubicBezTo>
                  <a:cubicBezTo>
                    <a:pt x="8585" y="58812"/>
                    <a:pt x="8609" y="58805"/>
                    <a:pt x="8633" y="58788"/>
                  </a:cubicBezTo>
                  <a:cubicBezTo>
                    <a:pt x="9894" y="57896"/>
                    <a:pt x="11066" y="56819"/>
                    <a:pt x="12195" y="55665"/>
                  </a:cubicBezTo>
                  <a:lnTo>
                    <a:pt x="12195" y="55665"/>
                  </a:lnTo>
                  <a:cubicBezTo>
                    <a:pt x="11193" y="56802"/>
                    <a:pt x="10200" y="57948"/>
                    <a:pt x="9216" y="59109"/>
                  </a:cubicBezTo>
                  <a:cubicBezTo>
                    <a:pt x="9138" y="59201"/>
                    <a:pt x="9212" y="59358"/>
                    <a:pt x="9316" y="59358"/>
                  </a:cubicBezTo>
                  <a:cubicBezTo>
                    <a:pt x="9339" y="59358"/>
                    <a:pt x="9364" y="59350"/>
                    <a:pt x="9389" y="59331"/>
                  </a:cubicBezTo>
                  <a:cubicBezTo>
                    <a:pt x="10111" y="58788"/>
                    <a:pt x="10806" y="58214"/>
                    <a:pt x="11494" y="57619"/>
                  </a:cubicBezTo>
                  <a:lnTo>
                    <a:pt x="11494" y="57619"/>
                  </a:lnTo>
                  <a:cubicBezTo>
                    <a:pt x="10856" y="58436"/>
                    <a:pt x="10321" y="59322"/>
                    <a:pt x="9935" y="60356"/>
                  </a:cubicBezTo>
                  <a:cubicBezTo>
                    <a:pt x="9897" y="60456"/>
                    <a:pt x="9987" y="60532"/>
                    <a:pt x="10076" y="60532"/>
                  </a:cubicBezTo>
                  <a:cubicBezTo>
                    <a:pt x="10110" y="60532"/>
                    <a:pt x="10145" y="60520"/>
                    <a:pt x="10171" y="60495"/>
                  </a:cubicBezTo>
                  <a:cubicBezTo>
                    <a:pt x="12259" y="58497"/>
                    <a:pt x="14274" y="56412"/>
                    <a:pt x="16251" y="54288"/>
                  </a:cubicBezTo>
                  <a:lnTo>
                    <a:pt x="16251" y="54288"/>
                  </a:lnTo>
                  <a:cubicBezTo>
                    <a:pt x="14311" y="56421"/>
                    <a:pt x="12397" y="58566"/>
                    <a:pt x="10506" y="60720"/>
                  </a:cubicBezTo>
                  <a:cubicBezTo>
                    <a:pt x="10410" y="60827"/>
                    <a:pt x="10504" y="60967"/>
                    <a:pt x="10616" y="60967"/>
                  </a:cubicBezTo>
                  <a:cubicBezTo>
                    <a:pt x="10649" y="60967"/>
                    <a:pt x="10683" y="60956"/>
                    <a:pt x="10714" y="60928"/>
                  </a:cubicBezTo>
                  <a:cubicBezTo>
                    <a:pt x="11185" y="60529"/>
                    <a:pt x="11647" y="60113"/>
                    <a:pt x="12106" y="59701"/>
                  </a:cubicBezTo>
                  <a:lnTo>
                    <a:pt x="12106" y="59701"/>
                  </a:lnTo>
                  <a:cubicBezTo>
                    <a:pt x="11606" y="60241"/>
                    <a:pt x="11133" y="60803"/>
                    <a:pt x="10694" y="61392"/>
                  </a:cubicBezTo>
                  <a:cubicBezTo>
                    <a:pt x="10611" y="61506"/>
                    <a:pt x="10717" y="61615"/>
                    <a:pt x="10828" y="61615"/>
                  </a:cubicBezTo>
                  <a:cubicBezTo>
                    <a:pt x="10875" y="61615"/>
                    <a:pt x="10922" y="61596"/>
                    <a:pt x="10957" y="61548"/>
                  </a:cubicBezTo>
                  <a:cubicBezTo>
                    <a:pt x="11242" y="61164"/>
                    <a:pt x="11551" y="60792"/>
                    <a:pt x="11869" y="60428"/>
                  </a:cubicBezTo>
                  <a:lnTo>
                    <a:pt x="11869" y="60428"/>
                  </a:lnTo>
                  <a:cubicBezTo>
                    <a:pt x="11496" y="60925"/>
                    <a:pt x="11136" y="61424"/>
                    <a:pt x="10806" y="61935"/>
                  </a:cubicBezTo>
                  <a:cubicBezTo>
                    <a:pt x="10737" y="62045"/>
                    <a:pt x="10838" y="62154"/>
                    <a:pt x="10945" y="62154"/>
                  </a:cubicBezTo>
                  <a:cubicBezTo>
                    <a:pt x="10953" y="62154"/>
                    <a:pt x="10962" y="62153"/>
                    <a:pt x="10971" y="62152"/>
                  </a:cubicBezTo>
                  <a:cubicBezTo>
                    <a:pt x="11219" y="62108"/>
                    <a:pt x="11465" y="62048"/>
                    <a:pt x="11707" y="61978"/>
                  </a:cubicBezTo>
                  <a:lnTo>
                    <a:pt x="11707" y="61978"/>
                  </a:lnTo>
                  <a:cubicBezTo>
                    <a:pt x="11667" y="62042"/>
                    <a:pt x="11618" y="62100"/>
                    <a:pt x="11577" y="62160"/>
                  </a:cubicBezTo>
                  <a:cubicBezTo>
                    <a:pt x="11513" y="62257"/>
                    <a:pt x="11602" y="62348"/>
                    <a:pt x="11693" y="62348"/>
                  </a:cubicBezTo>
                  <a:cubicBezTo>
                    <a:pt x="11732" y="62348"/>
                    <a:pt x="11772" y="62331"/>
                    <a:pt x="11800" y="62290"/>
                  </a:cubicBezTo>
                  <a:cubicBezTo>
                    <a:pt x="11898" y="62143"/>
                    <a:pt x="12016" y="61999"/>
                    <a:pt x="12120" y="61854"/>
                  </a:cubicBezTo>
                  <a:cubicBezTo>
                    <a:pt x="12986" y="61574"/>
                    <a:pt x="13823" y="61164"/>
                    <a:pt x="14632" y="60659"/>
                  </a:cubicBezTo>
                  <a:lnTo>
                    <a:pt x="14632" y="60659"/>
                  </a:lnTo>
                  <a:cubicBezTo>
                    <a:pt x="13878" y="61361"/>
                    <a:pt x="13084" y="62022"/>
                    <a:pt x="12261" y="62637"/>
                  </a:cubicBezTo>
                  <a:cubicBezTo>
                    <a:pt x="12136" y="62729"/>
                    <a:pt x="12209" y="62914"/>
                    <a:pt x="12332" y="62914"/>
                  </a:cubicBezTo>
                  <a:cubicBezTo>
                    <a:pt x="12356" y="62914"/>
                    <a:pt x="12382" y="62907"/>
                    <a:pt x="12409" y="62891"/>
                  </a:cubicBezTo>
                  <a:cubicBezTo>
                    <a:pt x="14860" y="61407"/>
                    <a:pt x="17022" y="59579"/>
                    <a:pt x="19078" y="57625"/>
                  </a:cubicBezTo>
                  <a:lnTo>
                    <a:pt x="19078" y="57625"/>
                  </a:lnTo>
                  <a:cubicBezTo>
                    <a:pt x="17138" y="59712"/>
                    <a:pt x="15174" y="61779"/>
                    <a:pt x="13087" y="63734"/>
                  </a:cubicBezTo>
                  <a:cubicBezTo>
                    <a:pt x="12972" y="63842"/>
                    <a:pt x="13078" y="63987"/>
                    <a:pt x="13202" y="63987"/>
                  </a:cubicBezTo>
                  <a:cubicBezTo>
                    <a:pt x="13236" y="63987"/>
                    <a:pt x="13271" y="63976"/>
                    <a:pt x="13304" y="63950"/>
                  </a:cubicBezTo>
                  <a:cubicBezTo>
                    <a:pt x="20045" y="58710"/>
                    <a:pt x="25851" y="52356"/>
                    <a:pt x="31714" y="46114"/>
                  </a:cubicBezTo>
                  <a:lnTo>
                    <a:pt x="31714" y="46114"/>
                  </a:lnTo>
                  <a:cubicBezTo>
                    <a:pt x="25773" y="52469"/>
                    <a:pt x="19976" y="59031"/>
                    <a:pt x="13618" y="64909"/>
                  </a:cubicBezTo>
                  <a:cubicBezTo>
                    <a:pt x="13501" y="65017"/>
                    <a:pt x="13607" y="65192"/>
                    <a:pt x="13737" y="65192"/>
                  </a:cubicBezTo>
                  <a:cubicBezTo>
                    <a:pt x="13763" y="65192"/>
                    <a:pt x="13791" y="65185"/>
                    <a:pt x="13818" y="65169"/>
                  </a:cubicBezTo>
                  <a:cubicBezTo>
                    <a:pt x="14802" y="64559"/>
                    <a:pt x="15743" y="63881"/>
                    <a:pt x="16632" y="63139"/>
                  </a:cubicBezTo>
                  <a:lnTo>
                    <a:pt x="16632" y="63139"/>
                  </a:lnTo>
                  <a:cubicBezTo>
                    <a:pt x="15919" y="64074"/>
                    <a:pt x="15247" y="65027"/>
                    <a:pt x="14672" y="66020"/>
                  </a:cubicBezTo>
                  <a:cubicBezTo>
                    <a:pt x="14607" y="66132"/>
                    <a:pt x="14701" y="66272"/>
                    <a:pt x="14815" y="66272"/>
                  </a:cubicBezTo>
                  <a:cubicBezTo>
                    <a:pt x="14842" y="66272"/>
                    <a:pt x="14870" y="66264"/>
                    <a:pt x="14897" y="66245"/>
                  </a:cubicBezTo>
                  <a:cubicBezTo>
                    <a:pt x="15763" y="65680"/>
                    <a:pt x="16589" y="65013"/>
                    <a:pt x="17400" y="64305"/>
                  </a:cubicBezTo>
                  <a:lnTo>
                    <a:pt x="17400" y="64305"/>
                  </a:lnTo>
                  <a:cubicBezTo>
                    <a:pt x="16624" y="65215"/>
                    <a:pt x="15859" y="66130"/>
                    <a:pt x="15128" y="67065"/>
                  </a:cubicBezTo>
                  <a:cubicBezTo>
                    <a:pt x="15038" y="67179"/>
                    <a:pt x="15114" y="67352"/>
                    <a:pt x="15240" y="67352"/>
                  </a:cubicBezTo>
                  <a:cubicBezTo>
                    <a:pt x="15267" y="67352"/>
                    <a:pt x="15297" y="67344"/>
                    <a:pt x="15327" y="67325"/>
                  </a:cubicBezTo>
                  <a:cubicBezTo>
                    <a:pt x="16113" y="66855"/>
                    <a:pt x="16855" y="66323"/>
                    <a:pt x="17579" y="65769"/>
                  </a:cubicBezTo>
                  <a:lnTo>
                    <a:pt x="17579" y="65769"/>
                  </a:lnTo>
                  <a:cubicBezTo>
                    <a:pt x="17051" y="66347"/>
                    <a:pt x="16523" y="66924"/>
                    <a:pt x="15994" y="67501"/>
                  </a:cubicBezTo>
                  <a:cubicBezTo>
                    <a:pt x="15887" y="67622"/>
                    <a:pt x="15986" y="67762"/>
                    <a:pt x="16109" y="67762"/>
                  </a:cubicBezTo>
                  <a:cubicBezTo>
                    <a:pt x="16144" y="67762"/>
                    <a:pt x="16182" y="67751"/>
                    <a:pt x="16217" y="67724"/>
                  </a:cubicBezTo>
                  <a:cubicBezTo>
                    <a:pt x="16933" y="67166"/>
                    <a:pt x="17626" y="66589"/>
                    <a:pt x="18313" y="66006"/>
                  </a:cubicBezTo>
                  <a:lnTo>
                    <a:pt x="18313" y="66006"/>
                  </a:lnTo>
                  <a:cubicBezTo>
                    <a:pt x="17473" y="66869"/>
                    <a:pt x="16624" y="67721"/>
                    <a:pt x="15798" y="68598"/>
                  </a:cubicBezTo>
                  <a:cubicBezTo>
                    <a:pt x="15707" y="68694"/>
                    <a:pt x="15796" y="68826"/>
                    <a:pt x="15897" y="68826"/>
                  </a:cubicBezTo>
                  <a:cubicBezTo>
                    <a:pt x="15927" y="68826"/>
                    <a:pt x="15958" y="68814"/>
                    <a:pt x="15986" y="68786"/>
                  </a:cubicBezTo>
                  <a:cubicBezTo>
                    <a:pt x="18549" y="66113"/>
                    <a:pt x="21182" y="63511"/>
                    <a:pt x="23847" y="60942"/>
                  </a:cubicBezTo>
                  <a:lnTo>
                    <a:pt x="23847" y="60942"/>
                  </a:lnTo>
                  <a:cubicBezTo>
                    <a:pt x="21434" y="63618"/>
                    <a:pt x="18948" y="66222"/>
                    <a:pt x="16217" y="68584"/>
                  </a:cubicBezTo>
                  <a:cubicBezTo>
                    <a:pt x="16109" y="68677"/>
                    <a:pt x="16208" y="68844"/>
                    <a:pt x="16323" y="68844"/>
                  </a:cubicBezTo>
                  <a:cubicBezTo>
                    <a:pt x="16347" y="68844"/>
                    <a:pt x="16372" y="68837"/>
                    <a:pt x="16396" y="68821"/>
                  </a:cubicBezTo>
                  <a:cubicBezTo>
                    <a:pt x="19147" y="66912"/>
                    <a:pt x="21685" y="64741"/>
                    <a:pt x="24121" y="62452"/>
                  </a:cubicBezTo>
                  <a:lnTo>
                    <a:pt x="24121" y="62452"/>
                  </a:lnTo>
                  <a:cubicBezTo>
                    <a:pt x="23902" y="62694"/>
                    <a:pt x="23677" y="62928"/>
                    <a:pt x="23457" y="63171"/>
                  </a:cubicBezTo>
                  <a:cubicBezTo>
                    <a:pt x="21344" y="64993"/>
                    <a:pt x="19219" y="66846"/>
                    <a:pt x="17501" y="68904"/>
                  </a:cubicBezTo>
                  <a:cubicBezTo>
                    <a:pt x="17413" y="69012"/>
                    <a:pt x="17491" y="69173"/>
                    <a:pt x="17612" y="69173"/>
                  </a:cubicBezTo>
                  <a:cubicBezTo>
                    <a:pt x="17637" y="69173"/>
                    <a:pt x="17664" y="69166"/>
                    <a:pt x="17692" y="69150"/>
                  </a:cubicBezTo>
                  <a:cubicBezTo>
                    <a:pt x="19987" y="67813"/>
                    <a:pt x="22031" y="65772"/>
                    <a:pt x="23960" y="63592"/>
                  </a:cubicBezTo>
                  <a:cubicBezTo>
                    <a:pt x="28856" y="59346"/>
                    <a:pt x="33198" y="54236"/>
                    <a:pt x="37754" y="49665"/>
                  </a:cubicBezTo>
                  <a:cubicBezTo>
                    <a:pt x="40499" y="46911"/>
                    <a:pt x="43450" y="44385"/>
                    <a:pt x="46409" y="41871"/>
                  </a:cubicBezTo>
                  <a:lnTo>
                    <a:pt x="46409" y="41871"/>
                  </a:lnTo>
                  <a:cubicBezTo>
                    <a:pt x="45306" y="42881"/>
                    <a:pt x="44215" y="43906"/>
                    <a:pt x="43161" y="44980"/>
                  </a:cubicBezTo>
                  <a:cubicBezTo>
                    <a:pt x="38686" y="49544"/>
                    <a:pt x="34151" y="54039"/>
                    <a:pt x="29722" y="58650"/>
                  </a:cubicBezTo>
                  <a:cubicBezTo>
                    <a:pt x="28611" y="59744"/>
                    <a:pt x="27485" y="60832"/>
                    <a:pt x="26339" y="61889"/>
                  </a:cubicBezTo>
                  <a:cubicBezTo>
                    <a:pt x="23610" y="64406"/>
                    <a:pt x="20871" y="66774"/>
                    <a:pt x="18980" y="70010"/>
                  </a:cubicBezTo>
                  <a:cubicBezTo>
                    <a:pt x="18913" y="70127"/>
                    <a:pt x="19017" y="70255"/>
                    <a:pt x="19127" y="70255"/>
                  </a:cubicBezTo>
                  <a:cubicBezTo>
                    <a:pt x="19164" y="70255"/>
                    <a:pt x="19202" y="70241"/>
                    <a:pt x="19234" y="70206"/>
                  </a:cubicBezTo>
                  <a:cubicBezTo>
                    <a:pt x="22649" y="66549"/>
                    <a:pt x="26082" y="62905"/>
                    <a:pt x="29529" y="59273"/>
                  </a:cubicBezTo>
                  <a:cubicBezTo>
                    <a:pt x="30770" y="58069"/>
                    <a:pt x="31997" y="56851"/>
                    <a:pt x="33215" y="55621"/>
                  </a:cubicBezTo>
                  <a:lnTo>
                    <a:pt x="33215" y="55621"/>
                  </a:lnTo>
                  <a:cubicBezTo>
                    <a:pt x="31339" y="57697"/>
                    <a:pt x="29503" y="59810"/>
                    <a:pt x="27632" y="61901"/>
                  </a:cubicBezTo>
                  <a:cubicBezTo>
                    <a:pt x="24967" y="64877"/>
                    <a:pt x="21376" y="67216"/>
                    <a:pt x="19300" y="70654"/>
                  </a:cubicBezTo>
                  <a:cubicBezTo>
                    <a:pt x="19232" y="70766"/>
                    <a:pt x="19331" y="70908"/>
                    <a:pt x="19444" y="70908"/>
                  </a:cubicBezTo>
                  <a:cubicBezTo>
                    <a:pt x="19471" y="70908"/>
                    <a:pt x="19499" y="70900"/>
                    <a:pt x="19525" y="70882"/>
                  </a:cubicBezTo>
                  <a:cubicBezTo>
                    <a:pt x="22473" y="68873"/>
                    <a:pt x="24601" y="66196"/>
                    <a:pt x="26985" y="63578"/>
                  </a:cubicBezTo>
                  <a:cubicBezTo>
                    <a:pt x="27872" y="62605"/>
                    <a:pt x="28784" y="61649"/>
                    <a:pt x="29702" y="60700"/>
                  </a:cubicBezTo>
                  <a:lnTo>
                    <a:pt x="29702" y="60700"/>
                  </a:lnTo>
                  <a:cubicBezTo>
                    <a:pt x="26728" y="64020"/>
                    <a:pt x="23847" y="67426"/>
                    <a:pt x="20833" y="70726"/>
                  </a:cubicBezTo>
                  <a:cubicBezTo>
                    <a:pt x="20719" y="70851"/>
                    <a:pt x="20826" y="71012"/>
                    <a:pt x="20955" y="71012"/>
                  </a:cubicBezTo>
                  <a:cubicBezTo>
                    <a:pt x="20993" y="71012"/>
                    <a:pt x="21033" y="70998"/>
                    <a:pt x="21070" y="70966"/>
                  </a:cubicBezTo>
                  <a:cubicBezTo>
                    <a:pt x="23047" y="69222"/>
                    <a:pt x="24941" y="67400"/>
                    <a:pt x="26800" y="65547"/>
                  </a:cubicBezTo>
                  <a:lnTo>
                    <a:pt x="26800" y="65547"/>
                  </a:lnTo>
                  <a:cubicBezTo>
                    <a:pt x="26512" y="65887"/>
                    <a:pt x="26217" y="66219"/>
                    <a:pt x="25931" y="66566"/>
                  </a:cubicBezTo>
                  <a:cubicBezTo>
                    <a:pt x="25057" y="67620"/>
                    <a:pt x="23939" y="68881"/>
                    <a:pt x="23350" y="69615"/>
                  </a:cubicBezTo>
                  <a:cubicBezTo>
                    <a:pt x="22681" y="70258"/>
                    <a:pt x="22017" y="70914"/>
                    <a:pt x="21367" y="71586"/>
                  </a:cubicBezTo>
                  <a:cubicBezTo>
                    <a:pt x="21249" y="71709"/>
                    <a:pt x="21367" y="71883"/>
                    <a:pt x="21498" y="71883"/>
                  </a:cubicBezTo>
                  <a:cubicBezTo>
                    <a:pt x="21537" y="71883"/>
                    <a:pt x="21577" y="71868"/>
                    <a:pt x="21613" y="71832"/>
                  </a:cubicBezTo>
                  <a:cubicBezTo>
                    <a:pt x="22277" y="71159"/>
                    <a:pt x="22929" y="70478"/>
                    <a:pt x="23576" y="69794"/>
                  </a:cubicBezTo>
                  <a:cubicBezTo>
                    <a:pt x="23948" y="69490"/>
                    <a:pt x="24485" y="69026"/>
                    <a:pt x="25267" y="68321"/>
                  </a:cubicBezTo>
                  <a:cubicBezTo>
                    <a:pt x="26012" y="67651"/>
                    <a:pt x="26731" y="66959"/>
                    <a:pt x="27436" y="66260"/>
                  </a:cubicBezTo>
                  <a:lnTo>
                    <a:pt x="27436" y="66260"/>
                  </a:lnTo>
                  <a:cubicBezTo>
                    <a:pt x="27130" y="66635"/>
                    <a:pt x="26803" y="67034"/>
                    <a:pt x="26466" y="67441"/>
                  </a:cubicBezTo>
                  <a:cubicBezTo>
                    <a:pt x="26503" y="67400"/>
                    <a:pt x="26544" y="67354"/>
                    <a:pt x="26578" y="67319"/>
                  </a:cubicBezTo>
                  <a:cubicBezTo>
                    <a:pt x="28813" y="65079"/>
                    <a:pt x="30992" y="62793"/>
                    <a:pt x="33201" y="60532"/>
                  </a:cubicBezTo>
                  <a:cubicBezTo>
                    <a:pt x="38291" y="55327"/>
                    <a:pt x="43337" y="49917"/>
                    <a:pt x="48632" y="44824"/>
                  </a:cubicBezTo>
                  <a:cubicBezTo>
                    <a:pt x="50511" y="43317"/>
                    <a:pt x="52411" y="41830"/>
                    <a:pt x="54218" y="40248"/>
                  </a:cubicBezTo>
                  <a:lnTo>
                    <a:pt x="54218" y="40248"/>
                  </a:lnTo>
                  <a:cubicBezTo>
                    <a:pt x="49374" y="44838"/>
                    <a:pt x="44732" y="49634"/>
                    <a:pt x="39850" y="54186"/>
                  </a:cubicBezTo>
                  <a:cubicBezTo>
                    <a:pt x="34890" y="58811"/>
                    <a:pt x="30314" y="63988"/>
                    <a:pt x="25397" y="68688"/>
                  </a:cubicBezTo>
                  <a:cubicBezTo>
                    <a:pt x="25764" y="68287"/>
                    <a:pt x="26125" y="67862"/>
                    <a:pt x="26471" y="67444"/>
                  </a:cubicBezTo>
                  <a:lnTo>
                    <a:pt x="26471" y="67444"/>
                  </a:lnTo>
                  <a:cubicBezTo>
                    <a:pt x="26113" y="67819"/>
                    <a:pt x="25701" y="68315"/>
                    <a:pt x="25247" y="68829"/>
                  </a:cubicBezTo>
                  <a:cubicBezTo>
                    <a:pt x="24748" y="69306"/>
                    <a:pt x="24245" y="69782"/>
                    <a:pt x="23737" y="70247"/>
                  </a:cubicBezTo>
                  <a:cubicBezTo>
                    <a:pt x="23342" y="70544"/>
                    <a:pt x="22949" y="70778"/>
                    <a:pt x="22562" y="70917"/>
                  </a:cubicBezTo>
                  <a:cubicBezTo>
                    <a:pt x="22517" y="70933"/>
                    <a:pt x="22531" y="70999"/>
                    <a:pt x="22575" y="70999"/>
                  </a:cubicBezTo>
                  <a:cubicBezTo>
                    <a:pt x="22578" y="70999"/>
                    <a:pt x="22582" y="70998"/>
                    <a:pt x="22585" y="70997"/>
                  </a:cubicBezTo>
                  <a:cubicBezTo>
                    <a:pt x="22811" y="70931"/>
                    <a:pt x="23036" y="70810"/>
                    <a:pt x="23264" y="70668"/>
                  </a:cubicBezTo>
                  <a:lnTo>
                    <a:pt x="23264" y="70668"/>
                  </a:lnTo>
                  <a:cubicBezTo>
                    <a:pt x="22733" y="71148"/>
                    <a:pt x="22204" y="71630"/>
                    <a:pt x="21662" y="72095"/>
                  </a:cubicBezTo>
                  <a:cubicBezTo>
                    <a:pt x="21607" y="72140"/>
                    <a:pt x="21657" y="72209"/>
                    <a:pt x="21714" y="72209"/>
                  </a:cubicBezTo>
                  <a:cubicBezTo>
                    <a:pt x="21729" y="72209"/>
                    <a:pt x="21745" y="72204"/>
                    <a:pt x="21760" y="72193"/>
                  </a:cubicBezTo>
                  <a:cubicBezTo>
                    <a:pt x="22542" y="71555"/>
                    <a:pt x="23310" y="70896"/>
                    <a:pt x="24066" y="70221"/>
                  </a:cubicBezTo>
                  <a:lnTo>
                    <a:pt x="24066" y="70221"/>
                  </a:lnTo>
                  <a:cubicBezTo>
                    <a:pt x="23437" y="70821"/>
                    <a:pt x="22802" y="71416"/>
                    <a:pt x="22175" y="72017"/>
                  </a:cubicBezTo>
                  <a:cubicBezTo>
                    <a:pt x="22116" y="72076"/>
                    <a:pt x="22171" y="72175"/>
                    <a:pt x="22240" y="72175"/>
                  </a:cubicBezTo>
                  <a:cubicBezTo>
                    <a:pt x="22255" y="72175"/>
                    <a:pt x="22270" y="72171"/>
                    <a:pt x="22285" y="72161"/>
                  </a:cubicBezTo>
                  <a:lnTo>
                    <a:pt x="22510" y="72002"/>
                  </a:lnTo>
                  <a:cubicBezTo>
                    <a:pt x="22584" y="71950"/>
                    <a:pt x="22540" y="71836"/>
                    <a:pt x="22468" y="71836"/>
                  </a:cubicBezTo>
                  <a:cubicBezTo>
                    <a:pt x="22454" y="71836"/>
                    <a:pt x="22439" y="71840"/>
                    <a:pt x="22424" y="71850"/>
                  </a:cubicBezTo>
                  <a:lnTo>
                    <a:pt x="22424" y="71850"/>
                  </a:lnTo>
                  <a:cubicBezTo>
                    <a:pt x="23220" y="71314"/>
                    <a:pt x="23998" y="70731"/>
                    <a:pt x="24765" y="70114"/>
                  </a:cubicBezTo>
                  <a:lnTo>
                    <a:pt x="24765" y="70114"/>
                  </a:lnTo>
                  <a:cubicBezTo>
                    <a:pt x="24058" y="70922"/>
                    <a:pt x="23362" y="71739"/>
                    <a:pt x="22684" y="72580"/>
                  </a:cubicBezTo>
                  <a:cubicBezTo>
                    <a:pt x="22606" y="72676"/>
                    <a:pt x="22677" y="72836"/>
                    <a:pt x="22784" y="72836"/>
                  </a:cubicBezTo>
                  <a:cubicBezTo>
                    <a:pt x="22809" y="72836"/>
                    <a:pt x="22835" y="72828"/>
                    <a:pt x="22863" y="72808"/>
                  </a:cubicBezTo>
                  <a:cubicBezTo>
                    <a:pt x="24410" y="71653"/>
                    <a:pt x="25911" y="70440"/>
                    <a:pt x="27378" y="69187"/>
                  </a:cubicBezTo>
                  <a:lnTo>
                    <a:pt x="27378" y="69187"/>
                  </a:lnTo>
                  <a:cubicBezTo>
                    <a:pt x="26030" y="70663"/>
                    <a:pt x="24676" y="72147"/>
                    <a:pt x="23319" y="73642"/>
                  </a:cubicBezTo>
                  <a:cubicBezTo>
                    <a:pt x="23208" y="73763"/>
                    <a:pt x="23319" y="73930"/>
                    <a:pt x="23441" y="73930"/>
                  </a:cubicBezTo>
                  <a:cubicBezTo>
                    <a:pt x="23479" y="73930"/>
                    <a:pt x="23518" y="73914"/>
                    <a:pt x="23553" y="73876"/>
                  </a:cubicBezTo>
                  <a:cubicBezTo>
                    <a:pt x="25608" y="71627"/>
                    <a:pt x="27629" y="69387"/>
                    <a:pt x="29670" y="67172"/>
                  </a:cubicBezTo>
                  <a:cubicBezTo>
                    <a:pt x="33900" y="63350"/>
                    <a:pt x="37863" y="59204"/>
                    <a:pt x="41801" y="55029"/>
                  </a:cubicBezTo>
                  <a:cubicBezTo>
                    <a:pt x="43248" y="53736"/>
                    <a:pt x="44723" y="52425"/>
                    <a:pt x="46204" y="51100"/>
                  </a:cubicBezTo>
                  <a:lnTo>
                    <a:pt x="46204" y="51100"/>
                  </a:lnTo>
                  <a:cubicBezTo>
                    <a:pt x="41784" y="55223"/>
                    <a:pt x="37684" y="59698"/>
                    <a:pt x="33588" y="64158"/>
                  </a:cubicBezTo>
                  <a:cubicBezTo>
                    <a:pt x="31229" y="66243"/>
                    <a:pt x="28937" y="68382"/>
                    <a:pt x="26835" y="70680"/>
                  </a:cubicBezTo>
                  <a:cubicBezTo>
                    <a:pt x="27291" y="70267"/>
                    <a:pt x="27768" y="69863"/>
                    <a:pt x="28250" y="69467"/>
                  </a:cubicBezTo>
                  <a:lnTo>
                    <a:pt x="28250" y="69467"/>
                  </a:lnTo>
                  <a:cubicBezTo>
                    <a:pt x="27903" y="69785"/>
                    <a:pt x="27563" y="70108"/>
                    <a:pt x="27216" y="70429"/>
                  </a:cubicBezTo>
                  <a:cubicBezTo>
                    <a:pt x="26968" y="70657"/>
                    <a:pt x="26711" y="70873"/>
                    <a:pt x="26454" y="71090"/>
                  </a:cubicBezTo>
                  <a:cubicBezTo>
                    <a:pt x="25547" y="72103"/>
                    <a:pt x="24667" y="73140"/>
                    <a:pt x="23856" y="74231"/>
                  </a:cubicBezTo>
                  <a:cubicBezTo>
                    <a:pt x="23784" y="74327"/>
                    <a:pt x="23884" y="74432"/>
                    <a:pt x="23981" y="74432"/>
                  </a:cubicBezTo>
                  <a:cubicBezTo>
                    <a:pt x="24013" y="74432"/>
                    <a:pt x="24044" y="74421"/>
                    <a:pt x="24069" y="74395"/>
                  </a:cubicBezTo>
                  <a:cubicBezTo>
                    <a:pt x="24124" y="74344"/>
                    <a:pt x="24173" y="74292"/>
                    <a:pt x="24228" y="74240"/>
                  </a:cubicBezTo>
                  <a:lnTo>
                    <a:pt x="24228" y="74240"/>
                  </a:lnTo>
                  <a:cubicBezTo>
                    <a:pt x="24166" y="74362"/>
                    <a:pt x="24100" y="74487"/>
                    <a:pt x="24054" y="74610"/>
                  </a:cubicBezTo>
                  <a:lnTo>
                    <a:pt x="24054" y="74610"/>
                  </a:lnTo>
                  <a:cubicBezTo>
                    <a:pt x="24059" y="74600"/>
                    <a:pt x="24067" y="74595"/>
                    <a:pt x="24076" y="74595"/>
                  </a:cubicBezTo>
                  <a:cubicBezTo>
                    <a:pt x="24082" y="74595"/>
                    <a:pt x="24087" y="74597"/>
                    <a:pt x="24092" y="74600"/>
                  </a:cubicBezTo>
                  <a:cubicBezTo>
                    <a:pt x="24332" y="74271"/>
                    <a:pt x="24575" y="73948"/>
                    <a:pt x="24832" y="73639"/>
                  </a:cubicBezTo>
                  <a:cubicBezTo>
                    <a:pt x="26087" y="72406"/>
                    <a:pt x="27326" y="71159"/>
                    <a:pt x="28544" y="69892"/>
                  </a:cubicBezTo>
                  <a:cubicBezTo>
                    <a:pt x="28790" y="69675"/>
                    <a:pt x="29038" y="69464"/>
                    <a:pt x="29286" y="69251"/>
                  </a:cubicBezTo>
                  <a:lnTo>
                    <a:pt x="29286" y="69251"/>
                  </a:lnTo>
                  <a:cubicBezTo>
                    <a:pt x="29136" y="69363"/>
                    <a:pt x="28986" y="69476"/>
                    <a:pt x="28836" y="69589"/>
                  </a:cubicBezTo>
                  <a:cubicBezTo>
                    <a:pt x="29670" y="68723"/>
                    <a:pt x="30504" y="67854"/>
                    <a:pt x="31330" y="66976"/>
                  </a:cubicBezTo>
                  <a:cubicBezTo>
                    <a:pt x="31691" y="66673"/>
                    <a:pt x="32035" y="66373"/>
                    <a:pt x="32349" y="66078"/>
                  </a:cubicBezTo>
                  <a:cubicBezTo>
                    <a:pt x="33810" y="64707"/>
                    <a:pt x="35242" y="63304"/>
                    <a:pt x="36668" y="61895"/>
                  </a:cubicBezTo>
                  <a:cubicBezTo>
                    <a:pt x="39443" y="59377"/>
                    <a:pt x="42197" y="56843"/>
                    <a:pt x="44908" y="54224"/>
                  </a:cubicBezTo>
                  <a:cubicBezTo>
                    <a:pt x="45803" y="53364"/>
                    <a:pt x="46660" y="52483"/>
                    <a:pt x="47506" y="51597"/>
                  </a:cubicBezTo>
                  <a:cubicBezTo>
                    <a:pt x="48280" y="50927"/>
                    <a:pt x="49053" y="50254"/>
                    <a:pt x="49833" y="49579"/>
                  </a:cubicBezTo>
                  <a:lnTo>
                    <a:pt x="49833" y="49579"/>
                  </a:lnTo>
                  <a:cubicBezTo>
                    <a:pt x="47018" y="52394"/>
                    <a:pt x="44229" y="55226"/>
                    <a:pt x="41409" y="57928"/>
                  </a:cubicBezTo>
                  <a:cubicBezTo>
                    <a:pt x="38210" y="60994"/>
                    <a:pt x="35118" y="64201"/>
                    <a:pt x="31778" y="67114"/>
                  </a:cubicBezTo>
                  <a:cubicBezTo>
                    <a:pt x="30946" y="67836"/>
                    <a:pt x="30112" y="68541"/>
                    <a:pt x="29283" y="69251"/>
                  </a:cubicBezTo>
                  <a:cubicBezTo>
                    <a:pt x="30707" y="68194"/>
                    <a:pt x="32098" y="67230"/>
                    <a:pt x="33025" y="66427"/>
                  </a:cubicBezTo>
                  <a:cubicBezTo>
                    <a:pt x="34229" y="65385"/>
                    <a:pt x="35392" y="64285"/>
                    <a:pt x="36544" y="63171"/>
                  </a:cubicBezTo>
                  <a:lnTo>
                    <a:pt x="36544" y="63171"/>
                  </a:lnTo>
                  <a:cubicBezTo>
                    <a:pt x="35490" y="64225"/>
                    <a:pt x="34494" y="65316"/>
                    <a:pt x="33602" y="66468"/>
                  </a:cubicBezTo>
                  <a:cubicBezTo>
                    <a:pt x="33545" y="66542"/>
                    <a:pt x="33610" y="66640"/>
                    <a:pt x="33678" y="66640"/>
                  </a:cubicBezTo>
                  <a:cubicBezTo>
                    <a:pt x="33700" y="66640"/>
                    <a:pt x="33722" y="66630"/>
                    <a:pt x="33741" y="66606"/>
                  </a:cubicBezTo>
                  <a:cubicBezTo>
                    <a:pt x="37133" y="62296"/>
                    <a:pt x="42050" y="58861"/>
                    <a:pt x="46057" y="55125"/>
                  </a:cubicBezTo>
                  <a:cubicBezTo>
                    <a:pt x="47391" y="53880"/>
                    <a:pt x="48716" y="52622"/>
                    <a:pt x="50038" y="51349"/>
                  </a:cubicBezTo>
                  <a:lnTo>
                    <a:pt x="50038" y="51349"/>
                  </a:lnTo>
                  <a:cubicBezTo>
                    <a:pt x="44937" y="56568"/>
                    <a:pt x="39549" y="61453"/>
                    <a:pt x="34330" y="66546"/>
                  </a:cubicBezTo>
                  <a:cubicBezTo>
                    <a:pt x="34235" y="66640"/>
                    <a:pt x="34322" y="66779"/>
                    <a:pt x="34432" y="66779"/>
                  </a:cubicBezTo>
                  <a:cubicBezTo>
                    <a:pt x="34453" y="66779"/>
                    <a:pt x="34475" y="66774"/>
                    <a:pt x="34497" y="66762"/>
                  </a:cubicBezTo>
                  <a:cubicBezTo>
                    <a:pt x="36530" y="65680"/>
                    <a:pt x="38343" y="64210"/>
                    <a:pt x="40046" y="62579"/>
                  </a:cubicBezTo>
                  <a:lnTo>
                    <a:pt x="40046" y="62579"/>
                  </a:lnTo>
                  <a:cubicBezTo>
                    <a:pt x="39038" y="63734"/>
                    <a:pt x="38068" y="64909"/>
                    <a:pt x="37127" y="66113"/>
                  </a:cubicBezTo>
                  <a:cubicBezTo>
                    <a:pt x="37052" y="66207"/>
                    <a:pt x="37118" y="66366"/>
                    <a:pt x="37225" y="66366"/>
                  </a:cubicBezTo>
                  <a:cubicBezTo>
                    <a:pt x="37249" y="66366"/>
                    <a:pt x="37276" y="66357"/>
                    <a:pt x="37303" y="66338"/>
                  </a:cubicBezTo>
                  <a:cubicBezTo>
                    <a:pt x="42009" y="63000"/>
                    <a:pt x="45933" y="58858"/>
                    <a:pt x="49827" y="54631"/>
                  </a:cubicBezTo>
                  <a:cubicBezTo>
                    <a:pt x="50725" y="53655"/>
                    <a:pt x="51629" y="52694"/>
                    <a:pt x="52544" y="51744"/>
                  </a:cubicBezTo>
                  <a:cubicBezTo>
                    <a:pt x="52650" y="51662"/>
                    <a:pt x="52728" y="51613"/>
                    <a:pt x="52763" y="51613"/>
                  </a:cubicBezTo>
                  <a:cubicBezTo>
                    <a:pt x="52876" y="51613"/>
                    <a:pt x="52571" y="52102"/>
                    <a:pt x="51401" y="53592"/>
                  </a:cubicBezTo>
                  <a:cubicBezTo>
                    <a:pt x="50003" y="55367"/>
                    <a:pt x="48366" y="56964"/>
                    <a:pt x="46770" y="58563"/>
                  </a:cubicBezTo>
                  <a:cubicBezTo>
                    <a:pt x="46750" y="58551"/>
                    <a:pt x="46728" y="58545"/>
                    <a:pt x="46706" y="58545"/>
                  </a:cubicBezTo>
                  <a:cubicBezTo>
                    <a:pt x="46675" y="58545"/>
                    <a:pt x="46645" y="58556"/>
                    <a:pt x="46620" y="58578"/>
                  </a:cubicBezTo>
                  <a:cubicBezTo>
                    <a:pt x="44068" y="60971"/>
                    <a:pt x="41365" y="63151"/>
                    <a:pt x="39191" y="65916"/>
                  </a:cubicBezTo>
                  <a:cubicBezTo>
                    <a:pt x="39111" y="66003"/>
                    <a:pt x="39189" y="66119"/>
                    <a:pt x="39280" y="66119"/>
                  </a:cubicBezTo>
                  <a:cubicBezTo>
                    <a:pt x="39307" y="66119"/>
                    <a:pt x="39336" y="66108"/>
                    <a:pt x="39362" y="66084"/>
                  </a:cubicBezTo>
                  <a:cubicBezTo>
                    <a:pt x="41184" y="64577"/>
                    <a:pt x="43046" y="62949"/>
                    <a:pt x="44856" y="61228"/>
                  </a:cubicBezTo>
                  <a:lnTo>
                    <a:pt x="44856" y="61228"/>
                  </a:lnTo>
                  <a:cubicBezTo>
                    <a:pt x="43251" y="63347"/>
                    <a:pt x="41235" y="65198"/>
                    <a:pt x="39402" y="67094"/>
                  </a:cubicBezTo>
                  <a:cubicBezTo>
                    <a:pt x="39324" y="67177"/>
                    <a:pt x="39399" y="67317"/>
                    <a:pt x="39491" y="67317"/>
                  </a:cubicBezTo>
                  <a:cubicBezTo>
                    <a:pt x="39512" y="67317"/>
                    <a:pt x="39534" y="67310"/>
                    <a:pt x="39555" y="67293"/>
                  </a:cubicBezTo>
                  <a:cubicBezTo>
                    <a:pt x="39844" y="67083"/>
                    <a:pt x="40130" y="66869"/>
                    <a:pt x="40416" y="66650"/>
                  </a:cubicBezTo>
                  <a:cubicBezTo>
                    <a:pt x="41014" y="66133"/>
                    <a:pt x="41309" y="65939"/>
                    <a:pt x="41416" y="65939"/>
                  </a:cubicBezTo>
                  <a:cubicBezTo>
                    <a:pt x="41686" y="65939"/>
                    <a:pt x="40781" y="67159"/>
                    <a:pt x="40569" y="67553"/>
                  </a:cubicBezTo>
                  <a:cubicBezTo>
                    <a:pt x="40520" y="67642"/>
                    <a:pt x="40589" y="67746"/>
                    <a:pt x="40677" y="67746"/>
                  </a:cubicBezTo>
                  <a:cubicBezTo>
                    <a:pt x="40698" y="67746"/>
                    <a:pt x="40720" y="67740"/>
                    <a:pt x="40742" y="67727"/>
                  </a:cubicBezTo>
                  <a:cubicBezTo>
                    <a:pt x="41068" y="67436"/>
                    <a:pt x="41289" y="67291"/>
                    <a:pt x="41406" y="67291"/>
                  </a:cubicBezTo>
                  <a:cubicBezTo>
                    <a:pt x="41585" y="67291"/>
                    <a:pt x="41521" y="67629"/>
                    <a:pt x="41212" y="68304"/>
                  </a:cubicBezTo>
                  <a:cubicBezTo>
                    <a:pt x="41159" y="68398"/>
                    <a:pt x="41234" y="68505"/>
                    <a:pt x="41326" y="68505"/>
                  </a:cubicBezTo>
                  <a:cubicBezTo>
                    <a:pt x="41347" y="68505"/>
                    <a:pt x="41370" y="68499"/>
                    <a:pt x="41391" y="68486"/>
                  </a:cubicBezTo>
                  <a:cubicBezTo>
                    <a:pt x="41622" y="68367"/>
                    <a:pt x="41842" y="68223"/>
                    <a:pt x="42038" y="68056"/>
                  </a:cubicBezTo>
                  <a:cubicBezTo>
                    <a:pt x="42150" y="67970"/>
                    <a:pt x="42080" y="67798"/>
                    <a:pt x="41975" y="67798"/>
                  </a:cubicBezTo>
                  <a:cubicBezTo>
                    <a:pt x="41953" y="67798"/>
                    <a:pt x="41929" y="67806"/>
                    <a:pt x="41905" y="67825"/>
                  </a:cubicBezTo>
                  <a:cubicBezTo>
                    <a:pt x="41817" y="67892"/>
                    <a:pt x="41761" y="67921"/>
                    <a:pt x="41729" y="67921"/>
                  </a:cubicBezTo>
                  <a:cubicBezTo>
                    <a:pt x="41557" y="67921"/>
                    <a:pt x="42106" y="67061"/>
                    <a:pt x="42206" y="66788"/>
                  </a:cubicBezTo>
                  <a:cubicBezTo>
                    <a:pt x="42238" y="66703"/>
                    <a:pt x="42156" y="66625"/>
                    <a:pt x="42075" y="66625"/>
                  </a:cubicBezTo>
                  <a:cubicBezTo>
                    <a:pt x="42054" y="66625"/>
                    <a:pt x="42034" y="66630"/>
                    <a:pt x="42015" y="66641"/>
                  </a:cubicBezTo>
                  <a:cubicBezTo>
                    <a:pt x="41644" y="66870"/>
                    <a:pt x="41425" y="66964"/>
                    <a:pt x="41313" y="66964"/>
                  </a:cubicBezTo>
                  <a:cubicBezTo>
                    <a:pt x="40924" y="66964"/>
                    <a:pt x="41820" y="65832"/>
                    <a:pt x="42076" y="65307"/>
                  </a:cubicBezTo>
                  <a:cubicBezTo>
                    <a:pt x="42113" y="65231"/>
                    <a:pt x="42053" y="65121"/>
                    <a:pt x="41973" y="65121"/>
                  </a:cubicBezTo>
                  <a:cubicBezTo>
                    <a:pt x="41953" y="65121"/>
                    <a:pt x="41932" y="65127"/>
                    <a:pt x="41911" y="65143"/>
                  </a:cubicBezTo>
                  <a:cubicBezTo>
                    <a:pt x="41105" y="65745"/>
                    <a:pt x="41131" y="65686"/>
                    <a:pt x="40696" y="66131"/>
                  </a:cubicBezTo>
                  <a:lnTo>
                    <a:pt x="40696" y="66131"/>
                  </a:lnTo>
                  <a:cubicBezTo>
                    <a:pt x="41366" y="65444"/>
                    <a:pt x="42037" y="64759"/>
                    <a:pt x="42702" y="64063"/>
                  </a:cubicBezTo>
                  <a:cubicBezTo>
                    <a:pt x="43834" y="62879"/>
                    <a:pt x="44870" y="61644"/>
                    <a:pt x="45800" y="60318"/>
                  </a:cubicBezTo>
                  <a:cubicBezTo>
                    <a:pt x="48649" y="57524"/>
                    <a:pt x="51317" y="54501"/>
                    <a:pt x="53407" y="51328"/>
                  </a:cubicBezTo>
                  <a:cubicBezTo>
                    <a:pt x="53436" y="51360"/>
                    <a:pt x="53478" y="51379"/>
                    <a:pt x="53520" y="51379"/>
                  </a:cubicBezTo>
                  <a:cubicBezTo>
                    <a:pt x="53528" y="51379"/>
                    <a:pt x="53535" y="51379"/>
                    <a:pt x="53543" y="51377"/>
                  </a:cubicBezTo>
                  <a:cubicBezTo>
                    <a:pt x="54065" y="51276"/>
                    <a:pt x="54571" y="51097"/>
                    <a:pt x="55038" y="50840"/>
                  </a:cubicBezTo>
                  <a:lnTo>
                    <a:pt x="55038" y="50840"/>
                  </a:lnTo>
                  <a:cubicBezTo>
                    <a:pt x="54839" y="51123"/>
                    <a:pt x="54640" y="51403"/>
                    <a:pt x="54458" y="51701"/>
                  </a:cubicBezTo>
                  <a:cubicBezTo>
                    <a:pt x="54400" y="51795"/>
                    <a:pt x="54477" y="51922"/>
                    <a:pt x="54579" y="51922"/>
                  </a:cubicBezTo>
                  <a:cubicBezTo>
                    <a:pt x="54593" y="51922"/>
                    <a:pt x="54608" y="51920"/>
                    <a:pt x="54623" y="51914"/>
                  </a:cubicBezTo>
                  <a:cubicBezTo>
                    <a:pt x="55295" y="51683"/>
                    <a:pt x="55939" y="51366"/>
                    <a:pt x="56534" y="50973"/>
                  </a:cubicBezTo>
                  <a:lnTo>
                    <a:pt x="56534" y="50973"/>
                  </a:lnTo>
                  <a:cubicBezTo>
                    <a:pt x="56098" y="51455"/>
                    <a:pt x="55656" y="51932"/>
                    <a:pt x="55229" y="52423"/>
                  </a:cubicBezTo>
                  <a:cubicBezTo>
                    <a:pt x="55131" y="52539"/>
                    <a:pt x="55222" y="52675"/>
                    <a:pt x="55338" y="52675"/>
                  </a:cubicBezTo>
                  <a:cubicBezTo>
                    <a:pt x="55372" y="52675"/>
                    <a:pt x="55408" y="52664"/>
                    <a:pt x="55442" y="52636"/>
                  </a:cubicBezTo>
                  <a:cubicBezTo>
                    <a:pt x="57178" y="51222"/>
                    <a:pt x="58869" y="49758"/>
                    <a:pt x="60570" y="48303"/>
                  </a:cubicBezTo>
                  <a:cubicBezTo>
                    <a:pt x="61572" y="47444"/>
                    <a:pt x="61961" y="47129"/>
                    <a:pt x="62007" y="47129"/>
                  </a:cubicBezTo>
                  <a:cubicBezTo>
                    <a:pt x="62094" y="47129"/>
                    <a:pt x="60901" y="48304"/>
                    <a:pt x="60376" y="49004"/>
                  </a:cubicBezTo>
                  <a:cubicBezTo>
                    <a:pt x="60290" y="49118"/>
                    <a:pt x="60408" y="49229"/>
                    <a:pt x="60522" y="49229"/>
                  </a:cubicBezTo>
                  <a:cubicBezTo>
                    <a:pt x="60544" y="49229"/>
                    <a:pt x="60567" y="49225"/>
                    <a:pt x="60587" y="49215"/>
                  </a:cubicBezTo>
                  <a:cubicBezTo>
                    <a:pt x="61404" y="48836"/>
                    <a:pt x="62747" y="47558"/>
                    <a:pt x="62958" y="47558"/>
                  </a:cubicBezTo>
                  <a:cubicBezTo>
                    <a:pt x="63044" y="47558"/>
                    <a:pt x="62940" y="47773"/>
                    <a:pt x="62530" y="48355"/>
                  </a:cubicBezTo>
                  <a:cubicBezTo>
                    <a:pt x="62446" y="48473"/>
                    <a:pt x="62563" y="48585"/>
                    <a:pt x="62679" y="48585"/>
                  </a:cubicBezTo>
                  <a:cubicBezTo>
                    <a:pt x="62702" y="48585"/>
                    <a:pt x="62725" y="48581"/>
                    <a:pt x="62747" y="48571"/>
                  </a:cubicBezTo>
                  <a:cubicBezTo>
                    <a:pt x="63448" y="48242"/>
                    <a:pt x="63927" y="47901"/>
                    <a:pt x="64502" y="47362"/>
                  </a:cubicBezTo>
                  <a:cubicBezTo>
                    <a:pt x="64616" y="47249"/>
                    <a:pt x="64506" y="47090"/>
                    <a:pt x="64381" y="47090"/>
                  </a:cubicBezTo>
                  <a:cubicBezTo>
                    <a:pt x="64346" y="47090"/>
                    <a:pt x="64309" y="47103"/>
                    <a:pt x="64277" y="47134"/>
                  </a:cubicBezTo>
                  <a:cubicBezTo>
                    <a:pt x="63979" y="47415"/>
                    <a:pt x="63662" y="47683"/>
                    <a:pt x="63560" y="47683"/>
                  </a:cubicBezTo>
                  <a:cubicBezTo>
                    <a:pt x="63461" y="47683"/>
                    <a:pt x="63566" y="47428"/>
                    <a:pt x="64092" y="46680"/>
                  </a:cubicBezTo>
                  <a:cubicBezTo>
                    <a:pt x="64172" y="46567"/>
                    <a:pt x="64063" y="46447"/>
                    <a:pt x="63950" y="46447"/>
                  </a:cubicBezTo>
                  <a:cubicBezTo>
                    <a:pt x="63914" y="46447"/>
                    <a:pt x="63877" y="46460"/>
                    <a:pt x="63847" y="46490"/>
                  </a:cubicBezTo>
                  <a:cubicBezTo>
                    <a:pt x="62292" y="48027"/>
                    <a:pt x="61648" y="48558"/>
                    <a:pt x="61504" y="48558"/>
                  </a:cubicBezTo>
                  <a:cubicBezTo>
                    <a:pt x="61245" y="48558"/>
                    <a:pt x="62614" y="46830"/>
                    <a:pt x="63203" y="46169"/>
                  </a:cubicBezTo>
                  <a:cubicBezTo>
                    <a:pt x="63308" y="46053"/>
                    <a:pt x="63212" y="45914"/>
                    <a:pt x="63092" y="45914"/>
                  </a:cubicBezTo>
                  <a:cubicBezTo>
                    <a:pt x="63057" y="45914"/>
                    <a:pt x="63021" y="45926"/>
                    <a:pt x="62986" y="45953"/>
                  </a:cubicBezTo>
                  <a:cubicBezTo>
                    <a:pt x="60777" y="47695"/>
                    <a:pt x="58666" y="49546"/>
                    <a:pt x="56520" y="51366"/>
                  </a:cubicBezTo>
                  <a:lnTo>
                    <a:pt x="56520" y="51366"/>
                  </a:lnTo>
                  <a:cubicBezTo>
                    <a:pt x="58680" y="49533"/>
                    <a:pt x="60566" y="47235"/>
                    <a:pt x="62660" y="45303"/>
                  </a:cubicBezTo>
                  <a:cubicBezTo>
                    <a:pt x="62773" y="45202"/>
                    <a:pt x="62670" y="45058"/>
                    <a:pt x="62551" y="45058"/>
                  </a:cubicBezTo>
                  <a:cubicBezTo>
                    <a:pt x="62518" y="45058"/>
                    <a:pt x="62484" y="45069"/>
                    <a:pt x="62452" y="45095"/>
                  </a:cubicBezTo>
                  <a:cubicBezTo>
                    <a:pt x="61777" y="45655"/>
                    <a:pt x="61153" y="46265"/>
                    <a:pt x="60535" y="46882"/>
                  </a:cubicBezTo>
                  <a:cubicBezTo>
                    <a:pt x="60368" y="47041"/>
                    <a:pt x="60180" y="47214"/>
                    <a:pt x="59958" y="47425"/>
                  </a:cubicBezTo>
                  <a:cubicBezTo>
                    <a:pt x="59196" y="48144"/>
                    <a:pt x="58465" y="48892"/>
                    <a:pt x="57746" y="49648"/>
                  </a:cubicBezTo>
                  <a:cubicBezTo>
                    <a:pt x="57325" y="50035"/>
                    <a:pt x="56900" y="50416"/>
                    <a:pt x="56447" y="50768"/>
                  </a:cubicBezTo>
                  <a:lnTo>
                    <a:pt x="56216" y="50047"/>
                  </a:lnTo>
                  <a:cubicBezTo>
                    <a:pt x="57305" y="49160"/>
                    <a:pt x="58246" y="47991"/>
                    <a:pt x="59138" y="46952"/>
                  </a:cubicBezTo>
                  <a:cubicBezTo>
                    <a:pt x="60079" y="46103"/>
                    <a:pt x="61023" y="45260"/>
                    <a:pt x="61904" y="44330"/>
                  </a:cubicBezTo>
                  <a:cubicBezTo>
                    <a:pt x="61991" y="44238"/>
                    <a:pt x="61910" y="44080"/>
                    <a:pt x="61803" y="44080"/>
                  </a:cubicBezTo>
                  <a:cubicBezTo>
                    <a:pt x="61780" y="44080"/>
                    <a:pt x="61755" y="44087"/>
                    <a:pt x="61730" y="44105"/>
                  </a:cubicBezTo>
                  <a:cubicBezTo>
                    <a:pt x="60651" y="44879"/>
                    <a:pt x="59744" y="45820"/>
                    <a:pt x="58861" y="46796"/>
                  </a:cubicBezTo>
                  <a:cubicBezTo>
                    <a:pt x="58433" y="47197"/>
                    <a:pt x="58044" y="47564"/>
                    <a:pt x="57847" y="47737"/>
                  </a:cubicBezTo>
                  <a:cubicBezTo>
                    <a:pt x="57048" y="48441"/>
                    <a:pt x="56311" y="49212"/>
                    <a:pt x="55645" y="50041"/>
                  </a:cubicBezTo>
                  <a:cubicBezTo>
                    <a:pt x="55408" y="50237"/>
                    <a:pt x="55165" y="50428"/>
                    <a:pt x="54905" y="50612"/>
                  </a:cubicBezTo>
                  <a:cubicBezTo>
                    <a:pt x="55379" y="50275"/>
                    <a:pt x="57331" y="47382"/>
                    <a:pt x="58130" y="46539"/>
                  </a:cubicBezTo>
                  <a:cubicBezTo>
                    <a:pt x="58555" y="46091"/>
                    <a:pt x="58979" y="45641"/>
                    <a:pt x="59403" y="45193"/>
                  </a:cubicBezTo>
                  <a:cubicBezTo>
                    <a:pt x="60613" y="44140"/>
                    <a:pt x="61777" y="43040"/>
                    <a:pt x="62680" y="41715"/>
                  </a:cubicBezTo>
                  <a:cubicBezTo>
                    <a:pt x="62750" y="41614"/>
                    <a:pt x="62649" y="41501"/>
                    <a:pt x="62549" y="41501"/>
                  </a:cubicBezTo>
                  <a:cubicBezTo>
                    <a:pt x="62516" y="41501"/>
                    <a:pt x="62484" y="41513"/>
                    <a:pt x="62458" y="41541"/>
                  </a:cubicBezTo>
                  <a:cubicBezTo>
                    <a:pt x="61468" y="42604"/>
                    <a:pt x="60469" y="43655"/>
                    <a:pt x="59470" y="44708"/>
                  </a:cubicBezTo>
                  <a:cubicBezTo>
                    <a:pt x="59204" y="44919"/>
                    <a:pt x="58944" y="45127"/>
                    <a:pt x="58705" y="45335"/>
                  </a:cubicBezTo>
                  <a:cubicBezTo>
                    <a:pt x="56257" y="47460"/>
                    <a:pt x="53979" y="49775"/>
                    <a:pt x="51759" y="52134"/>
                  </a:cubicBezTo>
                  <a:cubicBezTo>
                    <a:pt x="49692" y="53883"/>
                    <a:pt x="47763" y="55780"/>
                    <a:pt x="45768" y="57625"/>
                  </a:cubicBezTo>
                  <a:cubicBezTo>
                    <a:pt x="44616" y="58693"/>
                    <a:pt x="43407" y="59683"/>
                    <a:pt x="42240" y="60705"/>
                  </a:cubicBezTo>
                  <a:cubicBezTo>
                    <a:pt x="46966" y="55766"/>
                    <a:pt x="52183" y="51250"/>
                    <a:pt x="56915" y="46314"/>
                  </a:cubicBezTo>
                  <a:cubicBezTo>
                    <a:pt x="57524" y="45678"/>
                    <a:pt x="58119" y="45032"/>
                    <a:pt x="58719" y="44391"/>
                  </a:cubicBezTo>
                  <a:cubicBezTo>
                    <a:pt x="60105" y="43028"/>
                    <a:pt x="61436" y="41619"/>
                    <a:pt x="62660" y="40130"/>
                  </a:cubicBezTo>
                  <a:cubicBezTo>
                    <a:pt x="62748" y="40022"/>
                    <a:pt x="62656" y="39878"/>
                    <a:pt x="62551" y="39878"/>
                  </a:cubicBezTo>
                  <a:cubicBezTo>
                    <a:pt x="62519" y="39878"/>
                    <a:pt x="62485" y="39892"/>
                    <a:pt x="62455" y="39925"/>
                  </a:cubicBezTo>
                  <a:cubicBezTo>
                    <a:pt x="60760" y="41787"/>
                    <a:pt x="58985" y="43597"/>
                    <a:pt x="57180" y="45384"/>
                  </a:cubicBezTo>
                  <a:cubicBezTo>
                    <a:pt x="55422" y="46949"/>
                    <a:pt x="53601" y="48456"/>
                    <a:pt x="51897" y="50058"/>
                  </a:cubicBezTo>
                  <a:cubicBezTo>
                    <a:pt x="47009" y="54648"/>
                    <a:pt x="42627" y="59787"/>
                    <a:pt x="37690" y="64305"/>
                  </a:cubicBezTo>
                  <a:cubicBezTo>
                    <a:pt x="36450" y="65439"/>
                    <a:pt x="35935" y="65876"/>
                    <a:pt x="35879" y="65876"/>
                  </a:cubicBezTo>
                  <a:cubicBezTo>
                    <a:pt x="35706" y="65876"/>
                    <a:pt x="39810" y="61803"/>
                    <a:pt x="40606" y="61075"/>
                  </a:cubicBezTo>
                  <a:cubicBezTo>
                    <a:pt x="43516" y="58416"/>
                    <a:pt x="46250" y="55558"/>
                    <a:pt x="49025" y="52755"/>
                  </a:cubicBezTo>
                  <a:cubicBezTo>
                    <a:pt x="53361" y="48375"/>
                    <a:pt x="58742" y="44272"/>
                    <a:pt x="62025" y="39015"/>
                  </a:cubicBezTo>
                  <a:cubicBezTo>
                    <a:pt x="62088" y="38915"/>
                    <a:pt x="62000" y="38824"/>
                    <a:pt x="61907" y="38824"/>
                  </a:cubicBezTo>
                  <a:cubicBezTo>
                    <a:pt x="61876" y="38824"/>
                    <a:pt x="61844" y="38834"/>
                    <a:pt x="61817" y="38856"/>
                  </a:cubicBezTo>
                  <a:cubicBezTo>
                    <a:pt x="61750" y="38914"/>
                    <a:pt x="61683" y="38972"/>
                    <a:pt x="61616" y="39030"/>
                  </a:cubicBezTo>
                  <a:lnTo>
                    <a:pt x="61616" y="39030"/>
                  </a:lnTo>
                  <a:cubicBezTo>
                    <a:pt x="61689" y="38932"/>
                    <a:pt x="61588" y="38803"/>
                    <a:pt x="61474" y="38803"/>
                  </a:cubicBezTo>
                  <a:cubicBezTo>
                    <a:pt x="61440" y="38803"/>
                    <a:pt x="61404" y="38815"/>
                    <a:pt x="61372" y="38842"/>
                  </a:cubicBezTo>
                  <a:cubicBezTo>
                    <a:pt x="60122" y="39876"/>
                    <a:pt x="58895" y="40958"/>
                    <a:pt x="57680" y="42058"/>
                  </a:cubicBezTo>
                  <a:cubicBezTo>
                    <a:pt x="58838" y="40745"/>
                    <a:pt x="59917" y="39388"/>
                    <a:pt x="60856" y="37947"/>
                  </a:cubicBezTo>
                  <a:cubicBezTo>
                    <a:pt x="60922" y="37843"/>
                    <a:pt x="60828" y="37726"/>
                    <a:pt x="60723" y="37726"/>
                  </a:cubicBezTo>
                  <a:cubicBezTo>
                    <a:pt x="60700" y="37726"/>
                    <a:pt x="60676" y="37732"/>
                    <a:pt x="60653" y="37745"/>
                  </a:cubicBezTo>
                  <a:cubicBezTo>
                    <a:pt x="59608" y="38348"/>
                    <a:pt x="58685" y="39064"/>
                    <a:pt x="57824" y="39844"/>
                  </a:cubicBezTo>
                  <a:cubicBezTo>
                    <a:pt x="58638" y="38946"/>
                    <a:pt x="59432" y="38042"/>
                    <a:pt x="60192" y="37121"/>
                  </a:cubicBezTo>
                  <a:cubicBezTo>
                    <a:pt x="60294" y="36999"/>
                    <a:pt x="60201" y="36858"/>
                    <a:pt x="60080" y="36858"/>
                  </a:cubicBezTo>
                  <a:cubicBezTo>
                    <a:pt x="60044" y="36858"/>
                    <a:pt x="60006" y="36870"/>
                    <a:pt x="59969" y="36899"/>
                  </a:cubicBezTo>
                  <a:cubicBezTo>
                    <a:pt x="56467" y="39659"/>
                    <a:pt x="53188" y="42676"/>
                    <a:pt x="50009" y="45808"/>
                  </a:cubicBezTo>
                  <a:cubicBezTo>
                    <a:pt x="52977" y="42760"/>
                    <a:pt x="55971" y="39746"/>
                    <a:pt x="59216" y="37006"/>
                  </a:cubicBezTo>
                  <a:cubicBezTo>
                    <a:pt x="59338" y="36904"/>
                    <a:pt x="59220" y="36757"/>
                    <a:pt x="59092" y="36757"/>
                  </a:cubicBezTo>
                  <a:cubicBezTo>
                    <a:pt x="59072" y="36757"/>
                    <a:pt x="59051" y="36761"/>
                    <a:pt x="59031" y="36769"/>
                  </a:cubicBezTo>
                  <a:cubicBezTo>
                    <a:pt x="58685" y="36925"/>
                    <a:pt x="58350" y="37104"/>
                    <a:pt x="58029" y="37306"/>
                  </a:cubicBezTo>
                  <a:cubicBezTo>
                    <a:pt x="57740" y="37667"/>
                    <a:pt x="56828" y="38701"/>
                    <a:pt x="56398" y="39090"/>
                  </a:cubicBezTo>
                  <a:cubicBezTo>
                    <a:pt x="56049" y="39408"/>
                    <a:pt x="55722" y="39751"/>
                    <a:pt x="55382" y="40081"/>
                  </a:cubicBezTo>
                  <a:cubicBezTo>
                    <a:pt x="55748" y="39682"/>
                    <a:pt x="56124" y="39292"/>
                    <a:pt x="56488" y="38894"/>
                  </a:cubicBezTo>
                  <a:cubicBezTo>
                    <a:pt x="57189" y="38126"/>
                    <a:pt x="57613" y="37673"/>
                    <a:pt x="57859" y="37422"/>
                  </a:cubicBezTo>
                  <a:lnTo>
                    <a:pt x="57859" y="37422"/>
                  </a:lnTo>
                  <a:cubicBezTo>
                    <a:pt x="57697" y="37528"/>
                    <a:pt x="57536" y="37632"/>
                    <a:pt x="57385" y="37748"/>
                  </a:cubicBezTo>
                  <a:cubicBezTo>
                    <a:pt x="57922" y="37248"/>
                    <a:pt x="58448" y="36737"/>
                    <a:pt x="58991" y="36244"/>
                  </a:cubicBezTo>
                  <a:cubicBezTo>
                    <a:pt x="59094" y="36151"/>
                    <a:pt x="58999" y="36013"/>
                    <a:pt x="58889" y="36013"/>
                  </a:cubicBezTo>
                  <a:cubicBezTo>
                    <a:pt x="58858" y="36013"/>
                    <a:pt x="58826" y="36024"/>
                    <a:pt x="58797" y="36050"/>
                  </a:cubicBezTo>
                  <a:cubicBezTo>
                    <a:pt x="58110" y="36654"/>
                    <a:pt x="57437" y="37266"/>
                    <a:pt x="56765" y="37884"/>
                  </a:cubicBezTo>
                  <a:cubicBezTo>
                    <a:pt x="57313" y="37326"/>
                    <a:pt x="57850" y="36752"/>
                    <a:pt x="58364" y="36154"/>
                  </a:cubicBezTo>
                  <a:cubicBezTo>
                    <a:pt x="58470" y="36033"/>
                    <a:pt x="58359" y="35869"/>
                    <a:pt x="58239" y="35869"/>
                  </a:cubicBezTo>
                  <a:cubicBezTo>
                    <a:pt x="58202" y="35869"/>
                    <a:pt x="58163" y="35885"/>
                    <a:pt x="58130" y="35923"/>
                  </a:cubicBezTo>
                  <a:cubicBezTo>
                    <a:pt x="58003" y="36071"/>
                    <a:pt x="57862" y="36206"/>
                    <a:pt x="57732" y="36353"/>
                  </a:cubicBezTo>
                  <a:cubicBezTo>
                    <a:pt x="57723" y="36359"/>
                    <a:pt x="57715" y="36353"/>
                    <a:pt x="57706" y="36362"/>
                  </a:cubicBezTo>
                  <a:cubicBezTo>
                    <a:pt x="53849" y="39448"/>
                    <a:pt x="50194" y="42838"/>
                    <a:pt x="46637" y="46337"/>
                  </a:cubicBezTo>
                  <a:cubicBezTo>
                    <a:pt x="44172" y="48346"/>
                    <a:pt x="41726" y="50373"/>
                    <a:pt x="39489" y="52581"/>
                  </a:cubicBezTo>
                  <a:cubicBezTo>
                    <a:pt x="36394" y="55630"/>
                    <a:pt x="33596" y="58938"/>
                    <a:pt x="30773" y="62233"/>
                  </a:cubicBezTo>
                  <a:cubicBezTo>
                    <a:pt x="29468" y="63754"/>
                    <a:pt x="28056" y="65151"/>
                    <a:pt x="26616" y="66523"/>
                  </a:cubicBezTo>
                  <a:cubicBezTo>
                    <a:pt x="31010" y="61670"/>
                    <a:pt x="35228" y="56646"/>
                    <a:pt x="39815" y="51958"/>
                  </a:cubicBezTo>
                  <a:cubicBezTo>
                    <a:pt x="43100" y="48603"/>
                    <a:pt x="46600" y="45476"/>
                    <a:pt x="50084" y="42335"/>
                  </a:cubicBezTo>
                  <a:cubicBezTo>
                    <a:pt x="52645" y="40026"/>
                    <a:pt x="55757" y="37993"/>
                    <a:pt x="57743" y="35152"/>
                  </a:cubicBezTo>
                  <a:cubicBezTo>
                    <a:pt x="57830" y="35030"/>
                    <a:pt x="57711" y="34912"/>
                    <a:pt x="57590" y="34912"/>
                  </a:cubicBezTo>
                  <a:cubicBezTo>
                    <a:pt x="57566" y="34912"/>
                    <a:pt x="57541" y="34917"/>
                    <a:pt x="57518" y="34927"/>
                  </a:cubicBezTo>
                  <a:cubicBezTo>
                    <a:pt x="57458" y="34956"/>
                    <a:pt x="57403" y="34991"/>
                    <a:pt x="57342" y="35020"/>
                  </a:cubicBezTo>
                  <a:cubicBezTo>
                    <a:pt x="57432" y="34933"/>
                    <a:pt x="57524" y="34846"/>
                    <a:pt x="57613" y="34757"/>
                  </a:cubicBezTo>
                  <a:cubicBezTo>
                    <a:pt x="57726" y="34644"/>
                    <a:pt x="57623" y="34471"/>
                    <a:pt x="57491" y="34471"/>
                  </a:cubicBezTo>
                  <a:cubicBezTo>
                    <a:pt x="57464" y="34471"/>
                    <a:pt x="57436" y="34478"/>
                    <a:pt x="57408" y="34494"/>
                  </a:cubicBezTo>
                  <a:cubicBezTo>
                    <a:pt x="56464" y="35023"/>
                    <a:pt x="55567" y="35669"/>
                    <a:pt x="54692" y="36359"/>
                  </a:cubicBezTo>
                  <a:cubicBezTo>
                    <a:pt x="55500" y="35513"/>
                    <a:pt x="56291" y="34653"/>
                    <a:pt x="57068" y="33781"/>
                  </a:cubicBezTo>
                  <a:cubicBezTo>
                    <a:pt x="57160" y="33674"/>
                    <a:pt x="57075" y="33503"/>
                    <a:pt x="56956" y="33503"/>
                  </a:cubicBezTo>
                  <a:cubicBezTo>
                    <a:pt x="56930" y="33503"/>
                    <a:pt x="56902" y="33511"/>
                    <a:pt x="56874" y="33530"/>
                  </a:cubicBezTo>
                  <a:cubicBezTo>
                    <a:pt x="55552" y="34431"/>
                    <a:pt x="54276" y="35392"/>
                    <a:pt x="53014" y="36377"/>
                  </a:cubicBezTo>
                  <a:cubicBezTo>
                    <a:pt x="54187" y="35178"/>
                    <a:pt x="55336" y="33966"/>
                    <a:pt x="56424" y="32707"/>
                  </a:cubicBezTo>
                  <a:cubicBezTo>
                    <a:pt x="56530" y="32586"/>
                    <a:pt x="56423" y="32422"/>
                    <a:pt x="56301" y="32422"/>
                  </a:cubicBezTo>
                  <a:cubicBezTo>
                    <a:pt x="56263" y="32422"/>
                    <a:pt x="56225" y="32437"/>
                    <a:pt x="56190" y="32473"/>
                  </a:cubicBezTo>
                  <a:cubicBezTo>
                    <a:pt x="50026" y="39009"/>
                    <a:pt x="42676" y="44275"/>
                    <a:pt x="36336" y="50641"/>
                  </a:cubicBezTo>
                  <a:cubicBezTo>
                    <a:pt x="33218" y="53768"/>
                    <a:pt x="30227" y="57001"/>
                    <a:pt x="27011" y="60030"/>
                  </a:cubicBezTo>
                  <a:cubicBezTo>
                    <a:pt x="27825" y="59071"/>
                    <a:pt x="28631" y="58145"/>
                    <a:pt x="29436" y="57302"/>
                  </a:cubicBezTo>
                  <a:cubicBezTo>
                    <a:pt x="29993" y="56724"/>
                    <a:pt x="30533" y="56127"/>
                    <a:pt x="31082" y="55540"/>
                  </a:cubicBezTo>
                  <a:cubicBezTo>
                    <a:pt x="32840" y="53745"/>
                    <a:pt x="34604" y="51961"/>
                    <a:pt x="36417" y="50246"/>
                  </a:cubicBezTo>
                  <a:cubicBezTo>
                    <a:pt x="40055" y="46802"/>
                    <a:pt x="43845" y="43528"/>
                    <a:pt x="47434" y="40031"/>
                  </a:cubicBezTo>
                  <a:cubicBezTo>
                    <a:pt x="50249" y="37289"/>
                    <a:pt x="53736" y="34907"/>
                    <a:pt x="55896" y="31587"/>
                  </a:cubicBezTo>
                  <a:cubicBezTo>
                    <a:pt x="55959" y="31491"/>
                    <a:pt x="55867" y="31364"/>
                    <a:pt x="55766" y="31364"/>
                  </a:cubicBezTo>
                  <a:cubicBezTo>
                    <a:pt x="55742" y="31364"/>
                    <a:pt x="55717" y="31371"/>
                    <a:pt x="55694" y="31388"/>
                  </a:cubicBezTo>
                  <a:cubicBezTo>
                    <a:pt x="55012" y="31870"/>
                    <a:pt x="54340" y="32361"/>
                    <a:pt x="53678" y="32863"/>
                  </a:cubicBezTo>
                  <a:cubicBezTo>
                    <a:pt x="54071" y="32410"/>
                    <a:pt x="54464" y="31959"/>
                    <a:pt x="54822" y="31483"/>
                  </a:cubicBezTo>
                  <a:cubicBezTo>
                    <a:pt x="54900" y="31376"/>
                    <a:pt x="54790" y="31257"/>
                    <a:pt x="54682" y="31257"/>
                  </a:cubicBezTo>
                  <a:cubicBezTo>
                    <a:pt x="54648" y="31257"/>
                    <a:pt x="54613" y="31270"/>
                    <a:pt x="54585" y="31298"/>
                  </a:cubicBezTo>
                  <a:cubicBezTo>
                    <a:pt x="53228" y="32698"/>
                    <a:pt x="51845" y="34070"/>
                    <a:pt x="50459" y="35438"/>
                  </a:cubicBezTo>
                  <a:cubicBezTo>
                    <a:pt x="48696" y="36914"/>
                    <a:pt x="46986" y="38447"/>
                    <a:pt x="45335" y="40034"/>
                  </a:cubicBezTo>
                  <a:cubicBezTo>
                    <a:pt x="44097" y="41033"/>
                    <a:pt x="42852" y="42026"/>
                    <a:pt x="41614" y="43028"/>
                  </a:cubicBezTo>
                  <a:cubicBezTo>
                    <a:pt x="45595" y="39385"/>
                    <a:pt x="49651" y="35814"/>
                    <a:pt x="53508" y="32052"/>
                  </a:cubicBezTo>
                  <a:cubicBezTo>
                    <a:pt x="53616" y="31946"/>
                    <a:pt x="53511" y="31792"/>
                    <a:pt x="53392" y="31792"/>
                  </a:cubicBezTo>
                  <a:cubicBezTo>
                    <a:pt x="53358" y="31792"/>
                    <a:pt x="53323" y="31805"/>
                    <a:pt x="53292" y="31835"/>
                  </a:cubicBezTo>
                  <a:cubicBezTo>
                    <a:pt x="52310" y="32785"/>
                    <a:pt x="51323" y="33729"/>
                    <a:pt x="50332" y="34665"/>
                  </a:cubicBezTo>
                  <a:cubicBezTo>
                    <a:pt x="50933" y="34032"/>
                    <a:pt x="51499" y="33368"/>
                    <a:pt x="52027" y="32673"/>
                  </a:cubicBezTo>
                  <a:cubicBezTo>
                    <a:pt x="52107" y="32567"/>
                    <a:pt x="51996" y="32429"/>
                    <a:pt x="51884" y="32429"/>
                  </a:cubicBezTo>
                  <a:cubicBezTo>
                    <a:pt x="51858" y="32429"/>
                    <a:pt x="51832" y="32436"/>
                    <a:pt x="51808" y="32453"/>
                  </a:cubicBezTo>
                  <a:cubicBezTo>
                    <a:pt x="51378" y="32745"/>
                    <a:pt x="50950" y="33036"/>
                    <a:pt x="50526" y="33331"/>
                  </a:cubicBezTo>
                  <a:cubicBezTo>
                    <a:pt x="51106" y="32618"/>
                    <a:pt x="51675" y="31893"/>
                    <a:pt x="52229" y="31154"/>
                  </a:cubicBezTo>
                  <a:cubicBezTo>
                    <a:pt x="52308" y="31046"/>
                    <a:pt x="52204" y="30949"/>
                    <a:pt x="52097" y="30949"/>
                  </a:cubicBezTo>
                  <a:cubicBezTo>
                    <a:pt x="52063" y="30949"/>
                    <a:pt x="52030" y="30959"/>
                    <a:pt x="52001" y="30981"/>
                  </a:cubicBezTo>
                  <a:cubicBezTo>
                    <a:pt x="50765" y="31974"/>
                    <a:pt x="49631" y="33056"/>
                    <a:pt x="48505" y="34171"/>
                  </a:cubicBezTo>
                  <a:cubicBezTo>
                    <a:pt x="47824" y="34844"/>
                    <a:pt x="47137" y="35508"/>
                    <a:pt x="46435" y="36157"/>
                  </a:cubicBezTo>
                  <a:cubicBezTo>
                    <a:pt x="46281" y="36298"/>
                    <a:pt x="45080" y="37457"/>
                    <a:pt x="45008" y="37457"/>
                  </a:cubicBezTo>
                  <a:cubicBezTo>
                    <a:pt x="44980" y="37457"/>
                    <a:pt x="45125" y="37280"/>
                    <a:pt x="45572" y="36795"/>
                  </a:cubicBezTo>
                  <a:cubicBezTo>
                    <a:pt x="47578" y="34621"/>
                    <a:pt x="50009" y="32981"/>
                    <a:pt x="51707" y="30519"/>
                  </a:cubicBezTo>
                  <a:cubicBezTo>
                    <a:pt x="51782" y="30408"/>
                    <a:pt x="51675" y="30267"/>
                    <a:pt x="51559" y="30267"/>
                  </a:cubicBezTo>
                  <a:cubicBezTo>
                    <a:pt x="51533" y="30267"/>
                    <a:pt x="51507" y="30274"/>
                    <a:pt x="51481" y="30291"/>
                  </a:cubicBezTo>
                  <a:cubicBezTo>
                    <a:pt x="49365" y="31714"/>
                    <a:pt x="47512" y="33412"/>
                    <a:pt x="45667" y="35167"/>
                  </a:cubicBezTo>
                  <a:cubicBezTo>
                    <a:pt x="47119" y="33784"/>
                    <a:pt x="48958" y="31974"/>
                    <a:pt x="50555" y="30230"/>
                  </a:cubicBezTo>
                  <a:cubicBezTo>
                    <a:pt x="50586" y="30198"/>
                    <a:pt x="50618" y="30169"/>
                    <a:pt x="50650" y="30138"/>
                  </a:cubicBezTo>
                  <a:cubicBezTo>
                    <a:pt x="50647" y="30138"/>
                    <a:pt x="50644" y="30138"/>
                    <a:pt x="50641" y="30135"/>
                  </a:cubicBezTo>
                  <a:cubicBezTo>
                    <a:pt x="50843" y="29913"/>
                    <a:pt x="51057" y="29687"/>
                    <a:pt x="51248" y="29471"/>
                  </a:cubicBezTo>
                  <a:cubicBezTo>
                    <a:pt x="51353" y="29352"/>
                    <a:pt x="51246" y="29189"/>
                    <a:pt x="51126" y="29189"/>
                  </a:cubicBezTo>
                  <a:cubicBezTo>
                    <a:pt x="51089" y="29189"/>
                    <a:pt x="51050" y="29205"/>
                    <a:pt x="51017" y="29243"/>
                  </a:cubicBezTo>
                  <a:cubicBezTo>
                    <a:pt x="50783" y="29505"/>
                    <a:pt x="50532" y="29751"/>
                    <a:pt x="50286" y="30002"/>
                  </a:cubicBezTo>
                  <a:cubicBezTo>
                    <a:pt x="50084" y="30002"/>
                    <a:pt x="49914" y="30178"/>
                    <a:pt x="49772" y="30516"/>
                  </a:cubicBezTo>
                  <a:cubicBezTo>
                    <a:pt x="48670" y="31573"/>
                    <a:pt x="47483" y="32531"/>
                    <a:pt x="46276" y="33490"/>
                  </a:cubicBezTo>
                  <a:cubicBezTo>
                    <a:pt x="45869" y="33813"/>
                    <a:pt x="45683" y="33942"/>
                    <a:pt x="45644" y="33942"/>
                  </a:cubicBezTo>
                  <a:cubicBezTo>
                    <a:pt x="45501" y="33942"/>
                    <a:pt x="47372" y="32183"/>
                    <a:pt x="47622" y="31922"/>
                  </a:cubicBezTo>
                  <a:cubicBezTo>
                    <a:pt x="48528" y="30981"/>
                    <a:pt x="49475" y="30083"/>
                    <a:pt x="50384" y="29145"/>
                  </a:cubicBezTo>
                  <a:cubicBezTo>
                    <a:pt x="50484" y="29040"/>
                    <a:pt x="50393" y="28870"/>
                    <a:pt x="50272" y="28870"/>
                  </a:cubicBezTo>
                  <a:cubicBezTo>
                    <a:pt x="50246" y="28870"/>
                    <a:pt x="50218" y="28878"/>
                    <a:pt x="50191" y="28896"/>
                  </a:cubicBezTo>
                  <a:cubicBezTo>
                    <a:pt x="48823" y="29809"/>
                    <a:pt x="47633" y="30859"/>
                    <a:pt x="46423" y="31971"/>
                  </a:cubicBezTo>
                  <a:cubicBezTo>
                    <a:pt x="45907" y="32446"/>
                    <a:pt x="45704" y="32622"/>
                    <a:pt x="45687" y="32622"/>
                  </a:cubicBezTo>
                  <a:cubicBezTo>
                    <a:pt x="45641" y="32622"/>
                    <a:pt x="46859" y="31423"/>
                    <a:pt x="47024" y="31252"/>
                  </a:cubicBezTo>
                  <a:cubicBezTo>
                    <a:pt x="47902" y="30348"/>
                    <a:pt x="48915" y="29560"/>
                    <a:pt x="49847" y="28717"/>
                  </a:cubicBezTo>
                  <a:cubicBezTo>
                    <a:pt x="49963" y="28614"/>
                    <a:pt x="49858" y="28437"/>
                    <a:pt x="49728" y="28437"/>
                  </a:cubicBezTo>
                  <a:cubicBezTo>
                    <a:pt x="49702" y="28437"/>
                    <a:pt x="49675" y="28444"/>
                    <a:pt x="49648" y="28460"/>
                  </a:cubicBezTo>
                  <a:cubicBezTo>
                    <a:pt x="48245" y="29344"/>
                    <a:pt x="46986" y="30366"/>
                    <a:pt x="45699" y="31411"/>
                  </a:cubicBezTo>
                  <a:cubicBezTo>
                    <a:pt x="46305" y="30917"/>
                    <a:pt x="47928" y="29093"/>
                    <a:pt x="48880" y="28180"/>
                  </a:cubicBezTo>
                  <a:cubicBezTo>
                    <a:pt x="48990" y="28073"/>
                    <a:pt x="48889" y="27895"/>
                    <a:pt x="48761" y="27895"/>
                  </a:cubicBezTo>
                  <a:cubicBezTo>
                    <a:pt x="48734" y="27895"/>
                    <a:pt x="48706" y="27902"/>
                    <a:pt x="48678" y="27921"/>
                  </a:cubicBezTo>
                  <a:cubicBezTo>
                    <a:pt x="47590" y="28631"/>
                    <a:pt x="46617" y="29416"/>
                    <a:pt x="45635" y="30268"/>
                  </a:cubicBezTo>
                  <a:cubicBezTo>
                    <a:pt x="45124" y="30712"/>
                    <a:pt x="44917" y="30878"/>
                    <a:pt x="44892" y="30878"/>
                  </a:cubicBezTo>
                  <a:cubicBezTo>
                    <a:pt x="44823" y="30878"/>
                    <a:pt x="46059" y="29688"/>
                    <a:pt x="46227" y="29503"/>
                  </a:cubicBezTo>
                  <a:cubicBezTo>
                    <a:pt x="46871" y="28789"/>
                    <a:pt x="47572" y="28123"/>
                    <a:pt x="48234" y="27427"/>
                  </a:cubicBezTo>
                  <a:cubicBezTo>
                    <a:pt x="48338" y="27318"/>
                    <a:pt x="48242" y="27134"/>
                    <a:pt x="48117" y="27134"/>
                  </a:cubicBezTo>
                  <a:cubicBezTo>
                    <a:pt x="48090" y="27134"/>
                    <a:pt x="48060" y="27143"/>
                    <a:pt x="48031" y="27164"/>
                  </a:cubicBezTo>
                  <a:cubicBezTo>
                    <a:pt x="47284" y="27707"/>
                    <a:pt x="46623" y="28278"/>
                    <a:pt x="45950" y="28914"/>
                  </a:cubicBezTo>
                  <a:cubicBezTo>
                    <a:pt x="45459" y="29378"/>
                    <a:pt x="45245" y="29556"/>
                    <a:pt x="45207" y="29556"/>
                  </a:cubicBezTo>
                  <a:cubicBezTo>
                    <a:pt x="45095" y="29556"/>
                    <a:pt x="46504" y="28010"/>
                    <a:pt x="46833" y="27643"/>
                  </a:cubicBezTo>
                  <a:cubicBezTo>
                    <a:pt x="46948" y="27516"/>
                    <a:pt x="46841" y="27364"/>
                    <a:pt x="46711" y="27364"/>
                  </a:cubicBezTo>
                  <a:cubicBezTo>
                    <a:pt x="46673" y="27364"/>
                    <a:pt x="46634" y="27377"/>
                    <a:pt x="46597" y="27407"/>
                  </a:cubicBezTo>
                  <a:cubicBezTo>
                    <a:pt x="45816" y="28027"/>
                    <a:pt x="45098" y="28690"/>
                    <a:pt x="44366" y="29364"/>
                  </a:cubicBezTo>
                  <a:lnTo>
                    <a:pt x="44366" y="29364"/>
                  </a:lnTo>
                  <a:cubicBezTo>
                    <a:pt x="45005" y="28774"/>
                    <a:pt x="45559" y="28041"/>
                    <a:pt x="46184" y="27427"/>
                  </a:cubicBezTo>
                  <a:cubicBezTo>
                    <a:pt x="46302" y="27311"/>
                    <a:pt x="46189" y="27145"/>
                    <a:pt x="46061" y="27145"/>
                  </a:cubicBezTo>
                  <a:cubicBezTo>
                    <a:pt x="46024" y="27145"/>
                    <a:pt x="45985" y="27159"/>
                    <a:pt x="45950" y="27193"/>
                  </a:cubicBezTo>
                  <a:cubicBezTo>
                    <a:pt x="45052" y="28076"/>
                    <a:pt x="44189" y="28934"/>
                    <a:pt x="43554" y="30028"/>
                  </a:cubicBezTo>
                  <a:cubicBezTo>
                    <a:pt x="43476" y="30160"/>
                    <a:pt x="43581" y="30271"/>
                    <a:pt x="43698" y="30271"/>
                  </a:cubicBezTo>
                  <a:cubicBezTo>
                    <a:pt x="43738" y="30271"/>
                    <a:pt x="43778" y="30258"/>
                    <a:pt x="43814" y="30230"/>
                  </a:cubicBezTo>
                  <a:cubicBezTo>
                    <a:pt x="44229" y="29895"/>
                    <a:pt x="44622" y="29534"/>
                    <a:pt x="44994" y="29150"/>
                  </a:cubicBezTo>
                  <a:lnTo>
                    <a:pt x="44994" y="29150"/>
                  </a:lnTo>
                  <a:cubicBezTo>
                    <a:pt x="44576" y="29609"/>
                    <a:pt x="44186" y="30083"/>
                    <a:pt x="43877" y="30675"/>
                  </a:cubicBezTo>
                  <a:cubicBezTo>
                    <a:pt x="43819" y="30783"/>
                    <a:pt x="43908" y="30933"/>
                    <a:pt x="44020" y="30933"/>
                  </a:cubicBezTo>
                  <a:cubicBezTo>
                    <a:pt x="44047" y="30933"/>
                    <a:pt x="44077" y="30924"/>
                    <a:pt x="44105" y="30903"/>
                  </a:cubicBezTo>
                  <a:cubicBezTo>
                    <a:pt x="45095" y="30183"/>
                    <a:pt x="45921" y="29362"/>
                    <a:pt x="46748" y="28501"/>
                  </a:cubicBezTo>
                  <a:lnTo>
                    <a:pt x="46748" y="28501"/>
                  </a:lnTo>
                  <a:cubicBezTo>
                    <a:pt x="45832" y="29463"/>
                    <a:pt x="44950" y="30418"/>
                    <a:pt x="44200" y="31535"/>
                  </a:cubicBezTo>
                  <a:cubicBezTo>
                    <a:pt x="44115" y="31662"/>
                    <a:pt x="44231" y="31781"/>
                    <a:pt x="44352" y="31781"/>
                  </a:cubicBezTo>
                  <a:cubicBezTo>
                    <a:pt x="44391" y="31781"/>
                    <a:pt x="44430" y="31769"/>
                    <a:pt x="44463" y="31740"/>
                  </a:cubicBezTo>
                  <a:cubicBezTo>
                    <a:pt x="45084" y="31200"/>
                    <a:pt x="45702" y="30657"/>
                    <a:pt x="46320" y="30115"/>
                  </a:cubicBezTo>
                  <a:lnTo>
                    <a:pt x="46320" y="30115"/>
                  </a:lnTo>
                  <a:cubicBezTo>
                    <a:pt x="45514" y="30888"/>
                    <a:pt x="44761" y="31691"/>
                    <a:pt x="44094" y="32615"/>
                  </a:cubicBezTo>
                  <a:cubicBezTo>
                    <a:pt x="44016" y="32723"/>
                    <a:pt x="44126" y="32865"/>
                    <a:pt x="44241" y="32865"/>
                  </a:cubicBezTo>
                  <a:cubicBezTo>
                    <a:pt x="44267" y="32865"/>
                    <a:pt x="44294" y="32857"/>
                    <a:pt x="44319" y="32840"/>
                  </a:cubicBezTo>
                  <a:cubicBezTo>
                    <a:pt x="45915" y="31709"/>
                    <a:pt x="47565" y="30342"/>
                    <a:pt x="48891" y="29143"/>
                  </a:cubicBezTo>
                  <a:lnTo>
                    <a:pt x="48891" y="29143"/>
                  </a:lnTo>
                  <a:cubicBezTo>
                    <a:pt x="47453" y="30442"/>
                    <a:pt x="46062" y="31653"/>
                    <a:pt x="44960" y="33261"/>
                  </a:cubicBezTo>
                  <a:cubicBezTo>
                    <a:pt x="44877" y="33384"/>
                    <a:pt x="44989" y="33496"/>
                    <a:pt x="45104" y="33496"/>
                  </a:cubicBezTo>
                  <a:cubicBezTo>
                    <a:pt x="45142" y="33496"/>
                    <a:pt x="45179" y="33484"/>
                    <a:pt x="45211" y="33458"/>
                  </a:cubicBezTo>
                  <a:cubicBezTo>
                    <a:pt x="45944" y="32837"/>
                    <a:pt x="46654" y="32193"/>
                    <a:pt x="47362" y="31544"/>
                  </a:cubicBezTo>
                  <a:cubicBezTo>
                    <a:pt x="47764" y="31171"/>
                    <a:pt x="49411" y="29619"/>
                    <a:pt x="49457" y="29619"/>
                  </a:cubicBezTo>
                  <a:cubicBezTo>
                    <a:pt x="49473" y="29619"/>
                    <a:pt x="49288" y="29815"/>
                    <a:pt x="48773" y="30328"/>
                  </a:cubicBezTo>
                  <a:cubicBezTo>
                    <a:pt x="47382" y="31714"/>
                    <a:pt x="46025" y="33085"/>
                    <a:pt x="44850" y="34662"/>
                  </a:cubicBezTo>
                  <a:cubicBezTo>
                    <a:pt x="44760" y="34783"/>
                    <a:pt x="44879" y="34897"/>
                    <a:pt x="45000" y="34897"/>
                  </a:cubicBezTo>
                  <a:cubicBezTo>
                    <a:pt x="45038" y="34897"/>
                    <a:pt x="45075" y="34886"/>
                    <a:pt x="45107" y="34861"/>
                  </a:cubicBezTo>
                  <a:cubicBezTo>
                    <a:pt x="46037" y="34093"/>
                    <a:pt x="46986" y="33351"/>
                    <a:pt x="47916" y="32586"/>
                  </a:cubicBezTo>
                  <a:lnTo>
                    <a:pt x="47916" y="32586"/>
                  </a:lnTo>
                  <a:cubicBezTo>
                    <a:pt x="46908" y="33640"/>
                    <a:pt x="45921" y="34699"/>
                    <a:pt x="44986" y="35816"/>
                  </a:cubicBezTo>
                  <a:cubicBezTo>
                    <a:pt x="44884" y="35938"/>
                    <a:pt x="44982" y="36094"/>
                    <a:pt x="45102" y="36094"/>
                  </a:cubicBezTo>
                  <a:cubicBezTo>
                    <a:pt x="45139" y="36094"/>
                    <a:pt x="45178" y="36079"/>
                    <a:pt x="45214" y="36045"/>
                  </a:cubicBezTo>
                  <a:cubicBezTo>
                    <a:pt x="46126" y="35176"/>
                    <a:pt x="47041" y="34304"/>
                    <a:pt x="47971" y="33452"/>
                  </a:cubicBezTo>
                  <a:cubicBezTo>
                    <a:pt x="48439" y="33028"/>
                    <a:pt x="48915" y="32615"/>
                    <a:pt x="49403" y="32213"/>
                  </a:cubicBezTo>
                  <a:cubicBezTo>
                    <a:pt x="50483" y="31302"/>
                    <a:pt x="50910" y="30988"/>
                    <a:pt x="50989" y="30988"/>
                  </a:cubicBezTo>
                  <a:cubicBezTo>
                    <a:pt x="51124" y="30988"/>
                    <a:pt x="50211" y="31932"/>
                    <a:pt x="49836" y="32346"/>
                  </a:cubicBezTo>
                  <a:cubicBezTo>
                    <a:pt x="48072" y="34301"/>
                    <a:pt x="45907" y="35816"/>
                    <a:pt x="44238" y="37872"/>
                  </a:cubicBezTo>
                  <a:cubicBezTo>
                    <a:pt x="44158" y="37971"/>
                    <a:pt x="44230" y="38136"/>
                    <a:pt x="44341" y="38136"/>
                  </a:cubicBezTo>
                  <a:cubicBezTo>
                    <a:pt x="44366" y="38136"/>
                    <a:pt x="44392" y="38128"/>
                    <a:pt x="44420" y="38109"/>
                  </a:cubicBezTo>
                  <a:cubicBezTo>
                    <a:pt x="44847" y="37806"/>
                    <a:pt x="45246" y="37471"/>
                    <a:pt x="45647" y="37144"/>
                  </a:cubicBezTo>
                  <a:lnTo>
                    <a:pt x="45647" y="37144"/>
                  </a:lnTo>
                  <a:cubicBezTo>
                    <a:pt x="44544" y="38158"/>
                    <a:pt x="43513" y="39258"/>
                    <a:pt x="42592" y="40488"/>
                  </a:cubicBezTo>
                  <a:cubicBezTo>
                    <a:pt x="42517" y="40588"/>
                    <a:pt x="42623" y="40722"/>
                    <a:pt x="42732" y="40722"/>
                  </a:cubicBezTo>
                  <a:cubicBezTo>
                    <a:pt x="42757" y="40722"/>
                    <a:pt x="42783" y="40715"/>
                    <a:pt x="42806" y="40698"/>
                  </a:cubicBezTo>
                  <a:cubicBezTo>
                    <a:pt x="42919" y="40620"/>
                    <a:pt x="43028" y="40534"/>
                    <a:pt x="43141" y="40453"/>
                  </a:cubicBezTo>
                  <a:lnTo>
                    <a:pt x="43141" y="40453"/>
                  </a:lnTo>
                  <a:cubicBezTo>
                    <a:pt x="42858" y="40846"/>
                    <a:pt x="42604" y="41261"/>
                    <a:pt x="42413" y="41723"/>
                  </a:cubicBezTo>
                  <a:cubicBezTo>
                    <a:pt x="42386" y="41793"/>
                    <a:pt x="42457" y="41850"/>
                    <a:pt x="42521" y="41850"/>
                  </a:cubicBezTo>
                  <a:cubicBezTo>
                    <a:pt x="42553" y="41850"/>
                    <a:pt x="42583" y="41836"/>
                    <a:pt x="42598" y="41801"/>
                  </a:cubicBezTo>
                  <a:cubicBezTo>
                    <a:pt x="42924" y="41056"/>
                    <a:pt x="43404" y="40421"/>
                    <a:pt x="43961" y="39852"/>
                  </a:cubicBezTo>
                  <a:cubicBezTo>
                    <a:pt x="44633" y="39339"/>
                    <a:pt x="45280" y="38796"/>
                    <a:pt x="45907" y="38233"/>
                  </a:cubicBezTo>
                  <a:cubicBezTo>
                    <a:pt x="46481" y="37823"/>
                    <a:pt x="47064" y="37433"/>
                    <a:pt x="47619" y="37041"/>
                  </a:cubicBezTo>
                  <a:cubicBezTo>
                    <a:pt x="47982" y="36784"/>
                    <a:pt x="48329" y="36509"/>
                    <a:pt x="48667" y="36229"/>
                  </a:cubicBezTo>
                  <a:lnTo>
                    <a:pt x="48667" y="36229"/>
                  </a:lnTo>
                  <a:cubicBezTo>
                    <a:pt x="45707" y="39007"/>
                    <a:pt x="42725" y="41758"/>
                    <a:pt x="39766" y="44532"/>
                  </a:cubicBezTo>
                  <a:cubicBezTo>
                    <a:pt x="37647" y="46285"/>
                    <a:pt x="35571" y="48089"/>
                    <a:pt x="33648" y="50064"/>
                  </a:cubicBezTo>
                  <a:cubicBezTo>
                    <a:pt x="32159" y="51594"/>
                    <a:pt x="30721" y="53179"/>
                    <a:pt x="29303" y="54778"/>
                  </a:cubicBezTo>
                  <a:cubicBezTo>
                    <a:pt x="28729" y="55373"/>
                    <a:pt x="28154" y="55965"/>
                    <a:pt x="27589" y="56568"/>
                  </a:cubicBezTo>
                  <a:cubicBezTo>
                    <a:pt x="25397" y="58907"/>
                    <a:pt x="23163" y="61199"/>
                    <a:pt x="20836" y="63408"/>
                  </a:cubicBezTo>
                  <a:cubicBezTo>
                    <a:pt x="19685" y="64495"/>
                    <a:pt x="18475" y="65510"/>
                    <a:pt x="17255" y="66520"/>
                  </a:cubicBezTo>
                  <a:lnTo>
                    <a:pt x="17255" y="66520"/>
                  </a:lnTo>
                  <a:cubicBezTo>
                    <a:pt x="18013" y="65891"/>
                    <a:pt x="18747" y="65017"/>
                    <a:pt x="19439" y="64233"/>
                  </a:cubicBezTo>
                  <a:cubicBezTo>
                    <a:pt x="22248" y="61727"/>
                    <a:pt x="24733" y="58783"/>
                    <a:pt x="27375" y="56164"/>
                  </a:cubicBezTo>
                  <a:cubicBezTo>
                    <a:pt x="29797" y="53765"/>
                    <a:pt x="32237" y="51383"/>
                    <a:pt x="34650" y="48978"/>
                  </a:cubicBezTo>
                  <a:cubicBezTo>
                    <a:pt x="36738" y="46900"/>
                    <a:pt x="39518" y="44498"/>
                    <a:pt x="40805" y="41824"/>
                  </a:cubicBezTo>
                  <a:cubicBezTo>
                    <a:pt x="40851" y="41730"/>
                    <a:pt x="40778" y="41597"/>
                    <a:pt x="40680" y="41597"/>
                  </a:cubicBezTo>
                  <a:cubicBezTo>
                    <a:pt x="40656" y="41597"/>
                    <a:pt x="40629" y="41605"/>
                    <a:pt x="40603" y="41625"/>
                  </a:cubicBezTo>
                  <a:cubicBezTo>
                    <a:pt x="40000" y="42064"/>
                    <a:pt x="39417" y="42523"/>
                    <a:pt x="38845" y="42988"/>
                  </a:cubicBezTo>
                  <a:cubicBezTo>
                    <a:pt x="39376" y="42367"/>
                    <a:pt x="39893" y="41732"/>
                    <a:pt x="40384" y="41079"/>
                  </a:cubicBezTo>
                  <a:cubicBezTo>
                    <a:pt x="40464" y="40974"/>
                    <a:pt x="40354" y="40833"/>
                    <a:pt x="40240" y="40833"/>
                  </a:cubicBezTo>
                  <a:cubicBezTo>
                    <a:pt x="40215" y="40833"/>
                    <a:pt x="40188" y="40841"/>
                    <a:pt x="40164" y="40857"/>
                  </a:cubicBezTo>
                  <a:cubicBezTo>
                    <a:pt x="38663" y="41914"/>
                    <a:pt x="37234" y="43077"/>
                    <a:pt x="35843" y="44293"/>
                  </a:cubicBezTo>
                  <a:cubicBezTo>
                    <a:pt x="37280" y="42624"/>
                    <a:pt x="38715" y="40952"/>
                    <a:pt x="40150" y="39284"/>
                  </a:cubicBezTo>
                  <a:cubicBezTo>
                    <a:pt x="40259" y="39161"/>
                    <a:pt x="40151" y="39000"/>
                    <a:pt x="40025" y="39000"/>
                  </a:cubicBezTo>
                  <a:cubicBezTo>
                    <a:pt x="39987" y="39000"/>
                    <a:pt x="39949" y="39014"/>
                    <a:pt x="39913" y="39047"/>
                  </a:cubicBezTo>
                  <a:cubicBezTo>
                    <a:pt x="38288" y="40476"/>
                    <a:pt x="36683" y="41986"/>
                    <a:pt x="35092" y="43542"/>
                  </a:cubicBezTo>
                  <a:cubicBezTo>
                    <a:pt x="36714" y="41850"/>
                    <a:pt x="38239" y="40086"/>
                    <a:pt x="39515" y="38164"/>
                  </a:cubicBezTo>
                  <a:cubicBezTo>
                    <a:pt x="39588" y="38051"/>
                    <a:pt x="39487" y="37942"/>
                    <a:pt x="39380" y="37942"/>
                  </a:cubicBezTo>
                  <a:cubicBezTo>
                    <a:pt x="39344" y="37942"/>
                    <a:pt x="39308" y="37954"/>
                    <a:pt x="39278" y="37982"/>
                  </a:cubicBezTo>
                  <a:cubicBezTo>
                    <a:pt x="35020" y="41891"/>
                    <a:pt x="31111" y="46262"/>
                    <a:pt x="27101" y="50425"/>
                  </a:cubicBezTo>
                  <a:cubicBezTo>
                    <a:pt x="22935" y="54749"/>
                    <a:pt x="18529" y="58696"/>
                    <a:pt x="14213" y="62862"/>
                  </a:cubicBezTo>
                  <a:cubicBezTo>
                    <a:pt x="22704" y="54666"/>
                    <a:pt x="31469" y="45984"/>
                    <a:pt x="39379" y="37113"/>
                  </a:cubicBezTo>
                  <a:cubicBezTo>
                    <a:pt x="39483" y="37006"/>
                    <a:pt x="39387" y="36863"/>
                    <a:pt x="39275" y="36863"/>
                  </a:cubicBezTo>
                  <a:cubicBezTo>
                    <a:pt x="39241" y="36863"/>
                    <a:pt x="39206" y="36876"/>
                    <a:pt x="39174" y="36908"/>
                  </a:cubicBezTo>
                  <a:cubicBezTo>
                    <a:pt x="34743" y="40693"/>
                    <a:pt x="30785" y="45113"/>
                    <a:pt x="26780" y="49466"/>
                  </a:cubicBezTo>
                  <a:cubicBezTo>
                    <a:pt x="24863" y="51372"/>
                    <a:pt x="23024" y="53349"/>
                    <a:pt x="21197" y="55335"/>
                  </a:cubicBezTo>
                  <a:cubicBezTo>
                    <a:pt x="18775" y="57749"/>
                    <a:pt x="16263" y="60036"/>
                    <a:pt x="13546" y="62048"/>
                  </a:cubicBezTo>
                  <a:cubicBezTo>
                    <a:pt x="14600" y="61265"/>
                    <a:pt x="15567" y="60333"/>
                    <a:pt x="16482" y="59322"/>
                  </a:cubicBezTo>
                  <a:cubicBezTo>
                    <a:pt x="18887" y="57356"/>
                    <a:pt x="21012" y="54799"/>
                    <a:pt x="22871" y="52882"/>
                  </a:cubicBezTo>
                  <a:cubicBezTo>
                    <a:pt x="28256" y="47324"/>
                    <a:pt x="33530" y="41671"/>
                    <a:pt x="38943" y="36137"/>
                  </a:cubicBezTo>
                  <a:cubicBezTo>
                    <a:pt x="39034" y="36044"/>
                    <a:pt x="38953" y="35897"/>
                    <a:pt x="38843" y="35897"/>
                  </a:cubicBezTo>
                  <a:cubicBezTo>
                    <a:pt x="38820" y="35897"/>
                    <a:pt x="38797" y="35903"/>
                    <a:pt x="38773" y="35918"/>
                  </a:cubicBezTo>
                  <a:cubicBezTo>
                    <a:pt x="37863" y="36457"/>
                    <a:pt x="37003" y="37067"/>
                    <a:pt x="36163" y="37702"/>
                  </a:cubicBezTo>
                  <a:cubicBezTo>
                    <a:pt x="37078" y="36847"/>
                    <a:pt x="37979" y="35975"/>
                    <a:pt x="38836" y="35057"/>
                  </a:cubicBezTo>
                  <a:cubicBezTo>
                    <a:pt x="38916" y="34972"/>
                    <a:pt x="38856" y="34819"/>
                    <a:pt x="38744" y="34819"/>
                  </a:cubicBezTo>
                  <a:cubicBezTo>
                    <a:pt x="38730" y="34819"/>
                    <a:pt x="38716" y="34821"/>
                    <a:pt x="38701" y="34826"/>
                  </a:cubicBezTo>
                  <a:cubicBezTo>
                    <a:pt x="36888" y="35424"/>
                    <a:pt x="35802" y="37231"/>
                    <a:pt x="34457" y="38524"/>
                  </a:cubicBezTo>
                  <a:cubicBezTo>
                    <a:pt x="32494" y="40413"/>
                    <a:pt x="30507" y="42243"/>
                    <a:pt x="28570" y="44134"/>
                  </a:cubicBezTo>
                  <a:cubicBezTo>
                    <a:pt x="27083" y="45367"/>
                    <a:pt x="25611" y="46614"/>
                    <a:pt x="24208" y="47916"/>
                  </a:cubicBezTo>
                  <a:cubicBezTo>
                    <a:pt x="24476" y="47639"/>
                    <a:pt x="24736" y="47353"/>
                    <a:pt x="25005" y="47079"/>
                  </a:cubicBezTo>
                  <a:cubicBezTo>
                    <a:pt x="29240" y="42754"/>
                    <a:pt x="34353" y="38666"/>
                    <a:pt x="37990" y="33842"/>
                  </a:cubicBezTo>
                  <a:cubicBezTo>
                    <a:pt x="38059" y="33754"/>
                    <a:pt x="37965" y="33639"/>
                    <a:pt x="37868" y="33639"/>
                  </a:cubicBezTo>
                  <a:cubicBezTo>
                    <a:pt x="37847" y="33639"/>
                    <a:pt x="37825" y="33645"/>
                    <a:pt x="37806" y="33657"/>
                  </a:cubicBezTo>
                  <a:cubicBezTo>
                    <a:pt x="36977" y="34191"/>
                    <a:pt x="36172" y="34771"/>
                    <a:pt x="35378" y="35366"/>
                  </a:cubicBezTo>
                  <a:cubicBezTo>
                    <a:pt x="35900" y="34676"/>
                    <a:pt x="36382" y="33954"/>
                    <a:pt x="36821" y="33207"/>
                  </a:cubicBezTo>
                  <a:cubicBezTo>
                    <a:pt x="36893" y="33083"/>
                    <a:pt x="36794" y="32981"/>
                    <a:pt x="36685" y="32981"/>
                  </a:cubicBezTo>
                  <a:cubicBezTo>
                    <a:pt x="36649" y="32981"/>
                    <a:pt x="36611" y="32993"/>
                    <a:pt x="36579" y="33019"/>
                  </a:cubicBezTo>
                  <a:cubicBezTo>
                    <a:pt x="35369" y="33963"/>
                    <a:pt x="34200" y="34973"/>
                    <a:pt x="33048" y="36010"/>
                  </a:cubicBezTo>
                  <a:cubicBezTo>
                    <a:pt x="33972" y="34875"/>
                    <a:pt x="34818" y="33700"/>
                    <a:pt x="35528" y="32453"/>
                  </a:cubicBezTo>
                  <a:cubicBezTo>
                    <a:pt x="35591" y="32343"/>
                    <a:pt x="35502" y="32218"/>
                    <a:pt x="35394" y="32218"/>
                  </a:cubicBezTo>
                  <a:cubicBezTo>
                    <a:pt x="35369" y="32218"/>
                    <a:pt x="35343" y="32224"/>
                    <a:pt x="35317" y="32239"/>
                  </a:cubicBezTo>
                  <a:cubicBezTo>
                    <a:pt x="31541" y="34491"/>
                    <a:pt x="29387" y="38493"/>
                    <a:pt x="26237" y="41463"/>
                  </a:cubicBezTo>
                  <a:cubicBezTo>
                    <a:pt x="22072" y="45398"/>
                    <a:pt x="18422" y="49865"/>
                    <a:pt x="14357" y="53904"/>
                  </a:cubicBezTo>
                  <a:cubicBezTo>
                    <a:pt x="13817" y="54439"/>
                    <a:pt x="10780" y="57810"/>
                    <a:pt x="10724" y="57810"/>
                  </a:cubicBezTo>
                  <a:cubicBezTo>
                    <a:pt x="10708" y="57810"/>
                    <a:pt x="10939" y="57530"/>
                    <a:pt x="11548" y="56822"/>
                  </a:cubicBezTo>
                  <a:cubicBezTo>
                    <a:pt x="13702" y="54322"/>
                    <a:pt x="15937" y="51903"/>
                    <a:pt x="18206" y="49510"/>
                  </a:cubicBezTo>
                  <a:cubicBezTo>
                    <a:pt x="22744" y="44734"/>
                    <a:pt x="27534" y="40251"/>
                    <a:pt x="31630" y="35072"/>
                  </a:cubicBezTo>
                  <a:cubicBezTo>
                    <a:pt x="31725" y="34953"/>
                    <a:pt x="31629" y="34797"/>
                    <a:pt x="31514" y="34797"/>
                  </a:cubicBezTo>
                  <a:cubicBezTo>
                    <a:pt x="31478" y="34797"/>
                    <a:pt x="31440" y="34813"/>
                    <a:pt x="31405" y="34849"/>
                  </a:cubicBezTo>
                  <a:cubicBezTo>
                    <a:pt x="27219" y="39261"/>
                    <a:pt x="22785" y="43409"/>
                    <a:pt x="18775" y="47988"/>
                  </a:cubicBezTo>
                  <a:cubicBezTo>
                    <a:pt x="18518" y="48283"/>
                    <a:pt x="18249" y="48571"/>
                    <a:pt x="17984" y="48860"/>
                  </a:cubicBezTo>
                  <a:cubicBezTo>
                    <a:pt x="19664" y="46877"/>
                    <a:pt x="21327" y="44873"/>
                    <a:pt x="23111" y="42933"/>
                  </a:cubicBezTo>
                  <a:cubicBezTo>
                    <a:pt x="25718" y="40098"/>
                    <a:pt x="29139" y="38013"/>
                    <a:pt x="30473" y="34243"/>
                  </a:cubicBezTo>
                  <a:cubicBezTo>
                    <a:pt x="30505" y="34154"/>
                    <a:pt x="30419" y="34061"/>
                    <a:pt x="30331" y="34061"/>
                  </a:cubicBezTo>
                  <a:cubicBezTo>
                    <a:pt x="30309" y="34061"/>
                    <a:pt x="30286" y="34067"/>
                    <a:pt x="30265" y="34081"/>
                  </a:cubicBezTo>
                  <a:cubicBezTo>
                    <a:pt x="29731" y="34468"/>
                    <a:pt x="29220" y="34881"/>
                    <a:pt x="28729" y="35320"/>
                  </a:cubicBezTo>
                  <a:cubicBezTo>
                    <a:pt x="29670" y="34073"/>
                    <a:pt x="30398" y="32753"/>
                    <a:pt x="30683" y="31333"/>
                  </a:cubicBezTo>
                  <a:cubicBezTo>
                    <a:pt x="30706" y="31233"/>
                    <a:pt x="30627" y="31162"/>
                    <a:pt x="30546" y="31162"/>
                  </a:cubicBezTo>
                  <a:cubicBezTo>
                    <a:pt x="30504" y="31162"/>
                    <a:pt x="30461" y="31181"/>
                    <a:pt x="30432" y="31226"/>
                  </a:cubicBezTo>
                  <a:cubicBezTo>
                    <a:pt x="27805" y="34988"/>
                    <a:pt x="24676" y="38250"/>
                    <a:pt x="21656" y="41645"/>
                  </a:cubicBezTo>
                  <a:cubicBezTo>
                    <a:pt x="22262" y="40924"/>
                    <a:pt x="22857" y="40193"/>
                    <a:pt x="23420" y="39434"/>
                  </a:cubicBezTo>
                  <a:cubicBezTo>
                    <a:pt x="25126" y="37133"/>
                    <a:pt x="26795" y="34826"/>
                    <a:pt x="28527" y="32569"/>
                  </a:cubicBezTo>
                  <a:cubicBezTo>
                    <a:pt x="30314" y="30614"/>
                    <a:pt x="32069" y="28636"/>
                    <a:pt x="33732" y="26607"/>
                  </a:cubicBezTo>
                  <a:cubicBezTo>
                    <a:pt x="34419" y="25928"/>
                    <a:pt x="35103" y="25250"/>
                    <a:pt x="35822" y="24606"/>
                  </a:cubicBezTo>
                  <a:cubicBezTo>
                    <a:pt x="35926" y="24512"/>
                    <a:pt x="35829" y="24373"/>
                    <a:pt x="35719" y="24373"/>
                  </a:cubicBezTo>
                  <a:cubicBezTo>
                    <a:pt x="35687" y="24373"/>
                    <a:pt x="35655" y="24384"/>
                    <a:pt x="35626" y="24410"/>
                  </a:cubicBezTo>
                  <a:cubicBezTo>
                    <a:pt x="35421" y="24592"/>
                    <a:pt x="35222" y="24788"/>
                    <a:pt x="35020" y="24973"/>
                  </a:cubicBezTo>
                  <a:cubicBezTo>
                    <a:pt x="35363" y="24531"/>
                    <a:pt x="35710" y="24089"/>
                    <a:pt x="36045" y="23642"/>
                  </a:cubicBezTo>
                  <a:lnTo>
                    <a:pt x="36045" y="23642"/>
                  </a:lnTo>
                  <a:cubicBezTo>
                    <a:pt x="36045" y="23656"/>
                    <a:pt x="36042" y="23671"/>
                    <a:pt x="36042" y="23682"/>
                  </a:cubicBezTo>
                  <a:cubicBezTo>
                    <a:pt x="36050" y="23708"/>
                    <a:pt x="36074" y="23726"/>
                    <a:pt x="36100" y="23726"/>
                  </a:cubicBezTo>
                  <a:cubicBezTo>
                    <a:pt x="36144" y="23730"/>
                    <a:pt x="36169" y="23733"/>
                    <a:pt x="36187" y="23733"/>
                  </a:cubicBezTo>
                  <a:cubicBezTo>
                    <a:pt x="36232" y="23733"/>
                    <a:pt x="36237" y="23716"/>
                    <a:pt x="36374" y="23656"/>
                  </a:cubicBezTo>
                  <a:cubicBezTo>
                    <a:pt x="36388" y="23651"/>
                    <a:pt x="36388" y="23630"/>
                    <a:pt x="36371" y="23630"/>
                  </a:cubicBezTo>
                  <a:cubicBezTo>
                    <a:pt x="36368" y="23631"/>
                    <a:pt x="36366" y="23631"/>
                    <a:pt x="36364" y="23631"/>
                  </a:cubicBezTo>
                  <a:cubicBezTo>
                    <a:pt x="36129" y="23631"/>
                    <a:pt x="37181" y="22601"/>
                    <a:pt x="37315" y="22470"/>
                  </a:cubicBezTo>
                  <a:cubicBezTo>
                    <a:pt x="38014" y="21800"/>
                    <a:pt x="38571" y="20931"/>
                    <a:pt x="39151" y="20160"/>
                  </a:cubicBezTo>
                  <a:cubicBezTo>
                    <a:pt x="39194" y="20105"/>
                    <a:pt x="39241" y="20053"/>
                    <a:pt x="39284" y="19996"/>
                  </a:cubicBezTo>
                  <a:lnTo>
                    <a:pt x="39284" y="19996"/>
                  </a:lnTo>
                  <a:cubicBezTo>
                    <a:pt x="38611" y="20954"/>
                    <a:pt x="37895" y="21878"/>
                    <a:pt x="37263" y="22862"/>
                  </a:cubicBezTo>
                  <a:cubicBezTo>
                    <a:pt x="37249" y="22880"/>
                    <a:pt x="37240" y="22897"/>
                    <a:pt x="37231" y="22914"/>
                  </a:cubicBezTo>
                  <a:cubicBezTo>
                    <a:pt x="37116" y="23093"/>
                    <a:pt x="36994" y="23272"/>
                    <a:pt x="36888" y="23457"/>
                  </a:cubicBezTo>
                  <a:cubicBezTo>
                    <a:pt x="36823" y="23567"/>
                    <a:pt x="36927" y="23696"/>
                    <a:pt x="37031" y="23696"/>
                  </a:cubicBezTo>
                  <a:cubicBezTo>
                    <a:pt x="37066" y="23696"/>
                    <a:pt x="37101" y="23681"/>
                    <a:pt x="37130" y="23645"/>
                  </a:cubicBezTo>
                  <a:cubicBezTo>
                    <a:pt x="37693" y="22938"/>
                    <a:pt x="38294" y="22274"/>
                    <a:pt x="38920" y="21624"/>
                  </a:cubicBezTo>
                  <a:cubicBezTo>
                    <a:pt x="39217" y="21321"/>
                    <a:pt x="39521" y="21023"/>
                    <a:pt x="39824" y="20726"/>
                  </a:cubicBezTo>
                  <a:lnTo>
                    <a:pt x="39824" y="20726"/>
                  </a:lnTo>
                  <a:cubicBezTo>
                    <a:pt x="38888" y="22040"/>
                    <a:pt x="37728" y="23096"/>
                    <a:pt x="37194" y="24681"/>
                  </a:cubicBezTo>
                  <a:cubicBezTo>
                    <a:pt x="37160" y="24782"/>
                    <a:pt x="37259" y="24878"/>
                    <a:pt x="37353" y="24878"/>
                  </a:cubicBezTo>
                  <a:cubicBezTo>
                    <a:pt x="37389" y="24878"/>
                    <a:pt x="37424" y="24864"/>
                    <a:pt x="37451" y="24831"/>
                  </a:cubicBezTo>
                  <a:cubicBezTo>
                    <a:pt x="38213" y="23876"/>
                    <a:pt x="39099" y="23062"/>
                    <a:pt x="40009" y="22262"/>
                  </a:cubicBezTo>
                  <a:lnTo>
                    <a:pt x="40009" y="22262"/>
                  </a:lnTo>
                  <a:cubicBezTo>
                    <a:pt x="39815" y="22528"/>
                    <a:pt x="39625" y="22790"/>
                    <a:pt x="39428" y="23053"/>
                  </a:cubicBezTo>
                  <a:cubicBezTo>
                    <a:pt x="38877" y="23807"/>
                    <a:pt x="38311" y="24546"/>
                    <a:pt x="37748" y="25290"/>
                  </a:cubicBezTo>
                  <a:cubicBezTo>
                    <a:pt x="37667" y="25400"/>
                    <a:pt x="37778" y="25519"/>
                    <a:pt x="37888" y="25519"/>
                  </a:cubicBezTo>
                  <a:cubicBezTo>
                    <a:pt x="37924" y="25519"/>
                    <a:pt x="37959" y="25507"/>
                    <a:pt x="37988" y="25478"/>
                  </a:cubicBezTo>
                  <a:cubicBezTo>
                    <a:pt x="38885" y="24580"/>
                    <a:pt x="39789" y="23688"/>
                    <a:pt x="40716" y="22825"/>
                  </a:cubicBezTo>
                  <a:lnTo>
                    <a:pt x="40716" y="22825"/>
                  </a:lnTo>
                  <a:cubicBezTo>
                    <a:pt x="39991" y="23501"/>
                    <a:pt x="39125" y="24918"/>
                    <a:pt x="38501" y="25937"/>
                  </a:cubicBezTo>
                  <a:cubicBezTo>
                    <a:pt x="38430" y="26052"/>
                    <a:pt x="38532" y="26169"/>
                    <a:pt x="38640" y="26169"/>
                  </a:cubicBezTo>
                  <a:cubicBezTo>
                    <a:pt x="38676" y="26169"/>
                    <a:pt x="38713" y="26156"/>
                    <a:pt x="38744" y="26125"/>
                  </a:cubicBezTo>
                  <a:cubicBezTo>
                    <a:pt x="39168" y="25706"/>
                    <a:pt x="39601" y="25293"/>
                    <a:pt x="40034" y="24889"/>
                  </a:cubicBezTo>
                  <a:cubicBezTo>
                    <a:pt x="40326" y="24621"/>
                    <a:pt x="40618" y="24352"/>
                    <a:pt x="40912" y="24089"/>
                  </a:cubicBezTo>
                  <a:cubicBezTo>
                    <a:pt x="41173" y="23830"/>
                    <a:pt x="41316" y="23700"/>
                    <a:pt x="41340" y="23700"/>
                  </a:cubicBezTo>
                  <a:cubicBezTo>
                    <a:pt x="41364" y="23700"/>
                    <a:pt x="41269" y="23830"/>
                    <a:pt x="41054" y="24089"/>
                  </a:cubicBezTo>
                  <a:cubicBezTo>
                    <a:pt x="40846" y="24468"/>
                    <a:pt x="40543" y="24779"/>
                    <a:pt x="40326" y="25152"/>
                  </a:cubicBezTo>
                  <a:cubicBezTo>
                    <a:pt x="40239" y="25319"/>
                    <a:pt x="40153" y="25490"/>
                    <a:pt x="40069" y="25657"/>
                  </a:cubicBezTo>
                  <a:cubicBezTo>
                    <a:pt x="40053" y="25650"/>
                    <a:pt x="40036" y="25647"/>
                    <a:pt x="40020" y="25647"/>
                  </a:cubicBezTo>
                  <a:cubicBezTo>
                    <a:pt x="39957" y="25647"/>
                    <a:pt x="39899" y="25692"/>
                    <a:pt x="39887" y="25758"/>
                  </a:cubicBezTo>
                  <a:cubicBezTo>
                    <a:pt x="39853" y="25920"/>
                    <a:pt x="39789" y="26027"/>
                    <a:pt x="39873" y="26162"/>
                  </a:cubicBezTo>
                  <a:cubicBezTo>
                    <a:pt x="39905" y="26215"/>
                    <a:pt x="39956" y="26239"/>
                    <a:pt x="40007" y="26239"/>
                  </a:cubicBezTo>
                  <a:cubicBezTo>
                    <a:pt x="40060" y="26239"/>
                    <a:pt x="40113" y="26212"/>
                    <a:pt x="40147" y="26162"/>
                  </a:cubicBezTo>
                  <a:cubicBezTo>
                    <a:pt x="40768" y="25276"/>
                    <a:pt x="41397" y="24254"/>
                    <a:pt x="41807" y="23255"/>
                  </a:cubicBezTo>
                  <a:cubicBezTo>
                    <a:pt x="41855" y="23139"/>
                    <a:pt x="41751" y="23060"/>
                    <a:pt x="41649" y="23060"/>
                  </a:cubicBezTo>
                  <a:cubicBezTo>
                    <a:pt x="41609" y="23060"/>
                    <a:pt x="41569" y="23072"/>
                    <a:pt x="41539" y="23099"/>
                  </a:cubicBezTo>
                  <a:cubicBezTo>
                    <a:pt x="41108" y="23483"/>
                    <a:pt x="40678" y="23870"/>
                    <a:pt x="40251" y="24260"/>
                  </a:cubicBezTo>
                  <a:cubicBezTo>
                    <a:pt x="39988" y="24499"/>
                    <a:pt x="39731" y="24739"/>
                    <a:pt x="39474" y="24982"/>
                  </a:cubicBezTo>
                  <a:cubicBezTo>
                    <a:pt x="40043" y="24139"/>
                    <a:pt x="40655" y="23330"/>
                    <a:pt x="41140" y="22427"/>
                  </a:cubicBezTo>
                  <a:cubicBezTo>
                    <a:pt x="41198" y="22320"/>
                    <a:pt x="41123" y="22222"/>
                    <a:pt x="41028" y="22204"/>
                  </a:cubicBezTo>
                  <a:cubicBezTo>
                    <a:pt x="41077" y="22178"/>
                    <a:pt x="41106" y="22121"/>
                    <a:pt x="41094" y="22066"/>
                  </a:cubicBezTo>
                  <a:cubicBezTo>
                    <a:pt x="41048" y="21855"/>
                    <a:pt x="41019" y="21633"/>
                    <a:pt x="40987" y="21410"/>
                  </a:cubicBezTo>
                  <a:cubicBezTo>
                    <a:pt x="41002" y="21390"/>
                    <a:pt x="41016" y="21370"/>
                    <a:pt x="41031" y="21350"/>
                  </a:cubicBezTo>
                  <a:cubicBezTo>
                    <a:pt x="41097" y="21254"/>
                    <a:pt x="41028" y="21168"/>
                    <a:pt x="40941" y="21142"/>
                  </a:cubicBezTo>
                  <a:cubicBezTo>
                    <a:pt x="40612" y="18590"/>
                    <a:pt x="41051" y="15452"/>
                    <a:pt x="41654" y="13110"/>
                  </a:cubicBezTo>
                  <a:cubicBezTo>
                    <a:pt x="42557" y="12621"/>
                    <a:pt x="43269" y="12379"/>
                    <a:pt x="43796" y="12379"/>
                  </a:cubicBezTo>
                  <a:cubicBezTo>
                    <a:pt x="44174" y="12379"/>
                    <a:pt x="44457" y="12503"/>
                    <a:pt x="44648" y="12749"/>
                  </a:cubicBezTo>
                  <a:cubicBezTo>
                    <a:pt x="44648" y="12810"/>
                    <a:pt x="44685" y="12862"/>
                    <a:pt x="44740" y="12882"/>
                  </a:cubicBezTo>
                  <a:cubicBezTo>
                    <a:pt x="44899" y="13171"/>
                    <a:pt x="44971" y="13569"/>
                    <a:pt x="44940" y="14106"/>
                  </a:cubicBezTo>
                  <a:cubicBezTo>
                    <a:pt x="44703" y="14406"/>
                    <a:pt x="44457" y="14695"/>
                    <a:pt x="44200" y="14978"/>
                  </a:cubicBezTo>
                  <a:cubicBezTo>
                    <a:pt x="44088" y="15105"/>
                    <a:pt x="43816" y="15469"/>
                    <a:pt x="43840" y="15671"/>
                  </a:cubicBezTo>
                  <a:cubicBezTo>
                    <a:pt x="43926" y="16407"/>
                    <a:pt x="44385" y="16898"/>
                    <a:pt x="44960" y="17328"/>
                  </a:cubicBezTo>
                  <a:cubicBezTo>
                    <a:pt x="45543" y="17767"/>
                    <a:pt x="46423" y="17969"/>
                    <a:pt x="46888" y="18399"/>
                  </a:cubicBezTo>
                  <a:cubicBezTo>
                    <a:pt x="46868" y="18422"/>
                    <a:pt x="46848" y="18448"/>
                    <a:pt x="46828" y="18471"/>
                  </a:cubicBezTo>
                  <a:cubicBezTo>
                    <a:pt x="46747" y="18573"/>
                    <a:pt x="46818" y="18730"/>
                    <a:pt x="46931" y="18730"/>
                  </a:cubicBezTo>
                  <a:cubicBezTo>
                    <a:pt x="46956" y="18730"/>
                    <a:pt x="46982" y="18722"/>
                    <a:pt x="47009" y="18705"/>
                  </a:cubicBezTo>
                  <a:cubicBezTo>
                    <a:pt x="47035" y="18688"/>
                    <a:pt x="47061" y="18668"/>
                    <a:pt x="47087" y="18650"/>
                  </a:cubicBezTo>
                  <a:cubicBezTo>
                    <a:pt x="47203" y="18852"/>
                    <a:pt x="47235" y="19106"/>
                    <a:pt x="47139" y="19436"/>
                  </a:cubicBezTo>
                  <a:cubicBezTo>
                    <a:pt x="46631" y="20062"/>
                    <a:pt x="46120" y="20689"/>
                    <a:pt x="45606" y="21309"/>
                  </a:cubicBezTo>
                  <a:cubicBezTo>
                    <a:pt x="44830" y="21791"/>
                    <a:pt x="43990" y="22077"/>
                    <a:pt x="43438" y="22854"/>
                  </a:cubicBezTo>
                  <a:cubicBezTo>
                    <a:pt x="42573" y="24080"/>
                    <a:pt x="43631" y="25189"/>
                    <a:pt x="44825" y="25189"/>
                  </a:cubicBezTo>
                  <a:cubicBezTo>
                    <a:pt x="45074" y="25189"/>
                    <a:pt x="45328" y="25141"/>
                    <a:pt x="45572" y="25036"/>
                  </a:cubicBezTo>
                  <a:cubicBezTo>
                    <a:pt x="45598" y="25166"/>
                    <a:pt x="45624" y="25299"/>
                    <a:pt x="45650" y="25423"/>
                  </a:cubicBezTo>
                  <a:cubicBezTo>
                    <a:pt x="45663" y="25498"/>
                    <a:pt x="45716" y="25530"/>
                    <a:pt x="45773" y="25530"/>
                  </a:cubicBezTo>
                  <a:cubicBezTo>
                    <a:pt x="45859" y="25530"/>
                    <a:pt x="45955" y="25456"/>
                    <a:pt x="45936" y="25342"/>
                  </a:cubicBezTo>
                  <a:cubicBezTo>
                    <a:pt x="45680" y="23898"/>
                    <a:pt x="46022" y="23422"/>
                    <a:pt x="46590" y="23422"/>
                  </a:cubicBezTo>
                  <a:cubicBezTo>
                    <a:pt x="47189" y="23422"/>
                    <a:pt x="48039" y="23951"/>
                    <a:pt x="48701" y="24433"/>
                  </a:cubicBezTo>
                  <a:cubicBezTo>
                    <a:pt x="48684" y="24450"/>
                    <a:pt x="48664" y="24471"/>
                    <a:pt x="48644" y="24491"/>
                  </a:cubicBezTo>
                  <a:cubicBezTo>
                    <a:pt x="48523" y="24609"/>
                    <a:pt x="48641" y="24782"/>
                    <a:pt x="48774" y="24782"/>
                  </a:cubicBezTo>
                  <a:cubicBezTo>
                    <a:pt x="48812" y="24782"/>
                    <a:pt x="48851" y="24768"/>
                    <a:pt x="48886" y="24733"/>
                  </a:cubicBezTo>
                  <a:cubicBezTo>
                    <a:pt x="48918" y="24701"/>
                    <a:pt x="48950" y="24670"/>
                    <a:pt x="48981" y="24641"/>
                  </a:cubicBezTo>
                  <a:cubicBezTo>
                    <a:pt x="49270" y="24860"/>
                    <a:pt x="49501" y="25048"/>
                    <a:pt x="49622" y="25137"/>
                  </a:cubicBezTo>
                  <a:cubicBezTo>
                    <a:pt x="50226" y="25591"/>
                    <a:pt x="50867" y="25989"/>
                    <a:pt x="51539" y="26333"/>
                  </a:cubicBezTo>
                  <a:cubicBezTo>
                    <a:pt x="51536" y="26341"/>
                    <a:pt x="51531" y="26347"/>
                    <a:pt x="51528" y="26356"/>
                  </a:cubicBezTo>
                  <a:cubicBezTo>
                    <a:pt x="51461" y="26485"/>
                    <a:pt x="51563" y="26616"/>
                    <a:pt x="51681" y="26616"/>
                  </a:cubicBezTo>
                  <a:cubicBezTo>
                    <a:pt x="51721" y="26616"/>
                    <a:pt x="51762" y="26601"/>
                    <a:pt x="51799" y="26566"/>
                  </a:cubicBezTo>
                  <a:cubicBezTo>
                    <a:pt x="51819" y="26546"/>
                    <a:pt x="51839" y="26523"/>
                    <a:pt x="51863" y="26503"/>
                  </a:cubicBezTo>
                  <a:cubicBezTo>
                    <a:pt x="52148" y="26642"/>
                    <a:pt x="52440" y="26771"/>
                    <a:pt x="52737" y="26896"/>
                  </a:cubicBezTo>
                  <a:cubicBezTo>
                    <a:pt x="53032" y="27016"/>
                    <a:pt x="53309" y="27071"/>
                    <a:pt x="53569" y="27071"/>
                  </a:cubicBezTo>
                  <a:cubicBezTo>
                    <a:pt x="54705" y="27071"/>
                    <a:pt x="55506" y="26034"/>
                    <a:pt x="55985" y="25005"/>
                  </a:cubicBezTo>
                  <a:cubicBezTo>
                    <a:pt x="56554" y="23778"/>
                    <a:pt x="56794" y="22574"/>
                    <a:pt x="56791" y="21396"/>
                  </a:cubicBezTo>
                  <a:cubicBezTo>
                    <a:pt x="56794" y="21381"/>
                    <a:pt x="56794" y="21364"/>
                    <a:pt x="56791" y="21350"/>
                  </a:cubicBezTo>
                  <a:cubicBezTo>
                    <a:pt x="56788" y="20859"/>
                    <a:pt x="56744" y="20371"/>
                    <a:pt x="56664" y="19889"/>
                  </a:cubicBezTo>
                  <a:cubicBezTo>
                    <a:pt x="56693" y="19851"/>
                    <a:pt x="56724" y="19814"/>
                    <a:pt x="56753" y="19776"/>
                  </a:cubicBezTo>
                  <a:cubicBezTo>
                    <a:pt x="56857" y="19647"/>
                    <a:pt x="56749" y="19487"/>
                    <a:pt x="56627" y="19487"/>
                  </a:cubicBezTo>
                  <a:cubicBezTo>
                    <a:pt x="56614" y="19487"/>
                    <a:pt x="56600" y="19489"/>
                    <a:pt x="56586" y="19493"/>
                  </a:cubicBezTo>
                  <a:cubicBezTo>
                    <a:pt x="56156" y="17461"/>
                    <a:pt x="55105" y="15501"/>
                    <a:pt x="53881" y="13604"/>
                  </a:cubicBezTo>
                  <a:cubicBezTo>
                    <a:pt x="53875" y="13563"/>
                    <a:pt x="53852" y="13526"/>
                    <a:pt x="53817" y="13506"/>
                  </a:cubicBezTo>
                  <a:cubicBezTo>
                    <a:pt x="53462" y="12954"/>
                    <a:pt x="53090" y="12412"/>
                    <a:pt x="52717" y="11872"/>
                  </a:cubicBezTo>
                  <a:cubicBezTo>
                    <a:pt x="52772" y="11794"/>
                    <a:pt x="52833" y="11727"/>
                    <a:pt x="52885" y="11646"/>
                  </a:cubicBezTo>
                  <a:cubicBezTo>
                    <a:pt x="52952" y="11549"/>
                    <a:pt x="52854" y="11413"/>
                    <a:pt x="52749" y="11413"/>
                  </a:cubicBezTo>
                  <a:cubicBezTo>
                    <a:pt x="52723" y="11413"/>
                    <a:pt x="52698" y="11421"/>
                    <a:pt x="52674" y="11439"/>
                  </a:cubicBezTo>
                  <a:cubicBezTo>
                    <a:pt x="52619" y="11482"/>
                    <a:pt x="52567" y="11531"/>
                    <a:pt x="52512" y="11574"/>
                  </a:cubicBezTo>
                  <a:cubicBezTo>
                    <a:pt x="52059" y="10922"/>
                    <a:pt x="51606" y="10275"/>
                    <a:pt x="51170" y="9637"/>
                  </a:cubicBezTo>
                  <a:cubicBezTo>
                    <a:pt x="51170" y="9576"/>
                    <a:pt x="51132" y="9522"/>
                    <a:pt x="51077" y="9501"/>
                  </a:cubicBezTo>
                  <a:cubicBezTo>
                    <a:pt x="50962" y="9331"/>
                    <a:pt x="50846" y="9161"/>
                    <a:pt x="50734" y="8990"/>
                  </a:cubicBezTo>
                  <a:cubicBezTo>
                    <a:pt x="50737" y="8933"/>
                    <a:pt x="50702" y="8881"/>
                    <a:pt x="50650" y="8860"/>
                  </a:cubicBezTo>
                  <a:cubicBezTo>
                    <a:pt x="50116" y="8049"/>
                    <a:pt x="49625" y="7250"/>
                    <a:pt x="49224" y="6459"/>
                  </a:cubicBezTo>
                  <a:cubicBezTo>
                    <a:pt x="49193" y="6400"/>
                    <a:pt x="49134" y="6377"/>
                    <a:pt x="49072" y="6377"/>
                  </a:cubicBezTo>
                  <a:cubicBezTo>
                    <a:pt x="49058" y="6377"/>
                    <a:pt x="49044" y="6378"/>
                    <a:pt x="49030" y="6381"/>
                  </a:cubicBezTo>
                  <a:cubicBezTo>
                    <a:pt x="48764" y="6423"/>
                    <a:pt x="48534" y="6442"/>
                    <a:pt x="48335" y="6442"/>
                  </a:cubicBezTo>
                  <a:cubicBezTo>
                    <a:pt x="46689" y="6442"/>
                    <a:pt x="47123" y="5107"/>
                    <a:pt x="46299" y="4103"/>
                  </a:cubicBezTo>
                  <a:cubicBezTo>
                    <a:pt x="45482" y="3107"/>
                    <a:pt x="44815" y="2887"/>
                    <a:pt x="43588" y="2498"/>
                  </a:cubicBezTo>
                  <a:cubicBezTo>
                    <a:pt x="43046" y="2327"/>
                    <a:pt x="42494" y="2189"/>
                    <a:pt x="41934" y="2082"/>
                  </a:cubicBezTo>
                  <a:cubicBezTo>
                    <a:pt x="41957" y="2036"/>
                    <a:pt x="41986" y="1998"/>
                    <a:pt x="42006" y="1952"/>
                  </a:cubicBezTo>
                  <a:cubicBezTo>
                    <a:pt x="42064" y="1834"/>
                    <a:pt x="41972" y="1709"/>
                    <a:pt x="41865" y="1709"/>
                  </a:cubicBezTo>
                  <a:cubicBezTo>
                    <a:pt x="41828" y="1709"/>
                    <a:pt x="41790" y="1724"/>
                    <a:pt x="41755" y="1758"/>
                  </a:cubicBezTo>
                  <a:cubicBezTo>
                    <a:pt x="41674" y="1839"/>
                    <a:pt x="41596" y="1923"/>
                    <a:pt x="41513" y="2007"/>
                  </a:cubicBezTo>
                  <a:cubicBezTo>
                    <a:pt x="40257" y="1790"/>
                    <a:pt x="38987" y="1666"/>
                    <a:pt x="37710" y="1640"/>
                  </a:cubicBezTo>
                  <a:cubicBezTo>
                    <a:pt x="37699" y="1561"/>
                    <a:pt x="37624" y="1498"/>
                    <a:pt x="37547" y="1498"/>
                  </a:cubicBezTo>
                  <a:cubicBezTo>
                    <a:pt x="37510" y="1498"/>
                    <a:pt x="37473" y="1512"/>
                    <a:pt x="37442" y="1545"/>
                  </a:cubicBezTo>
                  <a:cubicBezTo>
                    <a:pt x="37413" y="1577"/>
                    <a:pt x="37381" y="1608"/>
                    <a:pt x="37352" y="1637"/>
                  </a:cubicBezTo>
                  <a:cubicBezTo>
                    <a:pt x="37146" y="1634"/>
                    <a:pt x="36939" y="1633"/>
                    <a:pt x="36732" y="1633"/>
                  </a:cubicBezTo>
                  <a:cubicBezTo>
                    <a:pt x="35162" y="1633"/>
                    <a:pt x="33604" y="1715"/>
                    <a:pt x="32130" y="1799"/>
                  </a:cubicBezTo>
                  <a:cubicBezTo>
                    <a:pt x="32147" y="1776"/>
                    <a:pt x="32165" y="1753"/>
                    <a:pt x="32182" y="1732"/>
                  </a:cubicBezTo>
                  <a:cubicBezTo>
                    <a:pt x="32265" y="1627"/>
                    <a:pt x="32160" y="1525"/>
                    <a:pt x="32053" y="1525"/>
                  </a:cubicBezTo>
                  <a:cubicBezTo>
                    <a:pt x="32019" y="1525"/>
                    <a:pt x="31985" y="1536"/>
                    <a:pt x="31957" y="1559"/>
                  </a:cubicBezTo>
                  <a:cubicBezTo>
                    <a:pt x="30513" y="2754"/>
                    <a:pt x="29514" y="4339"/>
                    <a:pt x="28279" y="5731"/>
                  </a:cubicBezTo>
                  <a:cubicBezTo>
                    <a:pt x="27990" y="6054"/>
                    <a:pt x="27667" y="6311"/>
                    <a:pt x="27415" y="6669"/>
                  </a:cubicBezTo>
                  <a:cubicBezTo>
                    <a:pt x="27716" y="6233"/>
                    <a:pt x="28025" y="5803"/>
                    <a:pt x="28331" y="5376"/>
                  </a:cubicBezTo>
                  <a:cubicBezTo>
                    <a:pt x="28983" y="4478"/>
                    <a:pt x="29682" y="3618"/>
                    <a:pt x="30429" y="2798"/>
                  </a:cubicBezTo>
                  <a:cubicBezTo>
                    <a:pt x="30571" y="2714"/>
                    <a:pt x="30646" y="2633"/>
                    <a:pt x="30643" y="2558"/>
                  </a:cubicBezTo>
                  <a:cubicBezTo>
                    <a:pt x="30756" y="2437"/>
                    <a:pt x="30860" y="2307"/>
                    <a:pt x="30975" y="2189"/>
                  </a:cubicBezTo>
                  <a:cubicBezTo>
                    <a:pt x="31007" y="2157"/>
                    <a:pt x="31018" y="2108"/>
                    <a:pt x="31004" y="2062"/>
                  </a:cubicBezTo>
                  <a:lnTo>
                    <a:pt x="31157" y="1883"/>
                  </a:lnTo>
                  <a:cubicBezTo>
                    <a:pt x="31355" y="1833"/>
                    <a:pt x="31278" y="1566"/>
                    <a:pt x="31098" y="1566"/>
                  </a:cubicBezTo>
                  <a:cubicBezTo>
                    <a:pt x="31089" y="1566"/>
                    <a:pt x="31080" y="1567"/>
                    <a:pt x="31070" y="1568"/>
                  </a:cubicBezTo>
                  <a:cubicBezTo>
                    <a:pt x="30600" y="1637"/>
                    <a:pt x="30389" y="1836"/>
                    <a:pt x="30057" y="2168"/>
                  </a:cubicBezTo>
                  <a:cubicBezTo>
                    <a:pt x="29329" y="2899"/>
                    <a:pt x="29451" y="3277"/>
                    <a:pt x="28273" y="3343"/>
                  </a:cubicBezTo>
                  <a:cubicBezTo>
                    <a:pt x="26965" y="3416"/>
                    <a:pt x="25931" y="3667"/>
                    <a:pt x="25550" y="4983"/>
                  </a:cubicBezTo>
                  <a:cubicBezTo>
                    <a:pt x="25311" y="5806"/>
                    <a:pt x="26200" y="6427"/>
                    <a:pt x="26968" y="6854"/>
                  </a:cubicBezTo>
                  <a:lnTo>
                    <a:pt x="26881" y="6978"/>
                  </a:lnTo>
                  <a:cubicBezTo>
                    <a:pt x="26823" y="7065"/>
                    <a:pt x="26908" y="7181"/>
                    <a:pt x="26998" y="7181"/>
                  </a:cubicBezTo>
                  <a:cubicBezTo>
                    <a:pt x="27019" y="7181"/>
                    <a:pt x="27040" y="7175"/>
                    <a:pt x="27060" y="7160"/>
                  </a:cubicBezTo>
                  <a:cubicBezTo>
                    <a:pt x="27127" y="7111"/>
                    <a:pt x="27187" y="7056"/>
                    <a:pt x="27254" y="7007"/>
                  </a:cubicBezTo>
                  <a:cubicBezTo>
                    <a:pt x="27424" y="7097"/>
                    <a:pt x="27589" y="7180"/>
                    <a:pt x="27710" y="7247"/>
                  </a:cubicBezTo>
                  <a:cubicBezTo>
                    <a:pt x="31065" y="9112"/>
                    <a:pt x="27667" y="11846"/>
                    <a:pt x="27938" y="14432"/>
                  </a:cubicBezTo>
                  <a:cubicBezTo>
                    <a:pt x="27945" y="14501"/>
                    <a:pt x="28002" y="14536"/>
                    <a:pt x="28055" y="14536"/>
                  </a:cubicBezTo>
                  <a:cubicBezTo>
                    <a:pt x="28108" y="14536"/>
                    <a:pt x="28157" y="14502"/>
                    <a:pt x="28154" y="14432"/>
                  </a:cubicBezTo>
                  <a:cubicBezTo>
                    <a:pt x="28154" y="14395"/>
                    <a:pt x="28157" y="14360"/>
                    <a:pt x="28157" y="14320"/>
                  </a:cubicBezTo>
                  <a:cubicBezTo>
                    <a:pt x="28166" y="14322"/>
                    <a:pt x="28175" y="14323"/>
                    <a:pt x="28185" y="14323"/>
                  </a:cubicBezTo>
                  <a:cubicBezTo>
                    <a:pt x="28212" y="14323"/>
                    <a:pt x="28240" y="14314"/>
                    <a:pt x="28261" y="14297"/>
                  </a:cubicBezTo>
                  <a:cubicBezTo>
                    <a:pt x="28333" y="14242"/>
                    <a:pt x="28417" y="14178"/>
                    <a:pt x="28504" y="14106"/>
                  </a:cubicBezTo>
                  <a:lnTo>
                    <a:pt x="28504" y="14106"/>
                  </a:lnTo>
                  <a:cubicBezTo>
                    <a:pt x="28340" y="14796"/>
                    <a:pt x="27341" y="15483"/>
                    <a:pt x="26695" y="15483"/>
                  </a:cubicBezTo>
                  <a:cubicBezTo>
                    <a:pt x="26416" y="15483"/>
                    <a:pt x="26203" y="15355"/>
                    <a:pt x="26151" y="15044"/>
                  </a:cubicBezTo>
                  <a:cubicBezTo>
                    <a:pt x="26162" y="15030"/>
                    <a:pt x="26171" y="15018"/>
                    <a:pt x="26183" y="15004"/>
                  </a:cubicBezTo>
                  <a:cubicBezTo>
                    <a:pt x="26249" y="14915"/>
                    <a:pt x="26212" y="14831"/>
                    <a:pt x="26139" y="14782"/>
                  </a:cubicBezTo>
                  <a:cubicBezTo>
                    <a:pt x="26148" y="14458"/>
                    <a:pt x="26160" y="14149"/>
                    <a:pt x="26131" y="13823"/>
                  </a:cubicBezTo>
                  <a:cubicBezTo>
                    <a:pt x="26073" y="13231"/>
                    <a:pt x="25625" y="12498"/>
                    <a:pt x="25392" y="11973"/>
                  </a:cubicBezTo>
                  <a:cubicBezTo>
                    <a:pt x="24277" y="9458"/>
                    <a:pt x="23443" y="7036"/>
                    <a:pt x="22660" y="4406"/>
                  </a:cubicBezTo>
                  <a:cubicBezTo>
                    <a:pt x="22461" y="3733"/>
                    <a:pt x="22227" y="3343"/>
                    <a:pt x="21979" y="3147"/>
                  </a:cubicBezTo>
                  <a:cubicBezTo>
                    <a:pt x="21964" y="3061"/>
                    <a:pt x="21895" y="2997"/>
                    <a:pt x="21818" y="2997"/>
                  </a:cubicBezTo>
                  <a:cubicBezTo>
                    <a:pt x="21794" y="2997"/>
                    <a:pt x="21769" y="3003"/>
                    <a:pt x="21745" y="3017"/>
                  </a:cubicBezTo>
                  <a:cubicBezTo>
                    <a:pt x="21686" y="2999"/>
                    <a:pt x="21627" y="2991"/>
                    <a:pt x="21566" y="2991"/>
                  </a:cubicBezTo>
                  <a:cubicBezTo>
                    <a:pt x="20816" y="2991"/>
                    <a:pt x="19978" y="4327"/>
                    <a:pt x="19364" y="5431"/>
                  </a:cubicBezTo>
                  <a:cubicBezTo>
                    <a:pt x="16574" y="3511"/>
                    <a:pt x="13206" y="0"/>
                    <a:pt x="9695" y="0"/>
                  </a:cubicBezTo>
                  <a:close/>
                  <a:moveTo>
                    <a:pt x="24054" y="74610"/>
                  </a:moveTo>
                  <a:cubicBezTo>
                    <a:pt x="24053" y="74611"/>
                    <a:pt x="24053" y="74613"/>
                    <a:pt x="24052" y="74615"/>
                  </a:cubicBezTo>
                  <a:cubicBezTo>
                    <a:pt x="24053" y="74613"/>
                    <a:pt x="24053" y="74611"/>
                    <a:pt x="24054" y="7461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3" name="Google Shape;7846;p68">
              <a:extLst>
                <a:ext uri="{FF2B5EF4-FFF2-40B4-BE49-F238E27FC236}">
                  <a16:creationId xmlns:a16="http://schemas.microsoft.com/office/drawing/2014/main" id="{18E413A3-903A-5741-5FED-EDE44018B6D4}"/>
                </a:ext>
              </a:extLst>
            </p:cNvPr>
            <p:cNvSpPr/>
            <p:nvPr/>
          </p:nvSpPr>
          <p:spPr>
            <a:xfrm>
              <a:off x="2436050" y="2480575"/>
              <a:ext cx="6675" cy="6050"/>
            </a:xfrm>
            <a:custGeom>
              <a:avLst/>
              <a:gdLst/>
              <a:ahLst/>
              <a:cxnLst/>
              <a:rect l="l" t="t" r="r" b="b"/>
              <a:pathLst>
                <a:path w="267" h="242" extrusionOk="0">
                  <a:moveTo>
                    <a:pt x="256" y="1"/>
                  </a:moveTo>
                  <a:cubicBezTo>
                    <a:pt x="243" y="1"/>
                    <a:pt x="165" y="73"/>
                    <a:pt x="1" y="242"/>
                  </a:cubicBezTo>
                  <a:cubicBezTo>
                    <a:pt x="59" y="207"/>
                    <a:pt x="114" y="164"/>
                    <a:pt x="174" y="126"/>
                  </a:cubicBezTo>
                  <a:cubicBezTo>
                    <a:pt x="236" y="47"/>
                    <a:pt x="266" y="1"/>
                    <a:pt x="2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4" name="Google Shape;7847;p68">
              <a:extLst>
                <a:ext uri="{FF2B5EF4-FFF2-40B4-BE49-F238E27FC236}">
                  <a16:creationId xmlns:a16="http://schemas.microsoft.com/office/drawing/2014/main" id="{9258C2B9-26DA-B573-7A3D-12FCD0BF9BDE}"/>
                </a:ext>
              </a:extLst>
            </p:cNvPr>
            <p:cNvSpPr/>
            <p:nvPr/>
          </p:nvSpPr>
          <p:spPr>
            <a:xfrm>
              <a:off x="3237575" y="748750"/>
              <a:ext cx="6150" cy="6250"/>
            </a:xfrm>
            <a:custGeom>
              <a:avLst/>
              <a:gdLst/>
              <a:ahLst/>
              <a:cxnLst/>
              <a:rect l="l" t="t" r="r" b="b"/>
              <a:pathLst>
                <a:path w="246" h="250" extrusionOk="0">
                  <a:moveTo>
                    <a:pt x="123" y="1"/>
                  </a:moveTo>
                  <a:cubicBezTo>
                    <a:pt x="76" y="1"/>
                    <a:pt x="29" y="29"/>
                    <a:pt x="15" y="85"/>
                  </a:cubicBezTo>
                  <a:cubicBezTo>
                    <a:pt x="9" y="97"/>
                    <a:pt x="3" y="111"/>
                    <a:pt x="0" y="128"/>
                  </a:cubicBezTo>
                  <a:cubicBezTo>
                    <a:pt x="0" y="209"/>
                    <a:pt x="62" y="250"/>
                    <a:pt x="123" y="250"/>
                  </a:cubicBezTo>
                  <a:cubicBezTo>
                    <a:pt x="184" y="250"/>
                    <a:pt x="246" y="209"/>
                    <a:pt x="246" y="128"/>
                  </a:cubicBezTo>
                  <a:cubicBezTo>
                    <a:pt x="243" y="111"/>
                    <a:pt x="237" y="97"/>
                    <a:pt x="231" y="85"/>
                  </a:cubicBezTo>
                  <a:cubicBezTo>
                    <a:pt x="217" y="29"/>
                    <a:pt x="170" y="1"/>
                    <a:pt x="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5" name="Google Shape;7848;p68">
              <a:extLst>
                <a:ext uri="{FF2B5EF4-FFF2-40B4-BE49-F238E27FC236}">
                  <a16:creationId xmlns:a16="http://schemas.microsoft.com/office/drawing/2014/main" id="{F91F4FFC-4593-F545-2220-5CBA1B98303E}"/>
                </a:ext>
              </a:extLst>
            </p:cNvPr>
            <p:cNvSpPr/>
            <p:nvPr/>
          </p:nvSpPr>
          <p:spPr>
            <a:xfrm>
              <a:off x="3544900" y="2688975"/>
              <a:ext cx="3150" cy="5800"/>
            </a:xfrm>
            <a:custGeom>
              <a:avLst/>
              <a:gdLst/>
              <a:ahLst/>
              <a:cxnLst/>
              <a:rect l="l" t="t" r="r" b="b"/>
              <a:pathLst>
                <a:path w="126" h="232" extrusionOk="0">
                  <a:moveTo>
                    <a:pt x="116" y="0"/>
                  </a:moveTo>
                  <a:cubicBezTo>
                    <a:pt x="114" y="0"/>
                    <a:pt x="111" y="1"/>
                    <a:pt x="110" y="4"/>
                  </a:cubicBezTo>
                  <a:cubicBezTo>
                    <a:pt x="52" y="82"/>
                    <a:pt x="12" y="128"/>
                    <a:pt x="0" y="223"/>
                  </a:cubicBezTo>
                  <a:cubicBezTo>
                    <a:pt x="0" y="229"/>
                    <a:pt x="4" y="232"/>
                    <a:pt x="8" y="232"/>
                  </a:cubicBezTo>
                  <a:cubicBezTo>
                    <a:pt x="12" y="232"/>
                    <a:pt x="16" y="229"/>
                    <a:pt x="17" y="223"/>
                  </a:cubicBezTo>
                  <a:cubicBezTo>
                    <a:pt x="52" y="151"/>
                    <a:pt x="87" y="82"/>
                    <a:pt x="121" y="12"/>
                  </a:cubicBezTo>
                  <a:cubicBezTo>
                    <a:pt x="125" y="6"/>
                    <a:pt x="121" y="0"/>
                    <a:pt x="1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6" name="Google Shape;7849;p68">
              <a:extLst>
                <a:ext uri="{FF2B5EF4-FFF2-40B4-BE49-F238E27FC236}">
                  <a16:creationId xmlns:a16="http://schemas.microsoft.com/office/drawing/2014/main" id="{F6C4B2F9-A49C-AFF1-D5AB-AB120B7C1829}"/>
                </a:ext>
              </a:extLst>
            </p:cNvPr>
            <p:cNvSpPr/>
            <p:nvPr/>
          </p:nvSpPr>
          <p:spPr>
            <a:xfrm>
              <a:off x="3431000" y="2330125"/>
              <a:ext cx="228750" cy="311750"/>
            </a:xfrm>
            <a:custGeom>
              <a:avLst/>
              <a:gdLst/>
              <a:ahLst/>
              <a:cxnLst/>
              <a:rect l="l" t="t" r="r" b="b"/>
              <a:pathLst>
                <a:path w="9150" h="12470" extrusionOk="0">
                  <a:moveTo>
                    <a:pt x="5856" y="1042"/>
                  </a:moveTo>
                  <a:cubicBezTo>
                    <a:pt x="6054" y="1042"/>
                    <a:pt x="6249" y="1091"/>
                    <a:pt x="6424" y="1181"/>
                  </a:cubicBezTo>
                  <a:cubicBezTo>
                    <a:pt x="5924" y="1597"/>
                    <a:pt x="5474" y="2065"/>
                    <a:pt x="5079" y="2579"/>
                  </a:cubicBezTo>
                  <a:cubicBezTo>
                    <a:pt x="5113" y="2507"/>
                    <a:pt x="5157" y="2434"/>
                    <a:pt x="5191" y="2362"/>
                  </a:cubicBezTo>
                  <a:cubicBezTo>
                    <a:pt x="5408" y="1932"/>
                    <a:pt x="5592" y="1490"/>
                    <a:pt x="5766" y="1046"/>
                  </a:cubicBezTo>
                  <a:cubicBezTo>
                    <a:pt x="5796" y="1043"/>
                    <a:pt x="5826" y="1042"/>
                    <a:pt x="5856" y="1042"/>
                  </a:cubicBezTo>
                  <a:close/>
                  <a:moveTo>
                    <a:pt x="4816" y="1360"/>
                  </a:moveTo>
                  <a:lnTo>
                    <a:pt x="4816" y="1360"/>
                  </a:lnTo>
                  <a:cubicBezTo>
                    <a:pt x="4227" y="2218"/>
                    <a:pt x="3759" y="3145"/>
                    <a:pt x="3367" y="4123"/>
                  </a:cubicBezTo>
                  <a:cubicBezTo>
                    <a:pt x="3141" y="3009"/>
                    <a:pt x="3906" y="1894"/>
                    <a:pt x="4816" y="1360"/>
                  </a:cubicBezTo>
                  <a:close/>
                  <a:moveTo>
                    <a:pt x="5454" y="1086"/>
                  </a:moveTo>
                  <a:cubicBezTo>
                    <a:pt x="4943" y="2379"/>
                    <a:pt x="4238" y="3601"/>
                    <a:pt x="3505" y="4779"/>
                  </a:cubicBezTo>
                  <a:cubicBezTo>
                    <a:pt x="3479" y="4652"/>
                    <a:pt x="3450" y="4519"/>
                    <a:pt x="3421" y="4389"/>
                  </a:cubicBezTo>
                  <a:cubicBezTo>
                    <a:pt x="3658" y="3762"/>
                    <a:pt x="3941" y="3153"/>
                    <a:pt x="4267" y="2570"/>
                  </a:cubicBezTo>
                  <a:cubicBezTo>
                    <a:pt x="4279" y="2544"/>
                    <a:pt x="4775" y="1750"/>
                    <a:pt x="5162" y="1190"/>
                  </a:cubicBezTo>
                  <a:cubicBezTo>
                    <a:pt x="5255" y="1150"/>
                    <a:pt x="5353" y="1115"/>
                    <a:pt x="5454" y="1086"/>
                  </a:cubicBezTo>
                  <a:close/>
                  <a:moveTo>
                    <a:pt x="6159" y="1765"/>
                  </a:moveTo>
                  <a:cubicBezTo>
                    <a:pt x="5164" y="2807"/>
                    <a:pt x="4477" y="4516"/>
                    <a:pt x="3785" y="5769"/>
                  </a:cubicBezTo>
                  <a:cubicBezTo>
                    <a:pt x="3717" y="5889"/>
                    <a:pt x="3818" y="5996"/>
                    <a:pt x="3922" y="5996"/>
                  </a:cubicBezTo>
                  <a:cubicBezTo>
                    <a:pt x="3968" y="5996"/>
                    <a:pt x="4015" y="5975"/>
                    <a:pt x="4048" y="5925"/>
                  </a:cubicBezTo>
                  <a:cubicBezTo>
                    <a:pt x="4747" y="4860"/>
                    <a:pt x="5561" y="3973"/>
                    <a:pt x="6430" y="3058"/>
                  </a:cubicBezTo>
                  <a:lnTo>
                    <a:pt x="6430" y="3058"/>
                  </a:lnTo>
                  <a:cubicBezTo>
                    <a:pt x="5650" y="3881"/>
                    <a:pt x="4729" y="5169"/>
                    <a:pt x="3906" y="6185"/>
                  </a:cubicBezTo>
                  <a:cubicBezTo>
                    <a:pt x="3829" y="6280"/>
                    <a:pt x="3753" y="6378"/>
                    <a:pt x="3676" y="6473"/>
                  </a:cubicBezTo>
                  <a:cubicBezTo>
                    <a:pt x="3690" y="6043"/>
                    <a:pt x="3658" y="5610"/>
                    <a:pt x="3580" y="5186"/>
                  </a:cubicBezTo>
                  <a:cubicBezTo>
                    <a:pt x="3592" y="5177"/>
                    <a:pt x="3603" y="5177"/>
                    <a:pt x="3612" y="5165"/>
                  </a:cubicBezTo>
                  <a:cubicBezTo>
                    <a:pt x="3777" y="4937"/>
                    <a:pt x="3932" y="4704"/>
                    <a:pt x="4091" y="4473"/>
                  </a:cubicBezTo>
                  <a:cubicBezTo>
                    <a:pt x="4233" y="4432"/>
                    <a:pt x="4331" y="4291"/>
                    <a:pt x="4386" y="4051"/>
                  </a:cubicBezTo>
                  <a:cubicBezTo>
                    <a:pt x="4932" y="3254"/>
                    <a:pt x="5485" y="2468"/>
                    <a:pt x="6159" y="1765"/>
                  </a:cubicBezTo>
                  <a:close/>
                  <a:moveTo>
                    <a:pt x="2001" y="8610"/>
                  </a:moveTo>
                  <a:cubicBezTo>
                    <a:pt x="1513" y="9265"/>
                    <a:pt x="1063" y="9943"/>
                    <a:pt x="641" y="10651"/>
                  </a:cubicBezTo>
                  <a:cubicBezTo>
                    <a:pt x="633" y="10426"/>
                    <a:pt x="708" y="10183"/>
                    <a:pt x="838" y="9946"/>
                  </a:cubicBezTo>
                  <a:cubicBezTo>
                    <a:pt x="1118" y="9441"/>
                    <a:pt x="1548" y="9008"/>
                    <a:pt x="2001" y="8610"/>
                  </a:cubicBezTo>
                  <a:close/>
                  <a:moveTo>
                    <a:pt x="6681" y="1378"/>
                  </a:moveTo>
                  <a:cubicBezTo>
                    <a:pt x="6990" y="1684"/>
                    <a:pt x="7201" y="2201"/>
                    <a:pt x="7206" y="3018"/>
                  </a:cubicBezTo>
                  <a:cubicBezTo>
                    <a:pt x="7215" y="3667"/>
                    <a:pt x="7042" y="4221"/>
                    <a:pt x="7085" y="4877"/>
                  </a:cubicBezTo>
                  <a:cubicBezTo>
                    <a:pt x="7134" y="5601"/>
                    <a:pt x="7498" y="6199"/>
                    <a:pt x="7847" y="6808"/>
                  </a:cubicBezTo>
                  <a:cubicBezTo>
                    <a:pt x="8941" y="8702"/>
                    <a:pt x="7518" y="9594"/>
                    <a:pt x="6360" y="10593"/>
                  </a:cubicBezTo>
                  <a:cubicBezTo>
                    <a:pt x="6493" y="10405"/>
                    <a:pt x="6629" y="10223"/>
                    <a:pt x="6759" y="10030"/>
                  </a:cubicBezTo>
                  <a:cubicBezTo>
                    <a:pt x="6811" y="9955"/>
                    <a:pt x="6788" y="9848"/>
                    <a:pt x="6704" y="9808"/>
                  </a:cubicBezTo>
                  <a:cubicBezTo>
                    <a:pt x="7160" y="9129"/>
                    <a:pt x="7619" y="8457"/>
                    <a:pt x="8055" y="7770"/>
                  </a:cubicBezTo>
                  <a:cubicBezTo>
                    <a:pt x="8135" y="7642"/>
                    <a:pt x="8014" y="7498"/>
                    <a:pt x="7893" y="7498"/>
                  </a:cubicBezTo>
                  <a:cubicBezTo>
                    <a:pt x="7852" y="7498"/>
                    <a:pt x="7811" y="7515"/>
                    <a:pt x="7778" y="7553"/>
                  </a:cubicBezTo>
                  <a:cubicBezTo>
                    <a:pt x="6828" y="8665"/>
                    <a:pt x="5725" y="9952"/>
                    <a:pt x="4989" y="11084"/>
                  </a:cubicBezTo>
                  <a:cubicBezTo>
                    <a:pt x="5829" y="9707"/>
                    <a:pt x="6825" y="8422"/>
                    <a:pt x="7622" y="7010"/>
                  </a:cubicBezTo>
                  <a:cubicBezTo>
                    <a:pt x="7693" y="6881"/>
                    <a:pt x="7585" y="6754"/>
                    <a:pt x="7467" y="6754"/>
                  </a:cubicBezTo>
                  <a:cubicBezTo>
                    <a:pt x="7427" y="6754"/>
                    <a:pt x="7386" y="6769"/>
                    <a:pt x="7351" y="6802"/>
                  </a:cubicBezTo>
                  <a:cubicBezTo>
                    <a:pt x="6210" y="7859"/>
                    <a:pt x="4885" y="9230"/>
                    <a:pt x="4031" y="10472"/>
                  </a:cubicBezTo>
                  <a:cubicBezTo>
                    <a:pt x="5021" y="8921"/>
                    <a:pt x="6179" y="7510"/>
                    <a:pt x="6972" y="5824"/>
                  </a:cubicBezTo>
                  <a:cubicBezTo>
                    <a:pt x="7028" y="5701"/>
                    <a:pt x="6929" y="5564"/>
                    <a:pt x="6819" y="5564"/>
                  </a:cubicBezTo>
                  <a:cubicBezTo>
                    <a:pt x="6781" y="5564"/>
                    <a:pt x="6742" y="5580"/>
                    <a:pt x="6707" y="5619"/>
                  </a:cubicBezTo>
                  <a:cubicBezTo>
                    <a:pt x="5289" y="7163"/>
                    <a:pt x="3286" y="9072"/>
                    <a:pt x="2388" y="10810"/>
                  </a:cubicBezTo>
                  <a:cubicBezTo>
                    <a:pt x="3664" y="8335"/>
                    <a:pt x="5584" y="6257"/>
                    <a:pt x="6863" y="3777"/>
                  </a:cubicBezTo>
                  <a:cubicBezTo>
                    <a:pt x="6927" y="3654"/>
                    <a:pt x="6820" y="3514"/>
                    <a:pt x="6706" y="3514"/>
                  </a:cubicBezTo>
                  <a:cubicBezTo>
                    <a:pt x="6668" y="3514"/>
                    <a:pt x="6628" y="3530"/>
                    <a:pt x="6594" y="3569"/>
                  </a:cubicBezTo>
                  <a:cubicBezTo>
                    <a:pt x="5748" y="4577"/>
                    <a:pt x="4975" y="5624"/>
                    <a:pt x="4207" y="6690"/>
                  </a:cubicBezTo>
                  <a:cubicBezTo>
                    <a:pt x="3225" y="8047"/>
                    <a:pt x="1559" y="9565"/>
                    <a:pt x="869" y="10853"/>
                  </a:cubicBezTo>
                  <a:cubicBezTo>
                    <a:pt x="1441" y="9782"/>
                    <a:pt x="2148" y="8797"/>
                    <a:pt x="2899" y="7839"/>
                  </a:cubicBezTo>
                  <a:cubicBezTo>
                    <a:pt x="2910" y="7830"/>
                    <a:pt x="2925" y="7819"/>
                    <a:pt x="2934" y="7810"/>
                  </a:cubicBezTo>
                  <a:cubicBezTo>
                    <a:pt x="3349" y="7455"/>
                    <a:pt x="4088" y="6981"/>
                    <a:pt x="4230" y="6413"/>
                  </a:cubicBezTo>
                  <a:cubicBezTo>
                    <a:pt x="4244" y="6355"/>
                    <a:pt x="4204" y="6297"/>
                    <a:pt x="4143" y="6289"/>
                  </a:cubicBezTo>
                  <a:cubicBezTo>
                    <a:pt x="5148" y="5062"/>
                    <a:pt x="6150" y="3835"/>
                    <a:pt x="6961" y="2478"/>
                  </a:cubicBezTo>
                  <a:cubicBezTo>
                    <a:pt x="7030" y="2364"/>
                    <a:pt x="6925" y="2238"/>
                    <a:pt x="6816" y="2238"/>
                  </a:cubicBezTo>
                  <a:cubicBezTo>
                    <a:pt x="6779" y="2238"/>
                    <a:pt x="6741" y="2253"/>
                    <a:pt x="6710" y="2287"/>
                  </a:cubicBezTo>
                  <a:cubicBezTo>
                    <a:pt x="5844" y="3220"/>
                    <a:pt x="4969" y="4129"/>
                    <a:pt x="4189" y="5139"/>
                  </a:cubicBezTo>
                  <a:cubicBezTo>
                    <a:pt x="4995" y="4094"/>
                    <a:pt x="5916" y="2686"/>
                    <a:pt x="6681" y="1378"/>
                  </a:cubicBezTo>
                  <a:close/>
                  <a:moveTo>
                    <a:pt x="6378" y="6476"/>
                  </a:moveTo>
                  <a:lnTo>
                    <a:pt x="6378" y="6476"/>
                  </a:lnTo>
                  <a:cubicBezTo>
                    <a:pt x="5497" y="7478"/>
                    <a:pt x="4132" y="9611"/>
                    <a:pt x="3185" y="11191"/>
                  </a:cubicBezTo>
                  <a:cubicBezTo>
                    <a:pt x="3144" y="11170"/>
                    <a:pt x="3101" y="11159"/>
                    <a:pt x="3055" y="11153"/>
                  </a:cubicBezTo>
                  <a:cubicBezTo>
                    <a:pt x="2731" y="11153"/>
                    <a:pt x="2449" y="11277"/>
                    <a:pt x="2163" y="11373"/>
                  </a:cubicBezTo>
                  <a:cubicBezTo>
                    <a:pt x="3609" y="9776"/>
                    <a:pt x="4954" y="8093"/>
                    <a:pt x="6378" y="6476"/>
                  </a:cubicBezTo>
                  <a:close/>
                  <a:moveTo>
                    <a:pt x="6292" y="4432"/>
                  </a:moveTo>
                  <a:cubicBezTo>
                    <a:pt x="6314" y="4432"/>
                    <a:pt x="4737" y="6639"/>
                    <a:pt x="4391" y="7140"/>
                  </a:cubicBezTo>
                  <a:cubicBezTo>
                    <a:pt x="3436" y="8517"/>
                    <a:pt x="2492" y="9874"/>
                    <a:pt x="1724" y="11367"/>
                  </a:cubicBezTo>
                  <a:cubicBezTo>
                    <a:pt x="1709" y="11396"/>
                    <a:pt x="1707" y="11430"/>
                    <a:pt x="1712" y="11462"/>
                  </a:cubicBezTo>
                  <a:cubicBezTo>
                    <a:pt x="1687" y="11464"/>
                    <a:pt x="1662" y="11465"/>
                    <a:pt x="1638" y="11465"/>
                  </a:cubicBezTo>
                  <a:cubicBezTo>
                    <a:pt x="1455" y="11465"/>
                    <a:pt x="1275" y="11418"/>
                    <a:pt x="1115" y="11332"/>
                  </a:cubicBezTo>
                  <a:cubicBezTo>
                    <a:pt x="1031" y="11286"/>
                    <a:pt x="953" y="11231"/>
                    <a:pt x="887" y="11168"/>
                  </a:cubicBezTo>
                  <a:cubicBezTo>
                    <a:pt x="2639" y="9508"/>
                    <a:pt x="4002" y="7536"/>
                    <a:pt x="5428" y="5590"/>
                  </a:cubicBezTo>
                  <a:cubicBezTo>
                    <a:pt x="6046" y="4747"/>
                    <a:pt x="6284" y="4432"/>
                    <a:pt x="6292" y="4432"/>
                  </a:cubicBezTo>
                  <a:close/>
                  <a:moveTo>
                    <a:pt x="5633" y="11540"/>
                  </a:moveTo>
                  <a:cubicBezTo>
                    <a:pt x="5647" y="11560"/>
                    <a:pt x="5656" y="11589"/>
                    <a:pt x="5679" y="11603"/>
                  </a:cubicBezTo>
                  <a:cubicBezTo>
                    <a:pt x="5673" y="11606"/>
                    <a:pt x="5665" y="11606"/>
                    <a:pt x="5659" y="11615"/>
                  </a:cubicBezTo>
                  <a:cubicBezTo>
                    <a:pt x="5592" y="11743"/>
                    <a:pt x="5459" y="11853"/>
                    <a:pt x="5293" y="11935"/>
                  </a:cubicBezTo>
                  <a:lnTo>
                    <a:pt x="5293" y="11935"/>
                  </a:lnTo>
                  <a:cubicBezTo>
                    <a:pt x="5308" y="11927"/>
                    <a:pt x="5322" y="11916"/>
                    <a:pt x="5336" y="11901"/>
                  </a:cubicBezTo>
                  <a:cubicBezTo>
                    <a:pt x="5442" y="11782"/>
                    <a:pt x="5532" y="11658"/>
                    <a:pt x="5633" y="11540"/>
                  </a:cubicBezTo>
                  <a:close/>
                  <a:moveTo>
                    <a:pt x="7007" y="7591"/>
                  </a:moveTo>
                  <a:lnTo>
                    <a:pt x="7007" y="7591"/>
                  </a:lnTo>
                  <a:cubicBezTo>
                    <a:pt x="5985" y="8647"/>
                    <a:pt x="4885" y="10521"/>
                    <a:pt x="4054" y="11993"/>
                  </a:cubicBezTo>
                  <a:cubicBezTo>
                    <a:pt x="3935" y="11944"/>
                    <a:pt x="3834" y="11869"/>
                    <a:pt x="3756" y="11768"/>
                  </a:cubicBezTo>
                  <a:cubicBezTo>
                    <a:pt x="3693" y="11676"/>
                    <a:pt x="3609" y="11552"/>
                    <a:pt x="3511" y="11439"/>
                  </a:cubicBezTo>
                  <a:cubicBezTo>
                    <a:pt x="4729" y="10203"/>
                    <a:pt x="5800" y="8838"/>
                    <a:pt x="7007" y="7591"/>
                  </a:cubicBezTo>
                  <a:close/>
                  <a:moveTo>
                    <a:pt x="7166" y="8823"/>
                  </a:moveTo>
                  <a:cubicBezTo>
                    <a:pt x="6560" y="9565"/>
                    <a:pt x="5642" y="10763"/>
                    <a:pt x="5055" y="11684"/>
                  </a:cubicBezTo>
                  <a:cubicBezTo>
                    <a:pt x="4975" y="11812"/>
                    <a:pt x="5097" y="11954"/>
                    <a:pt x="5219" y="11954"/>
                  </a:cubicBezTo>
                  <a:cubicBezTo>
                    <a:pt x="5239" y="11954"/>
                    <a:pt x="5259" y="11951"/>
                    <a:pt x="5277" y="11943"/>
                  </a:cubicBezTo>
                  <a:lnTo>
                    <a:pt x="5277" y="11943"/>
                  </a:lnTo>
                  <a:cubicBezTo>
                    <a:pt x="5071" y="12041"/>
                    <a:pt x="4815" y="12099"/>
                    <a:pt x="4567" y="12099"/>
                  </a:cubicBezTo>
                  <a:cubicBezTo>
                    <a:pt x="4528" y="12099"/>
                    <a:pt x="4488" y="12097"/>
                    <a:pt x="4449" y="12094"/>
                  </a:cubicBezTo>
                  <a:cubicBezTo>
                    <a:pt x="5336" y="10989"/>
                    <a:pt x="6245" y="9903"/>
                    <a:pt x="7166" y="8823"/>
                  </a:cubicBezTo>
                  <a:close/>
                  <a:moveTo>
                    <a:pt x="5959" y="0"/>
                  </a:moveTo>
                  <a:cubicBezTo>
                    <a:pt x="5925" y="0"/>
                    <a:pt x="5892" y="12"/>
                    <a:pt x="5867" y="38"/>
                  </a:cubicBezTo>
                  <a:cubicBezTo>
                    <a:pt x="5685" y="232"/>
                    <a:pt x="5526" y="439"/>
                    <a:pt x="5362" y="642"/>
                  </a:cubicBezTo>
                  <a:cubicBezTo>
                    <a:pt x="5293" y="637"/>
                    <a:pt x="5225" y="634"/>
                    <a:pt x="5157" y="634"/>
                  </a:cubicBezTo>
                  <a:cubicBezTo>
                    <a:pt x="4595" y="634"/>
                    <a:pt x="4048" y="807"/>
                    <a:pt x="3693" y="1202"/>
                  </a:cubicBezTo>
                  <a:cubicBezTo>
                    <a:pt x="2166" y="2902"/>
                    <a:pt x="3528" y="4692"/>
                    <a:pt x="3522" y="6667"/>
                  </a:cubicBezTo>
                  <a:cubicBezTo>
                    <a:pt x="3401" y="6814"/>
                    <a:pt x="3280" y="6964"/>
                    <a:pt x="3162" y="7114"/>
                  </a:cubicBezTo>
                  <a:cubicBezTo>
                    <a:pt x="2625" y="7588"/>
                    <a:pt x="2082" y="8050"/>
                    <a:pt x="1559" y="8537"/>
                  </a:cubicBezTo>
                  <a:cubicBezTo>
                    <a:pt x="930" y="9126"/>
                    <a:pt x="0" y="10030"/>
                    <a:pt x="295" y="10989"/>
                  </a:cubicBezTo>
                  <a:cubicBezTo>
                    <a:pt x="315" y="11035"/>
                    <a:pt x="338" y="11078"/>
                    <a:pt x="364" y="11121"/>
                  </a:cubicBezTo>
                  <a:cubicBezTo>
                    <a:pt x="318" y="11205"/>
                    <a:pt x="266" y="11283"/>
                    <a:pt x="220" y="11367"/>
                  </a:cubicBezTo>
                  <a:cubicBezTo>
                    <a:pt x="151" y="11494"/>
                    <a:pt x="253" y="11614"/>
                    <a:pt x="368" y="11614"/>
                  </a:cubicBezTo>
                  <a:cubicBezTo>
                    <a:pt x="407" y="11614"/>
                    <a:pt x="447" y="11600"/>
                    <a:pt x="482" y="11569"/>
                  </a:cubicBezTo>
                  <a:cubicBezTo>
                    <a:pt x="529" y="11528"/>
                    <a:pt x="569" y="11482"/>
                    <a:pt x="612" y="11439"/>
                  </a:cubicBezTo>
                  <a:cubicBezTo>
                    <a:pt x="765" y="11566"/>
                    <a:pt x="930" y="11676"/>
                    <a:pt x="1106" y="11765"/>
                  </a:cubicBezTo>
                  <a:cubicBezTo>
                    <a:pt x="1355" y="11898"/>
                    <a:pt x="1587" y="11967"/>
                    <a:pt x="1866" y="11967"/>
                  </a:cubicBezTo>
                  <a:cubicBezTo>
                    <a:pt x="1871" y="11967"/>
                    <a:pt x="1877" y="11967"/>
                    <a:pt x="1883" y="11967"/>
                  </a:cubicBezTo>
                  <a:cubicBezTo>
                    <a:pt x="2234" y="11962"/>
                    <a:pt x="2526" y="11575"/>
                    <a:pt x="2875" y="11575"/>
                  </a:cubicBezTo>
                  <a:cubicBezTo>
                    <a:pt x="2916" y="11575"/>
                    <a:pt x="2957" y="11580"/>
                    <a:pt x="3000" y="11592"/>
                  </a:cubicBezTo>
                  <a:cubicBezTo>
                    <a:pt x="3021" y="11666"/>
                    <a:pt x="3089" y="11716"/>
                    <a:pt x="3163" y="11716"/>
                  </a:cubicBezTo>
                  <a:cubicBezTo>
                    <a:pt x="3180" y="11716"/>
                    <a:pt x="3199" y="11714"/>
                    <a:pt x="3216" y="11707"/>
                  </a:cubicBezTo>
                  <a:cubicBezTo>
                    <a:pt x="3257" y="11736"/>
                    <a:pt x="3294" y="11765"/>
                    <a:pt x="3329" y="11800"/>
                  </a:cubicBezTo>
                  <a:cubicBezTo>
                    <a:pt x="3522" y="12002"/>
                    <a:pt x="3751" y="12169"/>
                    <a:pt x="4005" y="12293"/>
                  </a:cubicBezTo>
                  <a:cubicBezTo>
                    <a:pt x="4032" y="12343"/>
                    <a:pt x="4086" y="12372"/>
                    <a:pt x="4143" y="12372"/>
                  </a:cubicBezTo>
                  <a:cubicBezTo>
                    <a:pt x="4158" y="12372"/>
                    <a:pt x="4174" y="12370"/>
                    <a:pt x="4189" y="12366"/>
                  </a:cubicBezTo>
                  <a:cubicBezTo>
                    <a:pt x="4373" y="12433"/>
                    <a:pt x="4561" y="12470"/>
                    <a:pt x="4742" y="12470"/>
                  </a:cubicBezTo>
                  <a:cubicBezTo>
                    <a:pt x="5185" y="12470"/>
                    <a:pt x="5595" y="12250"/>
                    <a:pt x="5841" y="11716"/>
                  </a:cubicBezTo>
                  <a:cubicBezTo>
                    <a:pt x="5858" y="11676"/>
                    <a:pt x="5849" y="11629"/>
                    <a:pt x="5821" y="11601"/>
                  </a:cubicBezTo>
                  <a:cubicBezTo>
                    <a:pt x="5838" y="11592"/>
                    <a:pt x="5861" y="11595"/>
                    <a:pt x="5878" y="11572"/>
                  </a:cubicBezTo>
                  <a:cubicBezTo>
                    <a:pt x="6779" y="10475"/>
                    <a:pt x="9149" y="9366"/>
                    <a:pt x="8529" y="7544"/>
                  </a:cubicBezTo>
                  <a:cubicBezTo>
                    <a:pt x="8038" y="6104"/>
                    <a:pt x="7258" y="5160"/>
                    <a:pt x="7489" y="3511"/>
                  </a:cubicBezTo>
                  <a:cubicBezTo>
                    <a:pt x="7596" y="2769"/>
                    <a:pt x="7547" y="2284"/>
                    <a:pt x="7177" y="1643"/>
                  </a:cubicBezTo>
                  <a:cubicBezTo>
                    <a:pt x="7068" y="1461"/>
                    <a:pt x="6923" y="1303"/>
                    <a:pt x="6756" y="1176"/>
                  </a:cubicBezTo>
                  <a:cubicBezTo>
                    <a:pt x="6736" y="1118"/>
                    <a:pt x="6684" y="1080"/>
                    <a:pt x="6626" y="1077"/>
                  </a:cubicBezTo>
                  <a:cubicBezTo>
                    <a:pt x="6398" y="922"/>
                    <a:pt x="6150" y="806"/>
                    <a:pt x="5884" y="734"/>
                  </a:cubicBezTo>
                  <a:cubicBezTo>
                    <a:pt x="5956" y="546"/>
                    <a:pt x="6028" y="359"/>
                    <a:pt x="6098" y="171"/>
                  </a:cubicBezTo>
                  <a:cubicBezTo>
                    <a:pt x="6131" y="77"/>
                    <a:pt x="6044" y="0"/>
                    <a:pt x="5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17" name="Google Shape;7850;p68">
            <a:extLst>
              <a:ext uri="{FF2B5EF4-FFF2-40B4-BE49-F238E27FC236}">
                <a16:creationId xmlns:a16="http://schemas.microsoft.com/office/drawing/2014/main" id="{C44F89C5-5F6B-9473-DC62-E51100F90390}"/>
              </a:ext>
            </a:extLst>
          </p:cNvPr>
          <p:cNvGrpSpPr/>
          <p:nvPr/>
        </p:nvGrpSpPr>
        <p:grpSpPr>
          <a:xfrm>
            <a:off x="3514722" y="3019862"/>
            <a:ext cx="2310282" cy="1374222"/>
            <a:chOff x="238125" y="732525"/>
            <a:chExt cx="7130500" cy="4241425"/>
          </a:xfrm>
        </p:grpSpPr>
        <p:sp>
          <p:nvSpPr>
            <p:cNvPr id="13518" name="Google Shape;7851;p68">
              <a:extLst>
                <a:ext uri="{FF2B5EF4-FFF2-40B4-BE49-F238E27FC236}">
                  <a16:creationId xmlns:a16="http://schemas.microsoft.com/office/drawing/2014/main" id="{2931EFE9-91F4-800A-1DA3-E3A4566902B0}"/>
                </a:ext>
              </a:extLst>
            </p:cNvPr>
            <p:cNvSpPr/>
            <p:nvPr/>
          </p:nvSpPr>
          <p:spPr>
            <a:xfrm>
              <a:off x="3175800" y="1003350"/>
              <a:ext cx="3741725" cy="3331975"/>
            </a:xfrm>
            <a:custGeom>
              <a:avLst/>
              <a:gdLst/>
              <a:ahLst/>
              <a:cxnLst/>
              <a:rect l="l" t="t" r="r" b="b"/>
              <a:pathLst>
                <a:path w="149669" h="133279" extrusionOk="0">
                  <a:moveTo>
                    <a:pt x="81445" y="1"/>
                  </a:moveTo>
                  <a:lnTo>
                    <a:pt x="79450" y="1466"/>
                  </a:lnTo>
                  <a:lnTo>
                    <a:pt x="78288" y="3145"/>
                  </a:lnTo>
                  <a:lnTo>
                    <a:pt x="77341" y="834"/>
                  </a:lnTo>
                  <a:lnTo>
                    <a:pt x="75131" y="834"/>
                  </a:lnTo>
                  <a:lnTo>
                    <a:pt x="73868" y="2413"/>
                  </a:lnTo>
                  <a:lnTo>
                    <a:pt x="73161" y="4888"/>
                  </a:lnTo>
                  <a:lnTo>
                    <a:pt x="69891" y="7325"/>
                  </a:lnTo>
                  <a:lnTo>
                    <a:pt x="68313" y="10330"/>
                  </a:lnTo>
                  <a:lnTo>
                    <a:pt x="69474" y="11466"/>
                  </a:lnTo>
                  <a:lnTo>
                    <a:pt x="66318" y="13247"/>
                  </a:lnTo>
                  <a:lnTo>
                    <a:pt x="67782" y="14825"/>
                  </a:lnTo>
                  <a:lnTo>
                    <a:pt x="69790" y="15873"/>
                  </a:lnTo>
                  <a:lnTo>
                    <a:pt x="68729" y="16504"/>
                  </a:lnTo>
                  <a:lnTo>
                    <a:pt x="65888" y="14812"/>
                  </a:lnTo>
                  <a:lnTo>
                    <a:pt x="65257" y="16605"/>
                  </a:lnTo>
                  <a:lnTo>
                    <a:pt x="63994" y="17439"/>
                  </a:lnTo>
                  <a:lnTo>
                    <a:pt x="65358" y="21644"/>
                  </a:lnTo>
                  <a:lnTo>
                    <a:pt x="67050" y="21959"/>
                  </a:lnTo>
                  <a:lnTo>
                    <a:pt x="68199" y="22906"/>
                  </a:lnTo>
                  <a:cubicBezTo>
                    <a:pt x="67252" y="23336"/>
                    <a:pt x="65674" y="23651"/>
                    <a:pt x="65674" y="23651"/>
                  </a:cubicBezTo>
                  <a:lnTo>
                    <a:pt x="66419" y="25230"/>
                  </a:lnTo>
                  <a:lnTo>
                    <a:pt x="65358" y="26593"/>
                  </a:lnTo>
                  <a:lnTo>
                    <a:pt x="63577" y="25962"/>
                  </a:lnTo>
                  <a:lnTo>
                    <a:pt x="64625" y="23967"/>
                  </a:lnTo>
                  <a:lnTo>
                    <a:pt x="63262" y="20394"/>
                  </a:lnTo>
                  <a:lnTo>
                    <a:pt x="62214" y="17439"/>
                  </a:lnTo>
                  <a:lnTo>
                    <a:pt x="61368" y="15343"/>
                  </a:lnTo>
                  <a:lnTo>
                    <a:pt x="59688" y="14711"/>
                  </a:lnTo>
                  <a:lnTo>
                    <a:pt x="58842" y="18386"/>
                  </a:lnTo>
                  <a:lnTo>
                    <a:pt x="58792" y="21012"/>
                  </a:lnTo>
                  <a:lnTo>
                    <a:pt x="60951" y="22906"/>
                  </a:lnTo>
                  <a:lnTo>
                    <a:pt x="60951" y="24485"/>
                  </a:lnTo>
                  <a:lnTo>
                    <a:pt x="58009" y="23020"/>
                  </a:lnTo>
                  <a:lnTo>
                    <a:pt x="55319" y="22389"/>
                  </a:lnTo>
                  <a:lnTo>
                    <a:pt x="54978" y="23437"/>
                  </a:lnTo>
                  <a:lnTo>
                    <a:pt x="55547" y="24598"/>
                  </a:lnTo>
                  <a:lnTo>
                    <a:pt x="52516" y="25230"/>
                  </a:lnTo>
                  <a:lnTo>
                    <a:pt x="48526" y="27326"/>
                  </a:lnTo>
                  <a:lnTo>
                    <a:pt x="46632" y="29535"/>
                  </a:lnTo>
                  <a:lnTo>
                    <a:pt x="46114" y="26909"/>
                  </a:lnTo>
                  <a:lnTo>
                    <a:pt x="44852" y="26391"/>
                  </a:lnTo>
                  <a:lnTo>
                    <a:pt x="44536" y="29119"/>
                  </a:lnTo>
                  <a:lnTo>
                    <a:pt x="42326" y="30381"/>
                  </a:lnTo>
                  <a:lnTo>
                    <a:pt x="43488" y="32162"/>
                  </a:lnTo>
                  <a:lnTo>
                    <a:pt x="41379" y="32061"/>
                  </a:lnTo>
                  <a:lnTo>
                    <a:pt x="40647" y="33223"/>
                  </a:lnTo>
                  <a:lnTo>
                    <a:pt x="39169" y="30381"/>
                  </a:lnTo>
                  <a:lnTo>
                    <a:pt x="37490" y="29119"/>
                  </a:lnTo>
                  <a:lnTo>
                    <a:pt x="37490" y="29119"/>
                  </a:lnTo>
                  <a:lnTo>
                    <a:pt x="40748" y="29750"/>
                  </a:lnTo>
                  <a:lnTo>
                    <a:pt x="42225" y="28803"/>
                  </a:lnTo>
                  <a:lnTo>
                    <a:pt x="41379" y="26593"/>
                  </a:lnTo>
                  <a:lnTo>
                    <a:pt x="37806" y="24699"/>
                  </a:lnTo>
                  <a:lnTo>
                    <a:pt x="35078" y="23538"/>
                  </a:lnTo>
                  <a:lnTo>
                    <a:pt x="32654" y="22906"/>
                  </a:lnTo>
                  <a:lnTo>
                    <a:pt x="29181" y="24068"/>
                  </a:lnTo>
                  <a:lnTo>
                    <a:pt x="25292" y="28172"/>
                  </a:lnTo>
                  <a:lnTo>
                    <a:pt x="22767" y="31745"/>
                  </a:lnTo>
                  <a:lnTo>
                    <a:pt x="21403" y="34586"/>
                  </a:lnTo>
                  <a:lnTo>
                    <a:pt x="18878" y="37112"/>
                  </a:lnTo>
                  <a:lnTo>
                    <a:pt x="18082" y="38892"/>
                  </a:lnTo>
                  <a:lnTo>
                    <a:pt x="19130" y="42680"/>
                  </a:lnTo>
                  <a:lnTo>
                    <a:pt x="20923" y="42364"/>
                  </a:lnTo>
                  <a:lnTo>
                    <a:pt x="22186" y="40786"/>
                  </a:lnTo>
                  <a:lnTo>
                    <a:pt x="23651" y="43311"/>
                  </a:lnTo>
                  <a:lnTo>
                    <a:pt x="23449" y="44776"/>
                  </a:lnTo>
                  <a:lnTo>
                    <a:pt x="26441" y="45092"/>
                  </a:lnTo>
                  <a:cubicBezTo>
                    <a:pt x="26441" y="45092"/>
                    <a:pt x="28058" y="42882"/>
                    <a:pt x="28058" y="42566"/>
                  </a:cubicBezTo>
                  <a:cubicBezTo>
                    <a:pt x="28058" y="42251"/>
                    <a:pt x="28487" y="40256"/>
                    <a:pt x="28487" y="40256"/>
                  </a:cubicBezTo>
                  <a:lnTo>
                    <a:pt x="26909" y="37932"/>
                  </a:lnTo>
                  <a:lnTo>
                    <a:pt x="27111" y="35622"/>
                  </a:lnTo>
                  <a:lnTo>
                    <a:pt x="28904" y="34157"/>
                  </a:lnTo>
                  <a:lnTo>
                    <a:pt x="29535" y="32364"/>
                  </a:lnTo>
                  <a:lnTo>
                    <a:pt x="30899" y="31202"/>
                  </a:lnTo>
                  <a:lnTo>
                    <a:pt x="32376" y="32263"/>
                  </a:lnTo>
                  <a:lnTo>
                    <a:pt x="29535" y="35836"/>
                  </a:lnTo>
                  <a:lnTo>
                    <a:pt x="30684" y="39309"/>
                  </a:lnTo>
                  <a:lnTo>
                    <a:pt x="32477" y="39523"/>
                  </a:lnTo>
                  <a:lnTo>
                    <a:pt x="35002" y="38778"/>
                  </a:lnTo>
                  <a:lnTo>
                    <a:pt x="36467" y="39725"/>
                  </a:lnTo>
                  <a:lnTo>
                    <a:pt x="34257" y="41089"/>
                  </a:lnTo>
                  <a:lnTo>
                    <a:pt x="31416" y="41203"/>
                  </a:lnTo>
                  <a:lnTo>
                    <a:pt x="31101" y="42983"/>
                  </a:lnTo>
                  <a:lnTo>
                    <a:pt x="29952" y="44360"/>
                  </a:lnTo>
                  <a:lnTo>
                    <a:pt x="29219" y="46822"/>
                  </a:lnTo>
                  <a:lnTo>
                    <a:pt x="25532" y="47504"/>
                  </a:lnTo>
                  <a:lnTo>
                    <a:pt x="21555" y="47504"/>
                  </a:lnTo>
                  <a:lnTo>
                    <a:pt x="22287" y="45092"/>
                  </a:lnTo>
                  <a:lnTo>
                    <a:pt x="21239" y="43880"/>
                  </a:lnTo>
                  <a:lnTo>
                    <a:pt x="19976" y="45382"/>
                  </a:lnTo>
                  <a:lnTo>
                    <a:pt x="19762" y="48072"/>
                  </a:lnTo>
                  <a:lnTo>
                    <a:pt x="17022" y="49208"/>
                  </a:lnTo>
                  <a:lnTo>
                    <a:pt x="16075" y="52618"/>
                  </a:lnTo>
                  <a:lnTo>
                    <a:pt x="14294" y="54448"/>
                  </a:lnTo>
                  <a:lnTo>
                    <a:pt x="12716" y="54448"/>
                  </a:lnTo>
                  <a:lnTo>
                    <a:pt x="10822" y="54764"/>
                  </a:lnTo>
                  <a:lnTo>
                    <a:pt x="12501" y="55648"/>
                  </a:lnTo>
                  <a:lnTo>
                    <a:pt x="13448" y="57681"/>
                  </a:lnTo>
                  <a:lnTo>
                    <a:pt x="11971" y="59209"/>
                  </a:lnTo>
                  <a:lnTo>
                    <a:pt x="8460" y="58780"/>
                  </a:lnTo>
                  <a:lnTo>
                    <a:pt x="6087" y="60017"/>
                  </a:lnTo>
                  <a:lnTo>
                    <a:pt x="6087" y="65484"/>
                  </a:lnTo>
                  <a:lnTo>
                    <a:pt x="8612" y="66217"/>
                  </a:lnTo>
                  <a:lnTo>
                    <a:pt x="9723" y="67164"/>
                  </a:lnTo>
                  <a:lnTo>
                    <a:pt x="11150" y="66318"/>
                  </a:lnTo>
                  <a:lnTo>
                    <a:pt x="13233" y="66431"/>
                  </a:lnTo>
                  <a:lnTo>
                    <a:pt x="15115" y="63691"/>
                  </a:lnTo>
                  <a:lnTo>
                    <a:pt x="16176" y="61797"/>
                  </a:lnTo>
                  <a:lnTo>
                    <a:pt x="17123" y="61381"/>
                  </a:lnTo>
                  <a:lnTo>
                    <a:pt x="17438" y="59600"/>
                  </a:lnTo>
                  <a:lnTo>
                    <a:pt x="19850" y="60232"/>
                  </a:lnTo>
                  <a:lnTo>
                    <a:pt x="21226" y="59487"/>
                  </a:lnTo>
                  <a:lnTo>
                    <a:pt x="22805" y="59487"/>
                  </a:lnTo>
                  <a:lnTo>
                    <a:pt x="24699" y="61595"/>
                  </a:lnTo>
                  <a:lnTo>
                    <a:pt x="26113" y="62909"/>
                  </a:lnTo>
                  <a:lnTo>
                    <a:pt x="26896" y="64222"/>
                  </a:lnTo>
                  <a:lnTo>
                    <a:pt x="26896" y="65484"/>
                  </a:lnTo>
                  <a:lnTo>
                    <a:pt x="28159" y="64752"/>
                  </a:lnTo>
                  <a:lnTo>
                    <a:pt x="28159" y="62959"/>
                  </a:lnTo>
                  <a:lnTo>
                    <a:pt x="29421" y="63376"/>
                  </a:lnTo>
                  <a:lnTo>
                    <a:pt x="29787" y="62542"/>
                  </a:lnTo>
                  <a:lnTo>
                    <a:pt x="27035" y="60964"/>
                  </a:lnTo>
                  <a:lnTo>
                    <a:pt x="24661" y="58653"/>
                  </a:lnTo>
                  <a:lnTo>
                    <a:pt x="25103" y="57075"/>
                  </a:lnTo>
                  <a:lnTo>
                    <a:pt x="27527" y="58754"/>
                  </a:lnTo>
                  <a:lnTo>
                    <a:pt x="30368" y="61595"/>
                  </a:lnTo>
                  <a:lnTo>
                    <a:pt x="31846" y="65383"/>
                  </a:lnTo>
                  <a:lnTo>
                    <a:pt x="33525" y="66671"/>
                  </a:lnTo>
                  <a:lnTo>
                    <a:pt x="34889" y="65383"/>
                  </a:lnTo>
                  <a:lnTo>
                    <a:pt x="33740" y="64020"/>
                  </a:lnTo>
                  <a:lnTo>
                    <a:pt x="35002" y="62643"/>
                  </a:lnTo>
                  <a:lnTo>
                    <a:pt x="36366" y="62441"/>
                  </a:lnTo>
                  <a:lnTo>
                    <a:pt x="37945" y="62126"/>
                  </a:lnTo>
                  <a:lnTo>
                    <a:pt x="37831" y="59701"/>
                  </a:lnTo>
                  <a:lnTo>
                    <a:pt x="39409" y="56343"/>
                  </a:lnTo>
                  <a:lnTo>
                    <a:pt x="41101" y="55913"/>
                  </a:lnTo>
                  <a:lnTo>
                    <a:pt x="41733" y="58237"/>
                  </a:lnTo>
                  <a:lnTo>
                    <a:pt x="43627" y="58237"/>
                  </a:lnTo>
                  <a:lnTo>
                    <a:pt x="43513" y="56759"/>
                  </a:lnTo>
                  <a:lnTo>
                    <a:pt x="45407" y="55547"/>
                  </a:lnTo>
                  <a:lnTo>
                    <a:pt x="44776" y="57466"/>
                  </a:lnTo>
                  <a:lnTo>
                    <a:pt x="47402" y="60168"/>
                  </a:lnTo>
                  <a:lnTo>
                    <a:pt x="49195" y="61507"/>
                  </a:lnTo>
                  <a:lnTo>
                    <a:pt x="45306" y="62340"/>
                  </a:lnTo>
                  <a:lnTo>
                    <a:pt x="42149" y="61494"/>
                  </a:lnTo>
                  <a:lnTo>
                    <a:pt x="39624" y="62126"/>
                  </a:lnTo>
                  <a:lnTo>
                    <a:pt x="38147" y="62972"/>
                  </a:lnTo>
                  <a:lnTo>
                    <a:pt x="37099" y="65497"/>
                  </a:lnTo>
                  <a:lnTo>
                    <a:pt x="38892" y="66671"/>
                  </a:lnTo>
                  <a:lnTo>
                    <a:pt x="41619" y="67366"/>
                  </a:lnTo>
                  <a:lnTo>
                    <a:pt x="44031" y="66002"/>
                  </a:lnTo>
                  <a:lnTo>
                    <a:pt x="44978" y="67366"/>
                  </a:lnTo>
                  <a:lnTo>
                    <a:pt x="44144" y="70523"/>
                  </a:lnTo>
                  <a:lnTo>
                    <a:pt x="41404" y="71785"/>
                  </a:lnTo>
                  <a:lnTo>
                    <a:pt x="38046" y="72316"/>
                  </a:lnTo>
                  <a:lnTo>
                    <a:pt x="32578" y="70737"/>
                  </a:lnTo>
                  <a:lnTo>
                    <a:pt x="30684" y="71053"/>
                  </a:lnTo>
                  <a:lnTo>
                    <a:pt x="29005" y="72518"/>
                  </a:lnTo>
                  <a:lnTo>
                    <a:pt x="26441" y="70422"/>
                  </a:lnTo>
                  <a:lnTo>
                    <a:pt x="23966" y="69891"/>
                  </a:lnTo>
                  <a:lnTo>
                    <a:pt x="23600" y="67139"/>
                  </a:lnTo>
                  <a:lnTo>
                    <a:pt x="22186" y="66823"/>
                  </a:lnTo>
                  <a:lnTo>
                    <a:pt x="20077" y="67164"/>
                  </a:lnTo>
                  <a:lnTo>
                    <a:pt x="15948" y="67139"/>
                  </a:lnTo>
                  <a:lnTo>
                    <a:pt x="11554" y="68742"/>
                  </a:lnTo>
                  <a:lnTo>
                    <a:pt x="10291" y="68111"/>
                  </a:lnTo>
                  <a:lnTo>
                    <a:pt x="8511" y="69891"/>
                  </a:lnTo>
                  <a:lnTo>
                    <a:pt x="6718" y="71785"/>
                  </a:lnTo>
                  <a:lnTo>
                    <a:pt x="6087" y="73793"/>
                  </a:lnTo>
                  <a:lnTo>
                    <a:pt x="3460" y="75687"/>
                  </a:lnTo>
                  <a:lnTo>
                    <a:pt x="1048" y="79564"/>
                  </a:lnTo>
                  <a:lnTo>
                    <a:pt x="0" y="82089"/>
                  </a:lnTo>
                  <a:lnTo>
                    <a:pt x="518" y="84501"/>
                  </a:lnTo>
                  <a:lnTo>
                    <a:pt x="0" y="87342"/>
                  </a:lnTo>
                  <a:lnTo>
                    <a:pt x="834" y="90814"/>
                  </a:lnTo>
                  <a:lnTo>
                    <a:pt x="3258" y="93340"/>
                  </a:lnTo>
                  <a:lnTo>
                    <a:pt x="5038" y="95234"/>
                  </a:lnTo>
                  <a:lnTo>
                    <a:pt x="8094" y="97027"/>
                  </a:lnTo>
                  <a:lnTo>
                    <a:pt x="10822" y="96711"/>
                  </a:lnTo>
                  <a:lnTo>
                    <a:pt x="13347" y="96711"/>
                  </a:lnTo>
                  <a:lnTo>
                    <a:pt x="16075" y="95335"/>
                  </a:lnTo>
                  <a:lnTo>
                    <a:pt x="18398" y="95600"/>
                  </a:lnTo>
                  <a:lnTo>
                    <a:pt x="19345" y="97203"/>
                  </a:lnTo>
                  <a:lnTo>
                    <a:pt x="22186" y="97052"/>
                  </a:lnTo>
                  <a:lnTo>
                    <a:pt x="23335" y="98921"/>
                  </a:lnTo>
                  <a:lnTo>
                    <a:pt x="22918" y="103012"/>
                  </a:lnTo>
                  <a:lnTo>
                    <a:pt x="25040" y="106169"/>
                  </a:lnTo>
                  <a:lnTo>
                    <a:pt x="25646" y="109325"/>
                  </a:lnTo>
                  <a:lnTo>
                    <a:pt x="25646" y="112166"/>
                  </a:lnTo>
                  <a:lnTo>
                    <a:pt x="23752" y="114793"/>
                  </a:lnTo>
                  <a:lnTo>
                    <a:pt x="23752" y="117205"/>
                  </a:lnTo>
                  <a:lnTo>
                    <a:pt x="25646" y="119945"/>
                  </a:lnTo>
                  <a:lnTo>
                    <a:pt x="25646" y="123505"/>
                  </a:lnTo>
                  <a:lnTo>
                    <a:pt x="27641" y="126132"/>
                  </a:lnTo>
                  <a:lnTo>
                    <a:pt x="28752" y="128228"/>
                  </a:lnTo>
                  <a:lnTo>
                    <a:pt x="29143" y="130539"/>
                  </a:lnTo>
                  <a:lnTo>
                    <a:pt x="30899" y="133279"/>
                  </a:lnTo>
                  <a:lnTo>
                    <a:pt x="35419" y="133279"/>
                  </a:lnTo>
                  <a:lnTo>
                    <a:pt x="37945" y="131385"/>
                  </a:lnTo>
                  <a:lnTo>
                    <a:pt x="39624" y="129541"/>
                  </a:lnTo>
                  <a:lnTo>
                    <a:pt x="42149" y="126675"/>
                  </a:lnTo>
                  <a:lnTo>
                    <a:pt x="42781" y="123808"/>
                  </a:lnTo>
                  <a:lnTo>
                    <a:pt x="44258" y="123808"/>
                  </a:lnTo>
                  <a:lnTo>
                    <a:pt x="44574" y="119705"/>
                  </a:lnTo>
                  <a:lnTo>
                    <a:pt x="44574" y="118442"/>
                  </a:lnTo>
                  <a:lnTo>
                    <a:pt x="48678" y="115285"/>
                  </a:lnTo>
                  <a:lnTo>
                    <a:pt x="50256" y="112874"/>
                  </a:lnTo>
                  <a:lnTo>
                    <a:pt x="50256" y="110260"/>
                  </a:lnTo>
                  <a:lnTo>
                    <a:pt x="49410" y="108265"/>
                  </a:lnTo>
                  <a:lnTo>
                    <a:pt x="49460" y="105954"/>
                  </a:lnTo>
                  <a:lnTo>
                    <a:pt x="48905" y="104477"/>
                  </a:lnTo>
                  <a:lnTo>
                    <a:pt x="51683" y="101951"/>
                  </a:lnTo>
                  <a:lnTo>
                    <a:pt x="54334" y="99009"/>
                  </a:lnTo>
                  <a:lnTo>
                    <a:pt x="57592" y="97014"/>
                  </a:lnTo>
                  <a:cubicBezTo>
                    <a:pt x="57592" y="97014"/>
                    <a:pt x="59070" y="94388"/>
                    <a:pt x="59070" y="93958"/>
                  </a:cubicBezTo>
                  <a:cubicBezTo>
                    <a:pt x="59070" y="93542"/>
                    <a:pt x="59916" y="91433"/>
                    <a:pt x="59916" y="91433"/>
                  </a:cubicBezTo>
                  <a:lnTo>
                    <a:pt x="59398" y="89754"/>
                  </a:lnTo>
                  <a:lnTo>
                    <a:pt x="57921" y="90498"/>
                  </a:lnTo>
                  <a:lnTo>
                    <a:pt x="54132" y="91016"/>
                  </a:lnTo>
                  <a:lnTo>
                    <a:pt x="52870" y="91648"/>
                  </a:lnTo>
                  <a:lnTo>
                    <a:pt x="52238" y="89754"/>
                  </a:lnTo>
                  <a:lnTo>
                    <a:pt x="51721" y="88604"/>
                  </a:lnTo>
                  <a:lnTo>
                    <a:pt x="49612" y="86597"/>
                  </a:lnTo>
                  <a:lnTo>
                    <a:pt x="48248" y="85650"/>
                  </a:lnTo>
                  <a:lnTo>
                    <a:pt x="46139" y="80826"/>
                  </a:lnTo>
                  <a:lnTo>
                    <a:pt x="45306" y="79665"/>
                  </a:lnTo>
                  <a:lnTo>
                    <a:pt x="44258" y="76823"/>
                  </a:lnTo>
                  <a:lnTo>
                    <a:pt x="43513" y="75561"/>
                  </a:lnTo>
                  <a:lnTo>
                    <a:pt x="44675" y="75144"/>
                  </a:lnTo>
                  <a:lnTo>
                    <a:pt x="47200" y="78617"/>
                  </a:lnTo>
                  <a:lnTo>
                    <a:pt x="48665" y="80927"/>
                  </a:lnTo>
                  <a:lnTo>
                    <a:pt x="49511" y="83339"/>
                  </a:lnTo>
                  <a:lnTo>
                    <a:pt x="51506" y="84917"/>
                  </a:lnTo>
                  <a:lnTo>
                    <a:pt x="52769" y="87973"/>
                  </a:lnTo>
                  <a:lnTo>
                    <a:pt x="53299" y="89438"/>
                  </a:lnTo>
                  <a:lnTo>
                    <a:pt x="56771" y="87859"/>
                  </a:lnTo>
                  <a:lnTo>
                    <a:pt x="60560" y="87026"/>
                  </a:lnTo>
                  <a:lnTo>
                    <a:pt x="64449" y="85018"/>
                  </a:lnTo>
                  <a:lnTo>
                    <a:pt x="65585" y="82922"/>
                  </a:lnTo>
                  <a:lnTo>
                    <a:pt x="66431" y="80814"/>
                  </a:lnTo>
                  <a:lnTo>
                    <a:pt x="64853" y="79235"/>
                  </a:lnTo>
                  <a:lnTo>
                    <a:pt x="63476" y="77771"/>
                  </a:lnTo>
                  <a:lnTo>
                    <a:pt x="61065" y="78503"/>
                  </a:lnTo>
                  <a:lnTo>
                    <a:pt x="58956" y="78604"/>
                  </a:lnTo>
                  <a:lnTo>
                    <a:pt x="57693" y="76293"/>
                  </a:lnTo>
                  <a:lnTo>
                    <a:pt x="55799" y="74740"/>
                  </a:lnTo>
                  <a:lnTo>
                    <a:pt x="56746" y="73149"/>
                  </a:lnTo>
                  <a:lnTo>
                    <a:pt x="59587" y="75460"/>
                  </a:lnTo>
                  <a:lnTo>
                    <a:pt x="61696" y="76609"/>
                  </a:lnTo>
                  <a:lnTo>
                    <a:pt x="63476" y="76722"/>
                  </a:lnTo>
                  <a:lnTo>
                    <a:pt x="65269" y="77669"/>
                  </a:lnTo>
                  <a:lnTo>
                    <a:pt x="67997" y="78086"/>
                  </a:lnTo>
                  <a:lnTo>
                    <a:pt x="71368" y="77669"/>
                  </a:lnTo>
                  <a:lnTo>
                    <a:pt x="73995" y="79564"/>
                  </a:lnTo>
                  <a:lnTo>
                    <a:pt x="75358" y="81874"/>
                  </a:lnTo>
                  <a:lnTo>
                    <a:pt x="76621" y="82076"/>
                  </a:lnTo>
                  <a:lnTo>
                    <a:pt x="77884" y="80612"/>
                  </a:lnTo>
                  <a:lnTo>
                    <a:pt x="78515" y="83137"/>
                  </a:lnTo>
                  <a:lnTo>
                    <a:pt x="79147" y="85864"/>
                  </a:lnTo>
                  <a:lnTo>
                    <a:pt x="80510" y="88806"/>
                  </a:lnTo>
                  <a:lnTo>
                    <a:pt x="81988" y="92178"/>
                  </a:lnTo>
                  <a:lnTo>
                    <a:pt x="82505" y="94072"/>
                  </a:lnTo>
                  <a:lnTo>
                    <a:pt x="84298" y="91231"/>
                  </a:lnTo>
                  <a:lnTo>
                    <a:pt x="84298" y="88188"/>
                  </a:lnTo>
                  <a:lnTo>
                    <a:pt x="85245" y="86609"/>
                  </a:lnTo>
                  <a:lnTo>
                    <a:pt x="87291" y="84816"/>
                  </a:lnTo>
                  <a:lnTo>
                    <a:pt x="90322" y="82089"/>
                  </a:lnTo>
                  <a:lnTo>
                    <a:pt x="91622" y="80296"/>
                  </a:lnTo>
                  <a:lnTo>
                    <a:pt x="94375" y="79665"/>
                  </a:lnTo>
                  <a:lnTo>
                    <a:pt x="95120" y="82720"/>
                  </a:lnTo>
                  <a:lnTo>
                    <a:pt x="96913" y="83554"/>
                  </a:lnTo>
                  <a:lnTo>
                    <a:pt x="96913" y="86925"/>
                  </a:lnTo>
                  <a:lnTo>
                    <a:pt x="98857" y="85763"/>
                  </a:lnTo>
                  <a:lnTo>
                    <a:pt x="100701" y="89652"/>
                  </a:lnTo>
                  <a:lnTo>
                    <a:pt x="100701" y="93857"/>
                  </a:lnTo>
                  <a:lnTo>
                    <a:pt x="102696" y="94905"/>
                  </a:lnTo>
                  <a:lnTo>
                    <a:pt x="103694" y="97014"/>
                  </a:lnTo>
                  <a:lnTo>
                    <a:pt x="105133" y="98908"/>
                  </a:lnTo>
                  <a:lnTo>
                    <a:pt x="107179" y="99741"/>
                  </a:lnTo>
                  <a:lnTo>
                    <a:pt x="107179" y="99741"/>
                  </a:lnTo>
                  <a:lnTo>
                    <a:pt x="106560" y="97746"/>
                  </a:lnTo>
                  <a:lnTo>
                    <a:pt x="106257" y="96067"/>
                  </a:lnTo>
                  <a:lnTo>
                    <a:pt x="104577" y="94804"/>
                  </a:lnTo>
                  <a:lnTo>
                    <a:pt x="103428" y="93226"/>
                  </a:lnTo>
                  <a:lnTo>
                    <a:pt x="102797" y="91761"/>
                  </a:lnTo>
                  <a:lnTo>
                    <a:pt x="103113" y="89551"/>
                  </a:lnTo>
                  <a:lnTo>
                    <a:pt x="103845" y="88604"/>
                  </a:lnTo>
                  <a:lnTo>
                    <a:pt x="105537" y="90183"/>
                  </a:lnTo>
                  <a:lnTo>
                    <a:pt x="107217" y="91963"/>
                  </a:lnTo>
                  <a:lnTo>
                    <a:pt x="108050" y="92393"/>
                  </a:lnTo>
                  <a:cubicBezTo>
                    <a:pt x="108050" y="92393"/>
                    <a:pt x="110146" y="90814"/>
                    <a:pt x="110146" y="90498"/>
                  </a:cubicBezTo>
                  <a:lnTo>
                    <a:pt x="110146" y="86925"/>
                  </a:lnTo>
                  <a:lnTo>
                    <a:pt x="108252" y="85132"/>
                  </a:lnTo>
                  <a:lnTo>
                    <a:pt x="107469" y="83554"/>
                  </a:lnTo>
                  <a:cubicBezTo>
                    <a:pt x="107469" y="83554"/>
                    <a:pt x="107747" y="81975"/>
                    <a:pt x="108063" y="81773"/>
                  </a:cubicBezTo>
                  <a:cubicBezTo>
                    <a:pt x="108378" y="81559"/>
                    <a:pt x="110209" y="80927"/>
                    <a:pt x="110209" y="80927"/>
                  </a:cubicBezTo>
                  <a:lnTo>
                    <a:pt x="110752" y="82190"/>
                  </a:lnTo>
                  <a:lnTo>
                    <a:pt x="112646" y="80826"/>
                  </a:lnTo>
                  <a:lnTo>
                    <a:pt x="116434" y="78932"/>
                  </a:lnTo>
                  <a:lnTo>
                    <a:pt x="118177" y="75775"/>
                  </a:lnTo>
                  <a:lnTo>
                    <a:pt x="118960" y="73566"/>
                  </a:lnTo>
                  <a:lnTo>
                    <a:pt x="118960" y="69891"/>
                  </a:lnTo>
                  <a:lnTo>
                    <a:pt x="117520" y="66949"/>
                  </a:lnTo>
                  <a:lnTo>
                    <a:pt x="116093" y="65169"/>
                  </a:lnTo>
                  <a:lnTo>
                    <a:pt x="118278" y="63691"/>
                  </a:lnTo>
                  <a:lnTo>
                    <a:pt x="118947" y="63174"/>
                  </a:lnTo>
                  <a:lnTo>
                    <a:pt x="117280" y="62643"/>
                  </a:lnTo>
                  <a:lnTo>
                    <a:pt x="115816" y="63174"/>
                  </a:lnTo>
                  <a:lnTo>
                    <a:pt x="114868" y="62113"/>
                  </a:lnTo>
                  <a:lnTo>
                    <a:pt x="114237" y="61280"/>
                  </a:lnTo>
                  <a:lnTo>
                    <a:pt x="116030" y="60219"/>
                  </a:lnTo>
                  <a:lnTo>
                    <a:pt x="116876" y="58540"/>
                  </a:lnTo>
                  <a:lnTo>
                    <a:pt x="117924" y="59070"/>
                  </a:lnTo>
                  <a:lnTo>
                    <a:pt x="117394" y="60964"/>
                  </a:lnTo>
                  <a:lnTo>
                    <a:pt x="117394" y="60964"/>
                  </a:lnTo>
                  <a:lnTo>
                    <a:pt x="119086" y="60118"/>
                  </a:lnTo>
                  <a:lnTo>
                    <a:pt x="120235" y="61065"/>
                  </a:lnTo>
                  <a:lnTo>
                    <a:pt x="121182" y="62744"/>
                  </a:lnTo>
                  <a:lnTo>
                    <a:pt x="122129" y="63906"/>
                  </a:lnTo>
                  <a:lnTo>
                    <a:pt x="122129" y="65484"/>
                  </a:lnTo>
                  <a:lnTo>
                    <a:pt x="122975" y="66318"/>
                  </a:lnTo>
                  <a:lnTo>
                    <a:pt x="124806" y="64853"/>
                  </a:lnTo>
                  <a:lnTo>
                    <a:pt x="124263" y="62542"/>
                  </a:lnTo>
                  <a:lnTo>
                    <a:pt x="122621" y="60850"/>
                  </a:lnTo>
                  <a:lnTo>
                    <a:pt x="122116" y="59802"/>
                  </a:lnTo>
                  <a:lnTo>
                    <a:pt x="123594" y="58540"/>
                  </a:lnTo>
                  <a:lnTo>
                    <a:pt x="123707" y="55699"/>
                  </a:lnTo>
                  <a:lnTo>
                    <a:pt x="124970" y="54651"/>
                  </a:lnTo>
                  <a:lnTo>
                    <a:pt x="126233" y="55383"/>
                  </a:lnTo>
                  <a:lnTo>
                    <a:pt x="128127" y="52125"/>
                  </a:lnTo>
                  <a:lnTo>
                    <a:pt x="129705" y="47289"/>
                  </a:lnTo>
                  <a:lnTo>
                    <a:pt x="128544" y="44031"/>
                  </a:lnTo>
                  <a:lnTo>
                    <a:pt x="127811" y="41102"/>
                  </a:lnTo>
                  <a:lnTo>
                    <a:pt x="126132" y="39523"/>
                  </a:lnTo>
                  <a:lnTo>
                    <a:pt x="123922" y="38892"/>
                  </a:lnTo>
                  <a:lnTo>
                    <a:pt x="122558" y="38362"/>
                  </a:lnTo>
                  <a:lnTo>
                    <a:pt x="121498" y="37516"/>
                  </a:lnTo>
                  <a:lnTo>
                    <a:pt x="123606" y="33311"/>
                  </a:lnTo>
                  <a:lnTo>
                    <a:pt x="124440" y="30533"/>
                  </a:lnTo>
                  <a:lnTo>
                    <a:pt x="126650" y="29220"/>
                  </a:lnTo>
                  <a:lnTo>
                    <a:pt x="130021" y="29220"/>
                  </a:lnTo>
                  <a:lnTo>
                    <a:pt x="132332" y="28588"/>
                  </a:lnTo>
                  <a:lnTo>
                    <a:pt x="132231" y="28588"/>
                  </a:lnTo>
                  <a:lnTo>
                    <a:pt x="132231" y="23222"/>
                  </a:lnTo>
                  <a:lnTo>
                    <a:pt x="135072" y="21959"/>
                  </a:lnTo>
                  <a:lnTo>
                    <a:pt x="135804" y="23853"/>
                  </a:lnTo>
                  <a:lnTo>
                    <a:pt x="136650" y="21959"/>
                  </a:lnTo>
                  <a:lnTo>
                    <a:pt x="136650" y="20065"/>
                  </a:lnTo>
                  <a:lnTo>
                    <a:pt x="138115" y="20899"/>
                  </a:lnTo>
                  <a:lnTo>
                    <a:pt x="137433" y="24788"/>
                  </a:lnTo>
                  <a:lnTo>
                    <a:pt x="136006" y="30571"/>
                  </a:lnTo>
                  <a:lnTo>
                    <a:pt x="136006" y="33942"/>
                  </a:lnTo>
                  <a:lnTo>
                    <a:pt x="139428" y="38677"/>
                  </a:lnTo>
                  <a:lnTo>
                    <a:pt x="140426" y="42049"/>
                  </a:lnTo>
                  <a:lnTo>
                    <a:pt x="140426" y="43412"/>
                  </a:lnTo>
                  <a:lnTo>
                    <a:pt x="141688" y="42364"/>
                  </a:lnTo>
                  <a:lnTo>
                    <a:pt x="141688" y="38993"/>
                  </a:lnTo>
                  <a:lnTo>
                    <a:pt x="143166" y="35622"/>
                  </a:lnTo>
                  <a:lnTo>
                    <a:pt x="142370" y="32894"/>
                  </a:lnTo>
                  <a:lnTo>
                    <a:pt x="142244" y="31316"/>
                  </a:lnTo>
                  <a:lnTo>
                    <a:pt x="141966" y="29220"/>
                  </a:lnTo>
                  <a:lnTo>
                    <a:pt x="140085" y="27742"/>
                  </a:lnTo>
                  <a:lnTo>
                    <a:pt x="139782" y="24800"/>
                  </a:lnTo>
                  <a:lnTo>
                    <a:pt x="142522" y="23020"/>
                  </a:lnTo>
                  <a:lnTo>
                    <a:pt x="144832" y="23336"/>
                  </a:lnTo>
                  <a:lnTo>
                    <a:pt x="144832" y="20697"/>
                  </a:lnTo>
                  <a:lnTo>
                    <a:pt x="145881" y="18967"/>
                  </a:lnTo>
                  <a:lnTo>
                    <a:pt x="148090" y="17855"/>
                  </a:lnTo>
                  <a:lnTo>
                    <a:pt x="148936" y="17855"/>
                  </a:lnTo>
                  <a:lnTo>
                    <a:pt x="147573" y="14067"/>
                  </a:lnTo>
                  <a:lnTo>
                    <a:pt x="144315" y="12868"/>
                  </a:lnTo>
                  <a:lnTo>
                    <a:pt x="144832" y="10784"/>
                  </a:lnTo>
                  <a:lnTo>
                    <a:pt x="144517" y="8751"/>
                  </a:lnTo>
                  <a:lnTo>
                    <a:pt x="144315" y="7577"/>
                  </a:lnTo>
                  <a:lnTo>
                    <a:pt x="146310" y="8613"/>
                  </a:lnTo>
                  <a:lnTo>
                    <a:pt x="147674" y="7565"/>
                  </a:lnTo>
                  <a:lnTo>
                    <a:pt x="148936" y="8398"/>
                  </a:lnTo>
                  <a:lnTo>
                    <a:pt x="149669" y="6188"/>
                  </a:lnTo>
                  <a:lnTo>
                    <a:pt x="148406" y="4509"/>
                  </a:lnTo>
                  <a:lnTo>
                    <a:pt x="147775" y="2084"/>
                  </a:lnTo>
                  <a:lnTo>
                    <a:pt x="144201" y="1567"/>
                  </a:lnTo>
                  <a:lnTo>
                    <a:pt x="144201" y="3031"/>
                  </a:lnTo>
                  <a:lnTo>
                    <a:pt x="142623" y="2981"/>
                  </a:lnTo>
                  <a:lnTo>
                    <a:pt x="141890" y="2084"/>
                  </a:lnTo>
                  <a:lnTo>
                    <a:pt x="134440" y="2084"/>
                  </a:lnTo>
                  <a:lnTo>
                    <a:pt x="131069" y="2400"/>
                  </a:lnTo>
                  <a:lnTo>
                    <a:pt x="133493" y="4774"/>
                  </a:lnTo>
                  <a:lnTo>
                    <a:pt x="130867" y="4799"/>
                  </a:lnTo>
                  <a:lnTo>
                    <a:pt x="130337" y="3499"/>
                  </a:lnTo>
                  <a:lnTo>
                    <a:pt x="127294" y="4837"/>
                  </a:lnTo>
                  <a:lnTo>
                    <a:pt x="124654" y="6504"/>
                  </a:lnTo>
                  <a:lnTo>
                    <a:pt x="123076" y="6504"/>
                  </a:lnTo>
                  <a:lnTo>
                    <a:pt x="122028" y="4294"/>
                  </a:lnTo>
                  <a:lnTo>
                    <a:pt x="119503" y="3928"/>
                  </a:lnTo>
                  <a:lnTo>
                    <a:pt x="117407" y="5115"/>
                  </a:lnTo>
                  <a:lnTo>
                    <a:pt x="114149" y="4016"/>
                  </a:lnTo>
                  <a:lnTo>
                    <a:pt x="112040" y="3158"/>
                  </a:lnTo>
                  <a:lnTo>
                    <a:pt x="107835" y="3461"/>
                  </a:lnTo>
                  <a:lnTo>
                    <a:pt x="106055" y="4610"/>
                  </a:lnTo>
                  <a:lnTo>
                    <a:pt x="107204" y="7767"/>
                  </a:lnTo>
                  <a:lnTo>
                    <a:pt x="104792" y="7767"/>
                  </a:lnTo>
                  <a:lnTo>
                    <a:pt x="103529" y="7653"/>
                  </a:lnTo>
                  <a:lnTo>
                    <a:pt x="101951" y="8448"/>
                  </a:lnTo>
                  <a:lnTo>
                    <a:pt x="102898" y="10153"/>
                  </a:lnTo>
                  <a:lnTo>
                    <a:pt x="100587" y="9484"/>
                  </a:lnTo>
                  <a:lnTo>
                    <a:pt x="99741" y="6529"/>
                  </a:lnTo>
                  <a:lnTo>
                    <a:pt x="97115" y="4319"/>
                  </a:lnTo>
                  <a:lnTo>
                    <a:pt x="93327" y="4837"/>
                  </a:lnTo>
                  <a:lnTo>
                    <a:pt x="94173" y="7577"/>
                  </a:lnTo>
                  <a:lnTo>
                    <a:pt x="91016" y="7463"/>
                  </a:lnTo>
                  <a:lnTo>
                    <a:pt x="89968" y="6100"/>
                  </a:lnTo>
                  <a:lnTo>
                    <a:pt x="87758" y="7249"/>
                  </a:lnTo>
                  <a:lnTo>
                    <a:pt x="86066" y="7779"/>
                  </a:lnTo>
                  <a:lnTo>
                    <a:pt x="83541" y="10822"/>
                  </a:lnTo>
                  <a:lnTo>
                    <a:pt x="83023" y="8827"/>
                  </a:lnTo>
                  <a:lnTo>
                    <a:pt x="85233" y="5468"/>
                  </a:lnTo>
                  <a:lnTo>
                    <a:pt x="84601" y="2312"/>
                  </a:lnTo>
                  <a:lnTo>
                    <a:pt x="8144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9" name="Google Shape;7852;p68">
              <a:extLst>
                <a:ext uri="{FF2B5EF4-FFF2-40B4-BE49-F238E27FC236}">
                  <a16:creationId xmlns:a16="http://schemas.microsoft.com/office/drawing/2014/main" id="{BA7887C7-9507-C34D-0315-DCE03EE688B3}"/>
                </a:ext>
              </a:extLst>
            </p:cNvPr>
            <p:cNvSpPr/>
            <p:nvPr/>
          </p:nvSpPr>
          <p:spPr>
            <a:xfrm>
              <a:off x="3167575" y="993250"/>
              <a:ext cx="3759100" cy="3349975"/>
            </a:xfrm>
            <a:custGeom>
              <a:avLst/>
              <a:gdLst/>
              <a:ahLst/>
              <a:cxnLst/>
              <a:rect l="l" t="t" r="r" b="b"/>
              <a:pathLst>
                <a:path w="150364" h="133999" extrusionOk="0">
                  <a:moveTo>
                    <a:pt x="81786" y="784"/>
                  </a:moveTo>
                  <a:lnTo>
                    <a:pt x="84653" y="2892"/>
                  </a:lnTo>
                  <a:lnTo>
                    <a:pt x="85234" y="5797"/>
                  </a:lnTo>
                  <a:lnTo>
                    <a:pt x="83024" y="9168"/>
                  </a:lnTo>
                  <a:lnTo>
                    <a:pt x="83731" y="11895"/>
                  </a:lnTo>
                  <a:lnTo>
                    <a:pt x="86597" y="8448"/>
                  </a:lnTo>
                  <a:lnTo>
                    <a:pt x="88239" y="7931"/>
                  </a:lnTo>
                  <a:lnTo>
                    <a:pt x="90209" y="6895"/>
                  </a:lnTo>
                  <a:lnTo>
                    <a:pt x="91193" y="8171"/>
                  </a:lnTo>
                  <a:lnTo>
                    <a:pt x="94931" y="8297"/>
                  </a:lnTo>
                  <a:lnTo>
                    <a:pt x="94931" y="8297"/>
                  </a:lnTo>
                  <a:lnTo>
                    <a:pt x="94072" y="5494"/>
                  </a:lnTo>
                  <a:lnTo>
                    <a:pt x="97355" y="5039"/>
                  </a:lnTo>
                  <a:lnTo>
                    <a:pt x="99805" y="7110"/>
                  </a:lnTo>
                  <a:lnTo>
                    <a:pt x="100664" y="10140"/>
                  </a:lnTo>
                  <a:lnTo>
                    <a:pt x="103871" y="11075"/>
                  </a:lnTo>
                  <a:lnTo>
                    <a:pt x="102722" y="8991"/>
                  </a:lnTo>
                  <a:lnTo>
                    <a:pt x="103922" y="8385"/>
                  </a:lnTo>
                  <a:lnTo>
                    <a:pt x="105121" y="8486"/>
                  </a:lnTo>
                  <a:lnTo>
                    <a:pt x="107987" y="8486"/>
                  </a:lnTo>
                  <a:lnTo>
                    <a:pt x="106763" y="5153"/>
                  </a:lnTo>
                  <a:lnTo>
                    <a:pt x="108265" y="4180"/>
                  </a:lnTo>
                  <a:lnTo>
                    <a:pt x="112319" y="3890"/>
                  </a:lnTo>
                  <a:lnTo>
                    <a:pt x="114377" y="4723"/>
                  </a:lnTo>
                  <a:lnTo>
                    <a:pt x="117761" y="5860"/>
                  </a:lnTo>
                  <a:lnTo>
                    <a:pt x="119895" y="4673"/>
                  </a:lnTo>
                  <a:lnTo>
                    <a:pt x="122142" y="5001"/>
                  </a:lnTo>
                  <a:lnTo>
                    <a:pt x="123216" y="7236"/>
                  </a:lnTo>
                  <a:lnTo>
                    <a:pt x="125084" y="7236"/>
                  </a:lnTo>
                  <a:lnTo>
                    <a:pt x="127749" y="5544"/>
                  </a:lnTo>
                  <a:lnTo>
                    <a:pt x="130489" y="4332"/>
                  </a:lnTo>
                  <a:lnTo>
                    <a:pt x="130981" y="5532"/>
                  </a:lnTo>
                  <a:lnTo>
                    <a:pt x="134580" y="5494"/>
                  </a:lnTo>
                  <a:lnTo>
                    <a:pt x="132105" y="3069"/>
                  </a:lnTo>
                  <a:lnTo>
                    <a:pt x="134769" y="2817"/>
                  </a:lnTo>
                  <a:lnTo>
                    <a:pt x="142080" y="2817"/>
                  </a:lnTo>
                  <a:lnTo>
                    <a:pt x="142813" y="3713"/>
                  </a:lnTo>
                  <a:lnTo>
                    <a:pt x="144858" y="3776"/>
                  </a:lnTo>
                  <a:lnTo>
                    <a:pt x="144858" y="2337"/>
                  </a:lnTo>
                  <a:lnTo>
                    <a:pt x="147864" y="2779"/>
                  </a:lnTo>
                  <a:lnTo>
                    <a:pt x="148432" y="4989"/>
                  </a:lnTo>
                  <a:lnTo>
                    <a:pt x="149657" y="6643"/>
                  </a:lnTo>
                  <a:lnTo>
                    <a:pt x="149101" y="8309"/>
                  </a:lnTo>
                  <a:lnTo>
                    <a:pt x="147990" y="7564"/>
                  </a:lnTo>
                  <a:lnTo>
                    <a:pt x="146601" y="8638"/>
                  </a:lnTo>
                  <a:lnTo>
                    <a:pt x="144214" y="7400"/>
                  </a:lnTo>
                  <a:lnTo>
                    <a:pt x="144846" y="11163"/>
                  </a:lnTo>
                  <a:lnTo>
                    <a:pt x="144278" y="13461"/>
                  </a:lnTo>
                  <a:lnTo>
                    <a:pt x="147662" y="14724"/>
                  </a:lnTo>
                  <a:lnTo>
                    <a:pt x="148823" y="17944"/>
                  </a:lnTo>
                  <a:lnTo>
                    <a:pt x="148356" y="17944"/>
                  </a:lnTo>
                  <a:lnTo>
                    <a:pt x="145995" y="19118"/>
                  </a:lnTo>
                  <a:lnTo>
                    <a:pt x="144846" y="21012"/>
                  </a:lnTo>
                  <a:lnTo>
                    <a:pt x="144846" y="23373"/>
                  </a:lnTo>
                  <a:lnTo>
                    <a:pt x="142775" y="23096"/>
                  </a:lnTo>
                  <a:lnTo>
                    <a:pt x="139770" y="25040"/>
                  </a:lnTo>
                  <a:lnTo>
                    <a:pt x="140111" y="28311"/>
                  </a:lnTo>
                  <a:lnTo>
                    <a:pt x="141992" y="29788"/>
                  </a:lnTo>
                  <a:lnTo>
                    <a:pt x="142257" y="31745"/>
                  </a:lnTo>
                  <a:lnTo>
                    <a:pt x="142396" y="33387"/>
                  </a:lnTo>
                  <a:lnTo>
                    <a:pt x="143154" y="36000"/>
                  </a:lnTo>
                  <a:lnTo>
                    <a:pt x="141727" y="39271"/>
                  </a:lnTo>
                  <a:lnTo>
                    <a:pt x="141702" y="42604"/>
                  </a:lnTo>
                  <a:lnTo>
                    <a:pt x="141070" y="43135"/>
                  </a:lnTo>
                  <a:lnTo>
                    <a:pt x="141070" y="42440"/>
                  </a:lnTo>
                  <a:lnTo>
                    <a:pt x="140060" y="38993"/>
                  </a:lnTo>
                  <a:lnTo>
                    <a:pt x="136651" y="34245"/>
                  </a:lnTo>
                  <a:lnTo>
                    <a:pt x="136651" y="31025"/>
                  </a:lnTo>
                  <a:lnTo>
                    <a:pt x="138078" y="25255"/>
                  </a:lnTo>
                  <a:lnTo>
                    <a:pt x="138797" y="21151"/>
                  </a:lnTo>
                  <a:lnTo>
                    <a:pt x="136663" y="19939"/>
                  </a:lnTo>
                  <a:lnTo>
                    <a:pt x="136663" y="22300"/>
                  </a:lnTo>
                  <a:lnTo>
                    <a:pt x="136158" y="23437"/>
                  </a:lnTo>
                  <a:lnTo>
                    <a:pt x="135578" y="21947"/>
                  </a:lnTo>
                  <a:lnTo>
                    <a:pt x="132244" y="23424"/>
                  </a:lnTo>
                  <a:lnTo>
                    <a:pt x="132244" y="28765"/>
                  </a:lnTo>
                  <a:lnTo>
                    <a:pt x="130312" y="29295"/>
                  </a:lnTo>
                  <a:lnTo>
                    <a:pt x="126890" y="29295"/>
                  </a:lnTo>
                  <a:lnTo>
                    <a:pt x="124504" y="30722"/>
                  </a:lnTo>
                  <a:lnTo>
                    <a:pt x="123645" y="33576"/>
                  </a:lnTo>
                  <a:lnTo>
                    <a:pt x="121435" y="38008"/>
                  </a:lnTo>
                  <a:lnTo>
                    <a:pt x="122685" y="39006"/>
                  </a:lnTo>
                  <a:lnTo>
                    <a:pt x="124163" y="39586"/>
                  </a:lnTo>
                  <a:lnTo>
                    <a:pt x="126297" y="40193"/>
                  </a:lnTo>
                  <a:lnTo>
                    <a:pt x="127862" y="41657"/>
                  </a:lnTo>
                  <a:lnTo>
                    <a:pt x="128582" y="44549"/>
                  </a:lnTo>
                  <a:lnTo>
                    <a:pt x="129706" y="47706"/>
                  </a:lnTo>
                  <a:lnTo>
                    <a:pt x="128178" y="52403"/>
                  </a:lnTo>
                  <a:lnTo>
                    <a:pt x="126461" y="55358"/>
                  </a:lnTo>
                  <a:lnTo>
                    <a:pt x="125274" y="54676"/>
                  </a:lnTo>
                  <a:lnTo>
                    <a:pt x="123733" y="55951"/>
                  </a:lnTo>
                  <a:lnTo>
                    <a:pt x="123620" y="58792"/>
                  </a:lnTo>
                  <a:lnTo>
                    <a:pt x="122067" y="60118"/>
                  </a:lnTo>
                  <a:lnTo>
                    <a:pt x="122673" y="61393"/>
                  </a:lnTo>
                  <a:lnTo>
                    <a:pt x="124314" y="63098"/>
                  </a:lnTo>
                  <a:lnTo>
                    <a:pt x="124807" y="65131"/>
                  </a:lnTo>
                  <a:lnTo>
                    <a:pt x="123342" y="66305"/>
                  </a:lnTo>
                  <a:lnTo>
                    <a:pt x="122786" y="65750"/>
                  </a:lnTo>
                  <a:lnTo>
                    <a:pt x="122786" y="64196"/>
                  </a:lnTo>
                  <a:lnTo>
                    <a:pt x="121801" y="62997"/>
                  </a:lnTo>
                  <a:lnTo>
                    <a:pt x="120854" y="61317"/>
                  </a:lnTo>
                  <a:lnTo>
                    <a:pt x="119465" y="60143"/>
                  </a:lnTo>
                  <a:lnTo>
                    <a:pt x="118241" y="60762"/>
                  </a:lnTo>
                  <a:lnTo>
                    <a:pt x="118241" y="60762"/>
                  </a:lnTo>
                  <a:lnTo>
                    <a:pt x="118645" y="59297"/>
                  </a:lnTo>
                  <a:lnTo>
                    <a:pt x="117079" y="58514"/>
                  </a:lnTo>
                  <a:lnTo>
                    <a:pt x="116132" y="60396"/>
                  </a:lnTo>
                  <a:lnTo>
                    <a:pt x="114112" y="61583"/>
                  </a:lnTo>
                  <a:lnTo>
                    <a:pt x="114970" y="62719"/>
                  </a:lnTo>
                  <a:lnTo>
                    <a:pt x="116056" y="63931"/>
                  </a:lnTo>
                  <a:lnTo>
                    <a:pt x="117622" y="63376"/>
                  </a:lnTo>
                  <a:lnTo>
                    <a:pt x="118607" y="63691"/>
                  </a:lnTo>
                  <a:lnTo>
                    <a:pt x="115968" y="65497"/>
                  </a:lnTo>
                  <a:lnTo>
                    <a:pt x="117597" y="67530"/>
                  </a:lnTo>
                  <a:lnTo>
                    <a:pt x="119011" y="70371"/>
                  </a:lnTo>
                  <a:lnTo>
                    <a:pt x="119011" y="73919"/>
                  </a:lnTo>
                  <a:lnTo>
                    <a:pt x="118266" y="76028"/>
                  </a:lnTo>
                  <a:lnTo>
                    <a:pt x="116574" y="79096"/>
                  </a:lnTo>
                  <a:lnTo>
                    <a:pt x="112824" y="80978"/>
                  </a:lnTo>
                  <a:lnTo>
                    <a:pt x="111245" y="82114"/>
                  </a:lnTo>
                  <a:lnTo>
                    <a:pt x="110740" y="80940"/>
                  </a:lnTo>
                  <a:lnTo>
                    <a:pt x="110462" y="81041"/>
                  </a:lnTo>
                  <a:cubicBezTo>
                    <a:pt x="110159" y="81142"/>
                    <a:pt x="108594" y="81697"/>
                    <a:pt x="108253" y="81912"/>
                  </a:cubicBezTo>
                  <a:cubicBezTo>
                    <a:pt x="107886" y="82165"/>
                    <a:pt x="107634" y="83276"/>
                    <a:pt x="107520" y="83907"/>
                  </a:cubicBezTo>
                  <a:lnTo>
                    <a:pt x="107495" y="84008"/>
                  </a:lnTo>
                  <a:lnTo>
                    <a:pt x="108341" y="85688"/>
                  </a:lnTo>
                  <a:lnTo>
                    <a:pt x="110197" y="87468"/>
                  </a:lnTo>
                  <a:lnTo>
                    <a:pt x="110197" y="90852"/>
                  </a:lnTo>
                  <a:cubicBezTo>
                    <a:pt x="110046" y="91092"/>
                    <a:pt x="109174" y="91824"/>
                    <a:pt x="108379" y="92430"/>
                  </a:cubicBezTo>
                  <a:lnTo>
                    <a:pt x="107760" y="92115"/>
                  </a:lnTo>
                  <a:lnTo>
                    <a:pt x="106093" y="90360"/>
                  </a:lnTo>
                  <a:lnTo>
                    <a:pt x="104161" y="88541"/>
                  </a:lnTo>
                  <a:lnTo>
                    <a:pt x="103164" y="89829"/>
                  </a:lnTo>
                  <a:lnTo>
                    <a:pt x="102823" y="92203"/>
                  </a:lnTo>
                  <a:lnTo>
                    <a:pt x="103492" y="93756"/>
                  </a:lnTo>
                  <a:lnTo>
                    <a:pt x="104679" y="95398"/>
                  </a:lnTo>
                  <a:lnTo>
                    <a:pt x="106321" y="96648"/>
                  </a:lnTo>
                  <a:lnTo>
                    <a:pt x="106611" y="98239"/>
                  </a:lnTo>
                  <a:lnTo>
                    <a:pt x="107028" y="99602"/>
                  </a:lnTo>
                  <a:lnTo>
                    <a:pt x="105689" y="99047"/>
                  </a:lnTo>
                  <a:lnTo>
                    <a:pt x="104313" y="97254"/>
                  </a:lnTo>
                  <a:lnTo>
                    <a:pt x="103290" y="95082"/>
                  </a:lnTo>
                  <a:lnTo>
                    <a:pt x="101371" y="94072"/>
                  </a:lnTo>
                  <a:lnTo>
                    <a:pt x="101371" y="90056"/>
                  </a:lnTo>
                  <a:lnTo>
                    <a:pt x="99351" y="85725"/>
                  </a:lnTo>
                  <a:lnTo>
                    <a:pt x="97583" y="86773"/>
                  </a:lnTo>
                  <a:lnTo>
                    <a:pt x="97583" y="83756"/>
                  </a:lnTo>
                  <a:lnTo>
                    <a:pt x="95739" y="82897"/>
                  </a:lnTo>
                  <a:lnTo>
                    <a:pt x="94944" y="79690"/>
                  </a:lnTo>
                  <a:lnTo>
                    <a:pt x="91774" y="80422"/>
                  </a:lnTo>
                  <a:lnTo>
                    <a:pt x="90423" y="82278"/>
                  </a:lnTo>
                  <a:lnTo>
                    <a:pt x="87431" y="84980"/>
                  </a:lnTo>
                  <a:lnTo>
                    <a:pt x="85372" y="86773"/>
                  </a:lnTo>
                  <a:lnTo>
                    <a:pt x="84324" y="88503"/>
                  </a:lnTo>
                  <a:lnTo>
                    <a:pt x="84324" y="91546"/>
                  </a:lnTo>
                  <a:lnTo>
                    <a:pt x="82961" y="93706"/>
                  </a:lnTo>
                  <a:lnTo>
                    <a:pt x="82620" y="92456"/>
                  </a:lnTo>
                  <a:lnTo>
                    <a:pt x="81142" y="89084"/>
                  </a:lnTo>
                  <a:lnTo>
                    <a:pt x="79791" y="86180"/>
                  </a:lnTo>
                  <a:lnTo>
                    <a:pt x="79160" y="83465"/>
                  </a:lnTo>
                  <a:lnTo>
                    <a:pt x="78377" y="80359"/>
                  </a:lnTo>
                  <a:lnTo>
                    <a:pt x="76837" y="82152"/>
                  </a:lnTo>
                  <a:lnTo>
                    <a:pt x="75890" y="82000"/>
                  </a:lnTo>
                  <a:lnTo>
                    <a:pt x="74602" y="79803"/>
                  </a:lnTo>
                  <a:lnTo>
                    <a:pt x="71773" y="77745"/>
                  </a:lnTo>
                  <a:lnTo>
                    <a:pt x="68326" y="78175"/>
                  </a:lnTo>
                  <a:lnTo>
                    <a:pt x="65687" y="77770"/>
                  </a:lnTo>
                  <a:lnTo>
                    <a:pt x="63957" y="76849"/>
                  </a:lnTo>
                  <a:lnTo>
                    <a:pt x="62113" y="76710"/>
                  </a:lnTo>
                  <a:lnTo>
                    <a:pt x="60118" y="75624"/>
                  </a:lnTo>
                  <a:lnTo>
                    <a:pt x="56999" y="73086"/>
                  </a:lnTo>
                  <a:lnTo>
                    <a:pt x="55737" y="75232"/>
                  </a:lnTo>
                  <a:lnTo>
                    <a:pt x="57782" y="76912"/>
                  </a:lnTo>
                  <a:lnTo>
                    <a:pt x="59108" y="79349"/>
                  </a:lnTo>
                  <a:lnTo>
                    <a:pt x="61419" y="79235"/>
                  </a:lnTo>
                  <a:lnTo>
                    <a:pt x="63717" y="78541"/>
                  </a:lnTo>
                  <a:lnTo>
                    <a:pt x="64954" y="79879"/>
                  </a:lnTo>
                  <a:lnTo>
                    <a:pt x="66394" y="81306"/>
                  </a:lnTo>
                  <a:lnTo>
                    <a:pt x="65636" y="83187"/>
                  </a:lnTo>
                  <a:lnTo>
                    <a:pt x="64538" y="85208"/>
                  </a:lnTo>
                  <a:lnTo>
                    <a:pt x="60775" y="87140"/>
                  </a:lnTo>
                  <a:lnTo>
                    <a:pt x="57025" y="87973"/>
                  </a:lnTo>
                  <a:lnTo>
                    <a:pt x="53805" y="89425"/>
                  </a:lnTo>
                  <a:lnTo>
                    <a:pt x="53388" y="88263"/>
                  </a:lnTo>
                  <a:lnTo>
                    <a:pt x="52100" y="85132"/>
                  </a:lnTo>
                  <a:lnTo>
                    <a:pt x="50105" y="83554"/>
                  </a:lnTo>
                  <a:lnTo>
                    <a:pt x="49297" y="81230"/>
                  </a:lnTo>
                  <a:lnTo>
                    <a:pt x="47782" y="78831"/>
                  </a:lnTo>
                  <a:lnTo>
                    <a:pt x="45117" y="75169"/>
                  </a:lnTo>
                  <a:lnTo>
                    <a:pt x="43387" y="75801"/>
                  </a:lnTo>
                  <a:lnTo>
                    <a:pt x="44284" y="77341"/>
                  </a:lnTo>
                  <a:lnTo>
                    <a:pt x="45332" y="80182"/>
                  </a:lnTo>
                  <a:lnTo>
                    <a:pt x="46203" y="81382"/>
                  </a:lnTo>
                  <a:lnTo>
                    <a:pt x="48325" y="86281"/>
                  </a:lnTo>
                  <a:lnTo>
                    <a:pt x="49726" y="87241"/>
                  </a:lnTo>
                  <a:lnTo>
                    <a:pt x="51772" y="89198"/>
                  </a:lnTo>
                  <a:lnTo>
                    <a:pt x="52264" y="90271"/>
                  </a:lnTo>
                  <a:lnTo>
                    <a:pt x="53009" y="92506"/>
                  </a:lnTo>
                  <a:lnTo>
                    <a:pt x="54550" y="91736"/>
                  </a:lnTo>
                  <a:lnTo>
                    <a:pt x="58287" y="91218"/>
                  </a:lnTo>
                  <a:lnTo>
                    <a:pt x="59525" y="90612"/>
                  </a:lnTo>
                  <a:lnTo>
                    <a:pt x="59904" y="91837"/>
                  </a:lnTo>
                  <a:cubicBezTo>
                    <a:pt x="59664" y="92443"/>
                    <a:pt x="59070" y="93946"/>
                    <a:pt x="59070" y="94362"/>
                  </a:cubicBezTo>
                  <a:cubicBezTo>
                    <a:pt x="59045" y="94615"/>
                    <a:pt x="58338" y="96016"/>
                    <a:pt x="57681" y="97191"/>
                  </a:cubicBezTo>
                  <a:lnTo>
                    <a:pt x="54487" y="99148"/>
                  </a:lnTo>
                  <a:lnTo>
                    <a:pt x="51784" y="102128"/>
                  </a:lnTo>
                  <a:lnTo>
                    <a:pt x="48855" y="104792"/>
                  </a:lnTo>
                  <a:lnTo>
                    <a:pt x="49474" y="106408"/>
                  </a:lnTo>
                  <a:lnTo>
                    <a:pt x="49411" y="108719"/>
                  </a:lnTo>
                  <a:lnTo>
                    <a:pt x="50257" y="110727"/>
                  </a:lnTo>
                  <a:lnTo>
                    <a:pt x="50257" y="113189"/>
                  </a:lnTo>
                  <a:lnTo>
                    <a:pt x="48767" y="115487"/>
                  </a:lnTo>
                  <a:lnTo>
                    <a:pt x="44587" y="118694"/>
                  </a:lnTo>
                  <a:lnTo>
                    <a:pt x="44587" y="120096"/>
                  </a:lnTo>
                  <a:lnTo>
                    <a:pt x="44297" y="123897"/>
                  </a:lnTo>
                  <a:lnTo>
                    <a:pt x="42845" y="123897"/>
                  </a:lnTo>
                  <a:lnTo>
                    <a:pt x="42175" y="126927"/>
                  </a:lnTo>
                  <a:lnTo>
                    <a:pt x="39713" y="129730"/>
                  </a:lnTo>
                  <a:lnTo>
                    <a:pt x="38084" y="131536"/>
                  </a:lnTo>
                  <a:lnTo>
                    <a:pt x="35647" y="133367"/>
                  </a:lnTo>
                  <a:lnTo>
                    <a:pt x="31404" y="133367"/>
                  </a:lnTo>
                  <a:lnTo>
                    <a:pt x="29776" y="130842"/>
                  </a:lnTo>
                  <a:lnTo>
                    <a:pt x="29371" y="128581"/>
                  </a:lnTo>
                  <a:lnTo>
                    <a:pt x="28210" y="126334"/>
                  </a:lnTo>
                  <a:lnTo>
                    <a:pt x="26278" y="123796"/>
                  </a:lnTo>
                  <a:lnTo>
                    <a:pt x="26278" y="120222"/>
                  </a:lnTo>
                  <a:lnTo>
                    <a:pt x="24384" y="117495"/>
                  </a:lnTo>
                  <a:lnTo>
                    <a:pt x="24384" y="115285"/>
                  </a:lnTo>
                  <a:lnTo>
                    <a:pt x="26278" y="112659"/>
                  </a:lnTo>
                  <a:lnTo>
                    <a:pt x="26278" y="109654"/>
                  </a:lnTo>
                  <a:lnTo>
                    <a:pt x="25672" y="106509"/>
                  </a:lnTo>
                  <a:lnTo>
                    <a:pt x="23563" y="103340"/>
                  </a:lnTo>
                  <a:lnTo>
                    <a:pt x="23992" y="99262"/>
                  </a:lnTo>
                  <a:lnTo>
                    <a:pt x="22679" y="97140"/>
                  </a:lnTo>
                  <a:lnTo>
                    <a:pt x="19838" y="97279"/>
                  </a:lnTo>
                  <a:lnTo>
                    <a:pt x="18916" y="95701"/>
                  </a:lnTo>
                  <a:lnTo>
                    <a:pt x="16353" y="95410"/>
                  </a:lnTo>
                  <a:lnTo>
                    <a:pt x="13600" y="96787"/>
                  </a:lnTo>
                  <a:lnTo>
                    <a:pt x="11113" y="96787"/>
                  </a:lnTo>
                  <a:lnTo>
                    <a:pt x="8486" y="97090"/>
                  </a:lnTo>
                  <a:lnTo>
                    <a:pt x="5570" y="95385"/>
                  </a:lnTo>
                  <a:lnTo>
                    <a:pt x="1453" y="91067"/>
                  </a:lnTo>
                  <a:lnTo>
                    <a:pt x="645" y="87746"/>
                  </a:lnTo>
                  <a:lnTo>
                    <a:pt x="1175" y="84905"/>
                  </a:lnTo>
                  <a:lnTo>
                    <a:pt x="658" y="82518"/>
                  </a:lnTo>
                  <a:lnTo>
                    <a:pt x="1642" y="80132"/>
                  </a:lnTo>
                  <a:lnTo>
                    <a:pt x="4029" y="76306"/>
                  </a:lnTo>
                  <a:lnTo>
                    <a:pt x="6681" y="74386"/>
                  </a:lnTo>
                  <a:lnTo>
                    <a:pt x="7325" y="72353"/>
                  </a:lnTo>
                  <a:lnTo>
                    <a:pt x="9055" y="70523"/>
                  </a:lnTo>
                  <a:lnTo>
                    <a:pt x="10683" y="68894"/>
                  </a:lnTo>
                  <a:lnTo>
                    <a:pt x="11870" y="69487"/>
                  </a:lnTo>
                  <a:lnTo>
                    <a:pt x="16328" y="67858"/>
                  </a:lnTo>
                  <a:lnTo>
                    <a:pt x="20457" y="67871"/>
                  </a:lnTo>
                  <a:lnTo>
                    <a:pt x="22490" y="67543"/>
                  </a:lnTo>
                  <a:lnTo>
                    <a:pt x="23639" y="67795"/>
                  </a:lnTo>
                  <a:lnTo>
                    <a:pt x="24005" y="70560"/>
                  </a:lnTo>
                  <a:lnTo>
                    <a:pt x="26619" y="71116"/>
                  </a:lnTo>
                  <a:lnTo>
                    <a:pt x="29334" y="73338"/>
                  </a:lnTo>
                  <a:lnTo>
                    <a:pt x="31152" y="71747"/>
                  </a:lnTo>
                  <a:lnTo>
                    <a:pt x="32894" y="71457"/>
                  </a:lnTo>
                  <a:lnTo>
                    <a:pt x="38349" y="73035"/>
                  </a:lnTo>
                  <a:lnTo>
                    <a:pt x="41784" y="72505"/>
                  </a:lnTo>
                  <a:lnTo>
                    <a:pt x="44739" y="71154"/>
                  </a:lnTo>
                  <a:lnTo>
                    <a:pt x="45648" y="67719"/>
                  </a:lnTo>
                  <a:lnTo>
                    <a:pt x="44461" y="65989"/>
                  </a:lnTo>
                  <a:lnTo>
                    <a:pt x="41910" y="67442"/>
                  </a:lnTo>
                  <a:lnTo>
                    <a:pt x="39347" y="66785"/>
                  </a:lnTo>
                  <a:lnTo>
                    <a:pt x="37819" y="65762"/>
                  </a:lnTo>
                  <a:lnTo>
                    <a:pt x="38715" y="63590"/>
                  </a:lnTo>
                  <a:lnTo>
                    <a:pt x="40067" y="62820"/>
                  </a:lnTo>
                  <a:lnTo>
                    <a:pt x="42466" y="62227"/>
                  </a:lnTo>
                  <a:lnTo>
                    <a:pt x="45610" y="63073"/>
                  </a:lnTo>
                  <a:lnTo>
                    <a:pt x="50244" y="62075"/>
                  </a:lnTo>
                  <a:lnTo>
                    <a:pt x="47946" y="60345"/>
                  </a:lnTo>
                  <a:lnTo>
                    <a:pt x="45458" y="57782"/>
                  </a:lnTo>
                  <a:lnTo>
                    <a:pt x="46304" y="55206"/>
                  </a:lnTo>
                  <a:lnTo>
                    <a:pt x="43501" y="56999"/>
                  </a:lnTo>
                  <a:lnTo>
                    <a:pt x="43602" y="58312"/>
                  </a:lnTo>
                  <a:lnTo>
                    <a:pt x="42289" y="58312"/>
                  </a:lnTo>
                  <a:lnTo>
                    <a:pt x="41632" y="55938"/>
                  </a:lnTo>
                  <a:lnTo>
                    <a:pt x="39511" y="56469"/>
                  </a:lnTo>
                  <a:lnTo>
                    <a:pt x="37832" y="60042"/>
                  </a:lnTo>
                  <a:lnTo>
                    <a:pt x="37933" y="62265"/>
                  </a:lnTo>
                  <a:lnTo>
                    <a:pt x="36632" y="62530"/>
                  </a:lnTo>
                  <a:lnTo>
                    <a:pt x="35167" y="62757"/>
                  </a:lnTo>
                  <a:lnTo>
                    <a:pt x="33639" y="64398"/>
                  </a:lnTo>
                  <a:lnTo>
                    <a:pt x="34776" y="65750"/>
                  </a:lnTo>
                  <a:lnTo>
                    <a:pt x="33829" y="66659"/>
                  </a:lnTo>
                  <a:lnTo>
                    <a:pt x="32427" y="65585"/>
                  </a:lnTo>
                  <a:lnTo>
                    <a:pt x="30988" y="61886"/>
                  </a:lnTo>
                  <a:lnTo>
                    <a:pt x="28033" y="58893"/>
                  </a:lnTo>
                  <a:lnTo>
                    <a:pt x="25242" y="56974"/>
                  </a:lnTo>
                  <a:lnTo>
                    <a:pt x="24636" y="59146"/>
                  </a:lnTo>
                  <a:lnTo>
                    <a:pt x="27136" y="61595"/>
                  </a:lnTo>
                  <a:lnTo>
                    <a:pt x="29712" y="63085"/>
                  </a:lnTo>
                  <a:lnTo>
                    <a:pt x="29574" y="63401"/>
                  </a:lnTo>
                  <a:lnTo>
                    <a:pt x="28172" y="62921"/>
                  </a:lnTo>
                  <a:lnTo>
                    <a:pt x="28172" y="64967"/>
                  </a:lnTo>
                  <a:lnTo>
                    <a:pt x="27541" y="65333"/>
                  </a:lnTo>
                  <a:lnTo>
                    <a:pt x="27541" y="64537"/>
                  </a:lnTo>
                  <a:lnTo>
                    <a:pt x="26720" y="63148"/>
                  </a:lnTo>
                  <a:lnTo>
                    <a:pt x="25255" y="61785"/>
                  </a:lnTo>
                  <a:lnTo>
                    <a:pt x="23273" y="59575"/>
                  </a:lnTo>
                  <a:lnTo>
                    <a:pt x="21467" y="59575"/>
                  </a:lnTo>
                  <a:lnTo>
                    <a:pt x="20141" y="60295"/>
                  </a:lnTo>
                  <a:lnTo>
                    <a:pt x="17515" y="59600"/>
                  </a:lnTo>
                  <a:lnTo>
                    <a:pt x="17174" y="61557"/>
                  </a:lnTo>
                  <a:lnTo>
                    <a:pt x="16277" y="61949"/>
                  </a:lnTo>
                  <a:lnTo>
                    <a:pt x="15179" y="63919"/>
                  </a:lnTo>
                  <a:lnTo>
                    <a:pt x="13386" y="66507"/>
                  </a:lnTo>
                  <a:lnTo>
                    <a:pt x="11391" y="66406"/>
                  </a:lnTo>
                  <a:lnTo>
                    <a:pt x="10065" y="67176"/>
                  </a:lnTo>
                  <a:lnTo>
                    <a:pt x="9143" y="66381"/>
                  </a:lnTo>
                  <a:lnTo>
                    <a:pt x="6719" y="65649"/>
                  </a:lnTo>
                  <a:lnTo>
                    <a:pt x="6719" y="60610"/>
                  </a:lnTo>
                  <a:lnTo>
                    <a:pt x="8827" y="59499"/>
                  </a:lnTo>
                  <a:lnTo>
                    <a:pt x="12413" y="59954"/>
                  </a:lnTo>
                  <a:lnTo>
                    <a:pt x="14156" y="58148"/>
                  </a:lnTo>
                  <a:lnTo>
                    <a:pt x="13070" y="55825"/>
                  </a:lnTo>
                  <a:lnTo>
                    <a:pt x="12110" y="55320"/>
                  </a:lnTo>
                  <a:lnTo>
                    <a:pt x="13045" y="55168"/>
                  </a:lnTo>
                  <a:lnTo>
                    <a:pt x="14749" y="55168"/>
                  </a:lnTo>
                  <a:lnTo>
                    <a:pt x="16694" y="53186"/>
                  </a:lnTo>
                  <a:lnTo>
                    <a:pt x="17616" y="49840"/>
                  </a:lnTo>
                  <a:lnTo>
                    <a:pt x="20381" y="48691"/>
                  </a:lnTo>
                  <a:lnTo>
                    <a:pt x="20608" y="45913"/>
                  </a:lnTo>
                  <a:lnTo>
                    <a:pt x="21568" y="44764"/>
                  </a:lnTo>
                  <a:lnTo>
                    <a:pt x="22250" y="45559"/>
                  </a:lnTo>
                  <a:lnTo>
                    <a:pt x="21442" y="48211"/>
                  </a:lnTo>
                  <a:lnTo>
                    <a:pt x="25924" y="48211"/>
                  </a:lnTo>
                  <a:lnTo>
                    <a:pt x="29788" y="47504"/>
                  </a:lnTo>
                  <a:lnTo>
                    <a:pt x="30558" y="44915"/>
                  </a:lnTo>
                  <a:lnTo>
                    <a:pt x="31733" y="43539"/>
                  </a:lnTo>
                  <a:lnTo>
                    <a:pt x="32023" y="41910"/>
                  </a:lnTo>
                  <a:lnTo>
                    <a:pt x="34687" y="41821"/>
                  </a:lnTo>
                  <a:lnTo>
                    <a:pt x="37390" y="40129"/>
                  </a:lnTo>
                  <a:lnTo>
                    <a:pt x="35369" y="38841"/>
                  </a:lnTo>
                  <a:lnTo>
                    <a:pt x="32768" y="39599"/>
                  </a:lnTo>
                  <a:lnTo>
                    <a:pt x="31253" y="39422"/>
                  </a:lnTo>
                  <a:lnTo>
                    <a:pt x="30205" y="36303"/>
                  </a:lnTo>
                  <a:lnTo>
                    <a:pt x="33147" y="32604"/>
                  </a:lnTo>
                  <a:lnTo>
                    <a:pt x="31202" y="31215"/>
                  </a:lnTo>
                  <a:lnTo>
                    <a:pt x="29586" y="32591"/>
                  </a:lnTo>
                  <a:lnTo>
                    <a:pt x="28955" y="34372"/>
                  </a:lnTo>
                  <a:lnTo>
                    <a:pt x="27136" y="35874"/>
                  </a:lnTo>
                  <a:lnTo>
                    <a:pt x="26897" y="38425"/>
                  </a:lnTo>
                  <a:lnTo>
                    <a:pt x="28462" y="40723"/>
                  </a:lnTo>
                  <a:cubicBezTo>
                    <a:pt x="28361" y="41241"/>
                    <a:pt x="28071" y="42667"/>
                    <a:pt x="28071" y="42933"/>
                  </a:cubicBezTo>
                  <a:cubicBezTo>
                    <a:pt x="28008" y="43147"/>
                    <a:pt x="27288" y="44233"/>
                    <a:pt x="26619" y="45155"/>
                  </a:cubicBezTo>
                  <a:lnTo>
                    <a:pt x="24131" y="44902"/>
                  </a:lnTo>
                  <a:lnTo>
                    <a:pt x="24308" y="43640"/>
                  </a:lnTo>
                  <a:lnTo>
                    <a:pt x="22553" y="40622"/>
                  </a:lnTo>
                  <a:lnTo>
                    <a:pt x="21076" y="42465"/>
                  </a:lnTo>
                  <a:lnTo>
                    <a:pt x="19687" y="42718"/>
                  </a:lnTo>
                  <a:lnTo>
                    <a:pt x="18740" y="39321"/>
                  </a:lnTo>
                  <a:lnTo>
                    <a:pt x="19510" y="37680"/>
                  </a:lnTo>
                  <a:lnTo>
                    <a:pt x="21985" y="35205"/>
                  </a:lnTo>
                  <a:lnTo>
                    <a:pt x="23386" y="32326"/>
                  </a:lnTo>
                  <a:lnTo>
                    <a:pt x="25874" y="28790"/>
                  </a:lnTo>
                  <a:lnTo>
                    <a:pt x="29712" y="24750"/>
                  </a:lnTo>
                  <a:lnTo>
                    <a:pt x="33021" y="23639"/>
                  </a:lnTo>
                  <a:lnTo>
                    <a:pt x="35294" y="24232"/>
                  </a:lnTo>
                  <a:lnTo>
                    <a:pt x="38008" y="25381"/>
                  </a:lnTo>
                  <a:lnTo>
                    <a:pt x="41481" y="27212"/>
                  </a:lnTo>
                  <a:lnTo>
                    <a:pt x="42188" y="29068"/>
                  </a:lnTo>
                  <a:lnTo>
                    <a:pt x="41039" y="29813"/>
                  </a:lnTo>
                  <a:lnTo>
                    <a:pt x="36556" y="28942"/>
                  </a:lnTo>
                  <a:lnTo>
                    <a:pt x="39284" y="30975"/>
                  </a:lnTo>
                  <a:lnTo>
                    <a:pt x="40976" y="34245"/>
                  </a:lnTo>
                  <a:lnTo>
                    <a:pt x="41910" y="32781"/>
                  </a:lnTo>
                  <a:lnTo>
                    <a:pt x="44436" y="32907"/>
                  </a:lnTo>
                  <a:lnTo>
                    <a:pt x="43135" y="30886"/>
                  </a:lnTo>
                  <a:lnTo>
                    <a:pt x="45181" y="29712"/>
                  </a:lnTo>
                  <a:lnTo>
                    <a:pt x="45471" y="27237"/>
                  </a:lnTo>
                  <a:lnTo>
                    <a:pt x="46191" y="27528"/>
                  </a:lnTo>
                  <a:lnTo>
                    <a:pt x="46809" y="30634"/>
                  </a:lnTo>
                  <a:lnTo>
                    <a:pt x="49082" y="27982"/>
                  </a:lnTo>
                  <a:lnTo>
                    <a:pt x="52971" y="25924"/>
                  </a:lnTo>
                  <a:lnTo>
                    <a:pt x="56330" y="25217"/>
                  </a:lnTo>
                  <a:lnTo>
                    <a:pt x="55648" y="23815"/>
                  </a:lnTo>
                  <a:lnTo>
                    <a:pt x="55863" y="23159"/>
                  </a:lnTo>
                  <a:lnTo>
                    <a:pt x="58224" y="23714"/>
                  </a:lnTo>
                  <a:lnTo>
                    <a:pt x="61596" y="25406"/>
                  </a:lnTo>
                  <a:lnTo>
                    <a:pt x="61596" y="23171"/>
                  </a:lnTo>
                  <a:lnTo>
                    <a:pt x="59449" y="21277"/>
                  </a:lnTo>
                  <a:lnTo>
                    <a:pt x="59500" y="18828"/>
                  </a:lnTo>
                  <a:lnTo>
                    <a:pt x="60245" y="15532"/>
                  </a:lnTo>
                  <a:lnTo>
                    <a:pt x="61457" y="15987"/>
                  </a:lnTo>
                  <a:lnTo>
                    <a:pt x="62252" y="17944"/>
                  </a:lnTo>
                  <a:lnTo>
                    <a:pt x="63300" y="20899"/>
                  </a:lnTo>
                  <a:lnTo>
                    <a:pt x="64614" y="24333"/>
                  </a:lnTo>
                  <a:lnTo>
                    <a:pt x="63464" y="26530"/>
                  </a:lnTo>
                  <a:lnTo>
                    <a:pt x="65813" y="27364"/>
                  </a:lnTo>
                  <a:lnTo>
                    <a:pt x="67114" y="25659"/>
                  </a:lnTo>
                  <a:lnTo>
                    <a:pt x="66470" y="24270"/>
                  </a:lnTo>
                  <a:cubicBezTo>
                    <a:pt x="67215" y="24106"/>
                    <a:pt x="67947" y="23879"/>
                    <a:pt x="68667" y="23601"/>
                  </a:cubicBezTo>
                  <a:lnTo>
                    <a:pt x="69134" y="23386"/>
                  </a:lnTo>
                  <a:lnTo>
                    <a:pt x="67530" y="22060"/>
                  </a:lnTo>
                  <a:lnTo>
                    <a:pt x="65952" y="21770"/>
                  </a:lnTo>
                  <a:lnTo>
                    <a:pt x="64715" y="17982"/>
                  </a:lnTo>
                  <a:lnTo>
                    <a:pt x="65864" y="17211"/>
                  </a:lnTo>
                  <a:lnTo>
                    <a:pt x="66407" y="15696"/>
                  </a:lnTo>
                  <a:lnTo>
                    <a:pt x="69071" y="17275"/>
                  </a:lnTo>
                  <a:lnTo>
                    <a:pt x="70750" y="16252"/>
                  </a:lnTo>
                  <a:lnTo>
                    <a:pt x="68313" y="14964"/>
                  </a:lnTo>
                  <a:lnTo>
                    <a:pt x="67152" y="13726"/>
                  </a:lnTo>
                  <a:lnTo>
                    <a:pt x="70321" y="11946"/>
                  </a:lnTo>
                  <a:lnTo>
                    <a:pt x="69033" y="10683"/>
                  </a:lnTo>
                  <a:lnTo>
                    <a:pt x="70460" y="7943"/>
                  </a:lnTo>
                  <a:lnTo>
                    <a:pt x="73743" y="5481"/>
                  </a:lnTo>
                  <a:lnTo>
                    <a:pt x="74501" y="2968"/>
                  </a:lnTo>
                  <a:lnTo>
                    <a:pt x="75624" y="1554"/>
                  </a:lnTo>
                  <a:lnTo>
                    <a:pt x="77468" y="1554"/>
                  </a:lnTo>
                  <a:lnTo>
                    <a:pt x="78554" y="4206"/>
                  </a:lnTo>
                  <a:lnTo>
                    <a:pt x="80019" y="2097"/>
                  </a:lnTo>
                  <a:lnTo>
                    <a:pt x="81786" y="784"/>
                  </a:lnTo>
                  <a:close/>
                  <a:moveTo>
                    <a:pt x="81786" y="1"/>
                  </a:moveTo>
                  <a:lnTo>
                    <a:pt x="79614" y="1605"/>
                  </a:lnTo>
                  <a:lnTo>
                    <a:pt x="78705" y="2880"/>
                  </a:lnTo>
                  <a:lnTo>
                    <a:pt x="77910" y="910"/>
                  </a:lnTo>
                  <a:lnTo>
                    <a:pt x="75334" y="910"/>
                  </a:lnTo>
                  <a:lnTo>
                    <a:pt x="73983" y="2615"/>
                  </a:lnTo>
                  <a:lnTo>
                    <a:pt x="73213" y="5090"/>
                  </a:lnTo>
                  <a:lnTo>
                    <a:pt x="70043" y="7476"/>
                  </a:lnTo>
                  <a:lnTo>
                    <a:pt x="68263" y="10784"/>
                  </a:lnTo>
                  <a:lnTo>
                    <a:pt x="69286" y="11794"/>
                  </a:lnTo>
                  <a:lnTo>
                    <a:pt x="66154" y="13562"/>
                  </a:lnTo>
                  <a:lnTo>
                    <a:pt x="67897" y="15431"/>
                  </a:lnTo>
                  <a:lnTo>
                    <a:pt x="69475" y="16277"/>
                  </a:lnTo>
                  <a:lnTo>
                    <a:pt x="69071" y="16517"/>
                  </a:lnTo>
                  <a:lnTo>
                    <a:pt x="66066" y="14737"/>
                  </a:lnTo>
                  <a:lnTo>
                    <a:pt x="65346" y="16795"/>
                  </a:lnTo>
                  <a:lnTo>
                    <a:pt x="63970" y="17704"/>
                  </a:lnTo>
                  <a:lnTo>
                    <a:pt x="65472" y="22313"/>
                  </a:lnTo>
                  <a:lnTo>
                    <a:pt x="67253" y="22654"/>
                  </a:lnTo>
                  <a:lnTo>
                    <a:pt x="67934" y="23209"/>
                  </a:lnTo>
                  <a:cubicBezTo>
                    <a:pt x="67290" y="23411"/>
                    <a:pt x="66634" y="23588"/>
                    <a:pt x="65965" y="23727"/>
                  </a:cubicBezTo>
                  <a:lnTo>
                    <a:pt x="65573" y="23803"/>
                  </a:lnTo>
                  <a:lnTo>
                    <a:pt x="66394" y="25571"/>
                  </a:lnTo>
                  <a:lnTo>
                    <a:pt x="65611" y="26606"/>
                  </a:lnTo>
                  <a:lnTo>
                    <a:pt x="64386" y="26177"/>
                  </a:lnTo>
                  <a:lnTo>
                    <a:pt x="65333" y="24371"/>
                  </a:lnTo>
                  <a:lnTo>
                    <a:pt x="63906" y="20671"/>
                  </a:lnTo>
                  <a:lnTo>
                    <a:pt x="62858" y="17717"/>
                  </a:lnTo>
                  <a:lnTo>
                    <a:pt x="61962" y="15482"/>
                  </a:lnTo>
                  <a:lnTo>
                    <a:pt x="59815" y="14686"/>
                  </a:lnTo>
                  <a:lnTo>
                    <a:pt x="58894" y="18714"/>
                  </a:lnTo>
                  <a:lnTo>
                    <a:pt x="58830" y="21555"/>
                  </a:lnTo>
                  <a:lnTo>
                    <a:pt x="60990" y="23449"/>
                  </a:lnTo>
                  <a:lnTo>
                    <a:pt x="60990" y="24371"/>
                  </a:lnTo>
                  <a:lnTo>
                    <a:pt x="58502" y="23121"/>
                  </a:lnTo>
                  <a:lnTo>
                    <a:pt x="55459" y="22401"/>
                  </a:lnTo>
                  <a:lnTo>
                    <a:pt x="54992" y="23853"/>
                  </a:lnTo>
                  <a:lnTo>
                    <a:pt x="55434" y="24762"/>
                  </a:lnTo>
                  <a:lnTo>
                    <a:pt x="52807" y="25305"/>
                  </a:lnTo>
                  <a:lnTo>
                    <a:pt x="48729" y="27439"/>
                  </a:lnTo>
                  <a:lnTo>
                    <a:pt x="47176" y="29232"/>
                  </a:lnTo>
                  <a:lnTo>
                    <a:pt x="46746" y="27073"/>
                  </a:lnTo>
                  <a:lnTo>
                    <a:pt x="44941" y="26316"/>
                  </a:lnTo>
                  <a:lnTo>
                    <a:pt x="44600" y="29321"/>
                  </a:lnTo>
                  <a:lnTo>
                    <a:pt x="42238" y="30672"/>
                  </a:lnTo>
                  <a:lnTo>
                    <a:pt x="43249" y="32212"/>
                  </a:lnTo>
                  <a:lnTo>
                    <a:pt x="41582" y="32137"/>
                  </a:lnTo>
                  <a:lnTo>
                    <a:pt x="41039" y="32983"/>
                  </a:lnTo>
                  <a:lnTo>
                    <a:pt x="39814" y="30634"/>
                  </a:lnTo>
                  <a:lnTo>
                    <a:pt x="39145" y="30078"/>
                  </a:lnTo>
                  <a:lnTo>
                    <a:pt x="41178" y="30482"/>
                  </a:lnTo>
                  <a:lnTo>
                    <a:pt x="42971" y="29321"/>
                  </a:lnTo>
                  <a:lnTo>
                    <a:pt x="41999" y="26770"/>
                  </a:lnTo>
                  <a:lnTo>
                    <a:pt x="38299" y="24813"/>
                  </a:lnTo>
                  <a:lnTo>
                    <a:pt x="35496" y="23639"/>
                  </a:lnTo>
                  <a:lnTo>
                    <a:pt x="32983" y="22982"/>
                  </a:lnTo>
                  <a:lnTo>
                    <a:pt x="29359" y="24194"/>
                  </a:lnTo>
                  <a:lnTo>
                    <a:pt x="25381" y="28386"/>
                  </a:lnTo>
                  <a:lnTo>
                    <a:pt x="22831" y="32010"/>
                  </a:lnTo>
                  <a:lnTo>
                    <a:pt x="21492" y="34801"/>
                  </a:lnTo>
                  <a:lnTo>
                    <a:pt x="19005" y="37276"/>
                  </a:lnTo>
                  <a:lnTo>
                    <a:pt x="18058" y="39258"/>
                  </a:lnTo>
                  <a:lnTo>
                    <a:pt x="19219" y="43438"/>
                  </a:lnTo>
                  <a:lnTo>
                    <a:pt x="21404" y="43046"/>
                  </a:lnTo>
                  <a:lnTo>
                    <a:pt x="22452" y="41733"/>
                  </a:lnTo>
                  <a:lnTo>
                    <a:pt x="23639" y="43766"/>
                  </a:lnTo>
                  <a:lnTo>
                    <a:pt x="23399" y="45458"/>
                  </a:lnTo>
                  <a:lnTo>
                    <a:pt x="26909" y="45824"/>
                  </a:lnTo>
                  <a:lnTo>
                    <a:pt x="27010" y="45673"/>
                  </a:lnTo>
                  <a:cubicBezTo>
                    <a:pt x="28702" y="43387"/>
                    <a:pt x="28702" y="43072"/>
                    <a:pt x="28702" y="42970"/>
                  </a:cubicBezTo>
                  <a:cubicBezTo>
                    <a:pt x="28702" y="42794"/>
                    <a:pt x="28904" y="41683"/>
                    <a:pt x="29106" y="40723"/>
                  </a:cubicBezTo>
                  <a:lnTo>
                    <a:pt x="29144" y="40597"/>
                  </a:lnTo>
                  <a:lnTo>
                    <a:pt x="27566" y="38261"/>
                  </a:lnTo>
                  <a:lnTo>
                    <a:pt x="27743" y="36190"/>
                  </a:lnTo>
                  <a:lnTo>
                    <a:pt x="29498" y="34750"/>
                  </a:lnTo>
                  <a:lnTo>
                    <a:pt x="30129" y="32957"/>
                  </a:lnTo>
                  <a:lnTo>
                    <a:pt x="31240" y="32010"/>
                  </a:lnTo>
                  <a:lnTo>
                    <a:pt x="32238" y="32730"/>
                  </a:lnTo>
                  <a:lnTo>
                    <a:pt x="29510" y="36177"/>
                  </a:lnTo>
                  <a:lnTo>
                    <a:pt x="30773" y="39991"/>
                  </a:lnTo>
                  <a:lnTo>
                    <a:pt x="32831" y="40243"/>
                  </a:lnTo>
                  <a:lnTo>
                    <a:pt x="35281" y="39523"/>
                  </a:lnTo>
                  <a:lnTo>
                    <a:pt x="36203" y="40129"/>
                  </a:lnTo>
                  <a:lnTo>
                    <a:pt x="34498" y="41190"/>
                  </a:lnTo>
                  <a:lnTo>
                    <a:pt x="31493" y="41291"/>
                  </a:lnTo>
                  <a:lnTo>
                    <a:pt x="31139" y="43248"/>
                  </a:lnTo>
                  <a:lnTo>
                    <a:pt x="30041" y="44549"/>
                  </a:lnTo>
                  <a:lnTo>
                    <a:pt x="29296" y="46948"/>
                  </a:lnTo>
                  <a:lnTo>
                    <a:pt x="25861" y="47592"/>
                  </a:lnTo>
                  <a:lnTo>
                    <a:pt x="22288" y="47592"/>
                  </a:lnTo>
                  <a:lnTo>
                    <a:pt x="22957" y="45420"/>
                  </a:lnTo>
                  <a:lnTo>
                    <a:pt x="21543" y="43804"/>
                  </a:lnTo>
                  <a:lnTo>
                    <a:pt x="19990" y="45660"/>
                  </a:lnTo>
                  <a:lnTo>
                    <a:pt x="19775" y="48261"/>
                  </a:lnTo>
                  <a:lnTo>
                    <a:pt x="17085" y="49385"/>
                  </a:lnTo>
                  <a:lnTo>
                    <a:pt x="16113" y="52857"/>
                  </a:lnTo>
                  <a:lnTo>
                    <a:pt x="14484" y="54524"/>
                  </a:lnTo>
                  <a:lnTo>
                    <a:pt x="12982" y="54524"/>
                  </a:lnTo>
                  <a:lnTo>
                    <a:pt x="10178" y="55004"/>
                  </a:lnTo>
                  <a:lnTo>
                    <a:pt x="12590" y="56279"/>
                  </a:lnTo>
                  <a:lnTo>
                    <a:pt x="13398" y="58022"/>
                  </a:lnTo>
                  <a:lnTo>
                    <a:pt x="12186" y="59285"/>
                  </a:lnTo>
                  <a:lnTo>
                    <a:pt x="8714" y="58855"/>
                  </a:lnTo>
                  <a:lnTo>
                    <a:pt x="6100" y="60232"/>
                  </a:lnTo>
                  <a:lnTo>
                    <a:pt x="6100" y="66116"/>
                  </a:lnTo>
                  <a:lnTo>
                    <a:pt x="8777" y="66899"/>
                  </a:lnTo>
                  <a:lnTo>
                    <a:pt x="10002" y="67947"/>
                  </a:lnTo>
                  <a:lnTo>
                    <a:pt x="11555" y="67038"/>
                  </a:lnTo>
                  <a:lnTo>
                    <a:pt x="13714" y="67151"/>
                  </a:lnTo>
                  <a:lnTo>
                    <a:pt x="15709" y="64247"/>
                  </a:lnTo>
                  <a:lnTo>
                    <a:pt x="16719" y="62441"/>
                  </a:lnTo>
                  <a:lnTo>
                    <a:pt x="17729" y="61999"/>
                  </a:lnTo>
                  <a:lnTo>
                    <a:pt x="18020" y="60383"/>
                  </a:lnTo>
                  <a:lnTo>
                    <a:pt x="20229" y="60964"/>
                  </a:lnTo>
                  <a:lnTo>
                    <a:pt x="21631" y="60194"/>
                  </a:lnTo>
                  <a:lnTo>
                    <a:pt x="22982" y="60194"/>
                  </a:lnTo>
                  <a:lnTo>
                    <a:pt x="24800" y="62227"/>
                  </a:lnTo>
                  <a:lnTo>
                    <a:pt x="26202" y="63502"/>
                  </a:lnTo>
                  <a:lnTo>
                    <a:pt x="26909" y="64702"/>
                  </a:lnTo>
                  <a:lnTo>
                    <a:pt x="26909" y="66444"/>
                  </a:lnTo>
                  <a:lnTo>
                    <a:pt x="28803" y="65333"/>
                  </a:lnTo>
                  <a:lnTo>
                    <a:pt x="28803" y="63805"/>
                  </a:lnTo>
                  <a:lnTo>
                    <a:pt x="29927" y="64171"/>
                  </a:lnTo>
                  <a:lnTo>
                    <a:pt x="30521" y="62807"/>
                  </a:lnTo>
                  <a:lnTo>
                    <a:pt x="27553" y="61115"/>
                  </a:lnTo>
                  <a:lnTo>
                    <a:pt x="25343" y="58956"/>
                  </a:lnTo>
                  <a:lnTo>
                    <a:pt x="25609" y="57997"/>
                  </a:lnTo>
                  <a:lnTo>
                    <a:pt x="27629" y="59386"/>
                  </a:lnTo>
                  <a:lnTo>
                    <a:pt x="30432" y="62176"/>
                  </a:lnTo>
                  <a:lnTo>
                    <a:pt x="31910" y="65977"/>
                  </a:lnTo>
                  <a:lnTo>
                    <a:pt x="33879" y="67492"/>
                  </a:lnTo>
                  <a:lnTo>
                    <a:pt x="35660" y="65800"/>
                  </a:lnTo>
                  <a:lnTo>
                    <a:pt x="34498" y="64424"/>
                  </a:lnTo>
                  <a:lnTo>
                    <a:pt x="35496" y="63338"/>
                  </a:lnTo>
                  <a:lnTo>
                    <a:pt x="36758" y="63148"/>
                  </a:lnTo>
                  <a:lnTo>
                    <a:pt x="38602" y="62782"/>
                  </a:lnTo>
                  <a:lnTo>
                    <a:pt x="38488" y="60168"/>
                  </a:lnTo>
                  <a:lnTo>
                    <a:pt x="39966" y="57012"/>
                  </a:lnTo>
                  <a:lnTo>
                    <a:pt x="41203" y="56696"/>
                  </a:lnTo>
                  <a:lnTo>
                    <a:pt x="41809" y="58944"/>
                  </a:lnTo>
                  <a:lnTo>
                    <a:pt x="44284" y="58944"/>
                  </a:lnTo>
                  <a:lnTo>
                    <a:pt x="44158" y="57315"/>
                  </a:lnTo>
                  <a:lnTo>
                    <a:pt x="45155" y="56683"/>
                  </a:lnTo>
                  <a:lnTo>
                    <a:pt x="44739" y="57946"/>
                  </a:lnTo>
                  <a:lnTo>
                    <a:pt x="47529" y="60812"/>
                  </a:lnTo>
                  <a:lnTo>
                    <a:pt x="48767" y="61747"/>
                  </a:lnTo>
                  <a:lnTo>
                    <a:pt x="45635" y="62416"/>
                  </a:lnTo>
                  <a:lnTo>
                    <a:pt x="42478" y="61570"/>
                  </a:lnTo>
                  <a:lnTo>
                    <a:pt x="39877" y="62214"/>
                  </a:lnTo>
                  <a:lnTo>
                    <a:pt x="38223" y="63136"/>
                  </a:lnTo>
                  <a:lnTo>
                    <a:pt x="37036" y="66002"/>
                  </a:lnTo>
                  <a:lnTo>
                    <a:pt x="39044" y="67341"/>
                  </a:lnTo>
                  <a:lnTo>
                    <a:pt x="41999" y="68111"/>
                  </a:lnTo>
                  <a:lnTo>
                    <a:pt x="44284" y="66823"/>
                  </a:lnTo>
                  <a:lnTo>
                    <a:pt x="44979" y="67833"/>
                  </a:lnTo>
                  <a:lnTo>
                    <a:pt x="44208" y="70712"/>
                  </a:lnTo>
                  <a:lnTo>
                    <a:pt x="41658" y="71886"/>
                  </a:lnTo>
                  <a:lnTo>
                    <a:pt x="38400" y="72391"/>
                  </a:lnTo>
                  <a:lnTo>
                    <a:pt x="32932" y="70813"/>
                  </a:lnTo>
                  <a:lnTo>
                    <a:pt x="30887" y="71154"/>
                  </a:lnTo>
                  <a:lnTo>
                    <a:pt x="29334" y="72518"/>
                  </a:lnTo>
                  <a:lnTo>
                    <a:pt x="26922" y="70535"/>
                  </a:lnTo>
                  <a:lnTo>
                    <a:pt x="24586" y="70030"/>
                  </a:lnTo>
                  <a:lnTo>
                    <a:pt x="24207" y="67277"/>
                  </a:lnTo>
                  <a:lnTo>
                    <a:pt x="22515" y="66899"/>
                  </a:lnTo>
                  <a:lnTo>
                    <a:pt x="20406" y="67252"/>
                  </a:lnTo>
                  <a:lnTo>
                    <a:pt x="16227" y="67227"/>
                  </a:lnTo>
                  <a:lnTo>
                    <a:pt x="11908" y="68805"/>
                  </a:lnTo>
                  <a:lnTo>
                    <a:pt x="10570" y="68136"/>
                  </a:lnTo>
                  <a:lnTo>
                    <a:pt x="8613" y="70081"/>
                  </a:lnTo>
                  <a:lnTo>
                    <a:pt x="6782" y="72025"/>
                  </a:lnTo>
                  <a:lnTo>
                    <a:pt x="6163" y="73995"/>
                  </a:lnTo>
                  <a:lnTo>
                    <a:pt x="3612" y="75826"/>
                  </a:lnTo>
                  <a:lnTo>
                    <a:pt x="1087" y="79854"/>
                  </a:lnTo>
                  <a:lnTo>
                    <a:pt x="1" y="82468"/>
                  </a:lnTo>
                  <a:lnTo>
                    <a:pt x="531" y="84917"/>
                  </a:lnTo>
                  <a:lnTo>
                    <a:pt x="14" y="87758"/>
                  </a:lnTo>
                  <a:lnTo>
                    <a:pt x="885" y="91382"/>
                  </a:lnTo>
                  <a:lnTo>
                    <a:pt x="5140" y="95852"/>
                  </a:lnTo>
                  <a:lnTo>
                    <a:pt x="8347" y="97746"/>
                  </a:lnTo>
                  <a:lnTo>
                    <a:pt x="11151" y="97418"/>
                  </a:lnTo>
                  <a:lnTo>
                    <a:pt x="13752" y="97418"/>
                  </a:lnTo>
                  <a:lnTo>
                    <a:pt x="16467" y="96054"/>
                  </a:lnTo>
                  <a:lnTo>
                    <a:pt x="18525" y="96294"/>
                  </a:lnTo>
                  <a:lnTo>
                    <a:pt x="19497" y="97923"/>
                  </a:lnTo>
                  <a:lnTo>
                    <a:pt x="22338" y="97784"/>
                  </a:lnTo>
                  <a:lnTo>
                    <a:pt x="23336" y="99400"/>
                  </a:lnTo>
                  <a:lnTo>
                    <a:pt x="22906" y="103492"/>
                  </a:lnTo>
                  <a:lnTo>
                    <a:pt x="25066" y="106686"/>
                  </a:lnTo>
                  <a:lnTo>
                    <a:pt x="25659" y="109717"/>
                  </a:lnTo>
                  <a:lnTo>
                    <a:pt x="25659" y="112457"/>
                  </a:lnTo>
                  <a:lnTo>
                    <a:pt x="23765" y="115083"/>
                  </a:lnTo>
                  <a:lnTo>
                    <a:pt x="23765" y="117697"/>
                  </a:lnTo>
                  <a:lnTo>
                    <a:pt x="25659" y="120437"/>
                  </a:lnTo>
                  <a:lnTo>
                    <a:pt x="25659" y="124010"/>
                  </a:lnTo>
                  <a:lnTo>
                    <a:pt x="27692" y="126675"/>
                  </a:lnTo>
                  <a:lnTo>
                    <a:pt x="28778" y="128733"/>
                  </a:lnTo>
                  <a:lnTo>
                    <a:pt x="29157" y="130993"/>
                  </a:lnTo>
                  <a:lnTo>
                    <a:pt x="31051" y="133998"/>
                  </a:lnTo>
                  <a:lnTo>
                    <a:pt x="35849" y="133998"/>
                  </a:lnTo>
                  <a:lnTo>
                    <a:pt x="38501" y="132003"/>
                  </a:lnTo>
                  <a:lnTo>
                    <a:pt x="40193" y="130160"/>
                  </a:lnTo>
                  <a:lnTo>
                    <a:pt x="42769" y="127243"/>
                  </a:lnTo>
                  <a:lnTo>
                    <a:pt x="43362" y="124541"/>
                  </a:lnTo>
                  <a:lnTo>
                    <a:pt x="44865" y="124541"/>
                  </a:lnTo>
                  <a:lnTo>
                    <a:pt x="45206" y="120121"/>
                  </a:lnTo>
                  <a:lnTo>
                    <a:pt x="45206" y="119010"/>
                  </a:lnTo>
                  <a:lnTo>
                    <a:pt x="49183" y="115954"/>
                  </a:lnTo>
                  <a:lnTo>
                    <a:pt x="50888" y="113379"/>
                  </a:lnTo>
                  <a:lnTo>
                    <a:pt x="50888" y="110651"/>
                  </a:lnTo>
                  <a:lnTo>
                    <a:pt x="50042" y="108606"/>
                  </a:lnTo>
                  <a:lnTo>
                    <a:pt x="50092" y="106295"/>
                  </a:lnTo>
                  <a:lnTo>
                    <a:pt x="49600" y="104969"/>
                  </a:lnTo>
                  <a:lnTo>
                    <a:pt x="52239" y="102570"/>
                  </a:lnTo>
                  <a:lnTo>
                    <a:pt x="54853" y="99653"/>
                  </a:lnTo>
                  <a:lnTo>
                    <a:pt x="58149" y="97645"/>
                  </a:lnTo>
                  <a:lnTo>
                    <a:pt x="58186" y="97570"/>
                  </a:lnTo>
                  <a:cubicBezTo>
                    <a:pt x="58641" y="96761"/>
                    <a:pt x="59702" y="94817"/>
                    <a:pt x="59702" y="94362"/>
                  </a:cubicBezTo>
                  <a:cubicBezTo>
                    <a:pt x="59702" y="94148"/>
                    <a:pt x="60131" y="92948"/>
                    <a:pt x="60522" y="91963"/>
                  </a:cubicBezTo>
                  <a:lnTo>
                    <a:pt x="60573" y="91862"/>
                  </a:lnTo>
                  <a:lnTo>
                    <a:pt x="59904" y="89716"/>
                  </a:lnTo>
                  <a:lnTo>
                    <a:pt x="58149" y="90587"/>
                  </a:lnTo>
                  <a:lnTo>
                    <a:pt x="54411" y="91117"/>
                  </a:lnTo>
                  <a:lnTo>
                    <a:pt x="53375" y="91610"/>
                  </a:lnTo>
                  <a:lnTo>
                    <a:pt x="52858" y="90031"/>
                  </a:lnTo>
                  <a:lnTo>
                    <a:pt x="52327" y="88870"/>
                  </a:lnTo>
                  <a:lnTo>
                    <a:pt x="50118" y="86748"/>
                  </a:lnTo>
                  <a:lnTo>
                    <a:pt x="48830" y="85852"/>
                  </a:lnTo>
                  <a:lnTo>
                    <a:pt x="46772" y="81104"/>
                  </a:lnTo>
                  <a:lnTo>
                    <a:pt x="45913" y="79917"/>
                  </a:lnTo>
                  <a:lnTo>
                    <a:pt x="44852" y="77076"/>
                  </a:lnTo>
                  <a:lnTo>
                    <a:pt x="44309" y="76142"/>
                  </a:lnTo>
                  <a:lnTo>
                    <a:pt x="44890" y="75927"/>
                  </a:lnTo>
                  <a:lnTo>
                    <a:pt x="47264" y="79185"/>
                  </a:lnTo>
                  <a:lnTo>
                    <a:pt x="48716" y="81470"/>
                  </a:lnTo>
                  <a:lnTo>
                    <a:pt x="49562" y="83945"/>
                  </a:lnTo>
                  <a:lnTo>
                    <a:pt x="51570" y="85523"/>
                  </a:lnTo>
                  <a:lnTo>
                    <a:pt x="52795" y="88478"/>
                  </a:lnTo>
                  <a:lnTo>
                    <a:pt x="53439" y="90271"/>
                  </a:lnTo>
                  <a:lnTo>
                    <a:pt x="57189" y="88579"/>
                  </a:lnTo>
                  <a:lnTo>
                    <a:pt x="60939" y="87746"/>
                  </a:lnTo>
                  <a:lnTo>
                    <a:pt x="65005" y="85675"/>
                  </a:lnTo>
                  <a:lnTo>
                    <a:pt x="66230" y="83453"/>
                  </a:lnTo>
                  <a:lnTo>
                    <a:pt x="67139" y="81154"/>
                  </a:lnTo>
                  <a:lnTo>
                    <a:pt x="65422" y="79437"/>
                  </a:lnTo>
                  <a:lnTo>
                    <a:pt x="63932" y="77821"/>
                  </a:lnTo>
                  <a:lnTo>
                    <a:pt x="61356" y="78616"/>
                  </a:lnTo>
                  <a:lnTo>
                    <a:pt x="59487" y="78705"/>
                  </a:lnTo>
                  <a:lnTo>
                    <a:pt x="58325" y="76571"/>
                  </a:lnTo>
                  <a:lnTo>
                    <a:pt x="56570" y="75094"/>
                  </a:lnTo>
                  <a:lnTo>
                    <a:pt x="57189" y="74045"/>
                  </a:lnTo>
                  <a:lnTo>
                    <a:pt x="59790" y="76154"/>
                  </a:lnTo>
                  <a:lnTo>
                    <a:pt x="61886" y="77303"/>
                  </a:lnTo>
                  <a:lnTo>
                    <a:pt x="63742" y="77442"/>
                  </a:lnTo>
                  <a:lnTo>
                    <a:pt x="65472" y="78364"/>
                  </a:lnTo>
                  <a:lnTo>
                    <a:pt x="68351" y="78818"/>
                  </a:lnTo>
                  <a:lnTo>
                    <a:pt x="71634" y="78414"/>
                  </a:lnTo>
                  <a:lnTo>
                    <a:pt x="74109" y="80195"/>
                  </a:lnTo>
                  <a:lnTo>
                    <a:pt x="75511" y="82569"/>
                  </a:lnTo>
                  <a:lnTo>
                    <a:pt x="77089" y="82834"/>
                  </a:lnTo>
                  <a:lnTo>
                    <a:pt x="78074" y="81697"/>
                  </a:lnTo>
                  <a:lnTo>
                    <a:pt x="78541" y="83617"/>
                  </a:lnTo>
                  <a:lnTo>
                    <a:pt x="79173" y="86357"/>
                  </a:lnTo>
                  <a:lnTo>
                    <a:pt x="80562" y="89349"/>
                  </a:lnTo>
                  <a:lnTo>
                    <a:pt x="82014" y="92670"/>
                  </a:lnTo>
                  <a:lnTo>
                    <a:pt x="82721" y="95246"/>
                  </a:lnTo>
                  <a:lnTo>
                    <a:pt x="84930" y="91723"/>
                  </a:lnTo>
                  <a:lnTo>
                    <a:pt x="84930" y="88668"/>
                  </a:lnTo>
                  <a:lnTo>
                    <a:pt x="85802" y="87215"/>
                  </a:lnTo>
                  <a:lnTo>
                    <a:pt x="87822" y="85460"/>
                  </a:lnTo>
                  <a:lnTo>
                    <a:pt x="90840" y="82720"/>
                  </a:lnTo>
                  <a:lnTo>
                    <a:pt x="92115" y="80990"/>
                  </a:lnTo>
                  <a:lnTo>
                    <a:pt x="94451" y="80447"/>
                  </a:lnTo>
                  <a:lnTo>
                    <a:pt x="95158" y="83339"/>
                  </a:lnTo>
                  <a:lnTo>
                    <a:pt x="96914" y="84160"/>
                  </a:lnTo>
                  <a:lnTo>
                    <a:pt x="96914" y="87885"/>
                  </a:lnTo>
                  <a:lnTo>
                    <a:pt x="99035" y="86622"/>
                  </a:lnTo>
                  <a:lnTo>
                    <a:pt x="100702" y="90132"/>
                  </a:lnTo>
                  <a:lnTo>
                    <a:pt x="100702" y="94451"/>
                  </a:lnTo>
                  <a:lnTo>
                    <a:pt x="102772" y="95549"/>
                  </a:lnTo>
                  <a:lnTo>
                    <a:pt x="103720" y="97557"/>
                  </a:lnTo>
                  <a:lnTo>
                    <a:pt x="105247" y="99565"/>
                  </a:lnTo>
                  <a:lnTo>
                    <a:pt x="107975" y="100701"/>
                  </a:lnTo>
                  <a:lnTo>
                    <a:pt x="107192" y="98100"/>
                  </a:lnTo>
                  <a:lnTo>
                    <a:pt x="106864" y="96294"/>
                  </a:lnTo>
                  <a:lnTo>
                    <a:pt x="105121" y="94994"/>
                  </a:lnTo>
                  <a:lnTo>
                    <a:pt x="104023" y="93478"/>
                  </a:lnTo>
                  <a:lnTo>
                    <a:pt x="103442" y="92127"/>
                  </a:lnTo>
                  <a:lnTo>
                    <a:pt x="103732" y="90082"/>
                  </a:lnTo>
                  <a:lnTo>
                    <a:pt x="104212" y="89476"/>
                  </a:lnTo>
                  <a:lnTo>
                    <a:pt x="105626" y="90801"/>
                  </a:lnTo>
                  <a:lnTo>
                    <a:pt x="107306" y="92595"/>
                  </a:lnTo>
                  <a:lnTo>
                    <a:pt x="108417" y="93163"/>
                  </a:lnTo>
                  <a:lnTo>
                    <a:pt x="108568" y="93049"/>
                  </a:lnTo>
                  <a:cubicBezTo>
                    <a:pt x="110803" y="91382"/>
                    <a:pt x="110803" y="91041"/>
                    <a:pt x="110803" y="90902"/>
                  </a:cubicBezTo>
                  <a:lnTo>
                    <a:pt x="110803" y="87203"/>
                  </a:lnTo>
                  <a:lnTo>
                    <a:pt x="108846" y="85359"/>
                  </a:lnTo>
                  <a:lnTo>
                    <a:pt x="108139" y="83932"/>
                  </a:lnTo>
                  <a:cubicBezTo>
                    <a:pt x="108265" y="83238"/>
                    <a:pt x="108480" y="82556"/>
                    <a:pt x="108581" y="82455"/>
                  </a:cubicBezTo>
                  <a:cubicBezTo>
                    <a:pt x="108758" y="82341"/>
                    <a:pt x="109654" y="82000"/>
                    <a:pt x="110374" y="81748"/>
                  </a:cubicBezTo>
                  <a:lnTo>
                    <a:pt x="110967" y="83099"/>
                  </a:lnTo>
                  <a:lnTo>
                    <a:pt x="113139" y="81521"/>
                  </a:lnTo>
                  <a:lnTo>
                    <a:pt x="117016" y="79589"/>
                  </a:lnTo>
                  <a:lnTo>
                    <a:pt x="118821" y="76293"/>
                  </a:lnTo>
                  <a:lnTo>
                    <a:pt x="119604" y="74083"/>
                  </a:lnTo>
                  <a:lnTo>
                    <a:pt x="119630" y="70232"/>
                  </a:lnTo>
                  <a:lnTo>
                    <a:pt x="118140" y="67227"/>
                  </a:lnTo>
                  <a:lnTo>
                    <a:pt x="116890" y="65649"/>
                  </a:lnTo>
                  <a:lnTo>
                    <a:pt x="118809" y="64348"/>
                  </a:lnTo>
                  <a:lnTo>
                    <a:pt x="119958" y="63451"/>
                  </a:lnTo>
                  <a:lnTo>
                    <a:pt x="117622" y="62719"/>
                  </a:lnTo>
                  <a:lnTo>
                    <a:pt x="116258" y="63212"/>
                  </a:lnTo>
                  <a:lnTo>
                    <a:pt x="115475" y="62340"/>
                  </a:lnTo>
                  <a:lnTo>
                    <a:pt x="115059" y="61772"/>
                  </a:lnTo>
                  <a:lnTo>
                    <a:pt x="116624" y="60863"/>
                  </a:lnTo>
                  <a:lnTo>
                    <a:pt x="117369" y="59373"/>
                  </a:lnTo>
                  <a:lnTo>
                    <a:pt x="117900" y="59638"/>
                  </a:lnTo>
                  <a:lnTo>
                    <a:pt x="117256" y="61974"/>
                  </a:lnTo>
                  <a:lnTo>
                    <a:pt x="119390" y="60901"/>
                  </a:lnTo>
                  <a:lnTo>
                    <a:pt x="120337" y="61684"/>
                  </a:lnTo>
                  <a:lnTo>
                    <a:pt x="121284" y="63350"/>
                  </a:lnTo>
                  <a:lnTo>
                    <a:pt x="122168" y="64424"/>
                  </a:lnTo>
                  <a:lnTo>
                    <a:pt x="122168" y="66015"/>
                  </a:lnTo>
                  <a:lnTo>
                    <a:pt x="123291" y="67151"/>
                  </a:lnTo>
                  <a:lnTo>
                    <a:pt x="125501" y="65383"/>
                  </a:lnTo>
                  <a:lnTo>
                    <a:pt x="124882" y="62782"/>
                  </a:lnTo>
                  <a:lnTo>
                    <a:pt x="123216" y="61078"/>
                  </a:lnTo>
                  <a:lnTo>
                    <a:pt x="122837" y="60295"/>
                  </a:lnTo>
                  <a:lnTo>
                    <a:pt x="124238" y="59095"/>
                  </a:lnTo>
                  <a:lnTo>
                    <a:pt x="124352" y="56254"/>
                  </a:lnTo>
                  <a:lnTo>
                    <a:pt x="125337" y="55433"/>
                  </a:lnTo>
                  <a:lnTo>
                    <a:pt x="126688" y="56229"/>
                  </a:lnTo>
                  <a:lnTo>
                    <a:pt x="128734" y="52693"/>
                  </a:lnTo>
                  <a:lnTo>
                    <a:pt x="130363" y="47693"/>
                  </a:lnTo>
                  <a:lnTo>
                    <a:pt x="129176" y="44359"/>
                  </a:lnTo>
                  <a:lnTo>
                    <a:pt x="128418" y="41329"/>
                  </a:lnTo>
                  <a:lnTo>
                    <a:pt x="126625" y="39650"/>
                  </a:lnTo>
                  <a:lnTo>
                    <a:pt x="124365" y="39006"/>
                  </a:lnTo>
                  <a:lnTo>
                    <a:pt x="123039" y="38501"/>
                  </a:lnTo>
                  <a:lnTo>
                    <a:pt x="122231" y="37844"/>
                  </a:lnTo>
                  <a:lnTo>
                    <a:pt x="124238" y="33816"/>
                  </a:lnTo>
                  <a:lnTo>
                    <a:pt x="125047" y="31152"/>
                  </a:lnTo>
                  <a:lnTo>
                    <a:pt x="127067" y="29939"/>
                  </a:lnTo>
                  <a:lnTo>
                    <a:pt x="130350" y="29939"/>
                  </a:lnTo>
                  <a:lnTo>
                    <a:pt x="135009" y="28677"/>
                  </a:lnTo>
                  <a:lnTo>
                    <a:pt x="132875" y="28677"/>
                  </a:lnTo>
                  <a:lnTo>
                    <a:pt x="132875" y="23841"/>
                  </a:lnTo>
                  <a:lnTo>
                    <a:pt x="135224" y="22793"/>
                  </a:lnTo>
                  <a:lnTo>
                    <a:pt x="136108" y="25091"/>
                  </a:lnTo>
                  <a:lnTo>
                    <a:pt x="137257" y="22490"/>
                  </a:lnTo>
                  <a:lnTo>
                    <a:pt x="137282" y="21025"/>
                  </a:lnTo>
                  <a:lnTo>
                    <a:pt x="138090" y="21479"/>
                  </a:lnTo>
                  <a:lnTo>
                    <a:pt x="137446" y="25129"/>
                  </a:lnTo>
                  <a:lnTo>
                    <a:pt x="136032" y="30912"/>
                  </a:lnTo>
                  <a:lnTo>
                    <a:pt x="136019" y="34447"/>
                  </a:lnTo>
                  <a:lnTo>
                    <a:pt x="139467" y="39220"/>
                  </a:lnTo>
                  <a:lnTo>
                    <a:pt x="140452" y="42491"/>
                  </a:lnTo>
                  <a:lnTo>
                    <a:pt x="140452" y="44486"/>
                  </a:lnTo>
                  <a:lnTo>
                    <a:pt x="142346" y="42907"/>
                  </a:lnTo>
                  <a:lnTo>
                    <a:pt x="142346" y="39460"/>
                  </a:lnTo>
                  <a:lnTo>
                    <a:pt x="143836" y="36051"/>
                  </a:lnTo>
                  <a:lnTo>
                    <a:pt x="143028" y="33273"/>
                  </a:lnTo>
                  <a:lnTo>
                    <a:pt x="142901" y="31682"/>
                  </a:lnTo>
                  <a:lnTo>
                    <a:pt x="142598" y="29447"/>
                  </a:lnTo>
                  <a:lnTo>
                    <a:pt x="140742" y="27982"/>
                  </a:lnTo>
                  <a:lnTo>
                    <a:pt x="140464" y="25356"/>
                  </a:lnTo>
                  <a:lnTo>
                    <a:pt x="142939" y="23740"/>
                  </a:lnTo>
                  <a:lnTo>
                    <a:pt x="145502" y="24093"/>
                  </a:lnTo>
                  <a:lnTo>
                    <a:pt x="145502" y="21189"/>
                  </a:lnTo>
                  <a:lnTo>
                    <a:pt x="146462" y="19611"/>
                  </a:lnTo>
                  <a:lnTo>
                    <a:pt x="148508" y="18588"/>
                  </a:lnTo>
                  <a:lnTo>
                    <a:pt x="149732" y="18588"/>
                  </a:lnTo>
                  <a:lnTo>
                    <a:pt x="148141" y="14231"/>
                  </a:lnTo>
                  <a:lnTo>
                    <a:pt x="145010" y="13070"/>
                  </a:lnTo>
                  <a:lnTo>
                    <a:pt x="145490" y="11214"/>
                  </a:lnTo>
                  <a:lnTo>
                    <a:pt x="145161" y="9105"/>
                  </a:lnTo>
                  <a:lnTo>
                    <a:pt x="145060" y="8562"/>
                  </a:lnTo>
                  <a:lnTo>
                    <a:pt x="146664" y="9395"/>
                  </a:lnTo>
                  <a:lnTo>
                    <a:pt x="148015" y="8360"/>
                  </a:lnTo>
                  <a:lnTo>
                    <a:pt x="149442" y="9307"/>
                  </a:lnTo>
                  <a:lnTo>
                    <a:pt x="150364" y="6542"/>
                  </a:lnTo>
                  <a:lnTo>
                    <a:pt x="149038" y="4774"/>
                  </a:lnTo>
                  <a:lnTo>
                    <a:pt x="148369" y="2223"/>
                  </a:lnTo>
                  <a:lnTo>
                    <a:pt x="144227" y="1605"/>
                  </a:lnTo>
                  <a:lnTo>
                    <a:pt x="144227" y="3120"/>
                  </a:lnTo>
                  <a:lnTo>
                    <a:pt x="143116" y="3082"/>
                  </a:lnTo>
                  <a:lnTo>
                    <a:pt x="142384" y="2185"/>
                  </a:lnTo>
                  <a:lnTo>
                    <a:pt x="134744" y="2185"/>
                  </a:lnTo>
                  <a:lnTo>
                    <a:pt x="130704" y="2564"/>
                  </a:lnTo>
                  <a:lnTo>
                    <a:pt x="133065" y="4875"/>
                  </a:lnTo>
                  <a:lnTo>
                    <a:pt x="131411" y="4888"/>
                  </a:lnTo>
                  <a:lnTo>
                    <a:pt x="130842" y="3486"/>
                  </a:lnTo>
                  <a:lnTo>
                    <a:pt x="127458" y="4989"/>
                  </a:lnTo>
                  <a:lnTo>
                    <a:pt x="124908" y="6605"/>
                  </a:lnTo>
                  <a:lnTo>
                    <a:pt x="123620" y="6605"/>
                  </a:lnTo>
                  <a:lnTo>
                    <a:pt x="122584" y="4420"/>
                  </a:lnTo>
                  <a:lnTo>
                    <a:pt x="119781" y="4016"/>
                  </a:lnTo>
                  <a:lnTo>
                    <a:pt x="117710" y="5178"/>
                  </a:lnTo>
                  <a:lnTo>
                    <a:pt x="114604" y="4143"/>
                  </a:lnTo>
                  <a:lnTo>
                    <a:pt x="112432" y="3259"/>
                  </a:lnTo>
                  <a:lnTo>
                    <a:pt x="108076" y="3574"/>
                  </a:lnTo>
                  <a:lnTo>
                    <a:pt x="106005" y="4900"/>
                  </a:lnTo>
                  <a:lnTo>
                    <a:pt x="107091" y="7842"/>
                  </a:lnTo>
                  <a:lnTo>
                    <a:pt x="105146" y="7842"/>
                  </a:lnTo>
                  <a:lnTo>
                    <a:pt x="103795" y="7729"/>
                  </a:lnTo>
                  <a:lnTo>
                    <a:pt x="101851" y="8714"/>
                  </a:lnTo>
                  <a:lnTo>
                    <a:pt x="102583" y="10039"/>
                  </a:lnTo>
                  <a:lnTo>
                    <a:pt x="102583" y="10039"/>
                  </a:lnTo>
                  <a:lnTo>
                    <a:pt x="101169" y="9623"/>
                  </a:lnTo>
                  <a:lnTo>
                    <a:pt x="100348" y="6744"/>
                  </a:lnTo>
                  <a:lnTo>
                    <a:pt x="97545" y="4370"/>
                  </a:lnTo>
                  <a:lnTo>
                    <a:pt x="93252" y="4963"/>
                  </a:lnTo>
                  <a:lnTo>
                    <a:pt x="94072" y="7628"/>
                  </a:lnTo>
                  <a:lnTo>
                    <a:pt x="91509" y="7539"/>
                  </a:lnTo>
                  <a:lnTo>
                    <a:pt x="90385" y="6074"/>
                  </a:lnTo>
                  <a:lnTo>
                    <a:pt x="87999" y="7337"/>
                  </a:lnTo>
                  <a:lnTo>
                    <a:pt x="86231" y="7893"/>
                  </a:lnTo>
                  <a:lnTo>
                    <a:pt x="84034" y="10544"/>
                  </a:lnTo>
                  <a:lnTo>
                    <a:pt x="83706" y="9282"/>
                  </a:lnTo>
                  <a:lnTo>
                    <a:pt x="85915" y="5923"/>
                  </a:lnTo>
                  <a:lnTo>
                    <a:pt x="85234" y="2526"/>
                  </a:lnTo>
                  <a:lnTo>
                    <a:pt x="8178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0" name="Google Shape;7853;p68">
              <a:extLst>
                <a:ext uri="{FF2B5EF4-FFF2-40B4-BE49-F238E27FC236}">
                  <a16:creationId xmlns:a16="http://schemas.microsoft.com/office/drawing/2014/main" id="{98E8229A-E97A-9282-669C-172985D3DD93}"/>
                </a:ext>
              </a:extLst>
            </p:cNvPr>
            <p:cNvSpPr/>
            <p:nvPr/>
          </p:nvSpPr>
          <p:spPr>
            <a:xfrm>
              <a:off x="4467225" y="3815075"/>
              <a:ext cx="177425" cy="289800"/>
            </a:xfrm>
            <a:custGeom>
              <a:avLst/>
              <a:gdLst/>
              <a:ahLst/>
              <a:cxnLst/>
              <a:rect l="l" t="t" r="r" b="b"/>
              <a:pathLst>
                <a:path w="7097" h="11592" extrusionOk="0">
                  <a:moveTo>
                    <a:pt x="5683" y="0"/>
                  </a:moveTo>
                  <a:lnTo>
                    <a:pt x="4572" y="1339"/>
                  </a:lnTo>
                  <a:lnTo>
                    <a:pt x="2602" y="2513"/>
                  </a:lnTo>
                  <a:lnTo>
                    <a:pt x="1023" y="3271"/>
                  </a:lnTo>
                  <a:lnTo>
                    <a:pt x="1415" y="5809"/>
                  </a:lnTo>
                  <a:lnTo>
                    <a:pt x="1023" y="7362"/>
                  </a:lnTo>
                  <a:lnTo>
                    <a:pt x="1" y="8524"/>
                  </a:lnTo>
                  <a:lnTo>
                    <a:pt x="556" y="10809"/>
                  </a:lnTo>
                  <a:lnTo>
                    <a:pt x="2134" y="11592"/>
                  </a:lnTo>
                  <a:lnTo>
                    <a:pt x="3864" y="9849"/>
                  </a:lnTo>
                  <a:lnTo>
                    <a:pt x="5203" y="6541"/>
                  </a:lnTo>
                  <a:lnTo>
                    <a:pt x="6226" y="3384"/>
                  </a:lnTo>
                  <a:lnTo>
                    <a:pt x="7097" y="1655"/>
                  </a:lnTo>
                  <a:lnTo>
                    <a:pt x="615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1" name="Google Shape;7854;p68">
              <a:extLst>
                <a:ext uri="{FF2B5EF4-FFF2-40B4-BE49-F238E27FC236}">
                  <a16:creationId xmlns:a16="http://schemas.microsoft.com/office/drawing/2014/main" id="{437D55F7-275A-3D5F-0303-49749DA0C575}"/>
                </a:ext>
              </a:extLst>
            </p:cNvPr>
            <p:cNvSpPr/>
            <p:nvPr/>
          </p:nvSpPr>
          <p:spPr>
            <a:xfrm>
              <a:off x="4458375" y="3806875"/>
              <a:ext cx="194800" cy="307475"/>
            </a:xfrm>
            <a:custGeom>
              <a:avLst/>
              <a:gdLst/>
              <a:ahLst/>
              <a:cxnLst/>
              <a:rect l="l" t="t" r="r" b="b"/>
              <a:pathLst>
                <a:path w="7792" h="12299" extrusionOk="0">
                  <a:moveTo>
                    <a:pt x="6327" y="644"/>
                  </a:moveTo>
                  <a:lnTo>
                    <a:pt x="7097" y="1995"/>
                  </a:lnTo>
                  <a:lnTo>
                    <a:pt x="6277" y="3611"/>
                  </a:lnTo>
                  <a:lnTo>
                    <a:pt x="5266" y="6756"/>
                  </a:lnTo>
                  <a:lnTo>
                    <a:pt x="3953" y="10001"/>
                  </a:lnTo>
                  <a:lnTo>
                    <a:pt x="2413" y="11529"/>
                  </a:lnTo>
                  <a:lnTo>
                    <a:pt x="1175" y="10910"/>
                  </a:lnTo>
                  <a:lnTo>
                    <a:pt x="695" y="8940"/>
                  </a:lnTo>
                  <a:lnTo>
                    <a:pt x="1668" y="7829"/>
                  </a:lnTo>
                  <a:lnTo>
                    <a:pt x="2097" y="6149"/>
                  </a:lnTo>
                  <a:lnTo>
                    <a:pt x="1731" y="3776"/>
                  </a:lnTo>
                  <a:lnTo>
                    <a:pt x="3120" y="3119"/>
                  </a:lnTo>
                  <a:lnTo>
                    <a:pt x="5090" y="1932"/>
                  </a:lnTo>
                  <a:lnTo>
                    <a:pt x="6176" y="644"/>
                  </a:lnTo>
                  <a:close/>
                  <a:moveTo>
                    <a:pt x="5873" y="0"/>
                  </a:moveTo>
                  <a:lnTo>
                    <a:pt x="4711" y="1427"/>
                  </a:lnTo>
                  <a:lnTo>
                    <a:pt x="2817" y="2563"/>
                  </a:lnTo>
                  <a:lnTo>
                    <a:pt x="1024" y="3409"/>
                  </a:lnTo>
                  <a:lnTo>
                    <a:pt x="1440" y="6124"/>
                  </a:lnTo>
                  <a:lnTo>
                    <a:pt x="1087" y="7538"/>
                  </a:lnTo>
                  <a:lnTo>
                    <a:pt x="1" y="8776"/>
                  </a:lnTo>
                  <a:lnTo>
                    <a:pt x="632" y="11352"/>
                  </a:lnTo>
                  <a:lnTo>
                    <a:pt x="2552" y="12299"/>
                  </a:lnTo>
                  <a:lnTo>
                    <a:pt x="4420" y="10405"/>
                  </a:lnTo>
                  <a:lnTo>
                    <a:pt x="5847" y="6958"/>
                  </a:lnTo>
                  <a:lnTo>
                    <a:pt x="6845" y="3851"/>
                  </a:lnTo>
                  <a:lnTo>
                    <a:pt x="7792" y="1970"/>
                  </a:lnTo>
                  <a:lnTo>
                    <a:pt x="668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2" name="Google Shape;7855;p68">
              <a:extLst>
                <a:ext uri="{FF2B5EF4-FFF2-40B4-BE49-F238E27FC236}">
                  <a16:creationId xmlns:a16="http://schemas.microsoft.com/office/drawing/2014/main" id="{F8298E2D-40E0-7ADF-1E2A-5FF0BA5E6EEC}"/>
                </a:ext>
              </a:extLst>
            </p:cNvPr>
            <p:cNvSpPr/>
            <p:nvPr/>
          </p:nvSpPr>
          <p:spPr>
            <a:xfrm>
              <a:off x="5304725" y="3312525"/>
              <a:ext cx="45475" cy="78625"/>
            </a:xfrm>
            <a:custGeom>
              <a:avLst/>
              <a:gdLst/>
              <a:ahLst/>
              <a:cxnLst/>
              <a:rect l="l" t="t" r="r" b="b"/>
              <a:pathLst>
                <a:path w="1819" h="3145" extrusionOk="0">
                  <a:moveTo>
                    <a:pt x="480" y="0"/>
                  </a:moveTo>
                  <a:lnTo>
                    <a:pt x="0" y="1654"/>
                  </a:lnTo>
                  <a:lnTo>
                    <a:pt x="480" y="3144"/>
                  </a:lnTo>
                  <a:lnTo>
                    <a:pt x="1503" y="2753"/>
                  </a:lnTo>
                  <a:lnTo>
                    <a:pt x="1818" y="1566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3" name="Google Shape;7856;p68">
              <a:extLst>
                <a:ext uri="{FF2B5EF4-FFF2-40B4-BE49-F238E27FC236}">
                  <a16:creationId xmlns:a16="http://schemas.microsoft.com/office/drawing/2014/main" id="{3B18863B-471F-7091-3335-A53DFCE9F8F3}"/>
                </a:ext>
              </a:extLst>
            </p:cNvPr>
            <p:cNvSpPr/>
            <p:nvPr/>
          </p:nvSpPr>
          <p:spPr>
            <a:xfrm>
              <a:off x="5296500" y="3296100"/>
              <a:ext cx="62525" cy="105475"/>
            </a:xfrm>
            <a:custGeom>
              <a:avLst/>
              <a:gdLst/>
              <a:ahLst/>
              <a:cxnLst/>
              <a:rect l="l" t="t" r="r" b="b"/>
              <a:pathLst>
                <a:path w="2501" h="4219" extrusionOk="0">
                  <a:moveTo>
                    <a:pt x="948" y="1301"/>
                  </a:moveTo>
                  <a:lnTo>
                    <a:pt x="1806" y="2311"/>
                  </a:lnTo>
                  <a:lnTo>
                    <a:pt x="1567" y="3170"/>
                  </a:lnTo>
                  <a:lnTo>
                    <a:pt x="1011" y="3397"/>
                  </a:lnTo>
                  <a:lnTo>
                    <a:pt x="657" y="2299"/>
                  </a:lnTo>
                  <a:lnTo>
                    <a:pt x="948" y="1301"/>
                  </a:lnTo>
                  <a:close/>
                  <a:moveTo>
                    <a:pt x="670" y="1"/>
                  </a:moveTo>
                  <a:lnTo>
                    <a:pt x="1" y="2311"/>
                  </a:lnTo>
                  <a:lnTo>
                    <a:pt x="607" y="4218"/>
                  </a:lnTo>
                  <a:lnTo>
                    <a:pt x="2097" y="3650"/>
                  </a:lnTo>
                  <a:lnTo>
                    <a:pt x="2501" y="2147"/>
                  </a:lnTo>
                  <a:lnTo>
                    <a:pt x="67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4" name="Google Shape;7857;p68">
              <a:extLst>
                <a:ext uri="{FF2B5EF4-FFF2-40B4-BE49-F238E27FC236}">
                  <a16:creationId xmlns:a16="http://schemas.microsoft.com/office/drawing/2014/main" id="{168C3EE4-7B8C-38AE-9333-3EA5D8A4B22A}"/>
                </a:ext>
              </a:extLst>
            </p:cNvPr>
            <p:cNvSpPr/>
            <p:nvPr/>
          </p:nvSpPr>
          <p:spPr>
            <a:xfrm>
              <a:off x="5643750" y="3420800"/>
              <a:ext cx="232675" cy="252250"/>
            </a:xfrm>
            <a:custGeom>
              <a:avLst/>
              <a:gdLst/>
              <a:ahLst/>
              <a:cxnLst/>
              <a:rect l="l" t="t" r="r" b="b"/>
              <a:pathLst>
                <a:path w="9307" h="10090" extrusionOk="0">
                  <a:moveTo>
                    <a:pt x="1" y="0"/>
                  </a:moveTo>
                  <a:lnTo>
                    <a:pt x="948" y="1301"/>
                  </a:lnTo>
                  <a:lnTo>
                    <a:pt x="2337" y="1553"/>
                  </a:lnTo>
                  <a:cubicBezTo>
                    <a:pt x="2337" y="1553"/>
                    <a:pt x="3536" y="3852"/>
                    <a:pt x="3688" y="4091"/>
                  </a:cubicBezTo>
                  <a:cubicBezTo>
                    <a:pt x="3852" y="4331"/>
                    <a:pt x="5897" y="8233"/>
                    <a:pt x="5897" y="8233"/>
                  </a:cubicBezTo>
                  <a:lnTo>
                    <a:pt x="7804" y="10089"/>
                  </a:lnTo>
                  <a:lnTo>
                    <a:pt x="8587" y="10089"/>
                  </a:lnTo>
                  <a:lnTo>
                    <a:pt x="9307" y="8119"/>
                  </a:lnTo>
                  <a:lnTo>
                    <a:pt x="7880" y="5039"/>
                  </a:lnTo>
                  <a:lnTo>
                    <a:pt x="4647" y="1882"/>
                  </a:lnTo>
                  <a:lnTo>
                    <a:pt x="3473" y="1061"/>
                  </a:lnTo>
                  <a:lnTo>
                    <a:pt x="197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5" name="Google Shape;7858;p68">
              <a:extLst>
                <a:ext uri="{FF2B5EF4-FFF2-40B4-BE49-F238E27FC236}">
                  <a16:creationId xmlns:a16="http://schemas.microsoft.com/office/drawing/2014/main" id="{064E6675-6AEB-0870-C974-D92370B51969}"/>
                </a:ext>
              </a:extLst>
            </p:cNvPr>
            <p:cNvSpPr/>
            <p:nvPr/>
          </p:nvSpPr>
          <p:spPr>
            <a:xfrm>
              <a:off x="5628275" y="3412900"/>
              <a:ext cx="256350" cy="268025"/>
            </a:xfrm>
            <a:custGeom>
              <a:avLst/>
              <a:gdLst/>
              <a:ahLst/>
              <a:cxnLst/>
              <a:rect l="l" t="t" r="r" b="b"/>
              <a:pathLst>
                <a:path w="10254" h="10721" extrusionOk="0">
                  <a:moveTo>
                    <a:pt x="2488" y="632"/>
                  </a:moveTo>
                  <a:lnTo>
                    <a:pt x="5052" y="2438"/>
                  </a:lnTo>
                  <a:lnTo>
                    <a:pt x="8246" y="5544"/>
                  </a:lnTo>
                  <a:lnTo>
                    <a:pt x="9585" y="8448"/>
                  </a:lnTo>
                  <a:lnTo>
                    <a:pt x="9004" y="10090"/>
                  </a:lnTo>
                  <a:lnTo>
                    <a:pt x="8562" y="10090"/>
                  </a:lnTo>
                  <a:lnTo>
                    <a:pt x="6782" y="8360"/>
                  </a:lnTo>
                  <a:cubicBezTo>
                    <a:pt x="6478" y="7792"/>
                    <a:pt x="4723" y="4471"/>
                    <a:pt x="4572" y="4231"/>
                  </a:cubicBezTo>
                  <a:cubicBezTo>
                    <a:pt x="4458" y="4067"/>
                    <a:pt x="3688" y="2614"/>
                    <a:pt x="3233" y="1731"/>
                  </a:cubicBezTo>
                  <a:lnTo>
                    <a:pt x="3158" y="1592"/>
                  </a:lnTo>
                  <a:lnTo>
                    <a:pt x="1743" y="1327"/>
                  </a:lnTo>
                  <a:lnTo>
                    <a:pt x="1238" y="632"/>
                  </a:lnTo>
                  <a:close/>
                  <a:moveTo>
                    <a:pt x="1" y="1"/>
                  </a:moveTo>
                  <a:lnTo>
                    <a:pt x="1390" y="1907"/>
                  </a:lnTo>
                  <a:lnTo>
                    <a:pt x="2741" y="2160"/>
                  </a:lnTo>
                  <a:cubicBezTo>
                    <a:pt x="3019" y="2690"/>
                    <a:pt x="3903" y="4370"/>
                    <a:pt x="4041" y="4584"/>
                  </a:cubicBezTo>
                  <a:cubicBezTo>
                    <a:pt x="4155" y="4748"/>
                    <a:pt x="5430" y="7135"/>
                    <a:pt x="6251" y="8701"/>
                  </a:cubicBezTo>
                  <a:lnTo>
                    <a:pt x="8297" y="10721"/>
                  </a:lnTo>
                  <a:lnTo>
                    <a:pt x="9433" y="10721"/>
                  </a:lnTo>
                  <a:lnTo>
                    <a:pt x="10254" y="8423"/>
                  </a:lnTo>
                  <a:lnTo>
                    <a:pt x="8789" y="5228"/>
                  </a:lnTo>
                  <a:lnTo>
                    <a:pt x="5443" y="1945"/>
                  </a:lnTo>
                  <a:lnTo>
                    <a:pt x="269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6" name="Google Shape;7859;p68">
              <a:extLst>
                <a:ext uri="{FF2B5EF4-FFF2-40B4-BE49-F238E27FC236}">
                  <a16:creationId xmlns:a16="http://schemas.microsoft.com/office/drawing/2014/main" id="{ECC5A937-5456-A26F-06E1-C3ABA643712C}"/>
                </a:ext>
              </a:extLst>
            </p:cNvPr>
            <p:cNvSpPr/>
            <p:nvPr/>
          </p:nvSpPr>
          <p:spPr>
            <a:xfrm>
              <a:off x="5873550" y="3662925"/>
              <a:ext cx="284775" cy="73250"/>
            </a:xfrm>
            <a:custGeom>
              <a:avLst/>
              <a:gdLst/>
              <a:ahLst/>
              <a:cxnLst/>
              <a:rect l="l" t="t" r="r" b="b"/>
              <a:pathLst>
                <a:path w="11391" h="2930" extrusionOk="0">
                  <a:moveTo>
                    <a:pt x="1150" y="0"/>
                  </a:moveTo>
                  <a:lnTo>
                    <a:pt x="1" y="998"/>
                  </a:lnTo>
                  <a:lnTo>
                    <a:pt x="2324" y="2058"/>
                  </a:lnTo>
                  <a:lnTo>
                    <a:pt x="5696" y="2930"/>
                  </a:lnTo>
                  <a:lnTo>
                    <a:pt x="11391" y="2930"/>
                  </a:lnTo>
                  <a:lnTo>
                    <a:pt x="8082" y="1667"/>
                  </a:lnTo>
                  <a:lnTo>
                    <a:pt x="5708" y="1667"/>
                  </a:lnTo>
                  <a:lnTo>
                    <a:pt x="115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7" name="Google Shape;7860;p68">
              <a:extLst>
                <a:ext uri="{FF2B5EF4-FFF2-40B4-BE49-F238E27FC236}">
                  <a16:creationId xmlns:a16="http://schemas.microsoft.com/office/drawing/2014/main" id="{D485C621-160B-3A99-2A60-7064C6FC4EC6}"/>
                </a:ext>
              </a:extLst>
            </p:cNvPr>
            <p:cNvSpPr/>
            <p:nvPr/>
          </p:nvSpPr>
          <p:spPr>
            <a:xfrm>
              <a:off x="5859050" y="3654075"/>
              <a:ext cx="342200" cy="90000"/>
            </a:xfrm>
            <a:custGeom>
              <a:avLst/>
              <a:gdLst/>
              <a:ahLst/>
              <a:cxnLst/>
              <a:rect l="l" t="t" r="r" b="b"/>
              <a:pathLst>
                <a:path w="13688" h="3600" extrusionOk="0">
                  <a:moveTo>
                    <a:pt x="1806" y="720"/>
                  </a:moveTo>
                  <a:lnTo>
                    <a:pt x="6187" y="2311"/>
                  </a:lnTo>
                  <a:lnTo>
                    <a:pt x="8599" y="2337"/>
                  </a:lnTo>
                  <a:lnTo>
                    <a:pt x="10266" y="2968"/>
                  </a:lnTo>
                  <a:lnTo>
                    <a:pt x="6314" y="2968"/>
                  </a:lnTo>
                  <a:lnTo>
                    <a:pt x="3043" y="2122"/>
                  </a:lnTo>
                  <a:lnTo>
                    <a:pt x="1174" y="1263"/>
                  </a:lnTo>
                  <a:lnTo>
                    <a:pt x="1806" y="720"/>
                  </a:lnTo>
                  <a:close/>
                  <a:moveTo>
                    <a:pt x="1667" y="1"/>
                  </a:moveTo>
                  <a:lnTo>
                    <a:pt x="0" y="1428"/>
                  </a:lnTo>
                  <a:lnTo>
                    <a:pt x="2829" y="2715"/>
                  </a:lnTo>
                  <a:lnTo>
                    <a:pt x="6200" y="3587"/>
                  </a:lnTo>
                  <a:lnTo>
                    <a:pt x="13688" y="3599"/>
                  </a:lnTo>
                  <a:lnTo>
                    <a:pt x="8763" y="1731"/>
                  </a:lnTo>
                  <a:lnTo>
                    <a:pt x="6352" y="1705"/>
                  </a:lnTo>
                  <a:lnTo>
                    <a:pt x="16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8" name="Google Shape;7861;p68">
              <a:extLst>
                <a:ext uri="{FF2B5EF4-FFF2-40B4-BE49-F238E27FC236}">
                  <a16:creationId xmlns:a16="http://schemas.microsoft.com/office/drawing/2014/main" id="{E869C3E4-2AF7-F003-B76A-B15E18E0CBBC}"/>
                </a:ext>
              </a:extLst>
            </p:cNvPr>
            <p:cNvSpPr/>
            <p:nvPr/>
          </p:nvSpPr>
          <p:spPr>
            <a:xfrm>
              <a:off x="6185775" y="3706475"/>
              <a:ext cx="137975" cy="31600"/>
            </a:xfrm>
            <a:custGeom>
              <a:avLst/>
              <a:gdLst/>
              <a:ahLst/>
              <a:cxnLst/>
              <a:rect l="l" t="t" r="r" b="b"/>
              <a:pathLst>
                <a:path w="5519" h="1264" extrusionOk="0">
                  <a:moveTo>
                    <a:pt x="3397" y="1"/>
                  </a:moveTo>
                  <a:lnTo>
                    <a:pt x="0" y="556"/>
                  </a:lnTo>
                  <a:lnTo>
                    <a:pt x="1818" y="1263"/>
                  </a:lnTo>
                  <a:lnTo>
                    <a:pt x="5518" y="556"/>
                  </a:lnTo>
                  <a:lnTo>
                    <a:pt x="339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9" name="Google Shape;7862;p68">
              <a:extLst>
                <a:ext uri="{FF2B5EF4-FFF2-40B4-BE49-F238E27FC236}">
                  <a16:creationId xmlns:a16="http://schemas.microsoft.com/office/drawing/2014/main" id="{E38AAAC3-49D7-3362-4860-F760A8ED0B26}"/>
                </a:ext>
              </a:extLst>
            </p:cNvPr>
            <p:cNvSpPr/>
            <p:nvPr/>
          </p:nvSpPr>
          <p:spPr>
            <a:xfrm>
              <a:off x="6156100" y="3698600"/>
              <a:ext cx="203625" cy="47675"/>
            </a:xfrm>
            <a:custGeom>
              <a:avLst/>
              <a:gdLst/>
              <a:ahLst/>
              <a:cxnLst/>
              <a:rect l="l" t="t" r="r" b="b"/>
              <a:pathLst>
                <a:path w="8145" h="1907" extrusionOk="0">
                  <a:moveTo>
                    <a:pt x="4571" y="644"/>
                  </a:moveTo>
                  <a:lnTo>
                    <a:pt x="5278" y="821"/>
                  </a:lnTo>
                  <a:lnTo>
                    <a:pt x="3031" y="1250"/>
                  </a:lnTo>
                  <a:lnTo>
                    <a:pt x="2374" y="998"/>
                  </a:lnTo>
                  <a:lnTo>
                    <a:pt x="4571" y="644"/>
                  </a:lnTo>
                  <a:close/>
                  <a:moveTo>
                    <a:pt x="4596" y="0"/>
                  </a:moveTo>
                  <a:lnTo>
                    <a:pt x="0" y="745"/>
                  </a:lnTo>
                  <a:lnTo>
                    <a:pt x="2968" y="1907"/>
                  </a:lnTo>
                  <a:lnTo>
                    <a:pt x="8145" y="922"/>
                  </a:lnTo>
                  <a:lnTo>
                    <a:pt x="45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0" name="Google Shape;7863;p68">
              <a:extLst>
                <a:ext uri="{FF2B5EF4-FFF2-40B4-BE49-F238E27FC236}">
                  <a16:creationId xmlns:a16="http://schemas.microsoft.com/office/drawing/2014/main" id="{9C275CA1-02A0-B639-8BEE-324D4A948958}"/>
                </a:ext>
              </a:extLst>
            </p:cNvPr>
            <p:cNvSpPr/>
            <p:nvPr/>
          </p:nvSpPr>
          <p:spPr>
            <a:xfrm>
              <a:off x="6158300" y="3493725"/>
              <a:ext cx="139875" cy="161950"/>
            </a:xfrm>
            <a:custGeom>
              <a:avLst/>
              <a:gdLst/>
              <a:ahLst/>
              <a:cxnLst/>
              <a:rect l="l" t="t" r="r" b="b"/>
              <a:pathLst>
                <a:path w="5595" h="6478" extrusionOk="0">
                  <a:moveTo>
                    <a:pt x="3864" y="0"/>
                  </a:moveTo>
                  <a:lnTo>
                    <a:pt x="632" y="1579"/>
                  </a:lnTo>
                  <a:lnTo>
                    <a:pt x="1" y="4925"/>
                  </a:lnTo>
                  <a:lnTo>
                    <a:pt x="1099" y="6478"/>
                  </a:lnTo>
                  <a:lnTo>
                    <a:pt x="1730" y="4420"/>
                  </a:lnTo>
                  <a:lnTo>
                    <a:pt x="3473" y="6225"/>
                  </a:lnTo>
                  <a:lnTo>
                    <a:pt x="3473" y="4331"/>
                  </a:lnTo>
                  <a:lnTo>
                    <a:pt x="2678" y="3510"/>
                  </a:lnTo>
                  <a:lnTo>
                    <a:pt x="4104" y="2765"/>
                  </a:lnTo>
                  <a:lnTo>
                    <a:pt x="1895" y="2765"/>
                  </a:lnTo>
                  <a:lnTo>
                    <a:pt x="5594" y="1023"/>
                  </a:lnTo>
                  <a:lnTo>
                    <a:pt x="38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1" name="Google Shape;7864;p68">
              <a:extLst>
                <a:ext uri="{FF2B5EF4-FFF2-40B4-BE49-F238E27FC236}">
                  <a16:creationId xmlns:a16="http://schemas.microsoft.com/office/drawing/2014/main" id="{0AF155BE-9B90-3621-A66B-51B82FE1F9FB}"/>
                </a:ext>
              </a:extLst>
            </p:cNvPr>
            <p:cNvSpPr/>
            <p:nvPr/>
          </p:nvSpPr>
          <p:spPr>
            <a:xfrm>
              <a:off x="6149775" y="3484875"/>
              <a:ext cx="165125" cy="188175"/>
            </a:xfrm>
            <a:custGeom>
              <a:avLst/>
              <a:gdLst/>
              <a:ahLst/>
              <a:cxnLst/>
              <a:rect l="l" t="t" r="r" b="b"/>
              <a:pathLst>
                <a:path w="6605" h="7527" extrusionOk="0">
                  <a:moveTo>
                    <a:pt x="4193" y="708"/>
                  </a:moveTo>
                  <a:lnTo>
                    <a:pt x="5266" y="1339"/>
                  </a:lnTo>
                  <a:lnTo>
                    <a:pt x="1023" y="3334"/>
                  </a:lnTo>
                  <a:lnTo>
                    <a:pt x="1023" y="3334"/>
                  </a:lnTo>
                  <a:lnTo>
                    <a:pt x="1251" y="2147"/>
                  </a:lnTo>
                  <a:lnTo>
                    <a:pt x="4193" y="708"/>
                  </a:lnTo>
                  <a:close/>
                  <a:moveTo>
                    <a:pt x="3157" y="3423"/>
                  </a:moveTo>
                  <a:lnTo>
                    <a:pt x="2501" y="3776"/>
                  </a:lnTo>
                  <a:lnTo>
                    <a:pt x="3486" y="4812"/>
                  </a:lnTo>
                  <a:lnTo>
                    <a:pt x="3486" y="5796"/>
                  </a:lnTo>
                  <a:lnTo>
                    <a:pt x="1933" y="4168"/>
                  </a:lnTo>
                  <a:lnTo>
                    <a:pt x="1326" y="6125"/>
                  </a:lnTo>
                  <a:lnTo>
                    <a:pt x="670" y="5203"/>
                  </a:lnTo>
                  <a:lnTo>
                    <a:pt x="1011" y="3423"/>
                  </a:lnTo>
                  <a:close/>
                  <a:moveTo>
                    <a:pt x="4218" y="1"/>
                  </a:moveTo>
                  <a:lnTo>
                    <a:pt x="683" y="1718"/>
                  </a:lnTo>
                  <a:lnTo>
                    <a:pt x="1" y="5354"/>
                  </a:lnTo>
                  <a:lnTo>
                    <a:pt x="1554" y="7526"/>
                  </a:lnTo>
                  <a:lnTo>
                    <a:pt x="2210" y="5392"/>
                  </a:lnTo>
                  <a:lnTo>
                    <a:pt x="4117" y="7375"/>
                  </a:lnTo>
                  <a:lnTo>
                    <a:pt x="4117" y="4572"/>
                  </a:lnTo>
                  <a:lnTo>
                    <a:pt x="3536" y="3953"/>
                  </a:lnTo>
                  <a:lnTo>
                    <a:pt x="5708" y="2804"/>
                  </a:lnTo>
                  <a:lnTo>
                    <a:pt x="3650" y="2804"/>
                  </a:lnTo>
                  <a:lnTo>
                    <a:pt x="6605" y="1415"/>
                  </a:lnTo>
                  <a:lnTo>
                    <a:pt x="421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2" name="Google Shape;7865;p68">
              <a:extLst>
                <a:ext uri="{FF2B5EF4-FFF2-40B4-BE49-F238E27FC236}">
                  <a16:creationId xmlns:a16="http://schemas.microsoft.com/office/drawing/2014/main" id="{2D2EBF3B-2E2F-C139-8D4F-4C32D74BA257}"/>
                </a:ext>
              </a:extLst>
            </p:cNvPr>
            <p:cNvSpPr/>
            <p:nvPr/>
          </p:nvSpPr>
          <p:spPr>
            <a:xfrm>
              <a:off x="5945525" y="3367450"/>
              <a:ext cx="213125" cy="254775"/>
            </a:xfrm>
            <a:custGeom>
              <a:avLst/>
              <a:gdLst/>
              <a:ahLst/>
              <a:cxnLst/>
              <a:rect l="l" t="t" r="r" b="b"/>
              <a:pathLst>
                <a:path w="8525" h="10191" extrusionOk="0">
                  <a:moveTo>
                    <a:pt x="6542" y="0"/>
                  </a:moveTo>
                  <a:lnTo>
                    <a:pt x="3941" y="3119"/>
                  </a:lnTo>
                  <a:lnTo>
                    <a:pt x="2817" y="5291"/>
                  </a:lnTo>
                  <a:lnTo>
                    <a:pt x="935" y="5291"/>
                  </a:lnTo>
                  <a:lnTo>
                    <a:pt x="1" y="6869"/>
                  </a:lnTo>
                  <a:lnTo>
                    <a:pt x="1491" y="9067"/>
                  </a:lnTo>
                  <a:lnTo>
                    <a:pt x="2817" y="9546"/>
                  </a:lnTo>
                  <a:lnTo>
                    <a:pt x="4686" y="9344"/>
                  </a:lnTo>
                  <a:lnTo>
                    <a:pt x="6049" y="10190"/>
                  </a:lnTo>
                  <a:lnTo>
                    <a:pt x="7363" y="6516"/>
                  </a:lnTo>
                  <a:lnTo>
                    <a:pt x="8524" y="4874"/>
                  </a:lnTo>
                  <a:lnTo>
                    <a:pt x="7653" y="3384"/>
                  </a:lnTo>
                  <a:lnTo>
                    <a:pt x="8512" y="2134"/>
                  </a:lnTo>
                  <a:lnTo>
                    <a:pt x="6542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3" name="Google Shape;7866;p68">
              <a:extLst>
                <a:ext uri="{FF2B5EF4-FFF2-40B4-BE49-F238E27FC236}">
                  <a16:creationId xmlns:a16="http://schemas.microsoft.com/office/drawing/2014/main" id="{EC265420-9B57-28A6-5BDA-AC7D681FC27F}"/>
                </a:ext>
              </a:extLst>
            </p:cNvPr>
            <p:cNvSpPr/>
            <p:nvPr/>
          </p:nvSpPr>
          <p:spPr>
            <a:xfrm>
              <a:off x="5936075" y="3355775"/>
              <a:ext cx="232350" cy="278450"/>
            </a:xfrm>
            <a:custGeom>
              <a:avLst/>
              <a:gdLst/>
              <a:ahLst/>
              <a:cxnLst/>
              <a:rect l="l" t="t" r="r" b="b"/>
              <a:pathLst>
                <a:path w="9294" h="11138" extrusionOk="0">
                  <a:moveTo>
                    <a:pt x="6932" y="947"/>
                  </a:moveTo>
                  <a:lnTo>
                    <a:pt x="8486" y="2627"/>
                  </a:lnTo>
                  <a:lnTo>
                    <a:pt x="7652" y="3839"/>
                  </a:lnTo>
                  <a:lnTo>
                    <a:pt x="8523" y="5329"/>
                  </a:lnTo>
                  <a:lnTo>
                    <a:pt x="7475" y="6806"/>
                  </a:lnTo>
                  <a:lnTo>
                    <a:pt x="6263" y="10190"/>
                  </a:lnTo>
                  <a:lnTo>
                    <a:pt x="5139" y="9496"/>
                  </a:lnTo>
                  <a:lnTo>
                    <a:pt x="3220" y="9685"/>
                  </a:lnTo>
                  <a:lnTo>
                    <a:pt x="2071" y="9281"/>
                  </a:lnTo>
                  <a:lnTo>
                    <a:pt x="745" y="7324"/>
                  </a:lnTo>
                  <a:lnTo>
                    <a:pt x="1490" y="6074"/>
                  </a:lnTo>
                  <a:lnTo>
                    <a:pt x="3384" y="6074"/>
                  </a:lnTo>
                  <a:lnTo>
                    <a:pt x="4584" y="3763"/>
                  </a:lnTo>
                  <a:lnTo>
                    <a:pt x="6932" y="947"/>
                  </a:lnTo>
                  <a:close/>
                  <a:moveTo>
                    <a:pt x="6907" y="0"/>
                  </a:moveTo>
                  <a:lnTo>
                    <a:pt x="4079" y="3397"/>
                  </a:lnTo>
                  <a:lnTo>
                    <a:pt x="3005" y="5442"/>
                  </a:lnTo>
                  <a:lnTo>
                    <a:pt x="1137" y="5442"/>
                  </a:lnTo>
                  <a:lnTo>
                    <a:pt x="0" y="7336"/>
                  </a:lnTo>
                  <a:lnTo>
                    <a:pt x="1667" y="9799"/>
                  </a:lnTo>
                  <a:lnTo>
                    <a:pt x="3157" y="10329"/>
                  </a:lnTo>
                  <a:lnTo>
                    <a:pt x="4988" y="10140"/>
                  </a:lnTo>
                  <a:lnTo>
                    <a:pt x="6591" y="11137"/>
                  </a:lnTo>
                  <a:lnTo>
                    <a:pt x="8018" y="7147"/>
                  </a:lnTo>
                  <a:lnTo>
                    <a:pt x="9281" y="5379"/>
                  </a:lnTo>
                  <a:lnTo>
                    <a:pt x="8397" y="3877"/>
                  </a:lnTo>
                  <a:lnTo>
                    <a:pt x="9294" y="2576"/>
                  </a:lnTo>
                  <a:lnTo>
                    <a:pt x="690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4" name="Google Shape;7867;p68">
              <a:extLst>
                <a:ext uri="{FF2B5EF4-FFF2-40B4-BE49-F238E27FC236}">
                  <a16:creationId xmlns:a16="http://schemas.microsoft.com/office/drawing/2014/main" id="{94A2A555-388C-0591-A85F-54C7124AF1CF}"/>
                </a:ext>
              </a:extLst>
            </p:cNvPr>
            <p:cNvSpPr/>
            <p:nvPr/>
          </p:nvSpPr>
          <p:spPr>
            <a:xfrm>
              <a:off x="6429775" y="3529075"/>
              <a:ext cx="453650" cy="254450"/>
            </a:xfrm>
            <a:custGeom>
              <a:avLst/>
              <a:gdLst/>
              <a:ahLst/>
              <a:cxnLst/>
              <a:rect l="l" t="t" r="r" b="b"/>
              <a:pathLst>
                <a:path w="18146" h="10178" extrusionOk="0">
                  <a:moveTo>
                    <a:pt x="1794" y="0"/>
                  </a:moveTo>
                  <a:lnTo>
                    <a:pt x="1" y="745"/>
                  </a:lnTo>
                  <a:lnTo>
                    <a:pt x="1705" y="2576"/>
                  </a:lnTo>
                  <a:lnTo>
                    <a:pt x="2223" y="4496"/>
                  </a:lnTo>
                  <a:lnTo>
                    <a:pt x="4281" y="4496"/>
                  </a:lnTo>
                  <a:lnTo>
                    <a:pt x="5847" y="5039"/>
                  </a:lnTo>
                  <a:lnTo>
                    <a:pt x="5847" y="6705"/>
                  </a:lnTo>
                  <a:lnTo>
                    <a:pt x="8764" y="8915"/>
                  </a:lnTo>
                  <a:lnTo>
                    <a:pt x="11214" y="8915"/>
                  </a:lnTo>
                  <a:lnTo>
                    <a:pt x="12236" y="7412"/>
                  </a:lnTo>
                  <a:lnTo>
                    <a:pt x="14055" y="8120"/>
                  </a:lnTo>
                  <a:lnTo>
                    <a:pt x="15633" y="10178"/>
                  </a:lnTo>
                  <a:lnTo>
                    <a:pt x="18146" y="10178"/>
                  </a:lnTo>
                  <a:lnTo>
                    <a:pt x="14522" y="5443"/>
                  </a:lnTo>
                  <a:lnTo>
                    <a:pt x="10431" y="3157"/>
                  </a:lnTo>
                  <a:lnTo>
                    <a:pt x="5531" y="1819"/>
                  </a:lnTo>
                  <a:lnTo>
                    <a:pt x="3650" y="2652"/>
                  </a:lnTo>
                  <a:lnTo>
                    <a:pt x="3094" y="733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5" name="Google Shape;7868;p68">
              <a:extLst>
                <a:ext uri="{FF2B5EF4-FFF2-40B4-BE49-F238E27FC236}">
                  <a16:creationId xmlns:a16="http://schemas.microsoft.com/office/drawing/2014/main" id="{E4486AE6-0917-21DB-5AA1-C8153152596D}"/>
                </a:ext>
              </a:extLst>
            </p:cNvPr>
            <p:cNvSpPr/>
            <p:nvPr/>
          </p:nvSpPr>
          <p:spPr>
            <a:xfrm>
              <a:off x="6416200" y="3519925"/>
              <a:ext cx="483325" cy="271500"/>
            </a:xfrm>
            <a:custGeom>
              <a:avLst/>
              <a:gdLst/>
              <a:ahLst/>
              <a:cxnLst/>
              <a:rect l="l" t="t" r="r" b="b"/>
              <a:pathLst>
                <a:path w="19333" h="10860" extrusionOk="0">
                  <a:moveTo>
                    <a:pt x="2312" y="707"/>
                  </a:moveTo>
                  <a:lnTo>
                    <a:pt x="3372" y="1313"/>
                  </a:lnTo>
                  <a:lnTo>
                    <a:pt x="3991" y="3447"/>
                  </a:lnTo>
                  <a:lnTo>
                    <a:pt x="6112" y="2513"/>
                  </a:lnTo>
                  <a:lnTo>
                    <a:pt x="10860" y="3814"/>
                  </a:lnTo>
                  <a:lnTo>
                    <a:pt x="14863" y="6061"/>
                  </a:lnTo>
                  <a:lnTo>
                    <a:pt x="18058" y="10228"/>
                  </a:lnTo>
                  <a:lnTo>
                    <a:pt x="16328" y="10228"/>
                  </a:lnTo>
                  <a:lnTo>
                    <a:pt x="14787" y="8233"/>
                  </a:lnTo>
                  <a:lnTo>
                    <a:pt x="12653" y="7400"/>
                  </a:lnTo>
                  <a:lnTo>
                    <a:pt x="11580" y="8965"/>
                  </a:lnTo>
                  <a:lnTo>
                    <a:pt x="9408" y="8965"/>
                  </a:lnTo>
                  <a:lnTo>
                    <a:pt x="6706" y="6920"/>
                  </a:lnTo>
                  <a:lnTo>
                    <a:pt x="6706" y="5177"/>
                  </a:lnTo>
                  <a:lnTo>
                    <a:pt x="4913" y="4571"/>
                  </a:lnTo>
                  <a:lnTo>
                    <a:pt x="3006" y="4546"/>
                  </a:lnTo>
                  <a:lnTo>
                    <a:pt x="2526" y="2778"/>
                  </a:lnTo>
                  <a:lnTo>
                    <a:pt x="1074" y="1225"/>
                  </a:lnTo>
                  <a:lnTo>
                    <a:pt x="2312" y="707"/>
                  </a:lnTo>
                  <a:close/>
                  <a:moveTo>
                    <a:pt x="2362" y="0"/>
                  </a:moveTo>
                  <a:lnTo>
                    <a:pt x="1" y="998"/>
                  </a:lnTo>
                  <a:lnTo>
                    <a:pt x="1958" y="3094"/>
                  </a:lnTo>
                  <a:lnTo>
                    <a:pt x="2526" y="5177"/>
                  </a:lnTo>
                  <a:lnTo>
                    <a:pt x="4761" y="5177"/>
                  </a:lnTo>
                  <a:lnTo>
                    <a:pt x="6074" y="5632"/>
                  </a:lnTo>
                  <a:lnTo>
                    <a:pt x="6074" y="7223"/>
                  </a:lnTo>
                  <a:lnTo>
                    <a:pt x="9206" y="9597"/>
                  </a:lnTo>
                  <a:lnTo>
                    <a:pt x="11921" y="9597"/>
                  </a:lnTo>
                  <a:lnTo>
                    <a:pt x="12906" y="8170"/>
                  </a:lnTo>
                  <a:lnTo>
                    <a:pt x="14396" y="8751"/>
                  </a:lnTo>
                  <a:lnTo>
                    <a:pt x="16025" y="10859"/>
                  </a:lnTo>
                  <a:lnTo>
                    <a:pt x="19333" y="10859"/>
                  </a:lnTo>
                  <a:lnTo>
                    <a:pt x="15317" y="5607"/>
                  </a:lnTo>
                  <a:lnTo>
                    <a:pt x="11125" y="3245"/>
                  </a:lnTo>
                  <a:lnTo>
                    <a:pt x="6049" y="1844"/>
                  </a:lnTo>
                  <a:lnTo>
                    <a:pt x="4395" y="2576"/>
                  </a:lnTo>
                  <a:lnTo>
                    <a:pt x="3903" y="884"/>
                  </a:lnTo>
                  <a:lnTo>
                    <a:pt x="23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6" name="Google Shape;7869;p68">
              <a:extLst>
                <a:ext uri="{FF2B5EF4-FFF2-40B4-BE49-F238E27FC236}">
                  <a16:creationId xmlns:a16="http://schemas.microsoft.com/office/drawing/2014/main" id="{DC245B6F-7DEC-CA5A-D5AC-1ABF99714E31}"/>
                </a:ext>
              </a:extLst>
            </p:cNvPr>
            <p:cNvSpPr/>
            <p:nvPr/>
          </p:nvSpPr>
          <p:spPr>
            <a:xfrm>
              <a:off x="5992575" y="3785400"/>
              <a:ext cx="867500" cy="764650"/>
            </a:xfrm>
            <a:custGeom>
              <a:avLst/>
              <a:gdLst/>
              <a:ahLst/>
              <a:cxnLst/>
              <a:rect l="l" t="t" r="r" b="b"/>
              <a:pathLst>
                <a:path w="34700" h="30586" extrusionOk="0">
                  <a:moveTo>
                    <a:pt x="18082" y="1"/>
                  </a:moveTo>
                  <a:lnTo>
                    <a:pt x="15494" y="2602"/>
                  </a:lnTo>
                  <a:lnTo>
                    <a:pt x="13953" y="3574"/>
                  </a:lnTo>
                  <a:lnTo>
                    <a:pt x="12577" y="3006"/>
                  </a:lnTo>
                  <a:lnTo>
                    <a:pt x="9976" y="5430"/>
                  </a:lnTo>
                  <a:lnTo>
                    <a:pt x="8195" y="7627"/>
                  </a:lnTo>
                  <a:lnTo>
                    <a:pt x="4950" y="9572"/>
                  </a:lnTo>
                  <a:lnTo>
                    <a:pt x="1617" y="10228"/>
                  </a:lnTo>
                  <a:lnTo>
                    <a:pt x="0" y="12779"/>
                  </a:lnTo>
                  <a:lnTo>
                    <a:pt x="0" y="15999"/>
                  </a:lnTo>
                  <a:lnTo>
                    <a:pt x="973" y="20835"/>
                  </a:lnTo>
                  <a:lnTo>
                    <a:pt x="480" y="22704"/>
                  </a:lnTo>
                  <a:lnTo>
                    <a:pt x="1857" y="24244"/>
                  </a:lnTo>
                  <a:lnTo>
                    <a:pt x="5481" y="23424"/>
                  </a:lnTo>
                  <a:lnTo>
                    <a:pt x="9408" y="22211"/>
                  </a:lnTo>
                  <a:lnTo>
                    <a:pt x="12223" y="20999"/>
                  </a:lnTo>
                  <a:lnTo>
                    <a:pt x="16214" y="21365"/>
                  </a:lnTo>
                  <a:lnTo>
                    <a:pt x="18070" y="24964"/>
                  </a:lnTo>
                  <a:lnTo>
                    <a:pt x="20103" y="23184"/>
                  </a:lnTo>
                  <a:lnTo>
                    <a:pt x="20911" y="26833"/>
                  </a:lnTo>
                  <a:cubicBezTo>
                    <a:pt x="20911" y="26833"/>
                    <a:pt x="21719" y="29421"/>
                    <a:pt x="22047" y="29421"/>
                  </a:cubicBezTo>
                  <a:cubicBezTo>
                    <a:pt x="22349" y="29421"/>
                    <a:pt x="23677" y="30586"/>
                    <a:pt x="24015" y="30586"/>
                  </a:cubicBezTo>
                  <a:cubicBezTo>
                    <a:pt x="24045" y="30586"/>
                    <a:pt x="24067" y="30577"/>
                    <a:pt x="24080" y="30558"/>
                  </a:cubicBezTo>
                  <a:cubicBezTo>
                    <a:pt x="24232" y="30318"/>
                    <a:pt x="25621" y="29990"/>
                    <a:pt x="25621" y="29990"/>
                  </a:cubicBezTo>
                  <a:lnTo>
                    <a:pt x="28133" y="30229"/>
                  </a:lnTo>
                  <a:cubicBezTo>
                    <a:pt x="28133" y="30229"/>
                    <a:pt x="30735" y="28045"/>
                    <a:pt x="30735" y="27729"/>
                  </a:cubicBezTo>
                  <a:cubicBezTo>
                    <a:pt x="30735" y="27401"/>
                    <a:pt x="32831" y="23348"/>
                    <a:pt x="32831" y="23348"/>
                  </a:cubicBezTo>
                  <a:lnTo>
                    <a:pt x="34371" y="19699"/>
                  </a:lnTo>
                  <a:lnTo>
                    <a:pt x="34700" y="14193"/>
                  </a:lnTo>
                  <a:lnTo>
                    <a:pt x="31303" y="8107"/>
                  </a:lnTo>
                  <a:lnTo>
                    <a:pt x="30078" y="5114"/>
                  </a:lnTo>
                  <a:lnTo>
                    <a:pt x="29434" y="3081"/>
                  </a:lnTo>
                  <a:lnTo>
                    <a:pt x="27654" y="1"/>
                  </a:lnTo>
                  <a:lnTo>
                    <a:pt x="26025" y="3410"/>
                  </a:lnTo>
                  <a:lnTo>
                    <a:pt x="26113" y="4950"/>
                  </a:lnTo>
                  <a:lnTo>
                    <a:pt x="24333" y="6251"/>
                  </a:lnTo>
                  <a:lnTo>
                    <a:pt x="21971" y="4054"/>
                  </a:lnTo>
                  <a:lnTo>
                    <a:pt x="22224" y="1301"/>
                  </a:lnTo>
                  <a:lnTo>
                    <a:pt x="1808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7" name="Google Shape;7870;p68">
              <a:extLst>
                <a:ext uri="{FF2B5EF4-FFF2-40B4-BE49-F238E27FC236}">
                  <a16:creationId xmlns:a16="http://schemas.microsoft.com/office/drawing/2014/main" id="{58D7EAAC-9FA0-CFC3-1E25-E69ACEACAEBB}"/>
                </a:ext>
              </a:extLst>
            </p:cNvPr>
            <p:cNvSpPr/>
            <p:nvPr/>
          </p:nvSpPr>
          <p:spPr>
            <a:xfrm>
              <a:off x="5985000" y="3768350"/>
              <a:ext cx="883600" cy="789850"/>
            </a:xfrm>
            <a:custGeom>
              <a:avLst/>
              <a:gdLst/>
              <a:ahLst/>
              <a:cxnLst/>
              <a:rect l="l" t="t" r="r" b="b"/>
              <a:pathLst>
                <a:path w="35344" h="31594" extrusionOk="0">
                  <a:moveTo>
                    <a:pt x="18474" y="1049"/>
                  </a:moveTo>
                  <a:lnTo>
                    <a:pt x="22186" y="2210"/>
                  </a:lnTo>
                  <a:lnTo>
                    <a:pt x="21946" y="4862"/>
                  </a:lnTo>
                  <a:lnTo>
                    <a:pt x="24598" y="7337"/>
                  </a:lnTo>
                  <a:lnTo>
                    <a:pt x="26732" y="5784"/>
                  </a:lnTo>
                  <a:lnTo>
                    <a:pt x="26643" y="4155"/>
                  </a:lnTo>
                  <a:lnTo>
                    <a:pt x="27969" y="1364"/>
                  </a:lnTo>
                  <a:lnTo>
                    <a:pt x="29447" y="3890"/>
                  </a:lnTo>
                  <a:lnTo>
                    <a:pt x="30091" y="5910"/>
                  </a:lnTo>
                  <a:lnTo>
                    <a:pt x="31315" y="8941"/>
                  </a:lnTo>
                  <a:lnTo>
                    <a:pt x="34674" y="14938"/>
                  </a:lnTo>
                  <a:lnTo>
                    <a:pt x="34359" y="20305"/>
                  </a:lnTo>
                  <a:lnTo>
                    <a:pt x="32856" y="23891"/>
                  </a:lnTo>
                  <a:cubicBezTo>
                    <a:pt x="31530" y="26442"/>
                    <a:pt x="30810" y="27932"/>
                    <a:pt x="30722" y="28336"/>
                  </a:cubicBezTo>
                  <a:cubicBezTo>
                    <a:pt x="30583" y="28601"/>
                    <a:pt x="29396" y="29687"/>
                    <a:pt x="28335" y="30596"/>
                  </a:cubicBezTo>
                  <a:lnTo>
                    <a:pt x="25898" y="30356"/>
                  </a:lnTo>
                  <a:lnTo>
                    <a:pt x="25848" y="30369"/>
                  </a:lnTo>
                  <a:cubicBezTo>
                    <a:pt x="25052" y="30558"/>
                    <a:pt x="24522" y="30747"/>
                    <a:pt x="24257" y="30937"/>
                  </a:cubicBezTo>
                  <a:cubicBezTo>
                    <a:pt x="23979" y="30773"/>
                    <a:pt x="23714" y="30596"/>
                    <a:pt x="23461" y="30406"/>
                  </a:cubicBezTo>
                  <a:cubicBezTo>
                    <a:pt x="22931" y="30028"/>
                    <a:pt x="22666" y="29851"/>
                    <a:pt x="22464" y="29800"/>
                  </a:cubicBezTo>
                  <a:cubicBezTo>
                    <a:pt x="22262" y="29560"/>
                    <a:pt x="21832" y="28411"/>
                    <a:pt x="21517" y="27439"/>
                  </a:cubicBezTo>
                  <a:lnTo>
                    <a:pt x="20595" y="23272"/>
                  </a:lnTo>
                  <a:lnTo>
                    <a:pt x="18474" y="25141"/>
                  </a:lnTo>
                  <a:lnTo>
                    <a:pt x="16706" y="21744"/>
                  </a:lnTo>
                  <a:lnTo>
                    <a:pt x="12463" y="21353"/>
                  </a:lnTo>
                  <a:lnTo>
                    <a:pt x="9610" y="22590"/>
                  </a:lnTo>
                  <a:lnTo>
                    <a:pt x="5708" y="23803"/>
                  </a:lnTo>
                  <a:lnTo>
                    <a:pt x="2261" y="24573"/>
                  </a:lnTo>
                  <a:lnTo>
                    <a:pt x="1124" y="23297"/>
                  </a:lnTo>
                  <a:lnTo>
                    <a:pt x="1591" y="21530"/>
                  </a:lnTo>
                  <a:lnTo>
                    <a:pt x="619" y="16681"/>
                  </a:lnTo>
                  <a:lnTo>
                    <a:pt x="619" y="13537"/>
                  </a:lnTo>
                  <a:lnTo>
                    <a:pt x="2109" y="11188"/>
                  </a:lnTo>
                  <a:lnTo>
                    <a:pt x="5316" y="10557"/>
                  </a:lnTo>
                  <a:lnTo>
                    <a:pt x="8662" y="8574"/>
                  </a:lnTo>
                  <a:lnTo>
                    <a:pt x="10493" y="6352"/>
                  </a:lnTo>
                  <a:lnTo>
                    <a:pt x="12943" y="4054"/>
                  </a:lnTo>
                  <a:lnTo>
                    <a:pt x="14282" y="4609"/>
                  </a:lnTo>
                  <a:lnTo>
                    <a:pt x="15961" y="3549"/>
                  </a:lnTo>
                  <a:lnTo>
                    <a:pt x="18474" y="1049"/>
                  </a:lnTo>
                  <a:close/>
                  <a:moveTo>
                    <a:pt x="27944" y="1"/>
                  </a:moveTo>
                  <a:lnTo>
                    <a:pt x="26025" y="4016"/>
                  </a:lnTo>
                  <a:lnTo>
                    <a:pt x="26100" y="5468"/>
                  </a:lnTo>
                  <a:lnTo>
                    <a:pt x="24674" y="6516"/>
                  </a:lnTo>
                  <a:lnTo>
                    <a:pt x="22615" y="4609"/>
                  </a:lnTo>
                  <a:lnTo>
                    <a:pt x="22868" y="1756"/>
                  </a:lnTo>
                  <a:lnTo>
                    <a:pt x="18310" y="316"/>
                  </a:lnTo>
                  <a:lnTo>
                    <a:pt x="15607" y="3018"/>
                  </a:lnTo>
                  <a:lnTo>
                    <a:pt x="14231" y="3890"/>
                  </a:lnTo>
                  <a:lnTo>
                    <a:pt x="12817" y="3309"/>
                  </a:lnTo>
                  <a:lnTo>
                    <a:pt x="10039" y="5910"/>
                  </a:lnTo>
                  <a:lnTo>
                    <a:pt x="8296" y="8057"/>
                  </a:lnTo>
                  <a:lnTo>
                    <a:pt x="5152" y="9951"/>
                  </a:lnTo>
                  <a:lnTo>
                    <a:pt x="1743" y="10633"/>
                  </a:lnTo>
                  <a:lnTo>
                    <a:pt x="0" y="13360"/>
                  </a:lnTo>
                  <a:lnTo>
                    <a:pt x="0" y="16744"/>
                  </a:lnTo>
                  <a:lnTo>
                    <a:pt x="947" y="21504"/>
                  </a:lnTo>
                  <a:lnTo>
                    <a:pt x="430" y="23462"/>
                  </a:lnTo>
                  <a:lnTo>
                    <a:pt x="2046" y="25267"/>
                  </a:lnTo>
                  <a:lnTo>
                    <a:pt x="5872" y="24409"/>
                  </a:lnTo>
                  <a:lnTo>
                    <a:pt x="9824" y="23184"/>
                  </a:lnTo>
                  <a:lnTo>
                    <a:pt x="12564" y="21997"/>
                  </a:lnTo>
                  <a:lnTo>
                    <a:pt x="16314" y="22338"/>
                  </a:lnTo>
                  <a:lnTo>
                    <a:pt x="18284" y="26151"/>
                  </a:lnTo>
                  <a:lnTo>
                    <a:pt x="20216" y="24459"/>
                  </a:lnTo>
                  <a:lnTo>
                    <a:pt x="20923" y="27616"/>
                  </a:lnTo>
                  <a:cubicBezTo>
                    <a:pt x="21795" y="30419"/>
                    <a:pt x="22136" y="30419"/>
                    <a:pt x="22325" y="30419"/>
                  </a:cubicBezTo>
                  <a:cubicBezTo>
                    <a:pt x="22590" y="30571"/>
                    <a:pt x="22855" y="30735"/>
                    <a:pt x="23095" y="30924"/>
                  </a:cubicBezTo>
                  <a:cubicBezTo>
                    <a:pt x="23752" y="31391"/>
                    <a:pt x="24067" y="31593"/>
                    <a:pt x="24320" y="31593"/>
                  </a:cubicBezTo>
                  <a:cubicBezTo>
                    <a:pt x="24345" y="31581"/>
                    <a:pt x="24383" y="31581"/>
                    <a:pt x="24421" y="31568"/>
                  </a:cubicBezTo>
                  <a:cubicBezTo>
                    <a:pt x="24509" y="31555"/>
                    <a:pt x="24598" y="31505"/>
                    <a:pt x="24648" y="31429"/>
                  </a:cubicBezTo>
                  <a:cubicBezTo>
                    <a:pt x="24749" y="31341"/>
                    <a:pt x="25355" y="31126"/>
                    <a:pt x="25962" y="30987"/>
                  </a:cubicBezTo>
                  <a:lnTo>
                    <a:pt x="28563" y="31240"/>
                  </a:lnTo>
                  <a:lnTo>
                    <a:pt x="28664" y="31151"/>
                  </a:lnTo>
                  <a:cubicBezTo>
                    <a:pt x="31366" y="28866"/>
                    <a:pt x="31366" y="28550"/>
                    <a:pt x="31366" y="28424"/>
                  </a:cubicBezTo>
                  <a:cubicBezTo>
                    <a:pt x="31416" y="28146"/>
                    <a:pt x="32464" y="26037"/>
                    <a:pt x="33449" y="24143"/>
                  </a:cubicBezTo>
                  <a:lnTo>
                    <a:pt x="34990" y="20494"/>
                  </a:lnTo>
                  <a:lnTo>
                    <a:pt x="35343" y="14787"/>
                  </a:lnTo>
                  <a:lnTo>
                    <a:pt x="31909" y="8663"/>
                  </a:lnTo>
                  <a:lnTo>
                    <a:pt x="30697" y="5683"/>
                  </a:lnTo>
                  <a:lnTo>
                    <a:pt x="30053" y="3662"/>
                  </a:lnTo>
                  <a:lnTo>
                    <a:pt x="2794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8" name="Google Shape;7871;p68">
              <a:extLst>
                <a:ext uri="{FF2B5EF4-FFF2-40B4-BE49-F238E27FC236}">
                  <a16:creationId xmlns:a16="http://schemas.microsoft.com/office/drawing/2014/main" id="{9D1EC915-97E1-9E74-65DD-E4E5218561F5}"/>
                </a:ext>
              </a:extLst>
            </p:cNvPr>
            <p:cNvSpPr/>
            <p:nvPr/>
          </p:nvSpPr>
          <p:spPr>
            <a:xfrm>
              <a:off x="6575950" y="4616250"/>
              <a:ext cx="97550" cy="109575"/>
            </a:xfrm>
            <a:custGeom>
              <a:avLst/>
              <a:gdLst/>
              <a:ahLst/>
              <a:cxnLst/>
              <a:rect l="l" t="t" r="r" b="b"/>
              <a:pathLst>
                <a:path w="3902" h="4383" extrusionOk="0">
                  <a:moveTo>
                    <a:pt x="303" y="1"/>
                  </a:moveTo>
                  <a:lnTo>
                    <a:pt x="0" y="430"/>
                  </a:lnTo>
                  <a:lnTo>
                    <a:pt x="0" y="2955"/>
                  </a:lnTo>
                  <a:lnTo>
                    <a:pt x="1326" y="4382"/>
                  </a:lnTo>
                  <a:lnTo>
                    <a:pt x="3498" y="2753"/>
                  </a:lnTo>
                  <a:lnTo>
                    <a:pt x="3902" y="430"/>
                  </a:lnTo>
                  <a:lnTo>
                    <a:pt x="2273" y="1213"/>
                  </a:lnTo>
                  <a:lnTo>
                    <a:pt x="30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9" name="Google Shape;7872;p68">
              <a:extLst>
                <a:ext uri="{FF2B5EF4-FFF2-40B4-BE49-F238E27FC236}">
                  <a16:creationId xmlns:a16="http://schemas.microsoft.com/office/drawing/2014/main" id="{9E53A5BD-15FC-499C-4805-CD51190F6EAD}"/>
                </a:ext>
              </a:extLst>
            </p:cNvPr>
            <p:cNvSpPr/>
            <p:nvPr/>
          </p:nvSpPr>
          <p:spPr>
            <a:xfrm>
              <a:off x="6568050" y="4609625"/>
              <a:ext cx="115875" cy="126600"/>
            </a:xfrm>
            <a:custGeom>
              <a:avLst/>
              <a:gdLst/>
              <a:ahLst/>
              <a:cxnLst/>
              <a:rect l="l" t="t" r="r" b="b"/>
              <a:pathLst>
                <a:path w="4635" h="5064" extrusionOk="0">
                  <a:moveTo>
                    <a:pt x="783" y="1"/>
                  </a:moveTo>
                  <a:lnTo>
                    <a:pt x="455" y="531"/>
                  </a:lnTo>
                  <a:lnTo>
                    <a:pt x="2564" y="1844"/>
                  </a:lnTo>
                  <a:lnTo>
                    <a:pt x="3814" y="1251"/>
                  </a:lnTo>
                  <a:lnTo>
                    <a:pt x="3536" y="2842"/>
                  </a:lnTo>
                  <a:lnTo>
                    <a:pt x="1680" y="4218"/>
                  </a:lnTo>
                  <a:lnTo>
                    <a:pt x="632" y="3094"/>
                  </a:lnTo>
                  <a:lnTo>
                    <a:pt x="632" y="695"/>
                  </a:lnTo>
                  <a:lnTo>
                    <a:pt x="0" y="695"/>
                  </a:lnTo>
                  <a:lnTo>
                    <a:pt x="0" y="3347"/>
                  </a:lnTo>
                  <a:lnTo>
                    <a:pt x="1592" y="5064"/>
                  </a:lnTo>
                  <a:lnTo>
                    <a:pt x="4104" y="3208"/>
                  </a:lnTo>
                  <a:lnTo>
                    <a:pt x="4635" y="139"/>
                  </a:lnTo>
                  <a:lnTo>
                    <a:pt x="2602" y="1124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0" name="Google Shape;7873;p68">
              <a:extLst>
                <a:ext uri="{FF2B5EF4-FFF2-40B4-BE49-F238E27FC236}">
                  <a16:creationId xmlns:a16="http://schemas.microsoft.com/office/drawing/2014/main" id="{F8E56FBC-9420-F1B3-C6A0-BFBDEA60CB9F}"/>
                </a:ext>
              </a:extLst>
            </p:cNvPr>
            <p:cNvSpPr/>
            <p:nvPr/>
          </p:nvSpPr>
          <p:spPr>
            <a:xfrm>
              <a:off x="6995150" y="4713800"/>
              <a:ext cx="195750" cy="190700"/>
            </a:xfrm>
            <a:custGeom>
              <a:avLst/>
              <a:gdLst/>
              <a:ahLst/>
              <a:cxnLst/>
              <a:rect l="l" t="t" r="r" b="b"/>
              <a:pathLst>
                <a:path w="7830" h="7628" extrusionOk="0">
                  <a:moveTo>
                    <a:pt x="6883" y="0"/>
                  </a:moveTo>
                  <a:lnTo>
                    <a:pt x="4648" y="1932"/>
                  </a:lnTo>
                  <a:lnTo>
                    <a:pt x="2615" y="2905"/>
                  </a:lnTo>
                  <a:lnTo>
                    <a:pt x="468" y="4660"/>
                  </a:lnTo>
                  <a:lnTo>
                    <a:pt x="1" y="5859"/>
                  </a:lnTo>
                  <a:lnTo>
                    <a:pt x="1958" y="7627"/>
                  </a:lnTo>
                  <a:lnTo>
                    <a:pt x="4471" y="4622"/>
                  </a:lnTo>
                  <a:lnTo>
                    <a:pt x="6921" y="2425"/>
                  </a:lnTo>
                  <a:lnTo>
                    <a:pt x="7830" y="1124"/>
                  </a:lnTo>
                  <a:lnTo>
                    <a:pt x="783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1" name="Google Shape;7874;p68">
              <a:extLst>
                <a:ext uri="{FF2B5EF4-FFF2-40B4-BE49-F238E27FC236}">
                  <a16:creationId xmlns:a16="http://schemas.microsoft.com/office/drawing/2014/main" id="{B8FC5AE4-E416-4333-78C9-47FF8956ED91}"/>
                </a:ext>
              </a:extLst>
            </p:cNvPr>
            <p:cNvSpPr/>
            <p:nvPr/>
          </p:nvSpPr>
          <p:spPr>
            <a:xfrm>
              <a:off x="6985700" y="4705900"/>
              <a:ext cx="213100" cy="209650"/>
            </a:xfrm>
            <a:custGeom>
              <a:avLst/>
              <a:gdLst/>
              <a:ahLst/>
              <a:cxnLst/>
              <a:rect l="l" t="t" r="r" b="b"/>
              <a:pathLst>
                <a:path w="8524" h="8386" extrusionOk="0">
                  <a:moveTo>
                    <a:pt x="7905" y="632"/>
                  </a:moveTo>
                  <a:lnTo>
                    <a:pt x="7905" y="1339"/>
                  </a:lnTo>
                  <a:lnTo>
                    <a:pt x="7071" y="2526"/>
                  </a:lnTo>
                  <a:lnTo>
                    <a:pt x="4609" y="4736"/>
                  </a:lnTo>
                  <a:lnTo>
                    <a:pt x="2311" y="7489"/>
                  </a:lnTo>
                  <a:lnTo>
                    <a:pt x="758" y="6074"/>
                  </a:lnTo>
                  <a:lnTo>
                    <a:pt x="1111" y="5165"/>
                  </a:lnTo>
                  <a:lnTo>
                    <a:pt x="3169" y="3486"/>
                  </a:lnTo>
                  <a:lnTo>
                    <a:pt x="5165" y="2526"/>
                  </a:lnTo>
                  <a:lnTo>
                    <a:pt x="7387" y="632"/>
                  </a:lnTo>
                  <a:close/>
                  <a:moveTo>
                    <a:pt x="7147" y="1"/>
                  </a:moveTo>
                  <a:lnTo>
                    <a:pt x="4836" y="1971"/>
                  </a:lnTo>
                  <a:lnTo>
                    <a:pt x="2854" y="2943"/>
                  </a:lnTo>
                  <a:lnTo>
                    <a:pt x="568" y="4786"/>
                  </a:lnTo>
                  <a:lnTo>
                    <a:pt x="0" y="6251"/>
                  </a:lnTo>
                  <a:lnTo>
                    <a:pt x="2374" y="8385"/>
                  </a:lnTo>
                  <a:lnTo>
                    <a:pt x="5064" y="5165"/>
                  </a:lnTo>
                  <a:lnTo>
                    <a:pt x="7513" y="2981"/>
                  </a:lnTo>
                  <a:lnTo>
                    <a:pt x="8523" y="1541"/>
                  </a:lnTo>
                  <a:lnTo>
                    <a:pt x="852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2" name="Google Shape;7875;p68">
              <a:extLst>
                <a:ext uri="{FF2B5EF4-FFF2-40B4-BE49-F238E27FC236}">
                  <a16:creationId xmlns:a16="http://schemas.microsoft.com/office/drawing/2014/main" id="{7680AF0F-80CD-D0A4-8947-4DB20543829F}"/>
                </a:ext>
              </a:extLst>
            </p:cNvPr>
            <p:cNvSpPr/>
            <p:nvPr/>
          </p:nvSpPr>
          <p:spPr>
            <a:xfrm>
              <a:off x="7223700" y="4478300"/>
              <a:ext cx="126625" cy="235850"/>
            </a:xfrm>
            <a:custGeom>
              <a:avLst/>
              <a:gdLst/>
              <a:ahLst/>
              <a:cxnLst/>
              <a:rect l="l" t="t" r="r" b="b"/>
              <a:pathLst>
                <a:path w="5065" h="9434" extrusionOk="0">
                  <a:moveTo>
                    <a:pt x="607" y="1"/>
                  </a:moveTo>
                  <a:lnTo>
                    <a:pt x="1099" y="3334"/>
                  </a:lnTo>
                  <a:lnTo>
                    <a:pt x="1175" y="5557"/>
                  </a:lnTo>
                  <a:lnTo>
                    <a:pt x="266" y="5948"/>
                  </a:lnTo>
                  <a:lnTo>
                    <a:pt x="1087" y="7792"/>
                  </a:lnTo>
                  <a:cubicBezTo>
                    <a:pt x="1087" y="7792"/>
                    <a:pt x="1" y="8612"/>
                    <a:pt x="317" y="8827"/>
                  </a:cubicBezTo>
                  <a:cubicBezTo>
                    <a:pt x="569" y="9004"/>
                    <a:pt x="809" y="9206"/>
                    <a:pt x="1036" y="9433"/>
                  </a:cubicBezTo>
                  <a:lnTo>
                    <a:pt x="2640" y="7716"/>
                  </a:lnTo>
                  <a:lnTo>
                    <a:pt x="3448" y="5531"/>
                  </a:lnTo>
                  <a:lnTo>
                    <a:pt x="5064" y="5026"/>
                  </a:lnTo>
                  <a:lnTo>
                    <a:pt x="4092" y="4370"/>
                  </a:lnTo>
                  <a:lnTo>
                    <a:pt x="2791" y="4370"/>
                  </a:lnTo>
                  <a:lnTo>
                    <a:pt x="2665" y="733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3" name="Google Shape;7876;p68">
              <a:extLst>
                <a:ext uri="{FF2B5EF4-FFF2-40B4-BE49-F238E27FC236}">
                  <a16:creationId xmlns:a16="http://schemas.microsoft.com/office/drawing/2014/main" id="{939FEE92-D34B-45AC-61E3-DA9723ED94A8}"/>
                </a:ext>
              </a:extLst>
            </p:cNvPr>
            <p:cNvSpPr/>
            <p:nvPr/>
          </p:nvSpPr>
          <p:spPr>
            <a:xfrm>
              <a:off x="7219600" y="4466625"/>
              <a:ext cx="149025" cy="258875"/>
            </a:xfrm>
            <a:custGeom>
              <a:avLst/>
              <a:gdLst/>
              <a:ahLst/>
              <a:cxnLst/>
              <a:rect l="l" t="t" r="r" b="b"/>
              <a:pathLst>
                <a:path w="5961" h="10355" extrusionOk="0">
                  <a:moveTo>
                    <a:pt x="1162" y="948"/>
                  </a:moveTo>
                  <a:lnTo>
                    <a:pt x="2526" y="1427"/>
                  </a:lnTo>
                  <a:lnTo>
                    <a:pt x="2652" y="5152"/>
                  </a:lnTo>
                  <a:lnTo>
                    <a:pt x="4155" y="5152"/>
                  </a:lnTo>
                  <a:lnTo>
                    <a:pt x="4509" y="5392"/>
                  </a:lnTo>
                  <a:lnTo>
                    <a:pt x="3372" y="5733"/>
                  </a:lnTo>
                  <a:lnTo>
                    <a:pt x="2539" y="8019"/>
                  </a:lnTo>
                  <a:lnTo>
                    <a:pt x="1188" y="9458"/>
                  </a:lnTo>
                  <a:cubicBezTo>
                    <a:pt x="1074" y="9344"/>
                    <a:pt x="922" y="9231"/>
                    <a:pt x="784" y="9117"/>
                  </a:cubicBezTo>
                  <a:cubicBezTo>
                    <a:pt x="973" y="8903"/>
                    <a:pt x="1200" y="8701"/>
                    <a:pt x="1440" y="8524"/>
                  </a:cubicBezTo>
                  <a:lnTo>
                    <a:pt x="1642" y="8360"/>
                  </a:lnTo>
                  <a:lnTo>
                    <a:pt x="847" y="6579"/>
                  </a:lnTo>
                  <a:lnTo>
                    <a:pt x="1667" y="6238"/>
                  </a:lnTo>
                  <a:lnTo>
                    <a:pt x="1566" y="3751"/>
                  </a:lnTo>
                  <a:lnTo>
                    <a:pt x="1162" y="948"/>
                  </a:lnTo>
                  <a:close/>
                  <a:moveTo>
                    <a:pt x="380" y="1"/>
                  </a:moveTo>
                  <a:lnTo>
                    <a:pt x="948" y="3814"/>
                  </a:lnTo>
                  <a:lnTo>
                    <a:pt x="1011" y="5822"/>
                  </a:lnTo>
                  <a:lnTo>
                    <a:pt x="1" y="6251"/>
                  </a:lnTo>
                  <a:lnTo>
                    <a:pt x="859" y="8158"/>
                  </a:lnTo>
                  <a:cubicBezTo>
                    <a:pt x="481" y="8473"/>
                    <a:pt x="114" y="8865"/>
                    <a:pt x="114" y="9193"/>
                  </a:cubicBezTo>
                  <a:cubicBezTo>
                    <a:pt x="114" y="9332"/>
                    <a:pt x="190" y="9471"/>
                    <a:pt x="304" y="9559"/>
                  </a:cubicBezTo>
                  <a:cubicBezTo>
                    <a:pt x="544" y="9723"/>
                    <a:pt x="771" y="9913"/>
                    <a:pt x="973" y="10127"/>
                  </a:cubicBezTo>
                  <a:lnTo>
                    <a:pt x="1200" y="10355"/>
                  </a:lnTo>
                  <a:lnTo>
                    <a:pt x="3044" y="8397"/>
                  </a:lnTo>
                  <a:lnTo>
                    <a:pt x="3852" y="6251"/>
                  </a:lnTo>
                  <a:lnTo>
                    <a:pt x="5961" y="5607"/>
                  </a:lnTo>
                  <a:lnTo>
                    <a:pt x="4357" y="4521"/>
                  </a:lnTo>
                  <a:lnTo>
                    <a:pt x="3258" y="4521"/>
                  </a:lnTo>
                  <a:lnTo>
                    <a:pt x="3132" y="973"/>
                  </a:lnTo>
                  <a:lnTo>
                    <a:pt x="38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4" name="Google Shape;7877;p68">
              <a:extLst>
                <a:ext uri="{FF2B5EF4-FFF2-40B4-BE49-F238E27FC236}">
                  <a16:creationId xmlns:a16="http://schemas.microsoft.com/office/drawing/2014/main" id="{FBF88F3F-F1B5-CDDC-3D98-6E6EE9D88755}"/>
                </a:ext>
              </a:extLst>
            </p:cNvPr>
            <p:cNvSpPr/>
            <p:nvPr/>
          </p:nvSpPr>
          <p:spPr>
            <a:xfrm>
              <a:off x="6134625" y="2921400"/>
              <a:ext cx="43275" cy="96300"/>
            </a:xfrm>
            <a:custGeom>
              <a:avLst/>
              <a:gdLst/>
              <a:ahLst/>
              <a:cxnLst/>
              <a:rect l="l" t="t" r="r" b="b"/>
              <a:pathLst>
                <a:path w="1731" h="3852" extrusionOk="0">
                  <a:moveTo>
                    <a:pt x="1415" y="0"/>
                  </a:moveTo>
                  <a:lnTo>
                    <a:pt x="1" y="682"/>
                  </a:lnTo>
                  <a:lnTo>
                    <a:pt x="1" y="2627"/>
                  </a:lnTo>
                  <a:lnTo>
                    <a:pt x="1415" y="3852"/>
                  </a:lnTo>
                  <a:lnTo>
                    <a:pt x="1730" y="1920"/>
                  </a:lnTo>
                  <a:lnTo>
                    <a:pt x="141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5" name="Google Shape;7878;p68">
              <a:extLst>
                <a:ext uri="{FF2B5EF4-FFF2-40B4-BE49-F238E27FC236}">
                  <a16:creationId xmlns:a16="http://schemas.microsoft.com/office/drawing/2014/main" id="{FD614A89-8082-6D76-0D7C-B5EBFE3A3D75}"/>
                </a:ext>
              </a:extLst>
            </p:cNvPr>
            <p:cNvSpPr/>
            <p:nvPr/>
          </p:nvSpPr>
          <p:spPr>
            <a:xfrm>
              <a:off x="6126725" y="2909725"/>
              <a:ext cx="59375" cy="122825"/>
            </a:xfrm>
            <a:custGeom>
              <a:avLst/>
              <a:gdLst/>
              <a:ahLst/>
              <a:cxnLst/>
              <a:rect l="l" t="t" r="r" b="b"/>
              <a:pathLst>
                <a:path w="2375" h="4913" extrusionOk="0">
                  <a:moveTo>
                    <a:pt x="1491" y="935"/>
                  </a:moveTo>
                  <a:lnTo>
                    <a:pt x="1731" y="2387"/>
                  </a:lnTo>
                  <a:lnTo>
                    <a:pt x="1516" y="3713"/>
                  </a:lnTo>
                  <a:lnTo>
                    <a:pt x="632" y="2955"/>
                  </a:lnTo>
                  <a:lnTo>
                    <a:pt x="632" y="1351"/>
                  </a:lnTo>
                  <a:lnTo>
                    <a:pt x="1491" y="935"/>
                  </a:lnTo>
                  <a:close/>
                  <a:moveTo>
                    <a:pt x="1983" y="0"/>
                  </a:moveTo>
                  <a:lnTo>
                    <a:pt x="1" y="960"/>
                  </a:lnTo>
                  <a:lnTo>
                    <a:pt x="1" y="3245"/>
                  </a:lnTo>
                  <a:lnTo>
                    <a:pt x="1958" y="4912"/>
                  </a:lnTo>
                  <a:lnTo>
                    <a:pt x="2375" y="2387"/>
                  </a:lnTo>
                  <a:lnTo>
                    <a:pt x="19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6" name="Google Shape;7879;p68">
              <a:extLst>
                <a:ext uri="{FF2B5EF4-FFF2-40B4-BE49-F238E27FC236}">
                  <a16:creationId xmlns:a16="http://schemas.microsoft.com/office/drawing/2014/main" id="{1274A47B-9DB2-FCAE-8C48-3AD47D6A5090}"/>
                </a:ext>
              </a:extLst>
            </p:cNvPr>
            <p:cNvSpPr/>
            <p:nvPr/>
          </p:nvSpPr>
          <p:spPr>
            <a:xfrm>
              <a:off x="5917450" y="3060600"/>
              <a:ext cx="65350" cy="60650"/>
            </a:xfrm>
            <a:custGeom>
              <a:avLst/>
              <a:gdLst/>
              <a:ahLst/>
              <a:cxnLst/>
              <a:rect l="l" t="t" r="r" b="b"/>
              <a:pathLst>
                <a:path w="2614" h="2426" extrusionOk="0">
                  <a:moveTo>
                    <a:pt x="1099" y="1"/>
                  </a:moveTo>
                  <a:lnTo>
                    <a:pt x="0" y="1175"/>
                  </a:lnTo>
                  <a:lnTo>
                    <a:pt x="568" y="2425"/>
                  </a:lnTo>
                  <a:lnTo>
                    <a:pt x="1440" y="2425"/>
                  </a:lnTo>
                  <a:lnTo>
                    <a:pt x="2614" y="708"/>
                  </a:lnTo>
                  <a:lnTo>
                    <a:pt x="109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7" name="Google Shape;7880;p68">
              <a:extLst>
                <a:ext uri="{FF2B5EF4-FFF2-40B4-BE49-F238E27FC236}">
                  <a16:creationId xmlns:a16="http://schemas.microsoft.com/office/drawing/2014/main" id="{0E6AF756-5CB8-52D1-6384-961460D28FB7}"/>
                </a:ext>
              </a:extLst>
            </p:cNvPr>
            <p:cNvSpPr/>
            <p:nvPr/>
          </p:nvSpPr>
          <p:spPr>
            <a:xfrm>
              <a:off x="5908275" y="3050825"/>
              <a:ext cx="86225" cy="78325"/>
            </a:xfrm>
            <a:custGeom>
              <a:avLst/>
              <a:gdLst/>
              <a:ahLst/>
              <a:cxnLst/>
              <a:rect l="l" t="t" r="r" b="b"/>
              <a:pathLst>
                <a:path w="3449" h="3133" extrusionOk="0">
                  <a:moveTo>
                    <a:pt x="1541" y="771"/>
                  </a:moveTo>
                  <a:lnTo>
                    <a:pt x="2514" y="1225"/>
                  </a:lnTo>
                  <a:lnTo>
                    <a:pt x="1630" y="2501"/>
                  </a:lnTo>
                  <a:lnTo>
                    <a:pt x="1137" y="2501"/>
                  </a:lnTo>
                  <a:lnTo>
                    <a:pt x="746" y="1617"/>
                  </a:lnTo>
                  <a:lnTo>
                    <a:pt x="1541" y="771"/>
                  </a:lnTo>
                  <a:close/>
                  <a:moveTo>
                    <a:pt x="1390" y="1"/>
                  </a:moveTo>
                  <a:lnTo>
                    <a:pt x="1" y="1503"/>
                  </a:lnTo>
                  <a:lnTo>
                    <a:pt x="733" y="3132"/>
                  </a:lnTo>
                  <a:lnTo>
                    <a:pt x="1971" y="3132"/>
                  </a:lnTo>
                  <a:lnTo>
                    <a:pt x="3448" y="960"/>
                  </a:lnTo>
                  <a:lnTo>
                    <a:pt x="139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8" name="Google Shape;7881;p68">
              <a:extLst>
                <a:ext uri="{FF2B5EF4-FFF2-40B4-BE49-F238E27FC236}">
                  <a16:creationId xmlns:a16="http://schemas.microsoft.com/office/drawing/2014/main" id="{A687D449-45B0-D44F-8B28-31BC6524B7C5}"/>
                </a:ext>
              </a:extLst>
            </p:cNvPr>
            <p:cNvSpPr/>
            <p:nvPr/>
          </p:nvSpPr>
          <p:spPr>
            <a:xfrm>
              <a:off x="6168100" y="3083025"/>
              <a:ext cx="108300" cy="173650"/>
            </a:xfrm>
            <a:custGeom>
              <a:avLst/>
              <a:gdLst/>
              <a:ahLst/>
              <a:cxnLst/>
              <a:rect l="l" t="t" r="r" b="b"/>
              <a:pathLst>
                <a:path w="4332" h="6946" extrusionOk="0">
                  <a:moveTo>
                    <a:pt x="1578" y="0"/>
                  </a:moveTo>
                  <a:lnTo>
                    <a:pt x="707" y="1440"/>
                  </a:lnTo>
                  <a:lnTo>
                    <a:pt x="0" y="3132"/>
                  </a:lnTo>
                  <a:lnTo>
                    <a:pt x="783" y="5897"/>
                  </a:lnTo>
                  <a:lnTo>
                    <a:pt x="2399" y="5405"/>
                  </a:lnTo>
                  <a:lnTo>
                    <a:pt x="3472" y="6945"/>
                  </a:lnTo>
                  <a:lnTo>
                    <a:pt x="4331" y="5241"/>
                  </a:lnTo>
                  <a:lnTo>
                    <a:pt x="3472" y="3789"/>
                  </a:lnTo>
                  <a:lnTo>
                    <a:pt x="1818" y="2564"/>
                  </a:lnTo>
                  <a:lnTo>
                    <a:pt x="2399" y="1352"/>
                  </a:lnTo>
                  <a:lnTo>
                    <a:pt x="15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9" name="Google Shape;7882;p68">
              <a:extLst>
                <a:ext uri="{FF2B5EF4-FFF2-40B4-BE49-F238E27FC236}">
                  <a16:creationId xmlns:a16="http://schemas.microsoft.com/office/drawing/2014/main" id="{578F275E-F397-CDD2-AE13-42A90776877C}"/>
                </a:ext>
              </a:extLst>
            </p:cNvPr>
            <p:cNvSpPr/>
            <p:nvPr/>
          </p:nvSpPr>
          <p:spPr>
            <a:xfrm>
              <a:off x="6159575" y="3067875"/>
              <a:ext cx="125650" cy="204275"/>
            </a:xfrm>
            <a:custGeom>
              <a:avLst/>
              <a:gdLst/>
              <a:ahLst/>
              <a:cxnLst/>
              <a:rect l="l" t="t" r="r" b="b"/>
              <a:pathLst>
                <a:path w="5026" h="8171" extrusionOk="0">
                  <a:moveTo>
                    <a:pt x="1932" y="1213"/>
                  </a:moveTo>
                  <a:lnTo>
                    <a:pt x="2399" y="1970"/>
                  </a:lnTo>
                  <a:lnTo>
                    <a:pt x="1768" y="3271"/>
                  </a:lnTo>
                  <a:lnTo>
                    <a:pt x="3574" y="4609"/>
                  </a:lnTo>
                  <a:lnTo>
                    <a:pt x="4319" y="5872"/>
                  </a:lnTo>
                  <a:lnTo>
                    <a:pt x="3763" y="6933"/>
                  </a:lnTo>
                  <a:lnTo>
                    <a:pt x="2866" y="5645"/>
                  </a:lnTo>
                  <a:lnTo>
                    <a:pt x="1351" y="6099"/>
                  </a:lnTo>
                  <a:lnTo>
                    <a:pt x="682" y="3763"/>
                  </a:lnTo>
                  <a:lnTo>
                    <a:pt x="1326" y="2197"/>
                  </a:lnTo>
                  <a:lnTo>
                    <a:pt x="1932" y="1213"/>
                  </a:lnTo>
                  <a:close/>
                  <a:moveTo>
                    <a:pt x="1907" y="0"/>
                  </a:moveTo>
                  <a:lnTo>
                    <a:pt x="758" y="1920"/>
                  </a:lnTo>
                  <a:lnTo>
                    <a:pt x="0" y="3725"/>
                  </a:lnTo>
                  <a:lnTo>
                    <a:pt x="909" y="6895"/>
                  </a:lnTo>
                  <a:lnTo>
                    <a:pt x="2614" y="6377"/>
                  </a:lnTo>
                  <a:lnTo>
                    <a:pt x="3851" y="8170"/>
                  </a:lnTo>
                  <a:lnTo>
                    <a:pt x="5026" y="5834"/>
                  </a:lnTo>
                  <a:lnTo>
                    <a:pt x="4079" y="4230"/>
                  </a:lnTo>
                  <a:lnTo>
                    <a:pt x="2551" y="3081"/>
                  </a:lnTo>
                  <a:lnTo>
                    <a:pt x="3094" y="1945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0" name="Google Shape;7883;p68">
              <a:extLst>
                <a:ext uri="{FF2B5EF4-FFF2-40B4-BE49-F238E27FC236}">
                  <a16:creationId xmlns:a16="http://schemas.microsoft.com/office/drawing/2014/main" id="{7FFF57EF-1A6A-55A0-91B2-81C018552495}"/>
                </a:ext>
              </a:extLst>
            </p:cNvPr>
            <p:cNvSpPr/>
            <p:nvPr/>
          </p:nvSpPr>
          <p:spPr>
            <a:xfrm>
              <a:off x="6241950" y="3244650"/>
              <a:ext cx="111475" cy="160375"/>
            </a:xfrm>
            <a:custGeom>
              <a:avLst/>
              <a:gdLst/>
              <a:ahLst/>
              <a:cxnLst/>
              <a:rect l="l" t="t" r="r" b="b"/>
              <a:pathLst>
                <a:path w="4459" h="6415" extrusionOk="0">
                  <a:moveTo>
                    <a:pt x="2248" y="0"/>
                  </a:moveTo>
                  <a:lnTo>
                    <a:pt x="1781" y="1693"/>
                  </a:lnTo>
                  <a:lnTo>
                    <a:pt x="2021" y="3069"/>
                  </a:lnTo>
                  <a:lnTo>
                    <a:pt x="518" y="3965"/>
                  </a:lnTo>
                  <a:lnTo>
                    <a:pt x="1" y="4281"/>
                  </a:lnTo>
                  <a:lnTo>
                    <a:pt x="1377" y="4912"/>
                  </a:lnTo>
                  <a:lnTo>
                    <a:pt x="2842" y="6415"/>
                  </a:lnTo>
                  <a:lnTo>
                    <a:pt x="4458" y="4912"/>
                  </a:lnTo>
                  <a:lnTo>
                    <a:pt x="3271" y="3208"/>
                  </a:lnTo>
                  <a:lnTo>
                    <a:pt x="3650" y="1541"/>
                  </a:lnTo>
                  <a:lnTo>
                    <a:pt x="224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1" name="Google Shape;7884;p68">
              <a:extLst>
                <a:ext uri="{FF2B5EF4-FFF2-40B4-BE49-F238E27FC236}">
                  <a16:creationId xmlns:a16="http://schemas.microsoft.com/office/drawing/2014/main" id="{E314B026-06FD-0BAE-0751-347DCEA9406F}"/>
                </a:ext>
              </a:extLst>
            </p:cNvPr>
            <p:cNvSpPr/>
            <p:nvPr/>
          </p:nvSpPr>
          <p:spPr>
            <a:xfrm>
              <a:off x="6225225" y="3228550"/>
              <a:ext cx="138600" cy="187525"/>
            </a:xfrm>
            <a:custGeom>
              <a:avLst/>
              <a:gdLst/>
              <a:ahLst/>
              <a:cxnLst/>
              <a:rect l="l" t="t" r="r" b="b"/>
              <a:pathLst>
                <a:path w="5544" h="7501" extrusionOk="0">
                  <a:moveTo>
                    <a:pt x="3082" y="1276"/>
                  </a:moveTo>
                  <a:lnTo>
                    <a:pt x="3978" y="2273"/>
                  </a:lnTo>
                  <a:lnTo>
                    <a:pt x="3612" y="3915"/>
                  </a:lnTo>
                  <a:lnTo>
                    <a:pt x="4723" y="5519"/>
                  </a:lnTo>
                  <a:lnTo>
                    <a:pt x="3523" y="6617"/>
                  </a:lnTo>
                  <a:lnTo>
                    <a:pt x="2286" y="5342"/>
                  </a:lnTo>
                  <a:lnTo>
                    <a:pt x="1339" y="4887"/>
                  </a:lnTo>
                  <a:lnTo>
                    <a:pt x="3044" y="3877"/>
                  </a:lnTo>
                  <a:lnTo>
                    <a:pt x="2791" y="2362"/>
                  </a:lnTo>
                  <a:lnTo>
                    <a:pt x="3082" y="1276"/>
                  </a:lnTo>
                  <a:close/>
                  <a:moveTo>
                    <a:pt x="2766" y="1"/>
                  </a:moveTo>
                  <a:lnTo>
                    <a:pt x="2134" y="2324"/>
                  </a:lnTo>
                  <a:lnTo>
                    <a:pt x="2337" y="3549"/>
                  </a:lnTo>
                  <a:lnTo>
                    <a:pt x="1023" y="4344"/>
                  </a:lnTo>
                  <a:lnTo>
                    <a:pt x="1" y="4976"/>
                  </a:lnTo>
                  <a:lnTo>
                    <a:pt x="1857" y="5822"/>
                  </a:lnTo>
                  <a:lnTo>
                    <a:pt x="3498" y="7501"/>
                  </a:lnTo>
                  <a:lnTo>
                    <a:pt x="5544" y="5607"/>
                  </a:lnTo>
                  <a:lnTo>
                    <a:pt x="4281" y="3776"/>
                  </a:lnTo>
                  <a:lnTo>
                    <a:pt x="4660" y="2084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2" name="Google Shape;7885;p68">
              <a:extLst>
                <a:ext uri="{FF2B5EF4-FFF2-40B4-BE49-F238E27FC236}">
                  <a16:creationId xmlns:a16="http://schemas.microsoft.com/office/drawing/2014/main" id="{2F56BC50-3E73-0499-2ABE-00CA0F93C736}"/>
                </a:ext>
              </a:extLst>
            </p:cNvPr>
            <p:cNvSpPr/>
            <p:nvPr/>
          </p:nvSpPr>
          <p:spPr>
            <a:xfrm>
              <a:off x="6323400" y="2434950"/>
              <a:ext cx="220375" cy="347575"/>
            </a:xfrm>
            <a:custGeom>
              <a:avLst/>
              <a:gdLst/>
              <a:ahLst/>
              <a:cxnLst/>
              <a:rect l="l" t="t" r="r" b="b"/>
              <a:pathLst>
                <a:path w="8815" h="13903" extrusionOk="0">
                  <a:moveTo>
                    <a:pt x="7766" y="0"/>
                  </a:moveTo>
                  <a:lnTo>
                    <a:pt x="6718" y="392"/>
                  </a:lnTo>
                  <a:lnTo>
                    <a:pt x="6301" y="2235"/>
                  </a:lnTo>
                  <a:lnTo>
                    <a:pt x="6150" y="4836"/>
                  </a:lnTo>
                  <a:lnTo>
                    <a:pt x="4433" y="5960"/>
                  </a:lnTo>
                  <a:lnTo>
                    <a:pt x="3877" y="7337"/>
                  </a:lnTo>
                  <a:lnTo>
                    <a:pt x="2248" y="7425"/>
                  </a:lnTo>
                  <a:lnTo>
                    <a:pt x="847" y="9104"/>
                  </a:lnTo>
                  <a:lnTo>
                    <a:pt x="1" y="10367"/>
                  </a:lnTo>
                  <a:lnTo>
                    <a:pt x="1187" y="12640"/>
                  </a:lnTo>
                  <a:lnTo>
                    <a:pt x="1932" y="13903"/>
                  </a:lnTo>
                  <a:lnTo>
                    <a:pt x="2652" y="11478"/>
                  </a:lnTo>
                  <a:lnTo>
                    <a:pt x="2248" y="10304"/>
                  </a:lnTo>
                  <a:lnTo>
                    <a:pt x="4256" y="9799"/>
                  </a:lnTo>
                  <a:lnTo>
                    <a:pt x="6011" y="9799"/>
                  </a:lnTo>
                  <a:lnTo>
                    <a:pt x="8814" y="7576"/>
                  </a:lnTo>
                  <a:lnTo>
                    <a:pt x="8499" y="4660"/>
                  </a:lnTo>
                  <a:lnTo>
                    <a:pt x="8814" y="2639"/>
                  </a:lnTo>
                  <a:lnTo>
                    <a:pt x="7766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3" name="Google Shape;7886;p68">
              <a:extLst>
                <a:ext uri="{FF2B5EF4-FFF2-40B4-BE49-F238E27FC236}">
                  <a16:creationId xmlns:a16="http://schemas.microsoft.com/office/drawing/2014/main" id="{AD08D64C-7B12-A8C1-B172-269215C3634E}"/>
                </a:ext>
              </a:extLst>
            </p:cNvPr>
            <p:cNvSpPr/>
            <p:nvPr/>
          </p:nvSpPr>
          <p:spPr>
            <a:xfrm>
              <a:off x="6314250" y="2424850"/>
              <a:ext cx="238050" cy="377575"/>
            </a:xfrm>
            <a:custGeom>
              <a:avLst/>
              <a:gdLst/>
              <a:ahLst/>
              <a:cxnLst/>
              <a:rect l="l" t="t" r="r" b="b"/>
              <a:pathLst>
                <a:path w="9522" h="15103" extrusionOk="0">
                  <a:moveTo>
                    <a:pt x="7955" y="808"/>
                  </a:moveTo>
                  <a:lnTo>
                    <a:pt x="8852" y="3069"/>
                  </a:lnTo>
                  <a:lnTo>
                    <a:pt x="8536" y="5051"/>
                  </a:lnTo>
                  <a:lnTo>
                    <a:pt x="8852" y="7842"/>
                  </a:lnTo>
                  <a:lnTo>
                    <a:pt x="6263" y="9887"/>
                  </a:lnTo>
                  <a:lnTo>
                    <a:pt x="4622" y="9887"/>
                  </a:lnTo>
                  <a:lnTo>
                    <a:pt x="2210" y="10493"/>
                  </a:lnTo>
                  <a:lnTo>
                    <a:pt x="2690" y="11895"/>
                  </a:lnTo>
                  <a:lnTo>
                    <a:pt x="2197" y="13536"/>
                  </a:lnTo>
                  <a:lnTo>
                    <a:pt x="1844" y="12905"/>
                  </a:lnTo>
                  <a:lnTo>
                    <a:pt x="733" y="10784"/>
                  </a:lnTo>
                  <a:lnTo>
                    <a:pt x="1478" y="9710"/>
                  </a:lnTo>
                  <a:lnTo>
                    <a:pt x="2778" y="8132"/>
                  </a:lnTo>
                  <a:lnTo>
                    <a:pt x="4470" y="8044"/>
                  </a:lnTo>
                  <a:lnTo>
                    <a:pt x="5064" y="6579"/>
                  </a:lnTo>
                  <a:lnTo>
                    <a:pt x="6819" y="5417"/>
                  </a:lnTo>
                  <a:lnTo>
                    <a:pt x="6983" y="2715"/>
                  </a:lnTo>
                  <a:lnTo>
                    <a:pt x="7349" y="1036"/>
                  </a:lnTo>
                  <a:lnTo>
                    <a:pt x="7955" y="808"/>
                  </a:lnTo>
                  <a:close/>
                  <a:moveTo>
                    <a:pt x="8309" y="0"/>
                  </a:moveTo>
                  <a:lnTo>
                    <a:pt x="6806" y="556"/>
                  </a:lnTo>
                  <a:lnTo>
                    <a:pt x="6364" y="2627"/>
                  </a:lnTo>
                  <a:lnTo>
                    <a:pt x="6200" y="5064"/>
                  </a:lnTo>
                  <a:lnTo>
                    <a:pt x="4546" y="6162"/>
                  </a:lnTo>
                  <a:lnTo>
                    <a:pt x="4028" y="7450"/>
                  </a:lnTo>
                  <a:lnTo>
                    <a:pt x="2463" y="7526"/>
                  </a:lnTo>
                  <a:lnTo>
                    <a:pt x="973" y="9319"/>
                  </a:lnTo>
                  <a:lnTo>
                    <a:pt x="0" y="10758"/>
                  </a:lnTo>
                  <a:lnTo>
                    <a:pt x="1276" y="13208"/>
                  </a:lnTo>
                  <a:lnTo>
                    <a:pt x="2387" y="15102"/>
                  </a:lnTo>
                  <a:lnTo>
                    <a:pt x="3347" y="11870"/>
                  </a:lnTo>
                  <a:lnTo>
                    <a:pt x="3031" y="10923"/>
                  </a:lnTo>
                  <a:lnTo>
                    <a:pt x="4660" y="10506"/>
                  </a:lnTo>
                  <a:lnTo>
                    <a:pt x="6491" y="10506"/>
                  </a:lnTo>
                  <a:lnTo>
                    <a:pt x="9521" y="8119"/>
                  </a:lnTo>
                  <a:lnTo>
                    <a:pt x="9180" y="5076"/>
                  </a:lnTo>
                  <a:lnTo>
                    <a:pt x="9509" y="3005"/>
                  </a:lnTo>
                  <a:lnTo>
                    <a:pt x="830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4" name="Google Shape;7887;p68">
              <a:extLst>
                <a:ext uri="{FF2B5EF4-FFF2-40B4-BE49-F238E27FC236}">
                  <a16:creationId xmlns:a16="http://schemas.microsoft.com/office/drawing/2014/main" id="{22BC06F8-6637-6CF1-C419-1C994C759676}"/>
                </a:ext>
              </a:extLst>
            </p:cNvPr>
            <p:cNvSpPr/>
            <p:nvPr/>
          </p:nvSpPr>
          <p:spPr>
            <a:xfrm>
              <a:off x="6470500" y="2285950"/>
              <a:ext cx="89675" cy="141450"/>
            </a:xfrm>
            <a:custGeom>
              <a:avLst/>
              <a:gdLst/>
              <a:ahLst/>
              <a:cxnLst/>
              <a:rect l="l" t="t" r="r" b="b"/>
              <a:pathLst>
                <a:path w="3587" h="5658" extrusionOk="0">
                  <a:moveTo>
                    <a:pt x="266" y="0"/>
                  </a:moveTo>
                  <a:lnTo>
                    <a:pt x="1" y="897"/>
                  </a:lnTo>
                  <a:lnTo>
                    <a:pt x="380" y="2677"/>
                  </a:lnTo>
                  <a:lnTo>
                    <a:pt x="76" y="3940"/>
                  </a:lnTo>
                  <a:lnTo>
                    <a:pt x="342" y="5657"/>
                  </a:lnTo>
                  <a:lnTo>
                    <a:pt x="2021" y="5657"/>
                  </a:lnTo>
                  <a:lnTo>
                    <a:pt x="1554" y="3801"/>
                  </a:lnTo>
                  <a:lnTo>
                    <a:pt x="1554" y="3801"/>
                  </a:lnTo>
                  <a:lnTo>
                    <a:pt x="2943" y="4420"/>
                  </a:lnTo>
                  <a:lnTo>
                    <a:pt x="3587" y="2677"/>
                  </a:lnTo>
                  <a:lnTo>
                    <a:pt x="3587" y="1566"/>
                  </a:lnTo>
                  <a:lnTo>
                    <a:pt x="1832" y="821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5" name="Google Shape;7888;p68">
              <a:extLst>
                <a:ext uri="{FF2B5EF4-FFF2-40B4-BE49-F238E27FC236}">
                  <a16:creationId xmlns:a16="http://schemas.microsoft.com/office/drawing/2014/main" id="{370F6E2A-ED70-9F8F-BD7B-61245827D70C}"/>
                </a:ext>
              </a:extLst>
            </p:cNvPr>
            <p:cNvSpPr/>
            <p:nvPr/>
          </p:nvSpPr>
          <p:spPr>
            <a:xfrm>
              <a:off x="6462300" y="2274900"/>
              <a:ext cx="105775" cy="160375"/>
            </a:xfrm>
            <a:custGeom>
              <a:avLst/>
              <a:gdLst/>
              <a:ahLst/>
              <a:cxnLst/>
              <a:rect l="l" t="t" r="r" b="b"/>
              <a:pathLst>
                <a:path w="4231" h="6415" extrusionOk="0">
                  <a:moveTo>
                    <a:pt x="783" y="897"/>
                  </a:moveTo>
                  <a:lnTo>
                    <a:pt x="2033" y="1541"/>
                  </a:lnTo>
                  <a:lnTo>
                    <a:pt x="3599" y="2210"/>
                  </a:lnTo>
                  <a:lnTo>
                    <a:pt x="3599" y="3069"/>
                  </a:lnTo>
                  <a:lnTo>
                    <a:pt x="3094" y="4432"/>
                  </a:lnTo>
                  <a:lnTo>
                    <a:pt x="1427" y="3700"/>
                  </a:lnTo>
                  <a:lnTo>
                    <a:pt x="1945" y="5784"/>
                  </a:lnTo>
                  <a:lnTo>
                    <a:pt x="935" y="5784"/>
                  </a:lnTo>
                  <a:lnTo>
                    <a:pt x="733" y="4395"/>
                  </a:lnTo>
                  <a:lnTo>
                    <a:pt x="1036" y="3119"/>
                  </a:lnTo>
                  <a:lnTo>
                    <a:pt x="657" y="1352"/>
                  </a:lnTo>
                  <a:lnTo>
                    <a:pt x="783" y="897"/>
                  </a:lnTo>
                  <a:close/>
                  <a:moveTo>
                    <a:pt x="392" y="0"/>
                  </a:moveTo>
                  <a:lnTo>
                    <a:pt x="0" y="1326"/>
                  </a:lnTo>
                  <a:lnTo>
                    <a:pt x="379" y="3119"/>
                  </a:lnTo>
                  <a:lnTo>
                    <a:pt x="89" y="4369"/>
                  </a:lnTo>
                  <a:lnTo>
                    <a:pt x="404" y="6415"/>
                  </a:lnTo>
                  <a:lnTo>
                    <a:pt x="2753" y="6415"/>
                  </a:lnTo>
                  <a:lnTo>
                    <a:pt x="2336" y="4799"/>
                  </a:lnTo>
                  <a:lnTo>
                    <a:pt x="2336" y="4799"/>
                  </a:lnTo>
                  <a:lnTo>
                    <a:pt x="3448" y="5291"/>
                  </a:lnTo>
                  <a:lnTo>
                    <a:pt x="4205" y="3233"/>
                  </a:lnTo>
                  <a:lnTo>
                    <a:pt x="4230" y="1793"/>
                  </a:lnTo>
                  <a:lnTo>
                    <a:pt x="2299" y="985"/>
                  </a:lnTo>
                  <a:lnTo>
                    <a:pt x="39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6" name="Google Shape;7889;p68">
              <a:extLst>
                <a:ext uri="{FF2B5EF4-FFF2-40B4-BE49-F238E27FC236}">
                  <a16:creationId xmlns:a16="http://schemas.microsoft.com/office/drawing/2014/main" id="{E21A3B71-04BC-5FF3-87B6-83449E7E78FC}"/>
                </a:ext>
              </a:extLst>
            </p:cNvPr>
            <p:cNvSpPr/>
            <p:nvPr/>
          </p:nvSpPr>
          <p:spPr>
            <a:xfrm>
              <a:off x="6378950" y="1950375"/>
              <a:ext cx="126300" cy="303725"/>
            </a:xfrm>
            <a:custGeom>
              <a:avLst/>
              <a:gdLst/>
              <a:ahLst/>
              <a:cxnLst/>
              <a:rect l="l" t="t" r="r" b="b"/>
              <a:pathLst>
                <a:path w="5052" h="12149" extrusionOk="0">
                  <a:moveTo>
                    <a:pt x="708" y="1"/>
                  </a:moveTo>
                  <a:lnTo>
                    <a:pt x="1" y="1365"/>
                  </a:lnTo>
                  <a:lnTo>
                    <a:pt x="1428" y="5456"/>
                  </a:lnTo>
                  <a:lnTo>
                    <a:pt x="2211" y="7021"/>
                  </a:lnTo>
                  <a:lnTo>
                    <a:pt x="2211" y="8676"/>
                  </a:lnTo>
                  <a:lnTo>
                    <a:pt x="3271" y="12148"/>
                  </a:lnTo>
                  <a:lnTo>
                    <a:pt x="5052" y="12148"/>
                  </a:lnTo>
                  <a:lnTo>
                    <a:pt x="4168" y="8878"/>
                  </a:lnTo>
                  <a:lnTo>
                    <a:pt x="5052" y="8398"/>
                  </a:lnTo>
                  <a:lnTo>
                    <a:pt x="3360" y="5317"/>
                  </a:lnTo>
                  <a:lnTo>
                    <a:pt x="2185" y="2198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7" name="Google Shape;7890;p68">
              <a:extLst>
                <a:ext uri="{FF2B5EF4-FFF2-40B4-BE49-F238E27FC236}">
                  <a16:creationId xmlns:a16="http://schemas.microsoft.com/office/drawing/2014/main" id="{58F0D7D0-44F7-F554-0824-1C5359EACCED}"/>
                </a:ext>
              </a:extLst>
            </p:cNvPr>
            <p:cNvSpPr/>
            <p:nvPr/>
          </p:nvSpPr>
          <p:spPr>
            <a:xfrm>
              <a:off x="6370425" y="1934925"/>
              <a:ext cx="145575" cy="327050"/>
            </a:xfrm>
            <a:custGeom>
              <a:avLst/>
              <a:gdLst/>
              <a:ahLst/>
              <a:cxnLst/>
              <a:rect l="l" t="t" r="r" b="b"/>
              <a:pathLst>
                <a:path w="5823" h="13082" extrusionOk="0">
                  <a:moveTo>
                    <a:pt x="1074" y="1238"/>
                  </a:moveTo>
                  <a:lnTo>
                    <a:pt x="2249" y="2968"/>
                  </a:lnTo>
                  <a:lnTo>
                    <a:pt x="3423" y="6086"/>
                  </a:lnTo>
                  <a:lnTo>
                    <a:pt x="4963" y="8890"/>
                  </a:lnTo>
                  <a:lnTo>
                    <a:pt x="4143" y="9344"/>
                  </a:lnTo>
                  <a:lnTo>
                    <a:pt x="4976" y="12450"/>
                  </a:lnTo>
                  <a:lnTo>
                    <a:pt x="3852" y="12450"/>
                  </a:lnTo>
                  <a:lnTo>
                    <a:pt x="2867" y="9243"/>
                  </a:lnTo>
                  <a:lnTo>
                    <a:pt x="2867" y="7564"/>
                  </a:lnTo>
                  <a:lnTo>
                    <a:pt x="2072" y="5960"/>
                  </a:lnTo>
                  <a:lnTo>
                    <a:pt x="683" y="2008"/>
                  </a:lnTo>
                  <a:lnTo>
                    <a:pt x="1074" y="1238"/>
                  </a:lnTo>
                  <a:close/>
                  <a:moveTo>
                    <a:pt x="998" y="0"/>
                  </a:moveTo>
                  <a:lnTo>
                    <a:pt x="1" y="1957"/>
                  </a:lnTo>
                  <a:lnTo>
                    <a:pt x="1491" y="6213"/>
                  </a:lnTo>
                  <a:lnTo>
                    <a:pt x="2236" y="7715"/>
                  </a:lnTo>
                  <a:lnTo>
                    <a:pt x="2236" y="9294"/>
                  </a:lnTo>
                  <a:lnTo>
                    <a:pt x="3385" y="13082"/>
                  </a:lnTo>
                  <a:lnTo>
                    <a:pt x="5797" y="13082"/>
                  </a:lnTo>
                  <a:lnTo>
                    <a:pt x="4875" y="9660"/>
                  </a:lnTo>
                  <a:lnTo>
                    <a:pt x="5822" y="9142"/>
                  </a:lnTo>
                  <a:lnTo>
                    <a:pt x="3991" y="5834"/>
                  </a:lnTo>
                  <a:lnTo>
                    <a:pt x="2829" y="2715"/>
                  </a:lnTo>
                  <a:lnTo>
                    <a:pt x="998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8" name="Google Shape;7891;p68">
              <a:extLst>
                <a:ext uri="{FF2B5EF4-FFF2-40B4-BE49-F238E27FC236}">
                  <a16:creationId xmlns:a16="http://schemas.microsoft.com/office/drawing/2014/main" id="{78F235B5-7674-05C1-B999-8FB582D83FC3}"/>
                </a:ext>
              </a:extLst>
            </p:cNvPr>
            <p:cNvSpPr/>
            <p:nvPr/>
          </p:nvSpPr>
          <p:spPr>
            <a:xfrm>
              <a:off x="5626075" y="893825"/>
              <a:ext cx="145875" cy="113350"/>
            </a:xfrm>
            <a:custGeom>
              <a:avLst/>
              <a:gdLst/>
              <a:ahLst/>
              <a:cxnLst/>
              <a:rect l="l" t="t" r="r" b="b"/>
              <a:pathLst>
                <a:path w="5835" h="4534" extrusionOk="0">
                  <a:moveTo>
                    <a:pt x="4142" y="0"/>
                  </a:moveTo>
                  <a:lnTo>
                    <a:pt x="2362" y="796"/>
                  </a:lnTo>
                  <a:lnTo>
                    <a:pt x="480" y="796"/>
                  </a:lnTo>
                  <a:lnTo>
                    <a:pt x="0" y="2425"/>
                  </a:lnTo>
                  <a:lnTo>
                    <a:pt x="2362" y="4533"/>
                  </a:lnTo>
                  <a:lnTo>
                    <a:pt x="4458" y="3334"/>
                  </a:lnTo>
                  <a:lnTo>
                    <a:pt x="5834" y="2273"/>
                  </a:lnTo>
                  <a:lnTo>
                    <a:pt x="5834" y="480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9" name="Google Shape;7892;p68">
              <a:extLst>
                <a:ext uri="{FF2B5EF4-FFF2-40B4-BE49-F238E27FC236}">
                  <a16:creationId xmlns:a16="http://schemas.microsoft.com/office/drawing/2014/main" id="{FB70C2F7-C488-7563-F732-BFC8BE05FC5A}"/>
                </a:ext>
              </a:extLst>
            </p:cNvPr>
            <p:cNvSpPr/>
            <p:nvPr/>
          </p:nvSpPr>
          <p:spPr>
            <a:xfrm>
              <a:off x="5617225" y="885625"/>
              <a:ext cx="162600" cy="131025"/>
            </a:xfrm>
            <a:custGeom>
              <a:avLst/>
              <a:gdLst/>
              <a:ahLst/>
              <a:cxnLst/>
              <a:rect l="l" t="t" r="r" b="b"/>
              <a:pathLst>
                <a:path w="6504" h="5241" extrusionOk="0">
                  <a:moveTo>
                    <a:pt x="4521" y="657"/>
                  </a:moveTo>
                  <a:lnTo>
                    <a:pt x="5872" y="1048"/>
                  </a:lnTo>
                  <a:lnTo>
                    <a:pt x="5872" y="2437"/>
                  </a:lnTo>
                  <a:lnTo>
                    <a:pt x="4660" y="3371"/>
                  </a:lnTo>
                  <a:lnTo>
                    <a:pt x="2766" y="4470"/>
                  </a:lnTo>
                  <a:lnTo>
                    <a:pt x="708" y="2652"/>
                  </a:lnTo>
                  <a:lnTo>
                    <a:pt x="1074" y="1452"/>
                  </a:lnTo>
                  <a:lnTo>
                    <a:pt x="2728" y="1452"/>
                  </a:lnTo>
                  <a:lnTo>
                    <a:pt x="4521" y="657"/>
                  </a:lnTo>
                  <a:close/>
                  <a:moveTo>
                    <a:pt x="4471" y="0"/>
                  </a:moveTo>
                  <a:lnTo>
                    <a:pt x="2653" y="821"/>
                  </a:lnTo>
                  <a:lnTo>
                    <a:pt x="607" y="821"/>
                  </a:lnTo>
                  <a:lnTo>
                    <a:pt x="1" y="2854"/>
                  </a:lnTo>
                  <a:lnTo>
                    <a:pt x="2678" y="5240"/>
                  </a:lnTo>
                  <a:lnTo>
                    <a:pt x="5001" y="3902"/>
                  </a:lnTo>
                  <a:lnTo>
                    <a:pt x="6504" y="2753"/>
                  </a:lnTo>
                  <a:lnTo>
                    <a:pt x="6504" y="581"/>
                  </a:lnTo>
                  <a:lnTo>
                    <a:pt x="447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0" name="Google Shape;7893;p68">
              <a:extLst>
                <a:ext uri="{FF2B5EF4-FFF2-40B4-BE49-F238E27FC236}">
                  <a16:creationId xmlns:a16="http://schemas.microsoft.com/office/drawing/2014/main" id="{A8099D9F-D335-E34E-D322-06C0F33D94D6}"/>
                </a:ext>
              </a:extLst>
            </p:cNvPr>
            <p:cNvSpPr/>
            <p:nvPr/>
          </p:nvSpPr>
          <p:spPr>
            <a:xfrm>
              <a:off x="5828725" y="897925"/>
              <a:ext cx="80850" cy="36650"/>
            </a:xfrm>
            <a:custGeom>
              <a:avLst/>
              <a:gdLst/>
              <a:ahLst/>
              <a:cxnLst/>
              <a:rect l="l" t="t" r="r" b="b"/>
              <a:pathLst>
                <a:path w="3234" h="1466" extrusionOk="0">
                  <a:moveTo>
                    <a:pt x="1" y="1"/>
                  </a:moveTo>
                  <a:lnTo>
                    <a:pt x="885" y="1465"/>
                  </a:lnTo>
                  <a:lnTo>
                    <a:pt x="3233" y="733"/>
                  </a:lnTo>
                  <a:lnTo>
                    <a:pt x="235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1" name="Google Shape;7894;p68">
              <a:extLst>
                <a:ext uri="{FF2B5EF4-FFF2-40B4-BE49-F238E27FC236}">
                  <a16:creationId xmlns:a16="http://schemas.microsoft.com/office/drawing/2014/main" id="{5AA0D769-FFBB-DFA6-7FA5-62C5D0E75A5E}"/>
                </a:ext>
              </a:extLst>
            </p:cNvPr>
            <p:cNvSpPr/>
            <p:nvPr/>
          </p:nvSpPr>
          <p:spPr>
            <a:xfrm>
              <a:off x="5814525" y="890350"/>
              <a:ext cx="111475" cy="53700"/>
            </a:xfrm>
            <a:custGeom>
              <a:avLst/>
              <a:gdLst/>
              <a:ahLst/>
              <a:cxnLst/>
              <a:rect l="l" t="t" r="r" b="b"/>
              <a:pathLst>
                <a:path w="4459" h="2148" extrusionOk="0">
                  <a:moveTo>
                    <a:pt x="2804" y="632"/>
                  </a:moveTo>
                  <a:lnTo>
                    <a:pt x="3157" y="922"/>
                  </a:lnTo>
                  <a:lnTo>
                    <a:pt x="1604" y="1402"/>
                  </a:lnTo>
                  <a:lnTo>
                    <a:pt x="1125" y="632"/>
                  </a:lnTo>
                  <a:close/>
                  <a:moveTo>
                    <a:pt x="1" y="0"/>
                  </a:moveTo>
                  <a:lnTo>
                    <a:pt x="1314" y="2147"/>
                  </a:lnTo>
                  <a:lnTo>
                    <a:pt x="4458" y="1175"/>
                  </a:lnTo>
                  <a:lnTo>
                    <a:pt x="303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2" name="Google Shape;7895;p68">
              <a:extLst>
                <a:ext uri="{FF2B5EF4-FFF2-40B4-BE49-F238E27FC236}">
                  <a16:creationId xmlns:a16="http://schemas.microsoft.com/office/drawing/2014/main" id="{3905CD0C-CF0F-4235-EEAA-35EC966993DA}"/>
                </a:ext>
              </a:extLst>
            </p:cNvPr>
            <p:cNvSpPr/>
            <p:nvPr/>
          </p:nvSpPr>
          <p:spPr>
            <a:xfrm>
              <a:off x="5765925" y="1013475"/>
              <a:ext cx="80825" cy="48625"/>
            </a:xfrm>
            <a:custGeom>
              <a:avLst/>
              <a:gdLst/>
              <a:ahLst/>
              <a:cxnLst/>
              <a:rect l="l" t="t" r="r" b="b"/>
              <a:pathLst>
                <a:path w="3233" h="1945" extrusionOk="0">
                  <a:moveTo>
                    <a:pt x="0" y="0"/>
                  </a:moveTo>
                  <a:lnTo>
                    <a:pt x="871" y="1945"/>
                  </a:lnTo>
                  <a:lnTo>
                    <a:pt x="3233" y="972"/>
                  </a:lnTo>
                  <a:lnTo>
                    <a:pt x="1616" y="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3" name="Google Shape;7896;p68">
              <a:extLst>
                <a:ext uri="{FF2B5EF4-FFF2-40B4-BE49-F238E27FC236}">
                  <a16:creationId xmlns:a16="http://schemas.microsoft.com/office/drawing/2014/main" id="{CA4AA3E2-597F-45CB-1EE6-D50B8FC93FB5}"/>
                </a:ext>
              </a:extLst>
            </p:cNvPr>
            <p:cNvSpPr/>
            <p:nvPr/>
          </p:nvSpPr>
          <p:spPr>
            <a:xfrm>
              <a:off x="5752975" y="1004300"/>
              <a:ext cx="113025" cy="68225"/>
            </a:xfrm>
            <a:custGeom>
              <a:avLst/>
              <a:gdLst/>
              <a:ahLst/>
              <a:cxnLst/>
              <a:rect l="l" t="t" r="r" b="b"/>
              <a:pathLst>
                <a:path w="4521" h="2729" extrusionOk="0">
                  <a:moveTo>
                    <a:pt x="1023" y="733"/>
                  </a:moveTo>
                  <a:lnTo>
                    <a:pt x="2046" y="847"/>
                  </a:lnTo>
                  <a:lnTo>
                    <a:pt x="2993" y="1314"/>
                  </a:lnTo>
                  <a:lnTo>
                    <a:pt x="1554" y="1908"/>
                  </a:lnTo>
                  <a:lnTo>
                    <a:pt x="1023" y="733"/>
                  </a:lnTo>
                  <a:close/>
                  <a:moveTo>
                    <a:pt x="0" y="1"/>
                  </a:moveTo>
                  <a:lnTo>
                    <a:pt x="1225" y="2728"/>
                  </a:lnTo>
                  <a:lnTo>
                    <a:pt x="4521" y="1365"/>
                  </a:lnTo>
                  <a:lnTo>
                    <a:pt x="2273" y="2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4" name="Google Shape;7897;p68">
              <a:extLst>
                <a:ext uri="{FF2B5EF4-FFF2-40B4-BE49-F238E27FC236}">
                  <a16:creationId xmlns:a16="http://schemas.microsoft.com/office/drawing/2014/main" id="{7AA65320-F3AF-B0C3-5C0E-C5A1AB7B01CA}"/>
                </a:ext>
              </a:extLst>
            </p:cNvPr>
            <p:cNvSpPr/>
            <p:nvPr/>
          </p:nvSpPr>
          <p:spPr>
            <a:xfrm>
              <a:off x="4952100" y="890350"/>
              <a:ext cx="78950" cy="112725"/>
            </a:xfrm>
            <a:custGeom>
              <a:avLst/>
              <a:gdLst/>
              <a:ahLst/>
              <a:cxnLst/>
              <a:rect l="l" t="t" r="r" b="b"/>
              <a:pathLst>
                <a:path w="3158" h="4509" extrusionOk="0">
                  <a:moveTo>
                    <a:pt x="1" y="0"/>
                  </a:moveTo>
                  <a:lnTo>
                    <a:pt x="1" y="1882"/>
                  </a:lnTo>
                  <a:lnTo>
                    <a:pt x="960" y="4508"/>
                  </a:lnTo>
                  <a:lnTo>
                    <a:pt x="3157" y="2576"/>
                  </a:lnTo>
                  <a:lnTo>
                    <a:pt x="3157" y="125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5" name="Google Shape;7898;p68">
              <a:extLst>
                <a:ext uri="{FF2B5EF4-FFF2-40B4-BE49-F238E27FC236}">
                  <a16:creationId xmlns:a16="http://schemas.microsoft.com/office/drawing/2014/main" id="{9BE949EC-6B87-27B2-14CF-A15B47266D49}"/>
                </a:ext>
              </a:extLst>
            </p:cNvPr>
            <p:cNvSpPr/>
            <p:nvPr/>
          </p:nvSpPr>
          <p:spPr>
            <a:xfrm>
              <a:off x="4944200" y="878675"/>
              <a:ext cx="94750" cy="137975"/>
            </a:xfrm>
            <a:custGeom>
              <a:avLst/>
              <a:gdLst/>
              <a:ahLst/>
              <a:cxnLst/>
              <a:rect l="l" t="t" r="r" b="b"/>
              <a:pathLst>
                <a:path w="3790" h="5519" extrusionOk="0">
                  <a:moveTo>
                    <a:pt x="620" y="922"/>
                  </a:moveTo>
                  <a:lnTo>
                    <a:pt x="3145" y="1932"/>
                  </a:lnTo>
                  <a:lnTo>
                    <a:pt x="3145" y="2892"/>
                  </a:lnTo>
                  <a:lnTo>
                    <a:pt x="1415" y="4432"/>
                  </a:lnTo>
                  <a:lnTo>
                    <a:pt x="632" y="2298"/>
                  </a:lnTo>
                  <a:lnTo>
                    <a:pt x="620" y="922"/>
                  </a:lnTo>
                  <a:close/>
                  <a:moveTo>
                    <a:pt x="1" y="0"/>
                  </a:moveTo>
                  <a:lnTo>
                    <a:pt x="1" y="2349"/>
                  </a:lnTo>
                  <a:lnTo>
                    <a:pt x="1137" y="5518"/>
                  </a:lnTo>
                  <a:lnTo>
                    <a:pt x="3789" y="3182"/>
                  </a:lnTo>
                  <a:lnTo>
                    <a:pt x="3789" y="150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6" name="Google Shape;7899;p68">
              <a:extLst>
                <a:ext uri="{FF2B5EF4-FFF2-40B4-BE49-F238E27FC236}">
                  <a16:creationId xmlns:a16="http://schemas.microsoft.com/office/drawing/2014/main" id="{CF689149-AFF2-B974-6C38-57107247EF23}"/>
                </a:ext>
              </a:extLst>
            </p:cNvPr>
            <p:cNvSpPr/>
            <p:nvPr/>
          </p:nvSpPr>
          <p:spPr>
            <a:xfrm>
              <a:off x="4770275" y="799125"/>
              <a:ext cx="164800" cy="161950"/>
            </a:xfrm>
            <a:custGeom>
              <a:avLst/>
              <a:gdLst/>
              <a:ahLst/>
              <a:cxnLst/>
              <a:rect l="l" t="t" r="r" b="b"/>
              <a:pathLst>
                <a:path w="6592" h="6478" extrusionOk="0">
                  <a:moveTo>
                    <a:pt x="1049" y="0"/>
                  </a:moveTo>
                  <a:lnTo>
                    <a:pt x="0" y="1856"/>
                  </a:lnTo>
                  <a:lnTo>
                    <a:pt x="948" y="4546"/>
                  </a:lnTo>
                  <a:lnTo>
                    <a:pt x="2539" y="6478"/>
                  </a:lnTo>
                  <a:lnTo>
                    <a:pt x="5064" y="6478"/>
                  </a:lnTo>
                  <a:lnTo>
                    <a:pt x="6592" y="6213"/>
                  </a:lnTo>
                  <a:lnTo>
                    <a:pt x="5695" y="3801"/>
                  </a:lnTo>
                  <a:lnTo>
                    <a:pt x="3296" y="2500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7" name="Google Shape;7900;p68">
              <a:extLst>
                <a:ext uri="{FF2B5EF4-FFF2-40B4-BE49-F238E27FC236}">
                  <a16:creationId xmlns:a16="http://schemas.microsoft.com/office/drawing/2014/main" id="{2F650795-DD6C-D3F2-A420-50C7BAF276F5}"/>
                </a:ext>
              </a:extLst>
            </p:cNvPr>
            <p:cNvSpPr/>
            <p:nvPr/>
          </p:nvSpPr>
          <p:spPr>
            <a:xfrm>
              <a:off x="4761750" y="785550"/>
              <a:ext cx="184075" cy="183425"/>
            </a:xfrm>
            <a:custGeom>
              <a:avLst/>
              <a:gdLst/>
              <a:ahLst/>
              <a:cxnLst/>
              <a:rect l="l" t="t" r="r" b="b"/>
              <a:pathLst>
                <a:path w="7363" h="7337" extrusionOk="0">
                  <a:moveTo>
                    <a:pt x="1453" y="1074"/>
                  </a:moveTo>
                  <a:lnTo>
                    <a:pt x="3410" y="3245"/>
                  </a:lnTo>
                  <a:lnTo>
                    <a:pt x="5784" y="4559"/>
                  </a:lnTo>
                  <a:lnTo>
                    <a:pt x="6503" y="6516"/>
                  </a:lnTo>
                  <a:lnTo>
                    <a:pt x="5405" y="6705"/>
                  </a:lnTo>
                  <a:lnTo>
                    <a:pt x="3031" y="6705"/>
                  </a:lnTo>
                  <a:lnTo>
                    <a:pt x="1566" y="4937"/>
                  </a:lnTo>
                  <a:lnTo>
                    <a:pt x="695" y="2425"/>
                  </a:lnTo>
                  <a:lnTo>
                    <a:pt x="1453" y="1074"/>
                  </a:lnTo>
                  <a:close/>
                  <a:moveTo>
                    <a:pt x="1326" y="0"/>
                  </a:moveTo>
                  <a:lnTo>
                    <a:pt x="1" y="2374"/>
                  </a:lnTo>
                  <a:lnTo>
                    <a:pt x="985" y="5203"/>
                  </a:lnTo>
                  <a:lnTo>
                    <a:pt x="2728" y="7337"/>
                  </a:lnTo>
                  <a:lnTo>
                    <a:pt x="5468" y="7337"/>
                  </a:lnTo>
                  <a:lnTo>
                    <a:pt x="7362" y="7008"/>
                  </a:lnTo>
                  <a:lnTo>
                    <a:pt x="6289" y="4129"/>
                  </a:lnTo>
                  <a:lnTo>
                    <a:pt x="3839" y="2791"/>
                  </a:lnTo>
                  <a:lnTo>
                    <a:pt x="132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8" name="Google Shape;7901;p68">
              <a:extLst>
                <a:ext uri="{FF2B5EF4-FFF2-40B4-BE49-F238E27FC236}">
                  <a16:creationId xmlns:a16="http://schemas.microsoft.com/office/drawing/2014/main" id="{4EDFABF5-5D3B-8757-D808-231B6269C31E}"/>
                </a:ext>
              </a:extLst>
            </p:cNvPr>
            <p:cNvSpPr/>
            <p:nvPr/>
          </p:nvSpPr>
          <p:spPr>
            <a:xfrm>
              <a:off x="4392100" y="1174150"/>
              <a:ext cx="165750" cy="386075"/>
            </a:xfrm>
            <a:custGeom>
              <a:avLst/>
              <a:gdLst/>
              <a:ahLst/>
              <a:cxnLst/>
              <a:rect l="l" t="t" r="r" b="b"/>
              <a:pathLst>
                <a:path w="6630" h="15443" extrusionOk="0">
                  <a:moveTo>
                    <a:pt x="6629" y="0"/>
                  </a:moveTo>
                  <a:lnTo>
                    <a:pt x="4521" y="1036"/>
                  </a:lnTo>
                  <a:lnTo>
                    <a:pt x="2261" y="3056"/>
                  </a:lnTo>
                  <a:lnTo>
                    <a:pt x="0" y="6301"/>
                  </a:lnTo>
                  <a:lnTo>
                    <a:pt x="354" y="10594"/>
                  </a:lnTo>
                  <a:lnTo>
                    <a:pt x="51" y="12652"/>
                  </a:lnTo>
                  <a:lnTo>
                    <a:pt x="1288" y="15443"/>
                  </a:lnTo>
                  <a:lnTo>
                    <a:pt x="4357" y="15443"/>
                  </a:lnTo>
                  <a:lnTo>
                    <a:pt x="2425" y="11731"/>
                  </a:lnTo>
                  <a:lnTo>
                    <a:pt x="2955" y="7033"/>
                  </a:lnTo>
                  <a:lnTo>
                    <a:pt x="4634" y="4154"/>
                  </a:lnTo>
                  <a:lnTo>
                    <a:pt x="6629" y="1844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9" name="Google Shape;7902;p68">
              <a:extLst>
                <a:ext uri="{FF2B5EF4-FFF2-40B4-BE49-F238E27FC236}">
                  <a16:creationId xmlns:a16="http://schemas.microsoft.com/office/drawing/2014/main" id="{0060C414-AE9C-12EE-83DB-CEE0D97B9F8A}"/>
                </a:ext>
              </a:extLst>
            </p:cNvPr>
            <p:cNvSpPr/>
            <p:nvPr/>
          </p:nvSpPr>
          <p:spPr>
            <a:xfrm>
              <a:off x="4383875" y="1161200"/>
              <a:ext cx="181875" cy="406925"/>
            </a:xfrm>
            <a:custGeom>
              <a:avLst/>
              <a:gdLst/>
              <a:ahLst/>
              <a:cxnLst/>
              <a:rect l="l" t="t" r="r" b="b"/>
              <a:pathLst>
                <a:path w="7275" h="16277" extrusionOk="0">
                  <a:moveTo>
                    <a:pt x="6643" y="1023"/>
                  </a:moveTo>
                  <a:lnTo>
                    <a:pt x="6643" y="2248"/>
                  </a:lnTo>
                  <a:lnTo>
                    <a:pt x="4686" y="4508"/>
                  </a:lnTo>
                  <a:lnTo>
                    <a:pt x="3006" y="7387"/>
                  </a:lnTo>
                  <a:lnTo>
                    <a:pt x="2425" y="12299"/>
                  </a:lnTo>
                  <a:lnTo>
                    <a:pt x="4168" y="15645"/>
                  </a:lnTo>
                  <a:lnTo>
                    <a:pt x="1819" y="15645"/>
                  </a:lnTo>
                  <a:lnTo>
                    <a:pt x="708" y="13120"/>
                  </a:lnTo>
                  <a:lnTo>
                    <a:pt x="999" y="11125"/>
                  </a:lnTo>
                  <a:lnTo>
                    <a:pt x="645" y="6895"/>
                  </a:lnTo>
                  <a:lnTo>
                    <a:pt x="2829" y="3789"/>
                  </a:lnTo>
                  <a:lnTo>
                    <a:pt x="5039" y="1806"/>
                  </a:lnTo>
                  <a:lnTo>
                    <a:pt x="6643" y="1023"/>
                  </a:lnTo>
                  <a:close/>
                  <a:moveTo>
                    <a:pt x="7274" y="0"/>
                  </a:moveTo>
                  <a:lnTo>
                    <a:pt x="4723" y="1263"/>
                  </a:lnTo>
                  <a:lnTo>
                    <a:pt x="2387" y="3347"/>
                  </a:lnTo>
                  <a:lnTo>
                    <a:pt x="1" y="6731"/>
                  </a:lnTo>
                  <a:lnTo>
                    <a:pt x="380" y="11112"/>
                  </a:lnTo>
                  <a:lnTo>
                    <a:pt x="64" y="13221"/>
                  </a:lnTo>
                  <a:lnTo>
                    <a:pt x="1415" y="16277"/>
                  </a:lnTo>
                  <a:lnTo>
                    <a:pt x="5203" y="16277"/>
                  </a:lnTo>
                  <a:lnTo>
                    <a:pt x="3069" y="12185"/>
                  </a:lnTo>
                  <a:lnTo>
                    <a:pt x="3587" y="7652"/>
                  </a:lnTo>
                  <a:lnTo>
                    <a:pt x="5203" y="4874"/>
                  </a:lnTo>
                  <a:lnTo>
                    <a:pt x="7274" y="2475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0" name="Google Shape;7903;p68">
              <a:extLst>
                <a:ext uri="{FF2B5EF4-FFF2-40B4-BE49-F238E27FC236}">
                  <a16:creationId xmlns:a16="http://schemas.microsoft.com/office/drawing/2014/main" id="{1667DD05-499E-6AE7-6AAD-70BCAC440CC8}"/>
                </a:ext>
              </a:extLst>
            </p:cNvPr>
            <p:cNvSpPr/>
            <p:nvPr/>
          </p:nvSpPr>
          <p:spPr>
            <a:xfrm>
              <a:off x="3327950" y="2153675"/>
              <a:ext cx="78950" cy="116200"/>
            </a:xfrm>
            <a:custGeom>
              <a:avLst/>
              <a:gdLst/>
              <a:ahLst/>
              <a:cxnLst/>
              <a:rect l="l" t="t" r="r" b="b"/>
              <a:pathLst>
                <a:path w="3158" h="4648" extrusionOk="0">
                  <a:moveTo>
                    <a:pt x="1288" y="1"/>
                  </a:moveTo>
                  <a:lnTo>
                    <a:pt x="1" y="1655"/>
                  </a:lnTo>
                  <a:lnTo>
                    <a:pt x="1" y="3069"/>
                  </a:lnTo>
                  <a:lnTo>
                    <a:pt x="1" y="3700"/>
                  </a:lnTo>
                  <a:lnTo>
                    <a:pt x="884" y="4647"/>
                  </a:lnTo>
                  <a:lnTo>
                    <a:pt x="2677" y="3915"/>
                  </a:lnTo>
                  <a:lnTo>
                    <a:pt x="3157" y="1731"/>
                  </a:lnTo>
                  <a:lnTo>
                    <a:pt x="3157" y="544"/>
                  </a:lnTo>
                  <a:lnTo>
                    <a:pt x="12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1" name="Google Shape;7904;p68">
              <a:extLst>
                <a:ext uri="{FF2B5EF4-FFF2-40B4-BE49-F238E27FC236}">
                  <a16:creationId xmlns:a16="http://schemas.microsoft.com/office/drawing/2014/main" id="{0D245743-351F-155C-08E1-A03B7DB2121D}"/>
                </a:ext>
              </a:extLst>
            </p:cNvPr>
            <p:cNvSpPr/>
            <p:nvPr/>
          </p:nvSpPr>
          <p:spPr>
            <a:xfrm>
              <a:off x="3320050" y="2144525"/>
              <a:ext cx="94725" cy="134825"/>
            </a:xfrm>
            <a:custGeom>
              <a:avLst/>
              <a:gdLst/>
              <a:ahLst/>
              <a:cxnLst/>
              <a:rect l="l" t="t" r="r" b="b"/>
              <a:pathLst>
                <a:path w="3789" h="5393" extrusionOk="0">
                  <a:moveTo>
                    <a:pt x="1718" y="720"/>
                  </a:moveTo>
                  <a:lnTo>
                    <a:pt x="3158" y="1150"/>
                  </a:lnTo>
                  <a:lnTo>
                    <a:pt x="3158" y="2059"/>
                  </a:lnTo>
                  <a:lnTo>
                    <a:pt x="2728" y="4054"/>
                  </a:lnTo>
                  <a:lnTo>
                    <a:pt x="1289" y="4647"/>
                  </a:lnTo>
                  <a:lnTo>
                    <a:pt x="632" y="3953"/>
                  </a:lnTo>
                  <a:lnTo>
                    <a:pt x="632" y="2122"/>
                  </a:lnTo>
                  <a:lnTo>
                    <a:pt x="1718" y="720"/>
                  </a:lnTo>
                  <a:close/>
                  <a:moveTo>
                    <a:pt x="1491" y="0"/>
                  </a:moveTo>
                  <a:lnTo>
                    <a:pt x="1" y="1907"/>
                  </a:lnTo>
                  <a:lnTo>
                    <a:pt x="1" y="4193"/>
                  </a:lnTo>
                  <a:lnTo>
                    <a:pt x="1125" y="5392"/>
                  </a:lnTo>
                  <a:lnTo>
                    <a:pt x="3271" y="4508"/>
                  </a:lnTo>
                  <a:lnTo>
                    <a:pt x="3789" y="2160"/>
                  </a:lnTo>
                  <a:lnTo>
                    <a:pt x="3789" y="682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2" name="Google Shape;7905;p68">
              <a:extLst>
                <a:ext uri="{FF2B5EF4-FFF2-40B4-BE49-F238E27FC236}">
                  <a16:creationId xmlns:a16="http://schemas.microsoft.com/office/drawing/2014/main" id="{1D193AA4-1A3C-4E58-42BB-C305D8C365B7}"/>
                </a:ext>
              </a:extLst>
            </p:cNvPr>
            <p:cNvSpPr/>
            <p:nvPr/>
          </p:nvSpPr>
          <p:spPr>
            <a:xfrm>
              <a:off x="3404025" y="2057075"/>
              <a:ext cx="144925" cy="252250"/>
            </a:xfrm>
            <a:custGeom>
              <a:avLst/>
              <a:gdLst/>
              <a:ahLst/>
              <a:cxnLst/>
              <a:rect l="l" t="t" r="r" b="b"/>
              <a:pathLst>
                <a:path w="5797" h="10090" extrusionOk="0">
                  <a:moveTo>
                    <a:pt x="2602" y="1"/>
                  </a:moveTo>
                  <a:lnTo>
                    <a:pt x="834" y="443"/>
                  </a:lnTo>
                  <a:lnTo>
                    <a:pt x="1" y="1680"/>
                  </a:lnTo>
                  <a:lnTo>
                    <a:pt x="2097" y="4408"/>
                  </a:lnTo>
                  <a:lnTo>
                    <a:pt x="2311" y="6201"/>
                  </a:lnTo>
                  <a:lnTo>
                    <a:pt x="746" y="7703"/>
                  </a:lnTo>
                  <a:lnTo>
                    <a:pt x="746" y="10090"/>
                  </a:lnTo>
                  <a:lnTo>
                    <a:pt x="5796" y="9155"/>
                  </a:lnTo>
                  <a:lnTo>
                    <a:pt x="5796" y="7564"/>
                  </a:lnTo>
                  <a:lnTo>
                    <a:pt x="4837" y="5266"/>
                  </a:lnTo>
                  <a:lnTo>
                    <a:pt x="2728" y="2753"/>
                  </a:lnTo>
                  <a:lnTo>
                    <a:pt x="3700" y="1213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3" name="Google Shape;7906;p68">
              <a:extLst>
                <a:ext uri="{FF2B5EF4-FFF2-40B4-BE49-F238E27FC236}">
                  <a16:creationId xmlns:a16="http://schemas.microsoft.com/office/drawing/2014/main" id="{03E4ACA0-5CBB-6414-88A6-EBB380A7713A}"/>
                </a:ext>
              </a:extLst>
            </p:cNvPr>
            <p:cNvSpPr/>
            <p:nvPr/>
          </p:nvSpPr>
          <p:spPr>
            <a:xfrm>
              <a:off x="3394250" y="2048250"/>
              <a:ext cx="162600" cy="270550"/>
            </a:xfrm>
            <a:custGeom>
              <a:avLst/>
              <a:gdLst/>
              <a:ahLst/>
              <a:cxnLst/>
              <a:rect l="l" t="t" r="r" b="b"/>
              <a:pathLst>
                <a:path w="6504" h="10822" extrusionOk="0">
                  <a:moveTo>
                    <a:pt x="2879" y="707"/>
                  </a:moveTo>
                  <a:lnTo>
                    <a:pt x="3687" y="1604"/>
                  </a:lnTo>
                  <a:lnTo>
                    <a:pt x="2728" y="3132"/>
                  </a:lnTo>
                  <a:lnTo>
                    <a:pt x="4950" y="5783"/>
                  </a:lnTo>
                  <a:lnTo>
                    <a:pt x="5872" y="7980"/>
                  </a:lnTo>
                  <a:lnTo>
                    <a:pt x="5872" y="9243"/>
                  </a:lnTo>
                  <a:lnTo>
                    <a:pt x="1452" y="10064"/>
                  </a:lnTo>
                  <a:lnTo>
                    <a:pt x="1452" y="8195"/>
                  </a:lnTo>
                  <a:lnTo>
                    <a:pt x="3031" y="6667"/>
                  </a:lnTo>
                  <a:lnTo>
                    <a:pt x="2791" y="4634"/>
                  </a:lnTo>
                  <a:lnTo>
                    <a:pt x="783" y="2008"/>
                  </a:lnTo>
                  <a:lnTo>
                    <a:pt x="1414" y="1061"/>
                  </a:lnTo>
                  <a:lnTo>
                    <a:pt x="2879" y="707"/>
                  </a:lnTo>
                  <a:close/>
                  <a:moveTo>
                    <a:pt x="3094" y="0"/>
                  </a:moveTo>
                  <a:lnTo>
                    <a:pt x="1023" y="505"/>
                  </a:lnTo>
                  <a:lnTo>
                    <a:pt x="0" y="2046"/>
                  </a:lnTo>
                  <a:lnTo>
                    <a:pt x="2172" y="4887"/>
                  </a:lnTo>
                  <a:lnTo>
                    <a:pt x="2361" y="6440"/>
                  </a:lnTo>
                  <a:lnTo>
                    <a:pt x="821" y="7917"/>
                  </a:lnTo>
                  <a:lnTo>
                    <a:pt x="821" y="10822"/>
                  </a:lnTo>
                  <a:lnTo>
                    <a:pt x="6503" y="9774"/>
                  </a:lnTo>
                  <a:lnTo>
                    <a:pt x="6503" y="7917"/>
                  </a:lnTo>
                  <a:lnTo>
                    <a:pt x="5506" y="5493"/>
                  </a:lnTo>
                  <a:lnTo>
                    <a:pt x="3498" y="3094"/>
                  </a:lnTo>
                  <a:lnTo>
                    <a:pt x="4470" y="1541"/>
                  </a:lnTo>
                  <a:lnTo>
                    <a:pt x="309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4" name="Google Shape;7907;p68">
              <a:extLst>
                <a:ext uri="{FF2B5EF4-FFF2-40B4-BE49-F238E27FC236}">
                  <a16:creationId xmlns:a16="http://schemas.microsoft.com/office/drawing/2014/main" id="{338ABD59-8DF5-3CCE-019D-F7A9FD529717}"/>
                </a:ext>
              </a:extLst>
            </p:cNvPr>
            <p:cNvSpPr/>
            <p:nvPr/>
          </p:nvSpPr>
          <p:spPr>
            <a:xfrm>
              <a:off x="3658775" y="1084500"/>
              <a:ext cx="236775" cy="215300"/>
            </a:xfrm>
            <a:custGeom>
              <a:avLst/>
              <a:gdLst/>
              <a:ahLst/>
              <a:cxnLst/>
              <a:rect l="l" t="t" r="r" b="b"/>
              <a:pathLst>
                <a:path w="9471" h="8612" extrusionOk="0">
                  <a:moveTo>
                    <a:pt x="3498" y="0"/>
                  </a:moveTo>
                  <a:lnTo>
                    <a:pt x="1907" y="972"/>
                  </a:lnTo>
                  <a:lnTo>
                    <a:pt x="1907" y="1692"/>
                  </a:lnTo>
                  <a:lnTo>
                    <a:pt x="1" y="2273"/>
                  </a:lnTo>
                  <a:lnTo>
                    <a:pt x="2173" y="5026"/>
                  </a:lnTo>
                  <a:lnTo>
                    <a:pt x="3801" y="6162"/>
                  </a:lnTo>
                  <a:lnTo>
                    <a:pt x="3271" y="6970"/>
                  </a:lnTo>
                  <a:lnTo>
                    <a:pt x="5254" y="8612"/>
                  </a:lnTo>
                  <a:lnTo>
                    <a:pt x="6327" y="4028"/>
                  </a:lnTo>
                  <a:lnTo>
                    <a:pt x="7488" y="5278"/>
                  </a:lnTo>
                  <a:lnTo>
                    <a:pt x="7122" y="7046"/>
                  </a:lnTo>
                  <a:lnTo>
                    <a:pt x="8537" y="7046"/>
                  </a:lnTo>
                  <a:lnTo>
                    <a:pt x="9471" y="5177"/>
                  </a:lnTo>
                  <a:lnTo>
                    <a:pt x="6150" y="2513"/>
                  </a:lnTo>
                  <a:lnTo>
                    <a:pt x="349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5" name="Google Shape;7908;p68">
              <a:extLst>
                <a:ext uri="{FF2B5EF4-FFF2-40B4-BE49-F238E27FC236}">
                  <a16:creationId xmlns:a16="http://schemas.microsoft.com/office/drawing/2014/main" id="{60A12235-D2AA-DABE-68C2-BE8930E63E64}"/>
                </a:ext>
              </a:extLst>
            </p:cNvPr>
            <p:cNvSpPr/>
            <p:nvPr/>
          </p:nvSpPr>
          <p:spPr>
            <a:xfrm>
              <a:off x="3645200" y="1074400"/>
              <a:ext cx="260450" cy="239600"/>
            </a:xfrm>
            <a:custGeom>
              <a:avLst/>
              <a:gdLst/>
              <a:ahLst/>
              <a:cxnLst/>
              <a:rect l="l" t="t" r="r" b="b"/>
              <a:pathLst>
                <a:path w="10418" h="9584" extrusionOk="0">
                  <a:moveTo>
                    <a:pt x="4003" y="796"/>
                  </a:moveTo>
                  <a:lnTo>
                    <a:pt x="6491" y="3157"/>
                  </a:lnTo>
                  <a:lnTo>
                    <a:pt x="9610" y="5670"/>
                  </a:lnTo>
                  <a:lnTo>
                    <a:pt x="8878" y="7134"/>
                  </a:lnTo>
                  <a:lnTo>
                    <a:pt x="8057" y="7134"/>
                  </a:lnTo>
                  <a:lnTo>
                    <a:pt x="8372" y="5581"/>
                  </a:lnTo>
                  <a:lnTo>
                    <a:pt x="6693" y="3788"/>
                  </a:lnTo>
                  <a:lnTo>
                    <a:pt x="5607" y="8460"/>
                  </a:lnTo>
                  <a:lnTo>
                    <a:pt x="4231" y="7324"/>
                  </a:lnTo>
                  <a:lnTo>
                    <a:pt x="4774" y="6478"/>
                  </a:lnTo>
                  <a:lnTo>
                    <a:pt x="2943" y="5202"/>
                  </a:lnTo>
                  <a:lnTo>
                    <a:pt x="1074" y="2841"/>
                  </a:lnTo>
                  <a:lnTo>
                    <a:pt x="2779" y="2323"/>
                  </a:lnTo>
                  <a:lnTo>
                    <a:pt x="2779" y="1553"/>
                  </a:lnTo>
                  <a:lnTo>
                    <a:pt x="4003" y="796"/>
                  </a:lnTo>
                  <a:close/>
                  <a:moveTo>
                    <a:pt x="4092" y="0"/>
                  </a:moveTo>
                  <a:lnTo>
                    <a:pt x="2147" y="1200"/>
                  </a:lnTo>
                  <a:lnTo>
                    <a:pt x="2147" y="1856"/>
                  </a:lnTo>
                  <a:lnTo>
                    <a:pt x="1" y="2513"/>
                  </a:lnTo>
                  <a:lnTo>
                    <a:pt x="2476" y="5632"/>
                  </a:lnTo>
                  <a:lnTo>
                    <a:pt x="3915" y="6654"/>
                  </a:lnTo>
                  <a:lnTo>
                    <a:pt x="3397" y="7437"/>
                  </a:lnTo>
                  <a:lnTo>
                    <a:pt x="5986" y="9584"/>
                  </a:lnTo>
                  <a:lnTo>
                    <a:pt x="7047" y="5076"/>
                  </a:lnTo>
                  <a:lnTo>
                    <a:pt x="7691" y="5771"/>
                  </a:lnTo>
                  <a:lnTo>
                    <a:pt x="7274" y="7778"/>
                  </a:lnTo>
                  <a:lnTo>
                    <a:pt x="9269" y="7778"/>
                  </a:lnTo>
                  <a:lnTo>
                    <a:pt x="10418" y="5505"/>
                  </a:lnTo>
                  <a:lnTo>
                    <a:pt x="6908" y="2690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6" name="Google Shape;7909;p68">
              <a:extLst>
                <a:ext uri="{FF2B5EF4-FFF2-40B4-BE49-F238E27FC236}">
                  <a16:creationId xmlns:a16="http://schemas.microsoft.com/office/drawing/2014/main" id="{10ED0C20-0A96-AB27-2B86-D5F9EDAE89E4}"/>
                </a:ext>
              </a:extLst>
            </p:cNvPr>
            <p:cNvSpPr/>
            <p:nvPr/>
          </p:nvSpPr>
          <p:spPr>
            <a:xfrm>
              <a:off x="3780950" y="1045975"/>
              <a:ext cx="134825" cy="91250"/>
            </a:xfrm>
            <a:custGeom>
              <a:avLst/>
              <a:gdLst/>
              <a:ahLst/>
              <a:cxnLst/>
              <a:rect l="l" t="t" r="r" b="b"/>
              <a:pathLst>
                <a:path w="5393" h="3650" extrusionOk="0">
                  <a:moveTo>
                    <a:pt x="1175" y="1"/>
                  </a:moveTo>
                  <a:lnTo>
                    <a:pt x="0" y="1137"/>
                  </a:lnTo>
                  <a:lnTo>
                    <a:pt x="2235" y="2842"/>
                  </a:lnTo>
                  <a:lnTo>
                    <a:pt x="3612" y="3650"/>
                  </a:lnTo>
                  <a:lnTo>
                    <a:pt x="5392" y="1819"/>
                  </a:lnTo>
                  <a:lnTo>
                    <a:pt x="4584" y="329"/>
                  </a:lnTo>
                  <a:lnTo>
                    <a:pt x="3208" y="1"/>
                  </a:lnTo>
                  <a:lnTo>
                    <a:pt x="2703" y="1137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7" name="Google Shape;7910;p68">
              <a:extLst>
                <a:ext uri="{FF2B5EF4-FFF2-40B4-BE49-F238E27FC236}">
                  <a16:creationId xmlns:a16="http://schemas.microsoft.com/office/drawing/2014/main" id="{1026EB4D-EE6A-915A-2CB6-5AC7E58AB9A4}"/>
                </a:ext>
              </a:extLst>
            </p:cNvPr>
            <p:cNvSpPr/>
            <p:nvPr/>
          </p:nvSpPr>
          <p:spPr>
            <a:xfrm>
              <a:off x="3768950" y="1035550"/>
              <a:ext cx="156600" cy="111475"/>
            </a:xfrm>
            <a:custGeom>
              <a:avLst/>
              <a:gdLst/>
              <a:ahLst/>
              <a:cxnLst/>
              <a:rect l="l" t="t" r="r" b="b"/>
              <a:pathLst>
                <a:path w="6264" h="4459" extrusionOk="0">
                  <a:moveTo>
                    <a:pt x="3864" y="784"/>
                  </a:moveTo>
                  <a:lnTo>
                    <a:pt x="4849" y="1011"/>
                  </a:lnTo>
                  <a:lnTo>
                    <a:pt x="5481" y="2185"/>
                  </a:lnTo>
                  <a:lnTo>
                    <a:pt x="4041" y="3663"/>
                  </a:lnTo>
                  <a:lnTo>
                    <a:pt x="2905" y="3006"/>
                  </a:lnTo>
                  <a:lnTo>
                    <a:pt x="960" y="1529"/>
                  </a:lnTo>
                  <a:lnTo>
                    <a:pt x="1680" y="834"/>
                  </a:lnTo>
                  <a:lnTo>
                    <a:pt x="3309" y="2046"/>
                  </a:lnTo>
                  <a:lnTo>
                    <a:pt x="3864" y="784"/>
                  </a:lnTo>
                  <a:close/>
                  <a:moveTo>
                    <a:pt x="1629" y="1"/>
                  </a:moveTo>
                  <a:lnTo>
                    <a:pt x="0" y="1579"/>
                  </a:lnTo>
                  <a:lnTo>
                    <a:pt x="2564" y="3524"/>
                  </a:lnTo>
                  <a:lnTo>
                    <a:pt x="4142" y="4458"/>
                  </a:lnTo>
                  <a:lnTo>
                    <a:pt x="6264" y="2299"/>
                  </a:lnTo>
                  <a:lnTo>
                    <a:pt x="5279" y="468"/>
                  </a:lnTo>
                  <a:lnTo>
                    <a:pt x="3511" y="51"/>
                  </a:lnTo>
                  <a:lnTo>
                    <a:pt x="3056" y="1062"/>
                  </a:lnTo>
                  <a:lnTo>
                    <a:pt x="1629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8" name="Google Shape;7911;p68">
              <a:extLst>
                <a:ext uri="{FF2B5EF4-FFF2-40B4-BE49-F238E27FC236}">
                  <a16:creationId xmlns:a16="http://schemas.microsoft.com/office/drawing/2014/main" id="{D34939B7-A732-8C41-3498-E40F56D27617}"/>
                </a:ext>
              </a:extLst>
            </p:cNvPr>
            <p:cNvSpPr/>
            <p:nvPr/>
          </p:nvSpPr>
          <p:spPr>
            <a:xfrm>
              <a:off x="3098775" y="1751200"/>
              <a:ext cx="166375" cy="133550"/>
            </a:xfrm>
            <a:custGeom>
              <a:avLst/>
              <a:gdLst/>
              <a:ahLst/>
              <a:cxnLst/>
              <a:rect l="l" t="t" r="r" b="b"/>
              <a:pathLst>
                <a:path w="6655" h="5342" extrusionOk="0">
                  <a:moveTo>
                    <a:pt x="5619" y="0"/>
                  </a:moveTo>
                  <a:lnTo>
                    <a:pt x="4205" y="985"/>
                  </a:lnTo>
                  <a:lnTo>
                    <a:pt x="2475" y="1869"/>
                  </a:lnTo>
                  <a:lnTo>
                    <a:pt x="1288" y="404"/>
                  </a:lnTo>
                  <a:lnTo>
                    <a:pt x="0" y="1856"/>
                  </a:lnTo>
                  <a:lnTo>
                    <a:pt x="341" y="2829"/>
                  </a:lnTo>
                  <a:lnTo>
                    <a:pt x="341" y="4028"/>
                  </a:lnTo>
                  <a:lnTo>
                    <a:pt x="2766" y="5341"/>
                  </a:lnTo>
                  <a:lnTo>
                    <a:pt x="4963" y="4369"/>
                  </a:lnTo>
                  <a:lnTo>
                    <a:pt x="6655" y="2854"/>
                  </a:lnTo>
                  <a:lnTo>
                    <a:pt x="6655" y="1515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9" name="Google Shape;7912;p68">
              <a:extLst>
                <a:ext uri="{FF2B5EF4-FFF2-40B4-BE49-F238E27FC236}">
                  <a16:creationId xmlns:a16="http://schemas.microsoft.com/office/drawing/2014/main" id="{F18FE20D-BB13-7141-7060-0D7C71F0A980}"/>
                </a:ext>
              </a:extLst>
            </p:cNvPr>
            <p:cNvSpPr/>
            <p:nvPr/>
          </p:nvSpPr>
          <p:spPr>
            <a:xfrm>
              <a:off x="3089925" y="1740150"/>
              <a:ext cx="182800" cy="153450"/>
            </a:xfrm>
            <a:custGeom>
              <a:avLst/>
              <a:gdLst/>
              <a:ahLst/>
              <a:cxnLst/>
              <a:rect l="l" t="t" r="r" b="b"/>
              <a:pathLst>
                <a:path w="7312" h="6138" extrusionOk="0">
                  <a:moveTo>
                    <a:pt x="5885" y="884"/>
                  </a:moveTo>
                  <a:lnTo>
                    <a:pt x="6693" y="2046"/>
                  </a:lnTo>
                  <a:lnTo>
                    <a:pt x="6693" y="3157"/>
                  </a:lnTo>
                  <a:lnTo>
                    <a:pt x="5140" y="4546"/>
                  </a:lnTo>
                  <a:lnTo>
                    <a:pt x="3132" y="5443"/>
                  </a:lnTo>
                  <a:lnTo>
                    <a:pt x="1011" y="4281"/>
                  </a:lnTo>
                  <a:lnTo>
                    <a:pt x="1011" y="3271"/>
                  </a:lnTo>
                  <a:lnTo>
                    <a:pt x="708" y="2374"/>
                  </a:lnTo>
                  <a:lnTo>
                    <a:pt x="1630" y="1339"/>
                  </a:lnTo>
                  <a:lnTo>
                    <a:pt x="2741" y="2715"/>
                  </a:lnTo>
                  <a:lnTo>
                    <a:pt x="4698" y="1705"/>
                  </a:lnTo>
                  <a:lnTo>
                    <a:pt x="5885" y="884"/>
                  </a:lnTo>
                  <a:close/>
                  <a:moveTo>
                    <a:pt x="6049" y="0"/>
                  </a:moveTo>
                  <a:lnTo>
                    <a:pt x="4395" y="1162"/>
                  </a:lnTo>
                  <a:lnTo>
                    <a:pt x="2918" y="1920"/>
                  </a:lnTo>
                  <a:lnTo>
                    <a:pt x="1655" y="366"/>
                  </a:lnTo>
                  <a:lnTo>
                    <a:pt x="1" y="2235"/>
                  </a:lnTo>
                  <a:lnTo>
                    <a:pt x="380" y="3334"/>
                  </a:lnTo>
                  <a:lnTo>
                    <a:pt x="380" y="4660"/>
                  </a:lnTo>
                  <a:lnTo>
                    <a:pt x="3094" y="6137"/>
                  </a:lnTo>
                  <a:lnTo>
                    <a:pt x="5443" y="5102"/>
                  </a:lnTo>
                  <a:lnTo>
                    <a:pt x="7312" y="3435"/>
                  </a:lnTo>
                  <a:lnTo>
                    <a:pt x="7312" y="1856"/>
                  </a:lnTo>
                  <a:lnTo>
                    <a:pt x="604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0" name="Google Shape;7913;p68">
              <a:extLst>
                <a:ext uri="{FF2B5EF4-FFF2-40B4-BE49-F238E27FC236}">
                  <a16:creationId xmlns:a16="http://schemas.microsoft.com/office/drawing/2014/main" id="{ABA55139-F3B2-3518-F9D6-951AEE274855}"/>
                </a:ext>
              </a:extLst>
            </p:cNvPr>
            <p:cNvSpPr/>
            <p:nvPr/>
          </p:nvSpPr>
          <p:spPr>
            <a:xfrm>
              <a:off x="3793250" y="2636350"/>
              <a:ext cx="57175" cy="35700"/>
            </a:xfrm>
            <a:custGeom>
              <a:avLst/>
              <a:gdLst/>
              <a:ahLst/>
              <a:cxnLst/>
              <a:rect l="l" t="t" r="r" b="b"/>
              <a:pathLst>
                <a:path w="2287" h="1428" extrusionOk="0">
                  <a:moveTo>
                    <a:pt x="1743" y="0"/>
                  </a:moveTo>
                  <a:lnTo>
                    <a:pt x="1" y="480"/>
                  </a:lnTo>
                  <a:lnTo>
                    <a:pt x="2286" y="1427"/>
                  </a:lnTo>
                  <a:lnTo>
                    <a:pt x="2286" y="1427"/>
                  </a:lnTo>
                  <a:lnTo>
                    <a:pt x="174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1" name="Google Shape;7914;p68">
              <a:extLst>
                <a:ext uri="{FF2B5EF4-FFF2-40B4-BE49-F238E27FC236}">
                  <a16:creationId xmlns:a16="http://schemas.microsoft.com/office/drawing/2014/main" id="{E9228013-EF63-A59E-2646-A1AFBA8507F2}"/>
                </a:ext>
              </a:extLst>
            </p:cNvPr>
            <p:cNvSpPr/>
            <p:nvPr/>
          </p:nvSpPr>
          <p:spPr>
            <a:xfrm>
              <a:off x="3768950" y="2626875"/>
              <a:ext cx="95675" cy="59375"/>
            </a:xfrm>
            <a:custGeom>
              <a:avLst/>
              <a:gdLst/>
              <a:ahLst/>
              <a:cxnLst/>
              <a:rect l="l" t="t" r="r" b="b"/>
              <a:pathLst>
                <a:path w="3827" h="2375" extrusionOk="0">
                  <a:moveTo>
                    <a:pt x="2526" y="758"/>
                  </a:moveTo>
                  <a:lnTo>
                    <a:pt x="2703" y="1238"/>
                  </a:lnTo>
                  <a:lnTo>
                    <a:pt x="1958" y="922"/>
                  </a:lnTo>
                  <a:lnTo>
                    <a:pt x="2526" y="758"/>
                  </a:lnTo>
                  <a:close/>
                  <a:moveTo>
                    <a:pt x="2905" y="0"/>
                  </a:moveTo>
                  <a:lnTo>
                    <a:pt x="0" y="796"/>
                  </a:lnTo>
                  <a:lnTo>
                    <a:pt x="3826" y="2374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2" name="Google Shape;7915;p68">
              <a:extLst>
                <a:ext uri="{FF2B5EF4-FFF2-40B4-BE49-F238E27FC236}">
                  <a16:creationId xmlns:a16="http://schemas.microsoft.com/office/drawing/2014/main" id="{335039AE-AB24-3117-3213-97ABA822692C}"/>
                </a:ext>
              </a:extLst>
            </p:cNvPr>
            <p:cNvSpPr/>
            <p:nvPr/>
          </p:nvSpPr>
          <p:spPr>
            <a:xfrm>
              <a:off x="3702975" y="2517025"/>
              <a:ext cx="43275" cy="68200"/>
            </a:xfrm>
            <a:custGeom>
              <a:avLst/>
              <a:gdLst/>
              <a:ahLst/>
              <a:cxnLst/>
              <a:rect l="l" t="t" r="r" b="b"/>
              <a:pathLst>
                <a:path w="1731" h="2728" extrusionOk="0">
                  <a:moveTo>
                    <a:pt x="733" y="0"/>
                  </a:moveTo>
                  <a:cubicBezTo>
                    <a:pt x="493" y="164"/>
                    <a:pt x="0" y="1288"/>
                    <a:pt x="0" y="1288"/>
                  </a:cubicBezTo>
                  <a:lnTo>
                    <a:pt x="695" y="2728"/>
                  </a:lnTo>
                  <a:lnTo>
                    <a:pt x="1730" y="2728"/>
                  </a:lnTo>
                  <a:lnTo>
                    <a:pt x="73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3" name="Google Shape;7916;p68">
              <a:extLst>
                <a:ext uri="{FF2B5EF4-FFF2-40B4-BE49-F238E27FC236}">
                  <a16:creationId xmlns:a16="http://schemas.microsoft.com/office/drawing/2014/main" id="{0EAE7652-E1D6-4A42-8146-D6CD3CDEB33E}"/>
                </a:ext>
              </a:extLst>
            </p:cNvPr>
            <p:cNvSpPr/>
            <p:nvPr/>
          </p:nvSpPr>
          <p:spPr>
            <a:xfrm>
              <a:off x="3694450" y="2505025"/>
              <a:ext cx="62850" cy="88100"/>
            </a:xfrm>
            <a:custGeom>
              <a:avLst/>
              <a:gdLst/>
              <a:ahLst/>
              <a:cxnLst/>
              <a:rect l="l" t="t" r="r" b="b"/>
              <a:pathLst>
                <a:path w="2514" h="3524" extrusionOk="0">
                  <a:moveTo>
                    <a:pt x="973" y="1162"/>
                  </a:moveTo>
                  <a:lnTo>
                    <a:pt x="1604" y="2892"/>
                  </a:lnTo>
                  <a:lnTo>
                    <a:pt x="1225" y="2892"/>
                  </a:lnTo>
                  <a:lnTo>
                    <a:pt x="682" y="1756"/>
                  </a:lnTo>
                  <a:cubicBezTo>
                    <a:pt x="771" y="1554"/>
                    <a:pt x="884" y="1352"/>
                    <a:pt x="973" y="1162"/>
                  </a:cubicBezTo>
                  <a:close/>
                  <a:moveTo>
                    <a:pt x="1238" y="0"/>
                  </a:moveTo>
                  <a:lnTo>
                    <a:pt x="897" y="215"/>
                  </a:lnTo>
                  <a:cubicBezTo>
                    <a:pt x="619" y="405"/>
                    <a:pt x="253" y="1187"/>
                    <a:pt x="51" y="1642"/>
                  </a:cubicBezTo>
                  <a:lnTo>
                    <a:pt x="1" y="1768"/>
                  </a:lnTo>
                  <a:lnTo>
                    <a:pt x="834" y="3523"/>
                  </a:lnTo>
                  <a:lnTo>
                    <a:pt x="2513" y="3523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4" name="Google Shape;7917;p68">
              <a:extLst>
                <a:ext uri="{FF2B5EF4-FFF2-40B4-BE49-F238E27FC236}">
                  <a16:creationId xmlns:a16="http://schemas.microsoft.com/office/drawing/2014/main" id="{16EF28F5-69FD-7640-77BA-A033F731920A}"/>
                </a:ext>
              </a:extLst>
            </p:cNvPr>
            <p:cNvSpPr/>
            <p:nvPr/>
          </p:nvSpPr>
          <p:spPr>
            <a:xfrm>
              <a:off x="3696975" y="2570375"/>
              <a:ext cx="25275" cy="78000"/>
            </a:xfrm>
            <a:custGeom>
              <a:avLst/>
              <a:gdLst/>
              <a:ahLst/>
              <a:cxnLst/>
              <a:rect l="l" t="t" r="r" b="b"/>
              <a:pathLst>
                <a:path w="1011" h="3120" extrusionOk="0">
                  <a:moveTo>
                    <a:pt x="455" y="0"/>
                  </a:moveTo>
                  <a:lnTo>
                    <a:pt x="1" y="1402"/>
                  </a:lnTo>
                  <a:lnTo>
                    <a:pt x="581" y="3119"/>
                  </a:lnTo>
                  <a:lnTo>
                    <a:pt x="1011" y="3119"/>
                  </a:lnTo>
                  <a:lnTo>
                    <a:pt x="1011" y="278"/>
                  </a:lnTo>
                  <a:lnTo>
                    <a:pt x="45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5" name="Google Shape;7918;p68">
              <a:extLst>
                <a:ext uri="{FF2B5EF4-FFF2-40B4-BE49-F238E27FC236}">
                  <a16:creationId xmlns:a16="http://schemas.microsoft.com/office/drawing/2014/main" id="{49A7C51D-DFE8-A6A7-CD89-34FE43B0916F}"/>
                </a:ext>
              </a:extLst>
            </p:cNvPr>
            <p:cNvSpPr/>
            <p:nvPr/>
          </p:nvSpPr>
          <p:spPr>
            <a:xfrm>
              <a:off x="3688775" y="2563750"/>
              <a:ext cx="43275" cy="92500"/>
            </a:xfrm>
            <a:custGeom>
              <a:avLst/>
              <a:gdLst/>
              <a:ahLst/>
              <a:cxnLst/>
              <a:rect l="l" t="t" r="r" b="b"/>
              <a:pathLst>
                <a:path w="1731" h="3700" extrusionOk="0">
                  <a:moveTo>
                    <a:pt x="1023" y="846"/>
                  </a:moveTo>
                  <a:lnTo>
                    <a:pt x="1074" y="871"/>
                  </a:lnTo>
                  <a:lnTo>
                    <a:pt x="1074" y="2765"/>
                  </a:lnTo>
                  <a:lnTo>
                    <a:pt x="695" y="1755"/>
                  </a:lnTo>
                  <a:lnTo>
                    <a:pt x="1023" y="846"/>
                  </a:lnTo>
                  <a:close/>
                  <a:moveTo>
                    <a:pt x="632" y="0"/>
                  </a:moveTo>
                  <a:lnTo>
                    <a:pt x="0" y="1755"/>
                  </a:lnTo>
                  <a:lnTo>
                    <a:pt x="720" y="3700"/>
                  </a:lnTo>
                  <a:lnTo>
                    <a:pt x="1730" y="3700"/>
                  </a:lnTo>
                  <a:lnTo>
                    <a:pt x="1730" y="493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6" name="Google Shape;7919;p68">
              <a:extLst>
                <a:ext uri="{FF2B5EF4-FFF2-40B4-BE49-F238E27FC236}">
                  <a16:creationId xmlns:a16="http://schemas.microsoft.com/office/drawing/2014/main" id="{7A6021FF-C1E3-E65B-BDA3-C3FE552E3E2E}"/>
                </a:ext>
              </a:extLst>
            </p:cNvPr>
            <p:cNvSpPr/>
            <p:nvPr/>
          </p:nvSpPr>
          <p:spPr>
            <a:xfrm>
              <a:off x="4360850" y="1623350"/>
              <a:ext cx="47375" cy="27475"/>
            </a:xfrm>
            <a:custGeom>
              <a:avLst/>
              <a:gdLst/>
              <a:ahLst/>
              <a:cxnLst/>
              <a:rect l="l" t="t" r="r" b="b"/>
              <a:pathLst>
                <a:path w="1895" h="1099" extrusionOk="0">
                  <a:moveTo>
                    <a:pt x="0" y="0"/>
                  </a:moveTo>
                  <a:lnTo>
                    <a:pt x="556" y="1099"/>
                  </a:lnTo>
                  <a:lnTo>
                    <a:pt x="1326" y="947"/>
                  </a:lnTo>
                  <a:lnTo>
                    <a:pt x="189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7" name="Google Shape;7920;p68">
              <a:extLst>
                <a:ext uri="{FF2B5EF4-FFF2-40B4-BE49-F238E27FC236}">
                  <a16:creationId xmlns:a16="http://schemas.microsoft.com/office/drawing/2014/main" id="{66FF5208-6103-D981-4CFD-9C80A4CC2B6B}"/>
                </a:ext>
              </a:extLst>
            </p:cNvPr>
            <p:cNvSpPr/>
            <p:nvPr/>
          </p:nvSpPr>
          <p:spPr>
            <a:xfrm>
              <a:off x="4347900" y="1615450"/>
              <a:ext cx="74200" cy="44550"/>
            </a:xfrm>
            <a:custGeom>
              <a:avLst/>
              <a:gdLst/>
              <a:ahLst/>
              <a:cxnLst/>
              <a:rect l="l" t="t" r="r" b="b"/>
              <a:pathLst>
                <a:path w="2968" h="1782" extrusionOk="0">
                  <a:moveTo>
                    <a:pt x="1857" y="632"/>
                  </a:moveTo>
                  <a:lnTo>
                    <a:pt x="1642" y="973"/>
                  </a:lnTo>
                  <a:lnTo>
                    <a:pt x="1238" y="1061"/>
                  </a:lnTo>
                  <a:lnTo>
                    <a:pt x="1023" y="632"/>
                  </a:lnTo>
                  <a:close/>
                  <a:moveTo>
                    <a:pt x="0" y="1"/>
                  </a:moveTo>
                  <a:lnTo>
                    <a:pt x="897" y="1781"/>
                  </a:lnTo>
                  <a:lnTo>
                    <a:pt x="2046" y="1541"/>
                  </a:lnTo>
                  <a:lnTo>
                    <a:pt x="296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8" name="Google Shape;7921;p68">
              <a:extLst>
                <a:ext uri="{FF2B5EF4-FFF2-40B4-BE49-F238E27FC236}">
                  <a16:creationId xmlns:a16="http://schemas.microsoft.com/office/drawing/2014/main" id="{A06D1585-785B-BD3B-6086-8E3A33C27559}"/>
                </a:ext>
              </a:extLst>
            </p:cNvPr>
            <p:cNvSpPr/>
            <p:nvPr/>
          </p:nvSpPr>
          <p:spPr>
            <a:xfrm>
              <a:off x="2445000" y="785850"/>
              <a:ext cx="922425" cy="1196450"/>
            </a:xfrm>
            <a:custGeom>
              <a:avLst/>
              <a:gdLst/>
              <a:ahLst/>
              <a:cxnLst/>
              <a:rect l="l" t="t" r="r" b="b"/>
              <a:pathLst>
                <a:path w="36897" h="47858" extrusionOk="0">
                  <a:moveTo>
                    <a:pt x="27288" y="1"/>
                  </a:moveTo>
                  <a:lnTo>
                    <a:pt x="21921" y="2324"/>
                  </a:lnTo>
                  <a:lnTo>
                    <a:pt x="20027" y="2375"/>
                  </a:lnTo>
                  <a:lnTo>
                    <a:pt x="19396" y="4067"/>
                  </a:lnTo>
                  <a:lnTo>
                    <a:pt x="20179" y="6378"/>
                  </a:lnTo>
                  <a:lnTo>
                    <a:pt x="18600" y="6378"/>
                  </a:lnTo>
                  <a:lnTo>
                    <a:pt x="18285" y="4016"/>
                  </a:lnTo>
                  <a:lnTo>
                    <a:pt x="17262" y="3625"/>
                  </a:lnTo>
                  <a:lnTo>
                    <a:pt x="16782" y="5203"/>
                  </a:lnTo>
                  <a:lnTo>
                    <a:pt x="15620" y="4850"/>
                  </a:lnTo>
                  <a:lnTo>
                    <a:pt x="15305" y="3006"/>
                  </a:lnTo>
                  <a:lnTo>
                    <a:pt x="13411" y="3322"/>
                  </a:lnTo>
                  <a:lnTo>
                    <a:pt x="11277" y="4105"/>
                  </a:lnTo>
                  <a:lnTo>
                    <a:pt x="9698" y="5683"/>
                  </a:lnTo>
                  <a:lnTo>
                    <a:pt x="7489" y="6163"/>
                  </a:lnTo>
                  <a:lnTo>
                    <a:pt x="6150" y="7893"/>
                  </a:lnTo>
                  <a:lnTo>
                    <a:pt x="6933" y="9080"/>
                  </a:lnTo>
                  <a:lnTo>
                    <a:pt x="5355" y="10418"/>
                  </a:lnTo>
                  <a:lnTo>
                    <a:pt x="2678" y="11529"/>
                  </a:lnTo>
                  <a:lnTo>
                    <a:pt x="784" y="11883"/>
                  </a:lnTo>
                  <a:lnTo>
                    <a:pt x="1251" y="13575"/>
                  </a:lnTo>
                  <a:lnTo>
                    <a:pt x="2678" y="13726"/>
                  </a:lnTo>
                  <a:lnTo>
                    <a:pt x="3069" y="14598"/>
                  </a:lnTo>
                  <a:lnTo>
                    <a:pt x="1" y="14838"/>
                  </a:lnTo>
                  <a:lnTo>
                    <a:pt x="1" y="16176"/>
                  </a:lnTo>
                  <a:lnTo>
                    <a:pt x="1731" y="17363"/>
                  </a:lnTo>
                  <a:cubicBezTo>
                    <a:pt x="1731" y="17363"/>
                    <a:pt x="1944" y="16942"/>
                    <a:pt x="2599" y="16942"/>
                  </a:cubicBezTo>
                  <a:cubicBezTo>
                    <a:pt x="2926" y="16942"/>
                    <a:pt x="3364" y="17047"/>
                    <a:pt x="3940" y="17363"/>
                  </a:cubicBezTo>
                  <a:cubicBezTo>
                    <a:pt x="5683" y="18310"/>
                    <a:pt x="5759" y="18310"/>
                    <a:pt x="5759" y="18310"/>
                  </a:cubicBezTo>
                  <a:lnTo>
                    <a:pt x="7337" y="21378"/>
                  </a:lnTo>
                  <a:lnTo>
                    <a:pt x="6946" y="25331"/>
                  </a:lnTo>
                  <a:lnTo>
                    <a:pt x="6946" y="29434"/>
                  </a:lnTo>
                  <a:lnTo>
                    <a:pt x="8436" y="29902"/>
                  </a:lnTo>
                  <a:lnTo>
                    <a:pt x="7615" y="31164"/>
                  </a:lnTo>
                  <a:lnTo>
                    <a:pt x="5683" y="30849"/>
                  </a:lnTo>
                  <a:lnTo>
                    <a:pt x="5683" y="33223"/>
                  </a:lnTo>
                  <a:lnTo>
                    <a:pt x="7173" y="34321"/>
                  </a:lnTo>
                  <a:lnTo>
                    <a:pt x="6074" y="36695"/>
                  </a:lnTo>
                  <a:lnTo>
                    <a:pt x="6541" y="40546"/>
                  </a:lnTo>
                  <a:lnTo>
                    <a:pt x="7135" y="43463"/>
                  </a:lnTo>
                  <a:lnTo>
                    <a:pt x="7627" y="46153"/>
                  </a:lnTo>
                  <a:lnTo>
                    <a:pt x="9218" y="45913"/>
                  </a:lnTo>
                  <a:lnTo>
                    <a:pt x="10885" y="47857"/>
                  </a:lnTo>
                  <a:lnTo>
                    <a:pt x="12186" y="45647"/>
                  </a:lnTo>
                  <a:lnTo>
                    <a:pt x="13310" y="42175"/>
                  </a:lnTo>
                  <a:lnTo>
                    <a:pt x="14812" y="39776"/>
                  </a:lnTo>
                  <a:lnTo>
                    <a:pt x="16946" y="39195"/>
                  </a:lnTo>
                  <a:lnTo>
                    <a:pt x="20103" y="37857"/>
                  </a:lnTo>
                  <a:lnTo>
                    <a:pt x="21770" y="35798"/>
                  </a:lnTo>
                  <a:lnTo>
                    <a:pt x="24762" y="35407"/>
                  </a:lnTo>
                  <a:lnTo>
                    <a:pt x="28462" y="33071"/>
                  </a:lnTo>
                  <a:lnTo>
                    <a:pt x="26480" y="32869"/>
                  </a:lnTo>
                  <a:lnTo>
                    <a:pt x="25545" y="32869"/>
                  </a:lnTo>
                  <a:lnTo>
                    <a:pt x="26480" y="30659"/>
                  </a:lnTo>
                  <a:lnTo>
                    <a:pt x="28462" y="32478"/>
                  </a:lnTo>
                  <a:lnTo>
                    <a:pt x="29232" y="30735"/>
                  </a:lnTo>
                  <a:lnTo>
                    <a:pt x="28538" y="28487"/>
                  </a:lnTo>
                  <a:lnTo>
                    <a:pt x="28538" y="28487"/>
                  </a:lnTo>
                  <a:cubicBezTo>
                    <a:pt x="28538" y="28487"/>
                    <a:pt x="28571" y="28497"/>
                    <a:pt x="28628" y="28497"/>
                  </a:cubicBezTo>
                  <a:cubicBezTo>
                    <a:pt x="28850" y="28497"/>
                    <a:pt x="29441" y="28361"/>
                    <a:pt x="29952" y="27048"/>
                  </a:cubicBezTo>
                  <a:cubicBezTo>
                    <a:pt x="30176" y="26473"/>
                    <a:pt x="30217" y="26354"/>
                    <a:pt x="30211" y="26354"/>
                  </a:cubicBezTo>
                  <a:lnTo>
                    <a:pt x="30211" y="26354"/>
                  </a:lnTo>
                  <a:cubicBezTo>
                    <a:pt x="30207" y="26354"/>
                    <a:pt x="30180" y="26414"/>
                    <a:pt x="30178" y="26414"/>
                  </a:cubicBezTo>
                  <a:cubicBezTo>
                    <a:pt x="30175" y="26414"/>
                    <a:pt x="30241" y="26250"/>
                    <a:pt x="30596" y="25381"/>
                  </a:cubicBezTo>
                  <a:cubicBezTo>
                    <a:pt x="31467" y="23260"/>
                    <a:pt x="31455" y="23247"/>
                    <a:pt x="31455" y="23247"/>
                  </a:cubicBezTo>
                  <a:cubicBezTo>
                    <a:pt x="31455" y="23247"/>
                    <a:pt x="32086" y="23007"/>
                    <a:pt x="31455" y="21593"/>
                  </a:cubicBezTo>
                  <a:cubicBezTo>
                    <a:pt x="30823" y="20179"/>
                    <a:pt x="29876" y="20722"/>
                    <a:pt x="30823" y="20166"/>
                  </a:cubicBezTo>
                  <a:lnTo>
                    <a:pt x="31770" y="19623"/>
                  </a:lnTo>
                  <a:lnTo>
                    <a:pt x="32642" y="19068"/>
                  </a:lnTo>
                  <a:lnTo>
                    <a:pt x="32250" y="16694"/>
                  </a:lnTo>
                  <a:lnTo>
                    <a:pt x="32642" y="14042"/>
                  </a:lnTo>
                  <a:lnTo>
                    <a:pt x="34611" y="11858"/>
                  </a:lnTo>
                  <a:lnTo>
                    <a:pt x="36354" y="9762"/>
                  </a:lnTo>
                  <a:lnTo>
                    <a:pt x="36897" y="8032"/>
                  </a:lnTo>
                  <a:lnTo>
                    <a:pt x="34851" y="7085"/>
                  </a:lnTo>
                  <a:lnTo>
                    <a:pt x="32566" y="7943"/>
                  </a:lnTo>
                  <a:lnTo>
                    <a:pt x="30280" y="10090"/>
                  </a:lnTo>
                  <a:lnTo>
                    <a:pt x="31770" y="7451"/>
                  </a:lnTo>
                  <a:lnTo>
                    <a:pt x="31859" y="7009"/>
                  </a:lnTo>
                  <a:lnTo>
                    <a:pt x="27439" y="7009"/>
                  </a:lnTo>
                  <a:lnTo>
                    <a:pt x="27351" y="5986"/>
                  </a:lnTo>
                  <a:lnTo>
                    <a:pt x="29232" y="5759"/>
                  </a:lnTo>
                  <a:lnTo>
                    <a:pt x="31859" y="5759"/>
                  </a:lnTo>
                  <a:lnTo>
                    <a:pt x="31543" y="3625"/>
                  </a:lnTo>
                  <a:lnTo>
                    <a:pt x="30672" y="1655"/>
                  </a:lnTo>
                  <a:lnTo>
                    <a:pt x="272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9" name="Google Shape;7922;p68">
              <a:extLst>
                <a:ext uri="{FF2B5EF4-FFF2-40B4-BE49-F238E27FC236}">
                  <a16:creationId xmlns:a16="http://schemas.microsoft.com/office/drawing/2014/main" id="{E3C0FE73-5D3B-DD4C-215B-F097520291D9}"/>
                </a:ext>
              </a:extLst>
            </p:cNvPr>
            <p:cNvSpPr/>
            <p:nvPr/>
          </p:nvSpPr>
          <p:spPr>
            <a:xfrm>
              <a:off x="2437100" y="777350"/>
              <a:ext cx="939800" cy="1218525"/>
            </a:xfrm>
            <a:custGeom>
              <a:avLst/>
              <a:gdLst/>
              <a:ahLst/>
              <a:cxnLst/>
              <a:rect l="l" t="t" r="r" b="b"/>
              <a:pathLst>
                <a:path w="37592" h="48741" extrusionOk="0">
                  <a:moveTo>
                    <a:pt x="26909" y="31530"/>
                  </a:moveTo>
                  <a:lnTo>
                    <a:pt x="28601" y="33070"/>
                  </a:lnTo>
                  <a:lnTo>
                    <a:pt x="26796" y="32893"/>
                  </a:lnTo>
                  <a:lnTo>
                    <a:pt x="26341" y="32893"/>
                  </a:lnTo>
                  <a:lnTo>
                    <a:pt x="26909" y="31530"/>
                  </a:lnTo>
                  <a:close/>
                  <a:moveTo>
                    <a:pt x="27591" y="682"/>
                  </a:moveTo>
                  <a:lnTo>
                    <a:pt x="30748" y="2222"/>
                  </a:lnTo>
                  <a:lnTo>
                    <a:pt x="31543" y="4053"/>
                  </a:lnTo>
                  <a:lnTo>
                    <a:pt x="31809" y="5783"/>
                  </a:lnTo>
                  <a:lnTo>
                    <a:pt x="29498" y="5783"/>
                  </a:lnTo>
                  <a:lnTo>
                    <a:pt x="27339" y="6048"/>
                  </a:lnTo>
                  <a:lnTo>
                    <a:pt x="27465" y="7665"/>
                  </a:lnTo>
                  <a:lnTo>
                    <a:pt x="31796" y="7665"/>
                  </a:lnTo>
                  <a:lnTo>
                    <a:pt x="29321" y="12059"/>
                  </a:lnTo>
                  <a:lnTo>
                    <a:pt x="33046" y="8574"/>
                  </a:lnTo>
                  <a:lnTo>
                    <a:pt x="35155" y="7778"/>
                  </a:lnTo>
                  <a:lnTo>
                    <a:pt x="36834" y="8548"/>
                  </a:lnTo>
                  <a:lnTo>
                    <a:pt x="36380" y="9963"/>
                  </a:lnTo>
                  <a:lnTo>
                    <a:pt x="34700" y="11996"/>
                  </a:lnTo>
                  <a:lnTo>
                    <a:pt x="32667" y="14256"/>
                  </a:lnTo>
                  <a:lnTo>
                    <a:pt x="32250" y="17059"/>
                  </a:lnTo>
                  <a:lnTo>
                    <a:pt x="32617" y="19269"/>
                  </a:lnTo>
                  <a:lnTo>
                    <a:pt x="31935" y="19698"/>
                  </a:lnTo>
                  <a:cubicBezTo>
                    <a:pt x="31922" y="19711"/>
                    <a:pt x="31834" y="19761"/>
                    <a:pt x="30988" y="20254"/>
                  </a:cubicBezTo>
                  <a:cubicBezTo>
                    <a:pt x="30584" y="20494"/>
                    <a:pt x="30432" y="20582"/>
                    <a:pt x="30432" y="20809"/>
                  </a:cubicBezTo>
                  <a:cubicBezTo>
                    <a:pt x="30445" y="20986"/>
                    <a:pt x="30558" y="21125"/>
                    <a:pt x="30710" y="21188"/>
                  </a:cubicBezTo>
                  <a:cubicBezTo>
                    <a:pt x="30887" y="21289"/>
                    <a:pt x="31215" y="21466"/>
                    <a:pt x="31480" y="22072"/>
                  </a:cubicBezTo>
                  <a:cubicBezTo>
                    <a:pt x="31872" y="22943"/>
                    <a:pt x="31733" y="23259"/>
                    <a:pt x="31657" y="23309"/>
                  </a:cubicBezTo>
                  <a:lnTo>
                    <a:pt x="31455" y="23385"/>
                  </a:lnTo>
                  <a:lnTo>
                    <a:pt x="31455" y="23537"/>
                  </a:lnTo>
                  <a:cubicBezTo>
                    <a:pt x="31404" y="23676"/>
                    <a:pt x="31228" y="24118"/>
                    <a:pt x="30609" y="25620"/>
                  </a:cubicBezTo>
                  <a:cubicBezTo>
                    <a:pt x="30432" y="26062"/>
                    <a:pt x="30319" y="26353"/>
                    <a:pt x="30243" y="26555"/>
                  </a:cubicBezTo>
                  <a:lnTo>
                    <a:pt x="30218" y="26618"/>
                  </a:lnTo>
                  <a:cubicBezTo>
                    <a:pt x="30218" y="26618"/>
                    <a:pt x="30218" y="26630"/>
                    <a:pt x="30218" y="26630"/>
                  </a:cubicBezTo>
                  <a:cubicBezTo>
                    <a:pt x="30205" y="26681"/>
                    <a:pt x="30154" y="26832"/>
                    <a:pt x="29978" y="27287"/>
                  </a:cubicBezTo>
                  <a:cubicBezTo>
                    <a:pt x="29498" y="28499"/>
                    <a:pt x="29018" y="28537"/>
                    <a:pt x="28955" y="28537"/>
                  </a:cubicBezTo>
                  <a:lnTo>
                    <a:pt x="28399" y="28373"/>
                  </a:lnTo>
                  <a:lnTo>
                    <a:pt x="28399" y="28373"/>
                  </a:lnTo>
                  <a:lnTo>
                    <a:pt x="29220" y="31062"/>
                  </a:lnTo>
                  <a:lnTo>
                    <a:pt x="28677" y="32287"/>
                  </a:lnTo>
                  <a:lnTo>
                    <a:pt x="26682" y="30469"/>
                  </a:lnTo>
                  <a:lnTo>
                    <a:pt x="25394" y="33525"/>
                  </a:lnTo>
                  <a:lnTo>
                    <a:pt x="26758" y="33525"/>
                  </a:lnTo>
                  <a:lnTo>
                    <a:pt x="27844" y="33626"/>
                  </a:lnTo>
                  <a:lnTo>
                    <a:pt x="24977" y="35431"/>
                  </a:lnTo>
                  <a:lnTo>
                    <a:pt x="21922" y="35835"/>
                  </a:lnTo>
                  <a:lnTo>
                    <a:pt x="20230" y="37931"/>
                  </a:lnTo>
                  <a:lnTo>
                    <a:pt x="17199" y="39232"/>
                  </a:lnTo>
                  <a:lnTo>
                    <a:pt x="14939" y="39838"/>
                  </a:lnTo>
                  <a:lnTo>
                    <a:pt x="13360" y="42351"/>
                  </a:lnTo>
                  <a:lnTo>
                    <a:pt x="12211" y="45861"/>
                  </a:lnTo>
                  <a:lnTo>
                    <a:pt x="11163" y="47654"/>
                  </a:lnTo>
                  <a:lnTo>
                    <a:pt x="9661" y="45874"/>
                  </a:lnTo>
                  <a:lnTo>
                    <a:pt x="8209" y="46101"/>
                  </a:lnTo>
                  <a:lnTo>
                    <a:pt x="7767" y="43715"/>
                  </a:lnTo>
                  <a:lnTo>
                    <a:pt x="7173" y="40823"/>
                  </a:lnTo>
                  <a:lnTo>
                    <a:pt x="6719" y="37048"/>
                  </a:lnTo>
                  <a:lnTo>
                    <a:pt x="7893" y="34535"/>
                  </a:lnTo>
                  <a:lnTo>
                    <a:pt x="6315" y="33373"/>
                  </a:lnTo>
                  <a:lnTo>
                    <a:pt x="6315" y="31542"/>
                  </a:lnTo>
                  <a:lnTo>
                    <a:pt x="8082" y="31833"/>
                  </a:lnTo>
                  <a:lnTo>
                    <a:pt x="9244" y="30040"/>
                  </a:lnTo>
                  <a:lnTo>
                    <a:pt x="7577" y="29509"/>
                  </a:lnTo>
                  <a:lnTo>
                    <a:pt x="7577" y="25671"/>
                  </a:lnTo>
                  <a:lnTo>
                    <a:pt x="7981" y="21643"/>
                  </a:lnTo>
                  <a:lnTo>
                    <a:pt x="6277" y="18309"/>
                  </a:lnTo>
                  <a:lnTo>
                    <a:pt x="6125" y="18309"/>
                  </a:lnTo>
                  <a:cubicBezTo>
                    <a:pt x="6024" y="18271"/>
                    <a:pt x="5645" y="18082"/>
                    <a:pt x="4408" y="17413"/>
                  </a:cubicBezTo>
                  <a:cubicBezTo>
                    <a:pt x="3845" y="17104"/>
                    <a:pt x="3347" y="16952"/>
                    <a:pt x="2915" y="16952"/>
                  </a:cubicBezTo>
                  <a:cubicBezTo>
                    <a:pt x="2746" y="16952"/>
                    <a:pt x="2587" y="16975"/>
                    <a:pt x="2438" y="17021"/>
                  </a:cubicBezTo>
                  <a:cubicBezTo>
                    <a:pt x="2274" y="17072"/>
                    <a:pt x="2122" y="17147"/>
                    <a:pt x="1983" y="17261"/>
                  </a:cubicBezTo>
                  <a:lnTo>
                    <a:pt x="620" y="16339"/>
                  </a:lnTo>
                  <a:lnTo>
                    <a:pt x="620" y="15455"/>
                  </a:lnTo>
                  <a:lnTo>
                    <a:pt x="3852" y="15203"/>
                  </a:lnTo>
                  <a:lnTo>
                    <a:pt x="3208" y="13763"/>
                  </a:lnTo>
                  <a:lnTo>
                    <a:pt x="1819" y="13612"/>
                  </a:lnTo>
                  <a:lnTo>
                    <a:pt x="1504" y="12450"/>
                  </a:lnTo>
                  <a:lnTo>
                    <a:pt x="3057" y="12160"/>
                  </a:lnTo>
                  <a:lnTo>
                    <a:pt x="5797" y="11036"/>
                  </a:lnTo>
                  <a:lnTo>
                    <a:pt x="7678" y="9470"/>
                  </a:lnTo>
                  <a:lnTo>
                    <a:pt x="6857" y="8233"/>
                  </a:lnTo>
                  <a:lnTo>
                    <a:pt x="7994" y="6781"/>
                  </a:lnTo>
                  <a:lnTo>
                    <a:pt x="10178" y="6301"/>
                  </a:lnTo>
                  <a:lnTo>
                    <a:pt x="11769" y="4710"/>
                  </a:lnTo>
                  <a:lnTo>
                    <a:pt x="13777" y="3965"/>
                  </a:lnTo>
                  <a:lnTo>
                    <a:pt x="15355" y="3712"/>
                  </a:lnTo>
                  <a:lnTo>
                    <a:pt x="15646" y="5430"/>
                  </a:lnTo>
                  <a:lnTo>
                    <a:pt x="17325" y="5935"/>
                  </a:lnTo>
                  <a:lnTo>
                    <a:pt x="17792" y="4382"/>
                  </a:lnTo>
                  <a:lnTo>
                    <a:pt x="18323" y="4584"/>
                  </a:lnTo>
                  <a:lnTo>
                    <a:pt x="18651" y="7033"/>
                  </a:lnTo>
                  <a:lnTo>
                    <a:pt x="20949" y="7033"/>
                  </a:lnTo>
                  <a:lnTo>
                    <a:pt x="20053" y="4407"/>
                  </a:lnTo>
                  <a:lnTo>
                    <a:pt x="20570" y="3031"/>
                  </a:lnTo>
                  <a:lnTo>
                    <a:pt x="22250" y="2980"/>
                  </a:lnTo>
                  <a:lnTo>
                    <a:pt x="27591" y="682"/>
                  </a:lnTo>
                  <a:close/>
                  <a:moveTo>
                    <a:pt x="27604" y="0"/>
                  </a:moveTo>
                  <a:lnTo>
                    <a:pt x="22161" y="2361"/>
                  </a:lnTo>
                  <a:lnTo>
                    <a:pt x="20116" y="2424"/>
                  </a:lnTo>
                  <a:lnTo>
                    <a:pt x="19371" y="4407"/>
                  </a:lnTo>
                  <a:lnTo>
                    <a:pt x="20053" y="6415"/>
                  </a:lnTo>
                  <a:lnTo>
                    <a:pt x="19194" y="6415"/>
                  </a:lnTo>
                  <a:lnTo>
                    <a:pt x="18891" y="4142"/>
                  </a:lnTo>
                  <a:lnTo>
                    <a:pt x="17376" y="3548"/>
                  </a:lnTo>
                  <a:lnTo>
                    <a:pt x="16896" y="5152"/>
                  </a:lnTo>
                  <a:lnTo>
                    <a:pt x="16214" y="4937"/>
                  </a:lnTo>
                  <a:lnTo>
                    <a:pt x="15861" y="2993"/>
                  </a:lnTo>
                  <a:lnTo>
                    <a:pt x="13600" y="3359"/>
                  </a:lnTo>
                  <a:lnTo>
                    <a:pt x="11479" y="4154"/>
                  </a:lnTo>
                  <a:lnTo>
                    <a:pt x="9850" y="5733"/>
                  </a:lnTo>
                  <a:lnTo>
                    <a:pt x="7628" y="6200"/>
                  </a:lnTo>
                  <a:lnTo>
                    <a:pt x="6075" y="8208"/>
                  </a:lnTo>
                  <a:lnTo>
                    <a:pt x="6832" y="9344"/>
                  </a:lnTo>
                  <a:lnTo>
                    <a:pt x="5506" y="10480"/>
                  </a:lnTo>
                  <a:lnTo>
                    <a:pt x="2905" y="11541"/>
                  </a:lnTo>
                  <a:lnTo>
                    <a:pt x="708" y="11958"/>
                  </a:lnTo>
                  <a:lnTo>
                    <a:pt x="1339" y="14193"/>
                  </a:lnTo>
                  <a:lnTo>
                    <a:pt x="2792" y="14344"/>
                  </a:lnTo>
                  <a:lnTo>
                    <a:pt x="2918" y="14635"/>
                  </a:lnTo>
                  <a:lnTo>
                    <a:pt x="1" y="14862"/>
                  </a:lnTo>
                  <a:lnTo>
                    <a:pt x="1" y="16655"/>
                  </a:lnTo>
                  <a:lnTo>
                    <a:pt x="2173" y="18132"/>
                  </a:lnTo>
                  <a:lnTo>
                    <a:pt x="2337" y="17817"/>
                  </a:lnTo>
                  <a:cubicBezTo>
                    <a:pt x="2400" y="17716"/>
                    <a:pt x="2514" y="17640"/>
                    <a:pt x="2627" y="17615"/>
                  </a:cubicBezTo>
                  <a:cubicBezTo>
                    <a:pt x="2703" y="17592"/>
                    <a:pt x="2796" y="17576"/>
                    <a:pt x="2911" y="17576"/>
                  </a:cubicBezTo>
                  <a:cubicBezTo>
                    <a:pt x="3180" y="17576"/>
                    <a:pt x="3565" y="17663"/>
                    <a:pt x="4105" y="17956"/>
                  </a:cubicBezTo>
                  <a:cubicBezTo>
                    <a:pt x="5153" y="18536"/>
                    <a:pt x="5620" y="18764"/>
                    <a:pt x="5847" y="18865"/>
                  </a:cubicBezTo>
                  <a:lnTo>
                    <a:pt x="7325" y="21756"/>
                  </a:lnTo>
                  <a:lnTo>
                    <a:pt x="6933" y="25645"/>
                  </a:lnTo>
                  <a:lnTo>
                    <a:pt x="6933" y="29976"/>
                  </a:lnTo>
                  <a:lnTo>
                    <a:pt x="8259" y="30393"/>
                  </a:lnTo>
                  <a:lnTo>
                    <a:pt x="7767" y="31138"/>
                  </a:lnTo>
                  <a:lnTo>
                    <a:pt x="5671" y="30785"/>
                  </a:lnTo>
                  <a:lnTo>
                    <a:pt x="5671" y="33689"/>
                  </a:lnTo>
                  <a:lnTo>
                    <a:pt x="7097" y="34737"/>
                  </a:lnTo>
                  <a:lnTo>
                    <a:pt x="6062" y="36947"/>
                  </a:lnTo>
                  <a:lnTo>
                    <a:pt x="6554" y="40924"/>
                  </a:lnTo>
                  <a:lnTo>
                    <a:pt x="7148" y="43828"/>
                  </a:lnTo>
                  <a:lnTo>
                    <a:pt x="7691" y="46808"/>
                  </a:lnTo>
                  <a:lnTo>
                    <a:pt x="9408" y="46556"/>
                  </a:lnTo>
                  <a:lnTo>
                    <a:pt x="11252" y="48740"/>
                  </a:lnTo>
                  <a:lnTo>
                    <a:pt x="12780" y="46152"/>
                  </a:lnTo>
                  <a:lnTo>
                    <a:pt x="13916" y="42654"/>
                  </a:lnTo>
                  <a:lnTo>
                    <a:pt x="15343" y="40381"/>
                  </a:lnTo>
                  <a:lnTo>
                    <a:pt x="17388" y="39826"/>
                  </a:lnTo>
                  <a:lnTo>
                    <a:pt x="20621" y="38449"/>
                  </a:lnTo>
                  <a:lnTo>
                    <a:pt x="22250" y="36429"/>
                  </a:lnTo>
                  <a:lnTo>
                    <a:pt x="25116" y="36050"/>
                  </a:lnTo>
                  <a:lnTo>
                    <a:pt x="29738" y="33184"/>
                  </a:lnTo>
                  <a:lnTo>
                    <a:pt x="29005" y="33108"/>
                  </a:lnTo>
                  <a:lnTo>
                    <a:pt x="29877" y="31100"/>
                  </a:lnTo>
                  <a:lnTo>
                    <a:pt x="29270" y="29105"/>
                  </a:lnTo>
                  <a:cubicBezTo>
                    <a:pt x="29637" y="28979"/>
                    <a:pt x="30142" y="28600"/>
                    <a:pt x="30558" y="27514"/>
                  </a:cubicBezTo>
                  <a:cubicBezTo>
                    <a:pt x="30659" y="27274"/>
                    <a:pt x="30748" y="27022"/>
                    <a:pt x="30824" y="26782"/>
                  </a:cubicBezTo>
                  <a:lnTo>
                    <a:pt x="31202" y="25847"/>
                  </a:lnTo>
                  <a:cubicBezTo>
                    <a:pt x="31720" y="24585"/>
                    <a:pt x="31935" y="24054"/>
                    <a:pt x="32036" y="23815"/>
                  </a:cubicBezTo>
                  <a:cubicBezTo>
                    <a:pt x="32149" y="23726"/>
                    <a:pt x="32238" y="23600"/>
                    <a:pt x="32288" y="23474"/>
                  </a:cubicBezTo>
                  <a:cubicBezTo>
                    <a:pt x="32452" y="23070"/>
                    <a:pt x="32389" y="22514"/>
                    <a:pt x="32074" y="21807"/>
                  </a:cubicBezTo>
                  <a:cubicBezTo>
                    <a:pt x="31910" y="21403"/>
                    <a:pt x="31644" y="21062"/>
                    <a:pt x="31303" y="20797"/>
                  </a:cubicBezTo>
                  <a:cubicBezTo>
                    <a:pt x="31834" y="20494"/>
                    <a:pt x="32112" y="20329"/>
                    <a:pt x="32250" y="20228"/>
                  </a:cubicBezTo>
                  <a:lnTo>
                    <a:pt x="32263" y="20241"/>
                  </a:lnTo>
                  <a:lnTo>
                    <a:pt x="33311" y="19572"/>
                  </a:lnTo>
                  <a:lnTo>
                    <a:pt x="32894" y="17046"/>
                  </a:lnTo>
                  <a:lnTo>
                    <a:pt x="33261" y="14534"/>
                  </a:lnTo>
                  <a:lnTo>
                    <a:pt x="35167" y="12412"/>
                  </a:lnTo>
                  <a:lnTo>
                    <a:pt x="36897" y="10329"/>
                  </a:lnTo>
                  <a:lnTo>
                    <a:pt x="37592" y="8220"/>
                  </a:lnTo>
                  <a:lnTo>
                    <a:pt x="35167" y="7096"/>
                  </a:lnTo>
                  <a:lnTo>
                    <a:pt x="32756" y="8018"/>
                  </a:lnTo>
                  <a:lnTo>
                    <a:pt x="31872" y="8801"/>
                  </a:lnTo>
                  <a:lnTo>
                    <a:pt x="32364" y="7942"/>
                  </a:lnTo>
                  <a:lnTo>
                    <a:pt x="32541" y="7046"/>
                  </a:lnTo>
                  <a:lnTo>
                    <a:pt x="28046" y="7046"/>
                  </a:lnTo>
                  <a:lnTo>
                    <a:pt x="28008" y="6604"/>
                  </a:lnTo>
                  <a:lnTo>
                    <a:pt x="29536" y="6415"/>
                  </a:lnTo>
                  <a:lnTo>
                    <a:pt x="32541" y="6415"/>
                  </a:lnTo>
                  <a:lnTo>
                    <a:pt x="32162" y="3927"/>
                  </a:lnTo>
                  <a:lnTo>
                    <a:pt x="31228" y="1768"/>
                  </a:lnTo>
                  <a:lnTo>
                    <a:pt x="2760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0" name="Google Shape;7923;p68">
              <a:extLst>
                <a:ext uri="{FF2B5EF4-FFF2-40B4-BE49-F238E27FC236}">
                  <a16:creationId xmlns:a16="http://schemas.microsoft.com/office/drawing/2014/main" id="{0F9D15EA-01BC-95B1-822E-D8E44409AA1A}"/>
                </a:ext>
              </a:extLst>
            </p:cNvPr>
            <p:cNvSpPr/>
            <p:nvPr/>
          </p:nvSpPr>
          <p:spPr>
            <a:xfrm>
              <a:off x="2067150" y="740400"/>
              <a:ext cx="667350" cy="530050"/>
            </a:xfrm>
            <a:custGeom>
              <a:avLst/>
              <a:gdLst/>
              <a:ahLst/>
              <a:cxnLst/>
              <a:rect l="l" t="t" r="r" b="b"/>
              <a:pathLst>
                <a:path w="26694" h="21202" extrusionOk="0">
                  <a:moveTo>
                    <a:pt x="19218" y="1"/>
                  </a:moveTo>
                  <a:lnTo>
                    <a:pt x="14635" y="556"/>
                  </a:lnTo>
                  <a:lnTo>
                    <a:pt x="11415" y="1895"/>
                  </a:lnTo>
                  <a:lnTo>
                    <a:pt x="10228" y="3157"/>
                  </a:lnTo>
                  <a:lnTo>
                    <a:pt x="12122" y="5165"/>
                  </a:lnTo>
                  <a:lnTo>
                    <a:pt x="14016" y="6100"/>
                  </a:lnTo>
                  <a:lnTo>
                    <a:pt x="11099" y="6163"/>
                  </a:lnTo>
                  <a:lnTo>
                    <a:pt x="9041" y="4660"/>
                  </a:lnTo>
                  <a:lnTo>
                    <a:pt x="8814" y="2766"/>
                  </a:lnTo>
                  <a:lnTo>
                    <a:pt x="7627" y="2286"/>
                  </a:lnTo>
                  <a:lnTo>
                    <a:pt x="5190" y="6706"/>
                  </a:lnTo>
                  <a:lnTo>
                    <a:pt x="4786" y="9711"/>
                  </a:lnTo>
                  <a:lnTo>
                    <a:pt x="5733" y="11756"/>
                  </a:lnTo>
                  <a:lnTo>
                    <a:pt x="7627" y="12236"/>
                  </a:lnTo>
                  <a:lnTo>
                    <a:pt x="8650" y="13688"/>
                  </a:lnTo>
                  <a:lnTo>
                    <a:pt x="6288" y="13082"/>
                  </a:lnTo>
                  <a:lnTo>
                    <a:pt x="5101" y="14509"/>
                  </a:lnTo>
                  <a:lnTo>
                    <a:pt x="2816" y="14509"/>
                  </a:lnTo>
                  <a:lnTo>
                    <a:pt x="1642" y="14004"/>
                  </a:lnTo>
                  <a:lnTo>
                    <a:pt x="417" y="12741"/>
                  </a:lnTo>
                  <a:cubicBezTo>
                    <a:pt x="177" y="12905"/>
                    <a:pt x="0" y="14332"/>
                    <a:pt x="0" y="14332"/>
                  </a:cubicBezTo>
                  <a:lnTo>
                    <a:pt x="1212" y="15822"/>
                  </a:lnTo>
                  <a:lnTo>
                    <a:pt x="631" y="18007"/>
                  </a:lnTo>
                  <a:lnTo>
                    <a:pt x="51" y="19459"/>
                  </a:lnTo>
                  <a:lnTo>
                    <a:pt x="3914" y="20494"/>
                  </a:lnTo>
                  <a:lnTo>
                    <a:pt x="6566" y="21201"/>
                  </a:lnTo>
                  <a:lnTo>
                    <a:pt x="7551" y="20810"/>
                  </a:lnTo>
                  <a:lnTo>
                    <a:pt x="7551" y="19232"/>
                  </a:lnTo>
                  <a:lnTo>
                    <a:pt x="5809" y="18689"/>
                  </a:lnTo>
                  <a:lnTo>
                    <a:pt x="3927" y="18032"/>
                  </a:lnTo>
                  <a:lnTo>
                    <a:pt x="3296" y="16403"/>
                  </a:lnTo>
                  <a:lnTo>
                    <a:pt x="4748" y="16138"/>
                  </a:lnTo>
                  <a:lnTo>
                    <a:pt x="7071" y="17653"/>
                  </a:lnTo>
                  <a:lnTo>
                    <a:pt x="9129" y="17653"/>
                  </a:lnTo>
                  <a:lnTo>
                    <a:pt x="11024" y="18348"/>
                  </a:lnTo>
                  <a:lnTo>
                    <a:pt x="11806" y="15140"/>
                  </a:lnTo>
                  <a:lnTo>
                    <a:pt x="13625" y="13398"/>
                  </a:lnTo>
                  <a:lnTo>
                    <a:pt x="15115" y="12224"/>
                  </a:lnTo>
                  <a:lnTo>
                    <a:pt x="15115" y="10405"/>
                  </a:lnTo>
                  <a:lnTo>
                    <a:pt x="18587" y="9231"/>
                  </a:lnTo>
                  <a:lnTo>
                    <a:pt x="21277" y="7728"/>
                  </a:lnTo>
                  <a:lnTo>
                    <a:pt x="23322" y="5986"/>
                  </a:lnTo>
                  <a:lnTo>
                    <a:pt x="25494" y="5216"/>
                  </a:lnTo>
                  <a:lnTo>
                    <a:pt x="26694" y="3322"/>
                  </a:lnTo>
                  <a:lnTo>
                    <a:pt x="25671" y="1390"/>
                  </a:lnTo>
                  <a:lnTo>
                    <a:pt x="2276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1" name="Google Shape;7924;p68">
              <a:extLst>
                <a:ext uri="{FF2B5EF4-FFF2-40B4-BE49-F238E27FC236}">
                  <a16:creationId xmlns:a16="http://schemas.microsoft.com/office/drawing/2014/main" id="{C22FB1F1-5868-E8ED-D7CC-392D3D88F780}"/>
                </a:ext>
              </a:extLst>
            </p:cNvPr>
            <p:cNvSpPr/>
            <p:nvPr/>
          </p:nvSpPr>
          <p:spPr>
            <a:xfrm>
              <a:off x="2057975" y="732525"/>
              <a:ext cx="685375" cy="546450"/>
            </a:xfrm>
            <a:custGeom>
              <a:avLst/>
              <a:gdLst/>
              <a:ahLst/>
              <a:cxnLst/>
              <a:rect l="l" t="t" r="r" b="b"/>
              <a:pathLst>
                <a:path w="27415" h="21858" extrusionOk="0">
                  <a:moveTo>
                    <a:pt x="23058" y="631"/>
                  </a:moveTo>
                  <a:lnTo>
                    <a:pt x="25811" y="1919"/>
                  </a:lnTo>
                  <a:lnTo>
                    <a:pt x="26682" y="3599"/>
                  </a:lnTo>
                  <a:lnTo>
                    <a:pt x="25646" y="5240"/>
                  </a:lnTo>
                  <a:lnTo>
                    <a:pt x="23576" y="5998"/>
                  </a:lnTo>
                  <a:lnTo>
                    <a:pt x="21480" y="7753"/>
                  </a:lnTo>
                  <a:lnTo>
                    <a:pt x="18853" y="9230"/>
                  </a:lnTo>
                  <a:lnTo>
                    <a:pt x="15166" y="10493"/>
                  </a:lnTo>
                  <a:lnTo>
                    <a:pt x="15166" y="12387"/>
                  </a:lnTo>
                  <a:lnTo>
                    <a:pt x="13764" y="13486"/>
                  </a:lnTo>
                  <a:lnTo>
                    <a:pt x="11883" y="15291"/>
                  </a:lnTo>
                  <a:lnTo>
                    <a:pt x="11163" y="18246"/>
                  </a:lnTo>
                  <a:lnTo>
                    <a:pt x="9597" y="17678"/>
                  </a:lnTo>
                  <a:lnTo>
                    <a:pt x="7539" y="17665"/>
                  </a:lnTo>
                  <a:lnTo>
                    <a:pt x="5191" y="16125"/>
                  </a:lnTo>
                  <a:lnTo>
                    <a:pt x="3233" y="16478"/>
                  </a:lnTo>
                  <a:lnTo>
                    <a:pt x="4067" y="18600"/>
                  </a:lnTo>
                  <a:lnTo>
                    <a:pt x="6087" y="19307"/>
                  </a:lnTo>
                  <a:lnTo>
                    <a:pt x="7602" y="19786"/>
                  </a:lnTo>
                  <a:lnTo>
                    <a:pt x="7602" y="20910"/>
                  </a:lnTo>
                  <a:lnTo>
                    <a:pt x="6921" y="21188"/>
                  </a:lnTo>
                  <a:lnTo>
                    <a:pt x="847" y="19559"/>
                  </a:lnTo>
                  <a:lnTo>
                    <a:pt x="1301" y="18398"/>
                  </a:lnTo>
                  <a:lnTo>
                    <a:pt x="1920" y="16062"/>
                  </a:lnTo>
                  <a:lnTo>
                    <a:pt x="695" y="14559"/>
                  </a:lnTo>
                  <a:cubicBezTo>
                    <a:pt x="733" y="14243"/>
                    <a:pt x="796" y="13915"/>
                    <a:pt x="872" y="13612"/>
                  </a:cubicBezTo>
                  <a:lnTo>
                    <a:pt x="1769" y="14534"/>
                  </a:lnTo>
                  <a:lnTo>
                    <a:pt x="3057" y="15114"/>
                  </a:lnTo>
                  <a:lnTo>
                    <a:pt x="5620" y="15140"/>
                  </a:lnTo>
                  <a:lnTo>
                    <a:pt x="6769" y="13751"/>
                  </a:lnTo>
                  <a:lnTo>
                    <a:pt x="9762" y="14521"/>
                  </a:lnTo>
                  <a:lnTo>
                    <a:pt x="8183" y="12261"/>
                  </a:lnTo>
                  <a:lnTo>
                    <a:pt x="6327" y="11794"/>
                  </a:lnTo>
                  <a:lnTo>
                    <a:pt x="5481" y="9963"/>
                  </a:lnTo>
                  <a:lnTo>
                    <a:pt x="5860" y="7122"/>
                  </a:lnTo>
                  <a:lnTo>
                    <a:pt x="8133" y="3005"/>
                  </a:lnTo>
                  <a:lnTo>
                    <a:pt x="8890" y="3296"/>
                  </a:lnTo>
                  <a:lnTo>
                    <a:pt x="9130" y="5152"/>
                  </a:lnTo>
                  <a:lnTo>
                    <a:pt x="11365" y="6793"/>
                  </a:lnTo>
                  <a:lnTo>
                    <a:pt x="15684" y="6692"/>
                  </a:lnTo>
                  <a:lnTo>
                    <a:pt x="12678" y="5228"/>
                  </a:lnTo>
                  <a:lnTo>
                    <a:pt x="11024" y="3472"/>
                  </a:lnTo>
                  <a:lnTo>
                    <a:pt x="11971" y="2475"/>
                  </a:lnTo>
                  <a:lnTo>
                    <a:pt x="15090" y="1174"/>
                  </a:lnTo>
                  <a:lnTo>
                    <a:pt x="19585" y="631"/>
                  </a:lnTo>
                  <a:close/>
                  <a:moveTo>
                    <a:pt x="19548" y="0"/>
                  </a:moveTo>
                  <a:lnTo>
                    <a:pt x="14977" y="556"/>
                  </a:lnTo>
                  <a:lnTo>
                    <a:pt x="11656" y="1919"/>
                  </a:lnTo>
                  <a:lnTo>
                    <a:pt x="10166" y="3472"/>
                  </a:lnTo>
                  <a:lnTo>
                    <a:pt x="12262" y="5695"/>
                  </a:lnTo>
                  <a:lnTo>
                    <a:pt x="13083" y="6124"/>
                  </a:lnTo>
                  <a:lnTo>
                    <a:pt x="11567" y="6162"/>
                  </a:lnTo>
                  <a:lnTo>
                    <a:pt x="9724" y="4798"/>
                  </a:lnTo>
                  <a:lnTo>
                    <a:pt x="9471" y="2854"/>
                  </a:lnTo>
                  <a:lnTo>
                    <a:pt x="7868" y="2210"/>
                  </a:lnTo>
                  <a:lnTo>
                    <a:pt x="5279" y="6869"/>
                  </a:lnTo>
                  <a:lnTo>
                    <a:pt x="4837" y="10064"/>
                  </a:lnTo>
                  <a:lnTo>
                    <a:pt x="5885" y="12337"/>
                  </a:lnTo>
                  <a:lnTo>
                    <a:pt x="7804" y="12816"/>
                  </a:lnTo>
                  <a:lnTo>
                    <a:pt x="8272" y="13486"/>
                  </a:lnTo>
                  <a:lnTo>
                    <a:pt x="6542" y="13044"/>
                  </a:lnTo>
                  <a:lnTo>
                    <a:pt x="5330" y="14508"/>
                  </a:lnTo>
                  <a:lnTo>
                    <a:pt x="3259" y="14508"/>
                  </a:lnTo>
                  <a:lnTo>
                    <a:pt x="2185" y="14054"/>
                  </a:lnTo>
                  <a:lnTo>
                    <a:pt x="822" y="12652"/>
                  </a:lnTo>
                  <a:lnTo>
                    <a:pt x="607" y="12791"/>
                  </a:lnTo>
                  <a:cubicBezTo>
                    <a:pt x="519" y="12854"/>
                    <a:pt x="253" y="13031"/>
                    <a:pt x="51" y="14609"/>
                  </a:cubicBezTo>
                  <a:lnTo>
                    <a:pt x="39" y="14748"/>
                  </a:lnTo>
                  <a:lnTo>
                    <a:pt x="1238" y="16213"/>
                  </a:lnTo>
                  <a:lnTo>
                    <a:pt x="708" y="18208"/>
                  </a:lnTo>
                  <a:lnTo>
                    <a:pt x="1" y="19989"/>
                  </a:lnTo>
                  <a:lnTo>
                    <a:pt x="6946" y="21857"/>
                  </a:lnTo>
                  <a:lnTo>
                    <a:pt x="8234" y="21340"/>
                  </a:lnTo>
                  <a:lnTo>
                    <a:pt x="8234" y="19319"/>
                  </a:lnTo>
                  <a:lnTo>
                    <a:pt x="6289" y="18701"/>
                  </a:lnTo>
                  <a:lnTo>
                    <a:pt x="4547" y="18094"/>
                  </a:lnTo>
                  <a:lnTo>
                    <a:pt x="4092" y="16958"/>
                  </a:lnTo>
                  <a:lnTo>
                    <a:pt x="5052" y="16781"/>
                  </a:lnTo>
                  <a:lnTo>
                    <a:pt x="7350" y="18284"/>
                  </a:lnTo>
                  <a:lnTo>
                    <a:pt x="9433" y="18284"/>
                  </a:lnTo>
                  <a:lnTo>
                    <a:pt x="11605" y="19079"/>
                  </a:lnTo>
                  <a:lnTo>
                    <a:pt x="12464" y="15620"/>
                  </a:lnTo>
                  <a:lnTo>
                    <a:pt x="14181" y="13953"/>
                  </a:lnTo>
                  <a:lnTo>
                    <a:pt x="15797" y="12690"/>
                  </a:lnTo>
                  <a:lnTo>
                    <a:pt x="15797" y="10948"/>
                  </a:lnTo>
                  <a:lnTo>
                    <a:pt x="19106" y="9811"/>
                  </a:lnTo>
                  <a:lnTo>
                    <a:pt x="21833" y="8283"/>
                  </a:lnTo>
                  <a:lnTo>
                    <a:pt x="23853" y="6579"/>
                  </a:lnTo>
                  <a:lnTo>
                    <a:pt x="26063" y="5783"/>
                  </a:lnTo>
                  <a:lnTo>
                    <a:pt x="27414" y="3637"/>
                  </a:lnTo>
                  <a:lnTo>
                    <a:pt x="26265" y="1452"/>
                  </a:lnTo>
                  <a:lnTo>
                    <a:pt x="2320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2" name="Google Shape;7925;p68">
              <a:extLst>
                <a:ext uri="{FF2B5EF4-FFF2-40B4-BE49-F238E27FC236}">
                  <a16:creationId xmlns:a16="http://schemas.microsoft.com/office/drawing/2014/main" id="{688D06A3-CB82-E118-8FAC-37BD441A5B68}"/>
                </a:ext>
              </a:extLst>
            </p:cNvPr>
            <p:cNvSpPr/>
            <p:nvPr/>
          </p:nvSpPr>
          <p:spPr>
            <a:xfrm>
              <a:off x="2007475" y="1152350"/>
              <a:ext cx="49275" cy="59075"/>
            </a:xfrm>
            <a:custGeom>
              <a:avLst/>
              <a:gdLst/>
              <a:ahLst/>
              <a:cxnLst/>
              <a:rect l="l" t="t" r="r" b="b"/>
              <a:pathLst>
                <a:path w="1971" h="2363" extrusionOk="0">
                  <a:moveTo>
                    <a:pt x="1339" y="1"/>
                  </a:moveTo>
                  <a:cubicBezTo>
                    <a:pt x="1023" y="241"/>
                    <a:pt x="1" y="1554"/>
                    <a:pt x="1" y="1554"/>
                  </a:cubicBezTo>
                  <a:lnTo>
                    <a:pt x="1339" y="2362"/>
                  </a:lnTo>
                  <a:lnTo>
                    <a:pt x="1970" y="1188"/>
                  </a:lnTo>
                  <a:lnTo>
                    <a:pt x="133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3" name="Google Shape;7926;p68">
              <a:extLst>
                <a:ext uri="{FF2B5EF4-FFF2-40B4-BE49-F238E27FC236}">
                  <a16:creationId xmlns:a16="http://schemas.microsoft.com/office/drawing/2014/main" id="{1687A32D-FFB2-0348-C679-923CD156B486}"/>
                </a:ext>
              </a:extLst>
            </p:cNvPr>
            <p:cNvSpPr/>
            <p:nvPr/>
          </p:nvSpPr>
          <p:spPr>
            <a:xfrm>
              <a:off x="1995800" y="1140375"/>
              <a:ext cx="70100" cy="82100"/>
            </a:xfrm>
            <a:custGeom>
              <a:avLst/>
              <a:gdLst/>
              <a:ahLst/>
              <a:cxnLst/>
              <a:rect l="l" t="t" r="r" b="b"/>
              <a:pathLst>
                <a:path w="2804" h="3284" extrusionOk="0">
                  <a:moveTo>
                    <a:pt x="1730" y="998"/>
                  </a:moveTo>
                  <a:lnTo>
                    <a:pt x="2084" y="1667"/>
                  </a:lnTo>
                  <a:lnTo>
                    <a:pt x="1692" y="2399"/>
                  </a:lnTo>
                  <a:lnTo>
                    <a:pt x="935" y="1945"/>
                  </a:lnTo>
                  <a:cubicBezTo>
                    <a:pt x="1200" y="1629"/>
                    <a:pt x="1516" y="1250"/>
                    <a:pt x="1730" y="998"/>
                  </a:cubicBezTo>
                  <a:close/>
                  <a:moveTo>
                    <a:pt x="1920" y="0"/>
                  </a:moveTo>
                  <a:lnTo>
                    <a:pt x="1617" y="227"/>
                  </a:lnTo>
                  <a:cubicBezTo>
                    <a:pt x="1288" y="480"/>
                    <a:pt x="392" y="1616"/>
                    <a:pt x="228" y="1844"/>
                  </a:cubicBezTo>
                  <a:lnTo>
                    <a:pt x="0" y="2121"/>
                  </a:lnTo>
                  <a:lnTo>
                    <a:pt x="1932" y="3283"/>
                  </a:lnTo>
                  <a:lnTo>
                    <a:pt x="2804" y="1654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4" name="Google Shape;7927;p68">
              <a:extLst>
                <a:ext uri="{FF2B5EF4-FFF2-40B4-BE49-F238E27FC236}">
                  <a16:creationId xmlns:a16="http://schemas.microsoft.com/office/drawing/2014/main" id="{DC58DEDE-3313-AD17-F525-A3219C70F77A}"/>
                </a:ext>
              </a:extLst>
            </p:cNvPr>
            <p:cNvSpPr/>
            <p:nvPr/>
          </p:nvSpPr>
          <p:spPr>
            <a:xfrm>
              <a:off x="2092700" y="954125"/>
              <a:ext cx="54950" cy="101675"/>
            </a:xfrm>
            <a:custGeom>
              <a:avLst/>
              <a:gdLst/>
              <a:ahLst/>
              <a:cxnLst/>
              <a:rect l="l" t="t" r="r" b="b"/>
              <a:pathLst>
                <a:path w="2198" h="4067" extrusionOk="0">
                  <a:moveTo>
                    <a:pt x="1125" y="0"/>
                  </a:moveTo>
                  <a:lnTo>
                    <a:pt x="1" y="2096"/>
                  </a:lnTo>
                  <a:lnTo>
                    <a:pt x="455" y="4066"/>
                  </a:lnTo>
                  <a:lnTo>
                    <a:pt x="847" y="4066"/>
                  </a:lnTo>
                  <a:lnTo>
                    <a:pt x="847" y="2488"/>
                  </a:lnTo>
                  <a:lnTo>
                    <a:pt x="2198" y="1717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5" name="Google Shape;7928;p68">
              <a:extLst>
                <a:ext uri="{FF2B5EF4-FFF2-40B4-BE49-F238E27FC236}">
                  <a16:creationId xmlns:a16="http://schemas.microsoft.com/office/drawing/2014/main" id="{28D69206-39B1-E7AF-85E5-52D072794DCE}"/>
                </a:ext>
              </a:extLst>
            </p:cNvPr>
            <p:cNvSpPr/>
            <p:nvPr/>
          </p:nvSpPr>
          <p:spPr>
            <a:xfrm>
              <a:off x="2084500" y="938325"/>
              <a:ext cx="73900" cy="125350"/>
            </a:xfrm>
            <a:custGeom>
              <a:avLst/>
              <a:gdLst/>
              <a:ahLst/>
              <a:cxnLst/>
              <a:rect l="l" t="t" r="r" b="b"/>
              <a:pathLst>
                <a:path w="2956" h="5014" extrusionOk="0">
                  <a:moveTo>
                    <a:pt x="1478" y="1263"/>
                  </a:moveTo>
                  <a:lnTo>
                    <a:pt x="2084" y="2236"/>
                  </a:lnTo>
                  <a:lnTo>
                    <a:pt x="859" y="2943"/>
                  </a:lnTo>
                  <a:lnTo>
                    <a:pt x="859" y="3637"/>
                  </a:lnTo>
                  <a:lnTo>
                    <a:pt x="670" y="2779"/>
                  </a:lnTo>
                  <a:lnTo>
                    <a:pt x="1478" y="1263"/>
                  </a:lnTo>
                  <a:close/>
                  <a:moveTo>
                    <a:pt x="1440" y="1"/>
                  </a:moveTo>
                  <a:lnTo>
                    <a:pt x="1" y="2690"/>
                  </a:lnTo>
                  <a:lnTo>
                    <a:pt x="531" y="5014"/>
                  </a:lnTo>
                  <a:lnTo>
                    <a:pt x="1491" y="5014"/>
                  </a:lnTo>
                  <a:lnTo>
                    <a:pt x="1491" y="3296"/>
                  </a:lnTo>
                  <a:lnTo>
                    <a:pt x="2955" y="2463"/>
                  </a:lnTo>
                  <a:lnTo>
                    <a:pt x="14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6" name="Google Shape;7929;p68">
              <a:extLst>
                <a:ext uri="{FF2B5EF4-FFF2-40B4-BE49-F238E27FC236}">
                  <a16:creationId xmlns:a16="http://schemas.microsoft.com/office/drawing/2014/main" id="{907C7B48-A8B2-7EB2-0990-6434B14EEC65}"/>
                </a:ext>
              </a:extLst>
            </p:cNvPr>
            <p:cNvSpPr/>
            <p:nvPr/>
          </p:nvSpPr>
          <p:spPr>
            <a:xfrm>
              <a:off x="1999575" y="874575"/>
              <a:ext cx="83050" cy="141750"/>
            </a:xfrm>
            <a:custGeom>
              <a:avLst/>
              <a:gdLst/>
              <a:ahLst/>
              <a:cxnLst/>
              <a:rect l="l" t="t" r="r" b="b"/>
              <a:pathLst>
                <a:path w="3322" h="5670" extrusionOk="0">
                  <a:moveTo>
                    <a:pt x="796" y="0"/>
                  </a:moveTo>
                  <a:lnTo>
                    <a:pt x="796" y="1882"/>
                  </a:lnTo>
                  <a:lnTo>
                    <a:pt x="1" y="2601"/>
                  </a:lnTo>
                  <a:lnTo>
                    <a:pt x="1264" y="4407"/>
                  </a:lnTo>
                  <a:lnTo>
                    <a:pt x="1617" y="5670"/>
                  </a:lnTo>
                  <a:lnTo>
                    <a:pt x="3322" y="2286"/>
                  </a:lnTo>
                  <a:lnTo>
                    <a:pt x="3322" y="631"/>
                  </a:lnTo>
                  <a:lnTo>
                    <a:pt x="796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7" name="Google Shape;7930;p68">
              <a:extLst>
                <a:ext uri="{FF2B5EF4-FFF2-40B4-BE49-F238E27FC236}">
                  <a16:creationId xmlns:a16="http://schemas.microsoft.com/office/drawing/2014/main" id="{C8B2BBD0-C8BC-4AAA-9221-B1EFF36C7659}"/>
                </a:ext>
              </a:extLst>
            </p:cNvPr>
            <p:cNvSpPr/>
            <p:nvPr/>
          </p:nvSpPr>
          <p:spPr>
            <a:xfrm>
              <a:off x="1989175" y="864475"/>
              <a:ext cx="101025" cy="173625"/>
            </a:xfrm>
            <a:custGeom>
              <a:avLst/>
              <a:gdLst/>
              <a:ahLst/>
              <a:cxnLst/>
              <a:rect l="l" t="t" r="r" b="b"/>
              <a:pathLst>
                <a:path w="4041" h="6945" extrusionOk="0">
                  <a:moveTo>
                    <a:pt x="1528" y="808"/>
                  </a:moveTo>
                  <a:lnTo>
                    <a:pt x="3422" y="1275"/>
                  </a:lnTo>
                  <a:lnTo>
                    <a:pt x="3422" y="2614"/>
                  </a:lnTo>
                  <a:lnTo>
                    <a:pt x="2109" y="5202"/>
                  </a:lnTo>
                  <a:lnTo>
                    <a:pt x="1970" y="4735"/>
                  </a:lnTo>
                  <a:lnTo>
                    <a:pt x="834" y="3043"/>
                  </a:lnTo>
                  <a:lnTo>
                    <a:pt x="1528" y="2437"/>
                  </a:lnTo>
                  <a:lnTo>
                    <a:pt x="1528" y="808"/>
                  </a:lnTo>
                  <a:close/>
                  <a:moveTo>
                    <a:pt x="884" y="0"/>
                  </a:moveTo>
                  <a:lnTo>
                    <a:pt x="884" y="2147"/>
                  </a:lnTo>
                  <a:lnTo>
                    <a:pt x="0" y="2955"/>
                  </a:lnTo>
                  <a:lnTo>
                    <a:pt x="1389" y="4950"/>
                  </a:lnTo>
                  <a:lnTo>
                    <a:pt x="1932" y="6945"/>
                  </a:lnTo>
                  <a:lnTo>
                    <a:pt x="4041" y="2765"/>
                  </a:lnTo>
                  <a:lnTo>
                    <a:pt x="4041" y="783"/>
                  </a:lnTo>
                  <a:lnTo>
                    <a:pt x="88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8" name="Google Shape;7931;p68">
              <a:extLst>
                <a:ext uri="{FF2B5EF4-FFF2-40B4-BE49-F238E27FC236}">
                  <a16:creationId xmlns:a16="http://schemas.microsoft.com/office/drawing/2014/main" id="{2A123FC7-0542-5D0C-FFF9-292332083532}"/>
                </a:ext>
              </a:extLst>
            </p:cNvPr>
            <p:cNvSpPr/>
            <p:nvPr/>
          </p:nvSpPr>
          <p:spPr>
            <a:xfrm>
              <a:off x="1924775" y="1047875"/>
              <a:ext cx="106400" cy="104500"/>
            </a:xfrm>
            <a:custGeom>
              <a:avLst/>
              <a:gdLst/>
              <a:ahLst/>
              <a:cxnLst/>
              <a:rect l="l" t="t" r="r" b="b"/>
              <a:pathLst>
                <a:path w="4256" h="4180" extrusionOk="0">
                  <a:moveTo>
                    <a:pt x="0" y="0"/>
                  </a:moveTo>
                  <a:lnTo>
                    <a:pt x="0" y="1894"/>
                  </a:lnTo>
                  <a:lnTo>
                    <a:pt x="1263" y="2690"/>
                  </a:lnTo>
                  <a:lnTo>
                    <a:pt x="947" y="4180"/>
                  </a:lnTo>
                  <a:cubicBezTo>
                    <a:pt x="947" y="4180"/>
                    <a:pt x="2481" y="3571"/>
                    <a:pt x="2595" y="3571"/>
                  </a:cubicBezTo>
                  <a:cubicBezTo>
                    <a:pt x="2599" y="3571"/>
                    <a:pt x="2601" y="3572"/>
                    <a:pt x="2601" y="3574"/>
                  </a:cubicBezTo>
                  <a:cubicBezTo>
                    <a:pt x="2601" y="3574"/>
                    <a:pt x="2602" y="3575"/>
                    <a:pt x="2602" y="3575"/>
                  </a:cubicBezTo>
                  <a:cubicBezTo>
                    <a:pt x="2638" y="3575"/>
                    <a:pt x="4256" y="1389"/>
                    <a:pt x="4256" y="1389"/>
                  </a:cubicBezTo>
                  <a:lnTo>
                    <a:pt x="3296" y="0"/>
                  </a:lnTo>
                  <a:lnTo>
                    <a:pt x="2147" y="7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9" name="Google Shape;7932;p68">
              <a:extLst>
                <a:ext uri="{FF2B5EF4-FFF2-40B4-BE49-F238E27FC236}">
                  <a16:creationId xmlns:a16="http://schemas.microsoft.com/office/drawing/2014/main" id="{38AB074D-3B8C-87A9-04F1-73FB00322D0B}"/>
                </a:ext>
              </a:extLst>
            </p:cNvPr>
            <p:cNvSpPr/>
            <p:nvPr/>
          </p:nvSpPr>
          <p:spPr>
            <a:xfrm>
              <a:off x="1916875" y="1036500"/>
              <a:ext cx="124100" cy="128500"/>
            </a:xfrm>
            <a:custGeom>
              <a:avLst/>
              <a:gdLst/>
              <a:ahLst/>
              <a:cxnLst/>
              <a:rect l="l" t="t" r="r" b="b"/>
              <a:pathLst>
                <a:path w="4964" h="5140" extrusionOk="0">
                  <a:moveTo>
                    <a:pt x="3524" y="897"/>
                  </a:moveTo>
                  <a:lnTo>
                    <a:pt x="4180" y="1844"/>
                  </a:lnTo>
                  <a:cubicBezTo>
                    <a:pt x="3675" y="2526"/>
                    <a:pt x="2968" y="3473"/>
                    <a:pt x="2753" y="3738"/>
                  </a:cubicBezTo>
                  <a:cubicBezTo>
                    <a:pt x="2577" y="3789"/>
                    <a:pt x="2261" y="3903"/>
                    <a:pt x="1693" y="4130"/>
                  </a:cubicBezTo>
                  <a:lnTo>
                    <a:pt x="1933" y="2981"/>
                  </a:lnTo>
                  <a:lnTo>
                    <a:pt x="632" y="2173"/>
                  </a:lnTo>
                  <a:lnTo>
                    <a:pt x="632" y="910"/>
                  </a:lnTo>
                  <a:lnTo>
                    <a:pt x="2501" y="1604"/>
                  </a:lnTo>
                  <a:lnTo>
                    <a:pt x="3524" y="897"/>
                  </a:lnTo>
                  <a:close/>
                  <a:moveTo>
                    <a:pt x="1" y="1"/>
                  </a:moveTo>
                  <a:lnTo>
                    <a:pt x="1" y="2526"/>
                  </a:lnTo>
                  <a:lnTo>
                    <a:pt x="1225" y="3284"/>
                  </a:lnTo>
                  <a:lnTo>
                    <a:pt x="834" y="5140"/>
                  </a:lnTo>
                  <a:lnTo>
                    <a:pt x="1377" y="4925"/>
                  </a:lnTo>
                  <a:cubicBezTo>
                    <a:pt x="1996" y="4685"/>
                    <a:pt x="2690" y="4420"/>
                    <a:pt x="2905" y="4344"/>
                  </a:cubicBezTo>
                  <a:cubicBezTo>
                    <a:pt x="2916" y="4347"/>
                    <a:pt x="2927" y="4348"/>
                    <a:pt x="2938" y="4348"/>
                  </a:cubicBezTo>
                  <a:cubicBezTo>
                    <a:pt x="3130" y="4348"/>
                    <a:pt x="3368" y="4002"/>
                    <a:pt x="4824" y="2021"/>
                  </a:cubicBezTo>
                  <a:lnTo>
                    <a:pt x="4963" y="1832"/>
                  </a:lnTo>
                  <a:lnTo>
                    <a:pt x="3688" y="13"/>
                  </a:lnTo>
                  <a:lnTo>
                    <a:pt x="2412" y="8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0" name="Google Shape;7933;p68">
              <a:extLst>
                <a:ext uri="{FF2B5EF4-FFF2-40B4-BE49-F238E27FC236}">
                  <a16:creationId xmlns:a16="http://schemas.microsoft.com/office/drawing/2014/main" id="{451B9A9D-5368-E665-755F-108F8F9287CD}"/>
                </a:ext>
              </a:extLst>
            </p:cNvPr>
            <p:cNvSpPr/>
            <p:nvPr/>
          </p:nvSpPr>
          <p:spPr>
            <a:xfrm>
              <a:off x="1706650" y="1016300"/>
              <a:ext cx="192575" cy="136400"/>
            </a:xfrm>
            <a:custGeom>
              <a:avLst/>
              <a:gdLst/>
              <a:ahLst/>
              <a:cxnLst/>
              <a:rect l="l" t="t" r="r" b="b"/>
              <a:pathLst>
                <a:path w="7703" h="5456" extrusionOk="0">
                  <a:moveTo>
                    <a:pt x="2412" y="1"/>
                  </a:moveTo>
                  <a:lnTo>
                    <a:pt x="1616" y="518"/>
                  </a:lnTo>
                  <a:cubicBezTo>
                    <a:pt x="1376" y="594"/>
                    <a:pt x="0" y="2147"/>
                    <a:pt x="0" y="2147"/>
                  </a:cubicBezTo>
                  <a:lnTo>
                    <a:pt x="859" y="4029"/>
                  </a:lnTo>
                  <a:lnTo>
                    <a:pt x="1692" y="5456"/>
                  </a:lnTo>
                  <a:lnTo>
                    <a:pt x="4142" y="4849"/>
                  </a:lnTo>
                  <a:lnTo>
                    <a:pt x="5253" y="4269"/>
                  </a:lnTo>
                  <a:lnTo>
                    <a:pt x="7387" y="4837"/>
                  </a:lnTo>
                  <a:lnTo>
                    <a:pt x="7703" y="2652"/>
                  </a:lnTo>
                  <a:lnTo>
                    <a:pt x="6907" y="480"/>
                  </a:lnTo>
                  <a:lnTo>
                    <a:pt x="5013" y="1819"/>
                  </a:lnTo>
                  <a:lnTo>
                    <a:pt x="4520" y="2968"/>
                  </a:lnTo>
                  <a:lnTo>
                    <a:pt x="3043" y="2652"/>
                  </a:lnTo>
                  <a:lnTo>
                    <a:pt x="3043" y="1263"/>
                  </a:lnTo>
                  <a:lnTo>
                    <a:pt x="241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1" name="Google Shape;7934;p68">
              <a:extLst>
                <a:ext uri="{FF2B5EF4-FFF2-40B4-BE49-F238E27FC236}">
                  <a16:creationId xmlns:a16="http://schemas.microsoft.com/office/drawing/2014/main" id="{597C21CD-FD97-63B7-2BAB-9D99A7CCFB31}"/>
                </a:ext>
              </a:extLst>
            </p:cNvPr>
            <p:cNvSpPr/>
            <p:nvPr/>
          </p:nvSpPr>
          <p:spPr>
            <a:xfrm>
              <a:off x="1697800" y="1004950"/>
              <a:ext cx="209625" cy="156600"/>
            </a:xfrm>
            <a:custGeom>
              <a:avLst/>
              <a:gdLst/>
              <a:ahLst/>
              <a:cxnLst/>
              <a:rect l="l" t="t" r="r" b="b"/>
              <a:pathLst>
                <a:path w="8385" h="6264" extrusionOk="0">
                  <a:moveTo>
                    <a:pt x="2652" y="909"/>
                  </a:moveTo>
                  <a:lnTo>
                    <a:pt x="3094" y="1793"/>
                  </a:lnTo>
                  <a:lnTo>
                    <a:pt x="3094" y="3359"/>
                  </a:lnTo>
                  <a:lnTo>
                    <a:pt x="5064" y="3788"/>
                  </a:lnTo>
                  <a:lnTo>
                    <a:pt x="5632" y="2475"/>
                  </a:lnTo>
                  <a:lnTo>
                    <a:pt x="7122" y="1427"/>
                  </a:lnTo>
                  <a:lnTo>
                    <a:pt x="7728" y="3132"/>
                  </a:lnTo>
                  <a:lnTo>
                    <a:pt x="7476" y="4887"/>
                  </a:lnTo>
                  <a:lnTo>
                    <a:pt x="5582" y="4382"/>
                  </a:lnTo>
                  <a:lnTo>
                    <a:pt x="4395" y="5000"/>
                  </a:lnTo>
                  <a:lnTo>
                    <a:pt x="2210" y="5531"/>
                  </a:lnTo>
                  <a:lnTo>
                    <a:pt x="1503" y="4356"/>
                  </a:lnTo>
                  <a:lnTo>
                    <a:pt x="733" y="2664"/>
                  </a:lnTo>
                  <a:cubicBezTo>
                    <a:pt x="1288" y="2033"/>
                    <a:pt x="1920" y="1364"/>
                    <a:pt x="2084" y="1263"/>
                  </a:cubicBezTo>
                  <a:lnTo>
                    <a:pt x="2652" y="909"/>
                  </a:lnTo>
                  <a:close/>
                  <a:moveTo>
                    <a:pt x="2917" y="0"/>
                  </a:moveTo>
                  <a:lnTo>
                    <a:pt x="1831" y="682"/>
                  </a:lnTo>
                  <a:cubicBezTo>
                    <a:pt x="1705" y="745"/>
                    <a:pt x="1352" y="1010"/>
                    <a:pt x="139" y="2387"/>
                  </a:cubicBezTo>
                  <a:lnTo>
                    <a:pt x="0" y="2551"/>
                  </a:lnTo>
                  <a:lnTo>
                    <a:pt x="947" y="4647"/>
                  </a:lnTo>
                  <a:lnTo>
                    <a:pt x="1907" y="6263"/>
                  </a:lnTo>
                  <a:lnTo>
                    <a:pt x="4584" y="5606"/>
                  </a:lnTo>
                  <a:lnTo>
                    <a:pt x="5645" y="5051"/>
                  </a:lnTo>
                  <a:lnTo>
                    <a:pt x="8006" y="5682"/>
                  </a:lnTo>
                  <a:lnTo>
                    <a:pt x="8385" y="3068"/>
                  </a:lnTo>
                  <a:lnTo>
                    <a:pt x="7438" y="429"/>
                  </a:lnTo>
                  <a:lnTo>
                    <a:pt x="5127" y="2058"/>
                  </a:lnTo>
                  <a:lnTo>
                    <a:pt x="4710" y="3043"/>
                  </a:lnTo>
                  <a:lnTo>
                    <a:pt x="3738" y="2841"/>
                  </a:lnTo>
                  <a:lnTo>
                    <a:pt x="3738" y="1642"/>
                  </a:lnTo>
                  <a:lnTo>
                    <a:pt x="291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2" name="Google Shape;7935;p68">
              <a:extLst>
                <a:ext uri="{FF2B5EF4-FFF2-40B4-BE49-F238E27FC236}">
                  <a16:creationId xmlns:a16="http://schemas.microsoft.com/office/drawing/2014/main" id="{43A6F7C5-A9A7-3671-4703-F7F039446B75}"/>
                </a:ext>
              </a:extLst>
            </p:cNvPr>
            <p:cNvSpPr/>
            <p:nvPr/>
          </p:nvSpPr>
          <p:spPr>
            <a:xfrm>
              <a:off x="1640975" y="919700"/>
              <a:ext cx="161975" cy="96625"/>
            </a:xfrm>
            <a:custGeom>
              <a:avLst/>
              <a:gdLst/>
              <a:ahLst/>
              <a:cxnLst/>
              <a:rect l="l" t="t" r="r" b="b"/>
              <a:pathLst>
                <a:path w="6479" h="3865" extrusionOk="0">
                  <a:moveTo>
                    <a:pt x="5203" y="1"/>
                  </a:moveTo>
                  <a:lnTo>
                    <a:pt x="3549" y="632"/>
                  </a:lnTo>
                  <a:lnTo>
                    <a:pt x="783" y="1819"/>
                  </a:lnTo>
                  <a:lnTo>
                    <a:pt x="1" y="3334"/>
                  </a:lnTo>
                  <a:lnTo>
                    <a:pt x="1579" y="3865"/>
                  </a:lnTo>
                  <a:lnTo>
                    <a:pt x="3157" y="3334"/>
                  </a:lnTo>
                  <a:lnTo>
                    <a:pt x="4572" y="3094"/>
                  </a:lnTo>
                  <a:lnTo>
                    <a:pt x="5759" y="1933"/>
                  </a:lnTo>
                  <a:lnTo>
                    <a:pt x="6478" y="708"/>
                  </a:lnTo>
                  <a:lnTo>
                    <a:pt x="520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3" name="Google Shape;7936;p68">
              <a:extLst>
                <a:ext uri="{FF2B5EF4-FFF2-40B4-BE49-F238E27FC236}">
                  <a16:creationId xmlns:a16="http://schemas.microsoft.com/office/drawing/2014/main" id="{2B1B5921-B881-65EA-B581-2828F787B73F}"/>
                </a:ext>
              </a:extLst>
            </p:cNvPr>
            <p:cNvSpPr/>
            <p:nvPr/>
          </p:nvSpPr>
          <p:spPr>
            <a:xfrm>
              <a:off x="1629625" y="910875"/>
              <a:ext cx="184375" cy="113650"/>
            </a:xfrm>
            <a:custGeom>
              <a:avLst/>
              <a:gdLst/>
              <a:ahLst/>
              <a:cxnLst/>
              <a:rect l="l" t="t" r="r" b="b"/>
              <a:pathLst>
                <a:path w="7375" h="4546" extrusionOk="0">
                  <a:moveTo>
                    <a:pt x="5632" y="707"/>
                  </a:moveTo>
                  <a:lnTo>
                    <a:pt x="6503" y="1175"/>
                  </a:lnTo>
                  <a:lnTo>
                    <a:pt x="5960" y="2084"/>
                  </a:lnTo>
                  <a:lnTo>
                    <a:pt x="4874" y="3144"/>
                  </a:lnTo>
                  <a:lnTo>
                    <a:pt x="3561" y="3372"/>
                  </a:lnTo>
                  <a:lnTo>
                    <a:pt x="2033" y="3877"/>
                  </a:lnTo>
                  <a:lnTo>
                    <a:pt x="909" y="3511"/>
                  </a:lnTo>
                  <a:lnTo>
                    <a:pt x="1477" y="2412"/>
                  </a:lnTo>
                  <a:lnTo>
                    <a:pt x="4116" y="1276"/>
                  </a:lnTo>
                  <a:lnTo>
                    <a:pt x="5632" y="707"/>
                  </a:lnTo>
                  <a:close/>
                  <a:moveTo>
                    <a:pt x="5682" y="0"/>
                  </a:moveTo>
                  <a:lnTo>
                    <a:pt x="3877" y="695"/>
                  </a:lnTo>
                  <a:lnTo>
                    <a:pt x="1010" y="1920"/>
                  </a:lnTo>
                  <a:lnTo>
                    <a:pt x="0" y="3877"/>
                  </a:lnTo>
                  <a:lnTo>
                    <a:pt x="2033" y="4546"/>
                  </a:lnTo>
                  <a:lnTo>
                    <a:pt x="3687" y="4003"/>
                  </a:lnTo>
                  <a:lnTo>
                    <a:pt x="5177" y="3750"/>
                  </a:lnTo>
                  <a:lnTo>
                    <a:pt x="6427" y="2513"/>
                  </a:lnTo>
                  <a:lnTo>
                    <a:pt x="7374" y="947"/>
                  </a:lnTo>
                  <a:lnTo>
                    <a:pt x="568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4" name="Google Shape;7937;p68">
              <a:extLst>
                <a:ext uri="{FF2B5EF4-FFF2-40B4-BE49-F238E27FC236}">
                  <a16:creationId xmlns:a16="http://schemas.microsoft.com/office/drawing/2014/main" id="{17121FC7-8295-561B-9C00-F658642C260E}"/>
                </a:ext>
              </a:extLst>
            </p:cNvPr>
            <p:cNvSpPr/>
            <p:nvPr/>
          </p:nvSpPr>
          <p:spPr>
            <a:xfrm>
              <a:off x="1843950" y="961050"/>
              <a:ext cx="72950" cy="40125"/>
            </a:xfrm>
            <a:custGeom>
              <a:avLst/>
              <a:gdLst/>
              <a:ahLst/>
              <a:cxnLst/>
              <a:rect l="l" t="t" r="r" b="b"/>
              <a:pathLst>
                <a:path w="2918" h="1605" extrusionOk="0">
                  <a:moveTo>
                    <a:pt x="392" y="1"/>
                  </a:moveTo>
                  <a:lnTo>
                    <a:pt x="1" y="594"/>
                  </a:lnTo>
                  <a:lnTo>
                    <a:pt x="1024" y="1605"/>
                  </a:lnTo>
                  <a:lnTo>
                    <a:pt x="2211" y="670"/>
                  </a:lnTo>
                  <a:lnTo>
                    <a:pt x="291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5" name="Google Shape;7938;p68">
              <a:extLst>
                <a:ext uri="{FF2B5EF4-FFF2-40B4-BE49-F238E27FC236}">
                  <a16:creationId xmlns:a16="http://schemas.microsoft.com/office/drawing/2014/main" id="{5792407E-2BB3-3797-F807-A54A5DC0798E}"/>
                </a:ext>
              </a:extLst>
            </p:cNvPr>
            <p:cNvSpPr/>
            <p:nvPr/>
          </p:nvSpPr>
          <p:spPr>
            <a:xfrm>
              <a:off x="1833850" y="953475"/>
              <a:ext cx="102950" cy="58125"/>
            </a:xfrm>
            <a:custGeom>
              <a:avLst/>
              <a:gdLst/>
              <a:ahLst/>
              <a:cxnLst/>
              <a:rect l="l" t="t" r="r" b="b"/>
              <a:pathLst>
                <a:path w="4118" h="2325" extrusionOk="0">
                  <a:moveTo>
                    <a:pt x="2526" y="632"/>
                  </a:moveTo>
                  <a:lnTo>
                    <a:pt x="1453" y="1491"/>
                  </a:lnTo>
                  <a:lnTo>
                    <a:pt x="809" y="860"/>
                  </a:lnTo>
                  <a:lnTo>
                    <a:pt x="973" y="632"/>
                  </a:lnTo>
                  <a:close/>
                  <a:moveTo>
                    <a:pt x="632" y="1"/>
                  </a:moveTo>
                  <a:lnTo>
                    <a:pt x="1" y="948"/>
                  </a:lnTo>
                  <a:lnTo>
                    <a:pt x="1402" y="2324"/>
                  </a:lnTo>
                  <a:lnTo>
                    <a:pt x="2829" y="1213"/>
                  </a:lnTo>
                  <a:lnTo>
                    <a:pt x="411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6" name="Google Shape;7939;p68">
              <a:extLst>
                <a:ext uri="{FF2B5EF4-FFF2-40B4-BE49-F238E27FC236}">
                  <a16:creationId xmlns:a16="http://schemas.microsoft.com/office/drawing/2014/main" id="{676B860A-ACE0-287B-AB0F-C2A402E4DFC1}"/>
                </a:ext>
              </a:extLst>
            </p:cNvPr>
            <p:cNvSpPr/>
            <p:nvPr/>
          </p:nvSpPr>
          <p:spPr>
            <a:xfrm>
              <a:off x="1900150" y="882450"/>
              <a:ext cx="40425" cy="51500"/>
            </a:xfrm>
            <a:custGeom>
              <a:avLst/>
              <a:gdLst/>
              <a:ahLst/>
              <a:cxnLst/>
              <a:rect l="l" t="t" r="r" b="b"/>
              <a:pathLst>
                <a:path w="1617" h="2060" extrusionOk="0">
                  <a:moveTo>
                    <a:pt x="354" y="1"/>
                  </a:moveTo>
                  <a:lnTo>
                    <a:pt x="0" y="708"/>
                  </a:lnTo>
                  <a:lnTo>
                    <a:pt x="695" y="1137"/>
                  </a:lnTo>
                  <a:lnTo>
                    <a:pt x="1351" y="2059"/>
                  </a:lnTo>
                  <a:lnTo>
                    <a:pt x="1617" y="1339"/>
                  </a:lnTo>
                  <a:lnTo>
                    <a:pt x="1617" y="316"/>
                  </a:lnTo>
                  <a:lnTo>
                    <a:pt x="354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7" name="Google Shape;7940;p68">
              <a:extLst>
                <a:ext uri="{FF2B5EF4-FFF2-40B4-BE49-F238E27FC236}">
                  <a16:creationId xmlns:a16="http://schemas.microsoft.com/office/drawing/2014/main" id="{EC0AD8AA-334C-424E-B7A2-E01032B09712}"/>
                </a:ext>
              </a:extLst>
            </p:cNvPr>
            <p:cNvSpPr/>
            <p:nvPr/>
          </p:nvSpPr>
          <p:spPr>
            <a:xfrm>
              <a:off x="1889725" y="873000"/>
              <a:ext cx="58750" cy="77975"/>
            </a:xfrm>
            <a:custGeom>
              <a:avLst/>
              <a:gdLst/>
              <a:ahLst/>
              <a:cxnLst/>
              <a:rect l="l" t="t" r="r" b="b"/>
              <a:pathLst>
                <a:path w="2350" h="3119" extrusionOk="0">
                  <a:moveTo>
                    <a:pt x="948" y="745"/>
                  </a:moveTo>
                  <a:lnTo>
                    <a:pt x="1718" y="934"/>
                  </a:lnTo>
                  <a:lnTo>
                    <a:pt x="1718" y="1654"/>
                  </a:lnTo>
                  <a:lnTo>
                    <a:pt x="1680" y="1768"/>
                  </a:lnTo>
                  <a:lnTo>
                    <a:pt x="1364" y="1326"/>
                  </a:lnTo>
                  <a:lnTo>
                    <a:pt x="821" y="972"/>
                  </a:lnTo>
                  <a:lnTo>
                    <a:pt x="948" y="745"/>
                  </a:lnTo>
                  <a:close/>
                  <a:moveTo>
                    <a:pt x="607" y="0"/>
                  </a:moveTo>
                  <a:lnTo>
                    <a:pt x="1" y="1200"/>
                  </a:lnTo>
                  <a:lnTo>
                    <a:pt x="885" y="1755"/>
                  </a:lnTo>
                  <a:lnTo>
                    <a:pt x="1857" y="3119"/>
                  </a:lnTo>
                  <a:lnTo>
                    <a:pt x="2324" y="1818"/>
                  </a:lnTo>
                  <a:lnTo>
                    <a:pt x="2349" y="442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8" name="Google Shape;7941;p68">
              <a:extLst>
                <a:ext uri="{FF2B5EF4-FFF2-40B4-BE49-F238E27FC236}">
                  <a16:creationId xmlns:a16="http://schemas.microsoft.com/office/drawing/2014/main" id="{3517585C-0654-36B7-38C0-4D4AF603EE84}"/>
                </a:ext>
              </a:extLst>
            </p:cNvPr>
            <p:cNvSpPr/>
            <p:nvPr/>
          </p:nvSpPr>
          <p:spPr>
            <a:xfrm>
              <a:off x="1439900" y="1099950"/>
              <a:ext cx="185325" cy="192275"/>
            </a:xfrm>
            <a:custGeom>
              <a:avLst/>
              <a:gdLst/>
              <a:ahLst/>
              <a:cxnLst/>
              <a:rect l="l" t="t" r="r" b="b"/>
              <a:pathLst>
                <a:path w="7413" h="7691" extrusionOk="0">
                  <a:moveTo>
                    <a:pt x="5682" y="1"/>
                  </a:moveTo>
                  <a:lnTo>
                    <a:pt x="3826" y="354"/>
                  </a:lnTo>
                  <a:cubicBezTo>
                    <a:pt x="3586" y="544"/>
                    <a:pt x="2374" y="834"/>
                    <a:pt x="2374" y="834"/>
                  </a:cubicBezTo>
                  <a:lnTo>
                    <a:pt x="2374" y="2337"/>
                  </a:lnTo>
                  <a:lnTo>
                    <a:pt x="1111" y="3991"/>
                  </a:lnTo>
                  <a:lnTo>
                    <a:pt x="0" y="4900"/>
                  </a:lnTo>
                  <a:lnTo>
                    <a:pt x="632" y="7691"/>
                  </a:lnTo>
                  <a:lnTo>
                    <a:pt x="2058" y="7691"/>
                  </a:lnTo>
                  <a:lnTo>
                    <a:pt x="4293" y="5254"/>
                  </a:lnTo>
                  <a:lnTo>
                    <a:pt x="5834" y="4622"/>
                  </a:lnTo>
                  <a:lnTo>
                    <a:pt x="7412" y="3650"/>
                  </a:lnTo>
                  <a:lnTo>
                    <a:pt x="7412" y="1705"/>
                  </a:lnTo>
                  <a:lnTo>
                    <a:pt x="6238" y="910"/>
                  </a:lnTo>
                  <a:lnTo>
                    <a:pt x="568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9" name="Google Shape;7942;p68">
              <a:extLst>
                <a:ext uri="{FF2B5EF4-FFF2-40B4-BE49-F238E27FC236}">
                  <a16:creationId xmlns:a16="http://schemas.microsoft.com/office/drawing/2014/main" id="{8980A30D-31B1-2832-231F-7D678F84C2D0}"/>
                </a:ext>
              </a:extLst>
            </p:cNvPr>
            <p:cNvSpPr/>
            <p:nvPr/>
          </p:nvSpPr>
          <p:spPr>
            <a:xfrm>
              <a:off x="1431375" y="1091425"/>
              <a:ext cx="201725" cy="208700"/>
            </a:xfrm>
            <a:custGeom>
              <a:avLst/>
              <a:gdLst/>
              <a:ahLst/>
              <a:cxnLst/>
              <a:rect l="l" t="t" r="r" b="b"/>
              <a:pathLst>
                <a:path w="8069" h="8348" extrusionOk="0">
                  <a:moveTo>
                    <a:pt x="5859" y="708"/>
                  </a:moveTo>
                  <a:lnTo>
                    <a:pt x="6301" y="1428"/>
                  </a:lnTo>
                  <a:lnTo>
                    <a:pt x="7438" y="2223"/>
                  </a:lnTo>
                  <a:lnTo>
                    <a:pt x="7438" y="3814"/>
                  </a:lnTo>
                  <a:lnTo>
                    <a:pt x="6049" y="4673"/>
                  </a:lnTo>
                  <a:lnTo>
                    <a:pt x="4521" y="5304"/>
                  </a:lnTo>
                  <a:lnTo>
                    <a:pt x="2260" y="7716"/>
                  </a:lnTo>
                  <a:lnTo>
                    <a:pt x="1225" y="7716"/>
                  </a:lnTo>
                  <a:lnTo>
                    <a:pt x="695" y="5367"/>
                  </a:lnTo>
                  <a:lnTo>
                    <a:pt x="1642" y="4584"/>
                  </a:lnTo>
                  <a:lnTo>
                    <a:pt x="3018" y="2791"/>
                  </a:lnTo>
                  <a:lnTo>
                    <a:pt x="3018" y="1428"/>
                  </a:lnTo>
                  <a:cubicBezTo>
                    <a:pt x="3422" y="1327"/>
                    <a:pt x="4003" y="1163"/>
                    <a:pt x="4281" y="998"/>
                  </a:cubicBezTo>
                  <a:lnTo>
                    <a:pt x="5859" y="708"/>
                  </a:lnTo>
                  <a:close/>
                  <a:moveTo>
                    <a:pt x="6175" y="1"/>
                  </a:moveTo>
                  <a:lnTo>
                    <a:pt x="4117" y="380"/>
                  </a:lnTo>
                  <a:lnTo>
                    <a:pt x="4028" y="405"/>
                  </a:lnTo>
                  <a:lnTo>
                    <a:pt x="3965" y="443"/>
                  </a:lnTo>
                  <a:cubicBezTo>
                    <a:pt x="3851" y="544"/>
                    <a:pt x="3182" y="733"/>
                    <a:pt x="2639" y="872"/>
                  </a:cubicBezTo>
                  <a:lnTo>
                    <a:pt x="2399" y="923"/>
                  </a:lnTo>
                  <a:lnTo>
                    <a:pt x="2399" y="2564"/>
                  </a:lnTo>
                  <a:lnTo>
                    <a:pt x="1225" y="4105"/>
                  </a:lnTo>
                  <a:lnTo>
                    <a:pt x="0" y="5115"/>
                  </a:lnTo>
                  <a:lnTo>
                    <a:pt x="733" y="8347"/>
                  </a:lnTo>
                  <a:lnTo>
                    <a:pt x="2538" y="8347"/>
                  </a:lnTo>
                  <a:lnTo>
                    <a:pt x="4836" y="5847"/>
                  </a:lnTo>
                  <a:lnTo>
                    <a:pt x="6352" y="5228"/>
                  </a:lnTo>
                  <a:lnTo>
                    <a:pt x="8069" y="4168"/>
                  </a:lnTo>
                  <a:lnTo>
                    <a:pt x="8069" y="1870"/>
                  </a:lnTo>
                  <a:lnTo>
                    <a:pt x="6806" y="1024"/>
                  </a:lnTo>
                  <a:lnTo>
                    <a:pt x="617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0" name="Google Shape;7943;p68">
              <a:extLst>
                <a:ext uri="{FF2B5EF4-FFF2-40B4-BE49-F238E27FC236}">
                  <a16:creationId xmlns:a16="http://schemas.microsoft.com/office/drawing/2014/main" id="{76F311F6-AB7A-7A3A-58D9-B5598D6521FB}"/>
                </a:ext>
              </a:extLst>
            </p:cNvPr>
            <p:cNvSpPr/>
            <p:nvPr/>
          </p:nvSpPr>
          <p:spPr>
            <a:xfrm>
              <a:off x="1514700" y="1211400"/>
              <a:ext cx="329275" cy="270225"/>
            </a:xfrm>
            <a:custGeom>
              <a:avLst/>
              <a:gdLst/>
              <a:ahLst/>
              <a:cxnLst/>
              <a:rect l="l" t="t" r="r" b="b"/>
              <a:pathLst>
                <a:path w="13171" h="10809" extrusionOk="0">
                  <a:moveTo>
                    <a:pt x="12072" y="0"/>
                  </a:moveTo>
                  <a:lnTo>
                    <a:pt x="9623" y="480"/>
                  </a:lnTo>
                  <a:lnTo>
                    <a:pt x="8676" y="4180"/>
                  </a:lnTo>
                  <a:lnTo>
                    <a:pt x="7678" y="3536"/>
                  </a:lnTo>
                  <a:lnTo>
                    <a:pt x="8297" y="1503"/>
                  </a:lnTo>
                  <a:lnTo>
                    <a:pt x="4925" y="707"/>
                  </a:lnTo>
                  <a:lnTo>
                    <a:pt x="1440" y="1818"/>
                  </a:lnTo>
                  <a:lnTo>
                    <a:pt x="1074" y="2993"/>
                  </a:lnTo>
                  <a:lnTo>
                    <a:pt x="2791" y="3574"/>
                  </a:lnTo>
                  <a:lnTo>
                    <a:pt x="1" y="3940"/>
                  </a:lnTo>
                  <a:lnTo>
                    <a:pt x="1" y="6389"/>
                  </a:lnTo>
                  <a:lnTo>
                    <a:pt x="2842" y="6389"/>
                  </a:lnTo>
                  <a:lnTo>
                    <a:pt x="3549" y="6781"/>
                  </a:lnTo>
                  <a:lnTo>
                    <a:pt x="632" y="7021"/>
                  </a:lnTo>
                  <a:lnTo>
                    <a:pt x="1503" y="8637"/>
                  </a:lnTo>
                  <a:lnTo>
                    <a:pt x="1819" y="10177"/>
                  </a:lnTo>
                  <a:lnTo>
                    <a:pt x="4736" y="10177"/>
                  </a:lnTo>
                  <a:lnTo>
                    <a:pt x="6706" y="9142"/>
                  </a:lnTo>
                  <a:lnTo>
                    <a:pt x="8751" y="10809"/>
                  </a:lnTo>
                  <a:lnTo>
                    <a:pt x="10570" y="10089"/>
                  </a:lnTo>
                  <a:lnTo>
                    <a:pt x="11529" y="8789"/>
                  </a:lnTo>
                  <a:lnTo>
                    <a:pt x="10102" y="5695"/>
                  </a:lnTo>
                  <a:lnTo>
                    <a:pt x="11201" y="2614"/>
                  </a:lnTo>
                  <a:lnTo>
                    <a:pt x="13171" y="1111"/>
                  </a:lnTo>
                  <a:lnTo>
                    <a:pt x="12072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1" name="Google Shape;7944;p68">
              <a:extLst>
                <a:ext uri="{FF2B5EF4-FFF2-40B4-BE49-F238E27FC236}">
                  <a16:creationId xmlns:a16="http://schemas.microsoft.com/office/drawing/2014/main" id="{F4222CDA-3C48-732E-F2B4-5204EC3229D7}"/>
                </a:ext>
              </a:extLst>
            </p:cNvPr>
            <p:cNvSpPr/>
            <p:nvPr/>
          </p:nvSpPr>
          <p:spPr>
            <a:xfrm>
              <a:off x="1506825" y="1202875"/>
              <a:ext cx="349150" cy="287600"/>
            </a:xfrm>
            <a:custGeom>
              <a:avLst/>
              <a:gdLst/>
              <a:ahLst/>
              <a:cxnLst/>
              <a:rect l="l" t="t" r="r" b="b"/>
              <a:pathLst>
                <a:path w="13966" h="11504" extrusionOk="0">
                  <a:moveTo>
                    <a:pt x="12274" y="682"/>
                  </a:moveTo>
                  <a:lnTo>
                    <a:pt x="13006" y="1414"/>
                  </a:lnTo>
                  <a:lnTo>
                    <a:pt x="11238" y="2766"/>
                  </a:lnTo>
                  <a:lnTo>
                    <a:pt x="10064" y="6061"/>
                  </a:lnTo>
                  <a:lnTo>
                    <a:pt x="11478" y="9092"/>
                  </a:lnTo>
                  <a:lnTo>
                    <a:pt x="10683" y="10178"/>
                  </a:lnTo>
                  <a:lnTo>
                    <a:pt x="9129" y="10784"/>
                  </a:lnTo>
                  <a:lnTo>
                    <a:pt x="7059" y="9117"/>
                  </a:lnTo>
                  <a:lnTo>
                    <a:pt x="4975" y="10203"/>
                  </a:lnTo>
                  <a:lnTo>
                    <a:pt x="2399" y="10203"/>
                  </a:lnTo>
                  <a:lnTo>
                    <a:pt x="2134" y="8915"/>
                  </a:lnTo>
                  <a:lnTo>
                    <a:pt x="1465" y="7640"/>
                  </a:lnTo>
                  <a:lnTo>
                    <a:pt x="4937" y="7349"/>
                  </a:lnTo>
                  <a:lnTo>
                    <a:pt x="3245" y="6415"/>
                  </a:lnTo>
                  <a:lnTo>
                    <a:pt x="644" y="6415"/>
                  </a:lnTo>
                  <a:lnTo>
                    <a:pt x="644" y="4559"/>
                  </a:lnTo>
                  <a:lnTo>
                    <a:pt x="4495" y="4053"/>
                  </a:lnTo>
                  <a:lnTo>
                    <a:pt x="1781" y="3132"/>
                  </a:lnTo>
                  <a:lnTo>
                    <a:pt x="2008" y="2399"/>
                  </a:lnTo>
                  <a:lnTo>
                    <a:pt x="5253" y="1377"/>
                  </a:lnTo>
                  <a:lnTo>
                    <a:pt x="8208" y="2071"/>
                  </a:lnTo>
                  <a:lnTo>
                    <a:pt x="7627" y="4003"/>
                  </a:lnTo>
                  <a:lnTo>
                    <a:pt x="9193" y="5026"/>
                  </a:lnTo>
                  <a:lnTo>
                    <a:pt x="10190" y="1086"/>
                  </a:lnTo>
                  <a:lnTo>
                    <a:pt x="12274" y="682"/>
                  </a:lnTo>
                  <a:close/>
                  <a:moveTo>
                    <a:pt x="12488" y="0"/>
                  </a:moveTo>
                  <a:lnTo>
                    <a:pt x="9685" y="543"/>
                  </a:lnTo>
                  <a:lnTo>
                    <a:pt x="8801" y="4016"/>
                  </a:lnTo>
                  <a:lnTo>
                    <a:pt x="8372" y="3738"/>
                  </a:lnTo>
                  <a:lnTo>
                    <a:pt x="9003" y="1616"/>
                  </a:lnTo>
                  <a:lnTo>
                    <a:pt x="5228" y="733"/>
                  </a:lnTo>
                  <a:lnTo>
                    <a:pt x="1503" y="1907"/>
                  </a:lnTo>
                  <a:lnTo>
                    <a:pt x="998" y="3536"/>
                  </a:lnTo>
                  <a:lnTo>
                    <a:pt x="1717" y="3788"/>
                  </a:lnTo>
                  <a:lnTo>
                    <a:pt x="0" y="4003"/>
                  </a:lnTo>
                  <a:lnTo>
                    <a:pt x="0" y="7046"/>
                  </a:lnTo>
                  <a:lnTo>
                    <a:pt x="1010" y="7046"/>
                  </a:lnTo>
                  <a:lnTo>
                    <a:pt x="442" y="7097"/>
                  </a:lnTo>
                  <a:lnTo>
                    <a:pt x="1515" y="9079"/>
                  </a:lnTo>
                  <a:lnTo>
                    <a:pt x="1882" y="10834"/>
                  </a:lnTo>
                  <a:lnTo>
                    <a:pt x="5127" y="10834"/>
                  </a:lnTo>
                  <a:lnTo>
                    <a:pt x="6983" y="9862"/>
                  </a:lnTo>
                  <a:lnTo>
                    <a:pt x="9016" y="11503"/>
                  </a:lnTo>
                  <a:lnTo>
                    <a:pt x="11087" y="10708"/>
                  </a:lnTo>
                  <a:lnTo>
                    <a:pt x="12210" y="9167"/>
                  </a:lnTo>
                  <a:lnTo>
                    <a:pt x="10758" y="6023"/>
                  </a:lnTo>
                  <a:lnTo>
                    <a:pt x="11781" y="3144"/>
                  </a:lnTo>
                  <a:lnTo>
                    <a:pt x="13966" y="1490"/>
                  </a:lnTo>
                  <a:lnTo>
                    <a:pt x="12488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2" name="Google Shape;7945;p68">
              <a:extLst>
                <a:ext uri="{FF2B5EF4-FFF2-40B4-BE49-F238E27FC236}">
                  <a16:creationId xmlns:a16="http://schemas.microsoft.com/office/drawing/2014/main" id="{06AD5F98-E701-9B0F-AB9E-68DB27EF4FA6}"/>
                </a:ext>
              </a:extLst>
            </p:cNvPr>
            <p:cNvSpPr/>
            <p:nvPr/>
          </p:nvSpPr>
          <p:spPr>
            <a:xfrm>
              <a:off x="1843950" y="1219275"/>
              <a:ext cx="96625" cy="163875"/>
            </a:xfrm>
            <a:custGeom>
              <a:avLst/>
              <a:gdLst/>
              <a:ahLst/>
              <a:cxnLst/>
              <a:rect l="l" t="t" r="r" b="b"/>
              <a:pathLst>
                <a:path w="3865" h="6555" extrusionOk="0">
                  <a:moveTo>
                    <a:pt x="2602" y="1"/>
                  </a:moveTo>
                  <a:lnTo>
                    <a:pt x="2046" y="1339"/>
                  </a:lnTo>
                  <a:lnTo>
                    <a:pt x="1466" y="3334"/>
                  </a:lnTo>
                  <a:lnTo>
                    <a:pt x="1024" y="1642"/>
                  </a:lnTo>
                  <a:lnTo>
                    <a:pt x="1" y="3246"/>
                  </a:lnTo>
                  <a:lnTo>
                    <a:pt x="392" y="5026"/>
                  </a:lnTo>
                  <a:lnTo>
                    <a:pt x="1024" y="6554"/>
                  </a:lnTo>
                  <a:lnTo>
                    <a:pt x="3057" y="5014"/>
                  </a:lnTo>
                  <a:lnTo>
                    <a:pt x="3865" y="3221"/>
                  </a:lnTo>
                  <a:lnTo>
                    <a:pt x="3865" y="133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3" name="Google Shape;7946;p68">
              <a:extLst>
                <a:ext uri="{FF2B5EF4-FFF2-40B4-BE49-F238E27FC236}">
                  <a16:creationId xmlns:a16="http://schemas.microsoft.com/office/drawing/2014/main" id="{D3D91C0A-4053-D0F0-4DE3-3E6C6EFE7FEC}"/>
                </a:ext>
              </a:extLst>
            </p:cNvPr>
            <p:cNvSpPr/>
            <p:nvPr/>
          </p:nvSpPr>
          <p:spPr>
            <a:xfrm>
              <a:off x="1835425" y="1205075"/>
              <a:ext cx="113050" cy="190700"/>
            </a:xfrm>
            <a:custGeom>
              <a:avLst/>
              <a:gdLst/>
              <a:ahLst/>
              <a:cxnLst/>
              <a:rect l="l" t="t" r="r" b="b"/>
              <a:pathLst>
                <a:path w="4522" h="7628" extrusionOk="0">
                  <a:moveTo>
                    <a:pt x="3044" y="1150"/>
                  </a:moveTo>
                  <a:lnTo>
                    <a:pt x="3890" y="2034"/>
                  </a:lnTo>
                  <a:lnTo>
                    <a:pt x="3890" y="3726"/>
                  </a:lnTo>
                  <a:lnTo>
                    <a:pt x="3145" y="5380"/>
                  </a:lnTo>
                  <a:lnTo>
                    <a:pt x="1503" y="6630"/>
                  </a:lnTo>
                  <a:lnTo>
                    <a:pt x="1049" y="5519"/>
                  </a:lnTo>
                  <a:lnTo>
                    <a:pt x="683" y="3877"/>
                  </a:lnTo>
                  <a:lnTo>
                    <a:pt x="1238" y="2981"/>
                  </a:lnTo>
                  <a:lnTo>
                    <a:pt x="1781" y="5089"/>
                  </a:lnTo>
                  <a:lnTo>
                    <a:pt x="2678" y="2034"/>
                  </a:lnTo>
                  <a:lnTo>
                    <a:pt x="3044" y="1150"/>
                  </a:lnTo>
                  <a:close/>
                  <a:moveTo>
                    <a:pt x="2842" y="1"/>
                  </a:moveTo>
                  <a:lnTo>
                    <a:pt x="2084" y="1819"/>
                  </a:lnTo>
                  <a:lnTo>
                    <a:pt x="1819" y="2715"/>
                  </a:lnTo>
                  <a:lnTo>
                    <a:pt x="1491" y="1427"/>
                  </a:lnTo>
                  <a:lnTo>
                    <a:pt x="1" y="3763"/>
                  </a:lnTo>
                  <a:lnTo>
                    <a:pt x="443" y="5708"/>
                  </a:lnTo>
                  <a:lnTo>
                    <a:pt x="1238" y="7627"/>
                  </a:lnTo>
                  <a:lnTo>
                    <a:pt x="3650" y="5784"/>
                  </a:lnTo>
                  <a:lnTo>
                    <a:pt x="4496" y="3915"/>
                  </a:lnTo>
                  <a:lnTo>
                    <a:pt x="4521" y="1781"/>
                  </a:lnTo>
                  <a:lnTo>
                    <a:pt x="28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4" name="Google Shape;7947;p68">
              <a:extLst>
                <a:ext uri="{FF2B5EF4-FFF2-40B4-BE49-F238E27FC236}">
                  <a16:creationId xmlns:a16="http://schemas.microsoft.com/office/drawing/2014/main" id="{C3EA1FF4-879B-8A71-927C-1FDB7BA9A795}"/>
                </a:ext>
              </a:extLst>
            </p:cNvPr>
            <p:cNvSpPr/>
            <p:nvPr/>
          </p:nvSpPr>
          <p:spPr>
            <a:xfrm>
              <a:off x="1794700" y="1458875"/>
              <a:ext cx="74850" cy="69800"/>
            </a:xfrm>
            <a:custGeom>
              <a:avLst/>
              <a:gdLst/>
              <a:ahLst/>
              <a:cxnLst/>
              <a:rect l="l" t="t" r="r" b="b"/>
              <a:pathLst>
                <a:path w="2994" h="2792" extrusionOk="0">
                  <a:moveTo>
                    <a:pt x="1971" y="1"/>
                  </a:moveTo>
                  <a:lnTo>
                    <a:pt x="872" y="847"/>
                  </a:lnTo>
                  <a:lnTo>
                    <a:pt x="1" y="1465"/>
                  </a:lnTo>
                  <a:lnTo>
                    <a:pt x="1504" y="2791"/>
                  </a:lnTo>
                  <a:lnTo>
                    <a:pt x="2994" y="2791"/>
                  </a:lnTo>
                  <a:lnTo>
                    <a:pt x="197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5" name="Google Shape;7948;p68">
              <a:extLst>
                <a:ext uri="{FF2B5EF4-FFF2-40B4-BE49-F238E27FC236}">
                  <a16:creationId xmlns:a16="http://schemas.microsoft.com/office/drawing/2014/main" id="{9C27CE0A-0BBE-8858-5174-F9334FFBC1C8}"/>
                </a:ext>
              </a:extLst>
            </p:cNvPr>
            <p:cNvSpPr/>
            <p:nvPr/>
          </p:nvSpPr>
          <p:spPr>
            <a:xfrm>
              <a:off x="1782075" y="1445925"/>
              <a:ext cx="98850" cy="90625"/>
            </a:xfrm>
            <a:custGeom>
              <a:avLst/>
              <a:gdLst/>
              <a:ahLst/>
              <a:cxnLst/>
              <a:rect l="l" t="t" r="r" b="b"/>
              <a:pathLst>
                <a:path w="3954" h="3625" extrusionOk="0">
                  <a:moveTo>
                    <a:pt x="2324" y="1024"/>
                  </a:moveTo>
                  <a:lnTo>
                    <a:pt x="3057" y="2994"/>
                  </a:lnTo>
                  <a:lnTo>
                    <a:pt x="2122" y="2994"/>
                  </a:lnTo>
                  <a:lnTo>
                    <a:pt x="1011" y="2009"/>
                  </a:lnTo>
                  <a:lnTo>
                    <a:pt x="2324" y="1024"/>
                  </a:lnTo>
                  <a:close/>
                  <a:moveTo>
                    <a:pt x="2627" y="1"/>
                  </a:moveTo>
                  <a:lnTo>
                    <a:pt x="1188" y="1112"/>
                  </a:lnTo>
                  <a:lnTo>
                    <a:pt x="1" y="1958"/>
                  </a:lnTo>
                  <a:lnTo>
                    <a:pt x="1882" y="3625"/>
                  </a:lnTo>
                  <a:lnTo>
                    <a:pt x="3953" y="3625"/>
                  </a:lnTo>
                  <a:lnTo>
                    <a:pt x="262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6" name="Google Shape;7949;p68">
              <a:extLst>
                <a:ext uri="{FF2B5EF4-FFF2-40B4-BE49-F238E27FC236}">
                  <a16:creationId xmlns:a16="http://schemas.microsoft.com/office/drawing/2014/main" id="{6758C432-F0D2-D980-1BA1-B222BDE67ABF}"/>
                </a:ext>
              </a:extLst>
            </p:cNvPr>
            <p:cNvSpPr/>
            <p:nvPr/>
          </p:nvSpPr>
          <p:spPr>
            <a:xfrm>
              <a:off x="241275" y="1079650"/>
              <a:ext cx="2559200" cy="3887025"/>
            </a:xfrm>
            <a:custGeom>
              <a:avLst/>
              <a:gdLst/>
              <a:ahLst/>
              <a:cxnLst/>
              <a:rect l="l" t="t" r="r" b="b"/>
              <a:pathLst>
                <a:path w="102368" h="155481" extrusionOk="0">
                  <a:moveTo>
                    <a:pt x="22033" y="0"/>
                  </a:moveTo>
                  <a:cubicBezTo>
                    <a:pt x="21541" y="0"/>
                    <a:pt x="20848" y="207"/>
                    <a:pt x="19875" y="825"/>
                  </a:cubicBezTo>
                  <a:cubicBezTo>
                    <a:pt x="16958" y="2669"/>
                    <a:pt x="16718" y="2669"/>
                    <a:pt x="16718" y="2669"/>
                  </a:cubicBezTo>
                  <a:lnTo>
                    <a:pt x="14357" y="4096"/>
                  </a:lnTo>
                  <a:lnTo>
                    <a:pt x="14357" y="5043"/>
                  </a:lnTo>
                  <a:lnTo>
                    <a:pt x="15304" y="8351"/>
                  </a:lnTo>
                  <a:lnTo>
                    <a:pt x="15532" y="10056"/>
                  </a:lnTo>
                  <a:lnTo>
                    <a:pt x="13423" y="9450"/>
                  </a:lnTo>
                  <a:lnTo>
                    <a:pt x="12665" y="8869"/>
                  </a:lnTo>
                  <a:lnTo>
                    <a:pt x="10051" y="10043"/>
                  </a:lnTo>
                  <a:lnTo>
                    <a:pt x="9319" y="11584"/>
                  </a:lnTo>
                  <a:lnTo>
                    <a:pt x="9319" y="12606"/>
                  </a:lnTo>
                  <a:lnTo>
                    <a:pt x="11920" y="12998"/>
                  </a:lnTo>
                  <a:lnTo>
                    <a:pt x="13890" y="12846"/>
                  </a:lnTo>
                  <a:lnTo>
                    <a:pt x="13890" y="12846"/>
                  </a:lnTo>
                  <a:lnTo>
                    <a:pt x="12236" y="14854"/>
                  </a:lnTo>
                  <a:lnTo>
                    <a:pt x="9281" y="15447"/>
                  </a:lnTo>
                  <a:lnTo>
                    <a:pt x="7324" y="17884"/>
                  </a:lnTo>
                  <a:lnTo>
                    <a:pt x="5922" y="20094"/>
                  </a:lnTo>
                  <a:lnTo>
                    <a:pt x="6478" y="22228"/>
                  </a:lnTo>
                  <a:lnTo>
                    <a:pt x="7665" y="23491"/>
                  </a:lnTo>
                  <a:lnTo>
                    <a:pt x="9559" y="25069"/>
                  </a:lnTo>
                  <a:cubicBezTo>
                    <a:pt x="9559" y="25069"/>
                    <a:pt x="8448" y="26534"/>
                    <a:pt x="8372" y="26862"/>
                  </a:cubicBezTo>
                  <a:cubicBezTo>
                    <a:pt x="8296" y="27191"/>
                    <a:pt x="2841" y="30196"/>
                    <a:pt x="2841" y="30196"/>
                  </a:cubicBezTo>
                  <a:lnTo>
                    <a:pt x="0" y="31610"/>
                  </a:lnTo>
                  <a:lnTo>
                    <a:pt x="0" y="31610"/>
                  </a:lnTo>
                  <a:lnTo>
                    <a:pt x="4344" y="30903"/>
                  </a:lnTo>
                  <a:lnTo>
                    <a:pt x="10178" y="28529"/>
                  </a:lnTo>
                  <a:lnTo>
                    <a:pt x="12476" y="25852"/>
                  </a:lnTo>
                  <a:lnTo>
                    <a:pt x="14446" y="24110"/>
                  </a:lnTo>
                  <a:lnTo>
                    <a:pt x="16883" y="22380"/>
                  </a:lnTo>
                  <a:lnTo>
                    <a:pt x="15393" y="25132"/>
                  </a:lnTo>
                  <a:lnTo>
                    <a:pt x="17287" y="24741"/>
                  </a:lnTo>
                  <a:cubicBezTo>
                    <a:pt x="17287" y="24741"/>
                    <a:pt x="19648" y="24034"/>
                    <a:pt x="19812" y="23794"/>
                  </a:cubicBezTo>
                  <a:cubicBezTo>
                    <a:pt x="19818" y="23784"/>
                    <a:pt x="19832" y="23779"/>
                    <a:pt x="19854" y="23779"/>
                  </a:cubicBezTo>
                  <a:cubicBezTo>
                    <a:pt x="20342" y="23779"/>
                    <a:pt x="24610" y="26319"/>
                    <a:pt x="24610" y="26319"/>
                  </a:cubicBezTo>
                  <a:lnTo>
                    <a:pt x="26113" y="29085"/>
                  </a:lnTo>
                  <a:lnTo>
                    <a:pt x="26820" y="33100"/>
                  </a:lnTo>
                  <a:lnTo>
                    <a:pt x="26189" y="36105"/>
                  </a:lnTo>
                  <a:lnTo>
                    <a:pt x="25633" y="38151"/>
                  </a:lnTo>
                  <a:lnTo>
                    <a:pt x="26429" y="40045"/>
                  </a:lnTo>
                  <a:lnTo>
                    <a:pt x="27376" y="37040"/>
                  </a:lnTo>
                  <a:lnTo>
                    <a:pt x="28474" y="36105"/>
                  </a:lnTo>
                  <a:lnTo>
                    <a:pt x="29194" y="40512"/>
                  </a:lnTo>
                  <a:lnTo>
                    <a:pt x="30457" y="43505"/>
                  </a:lnTo>
                  <a:lnTo>
                    <a:pt x="28083" y="42015"/>
                  </a:lnTo>
                  <a:lnTo>
                    <a:pt x="27856" y="43505"/>
                  </a:lnTo>
                  <a:lnTo>
                    <a:pt x="29585" y="47293"/>
                  </a:lnTo>
                  <a:lnTo>
                    <a:pt x="29346" y="49894"/>
                  </a:lnTo>
                  <a:lnTo>
                    <a:pt x="28083" y="52419"/>
                  </a:lnTo>
                  <a:lnTo>
                    <a:pt x="27616" y="56763"/>
                  </a:lnTo>
                  <a:lnTo>
                    <a:pt x="27931" y="61258"/>
                  </a:lnTo>
                  <a:lnTo>
                    <a:pt x="29661" y="64011"/>
                  </a:lnTo>
                  <a:lnTo>
                    <a:pt x="31404" y="65198"/>
                  </a:lnTo>
                  <a:lnTo>
                    <a:pt x="32666" y="68670"/>
                  </a:lnTo>
                  <a:lnTo>
                    <a:pt x="33538" y="71713"/>
                  </a:lnTo>
                  <a:lnTo>
                    <a:pt x="34081" y="73708"/>
                  </a:lnTo>
                  <a:lnTo>
                    <a:pt x="36631" y="76398"/>
                  </a:lnTo>
                  <a:lnTo>
                    <a:pt x="36631" y="76398"/>
                  </a:lnTo>
                  <a:lnTo>
                    <a:pt x="36050" y="73241"/>
                  </a:lnTo>
                  <a:lnTo>
                    <a:pt x="34560" y="71347"/>
                  </a:lnTo>
                  <a:lnTo>
                    <a:pt x="33929" y="66852"/>
                  </a:lnTo>
                  <a:lnTo>
                    <a:pt x="35343" y="68506"/>
                  </a:lnTo>
                  <a:lnTo>
                    <a:pt x="36215" y="71713"/>
                  </a:lnTo>
                  <a:lnTo>
                    <a:pt x="38424" y="73784"/>
                  </a:lnTo>
                  <a:lnTo>
                    <a:pt x="40470" y="77332"/>
                  </a:lnTo>
                  <a:lnTo>
                    <a:pt x="40634" y="79618"/>
                  </a:lnTo>
                  <a:lnTo>
                    <a:pt x="42288" y="81436"/>
                  </a:lnTo>
                  <a:lnTo>
                    <a:pt x="46241" y="82623"/>
                  </a:lnTo>
                  <a:lnTo>
                    <a:pt x="49082" y="84113"/>
                  </a:lnTo>
                  <a:lnTo>
                    <a:pt x="49940" y="83557"/>
                  </a:lnTo>
                  <a:lnTo>
                    <a:pt x="52541" y="85616"/>
                  </a:lnTo>
                  <a:lnTo>
                    <a:pt x="55458" y="86247"/>
                  </a:lnTo>
                  <a:lnTo>
                    <a:pt x="57428" y="88457"/>
                  </a:lnTo>
                  <a:lnTo>
                    <a:pt x="58855" y="90035"/>
                  </a:lnTo>
                  <a:lnTo>
                    <a:pt x="61380" y="91373"/>
                  </a:lnTo>
                  <a:lnTo>
                    <a:pt x="62643" y="90275"/>
                  </a:lnTo>
                  <a:lnTo>
                    <a:pt x="64221" y="92081"/>
                  </a:lnTo>
                  <a:lnTo>
                    <a:pt x="63906" y="95553"/>
                  </a:lnTo>
                  <a:lnTo>
                    <a:pt x="62378" y="97346"/>
                  </a:lnTo>
                  <a:lnTo>
                    <a:pt x="61595" y="99644"/>
                  </a:lnTo>
                  <a:lnTo>
                    <a:pt x="61355" y="101854"/>
                  </a:lnTo>
                  <a:lnTo>
                    <a:pt x="60875" y="103028"/>
                  </a:lnTo>
                  <a:lnTo>
                    <a:pt x="63325" y="105629"/>
                  </a:lnTo>
                  <a:lnTo>
                    <a:pt x="65459" y="108862"/>
                  </a:lnTo>
                  <a:lnTo>
                    <a:pt x="67580" y="112170"/>
                  </a:lnTo>
                  <a:lnTo>
                    <a:pt x="69550" y="113281"/>
                  </a:lnTo>
                  <a:lnTo>
                    <a:pt x="70813" y="115011"/>
                  </a:lnTo>
                  <a:lnTo>
                    <a:pt x="71293" y="119746"/>
                  </a:lnTo>
                  <a:lnTo>
                    <a:pt x="71532" y="123610"/>
                  </a:lnTo>
                  <a:lnTo>
                    <a:pt x="71293" y="127562"/>
                  </a:lnTo>
                  <a:lnTo>
                    <a:pt x="71444" y="129608"/>
                  </a:lnTo>
                  <a:lnTo>
                    <a:pt x="70661" y="132765"/>
                  </a:lnTo>
                  <a:lnTo>
                    <a:pt x="70585" y="135214"/>
                  </a:lnTo>
                  <a:lnTo>
                    <a:pt x="70813" y="138220"/>
                  </a:lnTo>
                  <a:lnTo>
                    <a:pt x="72151" y="139167"/>
                  </a:lnTo>
                  <a:lnTo>
                    <a:pt x="70346" y="143334"/>
                  </a:lnTo>
                  <a:lnTo>
                    <a:pt x="71684" y="145392"/>
                  </a:lnTo>
                  <a:lnTo>
                    <a:pt x="72000" y="147210"/>
                  </a:lnTo>
                  <a:lnTo>
                    <a:pt x="73225" y="150998"/>
                  </a:lnTo>
                  <a:lnTo>
                    <a:pt x="75548" y="154344"/>
                  </a:lnTo>
                  <a:lnTo>
                    <a:pt x="77278" y="155481"/>
                  </a:lnTo>
                  <a:lnTo>
                    <a:pt x="80283" y="155481"/>
                  </a:lnTo>
                  <a:lnTo>
                    <a:pt x="81546" y="153991"/>
                  </a:lnTo>
                  <a:lnTo>
                    <a:pt x="78313" y="152248"/>
                  </a:lnTo>
                  <a:lnTo>
                    <a:pt x="77126" y="149331"/>
                  </a:lnTo>
                  <a:cubicBezTo>
                    <a:pt x="77126" y="149331"/>
                    <a:pt x="75864" y="148826"/>
                    <a:pt x="77050" y="147399"/>
                  </a:cubicBezTo>
                  <a:cubicBezTo>
                    <a:pt x="78237" y="145985"/>
                    <a:pt x="78237" y="145960"/>
                    <a:pt x="78237" y="145960"/>
                  </a:cubicBezTo>
                  <a:lnTo>
                    <a:pt x="78553" y="144925"/>
                  </a:lnTo>
                  <a:lnTo>
                    <a:pt x="76899" y="143738"/>
                  </a:lnTo>
                  <a:lnTo>
                    <a:pt x="77758" y="142083"/>
                  </a:lnTo>
                  <a:lnTo>
                    <a:pt x="78553" y="141528"/>
                  </a:lnTo>
                  <a:lnTo>
                    <a:pt x="78945" y="139318"/>
                  </a:lnTo>
                  <a:lnTo>
                    <a:pt x="78389" y="138055"/>
                  </a:lnTo>
                  <a:lnTo>
                    <a:pt x="78465" y="136957"/>
                  </a:lnTo>
                  <a:lnTo>
                    <a:pt x="79892" y="137108"/>
                  </a:lnTo>
                  <a:lnTo>
                    <a:pt x="79967" y="135530"/>
                  </a:lnTo>
                  <a:lnTo>
                    <a:pt x="79967" y="134962"/>
                  </a:lnTo>
                  <a:lnTo>
                    <a:pt x="81861" y="134406"/>
                  </a:lnTo>
                  <a:lnTo>
                    <a:pt x="83755" y="133926"/>
                  </a:lnTo>
                  <a:lnTo>
                    <a:pt x="83755" y="131805"/>
                  </a:lnTo>
                  <a:lnTo>
                    <a:pt x="83604" y="130542"/>
                  </a:lnTo>
                  <a:lnTo>
                    <a:pt x="83516" y="129595"/>
                  </a:lnTo>
                  <a:lnTo>
                    <a:pt x="86205" y="130063"/>
                  </a:lnTo>
                  <a:lnTo>
                    <a:pt x="87821" y="128484"/>
                  </a:lnTo>
                  <a:lnTo>
                    <a:pt x="89261" y="126047"/>
                  </a:lnTo>
                  <a:lnTo>
                    <a:pt x="90612" y="124065"/>
                  </a:lnTo>
                  <a:lnTo>
                    <a:pt x="91079" y="121312"/>
                  </a:lnTo>
                  <a:lnTo>
                    <a:pt x="93605" y="119570"/>
                  </a:lnTo>
                  <a:lnTo>
                    <a:pt x="96294" y="118155"/>
                  </a:lnTo>
                  <a:lnTo>
                    <a:pt x="97633" y="117360"/>
                  </a:lnTo>
                  <a:lnTo>
                    <a:pt x="98188" y="113572"/>
                  </a:lnTo>
                  <a:lnTo>
                    <a:pt x="99047" y="110415"/>
                  </a:lnTo>
                  <a:lnTo>
                    <a:pt x="99451" y="108445"/>
                  </a:lnTo>
                  <a:lnTo>
                    <a:pt x="101257" y="106160"/>
                  </a:lnTo>
                  <a:lnTo>
                    <a:pt x="102368" y="104190"/>
                  </a:lnTo>
                  <a:lnTo>
                    <a:pt x="101332" y="102296"/>
                  </a:lnTo>
                  <a:cubicBezTo>
                    <a:pt x="101332" y="102296"/>
                    <a:pt x="101888" y="102220"/>
                    <a:pt x="98655" y="100957"/>
                  </a:cubicBezTo>
                  <a:lnTo>
                    <a:pt x="95423" y="99695"/>
                  </a:lnTo>
                  <a:lnTo>
                    <a:pt x="93529" y="99379"/>
                  </a:lnTo>
                  <a:lnTo>
                    <a:pt x="91471" y="98596"/>
                  </a:lnTo>
                  <a:lnTo>
                    <a:pt x="89185" y="97649"/>
                  </a:lnTo>
                  <a:lnTo>
                    <a:pt x="88011" y="94884"/>
                  </a:lnTo>
                  <a:lnTo>
                    <a:pt x="86508" y="92750"/>
                  </a:lnTo>
                  <a:lnTo>
                    <a:pt x="83124" y="91651"/>
                  </a:lnTo>
                  <a:lnTo>
                    <a:pt x="80914" y="91411"/>
                  </a:lnTo>
                  <a:lnTo>
                    <a:pt x="78616" y="89202"/>
                  </a:lnTo>
                  <a:lnTo>
                    <a:pt x="76571" y="88015"/>
                  </a:lnTo>
                  <a:lnTo>
                    <a:pt x="74121" y="87787"/>
                  </a:lnTo>
                  <a:lnTo>
                    <a:pt x="71596" y="87156"/>
                  </a:lnTo>
                  <a:lnTo>
                    <a:pt x="68755" y="87232"/>
                  </a:lnTo>
                  <a:cubicBezTo>
                    <a:pt x="68755" y="87232"/>
                    <a:pt x="65522" y="88179"/>
                    <a:pt x="65446" y="88495"/>
                  </a:cubicBezTo>
                  <a:cubicBezTo>
                    <a:pt x="65358" y="88810"/>
                    <a:pt x="64903" y="90174"/>
                    <a:pt x="64903" y="90174"/>
                  </a:cubicBezTo>
                  <a:lnTo>
                    <a:pt x="63325" y="88911"/>
                  </a:lnTo>
                  <a:lnTo>
                    <a:pt x="61595" y="89467"/>
                  </a:lnTo>
                  <a:lnTo>
                    <a:pt x="59852" y="88596"/>
                  </a:lnTo>
                  <a:lnTo>
                    <a:pt x="58590" y="85994"/>
                  </a:lnTo>
                  <a:lnTo>
                    <a:pt x="59385" y="83949"/>
                  </a:lnTo>
                  <a:lnTo>
                    <a:pt x="57491" y="83317"/>
                  </a:lnTo>
                  <a:lnTo>
                    <a:pt x="54966" y="83002"/>
                  </a:lnTo>
                  <a:lnTo>
                    <a:pt x="55673" y="81032"/>
                  </a:lnTo>
                  <a:lnTo>
                    <a:pt x="56380" y="79643"/>
                  </a:lnTo>
                  <a:lnTo>
                    <a:pt x="56532" y="78507"/>
                  </a:lnTo>
                  <a:lnTo>
                    <a:pt x="53779" y="78507"/>
                  </a:lnTo>
                  <a:lnTo>
                    <a:pt x="52592" y="80476"/>
                  </a:lnTo>
                  <a:lnTo>
                    <a:pt x="49915" y="81423"/>
                  </a:lnTo>
                  <a:lnTo>
                    <a:pt x="47933" y="78747"/>
                  </a:lnTo>
                  <a:lnTo>
                    <a:pt x="47541" y="75160"/>
                  </a:lnTo>
                  <a:lnTo>
                    <a:pt x="48412" y="72218"/>
                  </a:lnTo>
                  <a:lnTo>
                    <a:pt x="51165" y="70173"/>
                  </a:lnTo>
                  <a:lnTo>
                    <a:pt x="54095" y="69769"/>
                  </a:lnTo>
                  <a:lnTo>
                    <a:pt x="55433" y="70880"/>
                  </a:lnTo>
                  <a:lnTo>
                    <a:pt x="56064" y="69693"/>
                  </a:lnTo>
                  <a:lnTo>
                    <a:pt x="58198" y="69693"/>
                  </a:lnTo>
                  <a:lnTo>
                    <a:pt x="60964" y="70552"/>
                  </a:lnTo>
                  <a:lnTo>
                    <a:pt x="61191" y="72521"/>
                  </a:lnTo>
                  <a:lnTo>
                    <a:pt x="62529" y="74567"/>
                  </a:lnTo>
                  <a:lnTo>
                    <a:pt x="62933" y="72484"/>
                  </a:lnTo>
                  <a:lnTo>
                    <a:pt x="62769" y="68759"/>
                  </a:lnTo>
                  <a:lnTo>
                    <a:pt x="63805" y="66852"/>
                  </a:lnTo>
                  <a:lnTo>
                    <a:pt x="66797" y="64806"/>
                  </a:lnTo>
                  <a:lnTo>
                    <a:pt x="68300" y="62281"/>
                  </a:lnTo>
                  <a:lnTo>
                    <a:pt x="69083" y="60248"/>
                  </a:lnTo>
                  <a:lnTo>
                    <a:pt x="71684" y="57697"/>
                  </a:lnTo>
                  <a:lnTo>
                    <a:pt x="73338" y="57697"/>
                  </a:lnTo>
                  <a:lnTo>
                    <a:pt x="74197" y="55412"/>
                  </a:lnTo>
                  <a:lnTo>
                    <a:pt x="76722" y="53758"/>
                  </a:lnTo>
                  <a:lnTo>
                    <a:pt x="77833" y="55488"/>
                  </a:lnTo>
                  <a:lnTo>
                    <a:pt x="79879" y="54187"/>
                  </a:lnTo>
                  <a:lnTo>
                    <a:pt x="83351" y="52748"/>
                  </a:lnTo>
                  <a:lnTo>
                    <a:pt x="82569" y="51876"/>
                  </a:lnTo>
                  <a:lnTo>
                    <a:pt x="79412" y="52104"/>
                  </a:lnTo>
                  <a:lnTo>
                    <a:pt x="78692" y="50525"/>
                  </a:lnTo>
                  <a:lnTo>
                    <a:pt x="78692" y="49187"/>
                  </a:lnTo>
                  <a:lnTo>
                    <a:pt x="77833" y="48707"/>
                  </a:lnTo>
                  <a:lnTo>
                    <a:pt x="76091" y="49502"/>
                  </a:lnTo>
                  <a:lnTo>
                    <a:pt x="78540" y="48240"/>
                  </a:lnTo>
                  <a:lnTo>
                    <a:pt x="80902" y="48240"/>
                  </a:lnTo>
                  <a:lnTo>
                    <a:pt x="83111" y="48391"/>
                  </a:lnTo>
                  <a:lnTo>
                    <a:pt x="85725" y="46901"/>
                  </a:lnTo>
                  <a:cubicBezTo>
                    <a:pt x="85725" y="46901"/>
                    <a:pt x="87619" y="45474"/>
                    <a:pt x="87695" y="45361"/>
                  </a:cubicBezTo>
                  <a:cubicBezTo>
                    <a:pt x="87771" y="45247"/>
                    <a:pt x="86041" y="42204"/>
                    <a:pt x="86041" y="42204"/>
                  </a:cubicBezTo>
                  <a:lnTo>
                    <a:pt x="83983" y="40297"/>
                  </a:lnTo>
                  <a:lnTo>
                    <a:pt x="83591" y="38151"/>
                  </a:lnTo>
                  <a:lnTo>
                    <a:pt x="83111" y="33820"/>
                  </a:lnTo>
                  <a:lnTo>
                    <a:pt x="81066" y="36105"/>
                  </a:lnTo>
                  <a:lnTo>
                    <a:pt x="79172" y="35701"/>
                  </a:lnTo>
                  <a:lnTo>
                    <a:pt x="78856" y="33656"/>
                  </a:lnTo>
                  <a:lnTo>
                    <a:pt x="79639" y="32203"/>
                  </a:lnTo>
                  <a:lnTo>
                    <a:pt x="77909" y="31724"/>
                  </a:lnTo>
                  <a:lnTo>
                    <a:pt x="76798" y="30575"/>
                  </a:lnTo>
                  <a:lnTo>
                    <a:pt x="73957" y="30575"/>
                  </a:lnTo>
                  <a:lnTo>
                    <a:pt x="73098" y="30650"/>
                  </a:lnTo>
                  <a:lnTo>
                    <a:pt x="73010" y="33491"/>
                  </a:lnTo>
                  <a:lnTo>
                    <a:pt x="71671" y="34918"/>
                  </a:lnTo>
                  <a:lnTo>
                    <a:pt x="72467" y="36156"/>
                  </a:lnTo>
                  <a:lnTo>
                    <a:pt x="72694" y="38479"/>
                  </a:lnTo>
                  <a:lnTo>
                    <a:pt x="70573" y="40285"/>
                  </a:lnTo>
                  <a:lnTo>
                    <a:pt x="68603" y="40979"/>
                  </a:lnTo>
                  <a:lnTo>
                    <a:pt x="68603" y="44136"/>
                  </a:lnTo>
                  <a:lnTo>
                    <a:pt x="67340" y="44767"/>
                  </a:lnTo>
                  <a:lnTo>
                    <a:pt x="65913" y="42962"/>
                  </a:lnTo>
                  <a:lnTo>
                    <a:pt x="66545" y="40196"/>
                  </a:lnTo>
                  <a:lnTo>
                    <a:pt x="64386" y="39098"/>
                  </a:lnTo>
                  <a:lnTo>
                    <a:pt x="62113" y="37747"/>
                  </a:lnTo>
                  <a:lnTo>
                    <a:pt x="61115" y="36888"/>
                  </a:lnTo>
                  <a:lnTo>
                    <a:pt x="60092" y="36888"/>
                  </a:lnTo>
                  <a:lnTo>
                    <a:pt x="59852" y="34123"/>
                  </a:lnTo>
                  <a:lnTo>
                    <a:pt x="60244" y="31686"/>
                  </a:lnTo>
                  <a:lnTo>
                    <a:pt x="61088" y="29679"/>
                  </a:lnTo>
                  <a:lnTo>
                    <a:pt x="61088" y="29679"/>
                  </a:lnTo>
                  <a:cubicBezTo>
                    <a:pt x="61170" y="29674"/>
                    <a:pt x="61518" y="29543"/>
                    <a:pt x="62694" y="28958"/>
                  </a:cubicBezTo>
                  <a:cubicBezTo>
                    <a:pt x="63454" y="28578"/>
                    <a:pt x="63639" y="28510"/>
                    <a:pt x="63679" y="28510"/>
                  </a:cubicBezTo>
                  <a:cubicBezTo>
                    <a:pt x="63702" y="28510"/>
                    <a:pt x="63680" y="28531"/>
                    <a:pt x="63688" y="28531"/>
                  </a:cubicBezTo>
                  <a:cubicBezTo>
                    <a:pt x="63704" y="28531"/>
                    <a:pt x="63843" y="28444"/>
                    <a:pt x="64739" y="27910"/>
                  </a:cubicBezTo>
                  <a:cubicBezTo>
                    <a:pt x="66873" y="26648"/>
                    <a:pt x="66873" y="26648"/>
                    <a:pt x="66873" y="26648"/>
                  </a:cubicBezTo>
                  <a:lnTo>
                    <a:pt x="68451" y="25145"/>
                  </a:lnTo>
                  <a:lnTo>
                    <a:pt x="69714" y="23870"/>
                  </a:lnTo>
                  <a:lnTo>
                    <a:pt x="70585" y="23642"/>
                  </a:lnTo>
                  <a:lnTo>
                    <a:pt x="73969" y="23642"/>
                  </a:lnTo>
                  <a:lnTo>
                    <a:pt x="74121" y="21597"/>
                  </a:lnTo>
                  <a:lnTo>
                    <a:pt x="75144" y="19779"/>
                  </a:lnTo>
                  <a:lnTo>
                    <a:pt x="74677" y="18049"/>
                  </a:lnTo>
                  <a:lnTo>
                    <a:pt x="73035" y="16660"/>
                  </a:lnTo>
                  <a:lnTo>
                    <a:pt x="71987" y="18693"/>
                  </a:lnTo>
                  <a:lnTo>
                    <a:pt x="70371" y="19943"/>
                  </a:lnTo>
                  <a:lnTo>
                    <a:pt x="69234" y="20726"/>
                  </a:lnTo>
                  <a:lnTo>
                    <a:pt x="69234" y="18276"/>
                  </a:lnTo>
                  <a:lnTo>
                    <a:pt x="69487" y="17013"/>
                  </a:lnTo>
                  <a:lnTo>
                    <a:pt x="69487" y="17013"/>
                  </a:lnTo>
                  <a:lnTo>
                    <a:pt x="68439" y="17960"/>
                  </a:lnTo>
                  <a:lnTo>
                    <a:pt x="67403" y="15599"/>
                  </a:lnTo>
                  <a:lnTo>
                    <a:pt x="68565" y="14336"/>
                  </a:lnTo>
                  <a:lnTo>
                    <a:pt x="69373" y="12594"/>
                  </a:lnTo>
                  <a:lnTo>
                    <a:pt x="70636" y="9841"/>
                  </a:lnTo>
                  <a:lnTo>
                    <a:pt x="71633" y="9450"/>
                  </a:lnTo>
                  <a:lnTo>
                    <a:pt x="73401" y="7783"/>
                  </a:lnTo>
                  <a:lnTo>
                    <a:pt x="72618" y="7379"/>
                  </a:lnTo>
                  <a:lnTo>
                    <a:pt x="71633" y="7240"/>
                  </a:lnTo>
                  <a:lnTo>
                    <a:pt x="69234" y="7240"/>
                  </a:lnTo>
                  <a:lnTo>
                    <a:pt x="69234" y="9450"/>
                  </a:lnTo>
                  <a:lnTo>
                    <a:pt x="67164" y="12152"/>
                  </a:lnTo>
                  <a:lnTo>
                    <a:pt x="65408" y="14854"/>
                  </a:lnTo>
                  <a:lnTo>
                    <a:pt x="66280" y="16091"/>
                  </a:lnTo>
                  <a:lnTo>
                    <a:pt x="65926" y="18516"/>
                  </a:lnTo>
                  <a:lnTo>
                    <a:pt x="62921" y="20094"/>
                  </a:lnTo>
                  <a:lnTo>
                    <a:pt x="62921" y="18276"/>
                  </a:lnTo>
                  <a:lnTo>
                    <a:pt x="61191" y="18124"/>
                  </a:lnTo>
                  <a:lnTo>
                    <a:pt x="59701" y="19299"/>
                  </a:lnTo>
                  <a:lnTo>
                    <a:pt x="57845" y="16698"/>
                  </a:lnTo>
                  <a:lnTo>
                    <a:pt x="55673" y="16698"/>
                  </a:lnTo>
                  <a:lnTo>
                    <a:pt x="54966" y="18049"/>
                  </a:lnTo>
                  <a:lnTo>
                    <a:pt x="54259" y="19071"/>
                  </a:lnTo>
                  <a:lnTo>
                    <a:pt x="53223" y="16786"/>
                  </a:lnTo>
                  <a:cubicBezTo>
                    <a:pt x="53223" y="16786"/>
                    <a:pt x="52623" y="16998"/>
                    <a:pt x="52038" y="16998"/>
                  </a:cubicBezTo>
                  <a:cubicBezTo>
                    <a:pt x="51500" y="16998"/>
                    <a:pt x="50974" y="16819"/>
                    <a:pt x="50938" y="16129"/>
                  </a:cubicBezTo>
                  <a:cubicBezTo>
                    <a:pt x="50862" y="14690"/>
                    <a:pt x="50862" y="14677"/>
                    <a:pt x="50862" y="14677"/>
                  </a:cubicBezTo>
                  <a:lnTo>
                    <a:pt x="47629" y="11672"/>
                  </a:lnTo>
                  <a:lnTo>
                    <a:pt x="46594" y="10952"/>
                  </a:lnTo>
                  <a:lnTo>
                    <a:pt x="44788" y="11268"/>
                  </a:lnTo>
                  <a:lnTo>
                    <a:pt x="43993" y="8869"/>
                  </a:lnTo>
                  <a:lnTo>
                    <a:pt x="42579" y="8427"/>
                  </a:lnTo>
                  <a:lnTo>
                    <a:pt x="39030" y="8869"/>
                  </a:lnTo>
                  <a:lnTo>
                    <a:pt x="36972" y="8427"/>
                  </a:lnTo>
                  <a:lnTo>
                    <a:pt x="34295" y="6141"/>
                  </a:lnTo>
                  <a:lnTo>
                    <a:pt x="30747" y="4462"/>
                  </a:lnTo>
                  <a:lnTo>
                    <a:pt x="28159" y="1962"/>
                  </a:lnTo>
                  <a:lnTo>
                    <a:pt x="26037" y="194"/>
                  </a:lnTo>
                  <a:lnTo>
                    <a:pt x="23196" y="825"/>
                  </a:lnTo>
                  <a:cubicBezTo>
                    <a:pt x="23196" y="825"/>
                    <a:pt x="23017" y="0"/>
                    <a:pt x="2203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7" name="Google Shape;7950;p68">
              <a:extLst>
                <a:ext uri="{FF2B5EF4-FFF2-40B4-BE49-F238E27FC236}">
                  <a16:creationId xmlns:a16="http://schemas.microsoft.com/office/drawing/2014/main" id="{8595ED4B-BF4D-4B72-09F6-8DB58624598F}"/>
                </a:ext>
              </a:extLst>
            </p:cNvPr>
            <p:cNvSpPr/>
            <p:nvPr/>
          </p:nvSpPr>
          <p:spPr>
            <a:xfrm>
              <a:off x="238125" y="1071925"/>
              <a:ext cx="2568675" cy="3902025"/>
            </a:xfrm>
            <a:custGeom>
              <a:avLst/>
              <a:gdLst/>
              <a:ahLst/>
              <a:cxnLst/>
              <a:rect l="l" t="t" r="r" b="b"/>
              <a:pathLst>
                <a:path w="102747" h="156081" extrusionOk="0">
                  <a:moveTo>
                    <a:pt x="61468" y="29836"/>
                  </a:moveTo>
                  <a:cubicBezTo>
                    <a:pt x="61506" y="29899"/>
                    <a:pt x="61519" y="29962"/>
                    <a:pt x="61506" y="30025"/>
                  </a:cubicBezTo>
                  <a:lnTo>
                    <a:pt x="61342" y="29899"/>
                  </a:lnTo>
                  <a:lnTo>
                    <a:pt x="61468" y="29836"/>
                  </a:lnTo>
                  <a:close/>
                  <a:moveTo>
                    <a:pt x="101181" y="102504"/>
                  </a:moveTo>
                  <a:lnTo>
                    <a:pt x="101282" y="102542"/>
                  </a:lnTo>
                  <a:lnTo>
                    <a:pt x="101193" y="102718"/>
                  </a:lnTo>
                  <a:cubicBezTo>
                    <a:pt x="101155" y="102655"/>
                    <a:pt x="101143" y="102567"/>
                    <a:pt x="101181" y="102504"/>
                  </a:cubicBezTo>
                  <a:close/>
                  <a:moveTo>
                    <a:pt x="22159" y="618"/>
                  </a:moveTo>
                  <a:cubicBezTo>
                    <a:pt x="22328" y="618"/>
                    <a:pt x="22461" y="648"/>
                    <a:pt x="22565" y="692"/>
                  </a:cubicBezTo>
                  <a:cubicBezTo>
                    <a:pt x="22779" y="781"/>
                    <a:pt x="22943" y="970"/>
                    <a:pt x="23019" y="1198"/>
                  </a:cubicBezTo>
                  <a:lnTo>
                    <a:pt x="23385" y="1437"/>
                  </a:lnTo>
                  <a:lnTo>
                    <a:pt x="26075" y="844"/>
                  </a:lnTo>
                  <a:lnTo>
                    <a:pt x="28057" y="2498"/>
                  </a:lnTo>
                  <a:lnTo>
                    <a:pt x="30658" y="4998"/>
                  </a:lnTo>
                  <a:lnTo>
                    <a:pt x="34257" y="6716"/>
                  </a:lnTo>
                  <a:lnTo>
                    <a:pt x="36909" y="8976"/>
                  </a:lnTo>
                  <a:lnTo>
                    <a:pt x="37048" y="9052"/>
                  </a:lnTo>
                  <a:lnTo>
                    <a:pt x="39093" y="9481"/>
                  </a:lnTo>
                  <a:lnTo>
                    <a:pt x="39207" y="9481"/>
                  </a:lnTo>
                  <a:lnTo>
                    <a:pt x="42679" y="9052"/>
                  </a:lnTo>
                  <a:lnTo>
                    <a:pt x="43879" y="9430"/>
                  </a:lnTo>
                  <a:lnTo>
                    <a:pt x="44624" y="11678"/>
                  </a:lnTo>
                  <a:lnTo>
                    <a:pt x="44978" y="11893"/>
                  </a:lnTo>
                  <a:lnTo>
                    <a:pt x="46657" y="11590"/>
                  </a:lnTo>
                  <a:lnTo>
                    <a:pt x="47541" y="12208"/>
                  </a:lnTo>
                  <a:lnTo>
                    <a:pt x="50685" y="15125"/>
                  </a:lnTo>
                  <a:cubicBezTo>
                    <a:pt x="50698" y="15302"/>
                    <a:pt x="50710" y="15668"/>
                    <a:pt x="50761" y="16464"/>
                  </a:cubicBezTo>
                  <a:cubicBezTo>
                    <a:pt x="50761" y="16830"/>
                    <a:pt x="50937" y="17183"/>
                    <a:pt x="51253" y="17385"/>
                  </a:cubicBezTo>
                  <a:cubicBezTo>
                    <a:pt x="51517" y="17561"/>
                    <a:pt x="51851" y="17620"/>
                    <a:pt x="52180" y="17620"/>
                  </a:cubicBezTo>
                  <a:cubicBezTo>
                    <a:pt x="52561" y="17620"/>
                    <a:pt x="52935" y="17541"/>
                    <a:pt x="53185" y="17474"/>
                  </a:cubicBezTo>
                  <a:lnTo>
                    <a:pt x="54094" y="19507"/>
                  </a:lnTo>
                  <a:lnTo>
                    <a:pt x="54637" y="19557"/>
                  </a:lnTo>
                  <a:lnTo>
                    <a:pt x="55370" y="18497"/>
                  </a:lnTo>
                  <a:lnTo>
                    <a:pt x="55988" y="17322"/>
                  </a:lnTo>
                  <a:lnTo>
                    <a:pt x="57807" y="17322"/>
                  </a:lnTo>
                  <a:lnTo>
                    <a:pt x="59562" y="19784"/>
                  </a:lnTo>
                  <a:lnTo>
                    <a:pt x="60016" y="19848"/>
                  </a:lnTo>
                  <a:lnTo>
                    <a:pt x="61418" y="18762"/>
                  </a:lnTo>
                  <a:lnTo>
                    <a:pt x="62744" y="18875"/>
                  </a:lnTo>
                  <a:lnTo>
                    <a:pt x="62744" y="20403"/>
                  </a:lnTo>
                  <a:lnTo>
                    <a:pt x="63198" y="20681"/>
                  </a:lnTo>
                  <a:lnTo>
                    <a:pt x="66204" y="19103"/>
                  </a:lnTo>
                  <a:lnTo>
                    <a:pt x="66355" y="18875"/>
                  </a:lnTo>
                  <a:lnTo>
                    <a:pt x="66709" y="16451"/>
                  </a:lnTo>
                  <a:lnTo>
                    <a:pt x="66658" y="16224"/>
                  </a:lnTo>
                  <a:lnTo>
                    <a:pt x="65913" y="15150"/>
                  </a:lnTo>
                  <a:lnTo>
                    <a:pt x="67542" y="12650"/>
                  </a:lnTo>
                  <a:lnTo>
                    <a:pt x="69613" y="9961"/>
                  </a:lnTo>
                  <a:lnTo>
                    <a:pt x="69676" y="9771"/>
                  </a:lnTo>
                  <a:lnTo>
                    <a:pt x="69676" y="7877"/>
                  </a:lnTo>
                  <a:lnTo>
                    <a:pt x="71709" y="7877"/>
                  </a:lnTo>
                  <a:lnTo>
                    <a:pt x="72631" y="8004"/>
                  </a:lnTo>
                  <a:lnTo>
                    <a:pt x="72984" y="8180"/>
                  </a:lnTo>
                  <a:lnTo>
                    <a:pt x="71570" y="9493"/>
                  </a:lnTo>
                  <a:lnTo>
                    <a:pt x="70636" y="9872"/>
                  </a:lnTo>
                  <a:lnTo>
                    <a:pt x="70472" y="10024"/>
                  </a:lnTo>
                  <a:lnTo>
                    <a:pt x="68413" y="14469"/>
                  </a:lnTo>
                  <a:lnTo>
                    <a:pt x="67290" y="15693"/>
                  </a:lnTo>
                  <a:lnTo>
                    <a:pt x="67226" y="16034"/>
                  </a:lnTo>
                  <a:lnTo>
                    <a:pt x="68274" y="18408"/>
                  </a:lnTo>
                  <a:lnTo>
                    <a:pt x="68780" y="18509"/>
                  </a:lnTo>
                  <a:lnTo>
                    <a:pt x="69108" y="18206"/>
                  </a:lnTo>
                  <a:lnTo>
                    <a:pt x="69108" y="18206"/>
                  </a:lnTo>
                  <a:lnTo>
                    <a:pt x="69045" y="18522"/>
                  </a:lnTo>
                  <a:lnTo>
                    <a:pt x="69045" y="21035"/>
                  </a:lnTo>
                  <a:lnTo>
                    <a:pt x="69537" y="21287"/>
                  </a:lnTo>
                  <a:lnTo>
                    <a:pt x="70686" y="20504"/>
                  </a:lnTo>
                  <a:lnTo>
                    <a:pt x="72315" y="19254"/>
                  </a:lnTo>
                  <a:lnTo>
                    <a:pt x="73262" y="17474"/>
                  </a:lnTo>
                  <a:lnTo>
                    <a:pt x="74525" y="18534"/>
                  </a:lnTo>
                  <a:lnTo>
                    <a:pt x="74929" y="20050"/>
                  </a:lnTo>
                  <a:lnTo>
                    <a:pt x="73982" y="21742"/>
                  </a:lnTo>
                  <a:lnTo>
                    <a:pt x="73805" y="23636"/>
                  </a:lnTo>
                  <a:lnTo>
                    <a:pt x="70699" y="23636"/>
                  </a:lnTo>
                  <a:lnTo>
                    <a:pt x="69752" y="23863"/>
                  </a:lnTo>
                  <a:lnTo>
                    <a:pt x="69613" y="23951"/>
                  </a:lnTo>
                  <a:lnTo>
                    <a:pt x="68350" y="25227"/>
                  </a:lnTo>
                  <a:lnTo>
                    <a:pt x="66797" y="26704"/>
                  </a:lnTo>
                  <a:cubicBezTo>
                    <a:pt x="66721" y="26755"/>
                    <a:pt x="66368" y="26982"/>
                    <a:pt x="64701" y="27954"/>
                  </a:cubicBezTo>
                  <a:lnTo>
                    <a:pt x="64171" y="28270"/>
                  </a:lnTo>
                  <a:lnTo>
                    <a:pt x="63779" y="28510"/>
                  </a:lnTo>
                  <a:cubicBezTo>
                    <a:pt x="63602" y="28535"/>
                    <a:pt x="63299" y="28674"/>
                    <a:pt x="62668" y="28990"/>
                  </a:cubicBezTo>
                  <a:cubicBezTo>
                    <a:pt x="61443" y="29608"/>
                    <a:pt x="61216" y="29684"/>
                    <a:pt x="61178" y="29684"/>
                  </a:cubicBezTo>
                  <a:lnTo>
                    <a:pt x="61178" y="29785"/>
                  </a:lnTo>
                  <a:lnTo>
                    <a:pt x="61039" y="29684"/>
                  </a:lnTo>
                  <a:cubicBezTo>
                    <a:pt x="60938" y="29747"/>
                    <a:pt x="60875" y="29861"/>
                    <a:pt x="60862" y="29974"/>
                  </a:cubicBezTo>
                  <a:lnTo>
                    <a:pt x="60079" y="31868"/>
                  </a:lnTo>
                  <a:lnTo>
                    <a:pt x="59663" y="34381"/>
                  </a:lnTo>
                  <a:lnTo>
                    <a:pt x="59663" y="34457"/>
                  </a:lnTo>
                  <a:lnTo>
                    <a:pt x="59890" y="37222"/>
                  </a:lnTo>
                  <a:lnTo>
                    <a:pt x="60206" y="37500"/>
                  </a:lnTo>
                  <a:lnTo>
                    <a:pt x="61115" y="37500"/>
                  </a:lnTo>
                  <a:lnTo>
                    <a:pt x="62075" y="38321"/>
                  </a:lnTo>
                  <a:lnTo>
                    <a:pt x="64360" y="39685"/>
                  </a:lnTo>
                  <a:lnTo>
                    <a:pt x="66317" y="40669"/>
                  </a:lnTo>
                  <a:lnTo>
                    <a:pt x="65736" y="43195"/>
                  </a:lnTo>
                  <a:lnTo>
                    <a:pt x="65800" y="43460"/>
                  </a:lnTo>
                  <a:lnTo>
                    <a:pt x="67214" y="45278"/>
                  </a:lnTo>
                  <a:lnTo>
                    <a:pt x="67605" y="45354"/>
                  </a:lnTo>
                  <a:lnTo>
                    <a:pt x="68868" y="44723"/>
                  </a:lnTo>
                  <a:lnTo>
                    <a:pt x="69045" y="44445"/>
                  </a:lnTo>
                  <a:lnTo>
                    <a:pt x="69045" y="41516"/>
                  </a:lnTo>
                  <a:lnTo>
                    <a:pt x="70800" y="40884"/>
                  </a:lnTo>
                  <a:lnTo>
                    <a:pt x="73035" y="39028"/>
                  </a:lnTo>
                  <a:lnTo>
                    <a:pt x="73136" y="38750"/>
                  </a:lnTo>
                  <a:lnTo>
                    <a:pt x="72909" y="36414"/>
                  </a:lnTo>
                  <a:lnTo>
                    <a:pt x="72858" y="36275"/>
                  </a:lnTo>
                  <a:lnTo>
                    <a:pt x="72201" y="35253"/>
                  </a:lnTo>
                  <a:lnTo>
                    <a:pt x="73376" y="34015"/>
                  </a:lnTo>
                  <a:lnTo>
                    <a:pt x="73464" y="33800"/>
                  </a:lnTo>
                  <a:lnTo>
                    <a:pt x="73527" y="31250"/>
                  </a:lnTo>
                  <a:lnTo>
                    <a:pt x="74095" y="31199"/>
                  </a:lnTo>
                  <a:lnTo>
                    <a:pt x="76798" y="31199"/>
                  </a:lnTo>
                  <a:lnTo>
                    <a:pt x="77808" y="32247"/>
                  </a:lnTo>
                  <a:lnTo>
                    <a:pt x="77947" y="32323"/>
                  </a:lnTo>
                  <a:lnTo>
                    <a:pt x="79298" y="32702"/>
                  </a:lnTo>
                  <a:lnTo>
                    <a:pt x="78704" y="33813"/>
                  </a:lnTo>
                  <a:lnTo>
                    <a:pt x="78666" y="34015"/>
                  </a:lnTo>
                  <a:lnTo>
                    <a:pt x="78982" y="36061"/>
                  </a:lnTo>
                  <a:lnTo>
                    <a:pt x="79235" y="36326"/>
                  </a:lnTo>
                  <a:lnTo>
                    <a:pt x="81129" y="36730"/>
                  </a:lnTo>
                  <a:lnTo>
                    <a:pt x="81419" y="36629"/>
                  </a:lnTo>
                  <a:lnTo>
                    <a:pt x="82998" y="34861"/>
                  </a:lnTo>
                  <a:lnTo>
                    <a:pt x="83402" y="38523"/>
                  </a:lnTo>
                  <a:lnTo>
                    <a:pt x="83793" y="40657"/>
                  </a:lnTo>
                  <a:lnTo>
                    <a:pt x="83894" y="40834"/>
                  </a:lnTo>
                  <a:lnTo>
                    <a:pt x="85902" y="42715"/>
                  </a:lnTo>
                  <a:cubicBezTo>
                    <a:pt x="86558" y="43864"/>
                    <a:pt x="87253" y="45127"/>
                    <a:pt x="87455" y="45569"/>
                  </a:cubicBezTo>
                  <a:cubicBezTo>
                    <a:pt x="87152" y="45821"/>
                    <a:pt x="86369" y="46415"/>
                    <a:pt x="85687" y="46932"/>
                  </a:cubicBezTo>
                  <a:lnTo>
                    <a:pt x="83162" y="48385"/>
                  </a:lnTo>
                  <a:lnTo>
                    <a:pt x="81028" y="48220"/>
                  </a:lnTo>
                  <a:lnTo>
                    <a:pt x="78654" y="48220"/>
                  </a:lnTo>
                  <a:lnTo>
                    <a:pt x="78515" y="48258"/>
                  </a:lnTo>
                  <a:lnTo>
                    <a:pt x="76065" y="49521"/>
                  </a:lnTo>
                  <a:lnTo>
                    <a:pt x="76343" y="50089"/>
                  </a:lnTo>
                  <a:lnTo>
                    <a:pt x="77934" y="49369"/>
                  </a:lnTo>
                  <a:lnTo>
                    <a:pt x="78502" y="49685"/>
                  </a:lnTo>
                  <a:lnTo>
                    <a:pt x="78502" y="50834"/>
                  </a:lnTo>
                  <a:lnTo>
                    <a:pt x="79235" y="52539"/>
                  </a:lnTo>
                  <a:lnTo>
                    <a:pt x="79550" y="52728"/>
                  </a:lnTo>
                  <a:lnTo>
                    <a:pt x="82556" y="52514"/>
                  </a:lnTo>
                  <a:lnTo>
                    <a:pt x="82934" y="52930"/>
                  </a:lnTo>
                  <a:lnTo>
                    <a:pt x="79828" y="54231"/>
                  </a:lnTo>
                  <a:lnTo>
                    <a:pt x="78048" y="55355"/>
                  </a:lnTo>
                  <a:lnTo>
                    <a:pt x="77113" y="53890"/>
                  </a:lnTo>
                  <a:lnTo>
                    <a:pt x="76671" y="53802"/>
                  </a:lnTo>
                  <a:lnTo>
                    <a:pt x="74146" y="55456"/>
                  </a:lnTo>
                  <a:lnTo>
                    <a:pt x="74032" y="55607"/>
                  </a:lnTo>
                  <a:lnTo>
                    <a:pt x="73237" y="57691"/>
                  </a:lnTo>
                  <a:lnTo>
                    <a:pt x="71797" y="57691"/>
                  </a:lnTo>
                  <a:lnTo>
                    <a:pt x="71583" y="57779"/>
                  </a:lnTo>
                  <a:lnTo>
                    <a:pt x="68982" y="60330"/>
                  </a:lnTo>
                  <a:lnTo>
                    <a:pt x="68136" y="62426"/>
                  </a:lnTo>
                  <a:lnTo>
                    <a:pt x="66671" y="64888"/>
                  </a:lnTo>
                  <a:lnTo>
                    <a:pt x="63741" y="66908"/>
                  </a:lnTo>
                  <a:lnTo>
                    <a:pt x="63640" y="67009"/>
                  </a:lnTo>
                  <a:lnTo>
                    <a:pt x="62618" y="68916"/>
                  </a:lnTo>
                  <a:lnTo>
                    <a:pt x="62580" y="69068"/>
                  </a:lnTo>
                  <a:lnTo>
                    <a:pt x="62731" y="72767"/>
                  </a:lnTo>
                  <a:lnTo>
                    <a:pt x="62491" y="74043"/>
                  </a:lnTo>
                  <a:lnTo>
                    <a:pt x="61620" y="72717"/>
                  </a:lnTo>
                  <a:lnTo>
                    <a:pt x="61393" y="70823"/>
                  </a:lnTo>
                  <a:lnTo>
                    <a:pt x="61178" y="70558"/>
                  </a:lnTo>
                  <a:lnTo>
                    <a:pt x="58413" y="69686"/>
                  </a:lnTo>
                  <a:lnTo>
                    <a:pt x="56190" y="69674"/>
                  </a:lnTo>
                  <a:lnTo>
                    <a:pt x="55913" y="69838"/>
                  </a:lnTo>
                  <a:lnTo>
                    <a:pt x="55471" y="70684"/>
                  </a:lnTo>
                  <a:lnTo>
                    <a:pt x="54423" y="69838"/>
                  </a:lnTo>
                  <a:lnTo>
                    <a:pt x="54183" y="69762"/>
                  </a:lnTo>
                  <a:lnTo>
                    <a:pt x="51266" y="70166"/>
                  </a:lnTo>
                  <a:lnTo>
                    <a:pt x="51114" y="70229"/>
                  </a:lnTo>
                  <a:lnTo>
                    <a:pt x="48362" y="72287"/>
                  </a:lnTo>
                  <a:lnTo>
                    <a:pt x="48248" y="72452"/>
                  </a:lnTo>
                  <a:lnTo>
                    <a:pt x="47377" y="75381"/>
                  </a:lnTo>
                  <a:lnTo>
                    <a:pt x="47377" y="75507"/>
                  </a:lnTo>
                  <a:lnTo>
                    <a:pt x="47768" y="79093"/>
                  </a:lnTo>
                  <a:lnTo>
                    <a:pt x="47819" y="79245"/>
                  </a:lnTo>
                  <a:lnTo>
                    <a:pt x="49801" y="81934"/>
                  </a:lnTo>
                  <a:lnTo>
                    <a:pt x="50155" y="82048"/>
                  </a:lnTo>
                  <a:lnTo>
                    <a:pt x="52832" y="81101"/>
                  </a:lnTo>
                  <a:lnTo>
                    <a:pt x="52996" y="80962"/>
                  </a:lnTo>
                  <a:lnTo>
                    <a:pt x="54082" y="79144"/>
                  </a:lnTo>
                  <a:lnTo>
                    <a:pt x="56304" y="79144"/>
                  </a:lnTo>
                  <a:lnTo>
                    <a:pt x="56203" y="79876"/>
                  </a:lnTo>
                  <a:lnTo>
                    <a:pt x="55496" y="81240"/>
                  </a:lnTo>
                  <a:lnTo>
                    <a:pt x="54789" y="83210"/>
                  </a:lnTo>
                  <a:lnTo>
                    <a:pt x="55054" y="83639"/>
                  </a:lnTo>
                  <a:lnTo>
                    <a:pt x="57516" y="83930"/>
                  </a:lnTo>
                  <a:lnTo>
                    <a:pt x="59095" y="84460"/>
                  </a:lnTo>
                  <a:lnTo>
                    <a:pt x="58413" y="86202"/>
                  </a:lnTo>
                  <a:lnTo>
                    <a:pt x="58425" y="86455"/>
                  </a:lnTo>
                  <a:lnTo>
                    <a:pt x="59688" y="89056"/>
                  </a:lnTo>
                  <a:lnTo>
                    <a:pt x="59840" y="89195"/>
                  </a:lnTo>
                  <a:lnTo>
                    <a:pt x="61569" y="90066"/>
                  </a:lnTo>
                  <a:lnTo>
                    <a:pt x="61809" y="90079"/>
                  </a:lnTo>
                  <a:lnTo>
                    <a:pt x="63388" y="89586"/>
                  </a:lnTo>
                  <a:lnTo>
                    <a:pt x="64827" y="90735"/>
                  </a:lnTo>
                  <a:lnTo>
                    <a:pt x="65320" y="90597"/>
                  </a:lnTo>
                  <a:cubicBezTo>
                    <a:pt x="65345" y="90546"/>
                    <a:pt x="65749" y="89397"/>
                    <a:pt x="65863" y="88980"/>
                  </a:cubicBezTo>
                  <a:cubicBezTo>
                    <a:pt x="66166" y="88766"/>
                    <a:pt x="67656" y="88261"/>
                    <a:pt x="68944" y="87882"/>
                  </a:cubicBezTo>
                  <a:lnTo>
                    <a:pt x="71696" y="87806"/>
                  </a:lnTo>
                  <a:lnTo>
                    <a:pt x="74222" y="88437"/>
                  </a:lnTo>
                  <a:lnTo>
                    <a:pt x="76596" y="88665"/>
                  </a:lnTo>
                  <a:lnTo>
                    <a:pt x="78553" y="89788"/>
                  </a:lnTo>
                  <a:lnTo>
                    <a:pt x="80813" y="91973"/>
                  </a:lnTo>
                  <a:lnTo>
                    <a:pt x="81002" y="92061"/>
                  </a:lnTo>
                  <a:lnTo>
                    <a:pt x="83174" y="92289"/>
                  </a:lnTo>
                  <a:lnTo>
                    <a:pt x="86432" y="93362"/>
                  </a:lnTo>
                  <a:lnTo>
                    <a:pt x="87846" y="95370"/>
                  </a:lnTo>
                  <a:lnTo>
                    <a:pt x="89021" y="98097"/>
                  </a:lnTo>
                  <a:lnTo>
                    <a:pt x="89185" y="98274"/>
                  </a:lnTo>
                  <a:lnTo>
                    <a:pt x="91470" y="99221"/>
                  </a:lnTo>
                  <a:lnTo>
                    <a:pt x="93529" y="100016"/>
                  </a:lnTo>
                  <a:lnTo>
                    <a:pt x="95448" y="100345"/>
                  </a:lnTo>
                  <a:lnTo>
                    <a:pt x="98655" y="101595"/>
                  </a:lnTo>
                  <a:cubicBezTo>
                    <a:pt x="100625" y="102365"/>
                    <a:pt x="101092" y="102655"/>
                    <a:pt x="101193" y="102731"/>
                  </a:cubicBezTo>
                  <a:lnTo>
                    <a:pt x="101168" y="102782"/>
                  </a:lnTo>
                  <a:lnTo>
                    <a:pt x="102115" y="104524"/>
                  </a:lnTo>
                  <a:lnTo>
                    <a:pt x="101130" y="106305"/>
                  </a:lnTo>
                  <a:lnTo>
                    <a:pt x="99312" y="108590"/>
                  </a:lnTo>
                  <a:lnTo>
                    <a:pt x="99249" y="108716"/>
                  </a:lnTo>
                  <a:lnTo>
                    <a:pt x="98857" y="110673"/>
                  </a:lnTo>
                  <a:lnTo>
                    <a:pt x="97986" y="113855"/>
                  </a:lnTo>
                  <a:lnTo>
                    <a:pt x="97456" y="117492"/>
                  </a:lnTo>
                  <a:lnTo>
                    <a:pt x="96256" y="118199"/>
                  </a:lnTo>
                  <a:lnTo>
                    <a:pt x="93541" y="119639"/>
                  </a:lnTo>
                  <a:lnTo>
                    <a:pt x="91016" y="121369"/>
                  </a:lnTo>
                  <a:lnTo>
                    <a:pt x="90889" y="121583"/>
                  </a:lnTo>
                  <a:lnTo>
                    <a:pt x="90422" y="124260"/>
                  </a:lnTo>
                  <a:lnTo>
                    <a:pt x="89096" y="126192"/>
                  </a:lnTo>
                  <a:lnTo>
                    <a:pt x="87682" y="128604"/>
                  </a:lnTo>
                  <a:lnTo>
                    <a:pt x="86205" y="130031"/>
                  </a:lnTo>
                  <a:lnTo>
                    <a:pt x="83679" y="129589"/>
                  </a:lnTo>
                  <a:lnTo>
                    <a:pt x="83313" y="129930"/>
                  </a:lnTo>
                  <a:lnTo>
                    <a:pt x="83389" y="130889"/>
                  </a:lnTo>
                  <a:lnTo>
                    <a:pt x="83553" y="132114"/>
                  </a:lnTo>
                  <a:lnTo>
                    <a:pt x="83553" y="134008"/>
                  </a:lnTo>
                  <a:lnTo>
                    <a:pt x="81886" y="134412"/>
                  </a:lnTo>
                  <a:lnTo>
                    <a:pt x="79992" y="134968"/>
                  </a:lnTo>
                  <a:lnTo>
                    <a:pt x="79765" y="135271"/>
                  </a:lnTo>
                  <a:lnTo>
                    <a:pt x="79765" y="135801"/>
                  </a:lnTo>
                  <a:lnTo>
                    <a:pt x="79702" y="137039"/>
                  </a:lnTo>
                  <a:lnTo>
                    <a:pt x="78616" y="136912"/>
                  </a:lnTo>
                  <a:lnTo>
                    <a:pt x="78262" y="137215"/>
                  </a:lnTo>
                  <a:lnTo>
                    <a:pt x="78187" y="138314"/>
                  </a:lnTo>
                  <a:lnTo>
                    <a:pt x="78212" y="138465"/>
                  </a:lnTo>
                  <a:lnTo>
                    <a:pt x="78730" y="139640"/>
                  </a:lnTo>
                  <a:lnTo>
                    <a:pt x="78376" y="141622"/>
                  </a:lnTo>
                  <a:lnTo>
                    <a:pt x="77694" y="142102"/>
                  </a:lnTo>
                  <a:lnTo>
                    <a:pt x="77593" y="142216"/>
                  </a:lnTo>
                  <a:lnTo>
                    <a:pt x="76722" y="143882"/>
                  </a:lnTo>
                  <a:lnTo>
                    <a:pt x="76823" y="144274"/>
                  </a:lnTo>
                  <a:lnTo>
                    <a:pt x="78300" y="145335"/>
                  </a:lnTo>
                  <a:lnTo>
                    <a:pt x="78060" y="146105"/>
                  </a:lnTo>
                  <a:cubicBezTo>
                    <a:pt x="77997" y="146181"/>
                    <a:pt x="77757" y="146484"/>
                    <a:pt x="76924" y="147481"/>
                  </a:cubicBezTo>
                  <a:cubicBezTo>
                    <a:pt x="76444" y="148062"/>
                    <a:pt x="76255" y="148592"/>
                    <a:pt x="76381" y="149059"/>
                  </a:cubicBezTo>
                  <a:cubicBezTo>
                    <a:pt x="76469" y="149388"/>
                    <a:pt x="76697" y="149678"/>
                    <a:pt x="77000" y="149842"/>
                  </a:cubicBezTo>
                  <a:lnTo>
                    <a:pt x="78136" y="152646"/>
                  </a:lnTo>
                  <a:lnTo>
                    <a:pt x="78275" y="152810"/>
                  </a:lnTo>
                  <a:lnTo>
                    <a:pt x="81167" y="154363"/>
                  </a:lnTo>
                  <a:lnTo>
                    <a:pt x="80245" y="155449"/>
                  </a:lnTo>
                  <a:lnTo>
                    <a:pt x="77492" y="155449"/>
                  </a:lnTo>
                  <a:lnTo>
                    <a:pt x="75889" y="154401"/>
                  </a:lnTo>
                  <a:lnTo>
                    <a:pt x="73628" y="151130"/>
                  </a:lnTo>
                  <a:lnTo>
                    <a:pt x="72429" y="147443"/>
                  </a:lnTo>
                  <a:lnTo>
                    <a:pt x="72113" y="145625"/>
                  </a:lnTo>
                  <a:lnTo>
                    <a:pt x="70825" y="143605"/>
                  </a:lnTo>
                  <a:lnTo>
                    <a:pt x="72568" y="139577"/>
                  </a:lnTo>
                  <a:lnTo>
                    <a:pt x="72454" y="139198"/>
                  </a:lnTo>
                  <a:lnTo>
                    <a:pt x="71242" y="138327"/>
                  </a:lnTo>
                  <a:lnTo>
                    <a:pt x="71014" y="135523"/>
                  </a:lnTo>
                  <a:lnTo>
                    <a:pt x="71090" y="133112"/>
                  </a:lnTo>
                  <a:lnTo>
                    <a:pt x="71873" y="129993"/>
                  </a:lnTo>
                  <a:lnTo>
                    <a:pt x="71886" y="129892"/>
                  </a:lnTo>
                  <a:lnTo>
                    <a:pt x="71722" y="127884"/>
                  </a:lnTo>
                  <a:lnTo>
                    <a:pt x="71962" y="123907"/>
                  </a:lnTo>
                  <a:lnTo>
                    <a:pt x="71722" y="120030"/>
                  </a:lnTo>
                  <a:lnTo>
                    <a:pt x="71242" y="115295"/>
                  </a:lnTo>
                  <a:lnTo>
                    <a:pt x="71191" y="115131"/>
                  </a:lnTo>
                  <a:lnTo>
                    <a:pt x="69929" y="113401"/>
                  </a:lnTo>
                  <a:lnTo>
                    <a:pt x="67921" y="112252"/>
                  </a:lnTo>
                  <a:lnTo>
                    <a:pt x="65837" y="109007"/>
                  </a:lnTo>
                  <a:lnTo>
                    <a:pt x="63678" y="105724"/>
                  </a:lnTo>
                  <a:lnTo>
                    <a:pt x="61367" y="103274"/>
                  </a:lnTo>
                  <a:lnTo>
                    <a:pt x="61772" y="102277"/>
                  </a:lnTo>
                  <a:lnTo>
                    <a:pt x="62024" y="100029"/>
                  </a:lnTo>
                  <a:lnTo>
                    <a:pt x="62782" y="97832"/>
                  </a:lnTo>
                  <a:lnTo>
                    <a:pt x="64246" y="96051"/>
                  </a:lnTo>
                  <a:lnTo>
                    <a:pt x="64322" y="95887"/>
                  </a:lnTo>
                  <a:lnTo>
                    <a:pt x="64638" y="92415"/>
                  </a:lnTo>
                  <a:lnTo>
                    <a:pt x="64562" y="92175"/>
                  </a:lnTo>
                  <a:lnTo>
                    <a:pt x="62971" y="90369"/>
                  </a:lnTo>
                  <a:lnTo>
                    <a:pt x="62529" y="90344"/>
                  </a:lnTo>
                  <a:lnTo>
                    <a:pt x="61431" y="91304"/>
                  </a:lnTo>
                  <a:lnTo>
                    <a:pt x="59145" y="90091"/>
                  </a:lnTo>
                  <a:lnTo>
                    <a:pt x="55799" y="86341"/>
                  </a:lnTo>
                  <a:lnTo>
                    <a:pt x="55622" y="86253"/>
                  </a:lnTo>
                  <a:lnTo>
                    <a:pt x="52781" y="85634"/>
                  </a:lnTo>
                  <a:lnTo>
                    <a:pt x="50243" y="83626"/>
                  </a:lnTo>
                  <a:lnTo>
                    <a:pt x="49877" y="83614"/>
                  </a:lnTo>
                  <a:lnTo>
                    <a:pt x="49157" y="84068"/>
                  </a:lnTo>
                  <a:lnTo>
                    <a:pt x="46430" y="82629"/>
                  </a:lnTo>
                  <a:lnTo>
                    <a:pt x="42566" y="81467"/>
                  </a:lnTo>
                  <a:lnTo>
                    <a:pt x="41051" y="79801"/>
                  </a:lnTo>
                  <a:lnTo>
                    <a:pt x="40899" y="77629"/>
                  </a:lnTo>
                  <a:lnTo>
                    <a:pt x="40861" y="77490"/>
                  </a:lnTo>
                  <a:lnTo>
                    <a:pt x="38803" y="73942"/>
                  </a:lnTo>
                  <a:lnTo>
                    <a:pt x="36606" y="71858"/>
                  </a:lnTo>
                  <a:lnTo>
                    <a:pt x="35760" y="68739"/>
                  </a:lnTo>
                  <a:lnTo>
                    <a:pt x="34282" y="66959"/>
                  </a:lnTo>
                  <a:lnTo>
                    <a:pt x="33727" y="67199"/>
                  </a:lnTo>
                  <a:lnTo>
                    <a:pt x="34358" y="71694"/>
                  </a:lnTo>
                  <a:lnTo>
                    <a:pt x="34421" y="71858"/>
                  </a:lnTo>
                  <a:lnTo>
                    <a:pt x="35873" y="73689"/>
                  </a:lnTo>
                  <a:lnTo>
                    <a:pt x="36240" y="75722"/>
                  </a:lnTo>
                  <a:lnTo>
                    <a:pt x="36240" y="75722"/>
                  </a:lnTo>
                  <a:lnTo>
                    <a:pt x="34484" y="73866"/>
                  </a:lnTo>
                  <a:lnTo>
                    <a:pt x="33070" y="68878"/>
                  </a:lnTo>
                  <a:lnTo>
                    <a:pt x="31808" y="65406"/>
                  </a:lnTo>
                  <a:lnTo>
                    <a:pt x="31694" y="65242"/>
                  </a:lnTo>
                  <a:lnTo>
                    <a:pt x="30014" y="64093"/>
                  </a:lnTo>
                  <a:lnTo>
                    <a:pt x="28360" y="61454"/>
                  </a:lnTo>
                  <a:lnTo>
                    <a:pt x="28045" y="57097"/>
                  </a:lnTo>
                  <a:lnTo>
                    <a:pt x="28512" y="52817"/>
                  </a:lnTo>
                  <a:lnTo>
                    <a:pt x="29749" y="50354"/>
                  </a:lnTo>
                  <a:lnTo>
                    <a:pt x="30014" y="47627"/>
                  </a:lnTo>
                  <a:lnTo>
                    <a:pt x="29989" y="47475"/>
                  </a:lnTo>
                  <a:lnTo>
                    <a:pt x="28310" y="43776"/>
                  </a:lnTo>
                  <a:lnTo>
                    <a:pt x="28449" y="42841"/>
                  </a:lnTo>
                  <a:lnTo>
                    <a:pt x="30419" y="44079"/>
                  </a:lnTo>
                  <a:lnTo>
                    <a:pt x="30873" y="43700"/>
                  </a:lnTo>
                  <a:lnTo>
                    <a:pt x="29623" y="40733"/>
                  </a:lnTo>
                  <a:lnTo>
                    <a:pt x="28916" y="36364"/>
                  </a:lnTo>
                  <a:lnTo>
                    <a:pt x="28411" y="36174"/>
                  </a:lnTo>
                  <a:lnTo>
                    <a:pt x="27300" y="37109"/>
                  </a:lnTo>
                  <a:lnTo>
                    <a:pt x="27211" y="37260"/>
                  </a:lnTo>
                  <a:lnTo>
                    <a:pt x="26517" y="39432"/>
                  </a:lnTo>
                  <a:lnTo>
                    <a:pt x="26100" y="38435"/>
                  </a:lnTo>
                  <a:lnTo>
                    <a:pt x="26630" y="36477"/>
                  </a:lnTo>
                  <a:lnTo>
                    <a:pt x="27262" y="33472"/>
                  </a:lnTo>
                  <a:lnTo>
                    <a:pt x="27262" y="33358"/>
                  </a:lnTo>
                  <a:lnTo>
                    <a:pt x="26555" y="29330"/>
                  </a:lnTo>
                  <a:lnTo>
                    <a:pt x="25027" y="26477"/>
                  </a:lnTo>
                  <a:lnTo>
                    <a:pt x="24901" y="26363"/>
                  </a:lnTo>
                  <a:cubicBezTo>
                    <a:pt x="21319" y="24236"/>
                    <a:pt x="20275" y="23768"/>
                    <a:pt x="19914" y="23768"/>
                  </a:cubicBezTo>
                  <a:cubicBezTo>
                    <a:pt x="19779" y="23768"/>
                    <a:pt x="19739" y="23832"/>
                    <a:pt x="19698" y="23901"/>
                  </a:cubicBezTo>
                  <a:cubicBezTo>
                    <a:pt x="19521" y="24040"/>
                    <a:pt x="18322" y="24444"/>
                    <a:pt x="17337" y="24747"/>
                  </a:cubicBezTo>
                  <a:lnTo>
                    <a:pt x="16112" y="24999"/>
                  </a:lnTo>
                  <a:lnTo>
                    <a:pt x="17299" y="22840"/>
                  </a:lnTo>
                  <a:lnTo>
                    <a:pt x="16832" y="22436"/>
                  </a:lnTo>
                  <a:lnTo>
                    <a:pt x="14370" y="24191"/>
                  </a:lnTo>
                  <a:lnTo>
                    <a:pt x="12362" y="25959"/>
                  </a:lnTo>
                  <a:lnTo>
                    <a:pt x="10127" y="28573"/>
                  </a:lnTo>
                  <a:lnTo>
                    <a:pt x="4394" y="30896"/>
                  </a:lnTo>
                  <a:lnTo>
                    <a:pt x="2134" y="31262"/>
                  </a:lnTo>
                  <a:lnTo>
                    <a:pt x="3132" y="30770"/>
                  </a:lnTo>
                  <a:cubicBezTo>
                    <a:pt x="8687" y="27702"/>
                    <a:pt x="8763" y="27399"/>
                    <a:pt x="8801" y="27247"/>
                  </a:cubicBezTo>
                  <a:cubicBezTo>
                    <a:pt x="8852" y="27058"/>
                    <a:pt x="9432" y="26224"/>
                    <a:pt x="9937" y="25555"/>
                  </a:cubicBezTo>
                  <a:lnTo>
                    <a:pt x="9887" y="25126"/>
                  </a:lnTo>
                  <a:lnTo>
                    <a:pt x="8018" y="23573"/>
                  </a:lnTo>
                  <a:lnTo>
                    <a:pt x="6882" y="22373"/>
                  </a:lnTo>
                  <a:lnTo>
                    <a:pt x="6389" y="20454"/>
                  </a:lnTo>
                  <a:lnTo>
                    <a:pt x="7702" y="18396"/>
                  </a:lnTo>
                  <a:lnTo>
                    <a:pt x="9584" y="16034"/>
                  </a:lnTo>
                  <a:lnTo>
                    <a:pt x="12425" y="15466"/>
                  </a:lnTo>
                  <a:lnTo>
                    <a:pt x="12602" y="15365"/>
                  </a:lnTo>
                  <a:lnTo>
                    <a:pt x="14256" y="13332"/>
                  </a:lnTo>
                  <a:lnTo>
                    <a:pt x="13991" y="12814"/>
                  </a:lnTo>
                  <a:lnTo>
                    <a:pt x="12059" y="12979"/>
                  </a:lnTo>
                  <a:lnTo>
                    <a:pt x="9761" y="12625"/>
                  </a:lnTo>
                  <a:lnTo>
                    <a:pt x="9761" y="11943"/>
                  </a:lnTo>
                  <a:lnTo>
                    <a:pt x="10405" y="10579"/>
                  </a:lnTo>
                  <a:lnTo>
                    <a:pt x="12753" y="9531"/>
                  </a:lnTo>
                  <a:lnTo>
                    <a:pt x="13347" y="9999"/>
                  </a:lnTo>
                  <a:lnTo>
                    <a:pt x="15582" y="10655"/>
                  </a:lnTo>
                  <a:lnTo>
                    <a:pt x="15986" y="10302"/>
                  </a:lnTo>
                  <a:lnTo>
                    <a:pt x="15733" y="8572"/>
                  </a:lnTo>
                  <a:lnTo>
                    <a:pt x="14799" y="5301"/>
                  </a:lnTo>
                  <a:lnTo>
                    <a:pt x="14799" y="4582"/>
                  </a:lnTo>
                  <a:lnTo>
                    <a:pt x="16996" y="3268"/>
                  </a:lnTo>
                  <a:cubicBezTo>
                    <a:pt x="17249" y="3167"/>
                    <a:pt x="17943" y="2814"/>
                    <a:pt x="20178" y="1387"/>
                  </a:cubicBezTo>
                  <a:cubicBezTo>
                    <a:pt x="21117" y="797"/>
                    <a:pt x="21746" y="618"/>
                    <a:pt x="22159" y="618"/>
                  </a:cubicBezTo>
                  <a:close/>
                  <a:moveTo>
                    <a:pt x="22164" y="0"/>
                  </a:moveTo>
                  <a:cubicBezTo>
                    <a:pt x="21532" y="0"/>
                    <a:pt x="20754" y="291"/>
                    <a:pt x="19837" y="869"/>
                  </a:cubicBezTo>
                  <a:cubicBezTo>
                    <a:pt x="17274" y="2498"/>
                    <a:pt x="16819" y="2675"/>
                    <a:pt x="16781" y="2688"/>
                  </a:cubicBezTo>
                  <a:lnTo>
                    <a:pt x="14332" y="4127"/>
                  </a:lnTo>
                  <a:lnTo>
                    <a:pt x="14180" y="4392"/>
                  </a:lnTo>
                  <a:lnTo>
                    <a:pt x="14180" y="5339"/>
                  </a:lnTo>
                  <a:lnTo>
                    <a:pt x="15127" y="8698"/>
                  </a:lnTo>
                  <a:lnTo>
                    <a:pt x="15291" y="9923"/>
                  </a:lnTo>
                  <a:lnTo>
                    <a:pt x="13688" y="9468"/>
                  </a:lnTo>
                  <a:lnTo>
                    <a:pt x="12993" y="8925"/>
                  </a:lnTo>
                  <a:lnTo>
                    <a:pt x="12665" y="8875"/>
                  </a:lnTo>
                  <a:lnTo>
                    <a:pt x="10051" y="10062"/>
                  </a:lnTo>
                  <a:lnTo>
                    <a:pt x="9887" y="10213"/>
                  </a:lnTo>
                  <a:lnTo>
                    <a:pt x="9155" y="11754"/>
                  </a:lnTo>
                  <a:lnTo>
                    <a:pt x="9129" y="12915"/>
                  </a:lnTo>
                  <a:lnTo>
                    <a:pt x="9395" y="13231"/>
                  </a:lnTo>
                  <a:lnTo>
                    <a:pt x="11983" y="13623"/>
                  </a:lnTo>
                  <a:lnTo>
                    <a:pt x="12059" y="13623"/>
                  </a:lnTo>
                  <a:lnTo>
                    <a:pt x="13284" y="13521"/>
                  </a:lnTo>
                  <a:lnTo>
                    <a:pt x="12185" y="14873"/>
                  </a:lnTo>
                  <a:lnTo>
                    <a:pt x="9344" y="15441"/>
                  </a:lnTo>
                  <a:lnTo>
                    <a:pt x="9155" y="15554"/>
                  </a:lnTo>
                  <a:lnTo>
                    <a:pt x="7185" y="18029"/>
                  </a:lnTo>
                  <a:lnTo>
                    <a:pt x="5771" y="20239"/>
                  </a:lnTo>
                  <a:lnTo>
                    <a:pt x="5733" y="20479"/>
                  </a:lnTo>
                  <a:lnTo>
                    <a:pt x="6288" y="22613"/>
                  </a:lnTo>
                  <a:lnTo>
                    <a:pt x="6364" y="22752"/>
                  </a:lnTo>
                  <a:lnTo>
                    <a:pt x="7576" y="24040"/>
                  </a:lnTo>
                  <a:lnTo>
                    <a:pt x="9243" y="25416"/>
                  </a:lnTo>
                  <a:cubicBezTo>
                    <a:pt x="8877" y="25909"/>
                    <a:pt x="8334" y="26679"/>
                    <a:pt x="8208" y="27032"/>
                  </a:cubicBezTo>
                  <a:cubicBezTo>
                    <a:pt x="7841" y="27386"/>
                    <a:pt x="4874" y="29091"/>
                    <a:pt x="2841" y="30214"/>
                  </a:cubicBezTo>
                  <a:lnTo>
                    <a:pt x="0" y="31629"/>
                  </a:lnTo>
                  <a:lnTo>
                    <a:pt x="189" y="32222"/>
                  </a:lnTo>
                  <a:lnTo>
                    <a:pt x="4533" y="31515"/>
                  </a:lnTo>
                  <a:lnTo>
                    <a:pt x="10430" y="29128"/>
                  </a:lnTo>
                  <a:lnTo>
                    <a:pt x="10556" y="29040"/>
                  </a:lnTo>
                  <a:lnTo>
                    <a:pt x="12804" y="26388"/>
                  </a:lnTo>
                  <a:lnTo>
                    <a:pt x="14748" y="24684"/>
                  </a:lnTo>
                  <a:lnTo>
                    <a:pt x="16087" y="23737"/>
                  </a:lnTo>
                  <a:lnTo>
                    <a:pt x="15241" y="25302"/>
                  </a:lnTo>
                  <a:lnTo>
                    <a:pt x="15582" y="25757"/>
                  </a:lnTo>
                  <a:lnTo>
                    <a:pt x="17488" y="25366"/>
                  </a:lnTo>
                  <a:cubicBezTo>
                    <a:pt x="19180" y="24861"/>
                    <a:pt x="19787" y="24595"/>
                    <a:pt x="20026" y="24431"/>
                  </a:cubicBezTo>
                  <a:cubicBezTo>
                    <a:pt x="20544" y="24595"/>
                    <a:pt x="22628" y="25757"/>
                    <a:pt x="24496" y="26868"/>
                  </a:cubicBezTo>
                  <a:lnTo>
                    <a:pt x="25936" y="29507"/>
                  </a:lnTo>
                  <a:lnTo>
                    <a:pt x="26618" y="33409"/>
                  </a:lnTo>
                  <a:lnTo>
                    <a:pt x="26012" y="36338"/>
                  </a:lnTo>
                  <a:lnTo>
                    <a:pt x="25456" y="38384"/>
                  </a:lnTo>
                  <a:lnTo>
                    <a:pt x="25469" y="38586"/>
                  </a:lnTo>
                  <a:lnTo>
                    <a:pt x="26264" y="40480"/>
                  </a:lnTo>
                  <a:lnTo>
                    <a:pt x="26858" y="40455"/>
                  </a:lnTo>
                  <a:lnTo>
                    <a:pt x="27767" y="37538"/>
                  </a:lnTo>
                  <a:lnTo>
                    <a:pt x="28373" y="37033"/>
                  </a:lnTo>
                  <a:lnTo>
                    <a:pt x="29004" y="40884"/>
                  </a:lnTo>
                  <a:lnTo>
                    <a:pt x="29888" y="43018"/>
                  </a:lnTo>
                  <a:lnTo>
                    <a:pt x="28360" y="42058"/>
                  </a:lnTo>
                  <a:lnTo>
                    <a:pt x="27893" y="42273"/>
                  </a:lnTo>
                  <a:lnTo>
                    <a:pt x="27653" y="43763"/>
                  </a:lnTo>
                  <a:lnTo>
                    <a:pt x="27678" y="43953"/>
                  </a:lnTo>
                  <a:lnTo>
                    <a:pt x="29383" y="47652"/>
                  </a:lnTo>
                  <a:lnTo>
                    <a:pt x="29156" y="50114"/>
                  </a:lnTo>
                  <a:lnTo>
                    <a:pt x="27918" y="52589"/>
                  </a:lnTo>
                  <a:lnTo>
                    <a:pt x="27413" y="57085"/>
                  </a:lnTo>
                  <a:lnTo>
                    <a:pt x="27729" y="61580"/>
                  </a:lnTo>
                  <a:lnTo>
                    <a:pt x="27779" y="61719"/>
                  </a:lnTo>
                  <a:lnTo>
                    <a:pt x="29522" y="64484"/>
                  </a:lnTo>
                  <a:lnTo>
                    <a:pt x="31252" y="65696"/>
                  </a:lnTo>
                  <a:lnTo>
                    <a:pt x="32464" y="69030"/>
                  </a:lnTo>
                  <a:lnTo>
                    <a:pt x="33891" y="74080"/>
                  </a:lnTo>
                  <a:lnTo>
                    <a:pt x="33967" y="74219"/>
                  </a:lnTo>
                  <a:lnTo>
                    <a:pt x="36505" y="76896"/>
                  </a:lnTo>
                  <a:lnTo>
                    <a:pt x="37048" y="76631"/>
                  </a:lnTo>
                  <a:lnTo>
                    <a:pt x="36467" y="73474"/>
                  </a:lnTo>
                  <a:lnTo>
                    <a:pt x="36404" y="73335"/>
                  </a:lnTo>
                  <a:lnTo>
                    <a:pt x="34964" y="71505"/>
                  </a:lnTo>
                  <a:lnTo>
                    <a:pt x="34484" y="68171"/>
                  </a:lnTo>
                  <a:lnTo>
                    <a:pt x="34484" y="68171"/>
                  </a:lnTo>
                  <a:lnTo>
                    <a:pt x="35166" y="68954"/>
                  </a:lnTo>
                  <a:lnTo>
                    <a:pt x="36012" y="72098"/>
                  </a:lnTo>
                  <a:lnTo>
                    <a:pt x="36101" y="72237"/>
                  </a:lnTo>
                  <a:lnTo>
                    <a:pt x="38273" y="74295"/>
                  </a:lnTo>
                  <a:lnTo>
                    <a:pt x="40268" y="77730"/>
                  </a:lnTo>
                  <a:lnTo>
                    <a:pt x="40419" y="79939"/>
                  </a:lnTo>
                  <a:lnTo>
                    <a:pt x="40508" y="80141"/>
                  </a:lnTo>
                  <a:lnTo>
                    <a:pt x="42162" y="81947"/>
                  </a:lnTo>
                  <a:lnTo>
                    <a:pt x="42301" y="82035"/>
                  </a:lnTo>
                  <a:lnTo>
                    <a:pt x="46202" y="83197"/>
                  </a:lnTo>
                  <a:lnTo>
                    <a:pt x="49043" y="84700"/>
                  </a:lnTo>
                  <a:lnTo>
                    <a:pt x="49359" y="84687"/>
                  </a:lnTo>
                  <a:lnTo>
                    <a:pt x="50028" y="84245"/>
                  </a:lnTo>
                  <a:lnTo>
                    <a:pt x="52453" y="86165"/>
                  </a:lnTo>
                  <a:lnTo>
                    <a:pt x="52592" y="86228"/>
                  </a:lnTo>
                  <a:lnTo>
                    <a:pt x="55407" y="86834"/>
                  </a:lnTo>
                  <a:lnTo>
                    <a:pt x="58716" y="90546"/>
                  </a:lnTo>
                  <a:lnTo>
                    <a:pt x="61330" y="91960"/>
                  </a:lnTo>
                  <a:lnTo>
                    <a:pt x="61683" y="91910"/>
                  </a:lnTo>
                  <a:lnTo>
                    <a:pt x="62706" y="91013"/>
                  </a:lnTo>
                  <a:lnTo>
                    <a:pt x="63994" y="92491"/>
                  </a:lnTo>
                  <a:lnTo>
                    <a:pt x="63691" y="95723"/>
                  </a:lnTo>
                  <a:lnTo>
                    <a:pt x="62251" y="97466"/>
                  </a:lnTo>
                  <a:lnTo>
                    <a:pt x="61405" y="99840"/>
                  </a:lnTo>
                  <a:lnTo>
                    <a:pt x="61165" y="102074"/>
                  </a:lnTo>
                  <a:lnTo>
                    <a:pt x="60711" y="103224"/>
                  </a:lnTo>
                  <a:lnTo>
                    <a:pt x="60774" y="103552"/>
                  </a:lnTo>
                  <a:lnTo>
                    <a:pt x="63186" y="106115"/>
                  </a:lnTo>
                  <a:lnTo>
                    <a:pt x="65320" y="109335"/>
                  </a:lnTo>
                  <a:lnTo>
                    <a:pt x="67441" y="112656"/>
                  </a:lnTo>
                  <a:lnTo>
                    <a:pt x="67555" y="112757"/>
                  </a:lnTo>
                  <a:lnTo>
                    <a:pt x="69461" y="113818"/>
                  </a:lnTo>
                  <a:lnTo>
                    <a:pt x="70623" y="115421"/>
                  </a:lnTo>
                  <a:lnTo>
                    <a:pt x="71090" y="120055"/>
                  </a:lnTo>
                  <a:lnTo>
                    <a:pt x="71330" y="123881"/>
                  </a:lnTo>
                  <a:lnTo>
                    <a:pt x="71090" y="127871"/>
                  </a:lnTo>
                  <a:lnTo>
                    <a:pt x="71254" y="129866"/>
                  </a:lnTo>
                  <a:lnTo>
                    <a:pt x="70472" y="132973"/>
                  </a:lnTo>
                  <a:lnTo>
                    <a:pt x="70383" y="135511"/>
                  </a:lnTo>
                  <a:lnTo>
                    <a:pt x="70623" y="138516"/>
                  </a:lnTo>
                  <a:lnTo>
                    <a:pt x="70749" y="138743"/>
                  </a:lnTo>
                  <a:lnTo>
                    <a:pt x="71886" y="139539"/>
                  </a:lnTo>
                  <a:lnTo>
                    <a:pt x="70168" y="143491"/>
                  </a:lnTo>
                  <a:lnTo>
                    <a:pt x="70194" y="143794"/>
                  </a:lnTo>
                  <a:lnTo>
                    <a:pt x="71507" y="145789"/>
                  </a:lnTo>
                  <a:lnTo>
                    <a:pt x="71823" y="147582"/>
                  </a:lnTo>
                  <a:lnTo>
                    <a:pt x="73035" y="151370"/>
                  </a:lnTo>
                  <a:lnTo>
                    <a:pt x="75409" y="154805"/>
                  </a:lnTo>
                  <a:lnTo>
                    <a:pt x="77227" y="156030"/>
                  </a:lnTo>
                  <a:lnTo>
                    <a:pt x="77391" y="156080"/>
                  </a:lnTo>
                  <a:lnTo>
                    <a:pt x="80396" y="156080"/>
                  </a:lnTo>
                  <a:lnTo>
                    <a:pt x="80624" y="155966"/>
                  </a:lnTo>
                  <a:lnTo>
                    <a:pt x="81886" y="154476"/>
                  </a:lnTo>
                  <a:lnTo>
                    <a:pt x="81798" y="153984"/>
                  </a:lnTo>
                  <a:lnTo>
                    <a:pt x="78666" y="152305"/>
                  </a:lnTo>
                  <a:lnTo>
                    <a:pt x="77530" y="149501"/>
                  </a:lnTo>
                  <a:lnTo>
                    <a:pt x="77353" y="149325"/>
                  </a:lnTo>
                  <a:cubicBezTo>
                    <a:pt x="77176" y="149249"/>
                    <a:pt x="77038" y="149097"/>
                    <a:pt x="76974" y="148908"/>
                  </a:cubicBezTo>
                  <a:cubicBezTo>
                    <a:pt x="76911" y="148643"/>
                    <a:pt x="77063" y="148289"/>
                    <a:pt x="77391" y="147885"/>
                  </a:cubicBezTo>
                  <a:cubicBezTo>
                    <a:pt x="78363" y="146723"/>
                    <a:pt x="78591" y="146458"/>
                    <a:pt x="78641" y="146332"/>
                  </a:cubicBezTo>
                  <a:lnTo>
                    <a:pt x="78957" y="145309"/>
                  </a:lnTo>
                  <a:lnTo>
                    <a:pt x="78831" y="144956"/>
                  </a:lnTo>
                  <a:lnTo>
                    <a:pt x="77404" y="143933"/>
                  </a:lnTo>
                  <a:lnTo>
                    <a:pt x="78111" y="142582"/>
                  </a:lnTo>
                  <a:lnTo>
                    <a:pt x="78831" y="142077"/>
                  </a:lnTo>
                  <a:lnTo>
                    <a:pt x="78957" y="141862"/>
                  </a:lnTo>
                  <a:lnTo>
                    <a:pt x="79361" y="139652"/>
                  </a:lnTo>
                  <a:lnTo>
                    <a:pt x="79336" y="139476"/>
                  </a:lnTo>
                  <a:lnTo>
                    <a:pt x="78818" y="138289"/>
                  </a:lnTo>
                  <a:lnTo>
                    <a:pt x="78869" y="137582"/>
                  </a:lnTo>
                  <a:lnTo>
                    <a:pt x="79954" y="137708"/>
                  </a:lnTo>
                  <a:lnTo>
                    <a:pt x="80308" y="137417"/>
                  </a:lnTo>
                  <a:lnTo>
                    <a:pt x="80384" y="135814"/>
                  </a:lnTo>
                  <a:lnTo>
                    <a:pt x="80384" y="135498"/>
                  </a:lnTo>
                  <a:lnTo>
                    <a:pt x="82038" y="135018"/>
                  </a:lnTo>
                  <a:lnTo>
                    <a:pt x="83932" y="134551"/>
                  </a:lnTo>
                  <a:lnTo>
                    <a:pt x="84172" y="134235"/>
                  </a:lnTo>
                  <a:lnTo>
                    <a:pt x="84172" y="132076"/>
                  </a:lnTo>
                  <a:lnTo>
                    <a:pt x="84020" y="130826"/>
                  </a:lnTo>
                  <a:lnTo>
                    <a:pt x="83970" y="130283"/>
                  </a:lnTo>
                  <a:lnTo>
                    <a:pt x="86243" y="130675"/>
                  </a:lnTo>
                  <a:lnTo>
                    <a:pt x="86521" y="130586"/>
                  </a:lnTo>
                  <a:lnTo>
                    <a:pt x="88137" y="129008"/>
                  </a:lnTo>
                  <a:lnTo>
                    <a:pt x="89614" y="126520"/>
                  </a:lnTo>
                  <a:lnTo>
                    <a:pt x="90965" y="124551"/>
                  </a:lnTo>
                  <a:lnTo>
                    <a:pt x="91470" y="121798"/>
                  </a:lnTo>
                  <a:lnTo>
                    <a:pt x="93857" y="120156"/>
                  </a:lnTo>
                  <a:lnTo>
                    <a:pt x="96546" y="118742"/>
                  </a:lnTo>
                  <a:lnTo>
                    <a:pt x="97897" y="117947"/>
                  </a:lnTo>
                  <a:lnTo>
                    <a:pt x="98049" y="117719"/>
                  </a:lnTo>
                  <a:lnTo>
                    <a:pt x="98592" y="113982"/>
                  </a:lnTo>
                  <a:lnTo>
                    <a:pt x="99463" y="110800"/>
                  </a:lnTo>
                  <a:lnTo>
                    <a:pt x="99842" y="108906"/>
                  </a:lnTo>
                  <a:lnTo>
                    <a:pt x="101648" y="106645"/>
                  </a:lnTo>
                  <a:lnTo>
                    <a:pt x="102746" y="104676"/>
                  </a:lnTo>
                  <a:lnTo>
                    <a:pt x="102746" y="104373"/>
                  </a:lnTo>
                  <a:lnTo>
                    <a:pt x="101799" y="102617"/>
                  </a:lnTo>
                  <a:cubicBezTo>
                    <a:pt x="101824" y="102352"/>
                    <a:pt x="101774" y="102125"/>
                    <a:pt x="98882" y="100989"/>
                  </a:cubicBezTo>
                  <a:lnTo>
                    <a:pt x="95650" y="99726"/>
                  </a:lnTo>
                  <a:lnTo>
                    <a:pt x="93718" y="99410"/>
                  </a:lnTo>
                  <a:lnTo>
                    <a:pt x="91710" y="98627"/>
                  </a:lnTo>
                  <a:lnTo>
                    <a:pt x="89551" y="97731"/>
                  </a:lnTo>
                  <a:lnTo>
                    <a:pt x="88415" y="95092"/>
                  </a:lnTo>
                  <a:lnTo>
                    <a:pt x="86887" y="92907"/>
                  </a:lnTo>
                  <a:lnTo>
                    <a:pt x="86735" y="92794"/>
                  </a:lnTo>
                  <a:lnTo>
                    <a:pt x="83338" y="91682"/>
                  </a:lnTo>
                  <a:lnTo>
                    <a:pt x="81179" y="91455"/>
                  </a:lnTo>
                  <a:lnTo>
                    <a:pt x="78970" y="89321"/>
                  </a:lnTo>
                  <a:lnTo>
                    <a:pt x="76861" y="88084"/>
                  </a:lnTo>
                  <a:lnTo>
                    <a:pt x="74335" y="87819"/>
                  </a:lnTo>
                  <a:lnTo>
                    <a:pt x="71810" y="87187"/>
                  </a:lnTo>
                  <a:lnTo>
                    <a:pt x="71722" y="87175"/>
                  </a:lnTo>
                  <a:lnTo>
                    <a:pt x="68881" y="87263"/>
                  </a:lnTo>
                  <a:lnTo>
                    <a:pt x="68792" y="87276"/>
                  </a:lnTo>
                  <a:cubicBezTo>
                    <a:pt x="65395" y="88273"/>
                    <a:pt x="65320" y="88576"/>
                    <a:pt x="65269" y="88753"/>
                  </a:cubicBezTo>
                  <a:cubicBezTo>
                    <a:pt x="65219" y="88942"/>
                    <a:pt x="65029" y="89523"/>
                    <a:pt x="64878" y="89965"/>
                  </a:cubicBezTo>
                  <a:lnTo>
                    <a:pt x="63640" y="88993"/>
                  </a:lnTo>
                  <a:lnTo>
                    <a:pt x="63350" y="88930"/>
                  </a:lnTo>
                  <a:lnTo>
                    <a:pt x="61734" y="89448"/>
                  </a:lnTo>
                  <a:lnTo>
                    <a:pt x="60218" y="88690"/>
                  </a:lnTo>
                  <a:lnTo>
                    <a:pt x="59057" y="86303"/>
                  </a:lnTo>
                  <a:lnTo>
                    <a:pt x="59802" y="84384"/>
                  </a:lnTo>
                  <a:lnTo>
                    <a:pt x="59600" y="83967"/>
                  </a:lnTo>
                  <a:lnTo>
                    <a:pt x="57655" y="83311"/>
                  </a:lnTo>
                  <a:lnTo>
                    <a:pt x="55521" y="83046"/>
                  </a:lnTo>
                  <a:lnTo>
                    <a:pt x="56077" y="81480"/>
                  </a:lnTo>
                  <a:lnTo>
                    <a:pt x="56796" y="80104"/>
                  </a:lnTo>
                  <a:lnTo>
                    <a:pt x="56986" y="78853"/>
                  </a:lnTo>
                  <a:lnTo>
                    <a:pt x="56670" y="78500"/>
                  </a:lnTo>
                  <a:lnTo>
                    <a:pt x="53905" y="78500"/>
                  </a:lnTo>
                  <a:lnTo>
                    <a:pt x="53640" y="78651"/>
                  </a:lnTo>
                  <a:lnTo>
                    <a:pt x="52516" y="80533"/>
                  </a:lnTo>
                  <a:lnTo>
                    <a:pt x="50155" y="81366"/>
                  </a:lnTo>
                  <a:lnTo>
                    <a:pt x="48374" y="78942"/>
                  </a:lnTo>
                  <a:lnTo>
                    <a:pt x="47995" y="75495"/>
                  </a:lnTo>
                  <a:lnTo>
                    <a:pt x="48816" y="72717"/>
                  </a:lnTo>
                  <a:lnTo>
                    <a:pt x="51443" y="70772"/>
                  </a:lnTo>
                  <a:lnTo>
                    <a:pt x="54132" y="70393"/>
                  </a:lnTo>
                  <a:lnTo>
                    <a:pt x="55370" y="71416"/>
                  </a:lnTo>
                  <a:lnTo>
                    <a:pt x="55849" y="71315"/>
                  </a:lnTo>
                  <a:lnTo>
                    <a:pt x="56392" y="70305"/>
                  </a:lnTo>
                  <a:lnTo>
                    <a:pt x="58286" y="70305"/>
                  </a:lnTo>
                  <a:lnTo>
                    <a:pt x="60799" y="71088"/>
                  </a:lnTo>
                  <a:lnTo>
                    <a:pt x="61014" y="72856"/>
                  </a:lnTo>
                  <a:lnTo>
                    <a:pt x="61064" y="72995"/>
                  </a:lnTo>
                  <a:lnTo>
                    <a:pt x="62403" y="75040"/>
                  </a:lnTo>
                  <a:lnTo>
                    <a:pt x="62971" y="74926"/>
                  </a:lnTo>
                  <a:lnTo>
                    <a:pt x="63363" y="72843"/>
                  </a:lnTo>
                  <a:lnTo>
                    <a:pt x="63363" y="72767"/>
                  </a:lnTo>
                  <a:lnTo>
                    <a:pt x="63211" y="69131"/>
                  </a:lnTo>
                  <a:lnTo>
                    <a:pt x="64158" y="67376"/>
                  </a:lnTo>
                  <a:lnTo>
                    <a:pt x="67087" y="65355"/>
                  </a:lnTo>
                  <a:lnTo>
                    <a:pt x="68704" y="62691"/>
                  </a:lnTo>
                  <a:lnTo>
                    <a:pt x="69461" y="60721"/>
                  </a:lnTo>
                  <a:lnTo>
                    <a:pt x="71924" y="58322"/>
                  </a:lnTo>
                  <a:lnTo>
                    <a:pt x="73452" y="58322"/>
                  </a:lnTo>
                  <a:lnTo>
                    <a:pt x="73755" y="58107"/>
                  </a:lnTo>
                  <a:lnTo>
                    <a:pt x="74575" y="55923"/>
                  </a:lnTo>
                  <a:lnTo>
                    <a:pt x="76747" y="54496"/>
                  </a:lnTo>
                  <a:lnTo>
                    <a:pt x="77682" y="55961"/>
                  </a:lnTo>
                  <a:lnTo>
                    <a:pt x="78124" y="56062"/>
                  </a:lnTo>
                  <a:lnTo>
                    <a:pt x="80119" y="54786"/>
                  </a:lnTo>
                  <a:lnTo>
                    <a:pt x="83591" y="53347"/>
                  </a:lnTo>
                  <a:lnTo>
                    <a:pt x="83705" y="52855"/>
                  </a:lnTo>
                  <a:lnTo>
                    <a:pt x="82909" y="51983"/>
                  </a:lnTo>
                  <a:lnTo>
                    <a:pt x="82657" y="51870"/>
                  </a:lnTo>
                  <a:lnTo>
                    <a:pt x="79715" y="52084"/>
                  </a:lnTo>
                  <a:lnTo>
                    <a:pt x="79134" y="50771"/>
                  </a:lnTo>
                  <a:lnTo>
                    <a:pt x="79134" y="49496"/>
                  </a:lnTo>
                  <a:lnTo>
                    <a:pt x="78970" y="49218"/>
                  </a:lnTo>
                  <a:lnTo>
                    <a:pt x="78528" y="48978"/>
                  </a:lnTo>
                  <a:lnTo>
                    <a:pt x="78742" y="48864"/>
                  </a:lnTo>
                  <a:lnTo>
                    <a:pt x="81002" y="48864"/>
                  </a:lnTo>
                  <a:lnTo>
                    <a:pt x="83212" y="49029"/>
                  </a:lnTo>
                  <a:lnTo>
                    <a:pt x="83389" y="48991"/>
                  </a:lnTo>
                  <a:lnTo>
                    <a:pt x="86028" y="47463"/>
                  </a:lnTo>
                  <a:cubicBezTo>
                    <a:pt x="87973" y="46023"/>
                    <a:pt x="88048" y="45910"/>
                    <a:pt x="88074" y="45847"/>
                  </a:cubicBezTo>
                  <a:cubicBezTo>
                    <a:pt x="88213" y="45657"/>
                    <a:pt x="88263" y="45569"/>
                    <a:pt x="86432" y="42362"/>
                  </a:cubicBezTo>
                  <a:lnTo>
                    <a:pt x="84399" y="40455"/>
                  </a:lnTo>
                  <a:lnTo>
                    <a:pt x="84033" y="38435"/>
                  </a:lnTo>
                  <a:lnTo>
                    <a:pt x="83553" y="34103"/>
                  </a:lnTo>
                  <a:lnTo>
                    <a:pt x="83010" y="33927"/>
                  </a:lnTo>
                  <a:lnTo>
                    <a:pt x="81078" y="36086"/>
                  </a:lnTo>
                  <a:lnTo>
                    <a:pt x="79576" y="35758"/>
                  </a:lnTo>
                  <a:lnTo>
                    <a:pt x="79310" y="34028"/>
                  </a:lnTo>
                  <a:lnTo>
                    <a:pt x="80055" y="32677"/>
                  </a:lnTo>
                  <a:lnTo>
                    <a:pt x="79866" y="32222"/>
                  </a:lnTo>
                  <a:lnTo>
                    <a:pt x="78212" y="31755"/>
                  </a:lnTo>
                  <a:lnTo>
                    <a:pt x="77164" y="30669"/>
                  </a:lnTo>
                  <a:lnTo>
                    <a:pt x="76937" y="30568"/>
                  </a:lnTo>
                  <a:lnTo>
                    <a:pt x="74070" y="30568"/>
                  </a:lnTo>
                  <a:lnTo>
                    <a:pt x="73199" y="30656"/>
                  </a:lnTo>
                  <a:lnTo>
                    <a:pt x="72921" y="30959"/>
                  </a:lnTo>
                  <a:lnTo>
                    <a:pt x="72845" y="33674"/>
                  </a:lnTo>
                  <a:lnTo>
                    <a:pt x="71583" y="35013"/>
                  </a:lnTo>
                  <a:lnTo>
                    <a:pt x="71545" y="35391"/>
                  </a:lnTo>
                  <a:lnTo>
                    <a:pt x="72290" y="36566"/>
                  </a:lnTo>
                  <a:lnTo>
                    <a:pt x="72492" y="38662"/>
                  </a:lnTo>
                  <a:lnTo>
                    <a:pt x="70535" y="40316"/>
                  </a:lnTo>
                  <a:lnTo>
                    <a:pt x="68615" y="40998"/>
                  </a:lnTo>
                  <a:lnTo>
                    <a:pt x="68401" y="41288"/>
                  </a:lnTo>
                  <a:lnTo>
                    <a:pt x="68401" y="44256"/>
                  </a:lnTo>
                  <a:lnTo>
                    <a:pt x="67555" y="44685"/>
                  </a:lnTo>
                  <a:lnTo>
                    <a:pt x="66380" y="43195"/>
                  </a:lnTo>
                  <a:lnTo>
                    <a:pt x="66974" y="40581"/>
                  </a:lnTo>
                  <a:lnTo>
                    <a:pt x="66822" y="40228"/>
                  </a:lnTo>
                  <a:lnTo>
                    <a:pt x="64676" y="39142"/>
                  </a:lnTo>
                  <a:lnTo>
                    <a:pt x="62453" y="37816"/>
                  </a:lnTo>
                  <a:lnTo>
                    <a:pt x="61443" y="36957"/>
                  </a:lnTo>
                  <a:lnTo>
                    <a:pt x="61241" y="36881"/>
                  </a:lnTo>
                  <a:lnTo>
                    <a:pt x="60509" y="36881"/>
                  </a:lnTo>
                  <a:lnTo>
                    <a:pt x="60307" y="34444"/>
                  </a:lnTo>
                  <a:lnTo>
                    <a:pt x="60686" y="32083"/>
                  </a:lnTo>
                  <a:lnTo>
                    <a:pt x="61456" y="30252"/>
                  </a:lnTo>
                  <a:cubicBezTo>
                    <a:pt x="61974" y="30050"/>
                    <a:pt x="62479" y="29823"/>
                    <a:pt x="62971" y="29558"/>
                  </a:cubicBezTo>
                  <a:cubicBezTo>
                    <a:pt x="63413" y="29330"/>
                    <a:pt x="63640" y="29229"/>
                    <a:pt x="63754" y="29179"/>
                  </a:cubicBezTo>
                  <a:cubicBezTo>
                    <a:pt x="63761" y="29180"/>
                    <a:pt x="63768" y="29180"/>
                    <a:pt x="63775" y="29180"/>
                  </a:cubicBezTo>
                  <a:cubicBezTo>
                    <a:pt x="63887" y="29180"/>
                    <a:pt x="64048" y="29086"/>
                    <a:pt x="64499" y="28813"/>
                  </a:cubicBezTo>
                  <a:lnTo>
                    <a:pt x="65029" y="28497"/>
                  </a:lnTo>
                  <a:cubicBezTo>
                    <a:pt x="66469" y="27638"/>
                    <a:pt x="66999" y="27323"/>
                    <a:pt x="67201" y="27171"/>
                  </a:cubicBezTo>
                  <a:lnTo>
                    <a:pt x="67214" y="27184"/>
                  </a:lnTo>
                  <a:lnTo>
                    <a:pt x="68792" y="25681"/>
                  </a:lnTo>
                  <a:lnTo>
                    <a:pt x="69992" y="24456"/>
                  </a:lnTo>
                  <a:lnTo>
                    <a:pt x="70737" y="24267"/>
                  </a:lnTo>
                  <a:lnTo>
                    <a:pt x="74083" y="24267"/>
                  </a:lnTo>
                  <a:lnTo>
                    <a:pt x="74399" y="23977"/>
                  </a:lnTo>
                  <a:lnTo>
                    <a:pt x="74550" y="21994"/>
                  </a:lnTo>
                  <a:lnTo>
                    <a:pt x="75548" y="20252"/>
                  </a:lnTo>
                  <a:lnTo>
                    <a:pt x="75573" y="20012"/>
                  </a:lnTo>
                  <a:lnTo>
                    <a:pt x="75106" y="18269"/>
                  </a:lnTo>
                  <a:lnTo>
                    <a:pt x="75005" y="18118"/>
                  </a:lnTo>
                  <a:lnTo>
                    <a:pt x="73363" y="16741"/>
                  </a:lnTo>
                  <a:lnTo>
                    <a:pt x="72883" y="16830"/>
                  </a:lnTo>
                  <a:lnTo>
                    <a:pt x="71873" y="18800"/>
                  </a:lnTo>
                  <a:lnTo>
                    <a:pt x="70320" y="19999"/>
                  </a:lnTo>
                  <a:lnTo>
                    <a:pt x="69676" y="20441"/>
                  </a:lnTo>
                  <a:lnTo>
                    <a:pt x="69676" y="18623"/>
                  </a:lnTo>
                  <a:lnTo>
                    <a:pt x="69929" y="17385"/>
                  </a:lnTo>
                  <a:lnTo>
                    <a:pt x="69411" y="17082"/>
                  </a:lnTo>
                  <a:lnTo>
                    <a:pt x="68691" y="17739"/>
                  </a:lnTo>
                  <a:lnTo>
                    <a:pt x="67896" y="15959"/>
                  </a:lnTo>
                  <a:lnTo>
                    <a:pt x="68918" y="14860"/>
                  </a:lnTo>
                  <a:lnTo>
                    <a:pt x="71002" y="10403"/>
                  </a:lnTo>
                  <a:lnTo>
                    <a:pt x="71873" y="10049"/>
                  </a:lnTo>
                  <a:lnTo>
                    <a:pt x="73767" y="8332"/>
                  </a:lnTo>
                  <a:lnTo>
                    <a:pt x="73691" y="7827"/>
                  </a:lnTo>
                  <a:lnTo>
                    <a:pt x="72896" y="7410"/>
                  </a:lnTo>
                  <a:lnTo>
                    <a:pt x="71785" y="7233"/>
                  </a:lnTo>
                  <a:lnTo>
                    <a:pt x="69373" y="7233"/>
                  </a:lnTo>
                  <a:lnTo>
                    <a:pt x="69057" y="7549"/>
                  </a:lnTo>
                  <a:lnTo>
                    <a:pt x="69057" y="9658"/>
                  </a:lnTo>
                  <a:lnTo>
                    <a:pt x="67037" y="12284"/>
                  </a:lnTo>
                  <a:lnTo>
                    <a:pt x="65294" y="14986"/>
                  </a:lnTo>
                  <a:lnTo>
                    <a:pt x="65294" y="15340"/>
                  </a:lnTo>
                  <a:lnTo>
                    <a:pt x="66077" y="16476"/>
                  </a:lnTo>
                  <a:lnTo>
                    <a:pt x="65762" y="18623"/>
                  </a:lnTo>
                  <a:lnTo>
                    <a:pt x="63375" y="19885"/>
                  </a:lnTo>
                  <a:lnTo>
                    <a:pt x="63375" y="18585"/>
                  </a:lnTo>
                  <a:lnTo>
                    <a:pt x="63085" y="18269"/>
                  </a:lnTo>
                  <a:lnTo>
                    <a:pt x="61342" y="18118"/>
                  </a:lnTo>
                  <a:lnTo>
                    <a:pt x="61128" y="18181"/>
                  </a:lnTo>
                  <a:lnTo>
                    <a:pt x="59890" y="19153"/>
                  </a:lnTo>
                  <a:lnTo>
                    <a:pt x="58223" y="16830"/>
                  </a:lnTo>
                  <a:lnTo>
                    <a:pt x="57971" y="16703"/>
                  </a:lnTo>
                  <a:lnTo>
                    <a:pt x="55799" y="16703"/>
                  </a:lnTo>
                  <a:lnTo>
                    <a:pt x="55521" y="16868"/>
                  </a:lnTo>
                  <a:lnTo>
                    <a:pt x="54827" y="18168"/>
                  </a:lnTo>
                  <a:lnTo>
                    <a:pt x="54435" y="18736"/>
                  </a:lnTo>
                  <a:lnTo>
                    <a:pt x="53652" y="16969"/>
                  </a:lnTo>
                  <a:lnTo>
                    <a:pt x="53261" y="16792"/>
                  </a:lnTo>
                  <a:cubicBezTo>
                    <a:pt x="53061" y="16867"/>
                    <a:pt x="52586" y="16997"/>
                    <a:pt x="52167" y="16997"/>
                  </a:cubicBezTo>
                  <a:cubicBezTo>
                    <a:pt x="51950" y="16997"/>
                    <a:pt x="51749" y="16962"/>
                    <a:pt x="51607" y="16868"/>
                  </a:cubicBezTo>
                  <a:cubicBezTo>
                    <a:pt x="51455" y="16767"/>
                    <a:pt x="51379" y="16590"/>
                    <a:pt x="51392" y="16426"/>
                  </a:cubicBezTo>
                  <a:cubicBezTo>
                    <a:pt x="51316" y="15112"/>
                    <a:pt x="51316" y="14986"/>
                    <a:pt x="51316" y="14974"/>
                  </a:cubicBezTo>
                  <a:lnTo>
                    <a:pt x="51215" y="14746"/>
                  </a:lnTo>
                  <a:lnTo>
                    <a:pt x="47945" y="11716"/>
                  </a:lnTo>
                  <a:lnTo>
                    <a:pt x="46922" y="11009"/>
                  </a:lnTo>
                  <a:lnTo>
                    <a:pt x="46682" y="10958"/>
                  </a:lnTo>
                  <a:lnTo>
                    <a:pt x="45142" y="11223"/>
                  </a:lnTo>
                  <a:lnTo>
                    <a:pt x="44435" y="9077"/>
                  </a:lnTo>
                  <a:lnTo>
                    <a:pt x="44233" y="8875"/>
                  </a:lnTo>
                  <a:lnTo>
                    <a:pt x="42806" y="8433"/>
                  </a:lnTo>
                  <a:lnTo>
                    <a:pt x="42679" y="8420"/>
                  </a:lnTo>
                  <a:lnTo>
                    <a:pt x="39182" y="8862"/>
                  </a:lnTo>
                  <a:lnTo>
                    <a:pt x="37262" y="8445"/>
                  </a:lnTo>
                  <a:lnTo>
                    <a:pt x="34649" y="6210"/>
                  </a:lnTo>
                  <a:lnTo>
                    <a:pt x="31075" y="4506"/>
                  </a:lnTo>
                  <a:lnTo>
                    <a:pt x="28499" y="2031"/>
                  </a:lnTo>
                  <a:lnTo>
                    <a:pt x="26365" y="263"/>
                  </a:lnTo>
                  <a:lnTo>
                    <a:pt x="26100" y="187"/>
                  </a:lnTo>
                  <a:lnTo>
                    <a:pt x="23524" y="756"/>
                  </a:lnTo>
                  <a:cubicBezTo>
                    <a:pt x="23360" y="465"/>
                    <a:pt x="23120" y="238"/>
                    <a:pt x="22817" y="124"/>
                  </a:cubicBezTo>
                  <a:cubicBezTo>
                    <a:pt x="22620" y="41"/>
                    <a:pt x="22402" y="0"/>
                    <a:pt x="22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8" name="Google Shape;7951;p68">
              <a:extLst>
                <a:ext uri="{FF2B5EF4-FFF2-40B4-BE49-F238E27FC236}">
                  <a16:creationId xmlns:a16="http://schemas.microsoft.com/office/drawing/2014/main" id="{6E943D74-8FFF-94E3-794A-7F933C4CC2E1}"/>
                </a:ext>
              </a:extLst>
            </p:cNvPr>
            <p:cNvSpPr/>
            <p:nvPr/>
          </p:nvSpPr>
          <p:spPr>
            <a:xfrm>
              <a:off x="1940550" y="1654925"/>
              <a:ext cx="124725" cy="149650"/>
            </a:xfrm>
            <a:custGeom>
              <a:avLst/>
              <a:gdLst/>
              <a:ahLst/>
              <a:cxnLst/>
              <a:rect l="l" t="t" r="r" b="b"/>
              <a:pathLst>
                <a:path w="4989" h="5986" extrusionOk="0">
                  <a:moveTo>
                    <a:pt x="2425" y="0"/>
                  </a:moveTo>
                  <a:lnTo>
                    <a:pt x="1023" y="1200"/>
                  </a:lnTo>
                  <a:lnTo>
                    <a:pt x="1" y="3851"/>
                  </a:lnTo>
                  <a:lnTo>
                    <a:pt x="1" y="5985"/>
                  </a:lnTo>
                  <a:lnTo>
                    <a:pt x="2362" y="4104"/>
                  </a:lnTo>
                  <a:lnTo>
                    <a:pt x="3511" y="4887"/>
                  </a:lnTo>
                  <a:lnTo>
                    <a:pt x="4988" y="4419"/>
                  </a:lnTo>
                  <a:lnTo>
                    <a:pt x="3271" y="2210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9" name="Google Shape;7952;p68">
              <a:extLst>
                <a:ext uri="{FF2B5EF4-FFF2-40B4-BE49-F238E27FC236}">
                  <a16:creationId xmlns:a16="http://schemas.microsoft.com/office/drawing/2014/main" id="{B9B45FC1-03D3-BCC6-6E34-B204433BCEC6}"/>
                </a:ext>
              </a:extLst>
            </p:cNvPr>
            <p:cNvSpPr/>
            <p:nvPr/>
          </p:nvSpPr>
          <p:spPr>
            <a:xfrm>
              <a:off x="1932650" y="1641650"/>
              <a:ext cx="145575" cy="179325"/>
            </a:xfrm>
            <a:custGeom>
              <a:avLst/>
              <a:gdLst/>
              <a:ahLst/>
              <a:cxnLst/>
              <a:rect l="l" t="t" r="r" b="b"/>
              <a:pathLst>
                <a:path w="5823" h="7173" extrusionOk="0">
                  <a:moveTo>
                    <a:pt x="2602" y="1049"/>
                  </a:moveTo>
                  <a:lnTo>
                    <a:pt x="3297" y="2842"/>
                  </a:lnTo>
                  <a:lnTo>
                    <a:pt x="4774" y="4774"/>
                  </a:lnTo>
                  <a:lnTo>
                    <a:pt x="3877" y="5064"/>
                  </a:lnTo>
                  <a:lnTo>
                    <a:pt x="2665" y="4231"/>
                  </a:lnTo>
                  <a:lnTo>
                    <a:pt x="632" y="5860"/>
                  </a:lnTo>
                  <a:lnTo>
                    <a:pt x="632" y="4433"/>
                  </a:lnTo>
                  <a:lnTo>
                    <a:pt x="1605" y="1907"/>
                  </a:lnTo>
                  <a:lnTo>
                    <a:pt x="2602" y="1049"/>
                  </a:lnTo>
                  <a:close/>
                  <a:moveTo>
                    <a:pt x="2880" y="1"/>
                  </a:moveTo>
                  <a:lnTo>
                    <a:pt x="1074" y="1541"/>
                  </a:lnTo>
                  <a:lnTo>
                    <a:pt x="26" y="4269"/>
                  </a:lnTo>
                  <a:lnTo>
                    <a:pt x="1" y="7173"/>
                  </a:lnTo>
                  <a:lnTo>
                    <a:pt x="1" y="7173"/>
                  </a:lnTo>
                  <a:lnTo>
                    <a:pt x="2703" y="5026"/>
                  </a:lnTo>
                  <a:lnTo>
                    <a:pt x="3776" y="5771"/>
                  </a:lnTo>
                  <a:lnTo>
                    <a:pt x="5822" y="5102"/>
                  </a:lnTo>
                  <a:lnTo>
                    <a:pt x="3865" y="2577"/>
                  </a:lnTo>
                  <a:lnTo>
                    <a:pt x="288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0" name="Google Shape;7953;p68">
              <a:extLst>
                <a:ext uri="{FF2B5EF4-FFF2-40B4-BE49-F238E27FC236}">
                  <a16:creationId xmlns:a16="http://schemas.microsoft.com/office/drawing/2014/main" id="{06D1A19C-4427-8454-B667-D10CD4A725CD}"/>
                </a:ext>
              </a:extLst>
            </p:cNvPr>
            <p:cNvSpPr/>
            <p:nvPr/>
          </p:nvSpPr>
          <p:spPr>
            <a:xfrm>
              <a:off x="2019475" y="1292525"/>
              <a:ext cx="410075" cy="583375"/>
            </a:xfrm>
            <a:custGeom>
              <a:avLst/>
              <a:gdLst/>
              <a:ahLst/>
              <a:cxnLst/>
              <a:rect l="l" t="t" r="r" b="b"/>
              <a:pathLst>
                <a:path w="16403" h="23335" extrusionOk="0">
                  <a:moveTo>
                    <a:pt x="4129" y="0"/>
                  </a:moveTo>
                  <a:lnTo>
                    <a:pt x="1213" y="2122"/>
                  </a:lnTo>
                  <a:lnTo>
                    <a:pt x="0" y="4407"/>
                  </a:lnTo>
                  <a:lnTo>
                    <a:pt x="0" y="7248"/>
                  </a:lnTo>
                  <a:lnTo>
                    <a:pt x="2122" y="6857"/>
                  </a:lnTo>
                  <a:lnTo>
                    <a:pt x="4571" y="8347"/>
                  </a:lnTo>
                  <a:lnTo>
                    <a:pt x="6541" y="8827"/>
                  </a:lnTo>
                  <a:lnTo>
                    <a:pt x="7210" y="7576"/>
                  </a:lnTo>
                  <a:lnTo>
                    <a:pt x="8170" y="11339"/>
                  </a:lnTo>
                  <a:lnTo>
                    <a:pt x="9521" y="12842"/>
                  </a:lnTo>
                  <a:lnTo>
                    <a:pt x="8258" y="15052"/>
                  </a:lnTo>
                  <a:cubicBezTo>
                    <a:pt x="8258" y="15052"/>
                    <a:pt x="8978" y="16314"/>
                    <a:pt x="6996" y="16706"/>
                  </a:cubicBezTo>
                  <a:cubicBezTo>
                    <a:pt x="5026" y="17097"/>
                    <a:pt x="6364" y="16946"/>
                    <a:pt x="5026" y="17097"/>
                  </a:cubicBezTo>
                  <a:cubicBezTo>
                    <a:pt x="3688" y="17261"/>
                    <a:pt x="3688" y="17539"/>
                    <a:pt x="3688" y="17539"/>
                  </a:cubicBezTo>
                  <a:lnTo>
                    <a:pt x="4180" y="18915"/>
                  </a:lnTo>
                  <a:lnTo>
                    <a:pt x="6604" y="18915"/>
                  </a:lnTo>
                  <a:lnTo>
                    <a:pt x="7943" y="20810"/>
                  </a:lnTo>
                  <a:lnTo>
                    <a:pt x="9521" y="22539"/>
                  </a:lnTo>
                  <a:lnTo>
                    <a:pt x="11579" y="23335"/>
                  </a:lnTo>
                  <a:lnTo>
                    <a:pt x="10405" y="20532"/>
                  </a:lnTo>
                  <a:lnTo>
                    <a:pt x="12375" y="21693"/>
                  </a:lnTo>
                  <a:lnTo>
                    <a:pt x="13473" y="20115"/>
                  </a:lnTo>
                  <a:lnTo>
                    <a:pt x="12059" y="16794"/>
                  </a:lnTo>
                  <a:lnTo>
                    <a:pt x="12615" y="15923"/>
                  </a:lnTo>
                  <a:lnTo>
                    <a:pt x="14420" y="18360"/>
                  </a:lnTo>
                  <a:lnTo>
                    <a:pt x="15683" y="16794"/>
                  </a:lnTo>
                  <a:lnTo>
                    <a:pt x="16403" y="15052"/>
                  </a:lnTo>
                  <a:lnTo>
                    <a:pt x="12931" y="12135"/>
                  </a:lnTo>
                  <a:lnTo>
                    <a:pt x="14269" y="11630"/>
                  </a:lnTo>
                  <a:lnTo>
                    <a:pt x="13549" y="8195"/>
                  </a:lnTo>
                  <a:lnTo>
                    <a:pt x="12211" y="5821"/>
                  </a:lnTo>
                  <a:lnTo>
                    <a:pt x="10721" y="4963"/>
                  </a:lnTo>
                  <a:lnTo>
                    <a:pt x="9067" y="3624"/>
                  </a:lnTo>
                  <a:lnTo>
                    <a:pt x="10557" y="3069"/>
                  </a:lnTo>
                  <a:lnTo>
                    <a:pt x="10165" y="1414"/>
                  </a:lnTo>
                  <a:lnTo>
                    <a:pt x="7918" y="354"/>
                  </a:lnTo>
                  <a:lnTo>
                    <a:pt x="5670" y="1326"/>
                  </a:lnTo>
                  <a:lnTo>
                    <a:pt x="5165" y="2677"/>
                  </a:lnTo>
                  <a:lnTo>
                    <a:pt x="3814" y="4256"/>
                  </a:lnTo>
                  <a:lnTo>
                    <a:pt x="2993" y="3069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1" name="Google Shape;7954;p68">
              <a:extLst>
                <a:ext uri="{FF2B5EF4-FFF2-40B4-BE49-F238E27FC236}">
                  <a16:creationId xmlns:a16="http://schemas.microsoft.com/office/drawing/2014/main" id="{65FF4C1E-5504-1336-A3E6-1D29914E4F16}"/>
                </a:ext>
              </a:extLst>
            </p:cNvPr>
            <p:cNvSpPr/>
            <p:nvPr/>
          </p:nvSpPr>
          <p:spPr>
            <a:xfrm>
              <a:off x="2011275" y="1270725"/>
              <a:ext cx="427750" cy="619075"/>
            </a:xfrm>
            <a:custGeom>
              <a:avLst/>
              <a:gdLst/>
              <a:ahLst/>
              <a:cxnLst/>
              <a:rect l="l" t="t" r="r" b="b"/>
              <a:pathLst>
                <a:path w="17110" h="24763" extrusionOk="0">
                  <a:moveTo>
                    <a:pt x="8246" y="1567"/>
                  </a:moveTo>
                  <a:lnTo>
                    <a:pt x="10228" y="2501"/>
                  </a:lnTo>
                  <a:lnTo>
                    <a:pt x="10518" y="3739"/>
                  </a:lnTo>
                  <a:lnTo>
                    <a:pt x="8763" y="4383"/>
                  </a:lnTo>
                  <a:lnTo>
                    <a:pt x="10885" y="6087"/>
                  </a:lnTo>
                  <a:lnTo>
                    <a:pt x="12311" y="6908"/>
                  </a:lnTo>
                  <a:lnTo>
                    <a:pt x="13587" y="9156"/>
                  </a:lnTo>
                  <a:lnTo>
                    <a:pt x="14231" y="12287"/>
                  </a:lnTo>
                  <a:lnTo>
                    <a:pt x="12640" y="12881"/>
                  </a:lnTo>
                  <a:lnTo>
                    <a:pt x="16340" y="15999"/>
                  </a:lnTo>
                  <a:lnTo>
                    <a:pt x="15733" y="17477"/>
                  </a:lnTo>
                  <a:lnTo>
                    <a:pt x="14761" y="18689"/>
                  </a:lnTo>
                  <a:lnTo>
                    <a:pt x="12918" y="16227"/>
                  </a:lnTo>
                  <a:lnTo>
                    <a:pt x="12021" y="17616"/>
                  </a:lnTo>
                  <a:lnTo>
                    <a:pt x="13448" y="20937"/>
                  </a:lnTo>
                  <a:lnTo>
                    <a:pt x="12615" y="22136"/>
                  </a:lnTo>
                  <a:lnTo>
                    <a:pt x="10076" y="20633"/>
                  </a:lnTo>
                  <a:lnTo>
                    <a:pt x="11339" y="23639"/>
                  </a:lnTo>
                  <a:lnTo>
                    <a:pt x="10051" y="23146"/>
                  </a:lnTo>
                  <a:lnTo>
                    <a:pt x="8549" y="21492"/>
                  </a:lnTo>
                  <a:lnTo>
                    <a:pt x="7109" y="19459"/>
                  </a:lnTo>
                  <a:lnTo>
                    <a:pt x="4748" y="19459"/>
                  </a:lnTo>
                  <a:lnTo>
                    <a:pt x="4407" y="18500"/>
                  </a:lnTo>
                  <a:cubicBezTo>
                    <a:pt x="4723" y="18373"/>
                    <a:pt x="5064" y="18297"/>
                    <a:pt x="5417" y="18272"/>
                  </a:cubicBezTo>
                  <a:cubicBezTo>
                    <a:pt x="6124" y="18196"/>
                    <a:pt x="6124" y="18196"/>
                    <a:pt x="6238" y="18146"/>
                  </a:cubicBezTo>
                  <a:cubicBezTo>
                    <a:pt x="6301" y="18121"/>
                    <a:pt x="6453" y="18070"/>
                    <a:pt x="7412" y="17881"/>
                  </a:cubicBezTo>
                  <a:cubicBezTo>
                    <a:pt x="8208" y="17717"/>
                    <a:pt x="8725" y="17401"/>
                    <a:pt x="8940" y="16934"/>
                  </a:cubicBezTo>
                  <a:cubicBezTo>
                    <a:pt x="9079" y="16618"/>
                    <a:pt x="9079" y="16265"/>
                    <a:pt x="8953" y="15936"/>
                  </a:cubicBezTo>
                  <a:lnTo>
                    <a:pt x="10253" y="13676"/>
                  </a:lnTo>
                  <a:lnTo>
                    <a:pt x="8801" y="12060"/>
                  </a:lnTo>
                  <a:lnTo>
                    <a:pt x="7652" y="7590"/>
                  </a:lnTo>
                  <a:lnTo>
                    <a:pt x="6718" y="9332"/>
                  </a:lnTo>
                  <a:lnTo>
                    <a:pt x="5026" y="8928"/>
                  </a:lnTo>
                  <a:lnTo>
                    <a:pt x="2513" y="7388"/>
                  </a:lnTo>
                  <a:lnTo>
                    <a:pt x="644" y="7741"/>
                  </a:lnTo>
                  <a:lnTo>
                    <a:pt x="644" y="5367"/>
                  </a:lnTo>
                  <a:lnTo>
                    <a:pt x="1793" y="3208"/>
                  </a:lnTo>
                  <a:lnTo>
                    <a:pt x="3801" y="1744"/>
                  </a:lnTo>
                  <a:lnTo>
                    <a:pt x="3801" y="1744"/>
                  </a:lnTo>
                  <a:lnTo>
                    <a:pt x="2980" y="3991"/>
                  </a:lnTo>
                  <a:lnTo>
                    <a:pt x="4129" y="5645"/>
                  </a:lnTo>
                  <a:lnTo>
                    <a:pt x="5745" y="3751"/>
                  </a:lnTo>
                  <a:lnTo>
                    <a:pt x="6263" y="2438"/>
                  </a:lnTo>
                  <a:lnTo>
                    <a:pt x="8246" y="1567"/>
                  </a:lnTo>
                  <a:close/>
                  <a:moveTo>
                    <a:pt x="5114" y="1"/>
                  </a:moveTo>
                  <a:lnTo>
                    <a:pt x="1288" y="2779"/>
                  </a:lnTo>
                  <a:lnTo>
                    <a:pt x="0" y="5203"/>
                  </a:lnTo>
                  <a:lnTo>
                    <a:pt x="0" y="8486"/>
                  </a:lnTo>
                  <a:lnTo>
                    <a:pt x="2374" y="8044"/>
                  </a:lnTo>
                  <a:lnTo>
                    <a:pt x="4723" y="9471"/>
                  </a:lnTo>
                  <a:lnTo>
                    <a:pt x="7021" y="10039"/>
                  </a:lnTo>
                  <a:lnTo>
                    <a:pt x="7425" y="9294"/>
                  </a:lnTo>
                  <a:lnTo>
                    <a:pt x="8208" y="12350"/>
                  </a:lnTo>
                  <a:lnTo>
                    <a:pt x="9458" y="13739"/>
                  </a:lnTo>
                  <a:lnTo>
                    <a:pt x="8321" y="15747"/>
                  </a:lnTo>
                  <a:lnTo>
                    <a:pt x="8233" y="15911"/>
                  </a:lnTo>
                  <a:lnTo>
                    <a:pt x="8309" y="16063"/>
                  </a:lnTo>
                  <a:cubicBezTo>
                    <a:pt x="8410" y="16252"/>
                    <a:pt x="8422" y="16467"/>
                    <a:pt x="8347" y="16669"/>
                  </a:cubicBezTo>
                  <a:cubicBezTo>
                    <a:pt x="8220" y="16946"/>
                    <a:pt x="7842" y="17148"/>
                    <a:pt x="7273" y="17262"/>
                  </a:cubicBezTo>
                  <a:cubicBezTo>
                    <a:pt x="6263" y="17464"/>
                    <a:pt x="6099" y="17527"/>
                    <a:pt x="6011" y="17565"/>
                  </a:cubicBezTo>
                  <a:cubicBezTo>
                    <a:pt x="5783" y="17603"/>
                    <a:pt x="5556" y="17641"/>
                    <a:pt x="5329" y="17654"/>
                  </a:cubicBezTo>
                  <a:cubicBezTo>
                    <a:pt x="4937" y="17704"/>
                    <a:pt x="3712" y="17843"/>
                    <a:pt x="3712" y="18411"/>
                  </a:cubicBezTo>
                  <a:lnTo>
                    <a:pt x="4293" y="20103"/>
                  </a:lnTo>
                  <a:lnTo>
                    <a:pt x="6793" y="20103"/>
                  </a:lnTo>
                  <a:lnTo>
                    <a:pt x="8056" y="21884"/>
                  </a:lnTo>
                  <a:lnTo>
                    <a:pt x="9685" y="23677"/>
                  </a:lnTo>
                  <a:lnTo>
                    <a:pt x="12488" y="24763"/>
                  </a:lnTo>
                  <a:lnTo>
                    <a:pt x="11390" y="22161"/>
                  </a:lnTo>
                  <a:lnTo>
                    <a:pt x="12791" y="22982"/>
                  </a:lnTo>
                  <a:lnTo>
                    <a:pt x="14168" y="20987"/>
                  </a:lnTo>
                  <a:lnTo>
                    <a:pt x="12741" y="17666"/>
                  </a:lnTo>
                  <a:lnTo>
                    <a:pt x="12968" y="17325"/>
                  </a:lnTo>
                  <a:lnTo>
                    <a:pt x="14748" y="19712"/>
                  </a:lnTo>
                  <a:lnTo>
                    <a:pt x="16264" y="17830"/>
                  </a:lnTo>
                  <a:lnTo>
                    <a:pt x="17110" y="15810"/>
                  </a:lnTo>
                  <a:lnTo>
                    <a:pt x="13877" y="13083"/>
                  </a:lnTo>
                  <a:lnTo>
                    <a:pt x="14963" y="12678"/>
                  </a:lnTo>
                  <a:lnTo>
                    <a:pt x="14193" y="8979"/>
                  </a:lnTo>
                  <a:lnTo>
                    <a:pt x="12779" y="6453"/>
                  </a:lnTo>
                  <a:lnTo>
                    <a:pt x="11238" y="5569"/>
                  </a:lnTo>
                  <a:lnTo>
                    <a:pt x="10013" y="4585"/>
                  </a:lnTo>
                  <a:lnTo>
                    <a:pt x="11263" y="4117"/>
                  </a:lnTo>
                  <a:lnTo>
                    <a:pt x="10771" y="2047"/>
                  </a:lnTo>
                  <a:lnTo>
                    <a:pt x="8258" y="860"/>
                  </a:lnTo>
                  <a:lnTo>
                    <a:pt x="5758" y="1958"/>
                  </a:lnTo>
                  <a:lnTo>
                    <a:pt x="5215" y="3372"/>
                  </a:lnTo>
                  <a:lnTo>
                    <a:pt x="4180" y="4597"/>
                  </a:lnTo>
                  <a:lnTo>
                    <a:pt x="3675" y="3890"/>
                  </a:lnTo>
                  <a:lnTo>
                    <a:pt x="511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2" name="Google Shape;7955;p68">
              <a:extLst>
                <a:ext uri="{FF2B5EF4-FFF2-40B4-BE49-F238E27FC236}">
                  <a16:creationId xmlns:a16="http://schemas.microsoft.com/office/drawing/2014/main" id="{7387D655-DCDB-BCCD-294C-AF5ED90D45D4}"/>
                </a:ext>
              </a:extLst>
            </p:cNvPr>
            <p:cNvSpPr/>
            <p:nvPr/>
          </p:nvSpPr>
          <p:spPr>
            <a:xfrm>
              <a:off x="2342725" y="2272700"/>
              <a:ext cx="102300" cy="109875"/>
            </a:xfrm>
            <a:custGeom>
              <a:avLst/>
              <a:gdLst/>
              <a:ahLst/>
              <a:cxnLst/>
              <a:rect l="l" t="t" r="r" b="b"/>
              <a:pathLst>
                <a:path w="4092" h="4395" extrusionOk="0">
                  <a:moveTo>
                    <a:pt x="112" y="2946"/>
                  </a:moveTo>
                  <a:cubicBezTo>
                    <a:pt x="41" y="2963"/>
                    <a:pt x="1" y="2986"/>
                    <a:pt x="1" y="3018"/>
                  </a:cubicBezTo>
                  <a:cubicBezTo>
                    <a:pt x="1" y="3026"/>
                    <a:pt x="3" y="3031"/>
                    <a:pt x="9" y="3031"/>
                  </a:cubicBezTo>
                  <a:cubicBezTo>
                    <a:pt x="25" y="3031"/>
                    <a:pt x="60" y="3000"/>
                    <a:pt x="112" y="2946"/>
                  </a:cubicBezTo>
                  <a:close/>
                  <a:moveTo>
                    <a:pt x="2337" y="0"/>
                  </a:moveTo>
                  <a:cubicBezTo>
                    <a:pt x="2337" y="0"/>
                    <a:pt x="576" y="2455"/>
                    <a:pt x="112" y="2946"/>
                  </a:cubicBezTo>
                  <a:lnTo>
                    <a:pt x="112" y="2946"/>
                  </a:lnTo>
                  <a:cubicBezTo>
                    <a:pt x="226" y="2918"/>
                    <a:pt x="419" y="2908"/>
                    <a:pt x="644" y="2908"/>
                  </a:cubicBezTo>
                  <a:cubicBezTo>
                    <a:pt x="1336" y="2908"/>
                    <a:pt x="2337" y="3005"/>
                    <a:pt x="2337" y="3005"/>
                  </a:cubicBezTo>
                  <a:lnTo>
                    <a:pt x="3145" y="4394"/>
                  </a:lnTo>
                  <a:lnTo>
                    <a:pt x="4092" y="3990"/>
                  </a:lnTo>
                  <a:lnTo>
                    <a:pt x="4092" y="2096"/>
                  </a:lnTo>
                  <a:lnTo>
                    <a:pt x="2438" y="1465"/>
                  </a:lnTo>
                  <a:lnTo>
                    <a:pt x="233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3" name="Google Shape;7956;p68">
              <a:extLst>
                <a:ext uri="{FF2B5EF4-FFF2-40B4-BE49-F238E27FC236}">
                  <a16:creationId xmlns:a16="http://schemas.microsoft.com/office/drawing/2014/main" id="{7471B005-0693-564F-C41D-32F9AC0C6AF7}"/>
                </a:ext>
              </a:extLst>
            </p:cNvPr>
            <p:cNvSpPr/>
            <p:nvPr/>
          </p:nvSpPr>
          <p:spPr>
            <a:xfrm>
              <a:off x="2334825" y="2250600"/>
              <a:ext cx="118400" cy="142075"/>
            </a:xfrm>
            <a:custGeom>
              <a:avLst/>
              <a:gdLst/>
              <a:ahLst/>
              <a:cxnLst/>
              <a:rect l="l" t="t" r="r" b="b"/>
              <a:pathLst>
                <a:path w="4736" h="5683" extrusionOk="0">
                  <a:moveTo>
                    <a:pt x="2387" y="1781"/>
                  </a:moveTo>
                  <a:lnTo>
                    <a:pt x="2450" y="2576"/>
                  </a:lnTo>
                  <a:lnTo>
                    <a:pt x="4079" y="3207"/>
                  </a:lnTo>
                  <a:lnTo>
                    <a:pt x="4079" y="4659"/>
                  </a:lnTo>
                  <a:lnTo>
                    <a:pt x="3587" y="4874"/>
                  </a:lnTo>
                  <a:lnTo>
                    <a:pt x="2829" y="3586"/>
                  </a:lnTo>
                  <a:lnTo>
                    <a:pt x="2665" y="3574"/>
                  </a:lnTo>
                  <a:cubicBezTo>
                    <a:pt x="1983" y="3510"/>
                    <a:pt x="1491" y="3473"/>
                    <a:pt x="1125" y="3473"/>
                  </a:cubicBezTo>
                  <a:lnTo>
                    <a:pt x="1137" y="3473"/>
                  </a:lnTo>
                  <a:cubicBezTo>
                    <a:pt x="1428" y="3106"/>
                    <a:pt x="1819" y="2576"/>
                    <a:pt x="2387" y="1781"/>
                  </a:cubicBezTo>
                  <a:close/>
                  <a:moveTo>
                    <a:pt x="2905" y="0"/>
                  </a:moveTo>
                  <a:lnTo>
                    <a:pt x="2400" y="707"/>
                  </a:lnTo>
                  <a:cubicBezTo>
                    <a:pt x="1541" y="1894"/>
                    <a:pt x="582" y="3195"/>
                    <a:pt x="253" y="3561"/>
                  </a:cubicBezTo>
                  <a:cubicBezTo>
                    <a:pt x="203" y="3574"/>
                    <a:pt x="165" y="3599"/>
                    <a:pt x="127" y="3637"/>
                  </a:cubicBezTo>
                  <a:lnTo>
                    <a:pt x="1" y="3763"/>
                  </a:lnTo>
                  <a:lnTo>
                    <a:pt x="1" y="4142"/>
                  </a:lnTo>
                  <a:lnTo>
                    <a:pt x="228" y="4218"/>
                  </a:lnTo>
                  <a:cubicBezTo>
                    <a:pt x="268" y="4227"/>
                    <a:pt x="302" y="4237"/>
                    <a:pt x="339" y="4237"/>
                  </a:cubicBezTo>
                  <a:cubicBezTo>
                    <a:pt x="396" y="4237"/>
                    <a:pt x="462" y="4214"/>
                    <a:pt x="569" y="4129"/>
                  </a:cubicBezTo>
                  <a:cubicBezTo>
                    <a:pt x="771" y="4117"/>
                    <a:pt x="974" y="4111"/>
                    <a:pt x="1176" y="4111"/>
                  </a:cubicBezTo>
                  <a:cubicBezTo>
                    <a:pt x="1605" y="4111"/>
                    <a:pt x="2034" y="4137"/>
                    <a:pt x="2463" y="4180"/>
                  </a:cubicBezTo>
                  <a:lnTo>
                    <a:pt x="3334" y="5682"/>
                  </a:lnTo>
                  <a:lnTo>
                    <a:pt x="4736" y="5076"/>
                  </a:lnTo>
                  <a:lnTo>
                    <a:pt x="4736" y="2753"/>
                  </a:lnTo>
                  <a:lnTo>
                    <a:pt x="3069" y="2121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4" name="Google Shape;7957;p68">
              <a:extLst>
                <a:ext uri="{FF2B5EF4-FFF2-40B4-BE49-F238E27FC236}">
                  <a16:creationId xmlns:a16="http://schemas.microsoft.com/office/drawing/2014/main" id="{317B5AEC-108B-D415-27AD-C7513C39E138}"/>
                </a:ext>
              </a:extLst>
            </p:cNvPr>
            <p:cNvSpPr/>
            <p:nvPr/>
          </p:nvSpPr>
          <p:spPr>
            <a:xfrm>
              <a:off x="1713900" y="3010725"/>
              <a:ext cx="224775" cy="69925"/>
            </a:xfrm>
            <a:custGeom>
              <a:avLst/>
              <a:gdLst/>
              <a:ahLst/>
              <a:cxnLst/>
              <a:rect l="l" t="t" r="r" b="b"/>
              <a:pathLst>
                <a:path w="8991" h="2797" extrusionOk="0">
                  <a:moveTo>
                    <a:pt x="1112" y="1"/>
                  </a:moveTo>
                  <a:lnTo>
                    <a:pt x="0" y="556"/>
                  </a:lnTo>
                  <a:lnTo>
                    <a:pt x="1112" y="834"/>
                  </a:lnTo>
                  <a:cubicBezTo>
                    <a:pt x="1112" y="834"/>
                    <a:pt x="3864" y="1125"/>
                    <a:pt x="4104" y="1125"/>
                  </a:cubicBezTo>
                  <a:cubicBezTo>
                    <a:pt x="4344" y="1125"/>
                    <a:pt x="6705" y="2110"/>
                    <a:pt x="6705" y="2110"/>
                  </a:cubicBezTo>
                  <a:cubicBezTo>
                    <a:pt x="6705" y="2110"/>
                    <a:pt x="5423" y="2797"/>
                    <a:pt x="5497" y="2797"/>
                  </a:cubicBezTo>
                  <a:cubicBezTo>
                    <a:pt x="5501" y="2797"/>
                    <a:pt x="5508" y="2795"/>
                    <a:pt x="5518" y="2791"/>
                  </a:cubicBezTo>
                  <a:cubicBezTo>
                    <a:pt x="5758" y="2716"/>
                    <a:pt x="8991" y="2463"/>
                    <a:pt x="8991" y="2463"/>
                  </a:cubicBezTo>
                  <a:lnTo>
                    <a:pt x="7892" y="1390"/>
                  </a:lnTo>
                  <a:lnTo>
                    <a:pt x="3246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5" name="Google Shape;7958;p68">
              <a:extLst>
                <a:ext uri="{FF2B5EF4-FFF2-40B4-BE49-F238E27FC236}">
                  <a16:creationId xmlns:a16="http://schemas.microsoft.com/office/drawing/2014/main" id="{8A9E8744-C60A-CE6A-1F73-6CF9FB338EDC}"/>
                </a:ext>
              </a:extLst>
            </p:cNvPr>
            <p:cNvSpPr/>
            <p:nvPr/>
          </p:nvSpPr>
          <p:spPr>
            <a:xfrm>
              <a:off x="1691475" y="3002850"/>
              <a:ext cx="265200" cy="86825"/>
            </a:xfrm>
            <a:custGeom>
              <a:avLst/>
              <a:gdLst/>
              <a:ahLst/>
              <a:cxnLst/>
              <a:rect l="l" t="t" r="r" b="b"/>
              <a:pathLst>
                <a:path w="10608" h="3473" extrusionOk="0">
                  <a:moveTo>
                    <a:pt x="4079" y="644"/>
                  </a:moveTo>
                  <a:lnTo>
                    <a:pt x="8613" y="1995"/>
                  </a:lnTo>
                  <a:lnTo>
                    <a:pt x="9168" y="2526"/>
                  </a:lnTo>
                  <a:cubicBezTo>
                    <a:pt x="8764" y="2551"/>
                    <a:pt x="8310" y="2589"/>
                    <a:pt x="7880" y="2627"/>
                  </a:cubicBezTo>
                  <a:lnTo>
                    <a:pt x="8335" y="2387"/>
                  </a:lnTo>
                  <a:lnTo>
                    <a:pt x="7716" y="2134"/>
                  </a:lnTo>
                  <a:cubicBezTo>
                    <a:pt x="6112" y="1465"/>
                    <a:pt x="5191" y="1124"/>
                    <a:pt x="5001" y="1124"/>
                  </a:cubicBezTo>
                  <a:cubicBezTo>
                    <a:pt x="4824" y="1124"/>
                    <a:pt x="3095" y="947"/>
                    <a:pt x="2072" y="846"/>
                  </a:cubicBezTo>
                  <a:lnTo>
                    <a:pt x="1807" y="770"/>
                  </a:lnTo>
                  <a:lnTo>
                    <a:pt x="2072" y="644"/>
                  </a:lnTo>
                  <a:close/>
                  <a:moveTo>
                    <a:pt x="1933" y="0"/>
                  </a:moveTo>
                  <a:lnTo>
                    <a:pt x="1" y="973"/>
                  </a:lnTo>
                  <a:lnTo>
                    <a:pt x="1971" y="1465"/>
                  </a:lnTo>
                  <a:cubicBezTo>
                    <a:pt x="2438" y="1515"/>
                    <a:pt x="4749" y="1755"/>
                    <a:pt x="4976" y="1755"/>
                  </a:cubicBezTo>
                  <a:cubicBezTo>
                    <a:pt x="5127" y="1781"/>
                    <a:pt x="5974" y="2096"/>
                    <a:pt x="6857" y="2462"/>
                  </a:cubicBezTo>
                  <a:cubicBezTo>
                    <a:pt x="5974" y="2942"/>
                    <a:pt x="5986" y="2980"/>
                    <a:pt x="6100" y="3233"/>
                  </a:cubicBezTo>
                  <a:lnTo>
                    <a:pt x="6251" y="3473"/>
                  </a:lnTo>
                  <a:lnTo>
                    <a:pt x="6516" y="3410"/>
                  </a:lnTo>
                  <a:cubicBezTo>
                    <a:pt x="6706" y="3359"/>
                    <a:pt x="8411" y="3207"/>
                    <a:pt x="9913" y="3094"/>
                  </a:cubicBezTo>
                  <a:lnTo>
                    <a:pt x="10608" y="3043"/>
                  </a:lnTo>
                  <a:lnTo>
                    <a:pt x="8953" y="1427"/>
                  </a:lnTo>
                  <a:lnTo>
                    <a:pt x="4231" y="13"/>
                  </a:lnTo>
                  <a:lnTo>
                    <a:pt x="193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6" name="Google Shape;7959;p68">
              <a:extLst>
                <a:ext uri="{FF2B5EF4-FFF2-40B4-BE49-F238E27FC236}">
                  <a16:creationId xmlns:a16="http://schemas.microsoft.com/office/drawing/2014/main" id="{BE41F1D8-C692-626C-2946-2D252433DBF7}"/>
                </a:ext>
              </a:extLst>
            </p:cNvPr>
            <p:cNvSpPr/>
            <p:nvPr/>
          </p:nvSpPr>
          <p:spPr>
            <a:xfrm>
              <a:off x="1938650" y="3067875"/>
              <a:ext cx="120300" cy="55275"/>
            </a:xfrm>
            <a:custGeom>
              <a:avLst/>
              <a:gdLst/>
              <a:ahLst/>
              <a:cxnLst/>
              <a:rect l="l" t="t" r="r" b="b"/>
              <a:pathLst>
                <a:path w="4812" h="2211" extrusionOk="0">
                  <a:moveTo>
                    <a:pt x="1807" y="0"/>
                  </a:moveTo>
                  <a:lnTo>
                    <a:pt x="1099" y="1036"/>
                  </a:lnTo>
                  <a:lnTo>
                    <a:pt x="1" y="2210"/>
                  </a:lnTo>
                  <a:lnTo>
                    <a:pt x="1" y="2210"/>
                  </a:lnTo>
                  <a:lnTo>
                    <a:pt x="2842" y="1743"/>
                  </a:lnTo>
                  <a:lnTo>
                    <a:pt x="4812" y="2210"/>
                  </a:lnTo>
                  <a:lnTo>
                    <a:pt x="4812" y="2210"/>
                  </a:lnTo>
                  <a:lnTo>
                    <a:pt x="4408" y="493"/>
                  </a:lnTo>
                  <a:lnTo>
                    <a:pt x="180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7" name="Google Shape;7960;p68">
              <a:extLst>
                <a:ext uri="{FF2B5EF4-FFF2-40B4-BE49-F238E27FC236}">
                  <a16:creationId xmlns:a16="http://schemas.microsoft.com/office/drawing/2014/main" id="{9AE1775F-198E-520F-BB4A-7DB8A672FB3B}"/>
                </a:ext>
              </a:extLst>
            </p:cNvPr>
            <p:cNvSpPr/>
            <p:nvPr/>
          </p:nvSpPr>
          <p:spPr>
            <a:xfrm>
              <a:off x="1916875" y="3059350"/>
              <a:ext cx="152175" cy="75475"/>
            </a:xfrm>
            <a:custGeom>
              <a:avLst/>
              <a:gdLst/>
              <a:ahLst/>
              <a:cxnLst/>
              <a:rect l="l" t="t" r="r" b="b"/>
              <a:pathLst>
                <a:path w="6087" h="3019" extrusionOk="0">
                  <a:moveTo>
                    <a:pt x="2829" y="695"/>
                  </a:moveTo>
                  <a:lnTo>
                    <a:pt x="5026" y="1099"/>
                  </a:lnTo>
                  <a:lnTo>
                    <a:pt x="5253" y="2122"/>
                  </a:lnTo>
                  <a:lnTo>
                    <a:pt x="5253" y="2122"/>
                  </a:lnTo>
                  <a:lnTo>
                    <a:pt x="3713" y="1756"/>
                  </a:lnTo>
                  <a:lnTo>
                    <a:pt x="1731" y="2084"/>
                  </a:lnTo>
                  <a:lnTo>
                    <a:pt x="2236" y="1541"/>
                  </a:lnTo>
                  <a:lnTo>
                    <a:pt x="2829" y="695"/>
                  </a:lnTo>
                  <a:close/>
                  <a:moveTo>
                    <a:pt x="2526" y="0"/>
                  </a:moveTo>
                  <a:lnTo>
                    <a:pt x="1743" y="1162"/>
                  </a:lnTo>
                  <a:lnTo>
                    <a:pt x="1" y="3018"/>
                  </a:lnTo>
                  <a:lnTo>
                    <a:pt x="3675" y="2400"/>
                  </a:lnTo>
                  <a:lnTo>
                    <a:pt x="6087" y="2980"/>
                  </a:lnTo>
                  <a:lnTo>
                    <a:pt x="5531" y="556"/>
                  </a:lnTo>
                  <a:lnTo>
                    <a:pt x="252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8" name="Google Shape;7961;p68">
              <a:extLst>
                <a:ext uri="{FF2B5EF4-FFF2-40B4-BE49-F238E27FC236}">
                  <a16:creationId xmlns:a16="http://schemas.microsoft.com/office/drawing/2014/main" id="{BF678497-1435-6F18-6B2F-D4EDE9C6D5A8}"/>
                </a:ext>
              </a:extLst>
            </p:cNvPr>
            <p:cNvSpPr/>
            <p:nvPr/>
          </p:nvSpPr>
          <p:spPr>
            <a:xfrm>
              <a:off x="1843950" y="3121225"/>
              <a:ext cx="55275" cy="29075"/>
            </a:xfrm>
            <a:custGeom>
              <a:avLst/>
              <a:gdLst/>
              <a:ahLst/>
              <a:cxnLst/>
              <a:rect l="l" t="t" r="r" b="b"/>
              <a:pathLst>
                <a:path w="2211" h="1163" extrusionOk="0">
                  <a:moveTo>
                    <a:pt x="1" y="0"/>
                  </a:moveTo>
                  <a:lnTo>
                    <a:pt x="1226" y="1162"/>
                  </a:lnTo>
                  <a:lnTo>
                    <a:pt x="2211" y="278"/>
                  </a:lnTo>
                  <a:lnTo>
                    <a:pt x="165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9" name="Google Shape;7962;p68">
              <a:extLst>
                <a:ext uri="{FF2B5EF4-FFF2-40B4-BE49-F238E27FC236}">
                  <a16:creationId xmlns:a16="http://schemas.microsoft.com/office/drawing/2014/main" id="{E6F2C882-DC62-411F-6CB5-3B7326DE6244}"/>
                </a:ext>
              </a:extLst>
            </p:cNvPr>
            <p:cNvSpPr/>
            <p:nvPr/>
          </p:nvSpPr>
          <p:spPr>
            <a:xfrm>
              <a:off x="1824375" y="3113325"/>
              <a:ext cx="88750" cy="47700"/>
            </a:xfrm>
            <a:custGeom>
              <a:avLst/>
              <a:gdLst/>
              <a:ahLst/>
              <a:cxnLst/>
              <a:rect l="l" t="t" r="r" b="b"/>
              <a:pathLst>
                <a:path w="3550" h="1908" extrusionOk="0">
                  <a:moveTo>
                    <a:pt x="2375" y="632"/>
                  </a:moveTo>
                  <a:lnTo>
                    <a:pt x="2438" y="670"/>
                  </a:lnTo>
                  <a:lnTo>
                    <a:pt x="2021" y="1049"/>
                  </a:lnTo>
                  <a:lnTo>
                    <a:pt x="1579" y="632"/>
                  </a:lnTo>
                  <a:close/>
                  <a:moveTo>
                    <a:pt x="1" y="1"/>
                  </a:moveTo>
                  <a:lnTo>
                    <a:pt x="1996" y="1907"/>
                  </a:lnTo>
                  <a:lnTo>
                    <a:pt x="3549" y="518"/>
                  </a:lnTo>
                  <a:lnTo>
                    <a:pt x="251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0" name="Google Shape;7963;p68">
              <a:extLst>
                <a:ext uri="{FF2B5EF4-FFF2-40B4-BE49-F238E27FC236}">
                  <a16:creationId xmlns:a16="http://schemas.microsoft.com/office/drawing/2014/main" id="{CB4DA2BC-5FE9-788D-E845-C095FCD0D4D3}"/>
                </a:ext>
              </a:extLst>
            </p:cNvPr>
            <p:cNvSpPr/>
            <p:nvPr/>
          </p:nvSpPr>
          <p:spPr>
            <a:xfrm>
              <a:off x="2090500" y="3105425"/>
              <a:ext cx="65050" cy="33175"/>
            </a:xfrm>
            <a:custGeom>
              <a:avLst/>
              <a:gdLst/>
              <a:ahLst/>
              <a:cxnLst/>
              <a:rect l="l" t="t" r="r" b="b"/>
              <a:pathLst>
                <a:path w="2602" h="1327" extrusionOk="0">
                  <a:moveTo>
                    <a:pt x="0" y="1"/>
                  </a:moveTo>
                  <a:lnTo>
                    <a:pt x="468" y="1327"/>
                  </a:lnTo>
                  <a:lnTo>
                    <a:pt x="2602" y="6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1" name="Google Shape;7964;p68">
              <a:extLst>
                <a:ext uri="{FF2B5EF4-FFF2-40B4-BE49-F238E27FC236}">
                  <a16:creationId xmlns:a16="http://schemas.microsoft.com/office/drawing/2014/main" id="{EF71949B-8393-1502-DD76-49FCC9077CF6}"/>
                </a:ext>
              </a:extLst>
            </p:cNvPr>
            <p:cNvSpPr/>
            <p:nvPr/>
          </p:nvSpPr>
          <p:spPr>
            <a:xfrm>
              <a:off x="2077875" y="3094075"/>
              <a:ext cx="106725" cy="54325"/>
            </a:xfrm>
            <a:custGeom>
              <a:avLst/>
              <a:gdLst/>
              <a:ahLst/>
              <a:cxnLst/>
              <a:rect l="l" t="t" r="r" b="b"/>
              <a:pathLst>
                <a:path w="4269" h="2173" extrusionOk="0">
                  <a:moveTo>
                    <a:pt x="998" y="910"/>
                  </a:moveTo>
                  <a:lnTo>
                    <a:pt x="1945" y="1137"/>
                  </a:lnTo>
                  <a:lnTo>
                    <a:pt x="1162" y="1377"/>
                  </a:lnTo>
                  <a:lnTo>
                    <a:pt x="998" y="910"/>
                  </a:lnTo>
                  <a:close/>
                  <a:moveTo>
                    <a:pt x="0" y="0"/>
                  </a:moveTo>
                  <a:lnTo>
                    <a:pt x="783" y="2172"/>
                  </a:lnTo>
                  <a:lnTo>
                    <a:pt x="4268" y="10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21612714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9" name="Google Shape;1099;p60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Infografías</a:t>
            </a:r>
          </a:p>
        </p:txBody>
      </p:sp>
      <p:grpSp>
        <p:nvGrpSpPr>
          <p:cNvPr id="2" name="Google Shape;7969;p69">
            <a:extLst>
              <a:ext uri="{FF2B5EF4-FFF2-40B4-BE49-F238E27FC236}">
                <a16:creationId xmlns:a16="http://schemas.microsoft.com/office/drawing/2014/main" id="{6288EA22-8A6C-CD19-CC4B-1FBD69B6669E}"/>
              </a:ext>
            </a:extLst>
          </p:cNvPr>
          <p:cNvGrpSpPr/>
          <p:nvPr/>
        </p:nvGrpSpPr>
        <p:grpSpPr>
          <a:xfrm>
            <a:off x="2100561" y="3660986"/>
            <a:ext cx="1102891" cy="760337"/>
            <a:chOff x="4967783" y="2151471"/>
            <a:chExt cx="3920692" cy="2702940"/>
          </a:xfrm>
        </p:grpSpPr>
        <p:grpSp>
          <p:nvGrpSpPr>
            <p:cNvPr id="3" name="Google Shape;7970;p69">
              <a:extLst>
                <a:ext uri="{FF2B5EF4-FFF2-40B4-BE49-F238E27FC236}">
                  <a16:creationId xmlns:a16="http://schemas.microsoft.com/office/drawing/2014/main" id="{56D1220B-C980-814B-CF32-123E561A3785}"/>
                </a:ext>
              </a:extLst>
            </p:cNvPr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10" name="Google Shape;7971;p69">
                <a:extLst>
                  <a:ext uri="{FF2B5EF4-FFF2-40B4-BE49-F238E27FC236}">
                    <a16:creationId xmlns:a16="http://schemas.microsoft.com/office/drawing/2014/main" id="{A683D957-7F43-51A3-2277-5A3798D45479}"/>
                  </a:ext>
                </a:extLst>
              </p:cNvPr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" name="Google Shape;7972;p69">
                <a:extLst>
                  <a:ext uri="{FF2B5EF4-FFF2-40B4-BE49-F238E27FC236}">
                    <a16:creationId xmlns:a16="http://schemas.microsoft.com/office/drawing/2014/main" id="{A064A59A-7088-43A1-F7F2-00330C1587C3}"/>
                  </a:ext>
                </a:extLst>
              </p:cNvPr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avLst/>
                <a:gdLst/>
                <a:ahLst/>
                <a:cxnLst/>
                <a:rect l="l" t="t" r="r" b="b"/>
                <a:pathLst>
                  <a:path w="128485" h="36518" extrusionOk="0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" name="Google Shape;7973;p69">
                <a:extLst>
                  <a:ext uri="{FF2B5EF4-FFF2-40B4-BE49-F238E27FC236}">
                    <a16:creationId xmlns:a16="http://schemas.microsoft.com/office/drawing/2014/main" id="{03A8F376-AEFC-8015-3A92-E80189D500DB}"/>
                  </a:ext>
                </a:extLst>
              </p:cNvPr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avLst/>
                <a:gdLst/>
                <a:ahLst/>
                <a:cxnLst/>
                <a:rect l="l" t="t" r="r" b="b"/>
                <a:pathLst>
                  <a:path w="50609" h="35489" extrusionOk="0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" name="Google Shape;7974;p69">
                <a:extLst>
                  <a:ext uri="{FF2B5EF4-FFF2-40B4-BE49-F238E27FC236}">
                    <a16:creationId xmlns:a16="http://schemas.microsoft.com/office/drawing/2014/main" id="{89262C38-7373-033C-FD9E-166618BF443C}"/>
                  </a:ext>
                </a:extLst>
              </p:cNvPr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avLst/>
                <a:gdLst/>
                <a:ahLst/>
                <a:cxnLst/>
                <a:rect l="l" t="t" r="r" b="b"/>
                <a:pathLst>
                  <a:path w="187100" h="36518" extrusionOk="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" name="Google Shape;7975;p69">
                <a:extLst>
                  <a:ext uri="{FF2B5EF4-FFF2-40B4-BE49-F238E27FC236}">
                    <a16:creationId xmlns:a16="http://schemas.microsoft.com/office/drawing/2014/main" id="{F3E0EDDC-1201-67E8-3924-2B32E30F2047}"/>
                  </a:ext>
                </a:extLst>
              </p:cNvPr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avLst/>
                <a:gdLst/>
                <a:ahLst/>
                <a:cxnLst/>
                <a:rect l="l" t="t" r="r" b="b"/>
                <a:pathLst>
                  <a:path w="86774" h="34353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7976;p69">
                <a:extLst>
                  <a:ext uri="{FF2B5EF4-FFF2-40B4-BE49-F238E27FC236}">
                    <a16:creationId xmlns:a16="http://schemas.microsoft.com/office/drawing/2014/main" id="{342B2D2C-C97A-EC17-CEDA-E7527B19BF4B}"/>
                  </a:ext>
                </a:extLst>
              </p:cNvPr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avLst/>
                <a:gdLst/>
                <a:ahLst/>
                <a:cxnLst/>
                <a:rect l="l" t="t" r="r" b="b"/>
                <a:pathLst>
                  <a:path w="143713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7977;p69">
                <a:extLst>
                  <a:ext uri="{FF2B5EF4-FFF2-40B4-BE49-F238E27FC236}">
                    <a16:creationId xmlns:a16="http://schemas.microsoft.com/office/drawing/2014/main" id="{35719791-D2C2-BEB1-D5B1-5A7E2829E1E9}"/>
                  </a:ext>
                </a:extLst>
              </p:cNvPr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" name="Google Shape;7978;p69">
              <a:extLst>
                <a:ext uri="{FF2B5EF4-FFF2-40B4-BE49-F238E27FC236}">
                  <a16:creationId xmlns:a16="http://schemas.microsoft.com/office/drawing/2014/main" id="{4F1686BD-C2F9-0E08-8963-1046D3483A12}"/>
                </a:ext>
              </a:extLst>
            </p:cNvPr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5" name="Google Shape;7979;p69">
                <a:extLst>
                  <a:ext uri="{FF2B5EF4-FFF2-40B4-BE49-F238E27FC236}">
                    <a16:creationId xmlns:a16="http://schemas.microsoft.com/office/drawing/2014/main" id="{415A9A56-BE61-1AF6-3FE0-467C224D84DD}"/>
                  </a:ext>
                </a:extLst>
              </p:cNvPr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" name="Google Shape;7980;p69">
                <a:extLst>
                  <a:ext uri="{FF2B5EF4-FFF2-40B4-BE49-F238E27FC236}">
                    <a16:creationId xmlns:a16="http://schemas.microsoft.com/office/drawing/2014/main" id="{F795BE00-73CF-8742-06CE-8E8CC44F9F09}"/>
                  </a:ext>
                </a:extLst>
              </p:cNvPr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" name="Google Shape;7981;p69">
                <a:extLst>
                  <a:ext uri="{FF2B5EF4-FFF2-40B4-BE49-F238E27FC236}">
                    <a16:creationId xmlns:a16="http://schemas.microsoft.com/office/drawing/2014/main" id="{CCB3E57B-C3D7-36DC-9D50-FA2DF54D9E70}"/>
                  </a:ext>
                </a:extLst>
              </p:cNvPr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" name="Google Shape;7982;p69">
                <a:extLst>
                  <a:ext uri="{FF2B5EF4-FFF2-40B4-BE49-F238E27FC236}">
                    <a16:creationId xmlns:a16="http://schemas.microsoft.com/office/drawing/2014/main" id="{2C53650E-E9C4-6FC4-E6B3-9ED9B200FE9D}"/>
                  </a:ext>
                </a:extLst>
              </p:cNvPr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" name="Google Shape;7983;p69">
                <a:extLst>
                  <a:ext uri="{FF2B5EF4-FFF2-40B4-BE49-F238E27FC236}">
                    <a16:creationId xmlns:a16="http://schemas.microsoft.com/office/drawing/2014/main" id="{9A3BE63F-23CE-29CC-7B53-7E5A943BBA6A}"/>
                  </a:ext>
                </a:extLst>
              </p:cNvPr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7" name="Google Shape;7984;p69">
            <a:extLst>
              <a:ext uri="{FF2B5EF4-FFF2-40B4-BE49-F238E27FC236}">
                <a16:creationId xmlns:a16="http://schemas.microsoft.com/office/drawing/2014/main" id="{66647057-63F8-C439-E542-70873593CFBD}"/>
              </a:ext>
            </a:extLst>
          </p:cNvPr>
          <p:cNvGrpSpPr/>
          <p:nvPr/>
        </p:nvGrpSpPr>
        <p:grpSpPr>
          <a:xfrm>
            <a:off x="3504470" y="1549263"/>
            <a:ext cx="1561911" cy="708580"/>
            <a:chOff x="3530532" y="1496185"/>
            <a:chExt cx="1561911" cy="708580"/>
          </a:xfrm>
        </p:grpSpPr>
        <p:grpSp>
          <p:nvGrpSpPr>
            <p:cNvPr id="18" name="Google Shape;7985;p69">
              <a:extLst>
                <a:ext uri="{FF2B5EF4-FFF2-40B4-BE49-F238E27FC236}">
                  <a16:creationId xmlns:a16="http://schemas.microsoft.com/office/drawing/2014/main" id="{0F3A677A-EF86-64BF-5237-BD2511BA92AF}"/>
                </a:ext>
              </a:extLst>
            </p:cNvPr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35" name="Google Shape;7986;p69">
                <a:extLst>
                  <a:ext uri="{FF2B5EF4-FFF2-40B4-BE49-F238E27FC236}">
                    <a16:creationId xmlns:a16="http://schemas.microsoft.com/office/drawing/2014/main" id="{377C4837-8471-9FA7-51CD-D9F60549EE48}"/>
                  </a:ext>
                </a:extLst>
              </p:cNvPr>
              <p:cNvCxnSpPr>
                <a:endCxn id="25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6" name="Google Shape;7988;p69">
                <a:extLst>
                  <a:ext uri="{FF2B5EF4-FFF2-40B4-BE49-F238E27FC236}">
                    <a16:creationId xmlns:a16="http://schemas.microsoft.com/office/drawing/2014/main" id="{6DB02C1B-4F37-A970-E540-4A87813AA4FE}"/>
                  </a:ext>
                </a:extLst>
              </p:cNvPr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7" name="Google Shape;7989;p69">
                <a:extLst>
                  <a:ext uri="{FF2B5EF4-FFF2-40B4-BE49-F238E27FC236}">
                    <a16:creationId xmlns:a16="http://schemas.microsoft.com/office/drawing/2014/main" id="{EF5EFEFA-D53D-304A-9BC0-D1097E095B86}"/>
                  </a:ext>
                </a:extLst>
              </p:cNvPr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38" name="Google Shape;7990;p69">
                <a:extLst>
                  <a:ext uri="{FF2B5EF4-FFF2-40B4-BE49-F238E27FC236}">
                    <a16:creationId xmlns:a16="http://schemas.microsoft.com/office/drawing/2014/main" id="{DE1174CA-B95E-BBE5-970D-E5763AC210A8}"/>
                  </a:ext>
                </a:extLst>
              </p:cNvPr>
              <p:cNvCxnSpPr>
                <a:stCxn id="25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triangle" w="med" len="med"/>
              </a:ln>
            </p:spPr>
          </p:cxnSp>
        </p:grpSp>
        <p:grpSp>
          <p:nvGrpSpPr>
            <p:cNvPr id="19" name="Google Shape;7991;p69">
              <a:extLst>
                <a:ext uri="{FF2B5EF4-FFF2-40B4-BE49-F238E27FC236}">
                  <a16:creationId xmlns:a16="http://schemas.microsoft.com/office/drawing/2014/main" id="{2F51A4FC-F8BD-B313-2985-A043DB1EC161}"/>
                </a:ext>
              </a:extLst>
            </p:cNvPr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33" name="Google Shape;7992;p69">
                <a:extLst>
                  <a:ext uri="{FF2B5EF4-FFF2-40B4-BE49-F238E27FC236}">
                    <a16:creationId xmlns:a16="http://schemas.microsoft.com/office/drawing/2014/main" id="{6B2A93CA-DCCE-F761-F3EC-1136FAADD134}"/>
                  </a:ext>
                </a:extLst>
              </p:cNvPr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34" name="Google Shape;7993;p69">
                <a:extLst>
                  <a:ext uri="{FF2B5EF4-FFF2-40B4-BE49-F238E27FC236}">
                    <a16:creationId xmlns:a16="http://schemas.microsoft.com/office/drawing/2014/main" id="{4C3B6D3B-77D3-7F1C-9E26-E6D40E6897A8}"/>
                  </a:ext>
                </a:extLst>
              </p:cNvPr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" name="Google Shape;7994;p69">
              <a:extLst>
                <a:ext uri="{FF2B5EF4-FFF2-40B4-BE49-F238E27FC236}">
                  <a16:creationId xmlns:a16="http://schemas.microsoft.com/office/drawing/2014/main" id="{1166C8C0-1030-D575-3B38-FDC495B296FF}"/>
                </a:ext>
              </a:extLst>
            </p:cNvPr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7995;p69">
              <a:extLst>
                <a:ext uri="{FF2B5EF4-FFF2-40B4-BE49-F238E27FC236}">
                  <a16:creationId xmlns:a16="http://schemas.microsoft.com/office/drawing/2014/main" id="{535B9B63-1502-6C93-E4BC-04E0D454E51A}"/>
                </a:ext>
              </a:extLst>
            </p:cNvPr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2" name="Google Shape;7996;p69">
              <a:extLst>
                <a:ext uri="{FF2B5EF4-FFF2-40B4-BE49-F238E27FC236}">
                  <a16:creationId xmlns:a16="http://schemas.microsoft.com/office/drawing/2014/main" id="{78E64823-56B6-CE86-E3D0-05FB26DB5238}"/>
                </a:ext>
              </a:extLst>
            </p:cNvPr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31" name="Google Shape;7997;p69">
                <a:extLst>
                  <a:ext uri="{FF2B5EF4-FFF2-40B4-BE49-F238E27FC236}">
                    <a16:creationId xmlns:a16="http://schemas.microsoft.com/office/drawing/2014/main" id="{554DF8DB-9416-B1BD-27A3-A87955144031}"/>
                  </a:ext>
                </a:extLst>
              </p:cNvPr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32" name="Google Shape;7998;p69">
                <a:extLst>
                  <a:ext uri="{FF2B5EF4-FFF2-40B4-BE49-F238E27FC236}">
                    <a16:creationId xmlns:a16="http://schemas.microsoft.com/office/drawing/2014/main" id="{470DD67E-BB77-0109-5D04-B1B3BF5DB63F}"/>
                  </a:ext>
                </a:extLst>
              </p:cNvPr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" name="Google Shape;7999;p69">
              <a:extLst>
                <a:ext uri="{FF2B5EF4-FFF2-40B4-BE49-F238E27FC236}">
                  <a16:creationId xmlns:a16="http://schemas.microsoft.com/office/drawing/2014/main" id="{BADDE20B-0663-3CA2-8616-B951E5552B7F}"/>
                </a:ext>
              </a:extLst>
            </p:cNvPr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29" name="Google Shape;8000;p69">
                <a:extLst>
                  <a:ext uri="{FF2B5EF4-FFF2-40B4-BE49-F238E27FC236}">
                    <a16:creationId xmlns:a16="http://schemas.microsoft.com/office/drawing/2014/main" id="{BA01DE08-FB23-2AF3-C9DF-D00E55A4077F}"/>
                  </a:ext>
                </a:extLst>
              </p:cNvPr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30" name="Google Shape;8001;p69">
                <a:extLst>
                  <a:ext uri="{FF2B5EF4-FFF2-40B4-BE49-F238E27FC236}">
                    <a16:creationId xmlns:a16="http://schemas.microsoft.com/office/drawing/2014/main" id="{BD447983-B5BE-4F5F-51A2-1AD6461DB5C1}"/>
                  </a:ext>
                </a:extLst>
              </p:cNvPr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4" name="Google Shape;8002;p69">
              <a:extLst>
                <a:ext uri="{FF2B5EF4-FFF2-40B4-BE49-F238E27FC236}">
                  <a16:creationId xmlns:a16="http://schemas.microsoft.com/office/drawing/2014/main" id="{62569600-C9A4-EA3A-5E74-E20F2DAFD38E}"/>
                </a:ext>
              </a:extLst>
            </p:cNvPr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7987;p69">
              <a:extLst>
                <a:ext uri="{FF2B5EF4-FFF2-40B4-BE49-F238E27FC236}">
                  <a16:creationId xmlns:a16="http://schemas.microsoft.com/office/drawing/2014/main" id="{E4E85C45-4168-C1C3-99CA-57F437F321D7}"/>
                </a:ext>
              </a:extLst>
            </p:cNvPr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6" name="Google Shape;8003;p69">
              <a:extLst>
                <a:ext uri="{FF2B5EF4-FFF2-40B4-BE49-F238E27FC236}">
                  <a16:creationId xmlns:a16="http://schemas.microsoft.com/office/drawing/2014/main" id="{ADE7AC9C-5197-0FCC-FEAE-3FD0C2BAB2D5}"/>
                </a:ext>
              </a:extLst>
            </p:cNvPr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27" name="Google Shape;8004;p69">
                <a:extLst>
                  <a:ext uri="{FF2B5EF4-FFF2-40B4-BE49-F238E27FC236}">
                    <a16:creationId xmlns:a16="http://schemas.microsoft.com/office/drawing/2014/main" id="{3F4EC6ED-B7D3-6AFC-0493-C3DF6C6D962B}"/>
                  </a:ext>
                </a:extLst>
              </p:cNvPr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28" name="Google Shape;8005;p69">
                <a:extLst>
                  <a:ext uri="{FF2B5EF4-FFF2-40B4-BE49-F238E27FC236}">
                    <a16:creationId xmlns:a16="http://schemas.microsoft.com/office/drawing/2014/main" id="{D013D02D-A087-6B86-B353-E0CB7E320382}"/>
                  </a:ext>
                </a:extLst>
              </p:cNvPr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9" name="Google Shape;8006;p69">
            <a:extLst>
              <a:ext uri="{FF2B5EF4-FFF2-40B4-BE49-F238E27FC236}">
                <a16:creationId xmlns:a16="http://schemas.microsoft.com/office/drawing/2014/main" id="{F61E3696-A579-DC14-3043-D16FA188E421}"/>
              </a:ext>
            </a:extLst>
          </p:cNvPr>
          <p:cNvGrpSpPr/>
          <p:nvPr/>
        </p:nvGrpSpPr>
        <p:grpSpPr>
          <a:xfrm>
            <a:off x="3486489" y="2411360"/>
            <a:ext cx="1597032" cy="378649"/>
            <a:chOff x="3512551" y="2358282"/>
            <a:chExt cx="1597032" cy="378649"/>
          </a:xfrm>
        </p:grpSpPr>
        <p:grpSp>
          <p:nvGrpSpPr>
            <p:cNvPr id="40" name="Google Shape;8007;p69">
              <a:extLst>
                <a:ext uri="{FF2B5EF4-FFF2-40B4-BE49-F238E27FC236}">
                  <a16:creationId xmlns:a16="http://schemas.microsoft.com/office/drawing/2014/main" id="{331F8D41-F61D-0D85-4A1A-C218CF81ADFC}"/>
                </a:ext>
              </a:extLst>
            </p:cNvPr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57" name="Google Shape;8008;p69">
                <a:extLst>
                  <a:ext uri="{FF2B5EF4-FFF2-40B4-BE49-F238E27FC236}">
                    <a16:creationId xmlns:a16="http://schemas.microsoft.com/office/drawing/2014/main" id="{E4231868-48AE-E28D-B46A-3021DF7948F9}"/>
                  </a:ext>
                </a:extLst>
              </p:cNvPr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8" name="Google Shape;8009;p69">
                <a:extLst>
                  <a:ext uri="{FF2B5EF4-FFF2-40B4-BE49-F238E27FC236}">
                    <a16:creationId xmlns:a16="http://schemas.microsoft.com/office/drawing/2014/main" id="{57CDBFC4-335D-9280-B9A1-084ED0F9D52A}"/>
                  </a:ext>
                </a:extLst>
              </p:cNvPr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59" name="Google Shape;8010;p69">
                <a:extLst>
                  <a:ext uri="{FF2B5EF4-FFF2-40B4-BE49-F238E27FC236}">
                    <a16:creationId xmlns:a16="http://schemas.microsoft.com/office/drawing/2014/main" id="{B176FE43-B2D7-45CB-8C4C-8555275B1BD6}"/>
                  </a:ext>
                </a:extLst>
              </p:cNvPr>
              <p:cNvCxnSpPr>
                <a:stCxn id="46" idx="6"/>
                <a:endCxn id="55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41" name="Google Shape;8013;p69">
              <a:extLst>
                <a:ext uri="{FF2B5EF4-FFF2-40B4-BE49-F238E27FC236}">
                  <a16:creationId xmlns:a16="http://schemas.microsoft.com/office/drawing/2014/main" id="{87908122-4570-23BD-60FB-CF8A4556A62C}"/>
                </a:ext>
              </a:extLst>
            </p:cNvPr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54" name="Google Shape;8014;p69">
                <a:extLst>
                  <a:ext uri="{FF2B5EF4-FFF2-40B4-BE49-F238E27FC236}">
                    <a16:creationId xmlns:a16="http://schemas.microsoft.com/office/drawing/2014/main" id="{E7EBB334-7E40-DC64-3C80-F5443284F6D1}"/>
                  </a:ext>
                </a:extLst>
              </p:cNvPr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55" name="Google Shape;8012;p69">
                <a:extLst>
                  <a:ext uri="{FF2B5EF4-FFF2-40B4-BE49-F238E27FC236}">
                    <a16:creationId xmlns:a16="http://schemas.microsoft.com/office/drawing/2014/main" id="{4BAE43BE-7F97-D956-F2F6-648BF36D3FA7}"/>
                  </a:ext>
                </a:extLst>
              </p:cNvPr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8015;p69">
                <a:extLst>
                  <a:ext uri="{FF2B5EF4-FFF2-40B4-BE49-F238E27FC236}">
                    <a16:creationId xmlns:a16="http://schemas.microsoft.com/office/drawing/2014/main" id="{6EC9E75E-88A0-D4FD-981F-10B3B77B68B9}"/>
                  </a:ext>
                </a:extLst>
              </p:cNvPr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" name="Google Shape;8016;p69">
              <a:extLst>
                <a:ext uri="{FF2B5EF4-FFF2-40B4-BE49-F238E27FC236}">
                  <a16:creationId xmlns:a16="http://schemas.microsoft.com/office/drawing/2014/main" id="{AF2D2E2E-87A1-B18A-2764-EFF688027AE1}"/>
                </a:ext>
              </a:extLst>
            </p:cNvPr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51" name="Google Shape;8017;p69">
                <a:extLst>
                  <a:ext uri="{FF2B5EF4-FFF2-40B4-BE49-F238E27FC236}">
                    <a16:creationId xmlns:a16="http://schemas.microsoft.com/office/drawing/2014/main" id="{7A738BA4-62F8-75AA-7F71-1EB2E81772C7}"/>
                  </a:ext>
                </a:extLst>
              </p:cNvPr>
              <p:cNvCxnSpPr>
                <a:stCxn id="53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52" name="Google Shape;8019;p69">
                <a:extLst>
                  <a:ext uri="{FF2B5EF4-FFF2-40B4-BE49-F238E27FC236}">
                    <a16:creationId xmlns:a16="http://schemas.microsoft.com/office/drawing/2014/main" id="{1C414655-5E4D-CD96-510C-EB5513C6CA46}"/>
                  </a:ext>
                </a:extLst>
              </p:cNvPr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8018;p69">
                <a:extLst>
                  <a:ext uri="{FF2B5EF4-FFF2-40B4-BE49-F238E27FC236}">
                    <a16:creationId xmlns:a16="http://schemas.microsoft.com/office/drawing/2014/main" id="{F456210B-5617-D7DB-ECA7-33121F538D2E}"/>
                  </a:ext>
                </a:extLst>
              </p:cNvPr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" name="Google Shape;8020;p69">
              <a:extLst>
                <a:ext uri="{FF2B5EF4-FFF2-40B4-BE49-F238E27FC236}">
                  <a16:creationId xmlns:a16="http://schemas.microsoft.com/office/drawing/2014/main" id="{9479D8D6-D5D1-2443-DD24-80C8959FEB3D}"/>
                </a:ext>
              </a:extLst>
            </p:cNvPr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48" name="Google Shape;8021;p69">
                <a:extLst>
                  <a:ext uri="{FF2B5EF4-FFF2-40B4-BE49-F238E27FC236}">
                    <a16:creationId xmlns:a16="http://schemas.microsoft.com/office/drawing/2014/main" id="{011C9DD9-569D-CEC9-3F18-A13AFAF94D80}"/>
                  </a:ext>
                </a:extLst>
              </p:cNvPr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49" name="Google Shape;8022;p69">
                <a:extLst>
                  <a:ext uri="{FF2B5EF4-FFF2-40B4-BE49-F238E27FC236}">
                    <a16:creationId xmlns:a16="http://schemas.microsoft.com/office/drawing/2014/main" id="{F9855262-F82B-3844-2A80-89E853FCAF05}"/>
                  </a:ext>
                </a:extLst>
              </p:cNvPr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8023;p69">
                <a:extLst>
                  <a:ext uri="{FF2B5EF4-FFF2-40B4-BE49-F238E27FC236}">
                    <a16:creationId xmlns:a16="http://schemas.microsoft.com/office/drawing/2014/main" id="{86F6739E-616B-50C9-DAD3-56E5337EBDA9}"/>
                  </a:ext>
                </a:extLst>
              </p:cNvPr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" name="Google Shape;8024;p69">
              <a:extLst>
                <a:ext uri="{FF2B5EF4-FFF2-40B4-BE49-F238E27FC236}">
                  <a16:creationId xmlns:a16="http://schemas.microsoft.com/office/drawing/2014/main" id="{AC93147A-5C81-624C-23A1-C47DDB061E07}"/>
                </a:ext>
              </a:extLst>
            </p:cNvPr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45" name="Google Shape;8025;p69">
                <a:extLst>
                  <a:ext uri="{FF2B5EF4-FFF2-40B4-BE49-F238E27FC236}">
                    <a16:creationId xmlns:a16="http://schemas.microsoft.com/office/drawing/2014/main" id="{FB7DA483-CF80-E13E-2925-B01EC1FDF17F}"/>
                  </a:ext>
                </a:extLst>
              </p:cNvPr>
              <p:cNvCxnSpPr>
                <a:stCxn id="47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46" name="Google Shape;8011;p69">
                <a:extLst>
                  <a:ext uri="{FF2B5EF4-FFF2-40B4-BE49-F238E27FC236}">
                    <a16:creationId xmlns:a16="http://schemas.microsoft.com/office/drawing/2014/main" id="{3D23A4B9-7B72-8D64-0481-0E6378BEDF87}"/>
                  </a:ext>
                </a:extLst>
              </p:cNvPr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8026;p69">
                <a:extLst>
                  <a:ext uri="{FF2B5EF4-FFF2-40B4-BE49-F238E27FC236}">
                    <a16:creationId xmlns:a16="http://schemas.microsoft.com/office/drawing/2014/main" id="{2639069A-6055-4717-E686-8979A059DE13}"/>
                  </a:ext>
                </a:extLst>
              </p:cNvPr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0" name="Google Shape;8027;p69">
            <a:extLst>
              <a:ext uri="{FF2B5EF4-FFF2-40B4-BE49-F238E27FC236}">
                <a16:creationId xmlns:a16="http://schemas.microsoft.com/office/drawing/2014/main" id="{303D0DEC-E0CC-2A8D-B7F9-9BCC15B4273B}"/>
              </a:ext>
            </a:extLst>
          </p:cNvPr>
          <p:cNvGrpSpPr/>
          <p:nvPr/>
        </p:nvGrpSpPr>
        <p:grpSpPr>
          <a:xfrm>
            <a:off x="6846571" y="1235157"/>
            <a:ext cx="1559809" cy="722610"/>
            <a:chOff x="634175" y="2986275"/>
            <a:chExt cx="3147949" cy="1458344"/>
          </a:xfrm>
        </p:grpSpPr>
        <p:cxnSp>
          <p:nvCxnSpPr>
            <p:cNvPr id="61" name="Google Shape;8028;p69">
              <a:extLst>
                <a:ext uri="{FF2B5EF4-FFF2-40B4-BE49-F238E27FC236}">
                  <a16:creationId xmlns:a16="http://schemas.microsoft.com/office/drawing/2014/main" id="{B734E95C-40BB-3B65-192C-C2622BA9A024}"/>
                </a:ext>
              </a:extLst>
            </p:cNvPr>
            <p:cNvCxnSpPr>
              <a:stCxn id="7683" idx="4"/>
              <a:endCxn id="7685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2" name="Google Shape;8031;p69">
              <a:extLst>
                <a:ext uri="{FF2B5EF4-FFF2-40B4-BE49-F238E27FC236}">
                  <a16:creationId xmlns:a16="http://schemas.microsoft.com/office/drawing/2014/main" id="{E4287716-3C99-B02B-39DD-D6844F4AAF0B}"/>
                </a:ext>
              </a:extLst>
            </p:cNvPr>
            <p:cNvCxnSpPr>
              <a:stCxn id="7685" idx="0"/>
              <a:endCxn id="7682" idx="4"/>
            </p:cNvCxnSpPr>
            <p:nvPr/>
          </p:nvCxnSpPr>
          <p:spPr>
            <a:xfrm rot="10800000" flipH="1">
              <a:off x="1521366" y="3577919"/>
              <a:ext cx="686700" cy="27510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63" name="Google Shape;8033;p69">
              <a:extLst>
                <a:ext uri="{FF2B5EF4-FFF2-40B4-BE49-F238E27FC236}">
                  <a16:creationId xmlns:a16="http://schemas.microsoft.com/office/drawing/2014/main" id="{23B3E35F-3484-4F04-FD83-6CE098673D01}"/>
                </a:ext>
              </a:extLst>
            </p:cNvPr>
            <p:cNvCxnSpPr>
              <a:stCxn id="7682" idx="4"/>
              <a:endCxn id="7684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80" name="Google Shape;8035;p69">
              <a:extLst>
                <a:ext uri="{FF2B5EF4-FFF2-40B4-BE49-F238E27FC236}">
                  <a16:creationId xmlns:a16="http://schemas.microsoft.com/office/drawing/2014/main" id="{5820BD40-C85D-82A1-015C-41E1C52C2885}"/>
                </a:ext>
              </a:extLst>
            </p:cNvPr>
            <p:cNvCxnSpPr>
              <a:stCxn id="7684" idx="0"/>
              <a:endCxn id="7681" idx="4"/>
            </p:cNvCxnSpPr>
            <p:nvPr/>
          </p:nvCxnSpPr>
          <p:spPr>
            <a:xfrm rot="10800000" flipH="1">
              <a:off x="2894933" y="3577918"/>
              <a:ext cx="591300" cy="27510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7681" name="Google Shape;8036;p69">
              <a:extLst>
                <a:ext uri="{FF2B5EF4-FFF2-40B4-BE49-F238E27FC236}">
                  <a16:creationId xmlns:a16="http://schemas.microsoft.com/office/drawing/2014/main" id="{6F8465B4-8DB3-EF31-BFD3-6E01E37CEC2A}"/>
                </a:ext>
              </a:extLst>
            </p:cNvPr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82" name="Google Shape;8032;p69">
              <a:extLst>
                <a:ext uri="{FF2B5EF4-FFF2-40B4-BE49-F238E27FC236}">
                  <a16:creationId xmlns:a16="http://schemas.microsoft.com/office/drawing/2014/main" id="{50BB4A36-C505-6F8A-A17E-2C50167BB842}"/>
                </a:ext>
              </a:extLst>
            </p:cNvPr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83" name="Google Shape;8029;p69">
              <a:extLst>
                <a:ext uri="{FF2B5EF4-FFF2-40B4-BE49-F238E27FC236}">
                  <a16:creationId xmlns:a16="http://schemas.microsoft.com/office/drawing/2014/main" id="{42D10D3F-4930-2A8A-3090-25C8C6B13875}"/>
                </a:ext>
              </a:extLst>
            </p:cNvPr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84" name="Google Shape;8034;p69">
              <a:extLst>
                <a:ext uri="{FF2B5EF4-FFF2-40B4-BE49-F238E27FC236}">
                  <a16:creationId xmlns:a16="http://schemas.microsoft.com/office/drawing/2014/main" id="{8B668656-2ECB-C597-24A8-0DC989F9C5DD}"/>
                </a:ext>
              </a:extLst>
            </p:cNvPr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85" name="Google Shape;8030;p69">
              <a:extLst>
                <a:ext uri="{FF2B5EF4-FFF2-40B4-BE49-F238E27FC236}">
                  <a16:creationId xmlns:a16="http://schemas.microsoft.com/office/drawing/2014/main" id="{D76900DC-10FC-621A-67F2-2759F3E7F30E}"/>
                </a:ext>
              </a:extLst>
            </p:cNvPr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68575" tIns="34275" rIns="68575" bIns="34275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686" name="Google Shape;8037;p69">
            <a:extLst>
              <a:ext uri="{FF2B5EF4-FFF2-40B4-BE49-F238E27FC236}">
                <a16:creationId xmlns:a16="http://schemas.microsoft.com/office/drawing/2014/main" id="{63C5BEC4-BC64-724E-7F9F-D9739718CB45}"/>
              </a:ext>
            </a:extLst>
          </p:cNvPr>
          <p:cNvGrpSpPr/>
          <p:nvPr/>
        </p:nvGrpSpPr>
        <p:grpSpPr>
          <a:xfrm>
            <a:off x="3500361" y="2945065"/>
            <a:ext cx="1570719" cy="294123"/>
            <a:chOff x="998425" y="1182125"/>
            <a:chExt cx="1065400" cy="199500"/>
          </a:xfrm>
        </p:grpSpPr>
        <p:sp>
          <p:nvSpPr>
            <p:cNvPr id="7687" name="Google Shape;8038;p69">
              <a:extLst>
                <a:ext uri="{FF2B5EF4-FFF2-40B4-BE49-F238E27FC236}">
                  <a16:creationId xmlns:a16="http://schemas.microsoft.com/office/drawing/2014/main" id="{3CA92B10-C049-1ED5-FF85-9541A5966FD0}"/>
                </a:ext>
              </a:extLst>
            </p:cNvPr>
            <p:cNvSpPr/>
            <p:nvPr/>
          </p:nvSpPr>
          <p:spPr>
            <a:xfrm>
              <a:off x="998425" y="1182125"/>
              <a:ext cx="1065400" cy="199500"/>
            </a:xfrm>
            <a:custGeom>
              <a:avLst/>
              <a:gdLst/>
              <a:ahLst/>
              <a:cxnLst/>
              <a:rect l="l" t="t" r="r" b="b"/>
              <a:pathLst>
                <a:path w="42616" h="7980" extrusionOk="0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8039;p69">
              <a:extLst>
                <a:ext uri="{FF2B5EF4-FFF2-40B4-BE49-F238E27FC236}">
                  <a16:creationId xmlns:a16="http://schemas.microsoft.com/office/drawing/2014/main" id="{43CC3129-10D3-C104-7DFE-01E7273E4867}"/>
                </a:ext>
              </a:extLst>
            </p:cNvPr>
            <p:cNvSpPr/>
            <p:nvPr/>
          </p:nvSpPr>
          <p:spPr>
            <a:xfrm>
              <a:off x="1017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8040;p69">
              <a:extLst>
                <a:ext uri="{FF2B5EF4-FFF2-40B4-BE49-F238E27FC236}">
                  <a16:creationId xmlns:a16="http://schemas.microsoft.com/office/drawing/2014/main" id="{91193B12-C374-530D-A8B3-3AAED1070442}"/>
                </a:ext>
              </a:extLst>
            </p:cNvPr>
            <p:cNvSpPr/>
            <p:nvPr/>
          </p:nvSpPr>
          <p:spPr>
            <a:xfrm>
              <a:off x="1303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8041;p69">
              <a:extLst>
                <a:ext uri="{FF2B5EF4-FFF2-40B4-BE49-F238E27FC236}">
                  <a16:creationId xmlns:a16="http://schemas.microsoft.com/office/drawing/2014/main" id="{15FC65CD-F6C7-10FC-6036-D8AF3A74860E}"/>
                </a:ext>
              </a:extLst>
            </p:cNvPr>
            <p:cNvSpPr/>
            <p:nvPr/>
          </p:nvSpPr>
          <p:spPr>
            <a:xfrm>
              <a:off x="1589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8042;p69">
              <a:extLst>
                <a:ext uri="{FF2B5EF4-FFF2-40B4-BE49-F238E27FC236}">
                  <a16:creationId xmlns:a16="http://schemas.microsoft.com/office/drawing/2014/main" id="{621EEAED-9227-0999-E867-14E647451971}"/>
                </a:ext>
              </a:extLst>
            </p:cNvPr>
            <p:cNvSpPr/>
            <p:nvPr/>
          </p:nvSpPr>
          <p:spPr>
            <a:xfrm>
              <a:off x="1875200" y="1193175"/>
              <a:ext cx="177525" cy="177500"/>
            </a:xfrm>
            <a:custGeom>
              <a:avLst/>
              <a:gdLst/>
              <a:ahLst/>
              <a:cxnLst/>
              <a:rect l="l" t="t" r="r" b="b"/>
              <a:pathLst>
                <a:path w="7101" h="7100" extrusionOk="0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92" name="Google Shape;8043;p69">
            <a:extLst>
              <a:ext uri="{FF2B5EF4-FFF2-40B4-BE49-F238E27FC236}">
                <a16:creationId xmlns:a16="http://schemas.microsoft.com/office/drawing/2014/main" id="{F3C50F52-4A9A-43D3-24D1-7A73E5861EB6}"/>
              </a:ext>
            </a:extLst>
          </p:cNvPr>
          <p:cNvGrpSpPr/>
          <p:nvPr/>
        </p:nvGrpSpPr>
        <p:grpSpPr>
          <a:xfrm>
            <a:off x="6843617" y="2062552"/>
            <a:ext cx="1565716" cy="366729"/>
            <a:chOff x="1247650" y="2075423"/>
            <a:chExt cx="6648477" cy="1557238"/>
          </a:xfrm>
        </p:grpSpPr>
        <p:sp>
          <p:nvSpPr>
            <p:cNvPr id="7693" name="Google Shape;8044;p69">
              <a:extLst>
                <a:ext uri="{FF2B5EF4-FFF2-40B4-BE49-F238E27FC236}">
                  <a16:creationId xmlns:a16="http://schemas.microsoft.com/office/drawing/2014/main" id="{5542D288-6E85-6047-DECB-043EFF95AD95}"/>
                </a:ext>
              </a:extLst>
            </p:cNvPr>
            <p:cNvSpPr/>
            <p:nvPr/>
          </p:nvSpPr>
          <p:spPr>
            <a:xfrm>
              <a:off x="6633862" y="2075423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8045;p69">
              <a:extLst>
                <a:ext uri="{FF2B5EF4-FFF2-40B4-BE49-F238E27FC236}">
                  <a16:creationId xmlns:a16="http://schemas.microsoft.com/office/drawing/2014/main" id="{86F6F354-0960-1824-ABDD-61D67EDA4366}"/>
                </a:ext>
              </a:extLst>
            </p:cNvPr>
            <p:cNvSpPr/>
            <p:nvPr/>
          </p:nvSpPr>
          <p:spPr>
            <a:xfrm>
              <a:off x="5359252" y="2806965"/>
              <a:ext cx="953461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8046;p69">
              <a:extLst>
                <a:ext uri="{FF2B5EF4-FFF2-40B4-BE49-F238E27FC236}">
                  <a16:creationId xmlns:a16="http://schemas.microsoft.com/office/drawing/2014/main" id="{E8882FA8-2853-5C62-1A1A-4BC061B57B1D}"/>
                </a:ext>
              </a:extLst>
            </p:cNvPr>
            <p:cNvSpPr/>
            <p:nvPr/>
          </p:nvSpPr>
          <p:spPr>
            <a:xfrm>
              <a:off x="1601478" y="2075425"/>
              <a:ext cx="953316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8047;p69">
              <a:extLst>
                <a:ext uri="{FF2B5EF4-FFF2-40B4-BE49-F238E27FC236}">
                  <a16:creationId xmlns:a16="http://schemas.microsoft.com/office/drawing/2014/main" id="{406F4F84-006A-F1B9-4456-080325631F53}"/>
                </a:ext>
              </a:extLst>
            </p:cNvPr>
            <p:cNvSpPr/>
            <p:nvPr/>
          </p:nvSpPr>
          <p:spPr>
            <a:xfrm>
              <a:off x="2857827" y="2807112"/>
              <a:ext cx="953370" cy="825320"/>
            </a:xfrm>
            <a:custGeom>
              <a:avLst/>
              <a:gdLst/>
              <a:ahLst/>
              <a:cxnLst/>
              <a:rect l="l" t="t" r="r" b="b"/>
              <a:pathLst>
                <a:path w="57780" h="50027" extrusionOk="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8048;p69">
              <a:extLst>
                <a:ext uri="{FF2B5EF4-FFF2-40B4-BE49-F238E27FC236}">
                  <a16:creationId xmlns:a16="http://schemas.microsoft.com/office/drawing/2014/main" id="{65F10BD5-1479-F8E5-663C-C0B9B5E244EB}"/>
                </a:ext>
              </a:extLst>
            </p:cNvPr>
            <p:cNvSpPr/>
            <p:nvPr/>
          </p:nvSpPr>
          <p:spPr>
            <a:xfrm>
              <a:off x="4097386" y="2075425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8049;p69">
              <a:extLst>
                <a:ext uri="{FF2B5EF4-FFF2-40B4-BE49-F238E27FC236}">
                  <a16:creationId xmlns:a16="http://schemas.microsoft.com/office/drawing/2014/main" id="{140F3D8C-33A8-C551-6F9D-40A973756DDC}"/>
                </a:ext>
              </a:extLst>
            </p:cNvPr>
            <p:cNvSpPr/>
            <p:nvPr/>
          </p:nvSpPr>
          <p:spPr>
            <a:xfrm>
              <a:off x="1247650" y="2490334"/>
              <a:ext cx="6648477" cy="729445"/>
            </a:xfrm>
            <a:custGeom>
              <a:avLst/>
              <a:gdLst/>
              <a:ahLst/>
              <a:cxnLst/>
              <a:rect l="l" t="t" r="r" b="b"/>
              <a:pathLst>
                <a:path w="285373" h="31310" fill="none" extrusionOk="0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1300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99" name="Google Shape;8050;p69">
            <a:extLst>
              <a:ext uri="{FF2B5EF4-FFF2-40B4-BE49-F238E27FC236}">
                <a16:creationId xmlns:a16="http://schemas.microsoft.com/office/drawing/2014/main" id="{165DC8FE-424D-6B3B-A7AA-BD59319448AD}"/>
              </a:ext>
            </a:extLst>
          </p:cNvPr>
          <p:cNvGrpSpPr/>
          <p:nvPr/>
        </p:nvGrpSpPr>
        <p:grpSpPr>
          <a:xfrm>
            <a:off x="6827929" y="3211367"/>
            <a:ext cx="1597061" cy="663440"/>
            <a:chOff x="6796238" y="3158297"/>
            <a:chExt cx="1630319" cy="677257"/>
          </a:xfrm>
        </p:grpSpPr>
        <p:cxnSp>
          <p:nvCxnSpPr>
            <p:cNvPr id="7700" name="Google Shape;8051;p69">
              <a:extLst>
                <a:ext uri="{FF2B5EF4-FFF2-40B4-BE49-F238E27FC236}">
                  <a16:creationId xmlns:a16="http://schemas.microsoft.com/office/drawing/2014/main" id="{63EC3A8B-0369-7298-E030-7AF0687B4212}"/>
                </a:ext>
              </a:extLst>
            </p:cNvPr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7701" name="Google Shape;8052;p69">
              <a:extLst>
                <a:ext uri="{FF2B5EF4-FFF2-40B4-BE49-F238E27FC236}">
                  <a16:creationId xmlns:a16="http://schemas.microsoft.com/office/drawing/2014/main" id="{F8D09FAF-1FD0-0618-0B29-3E29B5BAE710}"/>
                </a:ext>
              </a:extLst>
            </p:cNvPr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7702" name="Google Shape;8053;p69">
              <a:extLst>
                <a:ext uri="{FF2B5EF4-FFF2-40B4-BE49-F238E27FC236}">
                  <a16:creationId xmlns:a16="http://schemas.microsoft.com/office/drawing/2014/main" id="{542975BD-7AD7-7150-BF67-C051E3275481}"/>
                </a:ext>
              </a:extLst>
            </p:cNvPr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7703" name="Google Shape;8054;p69">
              <a:extLst>
                <a:ext uri="{FF2B5EF4-FFF2-40B4-BE49-F238E27FC236}">
                  <a16:creationId xmlns:a16="http://schemas.microsoft.com/office/drawing/2014/main" id="{5C947AF4-74A2-A34F-C7CB-6F7BFC738BE0}"/>
                </a:ext>
              </a:extLst>
            </p:cNvPr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grpSp>
          <p:nvGrpSpPr>
            <p:cNvPr id="7704" name="Google Shape;8055;p69">
              <a:extLst>
                <a:ext uri="{FF2B5EF4-FFF2-40B4-BE49-F238E27FC236}">
                  <a16:creationId xmlns:a16="http://schemas.microsoft.com/office/drawing/2014/main" id="{9D178B2F-56CF-A79F-34B7-5EE36902802A}"/>
                </a:ext>
              </a:extLst>
            </p:cNvPr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7705" name="Google Shape;8056;p69">
                <a:extLst>
                  <a:ext uri="{FF2B5EF4-FFF2-40B4-BE49-F238E27FC236}">
                    <a16:creationId xmlns:a16="http://schemas.microsoft.com/office/drawing/2014/main" id="{6A2D19AB-832C-92B8-205F-D6C4323A6781}"/>
                  </a:ext>
                </a:extLst>
              </p:cNvPr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4368" h="16266" extrusionOk="0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6" name="Google Shape;8057;p69">
                <a:extLst>
                  <a:ext uri="{FF2B5EF4-FFF2-40B4-BE49-F238E27FC236}">
                    <a16:creationId xmlns:a16="http://schemas.microsoft.com/office/drawing/2014/main" id="{B2E5BBAC-6A5B-3E00-A7B7-66C6D8D1253A}"/>
                  </a:ext>
                </a:extLst>
              </p:cNvPr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4382" h="16266" extrusionOk="0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7" name="Google Shape;8058;p69">
                <a:extLst>
                  <a:ext uri="{FF2B5EF4-FFF2-40B4-BE49-F238E27FC236}">
                    <a16:creationId xmlns:a16="http://schemas.microsoft.com/office/drawing/2014/main" id="{AA33614C-406A-6FC3-04FF-1C603FCA8F3A}"/>
                  </a:ext>
                </a:extLst>
              </p:cNvPr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2852" h="16266" extrusionOk="0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708" name="Google Shape;8059;p69">
            <a:extLst>
              <a:ext uri="{FF2B5EF4-FFF2-40B4-BE49-F238E27FC236}">
                <a16:creationId xmlns:a16="http://schemas.microsoft.com/office/drawing/2014/main" id="{DD920094-3A88-3055-59FC-D8104ABE4383}"/>
              </a:ext>
            </a:extLst>
          </p:cNvPr>
          <p:cNvGrpSpPr/>
          <p:nvPr/>
        </p:nvGrpSpPr>
        <p:grpSpPr>
          <a:xfrm>
            <a:off x="5349067" y="1232759"/>
            <a:ext cx="1368606" cy="1593805"/>
            <a:chOff x="1839112" y="2209163"/>
            <a:chExt cx="1918159" cy="2233784"/>
          </a:xfrm>
        </p:grpSpPr>
        <p:sp>
          <p:nvSpPr>
            <p:cNvPr id="7709" name="Google Shape;8060;p69">
              <a:extLst>
                <a:ext uri="{FF2B5EF4-FFF2-40B4-BE49-F238E27FC236}">
                  <a16:creationId xmlns:a16="http://schemas.microsoft.com/office/drawing/2014/main" id="{997434DE-3794-38A7-63E8-AF5304BE8621}"/>
                </a:ext>
              </a:extLst>
            </p:cNvPr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8061;p69">
              <a:extLst>
                <a:ext uri="{FF2B5EF4-FFF2-40B4-BE49-F238E27FC236}">
                  <a16:creationId xmlns:a16="http://schemas.microsoft.com/office/drawing/2014/main" id="{CAC76644-7AEA-30D6-8A2A-5C5F2F096BA4}"/>
                </a:ext>
              </a:extLst>
            </p:cNvPr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8062;p69">
              <a:extLst>
                <a:ext uri="{FF2B5EF4-FFF2-40B4-BE49-F238E27FC236}">
                  <a16:creationId xmlns:a16="http://schemas.microsoft.com/office/drawing/2014/main" id="{07941EE2-D22F-5B12-2F17-A3E0F1846BAC}"/>
                </a:ext>
              </a:extLst>
            </p:cNvPr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7712" name="Google Shape;8063;p69">
              <a:extLst>
                <a:ext uri="{FF2B5EF4-FFF2-40B4-BE49-F238E27FC236}">
                  <a16:creationId xmlns:a16="http://schemas.microsoft.com/office/drawing/2014/main" id="{6FDB22F7-7FF0-8EB2-1DFF-0DDCE2F911D6}"/>
                </a:ext>
              </a:extLst>
            </p:cNvPr>
            <p:cNvCxnSpPr>
              <a:stCxn id="7709" idx="6"/>
              <a:endCxn id="7710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name="adj1" fmla="val 50017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13" name="Google Shape;8064;p69">
              <a:extLst>
                <a:ext uri="{FF2B5EF4-FFF2-40B4-BE49-F238E27FC236}">
                  <a16:creationId xmlns:a16="http://schemas.microsoft.com/office/drawing/2014/main" id="{1D171262-F3C4-FE7A-A915-0C9DE43B2EF7}"/>
                </a:ext>
              </a:extLst>
            </p:cNvPr>
            <p:cNvCxnSpPr>
              <a:stCxn id="7710" idx="4"/>
              <a:endCxn id="7716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14" name="Google Shape;8066;p69">
              <a:extLst>
                <a:ext uri="{FF2B5EF4-FFF2-40B4-BE49-F238E27FC236}">
                  <a16:creationId xmlns:a16="http://schemas.microsoft.com/office/drawing/2014/main" id="{642A0B84-CCEF-35FA-BD51-23FFD11FFEC6}"/>
                </a:ext>
              </a:extLst>
            </p:cNvPr>
            <p:cNvCxnSpPr>
              <a:stCxn id="7716" idx="6"/>
              <a:endCxn id="7711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name="adj1" fmla="val 50017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15" name="Google Shape;8067;p69">
              <a:extLst>
                <a:ext uri="{FF2B5EF4-FFF2-40B4-BE49-F238E27FC236}">
                  <a16:creationId xmlns:a16="http://schemas.microsoft.com/office/drawing/2014/main" id="{A551D065-9AB0-0E7F-FAC9-7458BC24DA6E}"/>
                </a:ext>
              </a:extLst>
            </p:cNvPr>
            <p:cNvCxnSpPr>
              <a:stCxn id="7711" idx="4"/>
              <a:endCxn id="7717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name="adj1" fmla="val 49996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7716" name="Google Shape;8065;p69">
              <a:extLst>
                <a:ext uri="{FF2B5EF4-FFF2-40B4-BE49-F238E27FC236}">
                  <a16:creationId xmlns:a16="http://schemas.microsoft.com/office/drawing/2014/main" id="{08CA893B-EBA5-AB7D-B8F6-9E2F98A48527}"/>
                </a:ext>
              </a:extLst>
            </p:cNvPr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8068;p69">
              <a:extLst>
                <a:ext uri="{FF2B5EF4-FFF2-40B4-BE49-F238E27FC236}">
                  <a16:creationId xmlns:a16="http://schemas.microsoft.com/office/drawing/2014/main" id="{D93790F8-D49E-9E80-DBE9-77E5E1572881}"/>
                </a:ext>
              </a:extLst>
            </p:cNvPr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8069;p69">
              <a:extLst>
                <a:ext uri="{FF2B5EF4-FFF2-40B4-BE49-F238E27FC236}">
                  <a16:creationId xmlns:a16="http://schemas.microsoft.com/office/drawing/2014/main" id="{8CF6B22A-4FAB-A99A-C35F-70D4423DCCDE}"/>
                </a:ext>
              </a:extLst>
            </p:cNvPr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7719" name="Google Shape;8070;p69">
              <a:extLst>
                <a:ext uri="{FF2B5EF4-FFF2-40B4-BE49-F238E27FC236}">
                  <a16:creationId xmlns:a16="http://schemas.microsoft.com/office/drawing/2014/main" id="{19EC2BD4-2FFE-CE65-3CC8-7B00316702E4}"/>
                </a:ext>
              </a:extLst>
            </p:cNvPr>
            <p:cNvCxnSpPr>
              <a:endCxn id="7718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7720" name="Google Shape;8071;p69">
            <a:extLst>
              <a:ext uri="{FF2B5EF4-FFF2-40B4-BE49-F238E27FC236}">
                <a16:creationId xmlns:a16="http://schemas.microsoft.com/office/drawing/2014/main" id="{1931F66A-4682-8364-445E-3471ED347574}"/>
              </a:ext>
            </a:extLst>
          </p:cNvPr>
          <p:cNvGrpSpPr/>
          <p:nvPr/>
        </p:nvGrpSpPr>
        <p:grpSpPr>
          <a:xfrm>
            <a:off x="3481440" y="1238995"/>
            <a:ext cx="1637968" cy="154942"/>
            <a:chOff x="238125" y="2506075"/>
            <a:chExt cx="7115411" cy="673075"/>
          </a:xfrm>
        </p:grpSpPr>
        <p:sp>
          <p:nvSpPr>
            <p:cNvPr id="7721" name="Google Shape;8072;p69">
              <a:extLst>
                <a:ext uri="{FF2B5EF4-FFF2-40B4-BE49-F238E27FC236}">
                  <a16:creationId xmlns:a16="http://schemas.microsoft.com/office/drawing/2014/main" id="{41B683ED-C4D9-DF8A-600F-539C01B4501E}"/>
                </a:ext>
              </a:extLst>
            </p:cNvPr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8073;p69">
              <a:extLst>
                <a:ext uri="{FF2B5EF4-FFF2-40B4-BE49-F238E27FC236}">
                  <a16:creationId xmlns:a16="http://schemas.microsoft.com/office/drawing/2014/main" id="{494D2750-A89D-0D9D-440F-86D6357394F1}"/>
                </a:ext>
              </a:extLst>
            </p:cNvPr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8074;p69">
              <a:extLst>
                <a:ext uri="{FF2B5EF4-FFF2-40B4-BE49-F238E27FC236}">
                  <a16:creationId xmlns:a16="http://schemas.microsoft.com/office/drawing/2014/main" id="{2F8F04CC-96E4-E682-EF4E-AE5D53936F5A}"/>
                </a:ext>
              </a:extLst>
            </p:cNvPr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8075;p69">
              <a:extLst>
                <a:ext uri="{FF2B5EF4-FFF2-40B4-BE49-F238E27FC236}">
                  <a16:creationId xmlns:a16="http://schemas.microsoft.com/office/drawing/2014/main" id="{69A5FA11-8260-7619-FA28-77EF704E9879}"/>
                </a:ext>
              </a:extLst>
            </p:cNvPr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8076;p69">
              <a:extLst>
                <a:ext uri="{FF2B5EF4-FFF2-40B4-BE49-F238E27FC236}">
                  <a16:creationId xmlns:a16="http://schemas.microsoft.com/office/drawing/2014/main" id="{63D70FB6-935F-8E2C-0756-B15CE00F0A49}"/>
                </a:ext>
              </a:extLst>
            </p:cNvPr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2" name="Google Shape;8077;p69">
            <a:extLst>
              <a:ext uri="{FF2B5EF4-FFF2-40B4-BE49-F238E27FC236}">
                <a16:creationId xmlns:a16="http://schemas.microsoft.com/office/drawing/2014/main" id="{D247CD3C-4A91-C3C6-E6B9-DE65F191BB7A}"/>
              </a:ext>
            </a:extLst>
          </p:cNvPr>
          <p:cNvGrpSpPr/>
          <p:nvPr/>
        </p:nvGrpSpPr>
        <p:grpSpPr>
          <a:xfrm>
            <a:off x="720125" y="1560592"/>
            <a:ext cx="2476762" cy="91743"/>
            <a:chOff x="1464850" y="436376"/>
            <a:chExt cx="6001362" cy="222300"/>
          </a:xfrm>
        </p:grpSpPr>
        <p:sp>
          <p:nvSpPr>
            <p:cNvPr id="1093" name="Google Shape;8078;p69">
              <a:extLst>
                <a:ext uri="{FF2B5EF4-FFF2-40B4-BE49-F238E27FC236}">
                  <a16:creationId xmlns:a16="http://schemas.microsoft.com/office/drawing/2014/main" id="{F317A4A6-46CC-1E7C-4BFD-E1DBDF25204B}"/>
                </a:ext>
              </a:extLst>
            </p:cNvPr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8079;p69">
              <a:extLst>
                <a:ext uri="{FF2B5EF4-FFF2-40B4-BE49-F238E27FC236}">
                  <a16:creationId xmlns:a16="http://schemas.microsoft.com/office/drawing/2014/main" id="{E8675B52-BFFE-989F-EAB8-0D3A16F58399}"/>
                </a:ext>
              </a:extLst>
            </p:cNvPr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8080;p69">
              <a:extLst>
                <a:ext uri="{FF2B5EF4-FFF2-40B4-BE49-F238E27FC236}">
                  <a16:creationId xmlns:a16="http://schemas.microsoft.com/office/drawing/2014/main" id="{8D24339B-4B65-1DB7-7116-27A4DC95F169}"/>
                </a:ext>
              </a:extLst>
            </p:cNvPr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8081;p69">
              <a:extLst>
                <a:ext uri="{FF2B5EF4-FFF2-40B4-BE49-F238E27FC236}">
                  <a16:creationId xmlns:a16="http://schemas.microsoft.com/office/drawing/2014/main" id="{CCA0C3F9-664B-1331-503E-25F73EDEDC94}"/>
                </a:ext>
              </a:extLst>
            </p:cNvPr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8082;p69">
              <a:extLst>
                <a:ext uri="{FF2B5EF4-FFF2-40B4-BE49-F238E27FC236}">
                  <a16:creationId xmlns:a16="http://schemas.microsoft.com/office/drawing/2014/main" id="{AAB60BCB-77DE-49CD-94EF-0B8E5688EFF9}"/>
                </a:ext>
              </a:extLst>
            </p:cNvPr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098" name="Google Shape;8083;p69">
              <a:extLst>
                <a:ext uri="{FF2B5EF4-FFF2-40B4-BE49-F238E27FC236}">
                  <a16:creationId xmlns:a16="http://schemas.microsoft.com/office/drawing/2014/main" id="{6C1B14D7-4A5A-7F4E-ABF0-515B85A21C3A}"/>
                </a:ext>
              </a:extLst>
            </p:cNvPr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0" name="Google Shape;8084;p69">
              <a:extLst>
                <a:ext uri="{FF2B5EF4-FFF2-40B4-BE49-F238E27FC236}">
                  <a16:creationId xmlns:a16="http://schemas.microsoft.com/office/drawing/2014/main" id="{F92A7BB3-2950-DE5C-AB5B-42748E37B20D}"/>
                </a:ext>
              </a:extLst>
            </p:cNvPr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1" name="Google Shape;8085;p69">
              <a:extLst>
                <a:ext uri="{FF2B5EF4-FFF2-40B4-BE49-F238E27FC236}">
                  <a16:creationId xmlns:a16="http://schemas.microsoft.com/office/drawing/2014/main" id="{000464B2-1E43-FB97-8432-D9C069D6B187}"/>
                </a:ext>
              </a:extLst>
            </p:cNvPr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102" name="Google Shape;8086;p69">
              <a:extLst>
                <a:ext uri="{FF2B5EF4-FFF2-40B4-BE49-F238E27FC236}">
                  <a16:creationId xmlns:a16="http://schemas.microsoft.com/office/drawing/2014/main" id="{E0DB0C2F-8B8B-9486-F052-434C05742A6E}"/>
                </a:ext>
              </a:extLst>
            </p:cNvPr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103" name="Google Shape;8087;p69">
            <a:extLst>
              <a:ext uri="{FF2B5EF4-FFF2-40B4-BE49-F238E27FC236}">
                <a16:creationId xmlns:a16="http://schemas.microsoft.com/office/drawing/2014/main" id="{120542DD-2743-E08E-A163-1A7635B8C8C2}"/>
              </a:ext>
            </a:extLst>
          </p:cNvPr>
          <p:cNvGrpSpPr/>
          <p:nvPr/>
        </p:nvGrpSpPr>
        <p:grpSpPr>
          <a:xfrm>
            <a:off x="706392" y="2796058"/>
            <a:ext cx="1452710" cy="651923"/>
            <a:chOff x="803162" y="2667727"/>
            <a:chExt cx="1411906" cy="633611"/>
          </a:xfrm>
        </p:grpSpPr>
        <p:cxnSp>
          <p:nvCxnSpPr>
            <p:cNvPr id="1104" name="Google Shape;8088;p69">
              <a:extLst>
                <a:ext uri="{FF2B5EF4-FFF2-40B4-BE49-F238E27FC236}">
                  <a16:creationId xmlns:a16="http://schemas.microsoft.com/office/drawing/2014/main" id="{90CE2162-7D13-013D-A718-52CB4C99E48E}"/>
                </a:ext>
              </a:extLst>
            </p:cNvPr>
            <p:cNvCxnSpPr>
              <a:stCxn id="1116" idx="2"/>
              <a:endCxn id="1114" idx="0"/>
            </p:cNvCxnSpPr>
            <p:nvPr/>
          </p:nvCxnSpPr>
          <p:spPr>
            <a:xfrm rot="-5400000" flipH="1">
              <a:off x="1629114" y="2672827"/>
              <a:ext cx="129300" cy="3693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105" name="Google Shape;8091;p69">
              <a:extLst>
                <a:ext uri="{FF2B5EF4-FFF2-40B4-BE49-F238E27FC236}">
                  <a16:creationId xmlns:a16="http://schemas.microsoft.com/office/drawing/2014/main" id="{E2D69DD3-29AB-6FB9-DBCE-38A501A02FAB}"/>
                </a:ext>
              </a:extLst>
            </p:cNvPr>
            <p:cNvCxnSpPr>
              <a:stCxn id="1115" idx="0"/>
              <a:endCxn id="1116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106" name="Google Shape;8093;p69">
              <a:extLst>
                <a:ext uri="{FF2B5EF4-FFF2-40B4-BE49-F238E27FC236}">
                  <a16:creationId xmlns:a16="http://schemas.microsoft.com/office/drawing/2014/main" id="{A9A7E735-EEA8-9C96-EAD5-4AFA2C7732C3}"/>
                </a:ext>
              </a:extLst>
            </p:cNvPr>
            <p:cNvCxnSpPr>
              <a:stCxn id="1115" idx="2"/>
              <a:endCxn id="1111" idx="0"/>
            </p:cNvCxnSpPr>
            <p:nvPr/>
          </p:nvCxnSpPr>
          <p:spPr>
            <a:xfrm rot="-5400000" flipH="1">
              <a:off x="1163380" y="3023532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107" name="Google Shape;8095;p69">
              <a:extLst>
                <a:ext uri="{FF2B5EF4-FFF2-40B4-BE49-F238E27FC236}">
                  <a16:creationId xmlns:a16="http://schemas.microsoft.com/office/drawing/2014/main" id="{A832C8C1-EF0A-C7CC-F9CE-36D5D43CC13A}"/>
                </a:ext>
              </a:extLst>
            </p:cNvPr>
            <p:cNvCxnSpPr>
              <a:stCxn id="1110" idx="0"/>
              <a:endCxn id="1115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108" name="Google Shape;8097;p69">
              <a:extLst>
                <a:ext uri="{FF2B5EF4-FFF2-40B4-BE49-F238E27FC236}">
                  <a16:creationId xmlns:a16="http://schemas.microsoft.com/office/drawing/2014/main" id="{CC313C21-F910-C3BA-5CBE-19B48424C94E}"/>
                </a:ext>
              </a:extLst>
            </p:cNvPr>
            <p:cNvCxnSpPr>
              <a:stCxn id="1114" idx="2"/>
              <a:endCxn id="1113" idx="0"/>
            </p:cNvCxnSpPr>
            <p:nvPr/>
          </p:nvCxnSpPr>
          <p:spPr>
            <a:xfrm rot="-5400000" flipH="1">
              <a:off x="1901948" y="3023532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109" name="Google Shape;8099;p69">
              <a:extLst>
                <a:ext uri="{FF2B5EF4-FFF2-40B4-BE49-F238E27FC236}">
                  <a16:creationId xmlns:a16="http://schemas.microsoft.com/office/drawing/2014/main" id="{ADCC7FFD-5080-95C1-F964-26FA8661DBAD}"/>
                </a:ext>
              </a:extLst>
            </p:cNvPr>
            <p:cNvCxnSpPr>
              <a:stCxn id="1112" idx="0"/>
              <a:endCxn id="1114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1110" name="Google Shape;8096;p69">
              <a:extLst>
                <a:ext uri="{FF2B5EF4-FFF2-40B4-BE49-F238E27FC236}">
                  <a16:creationId xmlns:a16="http://schemas.microsoft.com/office/drawing/2014/main" id="{9A4B7BFC-E21D-8B25-0D35-C1C236D5BC19}"/>
                </a:ext>
              </a:extLst>
            </p:cNvPr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11" name="Google Shape;8094;p69">
              <a:extLst>
                <a:ext uri="{FF2B5EF4-FFF2-40B4-BE49-F238E27FC236}">
                  <a16:creationId xmlns:a16="http://schemas.microsoft.com/office/drawing/2014/main" id="{2541326B-9064-7A2D-06ED-8D195DF4A335}"/>
                </a:ext>
              </a:extLst>
            </p:cNvPr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12" name="Google Shape;8100;p69">
              <a:extLst>
                <a:ext uri="{FF2B5EF4-FFF2-40B4-BE49-F238E27FC236}">
                  <a16:creationId xmlns:a16="http://schemas.microsoft.com/office/drawing/2014/main" id="{1FDFB889-977C-2813-826A-2D30A6E993F7}"/>
                </a:ext>
              </a:extLst>
            </p:cNvPr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13" name="Google Shape;8098;p69">
              <a:extLst>
                <a:ext uri="{FF2B5EF4-FFF2-40B4-BE49-F238E27FC236}">
                  <a16:creationId xmlns:a16="http://schemas.microsoft.com/office/drawing/2014/main" id="{5A676B6F-F9CF-ABC1-EE49-60EBDA04F8C8}"/>
                </a:ext>
              </a:extLst>
            </p:cNvPr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14" name="Google Shape;8090;p69">
              <a:extLst>
                <a:ext uri="{FF2B5EF4-FFF2-40B4-BE49-F238E27FC236}">
                  <a16:creationId xmlns:a16="http://schemas.microsoft.com/office/drawing/2014/main" id="{1B7D91AB-B566-D6C9-279E-C224C2B7DAB0}"/>
                </a:ext>
              </a:extLst>
            </p:cNvPr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15" name="Google Shape;8092;p69">
              <a:extLst>
                <a:ext uri="{FF2B5EF4-FFF2-40B4-BE49-F238E27FC236}">
                  <a16:creationId xmlns:a16="http://schemas.microsoft.com/office/drawing/2014/main" id="{028561F0-9A36-3212-8FA3-9D548CF2D904}"/>
                </a:ext>
              </a:extLst>
            </p:cNvPr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1116" name="Google Shape;8089;p69">
              <a:extLst>
                <a:ext uri="{FF2B5EF4-FFF2-40B4-BE49-F238E27FC236}">
                  <a16:creationId xmlns:a16="http://schemas.microsoft.com/office/drawing/2014/main" id="{39FF6B57-0BD7-E510-0BB5-30918705474E}"/>
                </a:ext>
              </a:extLst>
            </p:cNvPr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1117" name="Google Shape;8101;p69">
            <a:extLst>
              <a:ext uri="{FF2B5EF4-FFF2-40B4-BE49-F238E27FC236}">
                <a16:creationId xmlns:a16="http://schemas.microsoft.com/office/drawing/2014/main" id="{6B0C8202-FFAC-C2F3-FABF-B21F55AFDF53}"/>
              </a:ext>
            </a:extLst>
          </p:cNvPr>
          <p:cNvGrpSpPr/>
          <p:nvPr/>
        </p:nvGrpSpPr>
        <p:grpSpPr>
          <a:xfrm>
            <a:off x="706394" y="1231596"/>
            <a:ext cx="2518541" cy="209309"/>
            <a:chOff x="803163" y="1111966"/>
            <a:chExt cx="2447800" cy="203430"/>
          </a:xfrm>
        </p:grpSpPr>
        <p:grpSp>
          <p:nvGrpSpPr>
            <p:cNvPr id="1118" name="Google Shape;8102;p69">
              <a:extLst>
                <a:ext uri="{FF2B5EF4-FFF2-40B4-BE49-F238E27FC236}">
                  <a16:creationId xmlns:a16="http://schemas.microsoft.com/office/drawing/2014/main" id="{33274442-F895-B03E-C62C-BB070D20AA15}"/>
                </a:ext>
              </a:extLst>
            </p:cNvPr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1136" name="Google Shape;8103;p69">
                <a:extLst>
                  <a:ext uri="{FF2B5EF4-FFF2-40B4-BE49-F238E27FC236}">
                    <a16:creationId xmlns:a16="http://schemas.microsoft.com/office/drawing/2014/main" id="{015FD82A-47BB-678A-D886-2B19983739A3}"/>
                  </a:ext>
                </a:extLst>
              </p:cNvPr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137" name="Google Shape;8104;p69">
                <a:extLst>
                  <a:ext uri="{FF2B5EF4-FFF2-40B4-BE49-F238E27FC236}">
                    <a16:creationId xmlns:a16="http://schemas.microsoft.com/office/drawing/2014/main" id="{731B3445-146E-7534-8CD7-8E9D40AA3164}"/>
                  </a:ext>
                </a:extLst>
              </p:cNvPr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1138" name="Google Shape;8105;p69">
                  <a:extLst>
                    <a:ext uri="{FF2B5EF4-FFF2-40B4-BE49-F238E27FC236}">
                      <a16:creationId xmlns:a16="http://schemas.microsoft.com/office/drawing/2014/main" id="{0BF312CD-378C-02CE-7708-9DCC3DE878A3}"/>
                    </a:ext>
                  </a:extLst>
                </p:cNvPr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1139" name="Google Shape;8106;p69">
                  <a:extLst>
                    <a:ext uri="{FF2B5EF4-FFF2-40B4-BE49-F238E27FC236}">
                      <a16:creationId xmlns:a16="http://schemas.microsoft.com/office/drawing/2014/main" id="{67C6C3A9-28DD-3850-2DD5-F53321B840B3}"/>
                    </a:ext>
                  </a:extLst>
                </p:cNvPr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cxnSp>
          <p:nvCxnSpPr>
            <p:cNvPr id="1119" name="Google Shape;8107;p69">
              <a:extLst>
                <a:ext uri="{FF2B5EF4-FFF2-40B4-BE49-F238E27FC236}">
                  <a16:creationId xmlns:a16="http://schemas.microsoft.com/office/drawing/2014/main" id="{1E70F94B-805D-4BD2-8F70-42A2E4C434D7}"/>
                </a:ext>
              </a:extLst>
            </p:cNvPr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1120" name="Google Shape;8108;p69">
              <a:extLst>
                <a:ext uri="{FF2B5EF4-FFF2-40B4-BE49-F238E27FC236}">
                  <a16:creationId xmlns:a16="http://schemas.microsoft.com/office/drawing/2014/main" id="{EA9AC544-8D30-E64E-0A30-9EFE69F7BF79}"/>
                </a:ext>
              </a:extLst>
            </p:cNvPr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21" name="Google Shape;8109;p69">
              <a:extLst>
                <a:ext uri="{FF2B5EF4-FFF2-40B4-BE49-F238E27FC236}">
                  <a16:creationId xmlns:a16="http://schemas.microsoft.com/office/drawing/2014/main" id="{A9218614-5AE0-E54C-9F8C-2AC46F96EA9F}"/>
                </a:ext>
              </a:extLst>
            </p:cNvPr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1132" name="Google Shape;8110;p69">
                <a:extLst>
                  <a:ext uri="{FF2B5EF4-FFF2-40B4-BE49-F238E27FC236}">
                    <a16:creationId xmlns:a16="http://schemas.microsoft.com/office/drawing/2014/main" id="{90BC636A-5BB5-F5F0-F3B2-81A8D07D0B2C}"/>
                  </a:ext>
                </a:extLst>
              </p:cNvPr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1134" name="Google Shape;8111;p69">
                  <a:extLst>
                    <a:ext uri="{FF2B5EF4-FFF2-40B4-BE49-F238E27FC236}">
                      <a16:creationId xmlns:a16="http://schemas.microsoft.com/office/drawing/2014/main" id="{FFF81C5B-27A1-4DDF-EAD0-365D3EB2658B}"/>
                    </a:ext>
                  </a:extLst>
                </p:cNvPr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1135" name="Google Shape;8112;p69">
                  <a:extLst>
                    <a:ext uri="{FF2B5EF4-FFF2-40B4-BE49-F238E27FC236}">
                      <a16:creationId xmlns:a16="http://schemas.microsoft.com/office/drawing/2014/main" id="{CA4648FB-255B-A373-1D4F-0B2EBAE130BB}"/>
                    </a:ext>
                  </a:extLst>
                </p:cNvPr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133" name="Google Shape;8113;p69">
                <a:extLst>
                  <a:ext uri="{FF2B5EF4-FFF2-40B4-BE49-F238E27FC236}">
                    <a16:creationId xmlns:a16="http://schemas.microsoft.com/office/drawing/2014/main" id="{24146EED-BBF4-4517-DE1E-154D4F6AF22F}"/>
                  </a:ext>
                </a:extLst>
              </p:cNvPr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22" name="Google Shape;8114;p69">
              <a:extLst>
                <a:ext uri="{FF2B5EF4-FFF2-40B4-BE49-F238E27FC236}">
                  <a16:creationId xmlns:a16="http://schemas.microsoft.com/office/drawing/2014/main" id="{56BECE53-D88A-136F-2BDD-33A0F94E9512}"/>
                </a:ext>
              </a:extLst>
            </p:cNvPr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1128" name="Google Shape;8115;p69">
                <a:extLst>
                  <a:ext uri="{FF2B5EF4-FFF2-40B4-BE49-F238E27FC236}">
                    <a16:creationId xmlns:a16="http://schemas.microsoft.com/office/drawing/2014/main" id="{AEC213A9-1B20-7036-A737-AD9C8137BD2F}"/>
                  </a:ext>
                </a:extLst>
              </p:cNvPr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1130" name="Google Shape;8116;p69">
                  <a:extLst>
                    <a:ext uri="{FF2B5EF4-FFF2-40B4-BE49-F238E27FC236}">
                      <a16:creationId xmlns:a16="http://schemas.microsoft.com/office/drawing/2014/main" id="{1A60954D-9E0C-B51C-710F-EBD3F90D2098}"/>
                    </a:ext>
                  </a:extLst>
                </p:cNvPr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1131" name="Google Shape;8117;p69">
                  <a:extLst>
                    <a:ext uri="{FF2B5EF4-FFF2-40B4-BE49-F238E27FC236}">
                      <a16:creationId xmlns:a16="http://schemas.microsoft.com/office/drawing/2014/main" id="{538DD67C-84DF-F5E5-57D5-E6B20020AD94}"/>
                    </a:ext>
                  </a:extLst>
                </p:cNvPr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129" name="Google Shape;8118;p69">
                <a:extLst>
                  <a:ext uri="{FF2B5EF4-FFF2-40B4-BE49-F238E27FC236}">
                    <a16:creationId xmlns:a16="http://schemas.microsoft.com/office/drawing/2014/main" id="{A0F4EF6B-B17B-AAD7-1840-E00549A8AD2E}"/>
                  </a:ext>
                </a:extLst>
              </p:cNvPr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23" name="Google Shape;8119;p69">
              <a:extLst>
                <a:ext uri="{FF2B5EF4-FFF2-40B4-BE49-F238E27FC236}">
                  <a16:creationId xmlns:a16="http://schemas.microsoft.com/office/drawing/2014/main" id="{57C885E2-E894-3CDE-D500-970BCB569BBF}"/>
                </a:ext>
              </a:extLst>
            </p:cNvPr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1124" name="Google Shape;8120;p69">
                <a:extLst>
                  <a:ext uri="{FF2B5EF4-FFF2-40B4-BE49-F238E27FC236}">
                    <a16:creationId xmlns:a16="http://schemas.microsoft.com/office/drawing/2014/main" id="{AB63619E-E7D3-4073-5F65-E1637C0BC199}"/>
                  </a:ext>
                </a:extLst>
              </p:cNvPr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1126" name="Google Shape;8121;p69">
                  <a:extLst>
                    <a:ext uri="{FF2B5EF4-FFF2-40B4-BE49-F238E27FC236}">
                      <a16:creationId xmlns:a16="http://schemas.microsoft.com/office/drawing/2014/main" id="{B006E45B-0E83-4B10-8A1E-BD61BC6A9346}"/>
                    </a:ext>
                  </a:extLst>
                </p:cNvPr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1127" name="Google Shape;8122;p69">
                  <a:extLst>
                    <a:ext uri="{FF2B5EF4-FFF2-40B4-BE49-F238E27FC236}">
                      <a16:creationId xmlns:a16="http://schemas.microsoft.com/office/drawing/2014/main" id="{7B03097E-35D5-685A-1BA0-2384C12E2203}"/>
                    </a:ext>
                  </a:extLst>
                </p:cNvPr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125" name="Google Shape;8123;p69">
                <a:extLst>
                  <a:ext uri="{FF2B5EF4-FFF2-40B4-BE49-F238E27FC236}">
                    <a16:creationId xmlns:a16="http://schemas.microsoft.com/office/drawing/2014/main" id="{529D226F-A029-5894-9BD2-9F9FBE4BA65E}"/>
                  </a:ext>
                </a:extLst>
              </p:cNvPr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40" name="Google Shape;8124;p69">
            <a:extLst>
              <a:ext uri="{FF2B5EF4-FFF2-40B4-BE49-F238E27FC236}">
                <a16:creationId xmlns:a16="http://schemas.microsoft.com/office/drawing/2014/main" id="{79438F24-4F63-529D-37CE-4532C6531953}"/>
              </a:ext>
            </a:extLst>
          </p:cNvPr>
          <p:cNvGrpSpPr/>
          <p:nvPr/>
        </p:nvGrpSpPr>
        <p:grpSpPr>
          <a:xfrm>
            <a:off x="3499404" y="3928228"/>
            <a:ext cx="1567778" cy="491677"/>
            <a:chOff x="5194708" y="3484366"/>
            <a:chExt cx="3148148" cy="987304"/>
          </a:xfrm>
        </p:grpSpPr>
        <p:grpSp>
          <p:nvGrpSpPr>
            <p:cNvPr id="1141" name="Google Shape;8125;p69">
              <a:extLst>
                <a:ext uri="{FF2B5EF4-FFF2-40B4-BE49-F238E27FC236}">
                  <a16:creationId xmlns:a16="http://schemas.microsoft.com/office/drawing/2014/main" id="{CEE47188-1B86-BF8A-C84C-BEEE4A338B6A}"/>
                </a:ext>
              </a:extLst>
            </p:cNvPr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13634" name="Google Shape;8126;p69">
                <a:extLst>
                  <a:ext uri="{FF2B5EF4-FFF2-40B4-BE49-F238E27FC236}">
                    <a16:creationId xmlns:a16="http://schemas.microsoft.com/office/drawing/2014/main" id="{6AFAD70A-75D3-147A-0593-F5ED877E361D}"/>
                  </a:ext>
                </a:extLst>
              </p:cNvPr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5" name="Google Shape;8127;p69">
                <a:extLst>
                  <a:ext uri="{FF2B5EF4-FFF2-40B4-BE49-F238E27FC236}">
                    <a16:creationId xmlns:a16="http://schemas.microsoft.com/office/drawing/2014/main" id="{FE02B158-ABF2-CC7B-00FB-102F2ABF3D20}"/>
                  </a:ext>
                </a:extLst>
              </p:cNvPr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6" name="Google Shape;8128;p69">
                <a:extLst>
                  <a:ext uri="{FF2B5EF4-FFF2-40B4-BE49-F238E27FC236}">
                    <a16:creationId xmlns:a16="http://schemas.microsoft.com/office/drawing/2014/main" id="{05A90929-662A-9212-6A38-CE85B8D63EBC}"/>
                  </a:ext>
                </a:extLst>
              </p:cNvPr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42" name="Google Shape;8129;p69">
              <a:extLst>
                <a:ext uri="{FF2B5EF4-FFF2-40B4-BE49-F238E27FC236}">
                  <a16:creationId xmlns:a16="http://schemas.microsoft.com/office/drawing/2014/main" id="{8B3B2298-942C-E947-60D4-212183DB3F3B}"/>
                </a:ext>
              </a:extLst>
            </p:cNvPr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1151" name="Google Shape;8130;p69">
                <a:extLst>
                  <a:ext uri="{FF2B5EF4-FFF2-40B4-BE49-F238E27FC236}">
                    <a16:creationId xmlns:a16="http://schemas.microsoft.com/office/drawing/2014/main" id="{804E7522-8780-CEDB-7EB5-F113B5B82DE8}"/>
                  </a:ext>
                </a:extLst>
              </p:cNvPr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2" name="Google Shape;8131;p69">
                <a:extLst>
                  <a:ext uri="{FF2B5EF4-FFF2-40B4-BE49-F238E27FC236}">
                    <a16:creationId xmlns:a16="http://schemas.microsoft.com/office/drawing/2014/main" id="{17A8B3E1-9B8F-2D5E-D19B-C98DE88CF2BC}"/>
                  </a:ext>
                </a:extLst>
              </p:cNvPr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3" name="Google Shape;8132;p69">
                <a:extLst>
                  <a:ext uri="{FF2B5EF4-FFF2-40B4-BE49-F238E27FC236}">
                    <a16:creationId xmlns:a16="http://schemas.microsoft.com/office/drawing/2014/main" id="{59E6B8CE-DD79-F370-2726-CA841EF3DF6D}"/>
                  </a:ext>
                </a:extLst>
              </p:cNvPr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43" name="Google Shape;8133;p69">
              <a:extLst>
                <a:ext uri="{FF2B5EF4-FFF2-40B4-BE49-F238E27FC236}">
                  <a16:creationId xmlns:a16="http://schemas.microsoft.com/office/drawing/2014/main" id="{A9B3FB6C-2F54-C86E-86BC-C718A36A5A10}"/>
                </a:ext>
              </a:extLst>
            </p:cNvPr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1148" name="Google Shape;8134;p69">
                <a:extLst>
                  <a:ext uri="{FF2B5EF4-FFF2-40B4-BE49-F238E27FC236}">
                    <a16:creationId xmlns:a16="http://schemas.microsoft.com/office/drawing/2014/main" id="{E3A87D9B-8DEE-BA49-40D8-65797D11E04E}"/>
                  </a:ext>
                </a:extLst>
              </p:cNvPr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" name="Google Shape;8135;p69">
                <a:extLst>
                  <a:ext uri="{FF2B5EF4-FFF2-40B4-BE49-F238E27FC236}">
                    <a16:creationId xmlns:a16="http://schemas.microsoft.com/office/drawing/2014/main" id="{5D3DF74F-B529-DDB6-CD98-249283C6D92B}"/>
                  </a:ext>
                </a:extLst>
              </p:cNvPr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" name="Google Shape;8136;p69">
                <a:extLst>
                  <a:ext uri="{FF2B5EF4-FFF2-40B4-BE49-F238E27FC236}">
                    <a16:creationId xmlns:a16="http://schemas.microsoft.com/office/drawing/2014/main" id="{F429ACAA-BB1C-5E94-9650-EE02C159D531}"/>
                  </a:ext>
                </a:extLst>
              </p:cNvPr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44" name="Google Shape;8137;p69">
              <a:extLst>
                <a:ext uri="{FF2B5EF4-FFF2-40B4-BE49-F238E27FC236}">
                  <a16:creationId xmlns:a16="http://schemas.microsoft.com/office/drawing/2014/main" id="{4DB76D73-ABC7-1B83-A05D-D890F8DF642F}"/>
                </a:ext>
              </a:extLst>
            </p:cNvPr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1145" name="Google Shape;8138;p69">
                <a:extLst>
                  <a:ext uri="{FF2B5EF4-FFF2-40B4-BE49-F238E27FC236}">
                    <a16:creationId xmlns:a16="http://schemas.microsoft.com/office/drawing/2014/main" id="{3BF9E0A5-6B80-EABA-4D03-6D7FD139B620}"/>
                  </a:ext>
                </a:extLst>
              </p:cNvPr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" name="Google Shape;8139;p69">
                <a:extLst>
                  <a:ext uri="{FF2B5EF4-FFF2-40B4-BE49-F238E27FC236}">
                    <a16:creationId xmlns:a16="http://schemas.microsoft.com/office/drawing/2014/main" id="{D205D27C-7578-2B9E-B961-2DE77BEE11F5}"/>
                  </a:ext>
                </a:extLst>
              </p:cNvPr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" name="Google Shape;8140;p69">
                <a:extLst>
                  <a:ext uri="{FF2B5EF4-FFF2-40B4-BE49-F238E27FC236}">
                    <a16:creationId xmlns:a16="http://schemas.microsoft.com/office/drawing/2014/main" id="{9A6C5B0A-6294-9E3D-9199-FED754AADD3F}"/>
                  </a:ext>
                </a:extLst>
              </p:cNvPr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3637" name="Google Shape;8141;p69">
            <a:extLst>
              <a:ext uri="{FF2B5EF4-FFF2-40B4-BE49-F238E27FC236}">
                <a16:creationId xmlns:a16="http://schemas.microsoft.com/office/drawing/2014/main" id="{A9131126-B2DF-B195-B394-BD96B9ED9112}"/>
              </a:ext>
            </a:extLst>
          </p:cNvPr>
          <p:cNvGrpSpPr/>
          <p:nvPr/>
        </p:nvGrpSpPr>
        <p:grpSpPr>
          <a:xfrm>
            <a:off x="3460013" y="3408639"/>
            <a:ext cx="1616964" cy="346256"/>
            <a:chOff x="1808063" y="4294338"/>
            <a:chExt cx="3370782" cy="721817"/>
          </a:xfrm>
        </p:grpSpPr>
        <p:sp>
          <p:nvSpPr>
            <p:cNvPr id="13638" name="Google Shape;8142;p69">
              <a:extLst>
                <a:ext uri="{FF2B5EF4-FFF2-40B4-BE49-F238E27FC236}">
                  <a16:creationId xmlns:a16="http://schemas.microsoft.com/office/drawing/2014/main" id="{D80D98A5-9213-B653-BB84-06A2CAE4DA08}"/>
                </a:ext>
              </a:extLst>
            </p:cNvPr>
            <p:cNvSpPr/>
            <p:nvPr/>
          </p:nvSpPr>
          <p:spPr>
            <a:xfrm>
              <a:off x="1906300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9" name="Google Shape;8143;p69">
              <a:extLst>
                <a:ext uri="{FF2B5EF4-FFF2-40B4-BE49-F238E27FC236}">
                  <a16:creationId xmlns:a16="http://schemas.microsoft.com/office/drawing/2014/main" id="{F96EBE61-964F-B94D-915A-A09FE0C6EAD0}"/>
                </a:ext>
              </a:extLst>
            </p:cNvPr>
            <p:cNvSpPr/>
            <p:nvPr/>
          </p:nvSpPr>
          <p:spPr>
            <a:xfrm>
              <a:off x="379503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0" name="Google Shape;8144;p69">
              <a:extLst>
                <a:ext uri="{FF2B5EF4-FFF2-40B4-BE49-F238E27FC236}">
                  <a16:creationId xmlns:a16="http://schemas.microsoft.com/office/drawing/2014/main" id="{24E6DF18-CC9C-D0B2-8917-2CEB72CE16F9}"/>
                </a:ext>
              </a:extLst>
            </p:cNvPr>
            <p:cNvSpPr/>
            <p:nvPr/>
          </p:nvSpPr>
          <p:spPr>
            <a:xfrm>
              <a:off x="3133137" y="4294338"/>
              <a:ext cx="721729" cy="360865"/>
            </a:xfrm>
            <a:custGeom>
              <a:avLst/>
              <a:gdLst/>
              <a:ahLst/>
              <a:cxnLst/>
              <a:rect l="l" t="t" r="r" b="b"/>
              <a:pathLst>
                <a:path w="7902" h="3951" extrusionOk="0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1" name="Google Shape;8145;p69">
              <a:extLst>
                <a:ext uri="{FF2B5EF4-FFF2-40B4-BE49-F238E27FC236}">
                  <a16:creationId xmlns:a16="http://schemas.microsoft.com/office/drawing/2014/main" id="{F8652B25-6CB3-CD37-E734-7AF9A202F87D}"/>
                </a:ext>
              </a:extLst>
            </p:cNvPr>
            <p:cNvSpPr/>
            <p:nvPr/>
          </p:nvSpPr>
          <p:spPr>
            <a:xfrm>
              <a:off x="1808063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2" name="Google Shape;8146;p69">
              <a:extLst>
                <a:ext uri="{FF2B5EF4-FFF2-40B4-BE49-F238E27FC236}">
                  <a16:creationId xmlns:a16="http://schemas.microsoft.com/office/drawing/2014/main" id="{BC3B8DA8-7522-6930-42EC-C32066AE9261}"/>
                </a:ext>
              </a:extLst>
            </p:cNvPr>
            <p:cNvSpPr/>
            <p:nvPr/>
          </p:nvSpPr>
          <p:spPr>
            <a:xfrm>
              <a:off x="247096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3" name="Google Shape;8147;p69">
              <a:extLst>
                <a:ext uri="{FF2B5EF4-FFF2-40B4-BE49-F238E27FC236}">
                  <a16:creationId xmlns:a16="http://schemas.microsoft.com/office/drawing/2014/main" id="{A4758201-6514-0A60-F337-6EB2570E9E7B}"/>
                </a:ext>
              </a:extLst>
            </p:cNvPr>
            <p:cNvSpPr/>
            <p:nvPr/>
          </p:nvSpPr>
          <p:spPr>
            <a:xfrm>
              <a:off x="4456385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4" name="Google Shape;8148;p69">
              <a:extLst>
                <a:ext uri="{FF2B5EF4-FFF2-40B4-BE49-F238E27FC236}">
                  <a16:creationId xmlns:a16="http://schemas.microsoft.com/office/drawing/2014/main" id="{ED1EAB2E-8B86-F9B2-C0D0-E3FDA6250B43}"/>
                </a:ext>
              </a:extLst>
            </p:cNvPr>
            <p:cNvSpPr/>
            <p:nvPr/>
          </p:nvSpPr>
          <p:spPr>
            <a:xfrm>
              <a:off x="2568813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5" name="Google Shape;8149;p69">
              <a:extLst>
                <a:ext uri="{FF2B5EF4-FFF2-40B4-BE49-F238E27FC236}">
                  <a16:creationId xmlns:a16="http://schemas.microsoft.com/office/drawing/2014/main" id="{5EA6C1D5-DA29-6B78-7D2C-79E358E31F37}"/>
                </a:ext>
              </a:extLst>
            </p:cNvPr>
            <p:cNvSpPr/>
            <p:nvPr/>
          </p:nvSpPr>
          <p:spPr>
            <a:xfrm>
              <a:off x="3231883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6" name="Google Shape;8150;p69">
              <a:extLst>
                <a:ext uri="{FF2B5EF4-FFF2-40B4-BE49-F238E27FC236}">
                  <a16:creationId xmlns:a16="http://schemas.microsoft.com/office/drawing/2014/main" id="{AE95C8CA-ECB5-8FC6-7792-112F9018D8B1}"/>
                </a:ext>
              </a:extLst>
            </p:cNvPr>
            <p:cNvSpPr/>
            <p:nvPr/>
          </p:nvSpPr>
          <p:spPr>
            <a:xfrm>
              <a:off x="3894395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7" name="Google Shape;8151;p69">
              <a:extLst>
                <a:ext uri="{FF2B5EF4-FFF2-40B4-BE49-F238E27FC236}">
                  <a16:creationId xmlns:a16="http://schemas.microsoft.com/office/drawing/2014/main" id="{5A3F4BC5-C30B-774B-7D95-2D482A3079D9}"/>
                </a:ext>
              </a:extLst>
            </p:cNvPr>
            <p:cNvSpPr/>
            <p:nvPr/>
          </p:nvSpPr>
          <p:spPr>
            <a:xfrm>
              <a:off x="4560958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48" name="Google Shape;8152;p69">
            <a:extLst>
              <a:ext uri="{FF2B5EF4-FFF2-40B4-BE49-F238E27FC236}">
                <a16:creationId xmlns:a16="http://schemas.microsoft.com/office/drawing/2014/main" id="{70216C71-16D4-7DA3-4F70-84CA25192336}"/>
              </a:ext>
            </a:extLst>
          </p:cNvPr>
          <p:cNvGrpSpPr/>
          <p:nvPr/>
        </p:nvGrpSpPr>
        <p:grpSpPr>
          <a:xfrm>
            <a:off x="738225" y="3694668"/>
            <a:ext cx="1295882" cy="646587"/>
            <a:chOff x="834100" y="3642869"/>
            <a:chExt cx="1259483" cy="628426"/>
          </a:xfrm>
        </p:grpSpPr>
        <p:sp>
          <p:nvSpPr>
            <p:cNvPr id="13649" name="Google Shape;8153;p69">
              <a:extLst>
                <a:ext uri="{FF2B5EF4-FFF2-40B4-BE49-F238E27FC236}">
                  <a16:creationId xmlns:a16="http://schemas.microsoft.com/office/drawing/2014/main" id="{CDBC02E6-BF66-BCD5-76F7-79A371CC5EC0}"/>
                </a:ext>
              </a:extLst>
            </p:cNvPr>
            <p:cNvSpPr/>
            <p:nvPr/>
          </p:nvSpPr>
          <p:spPr>
            <a:xfrm>
              <a:off x="1557115" y="4061516"/>
              <a:ext cx="127079" cy="163426"/>
            </a:xfrm>
            <a:custGeom>
              <a:avLst/>
              <a:gdLst/>
              <a:ahLst/>
              <a:cxnLst/>
              <a:rect l="l" t="t" r="r" b="b"/>
              <a:pathLst>
                <a:path w="28816" h="37079" fill="none" extrusionOk="0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w="9525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0" name="Google Shape;8154;p69">
              <a:extLst>
                <a:ext uri="{FF2B5EF4-FFF2-40B4-BE49-F238E27FC236}">
                  <a16:creationId xmlns:a16="http://schemas.microsoft.com/office/drawing/2014/main" id="{5AD9D809-5630-B88F-2E19-360371855B4C}"/>
                </a:ext>
              </a:extLst>
            </p:cNvPr>
            <p:cNvSpPr/>
            <p:nvPr/>
          </p:nvSpPr>
          <p:spPr>
            <a:xfrm>
              <a:off x="1847875" y="4224937"/>
              <a:ext cx="161119" cy="4"/>
            </a:xfrm>
            <a:custGeom>
              <a:avLst/>
              <a:gdLst/>
              <a:ahLst/>
              <a:cxnLst/>
              <a:rect l="l" t="t" r="r" b="b"/>
              <a:pathLst>
                <a:path w="36535" h="1" fill="none" extrusionOk="0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w="9525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1" name="Google Shape;8155;p69">
              <a:extLst>
                <a:ext uri="{FF2B5EF4-FFF2-40B4-BE49-F238E27FC236}">
                  <a16:creationId xmlns:a16="http://schemas.microsoft.com/office/drawing/2014/main" id="{9F0FAF8F-6C68-A3F2-7794-DC90D4C1D22A}"/>
                </a:ext>
              </a:extLst>
            </p:cNvPr>
            <p:cNvSpPr/>
            <p:nvPr/>
          </p:nvSpPr>
          <p:spPr>
            <a:xfrm>
              <a:off x="1684189" y="4176763"/>
              <a:ext cx="163690" cy="94532"/>
            </a:xfrm>
            <a:custGeom>
              <a:avLst/>
              <a:gdLst/>
              <a:ahLst/>
              <a:cxnLst/>
              <a:rect l="l" t="t" r="r" b="b"/>
              <a:pathLst>
                <a:path w="37118" h="21448" extrusionOk="0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2" name="Google Shape;8156;p69">
              <a:extLst>
                <a:ext uri="{FF2B5EF4-FFF2-40B4-BE49-F238E27FC236}">
                  <a16:creationId xmlns:a16="http://schemas.microsoft.com/office/drawing/2014/main" id="{42ECC46B-6572-F477-2427-05B1E271CB6A}"/>
                </a:ext>
              </a:extLst>
            </p:cNvPr>
            <p:cNvSpPr/>
            <p:nvPr/>
          </p:nvSpPr>
          <p:spPr>
            <a:xfrm>
              <a:off x="1246916" y="3961205"/>
              <a:ext cx="77612" cy="4"/>
            </a:xfrm>
            <a:custGeom>
              <a:avLst/>
              <a:gdLst/>
              <a:ahLst/>
              <a:cxnLst/>
              <a:rect l="l" t="t" r="r" b="b"/>
              <a:pathLst>
                <a:path w="17599" h="1" fill="none" extrusionOk="0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w="9525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3" name="Google Shape;8157;p69">
              <a:extLst>
                <a:ext uri="{FF2B5EF4-FFF2-40B4-BE49-F238E27FC236}">
                  <a16:creationId xmlns:a16="http://schemas.microsoft.com/office/drawing/2014/main" id="{C2EF6308-9062-E3A3-D773-3A37883AF3C3}"/>
                </a:ext>
              </a:extLst>
            </p:cNvPr>
            <p:cNvSpPr/>
            <p:nvPr/>
          </p:nvSpPr>
          <p:spPr>
            <a:xfrm>
              <a:off x="854078" y="3861292"/>
              <a:ext cx="154429" cy="4"/>
            </a:xfrm>
            <a:custGeom>
              <a:avLst/>
              <a:gdLst/>
              <a:ahLst/>
              <a:cxnLst/>
              <a:rect l="l" t="t" r="r" b="b"/>
              <a:pathLst>
                <a:path w="35018" h="1" fill="none" extrusionOk="0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4" name="Google Shape;8158;p69">
              <a:extLst>
                <a:ext uri="{FF2B5EF4-FFF2-40B4-BE49-F238E27FC236}">
                  <a16:creationId xmlns:a16="http://schemas.microsoft.com/office/drawing/2014/main" id="{4037FAB8-F29C-9E69-5466-4A2E6C98C0F2}"/>
                </a:ext>
              </a:extLst>
            </p:cNvPr>
            <p:cNvSpPr/>
            <p:nvPr/>
          </p:nvSpPr>
          <p:spPr>
            <a:xfrm>
              <a:off x="1164630" y="3861309"/>
              <a:ext cx="79574" cy="199792"/>
            </a:xfrm>
            <a:custGeom>
              <a:avLst/>
              <a:gdLst/>
              <a:ahLst/>
              <a:cxnLst/>
              <a:rect l="l" t="t" r="r" b="b"/>
              <a:pathLst>
                <a:path w="18044" h="45330" fill="none" extrusionOk="0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w="9525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5" name="Google Shape;8159;p69">
              <a:extLst>
                <a:ext uri="{FF2B5EF4-FFF2-40B4-BE49-F238E27FC236}">
                  <a16:creationId xmlns:a16="http://schemas.microsoft.com/office/drawing/2014/main" id="{72B123A1-4A39-651B-B9E0-4730B2B54174}"/>
                </a:ext>
              </a:extLst>
            </p:cNvPr>
            <p:cNvSpPr/>
            <p:nvPr/>
          </p:nvSpPr>
          <p:spPr>
            <a:xfrm>
              <a:off x="854078" y="4061097"/>
              <a:ext cx="146866" cy="4"/>
            </a:xfrm>
            <a:custGeom>
              <a:avLst/>
              <a:gdLst/>
              <a:ahLst/>
              <a:cxnLst/>
              <a:rect l="l" t="t" r="r" b="b"/>
              <a:pathLst>
                <a:path w="33303" h="1" fill="none" extrusionOk="0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w="9525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6" name="Google Shape;8160;p69">
              <a:extLst>
                <a:ext uri="{FF2B5EF4-FFF2-40B4-BE49-F238E27FC236}">
                  <a16:creationId xmlns:a16="http://schemas.microsoft.com/office/drawing/2014/main" id="{90D42ABD-5303-02B1-82AE-4A3528DE4CD2}"/>
                </a:ext>
              </a:extLst>
            </p:cNvPr>
            <p:cNvSpPr/>
            <p:nvPr/>
          </p:nvSpPr>
          <p:spPr>
            <a:xfrm>
              <a:off x="1000939" y="4005884"/>
              <a:ext cx="163695" cy="94514"/>
            </a:xfrm>
            <a:custGeom>
              <a:avLst/>
              <a:gdLst/>
              <a:ahLst/>
              <a:cxnLst/>
              <a:rect l="l" t="t" r="r" b="b"/>
              <a:pathLst>
                <a:path w="37119" h="21444" extrusionOk="0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7" name="Google Shape;8161;p69">
              <a:extLst>
                <a:ext uri="{FF2B5EF4-FFF2-40B4-BE49-F238E27FC236}">
                  <a16:creationId xmlns:a16="http://schemas.microsoft.com/office/drawing/2014/main" id="{FFBC1C9C-238C-0F05-2998-0FC258D4A769}"/>
                </a:ext>
              </a:extLst>
            </p:cNvPr>
            <p:cNvSpPr/>
            <p:nvPr/>
          </p:nvSpPr>
          <p:spPr>
            <a:xfrm>
              <a:off x="1008502" y="3822418"/>
              <a:ext cx="163690" cy="94528"/>
            </a:xfrm>
            <a:custGeom>
              <a:avLst/>
              <a:gdLst/>
              <a:ahLst/>
              <a:cxnLst/>
              <a:rect l="l" t="t" r="r" b="b"/>
              <a:pathLst>
                <a:path w="37118" h="21447" extrusionOk="0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8" name="Google Shape;8162;p69">
              <a:extLst>
                <a:ext uri="{FF2B5EF4-FFF2-40B4-BE49-F238E27FC236}">
                  <a16:creationId xmlns:a16="http://schemas.microsoft.com/office/drawing/2014/main" id="{F025DE57-1AE8-54ED-7E9F-CE00CD4E3D1D}"/>
                </a:ext>
              </a:extLst>
            </p:cNvPr>
            <p:cNvSpPr/>
            <p:nvPr/>
          </p:nvSpPr>
          <p:spPr>
            <a:xfrm>
              <a:off x="1603156" y="3961205"/>
              <a:ext cx="77612" cy="4"/>
            </a:xfrm>
            <a:custGeom>
              <a:avLst/>
              <a:gdLst/>
              <a:ahLst/>
              <a:cxnLst/>
              <a:rect l="l" t="t" r="r" b="b"/>
              <a:pathLst>
                <a:path w="17599" h="1" fill="none" extrusionOk="0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w="9525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9" name="Google Shape;8163;p69">
              <a:extLst>
                <a:ext uri="{FF2B5EF4-FFF2-40B4-BE49-F238E27FC236}">
                  <a16:creationId xmlns:a16="http://schemas.microsoft.com/office/drawing/2014/main" id="{81E1FBC4-82FB-654F-E1BC-DA29497026CB}"/>
                </a:ext>
              </a:extLst>
            </p:cNvPr>
            <p:cNvSpPr/>
            <p:nvPr/>
          </p:nvSpPr>
          <p:spPr>
            <a:xfrm>
              <a:off x="1926576" y="3861292"/>
              <a:ext cx="144308" cy="4"/>
            </a:xfrm>
            <a:custGeom>
              <a:avLst/>
              <a:gdLst/>
              <a:ahLst/>
              <a:cxnLst/>
              <a:rect l="l" t="t" r="r" b="b"/>
              <a:pathLst>
                <a:path w="32723" h="1" fill="none" extrusionOk="0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w="9525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0" name="Google Shape;8164;p69">
              <a:extLst>
                <a:ext uri="{FF2B5EF4-FFF2-40B4-BE49-F238E27FC236}">
                  <a16:creationId xmlns:a16="http://schemas.microsoft.com/office/drawing/2014/main" id="{AA4802DC-673D-5979-4118-600D397C2663}"/>
                </a:ext>
              </a:extLst>
            </p:cNvPr>
            <p:cNvSpPr/>
            <p:nvPr/>
          </p:nvSpPr>
          <p:spPr>
            <a:xfrm>
              <a:off x="1680763" y="3861309"/>
              <a:ext cx="82127" cy="199792"/>
            </a:xfrm>
            <a:custGeom>
              <a:avLst/>
              <a:gdLst/>
              <a:ahLst/>
              <a:cxnLst/>
              <a:rect l="l" t="t" r="r" b="b"/>
              <a:pathLst>
                <a:path w="18623" h="45330" fill="none" extrusionOk="0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w="9525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1" name="Google Shape;8165;p69">
              <a:extLst>
                <a:ext uri="{FF2B5EF4-FFF2-40B4-BE49-F238E27FC236}">
                  <a16:creationId xmlns:a16="http://schemas.microsoft.com/office/drawing/2014/main" id="{FD98F8E9-5AC2-4FDA-8276-FF12D9889E9A}"/>
                </a:ext>
              </a:extLst>
            </p:cNvPr>
            <p:cNvSpPr/>
            <p:nvPr/>
          </p:nvSpPr>
          <p:spPr>
            <a:xfrm>
              <a:off x="1926576" y="4061097"/>
              <a:ext cx="144308" cy="4"/>
            </a:xfrm>
            <a:custGeom>
              <a:avLst/>
              <a:gdLst/>
              <a:ahLst/>
              <a:cxnLst/>
              <a:rect l="l" t="t" r="r" b="b"/>
              <a:pathLst>
                <a:path w="32723" h="1" fill="none" extrusionOk="0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2" name="Google Shape;8166;p69">
              <a:extLst>
                <a:ext uri="{FF2B5EF4-FFF2-40B4-BE49-F238E27FC236}">
                  <a16:creationId xmlns:a16="http://schemas.microsoft.com/office/drawing/2014/main" id="{99724630-DBE0-45C4-9212-0F088D55E951}"/>
                </a:ext>
              </a:extLst>
            </p:cNvPr>
            <p:cNvSpPr/>
            <p:nvPr/>
          </p:nvSpPr>
          <p:spPr>
            <a:xfrm>
              <a:off x="1762436" y="3822418"/>
              <a:ext cx="163677" cy="94528"/>
            </a:xfrm>
            <a:custGeom>
              <a:avLst/>
              <a:gdLst/>
              <a:ahLst/>
              <a:cxnLst/>
              <a:rect l="l" t="t" r="r" b="b"/>
              <a:pathLst>
                <a:path w="37115" h="21447" extrusionOk="0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3" name="Google Shape;8167;p69">
              <a:extLst>
                <a:ext uri="{FF2B5EF4-FFF2-40B4-BE49-F238E27FC236}">
                  <a16:creationId xmlns:a16="http://schemas.microsoft.com/office/drawing/2014/main" id="{4B0845C1-D870-486B-3056-DCE6D7382DCF}"/>
                </a:ext>
              </a:extLst>
            </p:cNvPr>
            <p:cNvSpPr/>
            <p:nvPr/>
          </p:nvSpPr>
          <p:spPr>
            <a:xfrm>
              <a:off x="1762886" y="4005884"/>
              <a:ext cx="163695" cy="94514"/>
            </a:xfrm>
            <a:custGeom>
              <a:avLst/>
              <a:gdLst/>
              <a:ahLst/>
              <a:cxnLst/>
              <a:rect l="l" t="t" r="r" b="b"/>
              <a:pathLst>
                <a:path w="37119" h="21444" extrusionOk="0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4" name="Google Shape;8168;p69">
              <a:extLst>
                <a:ext uri="{FF2B5EF4-FFF2-40B4-BE49-F238E27FC236}">
                  <a16:creationId xmlns:a16="http://schemas.microsoft.com/office/drawing/2014/main" id="{48E9FBC2-C8F8-D606-D334-0E4119D176D3}"/>
                </a:ext>
              </a:extLst>
            </p:cNvPr>
            <p:cNvSpPr/>
            <p:nvPr/>
          </p:nvSpPr>
          <p:spPr>
            <a:xfrm>
              <a:off x="1325004" y="3820086"/>
              <a:ext cx="278558" cy="278382"/>
            </a:xfrm>
            <a:custGeom>
              <a:avLst/>
              <a:gdLst/>
              <a:ahLst/>
              <a:cxnLst/>
              <a:rect l="l" t="t" r="r" b="b"/>
              <a:pathLst>
                <a:path w="63165" h="63161" fill="none" extrusionOk="0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5" name="Google Shape;8169;p69">
              <a:extLst>
                <a:ext uri="{FF2B5EF4-FFF2-40B4-BE49-F238E27FC236}">
                  <a16:creationId xmlns:a16="http://schemas.microsoft.com/office/drawing/2014/main" id="{CFF23370-1C8E-7580-AA8E-045EBA6F9D75}"/>
                </a:ext>
              </a:extLst>
            </p:cNvPr>
            <p:cNvSpPr/>
            <p:nvPr/>
          </p:nvSpPr>
          <p:spPr>
            <a:xfrm>
              <a:off x="1235816" y="3689223"/>
              <a:ext cx="134752" cy="171223"/>
            </a:xfrm>
            <a:custGeom>
              <a:avLst/>
              <a:gdLst/>
              <a:ahLst/>
              <a:cxnLst/>
              <a:rect l="l" t="t" r="r" b="b"/>
              <a:pathLst>
                <a:path w="30556" h="38848" fill="none" extrusionOk="0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w="9525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6" name="Google Shape;8170;p69">
              <a:extLst>
                <a:ext uri="{FF2B5EF4-FFF2-40B4-BE49-F238E27FC236}">
                  <a16:creationId xmlns:a16="http://schemas.microsoft.com/office/drawing/2014/main" id="{91C247DD-30FB-4B76-FFB1-D8ED0BCB882D}"/>
                </a:ext>
              </a:extLst>
            </p:cNvPr>
            <p:cNvSpPr/>
            <p:nvPr/>
          </p:nvSpPr>
          <p:spPr>
            <a:xfrm>
              <a:off x="910512" y="3689223"/>
              <a:ext cx="161618" cy="4"/>
            </a:xfrm>
            <a:custGeom>
              <a:avLst/>
              <a:gdLst/>
              <a:ahLst/>
              <a:cxnLst/>
              <a:rect l="l" t="t" r="r" b="b"/>
              <a:pathLst>
                <a:path w="36648" h="1" fill="none" extrusionOk="0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7" name="Google Shape;8171;p69">
              <a:extLst>
                <a:ext uri="{FF2B5EF4-FFF2-40B4-BE49-F238E27FC236}">
                  <a16:creationId xmlns:a16="http://schemas.microsoft.com/office/drawing/2014/main" id="{5B31497E-D4CD-5A47-CFD9-683B5D74D81B}"/>
                </a:ext>
              </a:extLst>
            </p:cNvPr>
            <p:cNvSpPr/>
            <p:nvPr/>
          </p:nvSpPr>
          <p:spPr>
            <a:xfrm>
              <a:off x="1072126" y="3642869"/>
              <a:ext cx="163695" cy="94532"/>
            </a:xfrm>
            <a:custGeom>
              <a:avLst/>
              <a:gdLst/>
              <a:ahLst/>
              <a:cxnLst/>
              <a:rect l="l" t="t" r="r" b="b"/>
              <a:pathLst>
                <a:path w="37119" h="21448" extrusionOk="0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8" name="Google Shape;8172;p69">
              <a:extLst>
                <a:ext uri="{FF2B5EF4-FFF2-40B4-BE49-F238E27FC236}">
                  <a16:creationId xmlns:a16="http://schemas.microsoft.com/office/drawing/2014/main" id="{898BD4FD-2929-340B-E5DA-9D11DA355BE5}"/>
                </a:ext>
              </a:extLst>
            </p:cNvPr>
            <p:cNvSpPr/>
            <p:nvPr/>
          </p:nvSpPr>
          <p:spPr>
            <a:xfrm>
              <a:off x="1235913" y="4073301"/>
              <a:ext cx="134655" cy="151640"/>
            </a:xfrm>
            <a:custGeom>
              <a:avLst/>
              <a:gdLst/>
              <a:ahLst/>
              <a:cxnLst/>
              <a:rect l="l" t="t" r="r" b="b"/>
              <a:pathLst>
                <a:path w="30534" h="34405" fill="none" extrusionOk="0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w="9525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9" name="Google Shape;8173;p69">
              <a:extLst>
                <a:ext uri="{FF2B5EF4-FFF2-40B4-BE49-F238E27FC236}">
                  <a16:creationId xmlns:a16="http://schemas.microsoft.com/office/drawing/2014/main" id="{23C1A1B3-1285-C3E2-88C6-4074315C9EEC}"/>
                </a:ext>
              </a:extLst>
            </p:cNvPr>
            <p:cNvSpPr/>
            <p:nvPr/>
          </p:nvSpPr>
          <p:spPr>
            <a:xfrm>
              <a:off x="910512" y="4224937"/>
              <a:ext cx="161618" cy="4"/>
            </a:xfrm>
            <a:custGeom>
              <a:avLst/>
              <a:gdLst/>
              <a:ahLst/>
              <a:cxnLst/>
              <a:rect l="l" t="t" r="r" b="b"/>
              <a:pathLst>
                <a:path w="36648" h="1" fill="none" extrusionOk="0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w="9525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0" name="Google Shape;8174;p69">
              <a:extLst>
                <a:ext uri="{FF2B5EF4-FFF2-40B4-BE49-F238E27FC236}">
                  <a16:creationId xmlns:a16="http://schemas.microsoft.com/office/drawing/2014/main" id="{279CCCE4-B679-7D4E-875F-322D64CE4BBA}"/>
                </a:ext>
              </a:extLst>
            </p:cNvPr>
            <p:cNvSpPr/>
            <p:nvPr/>
          </p:nvSpPr>
          <p:spPr>
            <a:xfrm>
              <a:off x="1072126" y="4176763"/>
              <a:ext cx="163695" cy="94532"/>
            </a:xfrm>
            <a:custGeom>
              <a:avLst/>
              <a:gdLst/>
              <a:ahLst/>
              <a:cxnLst/>
              <a:rect l="l" t="t" r="r" b="b"/>
              <a:pathLst>
                <a:path w="37119" h="21448" extrusionOk="0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1" name="Google Shape;8175;p69">
              <a:extLst>
                <a:ext uri="{FF2B5EF4-FFF2-40B4-BE49-F238E27FC236}">
                  <a16:creationId xmlns:a16="http://schemas.microsoft.com/office/drawing/2014/main" id="{A847C268-CDC6-0331-B76C-DEE2083E031C}"/>
                </a:ext>
              </a:extLst>
            </p:cNvPr>
            <p:cNvSpPr/>
            <p:nvPr/>
          </p:nvSpPr>
          <p:spPr>
            <a:xfrm>
              <a:off x="1562328" y="3689223"/>
              <a:ext cx="128816" cy="171223"/>
            </a:xfrm>
            <a:custGeom>
              <a:avLst/>
              <a:gdLst/>
              <a:ahLst/>
              <a:cxnLst/>
              <a:rect l="l" t="t" r="r" b="b"/>
              <a:pathLst>
                <a:path w="29210" h="38848" fill="none" extrusionOk="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w="9525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2" name="Google Shape;8176;p69">
              <a:extLst>
                <a:ext uri="{FF2B5EF4-FFF2-40B4-BE49-F238E27FC236}">
                  <a16:creationId xmlns:a16="http://schemas.microsoft.com/office/drawing/2014/main" id="{7ACAA073-4544-0D59-2D6A-F29CEE92C349}"/>
                </a:ext>
              </a:extLst>
            </p:cNvPr>
            <p:cNvSpPr/>
            <p:nvPr/>
          </p:nvSpPr>
          <p:spPr>
            <a:xfrm>
              <a:off x="1854826" y="3689223"/>
              <a:ext cx="154169" cy="4"/>
            </a:xfrm>
            <a:custGeom>
              <a:avLst/>
              <a:gdLst/>
              <a:ahLst/>
              <a:cxnLst/>
              <a:rect l="l" t="t" r="r" b="b"/>
              <a:pathLst>
                <a:path w="34959" h="1" fill="none" extrusionOk="0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w="9525" cap="rnd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3" name="Google Shape;8177;p69">
              <a:extLst>
                <a:ext uri="{FF2B5EF4-FFF2-40B4-BE49-F238E27FC236}">
                  <a16:creationId xmlns:a16="http://schemas.microsoft.com/office/drawing/2014/main" id="{DAC03C07-F66F-B2EA-9AE9-353CFBF5153E}"/>
                </a:ext>
              </a:extLst>
            </p:cNvPr>
            <p:cNvSpPr/>
            <p:nvPr/>
          </p:nvSpPr>
          <p:spPr>
            <a:xfrm>
              <a:off x="1691140" y="3642869"/>
              <a:ext cx="163690" cy="94532"/>
            </a:xfrm>
            <a:custGeom>
              <a:avLst/>
              <a:gdLst/>
              <a:ahLst/>
              <a:cxnLst/>
              <a:rect l="l" t="t" r="r" b="b"/>
              <a:pathLst>
                <a:path w="37118" h="21448" extrusionOk="0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674" name="Google Shape;8178;p69">
              <a:extLst>
                <a:ext uri="{FF2B5EF4-FFF2-40B4-BE49-F238E27FC236}">
                  <a16:creationId xmlns:a16="http://schemas.microsoft.com/office/drawing/2014/main" id="{552DBF08-D55D-59A4-2095-5C5A481166BE}"/>
                </a:ext>
              </a:extLst>
            </p:cNvPr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13689" name="Google Shape;8179;p69">
                <a:extLst>
                  <a:ext uri="{FF2B5EF4-FFF2-40B4-BE49-F238E27FC236}">
                    <a16:creationId xmlns:a16="http://schemas.microsoft.com/office/drawing/2014/main" id="{D5CF2DAE-B574-8681-65F9-36C76846245B}"/>
                  </a:ext>
                </a:extLst>
              </p:cNvPr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avLst/>
                <a:gdLst/>
                <a:ahLst/>
                <a:cxnLst/>
                <a:rect l="l" t="t" r="r" b="b"/>
                <a:pathLst>
                  <a:path w="22486" h="50901" fill="none" extrusionOk="0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0" name="Google Shape;8180;p69">
                <a:extLst>
                  <a:ext uri="{FF2B5EF4-FFF2-40B4-BE49-F238E27FC236}">
                    <a16:creationId xmlns:a16="http://schemas.microsoft.com/office/drawing/2014/main" id="{AA161724-3A98-A7A4-B02C-6878A3E1649F}"/>
                  </a:ext>
                </a:extLst>
              </p:cNvPr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avLst/>
                <a:gdLst/>
                <a:ahLst/>
                <a:cxnLst/>
                <a:rect l="l" t="t" r="r" b="b"/>
                <a:pathLst>
                  <a:path w="9233" h="11642" fill="none" extrusionOk="0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w="9525" cap="rnd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1" name="Google Shape;8181;p69">
                <a:extLst>
                  <a:ext uri="{FF2B5EF4-FFF2-40B4-BE49-F238E27FC236}">
                    <a16:creationId xmlns:a16="http://schemas.microsoft.com/office/drawing/2014/main" id="{DBB8DFFB-81C4-2692-1D18-01DA03E030DC}"/>
                  </a:ext>
                </a:extLst>
              </p:cNvPr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5680" fill="none" extrusionOk="0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w="9525" cap="rnd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2" name="Google Shape;8182;p69">
                <a:extLst>
                  <a:ext uri="{FF2B5EF4-FFF2-40B4-BE49-F238E27FC236}">
                    <a16:creationId xmlns:a16="http://schemas.microsoft.com/office/drawing/2014/main" id="{CACC63A3-FCE2-E9E4-DE07-F7521DF486AF}"/>
                  </a:ext>
                </a:extLst>
              </p:cNvPr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809" fill="none" extrusionOk="0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w="9525" cap="rnd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3" name="Google Shape;8183;p69">
                <a:extLst>
                  <a:ext uri="{FF2B5EF4-FFF2-40B4-BE49-F238E27FC236}">
                    <a16:creationId xmlns:a16="http://schemas.microsoft.com/office/drawing/2014/main" id="{327ED2F3-88DA-DA19-EC7C-68A8CE35421A}"/>
                  </a:ext>
                </a:extLst>
              </p:cNvPr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avLst/>
                <a:gdLst/>
                <a:ahLst/>
                <a:cxnLst/>
                <a:rect l="l" t="t" r="r" b="b"/>
                <a:pathLst>
                  <a:path w="11784" h="3433" fill="none" extrusionOk="0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w="9525" cap="rnd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4" name="Google Shape;8184;p69">
                <a:extLst>
                  <a:ext uri="{FF2B5EF4-FFF2-40B4-BE49-F238E27FC236}">
                    <a16:creationId xmlns:a16="http://schemas.microsoft.com/office/drawing/2014/main" id="{5654409D-2AE6-164D-AB86-F2041083E186}"/>
                  </a:ext>
                </a:extLst>
              </p:cNvPr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11474" fill="none" extrusionOk="0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w="9525" cap="rnd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5" name="Google Shape;8185;p69">
                <a:extLst>
                  <a:ext uri="{FF2B5EF4-FFF2-40B4-BE49-F238E27FC236}">
                    <a16:creationId xmlns:a16="http://schemas.microsoft.com/office/drawing/2014/main" id="{8F8CF7EE-BD86-E78D-CC25-4EFB6FCAD6C8}"/>
                  </a:ext>
                </a:extLst>
              </p:cNvPr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2751" h="7151" fill="none" extrusionOk="0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w="9525" cap="rnd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6" name="Google Shape;8186;p69">
                <a:extLst>
                  <a:ext uri="{FF2B5EF4-FFF2-40B4-BE49-F238E27FC236}">
                    <a16:creationId xmlns:a16="http://schemas.microsoft.com/office/drawing/2014/main" id="{135C7CC0-C271-6FE6-C63C-5908723E46CF}"/>
                  </a:ext>
                </a:extLst>
              </p:cNvPr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avLst/>
                <a:gdLst/>
                <a:ahLst/>
                <a:cxnLst/>
                <a:rect l="l" t="t" r="r" b="b"/>
                <a:pathLst>
                  <a:path w="8001" h="4802" fill="none" extrusionOk="0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w="9525" cap="rnd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7" name="Google Shape;8187;p69">
                <a:extLst>
                  <a:ext uri="{FF2B5EF4-FFF2-40B4-BE49-F238E27FC236}">
                    <a16:creationId xmlns:a16="http://schemas.microsoft.com/office/drawing/2014/main" id="{E2EFE6CD-83BB-6885-79A7-A6C6241D6F2D}"/>
                  </a:ext>
                </a:extLst>
              </p:cNvPr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3959" fill="none" extrusionOk="0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w="9525" cap="rnd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8" name="Google Shape;8188;p69">
                <a:extLst>
                  <a:ext uri="{FF2B5EF4-FFF2-40B4-BE49-F238E27FC236}">
                    <a16:creationId xmlns:a16="http://schemas.microsoft.com/office/drawing/2014/main" id="{684A2318-45D5-B770-4803-03A411CAF957}"/>
                  </a:ext>
                </a:extLst>
              </p:cNvPr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7078" h="3489" fill="none" extrusionOk="0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w="9525" cap="rnd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9" name="Google Shape;8189;p69">
                <a:extLst>
                  <a:ext uri="{FF2B5EF4-FFF2-40B4-BE49-F238E27FC236}">
                    <a16:creationId xmlns:a16="http://schemas.microsoft.com/office/drawing/2014/main" id="{DE3CDDC9-7F35-01BD-05D1-41A4A4674221}"/>
                  </a:ext>
                </a:extLst>
              </p:cNvPr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avLst/>
                <a:gdLst/>
                <a:ahLst/>
                <a:cxnLst/>
                <a:rect l="l" t="t" r="r" b="b"/>
                <a:pathLst>
                  <a:path w="9230" h="11642" fill="none" extrusionOk="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0" name="Google Shape;8190;p69">
                <a:extLst>
                  <a:ext uri="{FF2B5EF4-FFF2-40B4-BE49-F238E27FC236}">
                    <a16:creationId xmlns:a16="http://schemas.microsoft.com/office/drawing/2014/main" id="{E9F6097A-D53D-AAD3-6657-22ECF115FC92}"/>
                  </a:ext>
                </a:extLst>
              </p:cNvPr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avLst/>
                <a:gdLst/>
                <a:ahLst/>
                <a:cxnLst/>
                <a:rect l="l" t="t" r="r" b="b"/>
                <a:pathLst>
                  <a:path w="6023" h="5680" fill="none" extrusionOk="0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1" name="Google Shape;8191;p69">
                <a:extLst>
                  <a:ext uri="{FF2B5EF4-FFF2-40B4-BE49-F238E27FC236}">
                    <a16:creationId xmlns:a16="http://schemas.microsoft.com/office/drawing/2014/main" id="{3FEEDDA9-C5AC-B296-9A9C-CE706B07FB35}"/>
                  </a:ext>
                </a:extLst>
              </p:cNvPr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4809" fill="none" extrusionOk="0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2" name="Google Shape;8192;p69">
                <a:extLst>
                  <a:ext uri="{FF2B5EF4-FFF2-40B4-BE49-F238E27FC236}">
                    <a16:creationId xmlns:a16="http://schemas.microsoft.com/office/drawing/2014/main" id="{C3C75D9B-0625-D63C-4015-64A71884ECF4}"/>
                  </a:ext>
                </a:extLst>
              </p:cNvPr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avLst/>
                <a:gdLst/>
                <a:ahLst/>
                <a:cxnLst/>
                <a:rect l="l" t="t" r="r" b="b"/>
                <a:pathLst>
                  <a:path w="6203" h="11474" fill="none" extrusionOk="0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3" name="Google Shape;8193;p69">
                <a:extLst>
                  <a:ext uri="{FF2B5EF4-FFF2-40B4-BE49-F238E27FC236}">
                    <a16:creationId xmlns:a16="http://schemas.microsoft.com/office/drawing/2014/main" id="{3E0181ED-262A-8E96-F6F0-8552AD87E4C3}"/>
                  </a:ext>
                </a:extLst>
              </p:cNvPr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2748" h="7151" fill="none" extrusionOk="0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4" name="Google Shape;8194;p69">
                <a:extLst>
                  <a:ext uri="{FF2B5EF4-FFF2-40B4-BE49-F238E27FC236}">
                    <a16:creationId xmlns:a16="http://schemas.microsoft.com/office/drawing/2014/main" id="{2E084FD8-25DB-3FCD-3C32-3DBD5745419A}"/>
                  </a:ext>
                </a:extLst>
              </p:cNvPr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avLst/>
                <a:gdLst/>
                <a:ahLst/>
                <a:cxnLst/>
                <a:rect l="l" t="t" r="r" b="b"/>
                <a:pathLst>
                  <a:path w="8004" h="4802" fill="none" extrusionOk="0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5" name="Google Shape;8195;p69">
                <a:extLst>
                  <a:ext uri="{FF2B5EF4-FFF2-40B4-BE49-F238E27FC236}">
                    <a16:creationId xmlns:a16="http://schemas.microsoft.com/office/drawing/2014/main" id="{E7227AD5-F591-C63D-1C61-85AD78D1D3F1}"/>
                  </a:ext>
                </a:extLst>
              </p:cNvPr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3959" fill="none" extrusionOk="0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6" name="Google Shape;8196;p69">
                <a:extLst>
                  <a:ext uri="{FF2B5EF4-FFF2-40B4-BE49-F238E27FC236}">
                    <a16:creationId xmlns:a16="http://schemas.microsoft.com/office/drawing/2014/main" id="{60FC61DF-1941-BAED-F411-962E15147D42}"/>
                  </a:ext>
                </a:extLst>
              </p:cNvPr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7081" h="3489" fill="none" extrusionOk="0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7" name="Google Shape;8197;p69">
                <a:extLst>
                  <a:ext uri="{FF2B5EF4-FFF2-40B4-BE49-F238E27FC236}">
                    <a16:creationId xmlns:a16="http://schemas.microsoft.com/office/drawing/2014/main" id="{333305FC-7C7E-5D36-2785-285CF1D59E3E}"/>
                  </a:ext>
                </a:extLst>
              </p:cNvPr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avLst/>
                <a:gdLst/>
                <a:ahLst/>
                <a:cxnLst/>
                <a:rect l="l" t="t" r="r" b="b"/>
                <a:pathLst>
                  <a:path w="11780" h="3433" fill="none" extrusionOk="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8" name="Google Shape;8198;p69">
                <a:extLst>
                  <a:ext uri="{FF2B5EF4-FFF2-40B4-BE49-F238E27FC236}">
                    <a16:creationId xmlns:a16="http://schemas.microsoft.com/office/drawing/2014/main" id="{77DE952A-91F5-7EF4-B57F-B8DEAB54E54B}"/>
                  </a:ext>
                </a:extLst>
              </p:cNvPr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avLst/>
                <a:gdLst/>
                <a:ahLst/>
                <a:cxnLst/>
                <a:rect l="l" t="t" r="r" b="b"/>
                <a:pathLst>
                  <a:path w="22483" h="50901" fill="none" extrusionOk="0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3675" name="Google Shape;8199;p69">
              <a:extLst>
                <a:ext uri="{FF2B5EF4-FFF2-40B4-BE49-F238E27FC236}">
                  <a16:creationId xmlns:a16="http://schemas.microsoft.com/office/drawing/2014/main" id="{57109EBF-15D0-AC17-E4A8-7EDB9CFB7526}"/>
                </a:ext>
              </a:extLst>
            </p:cNvPr>
            <p:cNvSpPr/>
            <p:nvPr/>
          </p:nvSpPr>
          <p:spPr>
            <a:xfrm>
              <a:off x="2008060" y="4212384"/>
              <a:ext cx="24537" cy="23585"/>
            </a:xfrm>
            <a:custGeom>
              <a:avLst/>
              <a:gdLst/>
              <a:ahLst/>
              <a:cxnLst/>
              <a:rect l="l" t="t" r="r" b="b"/>
              <a:pathLst>
                <a:path w="5564" h="5351" extrusionOk="0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6" name="Google Shape;8200;p69">
              <a:extLst>
                <a:ext uri="{FF2B5EF4-FFF2-40B4-BE49-F238E27FC236}">
                  <a16:creationId xmlns:a16="http://schemas.microsoft.com/office/drawing/2014/main" id="{5AAFD819-81BC-EFEB-6451-C7F1F29C0BB6}"/>
                </a:ext>
              </a:extLst>
            </p:cNvPr>
            <p:cNvSpPr/>
            <p:nvPr/>
          </p:nvSpPr>
          <p:spPr>
            <a:xfrm>
              <a:off x="1545645" y="4049730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7" name="Google Shape;8201;p69">
              <a:extLst>
                <a:ext uri="{FF2B5EF4-FFF2-40B4-BE49-F238E27FC236}">
                  <a16:creationId xmlns:a16="http://schemas.microsoft.com/office/drawing/2014/main" id="{9EE93017-47D1-93FD-5C35-E19C4978DA10}"/>
                </a:ext>
              </a:extLst>
            </p:cNvPr>
            <p:cNvSpPr/>
            <p:nvPr/>
          </p:nvSpPr>
          <p:spPr>
            <a:xfrm>
              <a:off x="1231521" y="3947489"/>
              <a:ext cx="24524" cy="23576"/>
            </a:xfrm>
            <a:custGeom>
              <a:avLst/>
              <a:gdLst/>
              <a:ahLst/>
              <a:cxnLst/>
              <a:rect l="l" t="t" r="r" b="b"/>
              <a:pathLst>
                <a:path w="5561" h="5349" extrusionOk="0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8" name="Google Shape;8202;p69">
              <a:extLst>
                <a:ext uri="{FF2B5EF4-FFF2-40B4-BE49-F238E27FC236}">
                  <a16:creationId xmlns:a16="http://schemas.microsoft.com/office/drawing/2014/main" id="{E44ABDE6-0599-9B6D-BB9F-256C2BC1D358}"/>
                </a:ext>
              </a:extLst>
            </p:cNvPr>
            <p:cNvSpPr/>
            <p:nvPr/>
          </p:nvSpPr>
          <p:spPr>
            <a:xfrm>
              <a:off x="834100" y="404674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9" name="Google Shape;8203;p69">
              <a:extLst>
                <a:ext uri="{FF2B5EF4-FFF2-40B4-BE49-F238E27FC236}">
                  <a16:creationId xmlns:a16="http://schemas.microsoft.com/office/drawing/2014/main" id="{9919DF8C-DD65-FA45-2E95-25DCF4CFCDC4}"/>
                </a:ext>
              </a:extLst>
            </p:cNvPr>
            <p:cNvSpPr/>
            <p:nvPr/>
          </p:nvSpPr>
          <p:spPr>
            <a:xfrm>
              <a:off x="834100" y="384965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0" name="Google Shape;8204;p69">
              <a:extLst>
                <a:ext uri="{FF2B5EF4-FFF2-40B4-BE49-F238E27FC236}">
                  <a16:creationId xmlns:a16="http://schemas.microsoft.com/office/drawing/2014/main" id="{E63EE944-CD8D-482B-385D-0A536CC418B1}"/>
                </a:ext>
              </a:extLst>
            </p:cNvPr>
            <p:cNvSpPr/>
            <p:nvPr/>
          </p:nvSpPr>
          <p:spPr>
            <a:xfrm>
              <a:off x="1668053" y="3947489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1" name="Google Shape;8205;p69">
              <a:extLst>
                <a:ext uri="{FF2B5EF4-FFF2-40B4-BE49-F238E27FC236}">
                  <a16:creationId xmlns:a16="http://schemas.microsoft.com/office/drawing/2014/main" id="{7083B84C-8705-E4B3-5915-C9F5C2635E25}"/>
                </a:ext>
              </a:extLst>
            </p:cNvPr>
            <p:cNvSpPr/>
            <p:nvPr/>
          </p:nvSpPr>
          <p:spPr>
            <a:xfrm>
              <a:off x="889649" y="3678195"/>
              <a:ext cx="23589" cy="23576"/>
            </a:xfrm>
            <a:custGeom>
              <a:avLst/>
              <a:gdLst/>
              <a:ahLst/>
              <a:cxnLst/>
              <a:rect l="l" t="t" r="r" b="b"/>
              <a:pathLst>
                <a:path w="5349" h="5349" extrusionOk="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2" name="Google Shape;8206;p69">
              <a:extLst>
                <a:ext uri="{FF2B5EF4-FFF2-40B4-BE49-F238E27FC236}">
                  <a16:creationId xmlns:a16="http://schemas.microsoft.com/office/drawing/2014/main" id="{4926BC87-CA8F-95DF-9A3F-8F6D668F01F0}"/>
                </a:ext>
              </a:extLst>
            </p:cNvPr>
            <p:cNvSpPr/>
            <p:nvPr/>
          </p:nvSpPr>
          <p:spPr>
            <a:xfrm>
              <a:off x="1357708" y="3848642"/>
              <a:ext cx="24542" cy="23585"/>
            </a:xfrm>
            <a:custGeom>
              <a:avLst/>
              <a:gdLst/>
              <a:ahLst/>
              <a:cxnLst/>
              <a:rect l="l" t="t" r="r" b="b"/>
              <a:pathLst>
                <a:path w="5565" h="5351" extrusionOk="0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3" name="Google Shape;8207;p69">
              <a:extLst>
                <a:ext uri="{FF2B5EF4-FFF2-40B4-BE49-F238E27FC236}">
                  <a16:creationId xmlns:a16="http://schemas.microsoft.com/office/drawing/2014/main" id="{4E3A88D8-93FC-2AFB-8A23-C51F2B31EF48}"/>
                </a:ext>
              </a:extLst>
            </p:cNvPr>
            <p:cNvSpPr/>
            <p:nvPr/>
          </p:nvSpPr>
          <p:spPr>
            <a:xfrm>
              <a:off x="1357708" y="4049730"/>
              <a:ext cx="24542" cy="23585"/>
            </a:xfrm>
            <a:custGeom>
              <a:avLst/>
              <a:gdLst/>
              <a:ahLst/>
              <a:cxnLst/>
              <a:rect l="l" t="t" r="r" b="b"/>
              <a:pathLst>
                <a:path w="5565" h="5351" extrusionOk="0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4" name="Google Shape;8208;p69">
              <a:extLst>
                <a:ext uri="{FF2B5EF4-FFF2-40B4-BE49-F238E27FC236}">
                  <a16:creationId xmlns:a16="http://schemas.microsoft.com/office/drawing/2014/main" id="{8FBF95FC-0C90-35BE-6005-B0F696C157BE}"/>
                </a:ext>
              </a:extLst>
            </p:cNvPr>
            <p:cNvSpPr/>
            <p:nvPr/>
          </p:nvSpPr>
          <p:spPr>
            <a:xfrm>
              <a:off x="889649" y="4212384"/>
              <a:ext cx="24520" cy="23585"/>
            </a:xfrm>
            <a:custGeom>
              <a:avLst/>
              <a:gdLst/>
              <a:ahLst/>
              <a:cxnLst/>
              <a:rect l="l" t="t" r="r" b="b"/>
              <a:pathLst>
                <a:path w="5560" h="5351" extrusionOk="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5" name="Google Shape;8209;p69">
              <a:extLst>
                <a:ext uri="{FF2B5EF4-FFF2-40B4-BE49-F238E27FC236}">
                  <a16:creationId xmlns:a16="http://schemas.microsoft.com/office/drawing/2014/main" id="{470CC0A8-0C6C-2D9F-7EA4-B54BC52ED63A}"/>
                </a:ext>
              </a:extLst>
            </p:cNvPr>
            <p:cNvSpPr/>
            <p:nvPr/>
          </p:nvSpPr>
          <p:spPr>
            <a:xfrm>
              <a:off x="2008060" y="3678195"/>
              <a:ext cx="24537" cy="23576"/>
            </a:xfrm>
            <a:custGeom>
              <a:avLst/>
              <a:gdLst/>
              <a:ahLst/>
              <a:cxnLst/>
              <a:rect l="l" t="t" r="r" b="b"/>
              <a:pathLst>
                <a:path w="5564" h="5349" extrusionOk="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6" name="Google Shape;8210;p69">
              <a:extLst>
                <a:ext uri="{FF2B5EF4-FFF2-40B4-BE49-F238E27FC236}">
                  <a16:creationId xmlns:a16="http://schemas.microsoft.com/office/drawing/2014/main" id="{398DD96C-B48B-48E5-C957-60E32AB016B1}"/>
                </a:ext>
              </a:extLst>
            </p:cNvPr>
            <p:cNvSpPr/>
            <p:nvPr/>
          </p:nvSpPr>
          <p:spPr>
            <a:xfrm>
              <a:off x="1548251" y="384864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7" name="Google Shape;8211;p69">
              <a:extLst>
                <a:ext uri="{FF2B5EF4-FFF2-40B4-BE49-F238E27FC236}">
                  <a16:creationId xmlns:a16="http://schemas.microsoft.com/office/drawing/2014/main" id="{CC1E81C7-9F16-36D0-E1DA-CDF2823E4EB8}"/>
                </a:ext>
              </a:extLst>
            </p:cNvPr>
            <p:cNvSpPr/>
            <p:nvPr/>
          </p:nvSpPr>
          <p:spPr>
            <a:xfrm>
              <a:off x="2069063" y="3847033"/>
              <a:ext cx="24520" cy="23585"/>
            </a:xfrm>
            <a:custGeom>
              <a:avLst/>
              <a:gdLst/>
              <a:ahLst/>
              <a:cxnLst/>
              <a:rect l="l" t="t" r="r" b="b"/>
              <a:pathLst>
                <a:path w="5560" h="5351" extrusionOk="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8" name="Google Shape;8212;p69">
              <a:extLst>
                <a:ext uri="{FF2B5EF4-FFF2-40B4-BE49-F238E27FC236}">
                  <a16:creationId xmlns:a16="http://schemas.microsoft.com/office/drawing/2014/main" id="{58FA71FF-E3E6-DAE1-1532-F0EF5957C424}"/>
                </a:ext>
              </a:extLst>
            </p:cNvPr>
            <p:cNvSpPr/>
            <p:nvPr/>
          </p:nvSpPr>
          <p:spPr>
            <a:xfrm>
              <a:off x="2069063" y="4046870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09" name="Google Shape;8213;p69">
            <a:extLst>
              <a:ext uri="{FF2B5EF4-FFF2-40B4-BE49-F238E27FC236}">
                <a16:creationId xmlns:a16="http://schemas.microsoft.com/office/drawing/2014/main" id="{BC46CE1E-8208-3B61-8362-5AD25344E89A}"/>
              </a:ext>
            </a:extLst>
          </p:cNvPr>
          <p:cNvGrpSpPr/>
          <p:nvPr/>
        </p:nvGrpSpPr>
        <p:grpSpPr>
          <a:xfrm rot="5400000">
            <a:off x="5951338" y="3491165"/>
            <a:ext cx="164064" cy="1414916"/>
            <a:chOff x="4428249" y="1369375"/>
            <a:chExt cx="36905" cy="429569"/>
          </a:xfrm>
        </p:grpSpPr>
        <p:sp>
          <p:nvSpPr>
            <p:cNvPr id="13710" name="Google Shape;8214;p69">
              <a:extLst>
                <a:ext uri="{FF2B5EF4-FFF2-40B4-BE49-F238E27FC236}">
                  <a16:creationId xmlns:a16="http://schemas.microsoft.com/office/drawing/2014/main" id="{82B12BFD-605C-87EF-B86B-BDCCEA7C3EE2}"/>
                </a:ext>
              </a:extLst>
            </p:cNvPr>
            <p:cNvSpPr/>
            <p:nvPr/>
          </p:nvSpPr>
          <p:spPr>
            <a:xfrm>
              <a:off x="4428249" y="1369375"/>
              <a:ext cx="2375" cy="429104"/>
            </a:xfrm>
            <a:custGeom>
              <a:avLst/>
              <a:gdLst/>
              <a:ahLst/>
              <a:cxnLst/>
              <a:rect l="l" t="t" r="r" b="b"/>
              <a:pathLst>
                <a:path w="95" h="18328" extrusionOk="0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1" name="Google Shape;8215;p69">
              <a:extLst>
                <a:ext uri="{FF2B5EF4-FFF2-40B4-BE49-F238E27FC236}">
                  <a16:creationId xmlns:a16="http://schemas.microsoft.com/office/drawing/2014/main" id="{279AC675-9B0C-5021-DD9E-4AEB299227F9}"/>
                </a:ext>
              </a:extLst>
            </p:cNvPr>
            <p:cNvSpPr/>
            <p:nvPr/>
          </p:nvSpPr>
          <p:spPr>
            <a:xfrm>
              <a:off x="4428354" y="1369375"/>
              <a:ext cx="36800" cy="2200"/>
            </a:xfrm>
            <a:custGeom>
              <a:avLst/>
              <a:gdLst/>
              <a:ahLst/>
              <a:cxnLst/>
              <a:rect l="l" t="t" r="r" b="b"/>
              <a:pathLst>
                <a:path w="1472" h="88" extrusionOk="0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2" name="Google Shape;8216;p69">
              <a:extLst>
                <a:ext uri="{FF2B5EF4-FFF2-40B4-BE49-F238E27FC236}">
                  <a16:creationId xmlns:a16="http://schemas.microsoft.com/office/drawing/2014/main" id="{B33A6EB5-04B5-0B9A-FB3E-61D6ABF87CB1}"/>
                </a:ext>
              </a:extLst>
            </p:cNvPr>
            <p:cNvSpPr/>
            <p:nvPr/>
          </p:nvSpPr>
          <p:spPr>
            <a:xfrm>
              <a:off x="4428704" y="1383625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3" name="Google Shape;8217;p69">
              <a:extLst>
                <a:ext uri="{FF2B5EF4-FFF2-40B4-BE49-F238E27FC236}">
                  <a16:creationId xmlns:a16="http://schemas.microsoft.com/office/drawing/2014/main" id="{4FB8CC2B-EE30-F3E9-1CA7-F85349EBF68D}"/>
                </a:ext>
              </a:extLst>
            </p:cNvPr>
            <p:cNvSpPr/>
            <p:nvPr/>
          </p:nvSpPr>
          <p:spPr>
            <a:xfrm>
              <a:off x="4428704" y="1397875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4" name="Google Shape;8218;p69">
              <a:extLst>
                <a:ext uri="{FF2B5EF4-FFF2-40B4-BE49-F238E27FC236}">
                  <a16:creationId xmlns:a16="http://schemas.microsoft.com/office/drawing/2014/main" id="{8E9AD321-8054-905A-50AE-8E8C0EBC19C4}"/>
                </a:ext>
              </a:extLst>
            </p:cNvPr>
            <p:cNvSpPr/>
            <p:nvPr/>
          </p:nvSpPr>
          <p:spPr>
            <a:xfrm>
              <a:off x="4428704" y="1412125"/>
              <a:ext cx="36100" cy="2175"/>
            </a:xfrm>
            <a:custGeom>
              <a:avLst/>
              <a:gdLst/>
              <a:ahLst/>
              <a:cxnLst/>
              <a:rect l="l" t="t" r="r" b="b"/>
              <a:pathLst>
                <a:path w="1444" h="87" extrusionOk="0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5" name="Google Shape;8219;p69">
              <a:extLst>
                <a:ext uri="{FF2B5EF4-FFF2-40B4-BE49-F238E27FC236}">
                  <a16:creationId xmlns:a16="http://schemas.microsoft.com/office/drawing/2014/main" id="{52300DC8-E985-F047-F399-0C0C86AE51A1}"/>
                </a:ext>
              </a:extLst>
            </p:cNvPr>
            <p:cNvSpPr/>
            <p:nvPr/>
          </p:nvSpPr>
          <p:spPr>
            <a:xfrm>
              <a:off x="4428354" y="1426350"/>
              <a:ext cx="18050" cy="2200"/>
            </a:xfrm>
            <a:custGeom>
              <a:avLst/>
              <a:gdLst/>
              <a:ahLst/>
              <a:cxnLst/>
              <a:rect l="l" t="t" r="r" b="b"/>
              <a:pathLst>
                <a:path w="722" h="88" extrusionOk="0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6" name="Google Shape;8220;p69">
              <a:extLst>
                <a:ext uri="{FF2B5EF4-FFF2-40B4-BE49-F238E27FC236}">
                  <a16:creationId xmlns:a16="http://schemas.microsoft.com/office/drawing/2014/main" id="{34BE2055-9478-F06B-E1FE-8EFFE9A55AE8}"/>
                </a:ext>
              </a:extLst>
            </p:cNvPr>
            <p:cNvSpPr/>
            <p:nvPr/>
          </p:nvSpPr>
          <p:spPr>
            <a:xfrm>
              <a:off x="4428704" y="144060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7" name="Google Shape;8221;p69">
              <a:extLst>
                <a:ext uri="{FF2B5EF4-FFF2-40B4-BE49-F238E27FC236}">
                  <a16:creationId xmlns:a16="http://schemas.microsoft.com/office/drawing/2014/main" id="{C8F30D2D-022C-4C31-E849-8BDEC4C947F3}"/>
                </a:ext>
              </a:extLst>
            </p:cNvPr>
            <p:cNvSpPr/>
            <p:nvPr/>
          </p:nvSpPr>
          <p:spPr>
            <a:xfrm>
              <a:off x="4428704" y="1454850"/>
              <a:ext cx="36100" cy="2375"/>
            </a:xfrm>
            <a:custGeom>
              <a:avLst/>
              <a:gdLst/>
              <a:ahLst/>
              <a:cxnLst/>
              <a:rect l="l" t="t" r="r" b="b"/>
              <a:pathLst>
                <a:path w="1444" h="95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8" name="Google Shape;8222;p69">
              <a:extLst>
                <a:ext uri="{FF2B5EF4-FFF2-40B4-BE49-F238E27FC236}">
                  <a16:creationId xmlns:a16="http://schemas.microsoft.com/office/drawing/2014/main" id="{A472861F-6CAC-4512-052A-CB6A76675904}"/>
                </a:ext>
              </a:extLst>
            </p:cNvPr>
            <p:cNvSpPr/>
            <p:nvPr/>
          </p:nvSpPr>
          <p:spPr>
            <a:xfrm>
              <a:off x="4428354" y="1469100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9" name="Google Shape;8223;p69">
              <a:extLst>
                <a:ext uri="{FF2B5EF4-FFF2-40B4-BE49-F238E27FC236}">
                  <a16:creationId xmlns:a16="http://schemas.microsoft.com/office/drawing/2014/main" id="{FBF3D095-1755-F50D-8554-6B1770092E80}"/>
                </a:ext>
              </a:extLst>
            </p:cNvPr>
            <p:cNvSpPr/>
            <p:nvPr/>
          </p:nvSpPr>
          <p:spPr>
            <a:xfrm>
              <a:off x="4428354" y="1483350"/>
              <a:ext cx="18050" cy="2350"/>
            </a:xfrm>
            <a:custGeom>
              <a:avLst/>
              <a:gdLst/>
              <a:ahLst/>
              <a:cxnLst/>
              <a:rect l="l" t="t" r="r" b="b"/>
              <a:pathLst>
                <a:path w="722" h="94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0" name="Google Shape;8224;p69">
              <a:extLst>
                <a:ext uri="{FF2B5EF4-FFF2-40B4-BE49-F238E27FC236}">
                  <a16:creationId xmlns:a16="http://schemas.microsoft.com/office/drawing/2014/main" id="{2AF681C4-5E55-B8FE-4FBC-A67C6193FC0E}"/>
                </a:ext>
              </a:extLst>
            </p:cNvPr>
            <p:cNvSpPr/>
            <p:nvPr/>
          </p:nvSpPr>
          <p:spPr>
            <a:xfrm>
              <a:off x="4428704" y="1497575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1" name="Google Shape;8225;p69">
              <a:extLst>
                <a:ext uri="{FF2B5EF4-FFF2-40B4-BE49-F238E27FC236}">
                  <a16:creationId xmlns:a16="http://schemas.microsoft.com/office/drawing/2014/main" id="{7161E3B9-1AED-0A51-8726-AB01F2A2F890}"/>
                </a:ext>
              </a:extLst>
            </p:cNvPr>
            <p:cNvSpPr/>
            <p:nvPr/>
          </p:nvSpPr>
          <p:spPr>
            <a:xfrm>
              <a:off x="4428704" y="151182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2" name="Google Shape;8226;p69">
              <a:extLst>
                <a:ext uri="{FF2B5EF4-FFF2-40B4-BE49-F238E27FC236}">
                  <a16:creationId xmlns:a16="http://schemas.microsoft.com/office/drawing/2014/main" id="{DF4DCF3B-F1C4-5214-9276-20B22C84DF92}"/>
                </a:ext>
              </a:extLst>
            </p:cNvPr>
            <p:cNvSpPr/>
            <p:nvPr/>
          </p:nvSpPr>
          <p:spPr>
            <a:xfrm>
              <a:off x="4428354" y="1526075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3" name="Google Shape;8227;p69">
              <a:extLst>
                <a:ext uri="{FF2B5EF4-FFF2-40B4-BE49-F238E27FC236}">
                  <a16:creationId xmlns:a16="http://schemas.microsoft.com/office/drawing/2014/main" id="{F3AA7A35-05CB-67FD-A43E-B3EEBDFCBDE5}"/>
                </a:ext>
              </a:extLst>
            </p:cNvPr>
            <p:cNvSpPr/>
            <p:nvPr/>
          </p:nvSpPr>
          <p:spPr>
            <a:xfrm>
              <a:off x="4428704" y="1540325"/>
              <a:ext cx="36100" cy="2350"/>
            </a:xfrm>
            <a:custGeom>
              <a:avLst/>
              <a:gdLst/>
              <a:ahLst/>
              <a:cxnLst/>
              <a:rect l="l" t="t" r="r" b="b"/>
              <a:pathLst>
                <a:path w="1444" h="94" extrusionOk="0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4" name="Google Shape;8228;p69">
              <a:extLst>
                <a:ext uri="{FF2B5EF4-FFF2-40B4-BE49-F238E27FC236}">
                  <a16:creationId xmlns:a16="http://schemas.microsoft.com/office/drawing/2014/main" id="{84A4C794-C737-244B-F2C9-ECF56117150B}"/>
                </a:ext>
              </a:extLst>
            </p:cNvPr>
            <p:cNvSpPr/>
            <p:nvPr/>
          </p:nvSpPr>
          <p:spPr>
            <a:xfrm>
              <a:off x="4428704" y="155455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5" name="Google Shape;8229;p69">
              <a:extLst>
                <a:ext uri="{FF2B5EF4-FFF2-40B4-BE49-F238E27FC236}">
                  <a16:creationId xmlns:a16="http://schemas.microsoft.com/office/drawing/2014/main" id="{963B95C9-39D5-E695-947A-2EC37E6273BC}"/>
                </a:ext>
              </a:extLst>
            </p:cNvPr>
            <p:cNvSpPr/>
            <p:nvPr/>
          </p:nvSpPr>
          <p:spPr>
            <a:xfrm>
              <a:off x="4428704" y="156880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6" name="Google Shape;8230;p69">
              <a:extLst>
                <a:ext uri="{FF2B5EF4-FFF2-40B4-BE49-F238E27FC236}">
                  <a16:creationId xmlns:a16="http://schemas.microsoft.com/office/drawing/2014/main" id="{8E33F4EA-F27F-74B4-FEAA-2B63B71730D1}"/>
                </a:ext>
              </a:extLst>
            </p:cNvPr>
            <p:cNvSpPr/>
            <p:nvPr/>
          </p:nvSpPr>
          <p:spPr>
            <a:xfrm>
              <a:off x="4428354" y="1583050"/>
              <a:ext cx="36800" cy="2375"/>
            </a:xfrm>
            <a:custGeom>
              <a:avLst/>
              <a:gdLst/>
              <a:ahLst/>
              <a:cxnLst/>
              <a:rect l="l" t="t" r="r" b="b"/>
              <a:pathLst>
                <a:path w="1472" h="95" extrusionOk="0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7" name="Google Shape;8231;p69">
              <a:extLst>
                <a:ext uri="{FF2B5EF4-FFF2-40B4-BE49-F238E27FC236}">
                  <a16:creationId xmlns:a16="http://schemas.microsoft.com/office/drawing/2014/main" id="{23700857-068C-B192-FD0B-0A364DEC5A4A}"/>
                </a:ext>
              </a:extLst>
            </p:cNvPr>
            <p:cNvSpPr/>
            <p:nvPr/>
          </p:nvSpPr>
          <p:spPr>
            <a:xfrm>
              <a:off x="4428704" y="159730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8" name="Google Shape;8232;p69">
              <a:extLst>
                <a:ext uri="{FF2B5EF4-FFF2-40B4-BE49-F238E27FC236}">
                  <a16:creationId xmlns:a16="http://schemas.microsoft.com/office/drawing/2014/main" id="{D6A1FDAB-1AAF-D691-44C7-4BCBFCDA3423}"/>
                </a:ext>
              </a:extLst>
            </p:cNvPr>
            <p:cNvSpPr/>
            <p:nvPr/>
          </p:nvSpPr>
          <p:spPr>
            <a:xfrm>
              <a:off x="4428704" y="1611550"/>
              <a:ext cx="17350" cy="2350"/>
            </a:xfrm>
            <a:custGeom>
              <a:avLst/>
              <a:gdLst/>
              <a:ahLst/>
              <a:cxnLst/>
              <a:rect l="l" t="t" r="r" b="b"/>
              <a:pathLst>
                <a:path w="694" h="94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9" name="Google Shape;8233;p69">
              <a:extLst>
                <a:ext uri="{FF2B5EF4-FFF2-40B4-BE49-F238E27FC236}">
                  <a16:creationId xmlns:a16="http://schemas.microsoft.com/office/drawing/2014/main" id="{D0054EF5-F792-6E16-3A1E-AC3A8AC50694}"/>
                </a:ext>
              </a:extLst>
            </p:cNvPr>
            <p:cNvSpPr/>
            <p:nvPr/>
          </p:nvSpPr>
          <p:spPr>
            <a:xfrm>
              <a:off x="4428704" y="1625775"/>
              <a:ext cx="36100" cy="2375"/>
            </a:xfrm>
            <a:custGeom>
              <a:avLst/>
              <a:gdLst/>
              <a:ahLst/>
              <a:cxnLst/>
              <a:rect l="l" t="t" r="r" b="b"/>
              <a:pathLst>
                <a:path w="1444" h="95" extrusionOk="0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0" name="Google Shape;8234;p69">
              <a:extLst>
                <a:ext uri="{FF2B5EF4-FFF2-40B4-BE49-F238E27FC236}">
                  <a16:creationId xmlns:a16="http://schemas.microsoft.com/office/drawing/2014/main" id="{8FF0344C-E5A2-35DB-6D77-EC0CB32ED085}"/>
                </a:ext>
              </a:extLst>
            </p:cNvPr>
            <p:cNvSpPr/>
            <p:nvPr/>
          </p:nvSpPr>
          <p:spPr>
            <a:xfrm>
              <a:off x="4428354" y="1640025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1" name="Google Shape;8235;p69">
              <a:extLst>
                <a:ext uri="{FF2B5EF4-FFF2-40B4-BE49-F238E27FC236}">
                  <a16:creationId xmlns:a16="http://schemas.microsoft.com/office/drawing/2014/main" id="{BA2D82B1-2147-C4C6-5569-2488DFC99AF6}"/>
                </a:ext>
              </a:extLst>
            </p:cNvPr>
            <p:cNvSpPr/>
            <p:nvPr/>
          </p:nvSpPr>
          <p:spPr>
            <a:xfrm>
              <a:off x="4428704" y="165427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2" name="Google Shape;8236;p69">
              <a:extLst>
                <a:ext uri="{FF2B5EF4-FFF2-40B4-BE49-F238E27FC236}">
                  <a16:creationId xmlns:a16="http://schemas.microsoft.com/office/drawing/2014/main" id="{38122E4F-B3CD-A763-B26D-267AEE2FF8A3}"/>
                </a:ext>
              </a:extLst>
            </p:cNvPr>
            <p:cNvSpPr/>
            <p:nvPr/>
          </p:nvSpPr>
          <p:spPr>
            <a:xfrm>
              <a:off x="4428704" y="1668525"/>
              <a:ext cx="36100" cy="2350"/>
            </a:xfrm>
            <a:custGeom>
              <a:avLst/>
              <a:gdLst/>
              <a:ahLst/>
              <a:cxnLst/>
              <a:rect l="l" t="t" r="r" b="b"/>
              <a:pathLst>
                <a:path w="1444" h="94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3" name="Google Shape;8237;p69">
              <a:extLst>
                <a:ext uri="{FF2B5EF4-FFF2-40B4-BE49-F238E27FC236}">
                  <a16:creationId xmlns:a16="http://schemas.microsoft.com/office/drawing/2014/main" id="{BDD59F0A-33EA-5481-7529-8384B4DC1977}"/>
                </a:ext>
              </a:extLst>
            </p:cNvPr>
            <p:cNvSpPr/>
            <p:nvPr/>
          </p:nvSpPr>
          <p:spPr>
            <a:xfrm>
              <a:off x="4428704" y="1682950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4" name="Google Shape;8238;p69">
              <a:extLst>
                <a:ext uri="{FF2B5EF4-FFF2-40B4-BE49-F238E27FC236}">
                  <a16:creationId xmlns:a16="http://schemas.microsoft.com/office/drawing/2014/main" id="{1DF69A2C-5F96-0E98-F856-A0053A036D11}"/>
                </a:ext>
              </a:extLst>
            </p:cNvPr>
            <p:cNvSpPr/>
            <p:nvPr/>
          </p:nvSpPr>
          <p:spPr>
            <a:xfrm>
              <a:off x="4428354" y="1697200"/>
              <a:ext cx="18050" cy="2175"/>
            </a:xfrm>
            <a:custGeom>
              <a:avLst/>
              <a:gdLst/>
              <a:ahLst/>
              <a:cxnLst/>
              <a:rect l="l" t="t" r="r" b="b"/>
              <a:pathLst>
                <a:path w="722" h="87" extrusionOk="0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5" name="Google Shape;8239;p69">
              <a:extLst>
                <a:ext uri="{FF2B5EF4-FFF2-40B4-BE49-F238E27FC236}">
                  <a16:creationId xmlns:a16="http://schemas.microsoft.com/office/drawing/2014/main" id="{53360DC9-506E-C966-0496-5CCAAE33FE05}"/>
                </a:ext>
              </a:extLst>
            </p:cNvPr>
            <p:cNvSpPr/>
            <p:nvPr/>
          </p:nvSpPr>
          <p:spPr>
            <a:xfrm>
              <a:off x="4428704" y="1711425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6" name="Google Shape;8240;p69">
              <a:extLst>
                <a:ext uri="{FF2B5EF4-FFF2-40B4-BE49-F238E27FC236}">
                  <a16:creationId xmlns:a16="http://schemas.microsoft.com/office/drawing/2014/main" id="{E1E3E990-FE1D-3E69-ACA2-30211AC3891D}"/>
                </a:ext>
              </a:extLst>
            </p:cNvPr>
            <p:cNvSpPr/>
            <p:nvPr/>
          </p:nvSpPr>
          <p:spPr>
            <a:xfrm>
              <a:off x="4428704" y="172567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7" name="Google Shape;8241;p69">
              <a:extLst>
                <a:ext uri="{FF2B5EF4-FFF2-40B4-BE49-F238E27FC236}">
                  <a16:creationId xmlns:a16="http://schemas.microsoft.com/office/drawing/2014/main" id="{65B06E73-2617-6D7C-C8E2-B3E969039468}"/>
                </a:ext>
              </a:extLst>
            </p:cNvPr>
            <p:cNvSpPr/>
            <p:nvPr/>
          </p:nvSpPr>
          <p:spPr>
            <a:xfrm>
              <a:off x="4428704" y="1739925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8" name="Google Shape;8242;p69">
              <a:extLst>
                <a:ext uri="{FF2B5EF4-FFF2-40B4-BE49-F238E27FC236}">
                  <a16:creationId xmlns:a16="http://schemas.microsoft.com/office/drawing/2014/main" id="{CD168DAB-6AE6-1A9D-BA95-8E44D36CC25F}"/>
                </a:ext>
              </a:extLst>
            </p:cNvPr>
            <p:cNvSpPr/>
            <p:nvPr/>
          </p:nvSpPr>
          <p:spPr>
            <a:xfrm>
              <a:off x="4428354" y="1754175"/>
              <a:ext cx="36800" cy="2175"/>
            </a:xfrm>
            <a:custGeom>
              <a:avLst/>
              <a:gdLst/>
              <a:ahLst/>
              <a:cxnLst/>
              <a:rect l="l" t="t" r="r" b="b"/>
              <a:pathLst>
                <a:path w="1472" h="87" extrusionOk="0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9" name="Google Shape;8243;p69">
              <a:extLst>
                <a:ext uri="{FF2B5EF4-FFF2-40B4-BE49-F238E27FC236}">
                  <a16:creationId xmlns:a16="http://schemas.microsoft.com/office/drawing/2014/main" id="{E4B1CFF2-B2BC-E23A-74CF-D9B1EB185971}"/>
                </a:ext>
              </a:extLst>
            </p:cNvPr>
            <p:cNvSpPr/>
            <p:nvPr/>
          </p:nvSpPr>
          <p:spPr>
            <a:xfrm>
              <a:off x="4428704" y="176840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0" name="Google Shape;8244;p69">
              <a:extLst>
                <a:ext uri="{FF2B5EF4-FFF2-40B4-BE49-F238E27FC236}">
                  <a16:creationId xmlns:a16="http://schemas.microsoft.com/office/drawing/2014/main" id="{2E5AF0CA-891B-DBEB-930C-DFA30C0AD9E2}"/>
                </a:ext>
              </a:extLst>
            </p:cNvPr>
            <p:cNvSpPr/>
            <p:nvPr/>
          </p:nvSpPr>
          <p:spPr>
            <a:xfrm>
              <a:off x="4428704" y="178265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1" name="Google Shape;8245;p69">
              <a:extLst>
                <a:ext uri="{FF2B5EF4-FFF2-40B4-BE49-F238E27FC236}">
                  <a16:creationId xmlns:a16="http://schemas.microsoft.com/office/drawing/2014/main" id="{F660C60A-1A63-8CE6-4691-5E6FC026EF0C}"/>
                </a:ext>
              </a:extLst>
            </p:cNvPr>
            <p:cNvSpPr/>
            <p:nvPr/>
          </p:nvSpPr>
          <p:spPr>
            <a:xfrm>
              <a:off x="4428542" y="1796744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42" name="Google Shape;8246;p69">
            <a:extLst>
              <a:ext uri="{FF2B5EF4-FFF2-40B4-BE49-F238E27FC236}">
                <a16:creationId xmlns:a16="http://schemas.microsoft.com/office/drawing/2014/main" id="{84493216-6E1F-312B-7840-172FD0739664}"/>
              </a:ext>
            </a:extLst>
          </p:cNvPr>
          <p:cNvGrpSpPr/>
          <p:nvPr/>
        </p:nvGrpSpPr>
        <p:grpSpPr>
          <a:xfrm rot="10800000" flipH="1">
            <a:off x="5323767" y="3079708"/>
            <a:ext cx="1419207" cy="24808"/>
            <a:chOff x="219558" y="4738465"/>
            <a:chExt cx="5852400" cy="102300"/>
          </a:xfrm>
        </p:grpSpPr>
        <p:cxnSp>
          <p:nvCxnSpPr>
            <p:cNvPr id="13743" name="Google Shape;8247;p69">
              <a:extLst>
                <a:ext uri="{FF2B5EF4-FFF2-40B4-BE49-F238E27FC236}">
                  <a16:creationId xmlns:a16="http://schemas.microsoft.com/office/drawing/2014/main" id="{3E77F323-223E-12A0-2655-FF1315B36F53}"/>
                </a:ext>
              </a:extLst>
            </p:cNvPr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sp>
          <p:nvSpPr>
            <p:cNvPr id="13744" name="Google Shape;8248;p69">
              <a:extLst>
                <a:ext uri="{FF2B5EF4-FFF2-40B4-BE49-F238E27FC236}">
                  <a16:creationId xmlns:a16="http://schemas.microsoft.com/office/drawing/2014/main" id="{74226BCA-C074-E7DE-EECA-9B63E2EC7EAD}"/>
                </a:ext>
              </a:extLst>
            </p:cNvPr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5" name="Google Shape;8249;p69">
              <a:extLst>
                <a:ext uri="{FF2B5EF4-FFF2-40B4-BE49-F238E27FC236}">
                  <a16:creationId xmlns:a16="http://schemas.microsoft.com/office/drawing/2014/main" id="{A973DDE6-6BE4-4B56-F3B4-4669B5444C8A}"/>
                </a:ext>
              </a:extLst>
            </p:cNvPr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6" name="Google Shape;8250;p69">
              <a:extLst>
                <a:ext uri="{FF2B5EF4-FFF2-40B4-BE49-F238E27FC236}">
                  <a16:creationId xmlns:a16="http://schemas.microsoft.com/office/drawing/2014/main" id="{C2FA5355-F5F7-BEF5-ABCC-A87E5B610D5F}"/>
                </a:ext>
              </a:extLst>
            </p:cNvPr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7" name="Google Shape;8251;p69">
              <a:extLst>
                <a:ext uri="{FF2B5EF4-FFF2-40B4-BE49-F238E27FC236}">
                  <a16:creationId xmlns:a16="http://schemas.microsoft.com/office/drawing/2014/main" id="{F404D317-AAA5-8EE1-7438-8EAD8F3C2B6D}"/>
                </a:ext>
              </a:extLst>
            </p:cNvPr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8" name="Google Shape;8252;p69">
              <a:extLst>
                <a:ext uri="{FF2B5EF4-FFF2-40B4-BE49-F238E27FC236}">
                  <a16:creationId xmlns:a16="http://schemas.microsoft.com/office/drawing/2014/main" id="{B89595AB-94D3-96CB-67D9-8231E5F2B469}"/>
                </a:ext>
              </a:extLst>
            </p:cNvPr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49" name="Google Shape;8253;p69">
            <a:extLst>
              <a:ext uri="{FF2B5EF4-FFF2-40B4-BE49-F238E27FC236}">
                <a16:creationId xmlns:a16="http://schemas.microsoft.com/office/drawing/2014/main" id="{F7872090-9907-715C-6E0C-8B7A726AF05E}"/>
              </a:ext>
            </a:extLst>
          </p:cNvPr>
          <p:cNvGrpSpPr/>
          <p:nvPr/>
        </p:nvGrpSpPr>
        <p:grpSpPr>
          <a:xfrm>
            <a:off x="5335086" y="3452772"/>
            <a:ext cx="1396570" cy="385016"/>
            <a:chOff x="5286284" y="2966544"/>
            <a:chExt cx="1396570" cy="385016"/>
          </a:xfrm>
        </p:grpSpPr>
        <p:cxnSp>
          <p:nvCxnSpPr>
            <p:cNvPr id="13750" name="Google Shape;8254;p69">
              <a:extLst>
                <a:ext uri="{FF2B5EF4-FFF2-40B4-BE49-F238E27FC236}">
                  <a16:creationId xmlns:a16="http://schemas.microsoft.com/office/drawing/2014/main" id="{0B96F9C1-52FF-E133-7B4F-31A41576F4E6}"/>
                </a:ext>
              </a:extLst>
            </p:cNvPr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cxnSp>
          <p:nvCxnSpPr>
            <p:cNvPr id="13751" name="Google Shape;8255;p69">
              <a:extLst>
                <a:ext uri="{FF2B5EF4-FFF2-40B4-BE49-F238E27FC236}">
                  <a16:creationId xmlns:a16="http://schemas.microsoft.com/office/drawing/2014/main" id="{AABF0091-77CB-7904-0062-821D260C0A62}"/>
                </a:ext>
              </a:extLst>
            </p:cNvPr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grpSp>
          <p:nvGrpSpPr>
            <p:cNvPr id="13752" name="Google Shape;8256;p69">
              <a:extLst>
                <a:ext uri="{FF2B5EF4-FFF2-40B4-BE49-F238E27FC236}">
                  <a16:creationId xmlns:a16="http://schemas.microsoft.com/office/drawing/2014/main" id="{A2AD6162-FEAD-4DBB-88EE-4BCB0ADF6869}"/>
                </a:ext>
              </a:extLst>
            </p:cNvPr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13754" name="Google Shape;8257;p69">
                <a:extLst>
                  <a:ext uri="{FF2B5EF4-FFF2-40B4-BE49-F238E27FC236}">
                    <a16:creationId xmlns:a16="http://schemas.microsoft.com/office/drawing/2014/main" id="{33999F16-B7C5-5B2D-081C-84272F00BFC9}"/>
                  </a:ext>
                </a:extLst>
              </p:cNvPr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755" name="Google Shape;8258;p69">
                <a:extLst>
                  <a:ext uri="{FF2B5EF4-FFF2-40B4-BE49-F238E27FC236}">
                    <a16:creationId xmlns:a16="http://schemas.microsoft.com/office/drawing/2014/main" id="{56579BAD-6E07-F7D7-2378-028BF075E1BA}"/>
                  </a:ext>
                </a:extLst>
              </p:cNvPr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756" name="Google Shape;8259;p69">
                <a:extLst>
                  <a:ext uri="{FF2B5EF4-FFF2-40B4-BE49-F238E27FC236}">
                    <a16:creationId xmlns:a16="http://schemas.microsoft.com/office/drawing/2014/main" id="{EFCC94F9-9BB9-7720-3DAB-C330025DECBE}"/>
                  </a:ext>
                </a:extLst>
              </p:cNvPr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757" name="Google Shape;8260;p69">
                <a:extLst>
                  <a:ext uri="{FF2B5EF4-FFF2-40B4-BE49-F238E27FC236}">
                    <a16:creationId xmlns:a16="http://schemas.microsoft.com/office/drawing/2014/main" id="{8C089D6C-B5E3-C08A-3457-C3E4779703FE}"/>
                  </a:ext>
                </a:extLst>
              </p:cNvPr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758" name="Google Shape;8261;p69">
                <a:extLst>
                  <a:ext uri="{FF2B5EF4-FFF2-40B4-BE49-F238E27FC236}">
                    <a16:creationId xmlns:a16="http://schemas.microsoft.com/office/drawing/2014/main" id="{10F3FD95-AB7E-A4B6-1175-CAE3A7E77585}"/>
                  </a:ext>
                </a:extLst>
              </p:cNvPr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759" name="Google Shape;8262;p69">
                <a:extLst>
                  <a:ext uri="{FF2B5EF4-FFF2-40B4-BE49-F238E27FC236}">
                    <a16:creationId xmlns:a16="http://schemas.microsoft.com/office/drawing/2014/main" id="{B9CA5A17-FB3C-8C4E-5933-FDE298A34577}"/>
                  </a:ext>
                </a:extLst>
              </p:cNvPr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760" name="Google Shape;8263;p69">
                <a:extLst>
                  <a:ext uri="{FF2B5EF4-FFF2-40B4-BE49-F238E27FC236}">
                    <a16:creationId xmlns:a16="http://schemas.microsoft.com/office/drawing/2014/main" id="{42ADB858-5915-4851-E359-B3C4F6E50B02}"/>
                  </a:ext>
                </a:extLst>
              </p:cNvPr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3761" name="Google Shape;8264;p69">
                <a:extLst>
                  <a:ext uri="{FF2B5EF4-FFF2-40B4-BE49-F238E27FC236}">
                    <a16:creationId xmlns:a16="http://schemas.microsoft.com/office/drawing/2014/main" id="{4C1237C0-25CB-E9DA-85FC-F5B88A5E5630}"/>
                  </a:ext>
                </a:extLst>
              </p:cNvPr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13753" name="Google Shape;8265;p69">
              <a:extLst>
                <a:ext uri="{FF2B5EF4-FFF2-40B4-BE49-F238E27FC236}">
                  <a16:creationId xmlns:a16="http://schemas.microsoft.com/office/drawing/2014/main" id="{74157D69-6E59-3647-5046-FF0505BE8485}"/>
                </a:ext>
              </a:extLst>
            </p:cNvPr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oval" w="med" len="med"/>
              <a:tailEnd type="oval" w="med" len="med"/>
            </a:ln>
          </p:spPr>
        </p:cxnSp>
      </p:grpSp>
      <p:grpSp>
        <p:nvGrpSpPr>
          <p:cNvPr id="13762" name="Google Shape;8266;p69">
            <a:extLst>
              <a:ext uri="{FF2B5EF4-FFF2-40B4-BE49-F238E27FC236}">
                <a16:creationId xmlns:a16="http://schemas.microsoft.com/office/drawing/2014/main" id="{EF5E33DB-ED5D-79D5-189B-5602C33B749E}"/>
              </a:ext>
            </a:extLst>
          </p:cNvPr>
          <p:cNvGrpSpPr/>
          <p:nvPr/>
        </p:nvGrpSpPr>
        <p:grpSpPr>
          <a:xfrm>
            <a:off x="2021151" y="1871548"/>
            <a:ext cx="1182276" cy="662027"/>
            <a:chOff x="2029517" y="1732295"/>
            <a:chExt cx="1149068" cy="643432"/>
          </a:xfrm>
        </p:grpSpPr>
        <p:grpSp>
          <p:nvGrpSpPr>
            <p:cNvPr id="13763" name="Google Shape;8267;p69">
              <a:extLst>
                <a:ext uri="{FF2B5EF4-FFF2-40B4-BE49-F238E27FC236}">
                  <a16:creationId xmlns:a16="http://schemas.microsoft.com/office/drawing/2014/main" id="{0202F9F0-C865-8892-D579-2BAE41898B26}"/>
                </a:ext>
              </a:extLst>
            </p:cNvPr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13780" name="Google Shape;8268;p69">
                <a:extLst>
                  <a:ext uri="{FF2B5EF4-FFF2-40B4-BE49-F238E27FC236}">
                    <a16:creationId xmlns:a16="http://schemas.microsoft.com/office/drawing/2014/main" id="{87922D5E-9EC0-5C9B-8581-BDB20929A0A7}"/>
                  </a:ext>
                </a:extLst>
              </p:cNvPr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13784" name="Google Shape;8269;p69">
                  <a:extLst>
                    <a:ext uri="{FF2B5EF4-FFF2-40B4-BE49-F238E27FC236}">
                      <a16:creationId xmlns:a16="http://schemas.microsoft.com/office/drawing/2014/main" id="{4772AB28-A501-8E69-4EC9-3F9D9C575627}"/>
                    </a:ext>
                  </a:extLst>
                </p:cNvPr>
                <p:cNvCxnSpPr/>
                <p:nvPr/>
              </p:nvCxnSpPr>
              <p:spPr>
                <a:xfrm rot="-5400000" flipH="1">
                  <a:off x="2905682" y="1782817"/>
                  <a:ext cx="175200" cy="1752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13785" name="Google Shape;8270;p69">
                  <a:extLst>
                    <a:ext uri="{FF2B5EF4-FFF2-40B4-BE49-F238E27FC236}">
                      <a16:creationId xmlns:a16="http://schemas.microsoft.com/office/drawing/2014/main" id="{BAD34818-196A-04A7-7F70-33068A3639BB}"/>
                    </a:ext>
                  </a:extLst>
                </p:cNvPr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10746" extrusionOk="0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3781" name="Google Shape;8271;p69">
                <a:extLst>
                  <a:ext uri="{FF2B5EF4-FFF2-40B4-BE49-F238E27FC236}">
                    <a16:creationId xmlns:a16="http://schemas.microsoft.com/office/drawing/2014/main" id="{530018C3-1697-450A-DBA7-8D0AACCEE8D1}"/>
                  </a:ext>
                </a:extLst>
              </p:cNvPr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13782" name="Google Shape;8272;p69">
                  <a:extLst>
                    <a:ext uri="{FF2B5EF4-FFF2-40B4-BE49-F238E27FC236}">
                      <a16:creationId xmlns:a16="http://schemas.microsoft.com/office/drawing/2014/main" id="{C3920774-9FD4-5CCC-04BC-9D8363C3360E}"/>
                    </a:ext>
                  </a:extLst>
                </p:cNvPr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13783" name="Google Shape;8273;p69">
                  <a:extLst>
                    <a:ext uri="{FF2B5EF4-FFF2-40B4-BE49-F238E27FC236}">
                      <a16:creationId xmlns:a16="http://schemas.microsoft.com/office/drawing/2014/main" id="{F8D44B67-888C-989F-84CE-92B8818C8A19}"/>
                    </a:ext>
                  </a:extLst>
                </p:cNvPr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10754" extrusionOk="0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3764" name="Google Shape;8274;p69">
              <a:extLst>
                <a:ext uri="{FF2B5EF4-FFF2-40B4-BE49-F238E27FC236}">
                  <a16:creationId xmlns:a16="http://schemas.microsoft.com/office/drawing/2014/main" id="{83F5DB6D-5CAC-3E0C-FAFF-5FF8FDF850DD}"/>
                </a:ext>
              </a:extLst>
            </p:cNvPr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13765" name="Google Shape;8275;p69">
                <a:extLst>
                  <a:ext uri="{FF2B5EF4-FFF2-40B4-BE49-F238E27FC236}">
                    <a16:creationId xmlns:a16="http://schemas.microsoft.com/office/drawing/2014/main" id="{A9CEEE94-11FD-0E3E-4345-44DF1F6FFD32}"/>
                  </a:ext>
                </a:extLst>
              </p:cNvPr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13774" name="Google Shape;8276;p69">
                  <a:extLst>
                    <a:ext uri="{FF2B5EF4-FFF2-40B4-BE49-F238E27FC236}">
                      <a16:creationId xmlns:a16="http://schemas.microsoft.com/office/drawing/2014/main" id="{2D263CB6-3E84-9E75-2A8A-EFC21CF136CD}"/>
                    </a:ext>
                  </a:extLst>
                </p:cNvPr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13778" name="Google Shape;8277;p69">
                    <a:extLst>
                      <a:ext uri="{FF2B5EF4-FFF2-40B4-BE49-F238E27FC236}">
                        <a16:creationId xmlns:a16="http://schemas.microsoft.com/office/drawing/2014/main" id="{6273B941-7C33-49AE-E017-A83BFA14876A}"/>
                      </a:ext>
                    </a:extLst>
                  </p:cNvPr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13779" name="Google Shape;8278;p69">
                    <a:extLst>
                      <a:ext uri="{FF2B5EF4-FFF2-40B4-BE49-F238E27FC236}">
                        <a16:creationId xmlns:a16="http://schemas.microsoft.com/office/drawing/2014/main" id="{42A1B9A4-5837-CCA4-38B7-01EB02F924AA}"/>
                      </a:ext>
                    </a:extLst>
                  </p:cNvPr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6" h="10777" extrusionOk="0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775" name="Google Shape;8279;p69">
                  <a:extLst>
                    <a:ext uri="{FF2B5EF4-FFF2-40B4-BE49-F238E27FC236}">
                      <a16:creationId xmlns:a16="http://schemas.microsoft.com/office/drawing/2014/main" id="{3932791C-DCFF-7A2B-C681-81E8AE979CF5}"/>
                    </a:ext>
                  </a:extLst>
                </p:cNvPr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13776" name="Google Shape;8280;p69">
                    <a:extLst>
                      <a:ext uri="{FF2B5EF4-FFF2-40B4-BE49-F238E27FC236}">
                        <a16:creationId xmlns:a16="http://schemas.microsoft.com/office/drawing/2014/main" id="{1D008766-5C7A-F6C9-F37B-612475F62509}"/>
                      </a:ext>
                    </a:extLst>
                  </p:cNvPr>
                  <p:cNvCxnSpPr/>
                  <p:nvPr/>
                </p:nvCxnSpPr>
                <p:spPr>
                  <a:xfrm rot="10800000" flipH="1">
                    <a:off x="2908607" y="2140990"/>
                    <a:ext cx="199800" cy="1857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13777" name="Google Shape;8281;p69">
                    <a:extLst>
                      <a:ext uri="{FF2B5EF4-FFF2-40B4-BE49-F238E27FC236}">
                        <a16:creationId xmlns:a16="http://schemas.microsoft.com/office/drawing/2014/main" id="{783C1487-7A53-63D8-518A-5D2EE0BC004C}"/>
                      </a:ext>
                    </a:extLst>
                  </p:cNvPr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6" h="10753" extrusionOk="0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3766" name="Google Shape;8282;p69">
                <a:extLst>
                  <a:ext uri="{FF2B5EF4-FFF2-40B4-BE49-F238E27FC236}">
                    <a16:creationId xmlns:a16="http://schemas.microsoft.com/office/drawing/2014/main" id="{6F57BF6F-1CB8-C6C1-81E0-8F35CDBC3A4D}"/>
                  </a:ext>
                </a:extLst>
              </p:cNvPr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13767" name="Google Shape;8283;p69">
                  <a:extLst>
                    <a:ext uri="{FF2B5EF4-FFF2-40B4-BE49-F238E27FC236}">
                      <a16:creationId xmlns:a16="http://schemas.microsoft.com/office/drawing/2014/main" id="{3D29AAD1-8C5F-0523-2720-607097F9CC5B}"/>
                    </a:ext>
                  </a:extLst>
                </p:cNvPr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13768" name="Google Shape;8284;p69">
                  <a:extLst>
                    <a:ext uri="{FF2B5EF4-FFF2-40B4-BE49-F238E27FC236}">
                      <a16:creationId xmlns:a16="http://schemas.microsoft.com/office/drawing/2014/main" id="{441C9177-45E2-2039-88D9-D9CDD3F42105}"/>
                    </a:ext>
                  </a:extLst>
                </p:cNvPr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13772" name="Google Shape;8285;p69">
                    <a:extLst>
                      <a:ext uri="{FF2B5EF4-FFF2-40B4-BE49-F238E27FC236}">
                        <a16:creationId xmlns:a16="http://schemas.microsoft.com/office/drawing/2014/main" id="{C18A93B2-34A4-463D-671E-BC7EA3F28784}"/>
                      </a:ext>
                    </a:extLst>
                  </p:cNvPr>
                  <p:cNvCxnSpPr/>
                  <p:nvPr/>
                </p:nvCxnSpPr>
                <p:spPr>
                  <a:xfrm rot="10800000" flipH="1">
                    <a:off x="2158948" y="1783103"/>
                    <a:ext cx="459000" cy="2823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13773" name="Google Shape;8286;p69">
                    <a:extLst>
                      <a:ext uri="{FF2B5EF4-FFF2-40B4-BE49-F238E27FC236}">
                        <a16:creationId xmlns:a16="http://schemas.microsoft.com/office/drawing/2014/main" id="{DBCD1499-F140-F2AF-1447-FF3752871365}"/>
                      </a:ext>
                    </a:extLst>
                  </p:cNvPr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45" h="14873" extrusionOk="0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769" name="Google Shape;8287;p69">
                  <a:extLst>
                    <a:ext uri="{FF2B5EF4-FFF2-40B4-BE49-F238E27FC236}">
                      <a16:creationId xmlns:a16="http://schemas.microsoft.com/office/drawing/2014/main" id="{98AC8D37-F3D8-1379-2C63-60E20849FE81}"/>
                    </a:ext>
                  </a:extLst>
                </p:cNvPr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13770" name="Google Shape;8288;p69">
                    <a:extLst>
                      <a:ext uri="{FF2B5EF4-FFF2-40B4-BE49-F238E27FC236}">
                        <a16:creationId xmlns:a16="http://schemas.microsoft.com/office/drawing/2014/main" id="{4EB1D03E-3866-5E52-C17D-0BCE755AA2C8}"/>
                      </a:ext>
                    </a:extLst>
                  </p:cNvPr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13771" name="Google Shape;8289;p69">
                    <a:extLst>
                      <a:ext uri="{FF2B5EF4-FFF2-40B4-BE49-F238E27FC236}">
                        <a16:creationId xmlns:a16="http://schemas.microsoft.com/office/drawing/2014/main" id="{1FE95129-4A42-6F80-2526-D3C1A940132C}"/>
                      </a:ext>
                    </a:extLst>
                  </p:cNvPr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46" h="14873" extrusionOk="0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  <p:grpSp>
        <p:nvGrpSpPr>
          <p:cNvPr id="13786" name="Google Shape;8290;p69">
            <a:extLst>
              <a:ext uri="{FF2B5EF4-FFF2-40B4-BE49-F238E27FC236}">
                <a16:creationId xmlns:a16="http://schemas.microsoft.com/office/drawing/2014/main" id="{A035BBB7-B1BC-DBD1-4F9D-9C1CE6925DA3}"/>
              </a:ext>
            </a:extLst>
          </p:cNvPr>
          <p:cNvGrpSpPr/>
          <p:nvPr/>
        </p:nvGrpSpPr>
        <p:grpSpPr>
          <a:xfrm>
            <a:off x="706400" y="1819161"/>
            <a:ext cx="962651" cy="810058"/>
            <a:chOff x="844912" y="1681380"/>
            <a:chExt cx="935611" cy="787305"/>
          </a:xfrm>
        </p:grpSpPr>
        <p:grpSp>
          <p:nvGrpSpPr>
            <p:cNvPr id="13787" name="Google Shape;8291;p69">
              <a:extLst>
                <a:ext uri="{FF2B5EF4-FFF2-40B4-BE49-F238E27FC236}">
                  <a16:creationId xmlns:a16="http://schemas.microsoft.com/office/drawing/2014/main" id="{859FD673-1713-B05A-5A4F-A1D52CC7C9F7}"/>
                </a:ext>
              </a:extLst>
            </p:cNvPr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13814" name="Google Shape;8292;p69">
                <a:extLst>
                  <a:ext uri="{FF2B5EF4-FFF2-40B4-BE49-F238E27FC236}">
                    <a16:creationId xmlns:a16="http://schemas.microsoft.com/office/drawing/2014/main" id="{A566D438-8A29-E037-2549-0E7A8144DDCF}"/>
                  </a:ext>
                </a:extLst>
              </p:cNvPr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5" name="Google Shape;8293;p69">
                <a:extLst>
                  <a:ext uri="{FF2B5EF4-FFF2-40B4-BE49-F238E27FC236}">
                    <a16:creationId xmlns:a16="http://schemas.microsoft.com/office/drawing/2014/main" id="{F4E224BC-C6FE-05FC-D511-87ACEC9311C9}"/>
                  </a:ext>
                </a:extLst>
              </p:cNvPr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w="9525" cap="rnd" cmpd="sng">
                <a:solidFill>
                  <a:schemeClr val="tx1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6" name="Google Shape;8294;p69">
                <a:extLst>
                  <a:ext uri="{FF2B5EF4-FFF2-40B4-BE49-F238E27FC236}">
                    <a16:creationId xmlns:a16="http://schemas.microsoft.com/office/drawing/2014/main" id="{1C784E6B-0534-2B3A-DCB2-9DDF69480263}"/>
                  </a:ext>
                </a:extLst>
              </p:cNvPr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w="9525" cap="rnd" cmpd="sng">
                <a:solidFill>
                  <a:schemeClr val="tx1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7" name="Google Shape;8295;p69">
                <a:extLst>
                  <a:ext uri="{FF2B5EF4-FFF2-40B4-BE49-F238E27FC236}">
                    <a16:creationId xmlns:a16="http://schemas.microsoft.com/office/drawing/2014/main" id="{A69D6288-6C2C-A8FE-2DDA-55D6AD4E0F1F}"/>
                  </a:ext>
                </a:extLst>
              </p:cNvPr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6105" extrusionOk="0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8" name="Google Shape;8296;p69">
                <a:extLst>
                  <a:ext uri="{FF2B5EF4-FFF2-40B4-BE49-F238E27FC236}">
                    <a16:creationId xmlns:a16="http://schemas.microsoft.com/office/drawing/2014/main" id="{3392D40D-A0D7-EB71-268B-62C25C668CD5}"/>
                  </a:ext>
                </a:extLst>
              </p:cNvPr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57" extrusionOk="0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9" name="Google Shape;8297;p69">
                <a:extLst>
                  <a:ext uri="{FF2B5EF4-FFF2-40B4-BE49-F238E27FC236}">
                    <a16:creationId xmlns:a16="http://schemas.microsoft.com/office/drawing/2014/main" id="{39E143DD-51E7-BEFF-5389-654A88DCA0AE}"/>
                  </a:ext>
                </a:extLst>
              </p:cNvPr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78" extrusionOk="0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788" name="Google Shape;8298;p69">
              <a:extLst>
                <a:ext uri="{FF2B5EF4-FFF2-40B4-BE49-F238E27FC236}">
                  <a16:creationId xmlns:a16="http://schemas.microsoft.com/office/drawing/2014/main" id="{42641A66-2405-140B-9F0A-13CC699A5A83}"/>
                </a:ext>
              </a:extLst>
            </p:cNvPr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13802" name="Google Shape;8299;p69">
                <a:extLst>
                  <a:ext uri="{FF2B5EF4-FFF2-40B4-BE49-F238E27FC236}">
                    <a16:creationId xmlns:a16="http://schemas.microsoft.com/office/drawing/2014/main" id="{E6CA704F-99B0-5982-8BE6-68A336901D40}"/>
                  </a:ext>
                </a:extLst>
              </p:cNvPr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3803" name="Google Shape;8300;p69">
                <a:extLst>
                  <a:ext uri="{FF2B5EF4-FFF2-40B4-BE49-F238E27FC236}">
                    <a16:creationId xmlns:a16="http://schemas.microsoft.com/office/drawing/2014/main" id="{25F73B37-997B-8701-E4DC-97C63F20B2A8}"/>
                  </a:ext>
                </a:extLst>
              </p:cNvPr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13804" name="Google Shape;8301;p69">
                  <a:extLst>
                    <a:ext uri="{FF2B5EF4-FFF2-40B4-BE49-F238E27FC236}">
                      <a16:creationId xmlns:a16="http://schemas.microsoft.com/office/drawing/2014/main" id="{192754AD-4320-A9B0-D34F-A81A86A84AD3}"/>
                    </a:ext>
                  </a:extLst>
                </p:cNvPr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13807" name="Google Shape;8302;p69">
                    <a:extLst>
                      <a:ext uri="{FF2B5EF4-FFF2-40B4-BE49-F238E27FC236}">
                        <a16:creationId xmlns:a16="http://schemas.microsoft.com/office/drawing/2014/main" id="{ABE4202D-F599-5FD0-462F-5FDC84D2254A}"/>
                      </a:ext>
                    </a:extLst>
                  </p:cNvPr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chemeClr val="tx1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08" name="Google Shape;8303;p69">
                    <a:extLst>
                      <a:ext uri="{FF2B5EF4-FFF2-40B4-BE49-F238E27FC236}">
                        <a16:creationId xmlns:a16="http://schemas.microsoft.com/office/drawing/2014/main" id="{7BBF090E-3284-75BD-4630-B38EBE71F718}"/>
                      </a:ext>
                    </a:extLst>
                  </p:cNvPr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chemeClr val="tx1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09" name="Google Shape;8304;p69">
                    <a:extLst>
                      <a:ext uri="{FF2B5EF4-FFF2-40B4-BE49-F238E27FC236}">
                        <a16:creationId xmlns:a16="http://schemas.microsoft.com/office/drawing/2014/main" id="{40DB8BA2-6806-B2F8-2EDB-9841D07EBC98}"/>
                      </a:ext>
                    </a:extLst>
                  </p:cNvPr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5" fill="none" extrusionOk="0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chemeClr val="tx1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10" name="Google Shape;8305;p69">
                    <a:extLst>
                      <a:ext uri="{FF2B5EF4-FFF2-40B4-BE49-F238E27FC236}">
                        <a16:creationId xmlns:a16="http://schemas.microsoft.com/office/drawing/2014/main" id="{3C043BA8-DB53-E878-7732-D8A25D47BD3E}"/>
                      </a:ext>
                    </a:extLst>
                  </p:cNvPr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75" fill="none" extrusionOk="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chemeClr val="tx1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11" name="Google Shape;8306;p69">
                    <a:extLst>
                      <a:ext uri="{FF2B5EF4-FFF2-40B4-BE49-F238E27FC236}">
                        <a16:creationId xmlns:a16="http://schemas.microsoft.com/office/drawing/2014/main" id="{4166D0B5-41DE-B02C-5F1A-F00E47BA3E46}"/>
                      </a:ext>
                    </a:extLst>
                  </p:cNvPr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082" extrusionOk="0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12" name="Google Shape;8307;p69">
                    <a:extLst>
                      <a:ext uri="{FF2B5EF4-FFF2-40B4-BE49-F238E27FC236}">
                        <a16:creationId xmlns:a16="http://schemas.microsoft.com/office/drawing/2014/main" id="{89D0B02F-E6A7-8E8B-2EE9-FB44A2384614}"/>
                      </a:ext>
                    </a:extLst>
                  </p:cNvPr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85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13" name="Google Shape;8308;p69">
                    <a:extLst>
                      <a:ext uri="{FF2B5EF4-FFF2-40B4-BE49-F238E27FC236}">
                        <a16:creationId xmlns:a16="http://schemas.microsoft.com/office/drawing/2014/main" id="{2179A5C8-2793-7DB7-BA58-1105AF7BDEA2}"/>
                      </a:ext>
                    </a:extLst>
                  </p:cNvPr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90" extrusionOk="0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13805" name="Google Shape;8309;p69">
                  <a:extLst>
                    <a:ext uri="{FF2B5EF4-FFF2-40B4-BE49-F238E27FC236}">
                      <a16:creationId xmlns:a16="http://schemas.microsoft.com/office/drawing/2014/main" id="{EF8B472B-191F-ED29-C663-94956D5D81E7}"/>
                    </a:ext>
                  </a:extLst>
                </p:cNvPr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806" name="Google Shape;8310;p69">
                  <a:extLst>
                    <a:ext uri="{FF2B5EF4-FFF2-40B4-BE49-F238E27FC236}">
                      <a16:creationId xmlns:a16="http://schemas.microsoft.com/office/drawing/2014/main" id="{EE97B707-5C4D-C417-DBCF-31BF14CA6E6D}"/>
                    </a:ext>
                  </a:extLst>
                </p:cNvPr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3789" name="Google Shape;8311;p69">
              <a:extLst>
                <a:ext uri="{FF2B5EF4-FFF2-40B4-BE49-F238E27FC236}">
                  <a16:creationId xmlns:a16="http://schemas.microsoft.com/office/drawing/2014/main" id="{A27A7795-E6CE-3355-EF69-8151B8554D6A}"/>
                </a:ext>
              </a:extLst>
            </p:cNvPr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13790" name="Google Shape;8312;p69">
                <a:extLst>
                  <a:ext uri="{FF2B5EF4-FFF2-40B4-BE49-F238E27FC236}">
                    <a16:creationId xmlns:a16="http://schemas.microsoft.com/office/drawing/2014/main" id="{72CE7256-4D54-43DE-981C-F62754693A5D}"/>
                  </a:ext>
                </a:extLst>
              </p:cNvPr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3791" name="Google Shape;8313;p69">
                <a:extLst>
                  <a:ext uri="{FF2B5EF4-FFF2-40B4-BE49-F238E27FC236}">
                    <a16:creationId xmlns:a16="http://schemas.microsoft.com/office/drawing/2014/main" id="{908D5244-36E3-570C-8731-AC9CF3C0325E}"/>
                  </a:ext>
                </a:extLst>
              </p:cNvPr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13792" name="Google Shape;8314;p69">
                  <a:extLst>
                    <a:ext uri="{FF2B5EF4-FFF2-40B4-BE49-F238E27FC236}">
                      <a16:creationId xmlns:a16="http://schemas.microsoft.com/office/drawing/2014/main" id="{567965DA-BDF1-045E-EC44-57B4C9EE80D3}"/>
                    </a:ext>
                  </a:extLst>
                </p:cNvPr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13795" name="Google Shape;8315;p69">
                    <a:extLst>
                      <a:ext uri="{FF2B5EF4-FFF2-40B4-BE49-F238E27FC236}">
                        <a16:creationId xmlns:a16="http://schemas.microsoft.com/office/drawing/2014/main" id="{33DC3708-1A90-F7D4-5E5B-AB9B0C092C53}"/>
                      </a:ext>
                    </a:extLst>
                  </p:cNvPr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chemeClr val="tx1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796" name="Google Shape;8316;p69">
                    <a:extLst>
                      <a:ext uri="{FF2B5EF4-FFF2-40B4-BE49-F238E27FC236}">
                        <a16:creationId xmlns:a16="http://schemas.microsoft.com/office/drawing/2014/main" id="{0B0206CC-124B-5118-13CA-FCA73C1BE718}"/>
                      </a:ext>
                    </a:extLst>
                  </p:cNvPr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208" fill="none" extrusionOk="0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chemeClr val="tx1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797" name="Google Shape;8317;p69">
                    <a:extLst>
                      <a:ext uri="{FF2B5EF4-FFF2-40B4-BE49-F238E27FC236}">
                        <a16:creationId xmlns:a16="http://schemas.microsoft.com/office/drawing/2014/main" id="{F2028FC8-7E73-7637-1876-54F84D525E04}"/>
                      </a:ext>
                    </a:extLst>
                  </p:cNvPr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chemeClr val="tx1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798" name="Google Shape;8318;p69">
                    <a:extLst>
                      <a:ext uri="{FF2B5EF4-FFF2-40B4-BE49-F238E27FC236}">
                        <a16:creationId xmlns:a16="http://schemas.microsoft.com/office/drawing/2014/main" id="{18C9F090-0790-5E55-EFBD-4B44E7AFE29C}"/>
                      </a:ext>
                    </a:extLst>
                  </p:cNvPr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43" fill="none" extrusionOk="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chemeClr val="tx1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799" name="Google Shape;8319;p69">
                    <a:extLst>
                      <a:ext uri="{FF2B5EF4-FFF2-40B4-BE49-F238E27FC236}">
                        <a16:creationId xmlns:a16="http://schemas.microsoft.com/office/drawing/2014/main" id="{06A63675-560E-2AA9-B2CD-BB1BEAD6CD5E}"/>
                      </a:ext>
                    </a:extLst>
                  </p:cNvPr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116" extrusionOk="0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00" name="Google Shape;8320;p69">
                    <a:extLst>
                      <a:ext uri="{FF2B5EF4-FFF2-40B4-BE49-F238E27FC236}">
                        <a16:creationId xmlns:a16="http://schemas.microsoft.com/office/drawing/2014/main" id="{68BF1B93-C4C0-EE7A-75DB-644D3FD6CBE8}"/>
                      </a:ext>
                    </a:extLst>
                  </p:cNvPr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78" extrusionOk="0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01" name="Google Shape;8321;p69">
                    <a:extLst>
                      <a:ext uri="{FF2B5EF4-FFF2-40B4-BE49-F238E27FC236}">
                        <a16:creationId xmlns:a16="http://schemas.microsoft.com/office/drawing/2014/main" id="{763A891D-F345-33C0-AD4E-551D75925A0F}"/>
                      </a:ext>
                    </a:extLst>
                  </p:cNvPr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57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13793" name="Google Shape;8322;p69">
                  <a:extLst>
                    <a:ext uri="{FF2B5EF4-FFF2-40B4-BE49-F238E27FC236}">
                      <a16:creationId xmlns:a16="http://schemas.microsoft.com/office/drawing/2014/main" id="{C8415EA3-E54B-71A0-3168-6513871D74F4}"/>
                    </a:ext>
                  </a:extLst>
                </p:cNvPr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794" name="Google Shape;8323;p69">
                  <a:extLst>
                    <a:ext uri="{FF2B5EF4-FFF2-40B4-BE49-F238E27FC236}">
                      <a16:creationId xmlns:a16="http://schemas.microsoft.com/office/drawing/2014/main" id="{DD645C71-7C9A-86C4-3103-F198E54986AA}"/>
                    </a:ext>
                  </a:extLst>
                </p:cNvPr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3820" name="Google Shape;8324;p69">
            <a:extLst>
              <a:ext uri="{FF2B5EF4-FFF2-40B4-BE49-F238E27FC236}">
                <a16:creationId xmlns:a16="http://schemas.microsoft.com/office/drawing/2014/main" id="{F6D87A0C-E0CE-1246-0BBF-895D3B9E9B8F}"/>
              </a:ext>
            </a:extLst>
          </p:cNvPr>
          <p:cNvGrpSpPr/>
          <p:nvPr/>
        </p:nvGrpSpPr>
        <p:grpSpPr>
          <a:xfrm>
            <a:off x="6815341" y="2586590"/>
            <a:ext cx="1622269" cy="552443"/>
            <a:chOff x="6894650" y="2574740"/>
            <a:chExt cx="1445100" cy="492111"/>
          </a:xfrm>
        </p:grpSpPr>
        <p:sp>
          <p:nvSpPr>
            <p:cNvPr id="13821" name="Google Shape;8325;p69">
              <a:extLst>
                <a:ext uri="{FF2B5EF4-FFF2-40B4-BE49-F238E27FC236}">
                  <a16:creationId xmlns:a16="http://schemas.microsoft.com/office/drawing/2014/main" id="{A1DBA09E-1A31-2B2A-6A80-38A8B1B8EE27}"/>
                </a:ext>
              </a:extLst>
            </p:cNvPr>
            <p:cNvSpPr/>
            <p:nvPr/>
          </p:nvSpPr>
          <p:spPr>
            <a:xfrm>
              <a:off x="7151862" y="2854413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2" name="Google Shape;8326;p69">
              <a:extLst>
                <a:ext uri="{FF2B5EF4-FFF2-40B4-BE49-F238E27FC236}">
                  <a16:creationId xmlns:a16="http://schemas.microsoft.com/office/drawing/2014/main" id="{AB82B8F3-E375-FF5D-1A9D-ED34D94A3156}"/>
                </a:ext>
              </a:extLst>
            </p:cNvPr>
            <p:cNvSpPr/>
            <p:nvPr/>
          </p:nvSpPr>
          <p:spPr>
            <a:xfrm>
              <a:off x="7664213" y="2854413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3" name="Google Shape;8327;p69">
              <a:extLst>
                <a:ext uri="{FF2B5EF4-FFF2-40B4-BE49-F238E27FC236}">
                  <a16:creationId xmlns:a16="http://schemas.microsoft.com/office/drawing/2014/main" id="{ECA81398-4176-0658-CA9A-C4541381C060}"/>
                </a:ext>
              </a:extLst>
            </p:cNvPr>
            <p:cNvSpPr/>
            <p:nvPr/>
          </p:nvSpPr>
          <p:spPr>
            <a:xfrm>
              <a:off x="6895687" y="2575804"/>
              <a:ext cx="420489" cy="212471"/>
            </a:xfrm>
            <a:custGeom>
              <a:avLst/>
              <a:gdLst/>
              <a:ahLst/>
              <a:cxnLst/>
              <a:rect l="l" t="t" r="r" b="b"/>
              <a:pathLst>
                <a:path w="12652" h="6393" extrusionOk="0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4" name="Google Shape;8328;p69">
              <a:extLst>
                <a:ext uri="{FF2B5EF4-FFF2-40B4-BE49-F238E27FC236}">
                  <a16:creationId xmlns:a16="http://schemas.microsoft.com/office/drawing/2014/main" id="{B9614FEB-4793-6212-C80C-B770896FBD7F}"/>
                </a:ext>
              </a:extLst>
            </p:cNvPr>
            <p:cNvSpPr/>
            <p:nvPr/>
          </p:nvSpPr>
          <p:spPr>
            <a:xfrm>
              <a:off x="7399530" y="2574740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5" name="Google Shape;8329;p69">
              <a:extLst>
                <a:ext uri="{FF2B5EF4-FFF2-40B4-BE49-F238E27FC236}">
                  <a16:creationId xmlns:a16="http://schemas.microsoft.com/office/drawing/2014/main" id="{54BD892F-7471-45FD-A4B5-CCE29BD7F53D}"/>
                </a:ext>
              </a:extLst>
            </p:cNvPr>
            <p:cNvSpPr/>
            <p:nvPr/>
          </p:nvSpPr>
          <p:spPr>
            <a:xfrm>
              <a:off x="7911880" y="2574740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3826" name="Google Shape;8330;p69">
              <a:extLst>
                <a:ext uri="{FF2B5EF4-FFF2-40B4-BE49-F238E27FC236}">
                  <a16:creationId xmlns:a16="http://schemas.microsoft.com/office/drawing/2014/main" id="{42E32AB7-2A1C-B038-C49D-71A3A5D3BD83}"/>
                </a:ext>
              </a:extLst>
            </p:cNvPr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3827" name="Google Shape;8331;p69">
            <a:extLst>
              <a:ext uri="{FF2B5EF4-FFF2-40B4-BE49-F238E27FC236}">
                <a16:creationId xmlns:a16="http://schemas.microsoft.com/office/drawing/2014/main" id="{73465D4D-636F-6A54-FEA5-B8F1EF4F48CF}"/>
              </a:ext>
            </a:extLst>
          </p:cNvPr>
          <p:cNvGrpSpPr/>
          <p:nvPr/>
        </p:nvGrpSpPr>
        <p:grpSpPr>
          <a:xfrm>
            <a:off x="6834884" y="3960846"/>
            <a:ext cx="1583206" cy="475705"/>
            <a:chOff x="6953919" y="3907920"/>
            <a:chExt cx="1377300" cy="475705"/>
          </a:xfrm>
        </p:grpSpPr>
        <p:cxnSp>
          <p:nvCxnSpPr>
            <p:cNvPr id="13828" name="Google Shape;8332;p69">
              <a:extLst>
                <a:ext uri="{FF2B5EF4-FFF2-40B4-BE49-F238E27FC236}">
                  <a16:creationId xmlns:a16="http://schemas.microsoft.com/office/drawing/2014/main" id="{0CE96AD1-07FD-B17E-E56D-BE2BD78AC05E}"/>
                </a:ext>
              </a:extLst>
            </p:cNvPr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w="1905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29" name="Google Shape;8333;p69">
              <a:extLst>
                <a:ext uri="{FF2B5EF4-FFF2-40B4-BE49-F238E27FC236}">
                  <a16:creationId xmlns:a16="http://schemas.microsoft.com/office/drawing/2014/main" id="{8C864D36-83FC-4A50-154F-A63324B7E271}"/>
                </a:ext>
              </a:extLst>
            </p:cNvPr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w="1905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30" name="Google Shape;8334;p69">
              <a:extLst>
                <a:ext uri="{FF2B5EF4-FFF2-40B4-BE49-F238E27FC236}">
                  <a16:creationId xmlns:a16="http://schemas.microsoft.com/office/drawing/2014/main" id="{81B8EFBB-18D6-029A-710D-348E73549D6C}"/>
                </a:ext>
              </a:extLst>
            </p:cNvPr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w="1905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31" name="Google Shape;8335;p69">
              <a:extLst>
                <a:ext uri="{FF2B5EF4-FFF2-40B4-BE49-F238E27FC236}">
                  <a16:creationId xmlns:a16="http://schemas.microsoft.com/office/drawing/2014/main" id="{0FBE365A-E0FF-E028-6DF9-680F2602117D}"/>
                </a:ext>
              </a:extLst>
            </p:cNvPr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w="1905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832" name="Google Shape;8336;p69">
              <a:extLst>
                <a:ext uri="{FF2B5EF4-FFF2-40B4-BE49-F238E27FC236}">
                  <a16:creationId xmlns:a16="http://schemas.microsoft.com/office/drawing/2014/main" id="{A6E05BAA-CAB5-041A-D7F5-8A14A27C6E51}"/>
                </a:ext>
              </a:extLst>
            </p:cNvPr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w="19050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3833" name="Google Shape;8337;p69">
            <a:extLst>
              <a:ext uri="{FF2B5EF4-FFF2-40B4-BE49-F238E27FC236}">
                <a16:creationId xmlns:a16="http://schemas.microsoft.com/office/drawing/2014/main" id="{28E3C676-3590-74EB-A563-F316A65BD7B2}"/>
              </a:ext>
            </a:extLst>
          </p:cNvPr>
          <p:cNvGrpSpPr/>
          <p:nvPr/>
        </p:nvGrpSpPr>
        <p:grpSpPr>
          <a:xfrm>
            <a:off x="2338472" y="2721991"/>
            <a:ext cx="836286" cy="824529"/>
            <a:chOff x="2389399" y="2595741"/>
            <a:chExt cx="812796" cy="801369"/>
          </a:xfrm>
        </p:grpSpPr>
        <p:grpSp>
          <p:nvGrpSpPr>
            <p:cNvPr id="13834" name="Google Shape;8338;p69">
              <a:extLst>
                <a:ext uri="{FF2B5EF4-FFF2-40B4-BE49-F238E27FC236}">
                  <a16:creationId xmlns:a16="http://schemas.microsoft.com/office/drawing/2014/main" id="{3B4D10B2-6253-418B-3283-A0582D3FE513}"/>
                </a:ext>
              </a:extLst>
            </p:cNvPr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13885" name="Google Shape;8339;p69">
                <a:extLst>
                  <a:ext uri="{FF2B5EF4-FFF2-40B4-BE49-F238E27FC236}">
                    <a16:creationId xmlns:a16="http://schemas.microsoft.com/office/drawing/2014/main" id="{D744CD20-E37F-296F-1F66-76E638D5AF18}"/>
                  </a:ext>
                </a:extLst>
              </p:cNvPr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16549" h="36397" extrusionOk="0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6" name="Google Shape;8340;p69">
                <a:extLst>
                  <a:ext uri="{FF2B5EF4-FFF2-40B4-BE49-F238E27FC236}">
                    <a16:creationId xmlns:a16="http://schemas.microsoft.com/office/drawing/2014/main" id="{F96213BE-D534-F5A2-B5B3-FCBEB504B6A6}"/>
                  </a:ext>
                </a:extLst>
              </p:cNvPr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avLst/>
                <a:gdLst/>
                <a:ahLst/>
                <a:cxnLst/>
                <a:rect l="l" t="t" r="r" b="b"/>
                <a:pathLst>
                  <a:path w="46777" h="50467" extrusionOk="0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7" name="Google Shape;8341;p69">
                <a:extLst>
                  <a:ext uri="{FF2B5EF4-FFF2-40B4-BE49-F238E27FC236}">
                    <a16:creationId xmlns:a16="http://schemas.microsoft.com/office/drawing/2014/main" id="{E28A8B22-F837-8BFF-F411-3F25969DFBE9}"/>
                  </a:ext>
                </a:extLst>
              </p:cNvPr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avLst/>
                <a:gdLst/>
                <a:ahLst/>
                <a:cxnLst/>
                <a:rect l="l" t="t" r="r" b="b"/>
                <a:pathLst>
                  <a:path w="46773" h="50467" extrusionOk="0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835" name="Google Shape;8342;p69">
              <a:extLst>
                <a:ext uri="{FF2B5EF4-FFF2-40B4-BE49-F238E27FC236}">
                  <a16:creationId xmlns:a16="http://schemas.microsoft.com/office/drawing/2014/main" id="{D89AC4A2-CE52-D1AC-2690-D86E2C8E8272}"/>
                </a:ext>
              </a:extLst>
            </p:cNvPr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13861" name="Google Shape;8343;p69">
                <a:extLst>
                  <a:ext uri="{FF2B5EF4-FFF2-40B4-BE49-F238E27FC236}">
                    <a16:creationId xmlns:a16="http://schemas.microsoft.com/office/drawing/2014/main" id="{4A545783-B2B6-D1DA-5EFB-A1732C78C5E2}"/>
                  </a:ext>
                </a:extLst>
              </p:cNvPr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13878" name="Google Shape;8344;p69">
                  <a:extLst>
                    <a:ext uri="{FF2B5EF4-FFF2-40B4-BE49-F238E27FC236}">
                      <a16:creationId xmlns:a16="http://schemas.microsoft.com/office/drawing/2014/main" id="{F01AADBA-D9FD-B914-50B0-409CD8051756}"/>
                    </a:ext>
                  </a:extLst>
                </p:cNvPr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13882" name="Google Shape;8345;p69">
                    <a:extLst>
                      <a:ext uri="{FF2B5EF4-FFF2-40B4-BE49-F238E27FC236}">
                        <a16:creationId xmlns:a16="http://schemas.microsoft.com/office/drawing/2014/main" id="{8B131000-5053-B91F-533E-241EFF537091}"/>
                      </a:ext>
                    </a:extLst>
                  </p:cNvPr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6" h="18698" extrusionOk="0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83" name="Google Shape;8346;p69">
                    <a:extLst>
                      <a:ext uri="{FF2B5EF4-FFF2-40B4-BE49-F238E27FC236}">
                        <a16:creationId xmlns:a16="http://schemas.microsoft.com/office/drawing/2014/main" id="{4A27793D-3D49-E270-6901-D52116CA06F3}"/>
                      </a:ext>
                    </a:extLst>
                  </p:cNvPr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3" extrusionOk="0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84" name="Google Shape;8347;p69">
                    <a:extLst>
                      <a:ext uri="{FF2B5EF4-FFF2-40B4-BE49-F238E27FC236}">
                        <a16:creationId xmlns:a16="http://schemas.microsoft.com/office/drawing/2014/main" id="{CF8AC294-DEFA-89F8-3C42-974922F794B4}"/>
                      </a:ext>
                    </a:extLst>
                  </p:cNvPr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879" name="Google Shape;8348;p69">
                  <a:extLst>
                    <a:ext uri="{FF2B5EF4-FFF2-40B4-BE49-F238E27FC236}">
                      <a16:creationId xmlns:a16="http://schemas.microsoft.com/office/drawing/2014/main" id="{772D1FBB-7F35-EEA9-7C60-D5A7B438F75A}"/>
                    </a:ext>
                  </a:extLst>
                </p:cNvPr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13880" name="Google Shape;8349;p69">
                    <a:extLst>
                      <a:ext uri="{FF2B5EF4-FFF2-40B4-BE49-F238E27FC236}">
                        <a16:creationId xmlns:a16="http://schemas.microsoft.com/office/drawing/2014/main" id="{4B56257A-7FA0-26F1-2C66-E9F8B6340C1D}"/>
                      </a:ext>
                    </a:extLst>
                  </p:cNvPr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90" extrusionOk="0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81" name="Google Shape;8350;p69">
                    <a:extLst>
                      <a:ext uri="{FF2B5EF4-FFF2-40B4-BE49-F238E27FC236}">
                        <a16:creationId xmlns:a16="http://schemas.microsoft.com/office/drawing/2014/main" id="{95926B19-AF9D-4457-FAF2-3EE4D0C1102C}"/>
                      </a:ext>
                    </a:extLst>
                  </p:cNvPr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3862" name="Google Shape;8351;p69">
                <a:extLst>
                  <a:ext uri="{FF2B5EF4-FFF2-40B4-BE49-F238E27FC236}">
                    <a16:creationId xmlns:a16="http://schemas.microsoft.com/office/drawing/2014/main" id="{3669B322-3C90-44E4-B81D-E69E5217F51F}"/>
                  </a:ext>
                </a:extLst>
              </p:cNvPr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13871" name="Google Shape;8352;p69">
                  <a:extLst>
                    <a:ext uri="{FF2B5EF4-FFF2-40B4-BE49-F238E27FC236}">
                      <a16:creationId xmlns:a16="http://schemas.microsoft.com/office/drawing/2014/main" id="{A91FA64D-4A1A-3867-EE7D-A168D5AAD5FF}"/>
                    </a:ext>
                  </a:extLst>
                </p:cNvPr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13875" name="Google Shape;8353;p69">
                    <a:extLst>
                      <a:ext uri="{FF2B5EF4-FFF2-40B4-BE49-F238E27FC236}">
                        <a16:creationId xmlns:a16="http://schemas.microsoft.com/office/drawing/2014/main" id="{D20B9207-5241-ECD0-E75E-537C09C25E8B}"/>
                      </a:ext>
                    </a:extLst>
                  </p:cNvPr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6" h="18696" extrusionOk="0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76" name="Google Shape;8354;p69">
                    <a:extLst>
                      <a:ext uri="{FF2B5EF4-FFF2-40B4-BE49-F238E27FC236}">
                        <a16:creationId xmlns:a16="http://schemas.microsoft.com/office/drawing/2014/main" id="{C6BC945B-9EF1-DF1D-56CC-72805A54DE1E}"/>
                      </a:ext>
                    </a:extLst>
                  </p:cNvPr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77" name="Google Shape;8355;p69">
                    <a:extLst>
                      <a:ext uri="{FF2B5EF4-FFF2-40B4-BE49-F238E27FC236}">
                        <a16:creationId xmlns:a16="http://schemas.microsoft.com/office/drawing/2014/main" id="{694EF25A-6B8C-E874-03CC-E7CED95DE383}"/>
                      </a:ext>
                    </a:extLst>
                  </p:cNvPr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872" name="Google Shape;8356;p69">
                  <a:extLst>
                    <a:ext uri="{FF2B5EF4-FFF2-40B4-BE49-F238E27FC236}">
                      <a16:creationId xmlns:a16="http://schemas.microsoft.com/office/drawing/2014/main" id="{FF50EB61-BB32-1CFB-EBFF-059728574B5B}"/>
                    </a:ext>
                  </a:extLst>
                </p:cNvPr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13873" name="Google Shape;8357;p69">
                    <a:extLst>
                      <a:ext uri="{FF2B5EF4-FFF2-40B4-BE49-F238E27FC236}">
                        <a16:creationId xmlns:a16="http://schemas.microsoft.com/office/drawing/2014/main" id="{1ED86B4C-A3E5-8E70-C942-56C51C0BB5C6}"/>
                      </a:ext>
                    </a:extLst>
                  </p:cNvPr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7" h="39990" extrusionOk="0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74" name="Google Shape;8358;p69">
                    <a:extLst>
                      <a:ext uri="{FF2B5EF4-FFF2-40B4-BE49-F238E27FC236}">
                        <a16:creationId xmlns:a16="http://schemas.microsoft.com/office/drawing/2014/main" id="{DE75963F-F160-0B7D-F517-3588D31F88B4}"/>
                      </a:ext>
                    </a:extLst>
                  </p:cNvPr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3" h="243" extrusionOk="0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3863" name="Google Shape;8359;p69">
                <a:extLst>
                  <a:ext uri="{FF2B5EF4-FFF2-40B4-BE49-F238E27FC236}">
                    <a16:creationId xmlns:a16="http://schemas.microsoft.com/office/drawing/2014/main" id="{E38FAE54-45F9-E8EA-637E-A3988B9BB14F}"/>
                  </a:ext>
                </a:extLst>
              </p:cNvPr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13864" name="Google Shape;8360;p69">
                  <a:extLst>
                    <a:ext uri="{FF2B5EF4-FFF2-40B4-BE49-F238E27FC236}">
                      <a16:creationId xmlns:a16="http://schemas.microsoft.com/office/drawing/2014/main" id="{40B85019-4B42-AFD1-2963-D1232E177D96}"/>
                    </a:ext>
                  </a:extLst>
                </p:cNvPr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13868" name="Google Shape;8361;p69">
                    <a:extLst>
                      <a:ext uri="{FF2B5EF4-FFF2-40B4-BE49-F238E27FC236}">
                        <a16:creationId xmlns:a16="http://schemas.microsoft.com/office/drawing/2014/main" id="{BFD4CBB0-FA59-E8E8-915D-CE0E094EE384}"/>
                      </a:ext>
                    </a:extLst>
                  </p:cNvPr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3" h="18698" extrusionOk="0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69" name="Google Shape;8362;p69">
                    <a:extLst>
                      <a:ext uri="{FF2B5EF4-FFF2-40B4-BE49-F238E27FC236}">
                        <a16:creationId xmlns:a16="http://schemas.microsoft.com/office/drawing/2014/main" id="{D63F68B4-3B79-7107-BA1E-C7D958EEFC54}"/>
                      </a:ext>
                    </a:extLst>
                  </p:cNvPr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3" extrusionOk="0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70" name="Google Shape;8363;p69">
                    <a:extLst>
                      <a:ext uri="{FF2B5EF4-FFF2-40B4-BE49-F238E27FC236}">
                        <a16:creationId xmlns:a16="http://schemas.microsoft.com/office/drawing/2014/main" id="{42ED095B-46BC-CFAF-D33C-DBBD4FF637F6}"/>
                      </a:ext>
                    </a:extLst>
                  </p:cNvPr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865" name="Google Shape;8364;p69">
                  <a:extLst>
                    <a:ext uri="{FF2B5EF4-FFF2-40B4-BE49-F238E27FC236}">
                      <a16:creationId xmlns:a16="http://schemas.microsoft.com/office/drawing/2014/main" id="{F5D3386D-3970-9A30-B33F-0434CDAC3710}"/>
                    </a:ext>
                  </a:extLst>
                </p:cNvPr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13866" name="Google Shape;8365;p69">
                    <a:extLst>
                      <a:ext uri="{FF2B5EF4-FFF2-40B4-BE49-F238E27FC236}">
                        <a16:creationId xmlns:a16="http://schemas.microsoft.com/office/drawing/2014/main" id="{CF97D51D-4F58-4248-80B2-4176048E9434}"/>
                      </a:ext>
                    </a:extLst>
                  </p:cNvPr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90" extrusionOk="0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67" name="Google Shape;8366;p69">
                    <a:extLst>
                      <a:ext uri="{FF2B5EF4-FFF2-40B4-BE49-F238E27FC236}">
                        <a16:creationId xmlns:a16="http://schemas.microsoft.com/office/drawing/2014/main" id="{5FF47741-109D-C4CA-1753-7EFDFC45DCA1}"/>
                      </a:ext>
                    </a:extLst>
                  </p:cNvPr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grpSp>
          <p:nvGrpSpPr>
            <p:cNvPr id="13836" name="Google Shape;8367;p69">
              <a:extLst>
                <a:ext uri="{FF2B5EF4-FFF2-40B4-BE49-F238E27FC236}">
                  <a16:creationId xmlns:a16="http://schemas.microsoft.com/office/drawing/2014/main" id="{EEAA2238-6A7A-FF1E-BA97-F6C1569DF2AF}"/>
                </a:ext>
              </a:extLst>
            </p:cNvPr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13837" name="Google Shape;8368;p69">
                <a:extLst>
                  <a:ext uri="{FF2B5EF4-FFF2-40B4-BE49-F238E27FC236}">
                    <a16:creationId xmlns:a16="http://schemas.microsoft.com/office/drawing/2014/main" id="{0ADE2144-8857-D61A-BDC9-0B10EBD6EA4D}"/>
                  </a:ext>
                </a:extLst>
              </p:cNvPr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13854" name="Google Shape;8369;p69">
                  <a:extLst>
                    <a:ext uri="{FF2B5EF4-FFF2-40B4-BE49-F238E27FC236}">
                      <a16:creationId xmlns:a16="http://schemas.microsoft.com/office/drawing/2014/main" id="{81085AB2-4DCD-14C8-B2AB-8C283E052D25}"/>
                    </a:ext>
                  </a:extLst>
                </p:cNvPr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13858" name="Google Shape;8370;p69">
                    <a:extLst>
                      <a:ext uri="{FF2B5EF4-FFF2-40B4-BE49-F238E27FC236}">
                        <a16:creationId xmlns:a16="http://schemas.microsoft.com/office/drawing/2014/main" id="{E04411FA-A92A-3B55-B9BD-737AACC22392}"/>
                      </a:ext>
                    </a:extLst>
                  </p:cNvPr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6" h="18697" extrusionOk="0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59" name="Google Shape;8371;p69">
                    <a:extLst>
                      <a:ext uri="{FF2B5EF4-FFF2-40B4-BE49-F238E27FC236}">
                        <a16:creationId xmlns:a16="http://schemas.microsoft.com/office/drawing/2014/main" id="{A0C747E7-17AA-96BF-5DE2-8DD82D928C5E}"/>
                      </a:ext>
                    </a:extLst>
                  </p:cNvPr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4" extrusionOk="0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60" name="Google Shape;8372;p69">
                    <a:extLst>
                      <a:ext uri="{FF2B5EF4-FFF2-40B4-BE49-F238E27FC236}">
                        <a16:creationId xmlns:a16="http://schemas.microsoft.com/office/drawing/2014/main" id="{D5981E34-B210-6D07-C568-56D4BF06D630}"/>
                      </a:ext>
                    </a:extLst>
                  </p:cNvPr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855" name="Google Shape;8373;p69">
                  <a:extLst>
                    <a:ext uri="{FF2B5EF4-FFF2-40B4-BE49-F238E27FC236}">
                      <a16:creationId xmlns:a16="http://schemas.microsoft.com/office/drawing/2014/main" id="{5690BA10-34E7-29A2-B4C7-79B13604A9B0}"/>
                    </a:ext>
                  </a:extLst>
                </p:cNvPr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13856" name="Google Shape;8374;p69">
                    <a:extLst>
                      <a:ext uri="{FF2B5EF4-FFF2-40B4-BE49-F238E27FC236}">
                        <a16:creationId xmlns:a16="http://schemas.microsoft.com/office/drawing/2014/main" id="{B6125BC4-FA1E-B9E9-389A-3FDC87FAC1A4}"/>
                      </a:ext>
                    </a:extLst>
                  </p:cNvPr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7" h="39988" extrusionOk="0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57" name="Google Shape;8375;p69">
                    <a:extLst>
                      <a:ext uri="{FF2B5EF4-FFF2-40B4-BE49-F238E27FC236}">
                        <a16:creationId xmlns:a16="http://schemas.microsoft.com/office/drawing/2014/main" id="{642BD237-2990-BF76-ED2D-F479BE81F4B6}"/>
                      </a:ext>
                    </a:extLst>
                  </p:cNvPr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5" h="243" extrusionOk="0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3838" name="Google Shape;8376;p69">
                <a:extLst>
                  <a:ext uri="{FF2B5EF4-FFF2-40B4-BE49-F238E27FC236}">
                    <a16:creationId xmlns:a16="http://schemas.microsoft.com/office/drawing/2014/main" id="{A0EFF8B9-9633-481D-BD17-FE93AD717EF0}"/>
                  </a:ext>
                </a:extLst>
              </p:cNvPr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13847" name="Google Shape;8377;p69">
                  <a:extLst>
                    <a:ext uri="{FF2B5EF4-FFF2-40B4-BE49-F238E27FC236}">
                      <a16:creationId xmlns:a16="http://schemas.microsoft.com/office/drawing/2014/main" id="{50F84212-3869-7051-AEB9-54A3F3D8C2BF}"/>
                    </a:ext>
                  </a:extLst>
                </p:cNvPr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13851" name="Google Shape;8378;p69">
                    <a:extLst>
                      <a:ext uri="{FF2B5EF4-FFF2-40B4-BE49-F238E27FC236}">
                        <a16:creationId xmlns:a16="http://schemas.microsoft.com/office/drawing/2014/main" id="{F2B00884-9B0D-E814-B09C-291D493E3E27}"/>
                      </a:ext>
                    </a:extLst>
                  </p:cNvPr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4" h="18698" extrusionOk="0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52" name="Google Shape;8379;p69">
                    <a:extLst>
                      <a:ext uri="{FF2B5EF4-FFF2-40B4-BE49-F238E27FC236}">
                        <a16:creationId xmlns:a16="http://schemas.microsoft.com/office/drawing/2014/main" id="{91B40F94-36B5-6428-4E8E-EED07372269A}"/>
                      </a:ext>
                    </a:extLst>
                  </p:cNvPr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4" extrusionOk="0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53" name="Google Shape;8380;p69">
                    <a:extLst>
                      <a:ext uri="{FF2B5EF4-FFF2-40B4-BE49-F238E27FC236}">
                        <a16:creationId xmlns:a16="http://schemas.microsoft.com/office/drawing/2014/main" id="{0DCAB1DE-7270-DF0B-49A1-B8329A544C71}"/>
                      </a:ext>
                    </a:extLst>
                  </p:cNvPr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848" name="Google Shape;8381;p69">
                  <a:extLst>
                    <a:ext uri="{FF2B5EF4-FFF2-40B4-BE49-F238E27FC236}">
                      <a16:creationId xmlns:a16="http://schemas.microsoft.com/office/drawing/2014/main" id="{E15B1F2C-5782-BD17-C4A5-BD7487EF970A}"/>
                    </a:ext>
                  </a:extLst>
                </p:cNvPr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13849" name="Google Shape;8382;p69">
                    <a:extLst>
                      <a:ext uri="{FF2B5EF4-FFF2-40B4-BE49-F238E27FC236}">
                        <a16:creationId xmlns:a16="http://schemas.microsoft.com/office/drawing/2014/main" id="{E90B0843-1320-460E-6054-72AE212A1DE1}"/>
                      </a:ext>
                    </a:extLst>
                  </p:cNvPr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88" extrusionOk="0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50" name="Google Shape;8383;p69">
                    <a:extLst>
                      <a:ext uri="{FF2B5EF4-FFF2-40B4-BE49-F238E27FC236}">
                        <a16:creationId xmlns:a16="http://schemas.microsoft.com/office/drawing/2014/main" id="{640F3DEC-9047-8644-105F-36120F587ECA}"/>
                      </a:ext>
                    </a:extLst>
                  </p:cNvPr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5" h="243" extrusionOk="0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3839" name="Google Shape;8384;p69">
                <a:extLst>
                  <a:ext uri="{FF2B5EF4-FFF2-40B4-BE49-F238E27FC236}">
                    <a16:creationId xmlns:a16="http://schemas.microsoft.com/office/drawing/2014/main" id="{907A4C63-CFC9-3C3B-BA53-2E754A023E70}"/>
                  </a:ext>
                </a:extLst>
              </p:cNvPr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13840" name="Google Shape;8385;p69">
                  <a:extLst>
                    <a:ext uri="{FF2B5EF4-FFF2-40B4-BE49-F238E27FC236}">
                      <a16:creationId xmlns:a16="http://schemas.microsoft.com/office/drawing/2014/main" id="{7EC92E02-0179-D92C-A525-FF71FD0987E9}"/>
                    </a:ext>
                  </a:extLst>
                </p:cNvPr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13844" name="Google Shape;8386;p69">
                    <a:extLst>
                      <a:ext uri="{FF2B5EF4-FFF2-40B4-BE49-F238E27FC236}">
                        <a16:creationId xmlns:a16="http://schemas.microsoft.com/office/drawing/2014/main" id="{FE8DC63E-8D71-5FD9-13AD-6938D2B341D1}"/>
                      </a:ext>
                    </a:extLst>
                  </p:cNvPr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5" h="18698" extrusionOk="0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45" name="Google Shape;8387;p69">
                    <a:extLst>
                      <a:ext uri="{FF2B5EF4-FFF2-40B4-BE49-F238E27FC236}">
                        <a16:creationId xmlns:a16="http://schemas.microsoft.com/office/drawing/2014/main" id="{E14316D5-B3E9-258F-9B98-197B078727BD}"/>
                      </a:ext>
                    </a:extLst>
                  </p:cNvPr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4" extrusionOk="0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46" name="Google Shape;8388;p69">
                    <a:extLst>
                      <a:ext uri="{FF2B5EF4-FFF2-40B4-BE49-F238E27FC236}">
                        <a16:creationId xmlns:a16="http://schemas.microsoft.com/office/drawing/2014/main" id="{70540868-939E-5320-2DEA-6E934B46273F}"/>
                      </a:ext>
                    </a:extLst>
                  </p:cNvPr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841" name="Google Shape;8389;p69">
                  <a:extLst>
                    <a:ext uri="{FF2B5EF4-FFF2-40B4-BE49-F238E27FC236}">
                      <a16:creationId xmlns:a16="http://schemas.microsoft.com/office/drawing/2014/main" id="{C41185C6-1DE1-EC6D-270B-50601BCC2D5F}"/>
                    </a:ext>
                  </a:extLst>
                </p:cNvPr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13842" name="Google Shape;8390;p69">
                    <a:extLst>
                      <a:ext uri="{FF2B5EF4-FFF2-40B4-BE49-F238E27FC236}">
                        <a16:creationId xmlns:a16="http://schemas.microsoft.com/office/drawing/2014/main" id="{2B51C989-D27E-8B3C-B154-434016AB3FB0}"/>
                      </a:ext>
                    </a:extLst>
                  </p:cNvPr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88" extrusionOk="0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43" name="Google Shape;8391;p69">
                    <a:extLst>
                      <a:ext uri="{FF2B5EF4-FFF2-40B4-BE49-F238E27FC236}">
                        <a16:creationId xmlns:a16="http://schemas.microsoft.com/office/drawing/2014/main" id="{232347F9-B292-1A77-B9DF-D5EC5D64300D}"/>
                      </a:ext>
                    </a:extLst>
                  </p:cNvPr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solidFill>
                      <a:schemeClr val="tx1"/>
                    </a:solidFill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4934986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24" name="Google Shape;8559;p71">
            <a:extLst>
              <a:ext uri="{FF2B5EF4-FFF2-40B4-BE49-F238E27FC236}">
                <a16:creationId xmlns:a16="http://schemas.microsoft.com/office/drawing/2014/main" id="{608BD6C8-3F23-C64C-2D69-C368379251FF}"/>
              </a:ext>
            </a:extLst>
          </p:cNvPr>
          <p:cNvGrpSpPr/>
          <p:nvPr/>
        </p:nvGrpSpPr>
        <p:grpSpPr>
          <a:xfrm>
            <a:off x="4796684" y="970941"/>
            <a:ext cx="745431" cy="718863"/>
            <a:chOff x="4249973" y="1201875"/>
            <a:chExt cx="1958568" cy="1888762"/>
          </a:xfrm>
        </p:grpSpPr>
        <p:sp>
          <p:nvSpPr>
            <p:cNvPr id="7725" name="Google Shape;8560;p71">
              <a:extLst>
                <a:ext uri="{FF2B5EF4-FFF2-40B4-BE49-F238E27FC236}">
                  <a16:creationId xmlns:a16="http://schemas.microsoft.com/office/drawing/2014/main" id="{F4069265-6BA3-6B4E-2F75-CABE50FA9072}"/>
                </a:ext>
              </a:extLst>
            </p:cNvPr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name="hf" fmla="val 105146"/>
                <a:gd name="vf" fmla="val 110557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7726" name="Google Shape;8561;p71">
              <a:extLst>
                <a:ext uri="{FF2B5EF4-FFF2-40B4-BE49-F238E27FC236}">
                  <a16:creationId xmlns:a16="http://schemas.microsoft.com/office/drawing/2014/main" id="{4694411E-18F8-E204-1F49-145A20C5F765}"/>
                </a:ext>
              </a:extLst>
            </p:cNvPr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7739" name="Google Shape;8562;p71">
                <a:extLst>
                  <a:ext uri="{FF2B5EF4-FFF2-40B4-BE49-F238E27FC236}">
                    <a16:creationId xmlns:a16="http://schemas.microsoft.com/office/drawing/2014/main" id="{8D5C683C-986C-9D3D-8A37-C88B850F6FF8}"/>
                  </a:ext>
                </a:extLst>
              </p:cNvPr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740" name="Google Shape;8563;p71">
                <a:extLst>
                  <a:ext uri="{FF2B5EF4-FFF2-40B4-BE49-F238E27FC236}">
                    <a16:creationId xmlns:a16="http://schemas.microsoft.com/office/drawing/2014/main" id="{24D3BB7A-2418-99CF-17E6-AE7F3C45E7DB}"/>
                  </a:ext>
                </a:extLst>
              </p:cNvPr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27" name="Google Shape;8564;p71">
              <a:extLst>
                <a:ext uri="{FF2B5EF4-FFF2-40B4-BE49-F238E27FC236}">
                  <a16:creationId xmlns:a16="http://schemas.microsoft.com/office/drawing/2014/main" id="{401ED80C-76AD-E7ED-9737-E981A7D23CF7}"/>
                </a:ext>
              </a:extLst>
            </p:cNvPr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7737" name="Google Shape;8565;p71">
                <a:extLst>
                  <a:ext uri="{FF2B5EF4-FFF2-40B4-BE49-F238E27FC236}">
                    <a16:creationId xmlns:a16="http://schemas.microsoft.com/office/drawing/2014/main" id="{726722DA-DF57-FFF0-8681-FCD7ADFDC491}"/>
                  </a:ext>
                </a:extLst>
              </p:cNvPr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738" name="Google Shape;8566;p71">
                <a:extLst>
                  <a:ext uri="{FF2B5EF4-FFF2-40B4-BE49-F238E27FC236}">
                    <a16:creationId xmlns:a16="http://schemas.microsoft.com/office/drawing/2014/main" id="{B56BF5E2-F0FB-0939-09B3-618AD5063BC9}"/>
                  </a:ext>
                </a:extLst>
              </p:cNvPr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28" name="Google Shape;8567;p71">
              <a:extLst>
                <a:ext uri="{FF2B5EF4-FFF2-40B4-BE49-F238E27FC236}">
                  <a16:creationId xmlns:a16="http://schemas.microsoft.com/office/drawing/2014/main" id="{9E2C0BA5-6228-5944-04E1-87659682A3B6}"/>
                </a:ext>
              </a:extLst>
            </p:cNvPr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7735" name="Google Shape;8568;p71">
                <a:extLst>
                  <a:ext uri="{FF2B5EF4-FFF2-40B4-BE49-F238E27FC236}">
                    <a16:creationId xmlns:a16="http://schemas.microsoft.com/office/drawing/2014/main" id="{A135DCEA-5FF4-061E-C96C-00BD30CD0E4D}"/>
                  </a:ext>
                </a:extLst>
              </p:cNvPr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736" name="Google Shape;8569;p71">
                <a:extLst>
                  <a:ext uri="{FF2B5EF4-FFF2-40B4-BE49-F238E27FC236}">
                    <a16:creationId xmlns:a16="http://schemas.microsoft.com/office/drawing/2014/main" id="{6C9427A1-1D3E-184D-ECBB-4172349225DF}"/>
                  </a:ext>
                </a:extLst>
              </p:cNvPr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29" name="Google Shape;8570;p71">
              <a:extLst>
                <a:ext uri="{FF2B5EF4-FFF2-40B4-BE49-F238E27FC236}">
                  <a16:creationId xmlns:a16="http://schemas.microsoft.com/office/drawing/2014/main" id="{82A3D7D8-5198-B405-8AB1-67F9B9771DB0}"/>
                </a:ext>
              </a:extLst>
            </p:cNvPr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7733" name="Google Shape;8571;p71">
                <a:extLst>
                  <a:ext uri="{FF2B5EF4-FFF2-40B4-BE49-F238E27FC236}">
                    <a16:creationId xmlns:a16="http://schemas.microsoft.com/office/drawing/2014/main" id="{AE00450A-8DE3-6979-7B08-6915881B93DA}"/>
                  </a:ext>
                </a:extLst>
              </p:cNvPr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734" name="Google Shape;8572;p71">
                <a:extLst>
                  <a:ext uri="{FF2B5EF4-FFF2-40B4-BE49-F238E27FC236}">
                    <a16:creationId xmlns:a16="http://schemas.microsoft.com/office/drawing/2014/main" id="{36E90757-F0CB-E655-8C26-7D72B52764F7}"/>
                  </a:ext>
                </a:extLst>
              </p:cNvPr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30" name="Google Shape;8573;p71">
              <a:extLst>
                <a:ext uri="{FF2B5EF4-FFF2-40B4-BE49-F238E27FC236}">
                  <a16:creationId xmlns:a16="http://schemas.microsoft.com/office/drawing/2014/main" id="{EF45B9DE-73BC-75B7-43DB-A1FE41F6B078}"/>
                </a:ext>
              </a:extLst>
            </p:cNvPr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7731" name="Google Shape;8574;p71">
                <a:extLst>
                  <a:ext uri="{FF2B5EF4-FFF2-40B4-BE49-F238E27FC236}">
                    <a16:creationId xmlns:a16="http://schemas.microsoft.com/office/drawing/2014/main" id="{F69156D1-189D-18A2-F58E-5A0ED094C6F4}"/>
                  </a:ext>
                </a:extLst>
              </p:cNvPr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7732" name="Google Shape;8575;p71">
                <a:extLst>
                  <a:ext uri="{FF2B5EF4-FFF2-40B4-BE49-F238E27FC236}">
                    <a16:creationId xmlns:a16="http://schemas.microsoft.com/office/drawing/2014/main" id="{306F7EA3-8027-0025-2787-63E32CB1E6A1}"/>
                  </a:ext>
                </a:extLst>
              </p:cNvPr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name="adj1" fmla="val 25514"/>
                  <a:gd name="adj2" fmla="val 64322"/>
                </a:avLst>
              </a:pr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7741" name="Google Shape;8576;p71">
            <a:extLst>
              <a:ext uri="{FF2B5EF4-FFF2-40B4-BE49-F238E27FC236}">
                <a16:creationId xmlns:a16="http://schemas.microsoft.com/office/drawing/2014/main" id="{4319D1AF-BB03-C800-FDD9-9C390E3010AE}"/>
              </a:ext>
            </a:extLst>
          </p:cNvPr>
          <p:cNvGrpSpPr/>
          <p:nvPr/>
        </p:nvGrpSpPr>
        <p:grpSpPr>
          <a:xfrm>
            <a:off x="713057" y="1849390"/>
            <a:ext cx="761767" cy="729896"/>
            <a:chOff x="2657744" y="2337745"/>
            <a:chExt cx="832987" cy="798137"/>
          </a:xfrm>
        </p:grpSpPr>
        <p:sp>
          <p:nvSpPr>
            <p:cNvPr id="7742" name="Google Shape;8577;p71">
              <a:extLst>
                <a:ext uri="{FF2B5EF4-FFF2-40B4-BE49-F238E27FC236}">
                  <a16:creationId xmlns:a16="http://schemas.microsoft.com/office/drawing/2014/main" id="{B1E31B24-4160-1994-C58F-64C42A0F96AF}"/>
                </a:ext>
              </a:extLst>
            </p:cNvPr>
            <p:cNvSpPr/>
            <p:nvPr/>
          </p:nvSpPr>
          <p:spPr>
            <a:xfrm>
              <a:off x="2812050" y="2337745"/>
              <a:ext cx="516050" cy="266400"/>
            </a:xfrm>
            <a:custGeom>
              <a:avLst/>
              <a:gdLst/>
              <a:ahLst/>
              <a:cxnLst/>
              <a:rect l="l" t="t" r="r" b="b"/>
              <a:pathLst>
                <a:path w="20642" h="10656" extrusionOk="0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8578;p71">
              <a:extLst>
                <a:ext uri="{FF2B5EF4-FFF2-40B4-BE49-F238E27FC236}">
                  <a16:creationId xmlns:a16="http://schemas.microsoft.com/office/drawing/2014/main" id="{5F266A17-2F0E-8AF4-3509-A2A233C2A2AC}"/>
                </a:ext>
              </a:extLst>
            </p:cNvPr>
            <p:cNvSpPr/>
            <p:nvPr/>
          </p:nvSpPr>
          <p:spPr>
            <a:xfrm>
              <a:off x="3113181" y="2645625"/>
              <a:ext cx="377550" cy="476425"/>
            </a:xfrm>
            <a:custGeom>
              <a:avLst/>
              <a:gdLst/>
              <a:ahLst/>
              <a:cxnLst/>
              <a:rect l="l" t="t" r="r" b="b"/>
              <a:pathLst>
                <a:path w="15102" h="19057" extrusionOk="0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8" name="Google Shape;8579;p71">
              <a:extLst>
                <a:ext uri="{FF2B5EF4-FFF2-40B4-BE49-F238E27FC236}">
                  <a16:creationId xmlns:a16="http://schemas.microsoft.com/office/drawing/2014/main" id="{6D8814EE-3C07-82BB-B7FD-AF0F76A8A280}"/>
                </a:ext>
              </a:extLst>
            </p:cNvPr>
            <p:cNvSpPr/>
            <p:nvPr/>
          </p:nvSpPr>
          <p:spPr>
            <a:xfrm>
              <a:off x="3082750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9" name="Google Shape;8580;p71">
              <a:extLst>
                <a:ext uri="{FF2B5EF4-FFF2-40B4-BE49-F238E27FC236}">
                  <a16:creationId xmlns:a16="http://schemas.microsoft.com/office/drawing/2014/main" id="{B472E5F0-FD0C-648C-7C9B-B5A02226BC69}"/>
                </a:ext>
              </a:extLst>
            </p:cNvPr>
            <p:cNvSpPr/>
            <p:nvPr/>
          </p:nvSpPr>
          <p:spPr>
            <a:xfrm>
              <a:off x="2657744" y="2659457"/>
              <a:ext cx="377575" cy="476425"/>
            </a:xfrm>
            <a:custGeom>
              <a:avLst/>
              <a:gdLst/>
              <a:ahLst/>
              <a:cxnLst/>
              <a:rect l="l" t="t" r="r" b="b"/>
              <a:pathLst>
                <a:path w="15103" h="19057" extrusionOk="0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0" name="Google Shape;8581;p71">
              <a:extLst>
                <a:ext uri="{FF2B5EF4-FFF2-40B4-BE49-F238E27FC236}">
                  <a16:creationId xmlns:a16="http://schemas.microsoft.com/office/drawing/2014/main" id="{1C8A4102-DDA8-DE82-56A4-86FCCC1B61BC}"/>
                </a:ext>
              </a:extLst>
            </p:cNvPr>
            <p:cNvSpPr/>
            <p:nvPr/>
          </p:nvSpPr>
          <p:spPr>
            <a:xfrm>
              <a:off x="2812775" y="2605975"/>
              <a:ext cx="244675" cy="231900"/>
            </a:xfrm>
            <a:custGeom>
              <a:avLst/>
              <a:gdLst/>
              <a:ahLst/>
              <a:cxnLst/>
              <a:rect l="l" t="t" r="r" b="b"/>
              <a:pathLst>
                <a:path w="9787" h="9276" extrusionOk="0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1" name="Google Shape;8582;p71">
              <a:extLst>
                <a:ext uri="{FF2B5EF4-FFF2-40B4-BE49-F238E27FC236}">
                  <a16:creationId xmlns:a16="http://schemas.microsoft.com/office/drawing/2014/main" id="{D4595E3E-B88C-4B1F-D22B-78BF28C1FBD3}"/>
                </a:ext>
              </a:extLst>
            </p:cNvPr>
            <p:cNvSpPr/>
            <p:nvPr/>
          </p:nvSpPr>
          <p:spPr>
            <a:xfrm>
              <a:off x="2944250" y="2859150"/>
              <a:ext cx="251675" cy="226375"/>
            </a:xfrm>
            <a:custGeom>
              <a:avLst/>
              <a:gdLst/>
              <a:ahLst/>
              <a:cxnLst/>
              <a:rect l="l" t="t" r="r" b="b"/>
              <a:pathLst>
                <a:path w="10067" h="9055" extrusionOk="0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92" name="Google Shape;8583;p71">
            <a:extLst>
              <a:ext uri="{FF2B5EF4-FFF2-40B4-BE49-F238E27FC236}">
                <a16:creationId xmlns:a16="http://schemas.microsoft.com/office/drawing/2014/main" id="{BD844620-5C7D-F43D-0092-BB5CEDDCE190}"/>
              </a:ext>
            </a:extLst>
          </p:cNvPr>
          <p:cNvGrpSpPr/>
          <p:nvPr/>
        </p:nvGrpSpPr>
        <p:grpSpPr>
          <a:xfrm>
            <a:off x="3224022" y="1852597"/>
            <a:ext cx="685569" cy="723586"/>
            <a:chOff x="3398134" y="2057755"/>
            <a:chExt cx="704087" cy="743130"/>
          </a:xfrm>
        </p:grpSpPr>
        <p:grpSp>
          <p:nvGrpSpPr>
            <p:cNvPr id="13893" name="Google Shape;8584;p71">
              <a:extLst>
                <a:ext uri="{FF2B5EF4-FFF2-40B4-BE49-F238E27FC236}">
                  <a16:creationId xmlns:a16="http://schemas.microsoft.com/office/drawing/2014/main" id="{63420515-8BA5-7970-3398-4209A1EA1BFC}"/>
                </a:ext>
              </a:extLst>
            </p:cNvPr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13906" name="Google Shape;8585;p71">
                <a:extLst>
                  <a:ext uri="{FF2B5EF4-FFF2-40B4-BE49-F238E27FC236}">
                    <a16:creationId xmlns:a16="http://schemas.microsoft.com/office/drawing/2014/main" id="{76C16591-932D-1566-1530-4B5AC5DE4E73}"/>
                  </a:ext>
                </a:extLst>
              </p:cNvPr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3907" name="Google Shape;8586;p71">
                <a:extLst>
                  <a:ext uri="{FF2B5EF4-FFF2-40B4-BE49-F238E27FC236}">
                    <a16:creationId xmlns:a16="http://schemas.microsoft.com/office/drawing/2014/main" id="{8CD0C5FA-91F2-CE77-FCE9-038F5CF4C7C0}"/>
                  </a:ext>
                </a:extLst>
              </p:cNvPr>
              <p:cNvCxnSpPr>
                <a:stCxn id="13906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3894" name="Google Shape;8587;p71">
              <a:extLst>
                <a:ext uri="{FF2B5EF4-FFF2-40B4-BE49-F238E27FC236}">
                  <a16:creationId xmlns:a16="http://schemas.microsoft.com/office/drawing/2014/main" id="{17BAE712-880F-078C-350E-6D2531B44C4E}"/>
                </a:ext>
              </a:extLst>
            </p:cNvPr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13904" name="Google Shape;8588;p71">
                <a:extLst>
                  <a:ext uri="{FF2B5EF4-FFF2-40B4-BE49-F238E27FC236}">
                    <a16:creationId xmlns:a16="http://schemas.microsoft.com/office/drawing/2014/main" id="{E5AD568D-73E5-EB31-EC48-3C4672EF740A}"/>
                  </a:ext>
                </a:extLst>
              </p:cNvPr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3905" name="Google Shape;8589;p71">
                <a:extLst>
                  <a:ext uri="{FF2B5EF4-FFF2-40B4-BE49-F238E27FC236}">
                    <a16:creationId xmlns:a16="http://schemas.microsoft.com/office/drawing/2014/main" id="{D92C779F-C4D6-1321-3FBE-CFA61FBBD47D}"/>
                  </a:ext>
                </a:extLst>
              </p:cNvPr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3895" name="Google Shape;8590;p71">
              <a:extLst>
                <a:ext uri="{FF2B5EF4-FFF2-40B4-BE49-F238E27FC236}">
                  <a16:creationId xmlns:a16="http://schemas.microsoft.com/office/drawing/2014/main" id="{49979DD9-ACCA-49F1-FFD8-2C9E9D1C4DC6}"/>
                </a:ext>
              </a:extLst>
            </p:cNvPr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13902" name="Google Shape;8591;p71">
                <a:extLst>
                  <a:ext uri="{FF2B5EF4-FFF2-40B4-BE49-F238E27FC236}">
                    <a16:creationId xmlns:a16="http://schemas.microsoft.com/office/drawing/2014/main" id="{31BCC6A3-D4DA-F04A-C74A-2126DF45A30D}"/>
                  </a:ext>
                </a:extLst>
              </p:cNvPr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3903" name="Google Shape;8592;p71">
                <a:extLst>
                  <a:ext uri="{FF2B5EF4-FFF2-40B4-BE49-F238E27FC236}">
                    <a16:creationId xmlns:a16="http://schemas.microsoft.com/office/drawing/2014/main" id="{2C80F9FA-2313-D737-57EF-6CB2EE293899}"/>
                  </a:ext>
                </a:extLst>
              </p:cNvPr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3896" name="Google Shape;8593;p71">
              <a:extLst>
                <a:ext uri="{FF2B5EF4-FFF2-40B4-BE49-F238E27FC236}">
                  <a16:creationId xmlns:a16="http://schemas.microsoft.com/office/drawing/2014/main" id="{82CFA050-B3A5-B59A-5582-26E7DD897835}"/>
                </a:ext>
              </a:extLst>
            </p:cNvPr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13900" name="Google Shape;8594;p71">
                <a:extLst>
                  <a:ext uri="{FF2B5EF4-FFF2-40B4-BE49-F238E27FC236}">
                    <a16:creationId xmlns:a16="http://schemas.microsoft.com/office/drawing/2014/main" id="{1C0D5F61-DCE0-FD5F-C0B2-6E499DDF0C3F}"/>
                  </a:ext>
                </a:extLst>
              </p:cNvPr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3901" name="Google Shape;8595;p71">
                <a:extLst>
                  <a:ext uri="{FF2B5EF4-FFF2-40B4-BE49-F238E27FC236}">
                    <a16:creationId xmlns:a16="http://schemas.microsoft.com/office/drawing/2014/main" id="{CD374C7D-969A-28BA-9555-7657305276AD}"/>
                  </a:ext>
                </a:extLst>
              </p:cNvPr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3897" name="Google Shape;8596;p71">
              <a:extLst>
                <a:ext uri="{FF2B5EF4-FFF2-40B4-BE49-F238E27FC236}">
                  <a16:creationId xmlns:a16="http://schemas.microsoft.com/office/drawing/2014/main" id="{DDF9BEC1-6508-2361-DF85-1AD1ABDD5407}"/>
                </a:ext>
              </a:extLst>
            </p:cNvPr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13898" name="Google Shape;8597;p71">
                <a:extLst>
                  <a:ext uri="{FF2B5EF4-FFF2-40B4-BE49-F238E27FC236}">
                    <a16:creationId xmlns:a16="http://schemas.microsoft.com/office/drawing/2014/main" id="{6F41DC2F-5534-7CCD-B2FC-5CD329E99B85}"/>
                  </a:ext>
                </a:extLst>
              </p:cNvPr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68575" tIns="34275" rIns="68575" bIns="3427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400" b="0" i="0" u="none" strike="noStrike" cap="non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13899" name="Google Shape;8598;p71">
                <a:extLst>
                  <a:ext uri="{FF2B5EF4-FFF2-40B4-BE49-F238E27FC236}">
                    <a16:creationId xmlns:a16="http://schemas.microsoft.com/office/drawing/2014/main" id="{0FB4A1A3-49E8-E31F-B382-F13A0F9176F1}"/>
                  </a:ext>
                </a:extLst>
              </p:cNvPr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13908" name="Google Shape;8599;p71">
            <a:extLst>
              <a:ext uri="{FF2B5EF4-FFF2-40B4-BE49-F238E27FC236}">
                <a16:creationId xmlns:a16="http://schemas.microsoft.com/office/drawing/2014/main" id="{86A801AE-757D-80C3-F1C3-7920736405A1}"/>
              </a:ext>
            </a:extLst>
          </p:cNvPr>
          <p:cNvGrpSpPr/>
          <p:nvPr/>
        </p:nvGrpSpPr>
        <p:grpSpPr>
          <a:xfrm>
            <a:off x="4899244" y="1859292"/>
            <a:ext cx="710153" cy="710153"/>
            <a:chOff x="5007123" y="2079403"/>
            <a:chExt cx="687600" cy="687600"/>
          </a:xfrm>
        </p:grpSpPr>
        <p:sp>
          <p:nvSpPr>
            <p:cNvPr id="13909" name="Google Shape;8600;p71">
              <a:extLst>
                <a:ext uri="{FF2B5EF4-FFF2-40B4-BE49-F238E27FC236}">
                  <a16:creationId xmlns:a16="http://schemas.microsoft.com/office/drawing/2014/main" id="{B5480C0E-A814-A5B7-FDBD-D7E8FC29E812}"/>
                </a:ext>
              </a:extLst>
            </p:cNvPr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0" name="Google Shape;8601;p71">
              <a:extLst>
                <a:ext uri="{FF2B5EF4-FFF2-40B4-BE49-F238E27FC236}">
                  <a16:creationId xmlns:a16="http://schemas.microsoft.com/office/drawing/2014/main" id="{2027B98D-2D16-0BE9-CBCD-2B8FE422F47B}"/>
                </a:ext>
              </a:extLst>
            </p:cNvPr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1" name="Google Shape;8602;p71">
              <a:extLst>
                <a:ext uri="{FF2B5EF4-FFF2-40B4-BE49-F238E27FC236}">
                  <a16:creationId xmlns:a16="http://schemas.microsoft.com/office/drawing/2014/main" id="{211DA5F8-A0CC-2AA5-BEE0-D90EE4A54671}"/>
                </a:ext>
              </a:extLst>
            </p:cNvPr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2" name="Google Shape;8603;p71">
              <a:extLst>
                <a:ext uri="{FF2B5EF4-FFF2-40B4-BE49-F238E27FC236}">
                  <a16:creationId xmlns:a16="http://schemas.microsoft.com/office/drawing/2014/main" id="{02B899B9-ED21-3FB8-214E-AB906DDF2DC7}"/>
                </a:ext>
              </a:extLst>
            </p:cNvPr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13" name="Google Shape;8604;p71">
            <a:extLst>
              <a:ext uri="{FF2B5EF4-FFF2-40B4-BE49-F238E27FC236}">
                <a16:creationId xmlns:a16="http://schemas.microsoft.com/office/drawing/2014/main" id="{37D932EF-7D21-9AF0-897D-6A105ADD2319}"/>
              </a:ext>
            </a:extLst>
          </p:cNvPr>
          <p:cNvGrpSpPr/>
          <p:nvPr/>
        </p:nvGrpSpPr>
        <p:grpSpPr>
          <a:xfrm>
            <a:off x="5708681" y="1853799"/>
            <a:ext cx="720998" cy="721183"/>
            <a:chOff x="5797446" y="2063053"/>
            <a:chExt cx="698100" cy="698280"/>
          </a:xfrm>
        </p:grpSpPr>
        <p:sp>
          <p:nvSpPr>
            <p:cNvPr id="13914" name="Google Shape;8605;p71">
              <a:extLst>
                <a:ext uri="{FF2B5EF4-FFF2-40B4-BE49-F238E27FC236}">
                  <a16:creationId xmlns:a16="http://schemas.microsoft.com/office/drawing/2014/main" id="{55AB531B-01D7-2AB6-4688-975E1C9EF08F}"/>
                </a:ext>
              </a:extLst>
            </p:cNvPr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5" name="Google Shape;8606;p71">
              <a:extLst>
                <a:ext uri="{FF2B5EF4-FFF2-40B4-BE49-F238E27FC236}">
                  <a16:creationId xmlns:a16="http://schemas.microsoft.com/office/drawing/2014/main" id="{59CFB863-B3BE-56ED-9844-766DD2767751}"/>
                </a:ext>
              </a:extLst>
            </p:cNvPr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6" name="Google Shape;8607;p71">
              <a:extLst>
                <a:ext uri="{FF2B5EF4-FFF2-40B4-BE49-F238E27FC236}">
                  <a16:creationId xmlns:a16="http://schemas.microsoft.com/office/drawing/2014/main" id="{874C2684-BC23-72BF-7AED-52FB52A4DFA3}"/>
                </a:ext>
              </a:extLst>
            </p:cNvPr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7" name="Google Shape;8608;p71">
              <a:extLst>
                <a:ext uri="{FF2B5EF4-FFF2-40B4-BE49-F238E27FC236}">
                  <a16:creationId xmlns:a16="http://schemas.microsoft.com/office/drawing/2014/main" id="{50034BCE-A671-7B5F-E14C-546B3F06BA9A}"/>
                </a:ext>
              </a:extLst>
            </p:cNvPr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18" name="Google Shape;8609;p71">
            <a:extLst>
              <a:ext uri="{FF2B5EF4-FFF2-40B4-BE49-F238E27FC236}">
                <a16:creationId xmlns:a16="http://schemas.microsoft.com/office/drawing/2014/main" id="{6F4E184D-66CE-F531-F8E5-717B196A2BC6}"/>
              </a:ext>
            </a:extLst>
          </p:cNvPr>
          <p:cNvGrpSpPr/>
          <p:nvPr/>
        </p:nvGrpSpPr>
        <p:grpSpPr>
          <a:xfrm>
            <a:off x="8153828" y="3499404"/>
            <a:ext cx="280585" cy="673164"/>
            <a:chOff x="8075075" y="3754290"/>
            <a:chExt cx="255612" cy="613194"/>
          </a:xfrm>
        </p:grpSpPr>
        <p:grpSp>
          <p:nvGrpSpPr>
            <p:cNvPr id="13919" name="Google Shape;8610;p71">
              <a:extLst>
                <a:ext uri="{FF2B5EF4-FFF2-40B4-BE49-F238E27FC236}">
                  <a16:creationId xmlns:a16="http://schemas.microsoft.com/office/drawing/2014/main" id="{A0B65B95-173B-449F-CB88-C5F4AA23E7F0}"/>
                </a:ext>
              </a:extLst>
            </p:cNvPr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13921" name="Google Shape;8611;p71">
                <a:extLst>
                  <a:ext uri="{FF2B5EF4-FFF2-40B4-BE49-F238E27FC236}">
                    <a16:creationId xmlns:a16="http://schemas.microsoft.com/office/drawing/2014/main" id="{522041CD-CC47-6592-03BC-C9A9BD7A55D6}"/>
                  </a:ext>
                </a:extLst>
              </p:cNvPr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avLst/>
                <a:gdLst/>
                <a:ahLst/>
                <a:cxnLst/>
                <a:rect l="l" t="t" r="r" b="b"/>
                <a:pathLst>
                  <a:path w="16734" h="7497" extrusionOk="0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2" name="Google Shape;8612;p71">
                <a:extLst>
                  <a:ext uri="{FF2B5EF4-FFF2-40B4-BE49-F238E27FC236}">
                    <a16:creationId xmlns:a16="http://schemas.microsoft.com/office/drawing/2014/main" id="{46C54E2B-6291-B3FC-33EC-578A1C6474B8}"/>
                  </a:ext>
                </a:extLst>
              </p:cNvPr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avLst/>
                <a:gdLst/>
                <a:ahLst/>
                <a:cxnLst/>
                <a:rect l="l" t="t" r="r" b="b"/>
                <a:pathLst>
                  <a:path w="16734" h="32649" extrusionOk="0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3920" name="Google Shape;8613;p71">
              <a:extLst>
                <a:ext uri="{FF2B5EF4-FFF2-40B4-BE49-F238E27FC236}">
                  <a16:creationId xmlns:a16="http://schemas.microsoft.com/office/drawing/2014/main" id="{8F5D4B52-6567-6487-DDE5-3EB09CB57462}"/>
                </a:ext>
              </a:extLst>
            </p:cNvPr>
            <p:cNvSpPr/>
            <p:nvPr/>
          </p:nvSpPr>
          <p:spPr>
            <a:xfrm>
              <a:off x="8107762" y="3782257"/>
              <a:ext cx="190281" cy="190281"/>
            </a:xfrm>
            <a:custGeom>
              <a:avLst/>
              <a:gdLst/>
              <a:ahLst/>
              <a:cxnLst/>
              <a:rect l="l" t="t" r="r" b="b"/>
              <a:pathLst>
                <a:path w="12457" h="12457" extrusionOk="0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23" name="Google Shape;8614;p71">
            <a:extLst>
              <a:ext uri="{FF2B5EF4-FFF2-40B4-BE49-F238E27FC236}">
                <a16:creationId xmlns:a16="http://schemas.microsoft.com/office/drawing/2014/main" id="{33871699-8DE2-E7C1-C928-C16D626C383F}"/>
              </a:ext>
            </a:extLst>
          </p:cNvPr>
          <p:cNvGrpSpPr/>
          <p:nvPr/>
        </p:nvGrpSpPr>
        <p:grpSpPr>
          <a:xfrm>
            <a:off x="5270887" y="3488200"/>
            <a:ext cx="470352" cy="683745"/>
            <a:chOff x="1697726" y="3244179"/>
            <a:chExt cx="788124" cy="1146069"/>
          </a:xfrm>
        </p:grpSpPr>
        <p:sp>
          <p:nvSpPr>
            <p:cNvPr id="13924" name="Google Shape;8615;p71">
              <a:extLst>
                <a:ext uri="{FF2B5EF4-FFF2-40B4-BE49-F238E27FC236}">
                  <a16:creationId xmlns:a16="http://schemas.microsoft.com/office/drawing/2014/main" id="{B80FAB5B-D9A4-D781-E86F-A7E83137FAFA}"/>
                </a:ext>
              </a:extLst>
            </p:cNvPr>
            <p:cNvSpPr/>
            <p:nvPr/>
          </p:nvSpPr>
          <p:spPr>
            <a:xfrm>
              <a:off x="1697726" y="3244179"/>
              <a:ext cx="788124" cy="1146069"/>
            </a:xfrm>
            <a:custGeom>
              <a:avLst/>
              <a:gdLst/>
              <a:ahLst/>
              <a:cxnLst/>
              <a:rect l="l" t="t" r="r" b="b"/>
              <a:pathLst>
                <a:path w="30365" h="44156" extrusionOk="0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5" name="Google Shape;8616;p71">
              <a:extLst>
                <a:ext uri="{FF2B5EF4-FFF2-40B4-BE49-F238E27FC236}">
                  <a16:creationId xmlns:a16="http://schemas.microsoft.com/office/drawing/2014/main" id="{340DAA8E-664E-F415-2D3D-261CB6BD1037}"/>
                </a:ext>
              </a:extLst>
            </p:cNvPr>
            <p:cNvSpPr/>
            <p:nvPr/>
          </p:nvSpPr>
          <p:spPr>
            <a:xfrm>
              <a:off x="1743302" y="4053603"/>
              <a:ext cx="291293" cy="291267"/>
            </a:xfrm>
            <a:custGeom>
              <a:avLst/>
              <a:gdLst/>
              <a:ahLst/>
              <a:cxnLst/>
              <a:rect l="l" t="t" r="r" b="b"/>
              <a:pathLst>
                <a:path w="11223" h="11222" extrusionOk="0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926" name="Google Shape;8617;p71">
            <a:extLst>
              <a:ext uri="{FF2B5EF4-FFF2-40B4-BE49-F238E27FC236}">
                <a16:creationId xmlns:a16="http://schemas.microsoft.com/office/drawing/2014/main" id="{902133B7-3918-F980-CDE2-6E942C2BFB5C}"/>
              </a:ext>
            </a:extLst>
          </p:cNvPr>
          <p:cNvSpPr/>
          <p:nvPr/>
        </p:nvSpPr>
        <p:spPr>
          <a:xfrm>
            <a:off x="8128351" y="3402203"/>
            <a:ext cx="204" cy="4"/>
          </a:xfrm>
          <a:custGeom>
            <a:avLst/>
            <a:gdLst/>
            <a:ahLst/>
            <a:cxnLst/>
            <a:rect l="l" t="t" r="r" b="b"/>
            <a:pathLst>
              <a:path w="48" h="1" extrusionOk="0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solidFill>
              <a:schemeClr val="tx1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927" name="Google Shape;8618;p71">
            <a:extLst>
              <a:ext uri="{FF2B5EF4-FFF2-40B4-BE49-F238E27FC236}">
                <a16:creationId xmlns:a16="http://schemas.microsoft.com/office/drawing/2014/main" id="{E83F1745-1EAA-7A1A-3026-E318968D26A7}"/>
              </a:ext>
            </a:extLst>
          </p:cNvPr>
          <p:cNvGrpSpPr/>
          <p:nvPr/>
        </p:nvGrpSpPr>
        <p:grpSpPr>
          <a:xfrm>
            <a:off x="5892037" y="3499402"/>
            <a:ext cx="293891" cy="293845"/>
            <a:chOff x="6134814" y="3754290"/>
            <a:chExt cx="293891" cy="293845"/>
          </a:xfrm>
        </p:grpSpPr>
        <p:sp>
          <p:nvSpPr>
            <p:cNvPr id="13928" name="Google Shape;8619;p71">
              <a:extLst>
                <a:ext uri="{FF2B5EF4-FFF2-40B4-BE49-F238E27FC236}">
                  <a16:creationId xmlns:a16="http://schemas.microsoft.com/office/drawing/2014/main" id="{1818E1F5-FCAA-6B3B-CFB9-ABC82A4EB746}"/>
                </a:ext>
              </a:extLst>
            </p:cNvPr>
            <p:cNvSpPr/>
            <p:nvPr/>
          </p:nvSpPr>
          <p:spPr>
            <a:xfrm>
              <a:off x="6134814" y="3754290"/>
              <a:ext cx="293891" cy="293845"/>
            </a:xfrm>
            <a:custGeom>
              <a:avLst/>
              <a:gdLst/>
              <a:ahLst/>
              <a:cxnLst/>
              <a:rect l="l" t="t" r="r" b="b"/>
              <a:pathLst>
                <a:path w="19240" h="19237" extrusionOk="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9" name="Google Shape;8620;p71">
              <a:extLst>
                <a:ext uri="{FF2B5EF4-FFF2-40B4-BE49-F238E27FC236}">
                  <a16:creationId xmlns:a16="http://schemas.microsoft.com/office/drawing/2014/main" id="{946E318B-8C0D-CF83-6694-AA57E95B3A0B}"/>
                </a:ext>
              </a:extLst>
            </p:cNvPr>
            <p:cNvSpPr/>
            <p:nvPr/>
          </p:nvSpPr>
          <p:spPr>
            <a:xfrm>
              <a:off x="6147232" y="3764860"/>
              <a:ext cx="118946" cy="107337"/>
            </a:xfrm>
            <a:custGeom>
              <a:avLst/>
              <a:gdLst/>
              <a:ahLst/>
              <a:cxnLst/>
              <a:rect l="l" t="t" r="r" b="b"/>
              <a:pathLst>
                <a:path w="7787" h="7027" extrusionOk="0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30" name="Google Shape;8621;p71">
            <a:extLst>
              <a:ext uri="{FF2B5EF4-FFF2-40B4-BE49-F238E27FC236}">
                <a16:creationId xmlns:a16="http://schemas.microsoft.com/office/drawing/2014/main" id="{1834FC44-51F1-45E5-D761-410EC0B0B8B6}"/>
              </a:ext>
            </a:extLst>
          </p:cNvPr>
          <p:cNvGrpSpPr/>
          <p:nvPr/>
        </p:nvGrpSpPr>
        <p:grpSpPr>
          <a:xfrm>
            <a:off x="5892037" y="3878074"/>
            <a:ext cx="293891" cy="293891"/>
            <a:chOff x="6134814" y="4086186"/>
            <a:chExt cx="293891" cy="293891"/>
          </a:xfrm>
        </p:grpSpPr>
        <p:sp>
          <p:nvSpPr>
            <p:cNvPr id="13931" name="Google Shape;8622;p71">
              <a:extLst>
                <a:ext uri="{FF2B5EF4-FFF2-40B4-BE49-F238E27FC236}">
                  <a16:creationId xmlns:a16="http://schemas.microsoft.com/office/drawing/2014/main" id="{92F42F69-7475-CDE7-DB73-C3E4E0090B60}"/>
                </a:ext>
              </a:extLst>
            </p:cNvPr>
            <p:cNvSpPr/>
            <p:nvPr/>
          </p:nvSpPr>
          <p:spPr>
            <a:xfrm>
              <a:off x="6134814" y="4086186"/>
              <a:ext cx="293891" cy="293891"/>
            </a:xfrm>
            <a:custGeom>
              <a:avLst/>
              <a:gdLst/>
              <a:ahLst/>
              <a:cxnLst/>
              <a:rect l="l" t="t" r="r" b="b"/>
              <a:pathLst>
                <a:path w="19240" h="19240" extrusionOk="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2" name="Google Shape;8623;p71">
              <a:extLst>
                <a:ext uri="{FF2B5EF4-FFF2-40B4-BE49-F238E27FC236}">
                  <a16:creationId xmlns:a16="http://schemas.microsoft.com/office/drawing/2014/main" id="{DDE711FC-89ED-688A-FA80-2A73BFCBDD08}"/>
                </a:ext>
              </a:extLst>
            </p:cNvPr>
            <p:cNvSpPr/>
            <p:nvPr/>
          </p:nvSpPr>
          <p:spPr>
            <a:xfrm>
              <a:off x="6147232" y="4096771"/>
              <a:ext cx="118946" cy="107322"/>
            </a:xfrm>
            <a:custGeom>
              <a:avLst/>
              <a:gdLst/>
              <a:ahLst/>
              <a:cxnLst/>
              <a:rect l="l" t="t" r="r" b="b"/>
              <a:pathLst>
                <a:path w="7787" h="7026" extrusionOk="0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933" name="Google Shape;8624;p71">
            <a:extLst>
              <a:ext uri="{FF2B5EF4-FFF2-40B4-BE49-F238E27FC236}">
                <a16:creationId xmlns:a16="http://schemas.microsoft.com/office/drawing/2014/main" id="{A648EB99-68A3-D231-3215-48BDA9F05AC5}"/>
              </a:ext>
            </a:extLst>
          </p:cNvPr>
          <p:cNvSpPr/>
          <p:nvPr/>
        </p:nvSpPr>
        <p:spPr>
          <a:xfrm>
            <a:off x="6930464" y="3498600"/>
            <a:ext cx="609693" cy="673150"/>
          </a:xfrm>
          <a:custGeom>
            <a:avLst/>
            <a:gdLst/>
            <a:ahLst/>
            <a:cxnLst/>
            <a:rect l="l" t="t" r="r" b="b"/>
            <a:pathLst>
              <a:path w="4733" h="5225" extrusionOk="0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34" name="Google Shape;8625;p71">
            <a:extLst>
              <a:ext uri="{FF2B5EF4-FFF2-40B4-BE49-F238E27FC236}">
                <a16:creationId xmlns:a16="http://schemas.microsoft.com/office/drawing/2014/main" id="{DB2934EB-CE93-E994-DC5B-5B3069A9A96D}"/>
              </a:ext>
            </a:extLst>
          </p:cNvPr>
          <p:cNvSpPr/>
          <p:nvPr/>
        </p:nvSpPr>
        <p:spPr>
          <a:xfrm rot="10800000">
            <a:off x="6336727" y="3496337"/>
            <a:ext cx="442939" cy="675638"/>
          </a:xfrm>
          <a:custGeom>
            <a:avLst/>
            <a:gdLst/>
            <a:ahLst/>
            <a:cxnLst/>
            <a:rect l="l" t="t" r="r" b="b"/>
            <a:pathLst>
              <a:path w="14910" h="22743" extrusionOk="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w="9525" cap="flat" cmpd="sng">
            <a:solidFill>
              <a:schemeClr val="tx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935" name="Google Shape;8626;p71">
            <a:extLst>
              <a:ext uri="{FF2B5EF4-FFF2-40B4-BE49-F238E27FC236}">
                <a16:creationId xmlns:a16="http://schemas.microsoft.com/office/drawing/2014/main" id="{072B0334-FCFA-1383-3181-B8DE26BAE02E}"/>
              </a:ext>
            </a:extLst>
          </p:cNvPr>
          <p:cNvGrpSpPr/>
          <p:nvPr/>
        </p:nvGrpSpPr>
        <p:grpSpPr>
          <a:xfrm>
            <a:off x="7817013" y="2706766"/>
            <a:ext cx="622883" cy="621944"/>
            <a:chOff x="1187048" y="238125"/>
            <a:chExt cx="5256397" cy="5248476"/>
          </a:xfrm>
        </p:grpSpPr>
        <p:sp>
          <p:nvSpPr>
            <p:cNvPr id="13936" name="Google Shape;8627;p71">
              <a:extLst>
                <a:ext uri="{FF2B5EF4-FFF2-40B4-BE49-F238E27FC236}">
                  <a16:creationId xmlns:a16="http://schemas.microsoft.com/office/drawing/2014/main" id="{F15F9A0B-E53B-22FE-F5AD-35EF664740B3}"/>
                </a:ext>
              </a:extLst>
            </p:cNvPr>
            <p:cNvSpPr/>
            <p:nvPr/>
          </p:nvSpPr>
          <p:spPr>
            <a:xfrm>
              <a:off x="1188450" y="238125"/>
              <a:ext cx="3198750" cy="2628625"/>
            </a:xfrm>
            <a:custGeom>
              <a:avLst/>
              <a:gdLst/>
              <a:ahLst/>
              <a:cxnLst/>
              <a:rect l="l" t="t" r="r" b="b"/>
              <a:pathLst>
                <a:path w="127950" h="105145" extrusionOk="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7" name="Google Shape;8628;p71">
              <a:extLst>
                <a:ext uri="{FF2B5EF4-FFF2-40B4-BE49-F238E27FC236}">
                  <a16:creationId xmlns:a16="http://schemas.microsoft.com/office/drawing/2014/main" id="{4951F68E-61EF-0C40-D232-B85B66BD5DF7}"/>
                </a:ext>
              </a:extLst>
            </p:cNvPr>
            <p:cNvSpPr/>
            <p:nvPr/>
          </p:nvSpPr>
          <p:spPr>
            <a:xfrm>
              <a:off x="1187048" y="2289901"/>
              <a:ext cx="2628362" cy="3196700"/>
            </a:xfrm>
            <a:custGeom>
              <a:avLst/>
              <a:gdLst/>
              <a:ahLst/>
              <a:cxnLst/>
              <a:rect l="l" t="t" r="r" b="b"/>
              <a:pathLst>
                <a:path w="105145" h="127868" extrusionOk="0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8" name="Google Shape;8629;p71">
              <a:extLst>
                <a:ext uri="{FF2B5EF4-FFF2-40B4-BE49-F238E27FC236}">
                  <a16:creationId xmlns:a16="http://schemas.microsoft.com/office/drawing/2014/main" id="{DA64F05A-4058-B889-FFC0-79EB8D0D0D1D}"/>
                </a:ext>
              </a:extLst>
            </p:cNvPr>
            <p:cNvSpPr/>
            <p:nvPr/>
          </p:nvSpPr>
          <p:spPr>
            <a:xfrm>
              <a:off x="3812708" y="244502"/>
              <a:ext cx="2628650" cy="3170611"/>
            </a:xfrm>
            <a:custGeom>
              <a:avLst/>
              <a:gdLst/>
              <a:ahLst/>
              <a:cxnLst/>
              <a:rect l="l" t="t" r="r" b="b"/>
              <a:pathLst>
                <a:path w="105146" h="127873" extrusionOk="0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9" name="Google Shape;8630;p71">
              <a:extLst>
                <a:ext uri="{FF2B5EF4-FFF2-40B4-BE49-F238E27FC236}">
                  <a16:creationId xmlns:a16="http://schemas.microsoft.com/office/drawing/2014/main" id="{3626E764-B960-0191-3D25-46B5DD7B29A4}"/>
                </a:ext>
              </a:extLst>
            </p:cNvPr>
            <p:cNvSpPr/>
            <p:nvPr/>
          </p:nvSpPr>
          <p:spPr>
            <a:xfrm>
              <a:off x="3244845" y="2847950"/>
              <a:ext cx="3198600" cy="2628500"/>
            </a:xfrm>
            <a:custGeom>
              <a:avLst/>
              <a:gdLst/>
              <a:ahLst/>
              <a:cxnLst/>
              <a:rect l="l" t="t" r="r" b="b"/>
              <a:pathLst>
                <a:path w="127944" h="105140" extrusionOk="0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40" name="Google Shape;8631;p71">
            <a:extLst>
              <a:ext uri="{FF2B5EF4-FFF2-40B4-BE49-F238E27FC236}">
                <a16:creationId xmlns:a16="http://schemas.microsoft.com/office/drawing/2014/main" id="{6D1B1A2B-E9D2-7ACA-9E9F-713828285C2C}"/>
              </a:ext>
            </a:extLst>
          </p:cNvPr>
          <p:cNvGrpSpPr/>
          <p:nvPr/>
        </p:nvGrpSpPr>
        <p:grpSpPr>
          <a:xfrm>
            <a:off x="2274118" y="2716375"/>
            <a:ext cx="1310987" cy="612407"/>
            <a:chOff x="238125" y="1188750"/>
            <a:chExt cx="7140450" cy="3335550"/>
          </a:xfrm>
        </p:grpSpPr>
        <p:sp>
          <p:nvSpPr>
            <p:cNvPr id="13941" name="Google Shape;8632;p71">
              <a:extLst>
                <a:ext uri="{FF2B5EF4-FFF2-40B4-BE49-F238E27FC236}">
                  <a16:creationId xmlns:a16="http://schemas.microsoft.com/office/drawing/2014/main" id="{5D128891-F830-9C41-A9D9-F699C795F37E}"/>
                </a:ext>
              </a:extLst>
            </p:cNvPr>
            <p:cNvSpPr/>
            <p:nvPr/>
          </p:nvSpPr>
          <p:spPr>
            <a:xfrm>
              <a:off x="238125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2" name="Google Shape;8633;p71">
              <a:extLst>
                <a:ext uri="{FF2B5EF4-FFF2-40B4-BE49-F238E27FC236}">
                  <a16:creationId xmlns:a16="http://schemas.microsoft.com/office/drawing/2014/main" id="{C60FFEC2-FF25-0DDA-3F6A-EFCA285D1D76}"/>
                </a:ext>
              </a:extLst>
            </p:cNvPr>
            <p:cNvSpPr/>
            <p:nvPr/>
          </p:nvSpPr>
          <p:spPr>
            <a:xfrm>
              <a:off x="238125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3" name="Google Shape;8634;p71">
              <a:extLst>
                <a:ext uri="{FF2B5EF4-FFF2-40B4-BE49-F238E27FC236}">
                  <a16:creationId xmlns:a16="http://schemas.microsoft.com/office/drawing/2014/main" id="{4ABB56E4-0748-54CE-4192-8C2EB884DEFA}"/>
                </a:ext>
              </a:extLst>
            </p:cNvPr>
            <p:cNvSpPr/>
            <p:nvPr/>
          </p:nvSpPr>
          <p:spPr>
            <a:xfrm>
              <a:off x="3871550" y="118875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4" name="Google Shape;8635;p71">
              <a:extLst>
                <a:ext uri="{FF2B5EF4-FFF2-40B4-BE49-F238E27FC236}">
                  <a16:creationId xmlns:a16="http://schemas.microsoft.com/office/drawing/2014/main" id="{AC630DC5-785C-7B29-C8C6-54608BAF3C02}"/>
                </a:ext>
              </a:extLst>
            </p:cNvPr>
            <p:cNvSpPr/>
            <p:nvPr/>
          </p:nvSpPr>
          <p:spPr>
            <a:xfrm>
              <a:off x="3871550" y="2940300"/>
              <a:ext cx="3507025" cy="1584000"/>
            </a:xfrm>
            <a:custGeom>
              <a:avLst/>
              <a:gdLst/>
              <a:ahLst/>
              <a:cxnLst/>
              <a:rect l="l" t="t" r="r" b="b"/>
              <a:pathLst>
                <a:path w="140281" h="63360" extrusionOk="0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5" name="Google Shape;8636;p71">
              <a:extLst>
                <a:ext uri="{FF2B5EF4-FFF2-40B4-BE49-F238E27FC236}">
                  <a16:creationId xmlns:a16="http://schemas.microsoft.com/office/drawing/2014/main" id="{43F0D953-B9CC-0495-94CD-EF9C7E0C8808}"/>
                </a:ext>
              </a:extLst>
            </p:cNvPr>
            <p:cNvSpPr/>
            <p:nvPr/>
          </p:nvSpPr>
          <p:spPr>
            <a:xfrm>
              <a:off x="2842425" y="1934600"/>
              <a:ext cx="1843850" cy="1843850"/>
            </a:xfrm>
            <a:custGeom>
              <a:avLst/>
              <a:gdLst/>
              <a:ahLst/>
              <a:cxnLst/>
              <a:rect l="l" t="t" r="r" b="b"/>
              <a:pathLst>
                <a:path w="73754" h="73754" extrusionOk="0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46" name="Google Shape;8637;p71">
            <a:extLst>
              <a:ext uri="{FF2B5EF4-FFF2-40B4-BE49-F238E27FC236}">
                <a16:creationId xmlns:a16="http://schemas.microsoft.com/office/drawing/2014/main" id="{FC46738E-9F2C-DB13-074F-01F8D73EDD73}"/>
              </a:ext>
            </a:extLst>
          </p:cNvPr>
          <p:cNvGrpSpPr/>
          <p:nvPr/>
        </p:nvGrpSpPr>
        <p:grpSpPr>
          <a:xfrm>
            <a:off x="6599990" y="2706930"/>
            <a:ext cx="1110299" cy="621702"/>
            <a:chOff x="238125" y="1335475"/>
            <a:chExt cx="5418735" cy="3034175"/>
          </a:xfrm>
        </p:grpSpPr>
        <p:sp>
          <p:nvSpPr>
            <p:cNvPr id="13947" name="Google Shape;8638;p71">
              <a:extLst>
                <a:ext uri="{FF2B5EF4-FFF2-40B4-BE49-F238E27FC236}">
                  <a16:creationId xmlns:a16="http://schemas.microsoft.com/office/drawing/2014/main" id="{033A3390-3190-471C-B057-A64B9F0E2FDA}"/>
                </a:ext>
              </a:extLst>
            </p:cNvPr>
            <p:cNvSpPr/>
            <p:nvPr/>
          </p:nvSpPr>
          <p:spPr>
            <a:xfrm>
              <a:off x="3669985" y="1335475"/>
              <a:ext cx="1986875" cy="3034175"/>
            </a:xfrm>
            <a:custGeom>
              <a:avLst/>
              <a:gdLst/>
              <a:ahLst/>
              <a:cxnLst/>
              <a:rect l="l" t="t" r="r" b="b"/>
              <a:pathLst>
                <a:path w="79475" h="121367" extrusionOk="0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8" name="Google Shape;8639;p71">
              <a:extLst>
                <a:ext uri="{FF2B5EF4-FFF2-40B4-BE49-F238E27FC236}">
                  <a16:creationId xmlns:a16="http://schemas.microsoft.com/office/drawing/2014/main" id="{40202C02-A5F1-2E9E-4717-CFABFF404269}"/>
                </a:ext>
              </a:extLst>
            </p:cNvPr>
            <p:cNvSpPr/>
            <p:nvPr/>
          </p:nvSpPr>
          <p:spPr>
            <a:xfrm>
              <a:off x="1956350" y="1335475"/>
              <a:ext cx="1984950" cy="3034175"/>
            </a:xfrm>
            <a:custGeom>
              <a:avLst/>
              <a:gdLst/>
              <a:ahLst/>
              <a:cxnLst/>
              <a:rect l="l" t="t" r="r" b="b"/>
              <a:pathLst>
                <a:path w="79398" h="121367" extrusionOk="0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9" name="Google Shape;8640;p71">
              <a:extLst>
                <a:ext uri="{FF2B5EF4-FFF2-40B4-BE49-F238E27FC236}">
                  <a16:creationId xmlns:a16="http://schemas.microsoft.com/office/drawing/2014/main" id="{066F497B-C4C5-7C91-B64F-57FE4261DB86}"/>
                </a:ext>
              </a:extLst>
            </p:cNvPr>
            <p:cNvSpPr/>
            <p:nvPr/>
          </p:nvSpPr>
          <p:spPr>
            <a:xfrm>
              <a:off x="238125" y="1335475"/>
              <a:ext cx="1986850" cy="3034175"/>
            </a:xfrm>
            <a:custGeom>
              <a:avLst/>
              <a:gdLst/>
              <a:ahLst/>
              <a:cxnLst/>
              <a:rect l="l" t="t" r="r" b="b"/>
              <a:pathLst>
                <a:path w="79474" h="121367" extrusionOk="0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50" name="Google Shape;8641;p71">
            <a:extLst>
              <a:ext uri="{FF2B5EF4-FFF2-40B4-BE49-F238E27FC236}">
                <a16:creationId xmlns:a16="http://schemas.microsoft.com/office/drawing/2014/main" id="{4C158FB0-862C-9ABD-5413-DBC553EF0E44}"/>
              </a:ext>
            </a:extLst>
          </p:cNvPr>
          <p:cNvGrpSpPr/>
          <p:nvPr/>
        </p:nvGrpSpPr>
        <p:grpSpPr>
          <a:xfrm>
            <a:off x="5417649" y="2703827"/>
            <a:ext cx="1074451" cy="627181"/>
            <a:chOff x="5359127" y="2910889"/>
            <a:chExt cx="1097723" cy="640831"/>
          </a:xfrm>
        </p:grpSpPr>
        <p:grpSp>
          <p:nvGrpSpPr>
            <p:cNvPr id="13951" name="Google Shape;8642;p71">
              <a:extLst>
                <a:ext uri="{FF2B5EF4-FFF2-40B4-BE49-F238E27FC236}">
                  <a16:creationId xmlns:a16="http://schemas.microsoft.com/office/drawing/2014/main" id="{69534A85-696D-7CB0-B86A-CE43D9BA5800}"/>
                </a:ext>
              </a:extLst>
            </p:cNvPr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13961" name="Google Shape;8643;p71">
                <a:extLst>
                  <a:ext uri="{FF2B5EF4-FFF2-40B4-BE49-F238E27FC236}">
                    <a16:creationId xmlns:a16="http://schemas.microsoft.com/office/drawing/2014/main" id="{D7CA233D-32CF-CDB9-606D-86F8A7997C29}"/>
                  </a:ext>
                </a:extLst>
              </p:cNvPr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13962" name="Google Shape;8644;p71">
                <a:extLst>
                  <a:ext uri="{FF2B5EF4-FFF2-40B4-BE49-F238E27FC236}">
                    <a16:creationId xmlns:a16="http://schemas.microsoft.com/office/drawing/2014/main" id="{DA378537-BEAC-E4B9-BCA5-0A1599BE2347}"/>
                  </a:ext>
                </a:extLst>
              </p:cNvPr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  <p:grpSp>
          <p:nvGrpSpPr>
            <p:cNvPr id="13952" name="Google Shape;8645;p71">
              <a:extLst>
                <a:ext uri="{FF2B5EF4-FFF2-40B4-BE49-F238E27FC236}">
                  <a16:creationId xmlns:a16="http://schemas.microsoft.com/office/drawing/2014/main" id="{5013F0B2-C0C1-57F0-576B-869EA73600A5}"/>
                </a:ext>
              </a:extLst>
            </p:cNvPr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13959" name="Google Shape;8646;p71">
                <a:extLst>
                  <a:ext uri="{FF2B5EF4-FFF2-40B4-BE49-F238E27FC236}">
                    <a16:creationId xmlns:a16="http://schemas.microsoft.com/office/drawing/2014/main" id="{B131C396-58D2-A4B7-268F-2EED85F90BB4}"/>
                  </a:ext>
                </a:extLst>
              </p:cNvPr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13960" name="Google Shape;8647;p71">
                <a:extLst>
                  <a:ext uri="{FF2B5EF4-FFF2-40B4-BE49-F238E27FC236}">
                    <a16:creationId xmlns:a16="http://schemas.microsoft.com/office/drawing/2014/main" id="{CB86D27F-5D61-0E7D-8CF3-FB20D9B51042}"/>
                  </a:ext>
                </a:extLst>
              </p:cNvPr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  <p:grpSp>
          <p:nvGrpSpPr>
            <p:cNvPr id="13953" name="Google Shape;8648;p71">
              <a:extLst>
                <a:ext uri="{FF2B5EF4-FFF2-40B4-BE49-F238E27FC236}">
                  <a16:creationId xmlns:a16="http://schemas.microsoft.com/office/drawing/2014/main" id="{E42B4F6C-D518-0B9E-E9CA-663EC1702054}"/>
                </a:ext>
              </a:extLst>
            </p:cNvPr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13957" name="Google Shape;8649;p71">
                <a:extLst>
                  <a:ext uri="{FF2B5EF4-FFF2-40B4-BE49-F238E27FC236}">
                    <a16:creationId xmlns:a16="http://schemas.microsoft.com/office/drawing/2014/main" id="{4EDAF982-A5E8-E3F5-812E-D56B6D4C24EF}"/>
                  </a:ext>
                </a:extLst>
              </p:cNvPr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13958" name="Google Shape;8650;p71">
                <a:extLst>
                  <a:ext uri="{FF2B5EF4-FFF2-40B4-BE49-F238E27FC236}">
                    <a16:creationId xmlns:a16="http://schemas.microsoft.com/office/drawing/2014/main" id="{5B62CCB3-1AA9-E500-8CB4-40AA1194F7BC}"/>
                  </a:ext>
                </a:extLst>
              </p:cNvPr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  <p:grpSp>
          <p:nvGrpSpPr>
            <p:cNvPr id="13954" name="Google Shape;8651;p71">
              <a:extLst>
                <a:ext uri="{FF2B5EF4-FFF2-40B4-BE49-F238E27FC236}">
                  <a16:creationId xmlns:a16="http://schemas.microsoft.com/office/drawing/2014/main" id="{4CE7962E-8D9A-47E2-CCFC-A1910CC115E8}"/>
                </a:ext>
              </a:extLst>
            </p:cNvPr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13955" name="Google Shape;8652;p71">
                <a:extLst>
                  <a:ext uri="{FF2B5EF4-FFF2-40B4-BE49-F238E27FC236}">
                    <a16:creationId xmlns:a16="http://schemas.microsoft.com/office/drawing/2014/main" id="{C5111272-AB89-4F1B-30A1-BF181EC68DF6}"/>
                  </a:ext>
                </a:extLst>
              </p:cNvPr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13956" name="Google Shape;8653;p71">
                <a:extLst>
                  <a:ext uri="{FF2B5EF4-FFF2-40B4-BE49-F238E27FC236}">
                    <a16:creationId xmlns:a16="http://schemas.microsoft.com/office/drawing/2014/main" id="{771EF06B-ACA5-AED8-AE44-E727D5A42844}"/>
                  </a:ext>
                </a:extLst>
              </p:cNvPr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</p:grpSp>
      <p:grpSp>
        <p:nvGrpSpPr>
          <p:cNvPr id="13963" name="Google Shape;8654;p71">
            <a:extLst>
              <a:ext uri="{FF2B5EF4-FFF2-40B4-BE49-F238E27FC236}">
                <a16:creationId xmlns:a16="http://schemas.microsoft.com/office/drawing/2014/main" id="{86E1120A-61DF-E612-7966-1A7F64A35002}"/>
              </a:ext>
            </a:extLst>
          </p:cNvPr>
          <p:cNvGrpSpPr/>
          <p:nvPr/>
        </p:nvGrpSpPr>
        <p:grpSpPr>
          <a:xfrm>
            <a:off x="7568863" y="1854538"/>
            <a:ext cx="874976" cy="719600"/>
            <a:chOff x="7608988" y="2093194"/>
            <a:chExt cx="817276" cy="672147"/>
          </a:xfrm>
        </p:grpSpPr>
        <p:cxnSp>
          <p:nvCxnSpPr>
            <p:cNvPr id="13964" name="Google Shape;8655;p71">
              <a:extLst>
                <a:ext uri="{FF2B5EF4-FFF2-40B4-BE49-F238E27FC236}">
                  <a16:creationId xmlns:a16="http://schemas.microsoft.com/office/drawing/2014/main" id="{E106EDDB-B0B3-FE4C-841F-9B2E3B0AEF35}"/>
                </a:ext>
              </a:extLst>
            </p:cNvPr>
            <p:cNvCxnSpPr/>
            <p:nvPr/>
          </p:nvCxnSpPr>
          <p:spPr>
            <a:xfrm rot="5400000" flipH="1">
              <a:off x="7620257" y="213649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965" name="Google Shape;8656;p71">
              <a:extLst>
                <a:ext uri="{FF2B5EF4-FFF2-40B4-BE49-F238E27FC236}">
                  <a16:creationId xmlns:a16="http://schemas.microsoft.com/office/drawing/2014/main" id="{66B207BE-9FAB-221E-E6C4-A510F00580C2}"/>
                </a:ext>
              </a:extLst>
            </p:cNvPr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966" name="Google Shape;8657;p71">
              <a:extLst>
                <a:ext uri="{FF2B5EF4-FFF2-40B4-BE49-F238E27FC236}">
                  <a16:creationId xmlns:a16="http://schemas.microsoft.com/office/drawing/2014/main" id="{B55C1AAD-B78A-24AE-2B62-FFA1FE7D09E1}"/>
                </a:ext>
              </a:extLst>
            </p:cNvPr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967" name="Google Shape;8658;p71">
              <a:extLst>
                <a:ext uri="{FF2B5EF4-FFF2-40B4-BE49-F238E27FC236}">
                  <a16:creationId xmlns:a16="http://schemas.microsoft.com/office/drawing/2014/main" id="{E5C235D8-1205-2D57-C96E-692C208616F0}"/>
                </a:ext>
              </a:extLst>
            </p:cNvPr>
            <p:cNvCxnSpPr/>
            <p:nvPr/>
          </p:nvCxnSpPr>
          <p:spPr>
            <a:xfrm rot="-5400000" flipH="1">
              <a:off x="8285120" y="2644741"/>
              <a:ext cx="129900" cy="1113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968" name="Google Shape;8659;p71">
              <a:extLst>
                <a:ext uri="{FF2B5EF4-FFF2-40B4-BE49-F238E27FC236}">
                  <a16:creationId xmlns:a16="http://schemas.microsoft.com/office/drawing/2014/main" id="{B5D9CF24-1CE7-8A9E-CEC2-E95FFC4C5737}"/>
                </a:ext>
              </a:extLst>
            </p:cNvPr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3969" name="Google Shape;8660;p71">
              <a:extLst>
                <a:ext uri="{FF2B5EF4-FFF2-40B4-BE49-F238E27FC236}">
                  <a16:creationId xmlns:a16="http://schemas.microsoft.com/office/drawing/2014/main" id="{54920535-3DEF-6232-7C5D-568A84938F38}"/>
                </a:ext>
              </a:extLst>
            </p:cNvPr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grpSp>
          <p:nvGrpSpPr>
            <p:cNvPr id="13970" name="Google Shape;8661;p71">
              <a:extLst>
                <a:ext uri="{FF2B5EF4-FFF2-40B4-BE49-F238E27FC236}">
                  <a16:creationId xmlns:a16="http://schemas.microsoft.com/office/drawing/2014/main" id="{9A8D8FCF-CBF7-D401-DEE2-63E85AB2521D}"/>
                </a:ext>
              </a:extLst>
            </p:cNvPr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13971" name="Google Shape;8662;p71">
                <a:extLst>
                  <a:ext uri="{FF2B5EF4-FFF2-40B4-BE49-F238E27FC236}">
                    <a16:creationId xmlns:a16="http://schemas.microsoft.com/office/drawing/2014/main" id="{1DEA5CE0-6B8E-AA95-57FD-E2DA5BDDF204}"/>
                  </a:ext>
                </a:extLst>
              </p:cNvPr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13980" name="Google Shape;8663;p71">
                  <a:extLst>
                    <a:ext uri="{FF2B5EF4-FFF2-40B4-BE49-F238E27FC236}">
                      <a16:creationId xmlns:a16="http://schemas.microsoft.com/office/drawing/2014/main" id="{DD1D895C-07C6-1D2D-062B-980BF63DBD62}"/>
                    </a:ext>
                  </a:extLst>
                </p:cNvPr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53" h="45503" extrusionOk="0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81" name="Google Shape;8664;p71">
                  <a:extLst>
                    <a:ext uri="{FF2B5EF4-FFF2-40B4-BE49-F238E27FC236}">
                      <a16:creationId xmlns:a16="http://schemas.microsoft.com/office/drawing/2014/main" id="{1B281EFB-FD8F-700C-8CB3-E1EDE119F337}"/>
                    </a:ext>
                  </a:extLst>
                </p:cNvPr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0" h="5029" extrusionOk="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82" name="Google Shape;8665;p71">
                  <a:extLst>
                    <a:ext uri="{FF2B5EF4-FFF2-40B4-BE49-F238E27FC236}">
                      <a16:creationId xmlns:a16="http://schemas.microsoft.com/office/drawing/2014/main" id="{21E080E8-EB00-87EC-B8EF-8517422A435F}"/>
                    </a:ext>
                  </a:extLst>
                </p:cNvPr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11" h="8180" extrusionOk="0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83" name="Google Shape;8666;p71">
                  <a:extLst>
                    <a:ext uri="{FF2B5EF4-FFF2-40B4-BE49-F238E27FC236}">
                      <a16:creationId xmlns:a16="http://schemas.microsoft.com/office/drawing/2014/main" id="{CD22C0CE-23A4-68EA-5CCA-B0033041B05F}"/>
                    </a:ext>
                  </a:extLst>
                </p:cNvPr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8" h="1062" extrusionOk="0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84" name="Google Shape;8667;p71">
                  <a:extLst>
                    <a:ext uri="{FF2B5EF4-FFF2-40B4-BE49-F238E27FC236}">
                      <a16:creationId xmlns:a16="http://schemas.microsoft.com/office/drawing/2014/main" id="{AC5BB014-BBDF-AEE3-0430-1CD50B2EF9DF}"/>
                    </a:ext>
                  </a:extLst>
                </p:cNvPr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7" h="4248" extrusionOk="0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85" name="Google Shape;8668;p71">
                  <a:extLst>
                    <a:ext uri="{FF2B5EF4-FFF2-40B4-BE49-F238E27FC236}">
                      <a16:creationId xmlns:a16="http://schemas.microsoft.com/office/drawing/2014/main" id="{6561BDFC-2EBF-20EE-7B0E-7FE838F5E6DD}"/>
                    </a:ext>
                  </a:extLst>
                </p:cNvPr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59" extrusionOk="0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86" name="Google Shape;8669;p71">
                  <a:extLst>
                    <a:ext uri="{FF2B5EF4-FFF2-40B4-BE49-F238E27FC236}">
                      <a16:creationId xmlns:a16="http://schemas.microsoft.com/office/drawing/2014/main" id="{32A018D4-3F74-C48A-D938-AA7B6E3AFD31}"/>
                    </a:ext>
                  </a:extLst>
                </p:cNvPr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4" h="7109" extrusionOk="0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3972" name="Google Shape;8670;p71">
                <a:extLst>
                  <a:ext uri="{FF2B5EF4-FFF2-40B4-BE49-F238E27FC236}">
                    <a16:creationId xmlns:a16="http://schemas.microsoft.com/office/drawing/2014/main" id="{3E78FE20-EB01-E1E9-1B97-FAA4CF7C6274}"/>
                  </a:ext>
                </a:extLst>
              </p:cNvPr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13973" name="Google Shape;8671;p71">
                  <a:extLst>
                    <a:ext uri="{FF2B5EF4-FFF2-40B4-BE49-F238E27FC236}">
                      <a16:creationId xmlns:a16="http://schemas.microsoft.com/office/drawing/2014/main" id="{A91262EB-E606-785E-228F-7510C847C3F0}"/>
                    </a:ext>
                  </a:extLst>
                </p:cNvPr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253" h="45503" extrusionOk="0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74" name="Google Shape;8672;p71">
                  <a:extLst>
                    <a:ext uri="{FF2B5EF4-FFF2-40B4-BE49-F238E27FC236}">
                      <a16:creationId xmlns:a16="http://schemas.microsoft.com/office/drawing/2014/main" id="{5CD9F4C8-2A8D-59E0-1E39-CE91FB75ED0A}"/>
                    </a:ext>
                  </a:extLst>
                </p:cNvPr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00" h="5029" extrusionOk="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75" name="Google Shape;8673;p71">
                  <a:extLst>
                    <a:ext uri="{FF2B5EF4-FFF2-40B4-BE49-F238E27FC236}">
                      <a16:creationId xmlns:a16="http://schemas.microsoft.com/office/drawing/2014/main" id="{EBE7BFAB-747D-6536-620A-5AF056EC0A80}"/>
                    </a:ext>
                  </a:extLst>
                </p:cNvPr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11" h="8180" extrusionOk="0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76" name="Google Shape;8674;p71">
                  <a:extLst>
                    <a:ext uri="{FF2B5EF4-FFF2-40B4-BE49-F238E27FC236}">
                      <a16:creationId xmlns:a16="http://schemas.microsoft.com/office/drawing/2014/main" id="{25B4E39E-79E0-B5EB-8669-F1B478960CFD}"/>
                    </a:ext>
                  </a:extLst>
                </p:cNvPr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88" h="1062" extrusionOk="0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77" name="Google Shape;8675;p71">
                  <a:extLst>
                    <a:ext uri="{FF2B5EF4-FFF2-40B4-BE49-F238E27FC236}">
                      <a16:creationId xmlns:a16="http://schemas.microsoft.com/office/drawing/2014/main" id="{84972F1D-FC67-AEDB-9A5D-81782AFF7670}"/>
                    </a:ext>
                  </a:extLst>
                </p:cNvPr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17" h="4248" extrusionOk="0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78" name="Google Shape;8676;p71">
                  <a:extLst>
                    <a:ext uri="{FF2B5EF4-FFF2-40B4-BE49-F238E27FC236}">
                      <a16:creationId xmlns:a16="http://schemas.microsoft.com/office/drawing/2014/main" id="{2EBB4BC2-767D-D38C-77A1-220BA5EEC1A9}"/>
                    </a:ext>
                  </a:extLst>
                </p:cNvPr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25" h="1059" extrusionOk="0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979" name="Google Shape;8677;p71">
                  <a:extLst>
                    <a:ext uri="{FF2B5EF4-FFF2-40B4-BE49-F238E27FC236}">
                      <a16:creationId xmlns:a16="http://schemas.microsoft.com/office/drawing/2014/main" id="{29C64EAE-585C-E214-DB33-C4C558602E12}"/>
                    </a:ext>
                  </a:extLst>
                </p:cNvPr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04" h="7109" extrusionOk="0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3987" name="Google Shape;8678;p71">
            <a:extLst>
              <a:ext uri="{FF2B5EF4-FFF2-40B4-BE49-F238E27FC236}">
                <a16:creationId xmlns:a16="http://schemas.microsoft.com/office/drawing/2014/main" id="{EECCE0CC-0834-6CFF-F9C2-3975CF3CF1B1}"/>
              </a:ext>
            </a:extLst>
          </p:cNvPr>
          <p:cNvGrpSpPr/>
          <p:nvPr/>
        </p:nvGrpSpPr>
        <p:grpSpPr>
          <a:xfrm>
            <a:off x="4013299" y="970941"/>
            <a:ext cx="712557" cy="785901"/>
            <a:chOff x="4206459" y="1191441"/>
            <a:chExt cx="712557" cy="785901"/>
          </a:xfrm>
        </p:grpSpPr>
        <p:sp>
          <p:nvSpPr>
            <p:cNvPr id="13988" name="Google Shape;8679;p71">
              <a:extLst>
                <a:ext uri="{FF2B5EF4-FFF2-40B4-BE49-F238E27FC236}">
                  <a16:creationId xmlns:a16="http://schemas.microsoft.com/office/drawing/2014/main" id="{71F35AC5-675C-7682-1769-027B110F2E8A}"/>
                </a:ext>
              </a:extLst>
            </p:cNvPr>
            <p:cNvSpPr/>
            <p:nvPr/>
          </p:nvSpPr>
          <p:spPr>
            <a:xfrm>
              <a:off x="4548248" y="1328649"/>
              <a:ext cx="325201" cy="322547"/>
            </a:xfrm>
            <a:custGeom>
              <a:avLst/>
              <a:gdLst/>
              <a:ahLst/>
              <a:cxnLst/>
              <a:rect l="l" t="t" r="r" b="b"/>
              <a:pathLst>
                <a:path w="25486" h="25278" extrusionOk="0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9" name="Google Shape;8680;p71">
              <a:extLst>
                <a:ext uri="{FF2B5EF4-FFF2-40B4-BE49-F238E27FC236}">
                  <a16:creationId xmlns:a16="http://schemas.microsoft.com/office/drawing/2014/main" id="{73A6670E-CD13-3630-AF4B-6FA821284FBD}"/>
                </a:ext>
              </a:extLst>
            </p:cNvPr>
            <p:cNvSpPr/>
            <p:nvPr/>
          </p:nvSpPr>
          <p:spPr>
            <a:xfrm>
              <a:off x="4557499" y="1656607"/>
              <a:ext cx="306674" cy="306648"/>
            </a:xfrm>
            <a:custGeom>
              <a:avLst/>
              <a:gdLst/>
              <a:ahLst/>
              <a:cxnLst/>
              <a:rect l="l" t="t" r="r" b="b"/>
              <a:pathLst>
                <a:path w="24034" h="24032" extrusionOk="0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0" name="Google Shape;8681;p71">
              <a:extLst>
                <a:ext uri="{FF2B5EF4-FFF2-40B4-BE49-F238E27FC236}">
                  <a16:creationId xmlns:a16="http://schemas.microsoft.com/office/drawing/2014/main" id="{9DC6DDC0-0081-BA6C-4E9E-0AB008D2C1E9}"/>
                </a:ext>
              </a:extLst>
            </p:cNvPr>
            <p:cNvSpPr/>
            <p:nvPr/>
          </p:nvSpPr>
          <p:spPr>
            <a:xfrm>
              <a:off x="4251067" y="1523035"/>
              <a:ext cx="327536" cy="325023"/>
            </a:xfrm>
            <a:custGeom>
              <a:avLst/>
              <a:gdLst/>
              <a:ahLst/>
              <a:cxnLst/>
              <a:rect l="l" t="t" r="r" b="b"/>
              <a:pathLst>
                <a:path w="25669" h="25472" extrusionOk="0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1" name="Google Shape;8682;p71">
              <a:extLst>
                <a:ext uri="{FF2B5EF4-FFF2-40B4-BE49-F238E27FC236}">
                  <a16:creationId xmlns:a16="http://schemas.microsoft.com/office/drawing/2014/main" id="{E134783E-17F5-2DF2-035E-CBE2BC41F74D}"/>
                </a:ext>
              </a:extLst>
            </p:cNvPr>
            <p:cNvSpPr/>
            <p:nvPr/>
          </p:nvSpPr>
          <p:spPr>
            <a:xfrm>
              <a:off x="4277366" y="1220917"/>
              <a:ext cx="292242" cy="292217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3992" name="Google Shape;8683;p71">
              <a:extLst>
                <a:ext uri="{FF2B5EF4-FFF2-40B4-BE49-F238E27FC236}">
                  <a16:creationId xmlns:a16="http://schemas.microsoft.com/office/drawing/2014/main" id="{241B6857-CFA5-6D76-7D0E-82A546B0828D}"/>
                </a:ext>
              </a:extLst>
            </p:cNvPr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14022" name="Google Shape;8684;p71">
                <a:extLst>
                  <a:ext uri="{FF2B5EF4-FFF2-40B4-BE49-F238E27FC236}">
                    <a16:creationId xmlns:a16="http://schemas.microsoft.com/office/drawing/2014/main" id="{F4D3C869-78CF-0109-31E0-618E6F648DC3}"/>
                  </a:ext>
                </a:extLst>
              </p:cNvPr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2019" extrusionOk="0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3" name="Google Shape;8685;p71">
                <a:extLst>
                  <a:ext uri="{FF2B5EF4-FFF2-40B4-BE49-F238E27FC236}">
                    <a16:creationId xmlns:a16="http://schemas.microsoft.com/office/drawing/2014/main" id="{A788E158-7ED4-8941-352C-BF7355809DC0}"/>
                  </a:ext>
                </a:extLst>
              </p:cNvPr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626" extrusionOk="0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4" name="Google Shape;8686;p71">
                <a:extLst>
                  <a:ext uri="{FF2B5EF4-FFF2-40B4-BE49-F238E27FC236}">
                    <a16:creationId xmlns:a16="http://schemas.microsoft.com/office/drawing/2014/main" id="{BEE8F9FF-E637-ADAA-27D4-01E271DFB38B}"/>
                  </a:ext>
                </a:extLst>
              </p:cNvPr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1041" extrusionOk="0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5" name="Google Shape;8687;p71">
                <a:extLst>
                  <a:ext uri="{FF2B5EF4-FFF2-40B4-BE49-F238E27FC236}">
                    <a16:creationId xmlns:a16="http://schemas.microsoft.com/office/drawing/2014/main" id="{57B891C6-7780-59C5-C9C7-173CCF9F2DFA}"/>
                  </a:ext>
                </a:extLst>
              </p:cNvPr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7" h="896" extrusionOk="0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993" name="Google Shape;8688;p71">
              <a:extLst>
                <a:ext uri="{FF2B5EF4-FFF2-40B4-BE49-F238E27FC236}">
                  <a16:creationId xmlns:a16="http://schemas.microsoft.com/office/drawing/2014/main" id="{7B3AA66D-E0BE-8339-FE46-349C8AC9B0DA}"/>
                </a:ext>
              </a:extLst>
            </p:cNvPr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14018" name="Google Shape;8689;p71">
                <a:extLst>
                  <a:ext uri="{FF2B5EF4-FFF2-40B4-BE49-F238E27FC236}">
                    <a16:creationId xmlns:a16="http://schemas.microsoft.com/office/drawing/2014/main" id="{02DE1670-9CE5-FFC0-D9A9-7AD9B8D94EB1}"/>
                  </a:ext>
                </a:extLst>
              </p:cNvPr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avLst/>
                <a:gdLst/>
                <a:ahLst/>
                <a:cxnLst/>
                <a:rect l="l" t="t" r="r" b="b"/>
                <a:pathLst>
                  <a:path w="4052" h="2020" extrusionOk="0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19" name="Google Shape;8690;p71">
                <a:extLst>
                  <a:ext uri="{FF2B5EF4-FFF2-40B4-BE49-F238E27FC236}">
                    <a16:creationId xmlns:a16="http://schemas.microsoft.com/office/drawing/2014/main" id="{4A4B1D73-C1F2-AAE3-9128-CA06CAB97E9E}"/>
                  </a:ext>
                </a:extLst>
              </p:cNvPr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628" extrusionOk="0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0" name="Google Shape;8691;p71">
                <a:extLst>
                  <a:ext uri="{FF2B5EF4-FFF2-40B4-BE49-F238E27FC236}">
                    <a16:creationId xmlns:a16="http://schemas.microsoft.com/office/drawing/2014/main" id="{50B5018D-4AC5-E87D-B1E9-C843F7588B34}"/>
                  </a:ext>
                </a:extLst>
              </p:cNvPr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avLst/>
                <a:gdLst/>
                <a:ahLst/>
                <a:cxnLst/>
                <a:rect l="l" t="t" r="r" b="b"/>
                <a:pathLst>
                  <a:path w="1584" h="1040" extrusionOk="0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1" name="Google Shape;8692;p71">
                <a:extLst>
                  <a:ext uri="{FF2B5EF4-FFF2-40B4-BE49-F238E27FC236}">
                    <a16:creationId xmlns:a16="http://schemas.microsoft.com/office/drawing/2014/main" id="{42EFB6E9-D3FC-C810-9D94-80A84F8EA1A5}"/>
                  </a:ext>
                </a:extLst>
              </p:cNvPr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7" h="896" extrusionOk="0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994" name="Google Shape;8693;p71">
              <a:extLst>
                <a:ext uri="{FF2B5EF4-FFF2-40B4-BE49-F238E27FC236}">
                  <a16:creationId xmlns:a16="http://schemas.microsoft.com/office/drawing/2014/main" id="{F296E7DE-C0E9-4BB7-FCCE-64AF59D1F203}"/>
                </a:ext>
              </a:extLst>
            </p:cNvPr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14014" name="Google Shape;8694;p71">
                <a:extLst>
                  <a:ext uri="{FF2B5EF4-FFF2-40B4-BE49-F238E27FC236}">
                    <a16:creationId xmlns:a16="http://schemas.microsoft.com/office/drawing/2014/main" id="{67B5891B-343A-B2E4-56E3-6A03E5BF6EA4}"/>
                  </a:ext>
                </a:extLst>
              </p:cNvPr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avLst/>
                <a:gdLst/>
                <a:ahLst/>
                <a:cxnLst/>
                <a:rect l="l" t="t" r="r" b="b"/>
                <a:pathLst>
                  <a:path w="4051" h="2019" extrusionOk="0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15" name="Google Shape;8695;p71">
                <a:extLst>
                  <a:ext uri="{FF2B5EF4-FFF2-40B4-BE49-F238E27FC236}">
                    <a16:creationId xmlns:a16="http://schemas.microsoft.com/office/drawing/2014/main" id="{F042E848-897A-C6F1-6C60-B70B1F29ACC4}"/>
                  </a:ext>
                </a:extLst>
              </p:cNvPr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avLst/>
                <a:gdLst/>
                <a:ahLst/>
                <a:cxnLst/>
                <a:rect l="l" t="t" r="r" b="b"/>
                <a:pathLst>
                  <a:path w="2523" h="627" extrusionOk="0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16" name="Google Shape;8696;p71">
                <a:extLst>
                  <a:ext uri="{FF2B5EF4-FFF2-40B4-BE49-F238E27FC236}">
                    <a16:creationId xmlns:a16="http://schemas.microsoft.com/office/drawing/2014/main" id="{06172A5C-729B-48CE-76AB-AD07525AC7EC}"/>
                  </a:ext>
                </a:extLst>
              </p:cNvPr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avLst/>
                <a:gdLst/>
                <a:ahLst/>
                <a:cxnLst/>
                <a:rect l="l" t="t" r="r" b="b"/>
                <a:pathLst>
                  <a:path w="1585" h="1039" extrusionOk="0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17" name="Google Shape;8697;p71">
                <a:extLst>
                  <a:ext uri="{FF2B5EF4-FFF2-40B4-BE49-F238E27FC236}">
                    <a16:creationId xmlns:a16="http://schemas.microsoft.com/office/drawing/2014/main" id="{1C500274-0ED9-8D80-0C6F-B436217AFF95}"/>
                  </a:ext>
                </a:extLst>
              </p:cNvPr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896" extrusionOk="0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995" name="Google Shape;8698;p71">
              <a:extLst>
                <a:ext uri="{FF2B5EF4-FFF2-40B4-BE49-F238E27FC236}">
                  <a16:creationId xmlns:a16="http://schemas.microsoft.com/office/drawing/2014/main" id="{DC8222BB-C31E-4F1A-04B2-192E040D0053}"/>
                </a:ext>
              </a:extLst>
            </p:cNvPr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14010" name="Google Shape;8699;p71">
                <a:extLst>
                  <a:ext uri="{FF2B5EF4-FFF2-40B4-BE49-F238E27FC236}">
                    <a16:creationId xmlns:a16="http://schemas.microsoft.com/office/drawing/2014/main" id="{06413C2F-D25E-F1EB-C849-3EDDD0C388A7}"/>
                  </a:ext>
                </a:extLst>
              </p:cNvPr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3996" extrusionOk="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11" name="Google Shape;8700;p71">
                <a:extLst>
                  <a:ext uri="{FF2B5EF4-FFF2-40B4-BE49-F238E27FC236}">
                    <a16:creationId xmlns:a16="http://schemas.microsoft.com/office/drawing/2014/main" id="{7F50D53D-65A4-6532-70D3-AEF7E65B624F}"/>
                  </a:ext>
                </a:extLst>
              </p:cNvPr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avLst/>
                <a:gdLst/>
                <a:ahLst/>
                <a:cxnLst/>
                <a:rect l="l" t="t" r="r" b="b"/>
                <a:pathLst>
                  <a:path w="645" h="2491" extrusionOk="0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12" name="Google Shape;8701;p71">
                <a:extLst>
                  <a:ext uri="{FF2B5EF4-FFF2-40B4-BE49-F238E27FC236}">
                    <a16:creationId xmlns:a16="http://schemas.microsoft.com/office/drawing/2014/main" id="{E6EF12C8-FB55-EF3D-47B3-56090201B6D5}"/>
                  </a:ext>
                </a:extLst>
              </p:cNvPr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1524" extrusionOk="0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13" name="Google Shape;8702;p71">
                <a:extLst>
                  <a:ext uri="{FF2B5EF4-FFF2-40B4-BE49-F238E27FC236}">
                    <a16:creationId xmlns:a16="http://schemas.microsoft.com/office/drawing/2014/main" id="{4E9BFB39-6360-D20F-6FCE-15B23EA66898}"/>
                  </a:ext>
                </a:extLst>
              </p:cNvPr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avLst/>
                <a:gdLst/>
                <a:ahLst/>
                <a:cxnLst/>
                <a:rect l="l" t="t" r="r" b="b"/>
                <a:pathLst>
                  <a:path w="944" h="2128" extrusionOk="0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3996" name="Google Shape;8703;p71">
              <a:extLst>
                <a:ext uri="{FF2B5EF4-FFF2-40B4-BE49-F238E27FC236}">
                  <a16:creationId xmlns:a16="http://schemas.microsoft.com/office/drawing/2014/main" id="{EEF0EF88-7D6A-43B0-AB56-584B6C39B672}"/>
                </a:ext>
              </a:extLst>
            </p:cNvPr>
            <p:cNvSpPr/>
            <p:nvPr/>
          </p:nvSpPr>
          <p:spPr>
            <a:xfrm>
              <a:off x="4250519" y="1416170"/>
              <a:ext cx="26783" cy="52303"/>
            </a:xfrm>
            <a:custGeom>
              <a:avLst/>
              <a:gdLst/>
              <a:ahLst/>
              <a:cxnLst/>
              <a:rect l="l" t="t" r="r" b="b"/>
              <a:pathLst>
                <a:path w="2099" h="4099" extrusionOk="0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7" name="Google Shape;8704;p71">
              <a:extLst>
                <a:ext uri="{FF2B5EF4-FFF2-40B4-BE49-F238E27FC236}">
                  <a16:creationId xmlns:a16="http://schemas.microsoft.com/office/drawing/2014/main" id="{BBADEC99-96D7-7AF7-AEF7-1C391C2A1742}"/>
                </a:ext>
              </a:extLst>
            </p:cNvPr>
            <p:cNvSpPr/>
            <p:nvPr/>
          </p:nvSpPr>
          <p:spPr>
            <a:xfrm>
              <a:off x="4276166" y="1471370"/>
              <a:ext cx="24359" cy="25290"/>
            </a:xfrm>
            <a:custGeom>
              <a:avLst/>
              <a:gdLst/>
              <a:ahLst/>
              <a:cxnLst/>
              <a:rect l="l" t="t" r="r" b="b"/>
              <a:pathLst>
                <a:path w="1909" h="1982" extrusionOk="0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8" name="Google Shape;8705;p71">
              <a:extLst>
                <a:ext uri="{FF2B5EF4-FFF2-40B4-BE49-F238E27FC236}">
                  <a16:creationId xmlns:a16="http://schemas.microsoft.com/office/drawing/2014/main" id="{B41CF632-30BA-680D-CEA3-B8D246D2A873}"/>
                </a:ext>
              </a:extLst>
            </p:cNvPr>
            <p:cNvSpPr/>
            <p:nvPr/>
          </p:nvSpPr>
          <p:spPr>
            <a:xfrm>
              <a:off x="4330231" y="1513121"/>
              <a:ext cx="21462" cy="10986"/>
            </a:xfrm>
            <a:custGeom>
              <a:avLst/>
              <a:gdLst/>
              <a:ahLst/>
              <a:cxnLst/>
              <a:rect l="l" t="t" r="r" b="b"/>
              <a:pathLst>
                <a:path w="1682" h="861" extrusionOk="0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9" name="Google Shape;8706;p71">
              <a:extLst>
                <a:ext uri="{FF2B5EF4-FFF2-40B4-BE49-F238E27FC236}">
                  <a16:creationId xmlns:a16="http://schemas.microsoft.com/office/drawing/2014/main" id="{CF1513CA-1EC7-3C49-1103-75AFEFDB5B91}"/>
                </a:ext>
              </a:extLst>
            </p:cNvPr>
            <p:cNvSpPr/>
            <p:nvPr/>
          </p:nvSpPr>
          <p:spPr>
            <a:xfrm>
              <a:off x="4302005" y="1497298"/>
              <a:ext cx="25469" cy="17647"/>
            </a:xfrm>
            <a:custGeom>
              <a:avLst/>
              <a:gdLst/>
              <a:ahLst/>
              <a:cxnLst/>
              <a:rect l="l" t="t" r="r" b="b"/>
              <a:pathLst>
                <a:path w="1996" h="1383" extrusionOk="0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000" name="Google Shape;8707;p71">
              <a:extLst>
                <a:ext uri="{FF2B5EF4-FFF2-40B4-BE49-F238E27FC236}">
                  <a16:creationId xmlns:a16="http://schemas.microsoft.com/office/drawing/2014/main" id="{0454C8B3-2340-27EB-05A1-65E2150590BD}"/>
                </a:ext>
              </a:extLst>
            </p:cNvPr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14006" name="Google Shape;8708;p71">
                <a:extLst>
                  <a:ext uri="{FF2B5EF4-FFF2-40B4-BE49-F238E27FC236}">
                    <a16:creationId xmlns:a16="http://schemas.microsoft.com/office/drawing/2014/main" id="{FC865072-3D57-D4C9-FD40-2D969E85A9BF}"/>
                  </a:ext>
                </a:extLst>
              </p:cNvPr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avLst/>
                <a:gdLst/>
                <a:ahLst/>
                <a:cxnLst/>
                <a:rect l="l" t="t" r="r" b="b"/>
                <a:pathLst>
                  <a:path w="2050" h="3996" extrusionOk="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7" name="Google Shape;8709;p71">
                <a:extLst>
                  <a:ext uri="{FF2B5EF4-FFF2-40B4-BE49-F238E27FC236}">
                    <a16:creationId xmlns:a16="http://schemas.microsoft.com/office/drawing/2014/main" id="{B07C4566-E62B-3E4B-1F06-E3E8AC98606B}"/>
                  </a:ext>
                </a:extLst>
              </p:cNvPr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avLst/>
                <a:gdLst/>
                <a:ahLst/>
                <a:cxnLst/>
                <a:rect l="l" t="t" r="r" b="b"/>
                <a:pathLst>
                  <a:path w="646" h="2491" extrusionOk="0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8" name="Google Shape;8710;p71">
                <a:extLst>
                  <a:ext uri="{FF2B5EF4-FFF2-40B4-BE49-F238E27FC236}">
                    <a16:creationId xmlns:a16="http://schemas.microsoft.com/office/drawing/2014/main" id="{48AA3AA4-BA3E-9B3F-11EE-E1C9A2C630CB}"/>
                  </a:ext>
                </a:extLst>
              </p:cNvPr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1524" extrusionOk="0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9" name="Google Shape;8711;p71">
                <a:extLst>
                  <a:ext uri="{FF2B5EF4-FFF2-40B4-BE49-F238E27FC236}">
                    <a16:creationId xmlns:a16="http://schemas.microsoft.com/office/drawing/2014/main" id="{9795D6A9-B43B-F42D-8124-84709648BCAA}"/>
                  </a:ext>
                </a:extLst>
              </p:cNvPr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avLst/>
                <a:gdLst/>
                <a:ahLst/>
                <a:cxnLst/>
                <a:rect l="l" t="t" r="r" b="b"/>
                <a:pathLst>
                  <a:path w="946" h="2128" extrusionOk="0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001" name="Google Shape;8712;p71">
              <a:extLst>
                <a:ext uri="{FF2B5EF4-FFF2-40B4-BE49-F238E27FC236}">
                  <a16:creationId xmlns:a16="http://schemas.microsoft.com/office/drawing/2014/main" id="{EC6AB18E-0DA1-AFCF-4522-AAC66EB17B9E}"/>
                </a:ext>
              </a:extLst>
            </p:cNvPr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14002" name="Google Shape;8713;p71">
                <a:extLst>
                  <a:ext uri="{FF2B5EF4-FFF2-40B4-BE49-F238E27FC236}">
                    <a16:creationId xmlns:a16="http://schemas.microsoft.com/office/drawing/2014/main" id="{BC5E2A72-B5D9-7841-4A9B-2031B7F11629}"/>
                  </a:ext>
                </a:extLst>
              </p:cNvPr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avLst/>
                <a:gdLst/>
                <a:ahLst/>
                <a:cxnLst/>
                <a:rect l="l" t="t" r="r" b="b"/>
                <a:pathLst>
                  <a:path w="4168" h="2048" extrusionOk="0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3" name="Google Shape;8714;p71">
                <a:extLst>
                  <a:ext uri="{FF2B5EF4-FFF2-40B4-BE49-F238E27FC236}">
                    <a16:creationId xmlns:a16="http://schemas.microsoft.com/office/drawing/2014/main" id="{2CD7EAB7-2DF8-AC11-695E-7BC580DBF861}"/>
                  </a:ext>
                </a:extLst>
              </p:cNvPr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1844" extrusionOk="0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4" name="Google Shape;8715;p71">
                <a:extLst>
                  <a:ext uri="{FF2B5EF4-FFF2-40B4-BE49-F238E27FC236}">
                    <a16:creationId xmlns:a16="http://schemas.microsoft.com/office/drawing/2014/main" id="{E5F8676F-F854-B178-6319-E93F9E9DEFA4}"/>
                  </a:ext>
                </a:extLst>
              </p:cNvPr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avLst/>
                <a:gdLst/>
                <a:ahLst/>
                <a:cxnLst/>
                <a:rect l="l" t="t" r="r" b="b"/>
                <a:pathLst>
                  <a:path w="918" h="1609" extrusionOk="0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5" name="Google Shape;8716;p71">
                <a:extLst>
                  <a:ext uri="{FF2B5EF4-FFF2-40B4-BE49-F238E27FC236}">
                    <a16:creationId xmlns:a16="http://schemas.microsoft.com/office/drawing/2014/main" id="{2670DF4E-F979-2D1D-C4FF-0E434897B1DB}"/>
                  </a:ext>
                </a:extLst>
              </p:cNvPr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927" extrusionOk="0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026" name="Google Shape;8717;p71">
            <a:extLst>
              <a:ext uri="{FF2B5EF4-FFF2-40B4-BE49-F238E27FC236}">
                <a16:creationId xmlns:a16="http://schemas.microsoft.com/office/drawing/2014/main" id="{F291B6FE-4B00-45A1-54C6-F8C49B48D10C}"/>
              </a:ext>
            </a:extLst>
          </p:cNvPr>
          <p:cNvGrpSpPr/>
          <p:nvPr/>
        </p:nvGrpSpPr>
        <p:grpSpPr>
          <a:xfrm>
            <a:off x="4008774" y="1854164"/>
            <a:ext cx="791287" cy="720350"/>
            <a:chOff x="267375" y="1071875"/>
            <a:chExt cx="470500" cy="428550"/>
          </a:xfrm>
        </p:grpSpPr>
        <p:sp>
          <p:nvSpPr>
            <p:cNvPr id="14027" name="Google Shape;8718;p71">
              <a:extLst>
                <a:ext uri="{FF2B5EF4-FFF2-40B4-BE49-F238E27FC236}">
                  <a16:creationId xmlns:a16="http://schemas.microsoft.com/office/drawing/2014/main" id="{9B5C92D2-46B7-9F41-0826-364F04B71D6E}"/>
                </a:ext>
              </a:extLst>
            </p:cNvPr>
            <p:cNvSpPr/>
            <p:nvPr/>
          </p:nvSpPr>
          <p:spPr>
            <a:xfrm>
              <a:off x="288350" y="1290825"/>
              <a:ext cx="209600" cy="209600"/>
            </a:xfrm>
            <a:custGeom>
              <a:avLst/>
              <a:gdLst/>
              <a:ahLst/>
              <a:cxnLst/>
              <a:rect l="l" t="t" r="r" b="b"/>
              <a:pathLst>
                <a:path w="8384" h="8384" extrusionOk="0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8" name="Google Shape;8719;p71">
              <a:extLst>
                <a:ext uri="{FF2B5EF4-FFF2-40B4-BE49-F238E27FC236}">
                  <a16:creationId xmlns:a16="http://schemas.microsoft.com/office/drawing/2014/main" id="{C35EE648-7461-42FB-DDD8-56B52FC0B54B}"/>
                </a:ext>
              </a:extLst>
            </p:cNvPr>
            <p:cNvSpPr/>
            <p:nvPr/>
          </p:nvSpPr>
          <p:spPr>
            <a:xfrm>
              <a:off x="267375" y="1377050"/>
              <a:ext cx="79225" cy="79200"/>
            </a:xfrm>
            <a:custGeom>
              <a:avLst/>
              <a:gdLst/>
              <a:ahLst/>
              <a:cxnLst/>
              <a:rect l="l" t="t" r="r" b="b"/>
              <a:pathLst>
                <a:path w="3169" h="3168" extrusionOk="0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9" name="Google Shape;8720;p71">
              <a:extLst>
                <a:ext uri="{FF2B5EF4-FFF2-40B4-BE49-F238E27FC236}">
                  <a16:creationId xmlns:a16="http://schemas.microsoft.com/office/drawing/2014/main" id="{16C27B85-6181-C80F-88FC-4FF1D9B9BEE8}"/>
                </a:ext>
              </a:extLst>
            </p:cNvPr>
            <p:cNvSpPr/>
            <p:nvPr/>
          </p:nvSpPr>
          <p:spPr>
            <a:xfrm>
              <a:off x="507325" y="1290825"/>
              <a:ext cx="209600" cy="209600"/>
            </a:xfrm>
            <a:custGeom>
              <a:avLst/>
              <a:gdLst/>
              <a:ahLst/>
              <a:cxnLst/>
              <a:rect l="l" t="t" r="r" b="b"/>
              <a:pathLst>
                <a:path w="8384" h="8384" extrusionOk="0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0" name="Google Shape;8721;p71">
              <a:extLst>
                <a:ext uri="{FF2B5EF4-FFF2-40B4-BE49-F238E27FC236}">
                  <a16:creationId xmlns:a16="http://schemas.microsoft.com/office/drawing/2014/main" id="{398539AE-052A-F327-7B42-54B4AB6A35D9}"/>
                </a:ext>
              </a:extLst>
            </p:cNvPr>
            <p:cNvSpPr/>
            <p:nvPr/>
          </p:nvSpPr>
          <p:spPr>
            <a:xfrm>
              <a:off x="658700" y="1377050"/>
              <a:ext cx="79175" cy="79200"/>
            </a:xfrm>
            <a:custGeom>
              <a:avLst/>
              <a:gdLst/>
              <a:ahLst/>
              <a:cxnLst/>
              <a:rect l="l" t="t" r="r" b="b"/>
              <a:pathLst>
                <a:path w="3167" h="3168" extrusionOk="0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1" name="Google Shape;8722;p71">
              <a:extLst>
                <a:ext uri="{FF2B5EF4-FFF2-40B4-BE49-F238E27FC236}">
                  <a16:creationId xmlns:a16="http://schemas.microsoft.com/office/drawing/2014/main" id="{D3CA7D26-2E7E-0CC3-DA29-AD6930D69F1C}"/>
                </a:ext>
              </a:extLst>
            </p:cNvPr>
            <p:cNvSpPr/>
            <p:nvPr/>
          </p:nvSpPr>
          <p:spPr>
            <a:xfrm>
              <a:off x="507325" y="1071875"/>
              <a:ext cx="209575" cy="209600"/>
            </a:xfrm>
            <a:custGeom>
              <a:avLst/>
              <a:gdLst/>
              <a:ahLst/>
              <a:cxnLst/>
              <a:rect l="l" t="t" r="r" b="b"/>
              <a:pathLst>
                <a:path w="8383" h="8384" extrusionOk="0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2" name="Google Shape;8723;p71">
              <a:extLst>
                <a:ext uri="{FF2B5EF4-FFF2-40B4-BE49-F238E27FC236}">
                  <a16:creationId xmlns:a16="http://schemas.microsoft.com/office/drawing/2014/main" id="{E6627CAD-B0FA-4A9C-2773-833F123AE449}"/>
                </a:ext>
              </a:extLst>
            </p:cNvPr>
            <p:cNvSpPr/>
            <p:nvPr/>
          </p:nvSpPr>
          <p:spPr>
            <a:xfrm>
              <a:off x="658700" y="1116025"/>
              <a:ext cx="79175" cy="79175"/>
            </a:xfrm>
            <a:custGeom>
              <a:avLst/>
              <a:gdLst/>
              <a:ahLst/>
              <a:cxnLst/>
              <a:rect l="l" t="t" r="r" b="b"/>
              <a:pathLst>
                <a:path w="3167" h="3167" extrusionOk="0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3" name="Google Shape;8724;p71">
              <a:extLst>
                <a:ext uri="{FF2B5EF4-FFF2-40B4-BE49-F238E27FC236}">
                  <a16:creationId xmlns:a16="http://schemas.microsoft.com/office/drawing/2014/main" id="{5FF533D5-2467-5E34-A32D-62E79763B4B0}"/>
                </a:ext>
              </a:extLst>
            </p:cNvPr>
            <p:cNvSpPr/>
            <p:nvPr/>
          </p:nvSpPr>
          <p:spPr>
            <a:xfrm>
              <a:off x="288350" y="1071875"/>
              <a:ext cx="209600" cy="209550"/>
            </a:xfrm>
            <a:custGeom>
              <a:avLst/>
              <a:gdLst/>
              <a:ahLst/>
              <a:cxnLst/>
              <a:rect l="l" t="t" r="r" b="b"/>
              <a:pathLst>
                <a:path w="8384" h="8382" extrusionOk="0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4" name="Google Shape;8725;p71">
              <a:extLst>
                <a:ext uri="{FF2B5EF4-FFF2-40B4-BE49-F238E27FC236}">
                  <a16:creationId xmlns:a16="http://schemas.microsoft.com/office/drawing/2014/main" id="{973D32D8-D84E-8EC8-0D28-CAD3D0AAEDF9}"/>
                </a:ext>
              </a:extLst>
            </p:cNvPr>
            <p:cNvSpPr/>
            <p:nvPr/>
          </p:nvSpPr>
          <p:spPr>
            <a:xfrm>
              <a:off x="267375" y="1116025"/>
              <a:ext cx="79225" cy="79175"/>
            </a:xfrm>
            <a:custGeom>
              <a:avLst/>
              <a:gdLst/>
              <a:ahLst/>
              <a:cxnLst/>
              <a:rect l="l" t="t" r="r" b="b"/>
              <a:pathLst>
                <a:path w="3169" h="3167" extrusionOk="0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35" name="Google Shape;8726;p71">
            <a:extLst>
              <a:ext uri="{FF2B5EF4-FFF2-40B4-BE49-F238E27FC236}">
                <a16:creationId xmlns:a16="http://schemas.microsoft.com/office/drawing/2014/main" id="{99F2C866-7843-C3FD-3DF8-402C82C9EFA9}"/>
              </a:ext>
            </a:extLst>
          </p:cNvPr>
          <p:cNvGrpSpPr/>
          <p:nvPr/>
        </p:nvGrpSpPr>
        <p:grpSpPr>
          <a:xfrm>
            <a:off x="709269" y="3498794"/>
            <a:ext cx="1408444" cy="673166"/>
            <a:chOff x="712664" y="3693287"/>
            <a:chExt cx="1460738" cy="698160"/>
          </a:xfrm>
        </p:grpSpPr>
        <p:grpSp>
          <p:nvGrpSpPr>
            <p:cNvPr id="14036" name="Google Shape;8727;p71">
              <a:extLst>
                <a:ext uri="{FF2B5EF4-FFF2-40B4-BE49-F238E27FC236}">
                  <a16:creationId xmlns:a16="http://schemas.microsoft.com/office/drawing/2014/main" id="{451C02EB-B6F1-3E29-29F8-BC0C4A06C43C}"/>
                </a:ext>
              </a:extLst>
            </p:cNvPr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14048" name="Google Shape;8728;p71">
                <a:extLst>
                  <a:ext uri="{FF2B5EF4-FFF2-40B4-BE49-F238E27FC236}">
                    <a16:creationId xmlns:a16="http://schemas.microsoft.com/office/drawing/2014/main" id="{76EE8ED7-DE63-CBC8-EA39-73947140218D}"/>
                  </a:ext>
                </a:extLst>
              </p:cNvPr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avLst/>
                <a:gdLst/>
                <a:ahLst/>
                <a:cxnLst/>
                <a:rect l="l" t="t" r="r" b="b"/>
                <a:pathLst>
                  <a:path w="27160" h="13581" extrusionOk="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9" name="Google Shape;8729;p71">
                <a:extLst>
                  <a:ext uri="{FF2B5EF4-FFF2-40B4-BE49-F238E27FC236}">
                    <a16:creationId xmlns:a16="http://schemas.microsoft.com/office/drawing/2014/main" id="{2B2E7E11-4BCC-48B0-B560-AD3516874EC9}"/>
                  </a:ext>
                </a:extLst>
              </p:cNvPr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avLst/>
                <a:gdLst/>
                <a:ahLst/>
                <a:cxnLst/>
                <a:rect l="l" t="t" r="r" b="b"/>
                <a:pathLst>
                  <a:path w="5891" h="38263" extrusionOk="0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0" name="Google Shape;8730;p71">
                <a:extLst>
                  <a:ext uri="{FF2B5EF4-FFF2-40B4-BE49-F238E27FC236}">
                    <a16:creationId xmlns:a16="http://schemas.microsoft.com/office/drawing/2014/main" id="{7A9E5560-9D4C-40C6-65CE-AC2545E23DD5}"/>
                  </a:ext>
                </a:extLst>
              </p:cNvPr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avLst/>
                <a:gdLst/>
                <a:ahLst/>
                <a:cxnLst/>
                <a:rect l="l" t="t" r="r" b="b"/>
                <a:pathLst>
                  <a:path w="33574" h="25222" extrusionOk="0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037" name="Google Shape;8731;p71">
              <a:extLst>
                <a:ext uri="{FF2B5EF4-FFF2-40B4-BE49-F238E27FC236}">
                  <a16:creationId xmlns:a16="http://schemas.microsoft.com/office/drawing/2014/main" id="{D019AA44-6722-CF68-8929-068026D4F5AE}"/>
                </a:ext>
              </a:extLst>
            </p:cNvPr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14045" name="Google Shape;8732;p71">
                <a:extLst>
                  <a:ext uri="{FF2B5EF4-FFF2-40B4-BE49-F238E27FC236}">
                    <a16:creationId xmlns:a16="http://schemas.microsoft.com/office/drawing/2014/main" id="{3E358261-2C3A-F4DD-9E1D-F1C700F6CC6D}"/>
                  </a:ext>
                </a:extLst>
              </p:cNvPr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avLst/>
                <a:gdLst/>
                <a:ahLst/>
                <a:cxnLst/>
                <a:rect l="l" t="t" r="r" b="b"/>
                <a:pathLst>
                  <a:path w="148183" h="64657" extrusionOk="0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6" name="Google Shape;8733;p71">
                <a:extLst>
                  <a:ext uri="{FF2B5EF4-FFF2-40B4-BE49-F238E27FC236}">
                    <a16:creationId xmlns:a16="http://schemas.microsoft.com/office/drawing/2014/main" id="{B25932D6-8F9F-A215-E869-966189145840}"/>
                  </a:ext>
                </a:extLst>
              </p:cNvPr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avLst/>
                <a:gdLst/>
                <a:ahLst/>
                <a:cxnLst/>
                <a:rect l="l" t="t" r="r" b="b"/>
                <a:pathLst>
                  <a:path w="70912" h="74043" extrusionOk="0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7" name="Google Shape;8734;p71">
                <a:extLst>
                  <a:ext uri="{FF2B5EF4-FFF2-40B4-BE49-F238E27FC236}">
                    <a16:creationId xmlns:a16="http://schemas.microsoft.com/office/drawing/2014/main" id="{82620DF2-EE4B-9F51-29D3-022CE04C8401}"/>
                  </a:ext>
                </a:extLst>
              </p:cNvPr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avLst/>
                <a:gdLst/>
                <a:ahLst/>
                <a:cxnLst/>
                <a:rect l="l" t="t" r="r" b="b"/>
                <a:pathLst>
                  <a:path w="70651" h="73968" extrusionOk="0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038" name="Google Shape;8735;p71">
              <a:extLst>
                <a:ext uri="{FF2B5EF4-FFF2-40B4-BE49-F238E27FC236}">
                  <a16:creationId xmlns:a16="http://schemas.microsoft.com/office/drawing/2014/main" id="{097BE41A-0BC3-90C8-2314-9D1C6AC6A7A5}"/>
                </a:ext>
              </a:extLst>
            </p:cNvPr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14039" name="Google Shape;8736;p71">
                <a:extLst>
                  <a:ext uri="{FF2B5EF4-FFF2-40B4-BE49-F238E27FC236}">
                    <a16:creationId xmlns:a16="http://schemas.microsoft.com/office/drawing/2014/main" id="{5DD2716B-6D0B-C445-BC96-2C9A076C0839}"/>
                  </a:ext>
                </a:extLst>
              </p:cNvPr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avLst/>
                <a:gdLst/>
                <a:ahLst/>
                <a:cxnLst/>
                <a:rect l="l" t="t" r="r" b="b"/>
                <a:pathLst>
                  <a:path w="45484" h="57312" extrusionOk="0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0" name="Google Shape;8737;p71">
                <a:extLst>
                  <a:ext uri="{FF2B5EF4-FFF2-40B4-BE49-F238E27FC236}">
                    <a16:creationId xmlns:a16="http://schemas.microsoft.com/office/drawing/2014/main" id="{4184CBDD-79D6-E31B-58B5-B651AFD34313}"/>
                  </a:ext>
                </a:extLst>
              </p:cNvPr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avLst/>
                <a:gdLst/>
                <a:ahLst/>
                <a:cxnLst/>
                <a:rect l="l" t="t" r="r" b="b"/>
                <a:pathLst>
                  <a:path w="70567" h="71099" extrusionOk="0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1" name="Google Shape;8738;p71">
                <a:extLst>
                  <a:ext uri="{FF2B5EF4-FFF2-40B4-BE49-F238E27FC236}">
                    <a16:creationId xmlns:a16="http://schemas.microsoft.com/office/drawing/2014/main" id="{C76E3DEB-47A6-25EF-6ACD-E22958B09C04}"/>
                  </a:ext>
                </a:extLst>
              </p:cNvPr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avLst/>
                <a:gdLst/>
                <a:ahLst/>
                <a:cxnLst/>
                <a:rect l="l" t="t" r="r" b="b"/>
                <a:pathLst>
                  <a:path w="75843" h="49836" extrusionOk="0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2" name="Google Shape;8739;p71">
                <a:extLst>
                  <a:ext uri="{FF2B5EF4-FFF2-40B4-BE49-F238E27FC236}">
                    <a16:creationId xmlns:a16="http://schemas.microsoft.com/office/drawing/2014/main" id="{11239EB9-AABC-57CD-D74A-4142E594FE3F}"/>
                  </a:ext>
                </a:extLst>
              </p:cNvPr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avLst/>
                <a:gdLst/>
                <a:ahLst/>
                <a:cxnLst/>
                <a:rect l="l" t="t" r="r" b="b"/>
                <a:pathLst>
                  <a:path w="76065" h="49767" extrusionOk="0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3" name="Google Shape;8740;p71">
                <a:extLst>
                  <a:ext uri="{FF2B5EF4-FFF2-40B4-BE49-F238E27FC236}">
                    <a16:creationId xmlns:a16="http://schemas.microsoft.com/office/drawing/2014/main" id="{6DA080BB-E038-83AC-75EC-CC364FF326B7}"/>
                  </a:ext>
                </a:extLst>
              </p:cNvPr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avLst/>
                <a:gdLst/>
                <a:ahLst/>
                <a:cxnLst/>
                <a:rect l="l" t="t" r="r" b="b"/>
                <a:pathLst>
                  <a:path w="70657" h="71126" extrusionOk="0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4" name="Google Shape;8741;p71">
                <a:extLst>
                  <a:ext uri="{FF2B5EF4-FFF2-40B4-BE49-F238E27FC236}">
                    <a16:creationId xmlns:a16="http://schemas.microsoft.com/office/drawing/2014/main" id="{A183162F-896F-F63D-D3DC-E698F89EE61E}"/>
                  </a:ext>
                </a:extLst>
              </p:cNvPr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avLst/>
                <a:gdLst/>
                <a:ahLst/>
                <a:cxnLst/>
                <a:rect l="l" t="t" r="r" b="b"/>
                <a:pathLst>
                  <a:path w="45519" h="57367" extrusionOk="0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051" name="Google Shape;8742;p71">
            <a:extLst>
              <a:ext uri="{FF2B5EF4-FFF2-40B4-BE49-F238E27FC236}">
                <a16:creationId xmlns:a16="http://schemas.microsoft.com/office/drawing/2014/main" id="{12AEB4F1-3D47-4EDD-B825-88F7CFC78F1A}"/>
              </a:ext>
            </a:extLst>
          </p:cNvPr>
          <p:cNvGrpSpPr/>
          <p:nvPr/>
        </p:nvGrpSpPr>
        <p:grpSpPr>
          <a:xfrm>
            <a:off x="3146985" y="970941"/>
            <a:ext cx="795485" cy="738831"/>
            <a:chOff x="3348603" y="1236445"/>
            <a:chExt cx="749256" cy="695894"/>
          </a:xfrm>
        </p:grpSpPr>
        <p:grpSp>
          <p:nvGrpSpPr>
            <p:cNvPr id="14052" name="Google Shape;8743;p71">
              <a:extLst>
                <a:ext uri="{FF2B5EF4-FFF2-40B4-BE49-F238E27FC236}">
                  <a16:creationId xmlns:a16="http://schemas.microsoft.com/office/drawing/2014/main" id="{34CDC56D-3FA0-4693-A576-2CE552F574E2}"/>
                </a:ext>
              </a:extLst>
            </p:cNvPr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14062" name="Google Shape;8744;p71">
                <a:extLst>
                  <a:ext uri="{FF2B5EF4-FFF2-40B4-BE49-F238E27FC236}">
                    <a16:creationId xmlns:a16="http://schemas.microsoft.com/office/drawing/2014/main" id="{82629B1B-788A-F25A-130E-97B4AC5A6118}"/>
                  </a:ext>
                </a:extLst>
              </p:cNvPr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3" h="5821" extrusionOk="0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3" name="Google Shape;8745;p71">
                <a:extLst>
                  <a:ext uri="{FF2B5EF4-FFF2-40B4-BE49-F238E27FC236}">
                    <a16:creationId xmlns:a16="http://schemas.microsoft.com/office/drawing/2014/main" id="{FA53CEFF-C44F-5552-A86D-CBB15F987BE0}"/>
                  </a:ext>
                </a:extLst>
              </p:cNvPr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304" h="3152" extrusionOk="0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053" name="Google Shape;8746;p71">
              <a:extLst>
                <a:ext uri="{FF2B5EF4-FFF2-40B4-BE49-F238E27FC236}">
                  <a16:creationId xmlns:a16="http://schemas.microsoft.com/office/drawing/2014/main" id="{2B029AC4-B03A-EB96-E75E-8EEC31968793}"/>
                </a:ext>
              </a:extLst>
            </p:cNvPr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14060" name="Google Shape;8747;p71">
                <a:extLst>
                  <a:ext uri="{FF2B5EF4-FFF2-40B4-BE49-F238E27FC236}">
                    <a16:creationId xmlns:a16="http://schemas.microsoft.com/office/drawing/2014/main" id="{8E042361-288B-6A84-7703-90DF71F2F4C0}"/>
                  </a:ext>
                </a:extLst>
              </p:cNvPr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avLst/>
                <a:gdLst/>
                <a:ahLst/>
                <a:cxnLst/>
                <a:rect l="l" t="t" r="r" b="b"/>
                <a:pathLst>
                  <a:path w="6564" h="5824" extrusionOk="0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1" name="Google Shape;8748;p71">
                <a:extLst>
                  <a:ext uri="{FF2B5EF4-FFF2-40B4-BE49-F238E27FC236}">
                    <a16:creationId xmlns:a16="http://schemas.microsoft.com/office/drawing/2014/main" id="{46135B09-6E49-BAAD-EFAD-E2584FC3A5F4}"/>
                  </a:ext>
                </a:extLst>
              </p:cNvPr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3578" h="3148" extrusionOk="0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054" name="Google Shape;8749;p71">
              <a:extLst>
                <a:ext uri="{FF2B5EF4-FFF2-40B4-BE49-F238E27FC236}">
                  <a16:creationId xmlns:a16="http://schemas.microsoft.com/office/drawing/2014/main" id="{A7E0E932-467A-CC2B-FCA2-44821AA72BBD}"/>
                </a:ext>
              </a:extLst>
            </p:cNvPr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14058" name="Google Shape;8750;p71">
                <a:extLst>
                  <a:ext uri="{FF2B5EF4-FFF2-40B4-BE49-F238E27FC236}">
                    <a16:creationId xmlns:a16="http://schemas.microsoft.com/office/drawing/2014/main" id="{AA6B8B06-9749-82AB-3889-2D9DD490499B}"/>
                  </a:ext>
                </a:extLst>
              </p:cNvPr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avLst/>
                <a:gdLst/>
                <a:ahLst/>
                <a:cxnLst/>
                <a:rect l="l" t="t" r="r" b="b"/>
                <a:pathLst>
                  <a:path w="5982" h="5821" extrusionOk="0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9" name="Google Shape;8751;p71">
                <a:extLst>
                  <a:ext uri="{FF2B5EF4-FFF2-40B4-BE49-F238E27FC236}">
                    <a16:creationId xmlns:a16="http://schemas.microsoft.com/office/drawing/2014/main" id="{8E6B22BB-F8B8-78DB-D5DA-D039CE19EE95}"/>
                  </a:ext>
                </a:extLst>
              </p:cNvPr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0" extrusionOk="0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055" name="Google Shape;8752;p71">
              <a:extLst>
                <a:ext uri="{FF2B5EF4-FFF2-40B4-BE49-F238E27FC236}">
                  <a16:creationId xmlns:a16="http://schemas.microsoft.com/office/drawing/2014/main" id="{4F4D4C13-98B3-FC90-50F8-428C5B81C23D}"/>
                </a:ext>
              </a:extLst>
            </p:cNvPr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14056" name="Google Shape;8753;p71">
                <a:extLst>
                  <a:ext uri="{FF2B5EF4-FFF2-40B4-BE49-F238E27FC236}">
                    <a16:creationId xmlns:a16="http://schemas.microsoft.com/office/drawing/2014/main" id="{C5ACE461-CF7E-00A4-8F69-8D36F37B01A5}"/>
                  </a:ext>
                </a:extLst>
              </p:cNvPr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avLst/>
                <a:gdLst/>
                <a:ahLst/>
                <a:cxnLst/>
                <a:rect l="l" t="t" r="r" b="b"/>
                <a:pathLst>
                  <a:path w="5995" h="5792" extrusionOk="0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7" name="Google Shape;8754;p71">
                <a:extLst>
                  <a:ext uri="{FF2B5EF4-FFF2-40B4-BE49-F238E27FC236}">
                    <a16:creationId xmlns:a16="http://schemas.microsoft.com/office/drawing/2014/main" id="{5C2CC73C-6DCD-9AF1-D2FE-54A83DBDC695}"/>
                  </a:ext>
                </a:extLst>
              </p:cNvPr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avLst/>
                <a:gdLst/>
                <a:ahLst/>
                <a:cxnLst/>
                <a:rect l="l" t="t" r="r" b="b"/>
                <a:pathLst>
                  <a:path w="3463" h="3152" extrusionOk="0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064" name="Google Shape;8755;p71">
            <a:extLst>
              <a:ext uri="{FF2B5EF4-FFF2-40B4-BE49-F238E27FC236}">
                <a16:creationId xmlns:a16="http://schemas.microsoft.com/office/drawing/2014/main" id="{39DBC7EC-CB47-C997-7092-18E093079184}"/>
              </a:ext>
            </a:extLst>
          </p:cNvPr>
          <p:cNvGrpSpPr/>
          <p:nvPr/>
        </p:nvGrpSpPr>
        <p:grpSpPr>
          <a:xfrm>
            <a:off x="2268512" y="3493837"/>
            <a:ext cx="1324924" cy="678083"/>
            <a:chOff x="2413923" y="3711366"/>
            <a:chExt cx="1374117" cy="703260"/>
          </a:xfrm>
        </p:grpSpPr>
        <p:grpSp>
          <p:nvGrpSpPr>
            <p:cNvPr id="14065" name="Google Shape;8756;p71">
              <a:extLst>
                <a:ext uri="{FF2B5EF4-FFF2-40B4-BE49-F238E27FC236}">
                  <a16:creationId xmlns:a16="http://schemas.microsoft.com/office/drawing/2014/main" id="{15FC6A9A-3246-EEF2-2026-9F9AEF5DF203}"/>
                </a:ext>
              </a:extLst>
            </p:cNvPr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14069" name="Google Shape;8757;p71">
                <a:extLst>
                  <a:ext uri="{FF2B5EF4-FFF2-40B4-BE49-F238E27FC236}">
                    <a16:creationId xmlns:a16="http://schemas.microsoft.com/office/drawing/2014/main" id="{FEDEA184-8225-A361-E632-D73DCA81066E}"/>
                  </a:ext>
                </a:extLst>
              </p:cNvPr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4070" name="Google Shape;8758;p71">
                <a:extLst>
                  <a:ext uri="{FF2B5EF4-FFF2-40B4-BE49-F238E27FC236}">
                    <a16:creationId xmlns:a16="http://schemas.microsoft.com/office/drawing/2014/main" id="{C6827B57-49EA-A900-8662-72B298E9F8EE}"/>
                  </a:ext>
                </a:extLst>
              </p:cNvPr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14083" name="Google Shape;8759;p71">
                  <a:extLst>
                    <a:ext uri="{FF2B5EF4-FFF2-40B4-BE49-F238E27FC236}">
                      <a16:creationId xmlns:a16="http://schemas.microsoft.com/office/drawing/2014/main" id="{C3251A98-1326-B346-1FCF-703C3F4C15E3}"/>
                    </a:ext>
                  </a:extLst>
                </p:cNvPr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4084" name="Google Shape;8760;p71">
                  <a:extLst>
                    <a:ext uri="{FF2B5EF4-FFF2-40B4-BE49-F238E27FC236}">
                      <a16:creationId xmlns:a16="http://schemas.microsoft.com/office/drawing/2014/main" id="{F17AC236-C16B-F804-715A-3A9FBF20FBC9}"/>
                    </a:ext>
                  </a:extLst>
                </p:cNvPr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4071" name="Google Shape;8761;p71">
                <a:extLst>
                  <a:ext uri="{FF2B5EF4-FFF2-40B4-BE49-F238E27FC236}">
                    <a16:creationId xmlns:a16="http://schemas.microsoft.com/office/drawing/2014/main" id="{7456A747-763F-744C-1BFE-1D62E2CBD0D4}"/>
                  </a:ext>
                </a:extLst>
              </p:cNvPr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14081" name="Google Shape;8762;p71">
                  <a:extLst>
                    <a:ext uri="{FF2B5EF4-FFF2-40B4-BE49-F238E27FC236}">
                      <a16:creationId xmlns:a16="http://schemas.microsoft.com/office/drawing/2014/main" id="{1AB3C56F-8E86-B3D0-EBBF-70045FB54639}"/>
                    </a:ext>
                  </a:extLst>
                </p:cNvPr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4082" name="Google Shape;8763;p71">
                  <a:extLst>
                    <a:ext uri="{FF2B5EF4-FFF2-40B4-BE49-F238E27FC236}">
                      <a16:creationId xmlns:a16="http://schemas.microsoft.com/office/drawing/2014/main" id="{AAFCB85E-AFB9-8AA2-9C79-583738A69DA4}"/>
                    </a:ext>
                  </a:extLst>
                </p:cNvPr>
                <p:cNvCxnSpPr/>
                <p:nvPr/>
              </p:nvCxnSpPr>
              <p:spPr>
                <a:xfrm rot="10800000" flipH="1">
                  <a:off x="3393053" y="3805664"/>
                  <a:ext cx="198900" cy="780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4072" name="Google Shape;8764;p71">
                <a:extLst>
                  <a:ext uri="{FF2B5EF4-FFF2-40B4-BE49-F238E27FC236}">
                    <a16:creationId xmlns:a16="http://schemas.microsoft.com/office/drawing/2014/main" id="{2D485CA2-4B70-D580-EBE9-3BF756E8A736}"/>
                  </a:ext>
                </a:extLst>
              </p:cNvPr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14079" name="Google Shape;8765;p71">
                  <a:extLst>
                    <a:ext uri="{FF2B5EF4-FFF2-40B4-BE49-F238E27FC236}">
                      <a16:creationId xmlns:a16="http://schemas.microsoft.com/office/drawing/2014/main" id="{C3798E86-CC16-9380-9DDA-ECCCA5FDA1C7}"/>
                    </a:ext>
                  </a:extLst>
                </p:cNvPr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4080" name="Google Shape;8766;p71">
                  <a:extLst>
                    <a:ext uri="{FF2B5EF4-FFF2-40B4-BE49-F238E27FC236}">
                      <a16:creationId xmlns:a16="http://schemas.microsoft.com/office/drawing/2014/main" id="{49D14056-7D67-213C-FA9E-11894254FEA6}"/>
                    </a:ext>
                  </a:extLst>
                </p:cNvPr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4073" name="Google Shape;8767;p71">
                <a:extLst>
                  <a:ext uri="{FF2B5EF4-FFF2-40B4-BE49-F238E27FC236}">
                    <a16:creationId xmlns:a16="http://schemas.microsoft.com/office/drawing/2014/main" id="{303C32F8-98E2-CF89-51AD-79E750C0A1F8}"/>
                  </a:ext>
                </a:extLst>
              </p:cNvPr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14077" name="Google Shape;8768;p71">
                  <a:extLst>
                    <a:ext uri="{FF2B5EF4-FFF2-40B4-BE49-F238E27FC236}">
                      <a16:creationId xmlns:a16="http://schemas.microsoft.com/office/drawing/2014/main" id="{2A5FF2CD-C911-E9A3-AF2C-CB8040ADAC24}"/>
                    </a:ext>
                  </a:extLst>
                </p:cNvPr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4078" name="Google Shape;8769;p71">
                  <a:extLst>
                    <a:ext uri="{FF2B5EF4-FFF2-40B4-BE49-F238E27FC236}">
                      <a16:creationId xmlns:a16="http://schemas.microsoft.com/office/drawing/2014/main" id="{B2D5F57E-5C85-072C-86CB-98C198DE73B3}"/>
                    </a:ext>
                  </a:extLst>
                </p:cNvPr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4074" name="Google Shape;8770;p71">
                <a:extLst>
                  <a:ext uri="{FF2B5EF4-FFF2-40B4-BE49-F238E27FC236}">
                    <a16:creationId xmlns:a16="http://schemas.microsoft.com/office/drawing/2014/main" id="{4AA83240-179B-73AE-722E-69210CEF7423}"/>
                  </a:ext>
                </a:extLst>
              </p:cNvPr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14075" name="Google Shape;8771;p71">
                  <a:extLst>
                    <a:ext uri="{FF2B5EF4-FFF2-40B4-BE49-F238E27FC236}">
                      <a16:creationId xmlns:a16="http://schemas.microsoft.com/office/drawing/2014/main" id="{2A061BDE-AE95-6E4C-25CF-CAF606005EF2}"/>
                    </a:ext>
                  </a:extLst>
                </p:cNvPr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solidFill>
                    <a:schemeClr val="tx1"/>
                  </a:solidFill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4076" name="Google Shape;8772;p71">
                  <a:extLst>
                    <a:ext uri="{FF2B5EF4-FFF2-40B4-BE49-F238E27FC236}">
                      <a16:creationId xmlns:a16="http://schemas.microsoft.com/office/drawing/2014/main" id="{7BDB8652-AA5F-7FB9-AAC1-2C80FD7B5D9F}"/>
                    </a:ext>
                  </a:extLst>
                </p:cNvPr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19050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grpSp>
          <p:nvGrpSpPr>
            <p:cNvPr id="14066" name="Google Shape;8773;p71">
              <a:extLst>
                <a:ext uri="{FF2B5EF4-FFF2-40B4-BE49-F238E27FC236}">
                  <a16:creationId xmlns:a16="http://schemas.microsoft.com/office/drawing/2014/main" id="{25E32C20-FC01-2C61-49EF-D7A1BF038CEF}"/>
                </a:ext>
              </a:extLst>
            </p:cNvPr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14067" name="Google Shape;8774;p71">
                <a:extLst>
                  <a:ext uri="{FF2B5EF4-FFF2-40B4-BE49-F238E27FC236}">
                    <a16:creationId xmlns:a16="http://schemas.microsoft.com/office/drawing/2014/main" id="{0DFC6F93-F6C3-4705-0573-53CBB86F1EE4}"/>
                  </a:ext>
                </a:extLst>
              </p:cNvPr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8" name="Google Shape;8775;p71">
                <a:extLst>
                  <a:ext uri="{FF2B5EF4-FFF2-40B4-BE49-F238E27FC236}">
                    <a16:creationId xmlns:a16="http://schemas.microsoft.com/office/drawing/2014/main" id="{5CC98938-08AA-70A1-FE62-FF098B12BD71}"/>
                  </a:ext>
                </a:extLst>
              </p:cNvPr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avLst/>
                <a:gdLst/>
                <a:ahLst/>
                <a:cxnLst/>
                <a:rect l="l" t="t" r="r" b="b"/>
                <a:pathLst>
                  <a:path w="66087" h="33020" extrusionOk="0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085" name="Google Shape;8776;p71">
            <a:extLst>
              <a:ext uri="{FF2B5EF4-FFF2-40B4-BE49-F238E27FC236}">
                <a16:creationId xmlns:a16="http://schemas.microsoft.com/office/drawing/2014/main" id="{7812A601-86F8-AB4B-9504-1F7C134A0E28}"/>
              </a:ext>
            </a:extLst>
          </p:cNvPr>
          <p:cNvGrpSpPr/>
          <p:nvPr/>
        </p:nvGrpSpPr>
        <p:grpSpPr>
          <a:xfrm>
            <a:off x="6392784" y="1044384"/>
            <a:ext cx="1131087" cy="587383"/>
            <a:chOff x="238125" y="999450"/>
            <a:chExt cx="7140700" cy="3708225"/>
          </a:xfrm>
        </p:grpSpPr>
        <p:sp>
          <p:nvSpPr>
            <p:cNvPr id="14086" name="Google Shape;8777;p71">
              <a:extLst>
                <a:ext uri="{FF2B5EF4-FFF2-40B4-BE49-F238E27FC236}">
                  <a16:creationId xmlns:a16="http://schemas.microsoft.com/office/drawing/2014/main" id="{6C8AAB62-668E-4A2B-00B8-AA63129228FC}"/>
                </a:ext>
              </a:extLst>
            </p:cNvPr>
            <p:cNvSpPr/>
            <p:nvPr/>
          </p:nvSpPr>
          <p:spPr>
            <a:xfrm>
              <a:off x="2171975" y="3872925"/>
              <a:ext cx="7900" cy="25"/>
            </a:xfrm>
            <a:custGeom>
              <a:avLst/>
              <a:gdLst/>
              <a:ahLst/>
              <a:cxnLst/>
              <a:rect l="l" t="t" r="r" b="b"/>
              <a:pathLst>
                <a:path w="316" h="1" extrusionOk="0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7" name="Google Shape;8778;p71">
              <a:extLst>
                <a:ext uri="{FF2B5EF4-FFF2-40B4-BE49-F238E27FC236}">
                  <a16:creationId xmlns:a16="http://schemas.microsoft.com/office/drawing/2014/main" id="{0AB39742-1045-B435-4B5B-D2ABE178E632}"/>
                </a:ext>
              </a:extLst>
            </p:cNvPr>
            <p:cNvSpPr/>
            <p:nvPr/>
          </p:nvSpPr>
          <p:spPr>
            <a:xfrm>
              <a:off x="2180300" y="999450"/>
              <a:ext cx="3256350" cy="3708225"/>
            </a:xfrm>
            <a:custGeom>
              <a:avLst/>
              <a:gdLst/>
              <a:ahLst/>
              <a:cxnLst/>
              <a:rect l="l" t="t" r="r" b="b"/>
              <a:pathLst>
                <a:path w="130254" h="148329" extrusionOk="0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8" name="Google Shape;8779;p71">
              <a:extLst>
                <a:ext uri="{FF2B5EF4-FFF2-40B4-BE49-F238E27FC236}">
                  <a16:creationId xmlns:a16="http://schemas.microsoft.com/office/drawing/2014/main" id="{A587D46B-4C09-5069-BF08-67C74955003F}"/>
                </a:ext>
              </a:extLst>
            </p:cNvPr>
            <p:cNvSpPr/>
            <p:nvPr/>
          </p:nvSpPr>
          <p:spPr>
            <a:xfrm>
              <a:off x="238125" y="2853750"/>
              <a:ext cx="2358675" cy="1853475"/>
            </a:xfrm>
            <a:custGeom>
              <a:avLst/>
              <a:gdLst/>
              <a:ahLst/>
              <a:cxnLst/>
              <a:rect l="l" t="t" r="r" b="b"/>
              <a:pathLst>
                <a:path w="94347" h="74139" extrusionOk="0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9" name="Google Shape;8780;p71">
              <a:extLst>
                <a:ext uri="{FF2B5EF4-FFF2-40B4-BE49-F238E27FC236}">
                  <a16:creationId xmlns:a16="http://schemas.microsoft.com/office/drawing/2014/main" id="{14FAF725-0BAD-0074-FF4B-691FE02D79F7}"/>
                </a:ext>
              </a:extLst>
            </p:cNvPr>
            <p:cNvSpPr/>
            <p:nvPr/>
          </p:nvSpPr>
          <p:spPr>
            <a:xfrm>
              <a:off x="238125" y="999450"/>
              <a:ext cx="1942200" cy="2270400"/>
            </a:xfrm>
            <a:custGeom>
              <a:avLst/>
              <a:gdLst/>
              <a:ahLst/>
              <a:cxnLst/>
              <a:rect l="l" t="t" r="r" b="b"/>
              <a:pathLst>
                <a:path w="77688" h="90816" extrusionOk="0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0" name="Google Shape;8781;p71">
              <a:extLst>
                <a:ext uri="{FF2B5EF4-FFF2-40B4-BE49-F238E27FC236}">
                  <a16:creationId xmlns:a16="http://schemas.microsoft.com/office/drawing/2014/main" id="{3436F1EC-C7BC-78D3-108F-50E50A1932E8}"/>
                </a:ext>
              </a:extLst>
            </p:cNvPr>
            <p:cNvSpPr/>
            <p:nvPr/>
          </p:nvSpPr>
          <p:spPr>
            <a:xfrm>
              <a:off x="3808250" y="2852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1" name="Google Shape;8782;p71">
              <a:extLst>
                <a:ext uri="{FF2B5EF4-FFF2-40B4-BE49-F238E27FC236}">
                  <a16:creationId xmlns:a16="http://schemas.microsoft.com/office/drawing/2014/main" id="{30E98973-B899-0079-5A1C-EE713E39A331}"/>
                </a:ext>
              </a:extLst>
            </p:cNvPr>
            <p:cNvSpPr/>
            <p:nvPr/>
          </p:nvSpPr>
          <p:spPr>
            <a:xfrm>
              <a:off x="1762475" y="999450"/>
              <a:ext cx="2386250" cy="2044875"/>
            </a:xfrm>
            <a:custGeom>
              <a:avLst/>
              <a:gdLst/>
              <a:ahLst/>
              <a:cxnLst/>
              <a:rect l="l" t="t" r="r" b="b"/>
              <a:pathLst>
                <a:path w="95450" h="81795" extrusionOk="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2" name="Google Shape;8783;p71">
              <a:extLst>
                <a:ext uri="{FF2B5EF4-FFF2-40B4-BE49-F238E27FC236}">
                  <a16:creationId xmlns:a16="http://schemas.microsoft.com/office/drawing/2014/main" id="{65443FB6-C82C-AD45-73BA-F1FF15FD1A78}"/>
                </a:ext>
              </a:extLst>
            </p:cNvPr>
            <p:cNvSpPr/>
            <p:nvPr/>
          </p:nvSpPr>
          <p:spPr>
            <a:xfrm>
              <a:off x="3338000" y="2435975"/>
              <a:ext cx="2101275" cy="2271250"/>
            </a:xfrm>
            <a:custGeom>
              <a:avLst/>
              <a:gdLst/>
              <a:ahLst/>
              <a:cxnLst/>
              <a:rect l="l" t="t" r="r" b="b"/>
              <a:pathLst>
                <a:path w="84051" h="90850" extrusionOk="0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3" name="Google Shape;8784;p71">
              <a:extLst>
                <a:ext uri="{FF2B5EF4-FFF2-40B4-BE49-F238E27FC236}">
                  <a16:creationId xmlns:a16="http://schemas.microsoft.com/office/drawing/2014/main" id="{245E307F-8291-301F-D8D5-BCE3653E983E}"/>
                </a:ext>
              </a:extLst>
            </p:cNvPr>
            <p:cNvSpPr/>
            <p:nvPr/>
          </p:nvSpPr>
          <p:spPr>
            <a:xfrm>
              <a:off x="5019250" y="2852875"/>
              <a:ext cx="2359150" cy="1854350"/>
            </a:xfrm>
            <a:custGeom>
              <a:avLst/>
              <a:gdLst/>
              <a:ahLst/>
              <a:cxnLst/>
              <a:rect l="l" t="t" r="r" b="b"/>
              <a:pathLst>
                <a:path w="94366" h="74174" extrusionOk="0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4" name="Google Shape;8785;p71">
              <a:extLst>
                <a:ext uri="{FF2B5EF4-FFF2-40B4-BE49-F238E27FC236}">
                  <a16:creationId xmlns:a16="http://schemas.microsoft.com/office/drawing/2014/main" id="{A2B7C76C-8EDA-E823-F7A3-151DB75175CF}"/>
                </a:ext>
              </a:extLst>
            </p:cNvPr>
            <p:cNvSpPr/>
            <p:nvPr/>
          </p:nvSpPr>
          <p:spPr>
            <a:xfrm>
              <a:off x="5025375" y="999450"/>
              <a:ext cx="2353450" cy="2270825"/>
            </a:xfrm>
            <a:custGeom>
              <a:avLst/>
              <a:gdLst/>
              <a:ahLst/>
              <a:cxnLst/>
              <a:rect l="l" t="t" r="r" b="b"/>
              <a:pathLst>
                <a:path w="94138" h="90833" extrusionOk="0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95" name="Google Shape;8786;p71">
            <a:extLst>
              <a:ext uri="{FF2B5EF4-FFF2-40B4-BE49-F238E27FC236}">
                <a16:creationId xmlns:a16="http://schemas.microsoft.com/office/drawing/2014/main" id="{899E8221-6C8E-DC9E-F90F-0C4FAC11D087}"/>
              </a:ext>
            </a:extLst>
          </p:cNvPr>
          <p:cNvGrpSpPr/>
          <p:nvPr/>
        </p:nvGrpSpPr>
        <p:grpSpPr>
          <a:xfrm>
            <a:off x="3744234" y="3493879"/>
            <a:ext cx="1375854" cy="678131"/>
            <a:chOff x="3913765" y="3641905"/>
            <a:chExt cx="1522805" cy="750560"/>
          </a:xfrm>
        </p:grpSpPr>
        <p:grpSp>
          <p:nvGrpSpPr>
            <p:cNvPr id="14096" name="Google Shape;8787;p71">
              <a:extLst>
                <a:ext uri="{FF2B5EF4-FFF2-40B4-BE49-F238E27FC236}">
                  <a16:creationId xmlns:a16="http://schemas.microsoft.com/office/drawing/2014/main" id="{7EC991F5-9063-D82B-2989-FD0DF145F294}"/>
                </a:ext>
              </a:extLst>
            </p:cNvPr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14102" name="Google Shape;8788;p71">
                <a:extLst>
                  <a:ext uri="{FF2B5EF4-FFF2-40B4-BE49-F238E27FC236}">
                    <a16:creationId xmlns:a16="http://schemas.microsoft.com/office/drawing/2014/main" id="{0228ED2A-92F4-8ED1-AC26-3D6F54A3E522}"/>
                  </a:ext>
                </a:extLst>
              </p:cNvPr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14109" name="Google Shape;8789;p71">
                  <a:extLst>
                    <a:ext uri="{FF2B5EF4-FFF2-40B4-BE49-F238E27FC236}">
                      <a16:creationId xmlns:a16="http://schemas.microsoft.com/office/drawing/2014/main" id="{94F62BC8-211B-2D57-E1DA-CEC186113DF6}"/>
                    </a:ext>
                  </a:extLst>
                </p:cNvPr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2" h="9502" fill="none" extrusionOk="0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10" name="Google Shape;8790;p71">
                  <a:extLst>
                    <a:ext uri="{FF2B5EF4-FFF2-40B4-BE49-F238E27FC236}">
                      <a16:creationId xmlns:a16="http://schemas.microsoft.com/office/drawing/2014/main" id="{629214F1-EC00-D591-8442-5572176D7900}"/>
                    </a:ext>
                  </a:extLst>
                </p:cNvPr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2" h="38006" fill="none" extrusionOk="0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14103" name="Google Shape;8791;p71">
                <a:extLst>
                  <a:ext uri="{FF2B5EF4-FFF2-40B4-BE49-F238E27FC236}">
                    <a16:creationId xmlns:a16="http://schemas.microsoft.com/office/drawing/2014/main" id="{27A40A96-F81D-D8E2-598C-A0E5B7ACEDC9}"/>
                  </a:ext>
                </a:extLst>
              </p:cNvPr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14107" name="Google Shape;8792;p71">
                  <a:extLst>
                    <a:ext uri="{FF2B5EF4-FFF2-40B4-BE49-F238E27FC236}">
                      <a16:creationId xmlns:a16="http://schemas.microsoft.com/office/drawing/2014/main" id="{EAAB3919-3A1A-42DA-0EF8-1E382C28CA97}"/>
                    </a:ext>
                  </a:extLst>
                </p:cNvPr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5" h="9501" fill="none" extrusionOk="0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w="9525" cap="sq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08" name="Google Shape;8793;p71">
                  <a:extLst>
                    <a:ext uri="{FF2B5EF4-FFF2-40B4-BE49-F238E27FC236}">
                      <a16:creationId xmlns:a16="http://schemas.microsoft.com/office/drawing/2014/main" id="{A18B7ECD-EF89-EB2E-505F-1A111EF9535E}"/>
                    </a:ext>
                  </a:extLst>
                </p:cNvPr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5" h="64522" fill="none" extrusionOk="0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4104" name="Google Shape;8794;p71">
                <a:extLst>
                  <a:ext uri="{FF2B5EF4-FFF2-40B4-BE49-F238E27FC236}">
                    <a16:creationId xmlns:a16="http://schemas.microsoft.com/office/drawing/2014/main" id="{408FADEE-2B87-7E1D-F63D-5736A0857964}"/>
                  </a:ext>
                </a:extLst>
              </p:cNvPr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14105" name="Google Shape;8795;p71">
                  <a:extLst>
                    <a:ext uri="{FF2B5EF4-FFF2-40B4-BE49-F238E27FC236}">
                      <a16:creationId xmlns:a16="http://schemas.microsoft.com/office/drawing/2014/main" id="{4C279041-2F51-0213-64F6-8A2F407D200B}"/>
                    </a:ext>
                  </a:extLst>
                </p:cNvPr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1" h="9501" fill="none" extrusionOk="0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06" name="Google Shape;8796;p71">
                  <a:extLst>
                    <a:ext uri="{FF2B5EF4-FFF2-40B4-BE49-F238E27FC236}">
                      <a16:creationId xmlns:a16="http://schemas.microsoft.com/office/drawing/2014/main" id="{4B97B568-E088-524A-E070-AF156B0476D2}"/>
                    </a:ext>
                  </a:extLst>
                </p:cNvPr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011" h="28506" fill="none" extrusionOk="0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miter lim="267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4097" name="Google Shape;8797;p71">
              <a:extLst>
                <a:ext uri="{FF2B5EF4-FFF2-40B4-BE49-F238E27FC236}">
                  <a16:creationId xmlns:a16="http://schemas.microsoft.com/office/drawing/2014/main" id="{5BD80432-0DBC-1F4D-AD8F-3C41196EB91B}"/>
                </a:ext>
              </a:extLst>
            </p:cNvPr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14098" name="Google Shape;8798;p71">
                <a:extLst>
                  <a:ext uri="{FF2B5EF4-FFF2-40B4-BE49-F238E27FC236}">
                    <a16:creationId xmlns:a16="http://schemas.microsoft.com/office/drawing/2014/main" id="{6182B033-B9D5-7634-64B9-17C4C42A1C77}"/>
                  </a:ext>
                </a:extLst>
              </p:cNvPr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avLst/>
                <a:gdLst/>
                <a:ahLst/>
                <a:cxnLst/>
                <a:rect l="l" t="t" r="r" b="b"/>
                <a:pathLst>
                  <a:path w="74423" h="52832" fill="none" extrusionOk="0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9" name="Google Shape;8799;p71">
                <a:extLst>
                  <a:ext uri="{FF2B5EF4-FFF2-40B4-BE49-F238E27FC236}">
                    <a16:creationId xmlns:a16="http://schemas.microsoft.com/office/drawing/2014/main" id="{D8A7C7EC-0A2D-3217-244C-FD8BA4412CC8}"/>
                  </a:ext>
                </a:extLst>
              </p:cNvPr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avLst/>
                <a:gdLst/>
                <a:ahLst/>
                <a:cxnLst/>
                <a:rect l="l" t="t" r="r" b="b"/>
                <a:pathLst>
                  <a:path w="26252" h="8578" fill="none" extrusionOk="0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0" name="Google Shape;8800;p71">
                <a:extLst>
                  <a:ext uri="{FF2B5EF4-FFF2-40B4-BE49-F238E27FC236}">
                    <a16:creationId xmlns:a16="http://schemas.microsoft.com/office/drawing/2014/main" id="{98AF90ED-36CB-29DF-037D-181683E2EC1F}"/>
                  </a:ext>
                </a:extLst>
              </p:cNvPr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avLst/>
                <a:gdLst/>
                <a:ahLst/>
                <a:cxnLst/>
                <a:rect l="l" t="t" r="r" b="b"/>
                <a:pathLst>
                  <a:path w="32156" h="3585" fill="none" extrusionOk="0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1" name="Google Shape;8801;p71">
                <a:extLst>
                  <a:ext uri="{FF2B5EF4-FFF2-40B4-BE49-F238E27FC236}">
                    <a16:creationId xmlns:a16="http://schemas.microsoft.com/office/drawing/2014/main" id="{87628F28-0340-9714-BDC7-E9D89E962FF7}"/>
                  </a:ext>
                </a:extLst>
              </p:cNvPr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avLst/>
                <a:gdLst/>
                <a:ahLst/>
                <a:cxnLst/>
                <a:rect l="l" t="t" r="r" b="b"/>
                <a:pathLst>
                  <a:path w="12962" h="12327" fill="none" extrusionOk="0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267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111" name="Google Shape;8802;p71">
            <a:extLst>
              <a:ext uri="{FF2B5EF4-FFF2-40B4-BE49-F238E27FC236}">
                <a16:creationId xmlns:a16="http://schemas.microsoft.com/office/drawing/2014/main" id="{D4AC5763-6276-8E06-3E90-99E63CCA4E3E}"/>
              </a:ext>
            </a:extLst>
          </p:cNvPr>
          <p:cNvGrpSpPr/>
          <p:nvPr/>
        </p:nvGrpSpPr>
        <p:grpSpPr>
          <a:xfrm>
            <a:off x="6528943" y="1853805"/>
            <a:ext cx="940737" cy="721067"/>
            <a:chOff x="6599718" y="2068734"/>
            <a:chExt cx="940737" cy="721067"/>
          </a:xfrm>
        </p:grpSpPr>
        <p:sp>
          <p:nvSpPr>
            <p:cNvPr id="14112" name="Google Shape;8803;p71">
              <a:extLst>
                <a:ext uri="{FF2B5EF4-FFF2-40B4-BE49-F238E27FC236}">
                  <a16:creationId xmlns:a16="http://schemas.microsoft.com/office/drawing/2014/main" id="{C52EE551-4F48-9BE9-78EA-47239E1229F9}"/>
                </a:ext>
              </a:extLst>
            </p:cNvPr>
            <p:cNvSpPr/>
            <p:nvPr/>
          </p:nvSpPr>
          <p:spPr>
            <a:xfrm>
              <a:off x="7138953" y="2569473"/>
              <a:ext cx="366935" cy="115933"/>
            </a:xfrm>
            <a:custGeom>
              <a:avLst/>
              <a:gdLst/>
              <a:ahLst/>
              <a:cxnLst/>
              <a:rect l="l" t="t" r="r" b="b"/>
              <a:pathLst>
                <a:path w="105517" h="33338" fill="none" extrusionOk="0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3" name="Google Shape;8804;p71">
              <a:extLst>
                <a:ext uri="{FF2B5EF4-FFF2-40B4-BE49-F238E27FC236}">
                  <a16:creationId xmlns:a16="http://schemas.microsoft.com/office/drawing/2014/main" id="{7F65423C-C075-B3B7-BD69-EDE8EEE53560}"/>
                </a:ext>
              </a:extLst>
            </p:cNvPr>
            <p:cNvSpPr/>
            <p:nvPr/>
          </p:nvSpPr>
          <p:spPr>
            <a:xfrm>
              <a:off x="6650497" y="2579172"/>
              <a:ext cx="346397" cy="118079"/>
            </a:xfrm>
            <a:custGeom>
              <a:avLst/>
              <a:gdLst/>
              <a:ahLst/>
              <a:cxnLst/>
              <a:rect l="l" t="t" r="r" b="b"/>
              <a:pathLst>
                <a:path w="99611" h="33955" fill="none" extrusionOk="0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4" name="Google Shape;8805;p71">
              <a:extLst>
                <a:ext uri="{FF2B5EF4-FFF2-40B4-BE49-F238E27FC236}">
                  <a16:creationId xmlns:a16="http://schemas.microsoft.com/office/drawing/2014/main" id="{8CCD3C3C-D257-D91E-278D-B7942FBA7A5D}"/>
                </a:ext>
              </a:extLst>
            </p:cNvPr>
            <p:cNvSpPr/>
            <p:nvPr/>
          </p:nvSpPr>
          <p:spPr>
            <a:xfrm>
              <a:off x="7236268" y="2370428"/>
              <a:ext cx="304187" cy="115978"/>
            </a:xfrm>
            <a:custGeom>
              <a:avLst/>
              <a:gdLst/>
              <a:ahLst/>
              <a:cxnLst/>
              <a:rect l="l" t="t" r="r" b="b"/>
              <a:pathLst>
                <a:path w="87473" h="33351" fill="none" extrusionOk="0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5" name="Google Shape;8806;p71">
              <a:extLst>
                <a:ext uri="{FF2B5EF4-FFF2-40B4-BE49-F238E27FC236}">
                  <a16:creationId xmlns:a16="http://schemas.microsoft.com/office/drawing/2014/main" id="{D621FEFA-1526-AB00-B682-1BB01FCE45E5}"/>
                </a:ext>
              </a:extLst>
            </p:cNvPr>
            <p:cNvSpPr/>
            <p:nvPr/>
          </p:nvSpPr>
          <p:spPr>
            <a:xfrm>
              <a:off x="7252744" y="2161243"/>
              <a:ext cx="271454" cy="115982"/>
            </a:xfrm>
            <a:custGeom>
              <a:avLst/>
              <a:gdLst/>
              <a:ahLst/>
              <a:cxnLst/>
              <a:rect l="l" t="t" r="r" b="b"/>
              <a:pathLst>
                <a:path w="78060" h="33352" fill="none" extrusionOk="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6" name="Google Shape;8807;p71">
              <a:extLst>
                <a:ext uri="{FF2B5EF4-FFF2-40B4-BE49-F238E27FC236}">
                  <a16:creationId xmlns:a16="http://schemas.microsoft.com/office/drawing/2014/main" id="{BA4038F4-E685-32DF-5E5D-064345F80E1F}"/>
                </a:ext>
              </a:extLst>
            </p:cNvPr>
            <p:cNvSpPr/>
            <p:nvPr/>
          </p:nvSpPr>
          <p:spPr>
            <a:xfrm>
              <a:off x="6599718" y="2199610"/>
              <a:ext cx="260051" cy="115978"/>
            </a:xfrm>
            <a:custGeom>
              <a:avLst/>
              <a:gdLst/>
              <a:ahLst/>
              <a:cxnLst/>
              <a:rect l="l" t="t" r="r" b="b"/>
              <a:pathLst>
                <a:path w="74781" h="33351" fill="none" extrusionOk="0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7" name="Google Shape;8808;p71">
              <a:extLst>
                <a:ext uri="{FF2B5EF4-FFF2-40B4-BE49-F238E27FC236}">
                  <a16:creationId xmlns:a16="http://schemas.microsoft.com/office/drawing/2014/main" id="{1E3431B7-19E8-03E7-9DB3-091A19156661}"/>
                </a:ext>
              </a:extLst>
            </p:cNvPr>
            <p:cNvSpPr/>
            <p:nvPr/>
          </p:nvSpPr>
          <p:spPr>
            <a:xfrm>
              <a:off x="6605967" y="2389697"/>
              <a:ext cx="307727" cy="116023"/>
            </a:xfrm>
            <a:custGeom>
              <a:avLst/>
              <a:gdLst/>
              <a:ahLst/>
              <a:cxnLst/>
              <a:rect l="l" t="t" r="r" b="b"/>
              <a:pathLst>
                <a:path w="88491" h="33364" fill="none" extrusionOk="0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1256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118" name="Google Shape;8809;p71">
              <a:extLst>
                <a:ext uri="{FF2B5EF4-FFF2-40B4-BE49-F238E27FC236}">
                  <a16:creationId xmlns:a16="http://schemas.microsoft.com/office/drawing/2014/main" id="{3ED27988-4E0F-CE46-FAED-691436B44B3D}"/>
                </a:ext>
              </a:extLst>
            </p:cNvPr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14119" name="Google Shape;8810;p71">
                <a:extLst>
                  <a:ext uri="{FF2B5EF4-FFF2-40B4-BE49-F238E27FC236}">
                    <a16:creationId xmlns:a16="http://schemas.microsoft.com/office/drawing/2014/main" id="{8A83DACE-C92B-BE64-914E-10DCAF63BBD9}"/>
                  </a:ext>
                </a:extLst>
              </p:cNvPr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avLst/>
                <a:gdLst/>
                <a:ahLst/>
                <a:cxnLst/>
                <a:rect l="l" t="t" r="r" b="b"/>
                <a:pathLst>
                  <a:path w="53871" h="35462" fill="none" extrusionOk="0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0" name="Google Shape;8811;p71">
                <a:extLst>
                  <a:ext uri="{FF2B5EF4-FFF2-40B4-BE49-F238E27FC236}">
                    <a16:creationId xmlns:a16="http://schemas.microsoft.com/office/drawing/2014/main" id="{068CA55C-2AD7-A5FA-8B03-861E910D7DEF}"/>
                  </a:ext>
                </a:extLst>
              </p:cNvPr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avLst/>
                <a:gdLst/>
                <a:ahLst/>
                <a:cxnLst/>
                <a:rect l="l" t="t" r="r" b="b"/>
                <a:pathLst>
                  <a:path w="52552" h="45188" fill="none" extrusionOk="0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1" name="Google Shape;8812;p71">
                <a:extLst>
                  <a:ext uri="{FF2B5EF4-FFF2-40B4-BE49-F238E27FC236}">
                    <a16:creationId xmlns:a16="http://schemas.microsoft.com/office/drawing/2014/main" id="{5A57FCC0-0C7D-CE5A-2EA8-51DB8D75AB18}"/>
                  </a:ext>
                </a:extLst>
              </p:cNvPr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avLst/>
                <a:gdLst/>
                <a:ahLst/>
                <a:cxnLst/>
                <a:rect l="l" t="t" r="r" b="b"/>
                <a:pathLst>
                  <a:path w="53883" h="35475" fill="none" extrusionOk="0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2" name="Google Shape;8813;p71">
                <a:extLst>
                  <a:ext uri="{FF2B5EF4-FFF2-40B4-BE49-F238E27FC236}">
                    <a16:creationId xmlns:a16="http://schemas.microsoft.com/office/drawing/2014/main" id="{6A655EE0-2548-D8F7-EEF9-9DA52552B31C}"/>
                  </a:ext>
                </a:extLst>
              </p:cNvPr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avLst/>
                <a:gdLst/>
                <a:ahLst/>
                <a:cxnLst/>
                <a:rect l="l" t="t" r="r" b="b"/>
                <a:pathLst>
                  <a:path w="43969" h="53482" fill="none" extrusionOk="0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3" name="Google Shape;8814;p71">
                <a:extLst>
                  <a:ext uri="{FF2B5EF4-FFF2-40B4-BE49-F238E27FC236}">
                    <a16:creationId xmlns:a16="http://schemas.microsoft.com/office/drawing/2014/main" id="{AC71517E-801C-1194-D38E-311EE8EDC8D3}"/>
                  </a:ext>
                </a:extLst>
              </p:cNvPr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avLst/>
                <a:gdLst/>
                <a:ahLst/>
                <a:cxnLst/>
                <a:rect l="l" t="t" r="r" b="b"/>
                <a:pathLst>
                  <a:path w="52564" h="45188" fill="none" extrusionOk="0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4" name="Google Shape;8815;p71">
                <a:extLst>
                  <a:ext uri="{FF2B5EF4-FFF2-40B4-BE49-F238E27FC236}">
                    <a16:creationId xmlns:a16="http://schemas.microsoft.com/office/drawing/2014/main" id="{F37082C4-885D-D63F-B376-4F773D1D05C4}"/>
                  </a:ext>
                </a:extLst>
              </p:cNvPr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avLst/>
                <a:gdLst/>
                <a:ahLst/>
                <a:cxnLst/>
                <a:rect l="l" t="t" r="r" b="b"/>
                <a:pathLst>
                  <a:path w="43957" h="53469" fill="none" extrusionOk="0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12565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4125" name="Google Shape;8816;p71">
                <a:extLst>
                  <a:ext uri="{FF2B5EF4-FFF2-40B4-BE49-F238E27FC236}">
                    <a16:creationId xmlns:a16="http://schemas.microsoft.com/office/drawing/2014/main" id="{E89C6C2B-139D-348F-D643-99312C0F2388}"/>
                  </a:ext>
                </a:extLst>
              </p:cNvPr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14126" name="Google Shape;8817;p71">
                  <a:extLst>
                    <a:ext uri="{FF2B5EF4-FFF2-40B4-BE49-F238E27FC236}">
                      <a16:creationId xmlns:a16="http://schemas.microsoft.com/office/drawing/2014/main" id="{897DF745-C3BB-75BA-E5B2-F5864E5E1596}"/>
                    </a:ext>
                  </a:extLst>
                </p:cNvPr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31" h="22632" fill="none" extrusionOk="0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27" name="Google Shape;8818;p71">
                  <a:extLst>
                    <a:ext uri="{FF2B5EF4-FFF2-40B4-BE49-F238E27FC236}">
                      <a16:creationId xmlns:a16="http://schemas.microsoft.com/office/drawing/2014/main" id="{51E971EC-0C63-575B-928E-F18315A15D2F}"/>
                    </a:ext>
                  </a:extLst>
                </p:cNvPr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18" h="25522" fill="none" extrusionOk="0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28" name="Google Shape;8819;p71">
                  <a:extLst>
                    <a:ext uri="{FF2B5EF4-FFF2-40B4-BE49-F238E27FC236}">
                      <a16:creationId xmlns:a16="http://schemas.microsoft.com/office/drawing/2014/main" id="{5B43715C-C353-9B5B-773C-100237C63E0F}"/>
                    </a:ext>
                  </a:extLst>
                </p:cNvPr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58" fill="none" extrusionOk="0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29" name="Google Shape;8820;p71">
                  <a:extLst>
                    <a:ext uri="{FF2B5EF4-FFF2-40B4-BE49-F238E27FC236}">
                      <a16:creationId xmlns:a16="http://schemas.microsoft.com/office/drawing/2014/main" id="{70A98E2A-B6C5-1A8D-2C50-585A8738DC23}"/>
                    </a:ext>
                  </a:extLst>
                </p:cNvPr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0" fill="none" extrusionOk="0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30" name="Google Shape;8821;p71">
                  <a:extLst>
                    <a:ext uri="{FF2B5EF4-FFF2-40B4-BE49-F238E27FC236}">
                      <a16:creationId xmlns:a16="http://schemas.microsoft.com/office/drawing/2014/main" id="{1FEB2380-2058-81AC-7C95-FE7223BECC6D}"/>
                    </a:ext>
                  </a:extLst>
                </p:cNvPr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0" fill="none" extrusionOk="0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31" name="Google Shape;8822;p71">
                  <a:extLst>
                    <a:ext uri="{FF2B5EF4-FFF2-40B4-BE49-F238E27FC236}">
                      <a16:creationId xmlns:a16="http://schemas.microsoft.com/office/drawing/2014/main" id="{2D7FC82F-8316-524B-FAAF-21D548E86224}"/>
                    </a:ext>
                  </a:extLst>
                </p:cNvPr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535" h="3671" fill="none" extrusionOk="0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32" name="Google Shape;8823;p71">
                  <a:extLst>
                    <a:ext uri="{FF2B5EF4-FFF2-40B4-BE49-F238E27FC236}">
                      <a16:creationId xmlns:a16="http://schemas.microsoft.com/office/drawing/2014/main" id="{2C57C7EE-3340-8C63-336E-E25EF8E3A316}"/>
                    </a:ext>
                  </a:extLst>
                </p:cNvPr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823" h="169592" fill="none" extrusionOk="0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miter lim="12565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14133" name="Google Shape;8824;p71">
            <a:extLst>
              <a:ext uri="{FF2B5EF4-FFF2-40B4-BE49-F238E27FC236}">
                <a16:creationId xmlns:a16="http://schemas.microsoft.com/office/drawing/2014/main" id="{1D7F463A-B9EB-C50E-F967-056DD6311EDB}"/>
              </a:ext>
            </a:extLst>
          </p:cNvPr>
          <p:cNvGrpSpPr/>
          <p:nvPr/>
        </p:nvGrpSpPr>
        <p:grpSpPr>
          <a:xfrm>
            <a:off x="2412262" y="1858152"/>
            <a:ext cx="712577" cy="712374"/>
            <a:chOff x="2559249" y="2069323"/>
            <a:chExt cx="685566" cy="685634"/>
          </a:xfrm>
        </p:grpSpPr>
        <p:sp>
          <p:nvSpPr>
            <p:cNvPr id="14134" name="Google Shape;8825;p71">
              <a:extLst>
                <a:ext uri="{FF2B5EF4-FFF2-40B4-BE49-F238E27FC236}">
                  <a16:creationId xmlns:a16="http://schemas.microsoft.com/office/drawing/2014/main" id="{7FFA5CCA-239F-AE56-2A78-722585460329}"/>
                </a:ext>
              </a:extLst>
            </p:cNvPr>
            <p:cNvSpPr/>
            <p:nvPr/>
          </p:nvSpPr>
          <p:spPr>
            <a:xfrm>
              <a:off x="2637836" y="2532965"/>
              <a:ext cx="376180" cy="221993"/>
            </a:xfrm>
            <a:custGeom>
              <a:avLst/>
              <a:gdLst/>
              <a:ahLst/>
              <a:cxnLst/>
              <a:rect l="l" t="t" r="r" b="b"/>
              <a:pathLst>
                <a:path w="114864" h="67784" extrusionOk="0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5" name="Google Shape;8826;p71">
              <a:extLst>
                <a:ext uri="{FF2B5EF4-FFF2-40B4-BE49-F238E27FC236}">
                  <a16:creationId xmlns:a16="http://schemas.microsoft.com/office/drawing/2014/main" id="{A054DC6E-1D77-6C75-BBAE-E42450A42669}"/>
                </a:ext>
              </a:extLst>
            </p:cNvPr>
            <p:cNvSpPr/>
            <p:nvPr/>
          </p:nvSpPr>
          <p:spPr>
            <a:xfrm>
              <a:off x="2910955" y="2421038"/>
              <a:ext cx="327385" cy="318821"/>
            </a:xfrm>
            <a:custGeom>
              <a:avLst/>
              <a:gdLst/>
              <a:ahLst/>
              <a:cxnLst/>
              <a:rect l="l" t="t" r="r" b="b"/>
              <a:pathLst>
                <a:path w="99965" h="97350" extrusionOk="0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6" name="Google Shape;8827;p71">
              <a:extLst>
                <a:ext uri="{FF2B5EF4-FFF2-40B4-BE49-F238E27FC236}">
                  <a16:creationId xmlns:a16="http://schemas.microsoft.com/office/drawing/2014/main" id="{A7CA7606-BADD-DB56-893B-F8A5A715F98A}"/>
                </a:ext>
              </a:extLst>
            </p:cNvPr>
            <p:cNvSpPr/>
            <p:nvPr/>
          </p:nvSpPr>
          <p:spPr>
            <a:xfrm>
              <a:off x="3122726" y="2149918"/>
              <a:ext cx="10490" cy="10015"/>
            </a:xfrm>
            <a:custGeom>
              <a:avLst/>
              <a:gdLst/>
              <a:ahLst/>
              <a:cxnLst/>
              <a:rect l="l" t="t" r="r" b="b"/>
              <a:pathLst>
                <a:path w="3203" h="3058" extrusionOk="0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7" name="Google Shape;8828;p71">
              <a:extLst>
                <a:ext uri="{FF2B5EF4-FFF2-40B4-BE49-F238E27FC236}">
                  <a16:creationId xmlns:a16="http://schemas.microsoft.com/office/drawing/2014/main" id="{15F215AF-8343-61C6-AD51-D39B183BA6EF}"/>
                </a:ext>
              </a:extLst>
            </p:cNvPr>
            <p:cNvSpPr/>
            <p:nvPr/>
          </p:nvSpPr>
          <p:spPr>
            <a:xfrm>
              <a:off x="3022956" y="2159929"/>
              <a:ext cx="221858" cy="379216"/>
            </a:xfrm>
            <a:custGeom>
              <a:avLst/>
              <a:gdLst/>
              <a:ahLst/>
              <a:cxnLst/>
              <a:rect l="l" t="t" r="r" b="b"/>
              <a:pathLst>
                <a:path w="67743" h="115791" extrusionOk="0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8" name="Google Shape;8829;p71">
              <a:extLst>
                <a:ext uri="{FF2B5EF4-FFF2-40B4-BE49-F238E27FC236}">
                  <a16:creationId xmlns:a16="http://schemas.microsoft.com/office/drawing/2014/main" id="{ACB098DC-330F-261F-7825-317BA3418221}"/>
                </a:ext>
              </a:extLst>
            </p:cNvPr>
            <p:cNvSpPr/>
            <p:nvPr/>
          </p:nvSpPr>
          <p:spPr>
            <a:xfrm>
              <a:off x="3001649" y="2257452"/>
              <a:ext cx="4395" cy="2908"/>
            </a:xfrm>
            <a:custGeom>
              <a:avLst/>
              <a:gdLst/>
              <a:ahLst/>
              <a:cxnLst/>
              <a:rect l="l" t="t" r="r" b="b"/>
              <a:pathLst>
                <a:path w="1342" h="888" extrusionOk="0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9" name="Google Shape;8830;p71">
              <a:extLst>
                <a:ext uri="{FF2B5EF4-FFF2-40B4-BE49-F238E27FC236}">
                  <a16:creationId xmlns:a16="http://schemas.microsoft.com/office/drawing/2014/main" id="{DE86722B-9B6F-43DC-676B-344F4EAA7B74}"/>
                </a:ext>
              </a:extLst>
            </p:cNvPr>
            <p:cNvSpPr/>
            <p:nvPr/>
          </p:nvSpPr>
          <p:spPr>
            <a:xfrm>
              <a:off x="3006814" y="2260907"/>
              <a:ext cx="504" cy="373"/>
            </a:xfrm>
            <a:custGeom>
              <a:avLst/>
              <a:gdLst/>
              <a:ahLst/>
              <a:cxnLst/>
              <a:rect l="l" t="t" r="r" b="b"/>
              <a:pathLst>
                <a:path w="154" h="114" extrusionOk="0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0" name="Google Shape;8831;p71">
              <a:extLst>
                <a:ext uri="{FF2B5EF4-FFF2-40B4-BE49-F238E27FC236}">
                  <a16:creationId xmlns:a16="http://schemas.microsoft.com/office/drawing/2014/main" id="{08180168-B945-534E-728D-7D544028AB0F}"/>
                </a:ext>
              </a:extLst>
            </p:cNvPr>
            <p:cNvSpPr/>
            <p:nvPr/>
          </p:nvSpPr>
          <p:spPr>
            <a:xfrm>
              <a:off x="3007315" y="2261277"/>
              <a:ext cx="15645" cy="12190"/>
            </a:xfrm>
            <a:custGeom>
              <a:avLst/>
              <a:gdLst/>
              <a:ahLst/>
              <a:cxnLst/>
              <a:rect l="l" t="t" r="r" b="b"/>
              <a:pathLst>
                <a:path w="4777" h="3722" extrusionOk="0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1" name="Google Shape;8832;p71">
              <a:extLst>
                <a:ext uri="{FF2B5EF4-FFF2-40B4-BE49-F238E27FC236}">
                  <a16:creationId xmlns:a16="http://schemas.microsoft.com/office/drawing/2014/main" id="{EA5D084F-98E1-59FF-9F5F-0F46F5196AEF}"/>
                </a:ext>
              </a:extLst>
            </p:cNvPr>
            <p:cNvSpPr/>
            <p:nvPr/>
          </p:nvSpPr>
          <p:spPr>
            <a:xfrm>
              <a:off x="3006025" y="2260357"/>
              <a:ext cx="793" cy="553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2" name="Google Shape;8833;p71">
              <a:extLst>
                <a:ext uri="{FF2B5EF4-FFF2-40B4-BE49-F238E27FC236}">
                  <a16:creationId xmlns:a16="http://schemas.microsoft.com/office/drawing/2014/main" id="{FB49F234-9F10-6078-D7AD-215DB9A8B53E}"/>
                </a:ext>
              </a:extLst>
            </p:cNvPr>
            <p:cNvSpPr/>
            <p:nvPr/>
          </p:nvSpPr>
          <p:spPr>
            <a:xfrm>
              <a:off x="2790124" y="2069323"/>
              <a:ext cx="376068" cy="221963"/>
            </a:xfrm>
            <a:custGeom>
              <a:avLst/>
              <a:gdLst/>
              <a:ahLst/>
              <a:cxnLst/>
              <a:rect l="l" t="t" r="r" b="b"/>
              <a:pathLst>
                <a:path w="114830" h="67775" extrusionOk="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3" name="Google Shape;8834;p71">
              <a:extLst>
                <a:ext uri="{FF2B5EF4-FFF2-40B4-BE49-F238E27FC236}">
                  <a16:creationId xmlns:a16="http://schemas.microsoft.com/office/drawing/2014/main" id="{72885108-0A68-9911-3D51-94B22EC94A23}"/>
                </a:ext>
              </a:extLst>
            </p:cNvPr>
            <p:cNvSpPr/>
            <p:nvPr/>
          </p:nvSpPr>
          <p:spPr>
            <a:xfrm>
              <a:off x="2559328" y="2381300"/>
              <a:ext cx="1294" cy="21877"/>
            </a:xfrm>
            <a:custGeom>
              <a:avLst/>
              <a:gdLst/>
              <a:ahLst/>
              <a:cxnLst/>
              <a:rect l="l" t="t" r="r" b="b"/>
              <a:pathLst>
                <a:path w="395" h="6680" extrusionOk="0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4" name="Google Shape;8835;p71">
              <a:extLst>
                <a:ext uri="{FF2B5EF4-FFF2-40B4-BE49-F238E27FC236}">
                  <a16:creationId xmlns:a16="http://schemas.microsoft.com/office/drawing/2014/main" id="{4E164DAD-75ED-66F6-2DD4-F13DEF284896}"/>
                </a:ext>
              </a:extLst>
            </p:cNvPr>
            <p:cNvSpPr/>
            <p:nvPr/>
          </p:nvSpPr>
          <p:spPr>
            <a:xfrm>
              <a:off x="2565429" y="2084349"/>
              <a:ext cx="327628" cy="318828"/>
            </a:xfrm>
            <a:custGeom>
              <a:avLst/>
              <a:gdLst/>
              <a:ahLst/>
              <a:cxnLst/>
              <a:rect l="l" t="t" r="r" b="b"/>
              <a:pathLst>
                <a:path w="100039" h="97352" extrusionOk="0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5" name="Google Shape;8836;p71">
              <a:extLst>
                <a:ext uri="{FF2B5EF4-FFF2-40B4-BE49-F238E27FC236}">
                  <a16:creationId xmlns:a16="http://schemas.microsoft.com/office/drawing/2014/main" id="{5252E3B9-7C18-5380-8D6B-0BE93AA61004}"/>
                </a:ext>
              </a:extLst>
            </p:cNvPr>
            <p:cNvSpPr/>
            <p:nvPr/>
          </p:nvSpPr>
          <p:spPr>
            <a:xfrm>
              <a:off x="2560618" y="2347407"/>
              <a:ext cx="4814" cy="33896"/>
            </a:xfrm>
            <a:custGeom>
              <a:avLst/>
              <a:gdLst/>
              <a:ahLst/>
              <a:cxnLst/>
              <a:rect l="l" t="t" r="r" b="b"/>
              <a:pathLst>
                <a:path w="1470" h="10350" extrusionOk="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6" name="Google Shape;8837;p71">
              <a:extLst>
                <a:ext uri="{FF2B5EF4-FFF2-40B4-BE49-F238E27FC236}">
                  <a16:creationId xmlns:a16="http://schemas.microsoft.com/office/drawing/2014/main" id="{E47863DF-C5E4-473F-4B1D-75DFBC56412B}"/>
                </a:ext>
              </a:extLst>
            </p:cNvPr>
            <p:cNvSpPr/>
            <p:nvPr/>
          </p:nvSpPr>
          <p:spPr>
            <a:xfrm>
              <a:off x="2559249" y="2285083"/>
              <a:ext cx="222808" cy="417520"/>
            </a:xfrm>
            <a:custGeom>
              <a:avLst/>
              <a:gdLst/>
              <a:ahLst/>
              <a:cxnLst/>
              <a:rect l="l" t="t" r="r" b="b"/>
              <a:pathLst>
                <a:path w="68033" h="127487" extrusionOk="0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47" name="Google Shape;8838;p71">
            <a:extLst>
              <a:ext uri="{FF2B5EF4-FFF2-40B4-BE49-F238E27FC236}">
                <a16:creationId xmlns:a16="http://schemas.microsoft.com/office/drawing/2014/main" id="{51B09C9A-7964-2A37-9E69-F42F69CEBB37}"/>
              </a:ext>
            </a:extLst>
          </p:cNvPr>
          <p:cNvGrpSpPr/>
          <p:nvPr/>
        </p:nvGrpSpPr>
        <p:grpSpPr>
          <a:xfrm>
            <a:off x="7594699" y="970941"/>
            <a:ext cx="845645" cy="711911"/>
            <a:chOff x="951975" y="315800"/>
            <a:chExt cx="5860325" cy="4933550"/>
          </a:xfrm>
        </p:grpSpPr>
        <p:sp>
          <p:nvSpPr>
            <p:cNvPr id="14148" name="Google Shape;8839;p71">
              <a:extLst>
                <a:ext uri="{FF2B5EF4-FFF2-40B4-BE49-F238E27FC236}">
                  <a16:creationId xmlns:a16="http://schemas.microsoft.com/office/drawing/2014/main" id="{9A42B904-83BD-5EEE-6D21-9B1B73F740BE}"/>
                </a:ext>
              </a:extLst>
            </p:cNvPr>
            <p:cNvSpPr/>
            <p:nvPr/>
          </p:nvSpPr>
          <p:spPr>
            <a:xfrm>
              <a:off x="6501500" y="3684025"/>
              <a:ext cx="310800" cy="261200"/>
            </a:xfrm>
            <a:custGeom>
              <a:avLst/>
              <a:gdLst/>
              <a:ahLst/>
              <a:cxnLst/>
              <a:rect l="l" t="t" r="r" b="b"/>
              <a:pathLst>
                <a:path w="12432" h="10448" extrusionOk="0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9" name="Google Shape;8840;p71">
              <a:extLst>
                <a:ext uri="{FF2B5EF4-FFF2-40B4-BE49-F238E27FC236}">
                  <a16:creationId xmlns:a16="http://schemas.microsoft.com/office/drawing/2014/main" id="{BAFC3F48-86DA-12B2-76F2-DF38689E7574}"/>
                </a:ext>
              </a:extLst>
            </p:cNvPr>
            <p:cNvSpPr/>
            <p:nvPr/>
          </p:nvSpPr>
          <p:spPr>
            <a:xfrm>
              <a:off x="6501500" y="2945200"/>
              <a:ext cx="310800" cy="261925"/>
            </a:xfrm>
            <a:custGeom>
              <a:avLst/>
              <a:gdLst/>
              <a:ahLst/>
              <a:cxnLst/>
              <a:rect l="l" t="t" r="r" b="b"/>
              <a:pathLst>
                <a:path w="12432" h="10477" extrusionOk="0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0" name="Google Shape;8841;p71">
              <a:extLst>
                <a:ext uri="{FF2B5EF4-FFF2-40B4-BE49-F238E27FC236}">
                  <a16:creationId xmlns:a16="http://schemas.microsoft.com/office/drawing/2014/main" id="{79A1D429-BB87-0449-B6A0-605CF8EE5BDB}"/>
                </a:ext>
              </a:extLst>
            </p:cNvPr>
            <p:cNvSpPr/>
            <p:nvPr/>
          </p:nvSpPr>
          <p:spPr>
            <a:xfrm>
              <a:off x="6501500" y="2202650"/>
              <a:ext cx="310800" cy="266400"/>
            </a:xfrm>
            <a:custGeom>
              <a:avLst/>
              <a:gdLst/>
              <a:ahLst/>
              <a:cxnLst/>
              <a:rect l="l" t="t" r="r" b="b"/>
              <a:pathLst>
                <a:path w="12432" h="10656" extrusionOk="0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1" name="Google Shape;8842;p71">
              <a:extLst>
                <a:ext uri="{FF2B5EF4-FFF2-40B4-BE49-F238E27FC236}">
                  <a16:creationId xmlns:a16="http://schemas.microsoft.com/office/drawing/2014/main" id="{9CA58B6C-56AD-E333-7FE0-C17969464E5B}"/>
                </a:ext>
              </a:extLst>
            </p:cNvPr>
            <p:cNvSpPr/>
            <p:nvPr/>
          </p:nvSpPr>
          <p:spPr>
            <a:xfrm>
              <a:off x="951975" y="3495675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2" name="Google Shape;8843;p71">
              <a:extLst>
                <a:ext uri="{FF2B5EF4-FFF2-40B4-BE49-F238E27FC236}">
                  <a16:creationId xmlns:a16="http://schemas.microsoft.com/office/drawing/2014/main" id="{91D9F43D-BDD9-8ADB-E74C-14449A94B3C9}"/>
                </a:ext>
              </a:extLst>
            </p:cNvPr>
            <p:cNvSpPr/>
            <p:nvPr/>
          </p:nvSpPr>
          <p:spPr>
            <a:xfrm>
              <a:off x="951975" y="2757600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3" name="Google Shape;8844;p71">
              <a:extLst>
                <a:ext uri="{FF2B5EF4-FFF2-40B4-BE49-F238E27FC236}">
                  <a16:creationId xmlns:a16="http://schemas.microsoft.com/office/drawing/2014/main" id="{75DD7E10-2FDF-E988-2795-6C182F795C32}"/>
                </a:ext>
              </a:extLst>
            </p:cNvPr>
            <p:cNvSpPr/>
            <p:nvPr/>
          </p:nvSpPr>
          <p:spPr>
            <a:xfrm>
              <a:off x="951975" y="2019500"/>
              <a:ext cx="5460750" cy="1753675"/>
            </a:xfrm>
            <a:custGeom>
              <a:avLst/>
              <a:gdLst/>
              <a:ahLst/>
              <a:cxnLst/>
              <a:rect l="l" t="t" r="r" b="b"/>
              <a:pathLst>
                <a:path w="218430" h="70147" fill="none" extrusionOk="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4" name="Google Shape;8845;p71">
              <a:extLst>
                <a:ext uri="{FF2B5EF4-FFF2-40B4-BE49-F238E27FC236}">
                  <a16:creationId xmlns:a16="http://schemas.microsoft.com/office/drawing/2014/main" id="{C122174B-2BB8-D997-1582-83C4BB0C0CD6}"/>
                </a:ext>
              </a:extLst>
            </p:cNvPr>
            <p:cNvSpPr/>
            <p:nvPr/>
          </p:nvSpPr>
          <p:spPr>
            <a:xfrm>
              <a:off x="951975" y="315800"/>
              <a:ext cx="5460750" cy="2719300"/>
            </a:xfrm>
            <a:custGeom>
              <a:avLst/>
              <a:gdLst/>
              <a:ahLst/>
              <a:cxnLst/>
              <a:rect l="l" t="t" r="r" b="b"/>
              <a:pathLst>
                <a:path w="218430" h="108772" fill="none" extrusionOk="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5" name="Google Shape;8846;p71">
              <a:extLst>
                <a:ext uri="{FF2B5EF4-FFF2-40B4-BE49-F238E27FC236}">
                  <a16:creationId xmlns:a16="http://schemas.microsoft.com/office/drawing/2014/main" id="{33D9858C-6CB3-980E-3662-9C2B6D310C0D}"/>
                </a:ext>
              </a:extLst>
            </p:cNvPr>
            <p:cNvSpPr/>
            <p:nvPr/>
          </p:nvSpPr>
          <p:spPr>
            <a:xfrm>
              <a:off x="6501500" y="1464200"/>
              <a:ext cx="310800" cy="261550"/>
            </a:xfrm>
            <a:custGeom>
              <a:avLst/>
              <a:gdLst/>
              <a:ahLst/>
              <a:cxnLst/>
              <a:rect l="l" t="t" r="r" b="b"/>
              <a:pathLst>
                <a:path w="12432" h="10462" extrusionOk="0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56" name="Google Shape;8847;p71">
            <a:extLst>
              <a:ext uri="{FF2B5EF4-FFF2-40B4-BE49-F238E27FC236}">
                <a16:creationId xmlns:a16="http://schemas.microsoft.com/office/drawing/2014/main" id="{1EF43495-5B27-F787-CE4C-5641CD663D82}"/>
              </a:ext>
            </a:extLst>
          </p:cNvPr>
          <p:cNvGrpSpPr/>
          <p:nvPr/>
        </p:nvGrpSpPr>
        <p:grpSpPr>
          <a:xfrm>
            <a:off x="3691828" y="2707050"/>
            <a:ext cx="1617932" cy="621724"/>
            <a:chOff x="3862800" y="3038525"/>
            <a:chExt cx="1329006" cy="510698"/>
          </a:xfrm>
        </p:grpSpPr>
        <p:sp>
          <p:nvSpPr>
            <p:cNvPr id="14157" name="Google Shape;8848;p71">
              <a:extLst>
                <a:ext uri="{FF2B5EF4-FFF2-40B4-BE49-F238E27FC236}">
                  <a16:creationId xmlns:a16="http://schemas.microsoft.com/office/drawing/2014/main" id="{B34A03CE-FC7A-4889-2F46-FEACAF293EFF}"/>
                </a:ext>
              </a:extLst>
            </p:cNvPr>
            <p:cNvSpPr/>
            <p:nvPr/>
          </p:nvSpPr>
          <p:spPr>
            <a:xfrm>
              <a:off x="4185913" y="3040337"/>
              <a:ext cx="71107" cy="143789"/>
            </a:xfrm>
            <a:custGeom>
              <a:avLst/>
              <a:gdLst/>
              <a:ahLst/>
              <a:cxnLst/>
              <a:rect l="l" t="t" r="r" b="b"/>
              <a:pathLst>
                <a:path w="14722" h="29770" extrusionOk="0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8" name="Google Shape;8849;p71">
              <a:extLst>
                <a:ext uri="{FF2B5EF4-FFF2-40B4-BE49-F238E27FC236}">
                  <a16:creationId xmlns:a16="http://schemas.microsoft.com/office/drawing/2014/main" id="{C558639B-497F-0E08-D978-DCB8AC9C3835}"/>
                </a:ext>
              </a:extLst>
            </p:cNvPr>
            <p:cNvSpPr/>
            <p:nvPr/>
          </p:nvSpPr>
          <p:spPr>
            <a:xfrm>
              <a:off x="3967075" y="3045080"/>
              <a:ext cx="403706" cy="397383"/>
            </a:xfrm>
            <a:custGeom>
              <a:avLst/>
              <a:gdLst/>
              <a:ahLst/>
              <a:cxnLst/>
              <a:rect l="l" t="t" r="r" b="b"/>
              <a:pathLst>
                <a:path w="83583" h="82274" extrusionOk="0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159" name="Google Shape;8850;p71">
              <a:extLst>
                <a:ext uri="{FF2B5EF4-FFF2-40B4-BE49-F238E27FC236}">
                  <a16:creationId xmlns:a16="http://schemas.microsoft.com/office/drawing/2014/main" id="{8B062BDE-5A94-6BA9-C83D-4F7A27C253D9}"/>
                </a:ext>
              </a:extLst>
            </p:cNvPr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14169" name="Google Shape;8851;p71">
                <a:extLst>
                  <a:ext uri="{FF2B5EF4-FFF2-40B4-BE49-F238E27FC236}">
                    <a16:creationId xmlns:a16="http://schemas.microsoft.com/office/drawing/2014/main" id="{8E53A30A-5798-80B2-DA8A-9B6FF02F7D43}"/>
                  </a:ext>
                </a:extLst>
              </p:cNvPr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avLst/>
                <a:gdLst/>
                <a:ahLst/>
                <a:cxnLst/>
                <a:rect l="l" t="t" r="r" b="b"/>
                <a:pathLst>
                  <a:path w="127910" h="21919" fill="none" extrusionOk="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0" name="Google Shape;8852;p71">
                <a:extLst>
                  <a:ext uri="{FF2B5EF4-FFF2-40B4-BE49-F238E27FC236}">
                    <a16:creationId xmlns:a16="http://schemas.microsoft.com/office/drawing/2014/main" id="{3E9E7AFC-D581-8876-1A46-07D12189A27A}"/>
                  </a:ext>
                </a:extLst>
              </p:cNvPr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avLst/>
                <a:gdLst/>
                <a:ahLst/>
                <a:cxnLst/>
                <a:rect l="l" t="t" r="r" b="b"/>
                <a:pathLst>
                  <a:path w="83583" h="83256" fill="none" extrusionOk="0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160" name="Google Shape;8853;p71">
              <a:extLst>
                <a:ext uri="{FF2B5EF4-FFF2-40B4-BE49-F238E27FC236}">
                  <a16:creationId xmlns:a16="http://schemas.microsoft.com/office/drawing/2014/main" id="{A0FA4C86-D68E-4A00-A0C2-782451B9B6DF}"/>
                </a:ext>
              </a:extLst>
            </p:cNvPr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14167" name="Google Shape;8854;p71">
                <a:extLst>
                  <a:ext uri="{FF2B5EF4-FFF2-40B4-BE49-F238E27FC236}">
                    <a16:creationId xmlns:a16="http://schemas.microsoft.com/office/drawing/2014/main" id="{8C11E9F1-672A-5C39-B6A5-A07D48D42FBF}"/>
                  </a:ext>
                </a:extLst>
              </p:cNvPr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avLst/>
                <a:gdLst/>
                <a:ahLst/>
                <a:cxnLst/>
                <a:rect l="l" t="t" r="r" b="b"/>
                <a:pathLst>
                  <a:path w="42856" h="21428" fill="none" extrusionOk="0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8" name="Google Shape;8855;p71">
                <a:extLst>
                  <a:ext uri="{FF2B5EF4-FFF2-40B4-BE49-F238E27FC236}">
                    <a16:creationId xmlns:a16="http://schemas.microsoft.com/office/drawing/2014/main" id="{FDF81EA6-D95B-4703-4342-187A3F2D076E}"/>
                  </a:ext>
                </a:extLst>
              </p:cNvPr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avLst/>
                <a:gdLst/>
                <a:ahLst/>
                <a:cxnLst/>
                <a:rect l="l" t="t" r="r" b="b"/>
                <a:pathLst>
                  <a:path w="38112" h="37948" fill="none" extrusionOk="0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161" name="Google Shape;8856;p71">
              <a:extLst>
                <a:ext uri="{FF2B5EF4-FFF2-40B4-BE49-F238E27FC236}">
                  <a16:creationId xmlns:a16="http://schemas.microsoft.com/office/drawing/2014/main" id="{BB2F9936-D841-21A4-501C-1EAB854AADCE}"/>
                </a:ext>
              </a:extLst>
            </p:cNvPr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14165" name="Google Shape;8857;p71">
                <a:extLst>
                  <a:ext uri="{FF2B5EF4-FFF2-40B4-BE49-F238E27FC236}">
                    <a16:creationId xmlns:a16="http://schemas.microsoft.com/office/drawing/2014/main" id="{7D189501-5615-AFA3-38FB-E706524A988A}"/>
                  </a:ext>
                </a:extLst>
              </p:cNvPr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avLst/>
                <a:gdLst/>
                <a:ahLst/>
                <a:cxnLst/>
                <a:rect l="l" t="t" r="r" b="b"/>
                <a:pathLst>
                  <a:path w="83093" h="23391" fill="none" extrusionOk="0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6" name="Google Shape;8858;p71">
                <a:extLst>
                  <a:ext uri="{FF2B5EF4-FFF2-40B4-BE49-F238E27FC236}">
                    <a16:creationId xmlns:a16="http://schemas.microsoft.com/office/drawing/2014/main" id="{73E4E793-57C1-8A6A-75D4-75D9C6129D4C}"/>
                  </a:ext>
                </a:extLst>
              </p:cNvPr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avLst/>
                <a:gdLst/>
                <a:ahLst/>
                <a:cxnLst/>
                <a:rect l="l" t="t" r="r" b="b"/>
                <a:pathLst>
                  <a:path w="61502" h="61338" fill="none" extrusionOk="0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162" name="Google Shape;8859;p71">
              <a:extLst>
                <a:ext uri="{FF2B5EF4-FFF2-40B4-BE49-F238E27FC236}">
                  <a16:creationId xmlns:a16="http://schemas.microsoft.com/office/drawing/2014/main" id="{42F843E3-B541-5365-7A53-E0719EF3986D}"/>
                </a:ext>
              </a:extLst>
            </p:cNvPr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14163" name="Google Shape;8860;p71">
                <a:extLst>
                  <a:ext uri="{FF2B5EF4-FFF2-40B4-BE49-F238E27FC236}">
                    <a16:creationId xmlns:a16="http://schemas.microsoft.com/office/drawing/2014/main" id="{29415BF4-B601-D308-45DC-2649CC04EB4C}"/>
                  </a:ext>
                </a:extLst>
              </p:cNvPr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avLst/>
                <a:gdLst/>
                <a:ahLst/>
                <a:cxnLst/>
                <a:rect l="l" t="t" r="r" b="b"/>
                <a:pathLst>
                  <a:path w="170110" h="21919" fill="none" extrusionOk="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4" name="Google Shape;8861;p71">
                <a:extLst>
                  <a:ext uri="{FF2B5EF4-FFF2-40B4-BE49-F238E27FC236}">
                    <a16:creationId xmlns:a16="http://schemas.microsoft.com/office/drawing/2014/main" id="{6D3813B8-307D-DAC9-0A5C-2A4F7E7FE034}"/>
                  </a:ext>
                </a:extLst>
              </p:cNvPr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avLst/>
                <a:gdLst/>
                <a:ahLst/>
                <a:cxnLst/>
                <a:rect l="l" t="t" r="r" b="b"/>
                <a:pathLst>
                  <a:path w="105174" h="105500" fill="none" extrusionOk="0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16356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171" name="Google Shape;8862;p71">
            <a:extLst>
              <a:ext uri="{FF2B5EF4-FFF2-40B4-BE49-F238E27FC236}">
                <a16:creationId xmlns:a16="http://schemas.microsoft.com/office/drawing/2014/main" id="{0AB9E3BD-199D-09B7-8E80-C233C24DC60A}"/>
              </a:ext>
            </a:extLst>
          </p:cNvPr>
          <p:cNvGrpSpPr/>
          <p:nvPr/>
        </p:nvGrpSpPr>
        <p:grpSpPr>
          <a:xfrm>
            <a:off x="700150" y="970941"/>
            <a:ext cx="883205" cy="775176"/>
            <a:chOff x="649648" y="271400"/>
            <a:chExt cx="6215377" cy="5455143"/>
          </a:xfrm>
        </p:grpSpPr>
        <p:sp>
          <p:nvSpPr>
            <p:cNvPr id="14172" name="Google Shape;8863;p71">
              <a:extLst>
                <a:ext uri="{FF2B5EF4-FFF2-40B4-BE49-F238E27FC236}">
                  <a16:creationId xmlns:a16="http://schemas.microsoft.com/office/drawing/2014/main" id="{68E6ED68-D9F9-4B64-967A-3878A209B188}"/>
                </a:ext>
              </a:extLst>
            </p:cNvPr>
            <p:cNvSpPr/>
            <p:nvPr/>
          </p:nvSpPr>
          <p:spPr>
            <a:xfrm>
              <a:off x="2641907" y="3717593"/>
              <a:ext cx="3573900" cy="2008950"/>
            </a:xfrm>
            <a:custGeom>
              <a:avLst/>
              <a:gdLst/>
              <a:ahLst/>
              <a:cxnLst/>
              <a:rect l="l" t="t" r="r" b="b"/>
              <a:pathLst>
                <a:path w="142956" h="80358" fill="none" extrusionOk="0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3" name="Google Shape;8864;p71">
              <a:extLst>
                <a:ext uri="{FF2B5EF4-FFF2-40B4-BE49-F238E27FC236}">
                  <a16:creationId xmlns:a16="http://schemas.microsoft.com/office/drawing/2014/main" id="{BCD9B3DC-AA66-4624-43E4-BA4711534F8B}"/>
                </a:ext>
              </a:extLst>
            </p:cNvPr>
            <p:cNvSpPr/>
            <p:nvPr/>
          </p:nvSpPr>
          <p:spPr>
            <a:xfrm>
              <a:off x="1359875" y="2446825"/>
              <a:ext cx="338550" cy="1598275"/>
            </a:xfrm>
            <a:custGeom>
              <a:avLst/>
              <a:gdLst/>
              <a:ahLst/>
              <a:cxnLst/>
              <a:rect l="l" t="t" r="r" b="b"/>
              <a:pathLst>
                <a:path w="13542" h="63931" fill="none" extrusionOk="0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4" name="Google Shape;8865;p71">
              <a:extLst>
                <a:ext uri="{FF2B5EF4-FFF2-40B4-BE49-F238E27FC236}">
                  <a16:creationId xmlns:a16="http://schemas.microsoft.com/office/drawing/2014/main" id="{BBF944AB-A052-DA74-1A40-19E95587ACD0}"/>
                </a:ext>
              </a:extLst>
            </p:cNvPr>
            <p:cNvSpPr/>
            <p:nvPr/>
          </p:nvSpPr>
          <p:spPr>
            <a:xfrm>
              <a:off x="1709500" y="271400"/>
              <a:ext cx="5149975" cy="2519525"/>
            </a:xfrm>
            <a:custGeom>
              <a:avLst/>
              <a:gdLst/>
              <a:ahLst/>
              <a:cxnLst/>
              <a:rect l="l" t="t" r="r" b="b"/>
              <a:pathLst>
                <a:path w="205999" h="100781" fill="none" extrusionOk="0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5" name="Google Shape;8866;p71">
              <a:extLst>
                <a:ext uri="{FF2B5EF4-FFF2-40B4-BE49-F238E27FC236}">
                  <a16:creationId xmlns:a16="http://schemas.microsoft.com/office/drawing/2014/main" id="{7EDB66FA-0344-A41A-A114-20E7CDD4254A}"/>
                </a:ext>
              </a:extLst>
            </p:cNvPr>
            <p:cNvSpPr/>
            <p:nvPr/>
          </p:nvSpPr>
          <p:spPr>
            <a:xfrm>
              <a:off x="5965975" y="415700"/>
              <a:ext cx="754750" cy="754750"/>
            </a:xfrm>
            <a:custGeom>
              <a:avLst/>
              <a:gdLst/>
              <a:ahLst/>
              <a:cxnLst/>
              <a:rect l="l" t="t" r="r" b="b"/>
              <a:pathLst>
                <a:path w="30190" h="30190" fill="none" extrusionOk="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6" name="Google Shape;8867;p71">
              <a:extLst>
                <a:ext uri="{FF2B5EF4-FFF2-40B4-BE49-F238E27FC236}">
                  <a16:creationId xmlns:a16="http://schemas.microsoft.com/office/drawing/2014/main" id="{826787E6-EAE0-0486-AFB9-9584BCCAAC73}"/>
                </a:ext>
              </a:extLst>
            </p:cNvPr>
            <p:cNvSpPr/>
            <p:nvPr/>
          </p:nvSpPr>
          <p:spPr>
            <a:xfrm>
              <a:off x="699475" y="2457925"/>
              <a:ext cx="5183275" cy="2647150"/>
            </a:xfrm>
            <a:custGeom>
              <a:avLst/>
              <a:gdLst/>
              <a:ahLst/>
              <a:cxnLst/>
              <a:rect l="l" t="t" r="r" b="b"/>
              <a:pathLst>
                <a:path w="207331" h="105886" fill="none" extrusionOk="0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7" name="Google Shape;8868;p71">
              <a:extLst>
                <a:ext uri="{FF2B5EF4-FFF2-40B4-BE49-F238E27FC236}">
                  <a16:creationId xmlns:a16="http://schemas.microsoft.com/office/drawing/2014/main" id="{5F451FC0-712C-13BB-F940-A269738736BC}"/>
                </a:ext>
              </a:extLst>
            </p:cNvPr>
            <p:cNvSpPr/>
            <p:nvPr/>
          </p:nvSpPr>
          <p:spPr>
            <a:xfrm>
              <a:off x="2075775" y="387950"/>
              <a:ext cx="4012325" cy="2402975"/>
            </a:xfrm>
            <a:custGeom>
              <a:avLst/>
              <a:gdLst/>
              <a:ahLst/>
              <a:cxnLst/>
              <a:rect l="l" t="t" r="r" b="b"/>
              <a:pathLst>
                <a:path w="160493" h="96119" fill="none" extrusionOk="0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8" name="Google Shape;8869;p71">
              <a:extLst>
                <a:ext uri="{FF2B5EF4-FFF2-40B4-BE49-F238E27FC236}">
                  <a16:creationId xmlns:a16="http://schemas.microsoft.com/office/drawing/2014/main" id="{35EE95D0-4708-D946-84F4-501BAB88E2A2}"/>
                </a:ext>
              </a:extLst>
            </p:cNvPr>
            <p:cNvSpPr/>
            <p:nvPr/>
          </p:nvSpPr>
          <p:spPr>
            <a:xfrm>
              <a:off x="649648" y="670971"/>
              <a:ext cx="5183118" cy="4298214"/>
            </a:xfrm>
            <a:custGeom>
              <a:avLst/>
              <a:gdLst/>
              <a:ahLst/>
              <a:cxnLst/>
              <a:rect l="l" t="t" r="r" b="b"/>
              <a:pathLst>
                <a:path w="205333" h="170260" fill="none" extrusionOk="0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9" name="Google Shape;8870;p71">
              <a:extLst>
                <a:ext uri="{FF2B5EF4-FFF2-40B4-BE49-F238E27FC236}">
                  <a16:creationId xmlns:a16="http://schemas.microsoft.com/office/drawing/2014/main" id="{5FF1C215-686F-A857-712E-C3B37127BCA7}"/>
                </a:ext>
              </a:extLst>
            </p:cNvPr>
            <p:cNvSpPr/>
            <p:nvPr/>
          </p:nvSpPr>
          <p:spPr>
            <a:xfrm>
              <a:off x="1731700" y="1059450"/>
              <a:ext cx="5133325" cy="3762600"/>
            </a:xfrm>
            <a:custGeom>
              <a:avLst/>
              <a:gdLst/>
              <a:ahLst/>
              <a:cxnLst/>
              <a:rect l="l" t="t" r="r" b="b"/>
              <a:pathLst>
                <a:path w="205333" h="150504" fill="none" extrusionOk="0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0" name="Google Shape;8871;p71">
              <a:extLst>
                <a:ext uri="{FF2B5EF4-FFF2-40B4-BE49-F238E27FC236}">
                  <a16:creationId xmlns:a16="http://schemas.microsoft.com/office/drawing/2014/main" id="{F6C064B5-5D91-D709-B334-E69C61553B18}"/>
                </a:ext>
              </a:extLst>
            </p:cNvPr>
            <p:cNvSpPr/>
            <p:nvPr/>
          </p:nvSpPr>
          <p:spPr>
            <a:xfrm>
              <a:off x="5965975" y="2912975"/>
              <a:ext cx="754750" cy="754775"/>
            </a:xfrm>
            <a:custGeom>
              <a:avLst/>
              <a:gdLst/>
              <a:ahLst/>
              <a:cxnLst/>
              <a:rect l="l" t="t" r="r" b="b"/>
              <a:pathLst>
                <a:path w="30190" h="30191" fill="none" extrusionOk="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1" name="Google Shape;8872;p71">
              <a:extLst>
                <a:ext uri="{FF2B5EF4-FFF2-40B4-BE49-F238E27FC236}">
                  <a16:creationId xmlns:a16="http://schemas.microsoft.com/office/drawing/2014/main" id="{BFD03B8D-9880-91C4-7C09-2B7EEBC1C58D}"/>
                </a:ext>
              </a:extLst>
            </p:cNvPr>
            <p:cNvSpPr/>
            <p:nvPr/>
          </p:nvSpPr>
          <p:spPr>
            <a:xfrm>
              <a:off x="2453125" y="1464550"/>
              <a:ext cx="2874675" cy="2785900"/>
            </a:xfrm>
            <a:custGeom>
              <a:avLst/>
              <a:gdLst/>
              <a:ahLst/>
              <a:cxnLst/>
              <a:rect l="l" t="t" r="r" b="b"/>
              <a:pathLst>
                <a:path w="114987" h="111436" fill="none" extrusionOk="0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2" name="Google Shape;8873;p71">
              <a:extLst>
                <a:ext uri="{FF2B5EF4-FFF2-40B4-BE49-F238E27FC236}">
                  <a16:creationId xmlns:a16="http://schemas.microsoft.com/office/drawing/2014/main" id="{7D39226A-303A-25D5-D6FB-2C48328ADCC7}"/>
                </a:ext>
              </a:extLst>
            </p:cNvPr>
            <p:cNvSpPr/>
            <p:nvPr/>
          </p:nvSpPr>
          <p:spPr>
            <a:xfrm>
              <a:off x="732775" y="4183825"/>
              <a:ext cx="754775" cy="760300"/>
            </a:xfrm>
            <a:custGeom>
              <a:avLst/>
              <a:gdLst/>
              <a:ahLst/>
              <a:cxnLst/>
              <a:rect l="l" t="t" r="r" b="b"/>
              <a:pathLst>
                <a:path w="30191" h="30412" fill="none" extrusionOk="0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3" name="Google Shape;8874;p71">
              <a:extLst>
                <a:ext uri="{FF2B5EF4-FFF2-40B4-BE49-F238E27FC236}">
                  <a16:creationId xmlns:a16="http://schemas.microsoft.com/office/drawing/2014/main" id="{877A0D89-414B-1608-9A41-4EEF4809B1DF}"/>
                </a:ext>
              </a:extLst>
            </p:cNvPr>
            <p:cNvSpPr/>
            <p:nvPr/>
          </p:nvSpPr>
          <p:spPr>
            <a:xfrm>
              <a:off x="732775" y="1669900"/>
              <a:ext cx="754775" cy="754750"/>
            </a:xfrm>
            <a:custGeom>
              <a:avLst/>
              <a:gdLst/>
              <a:ahLst/>
              <a:cxnLst/>
              <a:rect l="l" t="t" r="r" b="b"/>
              <a:pathLst>
                <a:path w="30191" h="30190" fill="none" extrusionOk="0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22198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84" name="Google Shape;8875;p71">
            <a:extLst>
              <a:ext uri="{FF2B5EF4-FFF2-40B4-BE49-F238E27FC236}">
                <a16:creationId xmlns:a16="http://schemas.microsoft.com/office/drawing/2014/main" id="{0E037C37-94AD-8E3C-F44D-C51525EE935B}"/>
              </a:ext>
            </a:extLst>
          </p:cNvPr>
          <p:cNvGrpSpPr/>
          <p:nvPr/>
        </p:nvGrpSpPr>
        <p:grpSpPr>
          <a:xfrm>
            <a:off x="2308452" y="970941"/>
            <a:ext cx="767704" cy="815489"/>
            <a:chOff x="2499700" y="1135950"/>
            <a:chExt cx="732402" cy="777990"/>
          </a:xfrm>
        </p:grpSpPr>
        <p:grpSp>
          <p:nvGrpSpPr>
            <p:cNvPr id="14185" name="Google Shape;8876;p71">
              <a:extLst>
                <a:ext uri="{FF2B5EF4-FFF2-40B4-BE49-F238E27FC236}">
                  <a16:creationId xmlns:a16="http://schemas.microsoft.com/office/drawing/2014/main" id="{E557E571-0940-0556-3B7D-6C28BC1EA1E0}"/>
                </a:ext>
              </a:extLst>
            </p:cNvPr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14192" name="Google Shape;8877;p71">
                <a:extLst>
                  <a:ext uri="{FF2B5EF4-FFF2-40B4-BE49-F238E27FC236}">
                    <a16:creationId xmlns:a16="http://schemas.microsoft.com/office/drawing/2014/main" id="{EB202ACD-CCDD-1C43-2FCC-FA6C75C3BF7F}"/>
                  </a:ext>
                </a:extLst>
              </p:cNvPr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avLst/>
                <a:gdLst/>
                <a:ahLst/>
                <a:cxnLst/>
                <a:rect l="l" t="t" r="r" b="b"/>
                <a:pathLst>
                  <a:path w="81559" h="56376" extrusionOk="0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3" name="Google Shape;8878;p71">
                <a:extLst>
                  <a:ext uri="{FF2B5EF4-FFF2-40B4-BE49-F238E27FC236}">
                    <a16:creationId xmlns:a16="http://schemas.microsoft.com/office/drawing/2014/main" id="{65100261-DA84-8120-A481-963E452DFD8D}"/>
                  </a:ext>
                </a:extLst>
              </p:cNvPr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78772" extrusionOk="0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4" name="Google Shape;8879;p71">
                <a:extLst>
                  <a:ext uri="{FF2B5EF4-FFF2-40B4-BE49-F238E27FC236}">
                    <a16:creationId xmlns:a16="http://schemas.microsoft.com/office/drawing/2014/main" id="{2CA3E4C3-19F9-D592-A2B5-1F6E55FD8BF7}"/>
                  </a:ext>
                </a:extLst>
              </p:cNvPr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avLst/>
                <a:gdLst/>
                <a:ahLst/>
                <a:cxnLst/>
                <a:rect l="l" t="t" r="r" b="b"/>
                <a:pathLst>
                  <a:path w="15141" h="20593" extrusionOk="0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5" name="Google Shape;8880;p71">
                <a:extLst>
                  <a:ext uri="{FF2B5EF4-FFF2-40B4-BE49-F238E27FC236}">
                    <a16:creationId xmlns:a16="http://schemas.microsoft.com/office/drawing/2014/main" id="{D166FBA7-99BB-7F25-EA4B-A8B44C99761C}"/>
                  </a:ext>
                </a:extLst>
              </p:cNvPr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avLst/>
                <a:gdLst/>
                <a:ahLst/>
                <a:cxnLst/>
                <a:rect l="l" t="t" r="r" b="b"/>
                <a:pathLst>
                  <a:path w="13325" h="14738" extrusionOk="0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6" name="Google Shape;8881;p71">
                <a:extLst>
                  <a:ext uri="{FF2B5EF4-FFF2-40B4-BE49-F238E27FC236}">
                    <a16:creationId xmlns:a16="http://schemas.microsoft.com/office/drawing/2014/main" id="{E6E3F397-117E-FB26-A773-7271C689861F}"/>
                  </a:ext>
                </a:extLst>
              </p:cNvPr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avLst/>
                <a:gdLst/>
                <a:ahLst/>
                <a:cxnLst/>
                <a:rect l="l" t="t" r="r" b="b"/>
                <a:pathLst>
                  <a:path w="53095" h="56931" extrusionOk="0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7" name="Google Shape;8882;p71">
                <a:extLst>
                  <a:ext uri="{FF2B5EF4-FFF2-40B4-BE49-F238E27FC236}">
                    <a16:creationId xmlns:a16="http://schemas.microsoft.com/office/drawing/2014/main" id="{47597972-E254-7BB9-3362-19CB51B8A4DC}"/>
                  </a:ext>
                </a:extLst>
              </p:cNvPr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avLst/>
                <a:gdLst/>
                <a:ahLst/>
                <a:cxnLst/>
                <a:rect l="l" t="t" r="r" b="b"/>
                <a:pathLst>
                  <a:path w="13123" h="1655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8" name="Google Shape;8883;p71">
                <a:extLst>
                  <a:ext uri="{FF2B5EF4-FFF2-40B4-BE49-F238E27FC236}">
                    <a16:creationId xmlns:a16="http://schemas.microsoft.com/office/drawing/2014/main" id="{D7641D9A-C869-098B-91A1-8FC94135FC95}"/>
                  </a:ext>
                </a:extLst>
              </p:cNvPr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avLst/>
                <a:gdLst/>
                <a:ahLst/>
                <a:cxnLst/>
                <a:rect l="l" t="t" r="r" b="b"/>
                <a:pathLst>
                  <a:path w="78330" h="67428" extrusionOk="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9" name="Google Shape;8884;p71">
                <a:extLst>
                  <a:ext uri="{FF2B5EF4-FFF2-40B4-BE49-F238E27FC236}">
                    <a16:creationId xmlns:a16="http://schemas.microsoft.com/office/drawing/2014/main" id="{BFCE313F-595B-70AE-5B38-241932A4F3DA}"/>
                  </a:ext>
                </a:extLst>
              </p:cNvPr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avLst/>
                <a:gdLst/>
                <a:ahLst/>
                <a:cxnLst/>
                <a:rect l="l" t="t" r="r" b="b"/>
                <a:pathLst>
                  <a:path w="27053" h="13123" extrusionOk="0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0" name="Google Shape;8885;p71">
                <a:extLst>
                  <a:ext uri="{FF2B5EF4-FFF2-40B4-BE49-F238E27FC236}">
                    <a16:creationId xmlns:a16="http://schemas.microsoft.com/office/drawing/2014/main" id="{0ADB1702-AF9D-1D74-03A5-A370E54F9576}"/>
                  </a:ext>
                </a:extLst>
              </p:cNvPr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avLst/>
                <a:gdLst/>
                <a:ahLst/>
                <a:cxnLst/>
                <a:rect l="l" t="t" r="r" b="b"/>
                <a:pathLst>
                  <a:path w="18776" h="13325" extrusionOk="0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1" name="Google Shape;8886;p71">
                <a:extLst>
                  <a:ext uri="{FF2B5EF4-FFF2-40B4-BE49-F238E27FC236}">
                    <a16:creationId xmlns:a16="http://schemas.microsoft.com/office/drawing/2014/main" id="{8455A874-6B83-2DC3-44FB-6F14178B5AFA}"/>
                  </a:ext>
                </a:extLst>
              </p:cNvPr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avLst/>
                <a:gdLst/>
                <a:ahLst/>
                <a:cxnLst/>
                <a:rect l="l" t="t" r="r" b="b"/>
                <a:pathLst>
                  <a:path w="57940" h="50874" extrusionOk="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2" name="Google Shape;8887;p71">
                <a:extLst>
                  <a:ext uri="{FF2B5EF4-FFF2-40B4-BE49-F238E27FC236}">
                    <a16:creationId xmlns:a16="http://schemas.microsoft.com/office/drawing/2014/main" id="{F13203C8-471F-2E6C-F5FC-B07CE5DC0D3B}"/>
                  </a:ext>
                </a:extLst>
              </p:cNvPr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avLst/>
                <a:gdLst/>
                <a:ahLst/>
                <a:cxnLst/>
                <a:rect l="l" t="t" r="r" b="b"/>
                <a:pathLst>
                  <a:path w="21602" h="12719" extrusionOk="0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3" name="Google Shape;8888;p71">
                <a:extLst>
                  <a:ext uri="{FF2B5EF4-FFF2-40B4-BE49-F238E27FC236}">
                    <a16:creationId xmlns:a16="http://schemas.microsoft.com/office/drawing/2014/main" id="{953DA485-AE1E-F9B0-45D5-6A0474FF0F1A}"/>
                  </a:ext>
                </a:extLst>
              </p:cNvPr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avLst/>
                <a:gdLst/>
                <a:ahLst/>
                <a:cxnLst/>
                <a:rect l="l" t="t" r="r" b="b"/>
                <a:pathLst>
                  <a:path w="78532" h="67227" extrusionOk="0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4" name="Google Shape;8889;p71">
                <a:extLst>
                  <a:ext uri="{FF2B5EF4-FFF2-40B4-BE49-F238E27FC236}">
                    <a16:creationId xmlns:a16="http://schemas.microsoft.com/office/drawing/2014/main" id="{50CFDA44-2D5B-F647-EE52-4324EFC9D718}"/>
                  </a:ext>
                </a:extLst>
              </p:cNvPr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avLst/>
                <a:gdLst/>
                <a:ahLst/>
                <a:cxnLst/>
                <a:rect l="l" t="t" r="r" b="b"/>
                <a:pathLst>
                  <a:path w="13931" h="28466" extrusionOk="0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5" name="Google Shape;8890;p71">
                <a:extLst>
                  <a:ext uri="{FF2B5EF4-FFF2-40B4-BE49-F238E27FC236}">
                    <a16:creationId xmlns:a16="http://schemas.microsoft.com/office/drawing/2014/main" id="{2EC43E22-BDA8-F67C-C3F4-FF63A7E867CC}"/>
                  </a:ext>
                </a:extLst>
              </p:cNvPr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avLst/>
                <a:gdLst/>
                <a:ahLst/>
                <a:cxnLst/>
                <a:rect l="l" t="t" r="r" b="b"/>
                <a:pathLst>
                  <a:path w="13527" h="2200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6" name="Google Shape;8891;p71">
                <a:extLst>
                  <a:ext uri="{FF2B5EF4-FFF2-40B4-BE49-F238E27FC236}">
                    <a16:creationId xmlns:a16="http://schemas.microsoft.com/office/drawing/2014/main" id="{E3983078-ABA9-AAA8-B172-41DA355DA1D1}"/>
                  </a:ext>
                </a:extLst>
              </p:cNvPr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avLst/>
                <a:gdLst/>
                <a:ahLst/>
                <a:cxnLst/>
                <a:rect l="l" t="t" r="r" b="b"/>
                <a:pathLst>
                  <a:path w="58142" h="51076" extrusionOk="0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7" name="Google Shape;8892;p71">
                <a:extLst>
                  <a:ext uri="{FF2B5EF4-FFF2-40B4-BE49-F238E27FC236}">
                    <a16:creationId xmlns:a16="http://schemas.microsoft.com/office/drawing/2014/main" id="{72BCF6EB-FB33-BBBF-EE5F-BDE44E116332}"/>
                  </a:ext>
                </a:extLst>
              </p:cNvPr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avLst/>
                <a:gdLst/>
                <a:ahLst/>
                <a:cxnLst/>
                <a:rect l="l" t="t" r="r" b="b"/>
                <a:pathLst>
                  <a:path w="13729" h="22005" extrusionOk="0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8" name="Google Shape;8893;p71">
                <a:extLst>
                  <a:ext uri="{FF2B5EF4-FFF2-40B4-BE49-F238E27FC236}">
                    <a16:creationId xmlns:a16="http://schemas.microsoft.com/office/drawing/2014/main" id="{DC39F4CB-B015-88E3-309D-1C6C3B4A0AC4}"/>
                  </a:ext>
                </a:extLst>
              </p:cNvPr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avLst/>
                <a:gdLst/>
                <a:ahLst/>
                <a:cxnLst/>
                <a:rect l="l" t="t" r="r" b="b"/>
                <a:pathLst>
                  <a:path w="607" h="2020" extrusionOk="0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9" name="Google Shape;8894;p71">
                <a:extLst>
                  <a:ext uri="{FF2B5EF4-FFF2-40B4-BE49-F238E27FC236}">
                    <a16:creationId xmlns:a16="http://schemas.microsoft.com/office/drawing/2014/main" id="{1D192EEF-AA7A-949B-59C4-B38FFE10E7B4}"/>
                  </a:ext>
                </a:extLst>
              </p:cNvPr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avLst/>
                <a:gdLst/>
                <a:ahLst/>
                <a:cxnLst/>
                <a:rect l="l" t="t" r="r" b="b"/>
                <a:pathLst>
                  <a:path w="63593" h="78935" extrusionOk="0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0" name="Google Shape;8895;p71">
                <a:extLst>
                  <a:ext uri="{FF2B5EF4-FFF2-40B4-BE49-F238E27FC236}">
                    <a16:creationId xmlns:a16="http://schemas.microsoft.com/office/drawing/2014/main" id="{7CD4754C-8ADB-F27E-CAA0-95243F4F5A3D}"/>
                  </a:ext>
                </a:extLst>
              </p:cNvPr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avLst/>
                <a:gdLst/>
                <a:ahLst/>
                <a:cxnLst/>
                <a:rect l="l" t="t" r="r" b="b"/>
                <a:pathLst>
                  <a:path w="15343" h="20391" extrusionOk="0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1" name="Google Shape;8896;p71">
                <a:extLst>
                  <a:ext uri="{FF2B5EF4-FFF2-40B4-BE49-F238E27FC236}">
                    <a16:creationId xmlns:a16="http://schemas.microsoft.com/office/drawing/2014/main" id="{DB0C117E-E449-6B08-2D3B-D1769531B269}"/>
                  </a:ext>
                </a:extLst>
              </p:cNvPr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avLst/>
                <a:gdLst/>
                <a:ahLst/>
                <a:cxnLst/>
                <a:rect l="l" t="t" r="r" b="b"/>
                <a:pathLst>
                  <a:path w="13527" h="14940" extrusionOk="0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2" name="Google Shape;8897;p71">
                <a:extLst>
                  <a:ext uri="{FF2B5EF4-FFF2-40B4-BE49-F238E27FC236}">
                    <a16:creationId xmlns:a16="http://schemas.microsoft.com/office/drawing/2014/main" id="{3D1A1684-3736-9162-5AB9-5222F2DCAEBC}"/>
                  </a:ext>
                </a:extLst>
              </p:cNvPr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avLst/>
                <a:gdLst/>
                <a:ahLst/>
                <a:cxnLst/>
                <a:rect l="l" t="t" r="r" b="b"/>
                <a:pathLst>
                  <a:path w="26851" h="13123" extrusionOk="0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3" name="Google Shape;8898;p71">
                <a:extLst>
                  <a:ext uri="{FF2B5EF4-FFF2-40B4-BE49-F238E27FC236}">
                    <a16:creationId xmlns:a16="http://schemas.microsoft.com/office/drawing/2014/main" id="{776326BE-0C2D-D90B-1A13-DD6EAC975751}"/>
                  </a:ext>
                </a:extLst>
              </p:cNvPr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avLst/>
                <a:gdLst/>
                <a:ahLst/>
                <a:cxnLst/>
                <a:rect l="l" t="t" r="r" b="b"/>
                <a:pathLst>
                  <a:path w="22208" h="12921" extrusionOk="0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4" name="Google Shape;8899;p71">
                <a:extLst>
                  <a:ext uri="{FF2B5EF4-FFF2-40B4-BE49-F238E27FC236}">
                    <a16:creationId xmlns:a16="http://schemas.microsoft.com/office/drawing/2014/main" id="{6CC48058-C9E1-96CD-3827-FE24EAC252AB}"/>
                  </a:ext>
                </a:extLst>
              </p:cNvPr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avLst/>
                <a:gdLst/>
                <a:ahLst/>
                <a:cxnLst/>
                <a:rect l="l" t="t" r="r" b="b"/>
                <a:pathLst>
                  <a:path w="13325" h="16959" extrusionOk="0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5" name="Google Shape;8900;p71">
                <a:extLst>
                  <a:ext uri="{FF2B5EF4-FFF2-40B4-BE49-F238E27FC236}">
                    <a16:creationId xmlns:a16="http://schemas.microsoft.com/office/drawing/2014/main" id="{9A1AC0CE-25A2-E220-4B5D-FABF92DD6D08}"/>
                  </a:ext>
                </a:extLst>
              </p:cNvPr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avLst/>
                <a:gdLst/>
                <a:ahLst/>
                <a:cxnLst/>
                <a:rect l="l" t="t" r="r" b="b"/>
                <a:pathLst>
                  <a:path w="18977" h="13325" extrusionOk="0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6" name="Google Shape;8901;p71">
                <a:extLst>
                  <a:ext uri="{FF2B5EF4-FFF2-40B4-BE49-F238E27FC236}">
                    <a16:creationId xmlns:a16="http://schemas.microsoft.com/office/drawing/2014/main" id="{83A4330B-4FC8-CA05-362C-6C9386B9E44E}"/>
                  </a:ext>
                </a:extLst>
              </p:cNvPr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avLst/>
                <a:gdLst/>
                <a:ahLst/>
                <a:cxnLst/>
                <a:rect l="l" t="t" r="r" b="b"/>
                <a:pathLst>
                  <a:path w="203" h="1" extrusionOk="0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7" name="Google Shape;8902;p71">
                <a:extLst>
                  <a:ext uri="{FF2B5EF4-FFF2-40B4-BE49-F238E27FC236}">
                    <a16:creationId xmlns:a16="http://schemas.microsoft.com/office/drawing/2014/main" id="{B509D819-23E3-5C7B-414A-C4604C0F2EE9}"/>
                  </a:ext>
                </a:extLst>
              </p:cNvPr>
              <p:cNvSpPr/>
              <p:nvPr/>
            </p:nvSpPr>
            <p:spPr>
              <a:xfrm>
                <a:off x="2727622" y="1560523"/>
                <a:ext cx="4" cy="4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8" name="Google Shape;8903;p71">
                <a:extLst>
                  <a:ext uri="{FF2B5EF4-FFF2-40B4-BE49-F238E27FC236}">
                    <a16:creationId xmlns:a16="http://schemas.microsoft.com/office/drawing/2014/main" id="{4FD3CB93-2E31-09F9-9EE7-EA3D17F8453B}"/>
                  </a:ext>
                </a:extLst>
              </p:cNvPr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avLst/>
                <a:gdLst/>
                <a:ahLst/>
                <a:cxnLst/>
                <a:rect l="l" t="t" r="r" b="b"/>
                <a:pathLst>
                  <a:path w="90847" h="88020" fill="none" extrusionOk="0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201878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186" name="Google Shape;8904;p71">
              <a:extLst>
                <a:ext uri="{FF2B5EF4-FFF2-40B4-BE49-F238E27FC236}">
                  <a16:creationId xmlns:a16="http://schemas.microsoft.com/office/drawing/2014/main" id="{6590A657-FD4D-59B4-9C64-E0FCCA6424EA}"/>
                </a:ext>
              </a:extLst>
            </p:cNvPr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14187" name="Google Shape;8905;p71">
                <a:extLst>
                  <a:ext uri="{FF2B5EF4-FFF2-40B4-BE49-F238E27FC236}">
                    <a16:creationId xmlns:a16="http://schemas.microsoft.com/office/drawing/2014/main" id="{3DF02251-0C97-2F79-91C3-6E7093C6A3CC}"/>
                  </a:ext>
                </a:extLst>
              </p:cNvPr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avLst/>
                <a:gdLst/>
                <a:ahLst/>
                <a:cxnLst/>
                <a:rect l="l" t="t" r="r" b="b"/>
                <a:pathLst>
                  <a:path w="10285" h="7716" extrusionOk="0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8" name="Google Shape;8906;p71">
                <a:extLst>
                  <a:ext uri="{FF2B5EF4-FFF2-40B4-BE49-F238E27FC236}">
                    <a16:creationId xmlns:a16="http://schemas.microsoft.com/office/drawing/2014/main" id="{47F8D7F9-EA50-57FD-77DE-0DE8EC504F66}"/>
                  </a:ext>
                </a:extLst>
              </p:cNvPr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avLst/>
                <a:gdLst/>
                <a:ahLst/>
                <a:cxnLst/>
                <a:rect l="l" t="t" r="r" b="b"/>
                <a:pathLst>
                  <a:path w="4872" h="12087" extrusionOk="0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9" name="Google Shape;8907;p71">
                <a:extLst>
                  <a:ext uri="{FF2B5EF4-FFF2-40B4-BE49-F238E27FC236}">
                    <a16:creationId xmlns:a16="http://schemas.microsoft.com/office/drawing/2014/main" id="{206DC5FB-A38E-8016-C219-BA077D85CA34}"/>
                  </a:ext>
                </a:extLst>
              </p:cNvPr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avLst/>
                <a:gdLst/>
                <a:ahLst/>
                <a:cxnLst/>
                <a:rect l="l" t="t" r="r" b="b"/>
                <a:pathLst>
                  <a:path w="4151" h="12116" extrusionOk="0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0" name="Google Shape;8908;p71">
                <a:extLst>
                  <a:ext uri="{FF2B5EF4-FFF2-40B4-BE49-F238E27FC236}">
                    <a16:creationId xmlns:a16="http://schemas.microsoft.com/office/drawing/2014/main" id="{7B8B3798-FE10-E57B-680C-C599D7D0BA5F}"/>
                  </a:ext>
                </a:extLst>
              </p:cNvPr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7481" extrusionOk="0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1" name="Google Shape;8909;p71">
                <a:extLst>
                  <a:ext uri="{FF2B5EF4-FFF2-40B4-BE49-F238E27FC236}">
                    <a16:creationId xmlns:a16="http://schemas.microsoft.com/office/drawing/2014/main" id="{DF7E7FEA-69B8-8CE6-7E98-BE415CEA50E9}"/>
                  </a:ext>
                </a:extLst>
              </p:cNvPr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7481" extrusionOk="0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219" name="Google Shape;8910;p71">
            <a:extLst>
              <a:ext uri="{FF2B5EF4-FFF2-40B4-BE49-F238E27FC236}">
                <a16:creationId xmlns:a16="http://schemas.microsoft.com/office/drawing/2014/main" id="{E8245F8B-6DB9-D4BD-0BD9-D74568F0EC6C}"/>
              </a:ext>
            </a:extLst>
          </p:cNvPr>
          <p:cNvGrpSpPr/>
          <p:nvPr/>
        </p:nvGrpSpPr>
        <p:grpSpPr>
          <a:xfrm>
            <a:off x="1654184" y="970941"/>
            <a:ext cx="583439" cy="870229"/>
            <a:chOff x="1716825" y="1121550"/>
            <a:chExt cx="622800" cy="928938"/>
          </a:xfrm>
        </p:grpSpPr>
        <p:grpSp>
          <p:nvGrpSpPr>
            <p:cNvPr id="14220" name="Google Shape;8911;p71">
              <a:extLst>
                <a:ext uri="{FF2B5EF4-FFF2-40B4-BE49-F238E27FC236}">
                  <a16:creationId xmlns:a16="http://schemas.microsoft.com/office/drawing/2014/main" id="{CC21FBAD-DF1D-37B2-D9D4-F74A0B1D3B53}"/>
                </a:ext>
              </a:extLst>
            </p:cNvPr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14231" name="Google Shape;8912;p71">
                <a:extLst>
                  <a:ext uri="{FF2B5EF4-FFF2-40B4-BE49-F238E27FC236}">
                    <a16:creationId xmlns:a16="http://schemas.microsoft.com/office/drawing/2014/main" id="{3CBF537E-AA50-A868-2C3F-56AB1214523B}"/>
                  </a:ext>
                </a:extLst>
              </p:cNvPr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4232" name="Google Shape;8913;p71">
                <a:extLst>
                  <a:ext uri="{FF2B5EF4-FFF2-40B4-BE49-F238E27FC236}">
                    <a16:creationId xmlns:a16="http://schemas.microsoft.com/office/drawing/2014/main" id="{FCE23A45-EFA7-0D11-9B3D-12F90E47FF7E}"/>
                  </a:ext>
                </a:extLst>
              </p:cNvPr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221" name="Google Shape;8914;p71">
              <a:extLst>
                <a:ext uri="{FF2B5EF4-FFF2-40B4-BE49-F238E27FC236}">
                  <a16:creationId xmlns:a16="http://schemas.microsoft.com/office/drawing/2014/main" id="{F0E1E448-335E-1481-1D3E-7C2DEDB57E77}"/>
                </a:ext>
              </a:extLst>
            </p:cNvPr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14229" name="Google Shape;8915;p71">
                <a:extLst>
                  <a:ext uri="{FF2B5EF4-FFF2-40B4-BE49-F238E27FC236}">
                    <a16:creationId xmlns:a16="http://schemas.microsoft.com/office/drawing/2014/main" id="{AA36C625-F065-2821-5F46-BD6129C1BB65}"/>
                  </a:ext>
                </a:extLst>
              </p:cNvPr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4230" name="Google Shape;8916;p71">
                <a:extLst>
                  <a:ext uri="{FF2B5EF4-FFF2-40B4-BE49-F238E27FC236}">
                    <a16:creationId xmlns:a16="http://schemas.microsoft.com/office/drawing/2014/main" id="{E742C9D6-FF39-04D0-BBD8-9E1CE6E29217}"/>
                  </a:ext>
                </a:extLst>
              </p:cNvPr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222" name="Google Shape;8917;p71">
              <a:extLst>
                <a:ext uri="{FF2B5EF4-FFF2-40B4-BE49-F238E27FC236}">
                  <a16:creationId xmlns:a16="http://schemas.microsoft.com/office/drawing/2014/main" id="{8AEC8592-8157-6C24-51C3-85EEA2E14E5B}"/>
                </a:ext>
              </a:extLst>
            </p:cNvPr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14227" name="Google Shape;8918;p71">
                <a:extLst>
                  <a:ext uri="{FF2B5EF4-FFF2-40B4-BE49-F238E27FC236}">
                    <a16:creationId xmlns:a16="http://schemas.microsoft.com/office/drawing/2014/main" id="{B063042E-45CB-589B-C14C-FE9E436B4BDA}"/>
                  </a:ext>
                </a:extLst>
              </p:cNvPr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4228" name="Google Shape;8919;p71">
                <a:extLst>
                  <a:ext uri="{FF2B5EF4-FFF2-40B4-BE49-F238E27FC236}">
                    <a16:creationId xmlns:a16="http://schemas.microsoft.com/office/drawing/2014/main" id="{02E1DD78-D3C6-5690-FC71-5BFF54D6BCF7}"/>
                  </a:ext>
                </a:extLst>
              </p:cNvPr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223" name="Google Shape;8920;p71">
              <a:extLst>
                <a:ext uri="{FF2B5EF4-FFF2-40B4-BE49-F238E27FC236}">
                  <a16:creationId xmlns:a16="http://schemas.microsoft.com/office/drawing/2014/main" id="{FC49B180-C6EC-7300-7A59-7E2AAB75600F}"/>
                </a:ext>
              </a:extLst>
            </p:cNvPr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14225" name="Google Shape;8921;p71">
                <a:extLst>
                  <a:ext uri="{FF2B5EF4-FFF2-40B4-BE49-F238E27FC236}">
                    <a16:creationId xmlns:a16="http://schemas.microsoft.com/office/drawing/2014/main" id="{4BEB0607-B34C-50C4-3190-C5CB17E37819}"/>
                  </a:ext>
                </a:extLst>
              </p:cNvPr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4226" name="Google Shape;8922;p71">
                <a:extLst>
                  <a:ext uri="{FF2B5EF4-FFF2-40B4-BE49-F238E27FC236}">
                    <a16:creationId xmlns:a16="http://schemas.microsoft.com/office/drawing/2014/main" id="{B56EBC6E-97F3-2C20-2CD7-80AD105C77A5}"/>
                  </a:ext>
                </a:extLst>
              </p:cNvPr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4224" name="Google Shape;8923;p71">
              <a:extLst>
                <a:ext uri="{FF2B5EF4-FFF2-40B4-BE49-F238E27FC236}">
                  <a16:creationId xmlns:a16="http://schemas.microsoft.com/office/drawing/2014/main" id="{236D7821-C7A0-111E-5D66-4DF853F11C76}"/>
                </a:ext>
              </a:extLst>
            </p:cNvPr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33" name="Google Shape;8924;p71">
            <a:extLst>
              <a:ext uri="{FF2B5EF4-FFF2-40B4-BE49-F238E27FC236}">
                <a16:creationId xmlns:a16="http://schemas.microsoft.com/office/drawing/2014/main" id="{EF6B362C-A0B4-2401-FEF2-E7748E6B2343}"/>
              </a:ext>
            </a:extLst>
          </p:cNvPr>
          <p:cNvGrpSpPr/>
          <p:nvPr/>
        </p:nvGrpSpPr>
        <p:grpSpPr>
          <a:xfrm>
            <a:off x="1574007" y="1857263"/>
            <a:ext cx="739072" cy="714152"/>
            <a:chOff x="4334725" y="1355875"/>
            <a:chExt cx="3106650" cy="3001900"/>
          </a:xfrm>
        </p:grpSpPr>
        <p:grpSp>
          <p:nvGrpSpPr>
            <p:cNvPr id="14234" name="Google Shape;8925;p71">
              <a:extLst>
                <a:ext uri="{FF2B5EF4-FFF2-40B4-BE49-F238E27FC236}">
                  <a16:creationId xmlns:a16="http://schemas.microsoft.com/office/drawing/2014/main" id="{5A4C848E-07E3-57C1-C4FB-55FD7161B278}"/>
                </a:ext>
              </a:extLst>
            </p:cNvPr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14239" name="Google Shape;8926;p71">
                <a:extLst>
                  <a:ext uri="{FF2B5EF4-FFF2-40B4-BE49-F238E27FC236}">
                    <a16:creationId xmlns:a16="http://schemas.microsoft.com/office/drawing/2014/main" id="{42F78961-B68A-52B6-F600-21B66EC1425F}"/>
                  </a:ext>
                </a:extLst>
              </p:cNvPr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avLst/>
                <a:gdLst/>
                <a:ahLst/>
                <a:cxnLst/>
                <a:rect l="l" t="t" r="r" b="b"/>
                <a:pathLst>
                  <a:path w="39290" h="61942" extrusionOk="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0" name="Google Shape;8927;p71">
                <a:extLst>
                  <a:ext uri="{FF2B5EF4-FFF2-40B4-BE49-F238E27FC236}">
                    <a16:creationId xmlns:a16="http://schemas.microsoft.com/office/drawing/2014/main" id="{9B504180-A244-5C2E-519D-9DFBC0309EC5}"/>
                  </a:ext>
                </a:extLst>
              </p:cNvPr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avLst/>
                <a:gdLst/>
                <a:ahLst/>
                <a:cxnLst/>
                <a:rect l="l" t="t" r="r" b="b"/>
                <a:pathLst>
                  <a:path w="40436" h="63272" extrusionOk="0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1" name="Google Shape;8928;p71">
                <a:extLst>
                  <a:ext uri="{FF2B5EF4-FFF2-40B4-BE49-F238E27FC236}">
                    <a16:creationId xmlns:a16="http://schemas.microsoft.com/office/drawing/2014/main" id="{013BF9DA-49BB-867B-C4B0-1D444809A560}"/>
                  </a:ext>
                </a:extLst>
              </p:cNvPr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avLst/>
                <a:gdLst/>
                <a:ahLst/>
                <a:cxnLst/>
                <a:rect l="l" t="t" r="r" b="b"/>
                <a:pathLst>
                  <a:path w="71282" h="22298" extrusionOk="0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235" name="Google Shape;8929;p71">
              <a:extLst>
                <a:ext uri="{FF2B5EF4-FFF2-40B4-BE49-F238E27FC236}">
                  <a16:creationId xmlns:a16="http://schemas.microsoft.com/office/drawing/2014/main" id="{B0EA9793-4EAF-77C7-8254-157C43C8C3C8}"/>
                </a:ext>
              </a:extLst>
            </p:cNvPr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14236" name="Google Shape;8930;p71">
                <a:extLst>
                  <a:ext uri="{FF2B5EF4-FFF2-40B4-BE49-F238E27FC236}">
                    <a16:creationId xmlns:a16="http://schemas.microsoft.com/office/drawing/2014/main" id="{0A198F4F-DD60-9595-CFB7-C8E15E7F6A18}"/>
                  </a:ext>
                </a:extLst>
              </p:cNvPr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avLst/>
                <a:gdLst/>
                <a:ahLst/>
                <a:cxnLst/>
                <a:rect l="l" t="t" r="r" b="b"/>
                <a:pathLst>
                  <a:path w="36183" h="66637" fill="none" extrusionOk="0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7" name="Google Shape;8931;p71">
                <a:extLst>
                  <a:ext uri="{FF2B5EF4-FFF2-40B4-BE49-F238E27FC236}">
                    <a16:creationId xmlns:a16="http://schemas.microsoft.com/office/drawing/2014/main" id="{E5C89E77-6F87-27CB-4696-2322A17080E8}"/>
                  </a:ext>
                </a:extLst>
              </p:cNvPr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avLst/>
                <a:gdLst/>
                <a:ahLst/>
                <a:cxnLst/>
                <a:rect l="l" t="t" r="r" b="b"/>
                <a:pathLst>
                  <a:path w="61885" h="52191" fill="none" extrusionOk="0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8" name="Google Shape;8932;p71">
                <a:extLst>
                  <a:ext uri="{FF2B5EF4-FFF2-40B4-BE49-F238E27FC236}">
                    <a16:creationId xmlns:a16="http://schemas.microsoft.com/office/drawing/2014/main" id="{F8CBFD47-CF5C-5884-2328-22EBFB61D143}"/>
                  </a:ext>
                </a:extLst>
              </p:cNvPr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avLst/>
                <a:gdLst/>
                <a:ahLst/>
                <a:cxnLst/>
                <a:rect l="l" t="t" r="r" b="b"/>
                <a:pathLst>
                  <a:path w="62382" h="52208" fill="none" extrusionOk="0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miter lim="2452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242" name="Google Shape;8933;p71">
            <a:extLst>
              <a:ext uri="{FF2B5EF4-FFF2-40B4-BE49-F238E27FC236}">
                <a16:creationId xmlns:a16="http://schemas.microsoft.com/office/drawing/2014/main" id="{0A7EF0CB-9CF5-25C2-79E0-25577468E6C9}"/>
              </a:ext>
            </a:extLst>
          </p:cNvPr>
          <p:cNvGrpSpPr/>
          <p:nvPr/>
        </p:nvGrpSpPr>
        <p:grpSpPr>
          <a:xfrm>
            <a:off x="7690956" y="3488034"/>
            <a:ext cx="312074" cy="684173"/>
            <a:chOff x="7645573" y="3754300"/>
            <a:chExt cx="293855" cy="644170"/>
          </a:xfrm>
        </p:grpSpPr>
        <p:sp>
          <p:nvSpPr>
            <p:cNvPr id="14243" name="Google Shape;8934;p71">
              <a:extLst>
                <a:ext uri="{FF2B5EF4-FFF2-40B4-BE49-F238E27FC236}">
                  <a16:creationId xmlns:a16="http://schemas.microsoft.com/office/drawing/2014/main" id="{4148CBE8-C719-3229-0C22-37E5AA3AB7A8}"/>
                </a:ext>
              </a:extLst>
            </p:cNvPr>
            <p:cNvSpPr/>
            <p:nvPr/>
          </p:nvSpPr>
          <p:spPr>
            <a:xfrm>
              <a:off x="7645895" y="3855521"/>
              <a:ext cx="293533" cy="164134"/>
            </a:xfrm>
            <a:custGeom>
              <a:avLst/>
              <a:gdLst/>
              <a:ahLst/>
              <a:cxnLst/>
              <a:rect l="l" t="t" r="r" b="b"/>
              <a:pathLst>
                <a:path w="19132" h="10698" extrusionOk="0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4" name="Google Shape;8935;p71">
              <a:extLst>
                <a:ext uri="{FF2B5EF4-FFF2-40B4-BE49-F238E27FC236}">
                  <a16:creationId xmlns:a16="http://schemas.microsoft.com/office/drawing/2014/main" id="{3DA8EF7F-9731-CA6B-8874-BDF1C709F449}"/>
                </a:ext>
              </a:extLst>
            </p:cNvPr>
            <p:cNvSpPr/>
            <p:nvPr/>
          </p:nvSpPr>
          <p:spPr>
            <a:xfrm>
              <a:off x="7645573" y="3754300"/>
              <a:ext cx="293303" cy="644170"/>
            </a:xfrm>
            <a:custGeom>
              <a:avLst/>
              <a:gdLst/>
              <a:ahLst/>
              <a:cxnLst/>
              <a:rect l="l" t="t" r="r" b="b"/>
              <a:pathLst>
                <a:path w="19117" h="41986" extrusionOk="0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45" name="Google Shape;8936;p71">
            <a:extLst>
              <a:ext uri="{FF2B5EF4-FFF2-40B4-BE49-F238E27FC236}">
                <a16:creationId xmlns:a16="http://schemas.microsoft.com/office/drawing/2014/main" id="{23A1971D-B3C7-7DEE-E77B-228B7582005C}"/>
              </a:ext>
            </a:extLst>
          </p:cNvPr>
          <p:cNvGrpSpPr/>
          <p:nvPr/>
        </p:nvGrpSpPr>
        <p:grpSpPr>
          <a:xfrm>
            <a:off x="5612944" y="970941"/>
            <a:ext cx="709011" cy="739359"/>
            <a:chOff x="5830645" y="1256617"/>
            <a:chExt cx="530340" cy="553040"/>
          </a:xfrm>
        </p:grpSpPr>
        <p:grpSp>
          <p:nvGrpSpPr>
            <p:cNvPr id="14246" name="Google Shape;8937;p71">
              <a:extLst>
                <a:ext uri="{FF2B5EF4-FFF2-40B4-BE49-F238E27FC236}">
                  <a16:creationId xmlns:a16="http://schemas.microsoft.com/office/drawing/2014/main" id="{B5C3AF74-69FE-F9E1-5F65-76CA66849B9A}"/>
                </a:ext>
              </a:extLst>
            </p:cNvPr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14257" name="Google Shape;8938;p71">
                <a:extLst>
                  <a:ext uri="{FF2B5EF4-FFF2-40B4-BE49-F238E27FC236}">
                    <a16:creationId xmlns:a16="http://schemas.microsoft.com/office/drawing/2014/main" id="{1C741DDE-43CF-81B1-F2EA-D4ADDF54B454}"/>
                  </a:ext>
                </a:extLst>
              </p:cNvPr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5" h="9121" extrusionOk="0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8" name="Google Shape;8939;p71">
                <a:extLst>
                  <a:ext uri="{FF2B5EF4-FFF2-40B4-BE49-F238E27FC236}">
                    <a16:creationId xmlns:a16="http://schemas.microsoft.com/office/drawing/2014/main" id="{A9D4467E-E831-D17C-4341-01A4288784F8}"/>
                  </a:ext>
                </a:extLst>
              </p:cNvPr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247" name="Google Shape;8940;p71">
              <a:extLst>
                <a:ext uri="{FF2B5EF4-FFF2-40B4-BE49-F238E27FC236}">
                  <a16:creationId xmlns:a16="http://schemas.microsoft.com/office/drawing/2014/main" id="{4638D198-95D7-7CA9-16C2-E1622A7F686B}"/>
                </a:ext>
              </a:extLst>
            </p:cNvPr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14255" name="Google Shape;8941;p71">
                <a:extLst>
                  <a:ext uri="{FF2B5EF4-FFF2-40B4-BE49-F238E27FC236}">
                    <a16:creationId xmlns:a16="http://schemas.microsoft.com/office/drawing/2014/main" id="{18A11887-B144-3ACC-2253-5A4884229D17}"/>
                  </a:ext>
                </a:extLst>
              </p:cNvPr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1" extrusionOk="0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6" name="Google Shape;8942;p71">
                <a:extLst>
                  <a:ext uri="{FF2B5EF4-FFF2-40B4-BE49-F238E27FC236}">
                    <a16:creationId xmlns:a16="http://schemas.microsoft.com/office/drawing/2014/main" id="{67549616-7F40-EB25-9985-4DB453711DA8}"/>
                  </a:ext>
                </a:extLst>
              </p:cNvPr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248" name="Google Shape;8943;p71">
              <a:extLst>
                <a:ext uri="{FF2B5EF4-FFF2-40B4-BE49-F238E27FC236}">
                  <a16:creationId xmlns:a16="http://schemas.microsoft.com/office/drawing/2014/main" id="{4A26965E-0B9F-2866-1D4F-7E18F4ED4827}"/>
                </a:ext>
              </a:extLst>
            </p:cNvPr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14253" name="Google Shape;8944;p71">
                <a:extLst>
                  <a:ext uri="{FF2B5EF4-FFF2-40B4-BE49-F238E27FC236}">
                    <a16:creationId xmlns:a16="http://schemas.microsoft.com/office/drawing/2014/main" id="{EA615E11-8AF3-87AC-DAC1-90A997982E91}"/>
                  </a:ext>
                </a:extLst>
              </p:cNvPr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4" name="Google Shape;8945;p71">
                <a:extLst>
                  <a:ext uri="{FF2B5EF4-FFF2-40B4-BE49-F238E27FC236}">
                    <a16:creationId xmlns:a16="http://schemas.microsoft.com/office/drawing/2014/main" id="{56C6C0CF-7EB2-8439-4E3E-BB56B664F74E}"/>
                  </a:ext>
                </a:extLst>
              </p:cNvPr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946" extrusionOk="0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249" name="Google Shape;8946;p71">
              <a:extLst>
                <a:ext uri="{FF2B5EF4-FFF2-40B4-BE49-F238E27FC236}">
                  <a16:creationId xmlns:a16="http://schemas.microsoft.com/office/drawing/2014/main" id="{E22EAB4F-4533-EEF5-D4F2-11A281A64513}"/>
                </a:ext>
              </a:extLst>
            </p:cNvPr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14251" name="Google Shape;8947;p71">
                <a:extLst>
                  <a:ext uri="{FF2B5EF4-FFF2-40B4-BE49-F238E27FC236}">
                    <a16:creationId xmlns:a16="http://schemas.microsoft.com/office/drawing/2014/main" id="{5BA83243-DCCB-40C8-F987-E5B5181AE27A}"/>
                  </a:ext>
                </a:extLst>
              </p:cNvPr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avLst/>
                <a:gdLst/>
                <a:ahLst/>
                <a:cxnLst/>
                <a:rect l="l" t="t" r="r" b="b"/>
                <a:pathLst>
                  <a:path w="10193" h="9122" extrusionOk="0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2" name="Google Shape;8948;p71">
                <a:extLst>
                  <a:ext uri="{FF2B5EF4-FFF2-40B4-BE49-F238E27FC236}">
                    <a16:creationId xmlns:a16="http://schemas.microsoft.com/office/drawing/2014/main" id="{7CCDCF70-7274-0D9D-6554-7C9C99CCA13A}"/>
                  </a:ext>
                </a:extLst>
              </p:cNvPr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2946" extrusionOk="0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4250" name="Google Shape;8949;p71">
              <a:extLst>
                <a:ext uri="{FF2B5EF4-FFF2-40B4-BE49-F238E27FC236}">
                  <a16:creationId xmlns:a16="http://schemas.microsoft.com/office/drawing/2014/main" id="{76EFCCF3-A392-97EA-E693-36DB48018D1E}"/>
                </a:ext>
              </a:extLst>
            </p:cNvPr>
            <p:cNvSpPr/>
            <p:nvPr/>
          </p:nvSpPr>
          <p:spPr>
            <a:xfrm>
              <a:off x="5999148" y="1436800"/>
              <a:ext cx="192625" cy="192690"/>
            </a:xfrm>
            <a:custGeom>
              <a:avLst/>
              <a:gdLst/>
              <a:ahLst/>
              <a:cxnLst/>
              <a:rect l="l" t="t" r="r" b="b"/>
              <a:pathLst>
                <a:path w="2945" h="2946" extrusionOk="0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59" name="Google Shape;8950;p71">
            <a:extLst>
              <a:ext uri="{FF2B5EF4-FFF2-40B4-BE49-F238E27FC236}">
                <a16:creationId xmlns:a16="http://schemas.microsoft.com/office/drawing/2014/main" id="{9F9D1C9F-804D-E017-09AF-887E5AE32B02}"/>
              </a:ext>
            </a:extLst>
          </p:cNvPr>
          <p:cNvGrpSpPr/>
          <p:nvPr/>
        </p:nvGrpSpPr>
        <p:grpSpPr>
          <a:xfrm>
            <a:off x="714438" y="2707057"/>
            <a:ext cx="1452955" cy="621360"/>
            <a:chOff x="732422" y="2990152"/>
            <a:chExt cx="1337773" cy="572102"/>
          </a:xfrm>
        </p:grpSpPr>
        <p:sp>
          <p:nvSpPr>
            <p:cNvPr id="14260" name="Google Shape;8951;p71">
              <a:extLst>
                <a:ext uri="{FF2B5EF4-FFF2-40B4-BE49-F238E27FC236}">
                  <a16:creationId xmlns:a16="http://schemas.microsoft.com/office/drawing/2014/main" id="{974896E3-9B9F-C360-6FC1-426021962FB3}"/>
                </a:ext>
              </a:extLst>
            </p:cNvPr>
            <p:cNvSpPr/>
            <p:nvPr/>
          </p:nvSpPr>
          <p:spPr>
            <a:xfrm>
              <a:off x="923705" y="3182595"/>
              <a:ext cx="380762" cy="379464"/>
            </a:xfrm>
            <a:custGeom>
              <a:avLst/>
              <a:gdLst/>
              <a:ahLst/>
              <a:cxnLst/>
              <a:rect l="l" t="t" r="r" b="b"/>
              <a:pathLst>
                <a:path w="33153" h="33040" extrusionOk="0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1" name="Google Shape;8952;p71">
              <a:extLst>
                <a:ext uri="{FF2B5EF4-FFF2-40B4-BE49-F238E27FC236}">
                  <a16:creationId xmlns:a16="http://schemas.microsoft.com/office/drawing/2014/main" id="{2E42CC0D-93B0-70A1-0D1D-9608F147329E}"/>
                </a:ext>
              </a:extLst>
            </p:cNvPr>
            <p:cNvSpPr/>
            <p:nvPr/>
          </p:nvSpPr>
          <p:spPr>
            <a:xfrm>
              <a:off x="1309210" y="3183709"/>
              <a:ext cx="378534" cy="377248"/>
            </a:xfrm>
            <a:custGeom>
              <a:avLst/>
              <a:gdLst/>
              <a:ahLst/>
              <a:cxnLst/>
              <a:rect l="l" t="t" r="r" b="b"/>
              <a:pathLst>
                <a:path w="32959" h="32847" extrusionOk="0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2" name="Google Shape;8953;p71">
              <a:extLst>
                <a:ext uri="{FF2B5EF4-FFF2-40B4-BE49-F238E27FC236}">
                  <a16:creationId xmlns:a16="http://schemas.microsoft.com/office/drawing/2014/main" id="{7579F2F5-0A85-BC75-8866-588516C6E6FC}"/>
                </a:ext>
              </a:extLst>
            </p:cNvPr>
            <p:cNvSpPr/>
            <p:nvPr/>
          </p:nvSpPr>
          <p:spPr>
            <a:xfrm>
              <a:off x="732422" y="2990152"/>
              <a:ext cx="380716" cy="379441"/>
            </a:xfrm>
            <a:custGeom>
              <a:avLst/>
              <a:gdLst/>
              <a:ahLst/>
              <a:cxnLst/>
              <a:rect l="l" t="t" r="r" b="b"/>
              <a:pathLst>
                <a:path w="33149" h="33038" extrusionOk="0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3" name="Google Shape;8954;p71">
              <a:extLst>
                <a:ext uri="{FF2B5EF4-FFF2-40B4-BE49-F238E27FC236}">
                  <a16:creationId xmlns:a16="http://schemas.microsoft.com/office/drawing/2014/main" id="{99A1AD02-C092-30F8-C5DD-D445DBFEC55B}"/>
                </a:ext>
              </a:extLst>
            </p:cNvPr>
            <p:cNvSpPr/>
            <p:nvPr/>
          </p:nvSpPr>
          <p:spPr>
            <a:xfrm>
              <a:off x="1115837" y="2990152"/>
              <a:ext cx="380728" cy="379430"/>
            </a:xfrm>
            <a:custGeom>
              <a:avLst/>
              <a:gdLst/>
              <a:ahLst/>
              <a:cxnLst/>
              <a:rect l="l" t="t" r="r" b="b"/>
              <a:pathLst>
                <a:path w="33150" h="33037" extrusionOk="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4" name="Google Shape;8955;p71">
              <a:extLst>
                <a:ext uri="{FF2B5EF4-FFF2-40B4-BE49-F238E27FC236}">
                  <a16:creationId xmlns:a16="http://schemas.microsoft.com/office/drawing/2014/main" id="{BA45C32D-09B1-994E-0927-958305599C20}"/>
                </a:ext>
              </a:extLst>
            </p:cNvPr>
            <p:cNvSpPr/>
            <p:nvPr/>
          </p:nvSpPr>
          <p:spPr>
            <a:xfrm>
              <a:off x="1691707" y="3184996"/>
              <a:ext cx="378488" cy="377259"/>
            </a:xfrm>
            <a:custGeom>
              <a:avLst/>
              <a:gdLst/>
              <a:ahLst/>
              <a:cxnLst/>
              <a:rect l="l" t="t" r="r" b="b"/>
              <a:pathLst>
                <a:path w="32955" h="32848" extrusionOk="0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5" name="Google Shape;8956;p71">
              <a:extLst>
                <a:ext uri="{FF2B5EF4-FFF2-40B4-BE49-F238E27FC236}">
                  <a16:creationId xmlns:a16="http://schemas.microsoft.com/office/drawing/2014/main" id="{24BEB101-0BD0-656E-6F00-1A9B9E9DDB12}"/>
                </a:ext>
              </a:extLst>
            </p:cNvPr>
            <p:cNvSpPr/>
            <p:nvPr/>
          </p:nvSpPr>
          <p:spPr>
            <a:xfrm>
              <a:off x="1499792" y="2993162"/>
              <a:ext cx="378523" cy="377213"/>
            </a:xfrm>
            <a:custGeom>
              <a:avLst/>
              <a:gdLst/>
              <a:ahLst/>
              <a:cxnLst/>
              <a:rect l="l" t="t" r="r" b="b"/>
              <a:pathLst>
                <a:path w="32958" h="32844" extrusionOk="0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9338365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8961;p72">
            <a:extLst>
              <a:ext uri="{FF2B5EF4-FFF2-40B4-BE49-F238E27FC236}">
                <a16:creationId xmlns:a16="http://schemas.microsoft.com/office/drawing/2014/main" id="{0269C0C5-D663-BD00-51E5-EE870508B155}"/>
              </a:ext>
            </a:extLst>
          </p:cNvPr>
          <p:cNvGrpSpPr/>
          <p:nvPr/>
        </p:nvGrpSpPr>
        <p:grpSpPr>
          <a:xfrm>
            <a:off x="708575" y="965865"/>
            <a:ext cx="1636117" cy="1526144"/>
            <a:chOff x="729238" y="1179665"/>
            <a:chExt cx="1636117" cy="1526144"/>
          </a:xfrm>
        </p:grpSpPr>
        <p:grpSp>
          <p:nvGrpSpPr>
            <p:cNvPr id="3" name="Google Shape;8962;p72">
              <a:extLst>
                <a:ext uri="{FF2B5EF4-FFF2-40B4-BE49-F238E27FC236}">
                  <a16:creationId xmlns:a16="http://schemas.microsoft.com/office/drawing/2014/main" id="{3B48C718-701B-8EC2-E931-81BFD4E26855}"/>
                </a:ext>
              </a:extLst>
            </p:cNvPr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7719" name="Google Shape;8963;p72">
                <a:extLst>
                  <a:ext uri="{FF2B5EF4-FFF2-40B4-BE49-F238E27FC236}">
                    <a16:creationId xmlns:a16="http://schemas.microsoft.com/office/drawing/2014/main" id="{6BA9B6EA-4B0B-2137-BDAF-4B24A8B6CC70}"/>
                  </a:ext>
                </a:extLst>
              </p:cNvPr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0" name="Google Shape;8964;p72">
                <a:extLst>
                  <a:ext uri="{FF2B5EF4-FFF2-40B4-BE49-F238E27FC236}">
                    <a16:creationId xmlns:a16="http://schemas.microsoft.com/office/drawing/2014/main" id="{3F02A910-D7DE-426B-66B7-C02C661CEB32}"/>
                  </a:ext>
                </a:extLst>
              </p:cNvPr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1" name="Google Shape;8965;p72">
                <a:extLst>
                  <a:ext uri="{FF2B5EF4-FFF2-40B4-BE49-F238E27FC236}">
                    <a16:creationId xmlns:a16="http://schemas.microsoft.com/office/drawing/2014/main" id="{52EB3951-5AD3-A719-1502-45D168457AC4}"/>
                  </a:ext>
                </a:extLst>
              </p:cNvPr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2" name="Google Shape;8966;p72">
                <a:extLst>
                  <a:ext uri="{FF2B5EF4-FFF2-40B4-BE49-F238E27FC236}">
                    <a16:creationId xmlns:a16="http://schemas.microsoft.com/office/drawing/2014/main" id="{7ACCC291-331F-7169-D913-D161E8708F11}"/>
                  </a:ext>
                </a:extLst>
              </p:cNvPr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3" name="Google Shape;8967;p72">
                <a:extLst>
                  <a:ext uri="{FF2B5EF4-FFF2-40B4-BE49-F238E27FC236}">
                    <a16:creationId xmlns:a16="http://schemas.microsoft.com/office/drawing/2014/main" id="{BD65633F-C922-B700-1DBB-75E17D079AA3}"/>
                  </a:ext>
                </a:extLst>
              </p:cNvPr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6" name="Google Shape;8968;p72">
                <a:extLst>
                  <a:ext uri="{FF2B5EF4-FFF2-40B4-BE49-F238E27FC236}">
                    <a16:creationId xmlns:a16="http://schemas.microsoft.com/office/drawing/2014/main" id="{FCA13C40-AFEC-E31E-D4EB-52BEF711989E}"/>
                  </a:ext>
                </a:extLst>
              </p:cNvPr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7" name="Google Shape;8969;p72">
                <a:extLst>
                  <a:ext uri="{FF2B5EF4-FFF2-40B4-BE49-F238E27FC236}">
                    <a16:creationId xmlns:a16="http://schemas.microsoft.com/office/drawing/2014/main" id="{B38F7893-D06E-D4DD-B16F-A89CBA24BDB7}"/>
                  </a:ext>
                </a:extLst>
              </p:cNvPr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8" name="Google Shape;8970;p72">
                <a:extLst>
                  <a:ext uri="{FF2B5EF4-FFF2-40B4-BE49-F238E27FC236}">
                    <a16:creationId xmlns:a16="http://schemas.microsoft.com/office/drawing/2014/main" id="{601653F1-5382-40F3-0AD1-9FCB7A734469}"/>
                  </a:ext>
                </a:extLst>
              </p:cNvPr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9" name="Google Shape;8971;p72">
                <a:extLst>
                  <a:ext uri="{FF2B5EF4-FFF2-40B4-BE49-F238E27FC236}">
                    <a16:creationId xmlns:a16="http://schemas.microsoft.com/office/drawing/2014/main" id="{5F4DD229-7ED8-9471-6B65-1815D14788C5}"/>
                  </a:ext>
                </a:extLst>
              </p:cNvPr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0" name="Google Shape;8972;p72">
                <a:extLst>
                  <a:ext uri="{FF2B5EF4-FFF2-40B4-BE49-F238E27FC236}">
                    <a16:creationId xmlns:a16="http://schemas.microsoft.com/office/drawing/2014/main" id="{6B104936-A079-85F2-8D15-A5300ED8783C}"/>
                  </a:ext>
                </a:extLst>
              </p:cNvPr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" name="Google Shape;8973;p72">
              <a:extLst>
                <a:ext uri="{FF2B5EF4-FFF2-40B4-BE49-F238E27FC236}">
                  <a16:creationId xmlns:a16="http://schemas.microsoft.com/office/drawing/2014/main" id="{74548996-1777-FCC2-36F4-9D473870A53F}"/>
                </a:ext>
              </a:extLst>
            </p:cNvPr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7709" name="Google Shape;8974;p72">
                <a:extLst>
                  <a:ext uri="{FF2B5EF4-FFF2-40B4-BE49-F238E27FC236}">
                    <a16:creationId xmlns:a16="http://schemas.microsoft.com/office/drawing/2014/main" id="{12BBA3F4-6D07-7385-FFA1-708576CDCDFC}"/>
                  </a:ext>
                </a:extLst>
              </p:cNvPr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0" name="Google Shape;8975;p72">
                <a:extLst>
                  <a:ext uri="{FF2B5EF4-FFF2-40B4-BE49-F238E27FC236}">
                    <a16:creationId xmlns:a16="http://schemas.microsoft.com/office/drawing/2014/main" id="{7E0739CF-9D63-65EE-1277-4A81F42515FF}"/>
                  </a:ext>
                </a:extLst>
              </p:cNvPr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1" name="Google Shape;8976;p72">
                <a:extLst>
                  <a:ext uri="{FF2B5EF4-FFF2-40B4-BE49-F238E27FC236}">
                    <a16:creationId xmlns:a16="http://schemas.microsoft.com/office/drawing/2014/main" id="{B82013A2-B7C1-98C5-9F61-742299404497}"/>
                  </a:ext>
                </a:extLst>
              </p:cNvPr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2" name="Google Shape;8977;p72">
                <a:extLst>
                  <a:ext uri="{FF2B5EF4-FFF2-40B4-BE49-F238E27FC236}">
                    <a16:creationId xmlns:a16="http://schemas.microsoft.com/office/drawing/2014/main" id="{660CB1AE-01DD-0D91-F094-26A608E45968}"/>
                  </a:ext>
                </a:extLst>
              </p:cNvPr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3" name="Google Shape;8978;p72">
                <a:extLst>
                  <a:ext uri="{FF2B5EF4-FFF2-40B4-BE49-F238E27FC236}">
                    <a16:creationId xmlns:a16="http://schemas.microsoft.com/office/drawing/2014/main" id="{7020AA3C-6A05-84A9-FD66-A7823744083B}"/>
                  </a:ext>
                </a:extLst>
              </p:cNvPr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4" name="Google Shape;8979;p72">
                <a:extLst>
                  <a:ext uri="{FF2B5EF4-FFF2-40B4-BE49-F238E27FC236}">
                    <a16:creationId xmlns:a16="http://schemas.microsoft.com/office/drawing/2014/main" id="{C56ADF52-0484-5E86-A23C-1128C953CD83}"/>
                  </a:ext>
                </a:extLst>
              </p:cNvPr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5" name="Google Shape;8980;p72">
                <a:extLst>
                  <a:ext uri="{FF2B5EF4-FFF2-40B4-BE49-F238E27FC236}">
                    <a16:creationId xmlns:a16="http://schemas.microsoft.com/office/drawing/2014/main" id="{AD84A6AA-1C7A-A32A-6F89-75E4A4B11970}"/>
                  </a:ext>
                </a:extLst>
              </p:cNvPr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6" name="Google Shape;8981;p72">
                <a:extLst>
                  <a:ext uri="{FF2B5EF4-FFF2-40B4-BE49-F238E27FC236}">
                    <a16:creationId xmlns:a16="http://schemas.microsoft.com/office/drawing/2014/main" id="{9E3EB1A9-5441-C8D2-BC38-DFE7B3ACD4C7}"/>
                  </a:ext>
                </a:extLst>
              </p:cNvPr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7" name="Google Shape;8982;p72">
                <a:extLst>
                  <a:ext uri="{FF2B5EF4-FFF2-40B4-BE49-F238E27FC236}">
                    <a16:creationId xmlns:a16="http://schemas.microsoft.com/office/drawing/2014/main" id="{86A29C40-8F65-9C8D-FEBD-A43B475B1C8D}"/>
                  </a:ext>
                </a:extLst>
              </p:cNvPr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8" name="Google Shape;8983;p72">
                <a:extLst>
                  <a:ext uri="{FF2B5EF4-FFF2-40B4-BE49-F238E27FC236}">
                    <a16:creationId xmlns:a16="http://schemas.microsoft.com/office/drawing/2014/main" id="{523DD22A-D09C-7D8A-9B36-89CCBA849ACD}"/>
                  </a:ext>
                </a:extLst>
              </p:cNvPr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" name="Google Shape;8984;p72">
              <a:extLst>
                <a:ext uri="{FF2B5EF4-FFF2-40B4-BE49-F238E27FC236}">
                  <a16:creationId xmlns:a16="http://schemas.microsoft.com/office/drawing/2014/main" id="{B92DD8BF-B36B-BF0E-B399-C56B68D75880}"/>
                </a:ext>
              </a:extLst>
            </p:cNvPr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7699" name="Google Shape;8985;p72">
                <a:extLst>
                  <a:ext uri="{FF2B5EF4-FFF2-40B4-BE49-F238E27FC236}">
                    <a16:creationId xmlns:a16="http://schemas.microsoft.com/office/drawing/2014/main" id="{466DA813-CF2E-ADD6-0BD3-9186A821C5E8}"/>
                  </a:ext>
                </a:extLst>
              </p:cNvPr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0" name="Google Shape;8986;p72">
                <a:extLst>
                  <a:ext uri="{FF2B5EF4-FFF2-40B4-BE49-F238E27FC236}">
                    <a16:creationId xmlns:a16="http://schemas.microsoft.com/office/drawing/2014/main" id="{CA362F4C-8560-A219-4B4B-50C628E569A6}"/>
                  </a:ext>
                </a:extLst>
              </p:cNvPr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1" name="Google Shape;8987;p72">
                <a:extLst>
                  <a:ext uri="{FF2B5EF4-FFF2-40B4-BE49-F238E27FC236}">
                    <a16:creationId xmlns:a16="http://schemas.microsoft.com/office/drawing/2014/main" id="{C1279EC3-777A-DCBD-5997-FDB5A594BE26}"/>
                  </a:ext>
                </a:extLst>
              </p:cNvPr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2" name="Google Shape;8988;p72">
                <a:extLst>
                  <a:ext uri="{FF2B5EF4-FFF2-40B4-BE49-F238E27FC236}">
                    <a16:creationId xmlns:a16="http://schemas.microsoft.com/office/drawing/2014/main" id="{295AD80C-1947-AF35-0086-F6F019EAB08C}"/>
                  </a:ext>
                </a:extLst>
              </p:cNvPr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3" name="Google Shape;8989;p72">
                <a:extLst>
                  <a:ext uri="{FF2B5EF4-FFF2-40B4-BE49-F238E27FC236}">
                    <a16:creationId xmlns:a16="http://schemas.microsoft.com/office/drawing/2014/main" id="{42E10307-76E3-220F-E9C7-7AD6CA41CA1B}"/>
                  </a:ext>
                </a:extLst>
              </p:cNvPr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4" name="Google Shape;8990;p72">
                <a:extLst>
                  <a:ext uri="{FF2B5EF4-FFF2-40B4-BE49-F238E27FC236}">
                    <a16:creationId xmlns:a16="http://schemas.microsoft.com/office/drawing/2014/main" id="{9F967312-19D2-4EBE-D4F4-743D99E820DB}"/>
                  </a:ext>
                </a:extLst>
              </p:cNvPr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5" name="Google Shape;8991;p72">
                <a:extLst>
                  <a:ext uri="{FF2B5EF4-FFF2-40B4-BE49-F238E27FC236}">
                    <a16:creationId xmlns:a16="http://schemas.microsoft.com/office/drawing/2014/main" id="{980FFA5B-8DD0-E4CC-FC54-98D327F02DC2}"/>
                  </a:ext>
                </a:extLst>
              </p:cNvPr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6" name="Google Shape;8992;p72">
                <a:extLst>
                  <a:ext uri="{FF2B5EF4-FFF2-40B4-BE49-F238E27FC236}">
                    <a16:creationId xmlns:a16="http://schemas.microsoft.com/office/drawing/2014/main" id="{7400634B-CAF4-5AA7-FD8D-B5234680BE64}"/>
                  </a:ext>
                </a:extLst>
              </p:cNvPr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7" name="Google Shape;8993;p72">
                <a:extLst>
                  <a:ext uri="{FF2B5EF4-FFF2-40B4-BE49-F238E27FC236}">
                    <a16:creationId xmlns:a16="http://schemas.microsoft.com/office/drawing/2014/main" id="{66FE9322-9652-BBB1-0646-155AFCD8C260}"/>
                  </a:ext>
                </a:extLst>
              </p:cNvPr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8" name="Google Shape;8994;p72">
                <a:extLst>
                  <a:ext uri="{FF2B5EF4-FFF2-40B4-BE49-F238E27FC236}">
                    <a16:creationId xmlns:a16="http://schemas.microsoft.com/office/drawing/2014/main" id="{88CB0E31-59A5-9F34-7249-5CB4CAD465A6}"/>
                  </a:ext>
                </a:extLst>
              </p:cNvPr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" name="Google Shape;8995;p72">
              <a:extLst>
                <a:ext uri="{FF2B5EF4-FFF2-40B4-BE49-F238E27FC236}">
                  <a16:creationId xmlns:a16="http://schemas.microsoft.com/office/drawing/2014/main" id="{4765688E-9DB6-51E2-9312-2AF2B0885733}"/>
                </a:ext>
              </a:extLst>
            </p:cNvPr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7689" name="Google Shape;8996;p72">
                <a:extLst>
                  <a:ext uri="{FF2B5EF4-FFF2-40B4-BE49-F238E27FC236}">
                    <a16:creationId xmlns:a16="http://schemas.microsoft.com/office/drawing/2014/main" id="{4E023989-9F1B-D5BC-D538-3DF3D32EA2A8}"/>
                  </a:ext>
                </a:extLst>
              </p:cNvPr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0" name="Google Shape;8997;p72">
                <a:extLst>
                  <a:ext uri="{FF2B5EF4-FFF2-40B4-BE49-F238E27FC236}">
                    <a16:creationId xmlns:a16="http://schemas.microsoft.com/office/drawing/2014/main" id="{F6CA1F8D-3684-CDAC-E057-56997D9AE95A}"/>
                  </a:ext>
                </a:extLst>
              </p:cNvPr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1" name="Google Shape;8998;p72">
                <a:extLst>
                  <a:ext uri="{FF2B5EF4-FFF2-40B4-BE49-F238E27FC236}">
                    <a16:creationId xmlns:a16="http://schemas.microsoft.com/office/drawing/2014/main" id="{6531E4D9-F619-FE99-8BD0-0D8507970BB7}"/>
                  </a:ext>
                </a:extLst>
              </p:cNvPr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2" name="Google Shape;8999;p72">
                <a:extLst>
                  <a:ext uri="{FF2B5EF4-FFF2-40B4-BE49-F238E27FC236}">
                    <a16:creationId xmlns:a16="http://schemas.microsoft.com/office/drawing/2014/main" id="{7D2ED3CB-23DA-D61B-78F0-EC886F3006FD}"/>
                  </a:ext>
                </a:extLst>
              </p:cNvPr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3" name="Google Shape;9000;p72">
                <a:extLst>
                  <a:ext uri="{FF2B5EF4-FFF2-40B4-BE49-F238E27FC236}">
                    <a16:creationId xmlns:a16="http://schemas.microsoft.com/office/drawing/2014/main" id="{DB50A249-6BDB-D10F-BE21-95E99B7128D1}"/>
                  </a:ext>
                </a:extLst>
              </p:cNvPr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4" name="Google Shape;9001;p72">
                <a:extLst>
                  <a:ext uri="{FF2B5EF4-FFF2-40B4-BE49-F238E27FC236}">
                    <a16:creationId xmlns:a16="http://schemas.microsoft.com/office/drawing/2014/main" id="{8A95C82B-F159-A7A6-D369-919E33015EC7}"/>
                  </a:ext>
                </a:extLst>
              </p:cNvPr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5" name="Google Shape;9002;p72">
                <a:extLst>
                  <a:ext uri="{FF2B5EF4-FFF2-40B4-BE49-F238E27FC236}">
                    <a16:creationId xmlns:a16="http://schemas.microsoft.com/office/drawing/2014/main" id="{1A2B867F-CD6F-1FF1-7ED2-E29F9252FE0C}"/>
                  </a:ext>
                </a:extLst>
              </p:cNvPr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6" name="Google Shape;9003;p72">
                <a:extLst>
                  <a:ext uri="{FF2B5EF4-FFF2-40B4-BE49-F238E27FC236}">
                    <a16:creationId xmlns:a16="http://schemas.microsoft.com/office/drawing/2014/main" id="{340DA59B-257B-0733-B50D-189D1FE10B5D}"/>
                  </a:ext>
                </a:extLst>
              </p:cNvPr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7" name="Google Shape;9004;p72">
                <a:extLst>
                  <a:ext uri="{FF2B5EF4-FFF2-40B4-BE49-F238E27FC236}">
                    <a16:creationId xmlns:a16="http://schemas.microsoft.com/office/drawing/2014/main" id="{03ED3680-4C53-E894-DE74-92714FE38B7B}"/>
                  </a:ext>
                </a:extLst>
              </p:cNvPr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8" name="Google Shape;9005;p72">
                <a:extLst>
                  <a:ext uri="{FF2B5EF4-FFF2-40B4-BE49-F238E27FC236}">
                    <a16:creationId xmlns:a16="http://schemas.microsoft.com/office/drawing/2014/main" id="{378B080C-3828-D485-53A7-AAFDF9B519F8}"/>
                  </a:ext>
                </a:extLst>
              </p:cNvPr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" name="Google Shape;9006;p72">
              <a:extLst>
                <a:ext uri="{FF2B5EF4-FFF2-40B4-BE49-F238E27FC236}">
                  <a16:creationId xmlns:a16="http://schemas.microsoft.com/office/drawing/2014/main" id="{5C754FB4-BFF4-E64F-4B42-F4994A958217}"/>
                </a:ext>
              </a:extLst>
            </p:cNvPr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63" name="Google Shape;9007;p72">
                <a:extLst>
                  <a:ext uri="{FF2B5EF4-FFF2-40B4-BE49-F238E27FC236}">
                    <a16:creationId xmlns:a16="http://schemas.microsoft.com/office/drawing/2014/main" id="{CA7905EA-3BA0-8637-E734-3027E3E70238}"/>
                  </a:ext>
                </a:extLst>
              </p:cNvPr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0" name="Google Shape;9008;p72">
                <a:extLst>
                  <a:ext uri="{FF2B5EF4-FFF2-40B4-BE49-F238E27FC236}">
                    <a16:creationId xmlns:a16="http://schemas.microsoft.com/office/drawing/2014/main" id="{A2CFDEE9-6A61-6054-72A4-CF6011393DB9}"/>
                  </a:ext>
                </a:extLst>
              </p:cNvPr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1" name="Google Shape;9009;p72">
                <a:extLst>
                  <a:ext uri="{FF2B5EF4-FFF2-40B4-BE49-F238E27FC236}">
                    <a16:creationId xmlns:a16="http://schemas.microsoft.com/office/drawing/2014/main" id="{707A95DD-A71E-B1C5-5B59-9783B27CBB30}"/>
                  </a:ext>
                </a:extLst>
              </p:cNvPr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2" name="Google Shape;9010;p72">
                <a:extLst>
                  <a:ext uri="{FF2B5EF4-FFF2-40B4-BE49-F238E27FC236}">
                    <a16:creationId xmlns:a16="http://schemas.microsoft.com/office/drawing/2014/main" id="{F9AB6B05-D2E8-88EB-5AE7-B9E4CE3CD75A}"/>
                  </a:ext>
                </a:extLst>
              </p:cNvPr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3" name="Google Shape;9011;p72">
                <a:extLst>
                  <a:ext uri="{FF2B5EF4-FFF2-40B4-BE49-F238E27FC236}">
                    <a16:creationId xmlns:a16="http://schemas.microsoft.com/office/drawing/2014/main" id="{026183E7-DED5-8D64-5E7C-BEA50A104AAA}"/>
                  </a:ext>
                </a:extLst>
              </p:cNvPr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4" name="Google Shape;9012;p72">
                <a:extLst>
                  <a:ext uri="{FF2B5EF4-FFF2-40B4-BE49-F238E27FC236}">
                    <a16:creationId xmlns:a16="http://schemas.microsoft.com/office/drawing/2014/main" id="{DE4C7CCD-2872-7DA5-9336-C963043F67BB}"/>
                  </a:ext>
                </a:extLst>
              </p:cNvPr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5" name="Google Shape;9013;p72">
                <a:extLst>
                  <a:ext uri="{FF2B5EF4-FFF2-40B4-BE49-F238E27FC236}">
                    <a16:creationId xmlns:a16="http://schemas.microsoft.com/office/drawing/2014/main" id="{CBAB00C0-8526-5CB5-71D2-92672BD83FCE}"/>
                  </a:ext>
                </a:extLst>
              </p:cNvPr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6" name="Google Shape;9014;p72">
                <a:extLst>
                  <a:ext uri="{FF2B5EF4-FFF2-40B4-BE49-F238E27FC236}">
                    <a16:creationId xmlns:a16="http://schemas.microsoft.com/office/drawing/2014/main" id="{F7E8D1F8-8268-57D2-9399-74ACC3F3865C}"/>
                  </a:ext>
                </a:extLst>
              </p:cNvPr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7" name="Google Shape;9015;p72">
                <a:extLst>
                  <a:ext uri="{FF2B5EF4-FFF2-40B4-BE49-F238E27FC236}">
                    <a16:creationId xmlns:a16="http://schemas.microsoft.com/office/drawing/2014/main" id="{50D54EFC-9754-DAC4-8BFA-583FCF4CAC40}"/>
                  </a:ext>
                </a:extLst>
              </p:cNvPr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8" name="Google Shape;9016;p72">
                <a:extLst>
                  <a:ext uri="{FF2B5EF4-FFF2-40B4-BE49-F238E27FC236}">
                    <a16:creationId xmlns:a16="http://schemas.microsoft.com/office/drawing/2014/main" id="{1AEE30B0-B0CD-1AC3-B5F1-DC2DD483A77D}"/>
                  </a:ext>
                </a:extLst>
              </p:cNvPr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" name="Google Shape;9017;p72">
              <a:extLst>
                <a:ext uri="{FF2B5EF4-FFF2-40B4-BE49-F238E27FC236}">
                  <a16:creationId xmlns:a16="http://schemas.microsoft.com/office/drawing/2014/main" id="{32A1B887-F946-A873-BCBA-26EC4BF155DA}"/>
                </a:ext>
              </a:extLst>
            </p:cNvPr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53" name="Google Shape;9018;p72">
                <a:extLst>
                  <a:ext uri="{FF2B5EF4-FFF2-40B4-BE49-F238E27FC236}">
                    <a16:creationId xmlns:a16="http://schemas.microsoft.com/office/drawing/2014/main" id="{E5FCDBFC-E9B4-DCEA-469D-A871226002B8}"/>
                  </a:ext>
                </a:extLst>
              </p:cNvPr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9019;p72">
                <a:extLst>
                  <a:ext uri="{FF2B5EF4-FFF2-40B4-BE49-F238E27FC236}">
                    <a16:creationId xmlns:a16="http://schemas.microsoft.com/office/drawing/2014/main" id="{95CF7AE4-093C-F91A-B84B-61104A37E7C7}"/>
                  </a:ext>
                </a:extLst>
              </p:cNvPr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9020;p72">
                <a:extLst>
                  <a:ext uri="{FF2B5EF4-FFF2-40B4-BE49-F238E27FC236}">
                    <a16:creationId xmlns:a16="http://schemas.microsoft.com/office/drawing/2014/main" id="{7527CF6F-C4D4-F738-9A3B-1696842373EA}"/>
                  </a:ext>
                </a:extLst>
              </p:cNvPr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9021;p72">
                <a:extLst>
                  <a:ext uri="{FF2B5EF4-FFF2-40B4-BE49-F238E27FC236}">
                    <a16:creationId xmlns:a16="http://schemas.microsoft.com/office/drawing/2014/main" id="{A456FD45-248D-6678-8FF2-1F15EAE6988D}"/>
                  </a:ext>
                </a:extLst>
              </p:cNvPr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9022;p72">
                <a:extLst>
                  <a:ext uri="{FF2B5EF4-FFF2-40B4-BE49-F238E27FC236}">
                    <a16:creationId xmlns:a16="http://schemas.microsoft.com/office/drawing/2014/main" id="{C24A1F90-A28E-8EA2-82F1-DF73886998F9}"/>
                  </a:ext>
                </a:extLst>
              </p:cNvPr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9023;p72">
                <a:extLst>
                  <a:ext uri="{FF2B5EF4-FFF2-40B4-BE49-F238E27FC236}">
                    <a16:creationId xmlns:a16="http://schemas.microsoft.com/office/drawing/2014/main" id="{FAD31A79-7933-7EA9-C6A9-34D2CA7801DF}"/>
                  </a:ext>
                </a:extLst>
              </p:cNvPr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9024;p72">
                <a:extLst>
                  <a:ext uri="{FF2B5EF4-FFF2-40B4-BE49-F238E27FC236}">
                    <a16:creationId xmlns:a16="http://schemas.microsoft.com/office/drawing/2014/main" id="{41141668-1099-EBBE-62C6-84B17D50E358}"/>
                  </a:ext>
                </a:extLst>
              </p:cNvPr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9025;p72">
                <a:extLst>
                  <a:ext uri="{FF2B5EF4-FFF2-40B4-BE49-F238E27FC236}">
                    <a16:creationId xmlns:a16="http://schemas.microsoft.com/office/drawing/2014/main" id="{3EED8152-3FD9-45B9-2735-41AC0D26A111}"/>
                  </a:ext>
                </a:extLst>
              </p:cNvPr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9026;p72">
                <a:extLst>
                  <a:ext uri="{FF2B5EF4-FFF2-40B4-BE49-F238E27FC236}">
                    <a16:creationId xmlns:a16="http://schemas.microsoft.com/office/drawing/2014/main" id="{CE8692B1-BC33-FA48-D4CB-6FC77385BA26}"/>
                  </a:ext>
                </a:extLst>
              </p:cNvPr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9027;p72">
                <a:extLst>
                  <a:ext uri="{FF2B5EF4-FFF2-40B4-BE49-F238E27FC236}">
                    <a16:creationId xmlns:a16="http://schemas.microsoft.com/office/drawing/2014/main" id="{F93BB389-AB18-F695-30E6-097983F57EB0}"/>
                  </a:ext>
                </a:extLst>
              </p:cNvPr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" name="Google Shape;9028;p72">
              <a:extLst>
                <a:ext uri="{FF2B5EF4-FFF2-40B4-BE49-F238E27FC236}">
                  <a16:creationId xmlns:a16="http://schemas.microsoft.com/office/drawing/2014/main" id="{5C0719C8-4DEA-79EB-0A93-E922CA9DE61D}"/>
                </a:ext>
              </a:extLst>
            </p:cNvPr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43" name="Google Shape;9029;p72">
                <a:extLst>
                  <a:ext uri="{FF2B5EF4-FFF2-40B4-BE49-F238E27FC236}">
                    <a16:creationId xmlns:a16="http://schemas.microsoft.com/office/drawing/2014/main" id="{6607FBB9-5D7A-7109-4678-57E529671075}"/>
                  </a:ext>
                </a:extLst>
              </p:cNvPr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9030;p72">
                <a:extLst>
                  <a:ext uri="{FF2B5EF4-FFF2-40B4-BE49-F238E27FC236}">
                    <a16:creationId xmlns:a16="http://schemas.microsoft.com/office/drawing/2014/main" id="{95F3511D-DC27-BC09-3DC6-B50638F628CB}"/>
                  </a:ext>
                </a:extLst>
              </p:cNvPr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9031;p72">
                <a:extLst>
                  <a:ext uri="{FF2B5EF4-FFF2-40B4-BE49-F238E27FC236}">
                    <a16:creationId xmlns:a16="http://schemas.microsoft.com/office/drawing/2014/main" id="{DBE4E245-ADE5-54CA-27B4-8EF914B8AA80}"/>
                  </a:ext>
                </a:extLst>
              </p:cNvPr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9032;p72">
                <a:extLst>
                  <a:ext uri="{FF2B5EF4-FFF2-40B4-BE49-F238E27FC236}">
                    <a16:creationId xmlns:a16="http://schemas.microsoft.com/office/drawing/2014/main" id="{BEEB411B-9EB0-05E7-738F-0D52A24FB274}"/>
                  </a:ext>
                </a:extLst>
              </p:cNvPr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9033;p72">
                <a:extLst>
                  <a:ext uri="{FF2B5EF4-FFF2-40B4-BE49-F238E27FC236}">
                    <a16:creationId xmlns:a16="http://schemas.microsoft.com/office/drawing/2014/main" id="{E9923653-65B4-4752-9570-AF6E6A6D801F}"/>
                  </a:ext>
                </a:extLst>
              </p:cNvPr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9034;p72">
                <a:extLst>
                  <a:ext uri="{FF2B5EF4-FFF2-40B4-BE49-F238E27FC236}">
                    <a16:creationId xmlns:a16="http://schemas.microsoft.com/office/drawing/2014/main" id="{E77E23E6-D62D-0E82-8655-B1DD0FE76EBC}"/>
                  </a:ext>
                </a:extLst>
              </p:cNvPr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9035;p72">
                <a:extLst>
                  <a:ext uri="{FF2B5EF4-FFF2-40B4-BE49-F238E27FC236}">
                    <a16:creationId xmlns:a16="http://schemas.microsoft.com/office/drawing/2014/main" id="{06636893-D18A-0A65-33A1-DF58D54E1DC1}"/>
                  </a:ext>
                </a:extLst>
              </p:cNvPr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9036;p72">
                <a:extLst>
                  <a:ext uri="{FF2B5EF4-FFF2-40B4-BE49-F238E27FC236}">
                    <a16:creationId xmlns:a16="http://schemas.microsoft.com/office/drawing/2014/main" id="{B2D76D04-D45C-3602-09CE-4490952CA2FD}"/>
                  </a:ext>
                </a:extLst>
              </p:cNvPr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9037;p72">
                <a:extLst>
                  <a:ext uri="{FF2B5EF4-FFF2-40B4-BE49-F238E27FC236}">
                    <a16:creationId xmlns:a16="http://schemas.microsoft.com/office/drawing/2014/main" id="{EC519C4D-7A3C-B1AF-A2AE-CD837F40B8DF}"/>
                  </a:ext>
                </a:extLst>
              </p:cNvPr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9038;p72">
                <a:extLst>
                  <a:ext uri="{FF2B5EF4-FFF2-40B4-BE49-F238E27FC236}">
                    <a16:creationId xmlns:a16="http://schemas.microsoft.com/office/drawing/2014/main" id="{CA5A641B-67F8-FC5F-7018-E1F0133FA6E3}"/>
                  </a:ext>
                </a:extLst>
              </p:cNvPr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" name="Google Shape;9039;p72">
              <a:extLst>
                <a:ext uri="{FF2B5EF4-FFF2-40B4-BE49-F238E27FC236}">
                  <a16:creationId xmlns:a16="http://schemas.microsoft.com/office/drawing/2014/main" id="{65EE0DF7-2D03-0CE0-55E1-DD0DC95876F3}"/>
                </a:ext>
              </a:extLst>
            </p:cNvPr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33" name="Google Shape;9040;p72">
                <a:extLst>
                  <a:ext uri="{FF2B5EF4-FFF2-40B4-BE49-F238E27FC236}">
                    <a16:creationId xmlns:a16="http://schemas.microsoft.com/office/drawing/2014/main" id="{EA019606-B01C-03C4-FAE6-96A0A3FD85E0}"/>
                  </a:ext>
                </a:extLst>
              </p:cNvPr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9041;p72">
                <a:extLst>
                  <a:ext uri="{FF2B5EF4-FFF2-40B4-BE49-F238E27FC236}">
                    <a16:creationId xmlns:a16="http://schemas.microsoft.com/office/drawing/2014/main" id="{1AF63DF4-4477-F2C3-196A-F4F6ECB2E94C}"/>
                  </a:ext>
                </a:extLst>
              </p:cNvPr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9042;p72">
                <a:extLst>
                  <a:ext uri="{FF2B5EF4-FFF2-40B4-BE49-F238E27FC236}">
                    <a16:creationId xmlns:a16="http://schemas.microsoft.com/office/drawing/2014/main" id="{33125569-FA2F-0C60-CA19-B6DAA6119EBD}"/>
                  </a:ext>
                </a:extLst>
              </p:cNvPr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9043;p72">
                <a:extLst>
                  <a:ext uri="{FF2B5EF4-FFF2-40B4-BE49-F238E27FC236}">
                    <a16:creationId xmlns:a16="http://schemas.microsoft.com/office/drawing/2014/main" id="{29E1E8A8-9526-4396-373D-E3CE354437E8}"/>
                  </a:ext>
                </a:extLst>
              </p:cNvPr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9044;p72">
                <a:extLst>
                  <a:ext uri="{FF2B5EF4-FFF2-40B4-BE49-F238E27FC236}">
                    <a16:creationId xmlns:a16="http://schemas.microsoft.com/office/drawing/2014/main" id="{841CB185-8714-B915-DDF5-3BDB115EFAC6}"/>
                  </a:ext>
                </a:extLst>
              </p:cNvPr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9045;p72">
                <a:extLst>
                  <a:ext uri="{FF2B5EF4-FFF2-40B4-BE49-F238E27FC236}">
                    <a16:creationId xmlns:a16="http://schemas.microsoft.com/office/drawing/2014/main" id="{DB68DD06-31A7-DB67-162F-C46DF8D9848A}"/>
                  </a:ext>
                </a:extLst>
              </p:cNvPr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9046;p72">
                <a:extLst>
                  <a:ext uri="{FF2B5EF4-FFF2-40B4-BE49-F238E27FC236}">
                    <a16:creationId xmlns:a16="http://schemas.microsoft.com/office/drawing/2014/main" id="{34230F6B-FAE5-1625-D767-613F835EAA51}"/>
                  </a:ext>
                </a:extLst>
              </p:cNvPr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9047;p72">
                <a:extLst>
                  <a:ext uri="{FF2B5EF4-FFF2-40B4-BE49-F238E27FC236}">
                    <a16:creationId xmlns:a16="http://schemas.microsoft.com/office/drawing/2014/main" id="{FC0AF2E0-5493-B4EB-1D2A-8B80839997C1}"/>
                  </a:ext>
                </a:extLst>
              </p:cNvPr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9048;p72">
                <a:extLst>
                  <a:ext uri="{FF2B5EF4-FFF2-40B4-BE49-F238E27FC236}">
                    <a16:creationId xmlns:a16="http://schemas.microsoft.com/office/drawing/2014/main" id="{AA809E3D-4215-AEA0-8460-CC678F8DE8F4}"/>
                  </a:ext>
                </a:extLst>
              </p:cNvPr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9049;p72">
                <a:extLst>
                  <a:ext uri="{FF2B5EF4-FFF2-40B4-BE49-F238E27FC236}">
                    <a16:creationId xmlns:a16="http://schemas.microsoft.com/office/drawing/2014/main" id="{CAEFC8B6-F191-265D-21A3-72E5F96EAE6E}"/>
                  </a:ext>
                </a:extLst>
              </p:cNvPr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" name="Google Shape;9050;p72">
              <a:extLst>
                <a:ext uri="{FF2B5EF4-FFF2-40B4-BE49-F238E27FC236}">
                  <a16:creationId xmlns:a16="http://schemas.microsoft.com/office/drawing/2014/main" id="{4F275D96-668F-83C2-1FD6-C31F4201DF06}"/>
                </a:ext>
              </a:extLst>
            </p:cNvPr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23" name="Google Shape;9051;p72">
                <a:extLst>
                  <a:ext uri="{FF2B5EF4-FFF2-40B4-BE49-F238E27FC236}">
                    <a16:creationId xmlns:a16="http://schemas.microsoft.com/office/drawing/2014/main" id="{25A23617-0844-487E-2E08-FAC9D8D1B897}"/>
                  </a:ext>
                </a:extLst>
              </p:cNvPr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9052;p72">
                <a:extLst>
                  <a:ext uri="{FF2B5EF4-FFF2-40B4-BE49-F238E27FC236}">
                    <a16:creationId xmlns:a16="http://schemas.microsoft.com/office/drawing/2014/main" id="{908AA4C5-C825-136A-A13C-7C13DD2A70F9}"/>
                  </a:ext>
                </a:extLst>
              </p:cNvPr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9053;p72">
                <a:extLst>
                  <a:ext uri="{FF2B5EF4-FFF2-40B4-BE49-F238E27FC236}">
                    <a16:creationId xmlns:a16="http://schemas.microsoft.com/office/drawing/2014/main" id="{20DE136A-D380-6C89-5E4F-2EAB0E75B7DF}"/>
                  </a:ext>
                </a:extLst>
              </p:cNvPr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9054;p72">
                <a:extLst>
                  <a:ext uri="{FF2B5EF4-FFF2-40B4-BE49-F238E27FC236}">
                    <a16:creationId xmlns:a16="http://schemas.microsoft.com/office/drawing/2014/main" id="{50D37329-0907-EE15-1D9F-75A31082B407}"/>
                  </a:ext>
                </a:extLst>
              </p:cNvPr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9055;p72">
                <a:extLst>
                  <a:ext uri="{FF2B5EF4-FFF2-40B4-BE49-F238E27FC236}">
                    <a16:creationId xmlns:a16="http://schemas.microsoft.com/office/drawing/2014/main" id="{4E6AE4A6-EB5E-A555-5BE0-1024497C5537}"/>
                  </a:ext>
                </a:extLst>
              </p:cNvPr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9056;p72">
                <a:extLst>
                  <a:ext uri="{FF2B5EF4-FFF2-40B4-BE49-F238E27FC236}">
                    <a16:creationId xmlns:a16="http://schemas.microsoft.com/office/drawing/2014/main" id="{6AEC4248-5708-CDC5-00C5-218BB2F76D03}"/>
                  </a:ext>
                </a:extLst>
              </p:cNvPr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057;p72">
                <a:extLst>
                  <a:ext uri="{FF2B5EF4-FFF2-40B4-BE49-F238E27FC236}">
                    <a16:creationId xmlns:a16="http://schemas.microsoft.com/office/drawing/2014/main" id="{D8C1BC6D-6C86-7C34-FA03-150E288809F7}"/>
                  </a:ext>
                </a:extLst>
              </p:cNvPr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9058;p72">
                <a:extLst>
                  <a:ext uri="{FF2B5EF4-FFF2-40B4-BE49-F238E27FC236}">
                    <a16:creationId xmlns:a16="http://schemas.microsoft.com/office/drawing/2014/main" id="{D48AA05F-D0ED-6D63-1DBF-64001C8EF4B5}"/>
                  </a:ext>
                </a:extLst>
              </p:cNvPr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9059;p72">
                <a:extLst>
                  <a:ext uri="{FF2B5EF4-FFF2-40B4-BE49-F238E27FC236}">
                    <a16:creationId xmlns:a16="http://schemas.microsoft.com/office/drawing/2014/main" id="{C0FB8D07-3BEF-D694-A218-E6CBACB6683A}"/>
                  </a:ext>
                </a:extLst>
              </p:cNvPr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9060;p72">
                <a:extLst>
                  <a:ext uri="{FF2B5EF4-FFF2-40B4-BE49-F238E27FC236}">
                    <a16:creationId xmlns:a16="http://schemas.microsoft.com/office/drawing/2014/main" id="{8AB30F0E-83EA-BBD6-8579-0C9A05713415}"/>
                  </a:ext>
                </a:extLst>
              </p:cNvPr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9061;p72">
              <a:extLst>
                <a:ext uri="{FF2B5EF4-FFF2-40B4-BE49-F238E27FC236}">
                  <a16:creationId xmlns:a16="http://schemas.microsoft.com/office/drawing/2014/main" id="{BCE792F7-5106-D114-666D-98893CBA7A58}"/>
                </a:ext>
              </a:extLst>
            </p:cNvPr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13" name="Google Shape;9062;p72">
                <a:extLst>
                  <a:ext uri="{FF2B5EF4-FFF2-40B4-BE49-F238E27FC236}">
                    <a16:creationId xmlns:a16="http://schemas.microsoft.com/office/drawing/2014/main" id="{50B54279-7EA4-3D47-4DF5-41BC24A66FE5}"/>
                  </a:ext>
                </a:extLst>
              </p:cNvPr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" name="Google Shape;9063;p72">
                <a:extLst>
                  <a:ext uri="{FF2B5EF4-FFF2-40B4-BE49-F238E27FC236}">
                    <a16:creationId xmlns:a16="http://schemas.microsoft.com/office/drawing/2014/main" id="{E999D9CC-1D5E-76C4-3D78-B304977DB5CF}"/>
                  </a:ext>
                </a:extLst>
              </p:cNvPr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9064;p72">
                <a:extLst>
                  <a:ext uri="{FF2B5EF4-FFF2-40B4-BE49-F238E27FC236}">
                    <a16:creationId xmlns:a16="http://schemas.microsoft.com/office/drawing/2014/main" id="{CFC44795-359F-CBEB-A7DE-581277DBBB88}"/>
                  </a:ext>
                </a:extLst>
              </p:cNvPr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9065;p72">
                <a:extLst>
                  <a:ext uri="{FF2B5EF4-FFF2-40B4-BE49-F238E27FC236}">
                    <a16:creationId xmlns:a16="http://schemas.microsoft.com/office/drawing/2014/main" id="{358107E2-1515-E40A-F95B-FA77A12D09FF}"/>
                  </a:ext>
                </a:extLst>
              </p:cNvPr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9066;p72">
                <a:extLst>
                  <a:ext uri="{FF2B5EF4-FFF2-40B4-BE49-F238E27FC236}">
                    <a16:creationId xmlns:a16="http://schemas.microsoft.com/office/drawing/2014/main" id="{D7037BD6-55B5-9965-C0A4-ACE4F438CD88}"/>
                  </a:ext>
                </a:extLst>
              </p:cNvPr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9067;p72">
                <a:extLst>
                  <a:ext uri="{FF2B5EF4-FFF2-40B4-BE49-F238E27FC236}">
                    <a16:creationId xmlns:a16="http://schemas.microsoft.com/office/drawing/2014/main" id="{B852F547-D5BC-2D2D-E385-DB76AAC11F49}"/>
                  </a:ext>
                </a:extLst>
              </p:cNvPr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9068;p72">
                <a:extLst>
                  <a:ext uri="{FF2B5EF4-FFF2-40B4-BE49-F238E27FC236}">
                    <a16:creationId xmlns:a16="http://schemas.microsoft.com/office/drawing/2014/main" id="{ACF93558-DE12-9056-2698-E994F2E13BDC}"/>
                  </a:ext>
                </a:extLst>
              </p:cNvPr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9069;p72">
                <a:extLst>
                  <a:ext uri="{FF2B5EF4-FFF2-40B4-BE49-F238E27FC236}">
                    <a16:creationId xmlns:a16="http://schemas.microsoft.com/office/drawing/2014/main" id="{6493FD2A-2764-B608-CC89-108EA0A24BC3}"/>
                  </a:ext>
                </a:extLst>
              </p:cNvPr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9070;p72">
                <a:extLst>
                  <a:ext uri="{FF2B5EF4-FFF2-40B4-BE49-F238E27FC236}">
                    <a16:creationId xmlns:a16="http://schemas.microsoft.com/office/drawing/2014/main" id="{BB7BBD82-68DA-D402-A6C5-9F90B213C00E}"/>
                  </a:ext>
                </a:extLst>
              </p:cNvPr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9071;p72">
                <a:extLst>
                  <a:ext uri="{FF2B5EF4-FFF2-40B4-BE49-F238E27FC236}">
                    <a16:creationId xmlns:a16="http://schemas.microsoft.com/office/drawing/2014/main" id="{4CE5B02B-EB6B-90B3-83CA-EB3D8E1123EA}"/>
                  </a:ext>
                </a:extLst>
              </p:cNvPr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271" name="Google Shape;9072;p72">
            <a:extLst>
              <a:ext uri="{FF2B5EF4-FFF2-40B4-BE49-F238E27FC236}">
                <a16:creationId xmlns:a16="http://schemas.microsoft.com/office/drawing/2014/main" id="{9A9BA6AB-F0BA-94C4-647F-FF045B8BA31F}"/>
              </a:ext>
            </a:extLst>
          </p:cNvPr>
          <p:cNvGrpSpPr/>
          <p:nvPr/>
        </p:nvGrpSpPr>
        <p:grpSpPr>
          <a:xfrm>
            <a:off x="2603242" y="985003"/>
            <a:ext cx="1364248" cy="1102133"/>
            <a:chOff x="2623904" y="1198803"/>
            <a:chExt cx="1364248" cy="1102133"/>
          </a:xfrm>
        </p:grpSpPr>
        <p:grpSp>
          <p:nvGrpSpPr>
            <p:cNvPr id="14272" name="Google Shape;9073;p72">
              <a:extLst>
                <a:ext uri="{FF2B5EF4-FFF2-40B4-BE49-F238E27FC236}">
                  <a16:creationId xmlns:a16="http://schemas.microsoft.com/office/drawing/2014/main" id="{F20B4CFB-1B29-B7D6-0322-375B7CC98046}"/>
                </a:ext>
              </a:extLst>
            </p:cNvPr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14291" name="Google Shape;9074;p72">
                <a:extLst>
                  <a:ext uri="{FF2B5EF4-FFF2-40B4-BE49-F238E27FC236}">
                    <a16:creationId xmlns:a16="http://schemas.microsoft.com/office/drawing/2014/main" id="{CDA71CB7-7C21-C5A2-4307-4A382462E1B4}"/>
                  </a:ext>
                </a:extLst>
              </p:cNvPr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2" name="Google Shape;9075;p72">
                <a:extLst>
                  <a:ext uri="{FF2B5EF4-FFF2-40B4-BE49-F238E27FC236}">
                    <a16:creationId xmlns:a16="http://schemas.microsoft.com/office/drawing/2014/main" id="{B9F5D02D-FCC8-46D2-6497-831049EE7F66}"/>
                  </a:ext>
                </a:extLst>
              </p:cNvPr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3" name="Google Shape;9076;p72">
                <a:extLst>
                  <a:ext uri="{FF2B5EF4-FFF2-40B4-BE49-F238E27FC236}">
                    <a16:creationId xmlns:a16="http://schemas.microsoft.com/office/drawing/2014/main" id="{44762F9C-F8CA-D046-0214-6B542AE86730}"/>
                  </a:ext>
                </a:extLst>
              </p:cNvPr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4" name="Google Shape;9077;p72">
                <a:extLst>
                  <a:ext uri="{FF2B5EF4-FFF2-40B4-BE49-F238E27FC236}">
                    <a16:creationId xmlns:a16="http://schemas.microsoft.com/office/drawing/2014/main" id="{01E87F1F-D3F0-86DB-9392-52D54EA155CB}"/>
                  </a:ext>
                </a:extLst>
              </p:cNvPr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5" name="Google Shape;9078;p72">
                <a:extLst>
                  <a:ext uri="{FF2B5EF4-FFF2-40B4-BE49-F238E27FC236}">
                    <a16:creationId xmlns:a16="http://schemas.microsoft.com/office/drawing/2014/main" id="{13EEEF46-73D0-81EB-3FF8-DABB8570040A}"/>
                  </a:ext>
                </a:extLst>
              </p:cNvPr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273" name="Google Shape;9079;p72">
              <a:extLst>
                <a:ext uri="{FF2B5EF4-FFF2-40B4-BE49-F238E27FC236}">
                  <a16:creationId xmlns:a16="http://schemas.microsoft.com/office/drawing/2014/main" id="{0BECE486-F66F-ABD3-BE0D-F9086047DAB1}"/>
                </a:ext>
              </a:extLst>
            </p:cNvPr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14286" name="Google Shape;9080;p72">
                <a:extLst>
                  <a:ext uri="{FF2B5EF4-FFF2-40B4-BE49-F238E27FC236}">
                    <a16:creationId xmlns:a16="http://schemas.microsoft.com/office/drawing/2014/main" id="{0AA6A7F3-028D-DBCF-0B79-BD330CEBF65E}"/>
                  </a:ext>
                </a:extLst>
              </p:cNvPr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7" name="Google Shape;9081;p72">
                <a:extLst>
                  <a:ext uri="{FF2B5EF4-FFF2-40B4-BE49-F238E27FC236}">
                    <a16:creationId xmlns:a16="http://schemas.microsoft.com/office/drawing/2014/main" id="{DF0E48E1-A6D2-59AF-7290-6E3758AB2F3A}"/>
                  </a:ext>
                </a:extLst>
              </p:cNvPr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8" name="Google Shape;9082;p72">
                <a:extLst>
                  <a:ext uri="{FF2B5EF4-FFF2-40B4-BE49-F238E27FC236}">
                    <a16:creationId xmlns:a16="http://schemas.microsoft.com/office/drawing/2014/main" id="{309B1FD0-1B56-990C-EB18-692A6768F28C}"/>
                  </a:ext>
                </a:extLst>
              </p:cNvPr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9" name="Google Shape;9083;p72">
                <a:extLst>
                  <a:ext uri="{FF2B5EF4-FFF2-40B4-BE49-F238E27FC236}">
                    <a16:creationId xmlns:a16="http://schemas.microsoft.com/office/drawing/2014/main" id="{113C4103-7423-C407-CD1B-4F6CA1BB05FA}"/>
                  </a:ext>
                </a:extLst>
              </p:cNvPr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0" name="Google Shape;9084;p72">
                <a:extLst>
                  <a:ext uri="{FF2B5EF4-FFF2-40B4-BE49-F238E27FC236}">
                    <a16:creationId xmlns:a16="http://schemas.microsoft.com/office/drawing/2014/main" id="{96786BAA-66FF-933E-9123-D54F526A71C8}"/>
                  </a:ext>
                </a:extLst>
              </p:cNvPr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274" name="Google Shape;9085;p72">
              <a:extLst>
                <a:ext uri="{FF2B5EF4-FFF2-40B4-BE49-F238E27FC236}">
                  <a16:creationId xmlns:a16="http://schemas.microsoft.com/office/drawing/2014/main" id="{A6CFEA68-6760-24A5-A1B3-A4698BE647C8}"/>
                </a:ext>
              </a:extLst>
            </p:cNvPr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14281" name="Google Shape;9086;p72">
                <a:extLst>
                  <a:ext uri="{FF2B5EF4-FFF2-40B4-BE49-F238E27FC236}">
                    <a16:creationId xmlns:a16="http://schemas.microsoft.com/office/drawing/2014/main" id="{F5511272-4778-98DA-FD57-289EC7CE2E40}"/>
                  </a:ext>
                </a:extLst>
              </p:cNvPr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2" name="Google Shape;9087;p72">
                <a:extLst>
                  <a:ext uri="{FF2B5EF4-FFF2-40B4-BE49-F238E27FC236}">
                    <a16:creationId xmlns:a16="http://schemas.microsoft.com/office/drawing/2014/main" id="{940876C3-3B17-F13C-204C-A519A447DD3B}"/>
                  </a:ext>
                </a:extLst>
              </p:cNvPr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3" name="Google Shape;9088;p72">
                <a:extLst>
                  <a:ext uri="{FF2B5EF4-FFF2-40B4-BE49-F238E27FC236}">
                    <a16:creationId xmlns:a16="http://schemas.microsoft.com/office/drawing/2014/main" id="{1973695E-10AB-7F40-90E7-A312A8CE0DD1}"/>
                  </a:ext>
                </a:extLst>
              </p:cNvPr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4" name="Google Shape;9089;p72">
                <a:extLst>
                  <a:ext uri="{FF2B5EF4-FFF2-40B4-BE49-F238E27FC236}">
                    <a16:creationId xmlns:a16="http://schemas.microsoft.com/office/drawing/2014/main" id="{E7EA0AFB-5B60-E0A0-D878-378D54EB2403}"/>
                  </a:ext>
                </a:extLst>
              </p:cNvPr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5" name="Google Shape;9090;p72">
                <a:extLst>
                  <a:ext uri="{FF2B5EF4-FFF2-40B4-BE49-F238E27FC236}">
                    <a16:creationId xmlns:a16="http://schemas.microsoft.com/office/drawing/2014/main" id="{283FFB46-F60E-92B1-C197-8645F463AFC3}"/>
                  </a:ext>
                </a:extLst>
              </p:cNvPr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275" name="Google Shape;9091;p72">
              <a:extLst>
                <a:ext uri="{FF2B5EF4-FFF2-40B4-BE49-F238E27FC236}">
                  <a16:creationId xmlns:a16="http://schemas.microsoft.com/office/drawing/2014/main" id="{912470A0-270B-BCA9-EC09-86CC14E7F27D}"/>
                </a:ext>
              </a:extLst>
            </p:cNvPr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14276" name="Google Shape;9092;p72">
                <a:extLst>
                  <a:ext uri="{FF2B5EF4-FFF2-40B4-BE49-F238E27FC236}">
                    <a16:creationId xmlns:a16="http://schemas.microsoft.com/office/drawing/2014/main" id="{F01F682B-D305-E71B-9A97-61B489D926FE}"/>
                  </a:ext>
                </a:extLst>
              </p:cNvPr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7" name="Google Shape;9093;p72">
                <a:extLst>
                  <a:ext uri="{FF2B5EF4-FFF2-40B4-BE49-F238E27FC236}">
                    <a16:creationId xmlns:a16="http://schemas.microsoft.com/office/drawing/2014/main" id="{2186D064-9C85-0969-1841-5058B9326A11}"/>
                  </a:ext>
                </a:extLst>
              </p:cNvPr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8" name="Google Shape;9094;p72">
                <a:extLst>
                  <a:ext uri="{FF2B5EF4-FFF2-40B4-BE49-F238E27FC236}">
                    <a16:creationId xmlns:a16="http://schemas.microsoft.com/office/drawing/2014/main" id="{84AEB8CD-2BCC-DAE5-9AD3-74F3FFB744F2}"/>
                  </a:ext>
                </a:extLst>
              </p:cNvPr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9" name="Google Shape;9095;p72">
                <a:extLst>
                  <a:ext uri="{FF2B5EF4-FFF2-40B4-BE49-F238E27FC236}">
                    <a16:creationId xmlns:a16="http://schemas.microsoft.com/office/drawing/2014/main" id="{42A2EAD4-9FC7-886C-574B-C0B2D144A68A}"/>
                  </a:ext>
                </a:extLst>
              </p:cNvPr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0" name="Google Shape;9096;p72">
                <a:extLst>
                  <a:ext uri="{FF2B5EF4-FFF2-40B4-BE49-F238E27FC236}">
                    <a16:creationId xmlns:a16="http://schemas.microsoft.com/office/drawing/2014/main" id="{CBF43AC2-B0C5-F7A6-FEA6-697C66AE1A32}"/>
                  </a:ext>
                </a:extLst>
              </p:cNvPr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296" name="Google Shape;9097;p72">
            <a:extLst>
              <a:ext uri="{FF2B5EF4-FFF2-40B4-BE49-F238E27FC236}">
                <a16:creationId xmlns:a16="http://schemas.microsoft.com/office/drawing/2014/main" id="{EFDBA7DF-6516-1F37-0B0D-C05FB030C038}"/>
              </a:ext>
            </a:extLst>
          </p:cNvPr>
          <p:cNvGrpSpPr/>
          <p:nvPr/>
        </p:nvGrpSpPr>
        <p:grpSpPr>
          <a:xfrm>
            <a:off x="2592703" y="2444186"/>
            <a:ext cx="1387541" cy="159124"/>
            <a:chOff x="3200660" y="2180272"/>
            <a:chExt cx="2563824" cy="378237"/>
          </a:xfrm>
        </p:grpSpPr>
        <p:sp>
          <p:nvSpPr>
            <p:cNvPr id="14297" name="Google Shape;9098;p72">
              <a:extLst>
                <a:ext uri="{FF2B5EF4-FFF2-40B4-BE49-F238E27FC236}">
                  <a16:creationId xmlns:a16="http://schemas.microsoft.com/office/drawing/2014/main" id="{CE955983-F3A9-0A64-B12F-E2537ADC4657}"/>
                </a:ext>
              </a:extLst>
            </p:cNvPr>
            <p:cNvSpPr/>
            <p:nvPr/>
          </p:nvSpPr>
          <p:spPr>
            <a:xfrm>
              <a:off x="320066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8" name="Google Shape;9099;p72">
              <a:extLst>
                <a:ext uri="{FF2B5EF4-FFF2-40B4-BE49-F238E27FC236}">
                  <a16:creationId xmlns:a16="http://schemas.microsoft.com/office/drawing/2014/main" id="{EC1FA14F-F2DA-AF75-9E02-6465FE06D886}"/>
                </a:ext>
              </a:extLst>
            </p:cNvPr>
            <p:cNvSpPr/>
            <p:nvPr/>
          </p:nvSpPr>
          <p:spPr>
            <a:xfrm>
              <a:off x="3345104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9" name="Google Shape;9100;p72">
              <a:extLst>
                <a:ext uri="{FF2B5EF4-FFF2-40B4-BE49-F238E27FC236}">
                  <a16:creationId xmlns:a16="http://schemas.microsoft.com/office/drawing/2014/main" id="{1889F09C-50B3-3420-1112-1BFA5F023DA4}"/>
                </a:ext>
              </a:extLst>
            </p:cNvPr>
            <p:cNvSpPr/>
            <p:nvPr/>
          </p:nvSpPr>
          <p:spPr>
            <a:xfrm>
              <a:off x="348954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0" name="Google Shape;9101;p72">
              <a:extLst>
                <a:ext uri="{FF2B5EF4-FFF2-40B4-BE49-F238E27FC236}">
                  <a16:creationId xmlns:a16="http://schemas.microsoft.com/office/drawing/2014/main" id="{CF0B19F3-0659-9262-ED34-CACD2B4CD51E}"/>
                </a:ext>
              </a:extLst>
            </p:cNvPr>
            <p:cNvSpPr/>
            <p:nvPr/>
          </p:nvSpPr>
          <p:spPr>
            <a:xfrm>
              <a:off x="3633992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1" name="Google Shape;9102;p72">
              <a:extLst>
                <a:ext uri="{FF2B5EF4-FFF2-40B4-BE49-F238E27FC236}">
                  <a16:creationId xmlns:a16="http://schemas.microsoft.com/office/drawing/2014/main" id="{24D11159-1CDE-C33F-245D-448E9FB98D67}"/>
                </a:ext>
              </a:extLst>
            </p:cNvPr>
            <p:cNvSpPr/>
            <p:nvPr/>
          </p:nvSpPr>
          <p:spPr>
            <a:xfrm>
              <a:off x="3778448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2" name="Google Shape;9103;p72">
              <a:extLst>
                <a:ext uri="{FF2B5EF4-FFF2-40B4-BE49-F238E27FC236}">
                  <a16:creationId xmlns:a16="http://schemas.microsoft.com/office/drawing/2014/main" id="{D3E2F9BF-629D-C782-A06C-8FD16D0BF27D}"/>
                </a:ext>
              </a:extLst>
            </p:cNvPr>
            <p:cNvSpPr/>
            <p:nvPr/>
          </p:nvSpPr>
          <p:spPr>
            <a:xfrm>
              <a:off x="392289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3" name="Google Shape;9104;p72">
              <a:extLst>
                <a:ext uri="{FF2B5EF4-FFF2-40B4-BE49-F238E27FC236}">
                  <a16:creationId xmlns:a16="http://schemas.microsoft.com/office/drawing/2014/main" id="{4B7F3872-6862-19D5-3739-3D17B79C38C3}"/>
                </a:ext>
              </a:extLst>
            </p:cNvPr>
            <p:cNvSpPr/>
            <p:nvPr/>
          </p:nvSpPr>
          <p:spPr>
            <a:xfrm>
              <a:off x="406733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4" name="Google Shape;9105;p72">
              <a:extLst>
                <a:ext uri="{FF2B5EF4-FFF2-40B4-BE49-F238E27FC236}">
                  <a16:creationId xmlns:a16="http://schemas.microsoft.com/office/drawing/2014/main" id="{AEF263A5-FA2F-794E-BBE2-9789B7360C1E}"/>
                </a:ext>
              </a:extLst>
            </p:cNvPr>
            <p:cNvSpPr/>
            <p:nvPr/>
          </p:nvSpPr>
          <p:spPr>
            <a:xfrm>
              <a:off x="4211780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5" name="Google Shape;9106;p72">
              <a:extLst>
                <a:ext uri="{FF2B5EF4-FFF2-40B4-BE49-F238E27FC236}">
                  <a16:creationId xmlns:a16="http://schemas.microsoft.com/office/drawing/2014/main" id="{52A0D295-D7F9-9384-CF68-935D8E30C0E3}"/>
                </a:ext>
              </a:extLst>
            </p:cNvPr>
            <p:cNvSpPr/>
            <p:nvPr/>
          </p:nvSpPr>
          <p:spPr>
            <a:xfrm>
              <a:off x="4356236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6" name="Google Shape;9107;p72">
              <a:extLst>
                <a:ext uri="{FF2B5EF4-FFF2-40B4-BE49-F238E27FC236}">
                  <a16:creationId xmlns:a16="http://schemas.microsoft.com/office/drawing/2014/main" id="{71EDFC8A-7B6E-F3AF-8F83-3CF56D311D15}"/>
                </a:ext>
              </a:extLst>
            </p:cNvPr>
            <p:cNvSpPr/>
            <p:nvPr/>
          </p:nvSpPr>
          <p:spPr>
            <a:xfrm>
              <a:off x="450068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7" name="Google Shape;9108;p72">
              <a:extLst>
                <a:ext uri="{FF2B5EF4-FFF2-40B4-BE49-F238E27FC236}">
                  <a16:creationId xmlns:a16="http://schemas.microsoft.com/office/drawing/2014/main" id="{ADEAF23B-F6BA-1C4F-C9F7-9168F2112332}"/>
                </a:ext>
              </a:extLst>
            </p:cNvPr>
            <p:cNvSpPr/>
            <p:nvPr/>
          </p:nvSpPr>
          <p:spPr>
            <a:xfrm>
              <a:off x="4645124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8" name="Google Shape;9109;p72">
              <a:extLst>
                <a:ext uri="{FF2B5EF4-FFF2-40B4-BE49-F238E27FC236}">
                  <a16:creationId xmlns:a16="http://schemas.microsoft.com/office/drawing/2014/main" id="{1C8FD41D-6FB4-4A4D-E2D6-B454DA645AD6}"/>
                </a:ext>
              </a:extLst>
            </p:cNvPr>
            <p:cNvSpPr/>
            <p:nvPr/>
          </p:nvSpPr>
          <p:spPr>
            <a:xfrm>
              <a:off x="4789568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9" name="Google Shape;9110;p72">
              <a:extLst>
                <a:ext uri="{FF2B5EF4-FFF2-40B4-BE49-F238E27FC236}">
                  <a16:creationId xmlns:a16="http://schemas.microsoft.com/office/drawing/2014/main" id="{955D1771-246E-EE7D-8978-3FD219558D3B}"/>
                </a:ext>
              </a:extLst>
            </p:cNvPr>
            <p:cNvSpPr/>
            <p:nvPr/>
          </p:nvSpPr>
          <p:spPr>
            <a:xfrm>
              <a:off x="4934012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0" name="Google Shape;9111;p72">
              <a:extLst>
                <a:ext uri="{FF2B5EF4-FFF2-40B4-BE49-F238E27FC236}">
                  <a16:creationId xmlns:a16="http://schemas.microsoft.com/office/drawing/2014/main" id="{63B162C0-D23C-91D4-E8C0-351996C8D1FB}"/>
                </a:ext>
              </a:extLst>
            </p:cNvPr>
            <p:cNvSpPr/>
            <p:nvPr/>
          </p:nvSpPr>
          <p:spPr>
            <a:xfrm>
              <a:off x="5078456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1" name="Google Shape;9112;p72">
              <a:extLst>
                <a:ext uri="{FF2B5EF4-FFF2-40B4-BE49-F238E27FC236}">
                  <a16:creationId xmlns:a16="http://schemas.microsoft.com/office/drawing/2014/main" id="{AB1382B1-E04D-F567-A437-13805CECAE5C}"/>
                </a:ext>
              </a:extLst>
            </p:cNvPr>
            <p:cNvSpPr/>
            <p:nvPr/>
          </p:nvSpPr>
          <p:spPr>
            <a:xfrm>
              <a:off x="5222900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2" name="Google Shape;9113;p72">
              <a:extLst>
                <a:ext uri="{FF2B5EF4-FFF2-40B4-BE49-F238E27FC236}">
                  <a16:creationId xmlns:a16="http://schemas.microsoft.com/office/drawing/2014/main" id="{CE14824F-513B-5427-4360-0EAD40D80A17}"/>
                </a:ext>
              </a:extLst>
            </p:cNvPr>
            <p:cNvSpPr/>
            <p:nvPr/>
          </p:nvSpPr>
          <p:spPr>
            <a:xfrm>
              <a:off x="5367343" y="2180272"/>
              <a:ext cx="108240" cy="378237"/>
            </a:xfrm>
            <a:custGeom>
              <a:avLst/>
              <a:gdLst/>
              <a:ahLst/>
              <a:cxnLst/>
              <a:rect l="l" t="t" r="r" b="b"/>
              <a:pathLst>
                <a:path w="8543" h="37890" extrusionOk="0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3" name="Google Shape;9114;p72">
              <a:extLst>
                <a:ext uri="{FF2B5EF4-FFF2-40B4-BE49-F238E27FC236}">
                  <a16:creationId xmlns:a16="http://schemas.microsoft.com/office/drawing/2014/main" id="{B2469BF3-185B-8905-A934-5CB4226AEC2B}"/>
                </a:ext>
              </a:extLst>
            </p:cNvPr>
            <p:cNvSpPr/>
            <p:nvPr/>
          </p:nvSpPr>
          <p:spPr>
            <a:xfrm>
              <a:off x="5511787" y="2180272"/>
              <a:ext cx="108240" cy="378097"/>
            </a:xfrm>
            <a:custGeom>
              <a:avLst/>
              <a:gdLst/>
              <a:ahLst/>
              <a:cxnLst/>
              <a:rect l="l" t="t" r="r" b="b"/>
              <a:pathLst>
                <a:path w="8543" h="37876" extrusionOk="0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4" name="Google Shape;9115;p72">
              <a:extLst>
                <a:ext uri="{FF2B5EF4-FFF2-40B4-BE49-F238E27FC236}">
                  <a16:creationId xmlns:a16="http://schemas.microsoft.com/office/drawing/2014/main" id="{E00BE406-9C8B-9356-8C50-99F399B293B4}"/>
                </a:ext>
              </a:extLst>
            </p:cNvPr>
            <p:cNvSpPr/>
            <p:nvPr/>
          </p:nvSpPr>
          <p:spPr>
            <a:xfrm>
              <a:off x="5656231" y="2180272"/>
              <a:ext cx="108252" cy="378237"/>
            </a:xfrm>
            <a:custGeom>
              <a:avLst/>
              <a:gdLst/>
              <a:ahLst/>
              <a:cxnLst/>
              <a:rect l="l" t="t" r="r" b="b"/>
              <a:pathLst>
                <a:path w="8544" h="37890" extrusionOk="0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15" name="Google Shape;9116;p72">
            <a:extLst>
              <a:ext uri="{FF2B5EF4-FFF2-40B4-BE49-F238E27FC236}">
                <a16:creationId xmlns:a16="http://schemas.microsoft.com/office/drawing/2014/main" id="{A8682562-036F-FF94-09BB-2B17ABD3AB43}"/>
              </a:ext>
            </a:extLst>
          </p:cNvPr>
          <p:cNvGrpSpPr/>
          <p:nvPr/>
        </p:nvGrpSpPr>
        <p:grpSpPr>
          <a:xfrm>
            <a:off x="2589227" y="2722011"/>
            <a:ext cx="1390502" cy="159625"/>
            <a:chOff x="3530150" y="2790075"/>
            <a:chExt cx="1962600" cy="225300"/>
          </a:xfrm>
        </p:grpSpPr>
        <p:sp>
          <p:nvSpPr>
            <p:cNvPr id="14316" name="Google Shape;9117;p72">
              <a:extLst>
                <a:ext uri="{FF2B5EF4-FFF2-40B4-BE49-F238E27FC236}">
                  <a16:creationId xmlns:a16="http://schemas.microsoft.com/office/drawing/2014/main" id="{D38D27C7-A9E3-4778-BB50-4AEA1F720733}"/>
                </a:ext>
              </a:extLst>
            </p:cNvPr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7" name="Google Shape;9118;p72">
              <a:extLst>
                <a:ext uri="{FF2B5EF4-FFF2-40B4-BE49-F238E27FC236}">
                  <a16:creationId xmlns:a16="http://schemas.microsoft.com/office/drawing/2014/main" id="{152F0CCC-2D6D-C505-59CA-1202BC1112FD}"/>
                </a:ext>
              </a:extLst>
            </p:cNvPr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18" name="Google Shape;9119;p72">
            <a:extLst>
              <a:ext uri="{FF2B5EF4-FFF2-40B4-BE49-F238E27FC236}">
                <a16:creationId xmlns:a16="http://schemas.microsoft.com/office/drawing/2014/main" id="{3DC2BE5C-1A9D-86E8-F3E3-D0FC3882A319}"/>
              </a:ext>
            </a:extLst>
          </p:cNvPr>
          <p:cNvGrpSpPr/>
          <p:nvPr/>
        </p:nvGrpSpPr>
        <p:grpSpPr>
          <a:xfrm>
            <a:off x="2589880" y="3000337"/>
            <a:ext cx="1411629" cy="153761"/>
            <a:chOff x="3558802" y="4011427"/>
            <a:chExt cx="1866000" cy="111300"/>
          </a:xfrm>
        </p:grpSpPr>
        <p:sp>
          <p:nvSpPr>
            <p:cNvPr id="14319" name="Google Shape;9120;p72">
              <a:extLst>
                <a:ext uri="{FF2B5EF4-FFF2-40B4-BE49-F238E27FC236}">
                  <a16:creationId xmlns:a16="http://schemas.microsoft.com/office/drawing/2014/main" id="{31753F69-52A3-1241-B5F0-9A6245CCA643}"/>
                </a:ext>
              </a:extLst>
            </p:cNvPr>
            <p:cNvSpPr/>
            <p:nvPr/>
          </p:nvSpPr>
          <p:spPr>
            <a:xfrm rot="5400000" flipH="1">
              <a:off x="4436152" y="3134077"/>
              <a:ext cx="111300" cy="1866000"/>
            </a:xfrm>
            <a:prstGeom prst="round2SameRect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0" name="Google Shape;9121;p72">
              <a:extLst>
                <a:ext uri="{FF2B5EF4-FFF2-40B4-BE49-F238E27FC236}">
                  <a16:creationId xmlns:a16="http://schemas.microsoft.com/office/drawing/2014/main" id="{709C8027-2E6A-ACEC-8C09-E10C8341FE6E}"/>
                </a:ext>
              </a:extLst>
            </p:cNvPr>
            <p:cNvSpPr/>
            <p:nvPr/>
          </p:nvSpPr>
          <p:spPr>
            <a:xfrm rot="5400000" flipH="1">
              <a:off x="4162472" y="3415277"/>
              <a:ext cx="104700" cy="1304700"/>
            </a:xfrm>
            <a:prstGeom prst="round2SameRect">
              <a:avLst>
                <a:gd name="adj1" fmla="val 50000"/>
                <a:gd name="adj2" fmla="val 50000"/>
              </a:avLst>
            </a:prstGeom>
            <a:solidFill>
              <a:srgbClr val="5F7D95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21" name="Google Shape;9122;p72">
            <a:extLst>
              <a:ext uri="{FF2B5EF4-FFF2-40B4-BE49-F238E27FC236}">
                <a16:creationId xmlns:a16="http://schemas.microsoft.com/office/drawing/2014/main" id="{F19F24E5-A603-F5A2-EEE8-065E11FD2DA2}"/>
              </a:ext>
            </a:extLst>
          </p:cNvPr>
          <p:cNvGrpSpPr/>
          <p:nvPr/>
        </p:nvGrpSpPr>
        <p:grpSpPr>
          <a:xfrm>
            <a:off x="2589573" y="2205736"/>
            <a:ext cx="1383503" cy="119749"/>
            <a:chOff x="3465975" y="2270276"/>
            <a:chExt cx="1986364" cy="171929"/>
          </a:xfrm>
        </p:grpSpPr>
        <p:sp>
          <p:nvSpPr>
            <p:cNvPr id="14322" name="Google Shape;9123;p72">
              <a:extLst>
                <a:ext uri="{FF2B5EF4-FFF2-40B4-BE49-F238E27FC236}">
                  <a16:creationId xmlns:a16="http://schemas.microsoft.com/office/drawing/2014/main" id="{2325BEB9-3AD8-8DBA-1FCD-8C2DE4A78212}"/>
                </a:ext>
              </a:extLst>
            </p:cNvPr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3" name="Google Shape;9124;p72">
              <a:extLst>
                <a:ext uri="{FF2B5EF4-FFF2-40B4-BE49-F238E27FC236}">
                  <a16:creationId xmlns:a16="http://schemas.microsoft.com/office/drawing/2014/main" id="{581FA773-FAAE-E87B-C22D-9E9148049415}"/>
                </a:ext>
              </a:extLst>
            </p:cNvPr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4" name="Google Shape;9125;p72">
              <a:extLst>
                <a:ext uri="{FF2B5EF4-FFF2-40B4-BE49-F238E27FC236}">
                  <a16:creationId xmlns:a16="http://schemas.microsoft.com/office/drawing/2014/main" id="{CAA770B5-357C-1273-8DA2-FC8B7140903F}"/>
                </a:ext>
              </a:extLst>
            </p:cNvPr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5" name="Google Shape;9126;p72">
              <a:extLst>
                <a:ext uri="{FF2B5EF4-FFF2-40B4-BE49-F238E27FC236}">
                  <a16:creationId xmlns:a16="http://schemas.microsoft.com/office/drawing/2014/main" id="{0AB66999-78AC-8856-7736-1D1E8DDC35EF}"/>
                </a:ext>
              </a:extLst>
            </p:cNvPr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6" name="Google Shape;9127;p72">
              <a:extLst>
                <a:ext uri="{FF2B5EF4-FFF2-40B4-BE49-F238E27FC236}">
                  <a16:creationId xmlns:a16="http://schemas.microsoft.com/office/drawing/2014/main" id="{9312FA5D-127A-8F5F-8D2B-174DA74B520A}"/>
                </a:ext>
              </a:extLst>
            </p:cNvPr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7" name="Google Shape;9128;p72">
              <a:extLst>
                <a:ext uri="{FF2B5EF4-FFF2-40B4-BE49-F238E27FC236}">
                  <a16:creationId xmlns:a16="http://schemas.microsoft.com/office/drawing/2014/main" id="{E6618E76-84EC-48A5-C4F1-47423B5334C8}"/>
                </a:ext>
              </a:extLst>
            </p:cNvPr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w="19050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8" name="Google Shape;9129;p72">
              <a:extLst>
                <a:ext uri="{FF2B5EF4-FFF2-40B4-BE49-F238E27FC236}">
                  <a16:creationId xmlns:a16="http://schemas.microsoft.com/office/drawing/2014/main" id="{2B3D2C05-9790-C4B9-80EA-1CC3A54A36E8}"/>
                </a:ext>
              </a:extLst>
            </p:cNvPr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9" name="Google Shape;9130;p72">
              <a:extLst>
                <a:ext uri="{FF2B5EF4-FFF2-40B4-BE49-F238E27FC236}">
                  <a16:creationId xmlns:a16="http://schemas.microsoft.com/office/drawing/2014/main" id="{623EF74C-EBE0-BA1D-C348-523541425421}"/>
                </a:ext>
              </a:extLst>
            </p:cNvPr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30" name="Google Shape;9131;p72">
            <a:extLst>
              <a:ext uri="{FF2B5EF4-FFF2-40B4-BE49-F238E27FC236}">
                <a16:creationId xmlns:a16="http://schemas.microsoft.com/office/drawing/2014/main" id="{572BDC90-8DBB-7864-F2E9-BAE2D49FD191}"/>
              </a:ext>
            </a:extLst>
          </p:cNvPr>
          <p:cNvGrpSpPr/>
          <p:nvPr/>
        </p:nvGrpSpPr>
        <p:grpSpPr>
          <a:xfrm>
            <a:off x="2600580" y="3569387"/>
            <a:ext cx="1369531" cy="195460"/>
            <a:chOff x="723300" y="4253549"/>
            <a:chExt cx="2276482" cy="324900"/>
          </a:xfrm>
        </p:grpSpPr>
        <p:sp>
          <p:nvSpPr>
            <p:cNvPr id="14331" name="Google Shape;9132;p72">
              <a:extLst>
                <a:ext uri="{FF2B5EF4-FFF2-40B4-BE49-F238E27FC236}">
                  <a16:creationId xmlns:a16="http://schemas.microsoft.com/office/drawing/2014/main" id="{9962E398-66DF-1F1A-7658-4026EE2E25D3}"/>
                </a:ext>
              </a:extLst>
            </p:cNvPr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2" name="Google Shape;9133;p72">
              <a:extLst>
                <a:ext uri="{FF2B5EF4-FFF2-40B4-BE49-F238E27FC236}">
                  <a16:creationId xmlns:a16="http://schemas.microsoft.com/office/drawing/2014/main" id="{2D3BBA32-9F49-F19D-8EC1-5126C168B3E0}"/>
                </a:ext>
              </a:extLst>
            </p:cNvPr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3" name="Google Shape;9134;p72">
              <a:extLst>
                <a:ext uri="{FF2B5EF4-FFF2-40B4-BE49-F238E27FC236}">
                  <a16:creationId xmlns:a16="http://schemas.microsoft.com/office/drawing/2014/main" id="{86A9109B-56B8-9945-662E-568163344DD7}"/>
                </a:ext>
              </a:extLst>
            </p:cNvPr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4" name="Google Shape;9135;p72">
              <a:extLst>
                <a:ext uri="{FF2B5EF4-FFF2-40B4-BE49-F238E27FC236}">
                  <a16:creationId xmlns:a16="http://schemas.microsoft.com/office/drawing/2014/main" id="{CF17ED5D-5C28-15E1-FC2D-1CFE3EA458C9}"/>
                </a:ext>
              </a:extLst>
            </p:cNvPr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5" name="Google Shape;9136;p72">
              <a:extLst>
                <a:ext uri="{FF2B5EF4-FFF2-40B4-BE49-F238E27FC236}">
                  <a16:creationId xmlns:a16="http://schemas.microsoft.com/office/drawing/2014/main" id="{9AE82262-D230-1898-FE50-E14060617340}"/>
                </a:ext>
              </a:extLst>
            </p:cNvPr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name="adj" fmla="val 19098"/>
                <a:gd name="hf" fmla="val 105146"/>
                <a:gd name="vf" fmla="val 110557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36" name="Google Shape;9137;p72">
            <a:extLst>
              <a:ext uri="{FF2B5EF4-FFF2-40B4-BE49-F238E27FC236}">
                <a16:creationId xmlns:a16="http://schemas.microsoft.com/office/drawing/2014/main" id="{10B65DE0-C01B-726F-C61D-57188BE671C9}"/>
              </a:ext>
            </a:extLst>
          </p:cNvPr>
          <p:cNvGrpSpPr/>
          <p:nvPr/>
        </p:nvGrpSpPr>
        <p:grpSpPr>
          <a:xfrm>
            <a:off x="2590141" y="3270567"/>
            <a:ext cx="1389066" cy="180119"/>
            <a:chOff x="705948" y="3788465"/>
            <a:chExt cx="2308953" cy="299400"/>
          </a:xfrm>
        </p:grpSpPr>
        <p:sp>
          <p:nvSpPr>
            <p:cNvPr id="14337" name="Google Shape;9138;p72">
              <a:extLst>
                <a:ext uri="{FF2B5EF4-FFF2-40B4-BE49-F238E27FC236}">
                  <a16:creationId xmlns:a16="http://schemas.microsoft.com/office/drawing/2014/main" id="{4342B6EF-C6CB-5EF9-0FDA-3016D5D54B88}"/>
                </a:ext>
              </a:extLst>
            </p:cNvPr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8" name="Google Shape;9139;p72">
              <a:extLst>
                <a:ext uri="{FF2B5EF4-FFF2-40B4-BE49-F238E27FC236}">
                  <a16:creationId xmlns:a16="http://schemas.microsoft.com/office/drawing/2014/main" id="{981948D8-1F92-A2E8-69CF-5FF52C758964}"/>
                </a:ext>
              </a:extLst>
            </p:cNvPr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9" name="Google Shape;9140;p72">
              <a:extLst>
                <a:ext uri="{FF2B5EF4-FFF2-40B4-BE49-F238E27FC236}">
                  <a16:creationId xmlns:a16="http://schemas.microsoft.com/office/drawing/2014/main" id="{DD9C7E12-70D3-DF82-2B84-918513A802A0}"/>
                </a:ext>
              </a:extLst>
            </p:cNvPr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solidFill>
                <a:schemeClr val="tx1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0" name="Google Shape;9141;p72">
              <a:extLst>
                <a:ext uri="{FF2B5EF4-FFF2-40B4-BE49-F238E27FC236}">
                  <a16:creationId xmlns:a16="http://schemas.microsoft.com/office/drawing/2014/main" id="{06153935-483C-5CB4-CFB9-0BED1089F28B}"/>
                </a:ext>
              </a:extLst>
            </p:cNvPr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1" name="Google Shape;9142;p72">
              <a:extLst>
                <a:ext uri="{FF2B5EF4-FFF2-40B4-BE49-F238E27FC236}">
                  <a16:creationId xmlns:a16="http://schemas.microsoft.com/office/drawing/2014/main" id="{65C49BC1-2814-A23F-60D1-58EF96E56DB3}"/>
                </a:ext>
              </a:extLst>
            </p:cNvPr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42" name="Google Shape;9143;p72">
            <a:extLst>
              <a:ext uri="{FF2B5EF4-FFF2-40B4-BE49-F238E27FC236}">
                <a16:creationId xmlns:a16="http://schemas.microsoft.com/office/drawing/2014/main" id="{4F29AEC9-7D1C-AA53-0B9D-9D55DBBB12E8}"/>
              </a:ext>
            </a:extLst>
          </p:cNvPr>
          <p:cNvGrpSpPr/>
          <p:nvPr/>
        </p:nvGrpSpPr>
        <p:grpSpPr>
          <a:xfrm>
            <a:off x="2638078" y="3883547"/>
            <a:ext cx="1304609" cy="294074"/>
            <a:chOff x="2658741" y="4097347"/>
            <a:chExt cx="1304609" cy="294074"/>
          </a:xfrm>
        </p:grpSpPr>
        <p:grpSp>
          <p:nvGrpSpPr>
            <p:cNvPr id="14343" name="Google Shape;9144;p72">
              <a:extLst>
                <a:ext uri="{FF2B5EF4-FFF2-40B4-BE49-F238E27FC236}">
                  <a16:creationId xmlns:a16="http://schemas.microsoft.com/office/drawing/2014/main" id="{54D767EF-85F8-E09C-F150-575FDF5878A8}"/>
                </a:ext>
              </a:extLst>
            </p:cNvPr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14356" name="Google Shape;9145;p72">
                <a:extLst>
                  <a:ext uri="{FF2B5EF4-FFF2-40B4-BE49-F238E27FC236}">
                    <a16:creationId xmlns:a16="http://schemas.microsoft.com/office/drawing/2014/main" id="{45D80210-6910-09B6-BDBC-991670B78AFE}"/>
                  </a:ext>
                </a:extLst>
              </p:cNvPr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7" name="Google Shape;9146;p72">
                <a:extLst>
                  <a:ext uri="{FF2B5EF4-FFF2-40B4-BE49-F238E27FC236}">
                    <a16:creationId xmlns:a16="http://schemas.microsoft.com/office/drawing/2014/main" id="{43FB1A23-C00C-7C95-BE90-F886B45FEA59}"/>
                  </a:ext>
                </a:extLst>
              </p:cNvPr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344" name="Google Shape;9147;p72">
              <a:extLst>
                <a:ext uri="{FF2B5EF4-FFF2-40B4-BE49-F238E27FC236}">
                  <a16:creationId xmlns:a16="http://schemas.microsoft.com/office/drawing/2014/main" id="{999D0D09-E7CD-D07A-A8BC-89FAB66B139E}"/>
                </a:ext>
              </a:extLst>
            </p:cNvPr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14354" name="Google Shape;9148;p72">
                <a:extLst>
                  <a:ext uri="{FF2B5EF4-FFF2-40B4-BE49-F238E27FC236}">
                    <a16:creationId xmlns:a16="http://schemas.microsoft.com/office/drawing/2014/main" id="{3E7037FF-B993-FC7E-A273-FEB1E3CDB5A2}"/>
                  </a:ext>
                </a:extLst>
              </p:cNvPr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5" name="Google Shape;9149;p72">
                <a:extLst>
                  <a:ext uri="{FF2B5EF4-FFF2-40B4-BE49-F238E27FC236}">
                    <a16:creationId xmlns:a16="http://schemas.microsoft.com/office/drawing/2014/main" id="{A86A94D9-831F-7A4B-A11A-0CE791F0A81C}"/>
                  </a:ext>
                </a:extLst>
              </p:cNvPr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345" name="Google Shape;9150;p72">
              <a:extLst>
                <a:ext uri="{FF2B5EF4-FFF2-40B4-BE49-F238E27FC236}">
                  <a16:creationId xmlns:a16="http://schemas.microsoft.com/office/drawing/2014/main" id="{89560ACD-0586-0553-9D4E-469C51E64B12}"/>
                </a:ext>
              </a:extLst>
            </p:cNvPr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14352" name="Google Shape;9151;p72">
                <a:extLst>
                  <a:ext uri="{FF2B5EF4-FFF2-40B4-BE49-F238E27FC236}">
                    <a16:creationId xmlns:a16="http://schemas.microsoft.com/office/drawing/2014/main" id="{68B2FF7E-F4E2-B9AF-060F-8A9E4507A5D3}"/>
                  </a:ext>
                </a:extLst>
              </p:cNvPr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3" name="Google Shape;9152;p72">
                <a:extLst>
                  <a:ext uri="{FF2B5EF4-FFF2-40B4-BE49-F238E27FC236}">
                    <a16:creationId xmlns:a16="http://schemas.microsoft.com/office/drawing/2014/main" id="{BC58637E-DD4E-BE17-BC5C-61446B70F0A2}"/>
                  </a:ext>
                </a:extLst>
              </p:cNvPr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346" name="Google Shape;9153;p72">
              <a:extLst>
                <a:ext uri="{FF2B5EF4-FFF2-40B4-BE49-F238E27FC236}">
                  <a16:creationId xmlns:a16="http://schemas.microsoft.com/office/drawing/2014/main" id="{96C56BF7-CC05-79E1-ADB4-660969732FFD}"/>
                </a:ext>
              </a:extLst>
            </p:cNvPr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14350" name="Google Shape;9154;p72">
                <a:extLst>
                  <a:ext uri="{FF2B5EF4-FFF2-40B4-BE49-F238E27FC236}">
                    <a16:creationId xmlns:a16="http://schemas.microsoft.com/office/drawing/2014/main" id="{88CCCBAA-A48D-67D1-4556-4D3D2EA76DCC}"/>
                  </a:ext>
                </a:extLst>
              </p:cNvPr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avLst/>
                <a:gdLst/>
                <a:ahLst/>
                <a:cxnLst/>
                <a:rect l="l" t="t" r="r" b="b"/>
                <a:pathLst>
                  <a:path w="97241" h="155402" extrusionOk="0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1" name="Google Shape;9155;p72">
                <a:extLst>
                  <a:ext uri="{FF2B5EF4-FFF2-40B4-BE49-F238E27FC236}">
                    <a16:creationId xmlns:a16="http://schemas.microsoft.com/office/drawing/2014/main" id="{CF7B855E-EC3B-E345-972E-CC9149FEE8B3}"/>
                  </a:ext>
                </a:extLst>
              </p:cNvPr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avLst/>
                <a:gdLst/>
                <a:ahLst/>
                <a:cxnLst/>
                <a:rect l="l" t="t" r="r" b="b"/>
                <a:pathLst>
                  <a:path w="31642" h="31610" extrusionOk="0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347" name="Google Shape;9156;p72">
              <a:extLst>
                <a:ext uri="{FF2B5EF4-FFF2-40B4-BE49-F238E27FC236}">
                  <a16:creationId xmlns:a16="http://schemas.microsoft.com/office/drawing/2014/main" id="{80694F5C-C36B-2397-3FCF-6EFF9D4F8225}"/>
                </a:ext>
              </a:extLst>
            </p:cNvPr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14348" name="Google Shape;9157;p72">
                <a:extLst>
                  <a:ext uri="{FF2B5EF4-FFF2-40B4-BE49-F238E27FC236}">
                    <a16:creationId xmlns:a16="http://schemas.microsoft.com/office/drawing/2014/main" id="{B4F37CC7-1B87-8917-5DA9-F19F436AD25A}"/>
                  </a:ext>
                </a:extLst>
              </p:cNvPr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avLst/>
                <a:gdLst/>
                <a:ahLst/>
                <a:cxnLst/>
                <a:rect l="l" t="t" r="r" b="b"/>
                <a:pathLst>
                  <a:path w="77995" h="156544" extrusionOk="0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9" name="Google Shape;9158;p72">
                <a:extLst>
                  <a:ext uri="{FF2B5EF4-FFF2-40B4-BE49-F238E27FC236}">
                    <a16:creationId xmlns:a16="http://schemas.microsoft.com/office/drawing/2014/main" id="{664AD0EE-ADF8-030B-5C52-CE422DF092F5}"/>
                  </a:ext>
                </a:extLst>
              </p:cNvPr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avLst/>
                <a:gdLst/>
                <a:ahLst/>
                <a:cxnLst/>
                <a:rect l="l" t="t" r="r" b="b"/>
                <a:pathLst>
                  <a:path w="31871" h="31838" extrusionOk="0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358" name="Google Shape;9159;p72">
            <a:extLst>
              <a:ext uri="{FF2B5EF4-FFF2-40B4-BE49-F238E27FC236}">
                <a16:creationId xmlns:a16="http://schemas.microsoft.com/office/drawing/2014/main" id="{F2B9B8DA-66FA-E5E8-9CEA-DAC4A401736B}"/>
              </a:ext>
            </a:extLst>
          </p:cNvPr>
          <p:cNvGrpSpPr/>
          <p:nvPr/>
        </p:nvGrpSpPr>
        <p:grpSpPr>
          <a:xfrm>
            <a:off x="4256908" y="1866669"/>
            <a:ext cx="1433821" cy="191501"/>
            <a:chOff x="4273350" y="2080469"/>
            <a:chExt cx="1433821" cy="191501"/>
          </a:xfrm>
        </p:grpSpPr>
        <p:grpSp>
          <p:nvGrpSpPr>
            <p:cNvPr id="14359" name="Google Shape;9160;p72">
              <a:extLst>
                <a:ext uri="{FF2B5EF4-FFF2-40B4-BE49-F238E27FC236}">
                  <a16:creationId xmlns:a16="http://schemas.microsoft.com/office/drawing/2014/main" id="{59730B06-E0A4-52E9-BB0C-E5E72D72C240}"/>
                </a:ext>
              </a:extLst>
            </p:cNvPr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14363" name="Google Shape;9161;p72">
                <a:extLst>
                  <a:ext uri="{FF2B5EF4-FFF2-40B4-BE49-F238E27FC236}">
                    <a16:creationId xmlns:a16="http://schemas.microsoft.com/office/drawing/2014/main" id="{F44F0F15-AC8D-1D02-6C61-B1054CFD274C}"/>
                  </a:ext>
                </a:extLst>
              </p:cNvPr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364" name="Google Shape;9162;p72">
                <a:extLst>
                  <a:ext uri="{FF2B5EF4-FFF2-40B4-BE49-F238E27FC236}">
                    <a16:creationId xmlns:a16="http://schemas.microsoft.com/office/drawing/2014/main" id="{BF05C040-770C-9737-BF63-498FF84E5520}"/>
                  </a:ext>
                </a:extLst>
              </p:cNvPr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  <p:grpSp>
          <p:nvGrpSpPr>
            <p:cNvPr id="14360" name="Google Shape;9163;p72">
              <a:extLst>
                <a:ext uri="{FF2B5EF4-FFF2-40B4-BE49-F238E27FC236}">
                  <a16:creationId xmlns:a16="http://schemas.microsoft.com/office/drawing/2014/main" id="{E34BD8A9-4FF3-7107-DC8B-6D2E9C4902B8}"/>
                </a:ext>
              </a:extLst>
            </p:cNvPr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14361" name="Google Shape;9164;p72">
                <a:extLst>
                  <a:ext uri="{FF2B5EF4-FFF2-40B4-BE49-F238E27FC236}">
                    <a16:creationId xmlns:a16="http://schemas.microsoft.com/office/drawing/2014/main" id="{25B4CC2C-957A-2A6A-FEAC-713BB1C9E794}"/>
                  </a:ext>
                </a:extLst>
              </p:cNvPr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362" name="Google Shape;9165;p72">
                <a:extLst>
                  <a:ext uri="{FF2B5EF4-FFF2-40B4-BE49-F238E27FC236}">
                    <a16:creationId xmlns:a16="http://schemas.microsoft.com/office/drawing/2014/main" id="{4FC12287-044C-0B10-A469-11EFA79085A5}"/>
                  </a:ext>
                </a:extLst>
              </p:cNvPr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oval" w="med" len="med"/>
              </a:ln>
            </p:spPr>
          </p:cxnSp>
        </p:grpSp>
      </p:grpSp>
      <p:grpSp>
        <p:nvGrpSpPr>
          <p:cNvPr id="14365" name="Google Shape;9166;p72">
            <a:extLst>
              <a:ext uri="{FF2B5EF4-FFF2-40B4-BE49-F238E27FC236}">
                <a16:creationId xmlns:a16="http://schemas.microsoft.com/office/drawing/2014/main" id="{E1C9CA6B-BAC0-0598-A097-776E55393759}"/>
              </a:ext>
            </a:extLst>
          </p:cNvPr>
          <p:cNvGrpSpPr/>
          <p:nvPr/>
        </p:nvGrpSpPr>
        <p:grpSpPr>
          <a:xfrm>
            <a:off x="4258463" y="969236"/>
            <a:ext cx="1430711" cy="743389"/>
            <a:chOff x="5159450" y="1919950"/>
            <a:chExt cx="1541050" cy="862500"/>
          </a:xfrm>
        </p:grpSpPr>
        <p:sp>
          <p:nvSpPr>
            <p:cNvPr id="14366" name="Google Shape;9167;p72">
              <a:extLst>
                <a:ext uri="{FF2B5EF4-FFF2-40B4-BE49-F238E27FC236}">
                  <a16:creationId xmlns:a16="http://schemas.microsoft.com/office/drawing/2014/main" id="{714430CD-2CB5-3283-FB80-AD47F5B89C07}"/>
                </a:ext>
              </a:extLst>
            </p:cNvPr>
            <p:cNvSpPr/>
            <p:nvPr/>
          </p:nvSpPr>
          <p:spPr>
            <a:xfrm>
              <a:off x="5216414" y="2060033"/>
              <a:ext cx="1436820" cy="600250"/>
            </a:xfrm>
            <a:custGeom>
              <a:avLst/>
              <a:gdLst/>
              <a:ahLst/>
              <a:cxnLst/>
              <a:rect l="l" t="t" r="r" b="b"/>
              <a:pathLst>
                <a:path w="165771" h="69253" extrusionOk="0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w="19050" cap="flat" cmpd="sng">
              <a:solidFill>
                <a:schemeClr val="tx1"/>
              </a:solidFill>
              <a:prstDash val="solid"/>
              <a:round/>
              <a:headEnd type="oval" w="med" len="med"/>
              <a:tailEnd type="oval" w="med" len="med"/>
            </a:ln>
          </p:spPr>
        </p:sp>
        <p:grpSp>
          <p:nvGrpSpPr>
            <p:cNvPr id="14367" name="Google Shape;9168;p72">
              <a:extLst>
                <a:ext uri="{FF2B5EF4-FFF2-40B4-BE49-F238E27FC236}">
                  <a16:creationId xmlns:a16="http://schemas.microsoft.com/office/drawing/2014/main" id="{9FFE84D9-53D8-6639-AA64-4727941A6A8E}"/>
                </a:ext>
              </a:extLst>
            </p:cNvPr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14368" name="Google Shape;9169;p72">
                <a:extLst>
                  <a:ext uri="{FF2B5EF4-FFF2-40B4-BE49-F238E27FC236}">
                    <a16:creationId xmlns:a16="http://schemas.microsoft.com/office/drawing/2014/main" id="{304D2D9C-C155-AFCD-5BBB-8A083217FF7B}"/>
                  </a:ext>
                </a:extLst>
              </p:cNvPr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369" name="Google Shape;9170;p72">
                <a:extLst>
                  <a:ext uri="{FF2B5EF4-FFF2-40B4-BE49-F238E27FC236}">
                    <a16:creationId xmlns:a16="http://schemas.microsoft.com/office/drawing/2014/main" id="{148D75E1-13A2-F5E7-F381-AE7E36323D64}"/>
                  </a:ext>
                </a:extLst>
              </p:cNvPr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14370" name="Google Shape;9171;p72">
            <a:extLst>
              <a:ext uri="{FF2B5EF4-FFF2-40B4-BE49-F238E27FC236}">
                <a16:creationId xmlns:a16="http://schemas.microsoft.com/office/drawing/2014/main" id="{93CA3016-683A-882E-8066-3388F469D9C1}"/>
              </a:ext>
            </a:extLst>
          </p:cNvPr>
          <p:cNvGrpSpPr/>
          <p:nvPr/>
        </p:nvGrpSpPr>
        <p:grpSpPr>
          <a:xfrm>
            <a:off x="4248577" y="2192564"/>
            <a:ext cx="1450484" cy="1052087"/>
            <a:chOff x="5230575" y="1554475"/>
            <a:chExt cx="2137150" cy="1550150"/>
          </a:xfrm>
        </p:grpSpPr>
        <p:sp>
          <p:nvSpPr>
            <p:cNvPr id="14371" name="Google Shape;9172;p72">
              <a:extLst>
                <a:ext uri="{FF2B5EF4-FFF2-40B4-BE49-F238E27FC236}">
                  <a16:creationId xmlns:a16="http://schemas.microsoft.com/office/drawing/2014/main" id="{51279E66-4C6D-558B-D3DB-710C4E0F3BD4}"/>
                </a:ext>
              </a:extLst>
            </p:cNvPr>
            <p:cNvSpPr/>
            <p:nvPr/>
          </p:nvSpPr>
          <p:spPr>
            <a:xfrm>
              <a:off x="6296450" y="2863325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2" name="Google Shape;9173;p72">
              <a:extLst>
                <a:ext uri="{FF2B5EF4-FFF2-40B4-BE49-F238E27FC236}">
                  <a16:creationId xmlns:a16="http://schemas.microsoft.com/office/drawing/2014/main" id="{FE06C35F-33E8-7A3C-663A-F5A12CE79325}"/>
                </a:ext>
              </a:extLst>
            </p:cNvPr>
            <p:cNvSpPr/>
            <p:nvPr/>
          </p:nvSpPr>
          <p:spPr>
            <a:xfrm>
              <a:off x="5230575" y="2863325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3" name="Google Shape;9174;p72">
              <a:extLst>
                <a:ext uri="{FF2B5EF4-FFF2-40B4-BE49-F238E27FC236}">
                  <a16:creationId xmlns:a16="http://schemas.microsoft.com/office/drawing/2014/main" id="{622CE9D8-481F-447B-B9FA-4DA3010BBD8E}"/>
                </a:ext>
              </a:extLst>
            </p:cNvPr>
            <p:cNvSpPr/>
            <p:nvPr/>
          </p:nvSpPr>
          <p:spPr>
            <a:xfrm>
              <a:off x="6296450" y="2611125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4" name="Google Shape;9175;p72">
              <a:extLst>
                <a:ext uri="{FF2B5EF4-FFF2-40B4-BE49-F238E27FC236}">
                  <a16:creationId xmlns:a16="http://schemas.microsoft.com/office/drawing/2014/main" id="{A7E5EE06-EB43-D246-CE60-0C3012E41A7B}"/>
                </a:ext>
              </a:extLst>
            </p:cNvPr>
            <p:cNvSpPr/>
            <p:nvPr/>
          </p:nvSpPr>
          <p:spPr>
            <a:xfrm>
              <a:off x="5230575" y="2611125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5" name="Google Shape;9176;p72">
              <a:extLst>
                <a:ext uri="{FF2B5EF4-FFF2-40B4-BE49-F238E27FC236}">
                  <a16:creationId xmlns:a16="http://schemas.microsoft.com/office/drawing/2014/main" id="{1062A263-F590-B0F8-F3A9-2A2538AC0CBE}"/>
                </a:ext>
              </a:extLst>
            </p:cNvPr>
            <p:cNvSpPr/>
            <p:nvPr/>
          </p:nvSpPr>
          <p:spPr>
            <a:xfrm>
              <a:off x="6296450" y="2358900"/>
              <a:ext cx="1071275" cy="157150"/>
            </a:xfrm>
            <a:custGeom>
              <a:avLst/>
              <a:gdLst/>
              <a:ahLst/>
              <a:cxnLst/>
              <a:rect l="l" t="t" r="r" b="b"/>
              <a:pathLst>
                <a:path w="42851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6" name="Google Shape;9177;p72">
              <a:extLst>
                <a:ext uri="{FF2B5EF4-FFF2-40B4-BE49-F238E27FC236}">
                  <a16:creationId xmlns:a16="http://schemas.microsoft.com/office/drawing/2014/main" id="{939AF617-58A9-A2E0-3FA3-C865DCC55584}"/>
                </a:ext>
              </a:extLst>
            </p:cNvPr>
            <p:cNvSpPr/>
            <p:nvPr/>
          </p:nvSpPr>
          <p:spPr>
            <a:xfrm>
              <a:off x="5230575" y="2358900"/>
              <a:ext cx="1071350" cy="157150"/>
            </a:xfrm>
            <a:custGeom>
              <a:avLst/>
              <a:gdLst/>
              <a:ahLst/>
              <a:cxnLst/>
              <a:rect l="l" t="t" r="r" b="b"/>
              <a:pathLst>
                <a:path w="42854" h="6286" extrusionOk="0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7" name="Google Shape;9178;p72">
              <a:extLst>
                <a:ext uri="{FF2B5EF4-FFF2-40B4-BE49-F238E27FC236}">
                  <a16:creationId xmlns:a16="http://schemas.microsoft.com/office/drawing/2014/main" id="{81CABF38-EE8D-8AAC-9910-98AD9C72EF35}"/>
                </a:ext>
              </a:extLst>
            </p:cNvPr>
            <p:cNvSpPr/>
            <p:nvPr/>
          </p:nvSpPr>
          <p:spPr>
            <a:xfrm>
              <a:off x="6296450" y="2106700"/>
              <a:ext cx="989900" cy="157150"/>
            </a:xfrm>
            <a:custGeom>
              <a:avLst/>
              <a:gdLst/>
              <a:ahLst/>
              <a:cxnLst/>
              <a:rect l="l" t="t" r="r" b="b"/>
              <a:pathLst>
                <a:path w="39596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8" name="Google Shape;9179;p72">
              <a:extLst>
                <a:ext uri="{FF2B5EF4-FFF2-40B4-BE49-F238E27FC236}">
                  <a16:creationId xmlns:a16="http://schemas.microsoft.com/office/drawing/2014/main" id="{CFCB5986-A961-357C-83FB-657AD735656A}"/>
                </a:ext>
              </a:extLst>
            </p:cNvPr>
            <p:cNvSpPr/>
            <p:nvPr/>
          </p:nvSpPr>
          <p:spPr>
            <a:xfrm>
              <a:off x="5474700" y="2106700"/>
              <a:ext cx="827225" cy="157150"/>
            </a:xfrm>
            <a:custGeom>
              <a:avLst/>
              <a:gdLst/>
              <a:ahLst/>
              <a:cxnLst/>
              <a:rect l="l" t="t" r="r" b="b"/>
              <a:pathLst>
                <a:path w="33089" h="6286" extrusionOk="0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9" name="Google Shape;9180;p72">
              <a:extLst>
                <a:ext uri="{FF2B5EF4-FFF2-40B4-BE49-F238E27FC236}">
                  <a16:creationId xmlns:a16="http://schemas.microsoft.com/office/drawing/2014/main" id="{231B0040-8378-D2E3-95F8-8A9A61707F47}"/>
                </a:ext>
              </a:extLst>
            </p:cNvPr>
            <p:cNvSpPr/>
            <p:nvPr/>
          </p:nvSpPr>
          <p:spPr>
            <a:xfrm>
              <a:off x="6296450" y="1854475"/>
              <a:ext cx="827225" cy="157175"/>
            </a:xfrm>
            <a:custGeom>
              <a:avLst/>
              <a:gdLst/>
              <a:ahLst/>
              <a:cxnLst/>
              <a:rect l="l" t="t" r="r" b="b"/>
              <a:pathLst>
                <a:path w="33089" h="6287" extrusionOk="0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0" name="Google Shape;9181;p72">
              <a:extLst>
                <a:ext uri="{FF2B5EF4-FFF2-40B4-BE49-F238E27FC236}">
                  <a16:creationId xmlns:a16="http://schemas.microsoft.com/office/drawing/2014/main" id="{4525FE95-8F9D-2959-E1E4-5301E36E4AE1}"/>
                </a:ext>
              </a:extLst>
            </p:cNvPr>
            <p:cNvSpPr/>
            <p:nvPr/>
          </p:nvSpPr>
          <p:spPr>
            <a:xfrm>
              <a:off x="5637425" y="1854475"/>
              <a:ext cx="664500" cy="157175"/>
            </a:xfrm>
            <a:custGeom>
              <a:avLst/>
              <a:gdLst/>
              <a:ahLst/>
              <a:cxnLst/>
              <a:rect l="l" t="t" r="r" b="b"/>
              <a:pathLst>
                <a:path w="26580" h="6287" extrusionOk="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1" name="Google Shape;9182;p72">
              <a:extLst>
                <a:ext uri="{FF2B5EF4-FFF2-40B4-BE49-F238E27FC236}">
                  <a16:creationId xmlns:a16="http://schemas.microsoft.com/office/drawing/2014/main" id="{C43530B8-C4E9-FA79-368E-74A97AB10732}"/>
                </a:ext>
              </a:extLst>
            </p:cNvPr>
            <p:cNvSpPr/>
            <p:nvPr/>
          </p:nvSpPr>
          <p:spPr>
            <a:xfrm>
              <a:off x="6296450" y="1602275"/>
              <a:ext cx="501750" cy="157075"/>
            </a:xfrm>
            <a:custGeom>
              <a:avLst/>
              <a:gdLst/>
              <a:ahLst/>
              <a:cxnLst/>
              <a:rect l="l" t="t" r="r" b="b"/>
              <a:pathLst>
                <a:path w="20070" h="6283" extrusionOk="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2" name="Google Shape;9183;p72">
              <a:extLst>
                <a:ext uri="{FF2B5EF4-FFF2-40B4-BE49-F238E27FC236}">
                  <a16:creationId xmlns:a16="http://schemas.microsoft.com/office/drawing/2014/main" id="{4C3661C2-1DB2-409F-4810-374F6BAEC614}"/>
                </a:ext>
              </a:extLst>
            </p:cNvPr>
            <p:cNvSpPr/>
            <p:nvPr/>
          </p:nvSpPr>
          <p:spPr>
            <a:xfrm>
              <a:off x="5800100" y="1602275"/>
              <a:ext cx="501825" cy="157075"/>
            </a:xfrm>
            <a:custGeom>
              <a:avLst/>
              <a:gdLst/>
              <a:ahLst/>
              <a:cxnLst/>
              <a:rect l="l" t="t" r="r" b="b"/>
              <a:pathLst>
                <a:path w="20073" h="6283" extrusionOk="0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3" name="Google Shape;9184;p72">
              <a:extLst>
                <a:ext uri="{FF2B5EF4-FFF2-40B4-BE49-F238E27FC236}">
                  <a16:creationId xmlns:a16="http://schemas.microsoft.com/office/drawing/2014/main" id="{262595EE-57B3-A1B0-7F65-9DC5E188602E}"/>
                </a:ext>
              </a:extLst>
            </p:cNvPr>
            <p:cNvSpPr/>
            <p:nvPr/>
          </p:nvSpPr>
          <p:spPr>
            <a:xfrm>
              <a:off x="6301225" y="1554475"/>
              <a:ext cx="25" cy="1550150"/>
            </a:xfrm>
            <a:custGeom>
              <a:avLst/>
              <a:gdLst/>
              <a:ahLst/>
              <a:cxnLst/>
              <a:rect l="l" t="t" r="r" b="b"/>
              <a:pathLst>
                <a:path w="1" h="62006" fill="none" extrusionOk="0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miter lim="299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84" name="Google Shape;9185;p72">
            <a:extLst>
              <a:ext uri="{FF2B5EF4-FFF2-40B4-BE49-F238E27FC236}">
                <a16:creationId xmlns:a16="http://schemas.microsoft.com/office/drawing/2014/main" id="{4A6BEA9C-7646-C912-E589-2D5AC9C91973}"/>
              </a:ext>
            </a:extLst>
          </p:cNvPr>
          <p:cNvGrpSpPr/>
          <p:nvPr/>
        </p:nvGrpSpPr>
        <p:grpSpPr>
          <a:xfrm rot="10800000">
            <a:off x="4265127" y="3284753"/>
            <a:ext cx="1417383" cy="887946"/>
            <a:chOff x="5645403" y="2920021"/>
            <a:chExt cx="2650800" cy="2180614"/>
          </a:xfrm>
        </p:grpSpPr>
        <p:sp>
          <p:nvSpPr>
            <p:cNvPr id="14385" name="Google Shape;9186;p72">
              <a:extLst>
                <a:ext uri="{FF2B5EF4-FFF2-40B4-BE49-F238E27FC236}">
                  <a16:creationId xmlns:a16="http://schemas.microsoft.com/office/drawing/2014/main" id="{5C5D46C1-4673-1B22-7A10-8F3C84A3070E}"/>
                </a:ext>
              </a:extLst>
            </p:cNvPr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4386" name="Google Shape;9187;p72">
              <a:extLst>
                <a:ext uri="{FF2B5EF4-FFF2-40B4-BE49-F238E27FC236}">
                  <a16:creationId xmlns:a16="http://schemas.microsoft.com/office/drawing/2014/main" id="{752E7367-3567-B151-0390-E272B2F77E6D}"/>
                </a:ext>
              </a:extLst>
            </p:cNvPr>
            <p:cNvCxnSpPr>
              <a:stCxn id="14385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4387" name="Google Shape;9188;p72">
              <a:extLst>
                <a:ext uri="{FF2B5EF4-FFF2-40B4-BE49-F238E27FC236}">
                  <a16:creationId xmlns:a16="http://schemas.microsoft.com/office/drawing/2014/main" id="{C05F3A4A-0E9F-3FB8-8BB2-D0EE1E3F130B}"/>
                </a:ext>
              </a:extLst>
            </p:cNvPr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4388" name="Google Shape;9189;p72">
              <a:extLst>
                <a:ext uri="{FF2B5EF4-FFF2-40B4-BE49-F238E27FC236}">
                  <a16:creationId xmlns:a16="http://schemas.microsoft.com/office/drawing/2014/main" id="{1450D5DE-D0B3-F015-70D9-AC3AE43E0277}"/>
                </a:ext>
              </a:extLst>
            </p:cNvPr>
            <p:cNvCxnSpPr>
              <a:endCxn id="14387" idx="3"/>
            </p:cNvCxnSpPr>
            <p:nvPr/>
          </p:nvCxnSpPr>
          <p:spPr>
            <a:xfrm rot="10800000">
              <a:off x="8059040" y="3735532"/>
              <a:ext cx="135300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4389" name="Google Shape;9190;p72">
              <a:extLst>
                <a:ext uri="{FF2B5EF4-FFF2-40B4-BE49-F238E27FC236}">
                  <a16:creationId xmlns:a16="http://schemas.microsoft.com/office/drawing/2014/main" id="{34E85360-FD4B-5A02-721D-460449CEEC44}"/>
                </a:ext>
              </a:extLst>
            </p:cNvPr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4390" name="Google Shape;9191;p72">
              <a:extLst>
                <a:ext uri="{FF2B5EF4-FFF2-40B4-BE49-F238E27FC236}">
                  <a16:creationId xmlns:a16="http://schemas.microsoft.com/office/drawing/2014/main" id="{A433F208-F1FF-F2F6-F448-1CCF963117E9}"/>
                </a:ext>
              </a:extLst>
            </p:cNvPr>
            <p:cNvCxnSpPr>
              <a:stCxn id="14389" idx="1"/>
            </p:cNvCxnSpPr>
            <p:nvPr/>
          </p:nvCxnSpPr>
          <p:spPr>
            <a:xfrm rot="10800000">
              <a:off x="6175223" y="4300183"/>
              <a:ext cx="123900" cy="60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4391" name="Google Shape;9192;p72">
              <a:extLst>
                <a:ext uri="{FF2B5EF4-FFF2-40B4-BE49-F238E27FC236}">
                  <a16:creationId xmlns:a16="http://schemas.microsoft.com/office/drawing/2014/main" id="{D20B9482-4DC0-3829-2842-A0E374F9D0CA}"/>
                </a:ext>
              </a:extLst>
            </p:cNvPr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4392" name="Google Shape;9193;p72">
              <a:extLst>
                <a:ext uri="{FF2B5EF4-FFF2-40B4-BE49-F238E27FC236}">
                  <a16:creationId xmlns:a16="http://schemas.microsoft.com/office/drawing/2014/main" id="{0B6BED45-24BD-145B-42B7-DBAB73AE46E0}"/>
                </a:ext>
              </a:extLst>
            </p:cNvPr>
            <p:cNvCxnSpPr>
              <a:endCxn id="14391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4393" name="Google Shape;9194;p72">
            <a:extLst>
              <a:ext uri="{FF2B5EF4-FFF2-40B4-BE49-F238E27FC236}">
                <a16:creationId xmlns:a16="http://schemas.microsoft.com/office/drawing/2014/main" id="{6C0B7C48-95ED-9626-F7CC-5702158B5374}"/>
              </a:ext>
            </a:extLst>
          </p:cNvPr>
          <p:cNvGrpSpPr/>
          <p:nvPr/>
        </p:nvGrpSpPr>
        <p:grpSpPr>
          <a:xfrm>
            <a:off x="7365487" y="2188108"/>
            <a:ext cx="1071743" cy="1021579"/>
            <a:chOff x="7189833" y="2022667"/>
            <a:chExt cx="1251159" cy="1192597"/>
          </a:xfrm>
        </p:grpSpPr>
        <p:sp>
          <p:nvSpPr>
            <p:cNvPr id="14394" name="Google Shape;9195;p72">
              <a:extLst>
                <a:ext uri="{FF2B5EF4-FFF2-40B4-BE49-F238E27FC236}">
                  <a16:creationId xmlns:a16="http://schemas.microsoft.com/office/drawing/2014/main" id="{B1007B2E-56A6-FDED-80E7-B67A1616FD2A}"/>
                </a:ext>
              </a:extLst>
            </p:cNvPr>
            <p:cNvSpPr/>
            <p:nvPr/>
          </p:nvSpPr>
          <p:spPr>
            <a:xfrm>
              <a:off x="7474366" y="2461318"/>
              <a:ext cx="682343" cy="220186"/>
            </a:xfrm>
            <a:custGeom>
              <a:avLst/>
              <a:gdLst/>
              <a:ahLst/>
              <a:cxnLst/>
              <a:rect l="l" t="t" r="r" b="b"/>
              <a:pathLst>
                <a:path w="125546" h="40494" extrusionOk="0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5" name="Google Shape;9196;p72">
              <a:extLst>
                <a:ext uri="{FF2B5EF4-FFF2-40B4-BE49-F238E27FC236}">
                  <a16:creationId xmlns:a16="http://schemas.microsoft.com/office/drawing/2014/main" id="{F98A8B64-C17A-5B40-5A8E-D2B3ECA6F096}"/>
                </a:ext>
              </a:extLst>
            </p:cNvPr>
            <p:cNvSpPr/>
            <p:nvPr/>
          </p:nvSpPr>
          <p:spPr>
            <a:xfrm>
              <a:off x="7602697" y="2022667"/>
              <a:ext cx="426517" cy="402424"/>
            </a:xfrm>
            <a:custGeom>
              <a:avLst/>
              <a:gdLst/>
              <a:ahLst/>
              <a:cxnLst/>
              <a:rect l="l" t="t" r="r" b="b"/>
              <a:pathLst>
                <a:path w="78476" h="74009" extrusionOk="0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6" name="Google Shape;9197;p72">
              <a:extLst>
                <a:ext uri="{FF2B5EF4-FFF2-40B4-BE49-F238E27FC236}">
                  <a16:creationId xmlns:a16="http://schemas.microsoft.com/office/drawing/2014/main" id="{66864B4D-10BD-5907-880E-777C383D0B91}"/>
                </a:ext>
              </a:extLst>
            </p:cNvPr>
            <p:cNvSpPr/>
            <p:nvPr/>
          </p:nvSpPr>
          <p:spPr>
            <a:xfrm>
              <a:off x="7189833" y="2972969"/>
              <a:ext cx="1251159" cy="242295"/>
            </a:xfrm>
            <a:custGeom>
              <a:avLst/>
              <a:gdLst/>
              <a:ahLst/>
              <a:cxnLst/>
              <a:rect l="l" t="t" r="r" b="b"/>
              <a:pathLst>
                <a:path w="230204" h="44560" extrusionOk="0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7" name="Google Shape;9198;p72">
              <a:extLst>
                <a:ext uri="{FF2B5EF4-FFF2-40B4-BE49-F238E27FC236}">
                  <a16:creationId xmlns:a16="http://schemas.microsoft.com/office/drawing/2014/main" id="{D7EDB220-D757-037D-04DE-66FD11124B58}"/>
                </a:ext>
              </a:extLst>
            </p:cNvPr>
            <p:cNvSpPr/>
            <p:nvPr/>
          </p:nvSpPr>
          <p:spPr>
            <a:xfrm>
              <a:off x="7340931" y="2717730"/>
              <a:ext cx="950049" cy="219012"/>
            </a:xfrm>
            <a:custGeom>
              <a:avLst/>
              <a:gdLst/>
              <a:ahLst/>
              <a:cxnLst/>
              <a:rect l="l" t="t" r="r" b="b"/>
              <a:pathLst>
                <a:path w="174802" h="40278" extrusionOk="0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98" name="Google Shape;9199;p72">
            <a:extLst>
              <a:ext uri="{FF2B5EF4-FFF2-40B4-BE49-F238E27FC236}">
                <a16:creationId xmlns:a16="http://schemas.microsoft.com/office/drawing/2014/main" id="{C11D2D95-554B-E982-1269-9478282CB503}"/>
              </a:ext>
            </a:extLst>
          </p:cNvPr>
          <p:cNvGrpSpPr/>
          <p:nvPr/>
        </p:nvGrpSpPr>
        <p:grpSpPr>
          <a:xfrm>
            <a:off x="706758" y="2614515"/>
            <a:ext cx="1695374" cy="1560837"/>
            <a:chOff x="727421" y="2828315"/>
            <a:chExt cx="1695374" cy="1560837"/>
          </a:xfrm>
        </p:grpSpPr>
        <p:grpSp>
          <p:nvGrpSpPr>
            <p:cNvPr id="14399" name="Google Shape;9200;p72">
              <a:extLst>
                <a:ext uri="{FF2B5EF4-FFF2-40B4-BE49-F238E27FC236}">
                  <a16:creationId xmlns:a16="http://schemas.microsoft.com/office/drawing/2014/main" id="{A513BCD1-DCC6-CFA4-CC55-A764B0FEF119}"/>
                </a:ext>
              </a:extLst>
            </p:cNvPr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14451" name="Google Shape;9201;p72">
                <a:extLst>
                  <a:ext uri="{FF2B5EF4-FFF2-40B4-BE49-F238E27FC236}">
                    <a16:creationId xmlns:a16="http://schemas.microsoft.com/office/drawing/2014/main" id="{6E6813FF-A006-C1F9-BD7A-8778C09C2133}"/>
                  </a:ext>
                </a:extLst>
              </p:cNvPr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2" name="Google Shape;9202;p72">
                <a:extLst>
                  <a:ext uri="{FF2B5EF4-FFF2-40B4-BE49-F238E27FC236}">
                    <a16:creationId xmlns:a16="http://schemas.microsoft.com/office/drawing/2014/main" id="{47AD9E85-CBD1-677E-D059-87908FFA03C1}"/>
                  </a:ext>
                </a:extLst>
              </p:cNvPr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3" name="Google Shape;9203;p72">
                <a:extLst>
                  <a:ext uri="{FF2B5EF4-FFF2-40B4-BE49-F238E27FC236}">
                    <a16:creationId xmlns:a16="http://schemas.microsoft.com/office/drawing/2014/main" id="{7459BAAF-1B21-F181-3468-0D0246F24CFF}"/>
                  </a:ext>
                </a:extLst>
              </p:cNvPr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4" name="Google Shape;9204;p72">
                <a:extLst>
                  <a:ext uri="{FF2B5EF4-FFF2-40B4-BE49-F238E27FC236}">
                    <a16:creationId xmlns:a16="http://schemas.microsoft.com/office/drawing/2014/main" id="{55E7CE01-E4B6-240A-F278-66C6DA821301}"/>
                  </a:ext>
                </a:extLst>
              </p:cNvPr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5" name="Google Shape;9205;p72">
                <a:extLst>
                  <a:ext uri="{FF2B5EF4-FFF2-40B4-BE49-F238E27FC236}">
                    <a16:creationId xmlns:a16="http://schemas.microsoft.com/office/drawing/2014/main" id="{EDA1D2C3-924D-966F-2178-13366E1D5F1D}"/>
                  </a:ext>
                </a:extLst>
              </p:cNvPr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6" name="Google Shape;9206;p72">
                <a:extLst>
                  <a:ext uri="{FF2B5EF4-FFF2-40B4-BE49-F238E27FC236}">
                    <a16:creationId xmlns:a16="http://schemas.microsoft.com/office/drawing/2014/main" id="{D0C0303D-4C3F-06A9-EC54-F1EA1ED41661}"/>
                  </a:ext>
                </a:extLst>
              </p:cNvPr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7" name="Google Shape;9207;p72">
                <a:extLst>
                  <a:ext uri="{FF2B5EF4-FFF2-40B4-BE49-F238E27FC236}">
                    <a16:creationId xmlns:a16="http://schemas.microsoft.com/office/drawing/2014/main" id="{FACC7DD3-ACCF-5D37-78D6-FAF76AC96C72}"/>
                  </a:ext>
                </a:extLst>
              </p:cNvPr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400" name="Google Shape;9208;p72">
              <a:extLst>
                <a:ext uri="{FF2B5EF4-FFF2-40B4-BE49-F238E27FC236}">
                  <a16:creationId xmlns:a16="http://schemas.microsoft.com/office/drawing/2014/main" id="{FBDDEB41-0732-6570-AB91-73134ED39DD6}"/>
                </a:ext>
              </a:extLst>
            </p:cNvPr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14444" name="Google Shape;9209;p72">
                <a:extLst>
                  <a:ext uri="{FF2B5EF4-FFF2-40B4-BE49-F238E27FC236}">
                    <a16:creationId xmlns:a16="http://schemas.microsoft.com/office/drawing/2014/main" id="{A4957EA2-8218-9A8E-31A8-CC5A0392952A}"/>
                  </a:ext>
                </a:extLst>
              </p:cNvPr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5" name="Google Shape;9210;p72">
                <a:extLst>
                  <a:ext uri="{FF2B5EF4-FFF2-40B4-BE49-F238E27FC236}">
                    <a16:creationId xmlns:a16="http://schemas.microsoft.com/office/drawing/2014/main" id="{F64EEBA4-85B3-7AEA-33E2-6A84E15EA3A9}"/>
                  </a:ext>
                </a:extLst>
              </p:cNvPr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6" name="Google Shape;9211;p72">
                <a:extLst>
                  <a:ext uri="{FF2B5EF4-FFF2-40B4-BE49-F238E27FC236}">
                    <a16:creationId xmlns:a16="http://schemas.microsoft.com/office/drawing/2014/main" id="{D8F6F6AE-6FA8-8CD1-5894-D99C81C3C1AC}"/>
                  </a:ext>
                </a:extLst>
              </p:cNvPr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7" name="Google Shape;9212;p72">
                <a:extLst>
                  <a:ext uri="{FF2B5EF4-FFF2-40B4-BE49-F238E27FC236}">
                    <a16:creationId xmlns:a16="http://schemas.microsoft.com/office/drawing/2014/main" id="{E82F9C95-9B16-0B6B-F7FA-E5B0B86BAA09}"/>
                  </a:ext>
                </a:extLst>
              </p:cNvPr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8" name="Google Shape;9213;p72">
                <a:extLst>
                  <a:ext uri="{FF2B5EF4-FFF2-40B4-BE49-F238E27FC236}">
                    <a16:creationId xmlns:a16="http://schemas.microsoft.com/office/drawing/2014/main" id="{48FCE130-1EAC-A938-BC3F-1E5D00B401E4}"/>
                  </a:ext>
                </a:extLst>
              </p:cNvPr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9" name="Google Shape;9214;p72">
                <a:extLst>
                  <a:ext uri="{FF2B5EF4-FFF2-40B4-BE49-F238E27FC236}">
                    <a16:creationId xmlns:a16="http://schemas.microsoft.com/office/drawing/2014/main" id="{83DC5D84-A6FC-932E-A486-1AC63A1701CE}"/>
                  </a:ext>
                </a:extLst>
              </p:cNvPr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0" name="Google Shape;9215;p72">
                <a:extLst>
                  <a:ext uri="{FF2B5EF4-FFF2-40B4-BE49-F238E27FC236}">
                    <a16:creationId xmlns:a16="http://schemas.microsoft.com/office/drawing/2014/main" id="{C208CAB2-B643-5643-8129-7DE39FBF88A6}"/>
                  </a:ext>
                </a:extLst>
              </p:cNvPr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401" name="Google Shape;9216;p72">
              <a:extLst>
                <a:ext uri="{FF2B5EF4-FFF2-40B4-BE49-F238E27FC236}">
                  <a16:creationId xmlns:a16="http://schemas.microsoft.com/office/drawing/2014/main" id="{623AAC54-21CE-B10F-ED51-E5F4F1BBFBAF}"/>
                </a:ext>
              </a:extLst>
            </p:cNvPr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14437" name="Google Shape;9217;p72">
                <a:extLst>
                  <a:ext uri="{FF2B5EF4-FFF2-40B4-BE49-F238E27FC236}">
                    <a16:creationId xmlns:a16="http://schemas.microsoft.com/office/drawing/2014/main" id="{12ECF44F-F73D-B453-13A3-BDE9942BA906}"/>
                  </a:ext>
                </a:extLst>
              </p:cNvPr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8" name="Google Shape;9218;p72">
                <a:extLst>
                  <a:ext uri="{FF2B5EF4-FFF2-40B4-BE49-F238E27FC236}">
                    <a16:creationId xmlns:a16="http://schemas.microsoft.com/office/drawing/2014/main" id="{C1832529-8039-A2B8-31C8-53B9B055BD1D}"/>
                  </a:ext>
                </a:extLst>
              </p:cNvPr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9" name="Google Shape;9219;p72">
                <a:extLst>
                  <a:ext uri="{FF2B5EF4-FFF2-40B4-BE49-F238E27FC236}">
                    <a16:creationId xmlns:a16="http://schemas.microsoft.com/office/drawing/2014/main" id="{C7CCB852-75E6-3200-9ABF-036A324CD028}"/>
                  </a:ext>
                </a:extLst>
              </p:cNvPr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0" name="Google Shape;9220;p72">
                <a:extLst>
                  <a:ext uri="{FF2B5EF4-FFF2-40B4-BE49-F238E27FC236}">
                    <a16:creationId xmlns:a16="http://schemas.microsoft.com/office/drawing/2014/main" id="{DC6AC3DC-1803-5E0C-C1DC-E370B4F9E7F9}"/>
                  </a:ext>
                </a:extLst>
              </p:cNvPr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1" name="Google Shape;9221;p72">
                <a:extLst>
                  <a:ext uri="{FF2B5EF4-FFF2-40B4-BE49-F238E27FC236}">
                    <a16:creationId xmlns:a16="http://schemas.microsoft.com/office/drawing/2014/main" id="{7281B498-9BB8-8C72-1901-38214E4FEF32}"/>
                  </a:ext>
                </a:extLst>
              </p:cNvPr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2" name="Google Shape;9222;p72">
                <a:extLst>
                  <a:ext uri="{FF2B5EF4-FFF2-40B4-BE49-F238E27FC236}">
                    <a16:creationId xmlns:a16="http://schemas.microsoft.com/office/drawing/2014/main" id="{A910B36F-EB52-DE95-E338-EEC94D7D569A}"/>
                  </a:ext>
                </a:extLst>
              </p:cNvPr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3" name="Google Shape;9223;p72">
                <a:extLst>
                  <a:ext uri="{FF2B5EF4-FFF2-40B4-BE49-F238E27FC236}">
                    <a16:creationId xmlns:a16="http://schemas.microsoft.com/office/drawing/2014/main" id="{96B32402-7F09-D988-DD01-51D4E62A1662}"/>
                  </a:ext>
                </a:extLst>
              </p:cNvPr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402" name="Google Shape;9224;p72">
              <a:extLst>
                <a:ext uri="{FF2B5EF4-FFF2-40B4-BE49-F238E27FC236}">
                  <a16:creationId xmlns:a16="http://schemas.microsoft.com/office/drawing/2014/main" id="{2E79F926-0A2C-BEFF-FED3-2E87C66B82B0}"/>
                </a:ext>
              </a:extLst>
            </p:cNvPr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14430" name="Google Shape;9225;p72">
                <a:extLst>
                  <a:ext uri="{FF2B5EF4-FFF2-40B4-BE49-F238E27FC236}">
                    <a16:creationId xmlns:a16="http://schemas.microsoft.com/office/drawing/2014/main" id="{A5806401-E50A-C021-701D-D8FC61BF5AAB}"/>
                  </a:ext>
                </a:extLst>
              </p:cNvPr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1" name="Google Shape;9226;p72">
                <a:extLst>
                  <a:ext uri="{FF2B5EF4-FFF2-40B4-BE49-F238E27FC236}">
                    <a16:creationId xmlns:a16="http://schemas.microsoft.com/office/drawing/2014/main" id="{9EBA8760-7822-04F0-8767-E6FC2CF4B38B}"/>
                  </a:ext>
                </a:extLst>
              </p:cNvPr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2" name="Google Shape;9227;p72">
                <a:extLst>
                  <a:ext uri="{FF2B5EF4-FFF2-40B4-BE49-F238E27FC236}">
                    <a16:creationId xmlns:a16="http://schemas.microsoft.com/office/drawing/2014/main" id="{884BD06E-6671-BD36-0EE0-7001E0EC993E}"/>
                  </a:ext>
                </a:extLst>
              </p:cNvPr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3" name="Google Shape;9228;p72">
                <a:extLst>
                  <a:ext uri="{FF2B5EF4-FFF2-40B4-BE49-F238E27FC236}">
                    <a16:creationId xmlns:a16="http://schemas.microsoft.com/office/drawing/2014/main" id="{2FC7C28A-247B-7185-AF0B-B864EA286DA1}"/>
                  </a:ext>
                </a:extLst>
              </p:cNvPr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4" name="Google Shape;9229;p72">
                <a:extLst>
                  <a:ext uri="{FF2B5EF4-FFF2-40B4-BE49-F238E27FC236}">
                    <a16:creationId xmlns:a16="http://schemas.microsoft.com/office/drawing/2014/main" id="{95402059-44C7-B3B3-9F25-1615C1F84665}"/>
                  </a:ext>
                </a:extLst>
              </p:cNvPr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5" name="Google Shape;9230;p72">
                <a:extLst>
                  <a:ext uri="{FF2B5EF4-FFF2-40B4-BE49-F238E27FC236}">
                    <a16:creationId xmlns:a16="http://schemas.microsoft.com/office/drawing/2014/main" id="{987CE7AC-A1CC-58C0-26D4-2002B279B2C8}"/>
                  </a:ext>
                </a:extLst>
              </p:cNvPr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6" name="Google Shape;9231;p72">
                <a:extLst>
                  <a:ext uri="{FF2B5EF4-FFF2-40B4-BE49-F238E27FC236}">
                    <a16:creationId xmlns:a16="http://schemas.microsoft.com/office/drawing/2014/main" id="{AD5EF86C-36D5-8C55-4B45-81E86F079BF9}"/>
                  </a:ext>
                </a:extLst>
              </p:cNvPr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403" name="Google Shape;9232;p72">
              <a:extLst>
                <a:ext uri="{FF2B5EF4-FFF2-40B4-BE49-F238E27FC236}">
                  <a16:creationId xmlns:a16="http://schemas.microsoft.com/office/drawing/2014/main" id="{D3CCBA7D-9E8A-31B4-FB3E-19D4DAF9E410}"/>
                </a:ext>
              </a:extLst>
            </p:cNvPr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14423" name="Google Shape;9233;p72">
                <a:extLst>
                  <a:ext uri="{FF2B5EF4-FFF2-40B4-BE49-F238E27FC236}">
                    <a16:creationId xmlns:a16="http://schemas.microsoft.com/office/drawing/2014/main" id="{4B16F34A-6F55-1CDE-AD1E-12E75BE6C5B0}"/>
                  </a:ext>
                </a:extLst>
              </p:cNvPr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4" name="Google Shape;9234;p72">
                <a:extLst>
                  <a:ext uri="{FF2B5EF4-FFF2-40B4-BE49-F238E27FC236}">
                    <a16:creationId xmlns:a16="http://schemas.microsoft.com/office/drawing/2014/main" id="{9CB0D06D-C1A5-F40F-CBB3-4EE0C8ED3002}"/>
                  </a:ext>
                </a:extLst>
              </p:cNvPr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5" name="Google Shape;9235;p72">
                <a:extLst>
                  <a:ext uri="{FF2B5EF4-FFF2-40B4-BE49-F238E27FC236}">
                    <a16:creationId xmlns:a16="http://schemas.microsoft.com/office/drawing/2014/main" id="{F0A163CB-2EF8-1E55-D04A-7F4D99A214D8}"/>
                  </a:ext>
                </a:extLst>
              </p:cNvPr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6" name="Google Shape;9236;p72">
                <a:extLst>
                  <a:ext uri="{FF2B5EF4-FFF2-40B4-BE49-F238E27FC236}">
                    <a16:creationId xmlns:a16="http://schemas.microsoft.com/office/drawing/2014/main" id="{67B0528B-3511-A707-B4F5-EC770A81EFD2}"/>
                  </a:ext>
                </a:extLst>
              </p:cNvPr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7" name="Google Shape;9237;p72">
                <a:extLst>
                  <a:ext uri="{FF2B5EF4-FFF2-40B4-BE49-F238E27FC236}">
                    <a16:creationId xmlns:a16="http://schemas.microsoft.com/office/drawing/2014/main" id="{32B852A1-7225-EC0B-DE53-FFF33E711B4B}"/>
                  </a:ext>
                </a:extLst>
              </p:cNvPr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8" name="Google Shape;9238;p72">
                <a:extLst>
                  <a:ext uri="{FF2B5EF4-FFF2-40B4-BE49-F238E27FC236}">
                    <a16:creationId xmlns:a16="http://schemas.microsoft.com/office/drawing/2014/main" id="{76712244-7945-FB56-D222-04ADACF10BD9}"/>
                  </a:ext>
                </a:extLst>
              </p:cNvPr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9" name="Google Shape;9239;p72">
                <a:extLst>
                  <a:ext uri="{FF2B5EF4-FFF2-40B4-BE49-F238E27FC236}">
                    <a16:creationId xmlns:a16="http://schemas.microsoft.com/office/drawing/2014/main" id="{1D44BAF4-449F-59F8-0651-119623DE5C12}"/>
                  </a:ext>
                </a:extLst>
              </p:cNvPr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404" name="Google Shape;9240;p72">
              <a:extLst>
                <a:ext uri="{FF2B5EF4-FFF2-40B4-BE49-F238E27FC236}">
                  <a16:creationId xmlns:a16="http://schemas.microsoft.com/office/drawing/2014/main" id="{593AA00A-F755-23B0-8EFE-FD7197F8A4D6}"/>
                </a:ext>
              </a:extLst>
            </p:cNvPr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14421" name="Google Shape;9241;p72">
                <a:extLst>
                  <a:ext uri="{FF2B5EF4-FFF2-40B4-BE49-F238E27FC236}">
                    <a16:creationId xmlns:a16="http://schemas.microsoft.com/office/drawing/2014/main" id="{E9CF9A83-0CB3-7700-0121-9D234DC2141B}"/>
                  </a:ext>
                </a:extLst>
              </p:cNvPr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14422" name="Google Shape;9242;p72">
                <a:extLst>
                  <a:ext uri="{FF2B5EF4-FFF2-40B4-BE49-F238E27FC236}">
                    <a16:creationId xmlns:a16="http://schemas.microsoft.com/office/drawing/2014/main" id="{9D403E4D-2AAE-9714-7DC5-474B534E3902}"/>
                  </a:ext>
                </a:extLst>
              </p:cNvPr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14405" name="Google Shape;9243;p72">
              <a:extLst>
                <a:ext uri="{FF2B5EF4-FFF2-40B4-BE49-F238E27FC236}">
                  <a16:creationId xmlns:a16="http://schemas.microsoft.com/office/drawing/2014/main" id="{2ECF9198-A7CF-D823-1AE7-BD2E9D8AB818}"/>
                </a:ext>
              </a:extLst>
            </p:cNvPr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14414" name="Google Shape;9244;p72">
                <a:extLst>
                  <a:ext uri="{FF2B5EF4-FFF2-40B4-BE49-F238E27FC236}">
                    <a16:creationId xmlns:a16="http://schemas.microsoft.com/office/drawing/2014/main" id="{6E30F16F-26A6-212F-9050-6060DAD228C8}"/>
                  </a:ext>
                </a:extLst>
              </p:cNvPr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5" name="Google Shape;9245;p72">
                <a:extLst>
                  <a:ext uri="{FF2B5EF4-FFF2-40B4-BE49-F238E27FC236}">
                    <a16:creationId xmlns:a16="http://schemas.microsoft.com/office/drawing/2014/main" id="{A57EF206-16CD-1440-E964-90428C934828}"/>
                  </a:ext>
                </a:extLst>
              </p:cNvPr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6" name="Google Shape;9246;p72">
                <a:extLst>
                  <a:ext uri="{FF2B5EF4-FFF2-40B4-BE49-F238E27FC236}">
                    <a16:creationId xmlns:a16="http://schemas.microsoft.com/office/drawing/2014/main" id="{9CB21564-3E9E-C4C9-043D-742406F0A91C}"/>
                  </a:ext>
                </a:extLst>
              </p:cNvPr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7" name="Google Shape;9247;p72">
                <a:extLst>
                  <a:ext uri="{FF2B5EF4-FFF2-40B4-BE49-F238E27FC236}">
                    <a16:creationId xmlns:a16="http://schemas.microsoft.com/office/drawing/2014/main" id="{EE2782AB-A163-6790-6C6C-FBA959092363}"/>
                  </a:ext>
                </a:extLst>
              </p:cNvPr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8" name="Google Shape;9248;p72">
                <a:extLst>
                  <a:ext uri="{FF2B5EF4-FFF2-40B4-BE49-F238E27FC236}">
                    <a16:creationId xmlns:a16="http://schemas.microsoft.com/office/drawing/2014/main" id="{650866B7-EF32-0D64-B277-F058878AD1C9}"/>
                  </a:ext>
                </a:extLst>
              </p:cNvPr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9" name="Google Shape;9249;p72">
                <a:extLst>
                  <a:ext uri="{FF2B5EF4-FFF2-40B4-BE49-F238E27FC236}">
                    <a16:creationId xmlns:a16="http://schemas.microsoft.com/office/drawing/2014/main" id="{77C0BBFE-7F9F-A6DB-89AC-46FDC7DB1719}"/>
                  </a:ext>
                </a:extLst>
              </p:cNvPr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0" name="Google Shape;9250;p72">
                <a:extLst>
                  <a:ext uri="{FF2B5EF4-FFF2-40B4-BE49-F238E27FC236}">
                    <a16:creationId xmlns:a16="http://schemas.microsoft.com/office/drawing/2014/main" id="{775535C5-2BBE-4609-3D3A-40699EE5E690}"/>
                  </a:ext>
                </a:extLst>
              </p:cNvPr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w="19050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406" name="Google Shape;9251;p72">
              <a:extLst>
                <a:ext uri="{FF2B5EF4-FFF2-40B4-BE49-F238E27FC236}">
                  <a16:creationId xmlns:a16="http://schemas.microsoft.com/office/drawing/2014/main" id="{7D0D94A7-CC71-9440-7B20-050FA9FE2BB4}"/>
                </a:ext>
              </a:extLst>
            </p:cNvPr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14407" name="Google Shape;9252;p72">
                <a:extLst>
                  <a:ext uri="{FF2B5EF4-FFF2-40B4-BE49-F238E27FC236}">
                    <a16:creationId xmlns:a16="http://schemas.microsoft.com/office/drawing/2014/main" id="{4266C9E3-C0F5-A099-098A-3E91C10B1BE4}"/>
                  </a:ext>
                </a:extLst>
              </p:cNvPr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0" extrusionOk="0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8" name="Google Shape;9253;p72">
                <a:extLst>
                  <a:ext uri="{FF2B5EF4-FFF2-40B4-BE49-F238E27FC236}">
                    <a16:creationId xmlns:a16="http://schemas.microsoft.com/office/drawing/2014/main" id="{EEC076CA-2AE8-2AFA-09AE-B877522B47C2}"/>
                  </a:ext>
                </a:extLst>
              </p:cNvPr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81" h="12381" extrusionOk="0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9" name="Google Shape;9254;p72">
                <a:extLst>
                  <a:ext uri="{FF2B5EF4-FFF2-40B4-BE49-F238E27FC236}">
                    <a16:creationId xmlns:a16="http://schemas.microsoft.com/office/drawing/2014/main" id="{CE0F98C6-A230-4AE2-63F2-67B303A8B6E4}"/>
                  </a:ext>
                </a:extLst>
              </p:cNvPr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2" extrusionOk="0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0" name="Google Shape;9255;p72">
                <a:extLst>
                  <a:ext uri="{FF2B5EF4-FFF2-40B4-BE49-F238E27FC236}">
                    <a16:creationId xmlns:a16="http://schemas.microsoft.com/office/drawing/2014/main" id="{1C383B02-954D-7FB4-D5B8-CC1B08506411}"/>
                  </a:ext>
                </a:extLst>
              </p:cNvPr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1" name="Google Shape;9256;p72">
                <a:extLst>
                  <a:ext uri="{FF2B5EF4-FFF2-40B4-BE49-F238E27FC236}">
                    <a16:creationId xmlns:a16="http://schemas.microsoft.com/office/drawing/2014/main" id="{28A8DFA7-3630-D286-67D9-C96AC55C7151}"/>
                  </a:ext>
                </a:extLst>
              </p:cNvPr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0" extrusionOk="0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2" name="Google Shape;9257;p72">
                <a:extLst>
                  <a:ext uri="{FF2B5EF4-FFF2-40B4-BE49-F238E27FC236}">
                    <a16:creationId xmlns:a16="http://schemas.microsoft.com/office/drawing/2014/main" id="{F463285D-4606-590F-CA65-A363C273D56C}"/>
                  </a:ext>
                </a:extLst>
              </p:cNvPr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81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3" name="Google Shape;9258;p72">
                <a:extLst>
                  <a:ext uri="{FF2B5EF4-FFF2-40B4-BE49-F238E27FC236}">
                    <a16:creationId xmlns:a16="http://schemas.microsoft.com/office/drawing/2014/main" id="{A5970DB0-6C6F-07B8-91A0-EAE33056B71F}"/>
                  </a:ext>
                </a:extLst>
              </p:cNvPr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avLst/>
                <a:gdLst/>
                <a:ahLst/>
                <a:cxnLst/>
                <a:rect l="l" t="t" r="r" b="b"/>
                <a:pathLst>
                  <a:path w="12379" h="12379" extrusionOk="0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solidFill>
                  <a:schemeClr val="tx1"/>
                </a:solidFill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458" name="Google Shape;9259;p72">
            <a:extLst>
              <a:ext uri="{FF2B5EF4-FFF2-40B4-BE49-F238E27FC236}">
                <a16:creationId xmlns:a16="http://schemas.microsoft.com/office/drawing/2014/main" id="{B283B562-CAF0-01B3-1E2B-C7E480D2093A}"/>
              </a:ext>
            </a:extLst>
          </p:cNvPr>
          <p:cNvGrpSpPr/>
          <p:nvPr/>
        </p:nvGrpSpPr>
        <p:grpSpPr>
          <a:xfrm>
            <a:off x="5915338" y="2192087"/>
            <a:ext cx="1248543" cy="1025319"/>
            <a:chOff x="5183758" y="1210600"/>
            <a:chExt cx="3605380" cy="2960783"/>
          </a:xfrm>
        </p:grpSpPr>
        <p:sp>
          <p:nvSpPr>
            <p:cNvPr id="14459" name="Google Shape;9260;p72">
              <a:extLst>
                <a:ext uri="{FF2B5EF4-FFF2-40B4-BE49-F238E27FC236}">
                  <a16:creationId xmlns:a16="http://schemas.microsoft.com/office/drawing/2014/main" id="{58BF7782-9D69-DD04-F1C3-7B511A5CF64F}"/>
                </a:ext>
              </a:extLst>
            </p:cNvPr>
            <p:cNvSpPr/>
            <p:nvPr/>
          </p:nvSpPr>
          <p:spPr>
            <a:xfrm>
              <a:off x="5479658" y="1210600"/>
              <a:ext cx="3108190" cy="632425"/>
            </a:xfrm>
            <a:custGeom>
              <a:avLst/>
              <a:gdLst/>
              <a:ahLst/>
              <a:cxnLst/>
              <a:rect l="l" t="t" r="r" b="b"/>
              <a:pathLst>
                <a:path w="117257" h="25297" extrusionOk="0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0" name="Google Shape;9261;p72">
              <a:extLst>
                <a:ext uri="{FF2B5EF4-FFF2-40B4-BE49-F238E27FC236}">
                  <a16:creationId xmlns:a16="http://schemas.microsoft.com/office/drawing/2014/main" id="{127609BD-79E2-EFC4-4A1D-D445EEEE0F2E}"/>
                </a:ext>
              </a:extLst>
            </p:cNvPr>
            <p:cNvSpPr/>
            <p:nvPr/>
          </p:nvSpPr>
          <p:spPr>
            <a:xfrm>
              <a:off x="5769162" y="1842998"/>
              <a:ext cx="2424880" cy="631925"/>
            </a:xfrm>
            <a:custGeom>
              <a:avLst/>
              <a:gdLst/>
              <a:ahLst/>
              <a:cxnLst/>
              <a:rect l="l" t="t" r="r" b="b"/>
              <a:pathLst>
                <a:path w="91479" h="25277" extrusionOk="0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1" name="Google Shape;9262;p72">
              <a:extLst>
                <a:ext uri="{FF2B5EF4-FFF2-40B4-BE49-F238E27FC236}">
                  <a16:creationId xmlns:a16="http://schemas.microsoft.com/office/drawing/2014/main" id="{9414E51C-D245-F655-965E-119D64F3B515}"/>
                </a:ext>
              </a:extLst>
            </p:cNvPr>
            <p:cNvSpPr/>
            <p:nvPr/>
          </p:nvSpPr>
          <p:spPr>
            <a:xfrm>
              <a:off x="6065319" y="2474896"/>
              <a:ext cx="1739369" cy="632450"/>
            </a:xfrm>
            <a:custGeom>
              <a:avLst/>
              <a:gdLst/>
              <a:ahLst/>
              <a:cxnLst/>
              <a:rect l="l" t="t" r="r" b="b"/>
              <a:pathLst>
                <a:path w="65618" h="25298" extrusionOk="0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2" name="Google Shape;9263;p72">
              <a:extLst>
                <a:ext uri="{FF2B5EF4-FFF2-40B4-BE49-F238E27FC236}">
                  <a16:creationId xmlns:a16="http://schemas.microsoft.com/office/drawing/2014/main" id="{9494FFAD-7373-5A29-3EA7-8BC9DA127BDF}"/>
                </a:ext>
              </a:extLst>
            </p:cNvPr>
            <p:cNvSpPr/>
            <p:nvPr/>
          </p:nvSpPr>
          <p:spPr>
            <a:xfrm>
              <a:off x="6354293" y="3107319"/>
              <a:ext cx="1061572" cy="632425"/>
            </a:xfrm>
            <a:custGeom>
              <a:avLst/>
              <a:gdLst/>
              <a:ahLst/>
              <a:cxnLst/>
              <a:rect l="l" t="t" r="r" b="b"/>
              <a:pathLst>
                <a:path w="40048" h="25297" extrusionOk="0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cxnSp>
          <p:nvCxnSpPr>
            <p:cNvPr id="14463" name="Google Shape;9264;p72">
              <a:extLst>
                <a:ext uri="{FF2B5EF4-FFF2-40B4-BE49-F238E27FC236}">
                  <a16:creationId xmlns:a16="http://schemas.microsoft.com/office/drawing/2014/main" id="{3C3BB7C8-177E-65AB-748C-9E2426B39AD8}"/>
                </a:ext>
              </a:extLst>
            </p:cNvPr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14464" name="Google Shape;9265;p72">
              <a:extLst>
                <a:ext uri="{FF2B5EF4-FFF2-40B4-BE49-F238E27FC236}">
                  <a16:creationId xmlns:a16="http://schemas.microsoft.com/office/drawing/2014/main" id="{2920D003-5734-E54B-51C1-B2B5CBF28F94}"/>
                </a:ext>
              </a:extLst>
            </p:cNvPr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14465" name="Google Shape;9266;p72">
              <a:extLst>
                <a:ext uri="{FF2B5EF4-FFF2-40B4-BE49-F238E27FC236}">
                  <a16:creationId xmlns:a16="http://schemas.microsoft.com/office/drawing/2014/main" id="{4F8E2FC5-98E1-F6BF-F7F7-A5666B2A3E33}"/>
                </a:ext>
              </a:extLst>
            </p:cNvPr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cxnSp>
          <p:nvCxnSpPr>
            <p:cNvPr id="14466" name="Google Shape;9267;p72">
              <a:extLst>
                <a:ext uri="{FF2B5EF4-FFF2-40B4-BE49-F238E27FC236}">
                  <a16:creationId xmlns:a16="http://schemas.microsoft.com/office/drawing/2014/main" id="{85B58AFB-8F8F-3F16-8374-A365715E4C02}"/>
                </a:ext>
              </a:extLst>
            </p:cNvPr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oval" w="med" len="med"/>
              <a:tailEnd type="none" w="med" len="med"/>
            </a:ln>
          </p:spPr>
        </p:cxnSp>
        <p:sp>
          <p:nvSpPr>
            <p:cNvPr id="14467" name="Google Shape;9268;p72">
              <a:extLst>
                <a:ext uri="{FF2B5EF4-FFF2-40B4-BE49-F238E27FC236}">
                  <a16:creationId xmlns:a16="http://schemas.microsoft.com/office/drawing/2014/main" id="{32C93761-7608-35C6-3543-07D1A4F4CE68}"/>
                </a:ext>
              </a:extLst>
            </p:cNvPr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name="adj1" fmla="val 50000"/>
                <a:gd name="adj2" fmla="val 50000"/>
              </a:avLst>
            </a:pr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68" name="Google Shape;9269;p72">
            <a:extLst>
              <a:ext uri="{FF2B5EF4-FFF2-40B4-BE49-F238E27FC236}">
                <a16:creationId xmlns:a16="http://schemas.microsoft.com/office/drawing/2014/main" id="{A4D8E228-B4B5-520C-D021-654FC897AED7}"/>
              </a:ext>
            </a:extLst>
          </p:cNvPr>
          <p:cNvGrpSpPr/>
          <p:nvPr/>
        </p:nvGrpSpPr>
        <p:grpSpPr>
          <a:xfrm>
            <a:off x="5772399" y="3330404"/>
            <a:ext cx="2664831" cy="843440"/>
            <a:chOff x="5916567" y="1099697"/>
            <a:chExt cx="2556683" cy="809211"/>
          </a:xfrm>
        </p:grpSpPr>
        <p:sp>
          <p:nvSpPr>
            <p:cNvPr id="14469" name="Google Shape;9270;p72">
              <a:extLst>
                <a:ext uri="{FF2B5EF4-FFF2-40B4-BE49-F238E27FC236}">
                  <a16:creationId xmlns:a16="http://schemas.microsoft.com/office/drawing/2014/main" id="{3210856E-91AB-E2F4-6D16-66A53B98DA6E}"/>
                </a:ext>
              </a:extLst>
            </p:cNvPr>
            <p:cNvSpPr/>
            <p:nvPr/>
          </p:nvSpPr>
          <p:spPr>
            <a:xfrm>
              <a:off x="5916567" y="1105515"/>
              <a:ext cx="2329202" cy="797642"/>
            </a:xfrm>
            <a:custGeom>
              <a:avLst/>
              <a:gdLst/>
              <a:ahLst/>
              <a:cxnLst/>
              <a:rect l="l" t="t" r="r" b="b"/>
              <a:pathLst>
                <a:path w="260246" h="89122" extrusionOk="0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0" name="Google Shape;9271;p72">
              <a:extLst>
                <a:ext uri="{FF2B5EF4-FFF2-40B4-BE49-F238E27FC236}">
                  <a16:creationId xmlns:a16="http://schemas.microsoft.com/office/drawing/2014/main" id="{CBB79698-FA93-2638-4A21-19BCD64BCD1A}"/>
                </a:ext>
              </a:extLst>
            </p:cNvPr>
            <p:cNvSpPr/>
            <p:nvPr/>
          </p:nvSpPr>
          <p:spPr>
            <a:xfrm>
              <a:off x="6719328" y="1353967"/>
              <a:ext cx="156983" cy="301221"/>
            </a:xfrm>
            <a:custGeom>
              <a:avLst/>
              <a:gdLst/>
              <a:ahLst/>
              <a:cxnLst/>
              <a:rect l="l" t="t" r="r" b="b"/>
              <a:pathLst>
                <a:path w="17540" h="33656" extrusionOk="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1" name="Google Shape;9272;p72">
              <a:extLst>
                <a:ext uri="{FF2B5EF4-FFF2-40B4-BE49-F238E27FC236}">
                  <a16:creationId xmlns:a16="http://schemas.microsoft.com/office/drawing/2014/main" id="{E33B155C-FE0D-CE14-52C6-88671F6EE689}"/>
                </a:ext>
              </a:extLst>
            </p:cNvPr>
            <p:cNvSpPr/>
            <p:nvPr/>
          </p:nvSpPr>
          <p:spPr>
            <a:xfrm>
              <a:off x="7142762" y="1276612"/>
              <a:ext cx="217467" cy="455564"/>
            </a:xfrm>
            <a:custGeom>
              <a:avLst/>
              <a:gdLst/>
              <a:ahLst/>
              <a:cxnLst/>
              <a:rect l="l" t="t" r="r" b="b"/>
              <a:pathLst>
                <a:path w="24298" h="50901" extrusionOk="0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2" name="Google Shape;9273;p72">
              <a:extLst>
                <a:ext uri="{FF2B5EF4-FFF2-40B4-BE49-F238E27FC236}">
                  <a16:creationId xmlns:a16="http://schemas.microsoft.com/office/drawing/2014/main" id="{A8104603-CEE4-AB17-064A-E4D7D1F1A743}"/>
                </a:ext>
              </a:extLst>
            </p:cNvPr>
            <p:cNvSpPr/>
            <p:nvPr/>
          </p:nvSpPr>
          <p:spPr>
            <a:xfrm>
              <a:off x="7621211" y="1188419"/>
              <a:ext cx="293739" cy="631637"/>
            </a:xfrm>
            <a:custGeom>
              <a:avLst/>
              <a:gdLst/>
              <a:ahLst/>
              <a:cxnLst/>
              <a:rect l="l" t="t" r="r" b="b"/>
              <a:pathLst>
                <a:path w="32820" h="70574" extrusionOk="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3" name="Google Shape;9274;p72">
              <a:extLst>
                <a:ext uri="{FF2B5EF4-FFF2-40B4-BE49-F238E27FC236}">
                  <a16:creationId xmlns:a16="http://schemas.microsoft.com/office/drawing/2014/main" id="{88E1F931-2281-E2A5-89C3-268E0CC233DF}"/>
                </a:ext>
              </a:extLst>
            </p:cNvPr>
            <p:cNvSpPr/>
            <p:nvPr/>
          </p:nvSpPr>
          <p:spPr>
            <a:xfrm>
              <a:off x="8279421" y="1099697"/>
              <a:ext cx="54" cy="0"/>
            </a:xfrm>
            <a:custGeom>
              <a:avLst/>
              <a:gdLst/>
              <a:ahLst/>
              <a:cxnLst/>
              <a:rect l="l" t="t" r="r" b="b"/>
              <a:pathLst>
                <a:path w="6" extrusionOk="0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4" name="Google Shape;9275;p72">
              <a:extLst>
                <a:ext uri="{FF2B5EF4-FFF2-40B4-BE49-F238E27FC236}">
                  <a16:creationId xmlns:a16="http://schemas.microsoft.com/office/drawing/2014/main" id="{164F3689-128E-F636-270C-7D2A277BC349}"/>
                </a:ext>
              </a:extLst>
            </p:cNvPr>
            <p:cNvSpPr/>
            <p:nvPr/>
          </p:nvSpPr>
          <p:spPr>
            <a:xfrm>
              <a:off x="8245760" y="1099697"/>
              <a:ext cx="33670" cy="5791"/>
            </a:xfrm>
            <a:custGeom>
              <a:avLst/>
              <a:gdLst/>
              <a:ahLst/>
              <a:cxnLst/>
              <a:rect l="l" t="t" r="r" b="b"/>
              <a:pathLst>
                <a:path w="3762" h="647" extrusionOk="0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5" name="Google Shape;9276;p72">
              <a:extLst>
                <a:ext uri="{FF2B5EF4-FFF2-40B4-BE49-F238E27FC236}">
                  <a16:creationId xmlns:a16="http://schemas.microsoft.com/office/drawing/2014/main" id="{3C92B7E3-F8DC-D649-FBB2-0F87D477FA17}"/>
                </a:ext>
              </a:extLst>
            </p:cNvPr>
            <p:cNvSpPr/>
            <p:nvPr/>
          </p:nvSpPr>
          <p:spPr>
            <a:xfrm>
              <a:off x="8085689" y="1099747"/>
              <a:ext cx="387562" cy="809161"/>
            </a:xfrm>
            <a:custGeom>
              <a:avLst/>
              <a:gdLst/>
              <a:ahLst/>
              <a:cxnLst/>
              <a:rect l="l" t="t" r="r" b="b"/>
              <a:pathLst>
                <a:path w="43303" h="90409" extrusionOk="0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6" name="Google Shape;9277;p72">
              <a:extLst>
                <a:ext uri="{FF2B5EF4-FFF2-40B4-BE49-F238E27FC236}">
                  <a16:creationId xmlns:a16="http://schemas.microsoft.com/office/drawing/2014/main" id="{E4686778-650F-6A97-E0F8-D507E56E921D}"/>
                </a:ext>
              </a:extLst>
            </p:cNvPr>
            <p:cNvSpPr/>
            <p:nvPr/>
          </p:nvSpPr>
          <p:spPr>
            <a:xfrm>
              <a:off x="6372480" y="1417485"/>
              <a:ext cx="104679" cy="173370"/>
            </a:xfrm>
            <a:custGeom>
              <a:avLst/>
              <a:gdLst/>
              <a:ahLst/>
              <a:cxnLst/>
              <a:rect l="l" t="t" r="r" b="b"/>
              <a:pathLst>
                <a:path w="11696" h="19371" extrusionOk="0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77" name="Google Shape;9278;p72">
            <a:extLst>
              <a:ext uri="{FF2B5EF4-FFF2-40B4-BE49-F238E27FC236}">
                <a16:creationId xmlns:a16="http://schemas.microsoft.com/office/drawing/2014/main" id="{5C86023A-A4BE-8568-0631-18954D1E3C40}"/>
              </a:ext>
            </a:extLst>
          </p:cNvPr>
          <p:cNvGrpSpPr/>
          <p:nvPr/>
        </p:nvGrpSpPr>
        <p:grpSpPr>
          <a:xfrm>
            <a:off x="5879940" y="979263"/>
            <a:ext cx="1299851" cy="1023338"/>
            <a:chOff x="5900602" y="1193063"/>
            <a:chExt cx="1299851" cy="1023338"/>
          </a:xfrm>
        </p:grpSpPr>
        <p:grpSp>
          <p:nvGrpSpPr>
            <p:cNvPr id="14478" name="Google Shape;9279;p72">
              <a:extLst>
                <a:ext uri="{FF2B5EF4-FFF2-40B4-BE49-F238E27FC236}">
                  <a16:creationId xmlns:a16="http://schemas.microsoft.com/office/drawing/2014/main" id="{B1CBC7B8-6FFF-02AD-60AB-B4274DDE683B}"/>
                </a:ext>
              </a:extLst>
            </p:cNvPr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14500" name="Google Shape;9280;p72">
                <a:extLst>
                  <a:ext uri="{FF2B5EF4-FFF2-40B4-BE49-F238E27FC236}">
                    <a16:creationId xmlns:a16="http://schemas.microsoft.com/office/drawing/2014/main" id="{B54C0E5F-12FC-6FDE-D08B-86D4A4C24F47}"/>
                  </a:ext>
                </a:extLst>
              </p:cNvPr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14504" name="Google Shape;9281;p72">
                  <a:extLst>
                    <a:ext uri="{FF2B5EF4-FFF2-40B4-BE49-F238E27FC236}">
                      <a16:creationId xmlns:a16="http://schemas.microsoft.com/office/drawing/2014/main" id="{85199184-C68D-DA83-D210-E2122DAE0F5C}"/>
                    </a:ext>
                  </a:extLst>
                </p:cNvPr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9" h="24651" extrusionOk="0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05" name="Google Shape;9282;p72">
                  <a:extLst>
                    <a:ext uri="{FF2B5EF4-FFF2-40B4-BE49-F238E27FC236}">
                      <a16:creationId xmlns:a16="http://schemas.microsoft.com/office/drawing/2014/main" id="{48A677EA-ABEE-D02A-8B79-383C1D3FF8BF}"/>
                    </a:ext>
                  </a:extLst>
                </p:cNvPr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28" h="23215" extrusionOk="0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4501" name="Google Shape;9283;p72">
                <a:extLst>
                  <a:ext uri="{FF2B5EF4-FFF2-40B4-BE49-F238E27FC236}">
                    <a16:creationId xmlns:a16="http://schemas.microsoft.com/office/drawing/2014/main" id="{9318F062-FA3C-115F-7A61-8BA1AD55036A}"/>
                  </a:ext>
                </a:extLst>
              </p:cNvPr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14502" name="Google Shape;9284;p72">
                  <a:extLst>
                    <a:ext uri="{FF2B5EF4-FFF2-40B4-BE49-F238E27FC236}">
                      <a16:creationId xmlns:a16="http://schemas.microsoft.com/office/drawing/2014/main" id="{908D8EB5-3417-1481-C40A-F1C9FCED09E9}"/>
                    </a:ext>
                  </a:extLst>
                </p:cNvPr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4503" name="Google Shape;9285;p72">
                  <a:extLst>
                    <a:ext uri="{FF2B5EF4-FFF2-40B4-BE49-F238E27FC236}">
                      <a16:creationId xmlns:a16="http://schemas.microsoft.com/office/drawing/2014/main" id="{BA05C750-E6AE-EB1F-1935-002E7BBAE720}"/>
                    </a:ext>
                  </a:extLst>
                </p:cNvPr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4479" name="Google Shape;9286;p72">
              <a:extLst>
                <a:ext uri="{FF2B5EF4-FFF2-40B4-BE49-F238E27FC236}">
                  <a16:creationId xmlns:a16="http://schemas.microsoft.com/office/drawing/2014/main" id="{1E22BCCA-B79A-50BF-97D6-C6CD6EAC93D3}"/>
                </a:ext>
              </a:extLst>
            </p:cNvPr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14494" name="Google Shape;9287;p72">
                <a:extLst>
                  <a:ext uri="{FF2B5EF4-FFF2-40B4-BE49-F238E27FC236}">
                    <a16:creationId xmlns:a16="http://schemas.microsoft.com/office/drawing/2014/main" id="{42BF51AF-6935-9540-E468-AE277D7CF976}"/>
                  </a:ext>
                </a:extLst>
              </p:cNvPr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14498" name="Google Shape;9288;p72">
                  <a:extLst>
                    <a:ext uri="{FF2B5EF4-FFF2-40B4-BE49-F238E27FC236}">
                      <a16:creationId xmlns:a16="http://schemas.microsoft.com/office/drawing/2014/main" id="{641EB001-6FFC-D0FE-9F3D-28006DC12D9C}"/>
                    </a:ext>
                  </a:extLst>
                </p:cNvPr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013" h="24594" extrusionOk="0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99" name="Google Shape;9289;p72">
                  <a:extLst>
                    <a:ext uri="{FF2B5EF4-FFF2-40B4-BE49-F238E27FC236}">
                      <a16:creationId xmlns:a16="http://schemas.microsoft.com/office/drawing/2014/main" id="{67EE4628-D7EC-5DB4-4F39-9FADD5DE5567}"/>
                    </a:ext>
                  </a:extLst>
                </p:cNvPr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64" h="24595" extrusionOk="0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4495" name="Google Shape;9290;p72">
                <a:extLst>
                  <a:ext uri="{FF2B5EF4-FFF2-40B4-BE49-F238E27FC236}">
                    <a16:creationId xmlns:a16="http://schemas.microsoft.com/office/drawing/2014/main" id="{1780A7E6-7FD8-3374-42E5-F88131AF95F5}"/>
                  </a:ext>
                </a:extLst>
              </p:cNvPr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14496" name="Google Shape;9291;p72">
                  <a:extLst>
                    <a:ext uri="{FF2B5EF4-FFF2-40B4-BE49-F238E27FC236}">
                      <a16:creationId xmlns:a16="http://schemas.microsoft.com/office/drawing/2014/main" id="{EECADFFE-F481-D461-7C04-973E292D58F7}"/>
                    </a:ext>
                  </a:extLst>
                </p:cNvPr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4497" name="Google Shape;9292;p72">
                  <a:extLst>
                    <a:ext uri="{FF2B5EF4-FFF2-40B4-BE49-F238E27FC236}">
                      <a16:creationId xmlns:a16="http://schemas.microsoft.com/office/drawing/2014/main" id="{9C87E893-ED76-F40A-E8F6-A2B064EE77AC}"/>
                    </a:ext>
                  </a:extLst>
                </p:cNvPr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4480" name="Google Shape;9293;p72">
              <a:extLst>
                <a:ext uri="{FF2B5EF4-FFF2-40B4-BE49-F238E27FC236}">
                  <a16:creationId xmlns:a16="http://schemas.microsoft.com/office/drawing/2014/main" id="{06307D9C-036D-0998-9B5F-740FE4F60804}"/>
                </a:ext>
              </a:extLst>
            </p:cNvPr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14488" name="Google Shape;9294;p72">
                <a:extLst>
                  <a:ext uri="{FF2B5EF4-FFF2-40B4-BE49-F238E27FC236}">
                    <a16:creationId xmlns:a16="http://schemas.microsoft.com/office/drawing/2014/main" id="{DF635E54-E76A-D769-A792-D570162ACF77}"/>
                  </a:ext>
                </a:extLst>
              </p:cNvPr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14492" name="Google Shape;9295;p72">
                  <a:extLst>
                    <a:ext uri="{FF2B5EF4-FFF2-40B4-BE49-F238E27FC236}">
                      <a16:creationId xmlns:a16="http://schemas.microsoft.com/office/drawing/2014/main" id="{1B0085BB-082A-0D86-60D7-A1252B872F8D}"/>
                    </a:ext>
                  </a:extLst>
                </p:cNvPr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535" h="28573" extrusionOk="0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93" name="Google Shape;9296;p72">
                  <a:extLst>
                    <a:ext uri="{FF2B5EF4-FFF2-40B4-BE49-F238E27FC236}">
                      <a16:creationId xmlns:a16="http://schemas.microsoft.com/office/drawing/2014/main" id="{583AFEE0-1A5B-2F18-CACC-84C6ADC11281}"/>
                    </a:ext>
                  </a:extLst>
                </p:cNvPr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83" h="28570" extrusionOk="0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4489" name="Google Shape;9297;p72">
                <a:extLst>
                  <a:ext uri="{FF2B5EF4-FFF2-40B4-BE49-F238E27FC236}">
                    <a16:creationId xmlns:a16="http://schemas.microsoft.com/office/drawing/2014/main" id="{83601A77-FAF9-7912-0EE0-86E61B6269B5}"/>
                  </a:ext>
                </a:extLst>
              </p:cNvPr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14490" name="Google Shape;9298;p72">
                  <a:extLst>
                    <a:ext uri="{FF2B5EF4-FFF2-40B4-BE49-F238E27FC236}">
                      <a16:creationId xmlns:a16="http://schemas.microsoft.com/office/drawing/2014/main" id="{E9691B7C-7120-B7D8-7574-6F8957449DD0}"/>
                    </a:ext>
                  </a:extLst>
                </p:cNvPr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4491" name="Google Shape;9299;p72">
                  <a:extLst>
                    <a:ext uri="{FF2B5EF4-FFF2-40B4-BE49-F238E27FC236}">
                      <a16:creationId xmlns:a16="http://schemas.microsoft.com/office/drawing/2014/main" id="{4F9D20F9-3C59-BA2C-7971-A616882BEBEA}"/>
                    </a:ext>
                  </a:extLst>
                </p:cNvPr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4481" name="Google Shape;9300;p72">
              <a:extLst>
                <a:ext uri="{FF2B5EF4-FFF2-40B4-BE49-F238E27FC236}">
                  <a16:creationId xmlns:a16="http://schemas.microsoft.com/office/drawing/2014/main" id="{197ABB66-22F8-96BA-4CA4-AFB5D80F5EC9}"/>
                </a:ext>
              </a:extLst>
            </p:cNvPr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14482" name="Google Shape;9301;p72">
                <a:extLst>
                  <a:ext uri="{FF2B5EF4-FFF2-40B4-BE49-F238E27FC236}">
                    <a16:creationId xmlns:a16="http://schemas.microsoft.com/office/drawing/2014/main" id="{4293BC81-194C-A03F-8EA2-FF25D601DEA6}"/>
                  </a:ext>
                </a:extLst>
              </p:cNvPr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14486" name="Google Shape;9302;p72">
                  <a:extLst>
                    <a:ext uri="{FF2B5EF4-FFF2-40B4-BE49-F238E27FC236}">
                      <a16:creationId xmlns:a16="http://schemas.microsoft.com/office/drawing/2014/main" id="{3D50A022-B302-8E52-81E6-CA4308F1E1F9}"/>
                    </a:ext>
                  </a:extLst>
                </p:cNvPr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510" h="34314" extrusionOk="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87" name="Google Shape;9303;p72">
                  <a:extLst>
                    <a:ext uri="{FF2B5EF4-FFF2-40B4-BE49-F238E27FC236}">
                      <a16:creationId xmlns:a16="http://schemas.microsoft.com/office/drawing/2014/main" id="{1FD8E6B9-3C8B-86C1-9B33-153150A0032E}"/>
                    </a:ext>
                  </a:extLst>
                </p:cNvPr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58" h="34311" extrusionOk="0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4483" name="Google Shape;9304;p72">
                <a:extLst>
                  <a:ext uri="{FF2B5EF4-FFF2-40B4-BE49-F238E27FC236}">
                    <a16:creationId xmlns:a16="http://schemas.microsoft.com/office/drawing/2014/main" id="{BB11E1C1-9C69-E9C6-1EDF-DEA2A2027EBC}"/>
                  </a:ext>
                </a:extLst>
              </p:cNvPr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14484" name="Google Shape;9305;p72">
                  <a:extLst>
                    <a:ext uri="{FF2B5EF4-FFF2-40B4-BE49-F238E27FC236}">
                      <a16:creationId xmlns:a16="http://schemas.microsoft.com/office/drawing/2014/main" id="{9508A7FB-3D20-981B-B351-990381FDAB54}"/>
                    </a:ext>
                  </a:extLst>
                </p:cNvPr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762" h="7318" extrusionOk="0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4485" name="Google Shape;9306;p72">
                  <a:extLst>
                    <a:ext uri="{FF2B5EF4-FFF2-40B4-BE49-F238E27FC236}">
                      <a16:creationId xmlns:a16="http://schemas.microsoft.com/office/drawing/2014/main" id="{8F50C477-41E3-F684-7BBE-BD7EEE445678}"/>
                    </a:ext>
                  </a:extLst>
                </p:cNvPr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</p:grpSp>
      <p:grpSp>
        <p:nvGrpSpPr>
          <p:cNvPr id="14506" name="Google Shape;9307;p72">
            <a:extLst>
              <a:ext uri="{FF2B5EF4-FFF2-40B4-BE49-F238E27FC236}">
                <a16:creationId xmlns:a16="http://schemas.microsoft.com/office/drawing/2014/main" id="{F298EE25-736E-E488-0685-201D8ABD4D46}"/>
              </a:ext>
            </a:extLst>
          </p:cNvPr>
          <p:cNvGrpSpPr/>
          <p:nvPr/>
        </p:nvGrpSpPr>
        <p:grpSpPr>
          <a:xfrm>
            <a:off x="7217822" y="979408"/>
            <a:ext cx="1219413" cy="1051365"/>
            <a:chOff x="7287122" y="1165658"/>
            <a:chExt cx="1219413" cy="1051365"/>
          </a:xfrm>
        </p:grpSpPr>
        <p:grpSp>
          <p:nvGrpSpPr>
            <p:cNvPr id="14507" name="Google Shape;9308;p72">
              <a:extLst>
                <a:ext uri="{FF2B5EF4-FFF2-40B4-BE49-F238E27FC236}">
                  <a16:creationId xmlns:a16="http://schemas.microsoft.com/office/drawing/2014/main" id="{88498C7A-CF8E-BEB3-8737-ED2CE7E1BF6E}"/>
                </a:ext>
              </a:extLst>
            </p:cNvPr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14523" name="Google Shape;9309;p72">
                <a:extLst>
                  <a:ext uri="{FF2B5EF4-FFF2-40B4-BE49-F238E27FC236}">
                    <a16:creationId xmlns:a16="http://schemas.microsoft.com/office/drawing/2014/main" id="{1EF0F7E6-2B45-9ACB-1E4C-2D41960084B2}"/>
                  </a:ext>
                </a:extLst>
              </p:cNvPr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avLst/>
                <a:gdLst/>
                <a:ahLst/>
                <a:cxnLst/>
                <a:rect l="l" t="t" r="r" b="b"/>
                <a:pathLst>
                  <a:path w="14992" h="26428" extrusionOk="0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4524" name="Google Shape;9310;p72">
                <a:extLst>
                  <a:ext uri="{FF2B5EF4-FFF2-40B4-BE49-F238E27FC236}">
                    <a16:creationId xmlns:a16="http://schemas.microsoft.com/office/drawing/2014/main" id="{DDE4227C-15A7-7735-6EAC-8F13798E7C5D}"/>
                  </a:ext>
                </a:extLst>
              </p:cNvPr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14525" name="Google Shape;9311;p72">
                  <a:extLst>
                    <a:ext uri="{FF2B5EF4-FFF2-40B4-BE49-F238E27FC236}">
                      <a16:creationId xmlns:a16="http://schemas.microsoft.com/office/drawing/2014/main" id="{52DA9233-B9B5-FF14-1197-9E0096B47C35}"/>
                    </a:ext>
                  </a:extLst>
                </p:cNvPr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4526" name="Google Shape;9312;p72">
                  <a:extLst>
                    <a:ext uri="{FF2B5EF4-FFF2-40B4-BE49-F238E27FC236}">
                      <a16:creationId xmlns:a16="http://schemas.microsoft.com/office/drawing/2014/main" id="{6C18D8AC-6BF0-53C0-F02E-232FDF847ECD}"/>
                    </a:ext>
                  </a:extLst>
                </p:cNvPr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4508" name="Google Shape;9313;p72">
              <a:extLst>
                <a:ext uri="{FF2B5EF4-FFF2-40B4-BE49-F238E27FC236}">
                  <a16:creationId xmlns:a16="http://schemas.microsoft.com/office/drawing/2014/main" id="{9B37A491-9130-3666-B7A4-391462A67C32}"/>
                </a:ext>
              </a:extLst>
            </p:cNvPr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14519" name="Google Shape;9314;p72">
                <a:extLst>
                  <a:ext uri="{FF2B5EF4-FFF2-40B4-BE49-F238E27FC236}">
                    <a16:creationId xmlns:a16="http://schemas.microsoft.com/office/drawing/2014/main" id="{4C8C2CE1-0C39-CD4A-DC7A-BF9E4D2753B3}"/>
                  </a:ext>
                </a:extLst>
              </p:cNvPr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avLst/>
                <a:gdLst/>
                <a:ahLst/>
                <a:cxnLst/>
                <a:rect l="l" t="t" r="r" b="b"/>
                <a:pathLst>
                  <a:path w="29952" h="26371" extrusionOk="0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4520" name="Google Shape;9315;p72">
                <a:extLst>
                  <a:ext uri="{FF2B5EF4-FFF2-40B4-BE49-F238E27FC236}">
                    <a16:creationId xmlns:a16="http://schemas.microsoft.com/office/drawing/2014/main" id="{4E050772-53F6-8C7B-4FCA-66F91349720B}"/>
                  </a:ext>
                </a:extLst>
              </p:cNvPr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14521" name="Google Shape;9316;p72">
                  <a:extLst>
                    <a:ext uri="{FF2B5EF4-FFF2-40B4-BE49-F238E27FC236}">
                      <a16:creationId xmlns:a16="http://schemas.microsoft.com/office/drawing/2014/main" id="{3765BB0E-F578-3252-B0A6-53402120EBFA}"/>
                    </a:ext>
                  </a:extLst>
                </p:cNvPr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4522" name="Google Shape;9317;p72">
                  <a:extLst>
                    <a:ext uri="{FF2B5EF4-FFF2-40B4-BE49-F238E27FC236}">
                      <a16:creationId xmlns:a16="http://schemas.microsoft.com/office/drawing/2014/main" id="{5623C6E6-8661-4486-B9E8-6C84A2F722AC}"/>
                    </a:ext>
                  </a:extLst>
                </p:cNvPr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4509" name="Google Shape;9318;p72">
              <a:extLst>
                <a:ext uri="{FF2B5EF4-FFF2-40B4-BE49-F238E27FC236}">
                  <a16:creationId xmlns:a16="http://schemas.microsoft.com/office/drawing/2014/main" id="{31D059E5-483D-88AD-DA81-57707B8C07E3}"/>
                </a:ext>
              </a:extLst>
            </p:cNvPr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14515" name="Google Shape;9319;p72">
                <a:extLst>
                  <a:ext uri="{FF2B5EF4-FFF2-40B4-BE49-F238E27FC236}">
                    <a16:creationId xmlns:a16="http://schemas.microsoft.com/office/drawing/2014/main" id="{089A5B7E-044B-954E-4DD9-CAE8810B0930}"/>
                  </a:ext>
                </a:extLst>
              </p:cNvPr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avLst/>
                <a:gdLst/>
                <a:ahLst/>
                <a:cxnLst/>
                <a:rect l="l" t="t" r="r" b="b"/>
                <a:pathLst>
                  <a:path w="44762" h="30635" extrusionOk="0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4516" name="Google Shape;9320;p72">
                <a:extLst>
                  <a:ext uri="{FF2B5EF4-FFF2-40B4-BE49-F238E27FC236}">
                    <a16:creationId xmlns:a16="http://schemas.microsoft.com/office/drawing/2014/main" id="{525E1F88-A7DA-E11D-8807-CCA1ACF98E11}"/>
                  </a:ext>
                </a:extLst>
              </p:cNvPr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14517" name="Google Shape;9321;p72">
                  <a:extLst>
                    <a:ext uri="{FF2B5EF4-FFF2-40B4-BE49-F238E27FC236}">
                      <a16:creationId xmlns:a16="http://schemas.microsoft.com/office/drawing/2014/main" id="{4E5FDD71-E3D7-1759-7631-19EA42278812}"/>
                    </a:ext>
                  </a:extLst>
                </p:cNvPr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7" extrusionOk="0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4518" name="Google Shape;9322;p72">
                  <a:extLst>
                    <a:ext uri="{FF2B5EF4-FFF2-40B4-BE49-F238E27FC236}">
                      <a16:creationId xmlns:a16="http://schemas.microsoft.com/office/drawing/2014/main" id="{430923E6-5EEA-263F-8EFD-CDBEB09E188C}"/>
                    </a:ext>
                  </a:extLst>
                </p:cNvPr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  <p:grpSp>
          <p:nvGrpSpPr>
            <p:cNvPr id="14510" name="Google Shape;9323;p72">
              <a:extLst>
                <a:ext uri="{FF2B5EF4-FFF2-40B4-BE49-F238E27FC236}">
                  <a16:creationId xmlns:a16="http://schemas.microsoft.com/office/drawing/2014/main" id="{D197C648-18C2-7DCC-A4CF-DA75F3C6E6BA}"/>
                </a:ext>
              </a:extLst>
            </p:cNvPr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14511" name="Google Shape;9324;p72">
                <a:extLst>
                  <a:ext uri="{FF2B5EF4-FFF2-40B4-BE49-F238E27FC236}">
                    <a16:creationId xmlns:a16="http://schemas.microsoft.com/office/drawing/2014/main" id="{909754E7-1402-D1E0-2957-378F9E82F545}"/>
                  </a:ext>
                </a:extLst>
              </p:cNvPr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avLst/>
                <a:gdLst/>
                <a:ahLst/>
                <a:cxnLst/>
                <a:rect l="l" t="t" r="r" b="b"/>
                <a:pathLst>
                  <a:path w="62727" h="36789" extrusionOk="0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14512" name="Google Shape;9325;p72">
                <a:extLst>
                  <a:ext uri="{FF2B5EF4-FFF2-40B4-BE49-F238E27FC236}">
                    <a16:creationId xmlns:a16="http://schemas.microsoft.com/office/drawing/2014/main" id="{59C02C59-FC9F-54A2-2396-34E03E06BFB7}"/>
                  </a:ext>
                </a:extLst>
              </p:cNvPr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14513" name="Google Shape;9326;p72">
                  <a:extLst>
                    <a:ext uri="{FF2B5EF4-FFF2-40B4-BE49-F238E27FC236}">
                      <a16:creationId xmlns:a16="http://schemas.microsoft.com/office/drawing/2014/main" id="{FCF21FDC-8D03-1498-20CD-08317D4F93F4}"/>
                    </a:ext>
                  </a:extLst>
                </p:cNvPr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124" h="7846" extrusionOk="0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cxnSp>
              <p:nvCxnSpPr>
                <p:cNvPr id="14514" name="Google Shape;9327;p72">
                  <a:extLst>
                    <a:ext uri="{FF2B5EF4-FFF2-40B4-BE49-F238E27FC236}">
                      <a16:creationId xmlns:a16="http://schemas.microsoft.com/office/drawing/2014/main" id="{E4269D4A-7EA1-1B1D-71AA-20D657A42BE4}"/>
                    </a:ext>
                  </a:extLst>
                </p:cNvPr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oval" w="med" len="med"/>
                </a:ln>
              </p:spPr>
            </p:cxnSp>
          </p:grpSp>
        </p:grpSp>
      </p:grpSp>
    </p:spTree>
    <p:extLst>
      <p:ext uri="{BB962C8B-B14F-4D97-AF65-F5344CB8AC3E}">
        <p14:creationId xmlns:p14="http://schemas.microsoft.com/office/powerpoint/2010/main" val="405103718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Imagen 5">
            <a:extLst>
              <a:ext uri="{FF2B5EF4-FFF2-40B4-BE49-F238E27FC236}">
                <a16:creationId xmlns:a16="http://schemas.microsoft.com/office/drawing/2014/main" id="{DF4B3337-8C44-05FB-E0ED-11740B982F8F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740761" y="1698322"/>
            <a:ext cx="2405575" cy="3456950"/>
          </a:xfrm>
          <a:prstGeom prst="rect">
            <a:avLst/>
          </a:prstGeom>
        </p:spPr>
      </p:pic>
      <p:sp>
        <p:nvSpPr>
          <p:cNvPr id="227" name="Google Shape;227;p36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Tabla de Contenido</a:t>
            </a:r>
          </a:p>
        </p:txBody>
      </p:sp>
      <p:sp>
        <p:nvSpPr>
          <p:cNvPr id="228" name="Google Shape;228;p36"/>
          <p:cNvSpPr txBox="1">
            <a:spLocks noGrp="1"/>
          </p:cNvSpPr>
          <p:nvPr>
            <p:ph type="title" idx="2"/>
          </p:nvPr>
        </p:nvSpPr>
        <p:spPr>
          <a:xfrm>
            <a:off x="1446649" y="1649400"/>
            <a:ext cx="21954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Tema 1</a:t>
            </a:r>
          </a:p>
        </p:txBody>
      </p:sp>
      <p:sp>
        <p:nvSpPr>
          <p:cNvPr id="229" name="Google Shape;229;p36"/>
          <p:cNvSpPr txBox="1">
            <a:spLocks noGrp="1"/>
          </p:cNvSpPr>
          <p:nvPr>
            <p:ph type="subTitle" idx="1"/>
          </p:nvPr>
        </p:nvSpPr>
        <p:spPr>
          <a:xfrm>
            <a:off x="1446649" y="1979400"/>
            <a:ext cx="1697480" cy="55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s-ES_tradnl" dirty="0"/>
              <a:t>Describa el tema de la sección aquí</a:t>
            </a:r>
          </a:p>
        </p:txBody>
      </p:sp>
      <p:sp>
        <p:nvSpPr>
          <p:cNvPr id="230" name="Google Shape;230;p36"/>
          <p:cNvSpPr txBox="1">
            <a:spLocks noGrp="1"/>
          </p:cNvSpPr>
          <p:nvPr>
            <p:ph type="title" idx="3"/>
          </p:nvPr>
        </p:nvSpPr>
        <p:spPr>
          <a:xfrm>
            <a:off x="4520145" y="1649400"/>
            <a:ext cx="22939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Tema 2</a:t>
            </a:r>
          </a:p>
        </p:txBody>
      </p:sp>
      <p:sp>
        <p:nvSpPr>
          <p:cNvPr id="231" name="Google Shape;231;p36"/>
          <p:cNvSpPr txBox="1">
            <a:spLocks noGrp="1"/>
          </p:cNvSpPr>
          <p:nvPr>
            <p:ph type="subTitle" idx="4"/>
          </p:nvPr>
        </p:nvSpPr>
        <p:spPr>
          <a:xfrm>
            <a:off x="4520145" y="1979400"/>
            <a:ext cx="1819717" cy="55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s-ES_tradnl" dirty="0"/>
              <a:t>Describa el tema de la sección aquí</a:t>
            </a:r>
          </a:p>
        </p:txBody>
      </p:sp>
      <p:sp>
        <p:nvSpPr>
          <p:cNvPr id="232" name="Google Shape;232;p36"/>
          <p:cNvSpPr txBox="1">
            <a:spLocks noGrp="1"/>
          </p:cNvSpPr>
          <p:nvPr>
            <p:ph type="title" idx="5"/>
          </p:nvPr>
        </p:nvSpPr>
        <p:spPr>
          <a:xfrm>
            <a:off x="1446649" y="3180425"/>
            <a:ext cx="21954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Tema 3</a:t>
            </a:r>
          </a:p>
        </p:txBody>
      </p:sp>
      <p:sp>
        <p:nvSpPr>
          <p:cNvPr id="233" name="Google Shape;233;p36"/>
          <p:cNvSpPr txBox="1">
            <a:spLocks noGrp="1"/>
          </p:cNvSpPr>
          <p:nvPr>
            <p:ph type="subTitle" idx="6"/>
          </p:nvPr>
        </p:nvSpPr>
        <p:spPr>
          <a:xfrm>
            <a:off x="1446649" y="3510425"/>
            <a:ext cx="1797261" cy="55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s-ES_tradnl" dirty="0"/>
              <a:t>Describa el tema de la sección aquí</a:t>
            </a:r>
          </a:p>
        </p:txBody>
      </p:sp>
      <p:sp>
        <p:nvSpPr>
          <p:cNvPr id="234" name="Google Shape;234;p36"/>
          <p:cNvSpPr txBox="1">
            <a:spLocks noGrp="1"/>
          </p:cNvSpPr>
          <p:nvPr>
            <p:ph type="title" idx="7"/>
          </p:nvPr>
        </p:nvSpPr>
        <p:spPr>
          <a:xfrm>
            <a:off x="4520145" y="3180425"/>
            <a:ext cx="21954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Tema 4</a:t>
            </a:r>
          </a:p>
        </p:txBody>
      </p:sp>
      <p:sp>
        <p:nvSpPr>
          <p:cNvPr id="235" name="Google Shape;235;p36"/>
          <p:cNvSpPr txBox="1">
            <a:spLocks noGrp="1"/>
          </p:cNvSpPr>
          <p:nvPr>
            <p:ph type="subTitle" idx="8"/>
          </p:nvPr>
        </p:nvSpPr>
        <p:spPr>
          <a:xfrm>
            <a:off x="4520145" y="3510425"/>
            <a:ext cx="1739978" cy="55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s-ES_tradnl" dirty="0"/>
              <a:t>Describa el tema de la sección aquí</a:t>
            </a:r>
          </a:p>
        </p:txBody>
      </p:sp>
      <p:sp>
        <p:nvSpPr>
          <p:cNvPr id="236" name="Google Shape;236;p36"/>
          <p:cNvSpPr txBox="1">
            <a:spLocks noGrp="1"/>
          </p:cNvSpPr>
          <p:nvPr>
            <p:ph type="title" idx="9"/>
          </p:nvPr>
        </p:nvSpPr>
        <p:spPr>
          <a:xfrm>
            <a:off x="460549" y="1573200"/>
            <a:ext cx="986100" cy="66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01.</a:t>
            </a:r>
          </a:p>
        </p:txBody>
      </p:sp>
      <p:sp>
        <p:nvSpPr>
          <p:cNvPr id="238" name="Google Shape;238;p36"/>
          <p:cNvSpPr/>
          <p:nvPr/>
        </p:nvSpPr>
        <p:spPr>
          <a:xfrm>
            <a:off x="0" y="4621775"/>
            <a:ext cx="9144000" cy="5277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239" name="Google Shape;239;p36"/>
          <p:cNvSpPr txBox="1">
            <a:spLocks noGrp="1"/>
          </p:cNvSpPr>
          <p:nvPr>
            <p:ph type="title" idx="13"/>
          </p:nvPr>
        </p:nvSpPr>
        <p:spPr>
          <a:xfrm>
            <a:off x="460549" y="3104225"/>
            <a:ext cx="986100" cy="66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_tradnl"/>
              <a:t>03.</a:t>
            </a:r>
          </a:p>
        </p:txBody>
      </p:sp>
      <p:sp>
        <p:nvSpPr>
          <p:cNvPr id="240" name="Google Shape;240;p36"/>
          <p:cNvSpPr txBox="1">
            <a:spLocks noGrp="1"/>
          </p:cNvSpPr>
          <p:nvPr>
            <p:ph type="title" idx="14"/>
          </p:nvPr>
        </p:nvSpPr>
        <p:spPr>
          <a:xfrm>
            <a:off x="3534120" y="1573200"/>
            <a:ext cx="986100" cy="66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_tradnl" dirty="0"/>
              <a:t>02.</a:t>
            </a:r>
          </a:p>
        </p:txBody>
      </p:sp>
      <p:sp>
        <p:nvSpPr>
          <p:cNvPr id="241" name="Google Shape;241;p36"/>
          <p:cNvSpPr txBox="1">
            <a:spLocks noGrp="1"/>
          </p:cNvSpPr>
          <p:nvPr>
            <p:ph type="title" idx="15"/>
          </p:nvPr>
        </p:nvSpPr>
        <p:spPr>
          <a:xfrm>
            <a:off x="3534120" y="3104225"/>
            <a:ext cx="986100" cy="66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_tradnl"/>
              <a:t>04.</a:t>
            </a:r>
          </a:p>
        </p:txBody>
      </p:sp>
      <p:pic>
        <p:nvPicPr>
          <p:cNvPr id="2" name="Imagen 1">
            <a:extLst>
              <a:ext uri="{FF2B5EF4-FFF2-40B4-BE49-F238E27FC236}">
                <a16:creationId xmlns:a16="http://schemas.microsoft.com/office/drawing/2014/main" id="{5F39A8AC-F659-79DC-05EB-ADC7CAFEE57F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58272" y="4700616"/>
            <a:ext cx="731456" cy="370018"/>
          </a:xfrm>
          <a:prstGeom prst="rect">
            <a:avLst/>
          </a:prstGeom>
        </p:spPr>
      </p:pic>
      <p:grpSp>
        <p:nvGrpSpPr>
          <p:cNvPr id="242" name="Google Shape;242;p36"/>
          <p:cNvGrpSpPr/>
          <p:nvPr/>
        </p:nvGrpSpPr>
        <p:grpSpPr>
          <a:xfrm>
            <a:off x="6431075" y="1278029"/>
            <a:ext cx="831533" cy="831533"/>
            <a:chOff x="8424004" y="539404"/>
            <a:chExt cx="475800" cy="475800"/>
          </a:xfrm>
        </p:grpSpPr>
        <p:sp>
          <p:nvSpPr>
            <p:cNvPr id="243" name="Google Shape;243;p36"/>
            <p:cNvSpPr/>
            <p:nvPr/>
          </p:nvSpPr>
          <p:spPr>
            <a:xfrm>
              <a:off x="8424004" y="539404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grpSp>
          <p:nvGrpSpPr>
            <p:cNvPr id="244" name="Google Shape;244;p36"/>
            <p:cNvGrpSpPr/>
            <p:nvPr/>
          </p:nvGrpSpPr>
          <p:grpSpPr>
            <a:xfrm>
              <a:off x="8546899" y="662209"/>
              <a:ext cx="230016" cy="230175"/>
              <a:chOff x="4206763" y="2450951"/>
              <a:chExt cx="322151" cy="322374"/>
            </a:xfrm>
          </p:grpSpPr>
          <p:sp>
            <p:nvSpPr>
              <p:cNvPr id="245" name="Google Shape;245;p36"/>
              <p:cNvSpPr/>
              <p:nvPr/>
            </p:nvSpPr>
            <p:spPr>
              <a:xfrm>
                <a:off x="4206763" y="2571650"/>
                <a:ext cx="322151" cy="201675"/>
              </a:xfrm>
              <a:custGeom>
                <a:avLst/>
                <a:gdLst/>
                <a:ahLst/>
                <a:cxnLst/>
                <a:rect l="l" t="t" r="r" b="b"/>
                <a:pathLst>
                  <a:path w="10121" h="6336" extrusionOk="0">
                    <a:moveTo>
                      <a:pt x="2691" y="2847"/>
                    </a:moveTo>
                    <a:lnTo>
                      <a:pt x="2691" y="6037"/>
                    </a:lnTo>
                    <a:lnTo>
                      <a:pt x="1393" y="6037"/>
                    </a:lnTo>
                    <a:lnTo>
                      <a:pt x="1393" y="2847"/>
                    </a:lnTo>
                    <a:close/>
                    <a:moveTo>
                      <a:pt x="5703" y="2049"/>
                    </a:moveTo>
                    <a:lnTo>
                      <a:pt x="5703" y="6037"/>
                    </a:lnTo>
                    <a:lnTo>
                      <a:pt x="4406" y="6037"/>
                    </a:lnTo>
                    <a:lnTo>
                      <a:pt x="4406" y="2049"/>
                    </a:lnTo>
                    <a:close/>
                    <a:moveTo>
                      <a:pt x="8704" y="299"/>
                    </a:moveTo>
                    <a:lnTo>
                      <a:pt x="8704" y="6037"/>
                    </a:lnTo>
                    <a:lnTo>
                      <a:pt x="7406" y="6037"/>
                    </a:lnTo>
                    <a:lnTo>
                      <a:pt x="7406" y="299"/>
                    </a:lnTo>
                    <a:close/>
                    <a:moveTo>
                      <a:pt x="7275" y="1"/>
                    </a:moveTo>
                    <a:cubicBezTo>
                      <a:pt x="7192" y="1"/>
                      <a:pt x="7132" y="61"/>
                      <a:pt x="7132" y="156"/>
                    </a:cubicBezTo>
                    <a:lnTo>
                      <a:pt x="7132" y="6037"/>
                    </a:lnTo>
                    <a:lnTo>
                      <a:pt x="6001" y="6037"/>
                    </a:lnTo>
                    <a:lnTo>
                      <a:pt x="6001" y="1894"/>
                    </a:lnTo>
                    <a:cubicBezTo>
                      <a:pt x="6001" y="1811"/>
                      <a:pt x="5941" y="1751"/>
                      <a:pt x="5846" y="1751"/>
                    </a:cubicBezTo>
                    <a:lnTo>
                      <a:pt x="4275" y="1751"/>
                    </a:lnTo>
                    <a:cubicBezTo>
                      <a:pt x="4179" y="1751"/>
                      <a:pt x="4120" y="1811"/>
                      <a:pt x="4120" y="1894"/>
                    </a:cubicBezTo>
                    <a:lnTo>
                      <a:pt x="4120" y="6037"/>
                    </a:lnTo>
                    <a:lnTo>
                      <a:pt x="2989" y="6037"/>
                    </a:lnTo>
                    <a:lnTo>
                      <a:pt x="2989" y="2704"/>
                    </a:lnTo>
                    <a:cubicBezTo>
                      <a:pt x="2989" y="2608"/>
                      <a:pt x="2929" y="2549"/>
                      <a:pt x="2846" y="2549"/>
                    </a:cubicBezTo>
                    <a:lnTo>
                      <a:pt x="1262" y="2549"/>
                    </a:lnTo>
                    <a:cubicBezTo>
                      <a:pt x="1167" y="2549"/>
                      <a:pt x="1119" y="2608"/>
                      <a:pt x="1119" y="2704"/>
                    </a:cubicBezTo>
                    <a:lnTo>
                      <a:pt x="1119" y="6037"/>
                    </a:lnTo>
                    <a:lnTo>
                      <a:pt x="143" y="6037"/>
                    </a:lnTo>
                    <a:cubicBezTo>
                      <a:pt x="60" y="6037"/>
                      <a:pt x="0" y="6097"/>
                      <a:pt x="0" y="6180"/>
                    </a:cubicBezTo>
                    <a:cubicBezTo>
                      <a:pt x="0" y="6276"/>
                      <a:pt x="60" y="6335"/>
                      <a:pt x="143" y="6335"/>
                    </a:cubicBezTo>
                    <a:lnTo>
                      <a:pt x="9966" y="6335"/>
                    </a:lnTo>
                    <a:cubicBezTo>
                      <a:pt x="10061" y="6335"/>
                      <a:pt x="10121" y="6276"/>
                      <a:pt x="10121" y="6180"/>
                    </a:cubicBezTo>
                    <a:cubicBezTo>
                      <a:pt x="10121" y="6109"/>
                      <a:pt x="10049" y="6037"/>
                      <a:pt x="9966" y="6037"/>
                    </a:cubicBezTo>
                    <a:lnTo>
                      <a:pt x="9001" y="6037"/>
                    </a:lnTo>
                    <a:lnTo>
                      <a:pt x="9001" y="156"/>
                    </a:lnTo>
                    <a:cubicBezTo>
                      <a:pt x="9001" y="61"/>
                      <a:pt x="8942" y="1"/>
                      <a:pt x="885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246" name="Google Shape;246;p36"/>
              <p:cNvSpPr/>
              <p:nvPr/>
            </p:nvSpPr>
            <p:spPr>
              <a:xfrm>
                <a:off x="4210933" y="2450951"/>
                <a:ext cx="308878" cy="185537"/>
              </a:xfrm>
              <a:custGeom>
                <a:avLst/>
                <a:gdLst/>
                <a:ahLst/>
                <a:cxnLst/>
                <a:rect l="l" t="t" r="r" b="b"/>
                <a:pathLst>
                  <a:path w="9704" h="5829" extrusionOk="0">
                    <a:moveTo>
                      <a:pt x="9212" y="1"/>
                    </a:moveTo>
                    <a:cubicBezTo>
                      <a:pt x="9189" y="1"/>
                      <a:pt x="9167" y="3"/>
                      <a:pt x="9144" y="7"/>
                    </a:cubicBezTo>
                    <a:lnTo>
                      <a:pt x="7870" y="162"/>
                    </a:lnTo>
                    <a:cubicBezTo>
                      <a:pt x="7620" y="197"/>
                      <a:pt x="7442" y="435"/>
                      <a:pt x="7477" y="685"/>
                    </a:cubicBezTo>
                    <a:cubicBezTo>
                      <a:pt x="7500" y="920"/>
                      <a:pt x="7711" y="1092"/>
                      <a:pt x="7944" y="1092"/>
                    </a:cubicBezTo>
                    <a:cubicBezTo>
                      <a:pt x="7959" y="1092"/>
                      <a:pt x="7974" y="1092"/>
                      <a:pt x="7989" y="1090"/>
                    </a:cubicBezTo>
                    <a:lnTo>
                      <a:pt x="8096" y="1066"/>
                    </a:lnTo>
                    <a:lnTo>
                      <a:pt x="8096" y="1066"/>
                    </a:lnTo>
                    <a:cubicBezTo>
                      <a:pt x="6537" y="2876"/>
                      <a:pt x="4691" y="3805"/>
                      <a:pt x="3382" y="4269"/>
                    </a:cubicBezTo>
                    <a:cubicBezTo>
                      <a:pt x="1739" y="4853"/>
                      <a:pt x="476" y="4912"/>
                      <a:pt x="465" y="4912"/>
                    </a:cubicBezTo>
                    <a:cubicBezTo>
                      <a:pt x="203" y="4924"/>
                      <a:pt x="0" y="5138"/>
                      <a:pt x="12" y="5388"/>
                    </a:cubicBezTo>
                    <a:cubicBezTo>
                      <a:pt x="36" y="5638"/>
                      <a:pt x="226" y="5829"/>
                      <a:pt x="476" y="5829"/>
                    </a:cubicBezTo>
                    <a:lnTo>
                      <a:pt x="488" y="5829"/>
                    </a:lnTo>
                    <a:cubicBezTo>
                      <a:pt x="548" y="5829"/>
                      <a:pt x="1893" y="5793"/>
                      <a:pt x="3667" y="5150"/>
                    </a:cubicBezTo>
                    <a:cubicBezTo>
                      <a:pt x="4656" y="4793"/>
                      <a:pt x="5596" y="4317"/>
                      <a:pt x="6442" y="3745"/>
                    </a:cubicBezTo>
                    <a:cubicBezTo>
                      <a:pt x="6525" y="3710"/>
                      <a:pt x="6537" y="3614"/>
                      <a:pt x="6489" y="3543"/>
                    </a:cubicBezTo>
                    <a:cubicBezTo>
                      <a:pt x="6458" y="3497"/>
                      <a:pt x="6413" y="3471"/>
                      <a:pt x="6365" y="3471"/>
                    </a:cubicBezTo>
                    <a:cubicBezTo>
                      <a:pt x="6339" y="3471"/>
                      <a:pt x="6312" y="3478"/>
                      <a:pt x="6287" y="3495"/>
                    </a:cubicBezTo>
                    <a:cubicBezTo>
                      <a:pt x="5453" y="4067"/>
                      <a:pt x="4537" y="4519"/>
                      <a:pt x="3560" y="4865"/>
                    </a:cubicBezTo>
                    <a:cubicBezTo>
                      <a:pt x="1834" y="5484"/>
                      <a:pt x="536" y="5519"/>
                      <a:pt x="476" y="5531"/>
                    </a:cubicBezTo>
                    <a:cubicBezTo>
                      <a:pt x="393" y="5531"/>
                      <a:pt x="310" y="5460"/>
                      <a:pt x="310" y="5377"/>
                    </a:cubicBezTo>
                    <a:cubicBezTo>
                      <a:pt x="310" y="5281"/>
                      <a:pt x="393" y="5210"/>
                      <a:pt x="476" y="5198"/>
                    </a:cubicBezTo>
                    <a:cubicBezTo>
                      <a:pt x="488" y="5198"/>
                      <a:pt x="1798" y="5150"/>
                      <a:pt x="3489" y="4543"/>
                    </a:cubicBezTo>
                    <a:cubicBezTo>
                      <a:pt x="4894" y="4031"/>
                      <a:pt x="6918" y="3007"/>
                      <a:pt x="8573" y="947"/>
                    </a:cubicBezTo>
                    <a:cubicBezTo>
                      <a:pt x="8664" y="856"/>
                      <a:pt x="8579" y="709"/>
                      <a:pt x="8456" y="709"/>
                    </a:cubicBezTo>
                    <a:cubicBezTo>
                      <a:pt x="8451" y="709"/>
                      <a:pt x="8447" y="709"/>
                      <a:pt x="8442" y="709"/>
                    </a:cubicBezTo>
                    <a:lnTo>
                      <a:pt x="7966" y="769"/>
                    </a:lnTo>
                    <a:cubicBezTo>
                      <a:pt x="7951" y="772"/>
                      <a:pt x="7937" y="774"/>
                      <a:pt x="7924" y="774"/>
                    </a:cubicBezTo>
                    <a:cubicBezTo>
                      <a:pt x="7850" y="774"/>
                      <a:pt x="7797" y="720"/>
                      <a:pt x="7787" y="650"/>
                    </a:cubicBezTo>
                    <a:cubicBezTo>
                      <a:pt x="7751" y="554"/>
                      <a:pt x="7835" y="459"/>
                      <a:pt x="7930" y="447"/>
                    </a:cubicBezTo>
                    <a:lnTo>
                      <a:pt x="9204" y="281"/>
                    </a:lnTo>
                    <a:cubicBezTo>
                      <a:pt x="9210" y="280"/>
                      <a:pt x="9216" y="280"/>
                      <a:pt x="9222" y="280"/>
                    </a:cubicBezTo>
                    <a:cubicBezTo>
                      <a:pt x="9311" y="280"/>
                      <a:pt x="9394" y="358"/>
                      <a:pt x="9394" y="447"/>
                    </a:cubicBezTo>
                    <a:lnTo>
                      <a:pt x="9394" y="1709"/>
                    </a:lnTo>
                    <a:cubicBezTo>
                      <a:pt x="9394" y="1805"/>
                      <a:pt x="9323" y="1876"/>
                      <a:pt x="9228" y="1876"/>
                    </a:cubicBezTo>
                    <a:cubicBezTo>
                      <a:pt x="9132" y="1876"/>
                      <a:pt x="9061" y="1805"/>
                      <a:pt x="9061" y="1709"/>
                    </a:cubicBezTo>
                    <a:lnTo>
                      <a:pt x="9061" y="1328"/>
                    </a:lnTo>
                    <a:cubicBezTo>
                      <a:pt x="9061" y="1269"/>
                      <a:pt x="9025" y="1209"/>
                      <a:pt x="8978" y="1186"/>
                    </a:cubicBezTo>
                    <a:cubicBezTo>
                      <a:pt x="8963" y="1183"/>
                      <a:pt x="8948" y="1181"/>
                      <a:pt x="8932" y="1181"/>
                    </a:cubicBezTo>
                    <a:cubicBezTo>
                      <a:pt x="8882" y="1181"/>
                      <a:pt x="8829" y="1197"/>
                      <a:pt x="8811" y="1233"/>
                    </a:cubicBezTo>
                    <a:cubicBezTo>
                      <a:pt x="8263" y="1924"/>
                      <a:pt x="7620" y="2531"/>
                      <a:pt x="6930" y="3067"/>
                    </a:cubicBezTo>
                    <a:cubicBezTo>
                      <a:pt x="6870" y="3114"/>
                      <a:pt x="6858" y="3210"/>
                      <a:pt x="6906" y="3269"/>
                    </a:cubicBezTo>
                    <a:cubicBezTo>
                      <a:pt x="6936" y="3307"/>
                      <a:pt x="6985" y="3330"/>
                      <a:pt x="7032" y="3330"/>
                    </a:cubicBezTo>
                    <a:cubicBezTo>
                      <a:pt x="7060" y="3330"/>
                      <a:pt x="7086" y="3322"/>
                      <a:pt x="7108" y="3305"/>
                    </a:cubicBezTo>
                    <a:cubicBezTo>
                      <a:pt x="7704" y="2840"/>
                      <a:pt x="8275" y="2305"/>
                      <a:pt x="8775" y="1745"/>
                    </a:cubicBezTo>
                    <a:cubicBezTo>
                      <a:pt x="8799" y="1995"/>
                      <a:pt x="8989" y="2186"/>
                      <a:pt x="9239" y="2186"/>
                    </a:cubicBezTo>
                    <a:cubicBezTo>
                      <a:pt x="9490" y="2186"/>
                      <a:pt x="9704" y="1983"/>
                      <a:pt x="9704" y="1721"/>
                    </a:cubicBezTo>
                    <a:lnTo>
                      <a:pt x="9704" y="459"/>
                    </a:lnTo>
                    <a:cubicBezTo>
                      <a:pt x="9680" y="328"/>
                      <a:pt x="9620" y="209"/>
                      <a:pt x="9513" y="126"/>
                    </a:cubicBezTo>
                    <a:cubicBezTo>
                      <a:pt x="9425" y="47"/>
                      <a:pt x="9319" y="1"/>
                      <a:pt x="9212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</p:grp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9" name="Google Shape;1099;p60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Paquetes de íconos e imágenes</a:t>
            </a:r>
          </a:p>
        </p:txBody>
      </p:sp>
      <p:grpSp>
        <p:nvGrpSpPr>
          <p:cNvPr id="1100" name="Google Shape;1100;p60"/>
          <p:cNvGrpSpPr/>
          <p:nvPr/>
        </p:nvGrpSpPr>
        <p:grpSpPr>
          <a:xfrm>
            <a:off x="1532214" y="1537784"/>
            <a:ext cx="485589" cy="302963"/>
            <a:chOff x="1532214" y="1537784"/>
            <a:chExt cx="485589" cy="302963"/>
          </a:xfrm>
        </p:grpSpPr>
        <p:sp>
          <p:nvSpPr>
            <p:cNvPr id="1101" name="Google Shape;1101;p60"/>
            <p:cNvSpPr/>
            <p:nvPr/>
          </p:nvSpPr>
          <p:spPr>
            <a:xfrm>
              <a:off x="1564662" y="1730560"/>
              <a:ext cx="91167" cy="44685"/>
            </a:xfrm>
            <a:custGeom>
              <a:avLst/>
              <a:gdLst/>
              <a:ahLst/>
              <a:cxnLst/>
              <a:rect l="l" t="t" r="r" b="b"/>
              <a:pathLst>
                <a:path w="4060" h="1990" extrusionOk="0">
                  <a:moveTo>
                    <a:pt x="3426" y="634"/>
                  </a:moveTo>
                  <a:lnTo>
                    <a:pt x="3426" y="1356"/>
                  </a:lnTo>
                  <a:lnTo>
                    <a:pt x="634" y="1356"/>
                  </a:lnTo>
                  <a:lnTo>
                    <a:pt x="634" y="634"/>
                  </a:lnTo>
                  <a:close/>
                  <a:moveTo>
                    <a:pt x="313" y="0"/>
                  </a:moveTo>
                  <a:cubicBezTo>
                    <a:pt x="143" y="0"/>
                    <a:pt x="0" y="143"/>
                    <a:pt x="0" y="322"/>
                  </a:cubicBezTo>
                  <a:lnTo>
                    <a:pt x="0" y="1669"/>
                  </a:lnTo>
                  <a:cubicBezTo>
                    <a:pt x="0" y="1847"/>
                    <a:pt x="143" y="1990"/>
                    <a:pt x="313" y="1990"/>
                  </a:cubicBezTo>
                  <a:lnTo>
                    <a:pt x="3738" y="1990"/>
                  </a:lnTo>
                  <a:cubicBezTo>
                    <a:pt x="3917" y="1990"/>
                    <a:pt x="4060" y="1847"/>
                    <a:pt x="4060" y="1669"/>
                  </a:cubicBezTo>
                  <a:lnTo>
                    <a:pt x="4060" y="322"/>
                  </a:lnTo>
                  <a:cubicBezTo>
                    <a:pt x="4060" y="143"/>
                    <a:pt x="3917" y="0"/>
                    <a:pt x="3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02" name="Google Shape;1102;p60"/>
            <p:cNvSpPr/>
            <p:nvPr/>
          </p:nvSpPr>
          <p:spPr>
            <a:xfrm>
              <a:off x="1532214" y="1602162"/>
              <a:ext cx="485589" cy="238584"/>
            </a:xfrm>
            <a:custGeom>
              <a:avLst/>
              <a:gdLst/>
              <a:ahLst/>
              <a:cxnLst/>
              <a:rect l="l" t="t" r="r" b="b"/>
              <a:pathLst>
                <a:path w="21625" h="10625" extrusionOk="0">
                  <a:moveTo>
                    <a:pt x="10813" y="625"/>
                  </a:moveTo>
                  <a:cubicBezTo>
                    <a:pt x="12989" y="625"/>
                    <a:pt x="14765" y="2400"/>
                    <a:pt x="14765" y="4585"/>
                  </a:cubicBezTo>
                  <a:cubicBezTo>
                    <a:pt x="14765" y="6771"/>
                    <a:pt x="12989" y="8537"/>
                    <a:pt x="10813" y="8537"/>
                  </a:cubicBezTo>
                  <a:cubicBezTo>
                    <a:pt x="8627" y="8537"/>
                    <a:pt x="6852" y="6771"/>
                    <a:pt x="6852" y="4585"/>
                  </a:cubicBezTo>
                  <a:cubicBezTo>
                    <a:pt x="6852" y="2400"/>
                    <a:pt x="8627" y="625"/>
                    <a:pt x="10813" y="625"/>
                  </a:cubicBezTo>
                  <a:close/>
                  <a:moveTo>
                    <a:pt x="3988" y="9189"/>
                  </a:moveTo>
                  <a:lnTo>
                    <a:pt x="3774" y="9911"/>
                  </a:lnTo>
                  <a:cubicBezTo>
                    <a:pt x="3765" y="9956"/>
                    <a:pt x="3720" y="9992"/>
                    <a:pt x="3676" y="9992"/>
                  </a:cubicBezTo>
                  <a:lnTo>
                    <a:pt x="1892" y="9992"/>
                  </a:lnTo>
                  <a:cubicBezTo>
                    <a:pt x="1829" y="9992"/>
                    <a:pt x="1784" y="9947"/>
                    <a:pt x="1784" y="9885"/>
                  </a:cubicBezTo>
                  <a:lnTo>
                    <a:pt x="1784" y="9189"/>
                  </a:lnTo>
                  <a:close/>
                  <a:moveTo>
                    <a:pt x="19850" y="9189"/>
                  </a:moveTo>
                  <a:lnTo>
                    <a:pt x="19850" y="9885"/>
                  </a:lnTo>
                  <a:cubicBezTo>
                    <a:pt x="19850" y="9947"/>
                    <a:pt x="19796" y="9992"/>
                    <a:pt x="19743" y="9992"/>
                  </a:cubicBezTo>
                  <a:lnTo>
                    <a:pt x="17958" y="9992"/>
                  </a:lnTo>
                  <a:cubicBezTo>
                    <a:pt x="17905" y="9992"/>
                    <a:pt x="17860" y="9956"/>
                    <a:pt x="17851" y="9911"/>
                  </a:cubicBezTo>
                  <a:lnTo>
                    <a:pt x="17637" y="9189"/>
                  </a:lnTo>
                  <a:close/>
                  <a:moveTo>
                    <a:pt x="10839" y="0"/>
                  </a:moveTo>
                  <a:cubicBezTo>
                    <a:pt x="9840" y="0"/>
                    <a:pt x="8921" y="312"/>
                    <a:pt x="8172" y="856"/>
                  </a:cubicBezTo>
                  <a:lnTo>
                    <a:pt x="1178" y="856"/>
                  </a:lnTo>
                  <a:cubicBezTo>
                    <a:pt x="527" y="856"/>
                    <a:pt x="0" y="1383"/>
                    <a:pt x="0" y="2025"/>
                  </a:cubicBezTo>
                  <a:lnTo>
                    <a:pt x="0" y="8029"/>
                  </a:lnTo>
                  <a:cubicBezTo>
                    <a:pt x="0" y="8662"/>
                    <a:pt x="518" y="9180"/>
                    <a:pt x="1142" y="9189"/>
                  </a:cubicBezTo>
                  <a:lnTo>
                    <a:pt x="1142" y="9885"/>
                  </a:lnTo>
                  <a:cubicBezTo>
                    <a:pt x="1142" y="10295"/>
                    <a:pt x="1481" y="10625"/>
                    <a:pt x="1892" y="10625"/>
                  </a:cubicBezTo>
                  <a:lnTo>
                    <a:pt x="3685" y="10625"/>
                  </a:lnTo>
                  <a:cubicBezTo>
                    <a:pt x="4006" y="10625"/>
                    <a:pt x="4300" y="10411"/>
                    <a:pt x="4389" y="10099"/>
                  </a:cubicBezTo>
                  <a:lnTo>
                    <a:pt x="4657" y="9189"/>
                  </a:lnTo>
                  <a:lnTo>
                    <a:pt x="4755" y="9189"/>
                  </a:lnTo>
                  <a:cubicBezTo>
                    <a:pt x="4916" y="9189"/>
                    <a:pt x="5067" y="9073"/>
                    <a:pt x="5085" y="8912"/>
                  </a:cubicBezTo>
                  <a:cubicBezTo>
                    <a:pt x="5112" y="8716"/>
                    <a:pt x="4960" y="8555"/>
                    <a:pt x="4773" y="8555"/>
                  </a:cubicBezTo>
                  <a:lnTo>
                    <a:pt x="1133" y="8555"/>
                  </a:lnTo>
                  <a:cubicBezTo>
                    <a:pt x="839" y="8555"/>
                    <a:pt x="598" y="8314"/>
                    <a:pt x="598" y="8020"/>
                  </a:cubicBezTo>
                  <a:lnTo>
                    <a:pt x="598" y="2025"/>
                  </a:lnTo>
                  <a:cubicBezTo>
                    <a:pt x="598" y="1731"/>
                    <a:pt x="839" y="1490"/>
                    <a:pt x="1133" y="1490"/>
                  </a:cubicBezTo>
                  <a:lnTo>
                    <a:pt x="7414" y="1490"/>
                  </a:lnTo>
                  <a:cubicBezTo>
                    <a:pt x="6664" y="2311"/>
                    <a:pt x="6209" y="3399"/>
                    <a:pt x="6209" y="4594"/>
                  </a:cubicBezTo>
                  <a:cubicBezTo>
                    <a:pt x="6209" y="6280"/>
                    <a:pt x="7119" y="7752"/>
                    <a:pt x="8475" y="8555"/>
                  </a:cubicBezTo>
                  <a:lnTo>
                    <a:pt x="6281" y="8555"/>
                  </a:lnTo>
                  <a:cubicBezTo>
                    <a:pt x="6120" y="8555"/>
                    <a:pt x="5977" y="8671"/>
                    <a:pt x="5960" y="8832"/>
                  </a:cubicBezTo>
                  <a:cubicBezTo>
                    <a:pt x="5933" y="9028"/>
                    <a:pt x="6084" y="9189"/>
                    <a:pt x="6272" y="9189"/>
                  </a:cubicBezTo>
                  <a:lnTo>
                    <a:pt x="16968" y="9189"/>
                  </a:lnTo>
                  <a:lnTo>
                    <a:pt x="17236" y="10090"/>
                  </a:lnTo>
                  <a:cubicBezTo>
                    <a:pt x="17334" y="10411"/>
                    <a:pt x="17619" y="10625"/>
                    <a:pt x="17949" y="10625"/>
                  </a:cubicBezTo>
                  <a:lnTo>
                    <a:pt x="19734" y="10625"/>
                  </a:lnTo>
                  <a:cubicBezTo>
                    <a:pt x="20144" y="10625"/>
                    <a:pt x="20483" y="10295"/>
                    <a:pt x="20483" y="9885"/>
                  </a:cubicBezTo>
                  <a:lnTo>
                    <a:pt x="20483" y="9180"/>
                  </a:lnTo>
                  <a:cubicBezTo>
                    <a:pt x="21116" y="9171"/>
                    <a:pt x="21625" y="8653"/>
                    <a:pt x="21625" y="8011"/>
                  </a:cubicBezTo>
                  <a:lnTo>
                    <a:pt x="21625" y="2025"/>
                  </a:lnTo>
                  <a:cubicBezTo>
                    <a:pt x="21625" y="1383"/>
                    <a:pt x="21107" y="856"/>
                    <a:pt x="20465" y="856"/>
                  </a:cubicBezTo>
                  <a:lnTo>
                    <a:pt x="17646" y="856"/>
                  </a:lnTo>
                  <a:cubicBezTo>
                    <a:pt x="17486" y="856"/>
                    <a:pt x="17343" y="972"/>
                    <a:pt x="17316" y="1133"/>
                  </a:cubicBezTo>
                  <a:cubicBezTo>
                    <a:pt x="17298" y="1320"/>
                    <a:pt x="17450" y="1490"/>
                    <a:pt x="17628" y="1490"/>
                  </a:cubicBezTo>
                  <a:lnTo>
                    <a:pt x="20447" y="1490"/>
                  </a:lnTo>
                  <a:cubicBezTo>
                    <a:pt x="20751" y="1490"/>
                    <a:pt x="20991" y="1731"/>
                    <a:pt x="20991" y="2025"/>
                  </a:cubicBezTo>
                  <a:lnTo>
                    <a:pt x="20991" y="8020"/>
                  </a:lnTo>
                  <a:cubicBezTo>
                    <a:pt x="20991" y="8314"/>
                    <a:pt x="20751" y="8555"/>
                    <a:pt x="20447" y="8555"/>
                  </a:cubicBezTo>
                  <a:lnTo>
                    <a:pt x="13114" y="8555"/>
                  </a:lnTo>
                  <a:cubicBezTo>
                    <a:pt x="14470" y="7752"/>
                    <a:pt x="15380" y="6280"/>
                    <a:pt x="15380" y="4594"/>
                  </a:cubicBezTo>
                  <a:cubicBezTo>
                    <a:pt x="15380" y="3399"/>
                    <a:pt x="14916" y="2311"/>
                    <a:pt x="14167" y="1490"/>
                  </a:cubicBezTo>
                  <a:lnTo>
                    <a:pt x="16138" y="1490"/>
                  </a:lnTo>
                  <a:cubicBezTo>
                    <a:pt x="16308" y="1490"/>
                    <a:pt x="16451" y="1374"/>
                    <a:pt x="16469" y="1213"/>
                  </a:cubicBezTo>
                  <a:cubicBezTo>
                    <a:pt x="16495" y="1017"/>
                    <a:pt x="16344" y="856"/>
                    <a:pt x="16156" y="856"/>
                  </a:cubicBezTo>
                  <a:lnTo>
                    <a:pt x="13498" y="856"/>
                  </a:lnTo>
                  <a:cubicBezTo>
                    <a:pt x="12748" y="312"/>
                    <a:pt x="11830" y="0"/>
                    <a:pt x="108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03" name="Google Shape;1103;p60"/>
            <p:cNvSpPr/>
            <p:nvPr/>
          </p:nvSpPr>
          <p:spPr>
            <a:xfrm>
              <a:off x="1703479" y="1633599"/>
              <a:ext cx="142859" cy="143061"/>
            </a:xfrm>
            <a:custGeom>
              <a:avLst/>
              <a:gdLst/>
              <a:ahLst/>
              <a:cxnLst/>
              <a:rect l="l" t="t" r="r" b="b"/>
              <a:pathLst>
                <a:path w="6362" h="6371" extrusionOk="0">
                  <a:moveTo>
                    <a:pt x="3186" y="1"/>
                  </a:moveTo>
                  <a:cubicBezTo>
                    <a:pt x="2347" y="1"/>
                    <a:pt x="1562" y="322"/>
                    <a:pt x="964" y="902"/>
                  </a:cubicBezTo>
                  <a:cubicBezTo>
                    <a:pt x="839" y="1027"/>
                    <a:pt x="839" y="1223"/>
                    <a:pt x="955" y="1348"/>
                  </a:cubicBezTo>
                  <a:cubicBezTo>
                    <a:pt x="1019" y="1416"/>
                    <a:pt x="1103" y="1449"/>
                    <a:pt x="1187" y="1449"/>
                  </a:cubicBezTo>
                  <a:cubicBezTo>
                    <a:pt x="1268" y="1449"/>
                    <a:pt x="1349" y="1418"/>
                    <a:pt x="1410" y="1357"/>
                  </a:cubicBezTo>
                  <a:cubicBezTo>
                    <a:pt x="1883" y="893"/>
                    <a:pt x="2516" y="643"/>
                    <a:pt x="3186" y="643"/>
                  </a:cubicBezTo>
                  <a:cubicBezTo>
                    <a:pt x="4586" y="643"/>
                    <a:pt x="5728" y="1785"/>
                    <a:pt x="5728" y="3185"/>
                  </a:cubicBezTo>
                  <a:cubicBezTo>
                    <a:pt x="5728" y="4586"/>
                    <a:pt x="4586" y="5728"/>
                    <a:pt x="3186" y="5728"/>
                  </a:cubicBezTo>
                  <a:cubicBezTo>
                    <a:pt x="1776" y="5728"/>
                    <a:pt x="634" y="4586"/>
                    <a:pt x="634" y="3185"/>
                  </a:cubicBezTo>
                  <a:cubicBezTo>
                    <a:pt x="634" y="2945"/>
                    <a:pt x="670" y="2713"/>
                    <a:pt x="732" y="2481"/>
                  </a:cubicBezTo>
                  <a:cubicBezTo>
                    <a:pt x="786" y="2311"/>
                    <a:pt x="688" y="2142"/>
                    <a:pt x="518" y="2088"/>
                  </a:cubicBezTo>
                  <a:cubicBezTo>
                    <a:pt x="491" y="2081"/>
                    <a:pt x="463" y="2077"/>
                    <a:pt x="435" y="2077"/>
                  </a:cubicBezTo>
                  <a:cubicBezTo>
                    <a:pt x="294" y="2077"/>
                    <a:pt x="163" y="2169"/>
                    <a:pt x="126" y="2311"/>
                  </a:cubicBezTo>
                  <a:cubicBezTo>
                    <a:pt x="45" y="2597"/>
                    <a:pt x="1" y="2891"/>
                    <a:pt x="1" y="3185"/>
                  </a:cubicBezTo>
                  <a:cubicBezTo>
                    <a:pt x="1" y="4943"/>
                    <a:pt x="1428" y="6370"/>
                    <a:pt x="3186" y="6370"/>
                  </a:cubicBezTo>
                  <a:cubicBezTo>
                    <a:pt x="4934" y="6370"/>
                    <a:pt x="6361" y="4943"/>
                    <a:pt x="6361" y="3185"/>
                  </a:cubicBezTo>
                  <a:cubicBezTo>
                    <a:pt x="6361" y="1428"/>
                    <a:pt x="4934" y="1"/>
                    <a:pt x="31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04" name="Google Shape;1104;p60"/>
            <p:cNvSpPr/>
            <p:nvPr/>
          </p:nvSpPr>
          <p:spPr>
            <a:xfrm>
              <a:off x="1893987" y="1761009"/>
              <a:ext cx="20861" cy="14236"/>
            </a:xfrm>
            <a:custGeom>
              <a:avLst/>
              <a:gdLst/>
              <a:ahLst/>
              <a:cxnLst/>
              <a:rect l="l" t="t" r="r" b="b"/>
              <a:pathLst>
                <a:path w="929" h="634" extrusionOk="0">
                  <a:moveTo>
                    <a:pt x="349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581" y="634"/>
                  </a:lnTo>
                  <a:cubicBezTo>
                    <a:pt x="741" y="634"/>
                    <a:pt x="893" y="518"/>
                    <a:pt x="911" y="357"/>
                  </a:cubicBezTo>
                  <a:cubicBezTo>
                    <a:pt x="928" y="161"/>
                    <a:pt x="786" y="0"/>
                    <a:pt x="5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05" name="Google Shape;1105;p60"/>
            <p:cNvSpPr/>
            <p:nvPr/>
          </p:nvSpPr>
          <p:spPr>
            <a:xfrm>
              <a:off x="1928657" y="1761009"/>
              <a:ext cx="22657" cy="14236"/>
            </a:xfrm>
            <a:custGeom>
              <a:avLst/>
              <a:gdLst/>
              <a:ahLst/>
              <a:cxnLst/>
              <a:rect l="l" t="t" r="r" b="b"/>
              <a:pathLst>
                <a:path w="1009" h="634" extrusionOk="0">
                  <a:moveTo>
                    <a:pt x="348" y="0"/>
                  </a:moveTo>
                  <a:cubicBezTo>
                    <a:pt x="187" y="0"/>
                    <a:pt x="45" y="116"/>
                    <a:pt x="18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660" y="634"/>
                  </a:lnTo>
                  <a:cubicBezTo>
                    <a:pt x="821" y="634"/>
                    <a:pt x="972" y="518"/>
                    <a:pt x="990" y="357"/>
                  </a:cubicBezTo>
                  <a:cubicBezTo>
                    <a:pt x="1008" y="161"/>
                    <a:pt x="865" y="0"/>
                    <a:pt x="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06" name="Google Shape;1106;p60"/>
            <p:cNvSpPr/>
            <p:nvPr/>
          </p:nvSpPr>
          <p:spPr>
            <a:xfrm>
              <a:off x="1965102" y="1761009"/>
              <a:ext cx="20861" cy="14236"/>
            </a:xfrm>
            <a:custGeom>
              <a:avLst/>
              <a:gdLst/>
              <a:ahLst/>
              <a:cxnLst/>
              <a:rect l="l" t="t" r="r" b="b"/>
              <a:pathLst>
                <a:path w="929" h="634" extrusionOk="0">
                  <a:moveTo>
                    <a:pt x="349" y="0"/>
                  </a:moveTo>
                  <a:cubicBezTo>
                    <a:pt x="188" y="0"/>
                    <a:pt x="45" y="116"/>
                    <a:pt x="18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581" y="634"/>
                  </a:lnTo>
                  <a:cubicBezTo>
                    <a:pt x="741" y="634"/>
                    <a:pt x="884" y="518"/>
                    <a:pt x="911" y="357"/>
                  </a:cubicBezTo>
                  <a:cubicBezTo>
                    <a:pt x="928" y="161"/>
                    <a:pt x="777" y="0"/>
                    <a:pt x="5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07" name="Google Shape;1107;p60"/>
            <p:cNvSpPr/>
            <p:nvPr/>
          </p:nvSpPr>
          <p:spPr>
            <a:xfrm>
              <a:off x="1893987" y="1730560"/>
              <a:ext cx="20861" cy="14236"/>
            </a:xfrm>
            <a:custGeom>
              <a:avLst/>
              <a:gdLst/>
              <a:ahLst/>
              <a:cxnLst/>
              <a:rect l="l" t="t" r="r" b="b"/>
              <a:pathLst>
                <a:path w="929" h="634" extrusionOk="0">
                  <a:moveTo>
                    <a:pt x="349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581" y="634"/>
                  </a:lnTo>
                  <a:cubicBezTo>
                    <a:pt x="741" y="634"/>
                    <a:pt x="893" y="518"/>
                    <a:pt x="911" y="357"/>
                  </a:cubicBezTo>
                  <a:cubicBezTo>
                    <a:pt x="928" y="170"/>
                    <a:pt x="786" y="0"/>
                    <a:pt x="5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08" name="Google Shape;1108;p60"/>
            <p:cNvSpPr/>
            <p:nvPr/>
          </p:nvSpPr>
          <p:spPr>
            <a:xfrm>
              <a:off x="1928657" y="1730560"/>
              <a:ext cx="22657" cy="14236"/>
            </a:xfrm>
            <a:custGeom>
              <a:avLst/>
              <a:gdLst/>
              <a:ahLst/>
              <a:cxnLst/>
              <a:rect l="l" t="t" r="r" b="b"/>
              <a:pathLst>
                <a:path w="1009" h="634" extrusionOk="0">
                  <a:moveTo>
                    <a:pt x="348" y="0"/>
                  </a:moveTo>
                  <a:cubicBezTo>
                    <a:pt x="187" y="0"/>
                    <a:pt x="45" y="116"/>
                    <a:pt x="18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660" y="634"/>
                  </a:lnTo>
                  <a:cubicBezTo>
                    <a:pt x="821" y="634"/>
                    <a:pt x="972" y="518"/>
                    <a:pt x="990" y="357"/>
                  </a:cubicBezTo>
                  <a:cubicBezTo>
                    <a:pt x="1008" y="161"/>
                    <a:pt x="865" y="0"/>
                    <a:pt x="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09" name="Google Shape;1109;p60"/>
            <p:cNvSpPr/>
            <p:nvPr/>
          </p:nvSpPr>
          <p:spPr>
            <a:xfrm>
              <a:off x="1965102" y="1730560"/>
              <a:ext cx="20861" cy="14236"/>
            </a:xfrm>
            <a:custGeom>
              <a:avLst/>
              <a:gdLst/>
              <a:ahLst/>
              <a:cxnLst/>
              <a:rect l="l" t="t" r="r" b="b"/>
              <a:pathLst>
                <a:path w="929" h="634" extrusionOk="0">
                  <a:moveTo>
                    <a:pt x="349" y="0"/>
                  </a:moveTo>
                  <a:cubicBezTo>
                    <a:pt x="188" y="0"/>
                    <a:pt x="45" y="116"/>
                    <a:pt x="18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581" y="634"/>
                  </a:lnTo>
                  <a:cubicBezTo>
                    <a:pt x="741" y="634"/>
                    <a:pt x="884" y="518"/>
                    <a:pt x="911" y="357"/>
                  </a:cubicBezTo>
                  <a:cubicBezTo>
                    <a:pt x="928" y="161"/>
                    <a:pt x="777" y="0"/>
                    <a:pt x="5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10" name="Google Shape;1110;p60"/>
            <p:cNvSpPr/>
            <p:nvPr/>
          </p:nvSpPr>
          <p:spPr>
            <a:xfrm>
              <a:off x="1893987" y="1700111"/>
              <a:ext cx="20861" cy="14236"/>
            </a:xfrm>
            <a:custGeom>
              <a:avLst/>
              <a:gdLst/>
              <a:ahLst/>
              <a:cxnLst/>
              <a:rect l="l" t="t" r="r" b="b"/>
              <a:pathLst>
                <a:path w="929" h="634" extrusionOk="0">
                  <a:moveTo>
                    <a:pt x="340" y="0"/>
                  </a:moveTo>
                  <a:cubicBezTo>
                    <a:pt x="152" y="0"/>
                    <a:pt x="1" y="170"/>
                    <a:pt x="27" y="357"/>
                  </a:cubicBezTo>
                  <a:cubicBezTo>
                    <a:pt x="45" y="518"/>
                    <a:pt x="188" y="634"/>
                    <a:pt x="349" y="634"/>
                  </a:cubicBezTo>
                  <a:lnTo>
                    <a:pt x="581" y="634"/>
                  </a:lnTo>
                  <a:cubicBezTo>
                    <a:pt x="741" y="634"/>
                    <a:pt x="893" y="518"/>
                    <a:pt x="911" y="357"/>
                  </a:cubicBezTo>
                  <a:cubicBezTo>
                    <a:pt x="928" y="170"/>
                    <a:pt x="786" y="0"/>
                    <a:pt x="5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11" name="Google Shape;1111;p60"/>
            <p:cNvSpPr/>
            <p:nvPr/>
          </p:nvSpPr>
          <p:spPr>
            <a:xfrm>
              <a:off x="1928657" y="1700111"/>
              <a:ext cx="22657" cy="14236"/>
            </a:xfrm>
            <a:custGeom>
              <a:avLst/>
              <a:gdLst/>
              <a:ahLst/>
              <a:cxnLst/>
              <a:rect l="l" t="t" r="r" b="b"/>
              <a:pathLst>
                <a:path w="1009" h="634" extrusionOk="0">
                  <a:moveTo>
                    <a:pt x="348" y="0"/>
                  </a:moveTo>
                  <a:cubicBezTo>
                    <a:pt x="187" y="0"/>
                    <a:pt x="45" y="116"/>
                    <a:pt x="18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660" y="634"/>
                  </a:lnTo>
                  <a:cubicBezTo>
                    <a:pt x="821" y="634"/>
                    <a:pt x="972" y="518"/>
                    <a:pt x="990" y="357"/>
                  </a:cubicBezTo>
                  <a:cubicBezTo>
                    <a:pt x="1008" y="170"/>
                    <a:pt x="865" y="0"/>
                    <a:pt x="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12" name="Google Shape;1112;p60"/>
            <p:cNvSpPr/>
            <p:nvPr/>
          </p:nvSpPr>
          <p:spPr>
            <a:xfrm>
              <a:off x="1965102" y="1700111"/>
              <a:ext cx="20861" cy="14236"/>
            </a:xfrm>
            <a:custGeom>
              <a:avLst/>
              <a:gdLst/>
              <a:ahLst/>
              <a:cxnLst/>
              <a:rect l="l" t="t" r="r" b="b"/>
              <a:pathLst>
                <a:path w="929" h="634" extrusionOk="0">
                  <a:moveTo>
                    <a:pt x="349" y="0"/>
                  </a:moveTo>
                  <a:cubicBezTo>
                    <a:pt x="188" y="0"/>
                    <a:pt x="45" y="116"/>
                    <a:pt x="18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581" y="634"/>
                  </a:lnTo>
                  <a:cubicBezTo>
                    <a:pt x="741" y="634"/>
                    <a:pt x="884" y="518"/>
                    <a:pt x="911" y="357"/>
                  </a:cubicBezTo>
                  <a:cubicBezTo>
                    <a:pt x="928" y="170"/>
                    <a:pt x="777" y="0"/>
                    <a:pt x="5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13" name="Google Shape;1113;p60"/>
            <p:cNvSpPr/>
            <p:nvPr/>
          </p:nvSpPr>
          <p:spPr>
            <a:xfrm>
              <a:off x="1564258" y="1653831"/>
              <a:ext cx="46908" cy="46908"/>
            </a:xfrm>
            <a:custGeom>
              <a:avLst/>
              <a:gdLst/>
              <a:ahLst/>
              <a:cxnLst/>
              <a:rect l="l" t="t" r="r" b="b"/>
              <a:pathLst>
                <a:path w="2089" h="2089" extrusionOk="0">
                  <a:moveTo>
                    <a:pt x="1044" y="634"/>
                  </a:moveTo>
                  <a:cubicBezTo>
                    <a:pt x="1276" y="634"/>
                    <a:pt x="1455" y="821"/>
                    <a:pt x="1455" y="1044"/>
                  </a:cubicBezTo>
                  <a:cubicBezTo>
                    <a:pt x="1455" y="1267"/>
                    <a:pt x="1276" y="1455"/>
                    <a:pt x="1044" y="1455"/>
                  </a:cubicBezTo>
                  <a:cubicBezTo>
                    <a:pt x="821" y="1455"/>
                    <a:pt x="643" y="1267"/>
                    <a:pt x="643" y="1044"/>
                  </a:cubicBezTo>
                  <a:cubicBezTo>
                    <a:pt x="643" y="821"/>
                    <a:pt x="821" y="634"/>
                    <a:pt x="1044" y="634"/>
                  </a:cubicBezTo>
                  <a:close/>
                  <a:moveTo>
                    <a:pt x="1044" y="1"/>
                  </a:moveTo>
                  <a:cubicBezTo>
                    <a:pt x="473" y="1"/>
                    <a:pt x="1" y="474"/>
                    <a:pt x="1" y="1044"/>
                  </a:cubicBezTo>
                  <a:cubicBezTo>
                    <a:pt x="1" y="1624"/>
                    <a:pt x="473" y="2088"/>
                    <a:pt x="1044" y="2088"/>
                  </a:cubicBezTo>
                  <a:cubicBezTo>
                    <a:pt x="1624" y="2088"/>
                    <a:pt x="2088" y="1624"/>
                    <a:pt x="2088" y="1044"/>
                  </a:cubicBezTo>
                  <a:cubicBezTo>
                    <a:pt x="2088" y="474"/>
                    <a:pt x="1624" y="1"/>
                    <a:pt x="10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14" name="Google Shape;1114;p60"/>
            <p:cNvSpPr/>
            <p:nvPr/>
          </p:nvSpPr>
          <p:spPr>
            <a:xfrm>
              <a:off x="1767992" y="1537784"/>
              <a:ext cx="14236" cy="41025"/>
            </a:xfrm>
            <a:custGeom>
              <a:avLst/>
              <a:gdLst/>
              <a:ahLst/>
              <a:cxnLst/>
              <a:rect l="l" t="t" r="r" b="b"/>
              <a:pathLst>
                <a:path w="634" h="1827" extrusionOk="0">
                  <a:moveTo>
                    <a:pt x="312" y="0"/>
                  </a:moveTo>
                  <a:cubicBezTo>
                    <a:pt x="137" y="0"/>
                    <a:pt x="0" y="143"/>
                    <a:pt x="0" y="316"/>
                  </a:cubicBezTo>
                  <a:lnTo>
                    <a:pt x="0" y="1511"/>
                  </a:lnTo>
                  <a:cubicBezTo>
                    <a:pt x="0" y="1684"/>
                    <a:pt x="137" y="1826"/>
                    <a:pt x="312" y="1826"/>
                  </a:cubicBezTo>
                  <a:cubicBezTo>
                    <a:pt x="327" y="1826"/>
                    <a:pt x="342" y="1825"/>
                    <a:pt x="357" y="1823"/>
                  </a:cubicBezTo>
                  <a:cubicBezTo>
                    <a:pt x="518" y="1805"/>
                    <a:pt x="634" y="1663"/>
                    <a:pt x="634" y="1502"/>
                  </a:cubicBezTo>
                  <a:lnTo>
                    <a:pt x="634" y="325"/>
                  </a:lnTo>
                  <a:cubicBezTo>
                    <a:pt x="634" y="164"/>
                    <a:pt x="518" y="21"/>
                    <a:pt x="357" y="3"/>
                  </a:cubicBezTo>
                  <a:cubicBezTo>
                    <a:pt x="342" y="1"/>
                    <a:pt x="327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15" name="Google Shape;1115;p60"/>
            <p:cNvSpPr/>
            <p:nvPr/>
          </p:nvSpPr>
          <p:spPr>
            <a:xfrm>
              <a:off x="1727730" y="1556713"/>
              <a:ext cx="26452" cy="32043"/>
            </a:xfrm>
            <a:custGeom>
              <a:avLst/>
              <a:gdLst/>
              <a:ahLst/>
              <a:cxnLst/>
              <a:rect l="l" t="t" r="r" b="b"/>
              <a:pathLst>
                <a:path w="1178" h="1427" extrusionOk="0">
                  <a:moveTo>
                    <a:pt x="364" y="0"/>
                  </a:moveTo>
                  <a:cubicBezTo>
                    <a:pt x="310" y="0"/>
                    <a:pt x="255" y="14"/>
                    <a:pt x="205" y="44"/>
                  </a:cubicBezTo>
                  <a:cubicBezTo>
                    <a:pt x="54" y="133"/>
                    <a:pt x="0" y="329"/>
                    <a:pt x="89" y="481"/>
                  </a:cubicBezTo>
                  <a:lnTo>
                    <a:pt x="544" y="1266"/>
                  </a:lnTo>
                  <a:cubicBezTo>
                    <a:pt x="607" y="1364"/>
                    <a:pt x="714" y="1426"/>
                    <a:pt x="821" y="1426"/>
                  </a:cubicBezTo>
                  <a:cubicBezTo>
                    <a:pt x="874" y="1426"/>
                    <a:pt x="928" y="1409"/>
                    <a:pt x="982" y="1382"/>
                  </a:cubicBezTo>
                  <a:cubicBezTo>
                    <a:pt x="1133" y="1293"/>
                    <a:pt x="1178" y="1096"/>
                    <a:pt x="1097" y="945"/>
                  </a:cubicBezTo>
                  <a:lnTo>
                    <a:pt x="643" y="160"/>
                  </a:lnTo>
                  <a:cubicBezTo>
                    <a:pt x="583" y="58"/>
                    <a:pt x="475" y="0"/>
                    <a:pt x="3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16" name="Google Shape;1116;p60"/>
            <p:cNvSpPr/>
            <p:nvPr/>
          </p:nvSpPr>
          <p:spPr>
            <a:xfrm>
              <a:off x="1795634" y="1556713"/>
              <a:ext cx="26474" cy="32043"/>
            </a:xfrm>
            <a:custGeom>
              <a:avLst/>
              <a:gdLst/>
              <a:ahLst/>
              <a:cxnLst/>
              <a:rect l="l" t="t" r="r" b="b"/>
              <a:pathLst>
                <a:path w="1179" h="1427" extrusionOk="0">
                  <a:moveTo>
                    <a:pt x="814" y="0"/>
                  </a:moveTo>
                  <a:cubicBezTo>
                    <a:pt x="703" y="0"/>
                    <a:pt x="596" y="58"/>
                    <a:pt x="536" y="160"/>
                  </a:cubicBezTo>
                  <a:lnTo>
                    <a:pt x="90" y="945"/>
                  </a:lnTo>
                  <a:cubicBezTo>
                    <a:pt x="0" y="1096"/>
                    <a:pt x="54" y="1293"/>
                    <a:pt x="206" y="1382"/>
                  </a:cubicBezTo>
                  <a:cubicBezTo>
                    <a:pt x="250" y="1409"/>
                    <a:pt x="304" y="1426"/>
                    <a:pt x="357" y="1426"/>
                  </a:cubicBezTo>
                  <a:cubicBezTo>
                    <a:pt x="473" y="1426"/>
                    <a:pt x="580" y="1364"/>
                    <a:pt x="634" y="1266"/>
                  </a:cubicBezTo>
                  <a:lnTo>
                    <a:pt x="1089" y="481"/>
                  </a:lnTo>
                  <a:cubicBezTo>
                    <a:pt x="1178" y="329"/>
                    <a:pt x="1124" y="133"/>
                    <a:pt x="973" y="44"/>
                  </a:cubicBezTo>
                  <a:cubicBezTo>
                    <a:pt x="923" y="14"/>
                    <a:pt x="868" y="0"/>
                    <a:pt x="8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117" name="Google Shape;1117;p60"/>
          <p:cNvGrpSpPr/>
          <p:nvPr/>
        </p:nvGrpSpPr>
        <p:grpSpPr>
          <a:xfrm>
            <a:off x="2153410" y="1446100"/>
            <a:ext cx="486398" cy="486375"/>
            <a:chOff x="2153410" y="1446100"/>
            <a:chExt cx="486398" cy="486375"/>
          </a:xfrm>
        </p:grpSpPr>
        <p:sp>
          <p:nvSpPr>
            <p:cNvPr id="1118" name="Google Shape;1118;p60"/>
            <p:cNvSpPr/>
            <p:nvPr/>
          </p:nvSpPr>
          <p:spPr>
            <a:xfrm>
              <a:off x="2388783" y="1731952"/>
              <a:ext cx="53712" cy="14259"/>
            </a:xfrm>
            <a:custGeom>
              <a:avLst/>
              <a:gdLst/>
              <a:ahLst/>
              <a:cxnLst/>
              <a:rect l="l" t="t" r="r" b="b"/>
              <a:pathLst>
                <a:path w="2392" h="635" extrusionOk="0">
                  <a:moveTo>
                    <a:pt x="340" y="1"/>
                  </a:moveTo>
                  <a:cubicBezTo>
                    <a:pt x="152" y="1"/>
                    <a:pt x="1" y="170"/>
                    <a:pt x="27" y="358"/>
                  </a:cubicBezTo>
                  <a:cubicBezTo>
                    <a:pt x="45" y="518"/>
                    <a:pt x="188" y="634"/>
                    <a:pt x="349" y="634"/>
                  </a:cubicBezTo>
                  <a:lnTo>
                    <a:pt x="2035" y="634"/>
                  </a:lnTo>
                  <a:cubicBezTo>
                    <a:pt x="2204" y="634"/>
                    <a:pt x="2347" y="518"/>
                    <a:pt x="2365" y="358"/>
                  </a:cubicBezTo>
                  <a:cubicBezTo>
                    <a:pt x="2391" y="170"/>
                    <a:pt x="2240" y="1"/>
                    <a:pt x="2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19" name="Google Shape;1119;p60"/>
            <p:cNvSpPr/>
            <p:nvPr/>
          </p:nvSpPr>
          <p:spPr>
            <a:xfrm>
              <a:off x="2457899" y="1731952"/>
              <a:ext cx="106392" cy="14259"/>
            </a:xfrm>
            <a:custGeom>
              <a:avLst/>
              <a:gdLst/>
              <a:ahLst/>
              <a:cxnLst/>
              <a:rect l="l" t="t" r="r" b="b"/>
              <a:pathLst>
                <a:path w="4738" h="635" extrusionOk="0">
                  <a:moveTo>
                    <a:pt x="339" y="1"/>
                  </a:moveTo>
                  <a:cubicBezTo>
                    <a:pt x="152" y="1"/>
                    <a:pt x="0" y="170"/>
                    <a:pt x="27" y="358"/>
                  </a:cubicBezTo>
                  <a:cubicBezTo>
                    <a:pt x="45" y="518"/>
                    <a:pt x="188" y="634"/>
                    <a:pt x="348" y="634"/>
                  </a:cubicBezTo>
                  <a:lnTo>
                    <a:pt x="4390" y="634"/>
                  </a:lnTo>
                  <a:cubicBezTo>
                    <a:pt x="4550" y="634"/>
                    <a:pt x="4693" y="518"/>
                    <a:pt x="4711" y="358"/>
                  </a:cubicBezTo>
                  <a:cubicBezTo>
                    <a:pt x="4737" y="170"/>
                    <a:pt x="4586" y="1"/>
                    <a:pt x="43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20" name="Google Shape;1120;p60"/>
            <p:cNvSpPr/>
            <p:nvPr/>
          </p:nvSpPr>
          <p:spPr>
            <a:xfrm>
              <a:off x="2510781" y="1762401"/>
              <a:ext cx="53510" cy="14259"/>
            </a:xfrm>
            <a:custGeom>
              <a:avLst/>
              <a:gdLst/>
              <a:ahLst/>
              <a:cxnLst/>
              <a:rect l="l" t="t" r="r" b="b"/>
              <a:pathLst>
                <a:path w="2383" h="635" extrusionOk="0">
                  <a:moveTo>
                    <a:pt x="348" y="1"/>
                  </a:moveTo>
                  <a:cubicBezTo>
                    <a:pt x="188" y="1"/>
                    <a:pt x="36" y="117"/>
                    <a:pt x="18" y="277"/>
                  </a:cubicBezTo>
                  <a:cubicBezTo>
                    <a:pt x="1" y="474"/>
                    <a:pt x="143" y="634"/>
                    <a:pt x="331" y="634"/>
                  </a:cubicBezTo>
                  <a:lnTo>
                    <a:pt x="2035" y="634"/>
                  </a:lnTo>
                  <a:cubicBezTo>
                    <a:pt x="2195" y="634"/>
                    <a:pt x="2338" y="518"/>
                    <a:pt x="2356" y="358"/>
                  </a:cubicBezTo>
                  <a:cubicBezTo>
                    <a:pt x="2382" y="161"/>
                    <a:pt x="2231" y="1"/>
                    <a:pt x="20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21" name="Google Shape;1121;p60"/>
            <p:cNvSpPr/>
            <p:nvPr/>
          </p:nvSpPr>
          <p:spPr>
            <a:xfrm>
              <a:off x="2388783" y="1762401"/>
              <a:ext cx="106392" cy="14259"/>
            </a:xfrm>
            <a:custGeom>
              <a:avLst/>
              <a:gdLst/>
              <a:ahLst/>
              <a:cxnLst/>
              <a:rect l="l" t="t" r="r" b="b"/>
              <a:pathLst>
                <a:path w="4738" h="635" extrusionOk="0">
                  <a:moveTo>
                    <a:pt x="349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4390" y="634"/>
                  </a:lnTo>
                  <a:cubicBezTo>
                    <a:pt x="4550" y="634"/>
                    <a:pt x="4693" y="518"/>
                    <a:pt x="4711" y="358"/>
                  </a:cubicBezTo>
                  <a:cubicBezTo>
                    <a:pt x="4738" y="161"/>
                    <a:pt x="4586" y="1"/>
                    <a:pt x="4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22" name="Google Shape;1122;p60"/>
            <p:cNvSpPr/>
            <p:nvPr/>
          </p:nvSpPr>
          <p:spPr>
            <a:xfrm>
              <a:off x="2198073" y="1509603"/>
              <a:ext cx="396061" cy="298494"/>
            </a:xfrm>
            <a:custGeom>
              <a:avLst/>
              <a:gdLst/>
              <a:ahLst/>
              <a:cxnLst/>
              <a:rect l="l" t="t" r="r" b="b"/>
              <a:pathLst>
                <a:path w="17638" h="13293" extrusionOk="0">
                  <a:moveTo>
                    <a:pt x="313" y="1"/>
                  </a:moveTo>
                  <a:cubicBezTo>
                    <a:pt x="144" y="1"/>
                    <a:pt x="1" y="143"/>
                    <a:pt x="1" y="322"/>
                  </a:cubicBezTo>
                  <a:lnTo>
                    <a:pt x="1" y="8493"/>
                  </a:lnTo>
                  <a:cubicBezTo>
                    <a:pt x="1" y="8654"/>
                    <a:pt x="117" y="8806"/>
                    <a:pt x="277" y="8823"/>
                  </a:cubicBezTo>
                  <a:cubicBezTo>
                    <a:pt x="293" y="8826"/>
                    <a:pt x="308" y="8827"/>
                    <a:pt x="322" y="8827"/>
                  </a:cubicBezTo>
                  <a:cubicBezTo>
                    <a:pt x="498" y="8827"/>
                    <a:pt x="634" y="8684"/>
                    <a:pt x="634" y="8511"/>
                  </a:cubicBezTo>
                  <a:lnTo>
                    <a:pt x="634" y="643"/>
                  </a:lnTo>
                  <a:lnTo>
                    <a:pt x="17004" y="643"/>
                  </a:lnTo>
                  <a:lnTo>
                    <a:pt x="17004" y="12651"/>
                  </a:lnTo>
                  <a:lnTo>
                    <a:pt x="634" y="12651"/>
                  </a:lnTo>
                  <a:lnTo>
                    <a:pt x="634" y="9992"/>
                  </a:lnTo>
                  <a:cubicBezTo>
                    <a:pt x="634" y="9814"/>
                    <a:pt x="491" y="9671"/>
                    <a:pt x="313" y="9671"/>
                  </a:cubicBezTo>
                  <a:cubicBezTo>
                    <a:pt x="144" y="9671"/>
                    <a:pt x="1" y="9814"/>
                    <a:pt x="1" y="9992"/>
                  </a:cubicBezTo>
                  <a:lnTo>
                    <a:pt x="1" y="12972"/>
                  </a:lnTo>
                  <a:cubicBezTo>
                    <a:pt x="1" y="13150"/>
                    <a:pt x="144" y="13293"/>
                    <a:pt x="313" y="13293"/>
                  </a:cubicBezTo>
                  <a:lnTo>
                    <a:pt x="17325" y="13293"/>
                  </a:lnTo>
                  <a:cubicBezTo>
                    <a:pt x="17495" y="13293"/>
                    <a:pt x="17638" y="13150"/>
                    <a:pt x="17638" y="12972"/>
                  </a:cubicBezTo>
                  <a:lnTo>
                    <a:pt x="17638" y="322"/>
                  </a:lnTo>
                  <a:cubicBezTo>
                    <a:pt x="17638" y="143"/>
                    <a:pt x="17495" y="1"/>
                    <a:pt x="173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23" name="Google Shape;1123;p60"/>
            <p:cNvSpPr/>
            <p:nvPr/>
          </p:nvSpPr>
          <p:spPr>
            <a:xfrm>
              <a:off x="2153410" y="1446100"/>
              <a:ext cx="486398" cy="486375"/>
            </a:xfrm>
            <a:custGeom>
              <a:avLst/>
              <a:gdLst/>
              <a:ahLst/>
              <a:cxnLst/>
              <a:rect l="l" t="t" r="r" b="b"/>
              <a:pathLst>
                <a:path w="21661" h="21660" extrusionOk="0">
                  <a:moveTo>
                    <a:pt x="10822" y="20296"/>
                  </a:moveTo>
                  <a:cubicBezTo>
                    <a:pt x="11027" y="20296"/>
                    <a:pt x="11187" y="20456"/>
                    <a:pt x="11187" y="20662"/>
                  </a:cubicBezTo>
                  <a:cubicBezTo>
                    <a:pt x="11187" y="20858"/>
                    <a:pt x="11027" y="21027"/>
                    <a:pt x="10822" y="21027"/>
                  </a:cubicBezTo>
                  <a:cubicBezTo>
                    <a:pt x="10616" y="21027"/>
                    <a:pt x="10456" y="20858"/>
                    <a:pt x="10456" y="20662"/>
                  </a:cubicBezTo>
                  <a:cubicBezTo>
                    <a:pt x="10456" y="20456"/>
                    <a:pt x="10616" y="20296"/>
                    <a:pt x="10822" y="20296"/>
                  </a:cubicBezTo>
                  <a:close/>
                  <a:moveTo>
                    <a:pt x="313" y="1"/>
                  </a:moveTo>
                  <a:cubicBezTo>
                    <a:pt x="143" y="1"/>
                    <a:pt x="0" y="143"/>
                    <a:pt x="0" y="313"/>
                  </a:cubicBezTo>
                  <a:lnTo>
                    <a:pt x="0" y="1758"/>
                  </a:lnTo>
                  <a:cubicBezTo>
                    <a:pt x="0" y="1928"/>
                    <a:pt x="143" y="2070"/>
                    <a:pt x="313" y="2070"/>
                  </a:cubicBezTo>
                  <a:lnTo>
                    <a:pt x="634" y="2070"/>
                  </a:lnTo>
                  <a:lnTo>
                    <a:pt x="634" y="17156"/>
                  </a:lnTo>
                  <a:cubicBezTo>
                    <a:pt x="634" y="17325"/>
                    <a:pt x="777" y="17468"/>
                    <a:pt x="955" y="17468"/>
                  </a:cubicBezTo>
                  <a:lnTo>
                    <a:pt x="10492" y="17468"/>
                  </a:lnTo>
                  <a:lnTo>
                    <a:pt x="10492" y="19707"/>
                  </a:lnTo>
                  <a:cubicBezTo>
                    <a:pt x="10063" y="19850"/>
                    <a:pt x="9769" y="20269"/>
                    <a:pt x="9814" y="20760"/>
                  </a:cubicBezTo>
                  <a:cubicBezTo>
                    <a:pt x="9858" y="21224"/>
                    <a:pt x="10233" y="21598"/>
                    <a:pt x="10697" y="21652"/>
                  </a:cubicBezTo>
                  <a:cubicBezTo>
                    <a:pt x="10737" y="21657"/>
                    <a:pt x="10777" y="21659"/>
                    <a:pt x="10816" y="21659"/>
                  </a:cubicBezTo>
                  <a:cubicBezTo>
                    <a:pt x="11362" y="21659"/>
                    <a:pt x="11812" y="21211"/>
                    <a:pt x="11812" y="20662"/>
                  </a:cubicBezTo>
                  <a:cubicBezTo>
                    <a:pt x="11812" y="20216"/>
                    <a:pt x="11526" y="19841"/>
                    <a:pt x="11125" y="19707"/>
                  </a:cubicBezTo>
                  <a:lnTo>
                    <a:pt x="11125" y="17468"/>
                  </a:lnTo>
                  <a:lnTo>
                    <a:pt x="20706" y="17468"/>
                  </a:lnTo>
                  <a:cubicBezTo>
                    <a:pt x="20885" y="17468"/>
                    <a:pt x="21027" y="17325"/>
                    <a:pt x="21027" y="17156"/>
                  </a:cubicBezTo>
                  <a:lnTo>
                    <a:pt x="21027" y="5157"/>
                  </a:lnTo>
                  <a:cubicBezTo>
                    <a:pt x="21027" y="4996"/>
                    <a:pt x="20911" y="4845"/>
                    <a:pt x="20751" y="4827"/>
                  </a:cubicBezTo>
                  <a:cubicBezTo>
                    <a:pt x="20740" y="4826"/>
                    <a:pt x="20729" y="4825"/>
                    <a:pt x="20718" y="4825"/>
                  </a:cubicBezTo>
                  <a:cubicBezTo>
                    <a:pt x="20537" y="4825"/>
                    <a:pt x="20394" y="4962"/>
                    <a:pt x="20394" y="5139"/>
                  </a:cubicBezTo>
                  <a:lnTo>
                    <a:pt x="20394" y="16835"/>
                  </a:lnTo>
                  <a:lnTo>
                    <a:pt x="1267" y="16835"/>
                  </a:lnTo>
                  <a:lnTo>
                    <a:pt x="1267" y="2070"/>
                  </a:lnTo>
                  <a:lnTo>
                    <a:pt x="20394" y="2070"/>
                  </a:lnTo>
                  <a:lnTo>
                    <a:pt x="20394" y="3631"/>
                  </a:lnTo>
                  <a:cubicBezTo>
                    <a:pt x="20394" y="3801"/>
                    <a:pt x="20510" y="3944"/>
                    <a:pt x="20670" y="3962"/>
                  </a:cubicBezTo>
                  <a:cubicBezTo>
                    <a:pt x="20685" y="3964"/>
                    <a:pt x="20699" y="3965"/>
                    <a:pt x="20714" y="3965"/>
                  </a:cubicBezTo>
                  <a:cubicBezTo>
                    <a:pt x="20883" y="3965"/>
                    <a:pt x="21027" y="3822"/>
                    <a:pt x="21027" y="3649"/>
                  </a:cubicBezTo>
                  <a:lnTo>
                    <a:pt x="21027" y="2070"/>
                  </a:lnTo>
                  <a:lnTo>
                    <a:pt x="21340" y="2070"/>
                  </a:lnTo>
                  <a:cubicBezTo>
                    <a:pt x="21518" y="2070"/>
                    <a:pt x="21661" y="1928"/>
                    <a:pt x="21661" y="1758"/>
                  </a:cubicBezTo>
                  <a:lnTo>
                    <a:pt x="21661" y="313"/>
                  </a:lnTo>
                  <a:cubicBezTo>
                    <a:pt x="21661" y="143"/>
                    <a:pt x="21518" y="1"/>
                    <a:pt x="21348" y="1"/>
                  </a:cubicBezTo>
                  <a:lnTo>
                    <a:pt x="4666" y="1"/>
                  </a:lnTo>
                  <a:cubicBezTo>
                    <a:pt x="4506" y="1"/>
                    <a:pt x="4354" y="117"/>
                    <a:pt x="4336" y="277"/>
                  </a:cubicBezTo>
                  <a:cubicBezTo>
                    <a:pt x="4318" y="465"/>
                    <a:pt x="4461" y="634"/>
                    <a:pt x="4657" y="634"/>
                  </a:cubicBezTo>
                  <a:lnTo>
                    <a:pt x="21027" y="634"/>
                  </a:lnTo>
                  <a:lnTo>
                    <a:pt x="21027" y="1437"/>
                  </a:lnTo>
                  <a:lnTo>
                    <a:pt x="634" y="1437"/>
                  </a:lnTo>
                  <a:lnTo>
                    <a:pt x="634" y="634"/>
                  </a:lnTo>
                  <a:lnTo>
                    <a:pt x="3167" y="634"/>
                  </a:lnTo>
                  <a:cubicBezTo>
                    <a:pt x="3328" y="634"/>
                    <a:pt x="3471" y="518"/>
                    <a:pt x="3497" y="357"/>
                  </a:cubicBezTo>
                  <a:cubicBezTo>
                    <a:pt x="3515" y="161"/>
                    <a:pt x="3364" y="1"/>
                    <a:pt x="31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24" name="Google Shape;1124;p60"/>
            <p:cNvSpPr/>
            <p:nvPr/>
          </p:nvSpPr>
          <p:spPr>
            <a:xfrm>
              <a:off x="2228926" y="1547866"/>
              <a:ext cx="148675" cy="148450"/>
            </a:xfrm>
            <a:custGeom>
              <a:avLst/>
              <a:gdLst/>
              <a:ahLst/>
              <a:cxnLst/>
              <a:rect l="l" t="t" r="r" b="b"/>
              <a:pathLst>
                <a:path w="6621" h="6611" extrusionOk="0">
                  <a:moveTo>
                    <a:pt x="3614" y="661"/>
                  </a:moveTo>
                  <a:cubicBezTo>
                    <a:pt x="4836" y="803"/>
                    <a:pt x="5808" y="1776"/>
                    <a:pt x="5951" y="2998"/>
                  </a:cubicBezTo>
                  <a:lnTo>
                    <a:pt x="3614" y="2998"/>
                  </a:lnTo>
                  <a:lnTo>
                    <a:pt x="3614" y="661"/>
                  </a:lnTo>
                  <a:close/>
                  <a:moveTo>
                    <a:pt x="5969" y="3631"/>
                  </a:moveTo>
                  <a:cubicBezTo>
                    <a:pt x="5915" y="4122"/>
                    <a:pt x="5719" y="4577"/>
                    <a:pt x="5416" y="4969"/>
                  </a:cubicBezTo>
                  <a:lnTo>
                    <a:pt x="4078" y="3631"/>
                  </a:lnTo>
                  <a:close/>
                  <a:moveTo>
                    <a:pt x="2980" y="652"/>
                  </a:moveTo>
                  <a:lnTo>
                    <a:pt x="2980" y="3301"/>
                  </a:lnTo>
                  <a:cubicBezTo>
                    <a:pt x="2980" y="3390"/>
                    <a:pt x="3016" y="3471"/>
                    <a:pt x="3078" y="3533"/>
                  </a:cubicBezTo>
                  <a:lnTo>
                    <a:pt x="4952" y="5407"/>
                  </a:lnTo>
                  <a:cubicBezTo>
                    <a:pt x="4488" y="5781"/>
                    <a:pt x="3908" y="5978"/>
                    <a:pt x="3301" y="5978"/>
                  </a:cubicBezTo>
                  <a:cubicBezTo>
                    <a:pt x="1829" y="5978"/>
                    <a:pt x="625" y="4782"/>
                    <a:pt x="625" y="3301"/>
                  </a:cubicBezTo>
                  <a:cubicBezTo>
                    <a:pt x="625" y="1936"/>
                    <a:pt x="1660" y="803"/>
                    <a:pt x="2980" y="652"/>
                  </a:cubicBezTo>
                  <a:close/>
                  <a:moveTo>
                    <a:pt x="3310" y="0"/>
                  </a:moveTo>
                  <a:cubicBezTo>
                    <a:pt x="1490" y="0"/>
                    <a:pt x="1" y="1481"/>
                    <a:pt x="1" y="3301"/>
                  </a:cubicBezTo>
                  <a:cubicBezTo>
                    <a:pt x="1" y="5130"/>
                    <a:pt x="1490" y="6611"/>
                    <a:pt x="3310" y="6611"/>
                  </a:cubicBezTo>
                  <a:cubicBezTo>
                    <a:pt x="4194" y="6611"/>
                    <a:pt x="5023" y="6272"/>
                    <a:pt x="5648" y="5647"/>
                  </a:cubicBezTo>
                  <a:lnTo>
                    <a:pt x="5657" y="5647"/>
                  </a:lnTo>
                  <a:cubicBezTo>
                    <a:pt x="6281" y="5023"/>
                    <a:pt x="6620" y="4193"/>
                    <a:pt x="6620" y="3301"/>
                  </a:cubicBezTo>
                  <a:cubicBezTo>
                    <a:pt x="6620" y="1481"/>
                    <a:pt x="5139" y="0"/>
                    <a:pt x="3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25" name="Google Shape;1125;p60"/>
            <p:cNvSpPr/>
            <p:nvPr/>
          </p:nvSpPr>
          <p:spPr>
            <a:xfrm>
              <a:off x="2394599" y="1605553"/>
              <a:ext cx="44685" cy="91369"/>
            </a:xfrm>
            <a:custGeom>
              <a:avLst/>
              <a:gdLst/>
              <a:ahLst/>
              <a:cxnLst/>
              <a:rect l="l" t="t" r="r" b="b"/>
              <a:pathLst>
                <a:path w="1990" h="4069" extrusionOk="0">
                  <a:moveTo>
                    <a:pt x="1356" y="643"/>
                  </a:moveTo>
                  <a:lnTo>
                    <a:pt x="1356" y="3435"/>
                  </a:lnTo>
                  <a:lnTo>
                    <a:pt x="643" y="3435"/>
                  </a:lnTo>
                  <a:lnTo>
                    <a:pt x="643" y="643"/>
                  </a:lnTo>
                  <a:close/>
                  <a:moveTo>
                    <a:pt x="322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3748"/>
                  </a:lnTo>
                  <a:cubicBezTo>
                    <a:pt x="0" y="3926"/>
                    <a:pt x="143" y="4069"/>
                    <a:pt x="322" y="4069"/>
                  </a:cubicBezTo>
                  <a:lnTo>
                    <a:pt x="1678" y="4069"/>
                  </a:lnTo>
                  <a:cubicBezTo>
                    <a:pt x="1847" y="4069"/>
                    <a:pt x="1990" y="3926"/>
                    <a:pt x="1990" y="3748"/>
                  </a:cubicBezTo>
                  <a:lnTo>
                    <a:pt x="1990" y="322"/>
                  </a:lnTo>
                  <a:cubicBezTo>
                    <a:pt x="1990" y="143"/>
                    <a:pt x="1847" y="1"/>
                    <a:pt x="1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26" name="Google Shape;1126;p60"/>
            <p:cNvSpPr/>
            <p:nvPr/>
          </p:nvSpPr>
          <p:spPr>
            <a:xfrm>
              <a:off x="2455497" y="1576115"/>
              <a:ext cx="44685" cy="119820"/>
            </a:xfrm>
            <a:custGeom>
              <a:avLst/>
              <a:gdLst/>
              <a:ahLst/>
              <a:cxnLst/>
              <a:rect l="l" t="t" r="r" b="b"/>
              <a:pathLst>
                <a:path w="1990" h="5336" extrusionOk="0">
                  <a:moveTo>
                    <a:pt x="1356" y="643"/>
                  </a:moveTo>
                  <a:lnTo>
                    <a:pt x="1356" y="4702"/>
                  </a:lnTo>
                  <a:lnTo>
                    <a:pt x="634" y="4702"/>
                  </a:lnTo>
                  <a:lnTo>
                    <a:pt x="634" y="643"/>
                  </a:lnTo>
                  <a:close/>
                  <a:moveTo>
                    <a:pt x="322" y="0"/>
                  </a:moveTo>
                  <a:cubicBezTo>
                    <a:pt x="143" y="0"/>
                    <a:pt x="0" y="143"/>
                    <a:pt x="0" y="322"/>
                  </a:cubicBezTo>
                  <a:lnTo>
                    <a:pt x="0" y="5014"/>
                  </a:lnTo>
                  <a:cubicBezTo>
                    <a:pt x="0" y="5192"/>
                    <a:pt x="143" y="5335"/>
                    <a:pt x="322" y="5335"/>
                  </a:cubicBezTo>
                  <a:lnTo>
                    <a:pt x="1669" y="5335"/>
                  </a:lnTo>
                  <a:cubicBezTo>
                    <a:pt x="1847" y="5335"/>
                    <a:pt x="1990" y="5192"/>
                    <a:pt x="1990" y="5014"/>
                  </a:cubicBezTo>
                  <a:lnTo>
                    <a:pt x="1990" y="322"/>
                  </a:lnTo>
                  <a:cubicBezTo>
                    <a:pt x="1990" y="143"/>
                    <a:pt x="1847" y="0"/>
                    <a:pt x="1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27" name="Google Shape;1127;p60"/>
            <p:cNvSpPr/>
            <p:nvPr/>
          </p:nvSpPr>
          <p:spPr>
            <a:xfrm>
              <a:off x="2517203" y="1540052"/>
              <a:ext cx="44685" cy="156871"/>
            </a:xfrm>
            <a:custGeom>
              <a:avLst/>
              <a:gdLst/>
              <a:ahLst/>
              <a:cxnLst/>
              <a:rect l="l" t="t" r="r" b="b"/>
              <a:pathLst>
                <a:path w="1990" h="6986" extrusionOk="0">
                  <a:moveTo>
                    <a:pt x="1356" y="634"/>
                  </a:moveTo>
                  <a:lnTo>
                    <a:pt x="1356" y="6352"/>
                  </a:lnTo>
                  <a:lnTo>
                    <a:pt x="633" y="6352"/>
                  </a:lnTo>
                  <a:lnTo>
                    <a:pt x="633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6665"/>
                  </a:lnTo>
                  <a:cubicBezTo>
                    <a:pt x="0" y="6843"/>
                    <a:pt x="143" y="6986"/>
                    <a:pt x="321" y="6986"/>
                  </a:cubicBezTo>
                  <a:lnTo>
                    <a:pt x="1677" y="6986"/>
                  </a:lnTo>
                  <a:cubicBezTo>
                    <a:pt x="1847" y="6986"/>
                    <a:pt x="1989" y="6843"/>
                    <a:pt x="1989" y="6665"/>
                  </a:cubicBezTo>
                  <a:lnTo>
                    <a:pt x="1989" y="322"/>
                  </a:lnTo>
                  <a:cubicBezTo>
                    <a:pt x="1989" y="143"/>
                    <a:pt x="1847" y="1"/>
                    <a:pt x="16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28" name="Google Shape;1128;p60"/>
            <p:cNvSpPr/>
            <p:nvPr/>
          </p:nvSpPr>
          <p:spPr>
            <a:xfrm>
              <a:off x="2268783" y="1731952"/>
              <a:ext cx="66130" cy="14259"/>
            </a:xfrm>
            <a:custGeom>
              <a:avLst/>
              <a:gdLst/>
              <a:ahLst/>
              <a:cxnLst/>
              <a:rect l="l" t="t" r="r" b="b"/>
              <a:pathLst>
                <a:path w="2945" h="635" extrusionOk="0">
                  <a:moveTo>
                    <a:pt x="358" y="1"/>
                  </a:moveTo>
                  <a:cubicBezTo>
                    <a:pt x="188" y="1"/>
                    <a:pt x="46" y="117"/>
                    <a:pt x="28" y="277"/>
                  </a:cubicBezTo>
                  <a:cubicBezTo>
                    <a:pt x="1" y="474"/>
                    <a:pt x="153" y="634"/>
                    <a:pt x="340" y="634"/>
                  </a:cubicBezTo>
                  <a:lnTo>
                    <a:pt x="2597" y="634"/>
                  </a:lnTo>
                  <a:cubicBezTo>
                    <a:pt x="2758" y="634"/>
                    <a:pt x="2900" y="518"/>
                    <a:pt x="2918" y="358"/>
                  </a:cubicBezTo>
                  <a:cubicBezTo>
                    <a:pt x="2945" y="170"/>
                    <a:pt x="2793" y="1"/>
                    <a:pt x="26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29" name="Google Shape;1129;p60"/>
            <p:cNvSpPr/>
            <p:nvPr/>
          </p:nvSpPr>
          <p:spPr>
            <a:xfrm>
              <a:off x="2353933" y="1732087"/>
              <a:ext cx="14236" cy="45000"/>
            </a:xfrm>
            <a:custGeom>
              <a:avLst/>
              <a:gdLst/>
              <a:ahLst/>
              <a:cxnLst/>
              <a:rect l="l" t="t" r="r" b="b"/>
              <a:pathLst>
                <a:path w="634" h="2004" extrusionOk="0">
                  <a:moveTo>
                    <a:pt x="312" y="1"/>
                  </a:moveTo>
                  <a:cubicBezTo>
                    <a:pt x="137" y="1"/>
                    <a:pt x="0" y="143"/>
                    <a:pt x="0" y="316"/>
                  </a:cubicBezTo>
                  <a:lnTo>
                    <a:pt x="0" y="1672"/>
                  </a:lnTo>
                  <a:cubicBezTo>
                    <a:pt x="0" y="1833"/>
                    <a:pt x="116" y="1975"/>
                    <a:pt x="277" y="2002"/>
                  </a:cubicBezTo>
                  <a:cubicBezTo>
                    <a:pt x="287" y="2003"/>
                    <a:pt x="297" y="2004"/>
                    <a:pt x="307" y="2004"/>
                  </a:cubicBezTo>
                  <a:cubicBezTo>
                    <a:pt x="482" y="2004"/>
                    <a:pt x="634" y="1858"/>
                    <a:pt x="634" y="1681"/>
                  </a:cubicBezTo>
                  <a:lnTo>
                    <a:pt x="634" y="325"/>
                  </a:lnTo>
                  <a:cubicBezTo>
                    <a:pt x="634" y="164"/>
                    <a:pt x="518" y="22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30" name="Google Shape;1130;p60"/>
            <p:cNvSpPr/>
            <p:nvPr/>
          </p:nvSpPr>
          <p:spPr>
            <a:xfrm>
              <a:off x="2228522" y="1731952"/>
              <a:ext cx="24880" cy="14259"/>
            </a:xfrm>
            <a:custGeom>
              <a:avLst/>
              <a:gdLst/>
              <a:ahLst/>
              <a:cxnLst/>
              <a:rect l="l" t="t" r="r" b="b"/>
              <a:pathLst>
                <a:path w="1108" h="635" extrusionOk="0">
                  <a:moveTo>
                    <a:pt x="349" y="1"/>
                  </a:moveTo>
                  <a:cubicBezTo>
                    <a:pt x="188" y="1"/>
                    <a:pt x="45" y="117"/>
                    <a:pt x="28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759" y="634"/>
                  </a:lnTo>
                  <a:cubicBezTo>
                    <a:pt x="920" y="634"/>
                    <a:pt x="1062" y="518"/>
                    <a:pt x="1080" y="358"/>
                  </a:cubicBezTo>
                  <a:cubicBezTo>
                    <a:pt x="1107" y="170"/>
                    <a:pt x="955" y="1"/>
                    <a:pt x="7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31" name="Google Shape;1131;p60"/>
            <p:cNvSpPr/>
            <p:nvPr/>
          </p:nvSpPr>
          <p:spPr>
            <a:xfrm>
              <a:off x="2268783" y="1762401"/>
              <a:ext cx="66130" cy="14259"/>
            </a:xfrm>
            <a:custGeom>
              <a:avLst/>
              <a:gdLst/>
              <a:ahLst/>
              <a:cxnLst/>
              <a:rect l="l" t="t" r="r" b="b"/>
              <a:pathLst>
                <a:path w="2945" h="635" extrusionOk="0">
                  <a:moveTo>
                    <a:pt x="358" y="1"/>
                  </a:moveTo>
                  <a:cubicBezTo>
                    <a:pt x="188" y="1"/>
                    <a:pt x="46" y="117"/>
                    <a:pt x="28" y="277"/>
                  </a:cubicBezTo>
                  <a:cubicBezTo>
                    <a:pt x="1" y="474"/>
                    <a:pt x="153" y="634"/>
                    <a:pt x="340" y="634"/>
                  </a:cubicBezTo>
                  <a:lnTo>
                    <a:pt x="2597" y="634"/>
                  </a:lnTo>
                  <a:cubicBezTo>
                    <a:pt x="2758" y="634"/>
                    <a:pt x="2900" y="518"/>
                    <a:pt x="2918" y="358"/>
                  </a:cubicBezTo>
                  <a:cubicBezTo>
                    <a:pt x="2945" y="161"/>
                    <a:pt x="2793" y="1"/>
                    <a:pt x="26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32" name="Google Shape;1132;p60"/>
            <p:cNvSpPr/>
            <p:nvPr/>
          </p:nvSpPr>
          <p:spPr>
            <a:xfrm>
              <a:off x="2228522" y="1762401"/>
              <a:ext cx="24880" cy="14259"/>
            </a:xfrm>
            <a:custGeom>
              <a:avLst/>
              <a:gdLst/>
              <a:ahLst/>
              <a:cxnLst/>
              <a:rect l="l" t="t" r="r" b="b"/>
              <a:pathLst>
                <a:path w="1108" h="635" extrusionOk="0">
                  <a:moveTo>
                    <a:pt x="349" y="1"/>
                  </a:moveTo>
                  <a:cubicBezTo>
                    <a:pt x="188" y="1"/>
                    <a:pt x="45" y="117"/>
                    <a:pt x="28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759" y="634"/>
                  </a:lnTo>
                  <a:cubicBezTo>
                    <a:pt x="920" y="634"/>
                    <a:pt x="1062" y="518"/>
                    <a:pt x="1080" y="358"/>
                  </a:cubicBezTo>
                  <a:cubicBezTo>
                    <a:pt x="1107" y="161"/>
                    <a:pt x="955" y="1"/>
                    <a:pt x="7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133" name="Google Shape;1133;p60"/>
          <p:cNvGrpSpPr/>
          <p:nvPr/>
        </p:nvGrpSpPr>
        <p:grpSpPr>
          <a:xfrm>
            <a:off x="2775009" y="1446100"/>
            <a:ext cx="486398" cy="486398"/>
            <a:chOff x="2775009" y="1446100"/>
            <a:chExt cx="486398" cy="486398"/>
          </a:xfrm>
        </p:grpSpPr>
        <p:sp>
          <p:nvSpPr>
            <p:cNvPr id="1134" name="Google Shape;1134;p60"/>
            <p:cNvSpPr/>
            <p:nvPr/>
          </p:nvSpPr>
          <p:spPr>
            <a:xfrm>
              <a:off x="2905225" y="1446100"/>
              <a:ext cx="356181" cy="407468"/>
            </a:xfrm>
            <a:custGeom>
              <a:avLst/>
              <a:gdLst/>
              <a:ahLst/>
              <a:cxnLst/>
              <a:rect l="l" t="t" r="r" b="b"/>
              <a:pathLst>
                <a:path w="15862" h="18146" extrusionOk="0">
                  <a:moveTo>
                    <a:pt x="5344" y="634"/>
                  </a:moveTo>
                  <a:cubicBezTo>
                    <a:pt x="7842" y="714"/>
                    <a:pt x="10188" y="1687"/>
                    <a:pt x="12008" y="3400"/>
                  </a:cubicBezTo>
                  <a:lnTo>
                    <a:pt x="5344" y="10064"/>
                  </a:lnTo>
                  <a:lnTo>
                    <a:pt x="5344" y="634"/>
                  </a:lnTo>
                  <a:close/>
                  <a:moveTo>
                    <a:pt x="5032" y="1"/>
                  </a:moveTo>
                  <a:cubicBezTo>
                    <a:pt x="3337" y="1"/>
                    <a:pt x="1722" y="375"/>
                    <a:pt x="214" y="1125"/>
                  </a:cubicBezTo>
                  <a:cubicBezTo>
                    <a:pt x="63" y="1196"/>
                    <a:pt x="0" y="1374"/>
                    <a:pt x="63" y="1526"/>
                  </a:cubicBezTo>
                  <a:cubicBezTo>
                    <a:pt x="114" y="1648"/>
                    <a:pt x="240" y="1720"/>
                    <a:pt x="366" y="1720"/>
                  </a:cubicBezTo>
                  <a:cubicBezTo>
                    <a:pt x="415" y="1720"/>
                    <a:pt x="464" y="1709"/>
                    <a:pt x="509" y="1687"/>
                  </a:cubicBezTo>
                  <a:cubicBezTo>
                    <a:pt x="1829" y="1035"/>
                    <a:pt x="3238" y="679"/>
                    <a:pt x="4710" y="634"/>
                  </a:cubicBezTo>
                  <a:lnTo>
                    <a:pt x="4710" y="14917"/>
                  </a:lnTo>
                  <a:cubicBezTo>
                    <a:pt x="4710" y="15086"/>
                    <a:pt x="4826" y="15229"/>
                    <a:pt x="4987" y="15247"/>
                  </a:cubicBezTo>
                  <a:cubicBezTo>
                    <a:pt x="5002" y="15249"/>
                    <a:pt x="5017" y="15250"/>
                    <a:pt x="5032" y="15250"/>
                  </a:cubicBezTo>
                  <a:cubicBezTo>
                    <a:pt x="5207" y="15250"/>
                    <a:pt x="5344" y="15107"/>
                    <a:pt x="5344" y="14934"/>
                  </a:cubicBezTo>
                  <a:lnTo>
                    <a:pt x="5344" y="10965"/>
                  </a:lnTo>
                  <a:lnTo>
                    <a:pt x="12463" y="3846"/>
                  </a:lnTo>
                  <a:cubicBezTo>
                    <a:pt x="14247" y="5746"/>
                    <a:pt x="15228" y="8208"/>
                    <a:pt x="15228" y="10831"/>
                  </a:cubicBezTo>
                  <a:cubicBezTo>
                    <a:pt x="15228" y="13338"/>
                    <a:pt x="14309" y="15746"/>
                    <a:pt x="12641" y="17611"/>
                  </a:cubicBezTo>
                  <a:cubicBezTo>
                    <a:pt x="12525" y="17744"/>
                    <a:pt x="12534" y="17941"/>
                    <a:pt x="12668" y="18066"/>
                  </a:cubicBezTo>
                  <a:cubicBezTo>
                    <a:pt x="12730" y="18119"/>
                    <a:pt x="12802" y="18146"/>
                    <a:pt x="12873" y="18146"/>
                  </a:cubicBezTo>
                  <a:cubicBezTo>
                    <a:pt x="12962" y="18146"/>
                    <a:pt x="13052" y="18110"/>
                    <a:pt x="13114" y="18039"/>
                  </a:cubicBezTo>
                  <a:cubicBezTo>
                    <a:pt x="14880" y="16050"/>
                    <a:pt x="15862" y="13489"/>
                    <a:pt x="15862" y="10831"/>
                  </a:cubicBezTo>
                  <a:cubicBezTo>
                    <a:pt x="15862" y="7940"/>
                    <a:pt x="14738" y="5219"/>
                    <a:pt x="12686" y="3168"/>
                  </a:cubicBezTo>
                  <a:cubicBezTo>
                    <a:pt x="10643" y="1125"/>
                    <a:pt x="7922" y="1"/>
                    <a:pt x="5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35" name="Google Shape;1135;p60"/>
            <p:cNvSpPr/>
            <p:nvPr/>
          </p:nvSpPr>
          <p:spPr>
            <a:xfrm>
              <a:off x="2775009" y="1487642"/>
              <a:ext cx="403471" cy="444856"/>
            </a:xfrm>
            <a:custGeom>
              <a:avLst/>
              <a:gdLst/>
              <a:ahLst/>
              <a:cxnLst/>
              <a:rect l="l" t="t" r="r" b="b"/>
              <a:pathLst>
                <a:path w="17968" h="19811" extrusionOk="0">
                  <a:moveTo>
                    <a:pt x="4867" y="0"/>
                  </a:moveTo>
                  <a:cubicBezTo>
                    <a:pt x="4805" y="0"/>
                    <a:pt x="4741" y="19"/>
                    <a:pt x="4684" y="60"/>
                  </a:cubicBezTo>
                  <a:cubicBezTo>
                    <a:pt x="1749" y="2085"/>
                    <a:pt x="0" y="5412"/>
                    <a:pt x="0" y="8981"/>
                  </a:cubicBezTo>
                  <a:cubicBezTo>
                    <a:pt x="0" y="11871"/>
                    <a:pt x="1124" y="14592"/>
                    <a:pt x="3167" y="16635"/>
                  </a:cubicBezTo>
                  <a:cubicBezTo>
                    <a:pt x="5219" y="18687"/>
                    <a:pt x="7931" y="19811"/>
                    <a:pt x="10831" y="19811"/>
                  </a:cubicBezTo>
                  <a:cubicBezTo>
                    <a:pt x="13382" y="19811"/>
                    <a:pt x="15862" y="18901"/>
                    <a:pt x="17816" y="17250"/>
                  </a:cubicBezTo>
                  <a:cubicBezTo>
                    <a:pt x="17932" y="17161"/>
                    <a:pt x="17967" y="17001"/>
                    <a:pt x="17896" y="16867"/>
                  </a:cubicBezTo>
                  <a:cubicBezTo>
                    <a:pt x="17836" y="16753"/>
                    <a:pt x="17723" y="16691"/>
                    <a:pt x="17610" y="16691"/>
                  </a:cubicBezTo>
                  <a:cubicBezTo>
                    <a:pt x="17537" y="16691"/>
                    <a:pt x="17465" y="16717"/>
                    <a:pt x="17405" y="16769"/>
                  </a:cubicBezTo>
                  <a:cubicBezTo>
                    <a:pt x="15657" y="18250"/>
                    <a:pt x="13444" y="19097"/>
                    <a:pt x="11143" y="19168"/>
                  </a:cubicBezTo>
                  <a:lnTo>
                    <a:pt x="11143" y="14574"/>
                  </a:lnTo>
                  <a:cubicBezTo>
                    <a:pt x="11143" y="14414"/>
                    <a:pt x="11027" y="14271"/>
                    <a:pt x="10866" y="14253"/>
                  </a:cubicBezTo>
                  <a:cubicBezTo>
                    <a:pt x="10852" y="14251"/>
                    <a:pt x="10837" y="14250"/>
                    <a:pt x="10823" y="14250"/>
                  </a:cubicBezTo>
                  <a:cubicBezTo>
                    <a:pt x="10654" y="14250"/>
                    <a:pt x="10509" y="14392"/>
                    <a:pt x="10509" y="14565"/>
                  </a:cubicBezTo>
                  <a:lnTo>
                    <a:pt x="10509" y="19168"/>
                  </a:lnTo>
                  <a:cubicBezTo>
                    <a:pt x="5032" y="18999"/>
                    <a:pt x="634" y="14494"/>
                    <a:pt x="634" y="8981"/>
                  </a:cubicBezTo>
                  <a:cubicBezTo>
                    <a:pt x="634" y="5626"/>
                    <a:pt x="2284" y="2486"/>
                    <a:pt x="5050" y="577"/>
                  </a:cubicBezTo>
                  <a:cubicBezTo>
                    <a:pt x="5192" y="479"/>
                    <a:pt x="5228" y="283"/>
                    <a:pt x="5130" y="140"/>
                  </a:cubicBezTo>
                  <a:cubicBezTo>
                    <a:pt x="5069" y="51"/>
                    <a:pt x="4970" y="0"/>
                    <a:pt x="48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36" name="Google Shape;1136;p60"/>
            <p:cNvSpPr/>
            <p:nvPr/>
          </p:nvSpPr>
          <p:spPr>
            <a:xfrm>
              <a:off x="3061467" y="1682686"/>
              <a:ext cx="134842" cy="44685"/>
            </a:xfrm>
            <a:custGeom>
              <a:avLst/>
              <a:gdLst/>
              <a:ahLst/>
              <a:cxnLst/>
              <a:rect l="l" t="t" r="r" b="b"/>
              <a:pathLst>
                <a:path w="6005" h="1990" extrusionOk="0">
                  <a:moveTo>
                    <a:pt x="5371" y="634"/>
                  </a:moveTo>
                  <a:lnTo>
                    <a:pt x="5371" y="1347"/>
                  </a:lnTo>
                  <a:lnTo>
                    <a:pt x="634" y="1347"/>
                  </a:lnTo>
                  <a:lnTo>
                    <a:pt x="634" y="634"/>
                  </a:lnTo>
                  <a:close/>
                  <a:moveTo>
                    <a:pt x="313" y="0"/>
                  </a:moveTo>
                  <a:cubicBezTo>
                    <a:pt x="134" y="0"/>
                    <a:pt x="1" y="143"/>
                    <a:pt x="1" y="313"/>
                  </a:cubicBezTo>
                  <a:lnTo>
                    <a:pt x="1" y="1669"/>
                  </a:lnTo>
                  <a:cubicBezTo>
                    <a:pt x="1" y="1847"/>
                    <a:pt x="134" y="1990"/>
                    <a:pt x="313" y="1990"/>
                  </a:cubicBezTo>
                  <a:lnTo>
                    <a:pt x="5683" y="1990"/>
                  </a:lnTo>
                  <a:cubicBezTo>
                    <a:pt x="5862" y="1990"/>
                    <a:pt x="6004" y="1847"/>
                    <a:pt x="6004" y="1669"/>
                  </a:cubicBezTo>
                  <a:lnTo>
                    <a:pt x="6004" y="313"/>
                  </a:lnTo>
                  <a:cubicBezTo>
                    <a:pt x="6004" y="143"/>
                    <a:pt x="5862" y="0"/>
                    <a:pt x="56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37" name="Google Shape;1137;p60"/>
            <p:cNvSpPr/>
            <p:nvPr/>
          </p:nvSpPr>
          <p:spPr>
            <a:xfrm>
              <a:off x="2889799" y="1712933"/>
              <a:ext cx="105381" cy="14439"/>
            </a:xfrm>
            <a:custGeom>
              <a:avLst/>
              <a:gdLst/>
              <a:ahLst/>
              <a:cxnLst/>
              <a:rect l="l" t="t" r="r" b="b"/>
              <a:pathLst>
                <a:path w="4693" h="643" extrusionOk="0">
                  <a:moveTo>
                    <a:pt x="339" y="0"/>
                  </a:moveTo>
                  <a:cubicBezTo>
                    <a:pt x="143" y="0"/>
                    <a:pt x="0" y="170"/>
                    <a:pt x="18" y="357"/>
                  </a:cubicBezTo>
                  <a:cubicBezTo>
                    <a:pt x="36" y="518"/>
                    <a:pt x="188" y="643"/>
                    <a:pt x="348" y="643"/>
                  </a:cubicBezTo>
                  <a:lnTo>
                    <a:pt x="4345" y="643"/>
                  </a:lnTo>
                  <a:cubicBezTo>
                    <a:pt x="4505" y="643"/>
                    <a:pt x="4648" y="518"/>
                    <a:pt x="4666" y="357"/>
                  </a:cubicBezTo>
                  <a:cubicBezTo>
                    <a:pt x="4693" y="170"/>
                    <a:pt x="4541" y="0"/>
                    <a:pt x="43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38" name="Google Shape;1138;p60"/>
            <p:cNvSpPr/>
            <p:nvPr/>
          </p:nvSpPr>
          <p:spPr>
            <a:xfrm>
              <a:off x="2858946" y="1743382"/>
              <a:ext cx="87350" cy="14236"/>
            </a:xfrm>
            <a:custGeom>
              <a:avLst/>
              <a:gdLst/>
              <a:ahLst/>
              <a:cxnLst/>
              <a:rect l="l" t="t" r="r" b="b"/>
              <a:pathLst>
                <a:path w="3890" h="634" extrusionOk="0">
                  <a:moveTo>
                    <a:pt x="357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3551" y="634"/>
                  </a:lnTo>
                  <a:cubicBezTo>
                    <a:pt x="3738" y="634"/>
                    <a:pt x="3890" y="473"/>
                    <a:pt x="3863" y="277"/>
                  </a:cubicBezTo>
                  <a:cubicBezTo>
                    <a:pt x="3845" y="116"/>
                    <a:pt x="3694" y="0"/>
                    <a:pt x="35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39" name="Google Shape;1139;p60"/>
            <p:cNvSpPr/>
            <p:nvPr/>
          </p:nvSpPr>
          <p:spPr>
            <a:xfrm>
              <a:off x="2961700" y="1743382"/>
              <a:ext cx="33480" cy="14236"/>
            </a:xfrm>
            <a:custGeom>
              <a:avLst/>
              <a:gdLst/>
              <a:ahLst/>
              <a:cxnLst/>
              <a:rect l="l" t="t" r="r" b="b"/>
              <a:pathLst>
                <a:path w="1491" h="634" extrusionOk="0">
                  <a:moveTo>
                    <a:pt x="349" y="0"/>
                  </a:moveTo>
                  <a:cubicBezTo>
                    <a:pt x="188" y="0"/>
                    <a:pt x="45" y="116"/>
                    <a:pt x="28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1143" y="634"/>
                  </a:lnTo>
                  <a:cubicBezTo>
                    <a:pt x="1303" y="634"/>
                    <a:pt x="1446" y="518"/>
                    <a:pt x="1464" y="357"/>
                  </a:cubicBezTo>
                  <a:cubicBezTo>
                    <a:pt x="1491" y="170"/>
                    <a:pt x="1339" y="0"/>
                    <a:pt x="11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40" name="Google Shape;1140;p60"/>
            <p:cNvSpPr/>
            <p:nvPr/>
          </p:nvSpPr>
          <p:spPr>
            <a:xfrm>
              <a:off x="2908818" y="1773831"/>
              <a:ext cx="86362" cy="14236"/>
            </a:xfrm>
            <a:custGeom>
              <a:avLst/>
              <a:gdLst/>
              <a:ahLst/>
              <a:cxnLst/>
              <a:rect l="l" t="t" r="r" b="b"/>
              <a:pathLst>
                <a:path w="3846" h="634" extrusionOk="0">
                  <a:moveTo>
                    <a:pt x="358" y="0"/>
                  </a:moveTo>
                  <a:cubicBezTo>
                    <a:pt x="197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3498" y="634"/>
                  </a:lnTo>
                  <a:cubicBezTo>
                    <a:pt x="3658" y="634"/>
                    <a:pt x="3801" y="518"/>
                    <a:pt x="3819" y="357"/>
                  </a:cubicBezTo>
                  <a:cubicBezTo>
                    <a:pt x="3846" y="161"/>
                    <a:pt x="3694" y="0"/>
                    <a:pt x="35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41" name="Google Shape;1141;p60"/>
            <p:cNvSpPr/>
            <p:nvPr/>
          </p:nvSpPr>
          <p:spPr>
            <a:xfrm>
              <a:off x="2858946" y="1773831"/>
              <a:ext cx="34468" cy="14236"/>
            </a:xfrm>
            <a:custGeom>
              <a:avLst/>
              <a:gdLst/>
              <a:ahLst/>
              <a:cxnLst/>
              <a:rect l="l" t="t" r="r" b="b"/>
              <a:pathLst>
                <a:path w="1535" h="634" extrusionOk="0">
                  <a:moveTo>
                    <a:pt x="339" y="0"/>
                  </a:moveTo>
                  <a:cubicBezTo>
                    <a:pt x="152" y="0"/>
                    <a:pt x="0" y="161"/>
                    <a:pt x="27" y="357"/>
                  </a:cubicBezTo>
                  <a:cubicBezTo>
                    <a:pt x="45" y="518"/>
                    <a:pt x="188" y="634"/>
                    <a:pt x="357" y="634"/>
                  </a:cubicBezTo>
                  <a:lnTo>
                    <a:pt x="1187" y="634"/>
                  </a:lnTo>
                  <a:cubicBezTo>
                    <a:pt x="1347" y="634"/>
                    <a:pt x="1490" y="518"/>
                    <a:pt x="1508" y="357"/>
                  </a:cubicBezTo>
                  <a:cubicBezTo>
                    <a:pt x="1535" y="161"/>
                    <a:pt x="1383" y="0"/>
                    <a:pt x="1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42" name="Google Shape;1142;p60"/>
            <p:cNvSpPr/>
            <p:nvPr/>
          </p:nvSpPr>
          <p:spPr>
            <a:xfrm>
              <a:off x="3041033" y="1524738"/>
              <a:ext cx="44685" cy="42777"/>
            </a:xfrm>
            <a:custGeom>
              <a:avLst/>
              <a:gdLst/>
              <a:ahLst/>
              <a:cxnLst/>
              <a:rect l="l" t="t" r="r" b="b"/>
              <a:pathLst>
                <a:path w="1990" h="1905" extrusionOk="0">
                  <a:moveTo>
                    <a:pt x="1638" y="0"/>
                  </a:moveTo>
                  <a:cubicBezTo>
                    <a:pt x="1555" y="0"/>
                    <a:pt x="1473" y="31"/>
                    <a:pt x="1410" y="94"/>
                  </a:cubicBezTo>
                  <a:lnTo>
                    <a:pt x="134" y="1361"/>
                  </a:lnTo>
                  <a:cubicBezTo>
                    <a:pt x="9" y="1485"/>
                    <a:pt x="1" y="1682"/>
                    <a:pt x="125" y="1807"/>
                  </a:cubicBezTo>
                  <a:cubicBezTo>
                    <a:pt x="188" y="1869"/>
                    <a:pt x="268" y="1905"/>
                    <a:pt x="357" y="1905"/>
                  </a:cubicBezTo>
                  <a:cubicBezTo>
                    <a:pt x="438" y="1905"/>
                    <a:pt x="518" y="1869"/>
                    <a:pt x="580" y="1816"/>
                  </a:cubicBezTo>
                  <a:lnTo>
                    <a:pt x="1856" y="540"/>
                  </a:lnTo>
                  <a:cubicBezTo>
                    <a:pt x="1981" y="424"/>
                    <a:pt x="1990" y="219"/>
                    <a:pt x="1865" y="94"/>
                  </a:cubicBezTo>
                  <a:cubicBezTo>
                    <a:pt x="1803" y="31"/>
                    <a:pt x="1720" y="0"/>
                    <a:pt x="16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43" name="Google Shape;1143;p60"/>
            <p:cNvSpPr/>
            <p:nvPr/>
          </p:nvSpPr>
          <p:spPr>
            <a:xfrm>
              <a:off x="3091714" y="1496961"/>
              <a:ext cx="21849" cy="20075"/>
            </a:xfrm>
            <a:custGeom>
              <a:avLst/>
              <a:gdLst/>
              <a:ahLst/>
              <a:cxnLst/>
              <a:rect l="l" t="t" r="r" b="b"/>
              <a:pathLst>
                <a:path w="973" h="894" extrusionOk="0">
                  <a:moveTo>
                    <a:pt x="615" y="0"/>
                  </a:moveTo>
                  <a:cubicBezTo>
                    <a:pt x="538" y="0"/>
                    <a:pt x="461" y="27"/>
                    <a:pt x="402" y="82"/>
                  </a:cubicBezTo>
                  <a:lnTo>
                    <a:pt x="125" y="341"/>
                  </a:lnTo>
                  <a:cubicBezTo>
                    <a:pt x="1" y="465"/>
                    <a:pt x="1" y="662"/>
                    <a:pt x="117" y="787"/>
                  </a:cubicBezTo>
                  <a:cubicBezTo>
                    <a:pt x="179" y="858"/>
                    <a:pt x="268" y="894"/>
                    <a:pt x="349" y="894"/>
                  </a:cubicBezTo>
                  <a:cubicBezTo>
                    <a:pt x="429" y="894"/>
                    <a:pt x="509" y="858"/>
                    <a:pt x="563" y="804"/>
                  </a:cubicBezTo>
                  <a:lnTo>
                    <a:pt x="839" y="546"/>
                  </a:lnTo>
                  <a:cubicBezTo>
                    <a:pt x="964" y="430"/>
                    <a:pt x="973" y="225"/>
                    <a:pt x="848" y="100"/>
                  </a:cubicBezTo>
                  <a:cubicBezTo>
                    <a:pt x="787" y="34"/>
                    <a:pt x="701" y="0"/>
                    <a:pt x="6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44" name="Google Shape;1144;p60"/>
            <p:cNvSpPr/>
            <p:nvPr/>
          </p:nvSpPr>
          <p:spPr>
            <a:xfrm>
              <a:off x="3076085" y="1512118"/>
              <a:ext cx="65928" cy="64625"/>
            </a:xfrm>
            <a:custGeom>
              <a:avLst/>
              <a:gdLst/>
              <a:ahLst/>
              <a:cxnLst/>
              <a:rect l="l" t="t" r="r" b="b"/>
              <a:pathLst>
                <a:path w="2936" h="2878" extrusionOk="0">
                  <a:moveTo>
                    <a:pt x="2583" y="0"/>
                  </a:moveTo>
                  <a:cubicBezTo>
                    <a:pt x="2501" y="0"/>
                    <a:pt x="2418" y="31"/>
                    <a:pt x="2356" y="94"/>
                  </a:cubicBezTo>
                  <a:lnTo>
                    <a:pt x="126" y="2333"/>
                  </a:lnTo>
                  <a:cubicBezTo>
                    <a:pt x="1" y="2458"/>
                    <a:pt x="1" y="2654"/>
                    <a:pt x="126" y="2779"/>
                  </a:cubicBezTo>
                  <a:cubicBezTo>
                    <a:pt x="188" y="2841"/>
                    <a:pt x="268" y="2877"/>
                    <a:pt x="349" y="2877"/>
                  </a:cubicBezTo>
                  <a:cubicBezTo>
                    <a:pt x="429" y="2877"/>
                    <a:pt x="509" y="2841"/>
                    <a:pt x="572" y="2779"/>
                  </a:cubicBezTo>
                  <a:lnTo>
                    <a:pt x="2811" y="549"/>
                  </a:lnTo>
                  <a:cubicBezTo>
                    <a:pt x="2936" y="424"/>
                    <a:pt x="2936" y="219"/>
                    <a:pt x="2811" y="94"/>
                  </a:cubicBezTo>
                  <a:cubicBezTo>
                    <a:pt x="2748" y="31"/>
                    <a:pt x="2666" y="0"/>
                    <a:pt x="25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45" name="Google Shape;1145;p60"/>
            <p:cNvSpPr/>
            <p:nvPr/>
          </p:nvSpPr>
          <p:spPr>
            <a:xfrm>
              <a:off x="3040831" y="1584019"/>
              <a:ext cx="29281" cy="27979"/>
            </a:xfrm>
            <a:custGeom>
              <a:avLst/>
              <a:gdLst/>
              <a:ahLst/>
              <a:cxnLst/>
              <a:rect l="l" t="t" r="r" b="b"/>
              <a:pathLst>
                <a:path w="1304" h="1246" extrusionOk="0">
                  <a:moveTo>
                    <a:pt x="951" y="1"/>
                  </a:moveTo>
                  <a:cubicBezTo>
                    <a:pt x="868" y="1"/>
                    <a:pt x="786" y="32"/>
                    <a:pt x="723" y="94"/>
                  </a:cubicBezTo>
                  <a:lnTo>
                    <a:pt x="126" y="701"/>
                  </a:lnTo>
                  <a:cubicBezTo>
                    <a:pt x="1" y="826"/>
                    <a:pt x="1" y="1022"/>
                    <a:pt x="126" y="1147"/>
                  </a:cubicBezTo>
                  <a:cubicBezTo>
                    <a:pt x="188" y="1210"/>
                    <a:pt x="268" y="1245"/>
                    <a:pt x="349" y="1245"/>
                  </a:cubicBezTo>
                  <a:cubicBezTo>
                    <a:pt x="429" y="1245"/>
                    <a:pt x="509" y="1210"/>
                    <a:pt x="572" y="1147"/>
                  </a:cubicBezTo>
                  <a:lnTo>
                    <a:pt x="1178" y="549"/>
                  </a:lnTo>
                  <a:cubicBezTo>
                    <a:pt x="1303" y="424"/>
                    <a:pt x="1303" y="219"/>
                    <a:pt x="1178" y="94"/>
                  </a:cubicBezTo>
                  <a:cubicBezTo>
                    <a:pt x="1116" y="32"/>
                    <a:pt x="1033" y="1"/>
                    <a:pt x="9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46" name="Google Shape;1146;p60"/>
            <p:cNvSpPr/>
            <p:nvPr/>
          </p:nvSpPr>
          <p:spPr>
            <a:xfrm>
              <a:off x="3060457" y="1743382"/>
              <a:ext cx="87372" cy="14236"/>
            </a:xfrm>
            <a:custGeom>
              <a:avLst/>
              <a:gdLst/>
              <a:ahLst/>
              <a:cxnLst/>
              <a:rect l="l" t="t" r="r" b="b"/>
              <a:pathLst>
                <a:path w="3891" h="634" extrusionOk="0">
                  <a:moveTo>
                    <a:pt x="358" y="0"/>
                  </a:moveTo>
                  <a:cubicBezTo>
                    <a:pt x="188" y="0"/>
                    <a:pt x="46" y="116"/>
                    <a:pt x="28" y="277"/>
                  </a:cubicBezTo>
                  <a:cubicBezTo>
                    <a:pt x="1" y="473"/>
                    <a:pt x="153" y="634"/>
                    <a:pt x="340" y="634"/>
                  </a:cubicBezTo>
                  <a:lnTo>
                    <a:pt x="3534" y="634"/>
                  </a:lnTo>
                  <a:cubicBezTo>
                    <a:pt x="3694" y="634"/>
                    <a:pt x="3846" y="518"/>
                    <a:pt x="3864" y="357"/>
                  </a:cubicBezTo>
                  <a:cubicBezTo>
                    <a:pt x="3890" y="170"/>
                    <a:pt x="3739" y="0"/>
                    <a:pt x="35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47" name="Google Shape;1147;p60"/>
            <p:cNvSpPr/>
            <p:nvPr/>
          </p:nvSpPr>
          <p:spPr>
            <a:xfrm>
              <a:off x="3163233" y="1743382"/>
              <a:ext cx="33480" cy="14236"/>
            </a:xfrm>
            <a:custGeom>
              <a:avLst/>
              <a:gdLst/>
              <a:ahLst/>
              <a:cxnLst/>
              <a:rect l="l" t="t" r="r" b="b"/>
              <a:pathLst>
                <a:path w="1491" h="634" extrusionOk="0">
                  <a:moveTo>
                    <a:pt x="34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1142" y="634"/>
                  </a:lnTo>
                  <a:cubicBezTo>
                    <a:pt x="1303" y="634"/>
                    <a:pt x="1446" y="518"/>
                    <a:pt x="1463" y="357"/>
                  </a:cubicBezTo>
                  <a:cubicBezTo>
                    <a:pt x="1490" y="170"/>
                    <a:pt x="1339" y="0"/>
                    <a:pt x="11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48" name="Google Shape;1148;p60"/>
            <p:cNvSpPr/>
            <p:nvPr/>
          </p:nvSpPr>
          <p:spPr>
            <a:xfrm>
              <a:off x="3110554" y="1773831"/>
              <a:ext cx="86160" cy="14236"/>
            </a:xfrm>
            <a:custGeom>
              <a:avLst/>
              <a:gdLst/>
              <a:ahLst/>
              <a:cxnLst/>
              <a:rect l="l" t="t" r="r" b="b"/>
              <a:pathLst>
                <a:path w="3837" h="634" extrusionOk="0">
                  <a:moveTo>
                    <a:pt x="348" y="0"/>
                  </a:moveTo>
                  <a:cubicBezTo>
                    <a:pt x="188" y="0"/>
                    <a:pt x="36" y="116"/>
                    <a:pt x="18" y="277"/>
                  </a:cubicBezTo>
                  <a:cubicBezTo>
                    <a:pt x="0" y="473"/>
                    <a:pt x="143" y="634"/>
                    <a:pt x="330" y="634"/>
                  </a:cubicBezTo>
                  <a:lnTo>
                    <a:pt x="3488" y="634"/>
                  </a:lnTo>
                  <a:cubicBezTo>
                    <a:pt x="3649" y="634"/>
                    <a:pt x="3792" y="518"/>
                    <a:pt x="3809" y="357"/>
                  </a:cubicBezTo>
                  <a:cubicBezTo>
                    <a:pt x="3836" y="161"/>
                    <a:pt x="3685" y="0"/>
                    <a:pt x="34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49" name="Google Shape;1149;p60"/>
            <p:cNvSpPr/>
            <p:nvPr/>
          </p:nvSpPr>
          <p:spPr>
            <a:xfrm>
              <a:off x="3060457" y="1773831"/>
              <a:ext cx="34491" cy="14236"/>
            </a:xfrm>
            <a:custGeom>
              <a:avLst/>
              <a:gdLst/>
              <a:ahLst/>
              <a:cxnLst/>
              <a:rect l="l" t="t" r="r" b="b"/>
              <a:pathLst>
                <a:path w="1536" h="634" extrusionOk="0">
                  <a:moveTo>
                    <a:pt x="358" y="0"/>
                  </a:moveTo>
                  <a:cubicBezTo>
                    <a:pt x="188" y="0"/>
                    <a:pt x="46" y="116"/>
                    <a:pt x="28" y="277"/>
                  </a:cubicBezTo>
                  <a:cubicBezTo>
                    <a:pt x="1" y="473"/>
                    <a:pt x="153" y="634"/>
                    <a:pt x="340" y="634"/>
                  </a:cubicBezTo>
                  <a:lnTo>
                    <a:pt x="1187" y="634"/>
                  </a:lnTo>
                  <a:cubicBezTo>
                    <a:pt x="1348" y="634"/>
                    <a:pt x="1491" y="518"/>
                    <a:pt x="1509" y="357"/>
                  </a:cubicBezTo>
                  <a:cubicBezTo>
                    <a:pt x="1535" y="161"/>
                    <a:pt x="1384" y="0"/>
                    <a:pt x="1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50" name="Google Shape;1150;p60"/>
            <p:cNvSpPr/>
            <p:nvPr/>
          </p:nvSpPr>
          <p:spPr>
            <a:xfrm>
              <a:off x="3060457" y="1805088"/>
              <a:ext cx="96781" cy="14439"/>
            </a:xfrm>
            <a:custGeom>
              <a:avLst/>
              <a:gdLst/>
              <a:ahLst/>
              <a:cxnLst/>
              <a:rect l="l" t="t" r="r" b="b"/>
              <a:pathLst>
                <a:path w="4310" h="643" extrusionOk="0">
                  <a:moveTo>
                    <a:pt x="358" y="0"/>
                  </a:moveTo>
                  <a:cubicBezTo>
                    <a:pt x="188" y="0"/>
                    <a:pt x="46" y="116"/>
                    <a:pt x="28" y="277"/>
                  </a:cubicBezTo>
                  <a:cubicBezTo>
                    <a:pt x="1" y="473"/>
                    <a:pt x="153" y="642"/>
                    <a:pt x="340" y="642"/>
                  </a:cubicBezTo>
                  <a:lnTo>
                    <a:pt x="3962" y="642"/>
                  </a:lnTo>
                  <a:cubicBezTo>
                    <a:pt x="4122" y="642"/>
                    <a:pt x="4274" y="517"/>
                    <a:pt x="4292" y="357"/>
                  </a:cubicBezTo>
                  <a:cubicBezTo>
                    <a:pt x="4310" y="170"/>
                    <a:pt x="4167" y="0"/>
                    <a:pt x="39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51" name="Google Shape;1151;p60"/>
            <p:cNvSpPr/>
            <p:nvPr/>
          </p:nvSpPr>
          <p:spPr>
            <a:xfrm>
              <a:off x="2950293" y="1566706"/>
              <a:ext cx="44685" cy="129229"/>
            </a:xfrm>
            <a:custGeom>
              <a:avLst/>
              <a:gdLst/>
              <a:ahLst/>
              <a:cxnLst/>
              <a:rect l="l" t="t" r="r" b="b"/>
              <a:pathLst>
                <a:path w="1990" h="5755" extrusionOk="0">
                  <a:moveTo>
                    <a:pt x="1347" y="633"/>
                  </a:moveTo>
                  <a:lnTo>
                    <a:pt x="1347" y="5121"/>
                  </a:lnTo>
                  <a:lnTo>
                    <a:pt x="634" y="5121"/>
                  </a:lnTo>
                  <a:lnTo>
                    <a:pt x="634" y="633"/>
                  </a:lnTo>
                  <a:close/>
                  <a:moveTo>
                    <a:pt x="313" y="0"/>
                  </a:moveTo>
                  <a:cubicBezTo>
                    <a:pt x="143" y="0"/>
                    <a:pt x="0" y="143"/>
                    <a:pt x="0" y="321"/>
                  </a:cubicBezTo>
                  <a:lnTo>
                    <a:pt x="0" y="5433"/>
                  </a:lnTo>
                  <a:cubicBezTo>
                    <a:pt x="0" y="5611"/>
                    <a:pt x="143" y="5754"/>
                    <a:pt x="313" y="5754"/>
                  </a:cubicBezTo>
                  <a:lnTo>
                    <a:pt x="1669" y="5754"/>
                  </a:lnTo>
                  <a:cubicBezTo>
                    <a:pt x="1847" y="5754"/>
                    <a:pt x="1990" y="5611"/>
                    <a:pt x="1990" y="5433"/>
                  </a:cubicBezTo>
                  <a:lnTo>
                    <a:pt x="1990" y="321"/>
                  </a:lnTo>
                  <a:cubicBezTo>
                    <a:pt x="1990" y="143"/>
                    <a:pt x="1847" y="0"/>
                    <a:pt x="1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52" name="Google Shape;1152;p60"/>
            <p:cNvSpPr/>
            <p:nvPr/>
          </p:nvSpPr>
          <p:spPr>
            <a:xfrm>
              <a:off x="2888384" y="1605553"/>
              <a:ext cx="44708" cy="91369"/>
            </a:xfrm>
            <a:custGeom>
              <a:avLst/>
              <a:gdLst/>
              <a:ahLst/>
              <a:cxnLst/>
              <a:rect l="l" t="t" r="r" b="b"/>
              <a:pathLst>
                <a:path w="1991" h="4069" extrusionOk="0">
                  <a:moveTo>
                    <a:pt x="1357" y="643"/>
                  </a:moveTo>
                  <a:lnTo>
                    <a:pt x="1357" y="3435"/>
                  </a:lnTo>
                  <a:lnTo>
                    <a:pt x="643" y="3435"/>
                  </a:lnTo>
                  <a:lnTo>
                    <a:pt x="643" y="643"/>
                  </a:lnTo>
                  <a:close/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lnTo>
                    <a:pt x="1" y="3748"/>
                  </a:lnTo>
                  <a:cubicBezTo>
                    <a:pt x="1" y="3926"/>
                    <a:pt x="143" y="4069"/>
                    <a:pt x="322" y="4069"/>
                  </a:cubicBezTo>
                  <a:lnTo>
                    <a:pt x="1678" y="4069"/>
                  </a:lnTo>
                  <a:cubicBezTo>
                    <a:pt x="1847" y="4069"/>
                    <a:pt x="1990" y="3926"/>
                    <a:pt x="1990" y="3748"/>
                  </a:cubicBezTo>
                  <a:lnTo>
                    <a:pt x="1990" y="322"/>
                  </a:lnTo>
                  <a:cubicBezTo>
                    <a:pt x="1990" y="143"/>
                    <a:pt x="1847" y="1"/>
                    <a:pt x="1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53" name="Google Shape;1153;p60"/>
            <p:cNvSpPr/>
            <p:nvPr/>
          </p:nvSpPr>
          <p:spPr>
            <a:xfrm>
              <a:off x="2826700" y="1643614"/>
              <a:ext cx="44685" cy="52320"/>
            </a:xfrm>
            <a:custGeom>
              <a:avLst/>
              <a:gdLst/>
              <a:ahLst/>
              <a:cxnLst/>
              <a:rect l="l" t="t" r="r" b="b"/>
              <a:pathLst>
                <a:path w="1990" h="2330" extrusionOk="0">
                  <a:moveTo>
                    <a:pt x="1356" y="634"/>
                  </a:moveTo>
                  <a:lnTo>
                    <a:pt x="1356" y="1696"/>
                  </a:lnTo>
                  <a:lnTo>
                    <a:pt x="633" y="1696"/>
                  </a:lnTo>
                  <a:lnTo>
                    <a:pt x="633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2008"/>
                  </a:lnTo>
                  <a:cubicBezTo>
                    <a:pt x="0" y="2186"/>
                    <a:pt x="143" y="2329"/>
                    <a:pt x="321" y="2329"/>
                  </a:cubicBezTo>
                  <a:lnTo>
                    <a:pt x="1668" y="2329"/>
                  </a:lnTo>
                  <a:cubicBezTo>
                    <a:pt x="1847" y="2329"/>
                    <a:pt x="1989" y="2186"/>
                    <a:pt x="1989" y="2008"/>
                  </a:cubicBezTo>
                  <a:lnTo>
                    <a:pt x="1989" y="322"/>
                  </a:lnTo>
                  <a:cubicBezTo>
                    <a:pt x="1989" y="143"/>
                    <a:pt x="1847" y="1"/>
                    <a:pt x="1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154" name="Google Shape;1154;p60"/>
          <p:cNvGrpSpPr/>
          <p:nvPr/>
        </p:nvGrpSpPr>
        <p:grpSpPr>
          <a:xfrm>
            <a:off x="3453105" y="1446100"/>
            <a:ext cx="373225" cy="486398"/>
            <a:chOff x="3453105" y="1446100"/>
            <a:chExt cx="373225" cy="486398"/>
          </a:xfrm>
        </p:grpSpPr>
        <p:sp>
          <p:nvSpPr>
            <p:cNvPr id="1155" name="Google Shape;1155;p60"/>
            <p:cNvSpPr/>
            <p:nvPr/>
          </p:nvSpPr>
          <p:spPr>
            <a:xfrm>
              <a:off x="3453105" y="1446100"/>
              <a:ext cx="373225" cy="486398"/>
            </a:xfrm>
            <a:custGeom>
              <a:avLst/>
              <a:gdLst/>
              <a:ahLst/>
              <a:cxnLst/>
              <a:rect l="l" t="t" r="r" b="b"/>
              <a:pathLst>
                <a:path w="16621" h="21661" extrusionOk="0">
                  <a:moveTo>
                    <a:pt x="15576" y="634"/>
                  </a:moveTo>
                  <a:cubicBezTo>
                    <a:pt x="15808" y="634"/>
                    <a:pt x="15987" y="812"/>
                    <a:pt x="15987" y="1044"/>
                  </a:cubicBezTo>
                  <a:lnTo>
                    <a:pt x="15987" y="1517"/>
                  </a:lnTo>
                  <a:lnTo>
                    <a:pt x="15184" y="1276"/>
                  </a:lnTo>
                  <a:lnTo>
                    <a:pt x="15184" y="1044"/>
                  </a:lnTo>
                  <a:cubicBezTo>
                    <a:pt x="15184" y="893"/>
                    <a:pt x="15157" y="759"/>
                    <a:pt x="15103" y="634"/>
                  </a:cubicBezTo>
                  <a:close/>
                  <a:moveTo>
                    <a:pt x="15184" y="1963"/>
                  </a:moveTo>
                  <a:lnTo>
                    <a:pt x="15987" y="2204"/>
                  </a:lnTo>
                  <a:lnTo>
                    <a:pt x="15987" y="5095"/>
                  </a:lnTo>
                  <a:lnTo>
                    <a:pt x="15184" y="5335"/>
                  </a:lnTo>
                  <a:lnTo>
                    <a:pt x="15184" y="1963"/>
                  </a:lnTo>
                  <a:close/>
                  <a:moveTo>
                    <a:pt x="15987" y="5781"/>
                  </a:moveTo>
                  <a:lnTo>
                    <a:pt x="15987" y="5790"/>
                  </a:lnTo>
                  <a:lnTo>
                    <a:pt x="15978" y="5790"/>
                  </a:lnTo>
                  <a:lnTo>
                    <a:pt x="15987" y="5781"/>
                  </a:lnTo>
                  <a:close/>
                  <a:moveTo>
                    <a:pt x="15184" y="6236"/>
                  </a:moveTo>
                  <a:lnTo>
                    <a:pt x="15987" y="6477"/>
                  </a:lnTo>
                  <a:lnTo>
                    <a:pt x="15987" y="9368"/>
                  </a:lnTo>
                  <a:lnTo>
                    <a:pt x="15184" y="9609"/>
                  </a:lnTo>
                  <a:lnTo>
                    <a:pt x="15184" y="6236"/>
                  </a:lnTo>
                  <a:close/>
                  <a:moveTo>
                    <a:pt x="15987" y="10055"/>
                  </a:moveTo>
                  <a:lnTo>
                    <a:pt x="15987" y="10064"/>
                  </a:lnTo>
                  <a:lnTo>
                    <a:pt x="15978" y="10064"/>
                  </a:lnTo>
                  <a:lnTo>
                    <a:pt x="15987" y="10055"/>
                  </a:lnTo>
                  <a:close/>
                  <a:moveTo>
                    <a:pt x="15184" y="10518"/>
                  </a:moveTo>
                  <a:lnTo>
                    <a:pt x="15987" y="10750"/>
                  </a:lnTo>
                  <a:lnTo>
                    <a:pt x="15987" y="13641"/>
                  </a:lnTo>
                  <a:lnTo>
                    <a:pt x="15184" y="13882"/>
                  </a:lnTo>
                  <a:lnTo>
                    <a:pt x="15184" y="10518"/>
                  </a:lnTo>
                  <a:close/>
                  <a:moveTo>
                    <a:pt x="14140" y="634"/>
                  </a:moveTo>
                  <a:cubicBezTo>
                    <a:pt x="14372" y="634"/>
                    <a:pt x="14550" y="812"/>
                    <a:pt x="14550" y="1044"/>
                  </a:cubicBezTo>
                  <a:lnTo>
                    <a:pt x="14550" y="1517"/>
                  </a:lnTo>
                  <a:lnTo>
                    <a:pt x="14550" y="20617"/>
                  </a:lnTo>
                  <a:cubicBezTo>
                    <a:pt x="14533" y="20840"/>
                    <a:pt x="14345" y="21027"/>
                    <a:pt x="14122" y="21027"/>
                  </a:cubicBezTo>
                  <a:lnTo>
                    <a:pt x="14042" y="21027"/>
                  </a:lnTo>
                  <a:lnTo>
                    <a:pt x="14042" y="21063"/>
                  </a:lnTo>
                  <a:lnTo>
                    <a:pt x="2320" y="21063"/>
                  </a:lnTo>
                  <a:lnTo>
                    <a:pt x="2320" y="634"/>
                  </a:lnTo>
                  <a:close/>
                  <a:moveTo>
                    <a:pt x="312" y="1"/>
                  </a:moveTo>
                  <a:cubicBezTo>
                    <a:pt x="143" y="1"/>
                    <a:pt x="0" y="143"/>
                    <a:pt x="0" y="313"/>
                  </a:cubicBezTo>
                  <a:lnTo>
                    <a:pt x="0" y="3730"/>
                  </a:lnTo>
                  <a:cubicBezTo>
                    <a:pt x="0" y="3890"/>
                    <a:pt x="116" y="4033"/>
                    <a:pt x="277" y="4051"/>
                  </a:cubicBezTo>
                  <a:cubicBezTo>
                    <a:pt x="291" y="4053"/>
                    <a:pt x="306" y="4054"/>
                    <a:pt x="320" y="4054"/>
                  </a:cubicBezTo>
                  <a:cubicBezTo>
                    <a:pt x="489" y="4054"/>
                    <a:pt x="634" y="3911"/>
                    <a:pt x="634" y="3739"/>
                  </a:cubicBezTo>
                  <a:lnTo>
                    <a:pt x="634" y="634"/>
                  </a:lnTo>
                  <a:lnTo>
                    <a:pt x="1686" y="634"/>
                  </a:lnTo>
                  <a:lnTo>
                    <a:pt x="1686" y="21027"/>
                  </a:lnTo>
                  <a:lnTo>
                    <a:pt x="634" y="21027"/>
                  </a:lnTo>
                  <a:lnTo>
                    <a:pt x="634" y="5228"/>
                  </a:lnTo>
                  <a:cubicBezTo>
                    <a:pt x="634" y="5068"/>
                    <a:pt x="518" y="4925"/>
                    <a:pt x="357" y="4907"/>
                  </a:cubicBezTo>
                  <a:cubicBezTo>
                    <a:pt x="342" y="4905"/>
                    <a:pt x="327" y="4904"/>
                    <a:pt x="312" y="4904"/>
                  </a:cubicBezTo>
                  <a:cubicBezTo>
                    <a:pt x="137" y="4904"/>
                    <a:pt x="0" y="5047"/>
                    <a:pt x="0" y="5219"/>
                  </a:cubicBezTo>
                  <a:lnTo>
                    <a:pt x="0" y="21340"/>
                  </a:lnTo>
                  <a:cubicBezTo>
                    <a:pt x="0" y="21518"/>
                    <a:pt x="143" y="21661"/>
                    <a:pt x="312" y="21661"/>
                  </a:cubicBezTo>
                  <a:lnTo>
                    <a:pt x="16290" y="21661"/>
                  </a:lnTo>
                  <a:cubicBezTo>
                    <a:pt x="16477" y="21661"/>
                    <a:pt x="16620" y="21509"/>
                    <a:pt x="16620" y="21331"/>
                  </a:cubicBezTo>
                  <a:lnTo>
                    <a:pt x="16620" y="17405"/>
                  </a:lnTo>
                  <a:cubicBezTo>
                    <a:pt x="16620" y="17379"/>
                    <a:pt x="16611" y="17352"/>
                    <a:pt x="16593" y="17334"/>
                  </a:cubicBezTo>
                  <a:cubicBezTo>
                    <a:pt x="16499" y="17242"/>
                    <a:pt x="16398" y="17204"/>
                    <a:pt x="16306" y="17204"/>
                  </a:cubicBezTo>
                  <a:cubicBezTo>
                    <a:pt x="16129" y="17204"/>
                    <a:pt x="15987" y="17345"/>
                    <a:pt x="15987" y="17521"/>
                  </a:cubicBezTo>
                  <a:lnTo>
                    <a:pt x="15987" y="20894"/>
                  </a:lnTo>
                  <a:cubicBezTo>
                    <a:pt x="15987" y="20965"/>
                    <a:pt x="15933" y="21027"/>
                    <a:pt x="15862" y="21027"/>
                  </a:cubicBezTo>
                  <a:lnTo>
                    <a:pt x="15103" y="21027"/>
                  </a:lnTo>
                  <a:cubicBezTo>
                    <a:pt x="15157" y="20903"/>
                    <a:pt x="15184" y="20760"/>
                    <a:pt x="15184" y="20617"/>
                  </a:cubicBezTo>
                  <a:lnTo>
                    <a:pt x="15184" y="14569"/>
                  </a:lnTo>
                  <a:lnTo>
                    <a:pt x="15987" y="14328"/>
                  </a:lnTo>
                  <a:lnTo>
                    <a:pt x="15987" y="16023"/>
                  </a:lnTo>
                  <a:cubicBezTo>
                    <a:pt x="15987" y="16183"/>
                    <a:pt x="16103" y="16335"/>
                    <a:pt x="16263" y="16353"/>
                  </a:cubicBezTo>
                  <a:cubicBezTo>
                    <a:pt x="16274" y="16354"/>
                    <a:pt x="16285" y="16354"/>
                    <a:pt x="16296" y="16354"/>
                  </a:cubicBezTo>
                  <a:cubicBezTo>
                    <a:pt x="16477" y="16354"/>
                    <a:pt x="16620" y="16217"/>
                    <a:pt x="16620" y="16032"/>
                  </a:cubicBezTo>
                  <a:lnTo>
                    <a:pt x="16620" y="1044"/>
                  </a:lnTo>
                  <a:cubicBezTo>
                    <a:pt x="16620" y="465"/>
                    <a:pt x="16156" y="1"/>
                    <a:pt x="15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56" name="Google Shape;1156;p60"/>
            <p:cNvSpPr/>
            <p:nvPr/>
          </p:nvSpPr>
          <p:spPr>
            <a:xfrm>
              <a:off x="3629175" y="1536257"/>
              <a:ext cx="76549" cy="14236"/>
            </a:xfrm>
            <a:custGeom>
              <a:avLst/>
              <a:gdLst/>
              <a:ahLst/>
              <a:cxnLst/>
              <a:rect l="l" t="t" r="r" b="b"/>
              <a:pathLst>
                <a:path w="3409" h="634" extrusionOk="0">
                  <a:moveTo>
                    <a:pt x="349" y="0"/>
                  </a:moveTo>
                  <a:cubicBezTo>
                    <a:pt x="188" y="0"/>
                    <a:pt x="45" y="116"/>
                    <a:pt x="28" y="277"/>
                  </a:cubicBezTo>
                  <a:cubicBezTo>
                    <a:pt x="1" y="473"/>
                    <a:pt x="152" y="633"/>
                    <a:pt x="340" y="633"/>
                  </a:cubicBezTo>
                  <a:lnTo>
                    <a:pt x="3061" y="633"/>
                  </a:lnTo>
                  <a:cubicBezTo>
                    <a:pt x="3221" y="633"/>
                    <a:pt x="3373" y="517"/>
                    <a:pt x="3391" y="357"/>
                  </a:cubicBezTo>
                  <a:cubicBezTo>
                    <a:pt x="3409" y="170"/>
                    <a:pt x="3266" y="0"/>
                    <a:pt x="3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57" name="Google Shape;1157;p60"/>
            <p:cNvSpPr/>
            <p:nvPr/>
          </p:nvSpPr>
          <p:spPr>
            <a:xfrm>
              <a:off x="3579302" y="1536257"/>
              <a:ext cx="34266" cy="14236"/>
            </a:xfrm>
            <a:custGeom>
              <a:avLst/>
              <a:gdLst/>
              <a:ahLst/>
              <a:cxnLst/>
              <a:rect l="l" t="t" r="r" b="b"/>
              <a:pathLst>
                <a:path w="1526" h="634" extrusionOk="0">
                  <a:moveTo>
                    <a:pt x="348" y="0"/>
                  </a:moveTo>
                  <a:cubicBezTo>
                    <a:pt x="188" y="0"/>
                    <a:pt x="45" y="116"/>
                    <a:pt x="18" y="277"/>
                  </a:cubicBezTo>
                  <a:cubicBezTo>
                    <a:pt x="0" y="473"/>
                    <a:pt x="152" y="633"/>
                    <a:pt x="339" y="633"/>
                  </a:cubicBezTo>
                  <a:lnTo>
                    <a:pt x="1178" y="633"/>
                  </a:lnTo>
                  <a:cubicBezTo>
                    <a:pt x="1339" y="633"/>
                    <a:pt x="1490" y="517"/>
                    <a:pt x="1508" y="357"/>
                  </a:cubicBezTo>
                  <a:cubicBezTo>
                    <a:pt x="1526" y="170"/>
                    <a:pt x="1383" y="0"/>
                    <a:pt x="1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58" name="Google Shape;1158;p60"/>
            <p:cNvSpPr/>
            <p:nvPr/>
          </p:nvSpPr>
          <p:spPr>
            <a:xfrm>
              <a:off x="3579302" y="1566706"/>
              <a:ext cx="126422" cy="14236"/>
            </a:xfrm>
            <a:custGeom>
              <a:avLst/>
              <a:gdLst/>
              <a:ahLst/>
              <a:cxnLst/>
              <a:rect l="l" t="t" r="r" b="b"/>
              <a:pathLst>
                <a:path w="5630" h="634" extrusionOk="0">
                  <a:moveTo>
                    <a:pt x="348" y="0"/>
                  </a:moveTo>
                  <a:cubicBezTo>
                    <a:pt x="188" y="0"/>
                    <a:pt x="45" y="116"/>
                    <a:pt x="18" y="277"/>
                  </a:cubicBezTo>
                  <a:cubicBezTo>
                    <a:pt x="0" y="473"/>
                    <a:pt x="152" y="633"/>
                    <a:pt x="339" y="633"/>
                  </a:cubicBezTo>
                  <a:lnTo>
                    <a:pt x="5282" y="633"/>
                  </a:lnTo>
                  <a:cubicBezTo>
                    <a:pt x="5442" y="633"/>
                    <a:pt x="5594" y="517"/>
                    <a:pt x="5612" y="357"/>
                  </a:cubicBezTo>
                  <a:cubicBezTo>
                    <a:pt x="5630" y="161"/>
                    <a:pt x="5487" y="0"/>
                    <a:pt x="5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59" name="Google Shape;1159;p60"/>
            <p:cNvSpPr/>
            <p:nvPr/>
          </p:nvSpPr>
          <p:spPr>
            <a:xfrm>
              <a:off x="3549055" y="1503989"/>
              <a:ext cx="187118" cy="110209"/>
            </a:xfrm>
            <a:custGeom>
              <a:avLst/>
              <a:gdLst/>
              <a:ahLst/>
              <a:cxnLst/>
              <a:rect l="l" t="t" r="r" b="b"/>
              <a:pathLst>
                <a:path w="8333" h="4908" extrusionOk="0">
                  <a:moveTo>
                    <a:pt x="313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4595"/>
                  </a:lnTo>
                  <a:cubicBezTo>
                    <a:pt x="0" y="4765"/>
                    <a:pt x="143" y="4907"/>
                    <a:pt x="313" y="4907"/>
                  </a:cubicBezTo>
                  <a:lnTo>
                    <a:pt x="8011" y="4907"/>
                  </a:lnTo>
                  <a:cubicBezTo>
                    <a:pt x="8190" y="4907"/>
                    <a:pt x="8333" y="4765"/>
                    <a:pt x="8333" y="4595"/>
                  </a:cubicBezTo>
                  <a:lnTo>
                    <a:pt x="8333" y="322"/>
                  </a:lnTo>
                  <a:cubicBezTo>
                    <a:pt x="8333" y="144"/>
                    <a:pt x="8190" y="1"/>
                    <a:pt x="8011" y="1"/>
                  </a:cubicBezTo>
                  <a:lnTo>
                    <a:pt x="6209" y="1"/>
                  </a:lnTo>
                  <a:cubicBezTo>
                    <a:pt x="6049" y="1"/>
                    <a:pt x="5906" y="117"/>
                    <a:pt x="5888" y="277"/>
                  </a:cubicBezTo>
                  <a:cubicBezTo>
                    <a:pt x="5861" y="474"/>
                    <a:pt x="6013" y="634"/>
                    <a:pt x="6200" y="634"/>
                  </a:cubicBezTo>
                  <a:lnTo>
                    <a:pt x="7699" y="634"/>
                  </a:lnTo>
                  <a:lnTo>
                    <a:pt x="7699" y="4274"/>
                  </a:lnTo>
                  <a:lnTo>
                    <a:pt x="634" y="4274"/>
                  </a:lnTo>
                  <a:lnTo>
                    <a:pt x="634" y="634"/>
                  </a:lnTo>
                  <a:lnTo>
                    <a:pt x="4702" y="634"/>
                  </a:lnTo>
                  <a:cubicBezTo>
                    <a:pt x="4862" y="634"/>
                    <a:pt x="5014" y="518"/>
                    <a:pt x="5032" y="358"/>
                  </a:cubicBezTo>
                  <a:cubicBezTo>
                    <a:pt x="5059" y="161"/>
                    <a:pt x="4907" y="1"/>
                    <a:pt x="4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60" name="Google Shape;1160;p60"/>
            <p:cNvSpPr/>
            <p:nvPr/>
          </p:nvSpPr>
          <p:spPr>
            <a:xfrm>
              <a:off x="3548651" y="1856353"/>
              <a:ext cx="86160" cy="14461"/>
            </a:xfrm>
            <a:custGeom>
              <a:avLst/>
              <a:gdLst/>
              <a:ahLst/>
              <a:cxnLst/>
              <a:rect l="l" t="t" r="r" b="b"/>
              <a:pathLst>
                <a:path w="3837" h="644" extrusionOk="0">
                  <a:moveTo>
                    <a:pt x="348" y="1"/>
                  </a:moveTo>
                  <a:cubicBezTo>
                    <a:pt x="188" y="1"/>
                    <a:pt x="36" y="126"/>
                    <a:pt x="18" y="286"/>
                  </a:cubicBezTo>
                  <a:cubicBezTo>
                    <a:pt x="1" y="474"/>
                    <a:pt x="143" y="643"/>
                    <a:pt x="331" y="643"/>
                  </a:cubicBezTo>
                  <a:lnTo>
                    <a:pt x="3489" y="643"/>
                  </a:lnTo>
                  <a:cubicBezTo>
                    <a:pt x="3649" y="643"/>
                    <a:pt x="3792" y="527"/>
                    <a:pt x="3810" y="367"/>
                  </a:cubicBezTo>
                  <a:cubicBezTo>
                    <a:pt x="3837" y="170"/>
                    <a:pt x="3685" y="1"/>
                    <a:pt x="3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61" name="Google Shape;1161;p60"/>
            <p:cNvSpPr/>
            <p:nvPr/>
          </p:nvSpPr>
          <p:spPr>
            <a:xfrm>
              <a:off x="3548651" y="1887812"/>
              <a:ext cx="43900" cy="14236"/>
            </a:xfrm>
            <a:custGeom>
              <a:avLst/>
              <a:gdLst/>
              <a:ahLst/>
              <a:cxnLst/>
              <a:rect l="l" t="t" r="r" b="b"/>
              <a:pathLst>
                <a:path w="1955" h="634" extrusionOk="0">
                  <a:moveTo>
                    <a:pt x="348" y="0"/>
                  </a:moveTo>
                  <a:cubicBezTo>
                    <a:pt x="188" y="0"/>
                    <a:pt x="36" y="116"/>
                    <a:pt x="18" y="277"/>
                  </a:cubicBezTo>
                  <a:cubicBezTo>
                    <a:pt x="1" y="473"/>
                    <a:pt x="143" y="634"/>
                    <a:pt x="331" y="634"/>
                  </a:cubicBezTo>
                  <a:lnTo>
                    <a:pt x="1606" y="634"/>
                  </a:lnTo>
                  <a:cubicBezTo>
                    <a:pt x="1767" y="634"/>
                    <a:pt x="1910" y="518"/>
                    <a:pt x="1927" y="357"/>
                  </a:cubicBezTo>
                  <a:cubicBezTo>
                    <a:pt x="1954" y="161"/>
                    <a:pt x="1803" y="0"/>
                    <a:pt x="16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62" name="Google Shape;1162;p60"/>
            <p:cNvSpPr/>
            <p:nvPr/>
          </p:nvSpPr>
          <p:spPr>
            <a:xfrm>
              <a:off x="3548651" y="1826106"/>
              <a:ext cx="86160" cy="14259"/>
            </a:xfrm>
            <a:custGeom>
              <a:avLst/>
              <a:gdLst/>
              <a:ahLst/>
              <a:cxnLst/>
              <a:rect l="l" t="t" r="r" b="b"/>
              <a:pathLst>
                <a:path w="3837" h="635" extrusionOk="0">
                  <a:moveTo>
                    <a:pt x="348" y="1"/>
                  </a:moveTo>
                  <a:cubicBezTo>
                    <a:pt x="188" y="1"/>
                    <a:pt x="36" y="117"/>
                    <a:pt x="18" y="277"/>
                  </a:cubicBezTo>
                  <a:cubicBezTo>
                    <a:pt x="1" y="465"/>
                    <a:pt x="143" y="634"/>
                    <a:pt x="331" y="634"/>
                  </a:cubicBezTo>
                  <a:lnTo>
                    <a:pt x="3489" y="634"/>
                  </a:lnTo>
                  <a:cubicBezTo>
                    <a:pt x="3649" y="634"/>
                    <a:pt x="3792" y="518"/>
                    <a:pt x="3810" y="358"/>
                  </a:cubicBezTo>
                  <a:cubicBezTo>
                    <a:pt x="3837" y="161"/>
                    <a:pt x="3685" y="1"/>
                    <a:pt x="3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163" name="Google Shape;1163;p60"/>
          <p:cNvGrpSpPr/>
          <p:nvPr/>
        </p:nvGrpSpPr>
        <p:grpSpPr>
          <a:xfrm>
            <a:off x="4068888" y="1446100"/>
            <a:ext cx="384834" cy="486398"/>
            <a:chOff x="4068888" y="1446100"/>
            <a:chExt cx="384834" cy="486398"/>
          </a:xfrm>
        </p:grpSpPr>
        <p:sp>
          <p:nvSpPr>
            <p:cNvPr id="1164" name="Google Shape;1164;p60"/>
            <p:cNvSpPr/>
            <p:nvPr/>
          </p:nvSpPr>
          <p:spPr>
            <a:xfrm>
              <a:off x="4068888" y="1446100"/>
              <a:ext cx="384834" cy="486398"/>
            </a:xfrm>
            <a:custGeom>
              <a:avLst/>
              <a:gdLst/>
              <a:ahLst/>
              <a:cxnLst/>
              <a:rect l="l" t="t" r="r" b="b"/>
              <a:pathLst>
                <a:path w="17138" h="21661" extrusionOk="0">
                  <a:moveTo>
                    <a:pt x="16504" y="3257"/>
                  </a:moveTo>
                  <a:lnTo>
                    <a:pt x="16504" y="21027"/>
                  </a:lnTo>
                  <a:lnTo>
                    <a:pt x="3346" y="21027"/>
                  </a:lnTo>
                  <a:lnTo>
                    <a:pt x="3346" y="20305"/>
                  </a:lnTo>
                  <a:lnTo>
                    <a:pt x="15461" y="20305"/>
                  </a:lnTo>
                  <a:cubicBezTo>
                    <a:pt x="15639" y="20305"/>
                    <a:pt x="15782" y="20162"/>
                    <a:pt x="15782" y="19993"/>
                  </a:cubicBezTo>
                  <a:lnTo>
                    <a:pt x="15782" y="3257"/>
                  </a:lnTo>
                  <a:close/>
                  <a:moveTo>
                    <a:pt x="322" y="1"/>
                  </a:moveTo>
                  <a:cubicBezTo>
                    <a:pt x="143" y="1"/>
                    <a:pt x="0" y="143"/>
                    <a:pt x="0" y="313"/>
                  </a:cubicBezTo>
                  <a:lnTo>
                    <a:pt x="0" y="14301"/>
                  </a:lnTo>
                  <a:cubicBezTo>
                    <a:pt x="0" y="14470"/>
                    <a:pt x="116" y="14613"/>
                    <a:pt x="277" y="14631"/>
                  </a:cubicBezTo>
                  <a:cubicBezTo>
                    <a:pt x="292" y="14633"/>
                    <a:pt x="307" y="14634"/>
                    <a:pt x="322" y="14634"/>
                  </a:cubicBezTo>
                  <a:cubicBezTo>
                    <a:pt x="497" y="14634"/>
                    <a:pt x="634" y="14492"/>
                    <a:pt x="634" y="14319"/>
                  </a:cubicBezTo>
                  <a:lnTo>
                    <a:pt x="634" y="634"/>
                  </a:lnTo>
                  <a:lnTo>
                    <a:pt x="13792" y="634"/>
                  </a:lnTo>
                  <a:lnTo>
                    <a:pt x="13792" y="4345"/>
                  </a:lnTo>
                  <a:cubicBezTo>
                    <a:pt x="13792" y="4506"/>
                    <a:pt x="13908" y="4648"/>
                    <a:pt x="14069" y="4666"/>
                  </a:cubicBezTo>
                  <a:cubicBezTo>
                    <a:pt x="14084" y="4668"/>
                    <a:pt x="14099" y="4669"/>
                    <a:pt x="14114" y="4669"/>
                  </a:cubicBezTo>
                  <a:cubicBezTo>
                    <a:pt x="14289" y="4669"/>
                    <a:pt x="14426" y="4527"/>
                    <a:pt x="14426" y="4354"/>
                  </a:cubicBezTo>
                  <a:lnTo>
                    <a:pt x="14426" y="1901"/>
                  </a:lnTo>
                  <a:lnTo>
                    <a:pt x="15148" y="1901"/>
                  </a:lnTo>
                  <a:lnTo>
                    <a:pt x="15148" y="19671"/>
                  </a:lnTo>
                  <a:lnTo>
                    <a:pt x="1990" y="19671"/>
                  </a:lnTo>
                  <a:lnTo>
                    <a:pt x="1990" y="18949"/>
                  </a:lnTo>
                  <a:lnTo>
                    <a:pt x="14114" y="18949"/>
                  </a:lnTo>
                  <a:cubicBezTo>
                    <a:pt x="14283" y="18949"/>
                    <a:pt x="14426" y="18806"/>
                    <a:pt x="14426" y="18637"/>
                  </a:cubicBezTo>
                  <a:lnTo>
                    <a:pt x="14426" y="5862"/>
                  </a:lnTo>
                  <a:cubicBezTo>
                    <a:pt x="14426" y="5701"/>
                    <a:pt x="14310" y="5558"/>
                    <a:pt x="14149" y="5541"/>
                  </a:cubicBezTo>
                  <a:cubicBezTo>
                    <a:pt x="14134" y="5538"/>
                    <a:pt x="14119" y="5537"/>
                    <a:pt x="14104" y="5537"/>
                  </a:cubicBezTo>
                  <a:cubicBezTo>
                    <a:pt x="13929" y="5537"/>
                    <a:pt x="13792" y="5680"/>
                    <a:pt x="13792" y="5853"/>
                  </a:cubicBezTo>
                  <a:lnTo>
                    <a:pt x="13792" y="18315"/>
                  </a:lnTo>
                  <a:lnTo>
                    <a:pt x="634" y="18315"/>
                  </a:lnTo>
                  <a:lnTo>
                    <a:pt x="634" y="15826"/>
                  </a:lnTo>
                  <a:cubicBezTo>
                    <a:pt x="634" y="15666"/>
                    <a:pt x="518" y="15523"/>
                    <a:pt x="357" y="15496"/>
                  </a:cubicBezTo>
                  <a:cubicBezTo>
                    <a:pt x="347" y="15495"/>
                    <a:pt x="336" y="15495"/>
                    <a:pt x="326" y="15495"/>
                  </a:cubicBezTo>
                  <a:cubicBezTo>
                    <a:pt x="144" y="15495"/>
                    <a:pt x="0" y="15640"/>
                    <a:pt x="0" y="15818"/>
                  </a:cubicBezTo>
                  <a:lnTo>
                    <a:pt x="0" y="18637"/>
                  </a:lnTo>
                  <a:cubicBezTo>
                    <a:pt x="0" y="18806"/>
                    <a:pt x="143" y="18949"/>
                    <a:pt x="322" y="18949"/>
                  </a:cubicBezTo>
                  <a:lnTo>
                    <a:pt x="1356" y="18949"/>
                  </a:lnTo>
                  <a:lnTo>
                    <a:pt x="1356" y="19993"/>
                  </a:lnTo>
                  <a:cubicBezTo>
                    <a:pt x="1356" y="20162"/>
                    <a:pt x="1499" y="20305"/>
                    <a:pt x="1669" y="20305"/>
                  </a:cubicBezTo>
                  <a:lnTo>
                    <a:pt x="2704" y="20305"/>
                  </a:lnTo>
                  <a:lnTo>
                    <a:pt x="2704" y="21340"/>
                  </a:lnTo>
                  <a:cubicBezTo>
                    <a:pt x="2704" y="21518"/>
                    <a:pt x="2846" y="21661"/>
                    <a:pt x="3025" y="21661"/>
                  </a:cubicBezTo>
                  <a:lnTo>
                    <a:pt x="16817" y="21661"/>
                  </a:lnTo>
                  <a:cubicBezTo>
                    <a:pt x="16995" y="21661"/>
                    <a:pt x="17138" y="21518"/>
                    <a:pt x="17138" y="21340"/>
                  </a:cubicBezTo>
                  <a:lnTo>
                    <a:pt x="17138" y="2936"/>
                  </a:lnTo>
                  <a:cubicBezTo>
                    <a:pt x="17138" y="2766"/>
                    <a:pt x="16995" y="2623"/>
                    <a:pt x="16817" y="2623"/>
                  </a:cubicBezTo>
                  <a:lnTo>
                    <a:pt x="15782" y="2623"/>
                  </a:lnTo>
                  <a:lnTo>
                    <a:pt x="15782" y="1589"/>
                  </a:lnTo>
                  <a:cubicBezTo>
                    <a:pt x="15782" y="1410"/>
                    <a:pt x="15639" y="1267"/>
                    <a:pt x="15461" y="1267"/>
                  </a:cubicBezTo>
                  <a:lnTo>
                    <a:pt x="14426" y="1267"/>
                  </a:lnTo>
                  <a:lnTo>
                    <a:pt x="14426" y="313"/>
                  </a:lnTo>
                  <a:cubicBezTo>
                    <a:pt x="14426" y="143"/>
                    <a:pt x="14283" y="1"/>
                    <a:pt x="141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65" name="Google Shape;1165;p60"/>
            <p:cNvSpPr/>
            <p:nvPr/>
          </p:nvSpPr>
          <p:spPr>
            <a:xfrm>
              <a:off x="4147818" y="1483959"/>
              <a:ext cx="167088" cy="71340"/>
            </a:xfrm>
            <a:custGeom>
              <a:avLst/>
              <a:gdLst/>
              <a:ahLst/>
              <a:cxnLst/>
              <a:rect l="l" t="t" r="r" b="b"/>
              <a:pathLst>
                <a:path w="7441" h="3177" extrusionOk="0">
                  <a:moveTo>
                    <a:pt x="6807" y="643"/>
                  </a:moveTo>
                  <a:lnTo>
                    <a:pt x="6807" y="2543"/>
                  </a:lnTo>
                  <a:lnTo>
                    <a:pt x="634" y="2543"/>
                  </a:lnTo>
                  <a:lnTo>
                    <a:pt x="634" y="643"/>
                  </a:lnTo>
                  <a:close/>
                  <a:moveTo>
                    <a:pt x="313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2864"/>
                  </a:lnTo>
                  <a:cubicBezTo>
                    <a:pt x="0" y="3034"/>
                    <a:pt x="143" y="3177"/>
                    <a:pt x="313" y="3177"/>
                  </a:cubicBezTo>
                  <a:lnTo>
                    <a:pt x="7128" y="3177"/>
                  </a:lnTo>
                  <a:cubicBezTo>
                    <a:pt x="7298" y="3177"/>
                    <a:pt x="7441" y="3034"/>
                    <a:pt x="7441" y="2864"/>
                  </a:cubicBezTo>
                  <a:lnTo>
                    <a:pt x="7441" y="322"/>
                  </a:lnTo>
                  <a:cubicBezTo>
                    <a:pt x="7441" y="143"/>
                    <a:pt x="7298" y="1"/>
                    <a:pt x="71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66" name="Google Shape;1166;p60"/>
            <p:cNvSpPr/>
            <p:nvPr/>
          </p:nvSpPr>
          <p:spPr>
            <a:xfrm>
              <a:off x="4107152" y="1591339"/>
              <a:ext cx="46886" cy="46684"/>
            </a:xfrm>
            <a:custGeom>
              <a:avLst/>
              <a:gdLst/>
              <a:ahLst/>
              <a:cxnLst/>
              <a:rect l="l" t="t" r="r" b="b"/>
              <a:pathLst>
                <a:path w="2088" h="2079" extrusionOk="0">
                  <a:moveTo>
                    <a:pt x="1044" y="634"/>
                  </a:moveTo>
                  <a:cubicBezTo>
                    <a:pt x="1267" y="634"/>
                    <a:pt x="1446" y="821"/>
                    <a:pt x="1446" y="1044"/>
                  </a:cubicBezTo>
                  <a:cubicBezTo>
                    <a:pt x="1446" y="1267"/>
                    <a:pt x="1267" y="1446"/>
                    <a:pt x="1044" y="1446"/>
                  </a:cubicBezTo>
                  <a:cubicBezTo>
                    <a:pt x="821" y="1446"/>
                    <a:pt x="634" y="1267"/>
                    <a:pt x="634" y="1044"/>
                  </a:cubicBezTo>
                  <a:cubicBezTo>
                    <a:pt x="634" y="821"/>
                    <a:pt x="821" y="634"/>
                    <a:pt x="1044" y="634"/>
                  </a:cubicBezTo>
                  <a:close/>
                  <a:moveTo>
                    <a:pt x="1044" y="0"/>
                  </a:moveTo>
                  <a:cubicBezTo>
                    <a:pt x="464" y="0"/>
                    <a:pt x="0" y="464"/>
                    <a:pt x="0" y="1044"/>
                  </a:cubicBezTo>
                  <a:cubicBezTo>
                    <a:pt x="0" y="1615"/>
                    <a:pt x="464" y="2079"/>
                    <a:pt x="1044" y="2079"/>
                  </a:cubicBezTo>
                  <a:cubicBezTo>
                    <a:pt x="1615" y="2079"/>
                    <a:pt x="2088" y="1615"/>
                    <a:pt x="2088" y="1044"/>
                  </a:cubicBezTo>
                  <a:cubicBezTo>
                    <a:pt x="2079" y="464"/>
                    <a:pt x="1615" y="0"/>
                    <a:pt x="10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67" name="Google Shape;1167;p60"/>
            <p:cNvSpPr/>
            <p:nvPr/>
          </p:nvSpPr>
          <p:spPr>
            <a:xfrm>
              <a:off x="4169846" y="1591339"/>
              <a:ext cx="61123" cy="14236"/>
            </a:xfrm>
            <a:custGeom>
              <a:avLst/>
              <a:gdLst/>
              <a:ahLst/>
              <a:cxnLst/>
              <a:rect l="l" t="t" r="r" b="b"/>
              <a:pathLst>
                <a:path w="2722" h="634" extrusionOk="0">
                  <a:moveTo>
                    <a:pt x="349" y="0"/>
                  </a:moveTo>
                  <a:cubicBezTo>
                    <a:pt x="188" y="0"/>
                    <a:pt x="36" y="116"/>
                    <a:pt x="19" y="277"/>
                  </a:cubicBezTo>
                  <a:cubicBezTo>
                    <a:pt x="1" y="473"/>
                    <a:pt x="143" y="634"/>
                    <a:pt x="340" y="634"/>
                  </a:cubicBezTo>
                  <a:lnTo>
                    <a:pt x="2365" y="634"/>
                  </a:lnTo>
                  <a:cubicBezTo>
                    <a:pt x="2525" y="634"/>
                    <a:pt x="2677" y="518"/>
                    <a:pt x="2695" y="357"/>
                  </a:cubicBezTo>
                  <a:cubicBezTo>
                    <a:pt x="2722" y="170"/>
                    <a:pt x="2570" y="0"/>
                    <a:pt x="23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68" name="Google Shape;1168;p60"/>
            <p:cNvSpPr/>
            <p:nvPr/>
          </p:nvSpPr>
          <p:spPr>
            <a:xfrm>
              <a:off x="4293057" y="1591339"/>
              <a:ext cx="62111" cy="14236"/>
            </a:xfrm>
            <a:custGeom>
              <a:avLst/>
              <a:gdLst/>
              <a:ahLst/>
              <a:cxnLst/>
              <a:rect l="l" t="t" r="r" b="b"/>
              <a:pathLst>
                <a:path w="2766" h="634" extrusionOk="0">
                  <a:moveTo>
                    <a:pt x="348" y="0"/>
                  </a:moveTo>
                  <a:cubicBezTo>
                    <a:pt x="187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2418" y="634"/>
                  </a:lnTo>
                  <a:cubicBezTo>
                    <a:pt x="2578" y="634"/>
                    <a:pt x="2721" y="518"/>
                    <a:pt x="2739" y="357"/>
                  </a:cubicBezTo>
                  <a:cubicBezTo>
                    <a:pt x="2766" y="170"/>
                    <a:pt x="2614" y="0"/>
                    <a:pt x="2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69" name="Google Shape;1169;p60"/>
            <p:cNvSpPr/>
            <p:nvPr/>
          </p:nvSpPr>
          <p:spPr>
            <a:xfrm>
              <a:off x="4246171" y="1591339"/>
              <a:ext cx="31482" cy="14236"/>
            </a:xfrm>
            <a:custGeom>
              <a:avLst/>
              <a:gdLst/>
              <a:ahLst/>
              <a:cxnLst/>
              <a:rect l="l" t="t" r="r" b="b"/>
              <a:pathLst>
                <a:path w="1402" h="634" extrusionOk="0">
                  <a:moveTo>
                    <a:pt x="357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1062" y="634"/>
                  </a:lnTo>
                  <a:cubicBezTo>
                    <a:pt x="1258" y="634"/>
                    <a:pt x="1401" y="473"/>
                    <a:pt x="1383" y="277"/>
                  </a:cubicBezTo>
                  <a:cubicBezTo>
                    <a:pt x="1366" y="116"/>
                    <a:pt x="1214" y="0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70" name="Google Shape;1170;p60"/>
            <p:cNvSpPr/>
            <p:nvPr/>
          </p:nvSpPr>
          <p:spPr>
            <a:xfrm>
              <a:off x="4169846" y="1623787"/>
              <a:ext cx="32268" cy="14236"/>
            </a:xfrm>
            <a:custGeom>
              <a:avLst/>
              <a:gdLst/>
              <a:ahLst/>
              <a:cxnLst/>
              <a:rect l="l" t="t" r="r" b="b"/>
              <a:pathLst>
                <a:path w="1437" h="634" extrusionOk="0">
                  <a:moveTo>
                    <a:pt x="349" y="1"/>
                  </a:moveTo>
                  <a:cubicBezTo>
                    <a:pt x="188" y="1"/>
                    <a:pt x="45" y="117"/>
                    <a:pt x="19" y="277"/>
                  </a:cubicBezTo>
                  <a:cubicBezTo>
                    <a:pt x="1" y="464"/>
                    <a:pt x="143" y="634"/>
                    <a:pt x="340" y="634"/>
                  </a:cubicBezTo>
                  <a:lnTo>
                    <a:pt x="1089" y="634"/>
                  </a:lnTo>
                  <a:cubicBezTo>
                    <a:pt x="1250" y="634"/>
                    <a:pt x="1401" y="518"/>
                    <a:pt x="1419" y="357"/>
                  </a:cubicBezTo>
                  <a:cubicBezTo>
                    <a:pt x="1437" y="161"/>
                    <a:pt x="1294" y="1"/>
                    <a:pt x="10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71" name="Google Shape;1171;p60"/>
            <p:cNvSpPr/>
            <p:nvPr/>
          </p:nvSpPr>
          <p:spPr>
            <a:xfrm>
              <a:off x="4264404" y="1623787"/>
              <a:ext cx="90763" cy="14236"/>
            </a:xfrm>
            <a:custGeom>
              <a:avLst/>
              <a:gdLst/>
              <a:ahLst/>
              <a:cxnLst/>
              <a:rect l="l" t="t" r="r" b="b"/>
              <a:pathLst>
                <a:path w="4042" h="634" extrusionOk="0">
                  <a:moveTo>
                    <a:pt x="348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0" y="464"/>
                    <a:pt x="152" y="634"/>
                    <a:pt x="339" y="634"/>
                  </a:cubicBezTo>
                  <a:lnTo>
                    <a:pt x="3694" y="634"/>
                  </a:lnTo>
                  <a:cubicBezTo>
                    <a:pt x="3854" y="634"/>
                    <a:pt x="3997" y="518"/>
                    <a:pt x="4015" y="357"/>
                  </a:cubicBezTo>
                  <a:cubicBezTo>
                    <a:pt x="4042" y="161"/>
                    <a:pt x="3890" y="1"/>
                    <a:pt x="3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72" name="Google Shape;1172;p60"/>
            <p:cNvSpPr/>
            <p:nvPr/>
          </p:nvSpPr>
          <p:spPr>
            <a:xfrm>
              <a:off x="4217518" y="1623787"/>
              <a:ext cx="31482" cy="14236"/>
            </a:xfrm>
            <a:custGeom>
              <a:avLst/>
              <a:gdLst/>
              <a:ahLst/>
              <a:cxnLst/>
              <a:rect l="l" t="t" r="r" b="b"/>
              <a:pathLst>
                <a:path w="1402" h="634" extrusionOk="0">
                  <a:moveTo>
                    <a:pt x="358" y="1"/>
                  </a:moveTo>
                  <a:cubicBezTo>
                    <a:pt x="188" y="1"/>
                    <a:pt x="45" y="117"/>
                    <a:pt x="28" y="277"/>
                  </a:cubicBezTo>
                  <a:cubicBezTo>
                    <a:pt x="1" y="464"/>
                    <a:pt x="153" y="634"/>
                    <a:pt x="340" y="634"/>
                  </a:cubicBezTo>
                  <a:lnTo>
                    <a:pt x="1054" y="634"/>
                  </a:lnTo>
                  <a:cubicBezTo>
                    <a:pt x="1214" y="634"/>
                    <a:pt x="1357" y="518"/>
                    <a:pt x="1384" y="357"/>
                  </a:cubicBezTo>
                  <a:cubicBezTo>
                    <a:pt x="1401" y="161"/>
                    <a:pt x="1250" y="1"/>
                    <a:pt x="10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73" name="Google Shape;1173;p60"/>
            <p:cNvSpPr/>
            <p:nvPr/>
          </p:nvSpPr>
          <p:spPr>
            <a:xfrm>
              <a:off x="4107152" y="1654438"/>
              <a:ext cx="46886" cy="46706"/>
            </a:xfrm>
            <a:custGeom>
              <a:avLst/>
              <a:gdLst/>
              <a:ahLst/>
              <a:cxnLst/>
              <a:rect l="l" t="t" r="r" b="b"/>
              <a:pathLst>
                <a:path w="2088" h="2080" extrusionOk="0">
                  <a:moveTo>
                    <a:pt x="1044" y="634"/>
                  </a:moveTo>
                  <a:cubicBezTo>
                    <a:pt x="1267" y="634"/>
                    <a:pt x="1446" y="812"/>
                    <a:pt x="1446" y="1044"/>
                  </a:cubicBezTo>
                  <a:cubicBezTo>
                    <a:pt x="1446" y="1267"/>
                    <a:pt x="1267" y="1446"/>
                    <a:pt x="1044" y="1446"/>
                  </a:cubicBezTo>
                  <a:cubicBezTo>
                    <a:pt x="821" y="1446"/>
                    <a:pt x="634" y="1267"/>
                    <a:pt x="634" y="1044"/>
                  </a:cubicBezTo>
                  <a:cubicBezTo>
                    <a:pt x="634" y="812"/>
                    <a:pt x="821" y="634"/>
                    <a:pt x="1044" y="634"/>
                  </a:cubicBezTo>
                  <a:close/>
                  <a:moveTo>
                    <a:pt x="1044" y="0"/>
                  </a:moveTo>
                  <a:cubicBezTo>
                    <a:pt x="464" y="0"/>
                    <a:pt x="0" y="464"/>
                    <a:pt x="0" y="1044"/>
                  </a:cubicBezTo>
                  <a:cubicBezTo>
                    <a:pt x="0" y="1615"/>
                    <a:pt x="464" y="2079"/>
                    <a:pt x="1044" y="2079"/>
                  </a:cubicBezTo>
                  <a:cubicBezTo>
                    <a:pt x="1615" y="2079"/>
                    <a:pt x="2088" y="1615"/>
                    <a:pt x="2088" y="1044"/>
                  </a:cubicBezTo>
                  <a:cubicBezTo>
                    <a:pt x="2088" y="464"/>
                    <a:pt x="1615" y="0"/>
                    <a:pt x="10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74" name="Google Shape;1174;p60"/>
            <p:cNvSpPr/>
            <p:nvPr/>
          </p:nvSpPr>
          <p:spPr>
            <a:xfrm>
              <a:off x="4169846" y="1654033"/>
              <a:ext cx="61123" cy="14259"/>
            </a:xfrm>
            <a:custGeom>
              <a:avLst/>
              <a:gdLst/>
              <a:ahLst/>
              <a:cxnLst/>
              <a:rect l="l" t="t" r="r" b="b"/>
              <a:pathLst>
                <a:path w="2722" h="635" extrusionOk="0">
                  <a:moveTo>
                    <a:pt x="349" y="1"/>
                  </a:moveTo>
                  <a:cubicBezTo>
                    <a:pt x="188" y="1"/>
                    <a:pt x="45" y="117"/>
                    <a:pt x="19" y="277"/>
                  </a:cubicBezTo>
                  <a:cubicBezTo>
                    <a:pt x="1" y="473"/>
                    <a:pt x="143" y="634"/>
                    <a:pt x="340" y="634"/>
                  </a:cubicBezTo>
                  <a:lnTo>
                    <a:pt x="2365" y="634"/>
                  </a:lnTo>
                  <a:cubicBezTo>
                    <a:pt x="2525" y="634"/>
                    <a:pt x="2677" y="518"/>
                    <a:pt x="2695" y="357"/>
                  </a:cubicBezTo>
                  <a:cubicBezTo>
                    <a:pt x="2722" y="170"/>
                    <a:pt x="2570" y="1"/>
                    <a:pt x="23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75" name="Google Shape;1175;p60"/>
            <p:cNvSpPr/>
            <p:nvPr/>
          </p:nvSpPr>
          <p:spPr>
            <a:xfrm>
              <a:off x="4293057" y="1654033"/>
              <a:ext cx="62111" cy="14259"/>
            </a:xfrm>
            <a:custGeom>
              <a:avLst/>
              <a:gdLst/>
              <a:ahLst/>
              <a:cxnLst/>
              <a:rect l="l" t="t" r="r" b="b"/>
              <a:pathLst>
                <a:path w="2766" h="635" extrusionOk="0">
                  <a:moveTo>
                    <a:pt x="348" y="1"/>
                  </a:moveTo>
                  <a:cubicBezTo>
                    <a:pt x="187" y="1"/>
                    <a:pt x="45" y="117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2418" y="634"/>
                  </a:lnTo>
                  <a:cubicBezTo>
                    <a:pt x="2578" y="634"/>
                    <a:pt x="2721" y="518"/>
                    <a:pt x="2739" y="357"/>
                  </a:cubicBezTo>
                  <a:cubicBezTo>
                    <a:pt x="2766" y="170"/>
                    <a:pt x="2614" y="1"/>
                    <a:pt x="24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76" name="Google Shape;1176;p60"/>
            <p:cNvSpPr/>
            <p:nvPr/>
          </p:nvSpPr>
          <p:spPr>
            <a:xfrm>
              <a:off x="4246171" y="1654033"/>
              <a:ext cx="31482" cy="14259"/>
            </a:xfrm>
            <a:custGeom>
              <a:avLst/>
              <a:gdLst/>
              <a:ahLst/>
              <a:cxnLst/>
              <a:rect l="l" t="t" r="r" b="b"/>
              <a:pathLst>
                <a:path w="1402" h="635" extrusionOk="0">
                  <a:moveTo>
                    <a:pt x="357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1062" y="634"/>
                  </a:lnTo>
                  <a:cubicBezTo>
                    <a:pt x="1258" y="634"/>
                    <a:pt x="1401" y="473"/>
                    <a:pt x="1383" y="277"/>
                  </a:cubicBezTo>
                  <a:cubicBezTo>
                    <a:pt x="1366" y="117"/>
                    <a:pt x="1214" y="1"/>
                    <a:pt x="10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77" name="Google Shape;1177;p60"/>
            <p:cNvSpPr/>
            <p:nvPr/>
          </p:nvSpPr>
          <p:spPr>
            <a:xfrm>
              <a:off x="4169846" y="1687289"/>
              <a:ext cx="32268" cy="14236"/>
            </a:xfrm>
            <a:custGeom>
              <a:avLst/>
              <a:gdLst/>
              <a:ahLst/>
              <a:cxnLst/>
              <a:rect l="l" t="t" r="r" b="b"/>
              <a:pathLst>
                <a:path w="1437" h="634" extrusionOk="0">
                  <a:moveTo>
                    <a:pt x="349" y="1"/>
                  </a:moveTo>
                  <a:cubicBezTo>
                    <a:pt x="188" y="1"/>
                    <a:pt x="45" y="116"/>
                    <a:pt x="19" y="277"/>
                  </a:cubicBezTo>
                  <a:cubicBezTo>
                    <a:pt x="1" y="473"/>
                    <a:pt x="143" y="634"/>
                    <a:pt x="340" y="634"/>
                  </a:cubicBezTo>
                  <a:lnTo>
                    <a:pt x="1089" y="634"/>
                  </a:lnTo>
                  <a:cubicBezTo>
                    <a:pt x="1250" y="634"/>
                    <a:pt x="1401" y="518"/>
                    <a:pt x="1419" y="357"/>
                  </a:cubicBezTo>
                  <a:cubicBezTo>
                    <a:pt x="1437" y="170"/>
                    <a:pt x="1294" y="1"/>
                    <a:pt x="10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78" name="Google Shape;1178;p60"/>
            <p:cNvSpPr/>
            <p:nvPr/>
          </p:nvSpPr>
          <p:spPr>
            <a:xfrm>
              <a:off x="4264404" y="1687289"/>
              <a:ext cx="90763" cy="14236"/>
            </a:xfrm>
            <a:custGeom>
              <a:avLst/>
              <a:gdLst/>
              <a:ahLst/>
              <a:cxnLst/>
              <a:rect l="l" t="t" r="r" b="b"/>
              <a:pathLst>
                <a:path w="4042" h="634" extrusionOk="0">
                  <a:moveTo>
                    <a:pt x="348" y="1"/>
                  </a:moveTo>
                  <a:cubicBezTo>
                    <a:pt x="188" y="1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3694" y="634"/>
                  </a:lnTo>
                  <a:cubicBezTo>
                    <a:pt x="3854" y="634"/>
                    <a:pt x="3997" y="518"/>
                    <a:pt x="4015" y="357"/>
                  </a:cubicBezTo>
                  <a:cubicBezTo>
                    <a:pt x="4042" y="170"/>
                    <a:pt x="3890" y="1"/>
                    <a:pt x="3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79" name="Google Shape;1179;p60"/>
            <p:cNvSpPr/>
            <p:nvPr/>
          </p:nvSpPr>
          <p:spPr>
            <a:xfrm>
              <a:off x="4217518" y="1687289"/>
              <a:ext cx="31078" cy="14236"/>
            </a:xfrm>
            <a:custGeom>
              <a:avLst/>
              <a:gdLst/>
              <a:ahLst/>
              <a:cxnLst/>
              <a:rect l="l" t="t" r="r" b="b"/>
              <a:pathLst>
                <a:path w="1384" h="634" extrusionOk="0">
                  <a:moveTo>
                    <a:pt x="358" y="1"/>
                  </a:moveTo>
                  <a:cubicBezTo>
                    <a:pt x="188" y="1"/>
                    <a:pt x="45" y="116"/>
                    <a:pt x="28" y="277"/>
                  </a:cubicBezTo>
                  <a:cubicBezTo>
                    <a:pt x="1" y="473"/>
                    <a:pt x="153" y="634"/>
                    <a:pt x="340" y="634"/>
                  </a:cubicBezTo>
                  <a:lnTo>
                    <a:pt x="1062" y="634"/>
                  </a:lnTo>
                  <a:cubicBezTo>
                    <a:pt x="1241" y="634"/>
                    <a:pt x="1384" y="500"/>
                    <a:pt x="1384" y="322"/>
                  </a:cubicBezTo>
                  <a:cubicBezTo>
                    <a:pt x="1384" y="143"/>
                    <a:pt x="1241" y="1"/>
                    <a:pt x="10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80" name="Google Shape;1180;p60"/>
            <p:cNvSpPr/>
            <p:nvPr/>
          </p:nvSpPr>
          <p:spPr>
            <a:xfrm>
              <a:off x="4107152" y="1717536"/>
              <a:ext cx="46886" cy="46706"/>
            </a:xfrm>
            <a:custGeom>
              <a:avLst/>
              <a:gdLst/>
              <a:ahLst/>
              <a:cxnLst/>
              <a:rect l="l" t="t" r="r" b="b"/>
              <a:pathLst>
                <a:path w="2088" h="2080" extrusionOk="0">
                  <a:moveTo>
                    <a:pt x="1044" y="634"/>
                  </a:moveTo>
                  <a:cubicBezTo>
                    <a:pt x="1267" y="634"/>
                    <a:pt x="1446" y="812"/>
                    <a:pt x="1446" y="1035"/>
                  </a:cubicBezTo>
                  <a:cubicBezTo>
                    <a:pt x="1446" y="1267"/>
                    <a:pt x="1267" y="1446"/>
                    <a:pt x="1044" y="1446"/>
                  </a:cubicBezTo>
                  <a:cubicBezTo>
                    <a:pt x="821" y="1446"/>
                    <a:pt x="634" y="1267"/>
                    <a:pt x="634" y="1035"/>
                  </a:cubicBezTo>
                  <a:cubicBezTo>
                    <a:pt x="634" y="812"/>
                    <a:pt x="821" y="634"/>
                    <a:pt x="1044" y="634"/>
                  </a:cubicBezTo>
                  <a:close/>
                  <a:moveTo>
                    <a:pt x="1044" y="1"/>
                  </a:moveTo>
                  <a:cubicBezTo>
                    <a:pt x="464" y="1"/>
                    <a:pt x="0" y="464"/>
                    <a:pt x="0" y="1035"/>
                  </a:cubicBezTo>
                  <a:cubicBezTo>
                    <a:pt x="0" y="1615"/>
                    <a:pt x="464" y="2079"/>
                    <a:pt x="1044" y="2079"/>
                  </a:cubicBezTo>
                  <a:cubicBezTo>
                    <a:pt x="1615" y="2079"/>
                    <a:pt x="2088" y="1615"/>
                    <a:pt x="2088" y="1035"/>
                  </a:cubicBezTo>
                  <a:cubicBezTo>
                    <a:pt x="2088" y="464"/>
                    <a:pt x="1615" y="1"/>
                    <a:pt x="10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81" name="Google Shape;1181;p60"/>
            <p:cNvSpPr/>
            <p:nvPr/>
          </p:nvSpPr>
          <p:spPr>
            <a:xfrm>
              <a:off x="4169846" y="1717738"/>
              <a:ext cx="61123" cy="14236"/>
            </a:xfrm>
            <a:custGeom>
              <a:avLst/>
              <a:gdLst/>
              <a:ahLst/>
              <a:cxnLst/>
              <a:rect l="l" t="t" r="r" b="b"/>
              <a:pathLst>
                <a:path w="2722" h="634" extrusionOk="0">
                  <a:moveTo>
                    <a:pt x="349" y="0"/>
                  </a:moveTo>
                  <a:cubicBezTo>
                    <a:pt x="188" y="0"/>
                    <a:pt x="45" y="116"/>
                    <a:pt x="19" y="277"/>
                  </a:cubicBezTo>
                  <a:cubicBezTo>
                    <a:pt x="1" y="473"/>
                    <a:pt x="143" y="634"/>
                    <a:pt x="340" y="634"/>
                  </a:cubicBezTo>
                  <a:lnTo>
                    <a:pt x="2365" y="634"/>
                  </a:lnTo>
                  <a:cubicBezTo>
                    <a:pt x="2525" y="634"/>
                    <a:pt x="2677" y="518"/>
                    <a:pt x="2695" y="357"/>
                  </a:cubicBezTo>
                  <a:cubicBezTo>
                    <a:pt x="2722" y="161"/>
                    <a:pt x="2570" y="0"/>
                    <a:pt x="23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82" name="Google Shape;1182;p60"/>
            <p:cNvSpPr/>
            <p:nvPr/>
          </p:nvSpPr>
          <p:spPr>
            <a:xfrm>
              <a:off x="4293057" y="1717738"/>
              <a:ext cx="62111" cy="14236"/>
            </a:xfrm>
            <a:custGeom>
              <a:avLst/>
              <a:gdLst/>
              <a:ahLst/>
              <a:cxnLst/>
              <a:rect l="l" t="t" r="r" b="b"/>
              <a:pathLst>
                <a:path w="2766" h="634" extrusionOk="0">
                  <a:moveTo>
                    <a:pt x="348" y="0"/>
                  </a:moveTo>
                  <a:cubicBezTo>
                    <a:pt x="187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2418" y="634"/>
                  </a:lnTo>
                  <a:cubicBezTo>
                    <a:pt x="2578" y="634"/>
                    <a:pt x="2721" y="518"/>
                    <a:pt x="2739" y="357"/>
                  </a:cubicBezTo>
                  <a:cubicBezTo>
                    <a:pt x="2766" y="161"/>
                    <a:pt x="2614" y="0"/>
                    <a:pt x="2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83" name="Google Shape;1183;p60"/>
            <p:cNvSpPr/>
            <p:nvPr/>
          </p:nvSpPr>
          <p:spPr>
            <a:xfrm>
              <a:off x="4246171" y="1717738"/>
              <a:ext cx="31482" cy="14236"/>
            </a:xfrm>
            <a:custGeom>
              <a:avLst/>
              <a:gdLst/>
              <a:ahLst/>
              <a:cxnLst/>
              <a:rect l="l" t="t" r="r" b="b"/>
              <a:pathLst>
                <a:path w="1402" h="634" extrusionOk="0">
                  <a:moveTo>
                    <a:pt x="357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1053" y="634"/>
                  </a:lnTo>
                  <a:cubicBezTo>
                    <a:pt x="1214" y="634"/>
                    <a:pt x="1366" y="518"/>
                    <a:pt x="1383" y="357"/>
                  </a:cubicBezTo>
                  <a:cubicBezTo>
                    <a:pt x="1401" y="161"/>
                    <a:pt x="1258" y="0"/>
                    <a:pt x="10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84" name="Google Shape;1184;p60"/>
            <p:cNvSpPr/>
            <p:nvPr/>
          </p:nvSpPr>
          <p:spPr>
            <a:xfrm>
              <a:off x="4169846" y="1749984"/>
              <a:ext cx="32268" cy="14259"/>
            </a:xfrm>
            <a:custGeom>
              <a:avLst/>
              <a:gdLst/>
              <a:ahLst/>
              <a:cxnLst/>
              <a:rect l="l" t="t" r="r" b="b"/>
              <a:pathLst>
                <a:path w="1437" h="635" extrusionOk="0">
                  <a:moveTo>
                    <a:pt x="349" y="1"/>
                  </a:moveTo>
                  <a:cubicBezTo>
                    <a:pt x="188" y="1"/>
                    <a:pt x="45" y="117"/>
                    <a:pt x="19" y="277"/>
                  </a:cubicBezTo>
                  <a:cubicBezTo>
                    <a:pt x="1" y="474"/>
                    <a:pt x="143" y="634"/>
                    <a:pt x="340" y="634"/>
                  </a:cubicBezTo>
                  <a:lnTo>
                    <a:pt x="1089" y="634"/>
                  </a:lnTo>
                  <a:cubicBezTo>
                    <a:pt x="1250" y="634"/>
                    <a:pt x="1401" y="518"/>
                    <a:pt x="1419" y="358"/>
                  </a:cubicBezTo>
                  <a:cubicBezTo>
                    <a:pt x="1437" y="170"/>
                    <a:pt x="1294" y="1"/>
                    <a:pt x="10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85" name="Google Shape;1185;p60"/>
            <p:cNvSpPr/>
            <p:nvPr/>
          </p:nvSpPr>
          <p:spPr>
            <a:xfrm>
              <a:off x="4264404" y="1749984"/>
              <a:ext cx="90763" cy="14259"/>
            </a:xfrm>
            <a:custGeom>
              <a:avLst/>
              <a:gdLst/>
              <a:ahLst/>
              <a:cxnLst/>
              <a:rect l="l" t="t" r="r" b="b"/>
              <a:pathLst>
                <a:path w="4042" h="635" extrusionOk="0">
                  <a:moveTo>
                    <a:pt x="348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3694" y="634"/>
                  </a:lnTo>
                  <a:cubicBezTo>
                    <a:pt x="3854" y="634"/>
                    <a:pt x="3997" y="518"/>
                    <a:pt x="4015" y="358"/>
                  </a:cubicBezTo>
                  <a:cubicBezTo>
                    <a:pt x="4042" y="170"/>
                    <a:pt x="3890" y="1"/>
                    <a:pt x="3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86" name="Google Shape;1186;p60"/>
            <p:cNvSpPr/>
            <p:nvPr/>
          </p:nvSpPr>
          <p:spPr>
            <a:xfrm>
              <a:off x="4217518" y="1749984"/>
              <a:ext cx="31482" cy="14259"/>
            </a:xfrm>
            <a:custGeom>
              <a:avLst/>
              <a:gdLst/>
              <a:ahLst/>
              <a:cxnLst/>
              <a:rect l="l" t="t" r="r" b="b"/>
              <a:pathLst>
                <a:path w="1402" h="635" extrusionOk="0">
                  <a:moveTo>
                    <a:pt x="340" y="1"/>
                  </a:moveTo>
                  <a:cubicBezTo>
                    <a:pt x="153" y="1"/>
                    <a:pt x="1" y="170"/>
                    <a:pt x="28" y="358"/>
                  </a:cubicBezTo>
                  <a:cubicBezTo>
                    <a:pt x="45" y="518"/>
                    <a:pt x="188" y="634"/>
                    <a:pt x="358" y="634"/>
                  </a:cubicBezTo>
                  <a:lnTo>
                    <a:pt x="1054" y="634"/>
                  </a:lnTo>
                  <a:cubicBezTo>
                    <a:pt x="1214" y="634"/>
                    <a:pt x="1357" y="518"/>
                    <a:pt x="1384" y="358"/>
                  </a:cubicBezTo>
                  <a:cubicBezTo>
                    <a:pt x="1401" y="170"/>
                    <a:pt x="1250" y="1"/>
                    <a:pt x="10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87" name="Google Shape;1187;p60"/>
            <p:cNvSpPr/>
            <p:nvPr/>
          </p:nvSpPr>
          <p:spPr>
            <a:xfrm>
              <a:off x="4107152" y="1780635"/>
              <a:ext cx="46886" cy="46706"/>
            </a:xfrm>
            <a:custGeom>
              <a:avLst/>
              <a:gdLst/>
              <a:ahLst/>
              <a:cxnLst/>
              <a:rect l="l" t="t" r="r" b="b"/>
              <a:pathLst>
                <a:path w="2088" h="2080" extrusionOk="0">
                  <a:moveTo>
                    <a:pt x="1044" y="634"/>
                  </a:moveTo>
                  <a:cubicBezTo>
                    <a:pt x="1267" y="634"/>
                    <a:pt x="1446" y="813"/>
                    <a:pt x="1446" y="1036"/>
                  </a:cubicBezTo>
                  <a:cubicBezTo>
                    <a:pt x="1446" y="1259"/>
                    <a:pt x="1267" y="1446"/>
                    <a:pt x="1044" y="1446"/>
                  </a:cubicBezTo>
                  <a:cubicBezTo>
                    <a:pt x="821" y="1446"/>
                    <a:pt x="634" y="1259"/>
                    <a:pt x="634" y="1036"/>
                  </a:cubicBezTo>
                  <a:cubicBezTo>
                    <a:pt x="634" y="813"/>
                    <a:pt x="821" y="634"/>
                    <a:pt x="1044" y="634"/>
                  </a:cubicBezTo>
                  <a:close/>
                  <a:moveTo>
                    <a:pt x="1044" y="1"/>
                  </a:moveTo>
                  <a:cubicBezTo>
                    <a:pt x="464" y="1"/>
                    <a:pt x="0" y="465"/>
                    <a:pt x="0" y="1036"/>
                  </a:cubicBezTo>
                  <a:cubicBezTo>
                    <a:pt x="0" y="1615"/>
                    <a:pt x="464" y="2079"/>
                    <a:pt x="1044" y="2079"/>
                  </a:cubicBezTo>
                  <a:cubicBezTo>
                    <a:pt x="1615" y="2079"/>
                    <a:pt x="2088" y="1615"/>
                    <a:pt x="2088" y="1036"/>
                  </a:cubicBezTo>
                  <a:cubicBezTo>
                    <a:pt x="2088" y="465"/>
                    <a:pt x="1615" y="1"/>
                    <a:pt x="10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88" name="Google Shape;1188;p60"/>
            <p:cNvSpPr/>
            <p:nvPr/>
          </p:nvSpPr>
          <p:spPr>
            <a:xfrm>
              <a:off x="4169846" y="1780433"/>
              <a:ext cx="61123" cy="14259"/>
            </a:xfrm>
            <a:custGeom>
              <a:avLst/>
              <a:gdLst/>
              <a:ahLst/>
              <a:cxnLst/>
              <a:rect l="l" t="t" r="r" b="b"/>
              <a:pathLst>
                <a:path w="2722" h="635" extrusionOk="0">
                  <a:moveTo>
                    <a:pt x="349" y="1"/>
                  </a:moveTo>
                  <a:cubicBezTo>
                    <a:pt x="188" y="1"/>
                    <a:pt x="45" y="117"/>
                    <a:pt x="19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2383" y="634"/>
                  </a:lnTo>
                  <a:cubicBezTo>
                    <a:pt x="2570" y="634"/>
                    <a:pt x="2722" y="474"/>
                    <a:pt x="2695" y="277"/>
                  </a:cubicBezTo>
                  <a:cubicBezTo>
                    <a:pt x="2677" y="117"/>
                    <a:pt x="2525" y="1"/>
                    <a:pt x="23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89" name="Google Shape;1189;p60"/>
            <p:cNvSpPr/>
            <p:nvPr/>
          </p:nvSpPr>
          <p:spPr>
            <a:xfrm>
              <a:off x="4293057" y="1780433"/>
              <a:ext cx="62111" cy="14259"/>
            </a:xfrm>
            <a:custGeom>
              <a:avLst/>
              <a:gdLst/>
              <a:ahLst/>
              <a:cxnLst/>
              <a:rect l="l" t="t" r="r" b="b"/>
              <a:pathLst>
                <a:path w="2766" h="635" extrusionOk="0">
                  <a:moveTo>
                    <a:pt x="348" y="1"/>
                  </a:moveTo>
                  <a:cubicBezTo>
                    <a:pt x="187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2418" y="634"/>
                  </a:lnTo>
                  <a:cubicBezTo>
                    <a:pt x="2578" y="634"/>
                    <a:pt x="2721" y="518"/>
                    <a:pt x="2739" y="358"/>
                  </a:cubicBezTo>
                  <a:cubicBezTo>
                    <a:pt x="2766" y="161"/>
                    <a:pt x="2614" y="1"/>
                    <a:pt x="24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90" name="Google Shape;1190;p60"/>
            <p:cNvSpPr/>
            <p:nvPr/>
          </p:nvSpPr>
          <p:spPr>
            <a:xfrm>
              <a:off x="4246171" y="1780433"/>
              <a:ext cx="31482" cy="14259"/>
            </a:xfrm>
            <a:custGeom>
              <a:avLst/>
              <a:gdLst/>
              <a:ahLst/>
              <a:cxnLst/>
              <a:rect l="l" t="t" r="r" b="b"/>
              <a:pathLst>
                <a:path w="1402" h="635" extrusionOk="0">
                  <a:moveTo>
                    <a:pt x="357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1053" y="634"/>
                  </a:lnTo>
                  <a:cubicBezTo>
                    <a:pt x="1214" y="634"/>
                    <a:pt x="1366" y="518"/>
                    <a:pt x="1383" y="358"/>
                  </a:cubicBezTo>
                  <a:cubicBezTo>
                    <a:pt x="1401" y="161"/>
                    <a:pt x="1258" y="1"/>
                    <a:pt x="10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91" name="Google Shape;1191;p60"/>
            <p:cNvSpPr/>
            <p:nvPr/>
          </p:nvSpPr>
          <p:spPr>
            <a:xfrm>
              <a:off x="4169846" y="1812700"/>
              <a:ext cx="32268" cy="14236"/>
            </a:xfrm>
            <a:custGeom>
              <a:avLst/>
              <a:gdLst/>
              <a:ahLst/>
              <a:cxnLst/>
              <a:rect l="l" t="t" r="r" b="b"/>
              <a:pathLst>
                <a:path w="1437" h="634" extrusionOk="0">
                  <a:moveTo>
                    <a:pt x="340" y="0"/>
                  </a:moveTo>
                  <a:cubicBezTo>
                    <a:pt x="143" y="0"/>
                    <a:pt x="1" y="170"/>
                    <a:pt x="19" y="357"/>
                  </a:cubicBezTo>
                  <a:cubicBezTo>
                    <a:pt x="45" y="517"/>
                    <a:pt x="188" y="633"/>
                    <a:pt x="349" y="633"/>
                  </a:cubicBezTo>
                  <a:lnTo>
                    <a:pt x="1089" y="633"/>
                  </a:lnTo>
                  <a:cubicBezTo>
                    <a:pt x="1250" y="633"/>
                    <a:pt x="1401" y="517"/>
                    <a:pt x="1419" y="357"/>
                  </a:cubicBezTo>
                  <a:cubicBezTo>
                    <a:pt x="1437" y="170"/>
                    <a:pt x="1294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92" name="Google Shape;1192;p60"/>
            <p:cNvSpPr/>
            <p:nvPr/>
          </p:nvSpPr>
          <p:spPr>
            <a:xfrm>
              <a:off x="4264404" y="1812700"/>
              <a:ext cx="90763" cy="14236"/>
            </a:xfrm>
            <a:custGeom>
              <a:avLst/>
              <a:gdLst/>
              <a:ahLst/>
              <a:cxnLst/>
              <a:rect l="l" t="t" r="r" b="b"/>
              <a:pathLst>
                <a:path w="4042" h="634" extrusionOk="0">
                  <a:moveTo>
                    <a:pt x="34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0" y="473"/>
                    <a:pt x="152" y="633"/>
                    <a:pt x="339" y="633"/>
                  </a:cubicBezTo>
                  <a:lnTo>
                    <a:pt x="3694" y="633"/>
                  </a:lnTo>
                  <a:cubicBezTo>
                    <a:pt x="3854" y="633"/>
                    <a:pt x="3997" y="517"/>
                    <a:pt x="4015" y="357"/>
                  </a:cubicBezTo>
                  <a:cubicBezTo>
                    <a:pt x="4042" y="170"/>
                    <a:pt x="3890" y="0"/>
                    <a:pt x="3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93" name="Google Shape;1193;p60"/>
            <p:cNvSpPr/>
            <p:nvPr/>
          </p:nvSpPr>
          <p:spPr>
            <a:xfrm>
              <a:off x="4217518" y="1812700"/>
              <a:ext cx="31482" cy="14236"/>
            </a:xfrm>
            <a:custGeom>
              <a:avLst/>
              <a:gdLst/>
              <a:ahLst/>
              <a:cxnLst/>
              <a:rect l="l" t="t" r="r" b="b"/>
              <a:pathLst>
                <a:path w="1402" h="634" extrusionOk="0">
                  <a:moveTo>
                    <a:pt x="358" y="0"/>
                  </a:moveTo>
                  <a:cubicBezTo>
                    <a:pt x="188" y="0"/>
                    <a:pt x="45" y="116"/>
                    <a:pt x="28" y="277"/>
                  </a:cubicBezTo>
                  <a:cubicBezTo>
                    <a:pt x="1" y="473"/>
                    <a:pt x="153" y="633"/>
                    <a:pt x="340" y="633"/>
                  </a:cubicBezTo>
                  <a:lnTo>
                    <a:pt x="1054" y="633"/>
                  </a:lnTo>
                  <a:cubicBezTo>
                    <a:pt x="1214" y="633"/>
                    <a:pt x="1357" y="517"/>
                    <a:pt x="1384" y="357"/>
                  </a:cubicBezTo>
                  <a:cubicBezTo>
                    <a:pt x="1401" y="170"/>
                    <a:pt x="1250" y="0"/>
                    <a:pt x="10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194" name="Google Shape;1194;p60"/>
          <p:cNvGrpSpPr/>
          <p:nvPr/>
        </p:nvGrpSpPr>
        <p:grpSpPr>
          <a:xfrm>
            <a:off x="4750779" y="1446459"/>
            <a:ext cx="264048" cy="485634"/>
            <a:chOff x="4750779" y="1446459"/>
            <a:chExt cx="264048" cy="485634"/>
          </a:xfrm>
        </p:grpSpPr>
        <p:sp>
          <p:nvSpPr>
            <p:cNvPr id="1195" name="Google Shape;1195;p60"/>
            <p:cNvSpPr/>
            <p:nvPr/>
          </p:nvSpPr>
          <p:spPr>
            <a:xfrm>
              <a:off x="4750779" y="1662252"/>
              <a:ext cx="264048" cy="269842"/>
            </a:xfrm>
            <a:custGeom>
              <a:avLst/>
              <a:gdLst/>
              <a:ahLst/>
              <a:cxnLst/>
              <a:rect l="l" t="t" r="r" b="b"/>
              <a:pathLst>
                <a:path w="11759" h="12017" extrusionOk="0">
                  <a:moveTo>
                    <a:pt x="11446" y="0"/>
                  </a:moveTo>
                  <a:cubicBezTo>
                    <a:pt x="11268" y="0"/>
                    <a:pt x="11125" y="143"/>
                    <a:pt x="11125" y="322"/>
                  </a:cubicBezTo>
                  <a:lnTo>
                    <a:pt x="11125" y="10839"/>
                  </a:lnTo>
                  <a:cubicBezTo>
                    <a:pt x="11125" y="11134"/>
                    <a:pt x="10884" y="11375"/>
                    <a:pt x="10590" y="11375"/>
                  </a:cubicBezTo>
                  <a:lnTo>
                    <a:pt x="786" y="11375"/>
                  </a:lnTo>
                  <a:cubicBezTo>
                    <a:pt x="705" y="11375"/>
                    <a:pt x="634" y="11312"/>
                    <a:pt x="634" y="11223"/>
                  </a:cubicBezTo>
                  <a:lnTo>
                    <a:pt x="634" y="9287"/>
                  </a:lnTo>
                  <a:cubicBezTo>
                    <a:pt x="634" y="9269"/>
                    <a:pt x="625" y="9243"/>
                    <a:pt x="607" y="9225"/>
                  </a:cubicBezTo>
                  <a:cubicBezTo>
                    <a:pt x="511" y="9128"/>
                    <a:pt x="408" y="9088"/>
                    <a:pt x="315" y="9088"/>
                  </a:cubicBezTo>
                  <a:cubicBezTo>
                    <a:pt x="141" y="9088"/>
                    <a:pt x="1" y="9229"/>
                    <a:pt x="1" y="9403"/>
                  </a:cubicBezTo>
                  <a:lnTo>
                    <a:pt x="1" y="11678"/>
                  </a:lnTo>
                  <a:cubicBezTo>
                    <a:pt x="1" y="11865"/>
                    <a:pt x="152" y="12017"/>
                    <a:pt x="331" y="12017"/>
                  </a:cubicBezTo>
                  <a:lnTo>
                    <a:pt x="10590" y="12017"/>
                  </a:lnTo>
                  <a:cubicBezTo>
                    <a:pt x="11241" y="12017"/>
                    <a:pt x="11759" y="11491"/>
                    <a:pt x="11759" y="10839"/>
                  </a:cubicBezTo>
                  <a:lnTo>
                    <a:pt x="11759" y="322"/>
                  </a:lnTo>
                  <a:cubicBezTo>
                    <a:pt x="11759" y="143"/>
                    <a:pt x="11616" y="0"/>
                    <a:pt x="11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96" name="Google Shape;1196;p60"/>
            <p:cNvSpPr/>
            <p:nvPr/>
          </p:nvSpPr>
          <p:spPr>
            <a:xfrm>
              <a:off x="4750779" y="1446459"/>
              <a:ext cx="264048" cy="400575"/>
            </a:xfrm>
            <a:custGeom>
              <a:avLst/>
              <a:gdLst/>
              <a:ahLst/>
              <a:cxnLst/>
              <a:rect l="l" t="t" r="r" b="b"/>
              <a:pathLst>
                <a:path w="11759" h="17839" extrusionOk="0">
                  <a:moveTo>
                    <a:pt x="7280" y="4864"/>
                  </a:moveTo>
                  <a:lnTo>
                    <a:pt x="7280" y="5587"/>
                  </a:lnTo>
                  <a:lnTo>
                    <a:pt x="4488" y="5587"/>
                  </a:lnTo>
                  <a:lnTo>
                    <a:pt x="4488" y="4864"/>
                  </a:lnTo>
                  <a:close/>
                  <a:moveTo>
                    <a:pt x="6477" y="6265"/>
                  </a:moveTo>
                  <a:lnTo>
                    <a:pt x="6477" y="6988"/>
                  </a:lnTo>
                  <a:lnTo>
                    <a:pt x="5327" y="6988"/>
                  </a:lnTo>
                  <a:lnTo>
                    <a:pt x="5327" y="6265"/>
                  </a:lnTo>
                  <a:close/>
                  <a:moveTo>
                    <a:pt x="6754" y="7621"/>
                  </a:moveTo>
                  <a:cubicBezTo>
                    <a:pt x="6950" y="7621"/>
                    <a:pt x="7129" y="7773"/>
                    <a:pt x="7129" y="7969"/>
                  </a:cubicBezTo>
                  <a:cubicBezTo>
                    <a:pt x="7129" y="8067"/>
                    <a:pt x="7093" y="8165"/>
                    <a:pt x="7022" y="8237"/>
                  </a:cubicBezTo>
                  <a:cubicBezTo>
                    <a:pt x="6959" y="8299"/>
                    <a:pt x="6870" y="8335"/>
                    <a:pt x="6772" y="8335"/>
                  </a:cubicBezTo>
                  <a:lnTo>
                    <a:pt x="5023" y="8335"/>
                  </a:lnTo>
                  <a:cubicBezTo>
                    <a:pt x="4827" y="8335"/>
                    <a:pt x="4657" y="8192"/>
                    <a:pt x="4649" y="8005"/>
                  </a:cubicBezTo>
                  <a:cubicBezTo>
                    <a:pt x="4640" y="7790"/>
                    <a:pt x="4800" y="7621"/>
                    <a:pt x="5005" y="7621"/>
                  </a:cubicBezTo>
                  <a:close/>
                  <a:moveTo>
                    <a:pt x="1895" y="1"/>
                  </a:moveTo>
                  <a:cubicBezTo>
                    <a:pt x="1831" y="1"/>
                    <a:pt x="1768" y="19"/>
                    <a:pt x="1714" y="56"/>
                  </a:cubicBezTo>
                  <a:cubicBezTo>
                    <a:pt x="1571" y="163"/>
                    <a:pt x="1535" y="359"/>
                    <a:pt x="1642" y="502"/>
                  </a:cubicBezTo>
                  <a:lnTo>
                    <a:pt x="4283" y="4231"/>
                  </a:lnTo>
                  <a:lnTo>
                    <a:pt x="4167" y="4231"/>
                  </a:lnTo>
                  <a:cubicBezTo>
                    <a:pt x="3988" y="4231"/>
                    <a:pt x="3846" y="4374"/>
                    <a:pt x="3846" y="4552"/>
                  </a:cubicBezTo>
                  <a:lnTo>
                    <a:pt x="3846" y="5587"/>
                  </a:lnTo>
                  <a:lnTo>
                    <a:pt x="331" y="5587"/>
                  </a:lnTo>
                  <a:cubicBezTo>
                    <a:pt x="152" y="5587"/>
                    <a:pt x="1" y="5739"/>
                    <a:pt x="1" y="5917"/>
                  </a:cubicBezTo>
                  <a:lnTo>
                    <a:pt x="1" y="17639"/>
                  </a:lnTo>
                  <a:cubicBezTo>
                    <a:pt x="1" y="17657"/>
                    <a:pt x="10" y="17684"/>
                    <a:pt x="27" y="17702"/>
                  </a:cubicBezTo>
                  <a:cubicBezTo>
                    <a:pt x="124" y="17798"/>
                    <a:pt x="227" y="17838"/>
                    <a:pt x="320" y="17838"/>
                  </a:cubicBezTo>
                  <a:cubicBezTo>
                    <a:pt x="494" y="17838"/>
                    <a:pt x="634" y="17698"/>
                    <a:pt x="634" y="17523"/>
                  </a:cubicBezTo>
                  <a:lnTo>
                    <a:pt x="634" y="6372"/>
                  </a:lnTo>
                  <a:cubicBezTo>
                    <a:pt x="634" y="6292"/>
                    <a:pt x="705" y="6220"/>
                    <a:pt x="786" y="6220"/>
                  </a:cubicBezTo>
                  <a:lnTo>
                    <a:pt x="4693" y="6220"/>
                  </a:lnTo>
                  <a:lnTo>
                    <a:pt x="4693" y="7014"/>
                  </a:lnTo>
                  <a:cubicBezTo>
                    <a:pt x="4203" y="7184"/>
                    <a:pt x="3872" y="7737"/>
                    <a:pt x="4078" y="8326"/>
                  </a:cubicBezTo>
                  <a:cubicBezTo>
                    <a:pt x="4211" y="8718"/>
                    <a:pt x="4595" y="8977"/>
                    <a:pt x="5005" y="8977"/>
                  </a:cubicBezTo>
                  <a:lnTo>
                    <a:pt x="6799" y="8977"/>
                  </a:lnTo>
                  <a:cubicBezTo>
                    <a:pt x="7057" y="8977"/>
                    <a:pt x="7307" y="8870"/>
                    <a:pt x="7485" y="8683"/>
                  </a:cubicBezTo>
                  <a:lnTo>
                    <a:pt x="7494" y="8674"/>
                  </a:lnTo>
                  <a:cubicBezTo>
                    <a:pt x="7682" y="8486"/>
                    <a:pt x="7789" y="8237"/>
                    <a:pt x="7789" y="7969"/>
                  </a:cubicBezTo>
                  <a:cubicBezTo>
                    <a:pt x="7789" y="7523"/>
                    <a:pt x="7503" y="7148"/>
                    <a:pt x="7111" y="7014"/>
                  </a:cubicBezTo>
                  <a:lnTo>
                    <a:pt x="7111" y="6220"/>
                  </a:lnTo>
                  <a:lnTo>
                    <a:pt x="10795" y="6220"/>
                  </a:lnTo>
                  <a:cubicBezTo>
                    <a:pt x="10974" y="6220"/>
                    <a:pt x="11125" y="6372"/>
                    <a:pt x="11125" y="6559"/>
                  </a:cubicBezTo>
                  <a:lnTo>
                    <a:pt x="11125" y="8504"/>
                  </a:lnTo>
                  <a:cubicBezTo>
                    <a:pt x="11125" y="8567"/>
                    <a:pt x="11152" y="8620"/>
                    <a:pt x="11197" y="8656"/>
                  </a:cubicBezTo>
                  <a:cubicBezTo>
                    <a:pt x="11280" y="8722"/>
                    <a:pt x="11366" y="8751"/>
                    <a:pt x="11445" y="8751"/>
                  </a:cubicBezTo>
                  <a:cubicBezTo>
                    <a:pt x="11619" y="8751"/>
                    <a:pt x="11759" y="8611"/>
                    <a:pt x="11759" y="8433"/>
                  </a:cubicBezTo>
                  <a:lnTo>
                    <a:pt x="11759" y="6765"/>
                  </a:lnTo>
                  <a:cubicBezTo>
                    <a:pt x="11759" y="6113"/>
                    <a:pt x="11232" y="5587"/>
                    <a:pt x="10590" y="5587"/>
                  </a:cubicBezTo>
                  <a:lnTo>
                    <a:pt x="7914" y="5587"/>
                  </a:lnTo>
                  <a:lnTo>
                    <a:pt x="7914" y="4552"/>
                  </a:lnTo>
                  <a:cubicBezTo>
                    <a:pt x="7914" y="4374"/>
                    <a:pt x="7771" y="4231"/>
                    <a:pt x="7593" y="4231"/>
                  </a:cubicBezTo>
                  <a:lnTo>
                    <a:pt x="7477" y="4231"/>
                  </a:lnTo>
                  <a:lnTo>
                    <a:pt x="10126" y="502"/>
                  </a:lnTo>
                  <a:cubicBezTo>
                    <a:pt x="10224" y="359"/>
                    <a:pt x="10189" y="163"/>
                    <a:pt x="10046" y="56"/>
                  </a:cubicBezTo>
                  <a:cubicBezTo>
                    <a:pt x="9991" y="19"/>
                    <a:pt x="9929" y="1"/>
                    <a:pt x="9867" y="1"/>
                  </a:cubicBezTo>
                  <a:cubicBezTo>
                    <a:pt x="9766" y="1"/>
                    <a:pt x="9666" y="48"/>
                    <a:pt x="9600" y="136"/>
                  </a:cubicBezTo>
                  <a:lnTo>
                    <a:pt x="6718" y="4213"/>
                  </a:lnTo>
                  <a:lnTo>
                    <a:pt x="6272" y="3580"/>
                  </a:lnTo>
                  <a:lnTo>
                    <a:pt x="8458" y="502"/>
                  </a:lnTo>
                  <a:cubicBezTo>
                    <a:pt x="8556" y="359"/>
                    <a:pt x="8520" y="163"/>
                    <a:pt x="8378" y="56"/>
                  </a:cubicBezTo>
                  <a:cubicBezTo>
                    <a:pt x="8323" y="19"/>
                    <a:pt x="8260" y="1"/>
                    <a:pt x="8196" y="1"/>
                  </a:cubicBezTo>
                  <a:cubicBezTo>
                    <a:pt x="8094" y="1"/>
                    <a:pt x="7992" y="48"/>
                    <a:pt x="7932" y="136"/>
                  </a:cubicBezTo>
                  <a:lnTo>
                    <a:pt x="5880" y="3036"/>
                  </a:lnTo>
                  <a:lnTo>
                    <a:pt x="3828" y="136"/>
                  </a:lnTo>
                  <a:cubicBezTo>
                    <a:pt x="3767" y="48"/>
                    <a:pt x="3669" y="1"/>
                    <a:pt x="3567" y="1"/>
                  </a:cubicBezTo>
                  <a:cubicBezTo>
                    <a:pt x="3504" y="1"/>
                    <a:pt x="3440" y="19"/>
                    <a:pt x="3382" y="56"/>
                  </a:cubicBezTo>
                  <a:cubicBezTo>
                    <a:pt x="3239" y="163"/>
                    <a:pt x="3203" y="359"/>
                    <a:pt x="3310" y="502"/>
                  </a:cubicBezTo>
                  <a:lnTo>
                    <a:pt x="5951" y="4231"/>
                  </a:lnTo>
                  <a:lnTo>
                    <a:pt x="5059" y="4231"/>
                  </a:lnTo>
                  <a:lnTo>
                    <a:pt x="2160" y="136"/>
                  </a:lnTo>
                  <a:cubicBezTo>
                    <a:pt x="2099" y="48"/>
                    <a:pt x="1997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97" name="Google Shape;1197;p60"/>
            <p:cNvSpPr/>
            <p:nvPr/>
          </p:nvSpPr>
          <p:spPr>
            <a:xfrm>
              <a:off x="4866759" y="1815103"/>
              <a:ext cx="91976" cy="14236"/>
            </a:xfrm>
            <a:custGeom>
              <a:avLst/>
              <a:gdLst/>
              <a:ahLst/>
              <a:cxnLst/>
              <a:rect l="l" t="t" r="r" b="b"/>
              <a:pathLst>
                <a:path w="4096" h="634" extrusionOk="0">
                  <a:moveTo>
                    <a:pt x="349" y="0"/>
                  </a:moveTo>
                  <a:cubicBezTo>
                    <a:pt x="188" y="0"/>
                    <a:pt x="46" y="116"/>
                    <a:pt x="28" y="277"/>
                  </a:cubicBezTo>
                  <a:cubicBezTo>
                    <a:pt x="1" y="473"/>
                    <a:pt x="153" y="633"/>
                    <a:pt x="340" y="633"/>
                  </a:cubicBezTo>
                  <a:lnTo>
                    <a:pt x="3748" y="633"/>
                  </a:lnTo>
                  <a:cubicBezTo>
                    <a:pt x="3908" y="633"/>
                    <a:pt x="4051" y="518"/>
                    <a:pt x="4069" y="357"/>
                  </a:cubicBezTo>
                  <a:cubicBezTo>
                    <a:pt x="4096" y="170"/>
                    <a:pt x="3944" y="0"/>
                    <a:pt x="3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98" name="Google Shape;1198;p60"/>
            <p:cNvSpPr/>
            <p:nvPr/>
          </p:nvSpPr>
          <p:spPr>
            <a:xfrm>
              <a:off x="4807680" y="1815103"/>
              <a:ext cx="43697" cy="14236"/>
            </a:xfrm>
            <a:custGeom>
              <a:avLst/>
              <a:gdLst/>
              <a:ahLst/>
              <a:cxnLst/>
              <a:rect l="l" t="t" r="r" b="b"/>
              <a:pathLst>
                <a:path w="1946" h="634" extrusionOk="0">
                  <a:moveTo>
                    <a:pt x="321" y="0"/>
                  </a:moveTo>
                  <a:cubicBezTo>
                    <a:pt x="143" y="0"/>
                    <a:pt x="0" y="143"/>
                    <a:pt x="0" y="321"/>
                  </a:cubicBezTo>
                  <a:cubicBezTo>
                    <a:pt x="0" y="491"/>
                    <a:pt x="143" y="633"/>
                    <a:pt x="321" y="633"/>
                  </a:cubicBezTo>
                  <a:lnTo>
                    <a:pt x="1588" y="633"/>
                  </a:lnTo>
                  <a:cubicBezTo>
                    <a:pt x="1749" y="633"/>
                    <a:pt x="1900" y="518"/>
                    <a:pt x="1918" y="357"/>
                  </a:cubicBezTo>
                  <a:cubicBezTo>
                    <a:pt x="1945" y="170"/>
                    <a:pt x="1793" y="0"/>
                    <a:pt x="1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199" name="Google Shape;1199;p60"/>
            <p:cNvSpPr/>
            <p:nvPr/>
          </p:nvSpPr>
          <p:spPr>
            <a:xfrm>
              <a:off x="4866759" y="1847349"/>
              <a:ext cx="91976" cy="14439"/>
            </a:xfrm>
            <a:custGeom>
              <a:avLst/>
              <a:gdLst/>
              <a:ahLst/>
              <a:cxnLst/>
              <a:rect l="l" t="t" r="r" b="b"/>
              <a:pathLst>
                <a:path w="4096" h="643" extrusionOk="0">
                  <a:moveTo>
                    <a:pt x="349" y="0"/>
                  </a:moveTo>
                  <a:cubicBezTo>
                    <a:pt x="188" y="0"/>
                    <a:pt x="46" y="125"/>
                    <a:pt x="28" y="286"/>
                  </a:cubicBezTo>
                  <a:cubicBezTo>
                    <a:pt x="1" y="473"/>
                    <a:pt x="153" y="643"/>
                    <a:pt x="340" y="643"/>
                  </a:cubicBezTo>
                  <a:lnTo>
                    <a:pt x="3748" y="643"/>
                  </a:lnTo>
                  <a:cubicBezTo>
                    <a:pt x="3908" y="643"/>
                    <a:pt x="4051" y="527"/>
                    <a:pt x="4069" y="357"/>
                  </a:cubicBezTo>
                  <a:cubicBezTo>
                    <a:pt x="4096" y="170"/>
                    <a:pt x="3944" y="0"/>
                    <a:pt x="3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00" name="Google Shape;1200;p60"/>
            <p:cNvSpPr/>
            <p:nvPr/>
          </p:nvSpPr>
          <p:spPr>
            <a:xfrm>
              <a:off x="4807276" y="1847349"/>
              <a:ext cx="44102" cy="14439"/>
            </a:xfrm>
            <a:custGeom>
              <a:avLst/>
              <a:gdLst/>
              <a:ahLst/>
              <a:cxnLst/>
              <a:rect l="l" t="t" r="r" b="b"/>
              <a:pathLst>
                <a:path w="1964" h="643" extrusionOk="0">
                  <a:moveTo>
                    <a:pt x="348" y="0"/>
                  </a:moveTo>
                  <a:cubicBezTo>
                    <a:pt x="188" y="0"/>
                    <a:pt x="45" y="125"/>
                    <a:pt x="27" y="286"/>
                  </a:cubicBezTo>
                  <a:cubicBezTo>
                    <a:pt x="0" y="473"/>
                    <a:pt x="152" y="643"/>
                    <a:pt x="339" y="643"/>
                  </a:cubicBezTo>
                  <a:lnTo>
                    <a:pt x="1606" y="643"/>
                  </a:lnTo>
                  <a:cubicBezTo>
                    <a:pt x="1767" y="643"/>
                    <a:pt x="1918" y="527"/>
                    <a:pt x="1936" y="357"/>
                  </a:cubicBezTo>
                  <a:cubicBezTo>
                    <a:pt x="1963" y="170"/>
                    <a:pt x="1811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01" name="Google Shape;1201;p60"/>
            <p:cNvSpPr/>
            <p:nvPr/>
          </p:nvSpPr>
          <p:spPr>
            <a:xfrm>
              <a:off x="4866759" y="1880604"/>
              <a:ext cx="91976" cy="14439"/>
            </a:xfrm>
            <a:custGeom>
              <a:avLst/>
              <a:gdLst/>
              <a:ahLst/>
              <a:cxnLst/>
              <a:rect l="l" t="t" r="r" b="b"/>
              <a:pathLst>
                <a:path w="4096" h="643" extrusionOk="0">
                  <a:moveTo>
                    <a:pt x="349" y="0"/>
                  </a:moveTo>
                  <a:cubicBezTo>
                    <a:pt x="188" y="0"/>
                    <a:pt x="46" y="116"/>
                    <a:pt x="28" y="286"/>
                  </a:cubicBezTo>
                  <a:cubicBezTo>
                    <a:pt x="1" y="473"/>
                    <a:pt x="153" y="643"/>
                    <a:pt x="340" y="643"/>
                  </a:cubicBezTo>
                  <a:lnTo>
                    <a:pt x="3748" y="643"/>
                  </a:lnTo>
                  <a:cubicBezTo>
                    <a:pt x="3908" y="643"/>
                    <a:pt x="4051" y="518"/>
                    <a:pt x="4069" y="357"/>
                  </a:cubicBezTo>
                  <a:cubicBezTo>
                    <a:pt x="4096" y="170"/>
                    <a:pt x="3944" y="0"/>
                    <a:pt x="3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02" name="Google Shape;1202;p60"/>
            <p:cNvSpPr/>
            <p:nvPr/>
          </p:nvSpPr>
          <p:spPr>
            <a:xfrm>
              <a:off x="4807276" y="1880604"/>
              <a:ext cx="44102" cy="14439"/>
            </a:xfrm>
            <a:custGeom>
              <a:avLst/>
              <a:gdLst/>
              <a:ahLst/>
              <a:cxnLst/>
              <a:rect l="l" t="t" r="r" b="b"/>
              <a:pathLst>
                <a:path w="1964" h="643" extrusionOk="0">
                  <a:moveTo>
                    <a:pt x="348" y="0"/>
                  </a:moveTo>
                  <a:cubicBezTo>
                    <a:pt x="188" y="0"/>
                    <a:pt x="45" y="116"/>
                    <a:pt x="27" y="286"/>
                  </a:cubicBezTo>
                  <a:cubicBezTo>
                    <a:pt x="0" y="473"/>
                    <a:pt x="152" y="643"/>
                    <a:pt x="339" y="643"/>
                  </a:cubicBezTo>
                  <a:lnTo>
                    <a:pt x="1606" y="643"/>
                  </a:lnTo>
                  <a:cubicBezTo>
                    <a:pt x="1767" y="643"/>
                    <a:pt x="1918" y="518"/>
                    <a:pt x="1936" y="357"/>
                  </a:cubicBezTo>
                  <a:cubicBezTo>
                    <a:pt x="1963" y="170"/>
                    <a:pt x="1811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03" name="Google Shape;1203;p60"/>
            <p:cNvSpPr/>
            <p:nvPr/>
          </p:nvSpPr>
          <p:spPr>
            <a:xfrm>
              <a:off x="4827710" y="1664048"/>
              <a:ext cx="110187" cy="129229"/>
            </a:xfrm>
            <a:custGeom>
              <a:avLst/>
              <a:gdLst/>
              <a:ahLst/>
              <a:cxnLst/>
              <a:rect l="l" t="t" r="r" b="b"/>
              <a:pathLst>
                <a:path w="4907" h="5755" extrusionOk="0">
                  <a:moveTo>
                    <a:pt x="2463" y="2017"/>
                  </a:moveTo>
                  <a:cubicBezTo>
                    <a:pt x="2712" y="2017"/>
                    <a:pt x="2918" y="2222"/>
                    <a:pt x="2918" y="2472"/>
                  </a:cubicBezTo>
                  <a:cubicBezTo>
                    <a:pt x="2918" y="2722"/>
                    <a:pt x="2712" y="2918"/>
                    <a:pt x="2463" y="2918"/>
                  </a:cubicBezTo>
                  <a:cubicBezTo>
                    <a:pt x="2213" y="2918"/>
                    <a:pt x="2008" y="2722"/>
                    <a:pt x="2008" y="2472"/>
                  </a:cubicBezTo>
                  <a:cubicBezTo>
                    <a:pt x="2008" y="2222"/>
                    <a:pt x="2213" y="2017"/>
                    <a:pt x="2463" y="2017"/>
                  </a:cubicBezTo>
                  <a:close/>
                  <a:moveTo>
                    <a:pt x="4274" y="634"/>
                  </a:moveTo>
                  <a:lnTo>
                    <a:pt x="4274" y="3052"/>
                  </a:lnTo>
                  <a:cubicBezTo>
                    <a:pt x="4113" y="2971"/>
                    <a:pt x="3935" y="2918"/>
                    <a:pt x="3738" y="2918"/>
                  </a:cubicBezTo>
                  <a:lnTo>
                    <a:pt x="3444" y="2918"/>
                  </a:lnTo>
                  <a:cubicBezTo>
                    <a:pt x="3515" y="2757"/>
                    <a:pt x="3551" y="2570"/>
                    <a:pt x="3533" y="2374"/>
                  </a:cubicBezTo>
                  <a:cubicBezTo>
                    <a:pt x="3489" y="1856"/>
                    <a:pt x="3087" y="1437"/>
                    <a:pt x="2579" y="1383"/>
                  </a:cubicBezTo>
                  <a:cubicBezTo>
                    <a:pt x="2537" y="1379"/>
                    <a:pt x="2497" y="1377"/>
                    <a:pt x="2457" y="1377"/>
                  </a:cubicBezTo>
                  <a:cubicBezTo>
                    <a:pt x="1859" y="1377"/>
                    <a:pt x="1365" y="1861"/>
                    <a:pt x="1365" y="2463"/>
                  </a:cubicBezTo>
                  <a:cubicBezTo>
                    <a:pt x="1365" y="2632"/>
                    <a:pt x="1401" y="2784"/>
                    <a:pt x="1463" y="2918"/>
                  </a:cubicBezTo>
                  <a:lnTo>
                    <a:pt x="1169" y="2918"/>
                  </a:lnTo>
                  <a:cubicBezTo>
                    <a:pt x="982" y="2918"/>
                    <a:pt x="794" y="2971"/>
                    <a:pt x="634" y="3052"/>
                  </a:cubicBezTo>
                  <a:lnTo>
                    <a:pt x="634" y="634"/>
                  </a:lnTo>
                  <a:close/>
                  <a:moveTo>
                    <a:pt x="3738" y="3560"/>
                  </a:moveTo>
                  <a:cubicBezTo>
                    <a:pt x="4033" y="3560"/>
                    <a:pt x="4274" y="3792"/>
                    <a:pt x="4274" y="4095"/>
                  </a:cubicBezTo>
                  <a:lnTo>
                    <a:pt x="4274" y="5166"/>
                  </a:lnTo>
                  <a:lnTo>
                    <a:pt x="634" y="5166"/>
                  </a:lnTo>
                  <a:lnTo>
                    <a:pt x="634" y="4095"/>
                  </a:lnTo>
                  <a:cubicBezTo>
                    <a:pt x="634" y="3792"/>
                    <a:pt x="875" y="3560"/>
                    <a:pt x="1169" y="3560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5442"/>
                  </a:lnTo>
                  <a:cubicBezTo>
                    <a:pt x="0" y="5612"/>
                    <a:pt x="143" y="5755"/>
                    <a:pt x="322" y="5755"/>
                  </a:cubicBezTo>
                  <a:lnTo>
                    <a:pt x="4595" y="5755"/>
                  </a:lnTo>
                  <a:cubicBezTo>
                    <a:pt x="4764" y="5755"/>
                    <a:pt x="4907" y="5612"/>
                    <a:pt x="4907" y="5442"/>
                  </a:cubicBezTo>
                  <a:lnTo>
                    <a:pt x="4907" y="322"/>
                  </a:lnTo>
                  <a:cubicBezTo>
                    <a:pt x="4907" y="143"/>
                    <a:pt x="4764" y="1"/>
                    <a:pt x="4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204" name="Google Shape;1204;p60"/>
          <p:cNvGrpSpPr/>
          <p:nvPr/>
        </p:nvGrpSpPr>
        <p:grpSpPr>
          <a:xfrm>
            <a:off x="5321091" y="1446100"/>
            <a:ext cx="366623" cy="486398"/>
            <a:chOff x="5321091" y="1446100"/>
            <a:chExt cx="366623" cy="486398"/>
          </a:xfrm>
        </p:grpSpPr>
        <p:sp>
          <p:nvSpPr>
            <p:cNvPr id="1205" name="Google Shape;1205;p60"/>
            <p:cNvSpPr/>
            <p:nvPr/>
          </p:nvSpPr>
          <p:spPr>
            <a:xfrm>
              <a:off x="5321091" y="1446100"/>
              <a:ext cx="366623" cy="486398"/>
            </a:xfrm>
            <a:custGeom>
              <a:avLst/>
              <a:gdLst/>
              <a:ahLst/>
              <a:cxnLst/>
              <a:rect l="l" t="t" r="r" b="b"/>
              <a:pathLst>
                <a:path w="16327" h="21661" extrusionOk="0">
                  <a:moveTo>
                    <a:pt x="8164" y="1999"/>
                  </a:moveTo>
                  <a:cubicBezTo>
                    <a:pt x="8556" y="1999"/>
                    <a:pt x="8877" y="2320"/>
                    <a:pt x="8877" y="2713"/>
                  </a:cubicBezTo>
                  <a:cubicBezTo>
                    <a:pt x="8877" y="3096"/>
                    <a:pt x="8556" y="3417"/>
                    <a:pt x="8164" y="3417"/>
                  </a:cubicBezTo>
                  <a:cubicBezTo>
                    <a:pt x="7771" y="3417"/>
                    <a:pt x="7459" y="3096"/>
                    <a:pt x="7459" y="2713"/>
                  </a:cubicBezTo>
                  <a:cubicBezTo>
                    <a:pt x="7459" y="2320"/>
                    <a:pt x="7771" y="1999"/>
                    <a:pt x="8164" y="1999"/>
                  </a:cubicBezTo>
                  <a:close/>
                  <a:moveTo>
                    <a:pt x="8886" y="3846"/>
                  </a:moveTo>
                  <a:lnTo>
                    <a:pt x="8886" y="4782"/>
                  </a:lnTo>
                  <a:lnTo>
                    <a:pt x="7486" y="4782"/>
                  </a:lnTo>
                  <a:lnTo>
                    <a:pt x="7486" y="3846"/>
                  </a:lnTo>
                  <a:cubicBezTo>
                    <a:pt x="7691" y="3970"/>
                    <a:pt x="7932" y="4042"/>
                    <a:pt x="8182" y="4042"/>
                  </a:cubicBezTo>
                  <a:cubicBezTo>
                    <a:pt x="8440" y="4042"/>
                    <a:pt x="8681" y="3970"/>
                    <a:pt x="8886" y="3846"/>
                  </a:cubicBezTo>
                  <a:close/>
                  <a:moveTo>
                    <a:pt x="15541" y="634"/>
                  </a:moveTo>
                  <a:lnTo>
                    <a:pt x="14096" y="4702"/>
                  </a:lnTo>
                  <a:cubicBezTo>
                    <a:pt x="14078" y="4747"/>
                    <a:pt x="14034" y="4782"/>
                    <a:pt x="13989" y="4782"/>
                  </a:cubicBezTo>
                  <a:lnTo>
                    <a:pt x="9520" y="4782"/>
                  </a:lnTo>
                  <a:lnTo>
                    <a:pt x="9520" y="2730"/>
                  </a:lnTo>
                  <a:cubicBezTo>
                    <a:pt x="9520" y="1999"/>
                    <a:pt x="8949" y="1383"/>
                    <a:pt x="8226" y="1366"/>
                  </a:cubicBezTo>
                  <a:cubicBezTo>
                    <a:pt x="8215" y="1365"/>
                    <a:pt x="8204" y="1365"/>
                    <a:pt x="8194" y="1365"/>
                  </a:cubicBezTo>
                  <a:cubicBezTo>
                    <a:pt x="7450" y="1365"/>
                    <a:pt x="6852" y="1965"/>
                    <a:pt x="6852" y="2704"/>
                  </a:cubicBezTo>
                  <a:lnTo>
                    <a:pt x="6852" y="4782"/>
                  </a:lnTo>
                  <a:lnTo>
                    <a:pt x="2374" y="4782"/>
                  </a:lnTo>
                  <a:cubicBezTo>
                    <a:pt x="2329" y="4782"/>
                    <a:pt x="2285" y="4747"/>
                    <a:pt x="2276" y="4702"/>
                  </a:cubicBezTo>
                  <a:lnTo>
                    <a:pt x="831" y="634"/>
                  </a:lnTo>
                  <a:close/>
                  <a:moveTo>
                    <a:pt x="8886" y="5416"/>
                  </a:moveTo>
                  <a:lnTo>
                    <a:pt x="8886" y="6352"/>
                  </a:lnTo>
                  <a:cubicBezTo>
                    <a:pt x="8681" y="6219"/>
                    <a:pt x="8440" y="6147"/>
                    <a:pt x="8182" y="6147"/>
                  </a:cubicBezTo>
                  <a:cubicBezTo>
                    <a:pt x="7932" y="6147"/>
                    <a:pt x="7691" y="6219"/>
                    <a:pt x="7486" y="6352"/>
                  </a:cubicBezTo>
                  <a:lnTo>
                    <a:pt x="7486" y="5416"/>
                  </a:lnTo>
                  <a:close/>
                  <a:moveTo>
                    <a:pt x="8164" y="6790"/>
                  </a:moveTo>
                  <a:cubicBezTo>
                    <a:pt x="8556" y="6790"/>
                    <a:pt x="8877" y="7102"/>
                    <a:pt x="8877" y="7494"/>
                  </a:cubicBezTo>
                  <a:cubicBezTo>
                    <a:pt x="8877" y="7887"/>
                    <a:pt x="8556" y="8208"/>
                    <a:pt x="8164" y="8208"/>
                  </a:cubicBezTo>
                  <a:cubicBezTo>
                    <a:pt x="7771" y="8208"/>
                    <a:pt x="7459" y="7887"/>
                    <a:pt x="7459" y="7494"/>
                  </a:cubicBezTo>
                  <a:cubicBezTo>
                    <a:pt x="7459" y="7102"/>
                    <a:pt x="7771" y="6790"/>
                    <a:pt x="8164" y="6790"/>
                  </a:cubicBezTo>
                  <a:close/>
                  <a:moveTo>
                    <a:pt x="313" y="1"/>
                  </a:moveTo>
                  <a:cubicBezTo>
                    <a:pt x="144" y="1"/>
                    <a:pt x="1" y="143"/>
                    <a:pt x="1" y="313"/>
                  </a:cubicBezTo>
                  <a:lnTo>
                    <a:pt x="1" y="15238"/>
                  </a:lnTo>
                  <a:cubicBezTo>
                    <a:pt x="1" y="15398"/>
                    <a:pt x="117" y="15541"/>
                    <a:pt x="277" y="15559"/>
                  </a:cubicBezTo>
                  <a:cubicBezTo>
                    <a:pt x="292" y="15561"/>
                    <a:pt x="306" y="15562"/>
                    <a:pt x="321" y="15562"/>
                  </a:cubicBezTo>
                  <a:cubicBezTo>
                    <a:pt x="490" y="15562"/>
                    <a:pt x="634" y="15419"/>
                    <a:pt x="634" y="15247"/>
                  </a:cubicBezTo>
                  <a:lnTo>
                    <a:pt x="634" y="2142"/>
                  </a:lnTo>
                  <a:lnTo>
                    <a:pt x="1625" y="4916"/>
                  </a:lnTo>
                  <a:cubicBezTo>
                    <a:pt x="1732" y="5219"/>
                    <a:pt x="2008" y="5416"/>
                    <a:pt x="2329" y="5416"/>
                  </a:cubicBezTo>
                  <a:lnTo>
                    <a:pt x="6808" y="5416"/>
                  </a:lnTo>
                  <a:lnTo>
                    <a:pt x="6808" y="7494"/>
                  </a:lnTo>
                  <a:cubicBezTo>
                    <a:pt x="6808" y="8119"/>
                    <a:pt x="7245" y="8654"/>
                    <a:pt x="7825" y="8797"/>
                  </a:cubicBezTo>
                  <a:lnTo>
                    <a:pt x="7825" y="21027"/>
                  </a:lnTo>
                  <a:lnTo>
                    <a:pt x="634" y="21027"/>
                  </a:lnTo>
                  <a:lnTo>
                    <a:pt x="634" y="16754"/>
                  </a:lnTo>
                  <a:cubicBezTo>
                    <a:pt x="634" y="16594"/>
                    <a:pt x="518" y="16451"/>
                    <a:pt x="358" y="16433"/>
                  </a:cubicBezTo>
                  <a:cubicBezTo>
                    <a:pt x="343" y="16431"/>
                    <a:pt x="328" y="16430"/>
                    <a:pt x="313" y="16430"/>
                  </a:cubicBezTo>
                  <a:cubicBezTo>
                    <a:pt x="138" y="16430"/>
                    <a:pt x="1" y="16572"/>
                    <a:pt x="1" y="16745"/>
                  </a:cubicBezTo>
                  <a:lnTo>
                    <a:pt x="1" y="21340"/>
                  </a:lnTo>
                  <a:cubicBezTo>
                    <a:pt x="1" y="21518"/>
                    <a:pt x="144" y="21661"/>
                    <a:pt x="313" y="21661"/>
                  </a:cubicBezTo>
                  <a:lnTo>
                    <a:pt x="16014" y="21661"/>
                  </a:lnTo>
                  <a:cubicBezTo>
                    <a:pt x="16184" y="21661"/>
                    <a:pt x="16326" y="21518"/>
                    <a:pt x="16326" y="21340"/>
                  </a:cubicBezTo>
                  <a:lnTo>
                    <a:pt x="16326" y="7503"/>
                  </a:lnTo>
                  <a:cubicBezTo>
                    <a:pt x="16326" y="7343"/>
                    <a:pt x="16210" y="7191"/>
                    <a:pt x="16050" y="7173"/>
                  </a:cubicBezTo>
                  <a:cubicBezTo>
                    <a:pt x="16039" y="7172"/>
                    <a:pt x="16028" y="7172"/>
                    <a:pt x="16017" y="7172"/>
                  </a:cubicBezTo>
                  <a:cubicBezTo>
                    <a:pt x="15836" y="7172"/>
                    <a:pt x="15693" y="7309"/>
                    <a:pt x="15693" y="7485"/>
                  </a:cubicBezTo>
                  <a:lnTo>
                    <a:pt x="15693" y="21027"/>
                  </a:lnTo>
                  <a:lnTo>
                    <a:pt x="8503" y="21027"/>
                  </a:lnTo>
                  <a:lnTo>
                    <a:pt x="8503" y="8797"/>
                  </a:lnTo>
                  <a:cubicBezTo>
                    <a:pt x="9083" y="8654"/>
                    <a:pt x="9520" y="8119"/>
                    <a:pt x="9520" y="7494"/>
                  </a:cubicBezTo>
                  <a:lnTo>
                    <a:pt x="9520" y="5416"/>
                  </a:lnTo>
                  <a:lnTo>
                    <a:pt x="13998" y="5416"/>
                  </a:lnTo>
                  <a:cubicBezTo>
                    <a:pt x="14310" y="5416"/>
                    <a:pt x="14596" y="5219"/>
                    <a:pt x="14703" y="4916"/>
                  </a:cubicBezTo>
                  <a:lnTo>
                    <a:pt x="15693" y="2142"/>
                  </a:lnTo>
                  <a:lnTo>
                    <a:pt x="15693" y="6120"/>
                  </a:lnTo>
                  <a:cubicBezTo>
                    <a:pt x="15693" y="6246"/>
                    <a:pt x="15797" y="6339"/>
                    <a:pt x="15915" y="6339"/>
                  </a:cubicBezTo>
                  <a:cubicBezTo>
                    <a:pt x="15948" y="6339"/>
                    <a:pt x="15981" y="6332"/>
                    <a:pt x="16014" y="6317"/>
                  </a:cubicBezTo>
                  <a:lnTo>
                    <a:pt x="16184" y="6227"/>
                  </a:lnTo>
                  <a:cubicBezTo>
                    <a:pt x="16264" y="6192"/>
                    <a:pt x="16326" y="6085"/>
                    <a:pt x="16326" y="6004"/>
                  </a:cubicBezTo>
                  <a:lnTo>
                    <a:pt x="16326" y="313"/>
                  </a:lnTo>
                  <a:cubicBezTo>
                    <a:pt x="16326" y="143"/>
                    <a:pt x="16184" y="1"/>
                    <a:pt x="160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06" name="Google Shape;1206;p60"/>
            <p:cNvSpPr/>
            <p:nvPr/>
          </p:nvSpPr>
          <p:spPr>
            <a:xfrm>
              <a:off x="5370380" y="1706084"/>
              <a:ext cx="14236" cy="86272"/>
            </a:xfrm>
            <a:custGeom>
              <a:avLst/>
              <a:gdLst/>
              <a:ahLst/>
              <a:cxnLst/>
              <a:rect l="l" t="t" r="r" b="b"/>
              <a:pathLst>
                <a:path w="634" h="3842" extrusionOk="0">
                  <a:moveTo>
                    <a:pt x="326" y="1"/>
                  </a:moveTo>
                  <a:cubicBezTo>
                    <a:pt x="151" y="1"/>
                    <a:pt x="0" y="138"/>
                    <a:pt x="0" y="323"/>
                  </a:cubicBezTo>
                  <a:lnTo>
                    <a:pt x="0" y="3526"/>
                  </a:lnTo>
                  <a:cubicBezTo>
                    <a:pt x="0" y="3699"/>
                    <a:pt x="145" y="3841"/>
                    <a:pt x="314" y="3841"/>
                  </a:cubicBezTo>
                  <a:cubicBezTo>
                    <a:pt x="328" y="3841"/>
                    <a:pt x="343" y="3840"/>
                    <a:pt x="357" y="3838"/>
                  </a:cubicBezTo>
                  <a:cubicBezTo>
                    <a:pt x="518" y="3820"/>
                    <a:pt x="634" y="3678"/>
                    <a:pt x="634" y="3517"/>
                  </a:cubicBezTo>
                  <a:lnTo>
                    <a:pt x="634" y="332"/>
                  </a:lnTo>
                  <a:cubicBezTo>
                    <a:pt x="634" y="172"/>
                    <a:pt x="518" y="20"/>
                    <a:pt x="357" y="2"/>
                  </a:cubicBezTo>
                  <a:cubicBezTo>
                    <a:pt x="347" y="1"/>
                    <a:pt x="336" y="1"/>
                    <a:pt x="3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07" name="Google Shape;1207;p60"/>
            <p:cNvSpPr/>
            <p:nvPr/>
          </p:nvSpPr>
          <p:spPr>
            <a:xfrm>
              <a:off x="5370380" y="1657177"/>
              <a:ext cx="14236" cy="32560"/>
            </a:xfrm>
            <a:custGeom>
              <a:avLst/>
              <a:gdLst/>
              <a:ahLst/>
              <a:cxnLst/>
              <a:rect l="l" t="t" r="r" b="b"/>
              <a:pathLst>
                <a:path w="634" h="1450" extrusionOk="0">
                  <a:moveTo>
                    <a:pt x="314" y="0"/>
                  </a:moveTo>
                  <a:cubicBezTo>
                    <a:pt x="145" y="0"/>
                    <a:pt x="0" y="143"/>
                    <a:pt x="0" y="316"/>
                  </a:cubicBezTo>
                  <a:lnTo>
                    <a:pt x="0" y="1127"/>
                  </a:lnTo>
                  <a:cubicBezTo>
                    <a:pt x="0" y="1305"/>
                    <a:pt x="152" y="1450"/>
                    <a:pt x="327" y="1450"/>
                  </a:cubicBezTo>
                  <a:cubicBezTo>
                    <a:pt x="337" y="1450"/>
                    <a:pt x="347" y="1450"/>
                    <a:pt x="357" y="1449"/>
                  </a:cubicBezTo>
                  <a:cubicBezTo>
                    <a:pt x="518" y="1422"/>
                    <a:pt x="634" y="1279"/>
                    <a:pt x="634" y="1118"/>
                  </a:cubicBezTo>
                  <a:lnTo>
                    <a:pt x="634" y="333"/>
                  </a:lnTo>
                  <a:cubicBezTo>
                    <a:pt x="634" y="164"/>
                    <a:pt x="518" y="21"/>
                    <a:pt x="357" y="3"/>
                  </a:cubicBezTo>
                  <a:cubicBezTo>
                    <a:pt x="343" y="1"/>
                    <a:pt x="328" y="0"/>
                    <a:pt x="3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08" name="Google Shape;1208;p60"/>
            <p:cNvSpPr/>
            <p:nvPr/>
          </p:nvSpPr>
          <p:spPr>
            <a:xfrm>
              <a:off x="5401840" y="1657177"/>
              <a:ext cx="14236" cy="85284"/>
            </a:xfrm>
            <a:custGeom>
              <a:avLst/>
              <a:gdLst/>
              <a:ahLst/>
              <a:cxnLst/>
              <a:rect l="l" t="t" r="r" b="b"/>
              <a:pathLst>
                <a:path w="634" h="3798" extrusionOk="0">
                  <a:moveTo>
                    <a:pt x="312" y="0"/>
                  </a:moveTo>
                  <a:cubicBezTo>
                    <a:pt x="137" y="0"/>
                    <a:pt x="0" y="143"/>
                    <a:pt x="0" y="316"/>
                  </a:cubicBezTo>
                  <a:lnTo>
                    <a:pt x="0" y="3483"/>
                  </a:lnTo>
                  <a:cubicBezTo>
                    <a:pt x="0" y="3655"/>
                    <a:pt x="137" y="3798"/>
                    <a:pt x="312" y="3798"/>
                  </a:cubicBezTo>
                  <a:cubicBezTo>
                    <a:pt x="327" y="3798"/>
                    <a:pt x="342" y="3797"/>
                    <a:pt x="357" y="3795"/>
                  </a:cubicBezTo>
                  <a:cubicBezTo>
                    <a:pt x="518" y="3777"/>
                    <a:pt x="633" y="3634"/>
                    <a:pt x="633" y="3465"/>
                  </a:cubicBezTo>
                  <a:lnTo>
                    <a:pt x="633" y="333"/>
                  </a:lnTo>
                  <a:cubicBezTo>
                    <a:pt x="633" y="164"/>
                    <a:pt x="518" y="21"/>
                    <a:pt x="357" y="3"/>
                  </a:cubicBezTo>
                  <a:cubicBezTo>
                    <a:pt x="342" y="1"/>
                    <a:pt x="327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09" name="Google Shape;1209;p60"/>
            <p:cNvSpPr/>
            <p:nvPr/>
          </p:nvSpPr>
          <p:spPr>
            <a:xfrm>
              <a:off x="5401840" y="1758943"/>
              <a:ext cx="14236" cy="33413"/>
            </a:xfrm>
            <a:custGeom>
              <a:avLst/>
              <a:gdLst/>
              <a:ahLst/>
              <a:cxnLst/>
              <a:rect l="l" t="t" r="r" b="b"/>
              <a:pathLst>
                <a:path w="634" h="1488" extrusionOk="0">
                  <a:moveTo>
                    <a:pt x="312" y="0"/>
                  </a:moveTo>
                  <a:cubicBezTo>
                    <a:pt x="137" y="0"/>
                    <a:pt x="0" y="143"/>
                    <a:pt x="0" y="315"/>
                  </a:cubicBezTo>
                  <a:lnTo>
                    <a:pt x="0" y="1172"/>
                  </a:lnTo>
                  <a:cubicBezTo>
                    <a:pt x="0" y="1345"/>
                    <a:pt x="137" y="1487"/>
                    <a:pt x="312" y="1487"/>
                  </a:cubicBezTo>
                  <a:cubicBezTo>
                    <a:pt x="327" y="1487"/>
                    <a:pt x="342" y="1486"/>
                    <a:pt x="357" y="1484"/>
                  </a:cubicBezTo>
                  <a:cubicBezTo>
                    <a:pt x="518" y="1466"/>
                    <a:pt x="633" y="1324"/>
                    <a:pt x="633" y="1163"/>
                  </a:cubicBezTo>
                  <a:lnTo>
                    <a:pt x="633" y="324"/>
                  </a:lnTo>
                  <a:cubicBezTo>
                    <a:pt x="633" y="164"/>
                    <a:pt x="518" y="21"/>
                    <a:pt x="357" y="3"/>
                  </a:cubicBezTo>
                  <a:cubicBezTo>
                    <a:pt x="342" y="1"/>
                    <a:pt x="327" y="0"/>
                    <a:pt x="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10" name="Google Shape;1210;p60"/>
            <p:cNvSpPr/>
            <p:nvPr/>
          </p:nvSpPr>
          <p:spPr>
            <a:xfrm>
              <a:off x="5432289" y="1696473"/>
              <a:ext cx="14236" cy="95883"/>
            </a:xfrm>
            <a:custGeom>
              <a:avLst/>
              <a:gdLst/>
              <a:ahLst/>
              <a:cxnLst/>
              <a:rect l="l" t="t" r="r" b="b"/>
              <a:pathLst>
                <a:path w="634" h="4270" extrusionOk="0">
                  <a:moveTo>
                    <a:pt x="326" y="0"/>
                  </a:moveTo>
                  <a:cubicBezTo>
                    <a:pt x="144" y="0"/>
                    <a:pt x="0" y="146"/>
                    <a:pt x="0" y="323"/>
                  </a:cubicBezTo>
                  <a:lnTo>
                    <a:pt x="0" y="3945"/>
                  </a:lnTo>
                  <a:cubicBezTo>
                    <a:pt x="0" y="4106"/>
                    <a:pt x="116" y="4248"/>
                    <a:pt x="277" y="4266"/>
                  </a:cubicBezTo>
                  <a:cubicBezTo>
                    <a:pt x="291" y="4268"/>
                    <a:pt x="306" y="4269"/>
                    <a:pt x="320" y="4269"/>
                  </a:cubicBezTo>
                  <a:cubicBezTo>
                    <a:pt x="489" y="4269"/>
                    <a:pt x="633" y="4127"/>
                    <a:pt x="633" y="3954"/>
                  </a:cubicBezTo>
                  <a:lnTo>
                    <a:pt x="633" y="332"/>
                  </a:lnTo>
                  <a:cubicBezTo>
                    <a:pt x="633" y="171"/>
                    <a:pt x="518" y="29"/>
                    <a:pt x="357" y="2"/>
                  </a:cubicBezTo>
                  <a:cubicBezTo>
                    <a:pt x="346" y="1"/>
                    <a:pt x="336" y="0"/>
                    <a:pt x="3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11" name="Google Shape;1211;p60"/>
            <p:cNvSpPr/>
            <p:nvPr/>
          </p:nvSpPr>
          <p:spPr>
            <a:xfrm>
              <a:off x="5370380" y="1808883"/>
              <a:ext cx="59910" cy="81759"/>
            </a:xfrm>
            <a:custGeom>
              <a:avLst/>
              <a:gdLst/>
              <a:ahLst/>
              <a:cxnLst/>
              <a:rect l="l" t="t" r="r" b="b"/>
              <a:pathLst>
                <a:path w="2668" h="3641" extrusionOk="0">
                  <a:moveTo>
                    <a:pt x="2034" y="643"/>
                  </a:moveTo>
                  <a:lnTo>
                    <a:pt x="2034" y="3007"/>
                  </a:lnTo>
                  <a:lnTo>
                    <a:pt x="634" y="3007"/>
                  </a:lnTo>
                  <a:lnTo>
                    <a:pt x="634" y="643"/>
                  </a:lnTo>
                  <a:close/>
                  <a:moveTo>
                    <a:pt x="322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3328"/>
                  </a:lnTo>
                  <a:cubicBezTo>
                    <a:pt x="0" y="3498"/>
                    <a:pt x="143" y="3640"/>
                    <a:pt x="322" y="3640"/>
                  </a:cubicBezTo>
                  <a:lnTo>
                    <a:pt x="2347" y="3640"/>
                  </a:lnTo>
                  <a:cubicBezTo>
                    <a:pt x="2525" y="3640"/>
                    <a:pt x="2668" y="3498"/>
                    <a:pt x="2668" y="3328"/>
                  </a:cubicBezTo>
                  <a:lnTo>
                    <a:pt x="2668" y="322"/>
                  </a:lnTo>
                  <a:cubicBezTo>
                    <a:pt x="2668" y="143"/>
                    <a:pt x="2525" y="1"/>
                    <a:pt x="2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212" name="Google Shape;1212;p60"/>
          <p:cNvGrpSpPr/>
          <p:nvPr/>
        </p:nvGrpSpPr>
        <p:grpSpPr>
          <a:xfrm>
            <a:off x="5958319" y="1445898"/>
            <a:ext cx="335365" cy="486600"/>
            <a:chOff x="5958319" y="1445898"/>
            <a:chExt cx="335365" cy="486600"/>
          </a:xfrm>
        </p:grpSpPr>
        <p:sp>
          <p:nvSpPr>
            <p:cNvPr id="1213" name="Google Shape;1213;p60"/>
            <p:cNvSpPr/>
            <p:nvPr/>
          </p:nvSpPr>
          <p:spPr>
            <a:xfrm>
              <a:off x="6100752" y="1445898"/>
              <a:ext cx="81759" cy="486600"/>
            </a:xfrm>
            <a:custGeom>
              <a:avLst/>
              <a:gdLst/>
              <a:ahLst/>
              <a:cxnLst/>
              <a:rect l="l" t="t" r="r" b="b"/>
              <a:pathLst>
                <a:path w="3641" h="21670" extrusionOk="0">
                  <a:moveTo>
                    <a:pt x="2472" y="643"/>
                  </a:moveTo>
                  <a:cubicBezTo>
                    <a:pt x="2766" y="643"/>
                    <a:pt x="3007" y="884"/>
                    <a:pt x="3007" y="1178"/>
                  </a:cubicBezTo>
                  <a:lnTo>
                    <a:pt x="3007" y="2668"/>
                  </a:lnTo>
                  <a:lnTo>
                    <a:pt x="634" y="2668"/>
                  </a:lnTo>
                  <a:lnTo>
                    <a:pt x="634" y="1178"/>
                  </a:lnTo>
                  <a:cubicBezTo>
                    <a:pt x="634" y="884"/>
                    <a:pt x="875" y="643"/>
                    <a:pt x="1178" y="643"/>
                  </a:cubicBezTo>
                  <a:close/>
                  <a:moveTo>
                    <a:pt x="3007" y="3301"/>
                  </a:moveTo>
                  <a:lnTo>
                    <a:pt x="3007" y="4024"/>
                  </a:lnTo>
                  <a:lnTo>
                    <a:pt x="634" y="4024"/>
                  </a:lnTo>
                  <a:lnTo>
                    <a:pt x="634" y="3301"/>
                  </a:lnTo>
                  <a:close/>
                  <a:moveTo>
                    <a:pt x="1482" y="4657"/>
                  </a:moveTo>
                  <a:lnTo>
                    <a:pt x="1482" y="18708"/>
                  </a:lnTo>
                  <a:lnTo>
                    <a:pt x="634" y="18708"/>
                  </a:lnTo>
                  <a:lnTo>
                    <a:pt x="634" y="4657"/>
                  </a:lnTo>
                  <a:close/>
                  <a:moveTo>
                    <a:pt x="2713" y="19386"/>
                  </a:moveTo>
                  <a:lnTo>
                    <a:pt x="2267" y="20100"/>
                  </a:lnTo>
                  <a:lnTo>
                    <a:pt x="1357" y="20100"/>
                  </a:lnTo>
                  <a:lnTo>
                    <a:pt x="902" y="19386"/>
                  </a:lnTo>
                  <a:close/>
                  <a:moveTo>
                    <a:pt x="1169" y="1"/>
                  </a:moveTo>
                  <a:cubicBezTo>
                    <a:pt x="527" y="1"/>
                    <a:pt x="1" y="527"/>
                    <a:pt x="1" y="1178"/>
                  </a:cubicBezTo>
                  <a:lnTo>
                    <a:pt x="1" y="19038"/>
                  </a:lnTo>
                  <a:cubicBezTo>
                    <a:pt x="1" y="19101"/>
                    <a:pt x="18" y="19163"/>
                    <a:pt x="45" y="19208"/>
                  </a:cubicBezTo>
                  <a:lnTo>
                    <a:pt x="1419" y="21438"/>
                  </a:lnTo>
                  <a:cubicBezTo>
                    <a:pt x="1499" y="21581"/>
                    <a:pt x="1651" y="21670"/>
                    <a:pt x="1821" y="21670"/>
                  </a:cubicBezTo>
                  <a:cubicBezTo>
                    <a:pt x="1981" y="21670"/>
                    <a:pt x="2142" y="21581"/>
                    <a:pt x="2222" y="21438"/>
                  </a:cubicBezTo>
                  <a:lnTo>
                    <a:pt x="3587" y="19208"/>
                  </a:lnTo>
                  <a:cubicBezTo>
                    <a:pt x="3623" y="19163"/>
                    <a:pt x="3640" y="19101"/>
                    <a:pt x="3640" y="19038"/>
                  </a:cubicBezTo>
                  <a:lnTo>
                    <a:pt x="3640" y="14355"/>
                  </a:lnTo>
                  <a:cubicBezTo>
                    <a:pt x="3640" y="14221"/>
                    <a:pt x="3560" y="14105"/>
                    <a:pt x="3444" y="14051"/>
                  </a:cubicBezTo>
                  <a:cubicBezTo>
                    <a:pt x="3396" y="14032"/>
                    <a:pt x="3349" y="14024"/>
                    <a:pt x="3304" y="14024"/>
                  </a:cubicBezTo>
                  <a:cubicBezTo>
                    <a:pt x="3114" y="14024"/>
                    <a:pt x="2962" y="14176"/>
                    <a:pt x="2962" y="14364"/>
                  </a:cubicBezTo>
                  <a:lnTo>
                    <a:pt x="2962" y="18708"/>
                  </a:lnTo>
                  <a:lnTo>
                    <a:pt x="2115" y="18708"/>
                  </a:lnTo>
                  <a:lnTo>
                    <a:pt x="2115" y="4657"/>
                  </a:lnTo>
                  <a:lnTo>
                    <a:pt x="3007" y="4657"/>
                  </a:lnTo>
                  <a:lnTo>
                    <a:pt x="3007" y="12856"/>
                  </a:lnTo>
                  <a:cubicBezTo>
                    <a:pt x="3007" y="13016"/>
                    <a:pt x="3123" y="13168"/>
                    <a:pt x="3284" y="13186"/>
                  </a:cubicBezTo>
                  <a:cubicBezTo>
                    <a:pt x="3294" y="13187"/>
                    <a:pt x="3305" y="13187"/>
                    <a:pt x="3315" y="13187"/>
                  </a:cubicBezTo>
                  <a:cubicBezTo>
                    <a:pt x="3490" y="13187"/>
                    <a:pt x="3640" y="13050"/>
                    <a:pt x="3640" y="12865"/>
                  </a:cubicBezTo>
                  <a:lnTo>
                    <a:pt x="3640" y="1178"/>
                  </a:lnTo>
                  <a:cubicBezTo>
                    <a:pt x="3640" y="527"/>
                    <a:pt x="3114" y="1"/>
                    <a:pt x="2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14" name="Google Shape;1214;p60"/>
            <p:cNvSpPr/>
            <p:nvPr/>
          </p:nvSpPr>
          <p:spPr>
            <a:xfrm>
              <a:off x="6242173" y="1581930"/>
              <a:ext cx="21063" cy="14236"/>
            </a:xfrm>
            <a:custGeom>
              <a:avLst/>
              <a:gdLst/>
              <a:ahLst/>
              <a:cxnLst/>
              <a:rect l="l" t="t" r="r" b="b"/>
              <a:pathLst>
                <a:path w="938" h="634" extrusionOk="0">
                  <a:moveTo>
                    <a:pt x="349" y="0"/>
                  </a:moveTo>
                  <a:cubicBezTo>
                    <a:pt x="188" y="0"/>
                    <a:pt x="45" y="116"/>
                    <a:pt x="28" y="277"/>
                  </a:cubicBezTo>
                  <a:cubicBezTo>
                    <a:pt x="1" y="464"/>
                    <a:pt x="153" y="633"/>
                    <a:pt x="340" y="633"/>
                  </a:cubicBezTo>
                  <a:lnTo>
                    <a:pt x="581" y="633"/>
                  </a:lnTo>
                  <a:cubicBezTo>
                    <a:pt x="750" y="633"/>
                    <a:pt x="893" y="517"/>
                    <a:pt x="911" y="357"/>
                  </a:cubicBezTo>
                  <a:cubicBezTo>
                    <a:pt x="938" y="161"/>
                    <a:pt x="786" y="0"/>
                    <a:pt x="5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15" name="Google Shape;1215;p60"/>
            <p:cNvSpPr/>
            <p:nvPr/>
          </p:nvSpPr>
          <p:spPr>
            <a:xfrm>
              <a:off x="5958319" y="1445898"/>
              <a:ext cx="112006" cy="486600"/>
            </a:xfrm>
            <a:custGeom>
              <a:avLst/>
              <a:gdLst/>
              <a:ahLst/>
              <a:cxnLst/>
              <a:rect l="l" t="t" r="r" b="b"/>
              <a:pathLst>
                <a:path w="4988" h="21670" extrusionOk="0">
                  <a:moveTo>
                    <a:pt x="2427" y="643"/>
                  </a:moveTo>
                  <a:cubicBezTo>
                    <a:pt x="2490" y="643"/>
                    <a:pt x="2534" y="688"/>
                    <a:pt x="2534" y="750"/>
                  </a:cubicBezTo>
                  <a:lnTo>
                    <a:pt x="2534" y="1696"/>
                  </a:lnTo>
                  <a:lnTo>
                    <a:pt x="1143" y="1696"/>
                  </a:lnTo>
                  <a:lnTo>
                    <a:pt x="1143" y="750"/>
                  </a:lnTo>
                  <a:cubicBezTo>
                    <a:pt x="1143" y="688"/>
                    <a:pt x="1187" y="643"/>
                    <a:pt x="1250" y="643"/>
                  </a:cubicBezTo>
                  <a:close/>
                  <a:moveTo>
                    <a:pt x="4078" y="3301"/>
                  </a:moveTo>
                  <a:cubicBezTo>
                    <a:pt x="4229" y="3301"/>
                    <a:pt x="4354" y="3426"/>
                    <a:pt x="4354" y="3587"/>
                  </a:cubicBezTo>
                  <a:lnTo>
                    <a:pt x="4354" y="7789"/>
                  </a:lnTo>
                  <a:lnTo>
                    <a:pt x="3641" y="7789"/>
                  </a:lnTo>
                  <a:lnTo>
                    <a:pt x="3641" y="3301"/>
                  </a:lnTo>
                  <a:close/>
                  <a:moveTo>
                    <a:pt x="2998" y="9778"/>
                  </a:moveTo>
                  <a:lnTo>
                    <a:pt x="2998" y="10501"/>
                  </a:lnTo>
                  <a:lnTo>
                    <a:pt x="634" y="10501"/>
                  </a:lnTo>
                  <a:lnTo>
                    <a:pt x="634" y="9778"/>
                  </a:lnTo>
                  <a:close/>
                  <a:moveTo>
                    <a:pt x="2998" y="11170"/>
                  </a:moveTo>
                  <a:lnTo>
                    <a:pt x="2998" y="18565"/>
                  </a:lnTo>
                  <a:cubicBezTo>
                    <a:pt x="2998" y="18824"/>
                    <a:pt x="2927" y="19074"/>
                    <a:pt x="2793" y="19297"/>
                  </a:cubicBezTo>
                  <a:lnTo>
                    <a:pt x="2285" y="20100"/>
                  </a:lnTo>
                  <a:lnTo>
                    <a:pt x="1348" y="20100"/>
                  </a:lnTo>
                  <a:lnTo>
                    <a:pt x="848" y="19297"/>
                  </a:lnTo>
                  <a:cubicBezTo>
                    <a:pt x="706" y="19083"/>
                    <a:pt x="634" y="18824"/>
                    <a:pt x="634" y="18556"/>
                  </a:cubicBezTo>
                  <a:lnTo>
                    <a:pt x="634" y="11170"/>
                  </a:lnTo>
                  <a:close/>
                  <a:moveTo>
                    <a:pt x="1250" y="1"/>
                  </a:moveTo>
                  <a:cubicBezTo>
                    <a:pt x="839" y="1"/>
                    <a:pt x="509" y="340"/>
                    <a:pt x="509" y="750"/>
                  </a:cubicBezTo>
                  <a:lnTo>
                    <a:pt x="509" y="1740"/>
                  </a:lnTo>
                  <a:lnTo>
                    <a:pt x="313" y="1740"/>
                  </a:lnTo>
                  <a:cubicBezTo>
                    <a:pt x="143" y="1740"/>
                    <a:pt x="1" y="1883"/>
                    <a:pt x="1" y="2053"/>
                  </a:cubicBezTo>
                  <a:lnTo>
                    <a:pt x="1" y="6085"/>
                  </a:lnTo>
                  <a:cubicBezTo>
                    <a:pt x="1" y="6245"/>
                    <a:pt x="117" y="6388"/>
                    <a:pt x="277" y="6415"/>
                  </a:cubicBezTo>
                  <a:cubicBezTo>
                    <a:pt x="287" y="6416"/>
                    <a:pt x="297" y="6416"/>
                    <a:pt x="307" y="6416"/>
                  </a:cubicBezTo>
                  <a:cubicBezTo>
                    <a:pt x="482" y="6416"/>
                    <a:pt x="634" y="6271"/>
                    <a:pt x="634" y="6094"/>
                  </a:cubicBezTo>
                  <a:lnTo>
                    <a:pt x="634" y="2329"/>
                  </a:lnTo>
                  <a:lnTo>
                    <a:pt x="2998" y="2329"/>
                  </a:lnTo>
                  <a:lnTo>
                    <a:pt x="2998" y="9145"/>
                  </a:lnTo>
                  <a:lnTo>
                    <a:pt x="634" y="9145"/>
                  </a:lnTo>
                  <a:lnTo>
                    <a:pt x="634" y="7566"/>
                  </a:lnTo>
                  <a:cubicBezTo>
                    <a:pt x="634" y="7396"/>
                    <a:pt x="518" y="7253"/>
                    <a:pt x="358" y="7236"/>
                  </a:cubicBezTo>
                  <a:cubicBezTo>
                    <a:pt x="342" y="7234"/>
                    <a:pt x="327" y="7233"/>
                    <a:pt x="313" y="7233"/>
                  </a:cubicBezTo>
                  <a:cubicBezTo>
                    <a:pt x="137" y="7233"/>
                    <a:pt x="1" y="7375"/>
                    <a:pt x="1" y="7548"/>
                  </a:cubicBezTo>
                  <a:lnTo>
                    <a:pt x="1" y="18547"/>
                  </a:lnTo>
                  <a:cubicBezTo>
                    <a:pt x="1" y="18931"/>
                    <a:pt x="108" y="19297"/>
                    <a:pt x="304" y="19627"/>
                  </a:cubicBezTo>
                  <a:lnTo>
                    <a:pt x="1410" y="21438"/>
                  </a:lnTo>
                  <a:cubicBezTo>
                    <a:pt x="1499" y="21581"/>
                    <a:pt x="1651" y="21670"/>
                    <a:pt x="1821" y="21670"/>
                  </a:cubicBezTo>
                  <a:cubicBezTo>
                    <a:pt x="1981" y="21670"/>
                    <a:pt x="2133" y="21581"/>
                    <a:pt x="2222" y="21438"/>
                  </a:cubicBezTo>
                  <a:lnTo>
                    <a:pt x="3328" y="19627"/>
                  </a:lnTo>
                  <a:cubicBezTo>
                    <a:pt x="3533" y="19297"/>
                    <a:pt x="3641" y="18931"/>
                    <a:pt x="3641" y="18547"/>
                  </a:cubicBezTo>
                  <a:lnTo>
                    <a:pt x="3641" y="8422"/>
                  </a:lnTo>
                  <a:lnTo>
                    <a:pt x="4675" y="8422"/>
                  </a:lnTo>
                  <a:cubicBezTo>
                    <a:pt x="4845" y="8422"/>
                    <a:pt x="4988" y="8279"/>
                    <a:pt x="4988" y="8110"/>
                  </a:cubicBezTo>
                  <a:lnTo>
                    <a:pt x="4988" y="3587"/>
                  </a:lnTo>
                  <a:cubicBezTo>
                    <a:pt x="4988" y="3078"/>
                    <a:pt x="4586" y="2668"/>
                    <a:pt x="4087" y="2668"/>
                  </a:cubicBezTo>
                  <a:lnTo>
                    <a:pt x="3641" y="2668"/>
                  </a:lnTo>
                  <a:lnTo>
                    <a:pt x="3641" y="2053"/>
                  </a:lnTo>
                  <a:cubicBezTo>
                    <a:pt x="3641" y="1883"/>
                    <a:pt x="3498" y="1740"/>
                    <a:pt x="3319" y="1740"/>
                  </a:cubicBezTo>
                  <a:lnTo>
                    <a:pt x="3168" y="1740"/>
                  </a:lnTo>
                  <a:lnTo>
                    <a:pt x="3168" y="750"/>
                  </a:lnTo>
                  <a:cubicBezTo>
                    <a:pt x="3168" y="340"/>
                    <a:pt x="2838" y="1"/>
                    <a:pt x="24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16" name="Google Shape;1216;p60"/>
            <p:cNvSpPr/>
            <p:nvPr/>
          </p:nvSpPr>
          <p:spPr>
            <a:xfrm>
              <a:off x="6211926" y="1445898"/>
              <a:ext cx="81759" cy="486600"/>
            </a:xfrm>
            <a:custGeom>
              <a:avLst/>
              <a:gdLst/>
              <a:ahLst/>
              <a:cxnLst/>
              <a:rect l="l" t="t" r="r" b="b"/>
              <a:pathLst>
                <a:path w="3641" h="21670" extrusionOk="0">
                  <a:moveTo>
                    <a:pt x="2891" y="643"/>
                  </a:moveTo>
                  <a:cubicBezTo>
                    <a:pt x="2954" y="643"/>
                    <a:pt x="3007" y="688"/>
                    <a:pt x="3007" y="750"/>
                  </a:cubicBezTo>
                  <a:lnTo>
                    <a:pt x="3007" y="4702"/>
                  </a:lnTo>
                  <a:lnTo>
                    <a:pt x="634" y="4702"/>
                  </a:lnTo>
                  <a:lnTo>
                    <a:pt x="634" y="750"/>
                  </a:lnTo>
                  <a:cubicBezTo>
                    <a:pt x="634" y="688"/>
                    <a:pt x="688" y="643"/>
                    <a:pt x="741" y="643"/>
                  </a:cubicBezTo>
                  <a:close/>
                  <a:moveTo>
                    <a:pt x="2499" y="20314"/>
                  </a:moveTo>
                  <a:lnTo>
                    <a:pt x="2499" y="20920"/>
                  </a:lnTo>
                  <a:cubicBezTo>
                    <a:pt x="2499" y="20983"/>
                    <a:pt x="2445" y="21027"/>
                    <a:pt x="2392" y="21027"/>
                  </a:cubicBezTo>
                  <a:lnTo>
                    <a:pt x="1214" y="21027"/>
                  </a:lnTo>
                  <a:cubicBezTo>
                    <a:pt x="1152" y="21027"/>
                    <a:pt x="1098" y="20983"/>
                    <a:pt x="1098" y="20920"/>
                  </a:cubicBezTo>
                  <a:lnTo>
                    <a:pt x="1098" y="20314"/>
                  </a:lnTo>
                  <a:close/>
                  <a:moveTo>
                    <a:pt x="741" y="1"/>
                  </a:moveTo>
                  <a:cubicBezTo>
                    <a:pt x="331" y="1"/>
                    <a:pt x="1" y="340"/>
                    <a:pt x="1" y="750"/>
                  </a:cubicBezTo>
                  <a:lnTo>
                    <a:pt x="1" y="19556"/>
                  </a:lnTo>
                  <a:cubicBezTo>
                    <a:pt x="1" y="19868"/>
                    <a:pt x="197" y="20135"/>
                    <a:pt x="465" y="20242"/>
                  </a:cubicBezTo>
                  <a:lnTo>
                    <a:pt x="465" y="20920"/>
                  </a:lnTo>
                  <a:cubicBezTo>
                    <a:pt x="465" y="21331"/>
                    <a:pt x="795" y="21670"/>
                    <a:pt x="1214" y="21670"/>
                  </a:cubicBezTo>
                  <a:lnTo>
                    <a:pt x="2427" y="21670"/>
                  </a:lnTo>
                  <a:cubicBezTo>
                    <a:pt x="2838" y="21670"/>
                    <a:pt x="3177" y="21331"/>
                    <a:pt x="3177" y="20920"/>
                  </a:cubicBezTo>
                  <a:lnTo>
                    <a:pt x="3177" y="20242"/>
                  </a:lnTo>
                  <a:cubicBezTo>
                    <a:pt x="3444" y="20135"/>
                    <a:pt x="3641" y="19868"/>
                    <a:pt x="3641" y="19556"/>
                  </a:cubicBezTo>
                  <a:lnTo>
                    <a:pt x="3641" y="8440"/>
                  </a:lnTo>
                  <a:cubicBezTo>
                    <a:pt x="3641" y="8279"/>
                    <a:pt x="3525" y="8128"/>
                    <a:pt x="3364" y="8110"/>
                  </a:cubicBezTo>
                  <a:cubicBezTo>
                    <a:pt x="3349" y="8108"/>
                    <a:pt x="3334" y="8107"/>
                    <a:pt x="3319" y="8107"/>
                  </a:cubicBezTo>
                  <a:cubicBezTo>
                    <a:pt x="3144" y="8107"/>
                    <a:pt x="3007" y="8249"/>
                    <a:pt x="3007" y="8422"/>
                  </a:cubicBezTo>
                  <a:lnTo>
                    <a:pt x="3007" y="19564"/>
                  </a:lnTo>
                  <a:cubicBezTo>
                    <a:pt x="3007" y="19627"/>
                    <a:pt x="2954" y="19680"/>
                    <a:pt x="2891" y="19680"/>
                  </a:cubicBezTo>
                  <a:lnTo>
                    <a:pt x="741" y="19680"/>
                  </a:lnTo>
                  <a:cubicBezTo>
                    <a:pt x="688" y="19680"/>
                    <a:pt x="634" y="19627"/>
                    <a:pt x="634" y="19564"/>
                  </a:cubicBezTo>
                  <a:lnTo>
                    <a:pt x="634" y="5335"/>
                  </a:lnTo>
                  <a:lnTo>
                    <a:pt x="3007" y="5335"/>
                  </a:lnTo>
                  <a:lnTo>
                    <a:pt x="3007" y="6923"/>
                  </a:lnTo>
                  <a:cubicBezTo>
                    <a:pt x="3007" y="7084"/>
                    <a:pt x="3123" y="7236"/>
                    <a:pt x="3284" y="7253"/>
                  </a:cubicBezTo>
                  <a:cubicBezTo>
                    <a:pt x="3294" y="7254"/>
                    <a:pt x="3305" y="7255"/>
                    <a:pt x="3315" y="7255"/>
                  </a:cubicBezTo>
                  <a:cubicBezTo>
                    <a:pt x="3490" y="7255"/>
                    <a:pt x="3641" y="7118"/>
                    <a:pt x="3641" y="6941"/>
                  </a:cubicBezTo>
                  <a:lnTo>
                    <a:pt x="3641" y="750"/>
                  </a:lnTo>
                  <a:cubicBezTo>
                    <a:pt x="3641" y="340"/>
                    <a:pt x="3302" y="1"/>
                    <a:pt x="28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17" name="Google Shape;1217;p60"/>
            <p:cNvSpPr/>
            <p:nvPr/>
          </p:nvSpPr>
          <p:spPr>
            <a:xfrm>
              <a:off x="6242173" y="1613165"/>
              <a:ext cx="21063" cy="14259"/>
            </a:xfrm>
            <a:custGeom>
              <a:avLst/>
              <a:gdLst/>
              <a:ahLst/>
              <a:cxnLst/>
              <a:rect l="l" t="t" r="r" b="b"/>
              <a:pathLst>
                <a:path w="938" h="635" extrusionOk="0">
                  <a:moveTo>
                    <a:pt x="349" y="1"/>
                  </a:moveTo>
                  <a:cubicBezTo>
                    <a:pt x="188" y="1"/>
                    <a:pt x="45" y="117"/>
                    <a:pt x="28" y="277"/>
                  </a:cubicBezTo>
                  <a:cubicBezTo>
                    <a:pt x="1" y="474"/>
                    <a:pt x="153" y="634"/>
                    <a:pt x="340" y="634"/>
                  </a:cubicBezTo>
                  <a:lnTo>
                    <a:pt x="581" y="634"/>
                  </a:lnTo>
                  <a:cubicBezTo>
                    <a:pt x="750" y="634"/>
                    <a:pt x="893" y="518"/>
                    <a:pt x="911" y="358"/>
                  </a:cubicBezTo>
                  <a:cubicBezTo>
                    <a:pt x="938" y="170"/>
                    <a:pt x="786" y="1"/>
                    <a:pt x="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18" name="Google Shape;1218;p60"/>
            <p:cNvSpPr/>
            <p:nvPr/>
          </p:nvSpPr>
          <p:spPr>
            <a:xfrm>
              <a:off x="6242173" y="1643614"/>
              <a:ext cx="21063" cy="14259"/>
            </a:xfrm>
            <a:custGeom>
              <a:avLst/>
              <a:gdLst/>
              <a:ahLst/>
              <a:cxnLst/>
              <a:rect l="l" t="t" r="r" b="b"/>
              <a:pathLst>
                <a:path w="938" h="635" extrusionOk="0">
                  <a:moveTo>
                    <a:pt x="349" y="1"/>
                  </a:moveTo>
                  <a:cubicBezTo>
                    <a:pt x="188" y="1"/>
                    <a:pt x="45" y="117"/>
                    <a:pt x="28" y="277"/>
                  </a:cubicBezTo>
                  <a:cubicBezTo>
                    <a:pt x="1" y="474"/>
                    <a:pt x="153" y="634"/>
                    <a:pt x="340" y="634"/>
                  </a:cubicBezTo>
                  <a:lnTo>
                    <a:pt x="581" y="634"/>
                  </a:lnTo>
                  <a:cubicBezTo>
                    <a:pt x="750" y="634"/>
                    <a:pt x="893" y="518"/>
                    <a:pt x="911" y="358"/>
                  </a:cubicBezTo>
                  <a:cubicBezTo>
                    <a:pt x="938" y="161"/>
                    <a:pt x="786" y="1"/>
                    <a:pt x="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219" name="Google Shape;1219;p60"/>
          <p:cNvGrpSpPr/>
          <p:nvPr/>
        </p:nvGrpSpPr>
        <p:grpSpPr>
          <a:xfrm>
            <a:off x="6504201" y="1445831"/>
            <a:ext cx="486600" cy="486869"/>
            <a:chOff x="6504201" y="1445831"/>
            <a:chExt cx="486600" cy="486869"/>
          </a:xfrm>
        </p:grpSpPr>
        <p:sp>
          <p:nvSpPr>
            <p:cNvPr id="1220" name="Google Shape;1220;p60"/>
            <p:cNvSpPr/>
            <p:nvPr/>
          </p:nvSpPr>
          <p:spPr>
            <a:xfrm>
              <a:off x="6504201" y="1692858"/>
              <a:ext cx="486600" cy="239842"/>
            </a:xfrm>
            <a:custGeom>
              <a:avLst/>
              <a:gdLst/>
              <a:ahLst/>
              <a:cxnLst/>
              <a:rect l="l" t="t" r="r" b="b"/>
              <a:pathLst>
                <a:path w="21670" h="10681" extrusionOk="0">
                  <a:moveTo>
                    <a:pt x="21350" y="0"/>
                  </a:moveTo>
                  <a:cubicBezTo>
                    <a:pt x="21172" y="0"/>
                    <a:pt x="21028" y="143"/>
                    <a:pt x="21028" y="323"/>
                  </a:cubicBezTo>
                  <a:lnTo>
                    <a:pt x="21028" y="9896"/>
                  </a:lnTo>
                  <a:cubicBezTo>
                    <a:pt x="21028" y="9976"/>
                    <a:pt x="20965" y="10047"/>
                    <a:pt x="20876" y="10047"/>
                  </a:cubicBezTo>
                  <a:lnTo>
                    <a:pt x="795" y="10047"/>
                  </a:lnTo>
                  <a:cubicBezTo>
                    <a:pt x="705" y="10047"/>
                    <a:pt x="643" y="9976"/>
                    <a:pt x="643" y="9896"/>
                  </a:cubicBezTo>
                  <a:lnTo>
                    <a:pt x="643" y="5524"/>
                  </a:lnTo>
                  <a:cubicBezTo>
                    <a:pt x="643" y="5498"/>
                    <a:pt x="634" y="5471"/>
                    <a:pt x="616" y="5453"/>
                  </a:cubicBezTo>
                  <a:cubicBezTo>
                    <a:pt x="520" y="5357"/>
                    <a:pt x="416" y="5317"/>
                    <a:pt x="321" y="5317"/>
                  </a:cubicBezTo>
                  <a:cubicBezTo>
                    <a:pt x="145" y="5317"/>
                    <a:pt x="1" y="5457"/>
                    <a:pt x="1" y="5631"/>
                  </a:cubicBezTo>
                  <a:lnTo>
                    <a:pt x="1" y="10351"/>
                  </a:lnTo>
                  <a:cubicBezTo>
                    <a:pt x="1" y="10529"/>
                    <a:pt x="152" y="10681"/>
                    <a:pt x="340" y="10681"/>
                  </a:cubicBezTo>
                  <a:lnTo>
                    <a:pt x="21331" y="10681"/>
                  </a:lnTo>
                  <a:cubicBezTo>
                    <a:pt x="21518" y="10681"/>
                    <a:pt x="21670" y="10529"/>
                    <a:pt x="21670" y="10351"/>
                  </a:cubicBezTo>
                  <a:lnTo>
                    <a:pt x="21670" y="207"/>
                  </a:lnTo>
                  <a:cubicBezTo>
                    <a:pt x="21670" y="181"/>
                    <a:pt x="21661" y="154"/>
                    <a:pt x="21643" y="136"/>
                  </a:cubicBezTo>
                  <a:cubicBezTo>
                    <a:pt x="21547" y="40"/>
                    <a:pt x="21444" y="0"/>
                    <a:pt x="213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21" name="Google Shape;1221;p60"/>
            <p:cNvSpPr/>
            <p:nvPr/>
          </p:nvSpPr>
          <p:spPr>
            <a:xfrm>
              <a:off x="6504201" y="1445831"/>
              <a:ext cx="486600" cy="347109"/>
            </a:xfrm>
            <a:custGeom>
              <a:avLst/>
              <a:gdLst/>
              <a:ahLst/>
              <a:cxnLst/>
              <a:rect l="l" t="t" r="r" b="b"/>
              <a:pathLst>
                <a:path w="21670" h="15458" extrusionOk="0">
                  <a:moveTo>
                    <a:pt x="3830" y="680"/>
                  </a:moveTo>
                  <a:cubicBezTo>
                    <a:pt x="4122" y="680"/>
                    <a:pt x="4363" y="912"/>
                    <a:pt x="4363" y="1208"/>
                  </a:cubicBezTo>
                  <a:lnTo>
                    <a:pt x="4363" y="3055"/>
                  </a:lnTo>
                  <a:cubicBezTo>
                    <a:pt x="4363" y="3351"/>
                    <a:pt x="4122" y="3583"/>
                    <a:pt x="3830" y="3583"/>
                  </a:cubicBezTo>
                  <a:cubicBezTo>
                    <a:pt x="3815" y="3583"/>
                    <a:pt x="3799" y="3582"/>
                    <a:pt x="3783" y="3581"/>
                  </a:cubicBezTo>
                  <a:cubicBezTo>
                    <a:pt x="3507" y="3554"/>
                    <a:pt x="3301" y="3313"/>
                    <a:pt x="3301" y="3037"/>
                  </a:cubicBezTo>
                  <a:lnTo>
                    <a:pt x="3301" y="1226"/>
                  </a:lnTo>
                  <a:cubicBezTo>
                    <a:pt x="3301" y="949"/>
                    <a:pt x="3507" y="708"/>
                    <a:pt x="3783" y="682"/>
                  </a:cubicBezTo>
                  <a:cubicBezTo>
                    <a:pt x="3799" y="680"/>
                    <a:pt x="3815" y="680"/>
                    <a:pt x="3830" y="680"/>
                  </a:cubicBezTo>
                  <a:close/>
                  <a:moveTo>
                    <a:pt x="7345" y="680"/>
                  </a:moveTo>
                  <a:cubicBezTo>
                    <a:pt x="7637" y="680"/>
                    <a:pt x="7878" y="912"/>
                    <a:pt x="7878" y="1208"/>
                  </a:cubicBezTo>
                  <a:lnTo>
                    <a:pt x="7878" y="3055"/>
                  </a:lnTo>
                  <a:cubicBezTo>
                    <a:pt x="7878" y="3351"/>
                    <a:pt x="7637" y="3583"/>
                    <a:pt x="7345" y="3583"/>
                  </a:cubicBezTo>
                  <a:cubicBezTo>
                    <a:pt x="7330" y="3583"/>
                    <a:pt x="7314" y="3582"/>
                    <a:pt x="7298" y="3581"/>
                  </a:cubicBezTo>
                  <a:cubicBezTo>
                    <a:pt x="7021" y="3554"/>
                    <a:pt x="6816" y="3313"/>
                    <a:pt x="6816" y="3037"/>
                  </a:cubicBezTo>
                  <a:lnTo>
                    <a:pt x="6816" y="1226"/>
                  </a:lnTo>
                  <a:cubicBezTo>
                    <a:pt x="6816" y="949"/>
                    <a:pt x="7021" y="708"/>
                    <a:pt x="7298" y="682"/>
                  </a:cubicBezTo>
                  <a:cubicBezTo>
                    <a:pt x="7314" y="680"/>
                    <a:pt x="7330" y="680"/>
                    <a:pt x="7345" y="680"/>
                  </a:cubicBezTo>
                  <a:close/>
                  <a:moveTo>
                    <a:pt x="10816" y="680"/>
                  </a:moveTo>
                  <a:cubicBezTo>
                    <a:pt x="11106" y="680"/>
                    <a:pt x="11339" y="912"/>
                    <a:pt x="11339" y="1208"/>
                  </a:cubicBezTo>
                  <a:lnTo>
                    <a:pt x="11339" y="2127"/>
                  </a:lnTo>
                  <a:cubicBezTo>
                    <a:pt x="11339" y="2127"/>
                    <a:pt x="11339" y="2127"/>
                    <a:pt x="11339" y="2136"/>
                  </a:cubicBezTo>
                  <a:lnTo>
                    <a:pt x="11339" y="3055"/>
                  </a:lnTo>
                  <a:cubicBezTo>
                    <a:pt x="11339" y="3351"/>
                    <a:pt x="11106" y="3583"/>
                    <a:pt x="10816" y="3583"/>
                  </a:cubicBezTo>
                  <a:cubicBezTo>
                    <a:pt x="10800" y="3583"/>
                    <a:pt x="10784" y="3582"/>
                    <a:pt x="10768" y="3581"/>
                  </a:cubicBezTo>
                  <a:cubicBezTo>
                    <a:pt x="10492" y="3554"/>
                    <a:pt x="10287" y="3313"/>
                    <a:pt x="10287" y="3037"/>
                  </a:cubicBezTo>
                  <a:lnTo>
                    <a:pt x="10287" y="2136"/>
                  </a:lnTo>
                  <a:cubicBezTo>
                    <a:pt x="10287" y="2127"/>
                    <a:pt x="10287" y="2127"/>
                    <a:pt x="10287" y="2127"/>
                  </a:cubicBezTo>
                  <a:lnTo>
                    <a:pt x="10287" y="1226"/>
                  </a:lnTo>
                  <a:cubicBezTo>
                    <a:pt x="10287" y="949"/>
                    <a:pt x="10492" y="708"/>
                    <a:pt x="10768" y="682"/>
                  </a:cubicBezTo>
                  <a:cubicBezTo>
                    <a:pt x="10784" y="680"/>
                    <a:pt x="10800" y="680"/>
                    <a:pt x="10816" y="680"/>
                  </a:cubicBezTo>
                  <a:close/>
                  <a:moveTo>
                    <a:pt x="14322" y="680"/>
                  </a:moveTo>
                  <a:cubicBezTo>
                    <a:pt x="14613" y="680"/>
                    <a:pt x="14854" y="912"/>
                    <a:pt x="14854" y="1208"/>
                  </a:cubicBezTo>
                  <a:lnTo>
                    <a:pt x="14854" y="3055"/>
                  </a:lnTo>
                  <a:cubicBezTo>
                    <a:pt x="14854" y="3351"/>
                    <a:pt x="14613" y="3583"/>
                    <a:pt x="14322" y="3583"/>
                  </a:cubicBezTo>
                  <a:cubicBezTo>
                    <a:pt x="14306" y="3583"/>
                    <a:pt x="14290" y="3582"/>
                    <a:pt x="14274" y="3581"/>
                  </a:cubicBezTo>
                  <a:cubicBezTo>
                    <a:pt x="13998" y="3554"/>
                    <a:pt x="13801" y="3313"/>
                    <a:pt x="13801" y="3037"/>
                  </a:cubicBezTo>
                  <a:lnTo>
                    <a:pt x="13801" y="1226"/>
                  </a:lnTo>
                  <a:cubicBezTo>
                    <a:pt x="13801" y="949"/>
                    <a:pt x="13998" y="708"/>
                    <a:pt x="14274" y="682"/>
                  </a:cubicBezTo>
                  <a:cubicBezTo>
                    <a:pt x="14290" y="680"/>
                    <a:pt x="14306" y="680"/>
                    <a:pt x="14322" y="680"/>
                  </a:cubicBezTo>
                  <a:close/>
                  <a:moveTo>
                    <a:pt x="17837" y="680"/>
                  </a:moveTo>
                  <a:cubicBezTo>
                    <a:pt x="18128" y="680"/>
                    <a:pt x="18369" y="912"/>
                    <a:pt x="18369" y="1208"/>
                  </a:cubicBezTo>
                  <a:lnTo>
                    <a:pt x="18369" y="3055"/>
                  </a:lnTo>
                  <a:cubicBezTo>
                    <a:pt x="18369" y="3351"/>
                    <a:pt x="18128" y="3583"/>
                    <a:pt x="17837" y="3583"/>
                  </a:cubicBezTo>
                  <a:cubicBezTo>
                    <a:pt x="17821" y="3583"/>
                    <a:pt x="17805" y="3582"/>
                    <a:pt x="17789" y="3581"/>
                  </a:cubicBezTo>
                  <a:cubicBezTo>
                    <a:pt x="17513" y="3554"/>
                    <a:pt x="17307" y="3313"/>
                    <a:pt x="17307" y="3037"/>
                  </a:cubicBezTo>
                  <a:lnTo>
                    <a:pt x="17307" y="1226"/>
                  </a:lnTo>
                  <a:cubicBezTo>
                    <a:pt x="17307" y="949"/>
                    <a:pt x="17513" y="708"/>
                    <a:pt x="17789" y="682"/>
                  </a:cubicBezTo>
                  <a:cubicBezTo>
                    <a:pt x="17805" y="680"/>
                    <a:pt x="17821" y="680"/>
                    <a:pt x="17837" y="680"/>
                  </a:cubicBezTo>
                  <a:close/>
                  <a:moveTo>
                    <a:pt x="3833" y="0"/>
                  </a:moveTo>
                  <a:cubicBezTo>
                    <a:pt x="3188" y="0"/>
                    <a:pt x="2668" y="525"/>
                    <a:pt x="2668" y="1172"/>
                  </a:cubicBezTo>
                  <a:lnTo>
                    <a:pt x="2668" y="1797"/>
                  </a:lnTo>
                  <a:lnTo>
                    <a:pt x="1178" y="1797"/>
                  </a:lnTo>
                  <a:cubicBezTo>
                    <a:pt x="527" y="1797"/>
                    <a:pt x="1" y="2323"/>
                    <a:pt x="1" y="2965"/>
                  </a:cubicBezTo>
                  <a:lnTo>
                    <a:pt x="1" y="15125"/>
                  </a:lnTo>
                  <a:cubicBezTo>
                    <a:pt x="1" y="15294"/>
                    <a:pt x="126" y="15437"/>
                    <a:pt x="286" y="15455"/>
                  </a:cubicBezTo>
                  <a:cubicBezTo>
                    <a:pt x="301" y="15457"/>
                    <a:pt x="315" y="15458"/>
                    <a:pt x="329" y="15458"/>
                  </a:cubicBezTo>
                  <a:cubicBezTo>
                    <a:pt x="499" y="15458"/>
                    <a:pt x="643" y="15315"/>
                    <a:pt x="643" y="15143"/>
                  </a:cubicBezTo>
                  <a:lnTo>
                    <a:pt x="643" y="5856"/>
                  </a:lnTo>
                  <a:lnTo>
                    <a:pt x="4702" y="5856"/>
                  </a:lnTo>
                  <a:cubicBezTo>
                    <a:pt x="4863" y="5856"/>
                    <a:pt x="5005" y="5740"/>
                    <a:pt x="5023" y="5579"/>
                  </a:cubicBezTo>
                  <a:cubicBezTo>
                    <a:pt x="5050" y="5383"/>
                    <a:pt x="4898" y="5222"/>
                    <a:pt x="4711" y="5222"/>
                  </a:cubicBezTo>
                  <a:lnTo>
                    <a:pt x="643" y="5222"/>
                  </a:lnTo>
                  <a:lnTo>
                    <a:pt x="643" y="2965"/>
                  </a:lnTo>
                  <a:cubicBezTo>
                    <a:pt x="643" y="2671"/>
                    <a:pt x="884" y="2430"/>
                    <a:pt x="1178" y="2430"/>
                  </a:cubicBezTo>
                  <a:lnTo>
                    <a:pt x="2668" y="2430"/>
                  </a:lnTo>
                  <a:lnTo>
                    <a:pt x="2668" y="3037"/>
                  </a:lnTo>
                  <a:cubicBezTo>
                    <a:pt x="2668" y="3652"/>
                    <a:pt x="3132" y="4179"/>
                    <a:pt x="3747" y="4223"/>
                  </a:cubicBezTo>
                  <a:cubicBezTo>
                    <a:pt x="3778" y="4226"/>
                    <a:pt x="3809" y="4227"/>
                    <a:pt x="3839" y="4227"/>
                  </a:cubicBezTo>
                  <a:cubicBezTo>
                    <a:pt x="4476" y="4227"/>
                    <a:pt x="4996" y="3702"/>
                    <a:pt x="4996" y="3055"/>
                  </a:cubicBezTo>
                  <a:lnTo>
                    <a:pt x="4996" y="2430"/>
                  </a:lnTo>
                  <a:lnTo>
                    <a:pt x="6183" y="2430"/>
                  </a:lnTo>
                  <a:lnTo>
                    <a:pt x="6183" y="3037"/>
                  </a:lnTo>
                  <a:cubicBezTo>
                    <a:pt x="6183" y="3652"/>
                    <a:pt x="6647" y="4179"/>
                    <a:pt x="7253" y="4223"/>
                  </a:cubicBezTo>
                  <a:cubicBezTo>
                    <a:pt x="7285" y="4226"/>
                    <a:pt x="7316" y="4227"/>
                    <a:pt x="7347" y="4227"/>
                  </a:cubicBezTo>
                  <a:cubicBezTo>
                    <a:pt x="7991" y="4227"/>
                    <a:pt x="8511" y="3702"/>
                    <a:pt x="8511" y="3055"/>
                  </a:cubicBezTo>
                  <a:lnTo>
                    <a:pt x="8511" y="2430"/>
                  </a:lnTo>
                  <a:lnTo>
                    <a:pt x="9653" y="2430"/>
                  </a:lnTo>
                  <a:lnTo>
                    <a:pt x="9653" y="3037"/>
                  </a:lnTo>
                  <a:cubicBezTo>
                    <a:pt x="9653" y="3652"/>
                    <a:pt x="10117" y="4179"/>
                    <a:pt x="10724" y="4223"/>
                  </a:cubicBezTo>
                  <a:cubicBezTo>
                    <a:pt x="10755" y="4226"/>
                    <a:pt x="10786" y="4227"/>
                    <a:pt x="10817" y="4227"/>
                  </a:cubicBezTo>
                  <a:cubicBezTo>
                    <a:pt x="11461" y="4227"/>
                    <a:pt x="11982" y="3702"/>
                    <a:pt x="11982" y="3055"/>
                  </a:cubicBezTo>
                  <a:lnTo>
                    <a:pt x="11982" y="2430"/>
                  </a:lnTo>
                  <a:lnTo>
                    <a:pt x="13159" y="2430"/>
                  </a:lnTo>
                  <a:lnTo>
                    <a:pt x="13159" y="3037"/>
                  </a:lnTo>
                  <a:cubicBezTo>
                    <a:pt x="13159" y="3652"/>
                    <a:pt x="13623" y="4179"/>
                    <a:pt x="14239" y="4223"/>
                  </a:cubicBezTo>
                  <a:cubicBezTo>
                    <a:pt x="14270" y="4226"/>
                    <a:pt x="14300" y="4227"/>
                    <a:pt x="14331" y="4227"/>
                  </a:cubicBezTo>
                  <a:cubicBezTo>
                    <a:pt x="14967" y="4227"/>
                    <a:pt x="15488" y="3702"/>
                    <a:pt x="15488" y="3055"/>
                  </a:cubicBezTo>
                  <a:lnTo>
                    <a:pt x="15488" y="2430"/>
                  </a:lnTo>
                  <a:lnTo>
                    <a:pt x="16674" y="2430"/>
                  </a:lnTo>
                  <a:lnTo>
                    <a:pt x="16674" y="3037"/>
                  </a:lnTo>
                  <a:cubicBezTo>
                    <a:pt x="16674" y="3652"/>
                    <a:pt x="17138" y="4179"/>
                    <a:pt x="17745" y="4223"/>
                  </a:cubicBezTo>
                  <a:cubicBezTo>
                    <a:pt x="17776" y="4226"/>
                    <a:pt x="17807" y="4227"/>
                    <a:pt x="17838" y="4227"/>
                  </a:cubicBezTo>
                  <a:cubicBezTo>
                    <a:pt x="18482" y="4227"/>
                    <a:pt x="19002" y="3702"/>
                    <a:pt x="19002" y="3055"/>
                  </a:cubicBezTo>
                  <a:lnTo>
                    <a:pt x="19002" y="2430"/>
                  </a:lnTo>
                  <a:lnTo>
                    <a:pt x="20492" y="2430"/>
                  </a:lnTo>
                  <a:cubicBezTo>
                    <a:pt x="20796" y="2430"/>
                    <a:pt x="21028" y="2671"/>
                    <a:pt x="21028" y="2965"/>
                  </a:cubicBezTo>
                  <a:lnTo>
                    <a:pt x="21028" y="5222"/>
                  </a:lnTo>
                  <a:lnTo>
                    <a:pt x="6210" y="5222"/>
                  </a:lnTo>
                  <a:cubicBezTo>
                    <a:pt x="6049" y="5222"/>
                    <a:pt x="5897" y="5338"/>
                    <a:pt x="5880" y="5499"/>
                  </a:cubicBezTo>
                  <a:cubicBezTo>
                    <a:pt x="5853" y="5695"/>
                    <a:pt x="6004" y="5856"/>
                    <a:pt x="6192" y="5856"/>
                  </a:cubicBezTo>
                  <a:lnTo>
                    <a:pt x="21028" y="5856"/>
                  </a:lnTo>
                  <a:lnTo>
                    <a:pt x="21028" y="9826"/>
                  </a:lnTo>
                  <a:cubicBezTo>
                    <a:pt x="21028" y="9977"/>
                    <a:pt x="21135" y="10111"/>
                    <a:pt x="21277" y="10147"/>
                  </a:cubicBezTo>
                  <a:cubicBezTo>
                    <a:pt x="21301" y="10152"/>
                    <a:pt x="21324" y="10154"/>
                    <a:pt x="21347" y="10154"/>
                  </a:cubicBezTo>
                  <a:cubicBezTo>
                    <a:pt x="21523" y="10154"/>
                    <a:pt x="21670" y="10009"/>
                    <a:pt x="21670" y="9835"/>
                  </a:cubicBezTo>
                  <a:lnTo>
                    <a:pt x="21670" y="2974"/>
                  </a:lnTo>
                  <a:cubicBezTo>
                    <a:pt x="21670" y="2323"/>
                    <a:pt x="21143" y="1797"/>
                    <a:pt x="20492" y="1797"/>
                  </a:cubicBezTo>
                  <a:lnTo>
                    <a:pt x="19002" y="1797"/>
                  </a:lnTo>
                  <a:lnTo>
                    <a:pt x="19002" y="1190"/>
                  </a:lnTo>
                  <a:cubicBezTo>
                    <a:pt x="19002" y="575"/>
                    <a:pt x="18539" y="48"/>
                    <a:pt x="17923" y="4"/>
                  </a:cubicBezTo>
                  <a:cubicBezTo>
                    <a:pt x="17892" y="1"/>
                    <a:pt x="17861" y="0"/>
                    <a:pt x="17831" y="0"/>
                  </a:cubicBezTo>
                  <a:cubicBezTo>
                    <a:pt x="17194" y="0"/>
                    <a:pt x="16674" y="525"/>
                    <a:pt x="16674" y="1172"/>
                  </a:cubicBezTo>
                  <a:lnTo>
                    <a:pt x="16674" y="1797"/>
                  </a:lnTo>
                  <a:lnTo>
                    <a:pt x="15488" y="1797"/>
                  </a:lnTo>
                  <a:lnTo>
                    <a:pt x="15488" y="1190"/>
                  </a:lnTo>
                  <a:cubicBezTo>
                    <a:pt x="15488" y="575"/>
                    <a:pt x="15024" y="48"/>
                    <a:pt x="14417" y="4"/>
                  </a:cubicBezTo>
                  <a:cubicBezTo>
                    <a:pt x="14386" y="1"/>
                    <a:pt x="14355" y="0"/>
                    <a:pt x="14324" y="0"/>
                  </a:cubicBezTo>
                  <a:cubicBezTo>
                    <a:pt x="13679" y="0"/>
                    <a:pt x="13159" y="525"/>
                    <a:pt x="13159" y="1172"/>
                  </a:cubicBezTo>
                  <a:lnTo>
                    <a:pt x="13159" y="1797"/>
                  </a:lnTo>
                  <a:lnTo>
                    <a:pt x="11982" y="1797"/>
                  </a:lnTo>
                  <a:lnTo>
                    <a:pt x="11982" y="1190"/>
                  </a:lnTo>
                  <a:cubicBezTo>
                    <a:pt x="11982" y="575"/>
                    <a:pt x="11518" y="48"/>
                    <a:pt x="10902" y="4"/>
                  </a:cubicBezTo>
                  <a:cubicBezTo>
                    <a:pt x="10871" y="1"/>
                    <a:pt x="10841" y="0"/>
                    <a:pt x="10810" y="0"/>
                  </a:cubicBezTo>
                  <a:cubicBezTo>
                    <a:pt x="10173" y="0"/>
                    <a:pt x="9653" y="525"/>
                    <a:pt x="9653" y="1172"/>
                  </a:cubicBezTo>
                  <a:lnTo>
                    <a:pt x="9653" y="1797"/>
                  </a:lnTo>
                  <a:lnTo>
                    <a:pt x="8511" y="1797"/>
                  </a:lnTo>
                  <a:lnTo>
                    <a:pt x="8511" y="1190"/>
                  </a:lnTo>
                  <a:cubicBezTo>
                    <a:pt x="8511" y="575"/>
                    <a:pt x="8047" y="48"/>
                    <a:pt x="7432" y="4"/>
                  </a:cubicBezTo>
                  <a:cubicBezTo>
                    <a:pt x="7401" y="1"/>
                    <a:pt x="7370" y="0"/>
                    <a:pt x="7340" y="0"/>
                  </a:cubicBezTo>
                  <a:cubicBezTo>
                    <a:pt x="6703" y="0"/>
                    <a:pt x="6183" y="525"/>
                    <a:pt x="6183" y="1172"/>
                  </a:cubicBezTo>
                  <a:lnTo>
                    <a:pt x="6183" y="1797"/>
                  </a:lnTo>
                  <a:lnTo>
                    <a:pt x="4996" y="1797"/>
                  </a:lnTo>
                  <a:lnTo>
                    <a:pt x="4996" y="1190"/>
                  </a:lnTo>
                  <a:cubicBezTo>
                    <a:pt x="4996" y="575"/>
                    <a:pt x="4532" y="48"/>
                    <a:pt x="3926" y="4"/>
                  </a:cubicBezTo>
                  <a:cubicBezTo>
                    <a:pt x="3895" y="1"/>
                    <a:pt x="3863" y="0"/>
                    <a:pt x="38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22" name="Google Shape;1222;p60"/>
            <p:cNvSpPr/>
            <p:nvPr/>
          </p:nvSpPr>
          <p:spPr>
            <a:xfrm>
              <a:off x="6534447" y="1600141"/>
              <a:ext cx="425904" cy="14259"/>
            </a:xfrm>
            <a:custGeom>
              <a:avLst/>
              <a:gdLst/>
              <a:ahLst/>
              <a:cxnLst/>
              <a:rect l="l" t="t" r="r" b="b"/>
              <a:pathLst>
                <a:path w="18967" h="635" extrusionOk="0">
                  <a:moveTo>
                    <a:pt x="349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18619" y="634"/>
                  </a:lnTo>
                  <a:cubicBezTo>
                    <a:pt x="18779" y="634"/>
                    <a:pt x="18922" y="518"/>
                    <a:pt x="18949" y="358"/>
                  </a:cubicBezTo>
                  <a:cubicBezTo>
                    <a:pt x="18967" y="161"/>
                    <a:pt x="18815" y="1"/>
                    <a:pt x="186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23" name="Google Shape;1223;p60"/>
            <p:cNvSpPr/>
            <p:nvPr/>
          </p:nvSpPr>
          <p:spPr>
            <a:xfrm>
              <a:off x="6711325" y="1636204"/>
              <a:ext cx="72350" cy="52320"/>
            </a:xfrm>
            <a:custGeom>
              <a:avLst/>
              <a:gdLst/>
              <a:ahLst/>
              <a:cxnLst/>
              <a:rect l="l" t="t" r="r" b="b"/>
              <a:pathLst>
                <a:path w="3222" h="2330" extrusionOk="0">
                  <a:moveTo>
                    <a:pt x="2588" y="634"/>
                  </a:moveTo>
                  <a:lnTo>
                    <a:pt x="2588" y="1696"/>
                  </a:lnTo>
                  <a:lnTo>
                    <a:pt x="634" y="1696"/>
                  </a:lnTo>
                  <a:lnTo>
                    <a:pt x="634" y="634"/>
                  </a:lnTo>
                  <a:close/>
                  <a:moveTo>
                    <a:pt x="322" y="1"/>
                  </a:moveTo>
                  <a:cubicBezTo>
                    <a:pt x="144" y="1"/>
                    <a:pt x="1" y="143"/>
                    <a:pt x="1" y="322"/>
                  </a:cubicBezTo>
                  <a:lnTo>
                    <a:pt x="1" y="2017"/>
                  </a:lnTo>
                  <a:cubicBezTo>
                    <a:pt x="1" y="2186"/>
                    <a:pt x="144" y="2329"/>
                    <a:pt x="322" y="2329"/>
                  </a:cubicBezTo>
                  <a:lnTo>
                    <a:pt x="2900" y="2329"/>
                  </a:lnTo>
                  <a:cubicBezTo>
                    <a:pt x="3079" y="2329"/>
                    <a:pt x="3221" y="2186"/>
                    <a:pt x="3221" y="2017"/>
                  </a:cubicBezTo>
                  <a:lnTo>
                    <a:pt x="3221" y="322"/>
                  </a:lnTo>
                  <a:cubicBezTo>
                    <a:pt x="3221" y="143"/>
                    <a:pt x="3079" y="1"/>
                    <a:pt x="29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24" name="Google Shape;1224;p60"/>
            <p:cNvSpPr/>
            <p:nvPr/>
          </p:nvSpPr>
          <p:spPr>
            <a:xfrm>
              <a:off x="6799686" y="1636204"/>
              <a:ext cx="72328" cy="52320"/>
            </a:xfrm>
            <a:custGeom>
              <a:avLst/>
              <a:gdLst/>
              <a:ahLst/>
              <a:cxnLst/>
              <a:rect l="l" t="t" r="r" b="b"/>
              <a:pathLst>
                <a:path w="3221" h="2330" extrusionOk="0">
                  <a:moveTo>
                    <a:pt x="2587" y="634"/>
                  </a:moveTo>
                  <a:lnTo>
                    <a:pt x="2587" y="1696"/>
                  </a:lnTo>
                  <a:lnTo>
                    <a:pt x="634" y="1696"/>
                  </a:lnTo>
                  <a:lnTo>
                    <a:pt x="634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2017"/>
                  </a:lnTo>
                  <a:cubicBezTo>
                    <a:pt x="0" y="2186"/>
                    <a:pt x="143" y="2329"/>
                    <a:pt x="321" y="2329"/>
                  </a:cubicBezTo>
                  <a:lnTo>
                    <a:pt x="2899" y="2329"/>
                  </a:lnTo>
                  <a:cubicBezTo>
                    <a:pt x="3078" y="2329"/>
                    <a:pt x="3221" y="2186"/>
                    <a:pt x="3221" y="2017"/>
                  </a:cubicBezTo>
                  <a:lnTo>
                    <a:pt x="3221" y="322"/>
                  </a:lnTo>
                  <a:cubicBezTo>
                    <a:pt x="3221" y="143"/>
                    <a:pt x="3078" y="1"/>
                    <a:pt x="28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25" name="Google Shape;1225;p60"/>
            <p:cNvSpPr/>
            <p:nvPr/>
          </p:nvSpPr>
          <p:spPr>
            <a:xfrm>
              <a:off x="6888024" y="1636204"/>
              <a:ext cx="72328" cy="52320"/>
            </a:xfrm>
            <a:custGeom>
              <a:avLst/>
              <a:gdLst/>
              <a:ahLst/>
              <a:cxnLst/>
              <a:rect l="l" t="t" r="r" b="b"/>
              <a:pathLst>
                <a:path w="3221" h="2330" extrusionOk="0">
                  <a:moveTo>
                    <a:pt x="2587" y="634"/>
                  </a:moveTo>
                  <a:lnTo>
                    <a:pt x="2587" y="1696"/>
                  </a:lnTo>
                  <a:lnTo>
                    <a:pt x="643" y="1696"/>
                  </a:lnTo>
                  <a:lnTo>
                    <a:pt x="643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2017"/>
                  </a:lnTo>
                  <a:cubicBezTo>
                    <a:pt x="0" y="2186"/>
                    <a:pt x="143" y="2329"/>
                    <a:pt x="321" y="2329"/>
                  </a:cubicBezTo>
                  <a:lnTo>
                    <a:pt x="2900" y="2329"/>
                  </a:lnTo>
                  <a:cubicBezTo>
                    <a:pt x="3078" y="2329"/>
                    <a:pt x="3221" y="2186"/>
                    <a:pt x="3221" y="2017"/>
                  </a:cubicBezTo>
                  <a:lnTo>
                    <a:pt x="3221" y="322"/>
                  </a:lnTo>
                  <a:cubicBezTo>
                    <a:pt x="3221" y="143"/>
                    <a:pt x="3078" y="1"/>
                    <a:pt x="29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26" name="Google Shape;1226;p60"/>
            <p:cNvSpPr/>
            <p:nvPr/>
          </p:nvSpPr>
          <p:spPr>
            <a:xfrm>
              <a:off x="6534650" y="1705523"/>
              <a:ext cx="72350" cy="52298"/>
            </a:xfrm>
            <a:custGeom>
              <a:avLst/>
              <a:gdLst/>
              <a:ahLst/>
              <a:cxnLst/>
              <a:rect l="l" t="t" r="r" b="b"/>
              <a:pathLst>
                <a:path w="3222" h="2329" extrusionOk="0">
                  <a:moveTo>
                    <a:pt x="2579" y="643"/>
                  </a:moveTo>
                  <a:lnTo>
                    <a:pt x="2579" y="1695"/>
                  </a:lnTo>
                  <a:lnTo>
                    <a:pt x="634" y="1695"/>
                  </a:lnTo>
                  <a:lnTo>
                    <a:pt x="634" y="643"/>
                  </a:lnTo>
                  <a:close/>
                  <a:moveTo>
                    <a:pt x="322" y="0"/>
                  </a:moveTo>
                  <a:cubicBezTo>
                    <a:pt x="143" y="0"/>
                    <a:pt x="1" y="143"/>
                    <a:pt x="1" y="321"/>
                  </a:cubicBezTo>
                  <a:lnTo>
                    <a:pt x="1" y="2016"/>
                  </a:lnTo>
                  <a:cubicBezTo>
                    <a:pt x="1" y="2186"/>
                    <a:pt x="143" y="2329"/>
                    <a:pt x="322" y="2329"/>
                  </a:cubicBezTo>
                  <a:lnTo>
                    <a:pt x="2900" y="2329"/>
                  </a:lnTo>
                  <a:cubicBezTo>
                    <a:pt x="3078" y="2329"/>
                    <a:pt x="3221" y="2186"/>
                    <a:pt x="3221" y="2016"/>
                  </a:cubicBezTo>
                  <a:lnTo>
                    <a:pt x="3221" y="321"/>
                  </a:lnTo>
                  <a:cubicBezTo>
                    <a:pt x="3221" y="143"/>
                    <a:pt x="3078" y="0"/>
                    <a:pt x="29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27" name="Google Shape;1227;p60"/>
            <p:cNvSpPr/>
            <p:nvPr/>
          </p:nvSpPr>
          <p:spPr>
            <a:xfrm>
              <a:off x="6622987" y="1705523"/>
              <a:ext cx="72350" cy="52298"/>
            </a:xfrm>
            <a:custGeom>
              <a:avLst/>
              <a:gdLst/>
              <a:ahLst/>
              <a:cxnLst/>
              <a:rect l="l" t="t" r="r" b="b"/>
              <a:pathLst>
                <a:path w="3222" h="2329" extrusionOk="0">
                  <a:moveTo>
                    <a:pt x="2588" y="643"/>
                  </a:moveTo>
                  <a:lnTo>
                    <a:pt x="2588" y="1695"/>
                  </a:lnTo>
                  <a:lnTo>
                    <a:pt x="634" y="1695"/>
                  </a:lnTo>
                  <a:lnTo>
                    <a:pt x="634" y="643"/>
                  </a:lnTo>
                  <a:close/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lnTo>
                    <a:pt x="1" y="2016"/>
                  </a:lnTo>
                  <a:cubicBezTo>
                    <a:pt x="1" y="2186"/>
                    <a:pt x="144" y="2329"/>
                    <a:pt x="322" y="2329"/>
                  </a:cubicBezTo>
                  <a:lnTo>
                    <a:pt x="2900" y="2329"/>
                  </a:lnTo>
                  <a:cubicBezTo>
                    <a:pt x="3079" y="2329"/>
                    <a:pt x="3221" y="2186"/>
                    <a:pt x="3221" y="2016"/>
                  </a:cubicBezTo>
                  <a:lnTo>
                    <a:pt x="3221" y="321"/>
                  </a:lnTo>
                  <a:cubicBezTo>
                    <a:pt x="3221" y="143"/>
                    <a:pt x="3079" y="0"/>
                    <a:pt x="29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28" name="Google Shape;1228;p60"/>
            <p:cNvSpPr/>
            <p:nvPr/>
          </p:nvSpPr>
          <p:spPr>
            <a:xfrm>
              <a:off x="6711325" y="1705523"/>
              <a:ext cx="72350" cy="52298"/>
            </a:xfrm>
            <a:custGeom>
              <a:avLst/>
              <a:gdLst/>
              <a:ahLst/>
              <a:cxnLst/>
              <a:rect l="l" t="t" r="r" b="b"/>
              <a:pathLst>
                <a:path w="3222" h="2329" extrusionOk="0">
                  <a:moveTo>
                    <a:pt x="2588" y="643"/>
                  </a:moveTo>
                  <a:lnTo>
                    <a:pt x="2588" y="1695"/>
                  </a:lnTo>
                  <a:lnTo>
                    <a:pt x="634" y="1695"/>
                  </a:lnTo>
                  <a:lnTo>
                    <a:pt x="634" y="643"/>
                  </a:lnTo>
                  <a:close/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lnTo>
                    <a:pt x="1" y="2016"/>
                  </a:lnTo>
                  <a:cubicBezTo>
                    <a:pt x="1" y="2186"/>
                    <a:pt x="144" y="2329"/>
                    <a:pt x="322" y="2329"/>
                  </a:cubicBezTo>
                  <a:lnTo>
                    <a:pt x="2900" y="2329"/>
                  </a:lnTo>
                  <a:cubicBezTo>
                    <a:pt x="3079" y="2329"/>
                    <a:pt x="3221" y="2186"/>
                    <a:pt x="3221" y="2016"/>
                  </a:cubicBezTo>
                  <a:lnTo>
                    <a:pt x="3221" y="321"/>
                  </a:lnTo>
                  <a:cubicBezTo>
                    <a:pt x="3221" y="143"/>
                    <a:pt x="3079" y="0"/>
                    <a:pt x="29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29" name="Google Shape;1229;p60"/>
            <p:cNvSpPr/>
            <p:nvPr/>
          </p:nvSpPr>
          <p:spPr>
            <a:xfrm>
              <a:off x="6799686" y="1705523"/>
              <a:ext cx="72328" cy="52298"/>
            </a:xfrm>
            <a:custGeom>
              <a:avLst/>
              <a:gdLst/>
              <a:ahLst/>
              <a:cxnLst/>
              <a:rect l="l" t="t" r="r" b="b"/>
              <a:pathLst>
                <a:path w="3221" h="2329" extrusionOk="0">
                  <a:moveTo>
                    <a:pt x="2587" y="643"/>
                  </a:moveTo>
                  <a:lnTo>
                    <a:pt x="2587" y="1695"/>
                  </a:lnTo>
                  <a:lnTo>
                    <a:pt x="634" y="1695"/>
                  </a:lnTo>
                  <a:lnTo>
                    <a:pt x="634" y="643"/>
                  </a:lnTo>
                  <a:close/>
                  <a:moveTo>
                    <a:pt x="321" y="0"/>
                  </a:moveTo>
                  <a:cubicBezTo>
                    <a:pt x="143" y="0"/>
                    <a:pt x="0" y="143"/>
                    <a:pt x="0" y="321"/>
                  </a:cubicBezTo>
                  <a:lnTo>
                    <a:pt x="0" y="2016"/>
                  </a:lnTo>
                  <a:cubicBezTo>
                    <a:pt x="0" y="2186"/>
                    <a:pt x="143" y="2329"/>
                    <a:pt x="321" y="2329"/>
                  </a:cubicBezTo>
                  <a:lnTo>
                    <a:pt x="2899" y="2329"/>
                  </a:lnTo>
                  <a:cubicBezTo>
                    <a:pt x="3078" y="2329"/>
                    <a:pt x="3221" y="2186"/>
                    <a:pt x="3221" y="2016"/>
                  </a:cubicBezTo>
                  <a:lnTo>
                    <a:pt x="3221" y="321"/>
                  </a:lnTo>
                  <a:cubicBezTo>
                    <a:pt x="3221" y="143"/>
                    <a:pt x="3078" y="0"/>
                    <a:pt x="2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30" name="Google Shape;1230;p60"/>
            <p:cNvSpPr/>
            <p:nvPr/>
          </p:nvSpPr>
          <p:spPr>
            <a:xfrm>
              <a:off x="6888024" y="1705523"/>
              <a:ext cx="72328" cy="52298"/>
            </a:xfrm>
            <a:custGeom>
              <a:avLst/>
              <a:gdLst/>
              <a:ahLst/>
              <a:cxnLst/>
              <a:rect l="l" t="t" r="r" b="b"/>
              <a:pathLst>
                <a:path w="3221" h="2329" extrusionOk="0">
                  <a:moveTo>
                    <a:pt x="2587" y="643"/>
                  </a:moveTo>
                  <a:lnTo>
                    <a:pt x="2587" y="1695"/>
                  </a:lnTo>
                  <a:lnTo>
                    <a:pt x="643" y="1695"/>
                  </a:lnTo>
                  <a:lnTo>
                    <a:pt x="643" y="643"/>
                  </a:lnTo>
                  <a:close/>
                  <a:moveTo>
                    <a:pt x="321" y="0"/>
                  </a:moveTo>
                  <a:cubicBezTo>
                    <a:pt x="143" y="0"/>
                    <a:pt x="0" y="143"/>
                    <a:pt x="0" y="321"/>
                  </a:cubicBezTo>
                  <a:lnTo>
                    <a:pt x="0" y="2016"/>
                  </a:lnTo>
                  <a:cubicBezTo>
                    <a:pt x="0" y="2186"/>
                    <a:pt x="143" y="2329"/>
                    <a:pt x="321" y="2329"/>
                  </a:cubicBezTo>
                  <a:lnTo>
                    <a:pt x="2900" y="2329"/>
                  </a:lnTo>
                  <a:cubicBezTo>
                    <a:pt x="3078" y="2329"/>
                    <a:pt x="3221" y="2186"/>
                    <a:pt x="3221" y="2016"/>
                  </a:cubicBezTo>
                  <a:lnTo>
                    <a:pt x="3221" y="321"/>
                  </a:lnTo>
                  <a:cubicBezTo>
                    <a:pt x="3221" y="143"/>
                    <a:pt x="3078" y="0"/>
                    <a:pt x="29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31" name="Google Shape;1231;p60"/>
            <p:cNvSpPr/>
            <p:nvPr/>
          </p:nvSpPr>
          <p:spPr>
            <a:xfrm>
              <a:off x="6534650" y="1775021"/>
              <a:ext cx="72350" cy="52118"/>
            </a:xfrm>
            <a:custGeom>
              <a:avLst/>
              <a:gdLst/>
              <a:ahLst/>
              <a:cxnLst/>
              <a:rect l="l" t="t" r="r" b="b"/>
              <a:pathLst>
                <a:path w="3222" h="2321" extrusionOk="0">
                  <a:moveTo>
                    <a:pt x="2579" y="634"/>
                  </a:moveTo>
                  <a:lnTo>
                    <a:pt x="2579" y="1687"/>
                  </a:lnTo>
                  <a:lnTo>
                    <a:pt x="634" y="1687"/>
                  </a:lnTo>
                  <a:lnTo>
                    <a:pt x="634" y="634"/>
                  </a:lnTo>
                  <a:close/>
                  <a:moveTo>
                    <a:pt x="322" y="1"/>
                  </a:moveTo>
                  <a:cubicBezTo>
                    <a:pt x="143" y="1"/>
                    <a:pt x="1" y="144"/>
                    <a:pt x="1" y="313"/>
                  </a:cubicBezTo>
                  <a:lnTo>
                    <a:pt x="1" y="2008"/>
                  </a:lnTo>
                  <a:cubicBezTo>
                    <a:pt x="1" y="2187"/>
                    <a:pt x="143" y="2320"/>
                    <a:pt x="322" y="2320"/>
                  </a:cubicBezTo>
                  <a:lnTo>
                    <a:pt x="2900" y="2320"/>
                  </a:lnTo>
                  <a:cubicBezTo>
                    <a:pt x="3078" y="2320"/>
                    <a:pt x="3221" y="2187"/>
                    <a:pt x="3221" y="2008"/>
                  </a:cubicBezTo>
                  <a:lnTo>
                    <a:pt x="3221" y="313"/>
                  </a:lnTo>
                  <a:cubicBezTo>
                    <a:pt x="3221" y="144"/>
                    <a:pt x="3078" y="1"/>
                    <a:pt x="29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32" name="Google Shape;1232;p60"/>
            <p:cNvSpPr/>
            <p:nvPr/>
          </p:nvSpPr>
          <p:spPr>
            <a:xfrm>
              <a:off x="6622987" y="1775021"/>
              <a:ext cx="72350" cy="52118"/>
            </a:xfrm>
            <a:custGeom>
              <a:avLst/>
              <a:gdLst/>
              <a:ahLst/>
              <a:cxnLst/>
              <a:rect l="l" t="t" r="r" b="b"/>
              <a:pathLst>
                <a:path w="3222" h="2321" extrusionOk="0">
                  <a:moveTo>
                    <a:pt x="2588" y="634"/>
                  </a:moveTo>
                  <a:lnTo>
                    <a:pt x="2588" y="1687"/>
                  </a:lnTo>
                  <a:lnTo>
                    <a:pt x="634" y="1687"/>
                  </a:lnTo>
                  <a:lnTo>
                    <a:pt x="634" y="634"/>
                  </a:lnTo>
                  <a:close/>
                  <a:moveTo>
                    <a:pt x="322" y="1"/>
                  </a:moveTo>
                  <a:cubicBezTo>
                    <a:pt x="144" y="1"/>
                    <a:pt x="1" y="144"/>
                    <a:pt x="1" y="313"/>
                  </a:cubicBezTo>
                  <a:lnTo>
                    <a:pt x="1" y="2008"/>
                  </a:lnTo>
                  <a:cubicBezTo>
                    <a:pt x="1" y="2187"/>
                    <a:pt x="144" y="2320"/>
                    <a:pt x="322" y="2320"/>
                  </a:cubicBezTo>
                  <a:lnTo>
                    <a:pt x="2900" y="2320"/>
                  </a:lnTo>
                  <a:cubicBezTo>
                    <a:pt x="3079" y="2320"/>
                    <a:pt x="3221" y="2187"/>
                    <a:pt x="3221" y="2008"/>
                  </a:cubicBezTo>
                  <a:lnTo>
                    <a:pt x="3221" y="313"/>
                  </a:lnTo>
                  <a:cubicBezTo>
                    <a:pt x="3221" y="144"/>
                    <a:pt x="3079" y="1"/>
                    <a:pt x="29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33" name="Google Shape;1233;p60"/>
            <p:cNvSpPr/>
            <p:nvPr/>
          </p:nvSpPr>
          <p:spPr>
            <a:xfrm>
              <a:off x="6711325" y="1775021"/>
              <a:ext cx="72350" cy="52118"/>
            </a:xfrm>
            <a:custGeom>
              <a:avLst/>
              <a:gdLst/>
              <a:ahLst/>
              <a:cxnLst/>
              <a:rect l="l" t="t" r="r" b="b"/>
              <a:pathLst>
                <a:path w="3222" h="2321" extrusionOk="0">
                  <a:moveTo>
                    <a:pt x="2588" y="634"/>
                  </a:moveTo>
                  <a:lnTo>
                    <a:pt x="2588" y="1687"/>
                  </a:lnTo>
                  <a:lnTo>
                    <a:pt x="634" y="1687"/>
                  </a:lnTo>
                  <a:lnTo>
                    <a:pt x="634" y="634"/>
                  </a:lnTo>
                  <a:close/>
                  <a:moveTo>
                    <a:pt x="322" y="1"/>
                  </a:moveTo>
                  <a:cubicBezTo>
                    <a:pt x="144" y="1"/>
                    <a:pt x="1" y="144"/>
                    <a:pt x="1" y="313"/>
                  </a:cubicBezTo>
                  <a:lnTo>
                    <a:pt x="1" y="2008"/>
                  </a:lnTo>
                  <a:cubicBezTo>
                    <a:pt x="1" y="2187"/>
                    <a:pt x="144" y="2320"/>
                    <a:pt x="322" y="2320"/>
                  </a:cubicBezTo>
                  <a:lnTo>
                    <a:pt x="2900" y="2320"/>
                  </a:lnTo>
                  <a:cubicBezTo>
                    <a:pt x="3079" y="2320"/>
                    <a:pt x="3221" y="2187"/>
                    <a:pt x="3221" y="2008"/>
                  </a:cubicBezTo>
                  <a:lnTo>
                    <a:pt x="3221" y="313"/>
                  </a:lnTo>
                  <a:cubicBezTo>
                    <a:pt x="3221" y="144"/>
                    <a:pt x="3079" y="1"/>
                    <a:pt x="29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34" name="Google Shape;1234;p60"/>
            <p:cNvSpPr/>
            <p:nvPr/>
          </p:nvSpPr>
          <p:spPr>
            <a:xfrm>
              <a:off x="6799686" y="1775021"/>
              <a:ext cx="72328" cy="52118"/>
            </a:xfrm>
            <a:custGeom>
              <a:avLst/>
              <a:gdLst/>
              <a:ahLst/>
              <a:cxnLst/>
              <a:rect l="l" t="t" r="r" b="b"/>
              <a:pathLst>
                <a:path w="3221" h="2321" extrusionOk="0">
                  <a:moveTo>
                    <a:pt x="2587" y="634"/>
                  </a:moveTo>
                  <a:lnTo>
                    <a:pt x="2587" y="1687"/>
                  </a:lnTo>
                  <a:lnTo>
                    <a:pt x="634" y="1687"/>
                  </a:lnTo>
                  <a:lnTo>
                    <a:pt x="634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4"/>
                    <a:pt x="0" y="313"/>
                  </a:cubicBezTo>
                  <a:lnTo>
                    <a:pt x="0" y="2008"/>
                  </a:lnTo>
                  <a:cubicBezTo>
                    <a:pt x="0" y="2187"/>
                    <a:pt x="143" y="2320"/>
                    <a:pt x="321" y="2320"/>
                  </a:cubicBezTo>
                  <a:lnTo>
                    <a:pt x="2899" y="2320"/>
                  </a:lnTo>
                  <a:cubicBezTo>
                    <a:pt x="3078" y="2320"/>
                    <a:pt x="3221" y="2187"/>
                    <a:pt x="3221" y="2008"/>
                  </a:cubicBezTo>
                  <a:lnTo>
                    <a:pt x="3221" y="313"/>
                  </a:lnTo>
                  <a:cubicBezTo>
                    <a:pt x="3221" y="144"/>
                    <a:pt x="3078" y="1"/>
                    <a:pt x="28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35" name="Google Shape;1235;p60"/>
            <p:cNvSpPr/>
            <p:nvPr/>
          </p:nvSpPr>
          <p:spPr>
            <a:xfrm>
              <a:off x="6888024" y="1775021"/>
              <a:ext cx="72328" cy="52118"/>
            </a:xfrm>
            <a:custGeom>
              <a:avLst/>
              <a:gdLst/>
              <a:ahLst/>
              <a:cxnLst/>
              <a:rect l="l" t="t" r="r" b="b"/>
              <a:pathLst>
                <a:path w="3221" h="2321" extrusionOk="0">
                  <a:moveTo>
                    <a:pt x="2587" y="634"/>
                  </a:moveTo>
                  <a:lnTo>
                    <a:pt x="2587" y="1687"/>
                  </a:lnTo>
                  <a:lnTo>
                    <a:pt x="643" y="1687"/>
                  </a:lnTo>
                  <a:lnTo>
                    <a:pt x="643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4"/>
                    <a:pt x="0" y="313"/>
                  </a:cubicBezTo>
                  <a:lnTo>
                    <a:pt x="0" y="2008"/>
                  </a:lnTo>
                  <a:cubicBezTo>
                    <a:pt x="0" y="2187"/>
                    <a:pt x="143" y="2320"/>
                    <a:pt x="321" y="2320"/>
                  </a:cubicBezTo>
                  <a:lnTo>
                    <a:pt x="2900" y="2320"/>
                  </a:lnTo>
                  <a:cubicBezTo>
                    <a:pt x="3078" y="2320"/>
                    <a:pt x="3221" y="2187"/>
                    <a:pt x="3221" y="2008"/>
                  </a:cubicBezTo>
                  <a:lnTo>
                    <a:pt x="3221" y="313"/>
                  </a:lnTo>
                  <a:cubicBezTo>
                    <a:pt x="3221" y="144"/>
                    <a:pt x="3078" y="1"/>
                    <a:pt x="29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36" name="Google Shape;1236;p60"/>
            <p:cNvSpPr/>
            <p:nvPr/>
          </p:nvSpPr>
          <p:spPr>
            <a:xfrm>
              <a:off x="6534650" y="1843329"/>
              <a:ext cx="72350" cy="52320"/>
            </a:xfrm>
            <a:custGeom>
              <a:avLst/>
              <a:gdLst/>
              <a:ahLst/>
              <a:cxnLst/>
              <a:rect l="l" t="t" r="r" b="b"/>
              <a:pathLst>
                <a:path w="3222" h="2330" extrusionOk="0">
                  <a:moveTo>
                    <a:pt x="2579" y="634"/>
                  </a:moveTo>
                  <a:lnTo>
                    <a:pt x="2579" y="1696"/>
                  </a:lnTo>
                  <a:lnTo>
                    <a:pt x="634" y="1696"/>
                  </a:lnTo>
                  <a:lnTo>
                    <a:pt x="634" y="634"/>
                  </a:lnTo>
                  <a:close/>
                  <a:moveTo>
                    <a:pt x="322" y="1"/>
                  </a:moveTo>
                  <a:cubicBezTo>
                    <a:pt x="143" y="1"/>
                    <a:pt x="1" y="144"/>
                    <a:pt x="1" y="322"/>
                  </a:cubicBezTo>
                  <a:lnTo>
                    <a:pt x="1" y="2008"/>
                  </a:lnTo>
                  <a:cubicBezTo>
                    <a:pt x="1" y="2187"/>
                    <a:pt x="143" y="2329"/>
                    <a:pt x="322" y="2329"/>
                  </a:cubicBezTo>
                  <a:lnTo>
                    <a:pt x="2900" y="2329"/>
                  </a:lnTo>
                  <a:cubicBezTo>
                    <a:pt x="3078" y="2329"/>
                    <a:pt x="3221" y="2187"/>
                    <a:pt x="3221" y="2008"/>
                  </a:cubicBezTo>
                  <a:lnTo>
                    <a:pt x="3221" y="322"/>
                  </a:lnTo>
                  <a:cubicBezTo>
                    <a:pt x="3221" y="144"/>
                    <a:pt x="3078" y="1"/>
                    <a:pt x="29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37" name="Google Shape;1237;p60"/>
            <p:cNvSpPr/>
            <p:nvPr/>
          </p:nvSpPr>
          <p:spPr>
            <a:xfrm>
              <a:off x="6622987" y="1843329"/>
              <a:ext cx="72350" cy="52320"/>
            </a:xfrm>
            <a:custGeom>
              <a:avLst/>
              <a:gdLst/>
              <a:ahLst/>
              <a:cxnLst/>
              <a:rect l="l" t="t" r="r" b="b"/>
              <a:pathLst>
                <a:path w="3222" h="2330" extrusionOk="0">
                  <a:moveTo>
                    <a:pt x="2588" y="634"/>
                  </a:moveTo>
                  <a:lnTo>
                    <a:pt x="2588" y="1696"/>
                  </a:lnTo>
                  <a:lnTo>
                    <a:pt x="634" y="1696"/>
                  </a:lnTo>
                  <a:lnTo>
                    <a:pt x="634" y="634"/>
                  </a:lnTo>
                  <a:close/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lnTo>
                    <a:pt x="1" y="2008"/>
                  </a:lnTo>
                  <a:cubicBezTo>
                    <a:pt x="1" y="2187"/>
                    <a:pt x="144" y="2329"/>
                    <a:pt x="322" y="2329"/>
                  </a:cubicBezTo>
                  <a:lnTo>
                    <a:pt x="2900" y="2329"/>
                  </a:lnTo>
                  <a:cubicBezTo>
                    <a:pt x="3079" y="2329"/>
                    <a:pt x="3221" y="2187"/>
                    <a:pt x="3221" y="2008"/>
                  </a:cubicBezTo>
                  <a:lnTo>
                    <a:pt x="3221" y="322"/>
                  </a:lnTo>
                  <a:cubicBezTo>
                    <a:pt x="3221" y="144"/>
                    <a:pt x="3079" y="1"/>
                    <a:pt x="29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38" name="Google Shape;1238;p60"/>
            <p:cNvSpPr/>
            <p:nvPr/>
          </p:nvSpPr>
          <p:spPr>
            <a:xfrm>
              <a:off x="6711325" y="1843329"/>
              <a:ext cx="72350" cy="52320"/>
            </a:xfrm>
            <a:custGeom>
              <a:avLst/>
              <a:gdLst/>
              <a:ahLst/>
              <a:cxnLst/>
              <a:rect l="l" t="t" r="r" b="b"/>
              <a:pathLst>
                <a:path w="3222" h="2330" extrusionOk="0">
                  <a:moveTo>
                    <a:pt x="2588" y="634"/>
                  </a:moveTo>
                  <a:lnTo>
                    <a:pt x="2588" y="1696"/>
                  </a:lnTo>
                  <a:lnTo>
                    <a:pt x="634" y="1696"/>
                  </a:lnTo>
                  <a:lnTo>
                    <a:pt x="634" y="634"/>
                  </a:lnTo>
                  <a:close/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lnTo>
                    <a:pt x="1" y="2008"/>
                  </a:lnTo>
                  <a:cubicBezTo>
                    <a:pt x="1" y="2187"/>
                    <a:pt x="144" y="2329"/>
                    <a:pt x="322" y="2329"/>
                  </a:cubicBezTo>
                  <a:lnTo>
                    <a:pt x="2900" y="2329"/>
                  </a:lnTo>
                  <a:cubicBezTo>
                    <a:pt x="3079" y="2329"/>
                    <a:pt x="3221" y="2187"/>
                    <a:pt x="3221" y="2008"/>
                  </a:cubicBezTo>
                  <a:lnTo>
                    <a:pt x="3221" y="322"/>
                  </a:lnTo>
                  <a:cubicBezTo>
                    <a:pt x="3221" y="144"/>
                    <a:pt x="3079" y="1"/>
                    <a:pt x="29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39" name="Google Shape;1239;p60"/>
            <p:cNvSpPr/>
            <p:nvPr/>
          </p:nvSpPr>
          <p:spPr>
            <a:xfrm>
              <a:off x="6799686" y="1843329"/>
              <a:ext cx="72328" cy="52320"/>
            </a:xfrm>
            <a:custGeom>
              <a:avLst/>
              <a:gdLst/>
              <a:ahLst/>
              <a:cxnLst/>
              <a:rect l="l" t="t" r="r" b="b"/>
              <a:pathLst>
                <a:path w="3221" h="2330" extrusionOk="0">
                  <a:moveTo>
                    <a:pt x="2587" y="634"/>
                  </a:moveTo>
                  <a:lnTo>
                    <a:pt x="2587" y="1696"/>
                  </a:lnTo>
                  <a:lnTo>
                    <a:pt x="634" y="1696"/>
                  </a:lnTo>
                  <a:lnTo>
                    <a:pt x="634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2008"/>
                  </a:lnTo>
                  <a:cubicBezTo>
                    <a:pt x="0" y="2187"/>
                    <a:pt x="143" y="2329"/>
                    <a:pt x="321" y="2329"/>
                  </a:cubicBezTo>
                  <a:lnTo>
                    <a:pt x="2899" y="2329"/>
                  </a:lnTo>
                  <a:cubicBezTo>
                    <a:pt x="3078" y="2329"/>
                    <a:pt x="3221" y="2187"/>
                    <a:pt x="3221" y="2008"/>
                  </a:cubicBezTo>
                  <a:lnTo>
                    <a:pt x="3221" y="322"/>
                  </a:lnTo>
                  <a:cubicBezTo>
                    <a:pt x="3221" y="144"/>
                    <a:pt x="3078" y="1"/>
                    <a:pt x="28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40" name="Google Shape;1240;p60"/>
            <p:cNvSpPr/>
            <p:nvPr/>
          </p:nvSpPr>
          <p:spPr>
            <a:xfrm>
              <a:off x="6888024" y="1843329"/>
              <a:ext cx="72328" cy="52320"/>
            </a:xfrm>
            <a:custGeom>
              <a:avLst/>
              <a:gdLst/>
              <a:ahLst/>
              <a:cxnLst/>
              <a:rect l="l" t="t" r="r" b="b"/>
              <a:pathLst>
                <a:path w="3221" h="2330" extrusionOk="0">
                  <a:moveTo>
                    <a:pt x="2587" y="634"/>
                  </a:moveTo>
                  <a:lnTo>
                    <a:pt x="2587" y="1696"/>
                  </a:lnTo>
                  <a:lnTo>
                    <a:pt x="643" y="1696"/>
                  </a:lnTo>
                  <a:lnTo>
                    <a:pt x="643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2008"/>
                  </a:lnTo>
                  <a:cubicBezTo>
                    <a:pt x="0" y="2187"/>
                    <a:pt x="143" y="2329"/>
                    <a:pt x="321" y="2329"/>
                  </a:cubicBezTo>
                  <a:lnTo>
                    <a:pt x="2900" y="2329"/>
                  </a:lnTo>
                  <a:cubicBezTo>
                    <a:pt x="3078" y="2329"/>
                    <a:pt x="3221" y="2187"/>
                    <a:pt x="3221" y="2008"/>
                  </a:cubicBezTo>
                  <a:lnTo>
                    <a:pt x="3221" y="322"/>
                  </a:lnTo>
                  <a:cubicBezTo>
                    <a:pt x="3221" y="144"/>
                    <a:pt x="3078" y="1"/>
                    <a:pt x="29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241" name="Google Shape;1241;p60"/>
          <p:cNvGrpSpPr/>
          <p:nvPr/>
        </p:nvGrpSpPr>
        <p:grpSpPr>
          <a:xfrm>
            <a:off x="7208547" y="1446302"/>
            <a:ext cx="320927" cy="485994"/>
            <a:chOff x="7208547" y="1446302"/>
            <a:chExt cx="320927" cy="485994"/>
          </a:xfrm>
        </p:grpSpPr>
        <p:sp>
          <p:nvSpPr>
            <p:cNvPr id="1242" name="Google Shape;1242;p60"/>
            <p:cNvSpPr/>
            <p:nvPr/>
          </p:nvSpPr>
          <p:spPr>
            <a:xfrm>
              <a:off x="7208547" y="1446302"/>
              <a:ext cx="320927" cy="485994"/>
            </a:xfrm>
            <a:custGeom>
              <a:avLst/>
              <a:gdLst/>
              <a:ahLst/>
              <a:cxnLst/>
              <a:rect l="l" t="t" r="r" b="b"/>
              <a:pathLst>
                <a:path w="14292" h="21643" extrusionOk="0">
                  <a:moveTo>
                    <a:pt x="7601" y="2730"/>
                  </a:moveTo>
                  <a:lnTo>
                    <a:pt x="7779" y="3810"/>
                  </a:lnTo>
                  <a:cubicBezTo>
                    <a:pt x="7797" y="3926"/>
                    <a:pt x="7886" y="4024"/>
                    <a:pt x="8002" y="4060"/>
                  </a:cubicBezTo>
                  <a:cubicBezTo>
                    <a:pt x="8216" y="4122"/>
                    <a:pt x="8421" y="4211"/>
                    <a:pt x="8618" y="4318"/>
                  </a:cubicBezTo>
                  <a:cubicBezTo>
                    <a:pt x="8666" y="4346"/>
                    <a:pt x="8720" y="4360"/>
                    <a:pt x="8773" y="4360"/>
                  </a:cubicBezTo>
                  <a:cubicBezTo>
                    <a:pt x="8838" y="4360"/>
                    <a:pt x="8903" y="4340"/>
                    <a:pt x="8957" y="4300"/>
                  </a:cubicBezTo>
                  <a:lnTo>
                    <a:pt x="9840" y="3658"/>
                  </a:lnTo>
                  <a:lnTo>
                    <a:pt x="10447" y="4265"/>
                  </a:lnTo>
                  <a:lnTo>
                    <a:pt x="9813" y="5157"/>
                  </a:lnTo>
                  <a:cubicBezTo>
                    <a:pt x="9742" y="5255"/>
                    <a:pt x="9733" y="5389"/>
                    <a:pt x="9795" y="5496"/>
                  </a:cubicBezTo>
                  <a:cubicBezTo>
                    <a:pt x="9902" y="5692"/>
                    <a:pt x="9983" y="5897"/>
                    <a:pt x="10045" y="6111"/>
                  </a:cubicBezTo>
                  <a:cubicBezTo>
                    <a:pt x="10081" y="6227"/>
                    <a:pt x="10179" y="6317"/>
                    <a:pt x="10304" y="6334"/>
                  </a:cubicBezTo>
                  <a:lnTo>
                    <a:pt x="11383" y="6513"/>
                  </a:lnTo>
                  <a:lnTo>
                    <a:pt x="11383" y="7369"/>
                  </a:lnTo>
                  <a:lnTo>
                    <a:pt x="10304" y="7548"/>
                  </a:lnTo>
                  <a:cubicBezTo>
                    <a:pt x="10179" y="7566"/>
                    <a:pt x="10081" y="7655"/>
                    <a:pt x="10045" y="7771"/>
                  </a:cubicBezTo>
                  <a:cubicBezTo>
                    <a:pt x="9983" y="7985"/>
                    <a:pt x="9902" y="8190"/>
                    <a:pt x="9795" y="8386"/>
                  </a:cubicBezTo>
                  <a:cubicBezTo>
                    <a:pt x="9733" y="8493"/>
                    <a:pt x="9742" y="8627"/>
                    <a:pt x="9813" y="8725"/>
                  </a:cubicBezTo>
                  <a:lnTo>
                    <a:pt x="10447" y="9608"/>
                  </a:lnTo>
                  <a:lnTo>
                    <a:pt x="9840" y="10224"/>
                  </a:lnTo>
                  <a:lnTo>
                    <a:pt x="8957" y="9582"/>
                  </a:lnTo>
                  <a:cubicBezTo>
                    <a:pt x="8898" y="9542"/>
                    <a:pt x="8834" y="9522"/>
                    <a:pt x="8770" y="9522"/>
                  </a:cubicBezTo>
                  <a:cubicBezTo>
                    <a:pt x="8718" y="9522"/>
                    <a:pt x="8666" y="9536"/>
                    <a:pt x="8618" y="9564"/>
                  </a:cubicBezTo>
                  <a:cubicBezTo>
                    <a:pt x="8421" y="9671"/>
                    <a:pt x="8216" y="9760"/>
                    <a:pt x="8002" y="9814"/>
                  </a:cubicBezTo>
                  <a:cubicBezTo>
                    <a:pt x="7886" y="9849"/>
                    <a:pt x="7797" y="9947"/>
                    <a:pt x="7779" y="10072"/>
                  </a:cubicBezTo>
                  <a:lnTo>
                    <a:pt x="7601" y="11152"/>
                  </a:lnTo>
                  <a:lnTo>
                    <a:pt x="6735" y="11152"/>
                  </a:lnTo>
                  <a:lnTo>
                    <a:pt x="6566" y="10072"/>
                  </a:lnTo>
                  <a:cubicBezTo>
                    <a:pt x="6539" y="9947"/>
                    <a:pt x="6459" y="9849"/>
                    <a:pt x="6343" y="9823"/>
                  </a:cubicBezTo>
                  <a:cubicBezTo>
                    <a:pt x="6129" y="9760"/>
                    <a:pt x="5924" y="9671"/>
                    <a:pt x="5727" y="9564"/>
                  </a:cubicBezTo>
                  <a:cubicBezTo>
                    <a:pt x="5704" y="9499"/>
                    <a:pt x="5653" y="9461"/>
                    <a:pt x="5598" y="9461"/>
                  </a:cubicBezTo>
                  <a:cubicBezTo>
                    <a:pt x="5570" y="9461"/>
                    <a:pt x="5540" y="9471"/>
                    <a:pt x="5513" y="9492"/>
                  </a:cubicBezTo>
                  <a:lnTo>
                    <a:pt x="4496" y="10224"/>
                  </a:lnTo>
                  <a:lnTo>
                    <a:pt x="3890" y="9608"/>
                  </a:lnTo>
                  <a:lnTo>
                    <a:pt x="4523" y="8725"/>
                  </a:lnTo>
                  <a:cubicBezTo>
                    <a:pt x="4594" y="8627"/>
                    <a:pt x="4603" y="8493"/>
                    <a:pt x="4550" y="8386"/>
                  </a:cubicBezTo>
                  <a:cubicBezTo>
                    <a:pt x="4443" y="8190"/>
                    <a:pt x="4353" y="7985"/>
                    <a:pt x="4291" y="7771"/>
                  </a:cubicBezTo>
                  <a:cubicBezTo>
                    <a:pt x="4255" y="7655"/>
                    <a:pt x="4157" y="7566"/>
                    <a:pt x="4041" y="7548"/>
                  </a:cubicBezTo>
                  <a:lnTo>
                    <a:pt x="2962" y="7369"/>
                  </a:lnTo>
                  <a:lnTo>
                    <a:pt x="2962" y="6513"/>
                  </a:lnTo>
                  <a:lnTo>
                    <a:pt x="4041" y="6334"/>
                  </a:lnTo>
                  <a:cubicBezTo>
                    <a:pt x="4157" y="6317"/>
                    <a:pt x="4255" y="6227"/>
                    <a:pt x="4291" y="6111"/>
                  </a:cubicBezTo>
                  <a:cubicBezTo>
                    <a:pt x="4353" y="5897"/>
                    <a:pt x="4443" y="5692"/>
                    <a:pt x="4550" y="5496"/>
                  </a:cubicBezTo>
                  <a:cubicBezTo>
                    <a:pt x="4603" y="5389"/>
                    <a:pt x="4594" y="5255"/>
                    <a:pt x="4523" y="5157"/>
                  </a:cubicBezTo>
                  <a:lnTo>
                    <a:pt x="3890" y="4265"/>
                  </a:lnTo>
                  <a:lnTo>
                    <a:pt x="4496" y="3658"/>
                  </a:lnTo>
                  <a:lnTo>
                    <a:pt x="5388" y="4300"/>
                  </a:lnTo>
                  <a:cubicBezTo>
                    <a:pt x="5442" y="4340"/>
                    <a:pt x="5507" y="4360"/>
                    <a:pt x="5572" y="4360"/>
                  </a:cubicBezTo>
                  <a:cubicBezTo>
                    <a:pt x="5626" y="4360"/>
                    <a:pt x="5679" y="4346"/>
                    <a:pt x="5727" y="4318"/>
                  </a:cubicBezTo>
                  <a:cubicBezTo>
                    <a:pt x="5915" y="4211"/>
                    <a:pt x="6129" y="4122"/>
                    <a:pt x="6334" y="4060"/>
                  </a:cubicBezTo>
                  <a:cubicBezTo>
                    <a:pt x="6459" y="4033"/>
                    <a:pt x="6539" y="3926"/>
                    <a:pt x="6566" y="3810"/>
                  </a:cubicBezTo>
                  <a:lnTo>
                    <a:pt x="6735" y="2730"/>
                  </a:lnTo>
                  <a:close/>
                  <a:moveTo>
                    <a:pt x="7529" y="11785"/>
                  </a:moveTo>
                  <a:lnTo>
                    <a:pt x="7529" y="15131"/>
                  </a:lnTo>
                  <a:lnTo>
                    <a:pt x="6771" y="15131"/>
                  </a:lnTo>
                  <a:lnTo>
                    <a:pt x="6771" y="11785"/>
                  </a:lnTo>
                  <a:close/>
                  <a:moveTo>
                    <a:pt x="10250" y="15764"/>
                  </a:moveTo>
                  <a:cubicBezTo>
                    <a:pt x="10313" y="15764"/>
                    <a:pt x="10366" y="15809"/>
                    <a:pt x="10366" y="15871"/>
                  </a:cubicBezTo>
                  <a:lnTo>
                    <a:pt x="10366" y="16451"/>
                  </a:lnTo>
                  <a:cubicBezTo>
                    <a:pt x="10366" y="16451"/>
                    <a:pt x="10295" y="16567"/>
                    <a:pt x="10232" y="16567"/>
                  </a:cubicBezTo>
                  <a:lnTo>
                    <a:pt x="9760" y="16567"/>
                  </a:lnTo>
                  <a:cubicBezTo>
                    <a:pt x="9581" y="16567"/>
                    <a:pt x="9438" y="16710"/>
                    <a:pt x="9438" y="16879"/>
                  </a:cubicBezTo>
                  <a:cubicBezTo>
                    <a:pt x="9438" y="17057"/>
                    <a:pt x="9581" y="17200"/>
                    <a:pt x="9760" y="17200"/>
                  </a:cubicBezTo>
                  <a:lnTo>
                    <a:pt x="9983" y="17200"/>
                  </a:lnTo>
                  <a:lnTo>
                    <a:pt x="9983" y="18868"/>
                  </a:lnTo>
                  <a:cubicBezTo>
                    <a:pt x="9983" y="18931"/>
                    <a:pt x="9938" y="18976"/>
                    <a:pt x="9876" y="18976"/>
                  </a:cubicBezTo>
                  <a:lnTo>
                    <a:pt x="6932" y="18976"/>
                  </a:lnTo>
                  <a:cubicBezTo>
                    <a:pt x="6771" y="18976"/>
                    <a:pt x="6628" y="19091"/>
                    <a:pt x="6602" y="19252"/>
                  </a:cubicBezTo>
                  <a:cubicBezTo>
                    <a:pt x="6584" y="19448"/>
                    <a:pt x="6735" y="19609"/>
                    <a:pt x="6923" y="19609"/>
                  </a:cubicBezTo>
                  <a:lnTo>
                    <a:pt x="9215" y="19609"/>
                  </a:lnTo>
                  <a:lnTo>
                    <a:pt x="8653" y="20938"/>
                  </a:lnTo>
                  <a:cubicBezTo>
                    <a:pt x="8645" y="20983"/>
                    <a:pt x="8600" y="21009"/>
                    <a:pt x="8555" y="21009"/>
                  </a:cubicBezTo>
                  <a:lnTo>
                    <a:pt x="5754" y="21009"/>
                  </a:lnTo>
                  <a:cubicBezTo>
                    <a:pt x="5709" y="21009"/>
                    <a:pt x="5665" y="20983"/>
                    <a:pt x="5647" y="20938"/>
                  </a:cubicBezTo>
                  <a:lnTo>
                    <a:pt x="5094" y="19609"/>
                  </a:lnTo>
                  <a:lnTo>
                    <a:pt x="5442" y="19609"/>
                  </a:lnTo>
                  <a:cubicBezTo>
                    <a:pt x="5602" y="19609"/>
                    <a:pt x="5754" y="19493"/>
                    <a:pt x="5772" y="19332"/>
                  </a:cubicBezTo>
                  <a:cubicBezTo>
                    <a:pt x="5790" y="19145"/>
                    <a:pt x="5647" y="18976"/>
                    <a:pt x="5460" y="18976"/>
                  </a:cubicBezTo>
                  <a:lnTo>
                    <a:pt x="4425" y="18976"/>
                  </a:lnTo>
                  <a:cubicBezTo>
                    <a:pt x="4362" y="18976"/>
                    <a:pt x="4318" y="18931"/>
                    <a:pt x="4318" y="18868"/>
                  </a:cubicBezTo>
                  <a:lnTo>
                    <a:pt x="4318" y="17200"/>
                  </a:lnTo>
                  <a:lnTo>
                    <a:pt x="8270" y="17200"/>
                  </a:lnTo>
                  <a:cubicBezTo>
                    <a:pt x="8430" y="17200"/>
                    <a:pt x="8582" y="17084"/>
                    <a:pt x="8600" y="16924"/>
                  </a:cubicBezTo>
                  <a:cubicBezTo>
                    <a:pt x="8618" y="16727"/>
                    <a:pt x="8475" y="16567"/>
                    <a:pt x="8288" y="16567"/>
                  </a:cubicBezTo>
                  <a:lnTo>
                    <a:pt x="4086" y="16567"/>
                  </a:lnTo>
                  <a:cubicBezTo>
                    <a:pt x="4023" y="16567"/>
                    <a:pt x="3979" y="16513"/>
                    <a:pt x="3979" y="16451"/>
                  </a:cubicBezTo>
                  <a:lnTo>
                    <a:pt x="3979" y="15871"/>
                  </a:lnTo>
                  <a:cubicBezTo>
                    <a:pt x="3979" y="15809"/>
                    <a:pt x="4023" y="15764"/>
                    <a:pt x="4086" y="15764"/>
                  </a:cubicBezTo>
                  <a:close/>
                  <a:moveTo>
                    <a:pt x="7141" y="0"/>
                  </a:moveTo>
                  <a:cubicBezTo>
                    <a:pt x="4643" y="0"/>
                    <a:pt x="2293" y="1335"/>
                    <a:pt x="999" y="3498"/>
                  </a:cubicBezTo>
                  <a:cubicBezTo>
                    <a:pt x="910" y="3649"/>
                    <a:pt x="955" y="3837"/>
                    <a:pt x="1106" y="3935"/>
                  </a:cubicBezTo>
                  <a:cubicBezTo>
                    <a:pt x="1156" y="3964"/>
                    <a:pt x="1211" y="3978"/>
                    <a:pt x="1265" y="3978"/>
                  </a:cubicBezTo>
                  <a:cubicBezTo>
                    <a:pt x="1376" y="3978"/>
                    <a:pt x="1484" y="3920"/>
                    <a:pt x="1543" y="3819"/>
                  </a:cubicBezTo>
                  <a:cubicBezTo>
                    <a:pt x="2721" y="1853"/>
                    <a:pt x="4866" y="634"/>
                    <a:pt x="7132" y="634"/>
                  </a:cubicBezTo>
                  <a:cubicBezTo>
                    <a:pt x="7149" y="634"/>
                    <a:pt x="7165" y="634"/>
                    <a:pt x="7181" y="634"/>
                  </a:cubicBezTo>
                  <a:cubicBezTo>
                    <a:pt x="10759" y="661"/>
                    <a:pt x="13658" y="3587"/>
                    <a:pt x="13658" y="7155"/>
                  </a:cubicBezTo>
                  <a:cubicBezTo>
                    <a:pt x="13658" y="9350"/>
                    <a:pt x="12561" y="11384"/>
                    <a:pt x="10723" y="12597"/>
                  </a:cubicBezTo>
                  <a:cubicBezTo>
                    <a:pt x="10152" y="12981"/>
                    <a:pt x="9813" y="13605"/>
                    <a:pt x="9813" y="14292"/>
                  </a:cubicBezTo>
                  <a:lnTo>
                    <a:pt x="9813" y="15131"/>
                  </a:lnTo>
                  <a:lnTo>
                    <a:pt x="8163" y="15131"/>
                  </a:lnTo>
                  <a:lnTo>
                    <a:pt x="8163" y="11500"/>
                  </a:lnTo>
                  <a:lnTo>
                    <a:pt x="8350" y="10367"/>
                  </a:lnTo>
                  <a:cubicBezTo>
                    <a:pt x="8475" y="10322"/>
                    <a:pt x="8600" y="10269"/>
                    <a:pt x="8725" y="10215"/>
                  </a:cubicBezTo>
                  <a:lnTo>
                    <a:pt x="9679" y="10893"/>
                  </a:lnTo>
                  <a:cubicBezTo>
                    <a:pt x="9735" y="10937"/>
                    <a:pt x="9801" y="10958"/>
                    <a:pt x="9867" y="10958"/>
                  </a:cubicBezTo>
                  <a:cubicBezTo>
                    <a:pt x="9949" y="10958"/>
                    <a:pt x="10030" y="10926"/>
                    <a:pt x="10090" y="10866"/>
                  </a:cubicBezTo>
                  <a:lnTo>
                    <a:pt x="11080" y="9876"/>
                  </a:lnTo>
                  <a:cubicBezTo>
                    <a:pt x="11196" y="9760"/>
                    <a:pt x="11205" y="9591"/>
                    <a:pt x="11116" y="9466"/>
                  </a:cubicBezTo>
                  <a:lnTo>
                    <a:pt x="10429" y="8511"/>
                  </a:lnTo>
                  <a:cubicBezTo>
                    <a:pt x="10491" y="8395"/>
                    <a:pt x="10545" y="8270"/>
                    <a:pt x="10589" y="8145"/>
                  </a:cubicBezTo>
                  <a:lnTo>
                    <a:pt x="11749" y="7958"/>
                  </a:lnTo>
                  <a:cubicBezTo>
                    <a:pt x="11901" y="7931"/>
                    <a:pt x="12017" y="7797"/>
                    <a:pt x="12017" y="7637"/>
                  </a:cubicBezTo>
                  <a:lnTo>
                    <a:pt x="12017" y="6245"/>
                  </a:lnTo>
                  <a:cubicBezTo>
                    <a:pt x="12017" y="6085"/>
                    <a:pt x="11901" y="5951"/>
                    <a:pt x="11749" y="5933"/>
                  </a:cubicBezTo>
                  <a:lnTo>
                    <a:pt x="10589" y="5737"/>
                  </a:lnTo>
                  <a:cubicBezTo>
                    <a:pt x="10545" y="5612"/>
                    <a:pt x="10491" y="5487"/>
                    <a:pt x="10429" y="5371"/>
                  </a:cubicBezTo>
                  <a:lnTo>
                    <a:pt x="11116" y="4416"/>
                  </a:lnTo>
                  <a:cubicBezTo>
                    <a:pt x="11205" y="4292"/>
                    <a:pt x="11196" y="4122"/>
                    <a:pt x="11080" y="4006"/>
                  </a:cubicBezTo>
                  <a:lnTo>
                    <a:pt x="10090" y="3016"/>
                  </a:lnTo>
                  <a:cubicBezTo>
                    <a:pt x="10031" y="2957"/>
                    <a:pt x="9952" y="2928"/>
                    <a:pt x="9871" y="2928"/>
                  </a:cubicBezTo>
                  <a:cubicBezTo>
                    <a:pt x="9804" y="2928"/>
                    <a:pt x="9736" y="2949"/>
                    <a:pt x="9679" y="2989"/>
                  </a:cubicBezTo>
                  <a:lnTo>
                    <a:pt x="8725" y="3667"/>
                  </a:lnTo>
                  <a:cubicBezTo>
                    <a:pt x="8600" y="3614"/>
                    <a:pt x="8475" y="3560"/>
                    <a:pt x="8350" y="3515"/>
                  </a:cubicBezTo>
                  <a:lnTo>
                    <a:pt x="8163" y="2365"/>
                  </a:lnTo>
                  <a:cubicBezTo>
                    <a:pt x="8136" y="2213"/>
                    <a:pt x="8002" y="2097"/>
                    <a:pt x="7842" y="2097"/>
                  </a:cubicBezTo>
                  <a:lnTo>
                    <a:pt x="6459" y="2097"/>
                  </a:lnTo>
                  <a:cubicBezTo>
                    <a:pt x="6298" y="2097"/>
                    <a:pt x="6164" y="2213"/>
                    <a:pt x="6147" y="2365"/>
                  </a:cubicBezTo>
                  <a:lnTo>
                    <a:pt x="5959" y="3515"/>
                  </a:lnTo>
                  <a:cubicBezTo>
                    <a:pt x="5825" y="3560"/>
                    <a:pt x="5709" y="3614"/>
                    <a:pt x="5585" y="3667"/>
                  </a:cubicBezTo>
                  <a:lnTo>
                    <a:pt x="4639" y="2989"/>
                  </a:lnTo>
                  <a:cubicBezTo>
                    <a:pt x="4583" y="2949"/>
                    <a:pt x="4519" y="2929"/>
                    <a:pt x="4454" y="2929"/>
                  </a:cubicBezTo>
                  <a:cubicBezTo>
                    <a:pt x="4374" y="2929"/>
                    <a:pt x="4293" y="2960"/>
                    <a:pt x="4229" y="3025"/>
                  </a:cubicBezTo>
                  <a:lnTo>
                    <a:pt x="3247" y="4006"/>
                  </a:lnTo>
                  <a:cubicBezTo>
                    <a:pt x="3140" y="4122"/>
                    <a:pt x="3122" y="4292"/>
                    <a:pt x="3212" y="4416"/>
                  </a:cubicBezTo>
                  <a:lnTo>
                    <a:pt x="3890" y="5371"/>
                  </a:lnTo>
                  <a:cubicBezTo>
                    <a:pt x="3836" y="5487"/>
                    <a:pt x="3783" y="5612"/>
                    <a:pt x="3738" y="5737"/>
                  </a:cubicBezTo>
                  <a:lnTo>
                    <a:pt x="2587" y="5933"/>
                  </a:lnTo>
                  <a:cubicBezTo>
                    <a:pt x="2435" y="5951"/>
                    <a:pt x="2328" y="6085"/>
                    <a:pt x="2328" y="6245"/>
                  </a:cubicBezTo>
                  <a:lnTo>
                    <a:pt x="2328" y="7646"/>
                  </a:lnTo>
                  <a:cubicBezTo>
                    <a:pt x="2328" y="7797"/>
                    <a:pt x="2435" y="7931"/>
                    <a:pt x="2587" y="7958"/>
                  </a:cubicBezTo>
                  <a:lnTo>
                    <a:pt x="3738" y="8145"/>
                  </a:lnTo>
                  <a:cubicBezTo>
                    <a:pt x="3783" y="8270"/>
                    <a:pt x="3836" y="8395"/>
                    <a:pt x="3890" y="8511"/>
                  </a:cubicBezTo>
                  <a:lnTo>
                    <a:pt x="3212" y="9466"/>
                  </a:lnTo>
                  <a:cubicBezTo>
                    <a:pt x="3122" y="9591"/>
                    <a:pt x="3140" y="9760"/>
                    <a:pt x="3247" y="9876"/>
                  </a:cubicBezTo>
                  <a:lnTo>
                    <a:pt x="4229" y="10866"/>
                  </a:lnTo>
                  <a:cubicBezTo>
                    <a:pt x="4293" y="10926"/>
                    <a:pt x="4374" y="10958"/>
                    <a:pt x="4454" y="10958"/>
                  </a:cubicBezTo>
                  <a:cubicBezTo>
                    <a:pt x="4519" y="10958"/>
                    <a:pt x="4583" y="10937"/>
                    <a:pt x="4639" y="10893"/>
                  </a:cubicBezTo>
                  <a:lnTo>
                    <a:pt x="5585" y="10215"/>
                  </a:lnTo>
                  <a:cubicBezTo>
                    <a:pt x="5709" y="10269"/>
                    <a:pt x="5825" y="10322"/>
                    <a:pt x="5959" y="10367"/>
                  </a:cubicBezTo>
                  <a:lnTo>
                    <a:pt x="6138" y="11464"/>
                  </a:lnTo>
                  <a:cubicBezTo>
                    <a:pt x="6138" y="11464"/>
                    <a:pt x="6129" y="11464"/>
                    <a:pt x="6129" y="11473"/>
                  </a:cubicBezTo>
                  <a:lnTo>
                    <a:pt x="6129" y="15131"/>
                  </a:lnTo>
                  <a:lnTo>
                    <a:pt x="4487" y="15131"/>
                  </a:lnTo>
                  <a:lnTo>
                    <a:pt x="4487" y="14301"/>
                  </a:lnTo>
                  <a:cubicBezTo>
                    <a:pt x="4487" y="13614"/>
                    <a:pt x="4148" y="12981"/>
                    <a:pt x="3577" y="12606"/>
                  </a:cubicBezTo>
                  <a:cubicBezTo>
                    <a:pt x="1740" y="11393"/>
                    <a:pt x="633" y="9350"/>
                    <a:pt x="633" y="7155"/>
                  </a:cubicBezTo>
                  <a:cubicBezTo>
                    <a:pt x="633" y="6450"/>
                    <a:pt x="749" y="5764"/>
                    <a:pt x="972" y="5103"/>
                  </a:cubicBezTo>
                  <a:cubicBezTo>
                    <a:pt x="1026" y="4943"/>
                    <a:pt x="937" y="4755"/>
                    <a:pt x="767" y="4702"/>
                  </a:cubicBezTo>
                  <a:cubicBezTo>
                    <a:pt x="736" y="4691"/>
                    <a:pt x="703" y="4686"/>
                    <a:pt x="671" y="4686"/>
                  </a:cubicBezTo>
                  <a:cubicBezTo>
                    <a:pt x="538" y="4686"/>
                    <a:pt x="409" y="4771"/>
                    <a:pt x="366" y="4907"/>
                  </a:cubicBezTo>
                  <a:cubicBezTo>
                    <a:pt x="125" y="5630"/>
                    <a:pt x="0" y="6388"/>
                    <a:pt x="0" y="7155"/>
                  </a:cubicBezTo>
                  <a:cubicBezTo>
                    <a:pt x="0" y="9564"/>
                    <a:pt x="1204" y="11803"/>
                    <a:pt x="3229" y="13132"/>
                  </a:cubicBezTo>
                  <a:cubicBezTo>
                    <a:pt x="3613" y="13391"/>
                    <a:pt x="3845" y="13828"/>
                    <a:pt x="3845" y="14301"/>
                  </a:cubicBezTo>
                  <a:lnTo>
                    <a:pt x="3845" y="15157"/>
                  </a:lnTo>
                  <a:cubicBezTo>
                    <a:pt x="3551" y="15247"/>
                    <a:pt x="3336" y="15523"/>
                    <a:pt x="3336" y="15853"/>
                  </a:cubicBezTo>
                  <a:lnTo>
                    <a:pt x="3336" y="16451"/>
                  </a:lnTo>
                  <a:cubicBezTo>
                    <a:pt x="3336" y="16718"/>
                    <a:pt x="3479" y="16942"/>
                    <a:pt x="3675" y="17075"/>
                  </a:cubicBezTo>
                  <a:lnTo>
                    <a:pt x="3675" y="18842"/>
                  </a:lnTo>
                  <a:cubicBezTo>
                    <a:pt x="3675" y="19243"/>
                    <a:pt x="3988" y="19564"/>
                    <a:pt x="4371" y="19591"/>
                  </a:cubicBezTo>
                  <a:lnTo>
                    <a:pt x="5031" y="21188"/>
                  </a:lnTo>
                  <a:cubicBezTo>
                    <a:pt x="5147" y="21464"/>
                    <a:pt x="5415" y="21643"/>
                    <a:pt x="5709" y="21643"/>
                  </a:cubicBezTo>
                  <a:lnTo>
                    <a:pt x="8582" y="21643"/>
                  </a:lnTo>
                  <a:cubicBezTo>
                    <a:pt x="8885" y="21643"/>
                    <a:pt x="9153" y="21464"/>
                    <a:pt x="9260" y="21188"/>
                  </a:cubicBezTo>
                  <a:lnTo>
                    <a:pt x="9920" y="19591"/>
                  </a:lnTo>
                  <a:cubicBezTo>
                    <a:pt x="10313" y="19564"/>
                    <a:pt x="10616" y="19243"/>
                    <a:pt x="10616" y="18842"/>
                  </a:cubicBezTo>
                  <a:lnTo>
                    <a:pt x="10616" y="17075"/>
                  </a:lnTo>
                  <a:cubicBezTo>
                    <a:pt x="10821" y="16942"/>
                    <a:pt x="10955" y="16718"/>
                    <a:pt x="10955" y="16451"/>
                  </a:cubicBezTo>
                  <a:lnTo>
                    <a:pt x="10955" y="15853"/>
                  </a:lnTo>
                  <a:cubicBezTo>
                    <a:pt x="10955" y="15523"/>
                    <a:pt x="10741" y="15247"/>
                    <a:pt x="10447" y="15157"/>
                  </a:cubicBezTo>
                  <a:lnTo>
                    <a:pt x="10447" y="14292"/>
                  </a:lnTo>
                  <a:cubicBezTo>
                    <a:pt x="10447" y="13819"/>
                    <a:pt x="10687" y="13391"/>
                    <a:pt x="11080" y="13132"/>
                  </a:cubicBezTo>
                  <a:cubicBezTo>
                    <a:pt x="13096" y="11803"/>
                    <a:pt x="14292" y="9564"/>
                    <a:pt x="14292" y="7155"/>
                  </a:cubicBezTo>
                  <a:cubicBezTo>
                    <a:pt x="14292" y="5255"/>
                    <a:pt x="13560" y="3462"/>
                    <a:pt x="12213" y="2106"/>
                  </a:cubicBezTo>
                  <a:cubicBezTo>
                    <a:pt x="10875" y="759"/>
                    <a:pt x="9091" y="9"/>
                    <a:pt x="7190" y="1"/>
                  </a:cubicBezTo>
                  <a:cubicBezTo>
                    <a:pt x="7174" y="0"/>
                    <a:pt x="7157" y="0"/>
                    <a:pt x="71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43" name="Google Shape;1243;p60"/>
            <p:cNvSpPr/>
            <p:nvPr/>
          </p:nvSpPr>
          <p:spPr>
            <a:xfrm>
              <a:off x="7342356" y="1574902"/>
              <a:ext cx="53892" cy="53914"/>
            </a:xfrm>
            <a:custGeom>
              <a:avLst/>
              <a:gdLst/>
              <a:ahLst/>
              <a:cxnLst/>
              <a:rect l="l" t="t" r="r" b="b"/>
              <a:pathLst>
                <a:path w="2400" h="2401" extrusionOk="0">
                  <a:moveTo>
                    <a:pt x="1196" y="634"/>
                  </a:moveTo>
                  <a:cubicBezTo>
                    <a:pt x="1508" y="634"/>
                    <a:pt x="1767" y="884"/>
                    <a:pt x="1767" y="1196"/>
                  </a:cubicBezTo>
                  <a:cubicBezTo>
                    <a:pt x="1767" y="1508"/>
                    <a:pt x="1508" y="1767"/>
                    <a:pt x="1196" y="1767"/>
                  </a:cubicBezTo>
                  <a:cubicBezTo>
                    <a:pt x="883" y="1767"/>
                    <a:pt x="634" y="1508"/>
                    <a:pt x="634" y="1196"/>
                  </a:cubicBezTo>
                  <a:cubicBezTo>
                    <a:pt x="634" y="884"/>
                    <a:pt x="883" y="634"/>
                    <a:pt x="1196" y="634"/>
                  </a:cubicBezTo>
                  <a:close/>
                  <a:moveTo>
                    <a:pt x="1196" y="1"/>
                  </a:moveTo>
                  <a:cubicBezTo>
                    <a:pt x="536" y="1"/>
                    <a:pt x="0" y="536"/>
                    <a:pt x="0" y="1196"/>
                  </a:cubicBezTo>
                  <a:cubicBezTo>
                    <a:pt x="0" y="1856"/>
                    <a:pt x="536" y="2401"/>
                    <a:pt x="1196" y="2401"/>
                  </a:cubicBezTo>
                  <a:cubicBezTo>
                    <a:pt x="1865" y="2401"/>
                    <a:pt x="2400" y="1856"/>
                    <a:pt x="2400" y="1196"/>
                  </a:cubicBezTo>
                  <a:cubicBezTo>
                    <a:pt x="2400" y="536"/>
                    <a:pt x="1865" y="1"/>
                    <a:pt x="1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44" name="Google Shape;1244;p60"/>
            <p:cNvSpPr/>
            <p:nvPr/>
          </p:nvSpPr>
          <p:spPr>
            <a:xfrm>
              <a:off x="7315702" y="1548270"/>
              <a:ext cx="106998" cy="106998"/>
            </a:xfrm>
            <a:custGeom>
              <a:avLst/>
              <a:gdLst/>
              <a:ahLst/>
              <a:cxnLst/>
              <a:rect l="l" t="t" r="r" b="b"/>
              <a:pathLst>
                <a:path w="4765" h="4765" extrusionOk="0">
                  <a:moveTo>
                    <a:pt x="2383" y="643"/>
                  </a:moveTo>
                  <a:cubicBezTo>
                    <a:pt x="3346" y="643"/>
                    <a:pt x="4131" y="1419"/>
                    <a:pt x="4131" y="2382"/>
                  </a:cubicBezTo>
                  <a:cubicBezTo>
                    <a:pt x="4131" y="3346"/>
                    <a:pt x="3346" y="4131"/>
                    <a:pt x="2383" y="4131"/>
                  </a:cubicBezTo>
                  <a:cubicBezTo>
                    <a:pt x="1419" y="4131"/>
                    <a:pt x="643" y="3346"/>
                    <a:pt x="643" y="2382"/>
                  </a:cubicBezTo>
                  <a:cubicBezTo>
                    <a:pt x="643" y="1419"/>
                    <a:pt x="1419" y="643"/>
                    <a:pt x="2383" y="643"/>
                  </a:cubicBezTo>
                  <a:close/>
                  <a:moveTo>
                    <a:pt x="2383" y="0"/>
                  </a:moveTo>
                  <a:cubicBezTo>
                    <a:pt x="1071" y="0"/>
                    <a:pt x="1" y="1071"/>
                    <a:pt x="1" y="2382"/>
                  </a:cubicBezTo>
                  <a:cubicBezTo>
                    <a:pt x="1" y="3694"/>
                    <a:pt x="1071" y="4764"/>
                    <a:pt x="2383" y="4764"/>
                  </a:cubicBezTo>
                  <a:cubicBezTo>
                    <a:pt x="3694" y="4764"/>
                    <a:pt x="4765" y="3694"/>
                    <a:pt x="4765" y="2382"/>
                  </a:cubicBezTo>
                  <a:cubicBezTo>
                    <a:pt x="4765" y="1071"/>
                    <a:pt x="3694" y="0"/>
                    <a:pt x="23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245" name="Google Shape;1245;p60"/>
          <p:cNvGrpSpPr/>
          <p:nvPr/>
        </p:nvGrpSpPr>
        <p:grpSpPr>
          <a:xfrm>
            <a:off x="1663419" y="2614973"/>
            <a:ext cx="223180" cy="486398"/>
            <a:chOff x="1663419" y="2614973"/>
            <a:chExt cx="223180" cy="486398"/>
          </a:xfrm>
        </p:grpSpPr>
        <p:sp>
          <p:nvSpPr>
            <p:cNvPr id="1246" name="Google Shape;1246;p60"/>
            <p:cNvSpPr/>
            <p:nvPr/>
          </p:nvSpPr>
          <p:spPr>
            <a:xfrm>
              <a:off x="1663419" y="2614973"/>
              <a:ext cx="223180" cy="486398"/>
            </a:xfrm>
            <a:custGeom>
              <a:avLst/>
              <a:gdLst/>
              <a:ahLst/>
              <a:cxnLst/>
              <a:rect l="l" t="t" r="r" b="b"/>
              <a:pathLst>
                <a:path w="9939" h="21661" extrusionOk="0">
                  <a:moveTo>
                    <a:pt x="9305" y="7958"/>
                  </a:moveTo>
                  <a:lnTo>
                    <a:pt x="9305" y="8592"/>
                  </a:lnTo>
                  <a:cubicBezTo>
                    <a:pt x="9305" y="8850"/>
                    <a:pt x="9207" y="9109"/>
                    <a:pt x="9029" y="9287"/>
                  </a:cubicBezTo>
                  <a:cubicBezTo>
                    <a:pt x="8716" y="9600"/>
                    <a:pt x="8547" y="10010"/>
                    <a:pt x="8547" y="10447"/>
                  </a:cubicBezTo>
                  <a:lnTo>
                    <a:pt x="8547" y="13382"/>
                  </a:lnTo>
                  <a:cubicBezTo>
                    <a:pt x="8547" y="13810"/>
                    <a:pt x="8716" y="14221"/>
                    <a:pt x="9020" y="14533"/>
                  </a:cubicBezTo>
                  <a:cubicBezTo>
                    <a:pt x="9207" y="14720"/>
                    <a:pt x="9305" y="14970"/>
                    <a:pt x="9305" y="15238"/>
                  </a:cubicBezTo>
                  <a:lnTo>
                    <a:pt x="9305" y="15871"/>
                  </a:lnTo>
                  <a:lnTo>
                    <a:pt x="634" y="15871"/>
                  </a:lnTo>
                  <a:lnTo>
                    <a:pt x="634" y="15122"/>
                  </a:lnTo>
                  <a:cubicBezTo>
                    <a:pt x="634" y="14917"/>
                    <a:pt x="714" y="14720"/>
                    <a:pt x="866" y="14586"/>
                  </a:cubicBezTo>
                  <a:cubicBezTo>
                    <a:pt x="1205" y="14274"/>
                    <a:pt x="1392" y="13837"/>
                    <a:pt x="1392" y="13373"/>
                  </a:cubicBezTo>
                  <a:lnTo>
                    <a:pt x="1392" y="10278"/>
                  </a:lnTo>
                  <a:cubicBezTo>
                    <a:pt x="1392" y="9921"/>
                    <a:pt x="1249" y="9582"/>
                    <a:pt x="982" y="9350"/>
                  </a:cubicBezTo>
                  <a:cubicBezTo>
                    <a:pt x="759" y="9163"/>
                    <a:pt x="634" y="8886"/>
                    <a:pt x="634" y="8592"/>
                  </a:cubicBezTo>
                  <a:lnTo>
                    <a:pt x="634" y="7958"/>
                  </a:lnTo>
                  <a:close/>
                  <a:moveTo>
                    <a:pt x="2436" y="1"/>
                  </a:moveTo>
                  <a:cubicBezTo>
                    <a:pt x="2258" y="1"/>
                    <a:pt x="2115" y="143"/>
                    <a:pt x="2115" y="322"/>
                  </a:cubicBezTo>
                  <a:lnTo>
                    <a:pt x="2115" y="2481"/>
                  </a:lnTo>
                  <a:cubicBezTo>
                    <a:pt x="2115" y="2650"/>
                    <a:pt x="2258" y="2793"/>
                    <a:pt x="2436" y="2793"/>
                  </a:cubicBezTo>
                  <a:lnTo>
                    <a:pt x="2748" y="2793"/>
                  </a:lnTo>
                  <a:lnTo>
                    <a:pt x="2748" y="3676"/>
                  </a:lnTo>
                  <a:lnTo>
                    <a:pt x="2347" y="3935"/>
                  </a:lnTo>
                  <a:cubicBezTo>
                    <a:pt x="2213" y="4024"/>
                    <a:pt x="2159" y="4202"/>
                    <a:pt x="2231" y="4345"/>
                  </a:cubicBezTo>
                  <a:cubicBezTo>
                    <a:pt x="2284" y="4461"/>
                    <a:pt x="2400" y="4524"/>
                    <a:pt x="2516" y="4524"/>
                  </a:cubicBezTo>
                  <a:cubicBezTo>
                    <a:pt x="2570" y="4524"/>
                    <a:pt x="2632" y="4506"/>
                    <a:pt x="2686" y="4470"/>
                  </a:cubicBezTo>
                  <a:lnTo>
                    <a:pt x="3239" y="4113"/>
                  </a:lnTo>
                  <a:cubicBezTo>
                    <a:pt x="3328" y="4051"/>
                    <a:pt x="3382" y="3953"/>
                    <a:pt x="3382" y="3846"/>
                  </a:cubicBezTo>
                  <a:lnTo>
                    <a:pt x="3382" y="2793"/>
                  </a:lnTo>
                  <a:lnTo>
                    <a:pt x="6558" y="2793"/>
                  </a:lnTo>
                  <a:lnTo>
                    <a:pt x="6558" y="3846"/>
                  </a:lnTo>
                  <a:cubicBezTo>
                    <a:pt x="6558" y="3953"/>
                    <a:pt x="6611" y="4051"/>
                    <a:pt x="6700" y="4104"/>
                  </a:cubicBezTo>
                  <a:lnTo>
                    <a:pt x="8672" y="5389"/>
                  </a:lnTo>
                  <a:cubicBezTo>
                    <a:pt x="9073" y="5648"/>
                    <a:pt x="9305" y="6085"/>
                    <a:pt x="9305" y="6558"/>
                  </a:cubicBezTo>
                  <a:lnTo>
                    <a:pt x="9305" y="7325"/>
                  </a:lnTo>
                  <a:lnTo>
                    <a:pt x="634" y="7325"/>
                  </a:lnTo>
                  <a:lnTo>
                    <a:pt x="634" y="5978"/>
                  </a:lnTo>
                  <a:cubicBezTo>
                    <a:pt x="634" y="5871"/>
                    <a:pt x="687" y="5764"/>
                    <a:pt x="786" y="5701"/>
                  </a:cubicBezTo>
                  <a:lnTo>
                    <a:pt x="1535" y="5211"/>
                  </a:lnTo>
                  <a:cubicBezTo>
                    <a:pt x="1553" y="5202"/>
                    <a:pt x="1562" y="5184"/>
                    <a:pt x="1571" y="5166"/>
                  </a:cubicBezTo>
                  <a:cubicBezTo>
                    <a:pt x="1632" y="4868"/>
                    <a:pt x="1450" y="4693"/>
                    <a:pt x="1262" y="4693"/>
                  </a:cubicBezTo>
                  <a:cubicBezTo>
                    <a:pt x="1203" y="4693"/>
                    <a:pt x="1142" y="4710"/>
                    <a:pt x="1089" y="4747"/>
                  </a:cubicBezTo>
                  <a:lnTo>
                    <a:pt x="215" y="5318"/>
                  </a:lnTo>
                  <a:cubicBezTo>
                    <a:pt x="81" y="5407"/>
                    <a:pt x="1" y="5558"/>
                    <a:pt x="1" y="5719"/>
                  </a:cubicBezTo>
                  <a:lnTo>
                    <a:pt x="1" y="8600"/>
                  </a:lnTo>
                  <a:cubicBezTo>
                    <a:pt x="1" y="9038"/>
                    <a:pt x="179" y="9448"/>
                    <a:pt x="482" y="9751"/>
                  </a:cubicBezTo>
                  <a:cubicBezTo>
                    <a:pt x="661" y="9939"/>
                    <a:pt x="759" y="10188"/>
                    <a:pt x="759" y="10447"/>
                  </a:cubicBezTo>
                  <a:lnTo>
                    <a:pt x="759" y="13364"/>
                  </a:lnTo>
                  <a:cubicBezTo>
                    <a:pt x="759" y="13632"/>
                    <a:pt x="661" y="13882"/>
                    <a:pt x="473" y="14069"/>
                  </a:cubicBezTo>
                  <a:cubicBezTo>
                    <a:pt x="170" y="14381"/>
                    <a:pt x="1" y="14792"/>
                    <a:pt x="1" y="15220"/>
                  </a:cubicBezTo>
                  <a:lnTo>
                    <a:pt x="1" y="19636"/>
                  </a:lnTo>
                  <a:cubicBezTo>
                    <a:pt x="1" y="20760"/>
                    <a:pt x="910" y="21661"/>
                    <a:pt x="2026" y="21661"/>
                  </a:cubicBezTo>
                  <a:lnTo>
                    <a:pt x="9609" y="21661"/>
                  </a:lnTo>
                  <a:cubicBezTo>
                    <a:pt x="9796" y="21661"/>
                    <a:pt x="9939" y="21518"/>
                    <a:pt x="9939" y="21331"/>
                  </a:cubicBezTo>
                  <a:lnTo>
                    <a:pt x="9939" y="18530"/>
                  </a:lnTo>
                  <a:cubicBezTo>
                    <a:pt x="9939" y="18521"/>
                    <a:pt x="9939" y="18503"/>
                    <a:pt x="9930" y="18494"/>
                  </a:cubicBezTo>
                  <a:cubicBezTo>
                    <a:pt x="9832" y="18390"/>
                    <a:pt x="9725" y="18347"/>
                    <a:pt x="9628" y="18347"/>
                  </a:cubicBezTo>
                  <a:cubicBezTo>
                    <a:pt x="9451" y="18347"/>
                    <a:pt x="9305" y="18490"/>
                    <a:pt x="9305" y="18663"/>
                  </a:cubicBezTo>
                  <a:lnTo>
                    <a:pt x="9305" y="19636"/>
                  </a:lnTo>
                  <a:cubicBezTo>
                    <a:pt x="9305" y="20403"/>
                    <a:pt x="8681" y="21027"/>
                    <a:pt x="7914" y="21027"/>
                  </a:cubicBezTo>
                  <a:lnTo>
                    <a:pt x="2026" y="21027"/>
                  </a:lnTo>
                  <a:cubicBezTo>
                    <a:pt x="1258" y="21027"/>
                    <a:pt x="634" y="20403"/>
                    <a:pt x="634" y="19636"/>
                  </a:cubicBezTo>
                  <a:lnTo>
                    <a:pt x="634" y="16504"/>
                  </a:lnTo>
                  <a:lnTo>
                    <a:pt x="9305" y="16504"/>
                  </a:lnTo>
                  <a:lnTo>
                    <a:pt x="9305" y="17182"/>
                  </a:lnTo>
                  <a:cubicBezTo>
                    <a:pt x="9305" y="17343"/>
                    <a:pt x="9421" y="17486"/>
                    <a:pt x="9582" y="17504"/>
                  </a:cubicBezTo>
                  <a:cubicBezTo>
                    <a:pt x="9597" y="17506"/>
                    <a:pt x="9612" y="17507"/>
                    <a:pt x="9627" y="17507"/>
                  </a:cubicBezTo>
                  <a:cubicBezTo>
                    <a:pt x="9802" y="17507"/>
                    <a:pt x="9939" y="17364"/>
                    <a:pt x="9939" y="17191"/>
                  </a:cubicBezTo>
                  <a:lnTo>
                    <a:pt x="9939" y="15211"/>
                  </a:lnTo>
                  <a:cubicBezTo>
                    <a:pt x="9939" y="14783"/>
                    <a:pt x="9760" y="14372"/>
                    <a:pt x="9457" y="14060"/>
                  </a:cubicBezTo>
                  <a:cubicBezTo>
                    <a:pt x="9278" y="13873"/>
                    <a:pt x="9180" y="13632"/>
                    <a:pt x="9180" y="13364"/>
                  </a:cubicBezTo>
                  <a:lnTo>
                    <a:pt x="9180" y="10465"/>
                  </a:lnTo>
                  <a:cubicBezTo>
                    <a:pt x="9180" y="10206"/>
                    <a:pt x="9287" y="9956"/>
                    <a:pt x="9466" y="9769"/>
                  </a:cubicBezTo>
                  <a:cubicBezTo>
                    <a:pt x="9778" y="9466"/>
                    <a:pt x="9939" y="9064"/>
                    <a:pt x="9939" y="8627"/>
                  </a:cubicBezTo>
                  <a:lnTo>
                    <a:pt x="9939" y="6566"/>
                  </a:lnTo>
                  <a:cubicBezTo>
                    <a:pt x="9939" y="5880"/>
                    <a:pt x="9600" y="5237"/>
                    <a:pt x="9020" y="4863"/>
                  </a:cubicBezTo>
                  <a:lnTo>
                    <a:pt x="7191" y="3658"/>
                  </a:lnTo>
                  <a:lnTo>
                    <a:pt x="7191" y="2793"/>
                  </a:lnTo>
                  <a:lnTo>
                    <a:pt x="7548" y="2793"/>
                  </a:lnTo>
                  <a:cubicBezTo>
                    <a:pt x="7726" y="2793"/>
                    <a:pt x="7869" y="2650"/>
                    <a:pt x="7869" y="2481"/>
                  </a:cubicBezTo>
                  <a:lnTo>
                    <a:pt x="7869" y="322"/>
                  </a:lnTo>
                  <a:cubicBezTo>
                    <a:pt x="7869" y="143"/>
                    <a:pt x="7726" y="1"/>
                    <a:pt x="7548" y="1"/>
                  </a:cubicBezTo>
                  <a:lnTo>
                    <a:pt x="4524" y="1"/>
                  </a:lnTo>
                  <a:cubicBezTo>
                    <a:pt x="4363" y="1"/>
                    <a:pt x="4220" y="117"/>
                    <a:pt x="4193" y="277"/>
                  </a:cubicBezTo>
                  <a:cubicBezTo>
                    <a:pt x="4176" y="473"/>
                    <a:pt x="4327" y="634"/>
                    <a:pt x="4515" y="634"/>
                  </a:cubicBezTo>
                  <a:lnTo>
                    <a:pt x="7236" y="634"/>
                  </a:lnTo>
                  <a:lnTo>
                    <a:pt x="7236" y="2160"/>
                  </a:lnTo>
                  <a:lnTo>
                    <a:pt x="2748" y="2160"/>
                  </a:lnTo>
                  <a:lnTo>
                    <a:pt x="2748" y="634"/>
                  </a:lnTo>
                  <a:lnTo>
                    <a:pt x="3025" y="634"/>
                  </a:lnTo>
                  <a:cubicBezTo>
                    <a:pt x="3185" y="634"/>
                    <a:pt x="3337" y="518"/>
                    <a:pt x="3355" y="357"/>
                  </a:cubicBezTo>
                  <a:cubicBezTo>
                    <a:pt x="3373" y="170"/>
                    <a:pt x="3230" y="1"/>
                    <a:pt x="30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47" name="Google Shape;1247;p60"/>
            <p:cNvSpPr/>
            <p:nvPr/>
          </p:nvSpPr>
          <p:spPr>
            <a:xfrm>
              <a:off x="1744953" y="2813093"/>
              <a:ext cx="60314" cy="81354"/>
            </a:xfrm>
            <a:custGeom>
              <a:avLst/>
              <a:gdLst/>
              <a:ahLst/>
              <a:cxnLst/>
              <a:rect l="l" t="t" r="r" b="b"/>
              <a:pathLst>
                <a:path w="2686" h="3623" extrusionOk="0">
                  <a:moveTo>
                    <a:pt x="1347" y="821"/>
                  </a:moveTo>
                  <a:cubicBezTo>
                    <a:pt x="1651" y="1223"/>
                    <a:pt x="2052" y="1847"/>
                    <a:pt x="2052" y="2284"/>
                  </a:cubicBezTo>
                  <a:cubicBezTo>
                    <a:pt x="2052" y="2677"/>
                    <a:pt x="1731" y="2989"/>
                    <a:pt x="1347" y="2989"/>
                  </a:cubicBezTo>
                  <a:cubicBezTo>
                    <a:pt x="955" y="2989"/>
                    <a:pt x="634" y="2677"/>
                    <a:pt x="634" y="2284"/>
                  </a:cubicBezTo>
                  <a:cubicBezTo>
                    <a:pt x="634" y="1847"/>
                    <a:pt x="1035" y="1223"/>
                    <a:pt x="1347" y="821"/>
                  </a:cubicBezTo>
                  <a:close/>
                  <a:moveTo>
                    <a:pt x="1347" y="1"/>
                  </a:moveTo>
                  <a:cubicBezTo>
                    <a:pt x="1258" y="1"/>
                    <a:pt x="1169" y="36"/>
                    <a:pt x="1107" y="108"/>
                  </a:cubicBezTo>
                  <a:cubicBezTo>
                    <a:pt x="991" y="232"/>
                    <a:pt x="0" y="1374"/>
                    <a:pt x="0" y="2284"/>
                  </a:cubicBezTo>
                  <a:cubicBezTo>
                    <a:pt x="0" y="3025"/>
                    <a:pt x="607" y="3622"/>
                    <a:pt x="1347" y="3622"/>
                  </a:cubicBezTo>
                  <a:cubicBezTo>
                    <a:pt x="2088" y="3622"/>
                    <a:pt x="2686" y="3025"/>
                    <a:pt x="2686" y="2284"/>
                  </a:cubicBezTo>
                  <a:cubicBezTo>
                    <a:pt x="2686" y="1374"/>
                    <a:pt x="1695" y="232"/>
                    <a:pt x="1579" y="108"/>
                  </a:cubicBezTo>
                  <a:cubicBezTo>
                    <a:pt x="1517" y="36"/>
                    <a:pt x="1437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48" name="Google Shape;1248;p60"/>
            <p:cNvSpPr/>
            <p:nvPr/>
          </p:nvSpPr>
          <p:spPr>
            <a:xfrm>
              <a:off x="1709901" y="2910458"/>
              <a:ext cx="26856" cy="14236"/>
            </a:xfrm>
            <a:custGeom>
              <a:avLst/>
              <a:gdLst/>
              <a:ahLst/>
              <a:cxnLst/>
              <a:rect l="l" t="t" r="r" b="b"/>
              <a:pathLst>
                <a:path w="1196" h="634" extrusionOk="0">
                  <a:moveTo>
                    <a:pt x="357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0" y="473"/>
                    <a:pt x="152" y="633"/>
                    <a:pt x="339" y="633"/>
                  </a:cubicBezTo>
                  <a:lnTo>
                    <a:pt x="839" y="633"/>
                  </a:lnTo>
                  <a:cubicBezTo>
                    <a:pt x="1008" y="633"/>
                    <a:pt x="1151" y="518"/>
                    <a:pt x="1169" y="357"/>
                  </a:cubicBezTo>
                  <a:cubicBezTo>
                    <a:pt x="1196" y="170"/>
                    <a:pt x="1044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49" name="Google Shape;1249;p60"/>
            <p:cNvSpPr/>
            <p:nvPr/>
          </p:nvSpPr>
          <p:spPr>
            <a:xfrm>
              <a:off x="1709901" y="2940907"/>
              <a:ext cx="36467" cy="14236"/>
            </a:xfrm>
            <a:custGeom>
              <a:avLst/>
              <a:gdLst/>
              <a:ahLst/>
              <a:cxnLst/>
              <a:rect l="l" t="t" r="r" b="b"/>
              <a:pathLst>
                <a:path w="1624" h="634" extrusionOk="0">
                  <a:moveTo>
                    <a:pt x="357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0" y="473"/>
                    <a:pt x="152" y="633"/>
                    <a:pt x="339" y="633"/>
                  </a:cubicBezTo>
                  <a:lnTo>
                    <a:pt x="1267" y="633"/>
                  </a:lnTo>
                  <a:cubicBezTo>
                    <a:pt x="1428" y="633"/>
                    <a:pt x="1579" y="518"/>
                    <a:pt x="1597" y="357"/>
                  </a:cubicBezTo>
                  <a:cubicBezTo>
                    <a:pt x="1624" y="161"/>
                    <a:pt x="1472" y="0"/>
                    <a:pt x="1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50" name="Google Shape;1250;p60"/>
            <p:cNvSpPr/>
            <p:nvPr/>
          </p:nvSpPr>
          <p:spPr>
            <a:xfrm>
              <a:off x="1813665" y="2910458"/>
              <a:ext cx="26654" cy="14236"/>
            </a:xfrm>
            <a:custGeom>
              <a:avLst/>
              <a:gdLst/>
              <a:ahLst/>
              <a:cxnLst/>
              <a:rect l="l" t="t" r="r" b="b"/>
              <a:pathLst>
                <a:path w="1187" h="634" extrusionOk="0">
                  <a:moveTo>
                    <a:pt x="348" y="0"/>
                  </a:moveTo>
                  <a:cubicBezTo>
                    <a:pt x="188" y="0"/>
                    <a:pt x="45" y="116"/>
                    <a:pt x="18" y="277"/>
                  </a:cubicBezTo>
                  <a:cubicBezTo>
                    <a:pt x="0" y="473"/>
                    <a:pt x="152" y="633"/>
                    <a:pt x="339" y="633"/>
                  </a:cubicBezTo>
                  <a:lnTo>
                    <a:pt x="839" y="633"/>
                  </a:lnTo>
                  <a:cubicBezTo>
                    <a:pt x="999" y="633"/>
                    <a:pt x="1142" y="518"/>
                    <a:pt x="1160" y="357"/>
                  </a:cubicBezTo>
                  <a:cubicBezTo>
                    <a:pt x="1187" y="170"/>
                    <a:pt x="1035" y="0"/>
                    <a:pt x="8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51" name="Google Shape;1251;p60"/>
            <p:cNvSpPr/>
            <p:nvPr/>
          </p:nvSpPr>
          <p:spPr>
            <a:xfrm>
              <a:off x="1804055" y="2940907"/>
              <a:ext cx="36265" cy="14236"/>
            </a:xfrm>
            <a:custGeom>
              <a:avLst/>
              <a:gdLst/>
              <a:ahLst/>
              <a:cxnLst/>
              <a:rect l="l" t="t" r="r" b="b"/>
              <a:pathLst>
                <a:path w="1615" h="634" extrusionOk="0">
                  <a:moveTo>
                    <a:pt x="348" y="0"/>
                  </a:moveTo>
                  <a:cubicBezTo>
                    <a:pt x="187" y="0"/>
                    <a:pt x="45" y="116"/>
                    <a:pt x="18" y="277"/>
                  </a:cubicBezTo>
                  <a:cubicBezTo>
                    <a:pt x="0" y="473"/>
                    <a:pt x="152" y="633"/>
                    <a:pt x="339" y="633"/>
                  </a:cubicBezTo>
                  <a:lnTo>
                    <a:pt x="1267" y="633"/>
                  </a:lnTo>
                  <a:cubicBezTo>
                    <a:pt x="1427" y="633"/>
                    <a:pt x="1570" y="518"/>
                    <a:pt x="1588" y="357"/>
                  </a:cubicBezTo>
                  <a:cubicBezTo>
                    <a:pt x="1615" y="161"/>
                    <a:pt x="1463" y="0"/>
                    <a:pt x="12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252" name="Google Shape;1252;p60"/>
          <p:cNvGrpSpPr/>
          <p:nvPr/>
        </p:nvGrpSpPr>
        <p:grpSpPr>
          <a:xfrm>
            <a:off x="2153410" y="2614771"/>
            <a:ext cx="486398" cy="486869"/>
            <a:chOff x="2153410" y="2614771"/>
            <a:chExt cx="486398" cy="486869"/>
          </a:xfrm>
        </p:grpSpPr>
        <p:sp>
          <p:nvSpPr>
            <p:cNvPr id="1253" name="Google Shape;1253;p60"/>
            <p:cNvSpPr/>
            <p:nvPr/>
          </p:nvSpPr>
          <p:spPr>
            <a:xfrm>
              <a:off x="2356740" y="2614771"/>
              <a:ext cx="283068" cy="486869"/>
            </a:xfrm>
            <a:custGeom>
              <a:avLst/>
              <a:gdLst/>
              <a:ahLst/>
              <a:cxnLst/>
              <a:rect l="l" t="t" r="r" b="b"/>
              <a:pathLst>
                <a:path w="12606" h="21682" extrusionOk="0">
                  <a:moveTo>
                    <a:pt x="330" y="1"/>
                  </a:moveTo>
                  <a:cubicBezTo>
                    <a:pt x="143" y="1"/>
                    <a:pt x="0" y="152"/>
                    <a:pt x="0" y="340"/>
                  </a:cubicBezTo>
                  <a:lnTo>
                    <a:pt x="0" y="1749"/>
                  </a:lnTo>
                  <a:cubicBezTo>
                    <a:pt x="0" y="1794"/>
                    <a:pt x="18" y="1830"/>
                    <a:pt x="45" y="1856"/>
                  </a:cubicBezTo>
                  <a:cubicBezTo>
                    <a:pt x="134" y="1939"/>
                    <a:pt x="228" y="1974"/>
                    <a:pt x="315" y="1974"/>
                  </a:cubicBezTo>
                  <a:cubicBezTo>
                    <a:pt x="490" y="1974"/>
                    <a:pt x="634" y="1833"/>
                    <a:pt x="634" y="1660"/>
                  </a:cubicBezTo>
                  <a:lnTo>
                    <a:pt x="634" y="750"/>
                  </a:lnTo>
                  <a:cubicBezTo>
                    <a:pt x="634" y="688"/>
                    <a:pt x="678" y="643"/>
                    <a:pt x="741" y="643"/>
                  </a:cubicBezTo>
                  <a:lnTo>
                    <a:pt x="11865" y="643"/>
                  </a:lnTo>
                  <a:cubicBezTo>
                    <a:pt x="11919" y="643"/>
                    <a:pt x="11972" y="688"/>
                    <a:pt x="11972" y="750"/>
                  </a:cubicBezTo>
                  <a:lnTo>
                    <a:pt x="11972" y="15291"/>
                  </a:lnTo>
                  <a:cubicBezTo>
                    <a:pt x="11972" y="15354"/>
                    <a:pt x="11919" y="15407"/>
                    <a:pt x="11865" y="15407"/>
                  </a:cubicBezTo>
                  <a:lnTo>
                    <a:pt x="678" y="15407"/>
                  </a:lnTo>
                  <a:cubicBezTo>
                    <a:pt x="652" y="15407"/>
                    <a:pt x="634" y="15381"/>
                    <a:pt x="634" y="15354"/>
                  </a:cubicBezTo>
                  <a:lnTo>
                    <a:pt x="634" y="3061"/>
                  </a:lnTo>
                  <a:cubicBezTo>
                    <a:pt x="634" y="3025"/>
                    <a:pt x="616" y="2980"/>
                    <a:pt x="589" y="2954"/>
                  </a:cubicBezTo>
                  <a:cubicBezTo>
                    <a:pt x="498" y="2871"/>
                    <a:pt x="403" y="2836"/>
                    <a:pt x="316" y="2836"/>
                  </a:cubicBezTo>
                  <a:cubicBezTo>
                    <a:pt x="140" y="2836"/>
                    <a:pt x="0" y="2979"/>
                    <a:pt x="0" y="3159"/>
                  </a:cubicBezTo>
                  <a:lnTo>
                    <a:pt x="0" y="15711"/>
                  </a:lnTo>
                  <a:cubicBezTo>
                    <a:pt x="0" y="15889"/>
                    <a:pt x="143" y="16041"/>
                    <a:pt x="330" y="16041"/>
                  </a:cubicBezTo>
                  <a:lnTo>
                    <a:pt x="5290" y="16041"/>
                  </a:lnTo>
                  <a:lnTo>
                    <a:pt x="5290" y="21349"/>
                  </a:lnTo>
                  <a:cubicBezTo>
                    <a:pt x="5290" y="21509"/>
                    <a:pt x="5406" y="21661"/>
                    <a:pt x="5567" y="21679"/>
                  </a:cubicBezTo>
                  <a:cubicBezTo>
                    <a:pt x="5582" y="21681"/>
                    <a:pt x="5596" y="21682"/>
                    <a:pt x="5610" y="21682"/>
                  </a:cubicBezTo>
                  <a:cubicBezTo>
                    <a:pt x="5780" y="21682"/>
                    <a:pt x="5924" y="21539"/>
                    <a:pt x="5924" y="21367"/>
                  </a:cubicBezTo>
                  <a:lnTo>
                    <a:pt x="5924" y="16041"/>
                  </a:lnTo>
                  <a:lnTo>
                    <a:pt x="6682" y="16041"/>
                  </a:lnTo>
                  <a:lnTo>
                    <a:pt x="6682" y="21349"/>
                  </a:lnTo>
                  <a:cubicBezTo>
                    <a:pt x="6682" y="21509"/>
                    <a:pt x="6798" y="21661"/>
                    <a:pt x="6959" y="21679"/>
                  </a:cubicBezTo>
                  <a:cubicBezTo>
                    <a:pt x="6974" y="21681"/>
                    <a:pt x="6989" y="21682"/>
                    <a:pt x="7004" y="21682"/>
                  </a:cubicBezTo>
                  <a:cubicBezTo>
                    <a:pt x="7179" y="21682"/>
                    <a:pt x="7316" y="21539"/>
                    <a:pt x="7316" y="21367"/>
                  </a:cubicBezTo>
                  <a:lnTo>
                    <a:pt x="7316" y="16041"/>
                  </a:lnTo>
                  <a:lnTo>
                    <a:pt x="11865" y="16041"/>
                  </a:lnTo>
                  <a:cubicBezTo>
                    <a:pt x="12276" y="16041"/>
                    <a:pt x="12606" y="15702"/>
                    <a:pt x="12606" y="15291"/>
                  </a:cubicBezTo>
                  <a:lnTo>
                    <a:pt x="12606" y="750"/>
                  </a:lnTo>
                  <a:cubicBezTo>
                    <a:pt x="12606" y="340"/>
                    <a:pt x="12276" y="1"/>
                    <a:pt x="118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54" name="Google Shape;1254;p60"/>
            <p:cNvSpPr/>
            <p:nvPr/>
          </p:nvSpPr>
          <p:spPr>
            <a:xfrm>
              <a:off x="2425856" y="2676679"/>
              <a:ext cx="144835" cy="144857"/>
            </a:xfrm>
            <a:custGeom>
              <a:avLst/>
              <a:gdLst/>
              <a:ahLst/>
              <a:cxnLst/>
              <a:rect l="l" t="t" r="r" b="b"/>
              <a:pathLst>
                <a:path w="6450" h="6451" extrusionOk="0">
                  <a:moveTo>
                    <a:pt x="3560" y="669"/>
                  </a:moveTo>
                  <a:cubicBezTo>
                    <a:pt x="4737" y="812"/>
                    <a:pt x="5674" y="1740"/>
                    <a:pt x="5817" y="2917"/>
                  </a:cubicBezTo>
                  <a:lnTo>
                    <a:pt x="3560" y="2917"/>
                  </a:lnTo>
                  <a:lnTo>
                    <a:pt x="3560" y="669"/>
                  </a:lnTo>
                  <a:close/>
                  <a:moveTo>
                    <a:pt x="5799" y="3551"/>
                  </a:moveTo>
                  <a:cubicBezTo>
                    <a:pt x="5736" y="4015"/>
                    <a:pt x="5558" y="4461"/>
                    <a:pt x="5272" y="4827"/>
                  </a:cubicBezTo>
                  <a:lnTo>
                    <a:pt x="3997" y="3551"/>
                  </a:lnTo>
                  <a:close/>
                  <a:moveTo>
                    <a:pt x="2926" y="652"/>
                  </a:moveTo>
                  <a:lnTo>
                    <a:pt x="2926" y="3221"/>
                  </a:lnTo>
                  <a:cubicBezTo>
                    <a:pt x="2926" y="3292"/>
                    <a:pt x="2953" y="3381"/>
                    <a:pt x="3024" y="3453"/>
                  </a:cubicBezTo>
                  <a:lnTo>
                    <a:pt x="4835" y="5264"/>
                  </a:lnTo>
                  <a:cubicBezTo>
                    <a:pt x="4380" y="5621"/>
                    <a:pt x="3827" y="5817"/>
                    <a:pt x="3247" y="5817"/>
                  </a:cubicBezTo>
                  <a:cubicBezTo>
                    <a:pt x="1820" y="5817"/>
                    <a:pt x="660" y="4648"/>
                    <a:pt x="660" y="3221"/>
                  </a:cubicBezTo>
                  <a:cubicBezTo>
                    <a:pt x="660" y="1900"/>
                    <a:pt x="1650" y="812"/>
                    <a:pt x="2926" y="652"/>
                  </a:cubicBezTo>
                  <a:close/>
                  <a:moveTo>
                    <a:pt x="3229" y="0"/>
                  </a:moveTo>
                  <a:cubicBezTo>
                    <a:pt x="1454" y="0"/>
                    <a:pt x="0" y="1446"/>
                    <a:pt x="0" y="3221"/>
                  </a:cubicBezTo>
                  <a:cubicBezTo>
                    <a:pt x="0" y="5005"/>
                    <a:pt x="1454" y="6450"/>
                    <a:pt x="3229" y="6450"/>
                  </a:cubicBezTo>
                  <a:cubicBezTo>
                    <a:pt x="4086" y="6450"/>
                    <a:pt x="4898" y="6111"/>
                    <a:pt x="5504" y="5505"/>
                  </a:cubicBezTo>
                  <a:cubicBezTo>
                    <a:pt x="6120" y="4898"/>
                    <a:pt x="6450" y="4086"/>
                    <a:pt x="6450" y="3221"/>
                  </a:cubicBezTo>
                  <a:cubicBezTo>
                    <a:pt x="6450" y="1446"/>
                    <a:pt x="5005" y="0"/>
                    <a:pt x="32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55" name="Google Shape;1255;p60"/>
            <p:cNvSpPr/>
            <p:nvPr/>
          </p:nvSpPr>
          <p:spPr>
            <a:xfrm>
              <a:off x="2387974" y="2646230"/>
              <a:ext cx="221384" cy="298292"/>
            </a:xfrm>
            <a:custGeom>
              <a:avLst/>
              <a:gdLst/>
              <a:ahLst/>
              <a:cxnLst/>
              <a:rect l="l" t="t" r="r" b="b"/>
              <a:pathLst>
                <a:path w="9859" h="13284" extrusionOk="0">
                  <a:moveTo>
                    <a:pt x="322" y="0"/>
                  </a:moveTo>
                  <a:cubicBezTo>
                    <a:pt x="144" y="0"/>
                    <a:pt x="1" y="143"/>
                    <a:pt x="1" y="313"/>
                  </a:cubicBezTo>
                  <a:lnTo>
                    <a:pt x="1" y="12971"/>
                  </a:lnTo>
                  <a:cubicBezTo>
                    <a:pt x="1" y="13141"/>
                    <a:pt x="144" y="13284"/>
                    <a:pt x="322" y="13284"/>
                  </a:cubicBezTo>
                  <a:lnTo>
                    <a:pt x="9546" y="13284"/>
                  </a:lnTo>
                  <a:cubicBezTo>
                    <a:pt x="9716" y="13284"/>
                    <a:pt x="9859" y="13141"/>
                    <a:pt x="9859" y="12971"/>
                  </a:cubicBezTo>
                  <a:lnTo>
                    <a:pt x="9859" y="9796"/>
                  </a:lnTo>
                  <a:cubicBezTo>
                    <a:pt x="9859" y="9635"/>
                    <a:pt x="9743" y="9483"/>
                    <a:pt x="9582" y="9465"/>
                  </a:cubicBezTo>
                  <a:cubicBezTo>
                    <a:pt x="9568" y="9463"/>
                    <a:pt x="9553" y="9462"/>
                    <a:pt x="9539" y="9462"/>
                  </a:cubicBezTo>
                  <a:cubicBezTo>
                    <a:pt x="9370" y="9462"/>
                    <a:pt x="9225" y="9605"/>
                    <a:pt x="9225" y="9778"/>
                  </a:cubicBezTo>
                  <a:lnTo>
                    <a:pt x="9225" y="12650"/>
                  </a:lnTo>
                  <a:lnTo>
                    <a:pt x="634" y="12650"/>
                  </a:lnTo>
                  <a:lnTo>
                    <a:pt x="634" y="634"/>
                  </a:lnTo>
                  <a:lnTo>
                    <a:pt x="9225" y="634"/>
                  </a:lnTo>
                  <a:lnTo>
                    <a:pt x="9225" y="8297"/>
                  </a:lnTo>
                  <a:cubicBezTo>
                    <a:pt x="9225" y="8475"/>
                    <a:pt x="9368" y="8618"/>
                    <a:pt x="9546" y="8618"/>
                  </a:cubicBezTo>
                  <a:cubicBezTo>
                    <a:pt x="9716" y="8618"/>
                    <a:pt x="9859" y="8475"/>
                    <a:pt x="9859" y="8297"/>
                  </a:cubicBezTo>
                  <a:lnTo>
                    <a:pt x="9859" y="313"/>
                  </a:lnTo>
                  <a:cubicBezTo>
                    <a:pt x="9859" y="143"/>
                    <a:pt x="9716" y="0"/>
                    <a:pt x="95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56" name="Google Shape;1256;p60"/>
            <p:cNvSpPr/>
            <p:nvPr/>
          </p:nvSpPr>
          <p:spPr>
            <a:xfrm>
              <a:off x="2153410" y="2784036"/>
              <a:ext cx="250822" cy="317334"/>
            </a:xfrm>
            <a:custGeom>
              <a:avLst/>
              <a:gdLst/>
              <a:ahLst/>
              <a:cxnLst/>
              <a:rect l="l" t="t" r="r" b="b"/>
              <a:pathLst>
                <a:path w="11170" h="14132" extrusionOk="0">
                  <a:moveTo>
                    <a:pt x="5683" y="634"/>
                  </a:moveTo>
                  <a:cubicBezTo>
                    <a:pt x="5933" y="634"/>
                    <a:pt x="6138" y="831"/>
                    <a:pt x="6138" y="1080"/>
                  </a:cubicBezTo>
                  <a:lnTo>
                    <a:pt x="6138" y="2847"/>
                  </a:lnTo>
                  <a:cubicBezTo>
                    <a:pt x="6138" y="3141"/>
                    <a:pt x="5897" y="3382"/>
                    <a:pt x="5594" y="3382"/>
                  </a:cubicBezTo>
                  <a:lnTo>
                    <a:pt x="3426" y="3382"/>
                  </a:lnTo>
                  <a:lnTo>
                    <a:pt x="3426" y="2026"/>
                  </a:lnTo>
                  <a:cubicBezTo>
                    <a:pt x="3426" y="1259"/>
                    <a:pt x="4051" y="634"/>
                    <a:pt x="4818" y="634"/>
                  </a:cubicBezTo>
                  <a:close/>
                  <a:moveTo>
                    <a:pt x="7119" y="1393"/>
                  </a:moveTo>
                  <a:cubicBezTo>
                    <a:pt x="7458" y="1393"/>
                    <a:pt x="7744" y="1669"/>
                    <a:pt x="7744" y="2017"/>
                  </a:cubicBezTo>
                  <a:lnTo>
                    <a:pt x="7744" y="3382"/>
                  </a:lnTo>
                  <a:lnTo>
                    <a:pt x="7307" y="3382"/>
                  </a:lnTo>
                  <a:cubicBezTo>
                    <a:pt x="7012" y="3382"/>
                    <a:pt x="6771" y="3141"/>
                    <a:pt x="6771" y="2847"/>
                  </a:cubicBezTo>
                  <a:lnTo>
                    <a:pt x="6771" y="1393"/>
                  </a:lnTo>
                  <a:close/>
                  <a:moveTo>
                    <a:pt x="6441" y="3641"/>
                  </a:moveTo>
                  <a:cubicBezTo>
                    <a:pt x="6647" y="3873"/>
                    <a:pt x="6950" y="4015"/>
                    <a:pt x="7289" y="4015"/>
                  </a:cubicBezTo>
                  <a:lnTo>
                    <a:pt x="7744" y="4015"/>
                  </a:lnTo>
                  <a:lnTo>
                    <a:pt x="7744" y="5327"/>
                  </a:lnTo>
                  <a:cubicBezTo>
                    <a:pt x="7744" y="6520"/>
                    <a:pt x="6771" y="7486"/>
                    <a:pt x="5573" y="7486"/>
                  </a:cubicBezTo>
                  <a:cubicBezTo>
                    <a:pt x="5562" y="7486"/>
                    <a:pt x="5551" y="7486"/>
                    <a:pt x="5540" y="7486"/>
                  </a:cubicBezTo>
                  <a:cubicBezTo>
                    <a:pt x="4363" y="7459"/>
                    <a:pt x="3426" y="6469"/>
                    <a:pt x="3426" y="5291"/>
                  </a:cubicBezTo>
                  <a:lnTo>
                    <a:pt x="3426" y="4015"/>
                  </a:lnTo>
                  <a:lnTo>
                    <a:pt x="5585" y="4015"/>
                  </a:lnTo>
                  <a:cubicBezTo>
                    <a:pt x="5924" y="4015"/>
                    <a:pt x="6227" y="3873"/>
                    <a:pt x="6441" y="3641"/>
                  </a:cubicBezTo>
                  <a:close/>
                  <a:moveTo>
                    <a:pt x="6388" y="7976"/>
                  </a:moveTo>
                  <a:lnTo>
                    <a:pt x="6388" y="8851"/>
                  </a:lnTo>
                  <a:cubicBezTo>
                    <a:pt x="6388" y="9216"/>
                    <a:pt x="6147" y="9546"/>
                    <a:pt x="5799" y="9636"/>
                  </a:cubicBezTo>
                  <a:cubicBezTo>
                    <a:pt x="5728" y="9653"/>
                    <a:pt x="5659" y="9662"/>
                    <a:pt x="5591" y="9662"/>
                  </a:cubicBezTo>
                  <a:cubicBezTo>
                    <a:pt x="5145" y="9662"/>
                    <a:pt x="4782" y="9301"/>
                    <a:pt x="4782" y="8860"/>
                  </a:cubicBezTo>
                  <a:lnTo>
                    <a:pt x="4782" y="7976"/>
                  </a:lnTo>
                  <a:cubicBezTo>
                    <a:pt x="5032" y="8057"/>
                    <a:pt x="5308" y="8092"/>
                    <a:pt x="5585" y="8092"/>
                  </a:cubicBezTo>
                  <a:cubicBezTo>
                    <a:pt x="5862" y="8092"/>
                    <a:pt x="6129" y="8057"/>
                    <a:pt x="6388" y="7976"/>
                  </a:cubicBezTo>
                  <a:close/>
                  <a:moveTo>
                    <a:pt x="4202" y="9252"/>
                  </a:moveTo>
                  <a:cubicBezTo>
                    <a:pt x="4309" y="9618"/>
                    <a:pt x="4550" y="9921"/>
                    <a:pt x="4871" y="10100"/>
                  </a:cubicBezTo>
                  <a:lnTo>
                    <a:pt x="3952" y="10804"/>
                  </a:lnTo>
                  <a:lnTo>
                    <a:pt x="3551" y="9430"/>
                  </a:lnTo>
                  <a:lnTo>
                    <a:pt x="4202" y="9252"/>
                  </a:lnTo>
                  <a:close/>
                  <a:moveTo>
                    <a:pt x="6941" y="9252"/>
                  </a:moveTo>
                  <a:lnTo>
                    <a:pt x="7601" y="9430"/>
                  </a:lnTo>
                  <a:lnTo>
                    <a:pt x="7191" y="10804"/>
                  </a:lnTo>
                  <a:lnTo>
                    <a:pt x="6272" y="10100"/>
                  </a:lnTo>
                  <a:cubicBezTo>
                    <a:pt x="6593" y="9921"/>
                    <a:pt x="6843" y="9618"/>
                    <a:pt x="6941" y="9252"/>
                  </a:cubicBezTo>
                  <a:close/>
                  <a:moveTo>
                    <a:pt x="4818" y="1"/>
                  </a:moveTo>
                  <a:cubicBezTo>
                    <a:pt x="3703" y="1"/>
                    <a:pt x="2793" y="902"/>
                    <a:pt x="2793" y="2026"/>
                  </a:cubicBezTo>
                  <a:lnTo>
                    <a:pt x="2793" y="5264"/>
                  </a:lnTo>
                  <a:cubicBezTo>
                    <a:pt x="2793" y="6272"/>
                    <a:pt x="3337" y="7156"/>
                    <a:pt x="4149" y="7637"/>
                  </a:cubicBezTo>
                  <a:lnTo>
                    <a:pt x="4149" y="8610"/>
                  </a:lnTo>
                  <a:lnTo>
                    <a:pt x="1820" y="9234"/>
                  </a:lnTo>
                  <a:cubicBezTo>
                    <a:pt x="750" y="9520"/>
                    <a:pt x="0" y="10501"/>
                    <a:pt x="0" y="11607"/>
                  </a:cubicBezTo>
                  <a:lnTo>
                    <a:pt x="0" y="11848"/>
                  </a:lnTo>
                  <a:cubicBezTo>
                    <a:pt x="0" y="12009"/>
                    <a:pt x="116" y="12151"/>
                    <a:pt x="277" y="12178"/>
                  </a:cubicBezTo>
                  <a:cubicBezTo>
                    <a:pt x="288" y="12179"/>
                    <a:pt x="298" y="12180"/>
                    <a:pt x="308" y="12180"/>
                  </a:cubicBezTo>
                  <a:cubicBezTo>
                    <a:pt x="490" y="12180"/>
                    <a:pt x="634" y="12034"/>
                    <a:pt x="634" y="11857"/>
                  </a:cubicBezTo>
                  <a:lnTo>
                    <a:pt x="634" y="11589"/>
                  </a:lnTo>
                  <a:cubicBezTo>
                    <a:pt x="634" y="10769"/>
                    <a:pt x="1187" y="10046"/>
                    <a:pt x="1981" y="9832"/>
                  </a:cubicBezTo>
                  <a:lnTo>
                    <a:pt x="2944" y="9573"/>
                  </a:lnTo>
                  <a:lnTo>
                    <a:pt x="3480" y="11402"/>
                  </a:lnTo>
                  <a:cubicBezTo>
                    <a:pt x="3506" y="11509"/>
                    <a:pt x="3587" y="11589"/>
                    <a:pt x="3685" y="11616"/>
                  </a:cubicBezTo>
                  <a:cubicBezTo>
                    <a:pt x="3720" y="11625"/>
                    <a:pt x="3756" y="11634"/>
                    <a:pt x="3783" y="11634"/>
                  </a:cubicBezTo>
                  <a:cubicBezTo>
                    <a:pt x="3854" y="11634"/>
                    <a:pt x="3926" y="11607"/>
                    <a:pt x="3979" y="11571"/>
                  </a:cubicBezTo>
                  <a:lnTo>
                    <a:pt x="5585" y="10349"/>
                  </a:lnTo>
                  <a:lnTo>
                    <a:pt x="7191" y="11571"/>
                  </a:lnTo>
                  <a:cubicBezTo>
                    <a:pt x="7244" y="11607"/>
                    <a:pt x="7316" y="11634"/>
                    <a:pt x="7387" y="11634"/>
                  </a:cubicBezTo>
                  <a:cubicBezTo>
                    <a:pt x="7414" y="11634"/>
                    <a:pt x="7449" y="11625"/>
                    <a:pt x="7485" y="11616"/>
                  </a:cubicBezTo>
                  <a:cubicBezTo>
                    <a:pt x="7583" y="11589"/>
                    <a:pt x="7655" y="11509"/>
                    <a:pt x="7690" y="11402"/>
                  </a:cubicBezTo>
                  <a:lnTo>
                    <a:pt x="8226" y="9573"/>
                  </a:lnTo>
                  <a:lnTo>
                    <a:pt x="9180" y="9832"/>
                  </a:lnTo>
                  <a:cubicBezTo>
                    <a:pt x="9983" y="10046"/>
                    <a:pt x="10536" y="10769"/>
                    <a:pt x="10536" y="11589"/>
                  </a:cubicBezTo>
                  <a:lnTo>
                    <a:pt x="10536" y="13490"/>
                  </a:lnTo>
                  <a:lnTo>
                    <a:pt x="8886" y="13490"/>
                  </a:lnTo>
                  <a:lnTo>
                    <a:pt x="8886" y="12972"/>
                  </a:lnTo>
                  <a:cubicBezTo>
                    <a:pt x="8886" y="12803"/>
                    <a:pt x="8770" y="12660"/>
                    <a:pt x="8609" y="12642"/>
                  </a:cubicBezTo>
                  <a:cubicBezTo>
                    <a:pt x="8594" y="12640"/>
                    <a:pt x="8579" y="12639"/>
                    <a:pt x="8564" y="12639"/>
                  </a:cubicBezTo>
                  <a:cubicBezTo>
                    <a:pt x="8389" y="12639"/>
                    <a:pt x="8252" y="12781"/>
                    <a:pt x="8252" y="12954"/>
                  </a:cubicBezTo>
                  <a:lnTo>
                    <a:pt x="8252" y="13490"/>
                  </a:lnTo>
                  <a:lnTo>
                    <a:pt x="2918" y="13490"/>
                  </a:lnTo>
                  <a:lnTo>
                    <a:pt x="2918" y="12972"/>
                  </a:lnTo>
                  <a:cubicBezTo>
                    <a:pt x="2918" y="12803"/>
                    <a:pt x="2802" y="12660"/>
                    <a:pt x="2641" y="12642"/>
                  </a:cubicBezTo>
                  <a:cubicBezTo>
                    <a:pt x="2626" y="12640"/>
                    <a:pt x="2611" y="12639"/>
                    <a:pt x="2596" y="12639"/>
                  </a:cubicBezTo>
                  <a:cubicBezTo>
                    <a:pt x="2421" y="12639"/>
                    <a:pt x="2284" y="12781"/>
                    <a:pt x="2284" y="12954"/>
                  </a:cubicBezTo>
                  <a:lnTo>
                    <a:pt x="2284" y="13490"/>
                  </a:lnTo>
                  <a:lnTo>
                    <a:pt x="634" y="13490"/>
                  </a:lnTo>
                  <a:lnTo>
                    <a:pt x="634" y="13266"/>
                  </a:lnTo>
                  <a:cubicBezTo>
                    <a:pt x="634" y="13195"/>
                    <a:pt x="598" y="13133"/>
                    <a:pt x="545" y="13088"/>
                  </a:cubicBezTo>
                  <a:cubicBezTo>
                    <a:pt x="470" y="13034"/>
                    <a:pt x="392" y="13010"/>
                    <a:pt x="320" y="13010"/>
                  </a:cubicBezTo>
                  <a:cubicBezTo>
                    <a:pt x="144" y="13010"/>
                    <a:pt x="0" y="13152"/>
                    <a:pt x="0" y="13329"/>
                  </a:cubicBezTo>
                  <a:lnTo>
                    <a:pt x="0" y="13918"/>
                  </a:lnTo>
                  <a:cubicBezTo>
                    <a:pt x="0" y="14034"/>
                    <a:pt x="99" y="14132"/>
                    <a:pt x="215" y="14132"/>
                  </a:cubicBezTo>
                  <a:lnTo>
                    <a:pt x="10848" y="14132"/>
                  </a:lnTo>
                  <a:cubicBezTo>
                    <a:pt x="11027" y="14132"/>
                    <a:pt x="11170" y="13989"/>
                    <a:pt x="11170" y="13811"/>
                  </a:cubicBezTo>
                  <a:lnTo>
                    <a:pt x="11170" y="11589"/>
                  </a:lnTo>
                  <a:cubicBezTo>
                    <a:pt x="11170" y="10483"/>
                    <a:pt x="10420" y="9502"/>
                    <a:pt x="9350" y="9216"/>
                  </a:cubicBezTo>
                  <a:lnTo>
                    <a:pt x="7021" y="8592"/>
                  </a:lnTo>
                  <a:lnTo>
                    <a:pt x="7021" y="7709"/>
                  </a:lnTo>
                  <a:cubicBezTo>
                    <a:pt x="7833" y="7218"/>
                    <a:pt x="8377" y="6326"/>
                    <a:pt x="8377" y="5309"/>
                  </a:cubicBezTo>
                  <a:lnTo>
                    <a:pt x="8377" y="2017"/>
                  </a:lnTo>
                  <a:cubicBezTo>
                    <a:pt x="8377" y="1321"/>
                    <a:pt x="7815" y="759"/>
                    <a:pt x="7119" y="759"/>
                  </a:cubicBezTo>
                  <a:lnTo>
                    <a:pt x="6673" y="759"/>
                  </a:lnTo>
                  <a:cubicBezTo>
                    <a:pt x="6540" y="322"/>
                    <a:pt x="6129" y="1"/>
                    <a:pt x="56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57" name="Google Shape;1257;p60"/>
            <p:cNvSpPr/>
            <p:nvPr/>
          </p:nvSpPr>
          <p:spPr>
            <a:xfrm>
              <a:off x="2417840" y="2838130"/>
              <a:ext cx="112006" cy="14259"/>
            </a:xfrm>
            <a:custGeom>
              <a:avLst/>
              <a:gdLst/>
              <a:ahLst/>
              <a:cxnLst/>
              <a:rect l="l" t="t" r="r" b="b"/>
              <a:pathLst>
                <a:path w="4988" h="635" extrusionOk="0">
                  <a:moveTo>
                    <a:pt x="339" y="1"/>
                  </a:moveTo>
                  <a:cubicBezTo>
                    <a:pt x="152" y="1"/>
                    <a:pt x="0" y="161"/>
                    <a:pt x="18" y="357"/>
                  </a:cubicBezTo>
                  <a:cubicBezTo>
                    <a:pt x="45" y="518"/>
                    <a:pt x="188" y="634"/>
                    <a:pt x="348" y="634"/>
                  </a:cubicBezTo>
                  <a:lnTo>
                    <a:pt x="4639" y="634"/>
                  </a:lnTo>
                  <a:cubicBezTo>
                    <a:pt x="4800" y="634"/>
                    <a:pt x="4951" y="518"/>
                    <a:pt x="4969" y="357"/>
                  </a:cubicBezTo>
                  <a:cubicBezTo>
                    <a:pt x="4987" y="161"/>
                    <a:pt x="4844" y="1"/>
                    <a:pt x="46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58" name="Google Shape;1258;p60"/>
            <p:cNvSpPr/>
            <p:nvPr/>
          </p:nvSpPr>
          <p:spPr>
            <a:xfrm>
              <a:off x="2545429" y="2838130"/>
              <a:ext cx="33480" cy="14259"/>
            </a:xfrm>
            <a:custGeom>
              <a:avLst/>
              <a:gdLst/>
              <a:ahLst/>
              <a:cxnLst/>
              <a:rect l="l" t="t" r="r" b="b"/>
              <a:pathLst>
                <a:path w="1491" h="635" extrusionOk="0">
                  <a:moveTo>
                    <a:pt x="349" y="1"/>
                  </a:moveTo>
                  <a:cubicBezTo>
                    <a:pt x="188" y="1"/>
                    <a:pt x="46" y="117"/>
                    <a:pt x="28" y="277"/>
                  </a:cubicBezTo>
                  <a:cubicBezTo>
                    <a:pt x="1" y="473"/>
                    <a:pt x="153" y="634"/>
                    <a:pt x="340" y="634"/>
                  </a:cubicBezTo>
                  <a:lnTo>
                    <a:pt x="1143" y="634"/>
                  </a:lnTo>
                  <a:cubicBezTo>
                    <a:pt x="1303" y="634"/>
                    <a:pt x="1446" y="518"/>
                    <a:pt x="1464" y="357"/>
                  </a:cubicBezTo>
                  <a:cubicBezTo>
                    <a:pt x="1491" y="161"/>
                    <a:pt x="1339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59" name="Google Shape;1259;p60"/>
            <p:cNvSpPr/>
            <p:nvPr/>
          </p:nvSpPr>
          <p:spPr>
            <a:xfrm>
              <a:off x="2508984" y="2868579"/>
              <a:ext cx="69925" cy="14259"/>
            </a:xfrm>
            <a:custGeom>
              <a:avLst/>
              <a:gdLst/>
              <a:ahLst/>
              <a:cxnLst/>
              <a:rect l="l" t="t" r="r" b="b"/>
              <a:pathLst>
                <a:path w="3114" h="635" extrusionOk="0">
                  <a:moveTo>
                    <a:pt x="348" y="1"/>
                  </a:moveTo>
                  <a:cubicBezTo>
                    <a:pt x="188" y="1"/>
                    <a:pt x="45" y="117"/>
                    <a:pt x="18" y="277"/>
                  </a:cubicBezTo>
                  <a:cubicBezTo>
                    <a:pt x="0" y="465"/>
                    <a:pt x="152" y="634"/>
                    <a:pt x="339" y="634"/>
                  </a:cubicBezTo>
                  <a:lnTo>
                    <a:pt x="2775" y="634"/>
                  </a:lnTo>
                  <a:cubicBezTo>
                    <a:pt x="2962" y="634"/>
                    <a:pt x="3114" y="465"/>
                    <a:pt x="3087" y="277"/>
                  </a:cubicBezTo>
                  <a:cubicBezTo>
                    <a:pt x="3069" y="117"/>
                    <a:pt x="2926" y="1"/>
                    <a:pt x="2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60" name="Google Shape;1260;p60"/>
            <p:cNvSpPr/>
            <p:nvPr/>
          </p:nvSpPr>
          <p:spPr>
            <a:xfrm>
              <a:off x="2417840" y="2868579"/>
              <a:ext cx="75539" cy="14259"/>
            </a:xfrm>
            <a:custGeom>
              <a:avLst/>
              <a:gdLst/>
              <a:ahLst/>
              <a:cxnLst/>
              <a:rect l="l" t="t" r="r" b="b"/>
              <a:pathLst>
                <a:path w="3364" h="635" extrusionOk="0">
                  <a:moveTo>
                    <a:pt x="348" y="1"/>
                  </a:moveTo>
                  <a:cubicBezTo>
                    <a:pt x="188" y="1"/>
                    <a:pt x="45" y="117"/>
                    <a:pt x="18" y="277"/>
                  </a:cubicBezTo>
                  <a:cubicBezTo>
                    <a:pt x="0" y="465"/>
                    <a:pt x="152" y="634"/>
                    <a:pt x="339" y="634"/>
                  </a:cubicBezTo>
                  <a:lnTo>
                    <a:pt x="3016" y="634"/>
                  </a:lnTo>
                  <a:cubicBezTo>
                    <a:pt x="3176" y="634"/>
                    <a:pt x="3328" y="518"/>
                    <a:pt x="3346" y="357"/>
                  </a:cubicBezTo>
                  <a:cubicBezTo>
                    <a:pt x="3363" y="161"/>
                    <a:pt x="3221" y="1"/>
                    <a:pt x="30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61" name="Google Shape;1261;p60"/>
            <p:cNvSpPr/>
            <p:nvPr/>
          </p:nvSpPr>
          <p:spPr>
            <a:xfrm>
              <a:off x="2417840" y="2898826"/>
              <a:ext cx="121616" cy="14439"/>
            </a:xfrm>
            <a:custGeom>
              <a:avLst/>
              <a:gdLst/>
              <a:ahLst/>
              <a:cxnLst/>
              <a:rect l="l" t="t" r="r" b="b"/>
              <a:pathLst>
                <a:path w="5416" h="643" extrusionOk="0">
                  <a:moveTo>
                    <a:pt x="348" y="1"/>
                  </a:moveTo>
                  <a:cubicBezTo>
                    <a:pt x="188" y="1"/>
                    <a:pt x="45" y="117"/>
                    <a:pt x="18" y="286"/>
                  </a:cubicBezTo>
                  <a:cubicBezTo>
                    <a:pt x="0" y="474"/>
                    <a:pt x="152" y="643"/>
                    <a:pt x="339" y="643"/>
                  </a:cubicBezTo>
                  <a:lnTo>
                    <a:pt x="5067" y="643"/>
                  </a:lnTo>
                  <a:cubicBezTo>
                    <a:pt x="5228" y="643"/>
                    <a:pt x="5380" y="527"/>
                    <a:pt x="5397" y="358"/>
                  </a:cubicBezTo>
                  <a:cubicBezTo>
                    <a:pt x="5415" y="170"/>
                    <a:pt x="5273" y="1"/>
                    <a:pt x="50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sp>
        <p:nvSpPr>
          <p:cNvPr id="1262" name="Google Shape;1262;p60"/>
          <p:cNvSpPr/>
          <p:nvPr/>
        </p:nvSpPr>
        <p:spPr>
          <a:xfrm>
            <a:off x="2774403" y="2614973"/>
            <a:ext cx="487408" cy="486398"/>
          </a:xfrm>
          <a:custGeom>
            <a:avLst/>
            <a:gdLst/>
            <a:ahLst/>
            <a:cxnLst/>
            <a:rect l="l" t="t" r="r" b="b"/>
            <a:pathLst>
              <a:path w="21706" h="21661" extrusionOk="0">
                <a:moveTo>
                  <a:pt x="10858" y="5353"/>
                </a:moveTo>
                <a:cubicBezTo>
                  <a:pt x="11313" y="5353"/>
                  <a:pt x="11687" y="5719"/>
                  <a:pt x="11687" y="6174"/>
                </a:cubicBezTo>
                <a:cubicBezTo>
                  <a:pt x="11687" y="6629"/>
                  <a:pt x="11313" y="7004"/>
                  <a:pt x="10858" y="7004"/>
                </a:cubicBezTo>
                <a:cubicBezTo>
                  <a:pt x="10403" y="7004"/>
                  <a:pt x="10037" y="6629"/>
                  <a:pt x="10037" y="6174"/>
                </a:cubicBezTo>
                <a:cubicBezTo>
                  <a:pt x="10037" y="5719"/>
                  <a:pt x="10403" y="5353"/>
                  <a:pt x="10858" y="5353"/>
                </a:cubicBezTo>
                <a:close/>
                <a:moveTo>
                  <a:pt x="10858" y="3837"/>
                </a:moveTo>
                <a:cubicBezTo>
                  <a:pt x="12151" y="3837"/>
                  <a:pt x="13204" y="4889"/>
                  <a:pt x="13204" y="6183"/>
                </a:cubicBezTo>
                <a:cubicBezTo>
                  <a:pt x="13204" y="6781"/>
                  <a:pt x="12972" y="7360"/>
                  <a:pt x="12561" y="7798"/>
                </a:cubicBezTo>
                <a:cubicBezTo>
                  <a:pt x="12508" y="7789"/>
                  <a:pt x="12454" y="7789"/>
                  <a:pt x="12401" y="7789"/>
                </a:cubicBezTo>
                <a:lnTo>
                  <a:pt x="11982" y="7789"/>
                </a:lnTo>
                <a:cubicBezTo>
                  <a:pt x="11937" y="7619"/>
                  <a:pt x="11848" y="7476"/>
                  <a:pt x="11732" y="7352"/>
                </a:cubicBezTo>
                <a:cubicBezTo>
                  <a:pt x="12115" y="7066"/>
                  <a:pt x="12347" y="6602"/>
                  <a:pt x="12312" y="6076"/>
                </a:cubicBezTo>
                <a:cubicBezTo>
                  <a:pt x="12267" y="5335"/>
                  <a:pt x="11643" y="4747"/>
                  <a:pt x="10902" y="4720"/>
                </a:cubicBezTo>
                <a:cubicBezTo>
                  <a:pt x="10891" y="4720"/>
                  <a:pt x="10880" y="4719"/>
                  <a:pt x="10870" y="4719"/>
                </a:cubicBezTo>
                <a:cubicBezTo>
                  <a:pt x="10064" y="4719"/>
                  <a:pt x="9403" y="5373"/>
                  <a:pt x="9403" y="6183"/>
                </a:cubicBezTo>
                <a:cubicBezTo>
                  <a:pt x="9403" y="6513"/>
                  <a:pt x="9510" y="6816"/>
                  <a:pt x="9689" y="7057"/>
                </a:cubicBezTo>
                <a:cubicBezTo>
                  <a:pt x="9386" y="7120"/>
                  <a:pt x="9109" y="7244"/>
                  <a:pt x="8868" y="7423"/>
                </a:cubicBezTo>
                <a:cubicBezTo>
                  <a:pt x="8636" y="7057"/>
                  <a:pt x="8511" y="6620"/>
                  <a:pt x="8511" y="6183"/>
                </a:cubicBezTo>
                <a:cubicBezTo>
                  <a:pt x="8511" y="4889"/>
                  <a:pt x="9564" y="3837"/>
                  <a:pt x="10858" y="3837"/>
                </a:cubicBezTo>
                <a:close/>
                <a:moveTo>
                  <a:pt x="10929" y="7664"/>
                </a:moveTo>
                <a:cubicBezTo>
                  <a:pt x="11179" y="7664"/>
                  <a:pt x="11384" y="7860"/>
                  <a:pt x="11384" y="8110"/>
                </a:cubicBezTo>
                <a:lnTo>
                  <a:pt x="11384" y="9876"/>
                </a:lnTo>
                <a:cubicBezTo>
                  <a:pt x="11384" y="10171"/>
                  <a:pt x="11143" y="10411"/>
                  <a:pt x="10849" y="10411"/>
                </a:cubicBezTo>
                <a:lnTo>
                  <a:pt x="8681" y="10411"/>
                </a:lnTo>
                <a:lnTo>
                  <a:pt x="8681" y="9055"/>
                </a:lnTo>
                <a:lnTo>
                  <a:pt x="8672" y="9055"/>
                </a:lnTo>
                <a:cubicBezTo>
                  <a:pt x="8672" y="8288"/>
                  <a:pt x="9305" y="7664"/>
                  <a:pt x="10073" y="7664"/>
                </a:cubicBezTo>
                <a:close/>
                <a:moveTo>
                  <a:pt x="12365" y="8422"/>
                </a:moveTo>
                <a:cubicBezTo>
                  <a:pt x="12713" y="8422"/>
                  <a:pt x="12990" y="8699"/>
                  <a:pt x="12990" y="9047"/>
                </a:cubicBezTo>
                <a:lnTo>
                  <a:pt x="12990" y="10411"/>
                </a:lnTo>
                <a:lnTo>
                  <a:pt x="12553" y="10411"/>
                </a:lnTo>
                <a:cubicBezTo>
                  <a:pt x="12258" y="10411"/>
                  <a:pt x="12017" y="10171"/>
                  <a:pt x="12017" y="9876"/>
                </a:cubicBezTo>
                <a:lnTo>
                  <a:pt x="12017" y="8422"/>
                </a:lnTo>
                <a:close/>
                <a:moveTo>
                  <a:pt x="11500" y="634"/>
                </a:moveTo>
                <a:lnTo>
                  <a:pt x="11741" y="2106"/>
                </a:lnTo>
                <a:cubicBezTo>
                  <a:pt x="11759" y="2231"/>
                  <a:pt x="11848" y="2329"/>
                  <a:pt x="11973" y="2365"/>
                </a:cubicBezTo>
                <a:cubicBezTo>
                  <a:pt x="12249" y="2445"/>
                  <a:pt x="12526" y="2561"/>
                  <a:pt x="12785" y="2704"/>
                </a:cubicBezTo>
                <a:cubicBezTo>
                  <a:pt x="12834" y="2729"/>
                  <a:pt x="12890" y="2742"/>
                  <a:pt x="12945" y="2742"/>
                </a:cubicBezTo>
                <a:cubicBezTo>
                  <a:pt x="13008" y="2742"/>
                  <a:pt x="13071" y="2724"/>
                  <a:pt x="13124" y="2686"/>
                </a:cubicBezTo>
                <a:lnTo>
                  <a:pt x="14346" y="1812"/>
                </a:lnTo>
                <a:lnTo>
                  <a:pt x="15238" y="2713"/>
                </a:lnTo>
                <a:lnTo>
                  <a:pt x="14364" y="3926"/>
                </a:lnTo>
                <a:cubicBezTo>
                  <a:pt x="14292" y="4024"/>
                  <a:pt x="14292" y="4158"/>
                  <a:pt x="14346" y="4265"/>
                </a:cubicBezTo>
                <a:cubicBezTo>
                  <a:pt x="14488" y="4524"/>
                  <a:pt x="14604" y="4791"/>
                  <a:pt x="14685" y="5077"/>
                </a:cubicBezTo>
                <a:cubicBezTo>
                  <a:pt x="14720" y="5193"/>
                  <a:pt x="14819" y="5282"/>
                  <a:pt x="14943" y="5300"/>
                </a:cubicBezTo>
                <a:lnTo>
                  <a:pt x="16415" y="5541"/>
                </a:lnTo>
                <a:lnTo>
                  <a:pt x="16415" y="6807"/>
                </a:lnTo>
                <a:lnTo>
                  <a:pt x="14943" y="7048"/>
                </a:lnTo>
                <a:cubicBezTo>
                  <a:pt x="14819" y="7075"/>
                  <a:pt x="14720" y="7164"/>
                  <a:pt x="14685" y="7280"/>
                </a:cubicBezTo>
                <a:cubicBezTo>
                  <a:pt x="14604" y="7557"/>
                  <a:pt x="14488" y="7833"/>
                  <a:pt x="14346" y="8092"/>
                </a:cubicBezTo>
                <a:cubicBezTo>
                  <a:pt x="14292" y="8199"/>
                  <a:pt x="14292" y="8333"/>
                  <a:pt x="14364" y="8431"/>
                </a:cubicBezTo>
                <a:lnTo>
                  <a:pt x="15104" y="9457"/>
                </a:lnTo>
                <a:cubicBezTo>
                  <a:pt x="14997" y="9635"/>
                  <a:pt x="14908" y="9832"/>
                  <a:pt x="14845" y="10037"/>
                </a:cubicBezTo>
                <a:lnTo>
                  <a:pt x="14346" y="10536"/>
                </a:lnTo>
                <a:lnTo>
                  <a:pt x="13668" y="10055"/>
                </a:lnTo>
                <a:lnTo>
                  <a:pt x="13668" y="9038"/>
                </a:lnTo>
                <a:cubicBezTo>
                  <a:pt x="13668" y="8636"/>
                  <a:pt x="13480" y="8279"/>
                  <a:pt x="13186" y="8047"/>
                </a:cubicBezTo>
                <a:cubicBezTo>
                  <a:pt x="13614" y="7521"/>
                  <a:pt x="13855" y="6861"/>
                  <a:pt x="13855" y="6174"/>
                </a:cubicBezTo>
                <a:cubicBezTo>
                  <a:pt x="13855" y="4533"/>
                  <a:pt x="12517" y="3194"/>
                  <a:pt x="10875" y="3194"/>
                </a:cubicBezTo>
                <a:cubicBezTo>
                  <a:pt x="9234" y="3194"/>
                  <a:pt x="7896" y="4533"/>
                  <a:pt x="7896" y="6174"/>
                </a:cubicBezTo>
                <a:cubicBezTo>
                  <a:pt x="7896" y="6790"/>
                  <a:pt x="8092" y="7387"/>
                  <a:pt x="8440" y="7887"/>
                </a:cubicBezTo>
                <a:cubicBezTo>
                  <a:pt x="8217" y="8217"/>
                  <a:pt x="8083" y="8609"/>
                  <a:pt x="8083" y="9038"/>
                </a:cubicBezTo>
                <a:lnTo>
                  <a:pt x="8083" y="10055"/>
                </a:lnTo>
                <a:lnTo>
                  <a:pt x="7414" y="10536"/>
                </a:lnTo>
                <a:lnTo>
                  <a:pt x="6906" y="10037"/>
                </a:lnTo>
                <a:cubicBezTo>
                  <a:pt x="6852" y="9832"/>
                  <a:pt x="6763" y="9635"/>
                  <a:pt x="6647" y="9457"/>
                </a:cubicBezTo>
                <a:lnTo>
                  <a:pt x="7387" y="8431"/>
                </a:lnTo>
                <a:cubicBezTo>
                  <a:pt x="7459" y="8333"/>
                  <a:pt x="7468" y="8199"/>
                  <a:pt x="7405" y="8092"/>
                </a:cubicBezTo>
                <a:cubicBezTo>
                  <a:pt x="7262" y="7833"/>
                  <a:pt x="7146" y="7557"/>
                  <a:pt x="7066" y="7280"/>
                </a:cubicBezTo>
                <a:cubicBezTo>
                  <a:pt x="7030" y="7164"/>
                  <a:pt x="6932" y="7075"/>
                  <a:pt x="6816" y="7048"/>
                </a:cubicBezTo>
                <a:lnTo>
                  <a:pt x="5335" y="6807"/>
                </a:lnTo>
                <a:lnTo>
                  <a:pt x="5335" y="5541"/>
                </a:lnTo>
                <a:lnTo>
                  <a:pt x="6816" y="5300"/>
                </a:lnTo>
                <a:cubicBezTo>
                  <a:pt x="6932" y="5282"/>
                  <a:pt x="7030" y="5193"/>
                  <a:pt x="7066" y="5068"/>
                </a:cubicBezTo>
                <a:cubicBezTo>
                  <a:pt x="7146" y="4791"/>
                  <a:pt x="7262" y="4524"/>
                  <a:pt x="7405" y="4265"/>
                </a:cubicBezTo>
                <a:cubicBezTo>
                  <a:pt x="7468" y="4158"/>
                  <a:pt x="7459" y="4024"/>
                  <a:pt x="7387" y="3926"/>
                </a:cubicBezTo>
                <a:lnTo>
                  <a:pt x="6513" y="2713"/>
                </a:lnTo>
                <a:lnTo>
                  <a:pt x="7414" y="1812"/>
                </a:lnTo>
                <a:lnTo>
                  <a:pt x="8627" y="2686"/>
                </a:lnTo>
                <a:cubicBezTo>
                  <a:pt x="8680" y="2724"/>
                  <a:pt x="8743" y="2742"/>
                  <a:pt x="8806" y="2742"/>
                </a:cubicBezTo>
                <a:cubicBezTo>
                  <a:pt x="8861" y="2742"/>
                  <a:pt x="8917" y="2729"/>
                  <a:pt x="8966" y="2704"/>
                </a:cubicBezTo>
                <a:cubicBezTo>
                  <a:pt x="9225" y="2561"/>
                  <a:pt x="9502" y="2445"/>
                  <a:pt x="9787" y="2365"/>
                </a:cubicBezTo>
                <a:cubicBezTo>
                  <a:pt x="9903" y="2329"/>
                  <a:pt x="9992" y="2231"/>
                  <a:pt x="10010" y="2106"/>
                </a:cubicBezTo>
                <a:lnTo>
                  <a:pt x="10251" y="634"/>
                </a:lnTo>
                <a:close/>
                <a:moveTo>
                  <a:pt x="4618" y="8975"/>
                </a:moveTo>
                <a:cubicBezTo>
                  <a:pt x="5571" y="8975"/>
                  <a:pt x="6352" y="9749"/>
                  <a:pt x="6352" y="10706"/>
                </a:cubicBezTo>
                <a:lnTo>
                  <a:pt x="6352" y="12044"/>
                </a:lnTo>
                <a:cubicBezTo>
                  <a:pt x="6352" y="12936"/>
                  <a:pt x="5683" y="13703"/>
                  <a:pt x="4800" y="13801"/>
                </a:cubicBezTo>
                <a:cubicBezTo>
                  <a:pt x="4739" y="13808"/>
                  <a:pt x="4677" y="13811"/>
                  <a:pt x="4617" y="13811"/>
                </a:cubicBezTo>
                <a:cubicBezTo>
                  <a:pt x="3656" y="13811"/>
                  <a:pt x="2882" y="13028"/>
                  <a:pt x="2882" y="12071"/>
                </a:cubicBezTo>
                <a:lnTo>
                  <a:pt x="2882" y="10733"/>
                </a:lnTo>
                <a:cubicBezTo>
                  <a:pt x="2882" y="9840"/>
                  <a:pt x="3542" y="9073"/>
                  <a:pt x="4434" y="8984"/>
                </a:cubicBezTo>
                <a:cubicBezTo>
                  <a:pt x="4496" y="8978"/>
                  <a:pt x="4557" y="8975"/>
                  <a:pt x="4618" y="8975"/>
                </a:cubicBezTo>
                <a:close/>
                <a:moveTo>
                  <a:pt x="17093" y="8966"/>
                </a:moveTo>
                <a:cubicBezTo>
                  <a:pt x="18048" y="8966"/>
                  <a:pt x="18833" y="9751"/>
                  <a:pt x="18833" y="10706"/>
                </a:cubicBezTo>
                <a:lnTo>
                  <a:pt x="18833" y="12044"/>
                </a:lnTo>
                <a:cubicBezTo>
                  <a:pt x="18833" y="12936"/>
                  <a:pt x="18164" y="13703"/>
                  <a:pt x="17281" y="13801"/>
                </a:cubicBezTo>
                <a:cubicBezTo>
                  <a:pt x="17219" y="13808"/>
                  <a:pt x="17158" y="13811"/>
                  <a:pt x="17098" y="13811"/>
                </a:cubicBezTo>
                <a:cubicBezTo>
                  <a:pt x="16137" y="13811"/>
                  <a:pt x="15363" y="13028"/>
                  <a:pt x="15363" y="12071"/>
                </a:cubicBezTo>
                <a:lnTo>
                  <a:pt x="15363" y="10706"/>
                </a:lnTo>
                <a:cubicBezTo>
                  <a:pt x="15363" y="9751"/>
                  <a:pt x="16139" y="8966"/>
                  <a:pt x="17093" y="8966"/>
                </a:cubicBezTo>
                <a:close/>
                <a:moveTo>
                  <a:pt x="11732" y="10634"/>
                </a:moveTo>
                <a:cubicBezTo>
                  <a:pt x="11946" y="10857"/>
                  <a:pt x="12249" y="11000"/>
                  <a:pt x="12579" y="11000"/>
                </a:cubicBezTo>
                <a:lnTo>
                  <a:pt x="13034" y="11000"/>
                </a:lnTo>
                <a:lnTo>
                  <a:pt x="13034" y="12312"/>
                </a:lnTo>
                <a:cubicBezTo>
                  <a:pt x="13034" y="13498"/>
                  <a:pt x="12062" y="14470"/>
                  <a:pt x="10875" y="14470"/>
                </a:cubicBezTo>
                <a:cubicBezTo>
                  <a:pt x="9689" y="14470"/>
                  <a:pt x="8717" y="13498"/>
                  <a:pt x="8717" y="12312"/>
                </a:cubicBezTo>
                <a:lnTo>
                  <a:pt x="8717" y="11000"/>
                </a:lnTo>
                <a:lnTo>
                  <a:pt x="10875" y="11000"/>
                </a:lnTo>
                <a:cubicBezTo>
                  <a:pt x="11214" y="11000"/>
                  <a:pt x="11518" y="10857"/>
                  <a:pt x="11732" y="10634"/>
                </a:cubicBezTo>
                <a:close/>
                <a:moveTo>
                  <a:pt x="5211" y="14381"/>
                </a:moveTo>
                <a:lnTo>
                  <a:pt x="5211" y="15024"/>
                </a:lnTo>
                <a:cubicBezTo>
                  <a:pt x="5211" y="15339"/>
                  <a:pt x="4943" y="15595"/>
                  <a:pt x="4629" y="15595"/>
                </a:cubicBezTo>
                <a:cubicBezTo>
                  <a:pt x="4624" y="15595"/>
                  <a:pt x="4618" y="15595"/>
                  <a:pt x="4613" y="15595"/>
                </a:cubicBezTo>
                <a:cubicBezTo>
                  <a:pt x="4301" y="15577"/>
                  <a:pt x="4069" y="15309"/>
                  <a:pt x="4069" y="15006"/>
                </a:cubicBezTo>
                <a:lnTo>
                  <a:pt x="4069" y="14381"/>
                </a:lnTo>
                <a:cubicBezTo>
                  <a:pt x="4247" y="14426"/>
                  <a:pt x="4443" y="14453"/>
                  <a:pt x="4640" y="14453"/>
                </a:cubicBezTo>
                <a:cubicBezTo>
                  <a:pt x="4836" y="14453"/>
                  <a:pt x="5023" y="14426"/>
                  <a:pt x="5211" y="14381"/>
                </a:cubicBezTo>
                <a:close/>
                <a:moveTo>
                  <a:pt x="17691" y="14381"/>
                </a:moveTo>
                <a:lnTo>
                  <a:pt x="17691" y="15024"/>
                </a:lnTo>
                <a:cubicBezTo>
                  <a:pt x="17691" y="15339"/>
                  <a:pt x="17424" y="15595"/>
                  <a:pt x="17110" y="15595"/>
                </a:cubicBezTo>
                <a:cubicBezTo>
                  <a:pt x="17104" y="15595"/>
                  <a:pt x="17099" y="15595"/>
                  <a:pt x="17093" y="15595"/>
                </a:cubicBezTo>
                <a:cubicBezTo>
                  <a:pt x="16781" y="15577"/>
                  <a:pt x="16549" y="15309"/>
                  <a:pt x="16549" y="15006"/>
                </a:cubicBezTo>
                <a:lnTo>
                  <a:pt x="16549" y="14381"/>
                </a:lnTo>
                <a:cubicBezTo>
                  <a:pt x="16728" y="14426"/>
                  <a:pt x="16924" y="14453"/>
                  <a:pt x="17120" y="14453"/>
                </a:cubicBezTo>
                <a:cubicBezTo>
                  <a:pt x="17316" y="14453"/>
                  <a:pt x="17504" y="14426"/>
                  <a:pt x="17691" y="14381"/>
                </a:cubicBezTo>
                <a:close/>
                <a:moveTo>
                  <a:pt x="13668" y="10840"/>
                </a:moveTo>
                <a:lnTo>
                  <a:pt x="14176" y="11214"/>
                </a:lnTo>
                <a:cubicBezTo>
                  <a:pt x="14239" y="11250"/>
                  <a:pt x="14301" y="11268"/>
                  <a:pt x="14364" y="11268"/>
                </a:cubicBezTo>
                <a:cubicBezTo>
                  <a:pt x="14444" y="11268"/>
                  <a:pt x="14524" y="11241"/>
                  <a:pt x="14587" y="11179"/>
                </a:cubicBezTo>
                <a:lnTo>
                  <a:pt x="14729" y="11036"/>
                </a:lnTo>
                <a:lnTo>
                  <a:pt x="14729" y="12080"/>
                </a:lnTo>
                <a:cubicBezTo>
                  <a:pt x="14729" y="12936"/>
                  <a:pt x="15184" y="13685"/>
                  <a:pt x="15871" y="14096"/>
                </a:cubicBezTo>
                <a:lnTo>
                  <a:pt x="15871" y="14801"/>
                </a:lnTo>
                <a:lnTo>
                  <a:pt x="13909" y="15443"/>
                </a:lnTo>
                <a:cubicBezTo>
                  <a:pt x="13641" y="15532"/>
                  <a:pt x="13400" y="15675"/>
                  <a:pt x="13186" y="15862"/>
                </a:cubicBezTo>
                <a:lnTo>
                  <a:pt x="12312" y="15630"/>
                </a:lnTo>
                <a:lnTo>
                  <a:pt x="12312" y="14720"/>
                </a:lnTo>
                <a:cubicBezTo>
                  <a:pt x="13124" y="14239"/>
                  <a:pt x="13668" y="13355"/>
                  <a:pt x="13668" y="12338"/>
                </a:cubicBezTo>
                <a:lnTo>
                  <a:pt x="13668" y="10840"/>
                </a:lnTo>
                <a:close/>
                <a:moveTo>
                  <a:pt x="8083" y="10831"/>
                </a:moveTo>
                <a:lnTo>
                  <a:pt x="8083" y="12338"/>
                </a:lnTo>
                <a:cubicBezTo>
                  <a:pt x="8083" y="13355"/>
                  <a:pt x="8627" y="14239"/>
                  <a:pt x="9439" y="14720"/>
                </a:cubicBezTo>
                <a:lnTo>
                  <a:pt x="9439" y="15630"/>
                </a:lnTo>
                <a:lnTo>
                  <a:pt x="8556" y="15871"/>
                </a:lnTo>
                <a:cubicBezTo>
                  <a:pt x="8342" y="15684"/>
                  <a:pt x="8092" y="15532"/>
                  <a:pt x="7824" y="15443"/>
                </a:cubicBezTo>
                <a:lnTo>
                  <a:pt x="5844" y="14792"/>
                </a:lnTo>
                <a:lnTo>
                  <a:pt x="5844" y="14096"/>
                </a:lnTo>
                <a:cubicBezTo>
                  <a:pt x="6522" y="13685"/>
                  <a:pt x="6986" y="12936"/>
                  <a:pt x="6986" y="12080"/>
                </a:cubicBezTo>
                <a:lnTo>
                  <a:pt x="6986" y="11036"/>
                </a:lnTo>
                <a:lnTo>
                  <a:pt x="7137" y="11179"/>
                </a:lnTo>
                <a:cubicBezTo>
                  <a:pt x="7200" y="11241"/>
                  <a:pt x="7280" y="11277"/>
                  <a:pt x="7361" y="11277"/>
                </a:cubicBezTo>
                <a:cubicBezTo>
                  <a:pt x="7432" y="11277"/>
                  <a:pt x="7494" y="11259"/>
                  <a:pt x="7557" y="11214"/>
                </a:cubicBezTo>
                <a:lnTo>
                  <a:pt x="8083" y="10831"/>
                </a:lnTo>
                <a:close/>
                <a:moveTo>
                  <a:pt x="11678" y="14997"/>
                </a:moveTo>
                <a:lnTo>
                  <a:pt x="11678" y="15880"/>
                </a:lnTo>
                <a:cubicBezTo>
                  <a:pt x="11678" y="16321"/>
                  <a:pt x="11315" y="16682"/>
                  <a:pt x="10869" y="16682"/>
                </a:cubicBezTo>
                <a:cubicBezTo>
                  <a:pt x="10802" y="16682"/>
                  <a:pt x="10732" y="16674"/>
                  <a:pt x="10661" y="16656"/>
                </a:cubicBezTo>
                <a:cubicBezTo>
                  <a:pt x="10313" y="16567"/>
                  <a:pt x="10073" y="16237"/>
                  <a:pt x="10073" y="15871"/>
                </a:cubicBezTo>
                <a:lnTo>
                  <a:pt x="10073" y="14997"/>
                </a:lnTo>
                <a:cubicBezTo>
                  <a:pt x="10331" y="15077"/>
                  <a:pt x="10599" y="15113"/>
                  <a:pt x="10875" y="15113"/>
                </a:cubicBezTo>
                <a:cubicBezTo>
                  <a:pt x="11152" y="15113"/>
                  <a:pt x="11429" y="15077"/>
                  <a:pt x="11678" y="14997"/>
                </a:cubicBezTo>
                <a:close/>
                <a:moveTo>
                  <a:pt x="9484" y="16273"/>
                </a:moveTo>
                <a:cubicBezTo>
                  <a:pt x="9600" y="16647"/>
                  <a:pt x="9849" y="16959"/>
                  <a:pt x="10188" y="17138"/>
                </a:cubicBezTo>
                <a:lnTo>
                  <a:pt x="9609" y="17611"/>
                </a:lnTo>
                <a:lnTo>
                  <a:pt x="9243" y="17923"/>
                </a:lnTo>
                <a:lnTo>
                  <a:pt x="8832" y="16451"/>
                </a:lnTo>
                <a:lnTo>
                  <a:pt x="9484" y="16273"/>
                </a:lnTo>
                <a:close/>
                <a:moveTo>
                  <a:pt x="12231" y="16273"/>
                </a:moveTo>
                <a:lnTo>
                  <a:pt x="12892" y="16451"/>
                </a:lnTo>
                <a:lnTo>
                  <a:pt x="12481" y="17923"/>
                </a:lnTo>
                <a:lnTo>
                  <a:pt x="12107" y="17611"/>
                </a:lnTo>
                <a:lnTo>
                  <a:pt x="11536" y="17138"/>
                </a:lnTo>
                <a:cubicBezTo>
                  <a:pt x="11866" y="16959"/>
                  <a:pt x="12124" y="16647"/>
                  <a:pt x="12231" y="16273"/>
                </a:cubicBezTo>
                <a:close/>
                <a:moveTo>
                  <a:pt x="10858" y="17379"/>
                </a:moveTo>
                <a:lnTo>
                  <a:pt x="11500" y="17914"/>
                </a:lnTo>
                <a:lnTo>
                  <a:pt x="11098" y="18663"/>
                </a:lnTo>
                <a:lnTo>
                  <a:pt x="10617" y="18663"/>
                </a:lnTo>
                <a:lnTo>
                  <a:pt x="10215" y="17914"/>
                </a:lnTo>
                <a:lnTo>
                  <a:pt x="10858" y="17379"/>
                </a:lnTo>
                <a:close/>
                <a:moveTo>
                  <a:pt x="8253" y="16612"/>
                </a:moveTo>
                <a:lnTo>
                  <a:pt x="8797" y="18565"/>
                </a:lnTo>
                <a:cubicBezTo>
                  <a:pt x="8815" y="18628"/>
                  <a:pt x="8850" y="18681"/>
                  <a:pt x="8895" y="18726"/>
                </a:cubicBezTo>
                <a:cubicBezTo>
                  <a:pt x="8957" y="18779"/>
                  <a:pt x="9038" y="18797"/>
                  <a:pt x="9109" y="18797"/>
                </a:cubicBezTo>
                <a:cubicBezTo>
                  <a:pt x="9180" y="18797"/>
                  <a:pt x="9252" y="18779"/>
                  <a:pt x="9314" y="18726"/>
                </a:cubicBezTo>
                <a:lnTo>
                  <a:pt x="9769" y="18351"/>
                </a:lnTo>
                <a:lnTo>
                  <a:pt x="10144" y="19029"/>
                </a:lnTo>
                <a:lnTo>
                  <a:pt x="9448" y="21027"/>
                </a:lnTo>
                <a:lnTo>
                  <a:pt x="8172" y="21027"/>
                </a:lnTo>
                <a:lnTo>
                  <a:pt x="8172" y="20483"/>
                </a:lnTo>
                <a:cubicBezTo>
                  <a:pt x="8172" y="20341"/>
                  <a:pt x="8074" y="20216"/>
                  <a:pt x="7940" y="20180"/>
                </a:cubicBezTo>
                <a:cubicBezTo>
                  <a:pt x="7918" y="20175"/>
                  <a:pt x="7896" y="20172"/>
                  <a:pt x="7874" y="20172"/>
                </a:cubicBezTo>
                <a:cubicBezTo>
                  <a:pt x="7708" y="20172"/>
                  <a:pt x="7575" y="20318"/>
                  <a:pt x="7575" y="20492"/>
                </a:cubicBezTo>
                <a:lnTo>
                  <a:pt x="7575" y="21027"/>
                </a:lnTo>
                <a:lnTo>
                  <a:pt x="5924" y="21027"/>
                </a:lnTo>
                <a:lnTo>
                  <a:pt x="5924" y="18628"/>
                </a:lnTo>
                <a:cubicBezTo>
                  <a:pt x="5924" y="17807"/>
                  <a:pt x="6486" y="17084"/>
                  <a:pt x="7280" y="16870"/>
                </a:cubicBezTo>
                <a:lnTo>
                  <a:pt x="8253" y="16612"/>
                </a:lnTo>
                <a:close/>
                <a:moveTo>
                  <a:pt x="11063" y="19297"/>
                </a:moveTo>
                <a:lnTo>
                  <a:pt x="11696" y="21027"/>
                </a:lnTo>
                <a:lnTo>
                  <a:pt x="10064" y="21027"/>
                </a:lnTo>
                <a:lnTo>
                  <a:pt x="10652" y="19297"/>
                </a:lnTo>
                <a:close/>
                <a:moveTo>
                  <a:pt x="13507" y="16612"/>
                </a:moveTo>
                <a:lnTo>
                  <a:pt x="14471" y="16870"/>
                </a:lnTo>
                <a:cubicBezTo>
                  <a:pt x="15265" y="17084"/>
                  <a:pt x="15827" y="17807"/>
                  <a:pt x="15827" y="18628"/>
                </a:cubicBezTo>
                <a:lnTo>
                  <a:pt x="15827" y="21027"/>
                </a:lnTo>
                <a:lnTo>
                  <a:pt x="14176" y="21027"/>
                </a:lnTo>
                <a:lnTo>
                  <a:pt x="14176" y="20501"/>
                </a:lnTo>
                <a:cubicBezTo>
                  <a:pt x="14176" y="20341"/>
                  <a:pt x="14060" y="20198"/>
                  <a:pt x="13900" y="20180"/>
                </a:cubicBezTo>
                <a:cubicBezTo>
                  <a:pt x="13884" y="20178"/>
                  <a:pt x="13869" y="20177"/>
                  <a:pt x="13855" y="20177"/>
                </a:cubicBezTo>
                <a:cubicBezTo>
                  <a:pt x="13679" y="20177"/>
                  <a:pt x="13543" y="20319"/>
                  <a:pt x="13543" y="20492"/>
                </a:cubicBezTo>
                <a:lnTo>
                  <a:pt x="13543" y="21027"/>
                </a:lnTo>
                <a:lnTo>
                  <a:pt x="12365" y="21027"/>
                </a:lnTo>
                <a:lnTo>
                  <a:pt x="11625" y="19020"/>
                </a:lnTo>
                <a:lnTo>
                  <a:pt x="11991" y="18351"/>
                </a:lnTo>
                <a:lnTo>
                  <a:pt x="12454" y="18726"/>
                </a:lnTo>
                <a:cubicBezTo>
                  <a:pt x="12508" y="18779"/>
                  <a:pt x="12579" y="18797"/>
                  <a:pt x="12651" y="18797"/>
                </a:cubicBezTo>
                <a:cubicBezTo>
                  <a:pt x="12686" y="18797"/>
                  <a:pt x="12722" y="18797"/>
                  <a:pt x="12749" y="18788"/>
                </a:cubicBezTo>
                <a:cubicBezTo>
                  <a:pt x="12856" y="18753"/>
                  <a:pt x="12936" y="18672"/>
                  <a:pt x="12963" y="18565"/>
                </a:cubicBezTo>
                <a:lnTo>
                  <a:pt x="13507" y="16612"/>
                </a:lnTo>
                <a:close/>
                <a:moveTo>
                  <a:pt x="10001" y="1"/>
                </a:moveTo>
                <a:cubicBezTo>
                  <a:pt x="9849" y="1"/>
                  <a:pt x="9716" y="117"/>
                  <a:pt x="9689" y="268"/>
                </a:cubicBezTo>
                <a:lnTo>
                  <a:pt x="9430" y="1812"/>
                </a:lnTo>
                <a:cubicBezTo>
                  <a:pt x="9234" y="1883"/>
                  <a:pt x="9047" y="1963"/>
                  <a:pt x="8859" y="2052"/>
                </a:cubicBezTo>
                <a:lnTo>
                  <a:pt x="7575" y="1134"/>
                </a:lnTo>
                <a:cubicBezTo>
                  <a:pt x="7521" y="1095"/>
                  <a:pt x="7457" y="1076"/>
                  <a:pt x="7393" y="1076"/>
                </a:cubicBezTo>
                <a:cubicBezTo>
                  <a:pt x="7309" y="1076"/>
                  <a:pt x="7225" y="1109"/>
                  <a:pt x="7164" y="1169"/>
                </a:cubicBezTo>
                <a:lnTo>
                  <a:pt x="5880" y="2454"/>
                </a:lnTo>
                <a:cubicBezTo>
                  <a:pt x="5764" y="2561"/>
                  <a:pt x="5755" y="2730"/>
                  <a:pt x="5844" y="2855"/>
                </a:cubicBezTo>
                <a:lnTo>
                  <a:pt x="6763" y="4131"/>
                </a:lnTo>
                <a:cubicBezTo>
                  <a:pt x="6674" y="4318"/>
                  <a:pt x="6593" y="4506"/>
                  <a:pt x="6522" y="4702"/>
                </a:cubicBezTo>
                <a:lnTo>
                  <a:pt x="4970" y="4961"/>
                </a:lnTo>
                <a:cubicBezTo>
                  <a:pt x="4809" y="4979"/>
                  <a:pt x="4702" y="5112"/>
                  <a:pt x="4702" y="5273"/>
                </a:cubicBezTo>
                <a:lnTo>
                  <a:pt x="4702" y="7084"/>
                </a:lnTo>
                <a:cubicBezTo>
                  <a:pt x="4702" y="7236"/>
                  <a:pt x="4809" y="7369"/>
                  <a:pt x="4970" y="7396"/>
                </a:cubicBezTo>
                <a:lnTo>
                  <a:pt x="6522" y="7646"/>
                </a:lnTo>
                <a:cubicBezTo>
                  <a:pt x="6593" y="7842"/>
                  <a:pt x="6674" y="8030"/>
                  <a:pt x="6763" y="8217"/>
                </a:cubicBezTo>
                <a:lnTo>
                  <a:pt x="6236" y="8948"/>
                </a:lnTo>
                <a:cubicBezTo>
                  <a:pt x="5811" y="8569"/>
                  <a:pt x="5257" y="8338"/>
                  <a:pt x="4651" y="8338"/>
                </a:cubicBezTo>
                <a:cubicBezTo>
                  <a:pt x="4544" y="8338"/>
                  <a:pt x="4436" y="8345"/>
                  <a:pt x="4327" y="8360"/>
                </a:cubicBezTo>
                <a:cubicBezTo>
                  <a:pt x="3132" y="8502"/>
                  <a:pt x="2249" y="9537"/>
                  <a:pt x="2249" y="10742"/>
                </a:cubicBezTo>
                <a:lnTo>
                  <a:pt x="2249" y="12080"/>
                </a:lnTo>
                <a:cubicBezTo>
                  <a:pt x="2249" y="12936"/>
                  <a:pt x="2704" y="13685"/>
                  <a:pt x="3391" y="14096"/>
                </a:cubicBezTo>
                <a:lnTo>
                  <a:pt x="3391" y="14809"/>
                </a:lnTo>
                <a:lnTo>
                  <a:pt x="1401" y="15461"/>
                </a:lnTo>
                <a:cubicBezTo>
                  <a:pt x="563" y="15737"/>
                  <a:pt x="1" y="16513"/>
                  <a:pt x="1" y="17388"/>
                </a:cubicBezTo>
                <a:lnTo>
                  <a:pt x="1" y="19778"/>
                </a:lnTo>
                <a:cubicBezTo>
                  <a:pt x="1" y="19957"/>
                  <a:pt x="143" y="20100"/>
                  <a:pt x="322" y="20100"/>
                </a:cubicBezTo>
                <a:lnTo>
                  <a:pt x="1696" y="20100"/>
                </a:lnTo>
                <a:cubicBezTo>
                  <a:pt x="1856" y="20100"/>
                  <a:pt x="1999" y="19984"/>
                  <a:pt x="2017" y="19823"/>
                </a:cubicBezTo>
                <a:cubicBezTo>
                  <a:pt x="2044" y="19627"/>
                  <a:pt x="1892" y="19466"/>
                  <a:pt x="1705" y="19466"/>
                </a:cubicBezTo>
                <a:lnTo>
                  <a:pt x="679" y="19466"/>
                </a:lnTo>
                <a:lnTo>
                  <a:pt x="679" y="17388"/>
                </a:lnTo>
                <a:cubicBezTo>
                  <a:pt x="679" y="16781"/>
                  <a:pt x="1062" y="16255"/>
                  <a:pt x="1633" y="16067"/>
                </a:cubicBezTo>
                <a:lnTo>
                  <a:pt x="3489" y="15452"/>
                </a:lnTo>
                <a:cubicBezTo>
                  <a:pt x="3658" y="15916"/>
                  <a:pt x="4104" y="16255"/>
                  <a:pt x="4631" y="16255"/>
                </a:cubicBezTo>
                <a:cubicBezTo>
                  <a:pt x="5148" y="16255"/>
                  <a:pt x="5594" y="15916"/>
                  <a:pt x="5764" y="15452"/>
                </a:cubicBezTo>
                <a:lnTo>
                  <a:pt x="7619" y="16067"/>
                </a:lnTo>
                <a:cubicBezTo>
                  <a:pt x="7655" y="16076"/>
                  <a:pt x="7691" y="16094"/>
                  <a:pt x="7726" y="16103"/>
                </a:cubicBezTo>
                <a:lnTo>
                  <a:pt x="7111" y="16273"/>
                </a:lnTo>
                <a:cubicBezTo>
                  <a:pt x="6040" y="16558"/>
                  <a:pt x="5291" y="17530"/>
                  <a:pt x="5291" y="18646"/>
                </a:cubicBezTo>
                <a:lnTo>
                  <a:pt x="5291" y="19466"/>
                </a:lnTo>
                <a:lnTo>
                  <a:pt x="3194" y="19466"/>
                </a:lnTo>
                <a:cubicBezTo>
                  <a:pt x="3034" y="19466"/>
                  <a:pt x="2891" y="19582"/>
                  <a:pt x="2873" y="19743"/>
                </a:cubicBezTo>
                <a:cubicBezTo>
                  <a:pt x="2846" y="19939"/>
                  <a:pt x="2998" y="20100"/>
                  <a:pt x="3185" y="20100"/>
                </a:cubicBezTo>
                <a:lnTo>
                  <a:pt x="5291" y="20100"/>
                </a:lnTo>
                <a:lnTo>
                  <a:pt x="5291" y="21349"/>
                </a:lnTo>
                <a:cubicBezTo>
                  <a:pt x="5291" y="21518"/>
                  <a:pt x="5434" y="21661"/>
                  <a:pt x="5612" y="21661"/>
                </a:cubicBezTo>
                <a:lnTo>
                  <a:pt x="16103" y="21661"/>
                </a:lnTo>
                <a:cubicBezTo>
                  <a:pt x="16273" y="21661"/>
                  <a:pt x="16415" y="21518"/>
                  <a:pt x="16415" y="21349"/>
                </a:cubicBezTo>
                <a:lnTo>
                  <a:pt x="16415" y="20100"/>
                </a:lnTo>
                <a:lnTo>
                  <a:pt x="18512" y="20100"/>
                </a:lnTo>
                <a:cubicBezTo>
                  <a:pt x="18672" y="20100"/>
                  <a:pt x="18824" y="19984"/>
                  <a:pt x="18842" y="19823"/>
                </a:cubicBezTo>
                <a:cubicBezTo>
                  <a:pt x="18860" y="19627"/>
                  <a:pt x="18717" y="19466"/>
                  <a:pt x="18530" y="19466"/>
                </a:cubicBezTo>
                <a:lnTo>
                  <a:pt x="16415" y="19466"/>
                </a:lnTo>
                <a:lnTo>
                  <a:pt x="16415" y="18646"/>
                </a:lnTo>
                <a:cubicBezTo>
                  <a:pt x="16415" y="17530"/>
                  <a:pt x="15675" y="16558"/>
                  <a:pt x="14604" y="16273"/>
                </a:cubicBezTo>
                <a:lnTo>
                  <a:pt x="13980" y="16103"/>
                </a:lnTo>
                <a:cubicBezTo>
                  <a:pt x="14016" y="16094"/>
                  <a:pt x="14051" y="16076"/>
                  <a:pt x="14087" y="16067"/>
                </a:cubicBezTo>
                <a:lnTo>
                  <a:pt x="15943" y="15452"/>
                </a:lnTo>
                <a:cubicBezTo>
                  <a:pt x="16112" y="15916"/>
                  <a:pt x="16558" y="16255"/>
                  <a:pt x="17084" y="16255"/>
                </a:cubicBezTo>
                <a:cubicBezTo>
                  <a:pt x="17602" y="16255"/>
                  <a:pt x="18057" y="15916"/>
                  <a:pt x="18226" y="15452"/>
                </a:cubicBezTo>
                <a:lnTo>
                  <a:pt x="20073" y="16067"/>
                </a:lnTo>
                <a:cubicBezTo>
                  <a:pt x="20644" y="16255"/>
                  <a:pt x="21028" y="16781"/>
                  <a:pt x="21028" y="17388"/>
                </a:cubicBezTo>
                <a:lnTo>
                  <a:pt x="21028" y="19466"/>
                </a:lnTo>
                <a:lnTo>
                  <a:pt x="20055" y="19466"/>
                </a:lnTo>
                <a:cubicBezTo>
                  <a:pt x="19904" y="19466"/>
                  <a:pt x="19761" y="19564"/>
                  <a:pt x="19734" y="19716"/>
                </a:cubicBezTo>
                <a:cubicBezTo>
                  <a:pt x="19689" y="19921"/>
                  <a:pt x="19841" y="20100"/>
                  <a:pt x="20037" y="20100"/>
                </a:cubicBezTo>
                <a:lnTo>
                  <a:pt x="21393" y="20100"/>
                </a:lnTo>
                <a:cubicBezTo>
                  <a:pt x="21563" y="20100"/>
                  <a:pt x="21706" y="19957"/>
                  <a:pt x="21706" y="19778"/>
                </a:cubicBezTo>
                <a:lnTo>
                  <a:pt x="21706" y="17388"/>
                </a:lnTo>
                <a:cubicBezTo>
                  <a:pt x="21706" y="16504"/>
                  <a:pt x="21144" y="15737"/>
                  <a:pt x="20314" y="15461"/>
                </a:cubicBezTo>
                <a:lnTo>
                  <a:pt x="18324" y="14809"/>
                </a:lnTo>
                <a:lnTo>
                  <a:pt x="18324" y="14096"/>
                </a:lnTo>
                <a:cubicBezTo>
                  <a:pt x="19002" y="13685"/>
                  <a:pt x="19466" y="12936"/>
                  <a:pt x="19466" y="12080"/>
                </a:cubicBezTo>
                <a:lnTo>
                  <a:pt x="19466" y="10742"/>
                </a:lnTo>
                <a:cubicBezTo>
                  <a:pt x="19466" y="9537"/>
                  <a:pt x="18583" y="8502"/>
                  <a:pt x="17388" y="8360"/>
                </a:cubicBezTo>
                <a:cubicBezTo>
                  <a:pt x="17279" y="8345"/>
                  <a:pt x="17171" y="8338"/>
                  <a:pt x="17064" y="8338"/>
                </a:cubicBezTo>
                <a:cubicBezTo>
                  <a:pt x="16456" y="8338"/>
                  <a:pt x="15896" y="8569"/>
                  <a:pt x="15479" y="8948"/>
                </a:cubicBezTo>
                <a:lnTo>
                  <a:pt x="14943" y="8217"/>
                </a:lnTo>
                <a:cubicBezTo>
                  <a:pt x="15042" y="8030"/>
                  <a:pt x="15122" y="7842"/>
                  <a:pt x="15184" y="7646"/>
                </a:cubicBezTo>
                <a:lnTo>
                  <a:pt x="16745" y="7396"/>
                </a:lnTo>
                <a:cubicBezTo>
                  <a:pt x="16897" y="7369"/>
                  <a:pt x="17013" y="7236"/>
                  <a:pt x="17013" y="7084"/>
                </a:cubicBezTo>
                <a:lnTo>
                  <a:pt x="17013" y="5273"/>
                </a:lnTo>
                <a:cubicBezTo>
                  <a:pt x="17013" y="5112"/>
                  <a:pt x="16897" y="4979"/>
                  <a:pt x="16745" y="4961"/>
                </a:cubicBezTo>
                <a:lnTo>
                  <a:pt x="15184" y="4702"/>
                </a:lnTo>
                <a:cubicBezTo>
                  <a:pt x="15122" y="4506"/>
                  <a:pt x="15042" y="4318"/>
                  <a:pt x="14943" y="4131"/>
                </a:cubicBezTo>
                <a:lnTo>
                  <a:pt x="15871" y="2855"/>
                </a:lnTo>
                <a:cubicBezTo>
                  <a:pt x="15960" y="2730"/>
                  <a:pt x="15943" y="2561"/>
                  <a:pt x="15836" y="2454"/>
                </a:cubicBezTo>
                <a:lnTo>
                  <a:pt x="14542" y="1169"/>
                </a:lnTo>
                <a:cubicBezTo>
                  <a:pt x="14481" y="1109"/>
                  <a:pt x="14397" y="1076"/>
                  <a:pt x="14313" y="1076"/>
                </a:cubicBezTo>
                <a:cubicBezTo>
                  <a:pt x="14250" y="1076"/>
                  <a:pt x="14186" y="1095"/>
                  <a:pt x="14132" y="1134"/>
                </a:cubicBezTo>
                <a:lnTo>
                  <a:pt x="12847" y="2052"/>
                </a:lnTo>
                <a:cubicBezTo>
                  <a:pt x="12669" y="1963"/>
                  <a:pt x="12472" y="1883"/>
                  <a:pt x="12276" y="1812"/>
                </a:cubicBezTo>
                <a:lnTo>
                  <a:pt x="12017" y="268"/>
                </a:lnTo>
                <a:cubicBezTo>
                  <a:pt x="11999" y="117"/>
                  <a:pt x="11866" y="1"/>
                  <a:pt x="1170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1263" name="Google Shape;1263;p60"/>
          <p:cNvSpPr/>
          <p:nvPr/>
        </p:nvSpPr>
        <p:spPr>
          <a:xfrm>
            <a:off x="3397012" y="2614973"/>
            <a:ext cx="485387" cy="486398"/>
          </a:xfrm>
          <a:custGeom>
            <a:avLst/>
            <a:gdLst/>
            <a:ahLst/>
            <a:cxnLst/>
            <a:rect l="l" t="t" r="r" b="b"/>
            <a:pathLst>
              <a:path w="21616" h="21661" extrusionOk="0">
                <a:moveTo>
                  <a:pt x="14310" y="634"/>
                </a:moveTo>
                <a:cubicBezTo>
                  <a:pt x="14559" y="634"/>
                  <a:pt x="14765" y="839"/>
                  <a:pt x="14765" y="1089"/>
                </a:cubicBezTo>
                <a:lnTo>
                  <a:pt x="14765" y="3087"/>
                </a:lnTo>
                <a:lnTo>
                  <a:pt x="13872" y="3087"/>
                </a:lnTo>
                <a:lnTo>
                  <a:pt x="13872" y="1883"/>
                </a:lnTo>
                <a:cubicBezTo>
                  <a:pt x="13872" y="1713"/>
                  <a:pt x="13730" y="1571"/>
                  <a:pt x="13560" y="1571"/>
                </a:cubicBezTo>
                <a:lnTo>
                  <a:pt x="8056" y="1571"/>
                </a:lnTo>
                <a:cubicBezTo>
                  <a:pt x="7886" y="1571"/>
                  <a:pt x="7744" y="1713"/>
                  <a:pt x="7744" y="1883"/>
                </a:cubicBezTo>
                <a:lnTo>
                  <a:pt x="7744" y="3087"/>
                </a:lnTo>
                <a:lnTo>
                  <a:pt x="6852" y="3087"/>
                </a:lnTo>
                <a:lnTo>
                  <a:pt x="6852" y="1107"/>
                </a:lnTo>
                <a:cubicBezTo>
                  <a:pt x="6852" y="848"/>
                  <a:pt x="7057" y="634"/>
                  <a:pt x="7307" y="634"/>
                </a:cubicBezTo>
                <a:close/>
                <a:moveTo>
                  <a:pt x="8288" y="3730"/>
                </a:moveTo>
                <a:lnTo>
                  <a:pt x="8288" y="4533"/>
                </a:lnTo>
                <a:lnTo>
                  <a:pt x="6343" y="4533"/>
                </a:lnTo>
                <a:lnTo>
                  <a:pt x="6343" y="3730"/>
                </a:lnTo>
                <a:close/>
                <a:moveTo>
                  <a:pt x="13194" y="2204"/>
                </a:moveTo>
                <a:lnTo>
                  <a:pt x="13194" y="3087"/>
                </a:lnTo>
                <a:lnTo>
                  <a:pt x="13007" y="3087"/>
                </a:lnTo>
                <a:cubicBezTo>
                  <a:pt x="12838" y="3087"/>
                  <a:pt x="12695" y="3230"/>
                  <a:pt x="12695" y="3408"/>
                </a:cubicBezTo>
                <a:lnTo>
                  <a:pt x="12695" y="4533"/>
                </a:lnTo>
                <a:lnTo>
                  <a:pt x="8886" y="4533"/>
                </a:lnTo>
                <a:lnTo>
                  <a:pt x="8886" y="3408"/>
                </a:lnTo>
                <a:cubicBezTo>
                  <a:pt x="8886" y="3230"/>
                  <a:pt x="8743" y="3087"/>
                  <a:pt x="8564" y="3087"/>
                </a:cubicBezTo>
                <a:lnTo>
                  <a:pt x="8377" y="3087"/>
                </a:lnTo>
                <a:lnTo>
                  <a:pt x="8377" y="2204"/>
                </a:lnTo>
                <a:close/>
                <a:moveTo>
                  <a:pt x="15273" y="3730"/>
                </a:moveTo>
                <a:lnTo>
                  <a:pt x="15273" y="4533"/>
                </a:lnTo>
                <a:lnTo>
                  <a:pt x="13328" y="4533"/>
                </a:lnTo>
                <a:lnTo>
                  <a:pt x="13328" y="3730"/>
                </a:lnTo>
                <a:close/>
                <a:moveTo>
                  <a:pt x="17940" y="5166"/>
                </a:moveTo>
                <a:lnTo>
                  <a:pt x="17940" y="10322"/>
                </a:lnTo>
                <a:lnTo>
                  <a:pt x="17218" y="10322"/>
                </a:lnTo>
                <a:lnTo>
                  <a:pt x="17218" y="5166"/>
                </a:lnTo>
                <a:close/>
                <a:moveTo>
                  <a:pt x="4398" y="5166"/>
                </a:moveTo>
                <a:lnTo>
                  <a:pt x="4398" y="10322"/>
                </a:lnTo>
                <a:lnTo>
                  <a:pt x="3676" y="10322"/>
                </a:lnTo>
                <a:lnTo>
                  <a:pt x="3676" y="8288"/>
                </a:lnTo>
                <a:cubicBezTo>
                  <a:pt x="3676" y="8119"/>
                  <a:pt x="3560" y="7976"/>
                  <a:pt x="3399" y="7958"/>
                </a:cubicBezTo>
                <a:cubicBezTo>
                  <a:pt x="3385" y="7956"/>
                  <a:pt x="3370" y="7955"/>
                  <a:pt x="3356" y="7955"/>
                </a:cubicBezTo>
                <a:cubicBezTo>
                  <a:pt x="3187" y="7955"/>
                  <a:pt x="3042" y="8098"/>
                  <a:pt x="3042" y="8270"/>
                </a:cubicBezTo>
                <a:lnTo>
                  <a:pt x="3042" y="10322"/>
                </a:lnTo>
                <a:lnTo>
                  <a:pt x="2766" y="10322"/>
                </a:lnTo>
                <a:cubicBezTo>
                  <a:pt x="2596" y="10322"/>
                  <a:pt x="2454" y="10465"/>
                  <a:pt x="2454" y="10643"/>
                </a:cubicBezTo>
                <a:lnTo>
                  <a:pt x="2454" y="11803"/>
                </a:lnTo>
                <a:lnTo>
                  <a:pt x="2409" y="11803"/>
                </a:lnTo>
                <a:cubicBezTo>
                  <a:pt x="1410" y="11803"/>
                  <a:pt x="589" y="10991"/>
                  <a:pt x="589" y="9983"/>
                </a:cubicBezTo>
                <a:lnTo>
                  <a:pt x="589" y="5701"/>
                </a:lnTo>
                <a:cubicBezTo>
                  <a:pt x="589" y="5407"/>
                  <a:pt x="830" y="5166"/>
                  <a:pt x="1124" y="5166"/>
                </a:cubicBezTo>
                <a:lnTo>
                  <a:pt x="3042" y="5166"/>
                </a:lnTo>
                <a:lnTo>
                  <a:pt x="3042" y="6798"/>
                </a:lnTo>
                <a:cubicBezTo>
                  <a:pt x="3042" y="6959"/>
                  <a:pt x="3158" y="7102"/>
                  <a:pt x="3319" y="7120"/>
                </a:cubicBezTo>
                <a:cubicBezTo>
                  <a:pt x="3334" y="7122"/>
                  <a:pt x="3349" y="7123"/>
                  <a:pt x="3364" y="7123"/>
                </a:cubicBezTo>
                <a:cubicBezTo>
                  <a:pt x="3539" y="7123"/>
                  <a:pt x="3676" y="6980"/>
                  <a:pt x="3676" y="6807"/>
                </a:cubicBezTo>
                <a:lnTo>
                  <a:pt x="3676" y="5166"/>
                </a:lnTo>
                <a:close/>
                <a:moveTo>
                  <a:pt x="5032" y="11000"/>
                </a:moveTo>
                <a:lnTo>
                  <a:pt x="5032" y="11803"/>
                </a:lnTo>
                <a:lnTo>
                  <a:pt x="3087" y="11803"/>
                </a:lnTo>
                <a:lnTo>
                  <a:pt x="3087" y="11000"/>
                </a:lnTo>
                <a:close/>
                <a:moveTo>
                  <a:pt x="18529" y="11000"/>
                </a:moveTo>
                <a:lnTo>
                  <a:pt x="18529" y="11803"/>
                </a:lnTo>
                <a:lnTo>
                  <a:pt x="16584" y="11803"/>
                </a:lnTo>
                <a:lnTo>
                  <a:pt x="16584" y="11000"/>
                </a:lnTo>
                <a:close/>
                <a:moveTo>
                  <a:pt x="20492" y="5166"/>
                </a:moveTo>
                <a:cubicBezTo>
                  <a:pt x="20786" y="5166"/>
                  <a:pt x="21027" y="5407"/>
                  <a:pt x="21027" y="5701"/>
                </a:cubicBezTo>
                <a:lnTo>
                  <a:pt x="21027" y="9983"/>
                </a:lnTo>
                <a:cubicBezTo>
                  <a:pt x="21027" y="10991"/>
                  <a:pt x="20206" y="11803"/>
                  <a:pt x="19198" y="11803"/>
                </a:cubicBezTo>
                <a:lnTo>
                  <a:pt x="19163" y="11803"/>
                </a:lnTo>
                <a:lnTo>
                  <a:pt x="19163" y="10688"/>
                </a:lnTo>
                <a:cubicBezTo>
                  <a:pt x="19163" y="10510"/>
                  <a:pt x="19020" y="10367"/>
                  <a:pt x="18850" y="10367"/>
                </a:cubicBezTo>
                <a:lnTo>
                  <a:pt x="18574" y="10367"/>
                </a:lnTo>
                <a:lnTo>
                  <a:pt x="18574" y="5166"/>
                </a:lnTo>
                <a:close/>
                <a:moveTo>
                  <a:pt x="11758" y="12445"/>
                </a:moveTo>
                <a:lnTo>
                  <a:pt x="11758" y="13382"/>
                </a:lnTo>
                <a:cubicBezTo>
                  <a:pt x="11758" y="13846"/>
                  <a:pt x="11446" y="14256"/>
                  <a:pt x="10991" y="14355"/>
                </a:cubicBezTo>
                <a:cubicBezTo>
                  <a:pt x="10923" y="14368"/>
                  <a:pt x="10855" y="14375"/>
                  <a:pt x="10790" y="14375"/>
                </a:cubicBezTo>
                <a:cubicBezTo>
                  <a:pt x="10252" y="14375"/>
                  <a:pt x="9813" y="13941"/>
                  <a:pt x="9813" y="13409"/>
                </a:cubicBezTo>
                <a:lnTo>
                  <a:pt x="9813" y="12445"/>
                </a:lnTo>
                <a:close/>
                <a:moveTo>
                  <a:pt x="1267" y="12160"/>
                </a:moveTo>
                <a:cubicBezTo>
                  <a:pt x="1615" y="12338"/>
                  <a:pt x="1999" y="12445"/>
                  <a:pt x="2418" y="12445"/>
                </a:cubicBezTo>
                <a:lnTo>
                  <a:pt x="3042" y="12445"/>
                </a:lnTo>
                <a:lnTo>
                  <a:pt x="3042" y="21027"/>
                </a:lnTo>
                <a:lnTo>
                  <a:pt x="1802" y="21027"/>
                </a:lnTo>
                <a:cubicBezTo>
                  <a:pt x="1508" y="21027"/>
                  <a:pt x="1267" y="20787"/>
                  <a:pt x="1267" y="20492"/>
                </a:cubicBezTo>
                <a:lnTo>
                  <a:pt x="1267" y="12160"/>
                </a:lnTo>
                <a:close/>
                <a:moveTo>
                  <a:pt x="4398" y="12445"/>
                </a:moveTo>
                <a:lnTo>
                  <a:pt x="4398" y="21027"/>
                </a:lnTo>
                <a:lnTo>
                  <a:pt x="3676" y="21027"/>
                </a:lnTo>
                <a:lnTo>
                  <a:pt x="3676" y="12445"/>
                </a:lnTo>
                <a:close/>
                <a:moveTo>
                  <a:pt x="16540" y="5166"/>
                </a:moveTo>
                <a:lnTo>
                  <a:pt x="16540" y="10322"/>
                </a:lnTo>
                <a:lnTo>
                  <a:pt x="16263" y="10322"/>
                </a:lnTo>
                <a:cubicBezTo>
                  <a:pt x="16094" y="10322"/>
                  <a:pt x="15951" y="10465"/>
                  <a:pt x="15951" y="10643"/>
                </a:cubicBezTo>
                <a:lnTo>
                  <a:pt x="15951" y="11803"/>
                </a:lnTo>
                <a:lnTo>
                  <a:pt x="14443" y="11803"/>
                </a:lnTo>
                <a:cubicBezTo>
                  <a:pt x="14283" y="11803"/>
                  <a:pt x="14140" y="11919"/>
                  <a:pt x="14113" y="12089"/>
                </a:cubicBezTo>
                <a:cubicBezTo>
                  <a:pt x="14096" y="12276"/>
                  <a:pt x="14238" y="12445"/>
                  <a:pt x="14426" y="12445"/>
                </a:cubicBezTo>
                <a:lnTo>
                  <a:pt x="16540" y="12445"/>
                </a:lnTo>
                <a:lnTo>
                  <a:pt x="16540" y="21027"/>
                </a:lnTo>
                <a:lnTo>
                  <a:pt x="5032" y="21027"/>
                </a:lnTo>
                <a:lnTo>
                  <a:pt x="5032" y="12445"/>
                </a:lnTo>
                <a:lnTo>
                  <a:pt x="9225" y="12445"/>
                </a:lnTo>
                <a:lnTo>
                  <a:pt x="9225" y="13382"/>
                </a:lnTo>
                <a:cubicBezTo>
                  <a:pt x="9225" y="14176"/>
                  <a:pt x="9796" y="14872"/>
                  <a:pt x="10590" y="14988"/>
                </a:cubicBezTo>
                <a:cubicBezTo>
                  <a:pt x="10670" y="14999"/>
                  <a:pt x="10749" y="15005"/>
                  <a:pt x="10827" y="15005"/>
                </a:cubicBezTo>
                <a:cubicBezTo>
                  <a:pt x="11713" y="15005"/>
                  <a:pt x="12436" y="14286"/>
                  <a:pt x="12436" y="13409"/>
                </a:cubicBezTo>
                <a:lnTo>
                  <a:pt x="12436" y="12445"/>
                </a:lnTo>
                <a:lnTo>
                  <a:pt x="12963" y="12445"/>
                </a:lnTo>
                <a:cubicBezTo>
                  <a:pt x="13114" y="12445"/>
                  <a:pt x="13248" y="12338"/>
                  <a:pt x="13284" y="12196"/>
                </a:cubicBezTo>
                <a:cubicBezTo>
                  <a:pt x="13328" y="11990"/>
                  <a:pt x="13168" y="11803"/>
                  <a:pt x="12971" y="11803"/>
                </a:cubicBezTo>
                <a:lnTo>
                  <a:pt x="5665" y="11803"/>
                </a:lnTo>
                <a:lnTo>
                  <a:pt x="5665" y="10643"/>
                </a:lnTo>
                <a:cubicBezTo>
                  <a:pt x="5665" y="10465"/>
                  <a:pt x="5522" y="10322"/>
                  <a:pt x="5353" y="10322"/>
                </a:cubicBezTo>
                <a:lnTo>
                  <a:pt x="5076" y="10322"/>
                </a:lnTo>
                <a:lnTo>
                  <a:pt x="5076" y="5166"/>
                </a:lnTo>
                <a:close/>
                <a:moveTo>
                  <a:pt x="20349" y="12160"/>
                </a:moveTo>
                <a:lnTo>
                  <a:pt x="20349" y="20492"/>
                </a:lnTo>
                <a:cubicBezTo>
                  <a:pt x="20349" y="20787"/>
                  <a:pt x="20108" y="21027"/>
                  <a:pt x="19805" y="21027"/>
                </a:cubicBezTo>
                <a:lnTo>
                  <a:pt x="18574" y="21027"/>
                </a:lnTo>
                <a:lnTo>
                  <a:pt x="18574" y="17138"/>
                </a:lnTo>
                <a:cubicBezTo>
                  <a:pt x="18574" y="16968"/>
                  <a:pt x="18458" y="16826"/>
                  <a:pt x="18297" y="16808"/>
                </a:cubicBezTo>
                <a:cubicBezTo>
                  <a:pt x="18282" y="16806"/>
                  <a:pt x="18267" y="16805"/>
                  <a:pt x="18252" y="16805"/>
                </a:cubicBezTo>
                <a:cubicBezTo>
                  <a:pt x="18077" y="16805"/>
                  <a:pt x="17940" y="16947"/>
                  <a:pt x="17940" y="17120"/>
                </a:cubicBezTo>
                <a:lnTo>
                  <a:pt x="17940" y="21027"/>
                </a:lnTo>
                <a:lnTo>
                  <a:pt x="17218" y="21027"/>
                </a:lnTo>
                <a:lnTo>
                  <a:pt x="17218" y="12445"/>
                </a:lnTo>
                <a:lnTo>
                  <a:pt x="17940" y="12445"/>
                </a:lnTo>
                <a:lnTo>
                  <a:pt x="17940" y="15639"/>
                </a:lnTo>
                <a:cubicBezTo>
                  <a:pt x="17940" y="15800"/>
                  <a:pt x="18056" y="15942"/>
                  <a:pt x="18217" y="15960"/>
                </a:cubicBezTo>
                <a:cubicBezTo>
                  <a:pt x="18232" y="15962"/>
                  <a:pt x="18246" y="15963"/>
                  <a:pt x="18260" y="15963"/>
                </a:cubicBezTo>
                <a:cubicBezTo>
                  <a:pt x="18430" y="15963"/>
                  <a:pt x="18574" y="15821"/>
                  <a:pt x="18574" y="15648"/>
                </a:cubicBezTo>
                <a:lnTo>
                  <a:pt x="18574" y="12445"/>
                </a:lnTo>
                <a:lnTo>
                  <a:pt x="19198" y="12445"/>
                </a:lnTo>
                <a:cubicBezTo>
                  <a:pt x="19618" y="12445"/>
                  <a:pt x="20001" y="12338"/>
                  <a:pt x="20349" y="12160"/>
                </a:cubicBezTo>
                <a:close/>
                <a:moveTo>
                  <a:pt x="7307" y="1"/>
                </a:moveTo>
                <a:cubicBezTo>
                  <a:pt x="6709" y="1"/>
                  <a:pt x="6218" y="491"/>
                  <a:pt x="6218" y="1089"/>
                </a:cubicBezTo>
                <a:lnTo>
                  <a:pt x="6218" y="3087"/>
                </a:lnTo>
                <a:lnTo>
                  <a:pt x="6031" y="3087"/>
                </a:lnTo>
                <a:cubicBezTo>
                  <a:pt x="5852" y="3087"/>
                  <a:pt x="5710" y="3230"/>
                  <a:pt x="5710" y="3408"/>
                </a:cubicBezTo>
                <a:lnTo>
                  <a:pt x="5710" y="4533"/>
                </a:lnTo>
                <a:lnTo>
                  <a:pt x="1169" y="4533"/>
                </a:lnTo>
                <a:cubicBezTo>
                  <a:pt x="527" y="4533"/>
                  <a:pt x="0" y="5050"/>
                  <a:pt x="0" y="5701"/>
                </a:cubicBezTo>
                <a:lnTo>
                  <a:pt x="0" y="9974"/>
                </a:lnTo>
                <a:cubicBezTo>
                  <a:pt x="0" y="10634"/>
                  <a:pt x="259" y="11232"/>
                  <a:pt x="678" y="11678"/>
                </a:cubicBezTo>
                <a:lnTo>
                  <a:pt x="678" y="20492"/>
                </a:lnTo>
                <a:cubicBezTo>
                  <a:pt x="678" y="21143"/>
                  <a:pt x="1205" y="21661"/>
                  <a:pt x="1847" y="21661"/>
                </a:cubicBezTo>
                <a:lnTo>
                  <a:pt x="19769" y="21661"/>
                </a:lnTo>
                <a:cubicBezTo>
                  <a:pt x="20421" y="21661"/>
                  <a:pt x="20938" y="21143"/>
                  <a:pt x="20938" y="20492"/>
                </a:cubicBezTo>
                <a:lnTo>
                  <a:pt x="20938" y="11678"/>
                </a:lnTo>
                <a:cubicBezTo>
                  <a:pt x="21357" y="11232"/>
                  <a:pt x="21616" y="10634"/>
                  <a:pt x="21616" y="9974"/>
                </a:cubicBezTo>
                <a:lnTo>
                  <a:pt x="21616" y="5701"/>
                </a:lnTo>
                <a:cubicBezTo>
                  <a:pt x="21616" y="5050"/>
                  <a:pt x="21090" y="4533"/>
                  <a:pt x="20447" y="4533"/>
                </a:cubicBezTo>
                <a:lnTo>
                  <a:pt x="15906" y="4533"/>
                </a:lnTo>
                <a:lnTo>
                  <a:pt x="15906" y="3408"/>
                </a:lnTo>
                <a:cubicBezTo>
                  <a:pt x="15906" y="3230"/>
                  <a:pt x="15764" y="3087"/>
                  <a:pt x="15585" y="3087"/>
                </a:cubicBezTo>
                <a:lnTo>
                  <a:pt x="15398" y="3087"/>
                </a:lnTo>
                <a:lnTo>
                  <a:pt x="15398" y="1089"/>
                </a:lnTo>
                <a:cubicBezTo>
                  <a:pt x="15398" y="491"/>
                  <a:pt x="14916" y="1"/>
                  <a:pt x="1431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1264" name="Google Shape;1264;p60"/>
          <p:cNvSpPr/>
          <p:nvPr/>
        </p:nvSpPr>
        <p:spPr>
          <a:xfrm>
            <a:off x="4018005" y="2615018"/>
            <a:ext cx="486398" cy="486353"/>
          </a:xfrm>
          <a:custGeom>
            <a:avLst/>
            <a:gdLst/>
            <a:ahLst/>
            <a:cxnLst/>
            <a:rect l="l" t="t" r="r" b="b"/>
            <a:pathLst>
              <a:path w="21661" h="21659" extrusionOk="0">
                <a:moveTo>
                  <a:pt x="10834" y="632"/>
                </a:moveTo>
                <a:cubicBezTo>
                  <a:pt x="11788" y="632"/>
                  <a:pt x="12570" y="1415"/>
                  <a:pt x="12570" y="2372"/>
                </a:cubicBezTo>
                <a:lnTo>
                  <a:pt x="12570" y="3710"/>
                </a:lnTo>
                <a:cubicBezTo>
                  <a:pt x="12570" y="4602"/>
                  <a:pt x="11901" y="5369"/>
                  <a:pt x="11018" y="5458"/>
                </a:cubicBezTo>
                <a:cubicBezTo>
                  <a:pt x="10952" y="5466"/>
                  <a:pt x="10887" y="5469"/>
                  <a:pt x="10823" y="5469"/>
                </a:cubicBezTo>
                <a:cubicBezTo>
                  <a:pt x="9875" y="5469"/>
                  <a:pt x="9100" y="4689"/>
                  <a:pt x="9100" y="3737"/>
                </a:cubicBezTo>
                <a:lnTo>
                  <a:pt x="9100" y="2398"/>
                </a:lnTo>
                <a:cubicBezTo>
                  <a:pt x="9100" y="1506"/>
                  <a:pt x="9760" y="739"/>
                  <a:pt x="10652" y="641"/>
                </a:cubicBezTo>
                <a:cubicBezTo>
                  <a:pt x="10713" y="635"/>
                  <a:pt x="10774" y="632"/>
                  <a:pt x="10834" y="632"/>
                </a:cubicBezTo>
                <a:close/>
                <a:moveTo>
                  <a:pt x="11428" y="6047"/>
                </a:moveTo>
                <a:lnTo>
                  <a:pt x="11428" y="6680"/>
                </a:lnTo>
                <a:lnTo>
                  <a:pt x="11428" y="6689"/>
                </a:lnTo>
                <a:cubicBezTo>
                  <a:pt x="11428" y="7002"/>
                  <a:pt x="11170" y="7260"/>
                  <a:pt x="10857" y="7260"/>
                </a:cubicBezTo>
                <a:cubicBezTo>
                  <a:pt x="10536" y="7260"/>
                  <a:pt x="10286" y="7002"/>
                  <a:pt x="10286" y="6689"/>
                </a:cubicBezTo>
                <a:lnTo>
                  <a:pt x="10286" y="6680"/>
                </a:lnTo>
                <a:lnTo>
                  <a:pt x="10286" y="6047"/>
                </a:lnTo>
                <a:cubicBezTo>
                  <a:pt x="10465" y="6092"/>
                  <a:pt x="10661" y="6118"/>
                  <a:pt x="10857" y="6118"/>
                </a:cubicBezTo>
                <a:cubicBezTo>
                  <a:pt x="11054" y="6118"/>
                  <a:pt x="11241" y="6092"/>
                  <a:pt x="11428" y="6047"/>
                </a:cubicBezTo>
                <a:close/>
                <a:moveTo>
                  <a:pt x="11955" y="7118"/>
                </a:moveTo>
                <a:lnTo>
                  <a:pt x="13810" y="7724"/>
                </a:lnTo>
                <a:cubicBezTo>
                  <a:pt x="14346" y="7903"/>
                  <a:pt x="14711" y="8367"/>
                  <a:pt x="14765" y="8920"/>
                </a:cubicBezTo>
                <a:cubicBezTo>
                  <a:pt x="14711" y="9107"/>
                  <a:pt x="14685" y="9312"/>
                  <a:pt x="14685" y="9526"/>
                </a:cubicBezTo>
                <a:lnTo>
                  <a:pt x="14685" y="10891"/>
                </a:lnTo>
                <a:cubicBezTo>
                  <a:pt x="14685" y="10971"/>
                  <a:pt x="14685" y="11052"/>
                  <a:pt x="14693" y="11132"/>
                </a:cubicBezTo>
                <a:lnTo>
                  <a:pt x="13177" y="11132"/>
                </a:lnTo>
                <a:cubicBezTo>
                  <a:pt x="13123" y="9865"/>
                  <a:pt x="12080" y="8866"/>
                  <a:pt x="10813" y="8866"/>
                </a:cubicBezTo>
                <a:cubicBezTo>
                  <a:pt x="9537" y="8866"/>
                  <a:pt x="8502" y="9865"/>
                  <a:pt x="8449" y="11132"/>
                </a:cubicBezTo>
                <a:lnTo>
                  <a:pt x="6932" y="11132"/>
                </a:lnTo>
                <a:cubicBezTo>
                  <a:pt x="6941" y="11052"/>
                  <a:pt x="6941" y="10971"/>
                  <a:pt x="6941" y="10891"/>
                </a:cubicBezTo>
                <a:lnTo>
                  <a:pt x="6941" y="9526"/>
                </a:lnTo>
                <a:cubicBezTo>
                  <a:pt x="6941" y="9312"/>
                  <a:pt x="6914" y="9107"/>
                  <a:pt x="6861" y="8920"/>
                </a:cubicBezTo>
                <a:cubicBezTo>
                  <a:pt x="6914" y="8367"/>
                  <a:pt x="7280" y="7903"/>
                  <a:pt x="7815" y="7724"/>
                </a:cubicBezTo>
                <a:lnTo>
                  <a:pt x="9671" y="7118"/>
                </a:lnTo>
                <a:cubicBezTo>
                  <a:pt x="9840" y="7581"/>
                  <a:pt x="10286" y="7920"/>
                  <a:pt x="10813" y="7920"/>
                </a:cubicBezTo>
                <a:cubicBezTo>
                  <a:pt x="11339" y="7920"/>
                  <a:pt x="11785" y="7581"/>
                  <a:pt x="11955" y="7118"/>
                </a:cubicBezTo>
                <a:close/>
                <a:moveTo>
                  <a:pt x="4616" y="7768"/>
                </a:moveTo>
                <a:cubicBezTo>
                  <a:pt x="5570" y="7768"/>
                  <a:pt x="6352" y="8551"/>
                  <a:pt x="6352" y="9508"/>
                </a:cubicBezTo>
                <a:lnTo>
                  <a:pt x="6352" y="10847"/>
                </a:lnTo>
                <a:cubicBezTo>
                  <a:pt x="6352" y="11739"/>
                  <a:pt x="5683" y="12506"/>
                  <a:pt x="4800" y="12604"/>
                </a:cubicBezTo>
                <a:cubicBezTo>
                  <a:pt x="4738" y="12610"/>
                  <a:pt x="4677" y="12613"/>
                  <a:pt x="4617" y="12613"/>
                </a:cubicBezTo>
                <a:cubicBezTo>
                  <a:pt x="3656" y="12613"/>
                  <a:pt x="2882" y="11830"/>
                  <a:pt x="2882" y="10873"/>
                </a:cubicBezTo>
                <a:lnTo>
                  <a:pt x="2882" y="9535"/>
                </a:lnTo>
                <a:cubicBezTo>
                  <a:pt x="2882" y="8643"/>
                  <a:pt x="3542" y="7876"/>
                  <a:pt x="4434" y="7778"/>
                </a:cubicBezTo>
                <a:cubicBezTo>
                  <a:pt x="4495" y="7771"/>
                  <a:pt x="4556" y="7768"/>
                  <a:pt x="4616" y="7768"/>
                </a:cubicBezTo>
                <a:close/>
                <a:moveTo>
                  <a:pt x="17049" y="7769"/>
                </a:moveTo>
                <a:cubicBezTo>
                  <a:pt x="18012" y="7769"/>
                  <a:pt x="18788" y="8554"/>
                  <a:pt x="18788" y="9508"/>
                </a:cubicBezTo>
                <a:lnTo>
                  <a:pt x="18788" y="10847"/>
                </a:lnTo>
                <a:cubicBezTo>
                  <a:pt x="18788" y="11739"/>
                  <a:pt x="18128" y="12506"/>
                  <a:pt x="17236" y="12604"/>
                </a:cubicBezTo>
                <a:cubicBezTo>
                  <a:pt x="17175" y="12610"/>
                  <a:pt x="17114" y="12613"/>
                  <a:pt x="17054" y="12613"/>
                </a:cubicBezTo>
                <a:cubicBezTo>
                  <a:pt x="16100" y="12613"/>
                  <a:pt x="15318" y="11830"/>
                  <a:pt x="15318" y="10873"/>
                </a:cubicBezTo>
                <a:lnTo>
                  <a:pt x="15318" y="9508"/>
                </a:lnTo>
                <a:cubicBezTo>
                  <a:pt x="15318" y="8554"/>
                  <a:pt x="16094" y="7769"/>
                  <a:pt x="17049" y="7769"/>
                </a:cubicBezTo>
                <a:close/>
                <a:moveTo>
                  <a:pt x="10836" y="9481"/>
                </a:moveTo>
                <a:cubicBezTo>
                  <a:pt x="11789" y="9481"/>
                  <a:pt x="12570" y="10256"/>
                  <a:pt x="12570" y="11212"/>
                </a:cubicBezTo>
                <a:lnTo>
                  <a:pt x="12570" y="12586"/>
                </a:lnTo>
                <a:cubicBezTo>
                  <a:pt x="12570" y="13543"/>
                  <a:pt x="11789" y="14317"/>
                  <a:pt x="10836" y="14317"/>
                </a:cubicBezTo>
                <a:cubicBezTo>
                  <a:pt x="10775" y="14317"/>
                  <a:pt x="10714" y="14314"/>
                  <a:pt x="10652" y="14308"/>
                </a:cubicBezTo>
                <a:cubicBezTo>
                  <a:pt x="9760" y="14219"/>
                  <a:pt x="9100" y="13452"/>
                  <a:pt x="9100" y="12550"/>
                </a:cubicBezTo>
                <a:lnTo>
                  <a:pt x="9100" y="11248"/>
                </a:lnTo>
                <a:cubicBezTo>
                  <a:pt x="9100" y="10356"/>
                  <a:pt x="9760" y="9580"/>
                  <a:pt x="10652" y="9491"/>
                </a:cubicBezTo>
                <a:cubicBezTo>
                  <a:pt x="10714" y="9484"/>
                  <a:pt x="10775" y="9481"/>
                  <a:pt x="10836" y="9481"/>
                </a:cubicBezTo>
                <a:close/>
                <a:moveTo>
                  <a:pt x="5166" y="13184"/>
                </a:moveTo>
                <a:lnTo>
                  <a:pt x="5166" y="13826"/>
                </a:lnTo>
                <a:cubicBezTo>
                  <a:pt x="5166" y="14142"/>
                  <a:pt x="4898" y="14397"/>
                  <a:pt x="4584" y="14397"/>
                </a:cubicBezTo>
                <a:cubicBezTo>
                  <a:pt x="4579" y="14397"/>
                  <a:pt x="4573" y="14397"/>
                  <a:pt x="4568" y="14397"/>
                </a:cubicBezTo>
                <a:cubicBezTo>
                  <a:pt x="4256" y="14379"/>
                  <a:pt x="4024" y="14112"/>
                  <a:pt x="4024" y="13808"/>
                </a:cubicBezTo>
                <a:lnTo>
                  <a:pt x="4024" y="13184"/>
                </a:lnTo>
                <a:cubicBezTo>
                  <a:pt x="4202" y="13228"/>
                  <a:pt x="4399" y="13255"/>
                  <a:pt x="4595" y="13255"/>
                </a:cubicBezTo>
                <a:cubicBezTo>
                  <a:pt x="4791" y="13255"/>
                  <a:pt x="4978" y="13228"/>
                  <a:pt x="5166" y="13184"/>
                </a:cubicBezTo>
                <a:close/>
                <a:moveTo>
                  <a:pt x="17646" y="13184"/>
                </a:moveTo>
                <a:lnTo>
                  <a:pt x="17646" y="13826"/>
                </a:lnTo>
                <a:cubicBezTo>
                  <a:pt x="17646" y="14142"/>
                  <a:pt x="17379" y="14397"/>
                  <a:pt x="17065" y="14397"/>
                </a:cubicBezTo>
                <a:cubicBezTo>
                  <a:pt x="17059" y="14397"/>
                  <a:pt x="17054" y="14397"/>
                  <a:pt x="17049" y="14397"/>
                </a:cubicBezTo>
                <a:cubicBezTo>
                  <a:pt x="16736" y="14379"/>
                  <a:pt x="16504" y="14112"/>
                  <a:pt x="16504" y="13808"/>
                </a:cubicBezTo>
                <a:lnTo>
                  <a:pt x="16504" y="13184"/>
                </a:lnTo>
                <a:cubicBezTo>
                  <a:pt x="16683" y="13228"/>
                  <a:pt x="16879" y="13255"/>
                  <a:pt x="17075" y="13255"/>
                </a:cubicBezTo>
                <a:cubicBezTo>
                  <a:pt x="17272" y="13255"/>
                  <a:pt x="17459" y="13228"/>
                  <a:pt x="17646" y="13184"/>
                </a:cubicBezTo>
                <a:close/>
                <a:moveTo>
                  <a:pt x="8467" y="11765"/>
                </a:moveTo>
                <a:lnTo>
                  <a:pt x="8467" y="12595"/>
                </a:lnTo>
                <a:cubicBezTo>
                  <a:pt x="8467" y="13460"/>
                  <a:pt x="8922" y="14219"/>
                  <a:pt x="9608" y="14629"/>
                </a:cubicBezTo>
                <a:lnTo>
                  <a:pt x="9608" y="15316"/>
                </a:lnTo>
                <a:lnTo>
                  <a:pt x="9055" y="15503"/>
                </a:lnTo>
                <a:cubicBezTo>
                  <a:pt x="8841" y="14923"/>
                  <a:pt x="8377" y="14460"/>
                  <a:pt x="7780" y="14263"/>
                </a:cubicBezTo>
                <a:lnTo>
                  <a:pt x="5799" y="13612"/>
                </a:lnTo>
                <a:lnTo>
                  <a:pt x="5799" y="12925"/>
                </a:lnTo>
                <a:cubicBezTo>
                  <a:pt x="6245" y="12658"/>
                  <a:pt x="6593" y="12247"/>
                  <a:pt x="6781" y="11765"/>
                </a:cubicBezTo>
                <a:close/>
                <a:moveTo>
                  <a:pt x="14881" y="11765"/>
                </a:moveTo>
                <a:cubicBezTo>
                  <a:pt x="15077" y="12247"/>
                  <a:pt x="15425" y="12658"/>
                  <a:pt x="15871" y="12925"/>
                </a:cubicBezTo>
                <a:lnTo>
                  <a:pt x="15871" y="13612"/>
                </a:lnTo>
                <a:lnTo>
                  <a:pt x="13891" y="14263"/>
                </a:lnTo>
                <a:cubicBezTo>
                  <a:pt x="13284" y="14460"/>
                  <a:pt x="12820" y="14923"/>
                  <a:pt x="12615" y="15503"/>
                </a:cubicBezTo>
                <a:lnTo>
                  <a:pt x="12062" y="15316"/>
                </a:lnTo>
                <a:lnTo>
                  <a:pt x="12062" y="14629"/>
                </a:lnTo>
                <a:cubicBezTo>
                  <a:pt x="12740" y="14219"/>
                  <a:pt x="13204" y="13460"/>
                  <a:pt x="13204" y="12595"/>
                </a:cubicBezTo>
                <a:lnTo>
                  <a:pt x="13204" y="11765"/>
                </a:lnTo>
                <a:close/>
                <a:moveTo>
                  <a:pt x="11428" y="14888"/>
                </a:moveTo>
                <a:lnTo>
                  <a:pt x="11428" y="15530"/>
                </a:lnTo>
                <a:cubicBezTo>
                  <a:pt x="11428" y="15851"/>
                  <a:pt x="11170" y="16101"/>
                  <a:pt x="10857" y="16101"/>
                </a:cubicBezTo>
                <a:cubicBezTo>
                  <a:pt x="10536" y="16101"/>
                  <a:pt x="10286" y="15851"/>
                  <a:pt x="10286" y="15530"/>
                </a:cubicBezTo>
                <a:lnTo>
                  <a:pt x="10286" y="14888"/>
                </a:lnTo>
                <a:cubicBezTo>
                  <a:pt x="10465" y="14932"/>
                  <a:pt x="10661" y="14959"/>
                  <a:pt x="10857" y="14959"/>
                </a:cubicBezTo>
                <a:cubicBezTo>
                  <a:pt x="11054" y="14959"/>
                  <a:pt x="11241" y="14932"/>
                  <a:pt x="11428" y="14888"/>
                </a:cubicBezTo>
                <a:close/>
                <a:moveTo>
                  <a:pt x="10831" y="0"/>
                </a:moveTo>
                <a:cubicBezTo>
                  <a:pt x="10769" y="0"/>
                  <a:pt x="10706" y="3"/>
                  <a:pt x="10643" y="8"/>
                </a:cubicBezTo>
                <a:cubicBezTo>
                  <a:pt x="9403" y="106"/>
                  <a:pt x="8467" y="1158"/>
                  <a:pt x="8467" y="2398"/>
                </a:cubicBezTo>
                <a:lnTo>
                  <a:pt x="8467" y="3745"/>
                </a:lnTo>
                <a:cubicBezTo>
                  <a:pt x="8467" y="4602"/>
                  <a:pt x="8922" y="5351"/>
                  <a:pt x="9608" y="5762"/>
                </a:cubicBezTo>
                <a:lnTo>
                  <a:pt x="9608" y="6457"/>
                </a:lnTo>
                <a:lnTo>
                  <a:pt x="7619" y="7109"/>
                </a:lnTo>
                <a:cubicBezTo>
                  <a:pt x="7111" y="7278"/>
                  <a:pt x="6700" y="7626"/>
                  <a:pt x="6468" y="8081"/>
                </a:cubicBezTo>
                <a:cubicBezTo>
                  <a:pt x="6029" y="7504"/>
                  <a:pt x="5338" y="7134"/>
                  <a:pt x="4563" y="7134"/>
                </a:cubicBezTo>
                <a:cubicBezTo>
                  <a:pt x="4488" y="7134"/>
                  <a:pt x="4413" y="7137"/>
                  <a:pt x="4336" y="7144"/>
                </a:cubicBezTo>
                <a:cubicBezTo>
                  <a:pt x="3159" y="7260"/>
                  <a:pt x="2204" y="8358"/>
                  <a:pt x="2204" y="9544"/>
                </a:cubicBezTo>
                <a:lnTo>
                  <a:pt x="2204" y="10847"/>
                </a:lnTo>
                <a:cubicBezTo>
                  <a:pt x="2204" y="11730"/>
                  <a:pt x="2677" y="12506"/>
                  <a:pt x="3391" y="12934"/>
                </a:cubicBezTo>
                <a:lnTo>
                  <a:pt x="3391" y="13594"/>
                </a:lnTo>
                <a:lnTo>
                  <a:pt x="1401" y="14245"/>
                </a:lnTo>
                <a:cubicBezTo>
                  <a:pt x="563" y="14522"/>
                  <a:pt x="1" y="15298"/>
                  <a:pt x="1" y="16172"/>
                </a:cubicBezTo>
                <a:lnTo>
                  <a:pt x="1" y="16645"/>
                </a:lnTo>
                <a:cubicBezTo>
                  <a:pt x="1" y="16806"/>
                  <a:pt x="116" y="16957"/>
                  <a:pt x="277" y="16975"/>
                </a:cubicBezTo>
                <a:cubicBezTo>
                  <a:pt x="288" y="16976"/>
                  <a:pt x="299" y="16977"/>
                  <a:pt x="310" y="16977"/>
                </a:cubicBezTo>
                <a:cubicBezTo>
                  <a:pt x="491" y="16977"/>
                  <a:pt x="634" y="16839"/>
                  <a:pt x="634" y="16654"/>
                </a:cubicBezTo>
                <a:lnTo>
                  <a:pt x="634" y="16155"/>
                </a:lnTo>
                <a:cubicBezTo>
                  <a:pt x="634" y="15557"/>
                  <a:pt x="1018" y="15022"/>
                  <a:pt x="1588" y="14834"/>
                </a:cubicBezTo>
                <a:lnTo>
                  <a:pt x="3444" y="14228"/>
                </a:lnTo>
                <a:cubicBezTo>
                  <a:pt x="3614" y="14692"/>
                  <a:pt x="4060" y="15022"/>
                  <a:pt x="4577" y="15022"/>
                </a:cubicBezTo>
                <a:cubicBezTo>
                  <a:pt x="5103" y="15022"/>
                  <a:pt x="5549" y="14692"/>
                  <a:pt x="5719" y="14228"/>
                </a:cubicBezTo>
                <a:lnTo>
                  <a:pt x="7566" y="14834"/>
                </a:lnTo>
                <a:cubicBezTo>
                  <a:pt x="7976" y="14968"/>
                  <a:pt x="8288" y="15280"/>
                  <a:pt x="8431" y="15673"/>
                </a:cubicBezTo>
                <a:lnTo>
                  <a:pt x="7610" y="15940"/>
                </a:lnTo>
                <a:cubicBezTo>
                  <a:pt x="6781" y="16217"/>
                  <a:pt x="6218" y="16993"/>
                  <a:pt x="6218" y="17867"/>
                </a:cubicBezTo>
                <a:lnTo>
                  <a:pt x="6218" y="18233"/>
                </a:lnTo>
                <a:lnTo>
                  <a:pt x="2418" y="18233"/>
                </a:lnTo>
                <a:lnTo>
                  <a:pt x="2418" y="17457"/>
                </a:lnTo>
                <a:cubicBezTo>
                  <a:pt x="2418" y="17288"/>
                  <a:pt x="2302" y="17145"/>
                  <a:pt x="2133" y="17127"/>
                </a:cubicBezTo>
                <a:cubicBezTo>
                  <a:pt x="2118" y="17125"/>
                  <a:pt x="2104" y="17124"/>
                  <a:pt x="2090" y="17124"/>
                </a:cubicBezTo>
                <a:cubicBezTo>
                  <a:pt x="1920" y="17124"/>
                  <a:pt x="1776" y="17266"/>
                  <a:pt x="1776" y="17439"/>
                </a:cubicBezTo>
                <a:lnTo>
                  <a:pt x="1776" y="18233"/>
                </a:lnTo>
                <a:lnTo>
                  <a:pt x="634" y="18233"/>
                </a:lnTo>
                <a:lnTo>
                  <a:pt x="634" y="18135"/>
                </a:lnTo>
                <a:cubicBezTo>
                  <a:pt x="634" y="17974"/>
                  <a:pt x="518" y="17832"/>
                  <a:pt x="357" y="17814"/>
                </a:cubicBezTo>
                <a:cubicBezTo>
                  <a:pt x="343" y="17812"/>
                  <a:pt x="328" y="17811"/>
                  <a:pt x="314" y="17811"/>
                </a:cubicBezTo>
                <a:cubicBezTo>
                  <a:pt x="145" y="17811"/>
                  <a:pt x="1" y="17953"/>
                  <a:pt x="1" y="18126"/>
                </a:cubicBezTo>
                <a:lnTo>
                  <a:pt x="1" y="18554"/>
                </a:lnTo>
                <a:cubicBezTo>
                  <a:pt x="1" y="18724"/>
                  <a:pt x="143" y="18867"/>
                  <a:pt x="322" y="18867"/>
                </a:cubicBezTo>
                <a:lnTo>
                  <a:pt x="6218" y="18867"/>
                </a:lnTo>
                <a:lnTo>
                  <a:pt x="6218" y="21347"/>
                </a:lnTo>
                <a:cubicBezTo>
                  <a:pt x="6218" y="21516"/>
                  <a:pt x="6361" y="21659"/>
                  <a:pt x="6540" y="21659"/>
                </a:cubicBezTo>
                <a:lnTo>
                  <a:pt x="15131" y="21659"/>
                </a:lnTo>
                <a:cubicBezTo>
                  <a:pt x="15300" y="21659"/>
                  <a:pt x="15443" y="21516"/>
                  <a:pt x="15443" y="21347"/>
                </a:cubicBezTo>
                <a:lnTo>
                  <a:pt x="15443" y="20936"/>
                </a:lnTo>
                <a:cubicBezTo>
                  <a:pt x="15443" y="20767"/>
                  <a:pt x="15327" y="20624"/>
                  <a:pt x="15166" y="20606"/>
                </a:cubicBezTo>
                <a:cubicBezTo>
                  <a:pt x="15152" y="20604"/>
                  <a:pt x="15137" y="20603"/>
                  <a:pt x="15123" y="20603"/>
                </a:cubicBezTo>
                <a:cubicBezTo>
                  <a:pt x="14954" y="20603"/>
                  <a:pt x="14809" y="20746"/>
                  <a:pt x="14809" y="20918"/>
                </a:cubicBezTo>
                <a:lnTo>
                  <a:pt x="14809" y="21025"/>
                </a:lnTo>
                <a:lnTo>
                  <a:pt x="13623" y="21025"/>
                </a:lnTo>
                <a:lnTo>
                  <a:pt x="13623" y="19179"/>
                </a:lnTo>
                <a:cubicBezTo>
                  <a:pt x="13623" y="19018"/>
                  <a:pt x="13507" y="18867"/>
                  <a:pt x="13346" y="18849"/>
                </a:cubicBezTo>
                <a:cubicBezTo>
                  <a:pt x="13336" y="18848"/>
                  <a:pt x="13325" y="18847"/>
                  <a:pt x="13315" y="18847"/>
                </a:cubicBezTo>
                <a:cubicBezTo>
                  <a:pt x="13140" y="18847"/>
                  <a:pt x="12990" y="18985"/>
                  <a:pt x="12990" y="19170"/>
                </a:cubicBezTo>
                <a:lnTo>
                  <a:pt x="12990" y="21025"/>
                </a:lnTo>
                <a:lnTo>
                  <a:pt x="8672" y="21025"/>
                </a:lnTo>
                <a:lnTo>
                  <a:pt x="8672" y="19179"/>
                </a:lnTo>
                <a:cubicBezTo>
                  <a:pt x="8672" y="19018"/>
                  <a:pt x="8556" y="18867"/>
                  <a:pt x="8395" y="18849"/>
                </a:cubicBezTo>
                <a:cubicBezTo>
                  <a:pt x="8385" y="18848"/>
                  <a:pt x="8374" y="18847"/>
                  <a:pt x="8364" y="18847"/>
                </a:cubicBezTo>
                <a:cubicBezTo>
                  <a:pt x="8189" y="18847"/>
                  <a:pt x="8038" y="18985"/>
                  <a:pt x="8038" y="19170"/>
                </a:cubicBezTo>
                <a:lnTo>
                  <a:pt x="8038" y="21025"/>
                </a:lnTo>
                <a:lnTo>
                  <a:pt x="6896" y="21025"/>
                </a:lnTo>
                <a:lnTo>
                  <a:pt x="6896" y="17885"/>
                </a:lnTo>
                <a:cubicBezTo>
                  <a:pt x="6896" y="17279"/>
                  <a:pt x="7280" y="16743"/>
                  <a:pt x="7860" y="16556"/>
                </a:cubicBezTo>
                <a:lnTo>
                  <a:pt x="9716" y="15949"/>
                </a:lnTo>
                <a:cubicBezTo>
                  <a:pt x="9885" y="16413"/>
                  <a:pt x="10331" y="16743"/>
                  <a:pt x="10857" y="16743"/>
                </a:cubicBezTo>
                <a:cubicBezTo>
                  <a:pt x="11375" y="16743"/>
                  <a:pt x="11830" y="16413"/>
                  <a:pt x="11999" y="15949"/>
                </a:cubicBezTo>
                <a:lnTo>
                  <a:pt x="13855" y="16556"/>
                </a:lnTo>
                <a:cubicBezTo>
                  <a:pt x="14426" y="16743"/>
                  <a:pt x="14809" y="17279"/>
                  <a:pt x="14809" y="17885"/>
                </a:cubicBezTo>
                <a:lnTo>
                  <a:pt x="14809" y="19411"/>
                </a:lnTo>
                <a:cubicBezTo>
                  <a:pt x="14809" y="19571"/>
                  <a:pt x="14925" y="19723"/>
                  <a:pt x="15086" y="19741"/>
                </a:cubicBezTo>
                <a:cubicBezTo>
                  <a:pt x="15101" y="19743"/>
                  <a:pt x="15116" y="19744"/>
                  <a:pt x="15131" y="19744"/>
                </a:cubicBezTo>
                <a:cubicBezTo>
                  <a:pt x="15306" y="19744"/>
                  <a:pt x="15443" y="19601"/>
                  <a:pt x="15443" y="19429"/>
                </a:cubicBezTo>
                <a:lnTo>
                  <a:pt x="15443" y="18867"/>
                </a:lnTo>
                <a:lnTo>
                  <a:pt x="21349" y="18867"/>
                </a:lnTo>
                <a:cubicBezTo>
                  <a:pt x="21518" y="18867"/>
                  <a:pt x="21661" y="18724"/>
                  <a:pt x="21661" y="18554"/>
                </a:cubicBezTo>
                <a:lnTo>
                  <a:pt x="21661" y="18135"/>
                </a:lnTo>
                <a:cubicBezTo>
                  <a:pt x="21661" y="17974"/>
                  <a:pt x="21545" y="17832"/>
                  <a:pt x="21384" y="17814"/>
                </a:cubicBezTo>
                <a:cubicBezTo>
                  <a:pt x="21370" y="17812"/>
                  <a:pt x="21355" y="17811"/>
                  <a:pt x="21341" y="17811"/>
                </a:cubicBezTo>
                <a:cubicBezTo>
                  <a:pt x="21172" y="17811"/>
                  <a:pt x="21027" y="17953"/>
                  <a:pt x="21027" y="18126"/>
                </a:cubicBezTo>
                <a:lnTo>
                  <a:pt x="21027" y="18233"/>
                </a:lnTo>
                <a:lnTo>
                  <a:pt x="19886" y="18233"/>
                </a:lnTo>
                <a:lnTo>
                  <a:pt x="19886" y="17457"/>
                </a:lnTo>
                <a:cubicBezTo>
                  <a:pt x="19886" y="17288"/>
                  <a:pt x="19770" y="17145"/>
                  <a:pt x="19609" y="17127"/>
                </a:cubicBezTo>
                <a:cubicBezTo>
                  <a:pt x="19594" y="17125"/>
                  <a:pt x="19579" y="17124"/>
                  <a:pt x="19564" y="17124"/>
                </a:cubicBezTo>
                <a:cubicBezTo>
                  <a:pt x="19389" y="17124"/>
                  <a:pt x="19252" y="17266"/>
                  <a:pt x="19252" y="17439"/>
                </a:cubicBezTo>
                <a:lnTo>
                  <a:pt x="19252" y="18233"/>
                </a:lnTo>
                <a:lnTo>
                  <a:pt x="15443" y="18233"/>
                </a:lnTo>
                <a:lnTo>
                  <a:pt x="15443" y="17867"/>
                </a:lnTo>
                <a:cubicBezTo>
                  <a:pt x="15443" y="16993"/>
                  <a:pt x="14890" y="16217"/>
                  <a:pt x="14060" y="15940"/>
                </a:cubicBezTo>
                <a:lnTo>
                  <a:pt x="13230" y="15673"/>
                </a:lnTo>
                <a:cubicBezTo>
                  <a:pt x="13382" y="15280"/>
                  <a:pt x="13694" y="14968"/>
                  <a:pt x="14096" y="14834"/>
                </a:cubicBezTo>
                <a:lnTo>
                  <a:pt x="15951" y="14228"/>
                </a:lnTo>
                <a:cubicBezTo>
                  <a:pt x="16121" y="14692"/>
                  <a:pt x="16567" y="15022"/>
                  <a:pt x="17084" y="15022"/>
                </a:cubicBezTo>
                <a:cubicBezTo>
                  <a:pt x="17611" y="15022"/>
                  <a:pt x="18057" y="14692"/>
                  <a:pt x="18226" y="14228"/>
                </a:cubicBezTo>
                <a:lnTo>
                  <a:pt x="20073" y="14834"/>
                </a:lnTo>
                <a:cubicBezTo>
                  <a:pt x="20644" y="15022"/>
                  <a:pt x="21027" y="15557"/>
                  <a:pt x="21027" y="16155"/>
                </a:cubicBezTo>
                <a:lnTo>
                  <a:pt x="21027" y="16654"/>
                </a:lnTo>
                <a:cubicBezTo>
                  <a:pt x="21027" y="16833"/>
                  <a:pt x="21170" y="16975"/>
                  <a:pt x="21349" y="16975"/>
                </a:cubicBezTo>
                <a:cubicBezTo>
                  <a:pt x="21518" y="16975"/>
                  <a:pt x="21661" y="16833"/>
                  <a:pt x="21661" y="16654"/>
                </a:cubicBezTo>
                <a:lnTo>
                  <a:pt x="21661" y="16172"/>
                </a:lnTo>
                <a:cubicBezTo>
                  <a:pt x="21661" y="15298"/>
                  <a:pt x="21108" y="14522"/>
                  <a:pt x="20269" y="14245"/>
                </a:cubicBezTo>
                <a:lnTo>
                  <a:pt x="18280" y="13594"/>
                </a:lnTo>
                <a:lnTo>
                  <a:pt x="18280" y="12934"/>
                </a:lnTo>
                <a:cubicBezTo>
                  <a:pt x="18984" y="12506"/>
                  <a:pt x="19466" y="11730"/>
                  <a:pt x="19466" y="10847"/>
                </a:cubicBezTo>
                <a:lnTo>
                  <a:pt x="19466" y="9544"/>
                </a:lnTo>
                <a:cubicBezTo>
                  <a:pt x="19466" y="8358"/>
                  <a:pt x="18503" y="7260"/>
                  <a:pt x="17325" y="7144"/>
                </a:cubicBezTo>
                <a:cubicBezTo>
                  <a:pt x="17249" y="7137"/>
                  <a:pt x="17173" y="7134"/>
                  <a:pt x="17098" y="7134"/>
                </a:cubicBezTo>
                <a:cubicBezTo>
                  <a:pt x="16325" y="7134"/>
                  <a:pt x="15641" y="7504"/>
                  <a:pt x="15202" y="8081"/>
                </a:cubicBezTo>
                <a:cubicBezTo>
                  <a:pt x="14961" y="7626"/>
                  <a:pt x="14560" y="7278"/>
                  <a:pt x="14042" y="7109"/>
                </a:cubicBezTo>
                <a:lnTo>
                  <a:pt x="12062" y="6457"/>
                </a:lnTo>
                <a:lnTo>
                  <a:pt x="12062" y="5762"/>
                </a:lnTo>
                <a:cubicBezTo>
                  <a:pt x="12740" y="5351"/>
                  <a:pt x="13204" y="4602"/>
                  <a:pt x="13204" y="3745"/>
                </a:cubicBezTo>
                <a:lnTo>
                  <a:pt x="13204" y="2372"/>
                </a:lnTo>
                <a:cubicBezTo>
                  <a:pt x="13204" y="1060"/>
                  <a:pt x="12138" y="0"/>
                  <a:pt x="1083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grpSp>
        <p:nvGrpSpPr>
          <p:cNvPr id="1265" name="Google Shape;1265;p60"/>
          <p:cNvGrpSpPr/>
          <p:nvPr/>
        </p:nvGrpSpPr>
        <p:grpSpPr>
          <a:xfrm>
            <a:off x="4639605" y="2614771"/>
            <a:ext cx="486398" cy="486869"/>
            <a:chOff x="4639605" y="2614771"/>
            <a:chExt cx="486398" cy="486869"/>
          </a:xfrm>
        </p:grpSpPr>
        <p:sp>
          <p:nvSpPr>
            <p:cNvPr id="1266" name="Google Shape;1266;p60"/>
            <p:cNvSpPr/>
            <p:nvPr/>
          </p:nvSpPr>
          <p:spPr>
            <a:xfrm>
              <a:off x="4669852" y="2836132"/>
              <a:ext cx="103585" cy="14439"/>
            </a:xfrm>
            <a:custGeom>
              <a:avLst/>
              <a:gdLst/>
              <a:ahLst/>
              <a:cxnLst/>
              <a:rect l="l" t="t" r="r" b="b"/>
              <a:pathLst>
                <a:path w="4613" h="643" extrusionOk="0">
                  <a:moveTo>
                    <a:pt x="349" y="0"/>
                  </a:moveTo>
                  <a:cubicBezTo>
                    <a:pt x="188" y="0"/>
                    <a:pt x="45" y="125"/>
                    <a:pt x="27" y="286"/>
                  </a:cubicBezTo>
                  <a:cubicBezTo>
                    <a:pt x="1" y="473"/>
                    <a:pt x="152" y="643"/>
                    <a:pt x="340" y="643"/>
                  </a:cubicBezTo>
                  <a:lnTo>
                    <a:pt x="4256" y="643"/>
                  </a:lnTo>
                  <a:cubicBezTo>
                    <a:pt x="4425" y="643"/>
                    <a:pt x="4568" y="527"/>
                    <a:pt x="4586" y="357"/>
                  </a:cubicBezTo>
                  <a:cubicBezTo>
                    <a:pt x="4613" y="170"/>
                    <a:pt x="4461" y="0"/>
                    <a:pt x="4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67" name="Google Shape;1267;p60"/>
            <p:cNvSpPr/>
            <p:nvPr/>
          </p:nvSpPr>
          <p:spPr>
            <a:xfrm>
              <a:off x="4669852" y="2867591"/>
              <a:ext cx="103585" cy="14236"/>
            </a:xfrm>
            <a:custGeom>
              <a:avLst/>
              <a:gdLst/>
              <a:ahLst/>
              <a:cxnLst/>
              <a:rect l="l" t="t" r="r" b="b"/>
              <a:pathLst>
                <a:path w="4613" h="634" extrusionOk="0">
                  <a:moveTo>
                    <a:pt x="349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3"/>
                    <a:pt x="340" y="633"/>
                  </a:cubicBezTo>
                  <a:lnTo>
                    <a:pt x="4274" y="633"/>
                  </a:lnTo>
                  <a:cubicBezTo>
                    <a:pt x="4461" y="633"/>
                    <a:pt x="4613" y="473"/>
                    <a:pt x="4586" y="277"/>
                  </a:cubicBezTo>
                  <a:cubicBezTo>
                    <a:pt x="4568" y="116"/>
                    <a:pt x="4425" y="0"/>
                    <a:pt x="4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68" name="Google Shape;1268;p60"/>
            <p:cNvSpPr/>
            <p:nvPr/>
          </p:nvSpPr>
          <p:spPr>
            <a:xfrm>
              <a:off x="4669852" y="2898040"/>
              <a:ext cx="72732" cy="14236"/>
            </a:xfrm>
            <a:custGeom>
              <a:avLst/>
              <a:gdLst/>
              <a:ahLst/>
              <a:cxnLst/>
              <a:rect l="l" t="t" r="r" b="b"/>
              <a:pathLst>
                <a:path w="3239" h="634" extrusionOk="0">
                  <a:moveTo>
                    <a:pt x="340" y="0"/>
                  </a:moveTo>
                  <a:cubicBezTo>
                    <a:pt x="152" y="0"/>
                    <a:pt x="1" y="161"/>
                    <a:pt x="27" y="357"/>
                  </a:cubicBezTo>
                  <a:cubicBezTo>
                    <a:pt x="45" y="517"/>
                    <a:pt x="188" y="633"/>
                    <a:pt x="349" y="633"/>
                  </a:cubicBezTo>
                  <a:lnTo>
                    <a:pt x="2891" y="633"/>
                  </a:lnTo>
                  <a:cubicBezTo>
                    <a:pt x="3052" y="633"/>
                    <a:pt x="3194" y="517"/>
                    <a:pt x="3221" y="357"/>
                  </a:cubicBezTo>
                  <a:cubicBezTo>
                    <a:pt x="3239" y="161"/>
                    <a:pt x="3087" y="0"/>
                    <a:pt x="29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69" name="Google Shape;1269;p60"/>
            <p:cNvSpPr/>
            <p:nvPr/>
          </p:nvSpPr>
          <p:spPr>
            <a:xfrm>
              <a:off x="4639605" y="2805885"/>
              <a:ext cx="164483" cy="155860"/>
            </a:xfrm>
            <a:custGeom>
              <a:avLst/>
              <a:gdLst/>
              <a:ahLst/>
              <a:cxnLst/>
              <a:rect l="l" t="t" r="r" b="b"/>
              <a:pathLst>
                <a:path w="7325" h="6941" extrusionOk="0">
                  <a:moveTo>
                    <a:pt x="750" y="0"/>
                  </a:moveTo>
                  <a:cubicBezTo>
                    <a:pt x="331" y="0"/>
                    <a:pt x="1" y="330"/>
                    <a:pt x="1" y="741"/>
                  </a:cubicBezTo>
                  <a:lnTo>
                    <a:pt x="1" y="5344"/>
                  </a:lnTo>
                  <a:cubicBezTo>
                    <a:pt x="1" y="5754"/>
                    <a:pt x="331" y="6093"/>
                    <a:pt x="750" y="6093"/>
                  </a:cubicBezTo>
                  <a:lnTo>
                    <a:pt x="1312" y="6093"/>
                  </a:lnTo>
                  <a:lnTo>
                    <a:pt x="1312" y="6620"/>
                  </a:lnTo>
                  <a:cubicBezTo>
                    <a:pt x="1312" y="6691"/>
                    <a:pt x="1339" y="6771"/>
                    <a:pt x="1383" y="6825"/>
                  </a:cubicBezTo>
                  <a:cubicBezTo>
                    <a:pt x="1446" y="6905"/>
                    <a:pt x="1535" y="6941"/>
                    <a:pt x="1624" y="6941"/>
                  </a:cubicBezTo>
                  <a:cubicBezTo>
                    <a:pt x="1678" y="6941"/>
                    <a:pt x="1731" y="6932"/>
                    <a:pt x="1785" y="6905"/>
                  </a:cubicBezTo>
                  <a:lnTo>
                    <a:pt x="3194" y="6093"/>
                  </a:lnTo>
                  <a:lnTo>
                    <a:pt x="6557" y="6093"/>
                  </a:lnTo>
                  <a:cubicBezTo>
                    <a:pt x="6977" y="6093"/>
                    <a:pt x="7325" y="5754"/>
                    <a:pt x="7325" y="5344"/>
                  </a:cubicBezTo>
                  <a:lnTo>
                    <a:pt x="7325" y="330"/>
                  </a:lnTo>
                  <a:cubicBezTo>
                    <a:pt x="7325" y="143"/>
                    <a:pt x="7173" y="0"/>
                    <a:pt x="6986" y="0"/>
                  </a:cubicBezTo>
                  <a:lnTo>
                    <a:pt x="2793" y="0"/>
                  </a:lnTo>
                  <a:cubicBezTo>
                    <a:pt x="2757" y="0"/>
                    <a:pt x="2713" y="18"/>
                    <a:pt x="2686" y="45"/>
                  </a:cubicBezTo>
                  <a:cubicBezTo>
                    <a:pt x="2436" y="313"/>
                    <a:pt x="2623" y="634"/>
                    <a:pt x="2891" y="634"/>
                  </a:cubicBezTo>
                  <a:lnTo>
                    <a:pt x="6575" y="634"/>
                  </a:lnTo>
                  <a:cubicBezTo>
                    <a:pt x="6638" y="634"/>
                    <a:pt x="6682" y="678"/>
                    <a:pt x="6682" y="741"/>
                  </a:cubicBezTo>
                  <a:lnTo>
                    <a:pt x="6682" y="5344"/>
                  </a:lnTo>
                  <a:cubicBezTo>
                    <a:pt x="6682" y="5406"/>
                    <a:pt x="6638" y="5451"/>
                    <a:pt x="6575" y="5451"/>
                  </a:cubicBezTo>
                  <a:lnTo>
                    <a:pt x="3114" y="5451"/>
                  </a:lnTo>
                  <a:cubicBezTo>
                    <a:pt x="3060" y="5451"/>
                    <a:pt x="3007" y="5469"/>
                    <a:pt x="2953" y="5496"/>
                  </a:cubicBezTo>
                  <a:lnTo>
                    <a:pt x="1945" y="6084"/>
                  </a:lnTo>
                  <a:lnTo>
                    <a:pt x="1945" y="5772"/>
                  </a:lnTo>
                  <a:cubicBezTo>
                    <a:pt x="1945" y="5594"/>
                    <a:pt x="1803" y="5451"/>
                    <a:pt x="1633" y="5451"/>
                  </a:cubicBezTo>
                  <a:lnTo>
                    <a:pt x="750" y="5451"/>
                  </a:lnTo>
                  <a:cubicBezTo>
                    <a:pt x="687" y="5451"/>
                    <a:pt x="634" y="5406"/>
                    <a:pt x="634" y="5344"/>
                  </a:cubicBezTo>
                  <a:lnTo>
                    <a:pt x="634" y="741"/>
                  </a:lnTo>
                  <a:cubicBezTo>
                    <a:pt x="634" y="678"/>
                    <a:pt x="687" y="634"/>
                    <a:pt x="750" y="634"/>
                  </a:cubicBezTo>
                  <a:lnTo>
                    <a:pt x="1374" y="634"/>
                  </a:lnTo>
                  <a:cubicBezTo>
                    <a:pt x="1535" y="634"/>
                    <a:pt x="1678" y="518"/>
                    <a:pt x="1696" y="357"/>
                  </a:cubicBezTo>
                  <a:cubicBezTo>
                    <a:pt x="1722" y="161"/>
                    <a:pt x="1571" y="0"/>
                    <a:pt x="13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70" name="Google Shape;1270;p60"/>
            <p:cNvSpPr/>
            <p:nvPr/>
          </p:nvSpPr>
          <p:spPr>
            <a:xfrm>
              <a:off x="4992373" y="2824904"/>
              <a:ext cx="103383" cy="14259"/>
            </a:xfrm>
            <a:custGeom>
              <a:avLst/>
              <a:gdLst/>
              <a:ahLst/>
              <a:cxnLst/>
              <a:rect l="l" t="t" r="r" b="b"/>
              <a:pathLst>
                <a:path w="4604" h="635" extrusionOk="0">
                  <a:moveTo>
                    <a:pt x="348" y="1"/>
                  </a:moveTo>
                  <a:cubicBezTo>
                    <a:pt x="188" y="1"/>
                    <a:pt x="36" y="117"/>
                    <a:pt x="18" y="277"/>
                  </a:cubicBezTo>
                  <a:cubicBezTo>
                    <a:pt x="0" y="465"/>
                    <a:pt x="152" y="634"/>
                    <a:pt x="339" y="634"/>
                  </a:cubicBezTo>
                  <a:lnTo>
                    <a:pt x="4256" y="634"/>
                  </a:lnTo>
                  <a:cubicBezTo>
                    <a:pt x="4416" y="634"/>
                    <a:pt x="4559" y="518"/>
                    <a:pt x="4586" y="358"/>
                  </a:cubicBezTo>
                  <a:cubicBezTo>
                    <a:pt x="4604" y="161"/>
                    <a:pt x="4452" y="1"/>
                    <a:pt x="4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71" name="Google Shape;1271;p60"/>
            <p:cNvSpPr/>
            <p:nvPr/>
          </p:nvSpPr>
          <p:spPr>
            <a:xfrm>
              <a:off x="4992373" y="2856162"/>
              <a:ext cx="103383" cy="14236"/>
            </a:xfrm>
            <a:custGeom>
              <a:avLst/>
              <a:gdLst/>
              <a:ahLst/>
              <a:cxnLst/>
              <a:rect l="l" t="t" r="r" b="b"/>
              <a:pathLst>
                <a:path w="4604" h="634" extrusionOk="0">
                  <a:moveTo>
                    <a:pt x="348" y="1"/>
                  </a:moveTo>
                  <a:cubicBezTo>
                    <a:pt x="188" y="1"/>
                    <a:pt x="36" y="116"/>
                    <a:pt x="18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4256" y="634"/>
                  </a:lnTo>
                  <a:cubicBezTo>
                    <a:pt x="4416" y="634"/>
                    <a:pt x="4559" y="518"/>
                    <a:pt x="4586" y="357"/>
                  </a:cubicBezTo>
                  <a:cubicBezTo>
                    <a:pt x="4604" y="161"/>
                    <a:pt x="4452" y="1"/>
                    <a:pt x="4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72" name="Google Shape;1272;p60"/>
            <p:cNvSpPr/>
            <p:nvPr/>
          </p:nvSpPr>
          <p:spPr>
            <a:xfrm>
              <a:off x="5023024" y="2886611"/>
              <a:ext cx="72732" cy="14236"/>
            </a:xfrm>
            <a:custGeom>
              <a:avLst/>
              <a:gdLst/>
              <a:ahLst/>
              <a:cxnLst/>
              <a:rect l="l" t="t" r="r" b="b"/>
              <a:pathLst>
                <a:path w="3239" h="634" extrusionOk="0">
                  <a:moveTo>
                    <a:pt x="348" y="1"/>
                  </a:moveTo>
                  <a:cubicBezTo>
                    <a:pt x="188" y="1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2891" y="634"/>
                  </a:lnTo>
                  <a:cubicBezTo>
                    <a:pt x="3051" y="634"/>
                    <a:pt x="3194" y="518"/>
                    <a:pt x="3221" y="357"/>
                  </a:cubicBezTo>
                  <a:cubicBezTo>
                    <a:pt x="3239" y="161"/>
                    <a:pt x="3087" y="1"/>
                    <a:pt x="29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73" name="Google Shape;1273;p60"/>
            <p:cNvSpPr/>
            <p:nvPr/>
          </p:nvSpPr>
          <p:spPr>
            <a:xfrm>
              <a:off x="4961722" y="2794456"/>
              <a:ext cx="164281" cy="155883"/>
            </a:xfrm>
            <a:custGeom>
              <a:avLst/>
              <a:gdLst/>
              <a:ahLst/>
              <a:cxnLst/>
              <a:rect l="l" t="t" r="r" b="b"/>
              <a:pathLst>
                <a:path w="7316" h="6942" extrusionOk="0">
                  <a:moveTo>
                    <a:pt x="741" y="1"/>
                  </a:moveTo>
                  <a:cubicBezTo>
                    <a:pt x="331" y="1"/>
                    <a:pt x="1" y="331"/>
                    <a:pt x="1" y="741"/>
                  </a:cubicBezTo>
                  <a:lnTo>
                    <a:pt x="1" y="5345"/>
                  </a:lnTo>
                  <a:cubicBezTo>
                    <a:pt x="1" y="5755"/>
                    <a:pt x="331" y="6094"/>
                    <a:pt x="741" y="6094"/>
                  </a:cubicBezTo>
                  <a:lnTo>
                    <a:pt x="4131" y="6094"/>
                  </a:lnTo>
                  <a:lnTo>
                    <a:pt x="5541" y="6906"/>
                  </a:lnTo>
                  <a:cubicBezTo>
                    <a:pt x="5585" y="6932"/>
                    <a:pt x="5639" y="6941"/>
                    <a:pt x="5692" y="6941"/>
                  </a:cubicBezTo>
                  <a:cubicBezTo>
                    <a:pt x="5781" y="6941"/>
                    <a:pt x="5871" y="6906"/>
                    <a:pt x="5942" y="6825"/>
                  </a:cubicBezTo>
                  <a:cubicBezTo>
                    <a:pt x="5987" y="6763"/>
                    <a:pt x="6004" y="6692"/>
                    <a:pt x="6004" y="6620"/>
                  </a:cubicBezTo>
                  <a:lnTo>
                    <a:pt x="6004" y="6094"/>
                  </a:lnTo>
                  <a:lnTo>
                    <a:pt x="6575" y="6094"/>
                  </a:lnTo>
                  <a:cubicBezTo>
                    <a:pt x="6986" y="6094"/>
                    <a:pt x="7316" y="5755"/>
                    <a:pt x="7316" y="5345"/>
                  </a:cubicBezTo>
                  <a:lnTo>
                    <a:pt x="7316" y="741"/>
                  </a:lnTo>
                  <a:cubicBezTo>
                    <a:pt x="7316" y="331"/>
                    <a:pt x="6986" y="1"/>
                    <a:pt x="6584" y="1"/>
                  </a:cubicBezTo>
                  <a:lnTo>
                    <a:pt x="2980" y="1"/>
                  </a:lnTo>
                  <a:cubicBezTo>
                    <a:pt x="2820" y="1"/>
                    <a:pt x="2677" y="117"/>
                    <a:pt x="2659" y="277"/>
                  </a:cubicBezTo>
                  <a:cubicBezTo>
                    <a:pt x="2632" y="474"/>
                    <a:pt x="2784" y="634"/>
                    <a:pt x="2971" y="634"/>
                  </a:cubicBezTo>
                  <a:lnTo>
                    <a:pt x="6575" y="634"/>
                  </a:lnTo>
                  <a:cubicBezTo>
                    <a:pt x="6638" y="634"/>
                    <a:pt x="6682" y="679"/>
                    <a:pt x="6682" y="741"/>
                  </a:cubicBezTo>
                  <a:lnTo>
                    <a:pt x="6682" y="5345"/>
                  </a:lnTo>
                  <a:cubicBezTo>
                    <a:pt x="6682" y="5407"/>
                    <a:pt x="6638" y="5461"/>
                    <a:pt x="6575" y="5461"/>
                  </a:cubicBezTo>
                  <a:lnTo>
                    <a:pt x="5692" y="5461"/>
                  </a:lnTo>
                  <a:cubicBezTo>
                    <a:pt x="5514" y="5461"/>
                    <a:pt x="5371" y="5594"/>
                    <a:pt x="5371" y="5773"/>
                  </a:cubicBezTo>
                  <a:lnTo>
                    <a:pt x="5371" y="6085"/>
                  </a:lnTo>
                  <a:lnTo>
                    <a:pt x="4354" y="5496"/>
                  </a:lnTo>
                  <a:cubicBezTo>
                    <a:pt x="4309" y="5469"/>
                    <a:pt x="4247" y="5461"/>
                    <a:pt x="4193" y="5461"/>
                  </a:cubicBezTo>
                  <a:lnTo>
                    <a:pt x="786" y="5461"/>
                  </a:lnTo>
                  <a:cubicBezTo>
                    <a:pt x="723" y="5461"/>
                    <a:pt x="679" y="5407"/>
                    <a:pt x="679" y="5345"/>
                  </a:cubicBezTo>
                  <a:lnTo>
                    <a:pt x="679" y="741"/>
                  </a:lnTo>
                  <a:cubicBezTo>
                    <a:pt x="679" y="679"/>
                    <a:pt x="723" y="634"/>
                    <a:pt x="786" y="634"/>
                  </a:cubicBezTo>
                  <a:lnTo>
                    <a:pt x="1499" y="634"/>
                  </a:lnTo>
                  <a:cubicBezTo>
                    <a:pt x="1660" y="634"/>
                    <a:pt x="1812" y="518"/>
                    <a:pt x="1829" y="358"/>
                  </a:cubicBezTo>
                  <a:cubicBezTo>
                    <a:pt x="1847" y="161"/>
                    <a:pt x="1704" y="1"/>
                    <a:pt x="1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74" name="Google Shape;1274;p60"/>
            <p:cNvSpPr/>
            <p:nvPr/>
          </p:nvSpPr>
          <p:spPr>
            <a:xfrm>
              <a:off x="4963518" y="2645220"/>
              <a:ext cx="132237" cy="14259"/>
            </a:xfrm>
            <a:custGeom>
              <a:avLst/>
              <a:gdLst/>
              <a:ahLst/>
              <a:cxnLst/>
              <a:rect l="l" t="t" r="r" b="b"/>
              <a:pathLst>
                <a:path w="5889" h="635" extrusionOk="0">
                  <a:moveTo>
                    <a:pt x="349" y="1"/>
                  </a:moveTo>
                  <a:cubicBezTo>
                    <a:pt x="188" y="1"/>
                    <a:pt x="45" y="117"/>
                    <a:pt x="28" y="277"/>
                  </a:cubicBezTo>
                  <a:cubicBezTo>
                    <a:pt x="1" y="474"/>
                    <a:pt x="153" y="634"/>
                    <a:pt x="340" y="634"/>
                  </a:cubicBezTo>
                  <a:lnTo>
                    <a:pt x="5541" y="634"/>
                  </a:lnTo>
                  <a:cubicBezTo>
                    <a:pt x="5701" y="634"/>
                    <a:pt x="5844" y="518"/>
                    <a:pt x="5871" y="358"/>
                  </a:cubicBezTo>
                  <a:cubicBezTo>
                    <a:pt x="5889" y="170"/>
                    <a:pt x="5737" y="1"/>
                    <a:pt x="55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75" name="Google Shape;1275;p60"/>
            <p:cNvSpPr/>
            <p:nvPr/>
          </p:nvSpPr>
          <p:spPr>
            <a:xfrm>
              <a:off x="4963518" y="2676679"/>
              <a:ext cx="132237" cy="14236"/>
            </a:xfrm>
            <a:custGeom>
              <a:avLst/>
              <a:gdLst/>
              <a:ahLst/>
              <a:cxnLst/>
              <a:rect l="l" t="t" r="r" b="b"/>
              <a:pathLst>
                <a:path w="5889" h="634" extrusionOk="0">
                  <a:moveTo>
                    <a:pt x="349" y="0"/>
                  </a:moveTo>
                  <a:cubicBezTo>
                    <a:pt x="188" y="0"/>
                    <a:pt x="45" y="116"/>
                    <a:pt x="28" y="277"/>
                  </a:cubicBezTo>
                  <a:cubicBezTo>
                    <a:pt x="1" y="464"/>
                    <a:pt x="153" y="634"/>
                    <a:pt x="340" y="634"/>
                  </a:cubicBezTo>
                  <a:lnTo>
                    <a:pt x="5541" y="634"/>
                  </a:lnTo>
                  <a:cubicBezTo>
                    <a:pt x="5701" y="634"/>
                    <a:pt x="5844" y="518"/>
                    <a:pt x="5871" y="357"/>
                  </a:cubicBezTo>
                  <a:cubicBezTo>
                    <a:pt x="5889" y="161"/>
                    <a:pt x="5737" y="0"/>
                    <a:pt x="55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76" name="Google Shape;1276;p60"/>
            <p:cNvSpPr/>
            <p:nvPr/>
          </p:nvSpPr>
          <p:spPr>
            <a:xfrm>
              <a:off x="4994169" y="2706926"/>
              <a:ext cx="101586" cy="14439"/>
            </a:xfrm>
            <a:custGeom>
              <a:avLst/>
              <a:gdLst/>
              <a:ahLst/>
              <a:cxnLst/>
              <a:rect l="l" t="t" r="r" b="b"/>
              <a:pathLst>
                <a:path w="4524" h="643" extrusionOk="0">
                  <a:moveTo>
                    <a:pt x="358" y="0"/>
                  </a:moveTo>
                  <a:cubicBezTo>
                    <a:pt x="188" y="0"/>
                    <a:pt x="45" y="125"/>
                    <a:pt x="28" y="286"/>
                  </a:cubicBezTo>
                  <a:cubicBezTo>
                    <a:pt x="1" y="473"/>
                    <a:pt x="152" y="643"/>
                    <a:pt x="340" y="643"/>
                  </a:cubicBezTo>
                  <a:lnTo>
                    <a:pt x="4176" y="643"/>
                  </a:lnTo>
                  <a:cubicBezTo>
                    <a:pt x="4336" y="643"/>
                    <a:pt x="4479" y="527"/>
                    <a:pt x="4506" y="357"/>
                  </a:cubicBezTo>
                  <a:cubicBezTo>
                    <a:pt x="4524" y="170"/>
                    <a:pt x="4372" y="0"/>
                    <a:pt x="41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77" name="Google Shape;1277;p60"/>
            <p:cNvSpPr/>
            <p:nvPr/>
          </p:nvSpPr>
          <p:spPr>
            <a:xfrm>
              <a:off x="4933069" y="2614771"/>
              <a:ext cx="192933" cy="156085"/>
            </a:xfrm>
            <a:custGeom>
              <a:avLst/>
              <a:gdLst/>
              <a:ahLst/>
              <a:cxnLst/>
              <a:rect l="l" t="t" r="r" b="b"/>
              <a:pathLst>
                <a:path w="8592" h="6951" extrusionOk="0">
                  <a:moveTo>
                    <a:pt x="7851" y="643"/>
                  </a:moveTo>
                  <a:cubicBezTo>
                    <a:pt x="7914" y="643"/>
                    <a:pt x="7958" y="688"/>
                    <a:pt x="7958" y="750"/>
                  </a:cubicBezTo>
                  <a:lnTo>
                    <a:pt x="7958" y="5353"/>
                  </a:lnTo>
                  <a:cubicBezTo>
                    <a:pt x="7958" y="5416"/>
                    <a:pt x="7914" y="5460"/>
                    <a:pt x="7851" y="5460"/>
                  </a:cubicBezTo>
                  <a:lnTo>
                    <a:pt x="6968" y="5460"/>
                  </a:lnTo>
                  <a:cubicBezTo>
                    <a:pt x="6790" y="5460"/>
                    <a:pt x="6647" y="5603"/>
                    <a:pt x="6647" y="5782"/>
                  </a:cubicBezTo>
                  <a:lnTo>
                    <a:pt x="6647" y="6085"/>
                  </a:lnTo>
                  <a:lnTo>
                    <a:pt x="5630" y="5505"/>
                  </a:lnTo>
                  <a:cubicBezTo>
                    <a:pt x="5577" y="5478"/>
                    <a:pt x="5523" y="5460"/>
                    <a:pt x="5469" y="5460"/>
                  </a:cubicBezTo>
                  <a:lnTo>
                    <a:pt x="750" y="5460"/>
                  </a:lnTo>
                  <a:cubicBezTo>
                    <a:pt x="688" y="5460"/>
                    <a:pt x="643" y="5416"/>
                    <a:pt x="643" y="5353"/>
                  </a:cubicBezTo>
                  <a:lnTo>
                    <a:pt x="643" y="750"/>
                  </a:lnTo>
                  <a:cubicBezTo>
                    <a:pt x="643" y="688"/>
                    <a:pt x="688" y="643"/>
                    <a:pt x="750" y="643"/>
                  </a:cubicBezTo>
                  <a:close/>
                  <a:moveTo>
                    <a:pt x="750" y="1"/>
                  </a:moveTo>
                  <a:cubicBezTo>
                    <a:pt x="340" y="1"/>
                    <a:pt x="1" y="340"/>
                    <a:pt x="1" y="750"/>
                  </a:cubicBezTo>
                  <a:lnTo>
                    <a:pt x="1" y="5353"/>
                  </a:lnTo>
                  <a:cubicBezTo>
                    <a:pt x="1" y="5764"/>
                    <a:pt x="340" y="6094"/>
                    <a:pt x="750" y="6094"/>
                  </a:cubicBezTo>
                  <a:lnTo>
                    <a:pt x="5407" y="6094"/>
                  </a:lnTo>
                  <a:lnTo>
                    <a:pt x="6817" y="6906"/>
                  </a:lnTo>
                  <a:cubicBezTo>
                    <a:pt x="6861" y="6932"/>
                    <a:pt x="6915" y="6950"/>
                    <a:pt x="6968" y="6950"/>
                  </a:cubicBezTo>
                  <a:cubicBezTo>
                    <a:pt x="7057" y="6950"/>
                    <a:pt x="7147" y="6914"/>
                    <a:pt x="7218" y="6834"/>
                  </a:cubicBezTo>
                  <a:cubicBezTo>
                    <a:pt x="7263" y="6772"/>
                    <a:pt x="7280" y="6700"/>
                    <a:pt x="7280" y="6629"/>
                  </a:cubicBezTo>
                  <a:lnTo>
                    <a:pt x="7280" y="6094"/>
                  </a:lnTo>
                  <a:lnTo>
                    <a:pt x="7851" y="6094"/>
                  </a:lnTo>
                  <a:cubicBezTo>
                    <a:pt x="8262" y="6094"/>
                    <a:pt x="8592" y="5764"/>
                    <a:pt x="8592" y="5353"/>
                  </a:cubicBezTo>
                  <a:lnTo>
                    <a:pt x="8592" y="750"/>
                  </a:lnTo>
                  <a:cubicBezTo>
                    <a:pt x="8592" y="340"/>
                    <a:pt x="8262" y="1"/>
                    <a:pt x="78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78" name="Google Shape;1278;p60"/>
            <p:cNvSpPr/>
            <p:nvPr/>
          </p:nvSpPr>
          <p:spPr>
            <a:xfrm>
              <a:off x="4669852" y="2645220"/>
              <a:ext cx="132237" cy="14259"/>
            </a:xfrm>
            <a:custGeom>
              <a:avLst/>
              <a:gdLst/>
              <a:ahLst/>
              <a:cxnLst/>
              <a:rect l="l" t="t" r="r" b="b"/>
              <a:pathLst>
                <a:path w="5889" h="635" extrusionOk="0">
                  <a:moveTo>
                    <a:pt x="349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5541" y="634"/>
                  </a:lnTo>
                  <a:cubicBezTo>
                    <a:pt x="5701" y="634"/>
                    <a:pt x="5853" y="518"/>
                    <a:pt x="5871" y="358"/>
                  </a:cubicBezTo>
                  <a:cubicBezTo>
                    <a:pt x="5888" y="170"/>
                    <a:pt x="5737" y="1"/>
                    <a:pt x="55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79" name="Google Shape;1279;p60"/>
            <p:cNvSpPr/>
            <p:nvPr/>
          </p:nvSpPr>
          <p:spPr>
            <a:xfrm>
              <a:off x="4669852" y="2676679"/>
              <a:ext cx="132237" cy="14236"/>
            </a:xfrm>
            <a:custGeom>
              <a:avLst/>
              <a:gdLst/>
              <a:ahLst/>
              <a:cxnLst/>
              <a:rect l="l" t="t" r="r" b="b"/>
              <a:pathLst>
                <a:path w="5889" h="634" extrusionOk="0">
                  <a:moveTo>
                    <a:pt x="349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64"/>
                    <a:pt x="152" y="634"/>
                    <a:pt x="340" y="634"/>
                  </a:cubicBezTo>
                  <a:lnTo>
                    <a:pt x="5541" y="634"/>
                  </a:lnTo>
                  <a:cubicBezTo>
                    <a:pt x="5701" y="634"/>
                    <a:pt x="5853" y="518"/>
                    <a:pt x="5871" y="357"/>
                  </a:cubicBezTo>
                  <a:cubicBezTo>
                    <a:pt x="5888" y="161"/>
                    <a:pt x="5737" y="0"/>
                    <a:pt x="5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80" name="Google Shape;1280;p60"/>
            <p:cNvSpPr/>
            <p:nvPr/>
          </p:nvSpPr>
          <p:spPr>
            <a:xfrm>
              <a:off x="4669852" y="2706926"/>
              <a:ext cx="101586" cy="14439"/>
            </a:xfrm>
            <a:custGeom>
              <a:avLst/>
              <a:gdLst/>
              <a:ahLst/>
              <a:cxnLst/>
              <a:rect l="l" t="t" r="r" b="b"/>
              <a:pathLst>
                <a:path w="4524" h="643" extrusionOk="0">
                  <a:moveTo>
                    <a:pt x="349" y="0"/>
                  </a:moveTo>
                  <a:cubicBezTo>
                    <a:pt x="188" y="0"/>
                    <a:pt x="45" y="125"/>
                    <a:pt x="27" y="286"/>
                  </a:cubicBezTo>
                  <a:cubicBezTo>
                    <a:pt x="1" y="473"/>
                    <a:pt x="152" y="643"/>
                    <a:pt x="340" y="643"/>
                  </a:cubicBezTo>
                  <a:lnTo>
                    <a:pt x="4176" y="643"/>
                  </a:lnTo>
                  <a:cubicBezTo>
                    <a:pt x="4336" y="643"/>
                    <a:pt x="4479" y="527"/>
                    <a:pt x="4497" y="357"/>
                  </a:cubicBezTo>
                  <a:cubicBezTo>
                    <a:pt x="4524" y="170"/>
                    <a:pt x="4372" y="0"/>
                    <a:pt x="41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81" name="Google Shape;1281;p60"/>
            <p:cNvSpPr/>
            <p:nvPr/>
          </p:nvSpPr>
          <p:spPr>
            <a:xfrm>
              <a:off x="4639605" y="2614771"/>
              <a:ext cx="192933" cy="156085"/>
            </a:xfrm>
            <a:custGeom>
              <a:avLst/>
              <a:gdLst/>
              <a:ahLst/>
              <a:cxnLst/>
              <a:rect l="l" t="t" r="r" b="b"/>
              <a:pathLst>
                <a:path w="8592" h="6951" extrusionOk="0">
                  <a:moveTo>
                    <a:pt x="7842" y="643"/>
                  </a:moveTo>
                  <a:cubicBezTo>
                    <a:pt x="7905" y="643"/>
                    <a:pt x="7958" y="688"/>
                    <a:pt x="7958" y="750"/>
                  </a:cubicBezTo>
                  <a:lnTo>
                    <a:pt x="7958" y="5353"/>
                  </a:lnTo>
                  <a:cubicBezTo>
                    <a:pt x="7958" y="5416"/>
                    <a:pt x="7905" y="5460"/>
                    <a:pt x="7842" y="5460"/>
                  </a:cubicBezTo>
                  <a:lnTo>
                    <a:pt x="3132" y="5460"/>
                  </a:lnTo>
                  <a:cubicBezTo>
                    <a:pt x="3069" y="5460"/>
                    <a:pt x="3016" y="5478"/>
                    <a:pt x="2971" y="5505"/>
                  </a:cubicBezTo>
                  <a:lnTo>
                    <a:pt x="1945" y="6085"/>
                  </a:lnTo>
                  <a:lnTo>
                    <a:pt x="1945" y="5782"/>
                  </a:lnTo>
                  <a:cubicBezTo>
                    <a:pt x="1945" y="5603"/>
                    <a:pt x="1803" y="5460"/>
                    <a:pt x="1633" y="5460"/>
                  </a:cubicBezTo>
                  <a:lnTo>
                    <a:pt x="750" y="5460"/>
                  </a:lnTo>
                  <a:cubicBezTo>
                    <a:pt x="687" y="5460"/>
                    <a:pt x="634" y="5416"/>
                    <a:pt x="634" y="5353"/>
                  </a:cubicBezTo>
                  <a:lnTo>
                    <a:pt x="634" y="750"/>
                  </a:lnTo>
                  <a:cubicBezTo>
                    <a:pt x="634" y="688"/>
                    <a:pt x="687" y="643"/>
                    <a:pt x="750" y="643"/>
                  </a:cubicBezTo>
                  <a:close/>
                  <a:moveTo>
                    <a:pt x="750" y="1"/>
                  </a:moveTo>
                  <a:cubicBezTo>
                    <a:pt x="331" y="1"/>
                    <a:pt x="1" y="340"/>
                    <a:pt x="1" y="750"/>
                  </a:cubicBezTo>
                  <a:lnTo>
                    <a:pt x="1" y="5353"/>
                  </a:lnTo>
                  <a:cubicBezTo>
                    <a:pt x="1" y="5764"/>
                    <a:pt x="331" y="6094"/>
                    <a:pt x="750" y="6094"/>
                  </a:cubicBezTo>
                  <a:lnTo>
                    <a:pt x="1312" y="6094"/>
                  </a:lnTo>
                  <a:lnTo>
                    <a:pt x="1312" y="6629"/>
                  </a:lnTo>
                  <a:cubicBezTo>
                    <a:pt x="1312" y="6700"/>
                    <a:pt x="1339" y="6772"/>
                    <a:pt x="1383" y="6834"/>
                  </a:cubicBezTo>
                  <a:cubicBezTo>
                    <a:pt x="1446" y="6914"/>
                    <a:pt x="1535" y="6950"/>
                    <a:pt x="1633" y="6950"/>
                  </a:cubicBezTo>
                  <a:cubicBezTo>
                    <a:pt x="1687" y="6950"/>
                    <a:pt x="1740" y="6941"/>
                    <a:pt x="1785" y="6906"/>
                  </a:cubicBezTo>
                  <a:lnTo>
                    <a:pt x="3212" y="6094"/>
                  </a:lnTo>
                  <a:lnTo>
                    <a:pt x="7842" y="6094"/>
                  </a:lnTo>
                  <a:cubicBezTo>
                    <a:pt x="8252" y="6094"/>
                    <a:pt x="8591" y="5764"/>
                    <a:pt x="8591" y="5353"/>
                  </a:cubicBezTo>
                  <a:lnTo>
                    <a:pt x="8591" y="750"/>
                  </a:lnTo>
                  <a:cubicBezTo>
                    <a:pt x="8591" y="340"/>
                    <a:pt x="8252" y="1"/>
                    <a:pt x="78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82" name="Google Shape;1282;p60"/>
            <p:cNvSpPr/>
            <p:nvPr/>
          </p:nvSpPr>
          <p:spPr>
            <a:xfrm>
              <a:off x="4698504" y="2749793"/>
              <a:ext cx="367611" cy="351847"/>
            </a:xfrm>
            <a:custGeom>
              <a:avLst/>
              <a:gdLst/>
              <a:ahLst/>
              <a:cxnLst/>
              <a:rect l="l" t="t" r="r" b="b"/>
              <a:pathLst>
                <a:path w="16371" h="15669" extrusionOk="0">
                  <a:moveTo>
                    <a:pt x="8306" y="589"/>
                  </a:moveTo>
                  <a:cubicBezTo>
                    <a:pt x="8556" y="589"/>
                    <a:pt x="8761" y="794"/>
                    <a:pt x="8761" y="1044"/>
                  </a:cubicBezTo>
                  <a:lnTo>
                    <a:pt x="8761" y="2802"/>
                  </a:lnTo>
                  <a:cubicBezTo>
                    <a:pt x="8761" y="3105"/>
                    <a:pt x="8520" y="3346"/>
                    <a:pt x="8226" y="3346"/>
                  </a:cubicBezTo>
                  <a:lnTo>
                    <a:pt x="6049" y="3346"/>
                  </a:lnTo>
                  <a:lnTo>
                    <a:pt x="6049" y="1990"/>
                  </a:lnTo>
                  <a:cubicBezTo>
                    <a:pt x="6049" y="1214"/>
                    <a:pt x="6673" y="589"/>
                    <a:pt x="7449" y="589"/>
                  </a:cubicBezTo>
                  <a:close/>
                  <a:moveTo>
                    <a:pt x="9751" y="1356"/>
                  </a:moveTo>
                  <a:cubicBezTo>
                    <a:pt x="10090" y="1356"/>
                    <a:pt x="10367" y="1633"/>
                    <a:pt x="10367" y="1981"/>
                  </a:cubicBezTo>
                  <a:lnTo>
                    <a:pt x="10367" y="3346"/>
                  </a:lnTo>
                  <a:lnTo>
                    <a:pt x="9929" y="3346"/>
                  </a:lnTo>
                  <a:cubicBezTo>
                    <a:pt x="9635" y="3346"/>
                    <a:pt x="9394" y="3105"/>
                    <a:pt x="9394" y="2802"/>
                  </a:cubicBezTo>
                  <a:lnTo>
                    <a:pt x="9394" y="1356"/>
                  </a:lnTo>
                  <a:close/>
                  <a:moveTo>
                    <a:pt x="9064" y="3605"/>
                  </a:moveTo>
                  <a:cubicBezTo>
                    <a:pt x="9278" y="3836"/>
                    <a:pt x="9582" y="3979"/>
                    <a:pt x="9912" y="3979"/>
                  </a:cubicBezTo>
                  <a:lnTo>
                    <a:pt x="10367" y="3979"/>
                  </a:lnTo>
                  <a:lnTo>
                    <a:pt x="10367" y="5246"/>
                  </a:lnTo>
                  <a:cubicBezTo>
                    <a:pt x="10367" y="6433"/>
                    <a:pt x="9430" y="7423"/>
                    <a:pt x="8252" y="7441"/>
                  </a:cubicBezTo>
                  <a:cubicBezTo>
                    <a:pt x="8236" y="7441"/>
                    <a:pt x="8220" y="7441"/>
                    <a:pt x="8204" y="7441"/>
                  </a:cubicBezTo>
                  <a:cubicBezTo>
                    <a:pt x="7013" y="7441"/>
                    <a:pt x="6049" y="6470"/>
                    <a:pt x="6049" y="5282"/>
                  </a:cubicBezTo>
                  <a:lnTo>
                    <a:pt x="6049" y="3979"/>
                  </a:lnTo>
                  <a:lnTo>
                    <a:pt x="8208" y="3979"/>
                  </a:lnTo>
                  <a:cubicBezTo>
                    <a:pt x="8547" y="3979"/>
                    <a:pt x="8850" y="3836"/>
                    <a:pt x="9064" y="3605"/>
                  </a:cubicBezTo>
                  <a:close/>
                  <a:moveTo>
                    <a:pt x="9011" y="7967"/>
                  </a:moveTo>
                  <a:lnTo>
                    <a:pt x="9011" y="8832"/>
                  </a:lnTo>
                  <a:cubicBezTo>
                    <a:pt x="9011" y="9198"/>
                    <a:pt x="8770" y="9528"/>
                    <a:pt x="8422" y="9617"/>
                  </a:cubicBezTo>
                  <a:cubicBezTo>
                    <a:pt x="8351" y="9635"/>
                    <a:pt x="8281" y="9643"/>
                    <a:pt x="8214" y="9643"/>
                  </a:cubicBezTo>
                  <a:cubicBezTo>
                    <a:pt x="7768" y="9643"/>
                    <a:pt x="7405" y="9283"/>
                    <a:pt x="7405" y="8841"/>
                  </a:cubicBezTo>
                  <a:lnTo>
                    <a:pt x="7405" y="7967"/>
                  </a:lnTo>
                  <a:cubicBezTo>
                    <a:pt x="7663" y="8038"/>
                    <a:pt x="7931" y="8083"/>
                    <a:pt x="8208" y="8083"/>
                  </a:cubicBezTo>
                  <a:cubicBezTo>
                    <a:pt x="8484" y="8083"/>
                    <a:pt x="8761" y="8038"/>
                    <a:pt x="9011" y="7967"/>
                  </a:cubicBezTo>
                  <a:close/>
                  <a:moveTo>
                    <a:pt x="6834" y="9234"/>
                  </a:moveTo>
                  <a:cubicBezTo>
                    <a:pt x="6941" y="9599"/>
                    <a:pt x="7191" y="9903"/>
                    <a:pt x="7512" y="10081"/>
                  </a:cubicBezTo>
                  <a:lnTo>
                    <a:pt x="6593" y="10786"/>
                  </a:lnTo>
                  <a:lnTo>
                    <a:pt x="6183" y="9412"/>
                  </a:lnTo>
                  <a:lnTo>
                    <a:pt x="6834" y="9234"/>
                  </a:lnTo>
                  <a:close/>
                  <a:moveTo>
                    <a:pt x="9582" y="9234"/>
                  </a:moveTo>
                  <a:lnTo>
                    <a:pt x="10233" y="9412"/>
                  </a:lnTo>
                  <a:lnTo>
                    <a:pt x="9831" y="10786"/>
                  </a:lnTo>
                  <a:lnTo>
                    <a:pt x="8912" y="10081"/>
                  </a:lnTo>
                  <a:cubicBezTo>
                    <a:pt x="9234" y="9903"/>
                    <a:pt x="9474" y="9599"/>
                    <a:pt x="9582" y="9234"/>
                  </a:cubicBezTo>
                  <a:close/>
                  <a:moveTo>
                    <a:pt x="10848" y="9564"/>
                  </a:moveTo>
                  <a:lnTo>
                    <a:pt x="11812" y="9822"/>
                  </a:lnTo>
                  <a:cubicBezTo>
                    <a:pt x="12606" y="10028"/>
                    <a:pt x="13159" y="10750"/>
                    <a:pt x="13159" y="11580"/>
                  </a:cubicBezTo>
                  <a:lnTo>
                    <a:pt x="13159" y="12267"/>
                  </a:lnTo>
                  <a:lnTo>
                    <a:pt x="11508" y="12267"/>
                  </a:lnTo>
                  <a:lnTo>
                    <a:pt x="11508" y="11740"/>
                  </a:lnTo>
                  <a:cubicBezTo>
                    <a:pt x="11508" y="11580"/>
                    <a:pt x="11392" y="11437"/>
                    <a:pt x="11232" y="11419"/>
                  </a:cubicBezTo>
                  <a:cubicBezTo>
                    <a:pt x="11217" y="11417"/>
                    <a:pt x="11202" y="11416"/>
                    <a:pt x="11187" y="11416"/>
                  </a:cubicBezTo>
                  <a:cubicBezTo>
                    <a:pt x="11012" y="11416"/>
                    <a:pt x="10875" y="11559"/>
                    <a:pt x="10875" y="11732"/>
                  </a:cubicBezTo>
                  <a:lnTo>
                    <a:pt x="10875" y="12267"/>
                  </a:lnTo>
                  <a:lnTo>
                    <a:pt x="5540" y="12267"/>
                  </a:lnTo>
                  <a:lnTo>
                    <a:pt x="5540" y="11740"/>
                  </a:lnTo>
                  <a:cubicBezTo>
                    <a:pt x="5540" y="11580"/>
                    <a:pt x="5424" y="11437"/>
                    <a:pt x="5264" y="11419"/>
                  </a:cubicBezTo>
                  <a:cubicBezTo>
                    <a:pt x="5249" y="11417"/>
                    <a:pt x="5235" y="11416"/>
                    <a:pt x="5221" y="11416"/>
                  </a:cubicBezTo>
                  <a:cubicBezTo>
                    <a:pt x="5051" y="11416"/>
                    <a:pt x="4907" y="11559"/>
                    <a:pt x="4907" y="11732"/>
                  </a:cubicBezTo>
                  <a:lnTo>
                    <a:pt x="4907" y="12267"/>
                  </a:lnTo>
                  <a:lnTo>
                    <a:pt x="3256" y="12267"/>
                  </a:lnTo>
                  <a:lnTo>
                    <a:pt x="3256" y="11580"/>
                  </a:lnTo>
                  <a:cubicBezTo>
                    <a:pt x="3256" y="10750"/>
                    <a:pt x="3810" y="10028"/>
                    <a:pt x="4612" y="9822"/>
                  </a:cubicBezTo>
                  <a:lnTo>
                    <a:pt x="5567" y="9564"/>
                  </a:lnTo>
                  <a:lnTo>
                    <a:pt x="6102" y="11393"/>
                  </a:lnTo>
                  <a:cubicBezTo>
                    <a:pt x="6138" y="11491"/>
                    <a:pt x="6209" y="11571"/>
                    <a:pt x="6307" y="11607"/>
                  </a:cubicBezTo>
                  <a:cubicBezTo>
                    <a:pt x="6343" y="11616"/>
                    <a:pt x="6379" y="11625"/>
                    <a:pt x="6406" y="11625"/>
                  </a:cubicBezTo>
                  <a:cubicBezTo>
                    <a:pt x="6477" y="11625"/>
                    <a:pt x="6548" y="11598"/>
                    <a:pt x="6602" y="11553"/>
                  </a:cubicBezTo>
                  <a:lnTo>
                    <a:pt x="8208" y="10331"/>
                  </a:lnTo>
                  <a:lnTo>
                    <a:pt x="9813" y="11553"/>
                  </a:lnTo>
                  <a:cubicBezTo>
                    <a:pt x="9867" y="11598"/>
                    <a:pt x="9938" y="11625"/>
                    <a:pt x="10010" y="11625"/>
                  </a:cubicBezTo>
                  <a:cubicBezTo>
                    <a:pt x="10036" y="11625"/>
                    <a:pt x="10072" y="11616"/>
                    <a:pt x="10108" y="11607"/>
                  </a:cubicBezTo>
                  <a:cubicBezTo>
                    <a:pt x="10206" y="11571"/>
                    <a:pt x="10286" y="11491"/>
                    <a:pt x="10313" y="11393"/>
                  </a:cubicBezTo>
                  <a:lnTo>
                    <a:pt x="10848" y="9564"/>
                  </a:lnTo>
                  <a:close/>
                  <a:moveTo>
                    <a:pt x="7440" y="0"/>
                  </a:moveTo>
                  <a:cubicBezTo>
                    <a:pt x="6325" y="0"/>
                    <a:pt x="5415" y="910"/>
                    <a:pt x="5415" y="2026"/>
                  </a:cubicBezTo>
                  <a:lnTo>
                    <a:pt x="5415" y="5264"/>
                  </a:lnTo>
                  <a:cubicBezTo>
                    <a:pt x="5415" y="6272"/>
                    <a:pt x="5960" y="7155"/>
                    <a:pt x="6771" y="7646"/>
                  </a:cubicBezTo>
                  <a:lnTo>
                    <a:pt x="6771" y="8600"/>
                  </a:lnTo>
                  <a:lnTo>
                    <a:pt x="4443" y="9216"/>
                  </a:lnTo>
                  <a:cubicBezTo>
                    <a:pt x="3372" y="9510"/>
                    <a:pt x="2623" y="10483"/>
                    <a:pt x="2623" y="11589"/>
                  </a:cubicBezTo>
                  <a:lnTo>
                    <a:pt x="2623" y="12311"/>
                  </a:lnTo>
                  <a:lnTo>
                    <a:pt x="321" y="12311"/>
                  </a:lnTo>
                  <a:cubicBezTo>
                    <a:pt x="143" y="12311"/>
                    <a:pt x="0" y="12454"/>
                    <a:pt x="0" y="12633"/>
                  </a:cubicBezTo>
                  <a:lnTo>
                    <a:pt x="0" y="13980"/>
                  </a:lnTo>
                  <a:cubicBezTo>
                    <a:pt x="0" y="14158"/>
                    <a:pt x="143" y="14301"/>
                    <a:pt x="321" y="14301"/>
                  </a:cubicBezTo>
                  <a:lnTo>
                    <a:pt x="634" y="14301"/>
                  </a:lnTo>
                  <a:lnTo>
                    <a:pt x="634" y="15336"/>
                  </a:lnTo>
                  <a:cubicBezTo>
                    <a:pt x="634" y="15496"/>
                    <a:pt x="750" y="15648"/>
                    <a:pt x="910" y="15666"/>
                  </a:cubicBezTo>
                  <a:cubicBezTo>
                    <a:pt x="925" y="15668"/>
                    <a:pt x="940" y="15669"/>
                    <a:pt x="955" y="15669"/>
                  </a:cubicBezTo>
                  <a:cubicBezTo>
                    <a:pt x="1130" y="15669"/>
                    <a:pt x="1267" y="15526"/>
                    <a:pt x="1267" y="15354"/>
                  </a:cubicBezTo>
                  <a:lnTo>
                    <a:pt x="1267" y="14301"/>
                  </a:lnTo>
                  <a:lnTo>
                    <a:pt x="13221" y="14301"/>
                  </a:lnTo>
                  <a:cubicBezTo>
                    <a:pt x="13382" y="14301"/>
                    <a:pt x="13525" y="14185"/>
                    <a:pt x="13551" y="14024"/>
                  </a:cubicBezTo>
                  <a:cubicBezTo>
                    <a:pt x="13569" y="13828"/>
                    <a:pt x="13418" y="13667"/>
                    <a:pt x="13230" y="13667"/>
                  </a:cubicBezTo>
                  <a:lnTo>
                    <a:pt x="678" y="13667"/>
                  </a:lnTo>
                  <a:lnTo>
                    <a:pt x="678" y="12945"/>
                  </a:lnTo>
                  <a:lnTo>
                    <a:pt x="15782" y="12945"/>
                  </a:lnTo>
                  <a:lnTo>
                    <a:pt x="15782" y="13667"/>
                  </a:lnTo>
                  <a:lnTo>
                    <a:pt x="14711" y="13667"/>
                  </a:lnTo>
                  <a:cubicBezTo>
                    <a:pt x="14542" y="13667"/>
                    <a:pt x="14399" y="13783"/>
                    <a:pt x="14381" y="13944"/>
                  </a:cubicBezTo>
                  <a:cubicBezTo>
                    <a:pt x="14354" y="14131"/>
                    <a:pt x="14506" y="14301"/>
                    <a:pt x="14693" y="14301"/>
                  </a:cubicBezTo>
                  <a:lnTo>
                    <a:pt x="15148" y="14301"/>
                  </a:lnTo>
                  <a:lnTo>
                    <a:pt x="15148" y="15336"/>
                  </a:lnTo>
                  <a:cubicBezTo>
                    <a:pt x="15148" y="15496"/>
                    <a:pt x="15264" y="15648"/>
                    <a:pt x="15425" y="15666"/>
                  </a:cubicBezTo>
                  <a:cubicBezTo>
                    <a:pt x="15440" y="15668"/>
                    <a:pt x="15455" y="15669"/>
                    <a:pt x="15470" y="15669"/>
                  </a:cubicBezTo>
                  <a:cubicBezTo>
                    <a:pt x="15645" y="15669"/>
                    <a:pt x="15782" y="15526"/>
                    <a:pt x="15782" y="15354"/>
                  </a:cubicBezTo>
                  <a:lnTo>
                    <a:pt x="15782" y="14301"/>
                  </a:lnTo>
                  <a:lnTo>
                    <a:pt x="16192" y="14301"/>
                  </a:lnTo>
                  <a:cubicBezTo>
                    <a:pt x="16290" y="14301"/>
                    <a:pt x="16370" y="14221"/>
                    <a:pt x="16370" y="14113"/>
                  </a:cubicBezTo>
                  <a:lnTo>
                    <a:pt x="16370" y="12258"/>
                  </a:lnTo>
                  <a:cubicBezTo>
                    <a:pt x="16370" y="12191"/>
                    <a:pt x="16316" y="12149"/>
                    <a:pt x="16262" y="12149"/>
                  </a:cubicBezTo>
                  <a:cubicBezTo>
                    <a:pt x="16237" y="12149"/>
                    <a:pt x="16212" y="12158"/>
                    <a:pt x="16192" y="12178"/>
                  </a:cubicBezTo>
                  <a:lnTo>
                    <a:pt x="16058" y="12311"/>
                  </a:lnTo>
                  <a:lnTo>
                    <a:pt x="13792" y="12311"/>
                  </a:lnTo>
                  <a:lnTo>
                    <a:pt x="13792" y="11616"/>
                  </a:lnTo>
                  <a:cubicBezTo>
                    <a:pt x="13792" y="10509"/>
                    <a:pt x="13043" y="9537"/>
                    <a:pt x="11972" y="9252"/>
                  </a:cubicBezTo>
                  <a:lnTo>
                    <a:pt x="9644" y="8627"/>
                  </a:lnTo>
                  <a:lnTo>
                    <a:pt x="9644" y="7708"/>
                  </a:lnTo>
                  <a:cubicBezTo>
                    <a:pt x="10456" y="7226"/>
                    <a:pt x="11000" y="6325"/>
                    <a:pt x="11000" y="5308"/>
                  </a:cubicBezTo>
                  <a:lnTo>
                    <a:pt x="11000" y="2017"/>
                  </a:lnTo>
                  <a:cubicBezTo>
                    <a:pt x="11000" y="1321"/>
                    <a:pt x="10438" y="759"/>
                    <a:pt x="9742" y="759"/>
                  </a:cubicBezTo>
                  <a:lnTo>
                    <a:pt x="9296" y="759"/>
                  </a:lnTo>
                  <a:cubicBezTo>
                    <a:pt x="9162" y="322"/>
                    <a:pt x="8752" y="0"/>
                    <a:pt x="8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283" name="Google Shape;1283;p60"/>
          <p:cNvGrpSpPr/>
          <p:nvPr/>
        </p:nvGrpSpPr>
        <p:grpSpPr>
          <a:xfrm>
            <a:off x="5261204" y="2614973"/>
            <a:ext cx="486398" cy="486398"/>
            <a:chOff x="5261204" y="2614973"/>
            <a:chExt cx="486398" cy="486398"/>
          </a:xfrm>
        </p:grpSpPr>
        <p:sp>
          <p:nvSpPr>
            <p:cNvPr id="1284" name="Google Shape;1284;p60"/>
            <p:cNvSpPr/>
            <p:nvPr/>
          </p:nvSpPr>
          <p:spPr>
            <a:xfrm>
              <a:off x="5261204" y="2614973"/>
              <a:ext cx="486398" cy="486398"/>
            </a:xfrm>
            <a:custGeom>
              <a:avLst/>
              <a:gdLst/>
              <a:ahLst/>
              <a:cxnLst/>
              <a:rect l="l" t="t" r="r" b="b"/>
              <a:pathLst>
                <a:path w="21661" h="21661" extrusionOk="0">
                  <a:moveTo>
                    <a:pt x="11384" y="634"/>
                  </a:moveTo>
                  <a:lnTo>
                    <a:pt x="11384" y="4782"/>
                  </a:lnTo>
                  <a:lnTo>
                    <a:pt x="10322" y="4782"/>
                  </a:lnTo>
                  <a:lnTo>
                    <a:pt x="10322" y="634"/>
                  </a:lnTo>
                  <a:close/>
                  <a:moveTo>
                    <a:pt x="12017" y="2240"/>
                  </a:moveTo>
                  <a:cubicBezTo>
                    <a:pt x="15862" y="2766"/>
                    <a:pt x="18904" y="5799"/>
                    <a:pt x="19422" y="9653"/>
                  </a:cubicBezTo>
                  <a:lnTo>
                    <a:pt x="18333" y="9653"/>
                  </a:lnTo>
                  <a:cubicBezTo>
                    <a:pt x="18092" y="8074"/>
                    <a:pt x="17343" y="6593"/>
                    <a:pt x="16201" y="5460"/>
                  </a:cubicBezTo>
                  <a:cubicBezTo>
                    <a:pt x="15068" y="4327"/>
                    <a:pt x="13587" y="3578"/>
                    <a:pt x="12017" y="3328"/>
                  </a:cubicBezTo>
                  <a:lnTo>
                    <a:pt x="12017" y="2240"/>
                  </a:lnTo>
                  <a:close/>
                  <a:moveTo>
                    <a:pt x="4782" y="10287"/>
                  </a:moveTo>
                  <a:lnTo>
                    <a:pt x="4782" y="11339"/>
                  </a:lnTo>
                  <a:lnTo>
                    <a:pt x="634" y="11339"/>
                  </a:lnTo>
                  <a:lnTo>
                    <a:pt x="634" y="10287"/>
                  </a:lnTo>
                  <a:close/>
                  <a:moveTo>
                    <a:pt x="21027" y="10287"/>
                  </a:moveTo>
                  <a:lnTo>
                    <a:pt x="21027" y="11339"/>
                  </a:lnTo>
                  <a:lnTo>
                    <a:pt x="16879" y="11339"/>
                  </a:lnTo>
                  <a:lnTo>
                    <a:pt x="16879" y="10287"/>
                  </a:lnTo>
                  <a:close/>
                  <a:moveTo>
                    <a:pt x="12017" y="3979"/>
                  </a:moveTo>
                  <a:cubicBezTo>
                    <a:pt x="14925" y="4470"/>
                    <a:pt x="17191" y="6736"/>
                    <a:pt x="17682" y="9653"/>
                  </a:cubicBezTo>
                  <a:lnTo>
                    <a:pt x="16567" y="9653"/>
                  </a:lnTo>
                  <a:cubicBezTo>
                    <a:pt x="16388" y="9653"/>
                    <a:pt x="16246" y="9787"/>
                    <a:pt x="16246" y="9965"/>
                  </a:cubicBezTo>
                  <a:lnTo>
                    <a:pt x="16246" y="11687"/>
                  </a:lnTo>
                  <a:cubicBezTo>
                    <a:pt x="16246" y="11687"/>
                    <a:pt x="16366" y="11975"/>
                    <a:pt x="16530" y="11975"/>
                  </a:cubicBezTo>
                  <a:cubicBezTo>
                    <a:pt x="16539" y="11975"/>
                    <a:pt x="16549" y="11974"/>
                    <a:pt x="16558" y="11973"/>
                  </a:cubicBezTo>
                  <a:lnTo>
                    <a:pt x="17682" y="11973"/>
                  </a:lnTo>
                  <a:cubicBezTo>
                    <a:pt x="17530" y="12865"/>
                    <a:pt x="17227" y="13685"/>
                    <a:pt x="16772" y="14435"/>
                  </a:cubicBezTo>
                  <a:cubicBezTo>
                    <a:pt x="16683" y="14586"/>
                    <a:pt x="16727" y="14783"/>
                    <a:pt x="16879" y="14872"/>
                  </a:cubicBezTo>
                  <a:cubicBezTo>
                    <a:pt x="16933" y="14899"/>
                    <a:pt x="16986" y="14917"/>
                    <a:pt x="17040" y="14917"/>
                  </a:cubicBezTo>
                  <a:cubicBezTo>
                    <a:pt x="17147" y="14917"/>
                    <a:pt x="17254" y="14863"/>
                    <a:pt x="17316" y="14765"/>
                  </a:cubicBezTo>
                  <a:cubicBezTo>
                    <a:pt x="17834" y="13908"/>
                    <a:pt x="18173" y="12990"/>
                    <a:pt x="18324" y="12017"/>
                  </a:cubicBezTo>
                  <a:lnTo>
                    <a:pt x="19404" y="12017"/>
                  </a:lnTo>
                  <a:cubicBezTo>
                    <a:pt x="18887" y="15847"/>
                    <a:pt x="15863" y="18886"/>
                    <a:pt x="12017" y="19410"/>
                  </a:cubicBezTo>
                  <a:lnTo>
                    <a:pt x="12017" y="19410"/>
                  </a:lnTo>
                  <a:lnTo>
                    <a:pt x="12017" y="18333"/>
                  </a:lnTo>
                  <a:cubicBezTo>
                    <a:pt x="13676" y="18075"/>
                    <a:pt x="15220" y="17263"/>
                    <a:pt x="16380" y="16023"/>
                  </a:cubicBezTo>
                  <a:cubicBezTo>
                    <a:pt x="16487" y="15907"/>
                    <a:pt x="16504" y="15737"/>
                    <a:pt x="16415" y="15612"/>
                  </a:cubicBezTo>
                  <a:cubicBezTo>
                    <a:pt x="16353" y="15522"/>
                    <a:pt x="16255" y="15477"/>
                    <a:pt x="16157" y="15477"/>
                  </a:cubicBezTo>
                  <a:cubicBezTo>
                    <a:pt x="16072" y="15477"/>
                    <a:pt x="15987" y="15510"/>
                    <a:pt x="15925" y="15577"/>
                  </a:cubicBezTo>
                  <a:cubicBezTo>
                    <a:pt x="14881" y="16692"/>
                    <a:pt x="13507" y="17432"/>
                    <a:pt x="12017" y="17691"/>
                  </a:cubicBezTo>
                  <a:lnTo>
                    <a:pt x="12017" y="16567"/>
                  </a:lnTo>
                  <a:cubicBezTo>
                    <a:pt x="12017" y="16389"/>
                    <a:pt x="11874" y="16246"/>
                    <a:pt x="11696" y="16246"/>
                  </a:cubicBezTo>
                  <a:lnTo>
                    <a:pt x="9965" y="16246"/>
                  </a:lnTo>
                  <a:cubicBezTo>
                    <a:pt x="9787" y="16246"/>
                    <a:pt x="9644" y="16389"/>
                    <a:pt x="9644" y="16567"/>
                  </a:cubicBezTo>
                  <a:lnTo>
                    <a:pt x="9644" y="17691"/>
                  </a:lnTo>
                  <a:cubicBezTo>
                    <a:pt x="6736" y="17191"/>
                    <a:pt x="4470" y="14934"/>
                    <a:pt x="3979" y="12017"/>
                  </a:cubicBezTo>
                  <a:lnTo>
                    <a:pt x="5094" y="12017"/>
                  </a:lnTo>
                  <a:cubicBezTo>
                    <a:pt x="5273" y="12017"/>
                    <a:pt x="5416" y="11874"/>
                    <a:pt x="5416" y="11705"/>
                  </a:cubicBezTo>
                  <a:lnTo>
                    <a:pt x="5416" y="9965"/>
                  </a:lnTo>
                  <a:cubicBezTo>
                    <a:pt x="5416" y="9787"/>
                    <a:pt x="5273" y="9653"/>
                    <a:pt x="5094" y="9653"/>
                  </a:cubicBezTo>
                  <a:lnTo>
                    <a:pt x="3979" y="9653"/>
                  </a:lnTo>
                  <a:cubicBezTo>
                    <a:pt x="4470" y="6736"/>
                    <a:pt x="6736" y="4470"/>
                    <a:pt x="9644" y="3979"/>
                  </a:cubicBezTo>
                  <a:lnTo>
                    <a:pt x="9644" y="5103"/>
                  </a:lnTo>
                  <a:cubicBezTo>
                    <a:pt x="9644" y="5273"/>
                    <a:pt x="9787" y="5416"/>
                    <a:pt x="9965" y="5416"/>
                  </a:cubicBezTo>
                  <a:lnTo>
                    <a:pt x="11696" y="5416"/>
                  </a:lnTo>
                  <a:cubicBezTo>
                    <a:pt x="11874" y="5416"/>
                    <a:pt x="12017" y="5273"/>
                    <a:pt x="12017" y="5103"/>
                  </a:cubicBezTo>
                  <a:lnTo>
                    <a:pt x="12017" y="3979"/>
                  </a:lnTo>
                  <a:close/>
                  <a:moveTo>
                    <a:pt x="3328" y="12017"/>
                  </a:moveTo>
                  <a:cubicBezTo>
                    <a:pt x="3569" y="13596"/>
                    <a:pt x="4318" y="15077"/>
                    <a:pt x="5451" y="16210"/>
                  </a:cubicBezTo>
                  <a:cubicBezTo>
                    <a:pt x="6593" y="17343"/>
                    <a:pt x="8065" y="18092"/>
                    <a:pt x="9644" y="18342"/>
                  </a:cubicBezTo>
                  <a:lnTo>
                    <a:pt x="9644" y="19422"/>
                  </a:lnTo>
                  <a:cubicBezTo>
                    <a:pt x="5799" y="18904"/>
                    <a:pt x="2757" y="15862"/>
                    <a:pt x="2240" y="12017"/>
                  </a:cubicBezTo>
                  <a:close/>
                  <a:moveTo>
                    <a:pt x="11339" y="16879"/>
                  </a:moveTo>
                  <a:lnTo>
                    <a:pt x="11339" y="21027"/>
                  </a:lnTo>
                  <a:lnTo>
                    <a:pt x="10278" y="21027"/>
                  </a:lnTo>
                  <a:lnTo>
                    <a:pt x="10278" y="16879"/>
                  </a:lnTo>
                  <a:close/>
                  <a:moveTo>
                    <a:pt x="10001" y="1"/>
                  </a:moveTo>
                  <a:cubicBezTo>
                    <a:pt x="9832" y="1"/>
                    <a:pt x="9689" y="143"/>
                    <a:pt x="9689" y="322"/>
                  </a:cubicBezTo>
                  <a:lnTo>
                    <a:pt x="9689" y="1660"/>
                  </a:lnTo>
                  <a:cubicBezTo>
                    <a:pt x="8128" y="1856"/>
                    <a:pt x="6638" y="2445"/>
                    <a:pt x="5362" y="3364"/>
                  </a:cubicBezTo>
                  <a:cubicBezTo>
                    <a:pt x="5219" y="3471"/>
                    <a:pt x="5193" y="3667"/>
                    <a:pt x="5291" y="3801"/>
                  </a:cubicBezTo>
                  <a:cubicBezTo>
                    <a:pt x="5353" y="3890"/>
                    <a:pt x="5451" y="3935"/>
                    <a:pt x="5549" y="3935"/>
                  </a:cubicBezTo>
                  <a:cubicBezTo>
                    <a:pt x="5621" y="3935"/>
                    <a:pt x="5683" y="3917"/>
                    <a:pt x="5737" y="3872"/>
                  </a:cubicBezTo>
                  <a:cubicBezTo>
                    <a:pt x="6905" y="3034"/>
                    <a:pt x="8261" y="2490"/>
                    <a:pt x="9689" y="2293"/>
                  </a:cubicBezTo>
                  <a:lnTo>
                    <a:pt x="9689" y="3373"/>
                  </a:lnTo>
                  <a:cubicBezTo>
                    <a:pt x="8110" y="3623"/>
                    <a:pt x="6620" y="4363"/>
                    <a:pt x="5487" y="5487"/>
                  </a:cubicBezTo>
                  <a:cubicBezTo>
                    <a:pt x="4345" y="6620"/>
                    <a:pt x="3596" y="8083"/>
                    <a:pt x="3346" y="9653"/>
                  </a:cubicBezTo>
                  <a:lnTo>
                    <a:pt x="2258" y="9653"/>
                  </a:lnTo>
                  <a:cubicBezTo>
                    <a:pt x="2507" y="7833"/>
                    <a:pt x="3355" y="6120"/>
                    <a:pt x="4657" y="4800"/>
                  </a:cubicBezTo>
                  <a:cubicBezTo>
                    <a:pt x="4782" y="4675"/>
                    <a:pt x="4773" y="4479"/>
                    <a:pt x="4648" y="4354"/>
                  </a:cubicBezTo>
                  <a:cubicBezTo>
                    <a:pt x="4587" y="4297"/>
                    <a:pt x="4509" y="4268"/>
                    <a:pt x="4430" y="4268"/>
                  </a:cubicBezTo>
                  <a:cubicBezTo>
                    <a:pt x="4348" y="4268"/>
                    <a:pt x="4266" y="4299"/>
                    <a:pt x="4202" y="4363"/>
                  </a:cubicBezTo>
                  <a:cubicBezTo>
                    <a:pt x="2784" y="5799"/>
                    <a:pt x="1874" y="7664"/>
                    <a:pt x="1615" y="9653"/>
                  </a:cubicBezTo>
                  <a:lnTo>
                    <a:pt x="313" y="9653"/>
                  </a:lnTo>
                  <a:cubicBezTo>
                    <a:pt x="143" y="9653"/>
                    <a:pt x="1" y="9787"/>
                    <a:pt x="1" y="9965"/>
                  </a:cubicBezTo>
                  <a:lnTo>
                    <a:pt x="1" y="11660"/>
                  </a:lnTo>
                  <a:cubicBezTo>
                    <a:pt x="1" y="11830"/>
                    <a:pt x="143" y="11973"/>
                    <a:pt x="313" y="11973"/>
                  </a:cubicBezTo>
                  <a:lnTo>
                    <a:pt x="1660" y="11973"/>
                  </a:lnTo>
                  <a:cubicBezTo>
                    <a:pt x="2186" y="16183"/>
                    <a:pt x="5478" y="19520"/>
                    <a:pt x="9644" y="20046"/>
                  </a:cubicBezTo>
                  <a:lnTo>
                    <a:pt x="9644" y="21349"/>
                  </a:lnTo>
                  <a:cubicBezTo>
                    <a:pt x="9644" y="21518"/>
                    <a:pt x="9787" y="21661"/>
                    <a:pt x="9965" y="21661"/>
                  </a:cubicBezTo>
                  <a:lnTo>
                    <a:pt x="11651" y="21661"/>
                  </a:lnTo>
                  <a:cubicBezTo>
                    <a:pt x="11830" y="21661"/>
                    <a:pt x="11973" y="21518"/>
                    <a:pt x="11973" y="21349"/>
                  </a:cubicBezTo>
                  <a:lnTo>
                    <a:pt x="11973" y="19966"/>
                  </a:lnTo>
                  <a:cubicBezTo>
                    <a:pt x="16183" y="19439"/>
                    <a:pt x="19511" y="16139"/>
                    <a:pt x="20046" y="11973"/>
                  </a:cubicBezTo>
                  <a:lnTo>
                    <a:pt x="21340" y="11973"/>
                  </a:lnTo>
                  <a:cubicBezTo>
                    <a:pt x="21518" y="11973"/>
                    <a:pt x="21661" y="11830"/>
                    <a:pt x="21661" y="11660"/>
                  </a:cubicBezTo>
                  <a:lnTo>
                    <a:pt x="21661" y="9965"/>
                  </a:lnTo>
                  <a:cubicBezTo>
                    <a:pt x="21661" y="9787"/>
                    <a:pt x="21518" y="9653"/>
                    <a:pt x="21340" y="9653"/>
                  </a:cubicBezTo>
                  <a:lnTo>
                    <a:pt x="20002" y="9653"/>
                  </a:lnTo>
                  <a:cubicBezTo>
                    <a:pt x="19475" y="5460"/>
                    <a:pt x="16183" y="2142"/>
                    <a:pt x="12017" y="1615"/>
                  </a:cubicBezTo>
                  <a:lnTo>
                    <a:pt x="12017" y="322"/>
                  </a:lnTo>
                  <a:cubicBezTo>
                    <a:pt x="12017" y="143"/>
                    <a:pt x="11874" y="1"/>
                    <a:pt x="116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85" name="Google Shape;1285;p60"/>
            <p:cNvSpPr/>
            <p:nvPr/>
          </p:nvSpPr>
          <p:spPr>
            <a:xfrm>
              <a:off x="5419467" y="2750983"/>
              <a:ext cx="159678" cy="89371"/>
            </a:xfrm>
            <a:custGeom>
              <a:avLst/>
              <a:gdLst/>
              <a:ahLst/>
              <a:cxnLst/>
              <a:rect l="l" t="t" r="r" b="b"/>
              <a:pathLst>
                <a:path w="7111" h="3980" extrusionOk="0">
                  <a:moveTo>
                    <a:pt x="5314" y="1"/>
                  </a:moveTo>
                  <a:cubicBezTo>
                    <a:pt x="5187" y="1"/>
                    <a:pt x="5105" y="138"/>
                    <a:pt x="5165" y="251"/>
                  </a:cubicBezTo>
                  <a:lnTo>
                    <a:pt x="5388" y="670"/>
                  </a:lnTo>
                  <a:lnTo>
                    <a:pt x="214" y="3382"/>
                  </a:lnTo>
                  <a:cubicBezTo>
                    <a:pt x="63" y="3462"/>
                    <a:pt x="0" y="3659"/>
                    <a:pt x="80" y="3810"/>
                  </a:cubicBezTo>
                  <a:cubicBezTo>
                    <a:pt x="143" y="3917"/>
                    <a:pt x="250" y="3980"/>
                    <a:pt x="366" y="3980"/>
                  </a:cubicBezTo>
                  <a:cubicBezTo>
                    <a:pt x="411" y="3980"/>
                    <a:pt x="464" y="3971"/>
                    <a:pt x="509" y="3944"/>
                  </a:cubicBezTo>
                  <a:lnTo>
                    <a:pt x="5683" y="1232"/>
                  </a:lnTo>
                  <a:lnTo>
                    <a:pt x="5906" y="1651"/>
                  </a:lnTo>
                  <a:cubicBezTo>
                    <a:pt x="5934" y="1712"/>
                    <a:pt x="5993" y="1743"/>
                    <a:pt x="6053" y="1743"/>
                  </a:cubicBezTo>
                  <a:cubicBezTo>
                    <a:pt x="6109" y="1743"/>
                    <a:pt x="6166" y="1716"/>
                    <a:pt x="6200" y="1660"/>
                  </a:cubicBezTo>
                  <a:lnTo>
                    <a:pt x="7039" y="322"/>
                  </a:lnTo>
                  <a:cubicBezTo>
                    <a:pt x="7110" y="215"/>
                    <a:pt x="7039" y="72"/>
                    <a:pt x="6905" y="63"/>
                  </a:cubicBezTo>
                  <a:lnTo>
                    <a:pt x="5326" y="1"/>
                  </a:lnTo>
                  <a:cubicBezTo>
                    <a:pt x="5322" y="1"/>
                    <a:pt x="5318" y="1"/>
                    <a:pt x="5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86" name="Google Shape;1286;p60"/>
            <p:cNvSpPr/>
            <p:nvPr/>
          </p:nvSpPr>
          <p:spPr>
            <a:xfrm>
              <a:off x="5404826" y="2806873"/>
              <a:ext cx="199760" cy="156893"/>
            </a:xfrm>
            <a:custGeom>
              <a:avLst/>
              <a:gdLst/>
              <a:ahLst/>
              <a:cxnLst/>
              <a:rect l="l" t="t" r="r" b="b"/>
              <a:pathLst>
                <a:path w="8896" h="6987" extrusionOk="0">
                  <a:moveTo>
                    <a:pt x="4774" y="2249"/>
                  </a:moveTo>
                  <a:lnTo>
                    <a:pt x="4774" y="6308"/>
                  </a:lnTo>
                  <a:lnTo>
                    <a:pt x="4051" y="6308"/>
                  </a:lnTo>
                  <a:lnTo>
                    <a:pt x="4051" y="2249"/>
                  </a:lnTo>
                  <a:close/>
                  <a:moveTo>
                    <a:pt x="2062" y="3560"/>
                  </a:moveTo>
                  <a:lnTo>
                    <a:pt x="2062" y="6353"/>
                  </a:lnTo>
                  <a:lnTo>
                    <a:pt x="1348" y="6353"/>
                  </a:lnTo>
                  <a:lnTo>
                    <a:pt x="1348" y="3560"/>
                  </a:lnTo>
                  <a:close/>
                  <a:moveTo>
                    <a:pt x="7521" y="634"/>
                  </a:moveTo>
                  <a:lnTo>
                    <a:pt x="7521" y="6353"/>
                  </a:lnTo>
                  <a:lnTo>
                    <a:pt x="6808" y="6353"/>
                  </a:lnTo>
                  <a:lnTo>
                    <a:pt x="6808" y="634"/>
                  </a:lnTo>
                  <a:close/>
                  <a:moveTo>
                    <a:pt x="6487" y="1"/>
                  </a:moveTo>
                  <a:cubicBezTo>
                    <a:pt x="6308" y="1"/>
                    <a:pt x="6165" y="144"/>
                    <a:pt x="6165" y="322"/>
                  </a:cubicBezTo>
                  <a:lnTo>
                    <a:pt x="6165" y="6308"/>
                  </a:lnTo>
                  <a:lnTo>
                    <a:pt x="5452" y="6308"/>
                  </a:lnTo>
                  <a:lnTo>
                    <a:pt x="5452" y="1928"/>
                  </a:lnTo>
                  <a:cubicBezTo>
                    <a:pt x="5452" y="1749"/>
                    <a:pt x="5309" y="1607"/>
                    <a:pt x="5131" y="1607"/>
                  </a:cubicBezTo>
                  <a:lnTo>
                    <a:pt x="3775" y="1607"/>
                  </a:lnTo>
                  <a:cubicBezTo>
                    <a:pt x="3605" y="1607"/>
                    <a:pt x="3462" y="1749"/>
                    <a:pt x="3462" y="1928"/>
                  </a:cubicBezTo>
                  <a:lnTo>
                    <a:pt x="3462" y="6308"/>
                  </a:lnTo>
                  <a:lnTo>
                    <a:pt x="2695" y="6308"/>
                  </a:lnTo>
                  <a:lnTo>
                    <a:pt x="2695" y="3239"/>
                  </a:lnTo>
                  <a:cubicBezTo>
                    <a:pt x="2695" y="3061"/>
                    <a:pt x="2561" y="2918"/>
                    <a:pt x="2383" y="2918"/>
                  </a:cubicBezTo>
                  <a:lnTo>
                    <a:pt x="1027" y="2918"/>
                  </a:lnTo>
                  <a:cubicBezTo>
                    <a:pt x="857" y="2918"/>
                    <a:pt x="715" y="3061"/>
                    <a:pt x="715" y="3239"/>
                  </a:cubicBezTo>
                  <a:lnTo>
                    <a:pt x="715" y="6308"/>
                  </a:lnTo>
                  <a:lnTo>
                    <a:pt x="393" y="6308"/>
                  </a:lnTo>
                  <a:cubicBezTo>
                    <a:pt x="260" y="6308"/>
                    <a:pt x="144" y="6379"/>
                    <a:pt x="99" y="6504"/>
                  </a:cubicBezTo>
                  <a:cubicBezTo>
                    <a:pt x="1" y="6754"/>
                    <a:pt x="170" y="6986"/>
                    <a:pt x="385" y="6986"/>
                  </a:cubicBezTo>
                  <a:lnTo>
                    <a:pt x="8503" y="6986"/>
                  </a:lnTo>
                  <a:cubicBezTo>
                    <a:pt x="8636" y="6986"/>
                    <a:pt x="8752" y="6906"/>
                    <a:pt x="8797" y="6790"/>
                  </a:cubicBezTo>
                  <a:cubicBezTo>
                    <a:pt x="8895" y="6540"/>
                    <a:pt x="8726" y="6308"/>
                    <a:pt x="8512" y="6308"/>
                  </a:cubicBezTo>
                  <a:lnTo>
                    <a:pt x="8155" y="6308"/>
                  </a:lnTo>
                  <a:lnTo>
                    <a:pt x="8155" y="322"/>
                  </a:lnTo>
                  <a:cubicBezTo>
                    <a:pt x="8155" y="144"/>
                    <a:pt x="8012" y="1"/>
                    <a:pt x="78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287" name="Google Shape;1287;p60"/>
          <p:cNvGrpSpPr/>
          <p:nvPr/>
        </p:nvGrpSpPr>
        <p:grpSpPr>
          <a:xfrm>
            <a:off x="5948709" y="2614973"/>
            <a:ext cx="354385" cy="486398"/>
            <a:chOff x="5948709" y="2614973"/>
            <a:chExt cx="354385" cy="486398"/>
          </a:xfrm>
        </p:grpSpPr>
        <p:sp>
          <p:nvSpPr>
            <p:cNvPr id="1288" name="Google Shape;1288;p60"/>
            <p:cNvSpPr/>
            <p:nvPr/>
          </p:nvSpPr>
          <p:spPr>
            <a:xfrm>
              <a:off x="5948709" y="2721275"/>
              <a:ext cx="354385" cy="380096"/>
            </a:xfrm>
            <a:custGeom>
              <a:avLst/>
              <a:gdLst/>
              <a:ahLst/>
              <a:cxnLst/>
              <a:rect l="l" t="t" r="r" b="b"/>
              <a:pathLst>
                <a:path w="15782" h="16927" extrusionOk="0">
                  <a:moveTo>
                    <a:pt x="314" y="1"/>
                  </a:moveTo>
                  <a:cubicBezTo>
                    <a:pt x="145" y="1"/>
                    <a:pt x="1" y="143"/>
                    <a:pt x="1" y="316"/>
                  </a:cubicBezTo>
                  <a:lnTo>
                    <a:pt x="1" y="15259"/>
                  </a:lnTo>
                  <a:cubicBezTo>
                    <a:pt x="1" y="15437"/>
                    <a:pt x="143" y="15580"/>
                    <a:pt x="322" y="15580"/>
                  </a:cubicBezTo>
                  <a:lnTo>
                    <a:pt x="1357" y="15580"/>
                  </a:lnTo>
                  <a:lnTo>
                    <a:pt x="1357" y="16615"/>
                  </a:lnTo>
                  <a:cubicBezTo>
                    <a:pt x="1357" y="16784"/>
                    <a:pt x="1499" y="16927"/>
                    <a:pt x="1678" y="16927"/>
                  </a:cubicBezTo>
                  <a:lnTo>
                    <a:pt x="15470" y="16927"/>
                  </a:lnTo>
                  <a:cubicBezTo>
                    <a:pt x="15639" y="16927"/>
                    <a:pt x="15782" y="16784"/>
                    <a:pt x="15782" y="16615"/>
                  </a:cubicBezTo>
                  <a:lnTo>
                    <a:pt x="15782" y="423"/>
                  </a:lnTo>
                  <a:cubicBezTo>
                    <a:pt x="15782" y="245"/>
                    <a:pt x="15630" y="102"/>
                    <a:pt x="15443" y="102"/>
                  </a:cubicBezTo>
                  <a:cubicBezTo>
                    <a:pt x="15256" y="102"/>
                    <a:pt x="15104" y="245"/>
                    <a:pt x="15104" y="423"/>
                  </a:cubicBezTo>
                  <a:lnTo>
                    <a:pt x="15104" y="16293"/>
                  </a:lnTo>
                  <a:lnTo>
                    <a:pt x="1990" y="16293"/>
                  </a:lnTo>
                  <a:lnTo>
                    <a:pt x="1990" y="15580"/>
                  </a:lnTo>
                  <a:lnTo>
                    <a:pt x="14069" y="15580"/>
                  </a:lnTo>
                  <a:cubicBezTo>
                    <a:pt x="14247" y="15580"/>
                    <a:pt x="14390" y="15437"/>
                    <a:pt x="14390" y="15259"/>
                  </a:cubicBezTo>
                  <a:lnTo>
                    <a:pt x="14390" y="12832"/>
                  </a:lnTo>
                  <a:cubicBezTo>
                    <a:pt x="14390" y="12672"/>
                    <a:pt x="14274" y="12529"/>
                    <a:pt x="14114" y="12511"/>
                  </a:cubicBezTo>
                  <a:cubicBezTo>
                    <a:pt x="14098" y="12509"/>
                    <a:pt x="14083" y="12508"/>
                    <a:pt x="14069" y="12508"/>
                  </a:cubicBezTo>
                  <a:cubicBezTo>
                    <a:pt x="13893" y="12508"/>
                    <a:pt x="13757" y="12650"/>
                    <a:pt x="13757" y="12823"/>
                  </a:cubicBezTo>
                  <a:lnTo>
                    <a:pt x="13757" y="14937"/>
                  </a:lnTo>
                  <a:lnTo>
                    <a:pt x="634" y="14937"/>
                  </a:lnTo>
                  <a:lnTo>
                    <a:pt x="634" y="325"/>
                  </a:lnTo>
                  <a:cubicBezTo>
                    <a:pt x="634" y="164"/>
                    <a:pt x="518" y="22"/>
                    <a:pt x="357" y="4"/>
                  </a:cubicBezTo>
                  <a:cubicBezTo>
                    <a:pt x="343" y="2"/>
                    <a:pt x="328" y="1"/>
                    <a:pt x="3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89" name="Google Shape;1289;p60"/>
            <p:cNvSpPr/>
            <p:nvPr/>
          </p:nvSpPr>
          <p:spPr>
            <a:xfrm>
              <a:off x="5948709" y="2614973"/>
              <a:ext cx="354385" cy="367813"/>
            </a:xfrm>
            <a:custGeom>
              <a:avLst/>
              <a:gdLst/>
              <a:ahLst/>
              <a:cxnLst/>
              <a:rect l="l" t="t" r="r" b="b"/>
              <a:pathLst>
                <a:path w="15782" h="16380" extrusionOk="0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lnTo>
                    <a:pt x="1" y="3542"/>
                  </a:lnTo>
                  <a:cubicBezTo>
                    <a:pt x="1" y="3703"/>
                    <a:pt x="117" y="3846"/>
                    <a:pt x="277" y="3863"/>
                  </a:cubicBezTo>
                  <a:cubicBezTo>
                    <a:pt x="292" y="3866"/>
                    <a:pt x="307" y="3867"/>
                    <a:pt x="322" y="3867"/>
                  </a:cubicBezTo>
                  <a:cubicBezTo>
                    <a:pt x="497" y="3867"/>
                    <a:pt x="634" y="3724"/>
                    <a:pt x="634" y="3551"/>
                  </a:cubicBezTo>
                  <a:lnTo>
                    <a:pt x="634" y="634"/>
                  </a:lnTo>
                  <a:lnTo>
                    <a:pt x="13757" y="634"/>
                  </a:lnTo>
                  <a:lnTo>
                    <a:pt x="13757" y="16058"/>
                  </a:lnTo>
                  <a:cubicBezTo>
                    <a:pt x="13766" y="16237"/>
                    <a:pt x="13908" y="16380"/>
                    <a:pt x="14078" y="16380"/>
                  </a:cubicBezTo>
                  <a:cubicBezTo>
                    <a:pt x="14256" y="16380"/>
                    <a:pt x="14399" y="16237"/>
                    <a:pt x="14390" y="16058"/>
                  </a:cubicBezTo>
                  <a:lnTo>
                    <a:pt x="14390" y="1990"/>
                  </a:lnTo>
                  <a:lnTo>
                    <a:pt x="15148" y="1990"/>
                  </a:lnTo>
                  <a:lnTo>
                    <a:pt x="15148" y="3640"/>
                  </a:lnTo>
                  <a:cubicBezTo>
                    <a:pt x="15148" y="3810"/>
                    <a:pt x="15264" y="3953"/>
                    <a:pt x="15425" y="3970"/>
                  </a:cubicBezTo>
                  <a:cubicBezTo>
                    <a:pt x="15440" y="3973"/>
                    <a:pt x="15455" y="3974"/>
                    <a:pt x="15470" y="3974"/>
                  </a:cubicBezTo>
                  <a:cubicBezTo>
                    <a:pt x="15645" y="3974"/>
                    <a:pt x="15782" y="3831"/>
                    <a:pt x="15782" y="3658"/>
                  </a:cubicBezTo>
                  <a:lnTo>
                    <a:pt x="15782" y="1678"/>
                  </a:lnTo>
                  <a:cubicBezTo>
                    <a:pt x="15782" y="1499"/>
                    <a:pt x="15639" y="1357"/>
                    <a:pt x="15470" y="1357"/>
                  </a:cubicBezTo>
                  <a:lnTo>
                    <a:pt x="14390" y="1357"/>
                  </a:lnTo>
                  <a:lnTo>
                    <a:pt x="14390" y="322"/>
                  </a:lnTo>
                  <a:cubicBezTo>
                    <a:pt x="14390" y="143"/>
                    <a:pt x="14247" y="1"/>
                    <a:pt x="14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90" name="Google Shape;1290;p60"/>
            <p:cNvSpPr/>
            <p:nvPr/>
          </p:nvSpPr>
          <p:spPr>
            <a:xfrm>
              <a:off x="5980954" y="2673872"/>
              <a:ext cx="110411" cy="110187"/>
            </a:xfrm>
            <a:custGeom>
              <a:avLst/>
              <a:gdLst/>
              <a:ahLst/>
              <a:cxnLst/>
              <a:rect l="l" t="t" r="r" b="b"/>
              <a:pathLst>
                <a:path w="4917" h="4907" extrusionOk="0">
                  <a:moveTo>
                    <a:pt x="4274" y="634"/>
                  </a:moveTo>
                  <a:lnTo>
                    <a:pt x="4274" y="4274"/>
                  </a:lnTo>
                  <a:lnTo>
                    <a:pt x="643" y="4274"/>
                  </a:lnTo>
                  <a:lnTo>
                    <a:pt x="643" y="634"/>
                  </a:lnTo>
                  <a:close/>
                  <a:moveTo>
                    <a:pt x="322" y="0"/>
                  </a:moveTo>
                  <a:cubicBezTo>
                    <a:pt x="144" y="0"/>
                    <a:pt x="1" y="143"/>
                    <a:pt x="1" y="322"/>
                  </a:cubicBezTo>
                  <a:lnTo>
                    <a:pt x="1" y="4595"/>
                  </a:lnTo>
                  <a:cubicBezTo>
                    <a:pt x="1" y="4764"/>
                    <a:pt x="144" y="4907"/>
                    <a:pt x="322" y="4907"/>
                  </a:cubicBezTo>
                  <a:lnTo>
                    <a:pt x="4595" y="4907"/>
                  </a:lnTo>
                  <a:cubicBezTo>
                    <a:pt x="4774" y="4907"/>
                    <a:pt x="4916" y="4764"/>
                    <a:pt x="4916" y="4595"/>
                  </a:cubicBezTo>
                  <a:lnTo>
                    <a:pt x="4916" y="322"/>
                  </a:lnTo>
                  <a:cubicBezTo>
                    <a:pt x="4916" y="143"/>
                    <a:pt x="4774" y="0"/>
                    <a:pt x="4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91" name="Google Shape;1291;p60"/>
            <p:cNvSpPr/>
            <p:nvPr/>
          </p:nvSpPr>
          <p:spPr>
            <a:xfrm>
              <a:off x="6011807" y="2704097"/>
              <a:ext cx="49715" cy="48795"/>
            </a:xfrm>
            <a:custGeom>
              <a:avLst/>
              <a:gdLst/>
              <a:ahLst/>
              <a:cxnLst/>
              <a:rect l="l" t="t" r="r" b="b"/>
              <a:pathLst>
                <a:path w="2214" h="2173" extrusionOk="0">
                  <a:moveTo>
                    <a:pt x="1113" y="0"/>
                  </a:moveTo>
                  <a:cubicBezTo>
                    <a:pt x="937" y="0"/>
                    <a:pt x="786" y="145"/>
                    <a:pt x="786" y="323"/>
                  </a:cubicBezTo>
                  <a:lnTo>
                    <a:pt x="786" y="769"/>
                  </a:lnTo>
                  <a:lnTo>
                    <a:pt x="340" y="769"/>
                  </a:lnTo>
                  <a:cubicBezTo>
                    <a:pt x="152" y="769"/>
                    <a:pt x="1" y="938"/>
                    <a:pt x="19" y="1126"/>
                  </a:cubicBezTo>
                  <a:cubicBezTo>
                    <a:pt x="45" y="1286"/>
                    <a:pt x="188" y="1411"/>
                    <a:pt x="349" y="1411"/>
                  </a:cubicBezTo>
                  <a:lnTo>
                    <a:pt x="786" y="1411"/>
                  </a:lnTo>
                  <a:lnTo>
                    <a:pt x="786" y="1848"/>
                  </a:lnTo>
                  <a:cubicBezTo>
                    <a:pt x="786" y="2009"/>
                    <a:pt x="902" y="2151"/>
                    <a:pt x="1062" y="2169"/>
                  </a:cubicBezTo>
                  <a:cubicBezTo>
                    <a:pt x="1077" y="2171"/>
                    <a:pt x="1093" y="2172"/>
                    <a:pt x="1107" y="2172"/>
                  </a:cubicBezTo>
                  <a:cubicBezTo>
                    <a:pt x="1284" y="2172"/>
                    <a:pt x="1428" y="2030"/>
                    <a:pt x="1428" y="1857"/>
                  </a:cubicBezTo>
                  <a:lnTo>
                    <a:pt x="1428" y="1411"/>
                  </a:lnTo>
                  <a:lnTo>
                    <a:pt x="1865" y="1411"/>
                  </a:lnTo>
                  <a:cubicBezTo>
                    <a:pt x="2026" y="1411"/>
                    <a:pt x="2168" y="1286"/>
                    <a:pt x="2186" y="1126"/>
                  </a:cubicBezTo>
                  <a:cubicBezTo>
                    <a:pt x="2213" y="938"/>
                    <a:pt x="2061" y="769"/>
                    <a:pt x="1874" y="769"/>
                  </a:cubicBezTo>
                  <a:lnTo>
                    <a:pt x="1428" y="769"/>
                  </a:lnTo>
                  <a:lnTo>
                    <a:pt x="1428" y="332"/>
                  </a:lnTo>
                  <a:cubicBezTo>
                    <a:pt x="1428" y="171"/>
                    <a:pt x="1303" y="28"/>
                    <a:pt x="1143" y="1"/>
                  </a:cubicBezTo>
                  <a:cubicBezTo>
                    <a:pt x="1132" y="1"/>
                    <a:pt x="1122" y="0"/>
                    <a:pt x="1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92" name="Google Shape;1292;p60"/>
            <p:cNvSpPr/>
            <p:nvPr/>
          </p:nvSpPr>
          <p:spPr>
            <a:xfrm>
              <a:off x="6129202" y="2673872"/>
              <a:ext cx="110187" cy="110187"/>
            </a:xfrm>
            <a:custGeom>
              <a:avLst/>
              <a:gdLst/>
              <a:ahLst/>
              <a:cxnLst/>
              <a:rect l="l" t="t" r="r" b="b"/>
              <a:pathLst>
                <a:path w="4907" h="4907" extrusionOk="0">
                  <a:moveTo>
                    <a:pt x="4274" y="634"/>
                  </a:moveTo>
                  <a:lnTo>
                    <a:pt x="4274" y="4274"/>
                  </a:lnTo>
                  <a:lnTo>
                    <a:pt x="634" y="4274"/>
                  </a:lnTo>
                  <a:lnTo>
                    <a:pt x="634" y="634"/>
                  </a:lnTo>
                  <a:close/>
                  <a:moveTo>
                    <a:pt x="322" y="0"/>
                  </a:moveTo>
                  <a:cubicBezTo>
                    <a:pt x="143" y="0"/>
                    <a:pt x="0" y="143"/>
                    <a:pt x="0" y="322"/>
                  </a:cubicBezTo>
                  <a:lnTo>
                    <a:pt x="0" y="4595"/>
                  </a:lnTo>
                  <a:cubicBezTo>
                    <a:pt x="0" y="4764"/>
                    <a:pt x="143" y="4907"/>
                    <a:pt x="322" y="4907"/>
                  </a:cubicBezTo>
                  <a:lnTo>
                    <a:pt x="4595" y="4907"/>
                  </a:lnTo>
                  <a:cubicBezTo>
                    <a:pt x="4773" y="4907"/>
                    <a:pt x="4907" y="4764"/>
                    <a:pt x="4907" y="4595"/>
                  </a:cubicBezTo>
                  <a:lnTo>
                    <a:pt x="4907" y="322"/>
                  </a:lnTo>
                  <a:cubicBezTo>
                    <a:pt x="4907" y="143"/>
                    <a:pt x="4773" y="0"/>
                    <a:pt x="4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93" name="Google Shape;1293;p60"/>
            <p:cNvSpPr/>
            <p:nvPr/>
          </p:nvSpPr>
          <p:spPr>
            <a:xfrm>
              <a:off x="6159449" y="2721342"/>
              <a:ext cx="49693" cy="14439"/>
            </a:xfrm>
            <a:custGeom>
              <a:avLst/>
              <a:gdLst/>
              <a:ahLst/>
              <a:cxnLst/>
              <a:rect l="l" t="t" r="r" b="b"/>
              <a:pathLst>
                <a:path w="2213" h="643" extrusionOk="0">
                  <a:moveTo>
                    <a:pt x="348" y="1"/>
                  </a:moveTo>
                  <a:cubicBezTo>
                    <a:pt x="188" y="1"/>
                    <a:pt x="45" y="117"/>
                    <a:pt x="18" y="286"/>
                  </a:cubicBezTo>
                  <a:cubicBezTo>
                    <a:pt x="0" y="474"/>
                    <a:pt x="152" y="643"/>
                    <a:pt x="339" y="643"/>
                  </a:cubicBezTo>
                  <a:lnTo>
                    <a:pt x="1865" y="643"/>
                  </a:lnTo>
                  <a:cubicBezTo>
                    <a:pt x="2026" y="643"/>
                    <a:pt x="2168" y="518"/>
                    <a:pt x="2195" y="358"/>
                  </a:cubicBezTo>
                  <a:cubicBezTo>
                    <a:pt x="2213" y="170"/>
                    <a:pt x="2061" y="1"/>
                    <a:pt x="1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94" name="Google Shape;1294;p60"/>
            <p:cNvSpPr/>
            <p:nvPr/>
          </p:nvSpPr>
          <p:spPr>
            <a:xfrm>
              <a:off x="6030849" y="2805885"/>
              <a:ext cx="61325" cy="14439"/>
            </a:xfrm>
            <a:custGeom>
              <a:avLst/>
              <a:gdLst/>
              <a:ahLst/>
              <a:cxnLst/>
              <a:rect l="l" t="t" r="r" b="b"/>
              <a:pathLst>
                <a:path w="2731" h="643" extrusionOk="0">
                  <a:moveTo>
                    <a:pt x="348" y="0"/>
                  </a:moveTo>
                  <a:cubicBezTo>
                    <a:pt x="188" y="0"/>
                    <a:pt x="45" y="125"/>
                    <a:pt x="27" y="286"/>
                  </a:cubicBezTo>
                  <a:cubicBezTo>
                    <a:pt x="0" y="473"/>
                    <a:pt x="152" y="643"/>
                    <a:pt x="339" y="643"/>
                  </a:cubicBezTo>
                  <a:lnTo>
                    <a:pt x="2373" y="643"/>
                  </a:lnTo>
                  <a:cubicBezTo>
                    <a:pt x="2543" y="643"/>
                    <a:pt x="2685" y="527"/>
                    <a:pt x="2703" y="357"/>
                  </a:cubicBezTo>
                  <a:cubicBezTo>
                    <a:pt x="2730" y="170"/>
                    <a:pt x="2578" y="0"/>
                    <a:pt x="2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95" name="Google Shape;1295;p60"/>
            <p:cNvSpPr/>
            <p:nvPr/>
          </p:nvSpPr>
          <p:spPr>
            <a:xfrm>
              <a:off x="5980954" y="2805885"/>
              <a:ext cx="34289" cy="14439"/>
            </a:xfrm>
            <a:custGeom>
              <a:avLst/>
              <a:gdLst/>
              <a:ahLst/>
              <a:cxnLst/>
              <a:rect l="l" t="t" r="r" b="b"/>
              <a:pathLst>
                <a:path w="1527" h="643" extrusionOk="0">
                  <a:moveTo>
                    <a:pt x="349" y="0"/>
                  </a:moveTo>
                  <a:cubicBezTo>
                    <a:pt x="188" y="0"/>
                    <a:pt x="45" y="125"/>
                    <a:pt x="19" y="286"/>
                  </a:cubicBezTo>
                  <a:cubicBezTo>
                    <a:pt x="1" y="473"/>
                    <a:pt x="152" y="643"/>
                    <a:pt x="340" y="643"/>
                  </a:cubicBezTo>
                  <a:lnTo>
                    <a:pt x="1178" y="643"/>
                  </a:lnTo>
                  <a:cubicBezTo>
                    <a:pt x="1339" y="643"/>
                    <a:pt x="1491" y="527"/>
                    <a:pt x="1508" y="357"/>
                  </a:cubicBezTo>
                  <a:cubicBezTo>
                    <a:pt x="1526" y="170"/>
                    <a:pt x="1384" y="0"/>
                    <a:pt x="1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96" name="Google Shape;1296;p60"/>
            <p:cNvSpPr/>
            <p:nvPr/>
          </p:nvSpPr>
          <p:spPr>
            <a:xfrm>
              <a:off x="6030849" y="2838333"/>
              <a:ext cx="61325" cy="14236"/>
            </a:xfrm>
            <a:custGeom>
              <a:avLst/>
              <a:gdLst/>
              <a:ahLst/>
              <a:cxnLst/>
              <a:rect l="l" t="t" r="r" b="b"/>
              <a:pathLst>
                <a:path w="2731" h="634" extrusionOk="0">
                  <a:moveTo>
                    <a:pt x="348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0" y="464"/>
                    <a:pt x="152" y="634"/>
                    <a:pt x="339" y="634"/>
                  </a:cubicBezTo>
                  <a:lnTo>
                    <a:pt x="2373" y="634"/>
                  </a:lnTo>
                  <a:cubicBezTo>
                    <a:pt x="2543" y="634"/>
                    <a:pt x="2685" y="518"/>
                    <a:pt x="2703" y="357"/>
                  </a:cubicBezTo>
                  <a:cubicBezTo>
                    <a:pt x="2730" y="161"/>
                    <a:pt x="2578" y="1"/>
                    <a:pt x="2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97" name="Google Shape;1297;p60"/>
            <p:cNvSpPr/>
            <p:nvPr/>
          </p:nvSpPr>
          <p:spPr>
            <a:xfrm>
              <a:off x="5980954" y="2838333"/>
              <a:ext cx="34289" cy="14236"/>
            </a:xfrm>
            <a:custGeom>
              <a:avLst/>
              <a:gdLst/>
              <a:ahLst/>
              <a:cxnLst/>
              <a:rect l="l" t="t" r="r" b="b"/>
              <a:pathLst>
                <a:path w="1527" h="634" extrusionOk="0">
                  <a:moveTo>
                    <a:pt x="349" y="1"/>
                  </a:moveTo>
                  <a:cubicBezTo>
                    <a:pt x="188" y="1"/>
                    <a:pt x="45" y="117"/>
                    <a:pt x="19" y="277"/>
                  </a:cubicBezTo>
                  <a:cubicBezTo>
                    <a:pt x="1" y="464"/>
                    <a:pt x="152" y="634"/>
                    <a:pt x="340" y="634"/>
                  </a:cubicBezTo>
                  <a:lnTo>
                    <a:pt x="1178" y="634"/>
                  </a:lnTo>
                  <a:cubicBezTo>
                    <a:pt x="1339" y="634"/>
                    <a:pt x="1491" y="518"/>
                    <a:pt x="1508" y="357"/>
                  </a:cubicBezTo>
                  <a:cubicBezTo>
                    <a:pt x="1526" y="161"/>
                    <a:pt x="1384" y="1"/>
                    <a:pt x="1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98" name="Google Shape;1298;p60"/>
            <p:cNvSpPr/>
            <p:nvPr/>
          </p:nvSpPr>
          <p:spPr>
            <a:xfrm>
              <a:off x="6030849" y="2871588"/>
              <a:ext cx="61325" cy="14236"/>
            </a:xfrm>
            <a:custGeom>
              <a:avLst/>
              <a:gdLst/>
              <a:ahLst/>
              <a:cxnLst/>
              <a:rect l="l" t="t" r="r" b="b"/>
              <a:pathLst>
                <a:path w="2731" h="634" extrusionOk="0">
                  <a:moveTo>
                    <a:pt x="34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0" y="464"/>
                    <a:pt x="152" y="634"/>
                    <a:pt x="339" y="634"/>
                  </a:cubicBezTo>
                  <a:lnTo>
                    <a:pt x="2373" y="634"/>
                  </a:lnTo>
                  <a:cubicBezTo>
                    <a:pt x="2543" y="634"/>
                    <a:pt x="2685" y="518"/>
                    <a:pt x="2703" y="357"/>
                  </a:cubicBezTo>
                  <a:cubicBezTo>
                    <a:pt x="2730" y="161"/>
                    <a:pt x="2578" y="0"/>
                    <a:pt x="2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299" name="Google Shape;1299;p60"/>
            <p:cNvSpPr/>
            <p:nvPr/>
          </p:nvSpPr>
          <p:spPr>
            <a:xfrm>
              <a:off x="5980954" y="2871588"/>
              <a:ext cx="34289" cy="14236"/>
            </a:xfrm>
            <a:custGeom>
              <a:avLst/>
              <a:gdLst/>
              <a:ahLst/>
              <a:cxnLst/>
              <a:rect l="l" t="t" r="r" b="b"/>
              <a:pathLst>
                <a:path w="1527" h="634" extrusionOk="0">
                  <a:moveTo>
                    <a:pt x="349" y="0"/>
                  </a:moveTo>
                  <a:cubicBezTo>
                    <a:pt x="188" y="0"/>
                    <a:pt x="45" y="116"/>
                    <a:pt x="19" y="277"/>
                  </a:cubicBezTo>
                  <a:cubicBezTo>
                    <a:pt x="1" y="464"/>
                    <a:pt x="152" y="634"/>
                    <a:pt x="340" y="634"/>
                  </a:cubicBezTo>
                  <a:lnTo>
                    <a:pt x="1178" y="634"/>
                  </a:lnTo>
                  <a:cubicBezTo>
                    <a:pt x="1339" y="634"/>
                    <a:pt x="1491" y="518"/>
                    <a:pt x="1508" y="357"/>
                  </a:cubicBezTo>
                  <a:cubicBezTo>
                    <a:pt x="1526" y="161"/>
                    <a:pt x="1384" y="0"/>
                    <a:pt x="1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00" name="Google Shape;1300;p60"/>
            <p:cNvSpPr/>
            <p:nvPr/>
          </p:nvSpPr>
          <p:spPr>
            <a:xfrm>
              <a:off x="6030849" y="2903834"/>
              <a:ext cx="61325" cy="14259"/>
            </a:xfrm>
            <a:custGeom>
              <a:avLst/>
              <a:gdLst/>
              <a:ahLst/>
              <a:cxnLst/>
              <a:rect l="l" t="t" r="r" b="b"/>
              <a:pathLst>
                <a:path w="2731" h="635" extrusionOk="0">
                  <a:moveTo>
                    <a:pt x="348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2373" y="634"/>
                  </a:lnTo>
                  <a:cubicBezTo>
                    <a:pt x="2543" y="634"/>
                    <a:pt x="2685" y="518"/>
                    <a:pt x="2703" y="358"/>
                  </a:cubicBezTo>
                  <a:cubicBezTo>
                    <a:pt x="2730" y="161"/>
                    <a:pt x="2578" y="1"/>
                    <a:pt x="2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01" name="Google Shape;1301;p60"/>
            <p:cNvSpPr/>
            <p:nvPr/>
          </p:nvSpPr>
          <p:spPr>
            <a:xfrm>
              <a:off x="5980954" y="2903834"/>
              <a:ext cx="34289" cy="14259"/>
            </a:xfrm>
            <a:custGeom>
              <a:avLst/>
              <a:gdLst/>
              <a:ahLst/>
              <a:cxnLst/>
              <a:rect l="l" t="t" r="r" b="b"/>
              <a:pathLst>
                <a:path w="1527" h="635" extrusionOk="0">
                  <a:moveTo>
                    <a:pt x="349" y="1"/>
                  </a:moveTo>
                  <a:cubicBezTo>
                    <a:pt x="188" y="1"/>
                    <a:pt x="45" y="117"/>
                    <a:pt x="19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1178" y="634"/>
                  </a:lnTo>
                  <a:cubicBezTo>
                    <a:pt x="1339" y="634"/>
                    <a:pt x="1491" y="518"/>
                    <a:pt x="1508" y="358"/>
                  </a:cubicBezTo>
                  <a:cubicBezTo>
                    <a:pt x="1526" y="161"/>
                    <a:pt x="1384" y="1"/>
                    <a:pt x="1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02" name="Google Shape;1302;p60"/>
            <p:cNvSpPr/>
            <p:nvPr/>
          </p:nvSpPr>
          <p:spPr>
            <a:xfrm>
              <a:off x="6030849" y="2936079"/>
              <a:ext cx="61325" cy="14259"/>
            </a:xfrm>
            <a:custGeom>
              <a:avLst/>
              <a:gdLst/>
              <a:ahLst/>
              <a:cxnLst/>
              <a:rect l="l" t="t" r="r" b="b"/>
              <a:pathLst>
                <a:path w="2731" h="635" extrusionOk="0">
                  <a:moveTo>
                    <a:pt x="348" y="1"/>
                  </a:moveTo>
                  <a:cubicBezTo>
                    <a:pt x="188" y="1"/>
                    <a:pt x="45" y="117"/>
                    <a:pt x="27" y="278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2373" y="634"/>
                  </a:lnTo>
                  <a:cubicBezTo>
                    <a:pt x="2543" y="634"/>
                    <a:pt x="2685" y="518"/>
                    <a:pt x="2703" y="358"/>
                  </a:cubicBezTo>
                  <a:cubicBezTo>
                    <a:pt x="2730" y="170"/>
                    <a:pt x="2578" y="1"/>
                    <a:pt x="2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03" name="Google Shape;1303;p60"/>
            <p:cNvSpPr/>
            <p:nvPr/>
          </p:nvSpPr>
          <p:spPr>
            <a:xfrm>
              <a:off x="5980954" y="2936079"/>
              <a:ext cx="34289" cy="14259"/>
            </a:xfrm>
            <a:custGeom>
              <a:avLst/>
              <a:gdLst/>
              <a:ahLst/>
              <a:cxnLst/>
              <a:rect l="l" t="t" r="r" b="b"/>
              <a:pathLst>
                <a:path w="1527" h="635" extrusionOk="0">
                  <a:moveTo>
                    <a:pt x="349" y="1"/>
                  </a:moveTo>
                  <a:cubicBezTo>
                    <a:pt x="188" y="1"/>
                    <a:pt x="45" y="117"/>
                    <a:pt x="19" y="278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1178" y="634"/>
                  </a:lnTo>
                  <a:cubicBezTo>
                    <a:pt x="1339" y="634"/>
                    <a:pt x="1491" y="518"/>
                    <a:pt x="1508" y="358"/>
                  </a:cubicBezTo>
                  <a:cubicBezTo>
                    <a:pt x="1526" y="170"/>
                    <a:pt x="1384" y="1"/>
                    <a:pt x="1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04" name="Google Shape;1304;p60"/>
            <p:cNvSpPr/>
            <p:nvPr/>
          </p:nvSpPr>
          <p:spPr>
            <a:xfrm>
              <a:off x="6030849" y="2969335"/>
              <a:ext cx="61325" cy="14259"/>
            </a:xfrm>
            <a:custGeom>
              <a:avLst/>
              <a:gdLst/>
              <a:ahLst/>
              <a:cxnLst/>
              <a:rect l="l" t="t" r="r" b="b"/>
              <a:pathLst>
                <a:path w="2731" h="635" extrusionOk="0">
                  <a:moveTo>
                    <a:pt x="348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2373" y="634"/>
                  </a:lnTo>
                  <a:cubicBezTo>
                    <a:pt x="2543" y="634"/>
                    <a:pt x="2685" y="518"/>
                    <a:pt x="2703" y="358"/>
                  </a:cubicBezTo>
                  <a:cubicBezTo>
                    <a:pt x="2730" y="170"/>
                    <a:pt x="2578" y="1"/>
                    <a:pt x="2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05" name="Google Shape;1305;p60"/>
            <p:cNvSpPr/>
            <p:nvPr/>
          </p:nvSpPr>
          <p:spPr>
            <a:xfrm>
              <a:off x="5980954" y="2969335"/>
              <a:ext cx="34289" cy="14259"/>
            </a:xfrm>
            <a:custGeom>
              <a:avLst/>
              <a:gdLst/>
              <a:ahLst/>
              <a:cxnLst/>
              <a:rect l="l" t="t" r="r" b="b"/>
              <a:pathLst>
                <a:path w="1527" h="635" extrusionOk="0">
                  <a:moveTo>
                    <a:pt x="349" y="1"/>
                  </a:moveTo>
                  <a:cubicBezTo>
                    <a:pt x="188" y="1"/>
                    <a:pt x="45" y="117"/>
                    <a:pt x="19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1178" y="634"/>
                  </a:lnTo>
                  <a:cubicBezTo>
                    <a:pt x="1339" y="634"/>
                    <a:pt x="1491" y="518"/>
                    <a:pt x="1508" y="358"/>
                  </a:cubicBezTo>
                  <a:cubicBezTo>
                    <a:pt x="1526" y="170"/>
                    <a:pt x="1384" y="1"/>
                    <a:pt x="1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06" name="Google Shape;1306;p60"/>
            <p:cNvSpPr/>
            <p:nvPr/>
          </p:nvSpPr>
          <p:spPr>
            <a:xfrm>
              <a:off x="6030849" y="3001603"/>
              <a:ext cx="61325" cy="14439"/>
            </a:xfrm>
            <a:custGeom>
              <a:avLst/>
              <a:gdLst/>
              <a:ahLst/>
              <a:cxnLst/>
              <a:rect l="l" t="t" r="r" b="b"/>
              <a:pathLst>
                <a:path w="2731" h="643" extrusionOk="0">
                  <a:moveTo>
                    <a:pt x="348" y="0"/>
                  </a:moveTo>
                  <a:cubicBezTo>
                    <a:pt x="188" y="0"/>
                    <a:pt x="45" y="116"/>
                    <a:pt x="27" y="286"/>
                  </a:cubicBezTo>
                  <a:cubicBezTo>
                    <a:pt x="0" y="473"/>
                    <a:pt x="152" y="642"/>
                    <a:pt x="339" y="642"/>
                  </a:cubicBezTo>
                  <a:lnTo>
                    <a:pt x="2373" y="642"/>
                  </a:lnTo>
                  <a:cubicBezTo>
                    <a:pt x="2543" y="642"/>
                    <a:pt x="2685" y="518"/>
                    <a:pt x="2703" y="357"/>
                  </a:cubicBezTo>
                  <a:cubicBezTo>
                    <a:pt x="2730" y="170"/>
                    <a:pt x="2578" y="0"/>
                    <a:pt x="2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07" name="Google Shape;1307;p60"/>
            <p:cNvSpPr/>
            <p:nvPr/>
          </p:nvSpPr>
          <p:spPr>
            <a:xfrm>
              <a:off x="5980954" y="3001603"/>
              <a:ext cx="34289" cy="14439"/>
            </a:xfrm>
            <a:custGeom>
              <a:avLst/>
              <a:gdLst/>
              <a:ahLst/>
              <a:cxnLst/>
              <a:rect l="l" t="t" r="r" b="b"/>
              <a:pathLst>
                <a:path w="1527" h="643" extrusionOk="0">
                  <a:moveTo>
                    <a:pt x="349" y="0"/>
                  </a:moveTo>
                  <a:cubicBezTo>
                    <a:pt x="188" y="0"/>
                    <a:pt x="45" y="116"/>
                    <a:pt x="19" y="286"/>
                  </a:cubicBezTo>
                  <a:cubicBezTo>
                    <a:pt x="1" y="473"/>
                    <a:pt x="152" y="642"/>
                    <a:pt x="340" y="642"/>
                  </a:cubicBezTo>
                  <a:lnTo>
                    <a:pt x="1178" y="642"/>
                  </a:lnTo>
                  <a:cubicBezTo>
                    <a:pt x="1339" y="642"/>
                    <a:pt x="1491" y="518"/>
                    <a:pt x="1508" y="357"/>
                  </a:cubicBezTo>
                  <a:cubicBezTo>
                    <a:pt x="1526" y="170"/>
                    <a:pt x="1384" y="0"/>
                    <a:pt x="1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08" name="Google Shape;1308;p60"/>
            <p:cNvSpPr/>
            <p:nvPr/>
          </p:nvSpPr>
          <p:spPr>
            <a:xfrm>
              <a:off x="6178670" y="2806873"/>
              <a:ext cx="61123" cy="14259"/>
            </a:xfrm>
            <a:custGeom>
              <a:avLst/>
              <a:gdLst/>
              <a:ahLst/>
              <a:cxnLst/>
              <a:rect l="l" t="t" r="r" b="b"/>
              <a:pathLst>
                <a:path w="2722" h="635" extrusionOk="0">
                  <a:moveTo>
                    <a:pt x="349" y="1"/>
                  </a:moveTo>
                  <a:cubicBezTo>
                    <a:pt x="188" y="1"/>
                    <a:pt x="37" y="117"/>
                    <a:pt x="19" y="278"/>
                  </a:cubicBezTo>
                  <a:cubicBezTo>
                    <a:pt x="1" y="474"/>
                    <a:pt x="144" y="634"/>
                    <a:pt x="340" y="634"/>
                  </a:cubicBezTo>
                  <a:lnTo>
                    <a:pt x="2374" y="634"/>
                  </a:lnTo>
                  <a:cubicBezTo>
                    <a:pt x="2534" y="634"/>
                    <a:pt x="2686" y="518"/>
                    <a:pt x="2704" y="358"/>
                  </a:cubicBezTo>
                  <a:cubicBezTo>
                    <a:pt x="2722" y="170"/>
                    <a:pt x="2579" y="1"/>
                    <a:pt x="23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09" name="Google Shape;1309;p60"/>
            <p:cNvSpPr/>
            <p:nvPr/>
          </p:nvSpPr>
          <p:spPr>
            <a:xfrm>
              <a:off x="6128798" y="2806873"/>
              <a:ext cx="34289" cy="14259"/>
            </a:xfrm>
            <a:custGeom>
              <a:avLst/>
              <a:gdLst/>
              <a:ahLst/>
              <a:cxnLst/>
              <a:rect l="l" t="t" r="r" b="b"/>
              <a:pathLst>
                <a:path w="1527" h="635" extrusionOk="0">
                  <a:moveTo>
                    <a:pt x="348" y="1"/>
                  </a:moveTo>
                  <a:cubicBezTo>
                    <a:pt x="188" y="1"/>
                    <a:pt x="36" y="117"/>
                    <a:pt x="18" y="278"/>
                  </a:cubicBezTo>
                  <a:cubicBezTo>
                    <a:pt x="1" y="474"/>
                    <a:pt x="143" y="634"/>
                    <a:pt x="331" y="634"/>
                  </a:cubicBezTo>
                  <a:lnTo>
                    <a:pt x="1178" y="634"/>
                  </a:lnTo>
                  <a:cubicBezTo>
                    <a:pt x="1339" y="634"/>
                    <a:pt x="1481" y="518"/>
                    <a:pt x="1508" y="358"/>
                  </a:cubicBezTo>
                  <a:cubicBezTo>
                    <a:pt x="1526" y="170"/>
                    <a:pt x="1374" y="1"/>
                    <a:pt x="11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10" name="Google Shape;1310;p60"/>
            <p:cNvSpPr/>
            <p:nvPr/>
          </p:nvSpPr>
          <p:spPr>
            <a:xfrm>
              <a:off x="6178670" y="2839141"/>
              <a:ext cx="61123" cy="14439"/>
            </a:xfrm>
            <a:custGeom>
              <a:avLst/>
              <a:gdLst/>
              <a:ahLst/>
              <a:cxnLst/>
              <a:rect l="l" t="t" r="r" b="b"/>
              <a:pathLst>
                <a:path w="2722" h="643" extrusionOk="0">
                  <a:moveTo>
                    <a:pt x="349" y="0"/>
                  </a:moveTo>
                  <a:cubicBezTo>
                    <a:pt x="188" y="0"/>
                    <a:pt x="37" y="125"/>
                    <a:pt x="19" y="286"/>
                  </a:cubicBezTo>
                  <a:cubicBezTo>
                    <a:pt x="1" y="473"/>
                    <a:pt x="144" y="643"/>
                    <a:pt x="340" y="643"/>
                  </a:cubicBezTo>
                  <a:lnTo>
                    <a:pt x="2374" y="643"/>
                  </a:lnTo>
                  <a:cubicBezTo>
                    <a:pt x="2534" y="643"/>
                    <a:pt x="2686" y="527"/>
                    <a:pt x="2704" y="357"/>
                  </a:cubicBezTo>
                  <a:cubicBezTo>
                    <a:pt x="2722" y="170"/>
                    <a:pt x="257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11" name="Google Shape;1311;p60"/>
            <p:cNvSpPr/>
            <p:nvPr/>
          </p:nvSpPr>
          <p:spPr>
            <a:xfrm>
              <a:off x="6128798" y="2839141"/>
              <a:ext cx="34289" cy="14439"/>
            </a:xfrm>
            <a:custGeom>
              <a:avLst/>
              <a:gdLst/>
              <a:ahLst/>
              <a:cxnLst/>
              <a:rect l="l" t="t" r="r" b="b"/>
              <a:pathLst>
                <a:path w="1527" h="643" extrusionOk="0">
                  <a:moveTo>
                    <a:pt x="348" y="0"/>
                  </a:moveTo>
                  <a:cubicBezTo>
                    <a:pt x="188" y="0"/>
                    <a:pt x="36" y="125"/>
                    <a:pt x="18" y="286"/>
                  </a:cubicBezTo>
                  <a:cubicBezTo>
                    <a:pt x="1" y="473"/>
                    <a:pt x="143" y="643"/>
                    <a:pt x="331" y="643"/>
                  </a:cubicBezTo>
                  <a:lnTo>
                    <a:pt x="1178" y="643"/>
                  </a:lnTo>
                  <a:cubicBezTo>
                    <a:pt x="1339" y="643"/>
                    <a:pt x="1481" y="527"/>
                    <a:pt x="1508" y="357"/>
                  </a:cubicBezTo>
                  <a:cubicBezTo>
                    <a:pt x="1526" y="170"/>
                    <a:pt x="1374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12" name="Google Shape;1312;p60"/>
            <p:cNvSpPr/>
            <p:nvPr/>
          </p:nvSpPr>
          <p:spPr>
            <a:xfrm>
              <a:off x="6178670" y="2872397"/>
              <a:ext cx="61123" cy="14439"/>
            </a:xfrm>
            <a:custGeom>
              <a:avLst/>
              <a:gdLst/>
              <a:ahLst/>
              <a:cxnLst/>
              <a:rect l="l" t="t" r="r" b="b"/>
              <a:pathLst>
                <a:path w="2722" h="643" extrusionOk="0">
                  <a:moveTo>
                    <a:pt x="349" y="0"/>
                  </a:moveTo>
                  <a:cubicBezTo>
                    <a:pt x="188" y="0"/>
                    <a:pt x="37" y="125"/>
                    <a:pt x="19" y="286"/>
                  </a:cubicBezTo>
                  <a:cubicBezTo>
                    <a:pt x="1" y="473"/>
                    <a:pt x="144" y="642"/>
                    <a:pt x="340" y="642"/>
                  </a:cubicBezTo>
                  <a:lnTo>
                    <a:pt x="2374" y="642"/>
                  </a:lnTo>
                  <a:cubicBezTo>
                    <a:pt x="2534" y="642"/>
                    <a:pt x="2686" y="526"/>
                    <a:pt x="2704" y="357"/>
                  </a:cubicBezTo>
                  <a:cubicBezTo>
                    <a:pt x="2722" y="170"/>
                    <a:pt x="257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13" name="Google Shape;1313;p60"/>
            <p:cNvSpPr/>
            <p:nvPr/>
          </p:nvSpPr>
          <p:spPr>
            <a:xfrm>
              <a:off x="6128798" y="2872397"/>
              <a:ext cx="34289" cy="14439"/>
            </a:xfrm>
            <a:custGeom>
              <a:avLst/>
              <a:gdLst/>
              <a:ahLst/>
              <a:cxnLst/>
              <a:rect l="l" t="t" r="r" b="b"/>
              <a:pathLst>
                <a:path w="1527" h="643" extrusionOk="0">
                  <a:moveTo>
                    <a:pt x="348" y="0"/>
                  </a:moveTo>
                  <a:cubicBezTo>
                    <a:pt x="188" y="0"/>
                    <a:pt x="36" y="125"/>
                    <a:pt x="18" y="286"/>
                  </a:cubicBezTo>
                  <a:cubicBezTo>
                    <a:pt x="1" y="473"/>
                    <a:pt x="143" y="642"/>
                    <a:pt x="331" y="642"/>
                  </a:cubicBezTo>
                  <a:lnTo>
                    <a:pt x="1178" y="642"/>
                  </a:lnTo>
                  <a:cubicBezTo>
                    <a:pt x="1339" y="642"/>
                    <a:pt x="1481" y="526"/>
                    <a:pt x="1508" y="357"/>
                  </a:cubicBezTo>
                  <a:cubicBezTo>
                    <a:pt x="1526" y="170"/>
                    <a:pt x="1374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14" name="Google Shape;1314;p60"/>
            <p:cNvSpPr/>
            <p:nvPr/>
          </p:nvSpPr>
          <p:spPr>
            <a:xfrm>
              <a:off x="6178670" y="2904844"/>
              <a:ext cx="61123" cy="14236"/>
            </a:xfrm>
            <a:custGeom>
              <a:avLst/>
              <a:gdLst/>
              <a:ahLst/>
              <a:cxnLst/>
              <a:rect l="l" t="t" r="r" b="b"/>
              <a:pathLst>
                <a:path w="2722" h="634" extrusionOk="0">
                  <a:moveTo>
                    <a:pt x="349" y="0"/>
                  </a:moveTo>
                  <a:cubicBezTo>
                    <a:pt x="188" y="0"/>
                    <a:pt x="37" y="116"/>
                    <a:pt x="19" y="277"/>
                  </a:cubicBezTo>
                  <a:cubicBezTo>
                    <a:pt x="1" y="464"/>
                    <a:pt x="144" y="634"/>
                    <a:pt x="340" y="634"/>
                  </a:cubicBezTo>
                  <a:lnTo>
                    <a:pt x="2374" y="634"/>
                  </a:lnTo>
                  <a:cubicBezTo>
                    <a:pt x="2534" y="634"/>
                    <a:pt x="2686" y="518"/>
                    <a:pt x="2704" y="357"/>
                  </a:cubicBezTo>
                  <a:cubicBezTo>
                    <a:pt x="2722" y="161"/>
                    <a:pt x="257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15" name="Google Shape;1315;p60"/>
            <p:cNvSpPr/>
            <p:nvPr/>
          </p:nvSpPr>
          <p:spPr>
            <a:xfrm>
              <a:off x="6128798" y="2904844"/>
              <a:ext cx="34289" cy="14236"/>
            </a:xfrm>
            <a:custGeom>
              <a:avLst/>
              <a:gdLst/>
              <a:ahLst/>
              <a:cxnLst/>
              <a:rect l="l" t="t" r="r" b="b"/>
              <a:pathLst>
                <a:path w="1527" h="634" extrusionOk="0">
                  <a:moveTo>
                    <a:pt x="348" y="0"/>
                  </a:moveTo>
                  <a:cubicBezTo>
                    <a:pt x="188" y="0"/>
                    <a:pt x="36" y="116"/>
                    <a:pt x="18" y="277"/>
                  </a:cubicBezTo>
                  <a:cubicBezTo>
                    <a:pt x="1" y="464"/>
                    <a:pt x="143" y="634"/>
                    <a:pt x="331" y="634"/>
                  </a:cubicBezTo>
                  <a:lnTo>
                    <a:pt x="1178" y="634"/>
                  </a:lnTo>
                  <a:cubicBezTo>
                    <a:pt x="1339" y="634"/>
                    <a:pt x="1481" y="518"/>
                    <a:pt x="1508" y="357"/>
                  </a:cubicBezTo>
                  <a:cubicBezTo>
                    <a:pt x="1526" y="161"/>
                    <a:pt x="1374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16" name="Google Shape;1316;p60"/>
            <p:cNvSpPr/>
            <p:nvPr/>
          </p:nvSpPr>
          <p:spPr>
            <a:xfrm>
              <a:off x="6178670" y="2937090"/>
              <a:ext cx="61123" cy="14236"/>
            </a:xfrm>
            <a:custGeom>
              <a:avLst/>
              <a:gdLst/>
              <a:ahLst/>
              <a:cxnLst/>
              <a:rect l="l" t="t" r="r" b="b"/>
              <a:pathLst>
                <a:path w="2722" h="634" extrusionOk="0">
                  <a:moveTo>
                    <a:pt x="349" y="1"/>
                  </a:moveTo>
                  <a:cubicBezTo>
                    <a:pt x="188" y="1"/>
                    <a:pt x="37" y="117"/>
                    <a:pt x="19" y="277"/>
                  </a:cubicBezTo>
                  <a:cubicBezTo>
                    <a:pt x="1" y="473"/>
                    <a:pt x="144" y="634"/>
                    <a:pt x="340" y="634"/>
                  </a:cubicBezTo>
                  <a:lnTo>
                    <a:pt x="2374" y="634"/>
                  </a:lnTo>
                  <a:cubicBezTo>
                    <a:pt x="2534" y="634"/>
                    <a:pt x="2686" y="518"/>
                    <a:pt x="2704" y="357"/>
                  </a:cubicBezTo>
                  <a:cubicBezTo>
                    <a:pt x="2722" y="161"/>
                    <a:pt x="2579" y="1"/>
                    <a:pt x="23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17" name="Google Shape;1317;p60"/>
            <p:cNvSpPr/>
            <p:nvPr/>
          </p:nvSpPr>
          <p:spPr>
            <a:xfrm>
              <a:off x="6128798" y="2937090"/>
              <a:ext cx="34289" cy="14236"/>
            </a:xfrm>
            <a:custGeom>
              <a:avLst/>
              <a:gdLst/>
              <a:ahLst/>
              <a:cxnLst/>
              <a:rect l="l" t="t" r="r" b="b"/>
              <a:pathLst>
                <a:path w="1527" h="634" extrusionOk="0">
                  <a:moveTo>
                    <a:pt x="348" y="1"/>
                  </a:moveTo>
                  <a:cubicBezTo>
                    <a:pt x="188" y="1"/>
                    <a:pt x="36" y="117"/>
                    <a:pt x="18" y="277"/>
                  </a:cubicBezTo>
                  <a:cubicBezTo>
                    <a:pt x="1" y="473"/>
                    <a:pt x="143" y="634"/>
                    <a:pt x="331" y="634"/>
                  </a:cubicBezTo>
                  <a:lnTo>
                    <a:pt x="1178" y="634"/>
                  </a:lnTo>
                  <a:cubicBezTo>
                    <a:pt x="1339" y="634"/>
                    <a:pt x="1481" y="518"/>
                    <a:pt x="1508" y="357"/>
                  </a:cubicBezTo>
                  <a:cubicBezTo>
                    <a:pt x="1526" y="161"/>
                    <a:pt x="1374" y="1"/>
                    <a:pt x="11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18" name="Google Shape;1318;p60"/>
            <p:cNvSpPr/>
            <p:nvPr/>
          </p:nvSpPr>
          <p:spPr>
            <a:xfrm>
              <a:off x="6178670" y="2970346"/>
              <a:ext cx="61123" cy="14236"/>
            </a:xfrm>
            <a:custGeom>
              <a:avLst/>
              <a:gdLst/>
              <a:ahLst/>
              <a:cxnLst/>
              <a:rect l="l" t="t" r="r" b="b"/>
              <a:pathLst>
                <a:path w="2722" h="634" extrusionOk="0">
                  <a:moveTo>
                    <a:pt x="349" y="0"/>
                  </a:moveTo>
                  <a:cubicBezTo>
                    <a:pt x="188" y="0"/>
                    <a:pt x="37" y="116"/>
                    <a:pt x="19" y="277"/>
                  </a:cubicBezTo>
                  <a:cubicBezTo>
                    <a:pt x="1" y="473"/>
                    <a:pt x="144" y="634"/>
                    <a:pt x="340" y="634"/>
                  </a:cubicBezTo>
                  <a:lnTo>
                    <a:pt x="2374" y="634"/>
                  </a:lnTo>
                  <a:cubicBezTo>
                    <a:pt x="2534" y="634"/>
                    <a:pt x="2686" y="518"/>
                    <a:pt x="2704" y="357"/>
                  </a:cubicBezTo>
                  <a:cubicBezTo>
                    <a:pt x="2722" y="161"/>
                    <a:pt x="257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19" name="Google Shape;1319;p60"/>
            <p:cNvSpPr/>
            <p:nvPr/>
          </p:nvSpPr>
          <p:spPr>
            <a:xfrm>
              <a:off x="6128798" y="2970346"/>
              <a:ext cx="34289" cy="14236"/>
            </a:xfrm>
            <a:custGeom>
              <a:avLst/>
              <a:gdLst/>
              <a:ahLst/>
              <a:cxnLst/>
              <a:rect l="l" t="t" r="r" b="b"/>
              <a:pathLst>
                <a:path w="1527" h="634" extrusionOk="0">
                  <a:moveTo>
                    <a:pt x="348" y="0"/>
                  </a:moveTo>
                  <a:cubicBezTo>
                    <a:pt x="188" y="0"/>
                    <a:pt x="36" y="116"/>
                    <a:pt x="18" y="277"/>
                  </a:cubicBezTo>
                  <a:cubicBezTo>
                    <a:pt x="1" y="473"/>
                    <a:pt x="143" y="634"/>
                    <a:pt x="331" y="634"/>
                  </a:cubicBezTo>
                  <a:lnTo>
                    <a:pt x="1178" y="634"/>
                  </a:lnTo>
                  <a:cubicBezTo>
                    <a:pt x="1339" y="634"/>
                    <a:pt x="1481" y="518"/>
                    <a:pt x="1508" y="357"/>
                  </a:cubicBezTo>
                  <a:cubicBezTo>
                    <a:pt x="1526" y="161"/>
                    <a:pt x="1374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20" name="Google Shape;1320;p60"/>
            <p:cNvSpPr/>
            <p:nvPr/>
          </p:nvSpPr>
          <p:spPr>
            <a:xfrm>
              <a:off x="6178670" y="3002591"/>
              <a:ext cx="61123" cy="14259"/>
            </a:xfrm>
            <a:custGeom>
              <a:avLst/>
              <a:gdLst/>
              <a:ahLst/>
              <a:cxnLst/>
              <a:rect l="l" t="t" r="r" b="b"/>
              <a:pathLst>
                <a:path w="2722" h="635" extrusionOk="0">
                  <a:moveTo>
                    <a:pt x="349" y="1"/>
                  </a:moveTo>
                  <a:cubicBezTo>
                    <a:pt x="188" y="1"/>
                    <a:pt x="37" y="117"/>
                    <a:pt x="19" y="277"/>
                  </a:cubicBezTo>
                  <a:cubicBezTo>
                    <a:pt x="1" y="474"/>
                    <a:pt x="144" y="634"/>
                    <a:pt x="340" y="634"/>
                  </a:cubicBezTo>
                  <a:lnTo>
                    <a:pt x="2374" y="634"/>
                  </a:lnTo>
                  <a:cubicBezTo>
                    <a:pt x="2534" y="634"/>
                    <a:pt x="2686" y="518"/>
                    <a:pt x="2704" y="358"/>
                  </a:cubicBezTo>
                  <a:cubicBezTo>
                    <a:pt x="2722" y="170"/>
                    <a:pt x="2579" y="1"/>
                    <a:pt x="23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21" name="Google Shape;1321;p60"/>
            <p:cNvSpPr/>
            <p:nvPr/>
          </p:nvSpPr>
          <p:spPr>
            <a:xfrm>
              <a:off x="6128798" y="3002591"/>
              <a:ext cx="34289" cy="14259"/>
            </a:xfrm>
            <a:custGeom>
              <a:avLst/>
              <a:gdLst/>
              <a:ahLst/>
              <a:cxnLst/>
              <a:rect l="l" t="t" r="r" b="b"/>
              <a:pathLst>
                <a:path w="1527" h="635" extrusionOk="0">
                  <a:moveTo>
                    <a:pt x="348" y="1"/>
                  </a:moveTo>
                  <a:cubicBezTo>
                    <a:pt x="188" y="1"/>
                    <a:pt x="36" y="117"/>
                    <a:pt x="18" y="277"/>
                  </a:cubicBezTo>
                  <a:cubicBezTo>
                    <a:pt x="1" y="474"/>
                    <a:pt x="143" y="634"/>
                    <a:pt x="331" y="634"/>
                  </a:cubicBezTo>
                  <a:lnTo>
                    <a:pt x="1178" y="634"/>
                  </a:lnTo>
                  <a:cubicBezTo>
                    <a:pt x="1339" y="634"/>
                    <a:pt x="1481" y="518"/>
                    <a:pt x="1508" y="358"/>
                  </a:cubicBezTo>
                  <a:cubicBezTo>
                    <a:pt x="1526" y="170"/>
                    <a:pt x="1374" y="1"/>
                    <a:pt x="11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sp>
        <p:nvSpPr>
          <p:cNvPr id="1322" name="Google Shape;1322;p60"/>
          <p:cNvSpPr/>
          <p:nvPr/>
        </p:nvSpPr>
        <p:spPr>
          <a:xfrm>
            <a:off x="6504201" y="2688086"/>
            <a:ext cx="486600" cy="340171"/>
          </a:xfrm>
          <a:custGeom>
            <a:avLst/>
            <a:gdLst/>
            <a:ahLst/>
            <a:cxnLst/>
            <a:rect l="l" t="t" r="r" b="b"/>
            <a:pathLst>
              <a:path w="21670" h="15149" extrusionOk="0">
                <a:moveTo>
                  <a:pt x="11892" y="2401"/>
                </a:moveTo>
                <a:lnTo>
                  <a:pt x="12651" y="2847"/>
                </a:lnTo>
                <a:lnTo>
                  <a:pt x="12651" y="4702"/>
                </a:lnTo>
                <a:lnTo>
                  <a:pt x="11134" y="4702"/>
                </a:lnTo>
                <a:lnTo>
                  <a:pt x="11134" y="2847"/>
                </a:lnTo>
                <a:lnTo>
                  <a:pt x="11892" y="2401"/>
                </a:lnTo>
                <a:close/>
                <a:moveTo>
                  <a:pt x="20073" y="3052"/>
                </a:moveTo>
                <a:cubicBezTo>
                  <a:pt x="20367" y="3052"/>
                  <a:pt x="20608" y="3293"/>
                  <a:pt x="20608" y="3587"/>
                </a:cubicBezTo>
                <a:lnTo>
                  <a:pt x="20608" y="6995"/>
                </a:lnTo>
                <a:cubicBezTo>
                  <a:pt x="20608" y="7298"/>
                  <a:pt x="20367" y="7539"/>
                  <a:pt x="20073" y="7539"/>
                </a:cubicBezTo>
                <a:lnTo>
                  <a:pt x="19002" y="7539"/>
                </a:lnTo>
                <a:lnTo>
                  <a:pt x="19002" y="3052"/>
                </a:lnTo>
                <a:close/>
                <a:moveTo>
                  <a:pt x="2329" y="7352"/>
                </a:moveTo>
                <a:lnTo>
                  <a:pt x="2329" y="9332"/>
                </a:lnTo>
                <a:cubicBezTo>
                  <a:pt x="2329" y="9922"/>
                  <a:pt x="2787" y="10397"/>
                  <a:pt x="3367" y="10397"/>
                </a:cubicBezTo>
                <a:cubicBezTo>
                  <a:pt x="3392" y="10397"/>
                  <a:pt x="3418" y="10396"/>
                  <a:pt x="3444" y="10394"/>
                </a:cubicBezTo>
                <a:cubicBezTo>
                  <a:pt x="3979" y="10358"/>
                  <a:pt x="4408" y="9903"/>
                  <a:pt x="4408" y="9359"/>
                </a:cubicBezTo>
                <a:lnTo>
                  <a:pt x="4408" y="8842"/>
                </a:lnTo>
                <a:cubicBezTo>
                  <a:pt x="4408" y="8627"/>
                  <a:pt x="4568" y="8431"/>
                  <a:pt x="4782" y="8422"/>
                </a:cubicBezTo>
                <a:cubicBezTo>
                  <a:pt x="4793" y="8421"/>
                  <a:pt x="4803" y="8421"/>
                  <a:pt x="4813" y="8421"/>
                </a:cubicBezTo>
                <a:cubicBezTo>
                  <a:pt x="5031" y="8421"/>
                  <a:pt x="5210" y="8602"/>
                  <a:pt x="5210" y="8824"/>
                </a:cubicBezTo>
                <a:lnTo>
                  <a:pt x="5210" y="8842"/>
                </a:lnTo>
                <a:cubicBezTo>
                  <a:pt x="5210" y="9431"/>
                  <a:pt x="5669" y="9906"/>
                  <a:pt x="6240" y="9906"/>
                </a:cubicBezTo>
                <a:cubicBezTo>
                  <a:pt x="6266" y="9906"/>
                  <a:pt x="6291" y="9905"/>
                  <a:pt x="6317" y="9903"/>
                </a:cubicBezTo>
                <a:cubicBezTo>
                  <a:pt x="6861" y="9867"/>
                  <a:pt x="7280" y="9421"/>
                  <a:pt x="7280" y="8877"/>
                </a:cubicBezTo>
                <a:lnTo>
                  <a:pt x="7280" y="8859"/>
                </a:lnTo>
                <a:cubicBezTo>
                  <a:pt x="7280" y="8663"/>
                  <a:pt x="7414" y="8485"/>
                  <a:pt x="7601" y="8449"/>
                </a:cubicBezTo>
                <a:cubicBezTo>
                  <a:pt x="7639" y="8439"/>
                  <a:pt x="7676" y="8435"/>
                  <a:pt x="7713" y="8435"/>
                </a:cubicBezTo>
                <a:cubicBezTo>
                  <a:pt x="7941" y="8435"/>
                  <a:pt x="8128" y="8618"/>
                  <a:pt x="8128" y="8842"/>
                </a:cubicBezTo>
                <a:lnTo>
                  <a:pt x="8128" y="9743"/>
                </a:lnTo>
                <a:cubicBezTo>
                  <a:pt x="8128" y="10278"/>
                  <a:pt x="8351" y="10768"/>
                  <a:pt x="8699" y="11134"/>
                </a:cubicBezTo>
                <a:lnTo>
                  <a:pt x="3364" y="11134"/>
                </a:lnTo>
                <a:cubicBezTo>
                  <a:pt x="2258" y="11134"/>
                  <a:pt x="1348" y="10215"/>
                  <a:pt x="1348" y="9100"/>
                </a:cubicBezTo>
                <a:cubicBezTo>
                  <a:pt x="1348" y="8360"/>
                  <a:pt x="1740" y="7709"/>
                  <a:pt x="2329" y="7352"/>
                </a:cubicBezTo>
                <a:close/>
                <a:moveTo>
                  <a:pt x="21028" y="11768"/>
                </a:moveTo>
                <a:lnTo>
                  <a:pt x="21028" y="12820"/>
                </a:lnTo>
                <a:lnTo>
                  <a:pt x="16924" y="12820"/>
                </a:lnTo>
                <a:cubicBezTo>
                  <a:pt x="16763" y="12820"/>
                  <a:pt x="16621" y="12936"/>
                  <a:pt x="16594" y="13106"/>
                </a:cubicBezTo>
                <a:cubicBezTo>
                  <a:pt x="16576" y="13293"/>
                  <a:pt x="16728" y="13463"/>
                  <a:pt x="16915" y="13463"/>
                </a:cubicBezTo>
                <a:lnTo>
                  <a:pt x="18913" y="13463"/>
                </a:lnTo>
                <a:lnTo>
                  <a:pt x="18485" y="14515"/>
                </a:lnTo>
                <a:lnTo>
                  <a:pt x="3185" y="14515"/>
                </a:lnTo>
                <a:lnTo>
                  <a:pt x="2757" y="13463"/>
                </a:lnTo>
                <a:lnTo>
                  <a:pt x="15416" y="13463"/>
                </a:lnTo>
                <a:cubicBezTo>
                  <a:pt x="15577" y="13463"/>
                  <a:pt x="15728" y="13338"/>
                  <a:pt x="15746" y="13177"/>
                </a:cubicBezTo>
                <a:cubicBezTo>
                  <a:pt x="15764" y="12990"/>
                  <a:pt x="15621" y="12820"/>
                  <a:pt x="15425" y="12820"/>
                </a:cubicBezTo>
                <a:lnTo>
                  <a:pt x="643" y="12820"/>
                </a:lnTo>
                <a:lnTo>
                  <a:pt x="643" y="11768"/>
                </a:lnTo>
                <a:close/>
                <a:moveTo>
                  <a:pt x="8449" y="1"/>
                </a:moveTo>
                <a:cubicBezTo>
                  <a:pt x="8270" y="1"/>
                  <a:pt x="8128" y="144"/>
                  <a:pt x="8128" y="322"/>
                </a:cubicBezTo>
                <a:lnTo>
                  <a:pt x="8128" y="6433"/>
                </a:lnTo>
                <a:lnTo>
                  <a:pt x="5764" y="6433"/>
                </a:lnTo>
                <a:cubicBezTo>
                  <a:pt x="5612" y="6433"/>
                  <a:pt x="5478" y="6531"/>
                  <a:pt x="5442" y="6683"/>
                </a:cubicBezTo>
                <a:cubicBezTo>
                  <a:pt x="5398" y="6888"/>
                  <a:pt x="5558" y="7066"/>
                  <a:pt x="5764" y="7066"/>
                </a:cubicBezTo>
                <a:lnTo>
                  <a:pt x="8128" y="7066"/>
                </a:lnTo>
                <a:lnTo>
                  <a:pt x="8128" y="7887"/>
                </a:lnTo>
                <a:cubicBezTo>
                  <a:pt x="8001" y="7835"/>
                  <a:pt x="7859" y="7806"/>
                  <a:pt x="7710" y="7806"/>
                </a:cubicBezTo>
                <a:cubicBezTo>
                  <a:pt x="7628" y="7806"/>
                  <a:pt x="7544" y="7814"/>
                  <a:pt x="7459" y="7833"/>
                </a:cubicBezTo>
                <a:cubicBezTo>
                  <a:pt x="6986" y="7940"/>
                  <a:pt x="6647" y="8378"/>
                  <a:pt x="6647" y="8868"/>
                </a:cubicBezTo>
                <a:lnTo>
                  <a:pt x="6647" y="8859"/>
                </a:lnTo>
                <a:cubicBezTo>
                  <a:pt x="6647" y="9073"/>
                  <a:pt x="6486" y="9261"/>
                  <a:pt x="6272" y="9270"/>
                </a:cubicBezTo>
                <a:cubicBezTo>
                  <a:pt x="6262" y="9271"/>
                  <a:pt x="6252" y="9271"/>
                  <a:pt x="6242" y="9271"/>
                </a:cubicBezTo>
                <a:cubicBezTo>
                  <a:pt x="6023" y="9271"/>
                  <a:pt x="5844" y="9090"/>
                  <a:pt x="5844" y="8877"/>
                </a:cubicBezTo>
                <a:lnTo>
                  <a:pt x="5844" y="8850"/>
                </a:lnTo>
                <a:cubicBezTo>
                  <a:pt x="5844" y="8269"/>
                  <a:pt x="5385" y="7786"/>
                  <a:pt x="4805" y="7786"/>
                </a:cubicBezTo>
                <a:cubicBezTo>
                  <a:pt x="4780" y="7786"/>
                  <a:pt x="4754" y="7787"/>
                  <a:pt x="4729" y="7789"/>
                </a:cubicBezTo>
                <a:cubicBezTo>
                  <a:pt x="4193" y="7825"/>
                  <a:pt x="3774" y="8279"/>
                  <a:pt x="3774" y="8824"/>
                </a:cubicBezTo>
                <a:lnTo>
                  <a:pt x="3774" y="9350"/>
                </a:lnTo>
                <a:cubicBezTo>
                  <a:pt x="3774" y="9555"/>
                  <a:pt x="3631" y="9734"/>
                  <a:pt x="3426" y="9760"/>
                </a:cubicBezTo>
                <a:cubicBezTo>
                  <a:pt x="3402" y="9765"/>
                  <a:pt x="3379" y="9767"/>
                  <a:pt x="3355" y="9767"/>
                </a:cubicBezTo>
                <a:cubicBezTo>
                  <a:pt x="3137" y="9767"/>
                  <a:pt x="2962" y="9585"/>
                  <a:pt x="2962" y="9359"/>
                </a:cubicBezTo>
                <a:lnTo>
                  <a:pt x="2962" y="7111"/>
                </a:lnTo>
                <a:cubicBezTo>
                  <a:pt x="3096" y="7084"/>
                  <a:pt x="3230" y="7066"/>
                  <a:pt x="3364" y="7066"/>
                </a:cubicBezTo>
                <a:lnTo>
                  <a:pt x="4292" y="7066"/>
                </a:lnTo>
                <a:cubicBezTo>
                  <a:pt x="4452" y="7066"/>
                  <a:pt x="4595" y="6950"/>
                  <a:pt x="4613" y="6790"/>
                </a:cubicBezTo>
                <a:cubicBezTo>
                  <a:pt x="4640" y="6602"/>
                  <a:pt x="4497" y="6433"/>
                  <a:pt x="4309" y="6433"/>
                </a:cubicBezTo>
                <a:lnTo>
                  <a:pt x="3400" y="6433"/>
                </a:lnTo>
                <a:cubicBezTo>
                  <a:pt x="1919" y="6433"/>
                  <a:pt x="670" y="7646"/>
                  <a:pt x="688" y="9127"/>
                </a:cubicBezTo>
                <a:cubicBezTo>
                  <a:pt x="696" y="9930"/>
                  <a:pt x="1062" y="10644"/>
                  <a:pt x="1633" y="11134"/>
                </a:cubicBezTo>
                <a:lnTo>
                  <a:pt x="322" y="11134"/>
                </a:lnTo>
                <a:cubicBezTo>
                  <a:pt x="143" y="11134"/>
                  <a:pt x="1" y="11277"/>
                  <a:pt x="1" y="11446"/>
                </a:cubicBezTo>
                <a:lnTo>
                  <a:pt x="1" y="13141"/>
                </a:lnTo>
                <a:cubicBezTo>
                  <a:pt x="1" y="13320"/>
                  <a:pt x="143" y="13463"/>
                  <a:pt x="322" y="13463"/>
                </a:cubicBezTo>
                <a:lnTo>
                  <a:pt x="2070" y="13463"/>
                </a:lnTo>
                <a:lnTo>
                  <a:pt x="2677" y="14952"/>
                </a:lnTo>
                <a:cubicBezTo>
                  <a:pt x="2722" y="15068"/>
                  <a:pt x="2838" y="15149"/>
                  <a:pt x="2971" y="15149"/>
                </a:cubicBezTo>
                <a:lnTo>
                  <a:pt x="18699" y="15149"/>
                </a:lnTo>
                <a:cubicBezTo>
                  <a:pt x="18833" y="15149"/>
                  <a:pt x="18949" y="15068"/>
                  <a:pt x="18994" y="14952"/>
                </a:cubicBezTo>
                <a:lnTo>
                  <a:pt x="19600" y="13463"/>
                </a:lnTo>
                <a:lnTo>
                  <a:pt x="21349" y="13463"/>
                </a:lnTo>
                <a:cubicBezTo>
                  <a:pt x="21527" y="13463"/>
                  <a:pt x="21670" y="13320"/>
                  <a:pt x="21670" y="13141"/>
                </a:cubicBezTo>
                <a:lnTo>
                  <a:pt x="21670" y="11446"/>
                </a:lnTo>
                <a:cubicBezTo>
                  <a:pt x="21670" y="11268"/>
                  <a:pt x="21527" y="11134"/>
                  <a:pt x="21349" y="11134"/>
                </a:cubicBezTo>
                <a:lnTo>
                  <a:pt x="18440" y="11134"/>
                </a:lnTo>
                <a:cubicBezTo>
                  <a:pt x="18788" y="10768"/>
                  <a:pt x="19002" y="10287"/>
                  <a:pt x="19002" y="9751"/>
                </a:cubicBezTo>
                <a:lnTo>
                  <a:pt x="19002" y="8172"/>
                </a:lnTo>
                <a:lnTo>
                  <a:pt x="20073" y="8172"/>
                </a:lnTo>
                <a:cubicBezTo>
                  <a:pt x="20715" y="8172"/>
                  <a:pt x="21242" y="7646"/>
                  <a:pt x="21242" y="6995"/>
                </a:cubicBezTo>
                <a:lnTo>
                  <a:pt x="21242" y="3587"/>
                </a:lnTo>
                <a:cubicBezTo>
                  <a:pt x="21242" y="2945"/>
                  <a:pt x="20715" y="2418"/>
                  <a:pt x="20073" y="2418"/>
                </a:cubicBezTo>
                <a:lnTo>
                  <a:pt x="19002" y="2418"/>
                </a:lnTo>
                <a:lnTo>
                  <a:pt x="19002" y="322"/>
                </a:lnTo>
                <a:cubicBezTo>
                  <a:pt x="19002" y="144"/>
                  <a:pt x="18860" y="1"/>
                  <a:pt x="18681" y="1"/>
                </a:cubicBezTo>
                <a:lnTo>
                  <a:pt x="17058" y="1"/>
                </a:lnTo>
                <a:cubicBezTo>
                  <a:pt x="16897" y="1"/>
                  <a:pt x="16745" y="117"/>
                  <a:pt x="16728" y="286"/>
                </a:cubicBezTo>
                <a:cubicBezTo>
                  <a:pt x="16710" y="474"/>
                  <a:pt x="16852" y="643"/>
                  <a:pt x="17049" y="643"/>
                </a:cubicBezTo>
                <a:lnTo>
                  <a:pt x="18369" y="643"/>
                </a:lnTo>
                <a:lnTo>
                  <a:pt x="18369" y="9743"/>
                </a:lnTo>
                <a:cubicBezTo>
                  <a:pt x="18369" y="10510"/>
                  <a:pt x="17745" y="11134"/>
                  <a:pt x="16977" y="11134"/>
                </a:cubicBezTo>
                <a:lnTo>
                  <a:pt x="10153" y="11134"/>
                </a:lnTo>
                <a:cubicBezTo>
                  <a:pt x="9386" y="11134"/>
                  <a:pt x="8761" y="10510"/>
                  <a:pt x="8761" y="9743"/>
                </a:cubicBezTo>
                <a:lnTo>
                  <a:pt x="8761" y="643"/>
                </a:lnTo>
                <a:lnTo>
                  <a:pt x="11598" y="643"/>
                </a:lnTo>
                <a:lnTo>
                  <a:pt x="11598" y="1847"/>
                </a:lnTo>
                <a:lnTo>
                  <a:pt x="10688" y="2401"/>
                </a:lnTo>
                <a:cubicBezTo>
                  <a:pt x="10599" y="2454"/>
                  <a:pt x="10536" y="2561"/>
                  <a:pt x="10536" y="2668"/>
                </a:cubicBezTo>
                <a:lnTo>
                  <a:pt x="10536" y="5014"/>
                </a:lnTo>
                <a:cubicBezTo>
                  <a:pt x="10536" y="5193"/>
                  <a:pt x="10679" y="5336"/>
                  <a:pt x="10858" y="5336"/>
                </a:cubicBezTo>
                <a:lnTo>
                  <a:pt x="12972" y="5336"/>
                </a:lnTo>
                <a:cubicBezTo>
                  <a:pt x="13150" y="5336"/>
                  <a:pt x="13293" y="5193"/>
                  <a:pt x="13293" y="5014"/>
                </a:cubicBezTo>
                <a:lnTo>
                  <a:pt x="13293" y="2668"/>
                </a:lnTo>
                <a:cubicBezTo>
                  <a:pt x="13293" y="2552"/>
                  <a:pt x="13231" y="2454"/>
                  <a:pt x="13132" y="2392"/>
                </a:cubicBezTo>
                <a:lnTo>
                  <a:pt x="12231" y="1847"/>
                </a:lnTo>
                <a:lnTo>
                  <a:pt x="12231" y="643"/>
                </a:lnTo>
                <a:lnTo>
                  <a:pt x="15586" y="643"/>
                </a:lnTo>
                <a:cubicBezTo>
                  <a:pt x="15746" y="643"/>
                  <a:pt x="15889" y="518"/>
                  <a:pt x="15907" y="358"/>
                </a:cubicBezTo>
                <a:cubicBezTo>
                  <a:pt x="15934" y="170"/>
                  <a:pt x="15782" y="1"/>
                  <a:pt x="155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grpSp>
        <p:nvGrpSpPr>
          <p:cNvPr id="1323" name="Google Shape;1323;p60"/>
          <p:cNvGrpSpPr/>
          <p:nvPr/>
        </p:nvGrpSpPr>
        <p:grpSpPr>
          <a:xfrm>
            <a:off x="7125800" y="2614973"/>
            <a:ext cx="486398" cy="486398"/>
            <a:chOff x="7125800" y="2614973"/>
            <a:chExt cx="486398" cy="486398"/>
          </a:xfrm>
        </p:grpSpPr>
        <p:sp>
          <p:nvSpPr>
            <p:cNvPr id="1324" name="Google Shape;1324;p60"/>
            <p:cNvSpPr/>
            <p:nvPr/>
          </p:nvSpPr>
          <p:spPr>
            <a:xfrm>
              <a:off x="7125800" y="2834627"/>
              <a:ext cx="267462" cy="266743"/>
            </a:xfrm>
            <a:custGeom>
              <a:avLst/>
              <a:gdLst/>
              <a:ahLst/>
              <a:cxnLst/>
              <a:rect l="l" t="t" r="r" b="b"/>
              <a:pathLst>
                <a:path w="11911" h="11879" extrusionOk="0">
                  <a:moveTo>
                    <a:pt x="9751" y="763"/>
                  </a:moveTo>
                  <a:lnTo>
                    <a:pt x="11116" y="2128"/>
                  </a:lnTo>
                  <a:lnTo>
                    <a:pt x="10358" y="2895"/>
                  </a:lnTo>
                  <a:lnTo>
                    <a:pt x="8993" y="1530"/>
                  </a:lnTo>
                  <a:lnTo>
                    <a:pt x="9751" y="763"/>
                  </a:lnTo>
                  <a:close/>
                  <a:moveTo>
                    <a:pt x="7940" y="1370"/>
                  </a:moveTo>
                  <a:lnTo>
                    <a:pt x="10510" y="3948"/>
                  </a:lnTo>
                  <a:lnTo>
                    <a:pt x="9992" y="4465"/>
                  </a:lnTo>
                  <a:lnTo>
                    <a:pt x="7423" y="1887"/>
                  </a:lnTo>
                  <a:lnTo>
                    <a:pt x="7940" y="1370"/>
                  </a:lnTo>
                  <a:close/>
                  <a:moveTo>
                    <a:pt x="1348" y="9167"/>
                  </a:moveTo>
                  <a:lnTo>
                    <a:pt x="2713" y="10532"/>
                  </a:lnTo>
                  <a:lnTo>
                    <a:pt x="2035" y="11219"/>
                  </a:lnTo>
                  <a:cubicBezTo>
                    <a:pt x="2012" y="11237"/>
                    <a:pt x="1983" y="11245"/>
                    <a:pt x="1955" y="11245"/>
                  </a:cubicBezTo>
                  <a:cubicBezTo>
                    <a:pt x="1928" y="11245"/>
                    <a:pt x="1901" y="11237"/>
                    <a:pt x="1883" y="11219"/>
                  </a:cubicBezTo>
                  <a:lnTo>
                    <a:pt x="670" y="10005"/>
                  </a:lnTo>
                  <a:cubicBezTo>
                    <a:pt x="625" y="9961"/>
                    <a:pt x="625" y="9898"/>
                    <a:pt x="670" y="9854"/>
                  </a:cubicBezTo>
                  <a:lnTo>
                    <a:pt x="1348" y="9167"/>
                  </a:lnTo>
                  <a:close/>
                  <a:moveTo>
                    <a:pt x="9751" y="1"/>
                  </a:moveTo>
                  <a:cubicBezTo>
                    <a:pt x="9671" y="1"/>
                    <a:pt x="9591" y="32"/>
                    <a:pt x="9528" y="94"/>
                  </a:cubicBezTo>
                  <a:lnTo>
                    <a:pt x="8547" y="1075"/>
                  </a:lnTo>
                  <a:lnTo>
                    <a:pt x="8163" y="701"/>
                  </a:lnTo>
                  <a:cubicBezTo>
                    <a:pt x="8101" y="638"/>
                    <a:pt x="8021" y="607"/>
                    <a:pt x="7940" y="607"/>
                  </a:cubicBezTo>
                  <a:cubicBezTo>
                    <a:pt x="7860" y="607"/>
                    <a:pt x="7780" y="638"/>
                    <a:pt x="7717" y="701"/>
                  </a:cubicBezTo>
                  <a:lnTo>
                    <a:pt x="5246" y="3172"/>
                  </a:lnTo>
                  <a:cubicBezTo>
                    <a:pt x="5121" y="3297"/>
                    <a:pt x="5121" y="3493"/>
                    <a:pt x="5246" y="3618"/>
                  </a:cubicBezTo>
                  <a:cubicBezTo>
                    <a:pt x="5309" y="3680"/>
                    <a:pt x="5389" y="3712"/>
                    <a:pt x="5469" y="3712"/>
                  </a:cubicBezTo>
                  <a:cubicBezTo>
                    <a:pt x="5550" y="3712"/>
                    <a:pt x="5630" y="3680"/>
                    <a:pt x="5692" y="3618"/>
                  </a:cubicBezTo>
                  <a:lnTo>
                    <a:pt x="6977" y="2342"/>
                  </a:lnTo>
                  <a:lnTo>
                    <a:pt x="9546" y="4912"/>
                  </a:lnTo>
                  <a:lnTo>
                    <a:pt x="5773" y="8685"/>
                  </a:lnTo>
                  <a:cubicBezTo>
                    <a:pt x="5648" y="8810"/>
                    <a:pt x="5648" y="9015"/>
                    <a:pt x="5773" y="9140"/>
                  </a:cubicBezTo>
                  <a:cubicBezTo>
                    <a:pt x="5835" y="9203"/>
                    <a:pt x="5915" y="9229"/>
                    <a:pt x="5996" y="9229"/>
                  </a:cubicBezTo>
                  <a:cubicBezTo>
                    <a:pt x="6076" y="9229"/>
                    <a:pt x="6156" y="9203"/>
                    <a:pt x="6219" y="9140"/>
                  </a:cubicBezTo>
                  <a:lnTo>
                    <a:pt x="8663" y="6687"/>
                  </a:lnTo>
                  <a:lnTo>
                    <a:pt x="9180" y="7213"/>
                  </a:lnTo>
                  <a:lnTo>
                    <a:pt x="5781" y="10612"/>
                  </a:lnTo>
                  <a:cubicBezTo>
                    <a:pt x="5679" y="10715"/>
                    <a:pt x="5541" y="10766"/>
                    <a:pt x="5402" y="10766"/>
                  </a:cubicBezTo>
                  <a:cubicBezTo>
                    <a:pt x="5264" y="10766"/>
                    <a:pt x="5126" y="10715"/>
                    <a:pt x="5023" y="10612"/>
                  </a:cubicBezTo>
                  <a:lnTo>
                    <a:pt x="4880" y="10469"/>
                  </a:lnTo>
                  <a:lnTo>
                    <a:pt x="5166" y="10193"/>
                  </a:lnTo>
                  <a:cubicBezTo>
                    <a:pt x="5291" y="10068"/>
                    <a:pt x="5291" y="9863"/>
                    <a:pt x="5166" y="9738"/>
                  </a:cubicBezTo>
                  <a:cubicBezTo>
                    <a:pt x="5103" y="9675"/>
                    <a:pt x="5023" y="9644"/>
                    <a:pt x="4943" y="9644"/>
                  </a:cubicBezTo>
                  <a:cubicBezTo>
                    <a:pt x="4863" y="9644"/>
                    <a:pt x="4782" y="9675"/>
                    <a:pt x="4720" y="9738"/>
                  </a:cubicBezTo>
                  <a:lnTo>
                    <a:pt x="3765" y="10692"/>
                  </a:lnTo>
                  <a:lnTo>
                    <a:pt x="1196" y="8114"/>
                  </a:lnTo>
                  <a:lnTo>
                    <a:pt x="4640" y="4671"/>
                  </a:lnTo>
                  <a:cubicBezTo>
                    <a:pt x="4764" y="4546"/>
                    <a:pt x="4764" y="4341"/>
                    <a:pt x="4640" y="4216"/>
                  </a:cubicBezTo>
                  <a:cubicBezTo>
                    <a:pt x="4582" y="4158"/>
                    <a:pt x="4501" y="4129"/>
                    <a:pt x="4420" y="4129"/>
                  </a:cubicBezTo>
                  <a:cubicBezTo>
                    <a:pt x="4338" y="4129"/>
                    <a:pt x="4256" y="4158"/>
                    <a:pt x="4194" y="4216"/>
                  </a:cubicBezTo>
                  <a:lnTo>
                    <a:pt x="527" y="7891"/>
                  </a:lnTo>
                  <a:cubicBezTo>
                    <a:pt x="465" y="7954"/>
                    <a:pt x="429" y="8034"/>
                    <a:pt x="429" y="8114"/>
                  </a:cubicBezTo>
                  <a:cubicBezTo>
                    <a:pt x="429" y="8203"/>
                    <a:pt x="465" y="8284"/>
                    <a:pt x="527" y="8337"/>
                  </a:cubicBezTo>
                  <a:lnTo>
                    <a:pt x="902" y="8721"/>
                  </a:lnTo>
                  <a:lnTo>
                    <a:pt x="224" y="9399"/>
                  </a:lnTo>
                  <a:cubicBezTo>
                    <a:pt x="81" y="9542"/>
                    <a:pt x="1" y="9729"/>
                    <a:pt x="1" y="9925"/>
                  </a:cubicBezTo>
                  <a:cubicBezTo>
                    <a:pt x="1" y="10130"/>
                    <a:pt x="81" y="10318"/>
                    <a:pt x="224" y="10451"/>
                  </a:cubicBezTo>
                  <a:lnTo>
                    <a:pt x="1428" y="11665"/>
                  </a:lnTo>
                  <a:cubicBezTo>
                    <a:pt x="1571" y="11807"/>
                    <a:pt x="1758" y="11879"/>
                    <a:pt x="1954" y="11879"/>
                  </a:cubicBezTo>
                  <a:cubicBezTo>
                    <a:pt x="2160" y="11879"/>
                    <a:pt x="2338" y="11807"/>
                    <a:pt x="2481" y="11665"/>
                  </a:cubicBezTo>
                  <a:lnTo>
                    <a:pt x="3168" y="10978"/>
                  </a:lnTo>
                  <a:lnTo>
                    <a:pt x="3542" y="11361"/>
                  </a:lnTo>
                  <a:cubicBezTo>
                    <a:pt x="3605" y="11424"/>
                    <a:pt x="3685" y="11451"/>
                    <a:pt x="3765" y="11451"/>
                  </a:cubicBezTo>
                  <a:cubicBezTo>
                    <a:pt x="3855" y="11451"/>
                    <a:pt x="3935" y="11424"/>
                    <a:pt x="3997" y="11361"/>
                  </a:cubicBezTo>
                  <a:lnTo>
                    <a:pt x="4434" y="10924"/>
                  </a:lnTo>
                  <a:lnTo>
                    <a:pt x="4568" y="11058"/>
                  </a:lnTo>
                  <a:cubicBezTo>
                    <a:pt x="4800" y="11290"/>
                    <a:pt x="5103" y="11406"/>
                    <a:pt x="5398" y="11406"/>
                  </a:cubicBezTo>
                  <a:cubicBezTo>
                    <a:pt x="5701" y="11406"/>
                    <a:pt x="6004" y="11290"/>
                    <a:pt x="6228" y="11058"/>
                  </a:cubicBezTo>
                  <a:lnTo>
                    <a:pt x="9858" y="7436"/>
                  </a:lnTo>
                  <a:cubicBezTo>
                    <a:pt x="9983" y="7311"/>
                    <a:pt x="9983" y="7106"/>
                    <a:pt x="9858" y="6981"/>
                  </a:cubicBezTo>
                  <a:lnTo>
                    <a:pt x="9118" y="6241"/>
                  </a:lnTo>
                  <a:lnTo>
                    <a:pt x="11188" y="4171"/>
                  </a:lnTo>
                  <a:cubicBezTo>
                    <a:pt x="11313" y="4046"/>
                    <a:pt x="11313" y="3841"/>
                    <a:pt x="11188" y="3725"/>
                  </a:cubicBezTo>
                  <a:lnTo>
                    <a:pt x="10804" y="3341"/>
                  </a:lnTo>
                  <a:lnTo>
                    <a:pt x="11794" y="2360"/>
                  </a:lnTo>
                  <a:cubicBezTo>
                    <a:pt x="11910" y="2235"/>
                    <a:pt x="11910" y="2030"/>
                    <a:pt x="11794" y="1905"/>
                  </a:cubicBezTo>
                  <a:lnTo>
                    <a:pt x="11107" y="1227"/>
                  </a:lnTo>
                  <a:lnTo>
                    <a:pt x="11241" y="1093"/>
                  </a:lnTo>
                  <a:cubicBezTo>
                    <a:pt x="11357" y="968"/>
                    <a:pt x="11357" y="772"/>
                    <a:pt x="11241" y="647"/>
                  </a:cubicBezTo>
                  <a:cubicBezTo>
                    <a:pt x="11179" y="585"/>
                    <a:pt x="11096" y="554"/>
                    <a:pt x="11014" y="554"/>
                  </a:cubicBezTo>
                  <a:cubicBezTo>
                    <a:pt x="10931" y="554"/>
                    <a:pt x="10849" y="585"/>
                    <a:pt x="10786" y="647"/>
                  </a:cubicBezTo>
                  <a:lnTo>
                    <a:pt x="10661" y="772"/>
                  </a:lnTo>
                  <a:lnTo>
                    <a:pt x="9974" y="94"/>
                  </a:lnTo>
                  <a:cubicBezTo>
                    <a:pt x="9912" y="32"/>
                    <a:pt x="9832" y="1"/>
                    <a:pt x="9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25" name="Google Shape;1325;p60"/>
            <p:cNvSpPr/>
            <p:nvPr/>
          </p:nvSpPr>
          <p:spPr>
            <a:xfrm>
              <a:off x="7231383" y="2950922"/>
              <a:ext cx="47088" cy="45090"/>
            </a:xfrm>
            <a:custGeom>
              <a:avLst/>
              <a:gdLst/>
              <a:ahLst/>
              <a:cxnLst/>
              <a:rect l="l" t="t" r="r" b="b"/>
              <a:pathLst>
                <a:path w="2097" h="2008" extrusionOk="0">
                  <a:moveTo>
                    <a:pt x="999" y="634"/>
                  </a:moveTo>
                  <a:cubicBezTo>
                    <a:pt x="1097" y="634"/>
                    <a:pt x="1187" y="669"/>
                    <a:pt x="1258" y="741"/>
                  </a:cubicBezTo>
                  <a:cubicBezTo>
                    <a:pt x="1401" y="883"/>
                    <a:pt x="1401" y="1115"/>
                    <a:pt x="1258" y="1258"/>
                  </a:cubicBezTo>
                  <a:cubicBezTo>
                    <a:pt x="1195" y="1329"/>
                    <a:pt x="1097" y="1365"/>
                    <a:pt x="999" y="1365"/>
                  </a:cubicBezTo>
                  <a:cubicBezTo>
                    <a:pt x="901" y="1365"/>
                    <a:pt x="812" y="1329"/>
                    <a:pt x="740" y="1258"/>
                  </a:cubicBezTo>
                  <a:cubicBezTo>
                    <a:pt x="669" y="1196"/>
                    <a:pt x="633" y="1097"/>
                    <a:pt x="633" y="999"/>
                  </a:cubicBezTo>
                  <a:cubicBezTo>
                    <a:pt x="633" y="901"/>
                    <a:pt x="669" y="812"/>
                    <a:pt x="740" y="741"/>
                  </a:cubicBezTo>
                  <a:cubicBezTo>
                    <a:pt x="812" y="669"/>
                    <a:pt x="910" y="634"/>
                    <a:pt x="999" y="634"/>
                  </a:cubicBezTo>
                  <a:close/>
                  <a:moveTo>
                    <a:pt x="1004" y="0"/>
                  </a:moveTo>
                  <a:cubicBezTo>
                    <a:pt x="747" y="0"/>
                    <a:pt x="491" y="98"/>
                    <a:pt x="294" y="295"/>
                  </a:cubicBezTo>
                  <a:cubicBezTo>
                    <a:pt x="107" y="482"/>
                    <a:pt x="0" y="732"/>
                    <a:pt x="0" y="999"/>
                  </a:cubicBezTo>
                  <a:cubicBezTo>
                    <a:pt x="0" y="1267"/>
                    <a:pt x="107" y="1526"/>
                    <a:pt x="294" y="1713"/>
                  </a:cubicBezTo>
                  <a:cubicBezTo>
                    <a:pt x="482" y="1900"/>
                    <a:pt x="732" y="2007"/>
                    <a:pt x="999" y="2007"/>
                  </a:cubicBezTo>
                  <a:cubicBezTo>
                    <a:pt x="1267" y="2007"/>
                    <a:pt x="1517" y="1900"/>
                    <a:pt x="1713" y="1713"/>
                  </a:cubicBezTo>
                  <a:cubicBezTo>
                    <a:pt x="2096" y="1320"/>
                    <a:pt x="2096" y="687"/>
                    <a:pt x="1713" y="295"/>
                  </a:cubicBezTo>
                  <a:cubicBezTo>
                    <a:pt x="1517" y="98"/>
                    <a:pt x="1260" y="0"/>
                    <a:pt x="10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26" name="Google Shape;1326;p60"/>
            <p:cNvSpPr/>
            <p:nvPr/>
          </p:nvSpPr>
          <p:spPr>
            <a:xfrm>
              <a:off x="7544271" y="2663947"/>
              <a:ext cx="19850" cy="18368"/>
            </a:xfrm>
            <a:custGeom>
              <a:avLst/>
              <a:gdLst/>
              <a:ahLst/>
              <a:cxnLst/>
              <a:rect l="l" t="t" r="r" b="b"/>
              <a:pathLst>
                <a:path w="884" h="818" extrusionOk="0">
                  <a:moveTo>
                    <a:pt x="531" y="1"/>
                  </a:moveTo>
                  <a:cubicBezTo>
                    <a:pt x="449" y="1"/>
                    <a:pt x="366" y="32"/>
                    <a:pt x="304" y="94"/>
                  </a:cubicBezTo>
                  <a:lnTo>
                    <a:pt x="126" y="273"/>
                  </a:lnTo>
                  <a:cubicBezTo>
                    <a:pt x="1" y="398"/>
                    <a:pt x="1" y="603"/>
                    <a:pt x="126" y="719"/>
                  </a:cubicBezTo>
                  <a:cubicBezTo>
                    <a:pt x="188" y="781"/>
                    <a:pt x="268" y="817"/>
                    <a:pt x="349" y="817"/>
                  </a:cubicBezTo>
                  <a:cubicBezTo>
                    <a:pt x="438" y="817"/>
                    <a:pt x="518" y="781"/>
                    <a:pt x="581" y="719"/>
                  </a:cubicBezTo>
                  <a:lnTo>
                    <a:pt x="759" y="541"/>
                  </a:lnTo>
                  <a:cubicBezTo>
                    <a:pt x="884" y="416"/>
                    <a:pt x="884" y="219"/>
                    <a:pt x="759" y="94"/>
                  </a:cubicBezTo>
                  <a:cubicBezTo>
                    <a:pt x="697" y="32"/>
                    <a:pt x="614" y="1"/>
                    <a:pt x="5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27" name="Google Shape;1327;p60"/>
            <p:cNvSpPr/>
            <p:nvPr/>
          </p:nvSpPr>
          <p:spPr>
            <a:xfrm>
              <a:off x="7520828" y="2683191"/>
              <a:ext cx="24072" cy="22545"/>
            </a:xfrm>
            <a:custGeom>
              <a:avLst/>
              <a:gdLst/>
              <a:ahLst/>
              <a:cxnLst/>
              <a:rect l="l" t="t" r="r" b="b"/>
              <a:pathLst>
                <a:path w="1072" h="1004" extrusionOk="0">
                  <a:moveTo>
                    <a:pt x="720" y="0"/>
                  </a:moveTo>
                  <a:cubicBezTo>
                    <a:pt x="639" y="0"/>
                    <a:pt x="558" y="31"/>
                    <a:pt x="500" y="94"/>
                  </a:cubicBezTo>
                  <a:lnTo>
                    <a:pt x="126" y="460"/>
                  </a:lnTo>
                  <a:cubicBezTo>
                    <a:pt x="1" y="585"/>
                    <a:pt x="1" y="781"/>
                    <a:pt x="126" y="906"/>
                  </a:cubicBezTo>
                  <a:cubicBezTo>
                    <a:pt x="188" y="968"/>
                    <a:pt x="269" y="1004"/>
                    <a:pt x="349" y="1004"/>
                  </a:cubicBezTo>
                  <a:cubicBezTo>
                    <a:pt x="438" y="1004"/>
                    <a:pt x="518" y="968"/>
                    <a:pt x="581" y="906"/>
                  </a:cubicBezTo>
                  <a:lnTo>
                    <a:pt x="947" y="540"/>
                  </a:lnTo>
                  <a:cubicBezTo>
                    <a:pt x="1071" y="415"/>
                    <a:pt x="1071" y="219"/>
                    <a:pt x="947" y="94"/>
                  </a:cubicBezTo>
                  <a:cubicBezTo>
                    <a:pt x="884" y="31"/>
                    <a:pt x="802" y="0"/>
                    <a:pt x="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28" name="Google Shape;1328;p60"/>
            <p:cNvSpPr/>
            <p:nvPr/>
          </p:nvSpPr>
          <p:spPr>
            <a:xfrm>
              <a:off x="7380417" y="2823602"/>
              <a:ext cx="23847" cy="22567"/>
            </a:xfrm>
            <a:custGeom>
              <a:avLst/>
              <a:gdLst/>
              <a:ahLst/>
              <a:cxnLst/>
              <a:rect l="l" t="t" r="r" b="b"/>
              <a:pathLst>
                <a:path w="1062" h="1005" extrusionOk="0">
                  <a:moveTo>
                    <a:pt x="718" y="1"/>
                  </a:moveTo>
                  <a:cubicBezTo>
                    <a:pt x="636" y="1"/>
                    <a:pt x="553" y="32"/>
                    <a:pt x="491" y="95"/>
                  </a:cubicBezTo>
                  <a:lnTo>
                    <a:pt x="125" y="460"/>
                  </a:lnTo>
                  <a:cubicBezTo>
                    <a:pt x="0" y="585"/>
                    <a:pt x="0" y="790"/>
                    <a:pt x="125" y="915"/>
                  </a:cubicBezTo>
                  <a:cubicBezTo>
                    <a:pt x="188" y="978"/>
                    <a:pt x="268" y="1004"/>
                    <a:pt x="348" y="1004"/>
                  </a:cubicBezTo>
                  <a:cubicBezTo>
                    <a:pt x="428" y="1004"/>
                    <a:pt x="509" y="978"/>
                    <a:pt x="571" y="915"/>
                  </a:cubicBezTo>
                  <a:lnTo>
                    <a:pt x="946" y="541"/>
                  </a:lnTo>
                  <a:cubicBezTo>
                    <a:pt x="1062" y="425"/>
                    <a:pt x="1062" y="219"/>
                    <a:pt x="946" y="95"/>
                  </a:cubicBezTo>
                  <a:cubicBezTo>
                    <a:pt x="883" y="32"/>
                    <a:pt x="801" y="1"/>
                    <a:pt x="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29" name="Google Shape;1329;p60"/>
            <p:cNvSpPr/>
            <p:nvPr/>
          </p:nvSpPr>
          <p:spPr>
            <a:xfrm>
              <a:off x="7403860" y="2800182"/>
              <a:ext cx="23847" cy="22545"/>
            </a:xfrm>
            <a:custGeom>
              <a:avLst/>
              <a:gdLst/>
              <a:ahLst/>
              <a:cxnLst/>
              <a:rect l="l" t="t" r="r" b="b"/>
              <a:pathLst>
                <a:path w="1062" h="1004" extrusionOk="0">
                  <a:moveTo>
                    <a:pt x="714" y="0"/>
                  </a:moveTo>
                  <a:cubicBezTo>
                    <a:pt x="633" y="0"/>
                    <a:pt x="553" y="31"/>
                    <a:pt x="491" y="94"/>
                  </a:cubicBezTo>
                  <a:lnTo>
                    <a:pt x="125" y="468"/>
                  </a:lnTo>
                  <a:cubicBezTo>
                    <a:pt x="0" y="584"/>
                    <a:pt x="0" y="790"/>
                    <a:pt x="125" y="915"/>
                  </a:cubicBezTo>
                  <a:cubicBezTo>
                    <a:pt x="187" y="977"/>
                    <a:pt x="268" y="1004"/>
                    <a:pt x="348" y="1004"/>
                  </a:cubicBezTo>
                  <a:cubicBezTo>
                    <a:pt x="428" y="1004"/>
                    <a:pt x="509" y="977"/>
                    <a:pt x="571" y="915"/>
                  </a:cubicBezTo>
                  <a:lnTo>
                    <a:pt x="937" y="549"/>
                  </a:lnTo>
                  <a:cubicBezTo>
                    <a:pt x="1062" y="424"/>
                    <a:pt x="1062" y="219"/>
                    <a:pt x="937" y="94"/>
                  </a:cubicBezTo>
                  <a:cubicBezTo>
                    <a:pt x="874" y="31"/>
                    <a:pt x="794" y="0"/>
                    <a:pt x="7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30" name="Google Shape;1330;p60"/>
            <p:cNvSpPr/>
            <p:nvPr/>
          </p:nvSpPr>
          <p:spPr>
            <a:xfrm>
              <a:off x="7474167" y="2730055"/>
              <a:ext cx="23847" cy="22567"/>
            </a:xfrm>
            <a:custGeom>
              <a:avLst/>
              <a:gdLst/>
              <a:ahLst/>
              <a:cxnLst/>
              <a:rect l="l" t="t" r="r" b="b"/>
              <a:pathLst>
                <a:path w="1062" h="1005" extrusionOk="0">
                  <a:moveTo>
                    <a:pt x="714" y="1"/>
                  </a:moveTo>
                  <a:cubicBezTo>
                    <a:pt x="634" y="1"/>
                    <a:pt x="553" y="32"/>
                    <a:pt x="491" y="94"/>
                  </a:cubicBezTo>
                  <a:lnTo>
                    <a:pt x="125" y="460"/>
                  </a:lnTo>
                  <a:cubicBezTo>
                    <a:pt x="0" y="585"/>
                    <a:pt x="0" y="781"/>
                    <a:pt x="125" y="906"/>
                  </a:cubicBezTo>
                  <a:cubicBezTo>
                    <a:pt x="179" y="969"/>
                    <a:pt x="268" y="1004"/>
                    <a:pt x="348" y="1004"/>
                  </a:cubicBezTo>
                  <a:cubicBezTo>
                    <a:pt x="429" y="1004"/>
                    <a:pt x="509" y="969"/>
                    <a:pt x="571" y="906"/>
                  </a:cubicBezTo>
                  <a:lnTo>
                    <a:pt x="937" y="540"/>
                  </a:lnTo>
                  <a:cubicBezTo>
                    <a:pt x="1062" y="416"/>
                    <a:pt x="1062" y="210"/>
                    <a:pt x="937" y="94"/>
                  </a:cubicBezTo>
                  <a:cubicBezTo>
                    <a:pt x="875" y="32"/>
                    <a:pt x="794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31" name="Google Shape;1331;p60"/>
            <p:cNvSpPr/>
            <p:nvPr/>
          </p:nvSpPr>
          <p:spPr>
            <a:xfrm>
              <a:off x="7497610" y="2706612"/>
              <a:ext cx="23847" cy="22567"/>
            </a:xfrm>
            <a:custGeom>
              <a:avLst/>
              <a:gdLst/>
              <a:ahLst/>
              <a:cxnLst/>
              <a:rect l="l" t="t" r="r" b="b"/>
              <a:pathLst>
                <a:path w="1062" h="1005" extrusionOk="0">
                  <a:moveTo>
                    <a:pt x="714" y="1"/>
                  </a:moveTo>
                  <a:cubicBezTo>
                    <a:pt x="633" y="1"/>
                    <a:pt x="553" y="32"/>
                    <a:pt x="491" y="95"/>
                  </a:cubicBezTo>
                  <a:lnTo>
                    <a:pt x="116" y="460"/>
                  </a:lnTo>
                  <a:cubicBezTo>
                    <a:pt x="0" y="585"/>
                    <a:pt x="0" y="782"/>
                    <a:pt x="116" y="906"/>
                  </a:cubicBezTo>
                  <a:cubicBezTo>
                    <a:pt x="178" y="969"/>
                    <a:pt x="259" y="1005"/>
                    <a:pt x="348" y="1005"/>
                  </a:cubicBezTo>
                  <a:cubicBezTo>
                    <a:pt x="428" y="1005"/>
                    <a:pt x="509" y="969"/>
                    <a:pt x="571" y="906"/>
                  </a:cubicBezTo>
                  <a:lnTo>
                    <a:pt x="937" y="541"/>
                  </a:lnTo>
                  <a:cubicBezTo>
                    <a:pt x="1062" y="416"/>
                    <a:pt x="1062" y="220"/>
                    <a:pt x="937" y="95"/>
                  </a:cubicBezTo>
                  <a:cubicBezTo>
                    <a:pt x="874" y="32"/>
                    <a:pt x="794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32" name="Google Shape;1332;p60"/>
            <p:cNvSpPr/>
            <p:nvPr/>
          </p:nvSpPr>
          <p:spPr>
            <a:xfrm>
              <a:off x="7450724" y="2753453"/>
              <a:ext cx="23870" cy="22410"/>
            </a:xfrm>
            <a:custGeom>
              <a:avLst/>
              <a:gdLst/>
              <a:ahLst/>
              <a:cxnLst/>
              <a:rect l="l" t="t" r="r" b="b"/>
              <a:pathLst>
                <a:path w="1063" h="998" extrusionOk="0">
                  <a:moveTo>
                    <a:pt x="714" y="0"/>
                  </a:moveTo>
                  <a:cubicBezTo>
                    <a:pt x="634" y="0"/>
                    <a:pt x="554" y="29"/>
                    <a:pt x="491" y="87"/>
                  </a:cubicBezTo>
                  <a:lnTo>
                    <a:pt x="125" y="462"/>
                  </a:lnTo>
                  <a:cubicBezTo>
                    <a:pt x="1" y="587"/>
                    <a:pt x="1" y="783"/>
                    <a:pt x="125" y="908"/>
                  </a:cubicBezTo>
                  <a:cubicBezTo>
                    <a:pt x="188" y="970"/>
                    <a:pt x="268" y="997"/>
                    <a:pt x="348" y="997"/>
                  </a:cubicBezTo>
                  <a:cubicBezTo>
                    <a:pt x="429" y="997"/>
                    <a:pt x="509" y="970"/>
                    <a:pt x="572" y="908"/>
                  </a:cubicBezTo>
                  <a:lnTo>
                    <a:pt x="937" y="542"/>
                  </a:lnTo>
                  <a:cubicBezTo>
                    <a:pt x="1062" y="417"/>
                    <a:pt x="1062" y="212"/>
                    <a:pt x="937" y="87"/>
                  </a:cubicBezTo>
                  <a:cubicBezTo>
                    <a:pt x="875" y="29"/>
                    <a:pt x="795" y="0"/>
                    <a:pt x="7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33" name="Google Shape;1333;p60"/>
            <p:cNvSpPr/>
            <p:nvPr/>
          </p:nvSpPr>
          <p:spPr>
            <a:xfrm>
              <a:off x="7427281" y="2776739"/>
              <a:ext cx="23870" cy="22545"/>
            </a:xfrm>
            <a:custGeom>
              <a:avLst/>
              <a:gdLst/>
              <a:ahLst/>
              <a:cxnLst/>
              <a:rect l="l" t="t" r="r" b="b"/>
              <a:pathLst>
                <a:path w="1063" h="1004" extrusionOk="0">
                  <a:moveTo>
                    <a:pt x="714" y="0"/>
                  </a:moveTo>
                  <a:cubicBezTo>
                    <a:pt x="634" y="0"/>
                    <a:pt x="554" y="32"/>
                    <a:pt x="491" y="94"/>
                  </a:cubicBezTo>
                  <a:lnTo>
                    <a:pt x="126" y="469"/>
                  </a:lnTo>
                  <a:cubicBezTo>
                    <a:pt x="1" y="585"/>
                    <a:pt x="1" y="790"/>
                    <a:pt x="126" y="915"/>
                  </a:cubicBezTo>
                  <a:cubicBezTo>
                    <a:pt x="188" y="977"/>
                    <a:pt x="268" y="1004"/>
                    <a:pt x="349" y="1004"/>
                  </a:cubicBezTo>
                  <a:cubicBezTo>
                    <a:pt x="429" y="1004"/>
                    <a:pt x="509" y="977"/>
                    <a:pt x="572" y="915"/>
                  </a:cubicBezTo>
                  <a:lnTo>
                    <a:pt x="938" y="549"/>
                  </a:lnTo>
                  <a:cubicBezTo>
                    <a:pt x="1062" y="424"/>
                    <a:pt x="1062" y="219"/>
                    <a:pt x="938" y="94"/>
                  </a:cubicBezTo>
                  <a:cubicBezTo>
                    <a:pt x="875" y="32"/>
                    <a:pt x="795" y="0"/>
                    <a:pt x="7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34" name="Google Shape;1334;p60"/>
            <p:cNvSpPr/>
            <p:nvPr/>
          </p:nvSpPr>
          <p:spPr>
            <a:xfrm>
              <a:off x="7565312" y="2614973"/>
              <a:ext cx="46886" cy="46908"/>
            </a:xfrm>
            <a:custGeom>
              <a:avLst/>
              <a:gdLst/>
              <a:ahLst/>
              <a:cxnLst/>
              <a:rect l="l" t="t" r="r" b="b"/>
              <a:pathLst>
                <a:path w="2088" h="2089" extrusionOk="0">
                  <a:moveTo>
                    <a:pt x="1044" y="634"/>
                  </a:moveTo>
                  <a:cubicBezTo>
                    <a:pt x="1276" y="634"/>
                    <a:pt x="1455" y="821"/>
                    <a:pt x="1455" y="1044"/>
                  </a:cubicBezTo>
                  <a:cubicBezTo>
                    <a:pt x="1455" y="1276"/>
                    <a:pt x="1276" y="1455"/>
                    <a:pt x="1044" y="1455"/>
                  </a:cubicBezTo>
                  <a:cubicBezTo>
                    <a:pt x="821" y="1455"/>
                    <a:pt x="643" y="1276"/>
                    <a:pt x="643" y="1044"/>
                  </a:cubicBezTo>
                  <a:cubicBezTo>
                    <a:pt x="643" y="821"/>
                    <a:pt x="821" y="634"/>
                    <a:pt x="1044" y="634"/>
                  </a:cubicBezTo>
                  <a:close/>
                  <a:moveTo>
                    <a:pt x="1044" y="1"/>
                  </a:moveTo>
                  <a:cubicBezTo>
                    <a:pt x="473" y="1"/>
                    <a:pt x="0" y="473"/>
                    <a:pt x="0" y="1044"/>
                  </a:cubicBezTo>
                  <a:cubicBezTo>
                    <a:pt x="0" y="1624"/>
                    <a:pt x="473" y="2088"/>
                    <a:pt x="1044" y="2088"/>
                  </a:cubicBezTo>
                  <a:cubicBezTo>
                    <a:pt x="1624" y="2088"/>
                    <a:pt x="2088" y="1624"/>
                    <a:pt x="2088" y="1044"/>
                  </a:cubicBezTo>
                  <a:cubicBezTo>
                    <a:pt x="2088" y="473"/>
                    <a:pt x="1624" y="1"/>
                    <a:pt x="10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35" name="Google Shape;1335;p60"/>
            <p:cNvSpPr/>
            <p:nvPr/>
          </p:nvSpPr>
          <p:spPr>
            <a:xfrm>
              <a:off x="7581344" y="2678408"/>
              <a:ext cx="14236" cy="27597"/>
            </a:xfrm>
            <a:custGeom>
              <a:avLst/>
              <a:gdLst/>
              <a:ahLst/>
              <a:cxnLst/>
              <a:rect l="l" t="t" r="r" b="b"/>
              <a:pathLst>
                <a:path w="634" h="1229" extrusionOk="0">
                  <a:moveTo>
                    <a:pt x="321" y="1"/>
                  </a:moveTo>
                  <a:cubicBezTo>
                    <a:pt x="307" y="1"/>
                    <a:pt x="292" y="2"/>
                    <a:pt x="277" y="4"/>
                  </a:cubicBezTo>
                  <a:cubicBezTo>
                    <a:pt x="116" y="21"/>
                    <a:pt x="0" y="164"/>
                    <a:pt x="0" y="325"/>
                  </a:cubicBezTo>
                  <a:lnTo>
                    <a:pt x="0" y="905"/>
                  </a:lnTo>
                  <a:cubicBezTo>
                    <a:pt x="0" y="1065"/>
                    <a:pt x="116" y="1208"/>
                    <a:pt x="277" y="1226"/>
                  </a:cubicBezTo>
                  <a:cubicBezTo>
                    <a:pt x="292" y="1228"/>
                    <a:pt x="307" y="1229"/>
                    <a:pt x="321" y="1229"/>
                  </a:cubicBezTo>
                  <a:cubicBezTo>
                    <a:pt x="497" y="1229"/>
                    <a:pt x="633" y="1086"/>
                    <a:pt x="633" y="914"/>
                  </a:cubicBezTo>
                  <a:lnTo>
                    <a:pt x="633" y="316"/>
                  </a:lnTo>
                  <a:cubicBezTo>
                    <a:pt x="633" y="143"/>
                    <a:pt x="497" y="1"/>
                    <a:pt x="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36" name="Google Shape;1336;p60"/>
            <p:cNvSpPr/>
            <p:nvPr/>
          </p:nvSpPr>
          <p:spPr>
            <a:xfrm>
              <a:off x="7520828" y="2631814"/>
              <a:ext cx="28675" cy="14236"/>
            </a:xfrm>
            <a:custGeom>
              <a:avLst/>
              <a:gdLst/>
              <a:ahLst/>
              <a:cxnLst/>
              <a:rect l="l" t="t" r="r" b="b"/>
              <a:pathLst>
                <a:path w="1277" h="634" extrusionOk="0">
                  <a:moveTo>
                    <a:pt x="349" y="0"/>
                  </a:moveTo>
                  <a:cubicBezTo>
                    <a:pt x="188" y="0"/>
                    <a:pt x="37" y="116"/>
                    <a:pt x="19" y="277"/>
                  </a:cubicBezTo>
                  <a:cubicBezTo>
                    <a:pt x="1" y="473"/>
                    <a:pt x="144" y="633"/>
                    <a:pt x="340" y="633"/>
                  </a:cubicBezTo>
                  <a:lnTo>
                    <a:pt x="920" y="633"/>
                  </a:lnTo>
                  <a:cubicBezTo>
                    <a:pt x="1080" y="633"/>
                    <a:pt x="1232" y="517"/>
                    <a:pt x="1250" y="357"/>
                  </a:cubicBezTo>
                  <a:cubicBezTo>
                    <a:pt x="1277" y="161"/>
                    <a:pt x="1125" y="0"/>
                    <a:pt x="9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337" name="Google Shape;1337;p60"/>
          <p:cNvGrpSpPr/>
          <p:nvPr/>
        </p:nvGrpSpPr>
        <p:grpSpPr>
          <a:xfrm>
            <a:off x="1602117" y="3199319"/>
            <a:ext cx="345785" cy="486824"/>
            <a:chOff x="1602117" y="3199319"/>
            <a:chExt cx="345785" cy="486824"/>
          </a:xfrm>
        </p:grpSpPr>
        <p:sp>
          <p:nvSpPr>
            <p:cNvPr id="1338" name="Google Shape;1338;p60"/>
            <p:cNvSpPr/>
            <p:nvPr/>
          </p:nvSpPr>
          <p:spPr>
            <a:xfrm>
              <a:off x="1602117" y="3199319"/>
              <a:ext cx="345785" cy="486824"/>
            </a:xfrm>
            <a:custGeom>
              <a:avLst/>
              <a:gdLst/>
              <a:ahLst/>
              <a:cxnLst/>
              <a:rect l="l" t="t" r="r" b="b"/>
              <a:pathLst>
                <a:path w="15399" h="21680" extrusionOk="0">
                  <a:moveTo>
                    <a:pt x="13882" y="8350"/>
                  </a:moveTo>
                  <a:lnTo>
                    <a:pt x="13882" y="9082"/>
                  </a:lnTo>
                  <a:cubicBezTo>
                    <a:pt x="13882" y="9144"/>
                    <a:pt x="13828" y="9198"/>
                    <a:pt x="13757" y="9198"/>
                  </a:cubicBezTo>
                  <a:lnTo>
                    <a:pt x="1598" y="9198"/>
                  </a:lnTo>
                  <a:cubicBezTo>
                    <a:pt x="1535" y="9198"/>
                    <a:pt x="1482" y="9144"/>
                    <a:pt x="1482" y="9082"/>
                  </a:cubicBezTo>
                  <a:lnTo>
                    <a:pt x="1482" y="8350"/>
                  </a:lnTo>
                  <a:close/>
                  <a:moveTo>
                    <a:pt x="5130" y="0"/>
                  </a:moveTo>
                  <a:cubicBezTo>
                    <a:pt x="4872" y="0"/>
                    <a:pt x="4631" y="188"/>
                    <a:pt x="4550" y="437"/>
                  </a:cubicBezTo>
                  <a:cubicBezTo>
                    <a:pt x="4515" y="553"/>
                    <a:pt x="4515" y="651"/>
                    <a:pt x="4542" y="750"/>
                  </a:cubicBezTo>
                  <a:lnTo>
                    <a:pt x="4069" y="1222"/>
                  </a:lnTo>
                  <a:cubicBezTo>
                    <a:pt x="3685" y="1615"/>
                    <a:pt x="3471" y="2123"/>
                    <a:pt x="3471" y="2676"/>
                  </a:cubicBezTo>
                  <a:lnTo>
                    <a:pt x="3471" y="6281"/>
                  </a:lnTo>
                  <a:lnTo>
                    <a:pt x="2954" y="6281"/>
                  </a:lnTo>
                  <a:cubicBezTo>
                    <a:pt x="2793" y="6281"/>
                    <a:pt x="2650" y="6397"/>
                    <a:pt x="2632" y="6557"/>
                  </a:cubicBezTo>
                  <a:cubicBezTo>
                    <a:pt x="2606" y="6753"/>
                    <a:pt x="2757" y="6914"/>
                    <a:pt x="2945" y="6914"/>
                  </a:cubicBezTo>
                  <a:lnTo>
                    <a:pt x="14649" y="6914"/>
                  </a:lnTo>
                  <a:cubicBezTo>
                    <a:pt x="14712" y="6914"/>
                    <a:pt x="14765" y="6967"/>
                    <a:pt x="14765" y="7030"/>
                  </a:cubicBezTo>
                  <a:lnTo>
                    <a:pt x="14765" y="7645"/>
                  </a:lnTo>
                  <a:cubicBezTo>
                    <a:pt x="14765" y="7708"/>
                    <a:pt x="14712" y="7761"/>
                    <a:pt x="14649" y="7761"/>
                  </a:cubicBezTo>
                  <a:lnTo>
                    <a:pt x="750" y="7761"/>
                  </a:lnTo>
                  <a:cubicBezTo>
                    <a:pt x="688" y="7761"/>
                    <a:pt x="634" y="7708"/>
                    <a:pt x="634" y="7645"/>
                  </a:cubicBezTo>
                  <a:lnTo>
                    <a:pt x="634" y="6967"/>
                  </a:lnTo>
                  <a:cubicBezTo>
                    <a:pt x="634" y="6941"/>
                    <a:pt x="661" y="6914"/>
                    <a:pt x="688" y="6914"/>
                  </a:cubicBezTo>
                  <a:lnTo>
                    <a:pt x="1553" y="6914"/>
                  </a:lnTo>
                  <a:cubicBezTo>
                    <a:pt x="1598" y="6914"/>
                    <a:pt x="1633" y="6896"/>
                    <a:pt x="1660" y="6869"/>
                  </a:cubicBezTo>
                  <a:cubicBezTo>
                    <a:pt x="1910" y="6602"/>
                    <a:pt x="1722" y="6281"/>
                    <a:pt x="1464" y="6281"/>
                  </a:cubicBezTo>
                  <a:lnTo>
                    <a:pt x="331" y="6281"/>
                  </a:lnTo>
                  <a:cubicBezTo>
                    <a:pt x="152" y="6281"/>
                    <a:pt x="1" y="6432"/>
                    <a:pt x="1" y="6611"/>
                  </a:cubicBezTo>
                  <a:lnTo>
                    <a:pt x="1" y="7610"/>
                  </a:lnTo>
                  <a:cubicBezTo>
                    <a:pt x="1" y="8020"/>
                    <a:pt x="331" y="8350"/>
                    <a:pt x="741" y="8350"/>
                  </a:cubicBezTo>
                  <a:lnTo>
                    <a:pt x="893" y="8350"/>
                  </a:lnTo>
                  <a:lnTo>
                    <a:pt x="893" y="9091"/>
                  </a:lnTo>
                  <a:cubicBezTo>
                    <a:pt x="893" y="9501"/>
                    <a:pt x="1223" y="9831"/>
                    <a:pt x="1633" y="9831"/>
                  </a:cubicBezTo>
                  <a:lnTo>
                    <a:pt x="1731" y="9831"/>
                  </a:lnTo>
                  <a:lnTo>
                    <a:pt x="1731" y="21330"/>
                  </a:lnTo>
                  <a:cubicBezTo>
                    <a:pt x="1740" y="21509"/>
                    <a:pt x="1874" y="21651"/>
                    <a:pt x="2053" y="21651"/>
                  </a:cubicBezTo>
                  <a:cubicBezTo>
                    <a:pt x="2231" y="21651"/>
                    <a:pt x="2374" y="21509"/>
                    <a:pt x="2374" y="21330"/>
                  </a:cubicBezTo>
                  <a:lnTo>
                    <a:pt x="2374" y="9876"/>
                  </a:lnTo>
                  <a:lnTo>
                    <a:pt x="3471" y="9876"/>
                  </a:lnTo>
                  <a:lnTo>
                    <a:pt x="3471" y="16575"/>
                  </a:lnTo>
                  <a:cubicBezTo>
                    <a:pt x="3471" y="16736"/>
                    <a:pt x="3587" y="16888"/>
                    <a:pt x="3748" y="16905"/>
                  </a:cubicBezTo>
                  <a:cubicBezTo>
                    <a:pt x="3759" y="16906"/>
                    <a:pt x="3770" y="16907"/>
                    <a:pt x="3781" y="16907"/>
                  </a:cubicBezTo>
                  <a:cubicBezTo>
                    <a:pt x="3961" y="16907"/>
                    <a:pt x="4104" y="16769"/>
                    <a:pt x="4104" y="16584"/>
                  </a:cubicBezTo>
                  <a:lnTo>
                    <a:pt x="4104" y="9876"/>
                  </a:lnTo>
                  <a:lnTo>
                    <a:pt x="11295" y="9876"/>
                  </a:lnTo>
                  <a:lnTo>
                    <a:pt x="11295" y="21348"/>
                  </a:lnTo>
                  <a:cubicBezTo>
                    <a:pt x="11295" y="21509"/>
                    <a:pt x="11411" y="21651"/>
                    <a:pt x="11571" y="21678"/>
                  </a:cubicBezTo>
                  <a:cubicBezTo>
                    <a:pt x="11582" y="21679"/>
                    <a:pt x="11592" y="21680"/>
                    <a:pt x="11603" y="21680"/>
                  </a:cubicBezTo>
                  <a:cubicBezTo>
                    <a:pt x="11784" y="21680"/>
                    <a:pt x="11928" y="21534"/>
                    <a:pt x="11928" y="21357"/>
                  </a:cubicBezTo>
                  <a:lnTo>
                    <a:pt x="11928" y="9876"/>
                  </a:lnTo>
                  <a:lnTo>
                    <a:pt x="13034" y="9876"/>
                  </a:lnTo>
                  <a:lnTo>
                    <a:pt x="13034" y="11936"/>
                  </a:lnTo>
                  <a:cubicBezTo>
                    <a:pt x="13034" y="12079"/>
                    <a:pt x="13124" y="12213"/>
                    <a:pt x="13266" y="12240"/>
                  </a:cubicBezTo>
                  <a:cubicBezTo>
                    <a:pt x="13289" y="12245"/>
                    <a:pt x="13311" y="12248"/>
                    <a:pt x="13332" y="12248"/>
                  </a:cubicBezTo>
                  <a:cubicBezTo>
                    <a:pt x="13492" y="12248"/>
                    <a:pt x="13623" y="12109"/>
                    <a:pt x="13623" y="11936"/>
                  </a:cubicBezTo>
                  <a:lnTo>
                    <a:pt x="13623" y="9831"/>
                  </a:lnTo>
                  <a:lnTo>
                    <a:pt x="13757" y="9831"/>
                  </a:lnTo>
                  <a:cubicBezTo>
                    <a:pt x="14176" y="9831"/>
                    <a:pt x="14515" y="9501"/>
                    <a:pt x="14515" y="9082"/>
                  </a:cubicBezTo>
                  <a:lnTo>
                    <a:pt x="14515" y="8395"/>
                  </a:lnTo>
                  <a:lnTo>
                    <a:pt x="14649" y="8395"/>
                  </a:lnTo>
                  <a:cubicBezTo>
                    <a:pt x="15068" y="8395"/>
                    <a:pt x="15398" y="8056"/>
                    <a:pt x="15398" y="7645"/>
                  </a:cubicBezTo>
                  <a:lnTo>
                    <a:pt x="15398" y="7030"/>
                  </a:lnTo>
                  <a:cubicBezTo>
                    <a:pt x="15398" y="6620"/>
                    <a:pt x="15059" y="6281"/>
                    <a:pt x="14631" y="6281"/>
                  </a:cubicBezTo>
                  <a:lnTo>
                    <a:pt x="11928" y="6281"/>
                  </a:lnTo>
                  <a:lnTo>
                    <a:pt x="11928" y="2676"/>
                  </a:lnTo>
                  <a:cubicBezTo>
                    <a:pt x="11928" y="2132"/>
                    <a:pt x="11714" y="1606"/>
                    <a:pt x="11330" y="1222"/>
                  </a:cubicBezTo>
                  <a:lnTo>
                    <a:pt x="10858" y="750"/>
                  </a:lnTo>
                  <a:cubicBezTo>
                    <a:pt x="10884" y="634"/>
                    <a:pt x="10884" y="509"/>
                    <a:pt x="10822" y="375"/>
                  </a:cubicBezTo>
                  <a:cubicBezTo>
                    <a:pt x="10733" y="170"/>
                    <a:pt x="10545" y="27"/>
                    <a:pt x="10331" y="9"/>
                  </a:cubicBezTo>
                  <a:cubicBezTo>
                    <a:pt x="10311" y="7"/>
                    <a:pt x="10290" y="6"/>
                    <a:pt x="10270" y="6"/>
                  </a:cubicBezTo>
                  <a:cubicBezTo>
                    <a:pt x="9915" y="6"/>
                    <a:pt x="9637" y="297"/>
                    <a:pt x="9662" y="660"/>
                  </a:cubicBezTo>
                  <a:cubicBezTo>
                    <a:pt x="9680" y="874"/>
                    <a:pt x="9823" y="1062"/>
                    <a:pt x="10019" y="1160"/>
                  </a:cubicBezTo>
                  <a:cubicBezTo>
                    <a:pt x="10108" y="1204"/>
                    <a:pt x="10193" y="1221"/>
                    <a:pt x="10272" y="1221"/>
                  </a:cubicBezTo>
                  <a:cubicBezTo>
                    <a:pt x="10321" y="1221"/>
                    <a:pt x="10368" y="1215"/>
                    <a:pt x="10412" y="1205"/>
                  </a:cubicBezTo>
                  <a:lnTo>
                    <a:pt x="10884" y="1668"/>
                  </a:lnTo>
                  <a:cubicBezTo>
                    <a:pt x="11152" y="1936"/>
                    <a:pt x="11295" y="2293"/>
                    <a:pt x="11295" y="2676"/>
                  </a:cubicBezTo>
                  <a:lnTo>
                    <a:pt x="11295" y="6281"/>
                  </a:lnTo>
                  <a:lnTo>
                    <a:pt x="4104" y="6281"/>
                  </a:lnTo>
                  <a:lnTo>
                    <a:pt x="4104" y="2676"/>
                  </a:lnTo>
                  <a:cubicBezTo>
                    <a:pt x="4104" y="2302"/>
                    <a:pt x="4256" y="1936"/>
                    <a:pt x="4524" y="1668"/>
                  </a:cubicBezTo>
                  <a:lnTo>
                    <a:pt x="4988" y="1205"/>
                  </a:lnTo>
                  <a:cubicBezTo>
                    <a:pt x="5028" y="1212"/>
                    <a:pt x="5070" y="1216"/>
                    <a:pt x="5114" y="1216"/>
                  </a:cubicBezTo>
                  <a:cubicBezTo>
                    <a:pt x="5176" y="1216"/>
                    <a:pt x="5241" y="1208"/>
                    <a:pt x="5309" y="1187"/>
                  </a:cubicBezTo>
                  <a:cubicBezTo>
                    <a:pt x="5559" y="1106"/>
                    <a:pt x="5737" y="874"/>
                    <a:pt x="5737" y="607"/>
                  </a:cubicBezTo>
                  <a:cubicBezTo>
                    <a:pt x="5737" y="277"/>
                    <a:pt x="5469" y="0"/>
                    <a:pt x="5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39" name="Google Shape;1339;p60"/>
            <p:cNvSpPr/>
            <p:nvPr/>
          </p:nvSpPr>
          <p:spPr>
            <a:xfrm>
              <a:off x="1894795" y="3492986"/>
              <a:ext cx="14236" cy="192552"/>
            </a:xfrm>
            <a:custGeom>
              <a:avLst/>
              <a:gdLst/>
              <a:ahLst/>
              <a:cxnLst/>
              <a:rect l="l" t="t" r="r" b="b"/>
              <a:pathLst>
                <a:path w="634" h="8575" extrusionOk="0">
                  <a:moveTo>
                    <a:pt x="313" y="0"/>
                  </a:moveTo>
                  <a:cubicBezTo>
                    <a:pt x="143" y="0"/>
                    <a:pt x="0" y="143"/>
                    <a:pt x="0" y="322"/>
                  </a:cubicBezTo>
                  <a:lnTo>
                    <a:pt x="0" y="8243"/>
                  </a:lnTo>
                  <a:cubicBezTo>
                    <a:pt x="0" y="8404"/>
                    <a:pt x="116" y="8556"/>
                    <a:pt x="277" y="8573"/>
                  </a:cubicBezTo>
                  <a:cubicBezTo>
                    <a:pt x="288" y="8574"/>
                    <a:pt x="298" y="8575"/>
                    <a:pt x="309" y="8575"/>
                  </a:cubicBezTo>
                  <a:cubicBezTo>
                    <a:pt x="483" y="8575"/>
                    <a:pt x="634" y="8437"/>
                    <a:pt x="634" y="8252"/>
                  </a:cubicBezTo>
                  <a:lnTo>
                    <a:pt x="634" y="322"/>
                  </a:lnTo>
                  <a:cubicBezTo>
                    <a:pt x="634" y="143"/>
                    <a:pt x="491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40" name="Google Shape;1340;p60"/>
            <p:cNvSpPr/>
            <p:nvPr/>
          </p:nvSpPr>
          <p:spPr>
            <a:xfrm>
              <a:off x="1680036" y="3597559"/>
              <a:ext cx="14259" cy="87979"/>
            </a:xfrm>
            <a:custGeom>
              <a:avLst/>
              <a:gdLst/>
              <a:ahLst/>
              <a:cxnLst/>
              <a:rect l="l" t="t" r="r" b="b"/>
              <a:pathLst>
                <a:path w="635" h="3918" extrusionOk="0">
                  <a:moveTo>
                    <a:pt x="313" y="0"/>
                  </a:moveTo>
                  <a:cubicBezTo>
                    <a:pt x="144" y="0"/>
                    <a:pt x="1" y="143"/>
                    <a:pt x="1" y="321"/>
                  </a:cubicBezTo>
                  <a:lnTo>
                    <a:pt x="1" y="3586"/>
                  </a:lnTo>
                  <a:cubicBezTo>
                    <a:pt x="1" y="3747"/>
                    <a:pt x="117" y="3899"/>
                    <a:pt x="278" y="3916"/>
                  </a:cubicBezTo>
                  <a:cubicBezTo>
                    <a:pt x="289" y="3917"/>
                    <a:pt x="300" y="3918"/>
                    <a:pt x="311" y="3918"/>
                  </a:cubicBezTo>
                  <a:cubicBezTo>
                    <a:pt x="491" y="3918"/>
                    <a:pt x="634" y="3780"/>
                    <a:pt x="634" y="3595"/>
                  </a:cubicBezTo>
                  <a:lnTo>
                    <a:pt x="634" y="321"/>
                  </a:lnTo>
                  <a:cubicBezTo>
                    <a:pt x="634" y="143"/>
                    <a:pt x="492" y="0"/>
                    <a:pt x="3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41" name="Google Shape;1341;p60"/>
            <p:cNvSpPr/>
            <p:nvPr/>
          </p:nvSpPr>
          <p:spPr>
            <a:xfrm>
              <a:off x="1742348" y="3524243"/>
              <a:ext cx="64917" cy="64917"/>
            </a:xfrm>
            <a:custGeom>
              <a:avLst/>
              <a:gdLst/>
              <a:ahLst/>
              <a:cxnLst/>
              <a:rect l="l" t="t" r="r" b="b"/>
              <a:pathLst>
                <a:path w="2891" h="2891" extrusionOk="0">
                  <a:moveTo>
                    <a:pt x="1446" y="633"/>
                  </a:moveTo>
                  <a:cubicBezTo>
                    <a:pt x="1892" y="633"/>
                    <a:pt x="2257" y="999"/>
                    <a:pt x="2257" y="1445"/>
                  </a:cubicBezTo>
                  <a:cubicBezTo>
                    <a:pt x="2257" y="1891"/>
                    <a:pt x="1892" y="2248"/>
                    <a:pt x="1446" y="2248"/>
                  </a:cubicBezTo>
                  <a:cubicBezTo>
                    <a:pt x="1000" y="2248"/>
                    <a:pt x="634" y="1891"/>
                    <a:pt x="634" y="1445"/>
                  </a:cubicBezTo>
                  <a:cubicBezTo>
                    <a:pt x="634" y="999"/>
                    <a:pt x="1000" y="633"/>
                    <a:pt x="1446" y="633"/>
                  </a:cubicBezTo>
                  <a:close/>
                  <a:moveTo>
                    <a:pt x="1446" y="0"/>
                  </a:moveTo>
                  <a:cubicBezTo>
                    <a:pt x="652" y="0"/>
                    <a:pt x="0" y="642"/>
                    <a:pt x="0" y="1445"/>
                  </a:cubicBezTo>
                  <a:cubicBezTo>
                    <a:pt x="0" y="2239"/>
                    <a:pt x="652" y="2890"/>
                    <a:pt x="1446" y="2890"/>
                  </a:cubicBezTo>
                  <a:cubicBezTo>
                    <a:pt x="2249" y="2890"/>
                    <a:pt x="2891" y="2239"/>
                    <a:pt x="2891" y="1445"/>
                  </a:cubicBezTo>
                  <a:cubicBezTo>
                    <a:pt x="2891" y="642"/>
                    <a:pt x="2249" y="0"/>
                    <a:pt x="14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42" name="Google Shape;1342;p60"/>
            <p:cNvSpPr/>
            <p:nvPr/>
          </p:nvSpPr>
          <p:spPr>
            <a:xfrm>
              <a:off x="1711293" y="3492986"/>
              <a:ext cx="127230" cy="127230"/>
            </a:xfrm>
            <a:custGeom>
              <a:avLst/>
              <a:gdLst/>
              <a:ahLst/>
              <a:cxnLst/>
              <a:rect l="l" t="t" r="r" b="b"/>
              <a:pathLst>
                <a:path w="5666" h="5666" extrusionOk="0">
                  <a:moveTo>
                    <a:pt x="2829" y="634"/>
                  </a:moveTo>
                  <a:cubicBezTo>
                    <a:pt x="4042" y="634"/>
                    <a:pt x="5032" y="1624"/>
                    <a:pt x="5032" y="2837"/>
                  </a:cubicBezTo>
                  <a:cubicBezTo>
                    <a:pt x="5032" y="4050"/>
                    <a:pt x="4042" y="5032"/>
                    <a:pt x="2829" y="5032"/>
                  </a:cubicBezTo>
                  <a:cubicBezTo>
                    <a:pt x="1615" y="5032"/>
                    <a:pt x="634" y="4050"/>
                    <a:pt x="634" y="2837"/>
                  </a:cubicBezTo>
                  <a:cubicBezTo>
                    <a:pt x="634" y="1624"/>
                    <a:pt x="1615" y="634"/>
                    <a:pt x="2829" y="634"/>
                  </a:cubicBezTo>
                  <a:close/>
                  <a:moveTo>
                    <a:pt x="2829" y="0"/>
                  </a:moveTo>
                  <a:cubicBezTo>
                    <a:pt x="1267" y="0"/>
                    <a:pt x="1" y="1267"/>
                    <a:pt x="1" y="2837"/>
                  </a:cubicBezTo>
                  <a:cubicBezTo>
                    <a:pt x="1" y="4398"/>
                    <a:pt x="1267" y="5665"/>
                    <a:pt x="2829" y="5665"/>
                  </a:cubicBezTo>
                  <a:cubicBezTo>
                    <a:pt x="4390" y="5665"/>
                    <a:pt x="5666" y="4398"/>
                    <a:pt x="5666" y="2837"/>
                  </a:cubicBezTo>
                  <a:cubicBezTo>
                    <a:pt x="5666" y="1267"/>
                    <a:pt x="4390" y="0"/>
                    <a:pt x="2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343" name="Google Shape;1343;p60"/>
          <p:cNvGrpSpPr/>
          <p:nvPr/>
        </p:nvGrpSpPr>
        <p:grpSpPr>
          <a:xfrm>
            <a:off x="2226523" y="3199521"/>
            <a:ext cx="340171" cy="486398"/>
            <a:chOff x="2226523" y="3199521"/>
            <a:chExt cx="340171" cy="486398"/>
          </a:xfrm>
        </p:grpSpPr>
        <p:sp>
          <p:nvSpPr>
            <p:cNvPr id="1344" name="Google Shape;1344;p60"/>
            <p:cNvSpPr/>
            <p:nvPr/>
          </p:nvSpPr>
          <p:spPr>
            <a:xfrm>
              <a:off x="2226523" y="3199521"/>
              <a:ext cx="340171" cy="486398"/>
            </a:xfrm>
            <a:custGeom>
              <a:avLst/>
              <a:gdLst/>
              <a:ahLst/>
              <a:cxnLst/>
              <a:rect l="l" t="t" r="r" b="b"/>
              <a:pathLst>
                <a:path w="15149" h="21661" extrusionOk="0">
                  <a:moveTo>
                    <a:pt x="13132" y="633"/>
                  </a:moveTo>
                  <a:cubicBezTo>
                    <a:pt x="13195" y="633"/>
                    <a:pt x="13239" y="687"/>
                    <a:pt x="13239" y="741"/>
                  </a:cubicBezTo>
                  <a:lnTo>
                    <a:pt x="13239" y="2667"/>
                  </a:lnTo>
                  <a:lnTo>
                    <a:pt x="11821" y="2667"/>
                  </a:lnTo>
                  <a:cubicBezTo>
                    <a:pt x="11660" y="2667"/>
                    <a:pt x="11518" y="2783"/>
                    <a:pt x="11491" y="2944"/>
                  </a:cubicBezTo>
                  <a:cubicBezTo>
                    <a:pt x="11473" y="3140"/>
                    <a:pt x="11625" y="3301"/>
                    <a:pt x="11812" y="3301"/>
                  </a:cubicBezTo>
                  <a:lnTo>
                    <a:pt x="14399" y="3301"/>
                  </a:lnTo>
                  <a:cubicBezTo>
                    <a:pt x="14462" y="3301"/>
                    <a:pt x="14515" y="3345"/>
                    <a:pt x="14515" y="3408"/>
                  </a:cubicBezTo>
                  <a:lnTo>
                    <a:pt x="14515" y="4585"/>
                  </a:lnTo>
                  <a:cubicBezTo>
                    <a:pt x="14515" y="4648"/>
                    <a:pt x="14462" y="4693"/>
                    <a:pt x="14399" y="4693"/>
                  </a:cubicBezTo>
                  <a:lnTo>
                    <a:pt x="750" y="4693"/>
                  </a:lnTo>
                  <a:cubicBezTo>
                    <a:pt x="688" y="4693"/>
                    <a:pt x="634" y="4648"/>
                    <a:pt x="634" y="4585"/>
                  </a:cubicBezTo>
                  <a:lnTo>
                    <a:pt x="634" y="3408"/>
                  </a:lnTo>
                  <a:cubicBezTo>
                    <a:pt x="634" y="3345"/>
                    <a:pt x="688" y="3301"/>
                    <a:pt x="750" y="3301"/>
                  </a:cubicBezTo>
                  <a:lnTo>
                    <a:pt x="10215" y="3301"/>
                  </a:lnTo>
                  <a:cubicBezTo>
                    <a:pt x="10385" y="3301"/>
                    <a:pt x="10527" y="3185"/>
                    <a:pt x="10545" y="3024"/>
                  </a:cubicBezTo>
                  <a:cubicBezTo>
                    <a:pt x="10572" y="2828"/>
                    <a:pt x="10420" y="2667"/>
                    <a:pt x="10233" y="2667"/>
                  </a:cubicBezTo>
                  <a:lnTo>
                    <a:pt x="1901" y="2667"/>
                  </a:lnTo>
                  <a:lnTo>
                    <a:pt x="1901" y="1847"/>
                  </a:lnTo>
                  <a:cubicBezTo>
                    <a:pt x="1901" y="1784"/>
                    <a:pt x="1954" y="1731"/>
                    <a:pt x="2017" y="1731"/>
                  </a:cubicBezTo>
                  <a:lnTo>
                    <a:pt x="7575" y="1731"/>
                  </a:lnTo>
                  <a:cubicBezTo>
                    <a:pt x="7619" y="1731"/>
                    <a:pt x="7664" y="1722"/>
                    <a:pt x="7699" y="1713"/>
                  </a:cubicBezTo>
                  <a:lnTo>
                    <a:pt x="9939" y="749"/>
                  </a:lnTo>
                  <a:cubicBezTo>
                    <a:pt x="10117" y="669"/>
                    <a:pt x="10304" y="633"/>
                    <a:pt x="10492" y="633"/>
                  </a:cubicBezTo>
                  <a:close/>
                  <a:moveTo>
                    <a:pt x="13685" y="5335"/>
                  </a:moveTo>
                  <a:lnTo>
                    <a:pt x="13552" y="7868"/>
                  </a:lnTo>
                  <a:lnTo>
                    <a:pt x="4015" y="7868"/>
                  </a:lnTo>
                  <a:cubicBezTo>
                    <a:pt x="3854" y="7868"/>
                    <a:pt x="3703" y="7984"/>
                    <a:pt x="3685" y="8145"/>
                  </a:cubicBezTo>
                  <a:cubicBezTo>
                    <a:pt x="3667" y="8341"/>
                    <a:pt x="3810" y="8502"/>
                    <a:pt x="4006" y="8502"/>
                  </a:cubicBezTo>
                  <a:lnTo>
                    <a:pt x="14167" y="8502"/>
                  </a:lnTo>
                  <a:lnTo>
                    <a:pt x="13614" y="16415"/>
                  </a:lnTo>
                  <a:lnTo>
                    <a:pt x="10875" y="16415"/>
                  </a:lnTo>
                  <a:cubicBezTo>
                    <a:pt x="10715" y="16415"/>
                    <a:pt x="10563" y="16531"/>
                    <a:pt x="10545" y="16691"/>
                  </a:cubicBezTo>
                  <a:cubicBezTo>
                    <a:pt x="10519" y="16888"/>
                    <a:pt x="10670" y="17048"/>
                    <a:pt x="10858" y="17048"/>
                  </a:cubicBezTo>
                  <a:lnTo>
                    <a:pt x="13043" y="17048"/>
                  </a:lnTo>
                  <a:lnTo>
                    <a:pt x="12829" y="21027"/>
                  </a:lnTo>
                  <a:lnTo>
                    <a:pt x="2338" y="21027"/>
                  </a:lnTo>
                  <a:lnTo>
                    <a:pt x="2124" y="17048"/>
                  </a:lnTo>
                  <a:lnTo>
                    <a:pt x="9368" y="17048"/>
                  </a:lnTo>
                  <a:cubicBezTo>
                    <a:pt x="9528" y="17048"/>
                    <a:pt x="9671" y="16932"/>
                    <a:pt x="9698" y="16772"/>
                  </a:cubicBezTo>
                  <a:cubicBezTo>
                    <a:pt x="9716" y="16575"/>
                    <a:pt x="9564" y="16415"/>
                    <a:pt x="9377" y="16415"/>
                  </a:cubicBezTo>
                  <a:lnTo>
                    <a:pt x="1553" y="16415"/>
                  </a:lnTo>
                  <a:lnTo>
                    <a:pt x="1000" y="8502"/>
                  </a:lnTo>
                  <a:lnTo>
                    <a:pt x="2507" y="8502"/>
                  </a:lnTo>
                  <a:cubicBezTo>
                    <a:pt x="2668" y="8502"/>
                    <a:pt x="2820" y="8386"/>
                    <a:pt x="2837" y="8225"/>
                  </a:cubicBezTo>
                  <a:cubicBezTo>
                    <a:pt x="2855" y="8029"/>
                    <a:pt x="2713" y="7868"/>
                    <a:pt x="2525" y="7868"/>
                  </a:cubicBezTo>
                  <a:lnTo>
                    <a:pt x="1615" y="7868"/>
                  </a:lnTo>
                  <a:lnTo>
                    <a:pt x="1481" y="5335"/>
                  </a:lnTo>
                  <a:close/>
                  <a:moveTo>
                    <a:pt x="10527" y="0"/>
                  </a:moveTo>
                  <a:cubicBezTo>
                    <a:pt x="10251" y="0"/>
                    <a:pt x="9983" y="54"/>
                    <a:pt x="9733" y="170"/>
                  </a:cubicBezTo>
                  <a:lnTo>
                    <a:pt x="7575" y="1097"/>
                  </a:lnTo>
                  <a:lnTo>
                    <a:pt x="1901" y="1097"/>
                  </a:lnTo>
                  <a:cubicBezTo>
                    <a:pt x="1553" y="1097"/>
                    <a:pt x="1267" y="1383"/>
                    <a:pt x="1267" y="1731"/>
                  </a:cubicBezTo>
                  <a:lnTo>
                    <a:pt x="1267" y="2667"/>
                  </a:lnTo>
                  <a:lnTo>
                    <a:pt x="634" y="2667"/>
                  </a:lnTo>
                  <a:cubicBezTo>
                    <a:pt x="286" y="2667"/>
                    <a:pt x="1" y="2953"/>
                    <a:pt x="1" y="3301"/>
                  </a:cubicBezTo>
                  <a:lnTo>
                    <a:pt x="1" y="4585"/>
                  </a:lnTo>
                  <a:cubicBezTo>
                    <a:pt x="1" y="4996"/>
                    <a:pt x="331" y="5335"/>
                    <a:pt x="750" y="5335"/>
                  </a:cubicBezTo>
                  <a:lnTo>
                    <a:pt x="875" y="5335"/>
                  </a:lnTo>
                  <a:lnTo>
                    <a:pt x="1009" y="7868"/>
                  </a:lnTo>
                  <a:lnTo>
                    <a:pt x="670" y="7868"/>
                  </a:lnTo>
                  <a:cubicBezTo>
                    <a:pt x="625" y="7868"/>
                    <a:pt x="580" y="7877"/>
                    <a:pt x="536" y="7895"/>
                  </a:cubicBezTo>
                  <a:cubicBezTo>
                    <a:pt x="411" y="7949"/>
                    <a:pt x="331" y="8074"/>
                    <a:pt x="340" y="8207"/>
                  </a:cubicBezTo>
                  <a:lnTo>
                    <a:pt x="946" y="16754"/>
                  </a:lnTo>
                  <a:cubicBezTo>
                    <a:pt x="955" y="16923"/>
                    <a:pt x="1089" y="17048"/>
                    <a:pt x="1258" y="17048"/>
                  </a:cubicBezTo>
                  <a:lnTo>
                    <a:pt x="1490" y="17048"/>
                  </a:lnTo>
                  <a:lnTo>
                    <a:pt x="1713" y="21357"/>
                  </a:lnTo>
                  <a:cubicBezTo>
                    <a:pt x="1722" y="21526"/>
                    <a:pt x="1865" y="21660"/>
                    <a:pt x="2035" y="21660"/>
                  </a:cubicBezTo>
                  <a:lnTo>
                    <a:pt x="13132" y="21660"/>
                  </a:lnTo>
                  <a:cubicBezTo>
                    <a:pt x="13302" y="21660"/>
                    <a:pt x="13445" y="21526"/>
                    <a:pt x="13454" y="21357"/>
                  </a:cubicBezTo>
                  <a:lnTo>
                    <a:pt x="13677" y="17048"/>
                  </a:lnTo>
                  <a:lnTo>
                    <a:pt x="13909" y="17048"/>
                  </a:lnTo>
                  <a:cubicBezTo>
                    <a:pt x="14078" y="17048"/>
                    <a:pt x="14212" y="16923"/>
                    <a:pt x="14230" y="16754"/>
                  </a:cubicBezTo>
                  <a:lnTo>
                    <a:pt x="14827" y="8207"/>
                  </a:lnTo>
                  <a:cubicBezTo>
                    <a:pt x="14836" y="8074"/>
                    <a:pt x="14756" y="7949"/>
                    <a:pt x="14631" y="7895"/>
                  </a:cubicBezTo>
                  <a:cubicBezTo>
                    <a:pt x="14587" y="7877"/>
                    <a:pt x="14542" y="7868"/>
                    <a:pt x="14506" y="7868"/>
                  </a:cubicBezTo>
                  <a:lnTo>
                    <a:pt x="14167" y="7868"/>
                  </a:lnTo>
                  <a:lnTo>
                    <a:pt x="14292" y="5335"/>
                  </a:lnTo>
                  <a:lnTo>
                    <a:pt x="14399" y="5335"/>
                  </a:lnTo>
                  <a:cubicBezTo>
                    <a:pt x="14810" y="5335"/>
                    <a:pt x="15149" y="4996"/>
                    <a:pt x="15149" y="4585"/>
                  </a:cubicBezTo>
                  <a:lnTo>
                    <a:pt x="15149" y="3408"/>
                  </a:lnTo>
                  <a:cubicBezTo>
                    <a:pt x="15149" y="2998"/>
                    <a:pt x="14818" y="2667"/>
                    <a:pt x="14408" y="2667"/>
                  </a:cubicBezTo>
                  <a:lnTo>
                    <a:pt x="13882" y="2667"/>
                  </a:lnTo>
                  <a:lnTo>
                    <a:pt x="13882" y="741"/>
                  </a:lnTo>
                  <a:cubicBezTo>
                    <a:pt x="13882" y="330"/>
                    <a:pt x="13543" y="0"/>
                    <a:pt x="13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45" name="Google Shape;1345;p60"/>
            <p:cNvSpPr/>
            <p:nvPr/>
          </p:nvSpPr>
          <p:spPr>
            <a:xfrm>
              <a:off x="2337698" y="3420456"/>
              <a:ext cx="118226" cy="118226"/>
            </a:xfrm>
            <a:custGeom>
              <a:avLst/>
              <a:gdLst/>
              <a:ahLst/>
              <a:cxnLst/>
              <a:rect l="l" t="t" r="r" b="b"/>
              <a:pathLst>
                <a:path w="5265" h="5265" extrusionOk="0">
                  <a:moveTo>
                    <a:pt x="3239" y="634"/>
                  </a:moveTo>
                  <a:cubicBezTo>
                    <a:pt x="3498" y="634"/>
                    <a:pt x="3757" y="706"/>
                    <a:pt x="3980" y="848"/>
                  </a:cubicBezTo>
                  <a:cubicBezTo>
                    <a:pt x="3667" y="1187"/>
                    <a:pt x="3525" y="1446"/>
                    <a:pt x="3382" y="1687"/>
                  </a:cubicBezTo>
                  <a:cubicBezTo>
                    <a:pt x="3221" y="1964"/>
                    <a:pt x="3070" y="2222"/>
                    <a:pt x="2650" y="2651"/>
                  </a:cubicBezTo>
                  <a:cubicBezTo>
                    <a:pt x="2222" y="3070"/>
                    <a:pt x="1963" y="3221"/>
                    <a:pt x="1687" y="3382"/>
                  </a:cubicBezTo>
                  <a:cubicBezTo>
                    <a:pt x="1446" y="3525"/>
                    <a:pt x="1196" y="3667"/>
                    <a:pt x="848" y="3980"/>
                  </a:cubicBezTo>
                  <a:cubicBezTo>
                    <a:pt x="714" y="3757"/>
                    <a:pt x="634" y="3498"/>
                    <a:pt x="634" y="3230"/>
                  </a:cubicBezTo>
                  <a:cubicBezTo>
                    <a:pt x="634" y="2865"/>
                    <a:pt x="777" y="2517"/>
                    <a:pt x="1045" y="2249"/>
                  </a:cubicBezTo>
                  <a:lnTo>
                    <a:pt x="2249" y="1045"/>
                  </a:lnTo>
                  <a:cubicBezTo>
                    <a:pt x="2525" y="768"/>
                    <a:pt x="2882" y="634"/>
                    <a:pt x="3239" y="634"/>
                  </a:cubicBezTo>
                  <a:close/>
                  <a:moveTo>
                    <a:pt x="4426" y="1303"/>
                  </a:moveTo>
                  <a:cubicBezTo>
                    <a:pt x="4559" y="1518"/>
                    <a:pt x="4631" y="1767"/>
                    <a:pt x="4631" y="2026"/>
                  </a:cubicBezTo>
                  <a:cubicBezTo>
                    <a:pt x="4631" y="2401"/>
                    <a:pt x="4488" y="2749"/>
                    <a:pt x="4220" y="3007"/>
                  </a:cubicBezTo>
                  <a:lnTo>
                    <a:pt x="3016" y="4221"/>
                  </a:lnTo>
                  <a:cubicBezTo>
                    <a:pt x="2745" y="4492"/>
                    <a:pt x="2387" y="4626"/>
                    <a:pt x="2031" y="4626"/>
                  </a:cubicBezTo>
                  <a:cubicBezTo>
                    <a:pt x="1778" y="4626"/>
                    <a:pt x="1525" y="4559"/>
                    <a:pt x="1303" y="4426"/>
                  </a:cubicBezTo>
                  <a:cubicBezTo>
                    <a:pt x="1580" y="4176"/>
                    <a:pt x="1794" y="4060"/>
                    <a:pt x="2008" y="3935"/>
                  </a:cubicBezTo>
                  <a:cubicBezTo>
                    <a:pt x="2302" y="3757"/>
                    <a:pt x="2615" y="3578"/>
                    <a:pt x="3096" y="3097"/>
                  </a:cubicBezTo>
                  <a:cubicBezTo>
                    <a:pt x="3578" y="2615"/>
                    <a:pt x="3765" y="2303"/>
                    <a:pt x="3935" y="1999"/>
                  </a:cubicBezTo>
                  <a:cubicBezTo>
                    <a:pt x="4060" y="1785"/>
                    <a:pt x="4176" y="1580"/>
                    <a:pt x="4426" y="1303"/>
                  </a:cubicBezTo>
                  <a:close/>
                  <a:moveTo>
                    <a:pt x="3238" y="1"/>
                  </a:moveTo>
                  <a:cubicBezTo>
                    <a:pt x="2719" y="1"/>
                    <a:pt x="2200" y="197"/>
                    <a:pt x="1803" y="590"/>
                  </a:cubicBezTo>
                  <a:lnTo>
                    <a:pt x="598" y="1803"/>
                  </a:lnTo>
                  <a:cubicBezTo>
                    <a:pt x="215" y="2187"/>
                    <a:pt x="1" y="2695"/>
                    <a:pt x="1" y="3230"/>
                  </a:cubicBezTo>
                  <a:cubicBezTo>
                    <a:pt x="1" y="3775"/>
                    <a:pt x="215" y="4283"/>
                    <a:pt x="598" y="4667"/>
                  </a:cubicBezTo>
                  <a:cubicBezTo>
                    <a:pt x="991" y="5059"/>
                    <a:pt x="1508" y="5264"/>
                    <a:pt x="2026" y="5264"/>
                  </a:cubicBezTo>
                  <a:cubicBezTo>
                    <a:pt x="2543" y="5264"/>
                    <a:pt x="3070" y="5059"/>
                    <a:pt x="3462" y="4667"/>
                  </a:cubicBezTo>
                  <a:lnTo>
                    <a:pt x="4666" y="3462"/>
                  </a:lnTo>
                  <a:cubicBezTo>
                    <a:pt x="5050" y="3079"/>
                    <a:pt x="5264" y="2570"/>
                    <a:pt x="5264" y="2026"/>
                  </a:cubicBezTo>
                  <a:cubicBezTo>
                    <a:pt x="5264" y="1482"/>
                    <a:pt x="5050" y="973"/>
                    <a:pt x="4666" y="590"/>
                  </a:cubicBezTo>
                  <a:cubicBezTo>
                    <a:pt x="4274" y="197"/>
                    <a:pt x="3757" y="1"/>
                    <a:pt x="3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46" name="Google Shape;1346;p60"/>
            <p:cNvSpPr/>
            <p:nvPr/>
          </p:nvSpPr>
          <p:spPr>
            <a:xfrm>
              <a:off x="2493760" y="3512005"/>
              <a:ext cx="26856" cy="14259"/>
            </a:xfrm>
            <a:custGeom>
              <a:avLst/>
              <a:gdLst/>
              <a:ahLst/>
              <a:cxnLst/>
              <a:rect l="l" t="t" r="r" b="b"/>
              <a:pathLst>
                <a:path w="1196" h="635" extrusionOk="0">
                  <a:moveTo>
                    <a:pt x="357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839" y="634"/>
                  </a:lnTo>
                  <a:cubicBezTo>
                    <a:pt x="1008" y="634"/>
                    <a:pt x="1151" y="518"/>
                    <a:pt x="1169" y="358"/>
                  </a:cubicBezTo>
                  <a:cubicBezTo>
                    <a:pt x="1196" y="170"/>
                    <a:pt x="1044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47" name="Google Shape;1347;p60"/>
            <p:cNvSpPr/>
            <p:nvPr/>
          </p:nvSpPr>
          <p:spPr>
            <a:xfrm>
              <a:off x="2484149" y="3542454"/>
              <a:ext cx="36467" cy="14259"/>
            </a:xfrm>
            <a:custGeom>
              <a:avLst/>
              <a:gdLst/>
              <a:ahLst/>
              <a:cxnLst/>
              <a:rect l="l" t="t" r="r" b="b"/>
              <a:pathLst>
                <a:path w="1624" h="635" extrusionOk="0">
                  <a:moveTo>
                    <a:pt x="357" y="1"/>
                  </a:moveTo>
                  <a:cubicBezTo>
                    <a:pt x="187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1267" y="634"/>
                  </a:lnTo>
                  <a:cubicBezTo>
                    <a:pt x="1436" y="634"/>
                    <a:pt x="1579" y="518"/>
                    <a:pt x="1597" y="358"/>
                  </a:cubicBezTo>
                  <a:cubicBezTo>
                    <a:pt x="1624" y="161"/>
                    <a:pt x="1472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48" name="Google Shape;1348;p60"/>
            <p:cNvSpPr/>
            <p:nvPr/>
          </p:nvSpPr>
          <p:spPr>
            <a:xfrm>
              <a:off x="2273005" y="3512005"/>
              <a:ext cx="26856" cy="14259"/>
            </a:xfrm>
            <a:custGeom>
              <a:avLst/>
              <a:gdLst/>
              <a:ahLst/>
              <a:cxnLst/>
              <a:rect l="l" t="t" r="r" b="b"/>
              <a:pathLst>
                <a:path w="1196" h="635" extrusionOk="0">
                  <a:moveTo>
                    <a:pt x="339" y="1"/>
                  </a:moveTo>
                  <a:cubicBezTo>
                    <a:pt x="152" y="1"/>
                    <a:pt x="0" y="170"/>
                    <a:pt x="27" y="358"/>
                  </a:cubicBezTo>
                  <a:cubicBezTo>
                    <a:pt x="45" y="518"/>
                    <a:pt x="197" y="634"/>
                    <a:pt x="357" y="634"/>
                  </a:cubicBezTo>
                  <a:lnTo>
                    <a:pt x="839" y="634"/>
                  </a:lnTo>
                  <a:cubicBezTo>
                    <a:pt x="1008" y="634"/>
                    <a:pt x="1151" y="518"/>
                    <a:pt x="1169" y="358"/>
                  </a:cubicBezTo>
                  <a:cubicBezTo>
                    <a:pt x="1196" y="170"/>
                    <a:pt x="1044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49" name="Google Shape;1349;p60"/>
            <p:cNvSpPr/>
            <p:nvPr/>
          </p:nvSpPr>
          <p:spPr>
            <a:xfrm>
              <a:off x="2273005" y="3542454"/>
              <a:ext cx="36467" cy="14259"/>
            </a:xfrm>
            <a:custGeom>
              <a:avLst/>
              <a:gdLst/>
              <a:ahLst/>
              <a:cxnLst/>
              <a:rect l="l" t="t" r="r" b="b"/>
              <a:pathLst>
                <a:path w="1624" h="635" extrusionOk="0">
                  <a:moveTo>
                    <a:pt x="339" y="1"/>
                  </a:moveTo>
                  <a:cubicBezTo>
                    <a:pt x="152" y="1"/>
                    <a:pt x="0" y="161"/>
                    <a:pt x="27" y="358"/>
                  </a:cubicBezTo>
                  <a:cubicBezTo>
                    <a:pt x="45" y="518"/>
                    <a:pt x="197" y="634"/>
                    <a:pt x="357" y="634"/>
                  </a:cubicBezTo>
                  <a:lnTo>
                    <a:pt x="1267" y="634"/>
                  </a:lnTo>
                  <a:cubicBezTo>
                    <a:pt x="1437" y="634"/>
                    <a:pt x="1579" y="518"/>
                    <a:pt x="1597" y="358"/>
                  </a:cubicBezTo>
                  <a:cubicBezTo>
                    <a:pt x="1624" y="161"/>
                    <a:pt x="1472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350" name="Google Shape;1350;p60"/>
          <p:cNvGrpSpPr/>
          <p:nvPr/>
        </p:nvGrpSpPr>
        <p:grpSpPr>
          <a:xfrm>
            <a:off x="2775009" y="3230958"/>
            <a:ext cx="486398" cy="423703"/>
            <a:chOff x="2775009" y="3230958"/>
            <a:chExt cx="486398" cy="423703"/>
          </a:xfrm>
        </p:grpSpPr>
        <p:sp>
          <p:nvSpPr>
            <p:cNvPr id="1351" name="Google Shape;1351;p60"/>
            <p:cNvSpPr/>
            <p:nvPr/>
          </p:nvSpPr>
          <p:spPr>
            <a:xfrm>
              <a:off x="2775009" y="3230958"/>
              <a:ext cx="486398" cy="423703"/>
            </a:xfrm>
            <a:custGeom>
              <a:avLst/>
              <a:gdLst/>
              <a:ahLst/>
              <a:cxnLst/>
              <a:rect l="l" t="t" r="r" b="b"/>
              <a:pathLst>
                <a:path w="21661" h="18869" extrusionOk="0">
                  <a:moveTo>
                    <a:pt x="10831" y="10394"/>
                  </a:moveTo>
                  <a:cubicBezTo>
                    <a:pt x="12303" y="10394"/>
                    <a:pt x="13507" y="11598"/>
                    <a:pt x="13507" y="13070"/>
                  </a:cubicBezTo>
                  <a:cubicBezTo>
                    <a:pt x="13507" y="14542"/>
                    <a:pt x="12303" y="15746"/>
                    <a:pt x="10831" y="15746"/>
                  </a:cubicBezTo>
                  <a:cubicBezTo>
                    <a:pt x="9350" y="15746"/>
                    <a:pt x="8154" y="14542"/>
                    <a:pt x="8154" y="13070"/>
                  </a:cubicBezTo>
                  <a:cubicBezTo>
                    <a:pt x="8154" y="11598"/>
                    <a:pt x="9350" y="10394"/>
                    <a:pt x="10831" y="10394"/>
                  </a:cubicBezTo>
                  <a:close/>
                  <a:moveTo>
                    <a:pt x="8475" y="15389"/>
                  </a:moveTo>
                  <a:cubicBezTo>
                    <a:pt x="8886" y="15809"/>
                    <a:pt x="9412" y="16121"/>
                    <a:pt x="9992" y="16273"/>
                  </a:cubicBezTo>
                  <a:lnTo>
                    <a:pt x="8993" y="18003"/>
                  </a:lnTo>
                  <a:lnTo>
                    <a:pt x="8466" y="17379"/>
                  </a:lnTo>
                  <a:cubicBezTo>
                    <a:pt x="8413" y="17325"/>
                    <a:pt x="8351" y="17290"/>
                    <a:pt x="8279" y="17272"/>
                  </a:cubicBezTo>
                  <a:lnTo>
                    <a:pt x="7467" y="17129"/>
                  </a:lnTo>
                  <a:lnTo>
                    <a:pt x="8475" y="15389"/>
                  </a:lnTo>
                  <a:close/>
                  <a:moveTo>
                    <a:pt x="13186" y="15389"/>
                  </a:moveTo>
                  <a:lnTo>
                    <a:pt x="14185" y="17129"/>
                  </a:lnTo>
                  <a:lnTo>
                    <a:pt x="13382" y="17272"/>
                  </a:lnTo>
                  <a:cubicBezTo>
                    <a:pt x="13311" y="17290"/>
                    <a:pt x="13239" y="17325"/>
                    <a:pt x="13195" y="17379"/>
                  </a:cubicBezTo>
                  <a:lnTo>
                    <a:pt x="12659" y="18003"/>
                  </a:lnTo>
                  <a:lnTo>
                    <a:pt x="11660" y="16273"/>
                  </a:lnTo>
                  <a:cubicBezTo>
                    <a:pt x="12249" y="16121"/>
                    <a:pt x="12775" y="15809"/>
                    <a:pt x="13186" y="15389"/>
                  </a:cubicBezTo>
                  <a:close/>
                  <a:moveTo>
                    <a:pt x="313" y="1"/>
                  </a:moveTo>
                  <a:cubicBezTo>
                    <a:pt x="143" y="1"/>
                    <a:pt x="0" y="143"/>
                    <a:pt x="0" y="313"/>
                  </a:cubicBezTo>
                  <a:lnTo>
                    <a:pt x="0" y="16050"/>
                  </a:lnTo>
                  <a:cubicBezTo>
                    <a:pt x="0" y="16228"/>
                    <a:pt x="143" y="16371"/>
                    <a:pt x="313" y="16371"/>
                  </a:cubicBezTo>
                  <a:lnTo>
                    <a:pt x="7173" y="16371"/>
                  </a:lnTo>
                  <a:lnTo>
                    <a:pt x="6700" y="17183"/>
                  </a:lnTo>
                  <a:cubicBezTo>
                    <a:pt x="6673" y="17236"/>
                    <a:pt x="6647" y="17299"/>
                    <a:pt x="6656" y="17361"/>
                  </a:cubicBezTo>
                  <a:cubicBezTo>
                    <a:pt x="6664" y="17513"/>
                    <a:pt x="6771" y="17638"/>
                    <a:pt x="6914" y="17664"/>
                  </a:cubicBezTo>
                  <a:lnTo>
                    <a:pt x="8056" y="17869"/>
                  </a:lnTo>
                  <a:lnTo>
                    <a:pt x="8805" y="18753"/>
                  </a:lnTo>
                  <a:cubicBezTo>
                    <a:pt x="8859" y="18824"/>
                    <a:pt x="8948" y="18869"/>
                    <a:pt x="9046" y="18869"/>
                  </a:cubicBezTo>
                  <a:cubicBezTo>
                    <a:pt x="9055" y="18869"/>
                    <a:pt x="9064" y="18860"/>
                    <a:pt x="9073" y="18860"/>
                  </a:cubicBezTo>
                  <a:cubicBezTo>
                    <a:pt x="9171" y="18851"/>
                    <a:pt x="9269" y="18797"/>
                    <a:pt x="9323" y="18708"/>
                  </a:cubicBezTo>
                  <a:lnTo>
                    <a:pt x="10670" y="16362"/>
                  </a:lnTo>
                  <a:cubicBezTo>
                    <a:pt x="10724" y="16371"/>
                    <a:pt x="10777" y="16371"/>
                    <a:pt x="10831" y="16371"/>
                  </a:cubicBezTo>
                  <a:cubicBezTo>
                    <a:pt x="10884" y="16371"/>
                    <a:pt x="10938" y="16371"/>
                    <a:pt x="10991" y="16362"/>
                  </a:cubicBezTo>
                  <a:lnTo>
                    <a:pt x="12338" y="18708"/>
                  </a:lnTo>
                  <a:cubicBezTo>
                    <a:pt x="12392" y="18797"/>
                    <a:pt x="12481" y="18851"/>
                    <a:pt x="12588" y="18860"/>
                  </a:cubicBezTo>
                  <a:cubicBezTo>
                    <a:pt x="12597" y="18860"/>
                    <a:pt x="12606" y="18869"/>
                    <a:pt x="12615" y="18869"/>
                  </a:cubicBezTo>
                  <a:cubicBezTo>
                    <a:pt x="12704" y="18869"/>
                    <a:pt x="12793" y="18824"/>
                    <a:pt x="12856" y="18753"/>
                  </a:cubicBezTo>
                  <a:lnTo>
                    <a:pt x="13605" y="17869"/>
                  </a:lnTo>
                  <a:lnTo>
                    <a:pt x="14738" y="17664"/>
                  </a:lnTo>
                  <a:cubicBezTo>
                    <a:pt x="14792" y="17655"/>
                    <a:pt x="14854" y="17629"/>
                    <a:pt x="14899" y="17584"/>
                  </a:cubicBezTo>
                  <a:cubicBezTo>
                    <a:pt x="15015" y="17477"/>
                    <a:pt x="15032" y="17316"/>
                    <a:pt x="14961" y="17191"/>
                  </a:cubicBezTo>
                  <a:lnTo>
                    <a:pt x="14488" y="16371"/>
                  </a:lnTo>
                  <a:lnTo>
                    <a:pt x="21340" y="16371"/>
                  </a:lnTo>
                  <a:cubicBezTo>
                    <a:pt x="21518" y="16371"/>
                    <a:pt x="21661" y="16228"/>
                    <a:pt x="21661" y="16050"/>
                  </a:cubicBezTo>
                  <a:lnTo>
                    <a:pt x="21661" y="313"/>
                  </a:lnTo>
                  <a:cubicBezTo>
                    <a:pt x="21661" y="143"/>
                    <a:pt x="21518" y="1"/>
                    <a:pt x="21340" y="1"/>
                  </a:cubicBezTo>
                  <a:lnTo>
                    <a:pt x="3497" y="1"/>
                  </a:lnTo>
                  <a:cubicBezTo>
                    <a:pt x="3355" y="1"/>
                    <a:pt x="3230" y="90"/>
                    <a:pt x="3185" y="224"/>
                  </a:cubicBezTo>
                  <a:cubicBezTo>
                    <a:pt x="3114" y="456"/>
                    <a:pt x="3283" y="670"/>
                    <a:pt x="3489" y="670"/>
                  </a:cubicBezTo>
                  <a:lnTo>
                    <a:pt x="21027" y="670"/>
                  </a:lnTo>
                  <a:lnTo>
                    <a:pt x="21027" y="15737"/>
                  </a:lnTo>
                  <a:lnTo>
                    <a:pt x="14229" y="15737"/>
                  </a:lnTo>
                  <a:lnTo>
                    <a:pt x="13730" y="14863"/>
                  </a:lnTo>
                  <a:cubicBezTo>
                    <a:pt x="13766" y="14801"/>
                    <a:pt x="13801" y="14738"/>
                    <a:pt x="13837" y="14676"/>
                  </a:cubicBezTo>
                  <a:lnTo>
                    <a:pt x="17093" y="14676"/>
                  </a:lnTo>
                  <a:cubicBezTo>
                    <a:pt x="17263" y="14676"/>
                    <a:pt x="17405" y="14560"/>
                    <a:pt x="17423" y="14399"/>
                  </a:cubicBezTo>
                  <a:cubicBezTo>
                    <a:pt x="17450" y="14203"/>
                    <a:pt x="17298" y="14042"/>
                    <a:pt x="17111" y="14042"/>
                  </a:cubicBezTo>
                  <a:lnTo>
                    <a:pt x="14015" y="14042"/>
                  </a:lnTo>
                  <a:cubicBezTo>
                    <a:pt x="14105" y="13739"/>
                    <a:pt x="14158" y="13418"/>
                    <a:pt x="14158" y="13079"/>
                  </a:cubicBezTo>
                  <a:cubicBezTo>
                    <a:pt x="14158" y="11250"/>
                    <a:pt x="12677" y="9769"/>
                    <a:pt x="10848" y="9769"/>
                  </a:cubicBezTo>
                  <a:cubicBezTo>
                    <a:pt x="9029" y="9769"/>
                    <a:pt x="7539" y="11250"/>
                    <a:pt x="7539" y="13079"/>
                  </a:cubicBezTo>
                  <a:cubicBezTo>
                    <a:pt x="7539" y="13418"/>
                    <a:pt x="7592" y="13739"/>
                    <a:pt x="7681" y="14042"/>
                  </a:cubicBezTo>
                  <a:lnTo>
                    <a:pt x="2365" y="14042"/>
                  </a:lnTo>
                  <a:lnTo>
                    <a:pt x="2365" y="2365"/>
                  </a:lnTo>
                  <a:lnTo>
                    <a:pt x="19332" y="2365"/>
                  </a:lnTo>
                  <a:lnTo>
                    <a:pt x="19332" y="14042"/>
                  </a:lnTo>
                  <a:lnTo>
                    <a:pt x="18619" y="14042"/>
                  </a:lnTo>
                  <a:cubicBezTo>
                    <a:pt x="18458" y="14042"/>
                    <a:pt x="18315" y="14158"/>
                    <a:pt x="18297" y="14319"/>
                  </a:cubicBezTo>
                  <a:cubicBezTo>
                    <a:pt x="18271" y="14515"/>
                    <a:pt x="18422" y="14676"/>
                    <a:pt x="18610" y="14676"/>
                  </a:cubicBezTo>
                  <a:lnTo>
                    <a:pt x="19653" y="14676"/>
                  </a:lnTo>
                  <a:cubicBezTo>
                    <a:pt x="19823" y="14676"/>
                    <a:pt x="19966" y="14533"/>
                    <a:pt x="19966" y="14364"/>
                  </a:cubicBezTo>
                  <a:lnTo>
                    <a:pt x="19966" y="2053"/>
                  </a:lnTo>
                  <a:cubicBezTo>
                    <a:pt x="19966" y="1874"/>
                    <a:pt x="19823" y="1731"/>
                    <a:pt x="19653" y="1731"/>
                  </a:cubicBezTo>
                  <a:lnTo>
                    <a:pt x="2052" y="1731"/>
                  </a:lnTo>
                  <a:cubicBezTo>
                    <a:pt x="1874" y="1731"/>
                    <a:pt x="1731" y="1874"/>
                    <a:pt x="1731" y="2053"/>
                  </a:cubicBezTo>
                  <a:lnTo>
                    <a:pt x="1731" y="14355"/>
                  </a:lnTo>
                  <a:cubicBezTo>
                    <a:pt x="1731" y="14355"/>
                    <a:pt x="1847" y="14667"/>
                    <a:pt x="2026" y="14676"/>
                  </a:cubicBezTo>
                  <a:lnTo>
                    <a:pt x="7931" y="14676"/>
                  </a:lnTo>
                  <a:cubicBezTo>
                    <a:pt x="7967" y="14738"/>
                    <a:pt x="8003" y="14801"/>
                    <a:pt x="8047" y="14863"/>
                  </a:cubicBezTo>
                  <a:lnTo>
                    <a:pt x="7539" y="15737"/>
                  </a:lnTo>
                  <a:lnTo>
                    <a:pt x="634" y="15737"/>
                  </a:lnTo>
                  <a:lnTo>
                    <a:pt x="634" y="670"/>
                  </a:lnTo>
                  <a:lnTo>
                    <a:pt x="2106" y="670"/>
                  </a:lnTo>
                  <a:cubicBezTo>
                    <a:pt x="2231" y="670"/>
                    <a:pt x="2356" y="598"/>
                    <a:pt x="2409" y="474"/>
                  </a:cubicBezTo>
                  <a:cubicBezTo>
                    <a:pt x="2507" y="233"/>
                    <a:pt x="2329" y="1"/>
                    <a:pt x="2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52" name="Google Shape;1352;p60"/>
            <p:cNvSpPr/>
            <p:nvPr/>
          </p:nvSpPr>
          <p:spPr>
            <a:xfrm>
              <a:off x="2915622" y="3300277"/>
              <a:ext cx="206159" cy="46504"/>
            </a:xfrm>
            <a:custGeom>
              <a:avLst/>
              <a:gdLst/>
              <a:ahLst/>
              <a:cxnLst/>
              <a:rect l="l" t="t" r="r" b="b"/>
              <a:pathLst>
                <a:path w="9181" h="2071" extrusionOk="0">
                  <a:moveTo>
                    <a:pt x="8547" y="634"/>
                  </a:moveTo>
                  <a:lnTo>
                    <a:pt x="8547" y="1437"/>
                  </a:lnTo>
                  <a:lnTo>
                    <a:pt x="634" y="1437"/>
                  </a:lnTo>
                  <a:lnTo>
                    <a:pt x="634" y="634"/>
                  </a:lnTo>
                  <a:close/>
                  <a:moveTo>
                    <a:pt x="313" y="0"/>
                  </a:moveTo>
                  <a:cubicBezTo>
                    <a:pt x="135" y="0"/>
                    <a:pt x="1" y="143"/>
                    <a:pt x="1" y="313"/>
                  </a:cubicBezTo>
                  <a:lnTo>
                    <a:pt x="1" y="1758"/>
                  </a:lnTo>
                  <a:cubicBezTo>
                    <a:pt x="1" y="1927"/>
                    <a:pt x="135" y="2070"/>
                    <a:pt x="313" y="2070"/>
                  </a:cubicBezTo>
                  <a:lnTo>
                    <a:pt x="8860" y="2070"/>
                  </a:lnTo>
                  <a:cubicBezTo>
                    <a:pt x="9038" y="2070"/>
                    <a:pt x="9181" y="1927"/>
                    <a:pt x="9181" y="1758"/>
                  </a:cubicBezTo>
                  <a:lnTo>
                    <a:pt x="9181" y="313"/>
                  </a:lnTo>
                  <a:cubicBezTo>
                    <a:pt x="9181" y="143"/>
                    <a:pt x="9038" y="0"/>
                    <a:pt x="88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53" name="Google Shape;1353;p60"/>
            <p:cNvSpPr/>
            <p:nvPr/>
          </p:nvSpPr>
          <p:spPr>
            <a:xfrm>
              <a:off x="2974522" y="3480972"/>
              <a:ext cx="87170" cy="87148"/>
            </a:xfrm>
            <a:custGeom>
              <a:avLst/>
              <a:gdLst/>
              <a:ahLst/>
              <a:cxnLst/>
              <a:rect l="l" t="t" r="r" b="b"/>
              <a:pathLst>
                <a:path w="3882" h="3881" extrusionOk="0">
                  <a:moveTo>
                    <a:pt x="1946" y="633"/>
                  </a:moveTo>
                  <a:cubicBezTo>
                    <a:pt x="2668" y="633"/>
                    <a:pt x="3248" y="1213"/>
                    <a:pt x="3248" y="1936"/>
                  </a:cubicBezTo>
                  <a:cubicBezTo>
                    <a:pt x="3248" y="2659"/>
                    <a:pt x="2668" y="3247"/>
                    <a:pt x="1946" y="3247"/>
                  </a:cubicBezTo>
                  <a:cubicBezTo>
                    <a:pt x="1223" y="3247"/>
                    <a:pt x="634" y="2659"/>
                    <a:pt x="634" y="1936"/>
                  </a:cubicBezTo>
                  <a:cubicBezTo>
                    <a:pt x="634" y="1213"/>
                    <a:pt x="1223" y="633"/>
                    <a:pt x="1946" y="633"/>
                  </a:cubicBezTo>
                  <a:close/>
                  <a:moveTo>
                    <a:pt x="1946" y="0"/>
                  </a:moveTo>
                  <a:cubicBezTo>
                    <a:pt x="875" y="0"/>
                    <a:pt x="1" y="865"/>
                    <a:pt x="1" y="1936"/>
                  </a:cubicBezTo>
                  <a:cubicBezTo>
                    <a:pt x="1" y="3006"/>
                    <a:pt x="875" y="3881"/>
                    <a:pt x="1946" y="3881"/>
                  </a:cubicBezTo>
                  <a:cubicBezTo>
                    <a:pt x="3016" y="3881"/>
                    <a:pt x="3881" y="3006"/>
                    <a:pt x="3881" y="1936"/>
                  </a:cubicBezTo>
                  <a:cubicBezTo>
                    <a:pt x="3881" y="865"/>
                    <a:pt x="3016" y="0"/>
                    <a:pt x="19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54" name="Google Shape;1354;p60"/>
            <p:cNvSpPr/>
            <p:nvPr/>
          </p:nvSpPr>
          <p:spPr>
            <a:xfrm>
              <a:off x="2890585" y="3363982"/>
              <a:ext cx="91976" cy="14236"/>
            </a:xfrm>
            <a:custGeom>
              <a:avLst/>
              <a:gdLst/>
              <a:ahLst/>
              <a:cxnLst/>
              <a:rect l="l" t="t" r="r" b="b"/>
              <a:pathLst>
                <a:path w="4096" h="634" extrusionOk="0">
                  <a:moveTo>
                    <a:pt x="340" y="0"/>
                  </a:moveTo>
                  <a:cubicBezTo>
                    <a:pt x="153" y="0"/>
                    <a:pt x="1" y="161"/>
                    <a:pt x="28" y="357"/>
                  </a:cubicBezTo>
                  <a:cubicBezTo>
                    <a:pt x="45" y="518"/>
                    <a:pt x="188" y="634"/>
                    <a:pt x="349" y="634"/>
                  </a:cubicBezTo>
                  <a:lnTo>
                    <a:pt x="3748" y="634"/>
                  </a:lnTo>
                  <a:cubicBezTo>
                    <a:pt x="3908" y="634"/>
                    <a:pt x="4051" y="518"/>
                    <a:pt x="4069" y="357"/>
                  </a:cubicBezTo>
                  <a:cubicBezTo>
                    <a:pt x="4096" y="161"/>
                    <a:pt x="3944" y="0"/>
                    <a:pt x="3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55" name="Google Shape;1355;p60"/>
            <p:cNvSpPr/>
            <p:nvPr/>
          </p:nvSpPr>
          <p:spPr>
            <a:xfrm>
              <a:off x="2998167" y="3363982"/>
              <a:ext cx="177305" cy="14236"/>
            </a:xfrm>
            <a:custGeom>
              <a:avLst/>
              <a:gdLst/>
              <a:ahLst/>
              <a:cxnLst/>
              <a:rect l="l" t="t" r="r" b="b"/>
              <a:pathLst>
                <a:path w="7896" h="634" extrusionOk="0">
                  <a:moveTo>
                    <a:pt x="348" y="0"/>
                  </a:moveTo>
                  <a:cubicBezTo>
                    <a:pt x="188" y="0"/>
                    <a:pt x="36" y="116"/>
                    <a:pt x="18" y="277"/>
                  </a:cubicBezTo>
                  <a:cubicBezTo>
                    <a:pt x="0" y="464"/>
                    <a:pt x="143" y="634"/>
                    <a:pt x="331" y="634"/>
                  </a:cubicBezTo>
                  <a:lnTo>
                    <a:pt x="7548" y="634"/>
                  </a:lnTo>
                  <a:cubicBezTo>
                    <a:pt x="7708" y="634"/>
                    <a:pt x="7851" y="518"/>
                    <a:pt x="7869" y="357"/>
                  </a:cubicBezTo>
                  <a:cubicBezTo>
                    <a:pt x="7896" y="161"/>
                    <a:pt x="7744" y="0"/>
                    <a:pt x="75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56" name="Google Shape;1356;p60"/>
            <p:cNvSpPr/>
            <p:nvPr/>
          </p:nvSpPr>
          <p:spPr>
            <a:xfrm>
              <a:off x="2964507" y="3394229"/>
              <a:ext cx="210965" cy="14236"/>
            </a:xfrm>
            <a:custGeom>
              <a:avLst/>
              <a:gdLst/>
              <a:ahLst/>
              <a:cxnLst/>
              <a:rect l="l" t="t" r="r" b="b"/>
              <a:pathLst>
                <a:path w="9395" h="634" extrusionOk="0">
                  <a:moveTo>
                    <a:pt x="349" y="0"/>
                  </a:moveTo>
                  <a:cubicBezTo>
                    <a:pt x="188" y="0"/>
                    <a:pt x="45" y="116"/>
                    <a:pt x="19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9056" y="634"/>
                  </a:lnTo>
                  <a:cubicBezTo>
                    <a:pt x="9243" y="634"/>
                    <a:pt x="9395" y="473"/>
                    <a:pt x="9368" y="277"/>
                  </a:cubicBezTo>
                  <a:cubicBezTo>
                    <a:pt x="9350" y="116"/>
                    <a:pt x="9207" y="0"/>
                    <a:pt x="90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57" name="Google Shape;1357;p60"/>
            <p:cNvSpPr/>
            <p:nvPr/>
          </p:nvSpPr>
          <p:spPr>
            <a:xfrm>
              <a:off x="2860742" y="3394229"/>
              <a:ext cx="88158" cy="14236"/>
            </a:xfrm>
            <a:custGeom>
              <a:avLst/>
              <a:gdLst/>
              <a:ahLst/>
              <a:cxnLst/>
              <a:rect l="l" t="t" r="r" b="b"/>
              <a:pathLst>
                <a:path w="3926" h="634" extrusionOk="0">
                  <a:moveTo>
                    <a:pt x="340" y="0"/>
                  </a:moveTo>
                  <a:cubicBezTo>
                    <a:pt x="152" y="0"/>
                    <a:pt x="1" y="170"/>
                    <a:pt x="27" y="357"/>
                  </a:cubicBezTo>
                  <a:cubicBezTo>
                    <a:pt x="45" y="518"/>
                    <a:pt x="197" y="634"/>
                    <a:pt x="357" y="634"/>
                  </a:cubicBezTo>
                  <a:lnTo>
                    <a:pt x="3578" y="634"/>
                  </a:lnTo>
                  <a:cubicBezTo>
                    <a:pt x="3739" y="634"/>
                    <a:pt x="3890" y="518"/>
                    <a:pt x="3908" y="357"/>
                  </a:cubicBezTo>
                  <a:cubicBezTo>
                    <a:pt x="3926" y="170"/>
                    <a:pt x="3783" y="0"/>
                    <a:pt x="35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58" name="Google Shape;1358;p60"/>
            <p:cNvSpPr/>
            <p:nvPr/>
          </p:nvSpPr>
          <p:spPr>
            <a:xfrm>
              <a:off x="2860742" y="3425666"/>
              <a:ext cx="131429" cy="14259"/>
            </a:xfrm>
            <a:custGeom>
              <a:avLst/>
              <a:gdLst/>
              <a:ahLst/>
              <a:cxnLst/>
              <a:rect l="l" t="t" r="r" b="b"/>
              <a:pathLst>
                <a:path w="5853" h="635" extrusionOk="0">
                  <a:moveTo>
                    <a:pt x="357" y="1"/>
                  </a:moveTo>
                  <a:cubicBezTo>
                    <a:pt x="197" y="1"/>
                    <a:pt x="45" y="117"/>
                    <a:pt x="27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5505" y="634"/>
                  </a:lnTo>
                  <a:cubicBezTo>
                    <a:pt x="5665" y="634"/>
                    <a:pt x="5808" y="518"/>
                    <a:pt x="5826" y="358"/>
                  </a:cubicBezTo>
                  <a:cubicBezTo>
                    <a:pt x="5853" y="161"/>
                    <a:pt x="5701" y="1"/>
                    <a:pt x="55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359" name="Google Shape;1359;p60"/>
          <p:cNvGrpSpPr/>
          <p:nvPr/>
        </p:nvGrpSpPr>
        <p:grpSpPr>
          <a:xfrm>
            <a:off x="3396406" y="3199521"/>
            <a:ext cx="486600" cy="486398"/>
            <a:chOff x="3396406" y="3199521"/>
            <a:chExt cx="486600" cy="486398"/>
          </a:xfrm>
        </p:grpSpPr>
        <p:sp>
          <p:nvSpPr>
            <p:cNvPr id="1360" name="Google Shape;1360;p60"/>
            <p:cNvSpPr/>
            <p:nvPr/>
          </p:nvSpPr>
          <p:spPr>
            <a:xfrm>
              <a:off x="3676667" y="3458854"/>
              <a:ext cx="206339" cy="227065"/>
            </a:xfrm>
            <a:custGeom>
              <a:avLst/>
              <a:gdLst/>
              <a:ahLst/>
              <a:cxnLst/>
              <a:rect l="l" t="t" r="r" b="b"/>
              <a:pathLst>
                <a:path w="9189" h="10112" extrusionOk="0">
                  <a:moveTo>
                    <a:pt x="4617" y="628"/>
                  </a:moveTo>
                  <a:cubicBezTo>
                    <a:pt x="5571" y="628"/>
                    <a:pt x="6352" y="1403"/>
                    <a:pt x="6352" y="2359"/>
                  </a:cubicBezTo>
                  <a:lnTo>
                    <a:pt x="6352" y="3358"/>
                  </a:lnTo>
                  <a:cubicBezTo>
                    <a:pt x="6352" y="4250"/>
                    <a:pt x="5692" y="5017"/>
                    <a:pt x="4800" y="5107"/>
                  </a:cubicBezTo>
                  <a:cubicBezTo>
                    <a:pt x="4738" y="5113"/>
                    <a:pt x="4677" y="5116"/>
                    <a:pt x="4616" y="5116"/>
                  </a:cubicBezTo>
                  <a:cubicBezTo>
                    <a:pt x="3663" y="5116"/>
                    <a:pt x="2882" y="4341"/>
                    <a:pt x="2882" y="3385"/>
                  </a:cubicBezTo>
                  <a:lnTo>
                    <a:pt x="2882" y="2386"/>
                  </a:lnTo>
                  <a:cubicBezTo>
                    <a:pt x="2882" y="1494"/>
                    <a:pt x="3542" y="726"/>
                    <a:pt x="4434" y="637"/>
                  </a:cubicBezTo>
                  <a:cubicBezTo>
                    <a:pt x="4496" y="631"/>
                    <a:pt x="4557" y="628"/>
                    <a:pt x="4617" y="628"/>
                  </a:cubicBezTo>
                  <a:close/>
                  <a:moveTo>
                    <a:pt x="5165" y="5686"/>
                  </a:moveTo>
                  <a:lnTo>
                    <a:pt x="5165" y="5945"/>
                  </a:lnTo>
                  <a:lnTo>
                    <a:pt x="5165" y="5954"/>
                  </a:lnTo>
                  <a:cubicBezTo>
                    <a:pt x="5165" y="6271"/>
                    <a:pt x="4910" y="6524"/>
                    <a:pt x="4593" y="6524"/>
                  </a:cubicBezTo>
                  <a:cubicBezTo>
                    <a:pt x="4536" y="6524"/>
                    <a:pt x="4476" y="6516"/>
                    <a:pt x="4416" y="6498"/>
                  </a:cubicBezTo>
                  <a:cubicBezTo>
                    <a:pt x="4175" y="6418"/>
                    <a:pt x="4023" y="6195"/>
                    <a:pt x="4023" y="5945"/>
                  </a:cubicBezTo>
                  <a:lnTo>
                    <a:pt x="4023" y="5686"/>
                  </a:lnTo>
                  <a:cubicBezTo>
                    <a:pt x="4211" y="5731"/>
                    <a:pt x="4398" y="5758"/>
                    <a:pt x="4594" y="5758"/>
                  </a:cubicBezTo>
                  <a:cubicBezTo>
                    <a:pt x="4791" y="5758"/>
                    <a:pt x="4987" y="5731"/>
                    <a:pt x="5165" y="5686"/>
                  </a:cubicBezTo>
                  <a:close/>
                  <a:moveTo>
                    <a:pt x="4593" y="1"/>
                  </a:moveTo>
                  <a:cubicBezTo>
                    <a:pt x="4552" y="1"/>
                    <a:pt x="4511" y="2"/>
                    <a:pt x="4469" y="4"/>
                  </a:cubicBezTo>
                  <a:cubicBezTo>
                    <a:pt x="3229" y="66"/>
                    <a:pt x="2248" y="1092"/>
                    <a:pt x="2248" y="2350"/>
                  </a:cubicBezTo>
                  <a:lnTo>
                    <a:pt x="2248" y="3394"/>
                  </a:lnTo>
                  <a:cubicBezTo>
                    <a:pt x="2248" y="4250"/>
                    <a:pt x="2703" y="5000"/>
                    <a:pt x="3390" y="5410"/>
                  </a:cubicBezTo>
                  <a:lnTo>
                    <a:pt x="3390" y="5722"/>
                  </a:lnTo>
                  <a:lnTo>
                    <a:pt x="1401" y="6373"/>
                  </a:lnTo>
                  <a:cubicBezTo>
                    <a:pt x="562" y="6650"/>
                    <a:pt x="0" y="7417"/>
                    <a:pt x="0" y="8300"/>
                  </a:cubicBezTo>
                  <a:lnTo>
                    <a:pt x="0" y="9799"/>
                  </a:lnTo>
                  <a:cubicBezTo>
                    <a:pt x="0" y="9969"/>
                    <a:pt x="143" y="10111"/>
                    <a:pt x="321" y="10111"/>
                  </a:cubicBezTo>
                  <a:lnTo>
                    <a:pt x="3854" y="10111"/>
                  </a:lnTo>
                  <a:cubicBezTo>
                    <a:pt x="4006" y="10111"/>
                    <a:pt x="4148" y="10013"/>
                    <a:pt x="4175" y="9861"/>
                  </a:cubicBezTo>
                  <a:cubicBezTo>
                    <a:pt x="4220" y="9656"/>
                    <a:pt x="4059" y="9478"/>
                    <a:pt x="3863" y="9478"/>
                  </a:cubicBezTo>
                  <a:lnTo>
                    <a:pt x="2462" y="9478"/>
                  </a:lnTo>
                  <a:lnTo>
                    <a:pt x="2462" y="8943"/>
                  </a:lnTo>
                  <a:cubicBezTo>
                    <a:pt x="2435" y="8764"/>
                    <a:pt x="2293" y="8621"/>
                    <a:pt x="2123" y="8621"/>
                  </a:cubicBezTo>
                  <a:cubicBezTo>
                    <a:pt x="1945" y="8621"/>
                    <a:pt x="1802" y="8764"/>
                    <a:pt x="1820" y="8943"/>
                  </a:cubicBezTo>
                  <a:lnTo>
                    <a:pt x="1820" y="9522"/>
                  </a:lnTo>
                  <a:lnTo>
                    <a:pt x="642" y="9522"/>
                  </a:lnTo>
                  <a:lnTo>
                    <a:pt x="642" y="8336"/>
                  </a:lnTo>
                  <a:cubicBezTo>
                    <a:pt x="642" y="7738"/>
                    <a:pt x="1026" y="7203"/>
                    <a:pt x="1597" y="7016"/>
                  </a:cubicBezTo>
                  <a:lnTo>
                    <a:pt x="3452" y="6409"/>
                  </a:lnTo>
                  <a:cubicBezTo>
                    <a:pt x="3622" y="6873"/>
                    <a:pt x="4068" y="7203"/>
                    <a:pt x="4594" y="7203"/>
                  </a:cubicBezTo>
                  <a:cubicBezTo>
                    <a:pt x="5121" y="7203"/>
                    <a:pt x="5567" y="6873"/>
                    <a:pt x="5736" y="6409"/>
                  </a:cubicBezTo>
                  <a:lnTo>
                    <a:pt x="7592" y="7016"/>
                  </a:lnTo>
                  <a:cubicBezTo>
                    <a:pt x="8163" y="7203"/>
                    <a:pt x="8546" y="7738"/>
                    <a:pt x="8546" y="8336"/>
                  </a:cubicBezTo>
                  <a:lnTo>
                    <a:pt x="8546" y="9522"/>
                  </a:lnTo>
                  <a:lnTo>
                    <a:pt x="7405" y="9522"/>
                  </a:lnTo>
                  <a:lnTo>
                    <a:pt x="7405" y="8996"/>
                  </a:lnTo>
                  <a:cubicBezTo>
                    <a:pt x="7405" y="8836"/>
                    <a:pt x="7289" y="8684"/>
                    <a:pt x="7128" y="8666"/>
                  </a:cubicBezTo>
                  <a:cubicBezTo>
                    <a:pt x="7117" y="8665"/>
                    <a:pt x="7107" y="8665"/>
                    <a:pt x="7096" y="8665"/>
                  </a:cubicBezTo>
                  <a:cubicBezTo>
                    <a:pt x="6922" y="8665"/>
                    <a:pt x="6771" y="8802"/>
                    <a:pt x="6771" y="8987"/>
                  </a:cubicBezTo>
                  <a:lnTo>
                    <a:pt x="6771" y="9522"/>
                  </a:lnTo>
                  <a:lnTo>
                    <a:pt x="5344" y="9522"/>
                  </a:lnTo>
                  <a:cubicBezTo>
                    <a:pt x="5344" y="9522"/>
                    <a:pt x="5023" y="9621"/>
                    <a:pt x="5023" y="9799"/>
                  </a:cubicBezTo>
                  <a:cubicBezTo>
                    <a:pt x="5023" y="9969"/>
                    <a:pt x="5165" y="10111"/>
                    <a:pt x="5344" y="10111"/>
                  </a:cubicBezTo>
                  <a:lnTo>
                    <a:pt x="8876" y="10111"/>
                  </a:lnTo>
                  <a:cubicBezTo>
                    <a:pt x="9046" y="10111"/>
                    <a:pt x="9189" y="9969"/>
                    <a:pt x="9189" y="9799"/>
                  </a:cubicBezTo>
                  <a:lnTo>
                    <a:pt x="9189" y="8300"/>
                  </a:lnTo>
                  <a:cubicBezTo>
                    <a:pt x="9189" y="7417"/>
                    <a:pt x="8627" y="6650"/>
                    <a:pt x="7797" y="6373"/>
                  </a:cubicBezTo>
                  <a:lnTo>
                    <a:pt x="5799" y="5722"/>
                  </a:lnTo>
                  <a:lnTo>
                    <a:pt x="5799" y="5410"/>
                  </a:lnTo>
                  <a:cubicBezTo>
                    <a:pt x="6486" y="5000"/>
                    <a:pt x="6941" y="4250"/>
                    <a:pt x="6941" y="3394"/>
                  </a:cubicBezTo>
                  <a:lnTo>
                    <a:pt x="6941" y="2395"/>
                  </a:lnTo>
                  <a:cubicBezTo>
                    <a:pt x="6941" y="1080"/>
                    <a:pt x="5884" y="1"/>
                    <a:pt x="4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61" name="Google Shape;1361;p60"/>
            <p:cNvSpPr/>
            <p:nvPr/>
          </p:nvSpPr>
          <p:spPr>
            <a:xfrm>
              <a:off x="3396406" y="3458854"/>
              <a:ext cx="206361" cy="227065"/>
            </a:xfrm>
            <a:custGeom>
              <a:avLst/>
              <a:gdLst/>
              <a:ahLst/>
              <a:cxnLst/>
              <a:rect l="l" t="t" r="r" b="b"/>
              <a:pathLst>
                <a:path w="9190" h="10112" extrusionOk="0">
                  <a:moveTo>
                    <a:pt x="4618" y="628"/>
                  </a:moveTo>
                  <a:cubicBezTo>
                    <a:pt x="5571" y="628"/>
                    <a:pt x="6352" y="1403"/>
                    <a:pt x="6352" y="2359"/>
                  </a:cubicBezTo>
                  <a:lnTo>
                    <a:pt x="6352" y="3358"/>
                  </a:lnTo>
                  <a:cubicBezTo>
                    <a:pt x="6352" y="4250"/>
                    <a:pt x="5692" y="5017"/>
                    <a:pt x="4800" y="5107"/>
                  </a:cubicBezTo>
                  <a:cubicBezTo>
                    <a:pt x="4738" y="5113"/>
                    <a:pt x="4677" y="5116"/>
                    <a:pt x="4617" y="5116"/>
                  </a:cubicBezTo>
                  <a:cubicBezTo>
                    <a:pt x="3663" y="5116"/>
                    <a:pt x="2882" y="4341"/>
                    <a:pt x="2882" y="3385"/>
                  </a:cubicBezTo>
                  <a:lnTo>
                    <a:pt x="2882" y="2386"/>
                  </a:lnTo>
                  <a:cubicBezTo>
                    <a:pt x="2882" y="1494"/>
                    <a:pt x="3542" y="726"/>
                    <a:pt x="4434" y="637"/>
                  </a:cubicBezTo>
                  <a:cubicBezTo>
                    <a:pt x="4496" y="631"/>
                    <a:pt x="4557" y="628"/>
                    <a:pt x="4618" y="628"/>
                  </a:cubicBezTo>
                  <a:close/>
                  <a:moveTo>
                    <a:pt x="5166" y="5686"/>
                  </a:moveTo>
                  <a:lnTo>
                    <a:pt x="5166" y="5945"/>
                  </a:lnTo>
                  <a:lnTo>
                    <a:pt x="5166" y="5954"/>
                  </a:lnTo>
                  <a:cubicBezTo>
                    <a:pt x="5166" y="6271"/>
                    <a:pt x="4910" y="6524"/>
                    <a:pt x="4594" y="6524"/>
                  </a:cubicBezTo>
                  <a:cubicBezTo>
                    <a:pt x="4536" y="6524"/>
                    <a:pt x="4477" y="6516"/>
                    <a:pt x="4416" y="6498"/>
                  </a:cubicBezTo>
                  <a:cubicBezTo>
                    <a:pt x="4176" y="6418"/>
                    <a:pt x="4024" y="6195"/>
                    <a:pt x="4024" y="5945"/>
                  </a:cubicBezTo>
                  <a:lnTo>
                    <a:pt x="4024" y="5686"/>
                  </a:lnTo>
                  <a:cubicBezTo>
                    <a:pt x="4202" y="5731"/>
                    <a:pt x="4399" y="5758"/>
                    <a:pt x="4595" y="5758"/>
                  </a:cubicBezTo>
                  <a:cubicBezTo>
                    <a:pt x="4791" y="5758"/>
                    <a:pt x="4987" y="5731"/>
                    <a:pt x="5166" y="5686"/>
                  </a:cubicBezTo>
                  <a:close/>
                  <a:moveTo>
                    <a:pt x="4593" y="1"/>
                  </a:moveTo>
                  <a:cubicBezTo>
                    <a:pt x="4552" y="1"/>
                    <a:pt x="4511" y="2"/>
                    <a:pt x="4470" y="4"/>
                  </a:cubicBezTo>
                  <a:cubicBezTo>
                    <a:pt x="3230" y="66"/>
                    <a:pt x="2249" y="1092"/>
                    <a:pt x="2249" y="2350"/>
                  </a:cubicBezTo>
                  <a:lnTo>
                    <a:pt x="2249" y="3394"/>
                  </a:lnTo>
                  <a:cubicBezTo>
                    <a:pt x="2249" y="4250"/>
                    <a:pt x="2704" y="5000"/>
                    <a:pt x="3391" y="5410"/>
                  </a:cubicBezTo>
                  <a:lnTo>
                    <a:pt x="3391" y="5722"/>
                  </a:lnTo>
                  <a:lnTo>
                    <a:pt x="1401" y="6373"/>
                  </a:lnTo>
                  <a:cubicBezTo>
                    <a:pt x="563" y="6650"/>
                    <a:pt x="1" y="7417"/>
                    <a:pt x="1" y="8300"/>
                  </a:cubicBezTo>
                  <a:lnTo>
                    <a:pt x="1" y="9799"/>
                  </a:lnTo>
                  <a:cubicBezTo>
                    <a:pt x="1" y="9969"/>
                    <a:pt x="143" y="10111"/>
                    <a:pt x="322" y="10111"/>
                  </a:cubicBezTo>
                  <a:lnTo>
                    <a:pt x="3863" y="10111"/>
                  </a:lnTo>
                  <a:cubicBezTo>
                    <a:pt x="4033" y="10111"/>
                    <a:pt x="4176" y="9995"/>
                    <a:pt x="4193" y="9835"/>
                  </a:cubicBezTo>
                  <a:cubicBezTo>
                    <a:pt x="4220" y="9638"/>
                    <a:pt x="4069" y="9478"/>
                    <a:pt x="3881" y="9478"/>
                  </a:cubicBezTo>
                  <a:lnTo>
                    <a:pt x="2463" y="9478"/>
                  </a:lnTo>
                  <a:lnTo>
                    <a:pt x="2463" y="8952"/>
                  </a:lnTo>
                  <a:cubicBezTo>
                    <a:pt x="2463" y="8791"/>
                    <a:pt x="2338" y="8648"/>
                    <a:pt x="2177" y="8621"/>
                  </a:cubicBezTo>
                  <a:cubicBezTo>
                    <a:pt x="2167" y="8621"/>
                    <a:pt x="2157" y="8620"/>
                    <a:pt x="2147" y="8620"/>
                  </a:cubicBezTo>
                  <a:cubicBezTo>
                    <a:pt x="1972" y="8620"/>
                    <a:pt x="1820" y="8765"/>
                    <a:pt x="1820" y="8943"/>
                  </a:cubicBezTo>
                  <a:lnTo>
                    <a:pt x="1820" y="9478"/>
                  </a:lnTo>
                  <a:lnTo>
                    <a:pt x="643" y="9478"/>
                  </a:lnTo>
                  <a:lnTo>
                    <a:pt x="643" y="8300"/>
                  </a:lnTo>
                  <a:cubicBezTo>
                    <a:pt x="643" y="7694"/>
                    <a:pt x="1026" y="7167"/>
                    <a:pt x="1597" y="6971"/>
                  </a:cubicBezTo>
                  <a:lnTo>
                    <a:pt x="3453" y="6364"/>
                  </a:lnTo>
                  <a:cubicBezTo>
                    <a:pt x="3622" y="6828"/>
                    <a:pt x="4069" y="7167"/>
                    <a:pt x="4595" y="7167"/>
                  </a:cubicBezTo>
                  <a:cubicBezTo>
                    <a:pt x="5121" y="7167"/>
                    <a:pt x="5567" y="6828"/>
                    <a:pt x="5737" y="6364"/>
                  </a:cubicBezTo>
                  <a:lnTo>
                    <a:pt x="7592" y="6971"/>
                  </a:lnTo>
                  <a:cubicBezTo>
                    <a:pt x="8163" y="7167"/>
                    <a:pt x="8547" y="7694"/>
                    <a:pt x="8547" y="8300"/>
                  </a:cubicBezTo>
                  <a:lnTo>
                    <a:pt x="8547" y="9478"/>
                  </a:lnTo>
                  <a:lnTo>
                    <a:pt x="7405" y="9478"/>
                  </a:lnTo>
                  <a:lnTo>
                    <a:pt x="7405" y="8952"/>
                  </a:lnTo>
                  <a:cubicBezTo>
                    <a:pt x="7405" y="8791"/>
                    <a:pt x="7289" y="8648"/>
                    <a:pt x="7128" y="8621"/>
                  </a:cubicBezTo>
                  <a:cubicBezTo>
                    <a:pt x="7118" y="8621"/>
                    <a:pt x="7108" y="8620"/>
                    <a:pt x="7098" y="8620"/>
                  </a:cubicBezTo>
                  <a:cubicBezTo>
                    <a:pt x="6923" y="8620"/>
                    <a:pt x="6772" y="8765"/>
                    <a:pt x="6772" y="8943"/>
                  </a:cubicBezTo>
                  <a:lnTo>
                    <a:pt x="6772" y="9478"/>
                  </a:lnTo>
                  <a:lnTo>
                    <a:pt x="5335" y="9478"/>
                  </a:lnTo>
                  <a:cubicBezTo>
                    <a:pt x="5184" y="9478"/>
                    <a:pt x="5050" y="9576"/>
                    <a:pt x="5014" y="9728"/>
                  </a:cubicBezTo>
                  <a:cubicBezTo>
                    <a:pt x="4970" y="9933"/>
                    <a:pt x="5130" y="10111"/>
                    <a:pt x="5326" y="10111"/>
                  </a:cubicBezTo>
                  <a:lnTo>
                    <a:pt x="8868" y="10111"/>
                  </a:lnTo>
                  <a:cubicBezTo>
                    <a:pt x="9046" y="10111"/>
                    <a:pt x="9189" y="9969"/>
                    <a:pt x="9189" y="9799"/>
                  </a:cubicBezTo>
                  <a:lnTo>
                    <a:pt x="9189" y="8300"/>
                  </a:lnTo>
                  <a:cubicBezTo>
                    <a:pt x="9189" y="7417"/>
                    <a:pt x="8627" y="6650"/>
                    <a:pt x="7789" y="6373"/>
                  </a:cubicBezTo>
                  <a:lnTo>
                    <a:pt x="5799" y="5722"/>
                  </a:lnTo>
                  <a:lnTo>
                    <a:pt x="5799" y="5410"/>
                  </a:lnTo>
                  <a:cubicBezTo>
                    <a:pt x="6486" y="5000"/>
                    <a:pt x="6941" y="4250"/>
                    <a:pt x="6941" y="3394"/>
                  </a:cubicBezTo>
                  <a:lnTo>
                    <a:pt x="6941" y="2395"/>
                  </a:lnTo>
                  <a:cubicBezTo>
                    <a:pt x="6941" y="1080"/>
                    <a:pt x="5885" y="1"/>
                    <a:pt x="4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62" name="Google Shape;1362;p60"/>
            <p:cNvSpPr/>
            <p:nvPr/>
          </p:nvSpPr>
          <p:spPr>
            <a:xfrm>
              <a:off x="3536233" y="3199521"/>
              <a:ext cx="206945" cy="226975"/>
            </a:xfrm>
            <a:custGeom>
              <a:avLst/>
              <a:gdLst/>
              <a:ahLst/>
              <a:cxnLst/>
              <a:rect l="l" t="t" r="r" b="b"/>
              <a:pathLst>
                <a:path w="9216" h="10108" extrusionOk="0">
                  <a:moveTo>
                    <a:pt x="4608" y="633"/>
                  </a:moveTo>
                  <a:cubicBezTo>
                    <a:pt x="4668" y="633"/>
                    <a:pt x="4729" y="636"/>
                    <a:pt x="4791" y="642"/>
                  </a:cubicBezTo>
                  <a:cubicBezTo>
                    <a:pt x="5683" y="732"/>
                    <a:pt x="6343" y="1508"/>
                    <a:pt x="6343" y="2400"/>
                  </a:cubicBezTo>
                  <a:lnTo>
                    <a:pt x="6343" y="3363"/>
                  </a:lnTo>
                  <a:cubicBezTo>
                    <a:pt x="6343" y="4255"/>
                    <a:pt x="5683" y="5032"/>
                    <a:pt x="4791" y="5121"/>
                  </a:cubicBezTo>
                  <a:cubicBezTo>
                    <a:pt x="4729" y="5127"/>
                    <a:pt x="4668" y="5130"/>
                    <a:pt x="4608" y="5130"/>
                  </a:cubicBezTo>
                  <a:cubicBezTo>
                    <a:pt x="3654" y="5130"/>
                    <a:pt x="2873" y="4355"/>
                    <a:pt x="2873" y="3390"/>
                  </a:cubicBezTo>
                  <a:lnTo>
                    <a:pt x="2873" y="2364"/>
                  </a:lnTo>
                  <a:cubicBezTo>
                    <a:pt x="2873" y="1408"/>
                    <a:pt x="3654" y="633"/>
                    <a:pt x="4608" y="633"/>
                  </a:cubicBezTo>
                  <a:close/>
                  <a:moveTo>
                    <a:pt x="5201" y="5701"/>
                  </a:moveTo>
                  <a:lnTo>
                    <a:pt x="5201" y="5959"/>
                  </a:lnTo>
                  <a:cubicBezTo>
                    <a:pt x="5201" y="6200"/>
                    <a:pt x="5050" y="6432"/>
                    <a:pt x="4809" y="6504"/>
                  </a:cubicBezTo>
                  <a:cubicBezTo>
                    <a:pt x="4746" y="6523"/>
                    <a:pt x="4685" y="6533"/>
                    <a:pt x="4625" y="6533"/>
                  </a:cubicBezTo>
                  <a:cubicBezTo>
                    <a:pt x="4312" y="6533"/>
                    <a:pt x="4059" y="6274"/>
                    <a:pt x="4059" y="5959"/>
                  </a:cubicBezTo>
                  <a:lnTo>
                    <a:pt x="4059" y="5701"/>
                  </a:lnTo>
                  <a:cubicBezTo>
                    <a:pt x="4238" y="5745"/>
                    <a:pt x="4434" y="5772"/>
                    <a:pt x="4630" y="5772"/>
                  </a:cubicBezTo>
                  <a:cubicBezTo>
                    <a:pt x="4827" y="5772"/>
                    <a:pt x="5014" y="5745"/>
                    <a:pt x="5201" y="5701"/>
                  </a:cubicBezTo>
                  <a:close/>
                  <a:moveTo>
                    <a:pt x="4600" y="1"/>
                  </a:moveTo>
                  <a:cubicBezTo>
                    <a:pt x="3298" y="1"/>
                    <a:pt x="2240" y="1066"/>
                    <a:pt x="2240" y="2373"/>
                  </a:cubicBezTo>
                  <a:lnTo>
                    <a:pt x="2240" y="3408"/>
                  </a:lnTo>
                  <a:cubicBezTo>
                    <a:pt x="2240" y="4255"/>
                    <a:pt x="2695" y="5005"/>
                    <a:pt x="3381" y="5415"/>
                  </a:cubicBezTo>
                  <a:lnTo>
                    <a:pt x="3381" y="5718"/>
                  </a:lnTo>
                  <a:lnTo>
                    <a:pt x="1392" y="6370"/>
                  </a:lnTo>
                  <a:cubicBezTo>
                    <a:pt x="562" y="6646"/>
                    <a:pt x="0" y="7422"/>
                    <a:pt x="0" y="8297"/>
                  </a:cubicBezTo>
                  <a:lnTo>
                    <a:pt x="0" y="9795"/>
                  </a:lnTo>
                  <a:cubicBezTo>
                    <a:pt x="0" y="9974"/>
                    <a:pt x="143" y="10108"/>
                    <a:pt x="313" y="10108"/>
                  </a:cubicBezTo>
                  <a:lnTo>
                    <a:pt x="3863" y="10108"/>
                  </a:lnTo>
                  <a:cubicBezTo>
                    <a:pt x="4024" y="10108"/>
                    <a:pt x="4167" y="9992"/>
                    <a:pt x="4184" y="9831"/>
                  </a:cubicBezTo>
                  <a:cubicBezTo>
                    <a:pt x="4211" y="9644"/>
                    <a:pt x="4059" y="9474"/>
                    <a:pt x="3872" y="9474"/>
                  </a:cubicBezTo>
                  <a:lnTo>
                    <a:pt x="2454" y="9474"/>
                  </a:lnTo>
                  <a:lnTo>
                    <a:pt x="2454" y="8948"/>
                  </a:lnTo>
                  <a:cubicBezTo>
                    <a:pt x="2454" y="8787"/>
                    <a:pt x="2338" y="8645"/>
                    <a:pt x="2177" y="8627"/>
                  </a:cubicBezTo>
                  <a:cubicBezTo>
                    <a:pt x="2162" y="8625"/>
                    <a:pt x="2147" y="8624"/>
                    <a:pt x="2132" y="8624"/>
                  </a:cubicBezTo>
                  <a:cubicBezTo>
                    <a:pt x="1957" y="8624"/>
                    <a:pt x="1820" y="8766"/>
                    <a:pt x="1820" y="8939"/>
                  </a:cubicBezTo>
                  <a:lnTo>
                    <a:pt x="1820" y="9474"/>
                  </a:lnTo>
                  <a:lnTo>
                    <a:pt x="669" y="9474"/>
                  </a:lnTo>
                  <a:lnTo>
                    <a:pt x="669" y="8297"/>
                  </a:lnTo>
                  <a:cubicBezTo>
                    <a:pt x="669" y="7699"/>
                    <a:pt x="1062" y="7164"/>
                    <a:pt x="1633" y="6976"/>
                  </a:cubicBezTo>
                  <a:lnTo>
                    <a:pt x="3489" y="6361"/>
                  </a:lnTo>
                  <a:cubicBezTo>
                    <a:pt x="3658" y="6825"/>
                    <a:pt x="4104" y="7164"/>
                    <a:pt x="4630" y="7164"/>
                  </a:cubicBezTo>
                  <a:cubicBezTo>
                    <a:pt x="5157" y="7164"/>
                    <a:pt x="5603" y="6825"/>
                    <a:pt x="5772" y="6361"/>
                  </a:cubicBezTo>
                  <a:lnTo>
                    <a:pt x="7628" y="6976"/>
                  </a:lnTo>
                  <a:cubicBezTo>
                    <a:pt x="8199" y="7164"/>
                    <a:pt x="8582" y="7699"/>
                    <a:pt x="8582" y="8297"/>
                  </a:cubicBezTo>
                  <a:lnTo>
                    <a:pt x="8582" y="9474"/>
                  </a:lnTo>
                  <a:lnTo>
                    <a:pt x="7405" y="9474"/>
                  </a:lnTo>
                  <a:lnTo>
                    <a:pt x="7405" y="8948"/>
                  </a:lnTo>
                  <a:cubicBezTo>
                    <a:pt x="7405" y="8787"/>
                    <a:pt x="7280" y="8645"/>
                    <a:pt x="7119" y="8627"/>
                  </a:cubicBezTo>
                  <a:cubicBezTo>
                    <a:pt x="7105" y="8625"/>
                    <a:pt x="7090" y="8624"/>
                    <a:pt x="7076" y="8624"/>
                  </a:cubicBezTo>
                  <a:cubicBezTo>
                    <a:pt x="6907" y="8624"/>
                    <a:pt x="6763" y="8766"/>
                    <a:pt x="6763" y="8939"/>
                  </a:cubicBezTo>
                  <a:lnTo>
                    <a:pt x="6763" y="9474"/>
                  </a:lnTo>
                  <a:lnTo>
                    <a:pt x="5371" y="9474"/>
                  </a:lnTo>
                  <a:cubicBezTo>
                    <a:pt x="5219" y="9474"/>
                    <a:pt x="5076" y="9581"/>
                    <a:pt x="5050" y="9724"/>
                  </a:cubicBezTo>
                  <a:cubicBezTo>
                    <a:pt x="5005" y="9929"/>
                    <a:pt x="5166" y="10108"/>
                    <a:pt x="5362" y="10108"/>
                  </a:cubicBezTo>
                  <a:lnTo>
                    <a:pt x="8904" y="10108"/>
                  </a:lnTo>
                  <a:cubicBezTo>
                    <a:pt x="9082" y="10108"/>
                    <a:pt x="9216" y="9974"/>
                    <a:pt x="9216" y="9795"/>
                  </a:cubicBezTo>
                  <a:lnTo>
                    <a:pt x="9216" y="8297"/>
                  </a:lnTo>
                  <a:cubicBezTo>
                    <a:pt x="9216" y="7422"/>
                    <a:pt x="8663" y="6646"/>
                    <a:pt x="7824" y="6370"/>
                  </a:cubicBezTo>
                  <a:lnTo>
                    <a:pt x="5835" y="5718"/>
                  </a:lnTo>
                  <a:lnTo>
                    <a:pt x="5835" y="5415"/>
                  </a:lnTo>
                  <a:cubicBezTo>
                    <a:pt x="6522" y="5005"/>
                    <a:pt x="6977" y="4255"/>
                    <a:pt x="6977" y="3408"/>
                  </a:cubicBezTo>
                  <a:lnTo>
                    <a:pt x="6977" y="2400"/>
                  </a:lnTo>
                  <a:cubicBezTo>
                    <a:pt x="6977" y="1160"/>
                    <a:pt x="6040" y="107"/>
                    <a:pt x="4800" y="9"/>
                  </a:cubicBezTo>
                  <a:cubicBezTo>
                    <a:pt x="4733" y="3"/>
                    <a:pt x="4666" y="1"/>
                    <a:pt x="46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63" name="Google Shape;1363;p60"/>
            <p:cNvSpPr/>
            <p:nvPr/>
          </p:nvSpPr>
          <p:spPr>
            <a:xfrm>
              <a:off x="3584107" y="3443225"/>
              <a:ext cx="112006" cy="130711"/>
            </a:xfrm>
            <a:custGeom>
              <a:avLst/>
              <a:gdLst/>
              <a:ahLst/>
              <a:cxnLst/>
              <a:rect l="l" t="t" r="r" b="b"/>
              <a:pathLst>
                <a:path w="4988" h="5821" extrusionOk="0">
                  <a:moveTo>
                    <a:pt x="2481" y="2520"/>
                  </a:moveTo>
                  <a:cubicBezTo>
                    <a:pt x="2944" y="2520"/>
                    <a:pt x="3319" y="2894"/>
                    <a:pt x="3319" y="3358"/>
                  </a:cubicBezTo>
                  <a:cubicBezTo>
                    <a:pt x="3319" y="3813"/>
                    <a:pt x="2944" y="4188"/>
                    <a:pt x="2481" y="4188"/>
                  </a:cubicBezTo>
                  <a:cubicBezTo>
                    <a:pt x="2017" y="4188"/>
                    <a:pt x="1642" y="3813"/>
                    <a:pt x="1642" y="3358"/>
                  </a:cubicBezTo>
                  <a:cubicBezTo>
                    <a:pt x="1642" y="2894"/>
                    <a:pt x="2017" y="2520"/>
                    <a:pt x="2481" y="2520"/>
                  </a:cubicBezTo>
                  <a:close/>
                  <a:moveTo>
                    <a:pt x="2491" y="1"/>
                  </a:moveTo>
                  <a:cubicBezTo>
                    <a:pt x="2322" y="1"/>
                    <a:pt x="2177" y="143"/>
                    <a:pt x="2177" y="316"/>
                  </a:cubicBezTo>
                  <a:lnTo>
                    <a:pt x="2177" y="1922"/>
                  </a:lnTo>
                  <a:cubicBezTo>
                    <a:pt x="1517" y="2065"/>
                    <a:pt x="1026" y="2653"/>
                    <a:pt x="1026" y="3358"/>
                  </a:cubicBezTo>
                  <a:cubicBezTo>
                    <a:pt x="1026" y="3644"/>
                    <a:pt x="1116" y="3920"/>
                    <a:pt x="1258" y="4143"/>
                  </a:cubicBezTo>
                  <a:lnTo>
                    <a:pt x="125" y="5276"/>
                  </a:lnTo>
                  <a:cubicBezTo>
                    <a:pt x="1" y="5401"/>
                    <a:pt x="1" y="5597"/>
                    <a:pt x="125" y="5722"/>
                  </a:cubicBezTo>
                  <a:cubicBezTo>
                    <a:pt x="188" y="5785"/>
                    <a:pt x="268" y="5820"/>
                    <a:pt x="348" y="5820"/>
                  </a:cubicBezTo>
                  <a:cubicBezTo>
                    <a:pt x="429" y="5820"/>
                    <a:pt x="518" y="5785"/>
                    <a:pt x="580" y="5722"/>
                  </a:cubicBezTo>
                  <a:lnTo>
                    <a:pt x="1704" y="4589"/>
                  </a:lnTo>
                  <a:cubicBezTo>
                    <a:pt x="1936" y="4741"/>
                    <a:pt x="2204" y="4821"/>
                    <a:pt x="2498" y="4821"/>
                  </a:cubicBezTo>
                  <a:cubicBezTo>
                    <a:pt x="2793" y="4821"/>
                    <a:pt x="3060" y="4741"/>
                    <a:pt x="3292" y="4589"/>
                  </a:cubicBezTo>
                  <a:lnTo>
                    <a:pt x="4416" y="5722"/>
                  </a:lnTo>
                  <a:cubicBezTo>
                    <a:pt x="4479" y="5785"/>
                    <a:pt x="4559" y="5820"/>
                    <a:pt x="4639" y="5820"/>
                  </a:cubicBezTo>
                  <a:cubicBezTo>
                    <a:pt x="4738" y="5820"/>
                    <a:pt x="4836" y="5776"/>
                    <a:pt x="4898" y="5687"/>
                  </a:cubicBezTo>
                  <a:cubicBezTo>
                    <a:pt x="4987" y="5562"/>
                    <a:pt x="4970" y="5374"/>
                    <a:pt x="4862" y="5267"/>
                  </a:cubicBezTo>
                  <a:lnTo>
                    <a:pt x="3738" y="4143"/>
                  </a:lnTo>
                  <a:cubicBezTo>
                    <a:pt x="3881" y="3920"/>
                    <a:pt x="3970" y="3644"/>
                    <a:pt x="3970" y="3358"/>
                  </a:cubicBezTo>
                  <a:cubicBezTo>
                    <a:pt x="3970" y="2653"/>
                    <a:pt x="3471" y="2065"/>
                    <a:pt x="2811" y="1922"/>
                  </a:cubicBezTo>
                  <a:lnTo>
                    <a:pt x="2811" y="334"/>
                  </a:lnTo>
                  <a:cubicBezTo>
                    <a:pt x="2811" y="173"/>
                    <a:pt x="2695" y="22"/>
                    <a:pt x="2534" y="4"/>
                  </a:cubicBezTo>
                  <a:cubicBezTo>
                    <a:pt x="2520" y="2"/>
                    <a:pt x="2505" y="1"/>
                    <a:pt x="24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64" name="Google Shape;1364;p60"/>
            <p:cNvSpPr/>
            <p:nvPr/>
          </p:nvSpPr>
          <p:spPr>
            <a:xfrm>
              <a:off x="3491570" y="3283975"/>
              <a:ext cx="80142" cy="158151"/>
            </a:xfrm>
            <a:custGeom>
              <a:avLst/>
              <a:gdLst/>
              <a:ahLst/>
              <a:cxnLst/>
              <a:rect l="l" t="t" r="r" b="b"/>
              <a:pathLst>
                <a:path w="3569" h="7043" extrusionOk="0">
                  <a:moveTo>
                    <a:pt x="2161" y="0"/>
                  </a:moveTo>
                  <a:cubicBezTo>
                    <a:pt x="2108" y="0"/>
                    <a:pt x="2054" y="14"/>
                    <a:pt x="2007" y="39"/>
                  </a:cubicBezTo>
                  <a:cubicBezTo>
                    <a:pt x="1900" y="93"/>
                    <a:pt x="1856" y="316"/>
                    <a:pt x="1856" y="316"/>
                  </a:cubicBezTo>
                  <a:lnTo>
                    <a:pt x="1856" y="628"/>
                  </a:lnTo>
                  <a:cubicBezTo>
                    <a:pt x="830" y="637"/>
                    <a:pt x="0" y="1476"/>
                    <a:pt x="0" y="2511"/>
                  </a:cubicBezTo>
                  <a:lnTo>
                    <a:pt x="0" y="6730"/>
                  </a:lnTo>
                  <a:cubicBezTo>
                    <a:pt x="0" y="6900"/>
                    <a:pt x="143" y="7042"/>
                    <a:pt x="312" y="7042"/>
                  </a:cubicBezTo>
                  <a:cubicBezTo>
                    <a:pt x="491" y="7042"/>
                    <a:pt x="633" y="6900"/>
                    <a:pt x="633" y="6730"/>
                  </a:cubicBezTo>
                  <a:lnTo>
                    <a:pt x="633" y="2484"/>
                  </a:lnTo>
                  <a:cubicBezTo>
                    <a:pt x="633" y="1833"/>
                    <a:pt x="1160" y="1297"/>
                    <a:pt x="1820" y="1288"/>
                  </a:cubicBezTo>
                  <a:lnTo>
                    <a:pt x="1820" y="1601"/>
                  </a:lnTo>
                  <a:cubicBezTo>
                    <a:pt x="1820" y="1601"/>
                    <a:pt x="1900" y="1824"/>
                    <a:pt x="2007" y="1877"/>
                  </a:cubicBezTo>
                  <a:cubicBezTo>
                    <a:pt x="2052" y="1904"/>
                    <a:pt x="2105" y="1913"/>
                    <a:pt x="2159" y="1913"/>
                  </a:cubicBezTo>
                  <a:cubicBezTo>
                    <a:pt x="2212" y="1913"/>
                    <a:pt x="2275" y="1904"/>
                    <a:pt x="2328" y="1868"/>
                  </a:cubicBezTo>
                  <a:lnTo>
                    <a:pt x="3354" y="1226"/>
                  </a:lnTo>
                  <a:cubicBezTo>
                    <a:pt x="3524" y="1128"/>
                    <a:pt x="3568" y="824"/>
                    <a:pt x="3354" y="691"/>
                  </a:cubicBezTo>
                  <a:lnTo>
                    <a:pt x="2328" y="48"/>
                  </a:lnTo>
                  <a:cubicBezTo>
                    <a:pt x="2277" y="16"/>
                    <a:pt x="2219" y="0"/>
                    <a:pt x="2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65" name="Google Shape;1365;p60"/>
            <p:cNvSpPr/>
            <p:nvPr/>
          </p:nvSpPr>
          <p:spPr>
            <a:xfrm>
              <a:off x="3706105" y="3298278"/>
              <a:ext cx="97185" cy="143690"/>
            </a:xfrm>
            <a:custGeom>
              <a:avLst/>
              <a:gdLst/>
              <a:ahLst/>
              <a:cxnLst/>
              <a:rect l="l" t="t" r="r" b="b"/>
              <a:pathLst>
                <a:path w="4328" h="6399" extrusionOk="0">
                  <a:moveTo>
                    <a:pt x="331" y="0"/>
                  </a:moveTo>
                  <a:cubicBezTo>
                    <a:pt x="322" y="0"/>
                    <a:pt x="304" y="9"/>
                    <a:pt x="295" y="18"/>
                  </a:cubicBezTo>
                  <a:cubicBezTo>
                    <a:pt x="0" y="295"/>
                    <a:pt x="188" y="634"/>
                    <a:pt x="464" y="634"/>
                  </a:cubicBezTo>
                  <a:lnTo>
                    <a:pt x="1838" y="634"/>
                  </a:lnTo>
                  <a:cubicBezTo>
                    <a:pt x="2489" y="634"/>
                    <a:pt x="3007" y="1160"/>
                    <a:pt x="3007" y="1802"/>
                  </a:cubicBezTo>
                  <a:lnTo>
                    <a:pt x="3007" y="4737"/>
                  </a:lnTo>
                  <a:lnTo>
                    <a:pt x="2686" y="4737"/>
                  </a:lnTo>
                  <a:cubicBezTo>
                    <a:pt x="2623" y="4737"/>
                    <a:pt x="2561" y="4755"/>
                    <a:pt x="2507" y="4791"/>
                  </a:cubicBezTo>
                  <a:cubicBezTo>
                    <a:pt x="2356" y="4898"/>
                    <a:pt x="2329" y="5085"/>
                    <a:pt x="2418" y="5228"/>
                  </a:cubicBezTo>
                  <a:lnTo>
                    <a:pt x="3060" y="6254"/>
                  </a:lnTo>
                  <a:cubicBezTo>
                    <a:pt x="3112" y="6343"/>
                    <a:pt x="3222" y="6398"/>
                    <a:pt x="3333" y="6398"/>
                  </a:cubicBezTo>
                  <a:cubicBezTo>
                    <a:pt x="3432" y="6398"/>
                    <a:pt x="3533" y="6355"/>
                    <a:pt x="3596" y="6254"/>
                  </a:cubicBezTo>
                  <a:lnTo>
                    <a:pt x="4238" y="5228"/>
                  </a:lnTo>
                  <a:cubicBezTo>
                    <a:pt x="4327" y="5085"/>
                    <a:pt x="4291" y="4898"/>
                    <a:pt x="4140" y="4791"/>
                  </a:cubicBezTo>
                  <a:cubicBezTo>
                    <a:pt x="4086" y="4755"/>
                    <a:pt x="4033" y="4737"/>
                    <a:pt x="3970" y="4737"/>
                  </a:cubicBezTo>
                  <a:lnTo>
                    <a:pt x="3640" y="4737"/>
                  </a:lnTo>
                  <a:lnTo>
                    <a:pt x="3640" y="339"/>
                  </a:lnTo>
                  <a:cubicBezTo>
                    <a:pt x="3640" y="152"/>
                    <a:pt x="3497" y="0"/>
                    <a:pt x="3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66" name="Google Shape;1366;p60"/>
            <p:cNvSpPr/>
            <p:nvPr/>
          </p:nvSpPr>
          <p:spPr>
            <a:xfrm>
              <a:off x="3617767" y="3644018"/>
              <a:ext cx="44079" cy="14461"/>
            </a:xfrm>
            <a:custGeom>
              <a:avLst/>
              <a:gdLst/>
              <a:ahLst/>
              <a:cxnLst/>
              <a:rect l="l" t="t" r="r" b="b"/>
              <a:pathLst>
                <a:path w="1963" h="644" extrusionOk="0">
                  <a:moveTo>
                    <a:pt x="357" y="1"/>
                  </a:moveTo>
                  <a:cubicBezTo>
                    <a:pt x="188" y="1"/>
                    <a:pt x="45" y="126"/>
                    <a:pt x="27" y="286"/>
                  </a:cubicBezTo>
                  <a:cubicBezTo>
                    <a:pt x="0" y="474"/>
                    <a:pt x="152" y="643"/>
                    <a:pt x="339" y="643"/>
                  </a:cubicBezTo>
                  <a:lnTo>
                    <a:pt x="1615" y="643"/>
                  </a:lnTo>
                  <a:cubicBezTo>
                    <a:pt x="1776" y="643"/>
                    <a:pt x="1918" y="527"/>
                    <a:pt x="1936" y="358"/>
                  </a:cubicBezTo>
                  <a:cubicBezTo>
                    <a:pt x="1963" y="170"/>
                    <a:pt x="1811" y="1"/>
                    <a:pt x="16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367" name="Google Shape;1367;p60"/>
          <p:cNvGrpSpPr/>
          <p:nvPr/>
        </p:nvGrpSpPr>
        <p:grpSpPr>
          <a:xfrm>
            <a:off x="4018207" y="3199521"/>
            <a:ext cx="486196" cy="486398"/>
            <a:chOff x="4018207" y="3199521"/>
            <a:chExt cx="486196" cy="486398"/>
          </a:xfrm>
        </p:grpSpPr>
        <p:sp>
          <p:nvSpPr>
            <p:cNvPr id="1368" name="Google Shape;1368;p60"/>
            <p:cNvSpPr/>
            <p:nvPr/>
          </p:nvSpPr>
          <p:spPr>
            <a:xfrm>
              <a:off x="4146807" y="3231767"/>
              <a:ext cx="44506" cy="72328"/>
            </a:xfrm>
            <a:custGeom>
              <a:avLst/>
              <a:gdLst/>
              <a:ahLst/>
              <a:cxnLst/>
              <a:rect l="l" t="t" r="r" b="b"/>
              <a:pathLst>
                <a:path w="1982" h="3221" extrusionOk="0">
                  <a:moveTo>
                    <a:pt x="1348" y="634"/>
                  </a:moveTo>
                  <a:lnTo>
                    <a:pt x="1348" y="2587"/>
                  </a:lnTo>
                  <a:lnTo>
                    <a:pt x="634" y="2587"/>
                  </a:lnTo>
                  <a:lnTo>
                    <a:pt x="634" y="634"/>
                  </a:lnTo>
                  <a:close/>
                  <a:moveTo>
                    <a:pt x="313" y="0"/>
                  </a:moveTo>
                  <a:cubicBezTo>
                    <a:pt x="143" y="0"/>
                    <a:pt x="1" y="143"/>
                    <a:pt x="1" y="322"/>
                  </a:cubicBezTo>
                  <a:lnTo>
                    <a:pt x="1" y="2900"/>
                  </a:lnTo>
                  <a:cubicBezTo>
                    <a:pt x="1" y="3078"/>
                    <a:pt x="143" y="3221"/>
                    <a:pt x="313" y="3221"/>
                  </a:cubicBezTo>
                  <a:lnTo>
                    <a:pt x="1669" y="3221"/>
                  </a:lnTo>
                  <a:cubicBezTo>
                    <a:pt x="1847" y="3221"/>
                    <a:pt x="1981" y="3078"/>
                    <a:pt x="1981" y="2900"/>
                  </a:cubicBezTo>
                  <a:lnTo>
                    <a:pt x="1981" y="322"/>
                  </a:lnTo>
                  <a:cubicBezTo>
                    <a:pt x="1981" y="143"/>
                    <a:pt x="1847" y="0"/>
                    <a:pt x="1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69" name="Google Shape;1369;p60"/>
            <p:cNvSpPr/>
            <p:nvPr/>
          </p:nvSpPr>
          <p:spPr>
            <a:xfrm>
              <a:off x="4208514" y="3231767"/>
              <a:ext cx="44685" cy="72328"/>
            </a:xfrm>
            <a:custGeom>
              <a:avLst/>
              <a:gdLst/>
              <a:ahLst/>
              <a:cxnLst/>
              <a:rect l="l" t="t" r="r" b="b"/>
              <a:pathLst>
                <a:path w="1990" h="3221" extrusionOk="0">
                  <a:moveTo>
                    <a:pt x="1356" y="634"/>
                  </a:moveTo>
                  <a:lnTo>
                    <a:pt x="1356" y="2587"/>
                  </a:lnTo>
                  <a:lnTo>
                    <a:pt x="634" y="2587"/>
                  </a:lnTo>
                  <a:lnTo>
                    <a:pt x="634" y="634"/>
                  </a:lnTo>
                  <a:close/>
                  <a:moveTo>
                    <a:pt x="313" y="0"/>
                  </a:moveTo>
                  <a:cubicBezTo>
                    <a:pt x="143" y="0"/>
                    <a:pt x="0" y="143"/>
                    <a:pt x="0" y="322"/>
                  </a:cubicBezTo>
                  <a:lnTo>
                    <a:pt x="0" y="2900"/>
                  </a:lnTo>
                  <a:cubicBezTo>
                    <a:pt x="0" y="3078"/>
                    <a:pt x="143" y="3221"/>
                    <a:pt x="313" y="3221"/>
                  </a:cubicBezTo>
                  <a:lnTo>
                    <a:pt x="1669" y="3221"/>
                  </a:lnTo>
                  <a:cubicBezTo>
                    <a:pt x="1847" y="3221"/>
                    <a:pt x="1990" y="3078"/>
                    <a:pt x="1990" y="2900"/>
                  </a:cubicBezTo>
                  <a:lnTo>
                    <a:pt x="1990" y="322"/>
                  </a:lnTo>
                  <a:cubicBezTo>
                    <a:pt x="1990" y="143"/>
                    <a:pt x="1847" y="0"/>
                    <a:pt x="16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70" name="Google Shape;1370;p60"/>
            <p:cNvSpPr/>
            <p:nvPr/>
          </p:nvSpPr>
          <p:spPr>
            <a:xfrm>
              <a:off x="4269209" y="3231767"/>
              <a:ext cx="44685" cy="72328"/>
            </a:xfrm>
            <a:custGeom>
              <a:avLst/>
              <a:gdLst/>
              <a:ahLst/>
              <a:cxnLst/>
              <a:rect l="l" t="t" r="r" b="b"/>
              <a:pathLst>
                <a:path w="1990" h="3221" extrusionOk="0">
                  <a:moveTo>
                    <a:pt x="1357" y="634"/>
                  </a:moveTo>
                  <a:lnTo>
                    <a:pt x="1357" y="2587"/>
                  </a:lnTo>
                  <a:lnTo>
                    <a:pt x="643" y="2587"/>
                  </a:lnTo>
                  <a:lnTo>
                    <a:pt x="643" y="634"/>
                  </a:lnTo>
                  <a:close/>
                  <a:moveTo>
                    <a:pt x="322" y="0"/>
                  </a:moveTo>
                  <a:cubicBezTo>
                    <a:pt x="143" y="0"/>
                    <a:pt x="1" y="143"/>
                    <a:pt x="1" y="322"/>
                  </a:cubicBezTo>
                  <a:lnTo>
                    <a:pt x="1" y="2900"/>
                  </a:lnTo>
                  <a:cubicBezTo>
                    <a:pt x="1" y="3078"/>
                    <a:pt x="143" y="3221"/>
                    <a:pt x="322" y="3221"/>
                  </a:cubicBezTo>
                  <a:lnTo>
                    <a:pt x="1678" y="3221"/>
                  </a:lnTo>
                  <a:cubicBezTo>
                    <a:pt x="1847" y="3221"/>
                    <a:pt x="1990" y="3078"/>
                    <a:pt x="1990" y="2900"/>
                  </a:cubicBezTo>
                  <a:lnTo>
                    <a:pt x="1990" y="322"/>
                  </a:lnTo>
                  <a:cubicBezTo>
                    <a:pt x="1990" y="143"/>
                    <a:pt x="1847" y="0"/>
                    <a:pt x="16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71" name="Google Shape;1371;p60"/>
            <p:cNvSpPr/>
            <p:nvPr/>
          </p:nvSpPr>
          <p:spPr>
            <a:xfrm>
              <a:off x="4331118" y="3231767"/>
              <a:ext cx="44685" cy="72328"/>
            </a:xfrm>
            <a:custGeom>
              <a:avLst/>
              <a:gdLst/>
              <a:ahLst/>
              <a:cxnLst/>
              <a:rect l="l" t="t" r="r" b="b"/>
              <a:pathLst>
                <a:path w="1990" h="3221" extrusionOk="0">
                  <a:moveTo>
                    <a:pt x="1347" y="634"/>
                  </a:moveTo>
                  <a:lnTo>
                    <a:pt x="1347" y="2587"/>
                  </a:lnTo>
                  <a:lnTo>
                    <a:pt x="634" y="2587"/>
                  </a:lnTo>
                  <a:lnTo>
                    <a:pt x="634" y="634"/>
                  </a:lnTo>
                  <a:close/>
                  <a:moveTo>
                    <a:pt x="312" y="0"/>
                  </a:moveTo>
                  <a:cubicBezTo>
                    <a:pt x="143" y="0"/>
                    <a:pt x="0" y="143"/>
                    <a:pt x="0" y="322"/>
                  </a:cubicBezTo>
                  <a:lnTo>
                    <a:pt x="0" y="2900"/>
                  </a:lnTo>
                  <a:cubicBezTo>
                    <a:pt x="0" y="3078"/>
                    <a:pt x="143" y="3221"/>
                    <a:pt x="312" y="3221"/>
                  </a:cubicBezTo>
                  <a:lnTo>
                    <a:pt x="1668" y="3221"/>
                  </a:lnTo>
                  <a:cubicBezTo>
                    <a:pt x="1847" y="3221"/>
                    <a:pt x="1990" y="3078"/>
                    <a:pt x="1990" y="2900"/>
                  </a:cubicBezTo>
                  <a:lnTo>
                    <a:pt x="1990" y="322"/>
                  </a:lnTo>
                  <a:cubicBezTo>
                    <a:pt x="1990" y="143"/>
                    <a:pt x="1847" y="0"/>
                    <a:pt x="16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72" name="Google Shape;1372;p60"/>
            <p:cNvSpPr/>
            <p:nvPr/>
          </p:nvSpPr>
          <p:spPr>
            <a:xfrm>
              <a:off x="4146807" y="3320105"/>
              <a:ext cx="44506" cy="72350"/>
            </a:xfrm>
            <a:custGeom>
              <a:avLst/>
              <a:gdLst/>
              <a:ahLst/>
              <a:cxnLst/>
              <a:rect l="l" t="t" r="r" b="b"/>
              <a:pathLst>
                <a:path w="1982" h="3222" extrusionOk="0">
                  <a:moveTo>
                    <a:pt x="1348" y="634"/>
                  </a:moveTo>
                  <a:lnTo>
                    <a:pt x="1348" y="2588"/>
                  </a:lnTo>
                  <a:lnTo>
                    <a:pt x="634" y="2588"/>
                  </a:lnTo>
                  <a:lnTo>
                    <a:pt x="634" y="634"/>
                  </a:lnTo>
                  <a:close/>
                  <a:moveTo>
                    <a:pt x="313" y="1"/>
                  </a:moveTo>
                  <a:cubicBezTo>
                    <a:pt x="143" y="1"/>
                    <a:pt x="1" y="143"/>
                    <a:pt x="1" y="322"/>
                  </a:cubicBezTo>
                  <a:lnTo>
                    <a:pt x="1" y="2900"/>
                  </a:lnTo>
                  <a:cubicBezTo>
                    <a:pt x="1" y="3078"/>
                    <a:pt x="143" y="3221"/>
                    <a:pt x="313" y="3221"/>
                  </a:cubicBezTo>
                  <a:lnTo>
                    <a:pt x="1669" y="3221"/>
                  </a:lnTo>
                  <a:cubicBezTo>
                    <a:pt x="1847" y="3221"/>
                    <a:pt x="1981" y="3078"/>
                    <a:pt x="1981" y="2900"/>
                  </a:cubicBezTo>
                  <a:lnTo>
                    <a:pt x="1981" y="322"/>
                  </a:lnTo>
                  <a:cubicBezTo>
                    <a:pt x="1981" y="143"/>
                    <a:pt x="1847" y="1"/>
                    <a:pt x="16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73" name="Google Shape;1373;p60"/>
            <p:cNvSpPr/>
            <p:nvPr/>
          </p:nvSpPr>
          <p:spPr>
            <a:xfrm>
              <a:off x="4208514" y="3320105"/>
              <a:ext cx="44685" cy="72350"/>
            </a:xfrm>
            <a:custGeom>
              <a:avLst/>
              <a:gdLst/>
              <a:ahLst/>
              <a:cxnLst/>
              <a:rect l="l" t="t" r="r" b="b"/>
              <a:pathLst>
                <a:path w="1990" h="3222" extrusionOk="0">
                  <a:moveTo>
                    <a:pt x="1356" y="634"/>
                  </a:moveTo>
                  <a:lnTo>
                    <a:pt x="1356" y="2588"/>
                  </a:lnTo>
                  <a:lnTo>
                    <a:pt x="634" y="2588"/>
                  </a:lnTo>
                  <a:lnTo>
                    <a:pt x="634" y="634"/>
                  </a:lnTo>
                  <a:close/>
                  <a:moveTo>
                    <a:pt x="313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2900"/>
                  </a:lnTo>
                  <a:cubicBezTo>
                    <a:pt x="0" y="3078"/>
                    <a:pt x="143" y="3221"/>
                    <a:pt x="313" y="3221"/>
                  </a:cubicBezTo>
                  <a:lnTo>
                    <a:pt x="1669" y="3221"/>
                  </a:lnTo>
                  <a:cubicBezTo>
                    <a:pt x="1847" y="3221"/>
                    <a:pt x="1990" y="3078"/>
                    <a:pt x="1990" y="2900"/>
                  </a:cubicBezTo>
                  <a:lnTo>
                    <a:pt x="1990" y="322"/>
                  </a:lnTo>
                  <a:cubicBezTo>
                    <a:pt x="1990" y="143"/>
                    <a:pt x="1847" y="1"/>
                    <a:pt x="16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74" name="Google Shape;1374;p60"/>
            <p:cNvSpPr/>
            <p:nvPr/>
          </p:nvSpPr>
          <p:spPr>
            <a:xfrm>
              <a:off x="4269209" y="3320105"/>
              <a:ext cx="44685" cy="72350"/>
            </a:xfrm>
            <a:custGeom>
              <a:avLst/>
              <a:gdLst/>
              <a:ahLst/>
              <a:cxnLst/>
              <a:rect l="l" t="t" r="r" b="b"/>
              <a:pathLst>
                <a:path w="1990" h="3222" extrusionOk="0">
                  <a:moveTo>
                    <a:pt x="1357" y="634"/>
                  </a:moveTo>
                  <a:lnTo>
                    <a:pt x="1357" y="2588"/>
                  </a:lnTo>
                  <a:lnTo>
                    <a:pt x="643" y="2588"/>
                  </a:lnTo>
                  <a:lnTo>
                    <a:pt x="643" y="634"/>
                  </a:lnTo>
                  <a:close/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lnTo>
                    <a:pt x="1" y="2900"/>
                  </a:lnTo>
                  <a:cubicBezTo>
                    <a:pt x="1" y="3078"/>
                    <a:pt x="143" y="3221"/>
                    <a:pt x="322" y="3221"/>
                  </a:cubicBezTo>
                  <a:lnTo>
                    <a:pt x="1678" y="3221"/>
                  </a:lnTo>
                  <a:cubicBezTo>
                    <a:pt x="1847" y="3221"/>
                    <a:pt x="1990" y="3078"/>
                    <a:pt x="1990" y="2900"/>
                  </a:cubicBezTo>
                  <a:lnTo>
                    <a:pt x="1990" y="322"/>
                  </a:lnTo>
                  <a:cubicBezTo>
                    <a:pt x="1990" y="143"/>
                    <a:pt x="1847" y="1"/>
                    <a:pt x="1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75" name="Google Shape;1375;p60"/>
            <p:cNvSpPr/>
            <p:nvPr/>
          </p:nvSpPr>
          <p:spPr>
            <a:xfrm>
              <a:off x="4331118" y="3320105"/>
              <a:ext cx="44685" cy="72350"/>
            </a:xfrm>
            <a:custGeom>
              <a:avLst/>
              <a:gdLst/>
              <a:ahLst/>
              <a:cxnLst/>
              <a:rect l="l" t="t" r="r" b="b"/>
              <a:pathLst>
                <a:path w="1990" h="3222" extrusionOk="0">
                  <a:moveTo>
                    <a:pt x="1347" y="634"/>
                  </a:moveTo>
                  <a:lnTo>
                    <a:pt x="1347" y="2588"/>
                  </a:lnTo>
                  <a:lnTo>
                    <a:pt x="634" y="2588"/>
                  </a:lnTo>
                  <a:lnTo>
                    <a:pt x="634" y="634"/>
                  </a:lnTo>
                  <a:close/>
                  <a:moveTo>
                    <a:pt x="312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2900"/>
                  </a:lnTo>
                  <a:cubicBezTo>
                    <a:pt x="0" y="3078"/>
                    <a:pt x="143" y="3221"/>
                    <a:pt x="312" y="3221"/>
                  </a:cubicBezTo>
                  <a:lnTo>
                    <a:pt x="1668" y="3221"/>
                  </a:lnTo>
                  <a:cubicBezTo>
                    <a:pt x="1847" y="3221"/>
                    <a:pt x="1990" y="3078"/>
                    <a:pt x="1990" y="2900"/>
                  </a:cubicBezTo>
                  <a:lnTo>
                    <a:pt x="1990" y="322"/>
                  </a:lnTo>
                  <a:cubicBezTo>
                    <a:pt x="1990" y="143"/>
                    <a:pt x="1847" y="1"/>
                    <a:pt x="1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76" name="Google Shape;1376;p60"/>
            <p:cNvSpPr/>
            <p:nvPr/>
          </p:nvSpPr>
          <p:spPr>
            <a:xfrm>
              <a:off x="4146807" y="3408443"/>
              <a:ext cx="44506" cy="72350"/>
            </a:xfrm>
            <a:custGeom>
              <a:avLst/>
              <a:gdLst/>
              <a:ahLst/>
              <a:cxnLst/>
              <a:rect l="l" t="t" r="r" b="b"/>
              <a:pathLst>
                <a:path w="1982" h="3222" extrusionOk="0">
                  <a:moveTo>
                    <a:pt x="1348" y="634"/>
                  </a:moveTo>
                  <a:lnTo>
                    <a:pt x="1348" y="2588"/>
                  </a:lnTo>
                  <a:lnTo>
                    <a:pt x="634" y="2588"/>
                  </a:lnTo>
                  <a:lnTo>
                    <a:pt x="634" y="634"/>
                  </a:lnTo>
                  <a:close/>
                  <a:moveTo>
                    <a:pt x="313" y="1"/>
                  </a:moveTo>
                  <a:cubicBezTo>
                    <a:pt x="143" y="1"/>
                    <a:pt x="1" y="143"/>
                    <a:pt x="1" y="322"/>
                  </a:cubicBezTo>
                  <a:lnTo>
                    <a:pt x="1" y="2900"/>
                  </a:lnTo>
                  <a:cubicBezTo>
                    <a:pt x="1" y="3078"/>
                    <a:pt x="143" y="3221"/>
                    <a:pt x="313" y="3221"/>
                  </a:cubicBezTo>
                  <a:lnTo>
                    <a:pt x="1669" y="3221"/>
                  </a:lnTo>
                  <a:cubicBezTo>
                    <a:pt x="1847" y="3221"/>
                    <a:pt x="1981" y="3078"/>
                    <a:pt x="1981" y="2900"/>
                  </a:cubicBezTo>
                  <a:lnTo>
                    <a:pt x="1981" y="322"/>
                  </a:lnTo>
                  <a:cubicBezTo>
                    <a:pt x="1981" y="143"/>
                    <a:pt x="1847" y="1"/>
                    <a:pt x="16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77" name="Google Shape;1377;p60"/>
            <p:cNvSpPr/>
            <p:nvPr/>
          </p:nvSpPr>
          <p:spPr>
            <a:xfrm>
              <a:off x="4208514" y="3408443"/>
              <a:ext cx="44685" cy="72350"/>
            </a:xfrm>
            <a:custGeom>
              <a:avLst/>
              <a:gdLst/>
              <a:ahLst/>
              <a:cxnLst/>
              <a:rect l="l" t="t" r="r" b="b"/>
              <a:pathLst>
                <a:path w="1990" h="3222" extrusionOk="0">
                  <a:moveTo>
                    <a:pt x="1356" y="634"/>
                  </a:moveTo>
                  <a:lnTo>
                    <a:pt x="1356" y="2588"/>
                  </a:lnTo>
                  <a:lnTo>
                    <a:pt x="634" y="2588"/>
                  </a:lnTo>
                  <a:lnTo>
                    <a:pt x="634" y="634"/>
                  </a:lnTo>
                  <a:close/>
                  <a:moveTo>
                    <a:pt x="313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2900"/>
                  </a:lnTo>
                  <a:cubicBezTo>
                    <a:pt x="0" y="3078"/>
                    <a:pt x="143" y="3221"/>
                    <a:pt x="313" y="3221"/>
                  </a:cubicBezTo>
                  <a:lnTo>
                    <a:pt x="1669" y="3221"/>
                  </a:lnTo>
                  <a:cubicBezTo>
                    <a:pt x="1847" y="3221"/>
                    <a:pt x="1990" y="3078"/>
                    <a:pt x="1990" y="2900"/>
                  </a:cubicBezTo>
                  <a:lnTo>
                    <a:pt x="1990" y="322"/>
                  </a:lnTo>
                  <a:cubicBezTo>
                    <a:pt x="1990" y="143"/>
                    <a:pt x="1847" y="1"/>
                    <a:pt x="16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78" name="Google Shape;1378;p60"/>
            <p:cNvSpPr/>
            <p:nvPr/>
          </p:nvSpPr>
          <p:spPr>
            <a:xfrm>
              <a:off x="4269209" y="3408443"/>
              <a:ext cx="44685" cy="72350"/>
            </a:xfrm>
            <a:custGeom>
              <a:avLst/>
              <a:gdLst/>
              <a:ahLst/>
              <a:cxnLst/>
              <a:rect l="l" t="t" r="r" b="b"/>
              <a:pathLst>
                <a:path w="1990" h="3222" extrusionOk="0">
                  <a:moveTo>
                    <a:pt x="1357" y="634"/>
                  </a:moveTo>
                  <a:lnTo>
                    <a:pt x="1357" y="2588"/>
                  </a:lnTo>
                  <a:lnTo>
                    <a:pt x="643" y="2588"/>
                  </a:lnTo>
                  <a:lnTo>
                    <a:pt x="643" y="634"/>
                  </a:lnTo>
                  <a:close/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lnTo>
                    <a:pt x="1" y="2900"/>
                  </a:lnTo>
                  <a:cubicBezTo>
                    <a:pt x="1" y="3078"/>
                    <a:pt x="143" y="3221"/>
                    <a:pt x="322" y="3221"/>
                  </a:cubicBezTo>
                  <a:lnTo>
                    <a:pt x="1678" y="3221"/>
                  </a:lnTo>
                  <a:cubicBezTo>
                    <a:pt x="1847" y="3221"/>
                    <a:pt x="1990" y="3078"/>
                    <a:pt x="1990" y="2900"/>
                  </a:cubicBezTo>
                  <a:lnTo>
                    <a:pt x="1990" y="322"/>
                  </a:lnTo>
                  <a:cubicBezTo>
                    <a:pt x="1990" y="143"/>
                    <a:pt x="1847" y="1"/>
                    <a:pt x="1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79" name="Google Shape;1379;p60"/>
            <p:cNvSpPr/>
            <p:nvPr/>
          </p:nvSpPr>
          <p:spPr>
            <a:xfrm>
              <a:off x="4331118" y="3408443"/>
              <a:ext cx="44685" cy="72350"/>
            </a:xfrm>
            <a:custGeom>
              <a:avLst/>
              <a:gdLst/>
              <a:ahLst/>
              <a:cxnLst/>
              <a:rect l="l" t="t" r="r" b="b"/>
              <a:pathLst>
                <a:path w="1990" h="3222" extrusionOk="0">
                  <a:moveTo>
                    <a:pt x="1347" y="634"/>
                  </a:moveTo>
                  <a:lnTo>
                    <a:pt x="1347" y="2588"/>
                  </a:lnTo>
                  <a:lnTo>
                    <a:pt x="634" y="2588"/>
                  </a:lnTo>
                  <a:lnTo>
                    <a:pt x="634" y="634"/>
                  </a:lnTo>
                  <a:close/>
                  <a:moveTo>
                    <a:pt x="312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2900"/>
                  </a:lnTo>
                  <a:cubicBezTo>
                    <a:pt x="0" y="3078"/>
                    <a:pt x="143" y="3221"/>
                    <a:pt x="312" y="3221"/>
                  </a:cubicBezTo>
                  <a:lnTo>
                    <a:pt x="1668" y="3221"/>
                  </a:lnTo>
                  <a:cubicBezTo>
                    <a:pt x="1847" y="3221"/>
                    <a:pt x="1990" y="3078"/>
                    <a:pt x="1990" y="2900"/>
                  </a:cubicBezTo>
                  <a:lnTo>
                    <a:pt x="1990" y="322"/>
                  </a:lnTo>
                  <a:cubicBezTo>
                    <a:pt x="1990" y="143"/>
                    <a:pt x="1847" y="1"/>
                    <a:pt x="1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80" name="Google Shape;1380;p60"/>
            <p:cNvSpPr/>
            <p:nvPr/>
          </p:nvSpPr>
          <p:spPr>
            <a:xfrm>
              <a:off x="4146807" y="3496781"/>
              <a:ext cx="44506" cy="72350"/>
            </a:xfrm>
            <a:custGeom>
              <a:avLst/>
              <a:gdLst/>
              <a:ahLst/>
              <a:cxnLst/>
              <a:rect l="l" t="t" r="r" b="b"/>
              <a:pathLst>
                <a:path w="1982" h="3222" extrusionOk="0">
                  <a:moveTo>
                    <a:pt x="1348" y="643"/>
                  </a:moveTo>
                  <a:lnTo>
                    <a:pt x="1348" y="2588"/>
                  </a:lnTo>
                  <a:lnTo>
                    <a:pt x="634" y="2588"/>
                  </a:lnTo>
                  <a:lnTo>
                    <a:pt x="634" y="643"/>
                  </a:lnTo>
                  <a:close/>
                  <a:moveTo>
                    <a:pt x="313" y="1"/>
                  </a:moveTo>
                  <a:cubicBezTo>
                    <a:pt x="143" y="1"/>
                    <a:pt x="1" y="144"/>
                    <a:pt x="1" y="322"/>
                  </a:cubicBezTo>
                  <a:lnTo>
                    <a:pt x="1" y="2900"/>
                  </a:lnTo>
                  <a:cubicBezTo>
                    <a:pt x="1" y="3079"/>
                    <a:pt x="143" y="3221"/>
                    <a:pt x="313" y="3221"/>
                  </a:cubicBezTo>
                  <a:lnTo>
                    <a:pt x="1669" y="3221"/>
                  </a:lnTo>
                  <a:cubicBezTo>
                    <a:pt x="1847" y="3221"/>
                    <a:pt x="1981" y="3079"/>
                    <a:pt x="1981" y="2900"/>
                  </a:cubicBezTo>
                  <a:lnTo>
                    <a:pt x="1981" y="322"/>
                  </a:lnTo>
                  <a:cubicBezTo>
                    <a:pt x="1981" y="144"/>
                    <a:pt x="1847" y="1"/>
                    <a:pt x="16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81" name="Google Shape;1381;p60"/>
            <p:cNvSpPr/>
            <p:nvPr/>
          </p:nvSpPr>
          <p:spPr>
            <a:xfrm>
              <a:off x="4208514" y="3496781"/>
              <a:ext cx="44685" cy="72350"/>
            </a:xfrm>
            <a:custGeom>
              <a:avLst/>
              <a:gdLst/>
              <a:ahLst/>
              <a:cxnLst/>
              <a:rect l="l" t="t" r="r" b="b"/>
              <a:pathLst>
                <a:path w="1990" h="3222" extrusionOk="0">
                  <a:moveTo>
                    <a:pt x="1356" y="643"/>
                  </a:moveTo>
                  <a:lnTo>
                    <a:pt x="1356" y="2588"/>
                  </a:lnTo>
                  <a:lnTo>
                    <a:pt x="634" y="2588"/>
                  </a:lnTo>
                  <a:lnTo>
                    <a:pt x="634" y="643"/>
                  </a:lnTo>
                  <a:close/>
                  <a:moveTo>
                    <a:pt x="313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2900"/>
                  </a:lnTo>
                  <a:cubicBezTo>
                    <a:pt x="0" y="3079"/>
                    <a:pt x="143" y="3221"/>
                    <a:pt x="313" y="3221"/>
                  </a:cubicBezTo>
                  <a:lnTo>
                    <a:pt x="1669" y="3221"/>
                  </a:lnTo>
                  <a:cubicBezTo>
                    <a:pt x="1847" y="3221"/>
                    <a:pt x="1990" y="3079"/>
                    <a:pt x="1990" y="2900"/>
                  </a:cubicBezTo>
                  <a:lnTo>
                    <a:pt x="1990" y="322"/>
                  </a:lnTo>
                  <a:cubicBezTo>
                    <a:pt x="1990" y="144"/>
                    <a:pt x="1847" y="1"/>
                    <a:pt x="16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82" name="Google Shape;1382;p60"/>
            <p:cNvSpPr/>
            <p:nvPr/>
          </p:nvSpPr>
          <p:spPr>
            <a:xfrm>
              <a:off x="4269209" y="3496781"/>
              <a:ext cx="44685" cy="72350"/>
            </a:xfrm>
            <a:custGeom>
              <a:avLst/>
              <a:gdLst/>
              <a:ahLst/>
              <a:cxnLst/>
              <a:rect l="l" t="t" r="r" b="b"/>
              <a:pathLst>
                <a:path w="1990" h="3222" extrusionOk="0">
                  <a:moveTo>
                    <a:pt x="1357" y="643"/>
                  </a:moveTo>
                  <a:lnTo>
                    <a:pt x="1357" y="2588"/>
                  </a:lnTo>
                  <a:lnTo>
                    <a:pt x="643" y="2588"/>
                  </a:lnTo>
                  <a:lnTo>
                    <a:pt x="643" y="643"/>
                  </a:lnTo>
                  <a:close/>
                  <a:moveTo>
                    <a:pt x="322" y="1"/>
                  </a:moveTo>
                  <a:cubicBezTo>
                    <a:pt x="143" y="1"/>
                    <a:pt x="1" y="144"/>
                    <a:pt x="1" y="322"/>
                  </a:cubicBezTo>
                  <a:lnTo>
                    <a:pt x="1" y="2900"/>
                  </a:lnTo>
                  <a:cubicBezTo>
                    <a:pt x="1" y="3079"/>
                    <a:pt x="143" y="3221"/>
                    <a:pt x="322" y="3221"/>
                  </a:cubicBezTo>
                  <a:lnTo>
                    <a:pt x="1678" y="3221"/>
                  </a:lnTo>
                  <a:cubicBezTo>
                    <a:pt x="1847" y="3221"/>
                    <a:pt x="1990" y="3079"/>
                    <a:pt x="1990" y="2900"/>
                  </a:cubicBezTo>
                  <a:lnTo>
                    <a:pt x="1990" y="322"/>
                  </a:lnTo>
                  <a:cubicBezTo>
                    <a:pt x="1990" y="144"/>
                    <a:pt x="1847" y="1"/>
                    <a:pt x="1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83" name="Google Shape;1383;p60"/>
            <p:cNvSpPr/>
            <p:nvPr/>
          </p:nvSpPr>
          <p:spPr>
            <a:xfrm>
              <a:off x="4331118" y="3496781"/>
              <a:ext cx="44685" cy="72350"/>
            </a:xfrm>
            <a:custGeom>
              <a:avLst/>
              <a:gdLst/>
              <a:ahLst/>
              <a:cxnLst/>
              <a:rect l="l" t="t" r="r" b="b"/>
              <a:pathLst>
                <a:path w="1990" h="3222" extrusionOk="0">
                  <a:moveTo>
                    <a:pt x="1347" y="643"/>
                  </a:moveTo>
                  <a:lnTo>
                    <a:pt x="1347" y="2588"/>
                  </a:lnTo>
                  <a:lnTo>
                    <a:pt x="634" y="2588"/>
                  </a:lnTo>
                  <a:lnTo>
                    <a:pt x="634" y="643"/>
                  </a:lnTo>
                  <a:close/>
                  <a:moveTo>
                    <a:pt x="31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2900"/>
                  </a:lnTo>
                  <a:cubicBezTo>
                    <a:pt x="0" y="3079"/>
                    <a:pt x="143" y="3221"/>
                    <a:pt x="312" y="3221"/>
                  </a:cubicBezTo>
                  <a:lnTo>
                    <a:pt x="1668" y="3221"/>
                  </a:lnTo>
                  <a:cubicBezTo>
                    <a:pt x="1847" y="3221"/>
                    <a:pt x="1990" y="3079"/>
                    <a:pt x="1990" y="2900"/>
                  </a:cubicBezTo>
                  <a:lnTo>
                    <a:pt x="1990" y="322"/>
                  </a:lnTo>
                  <a:cubicBezTo>
                    <a:pt x="1990" y="144"/>
                    <a:pt x="1847" y="1"/>
                    <a:pt x="1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84" name="Google Shape;1384;p60"/>
            <p:cNvSpPr/>
            <p:nvPr/>
          </p:nvSpPr>
          <p:spPr>
            <a:xfrm>
              <a:off x="4315893" y="3585141"/>
              <a:ext cx="59910" cy="72328"/>
            </a:xfrm>
            <a:custGeom>
              <a:avLst/>
              <a:gdLst/>
              <a:ahLst/>
              <a:cxnLst/>
              <a:rect l="l" t="t" r="r" b="b"/>
              <a:pathLst>
                <a:path w="2668" h="3221" extrusionOk="0">
                  <a:moveTo>
                    <a:pt x="2025" y="642"/>
                  </a:moveTo>
                  <a:lnTo>
                    <a:pt x="2025" y="2587"/>
                  </a:lnTo>
                  <a:lnTo>
                    <a:pt x="634" y="2587"/>
                  </a:lnTo>
                  <a:lnTo>
                    <a:pt x="634" y="642"/>
                  </a:lnTo>
                  <a:close/>
                  <a:moveTo>
                    <a:pt x="312" y="0"/>
                  </a:moveTo>
                  <a:cubicBezTo>
                    <a:pt x="143" y="0"/>
                    <a:pt x="0" y="143"/>
                    <a:pt x="0" y="321"/>
                  </a:cubicBezTo>
                  <a:lnTo>
                    <a:pt x="0" y="2899"/>
                  </a:lnTo>
                  <a:cubicBezTo>
                    <a:pt x="0" y="3078"/>
                    <a:pt x="143" y="3221"/>
                    <a:pt x="312" y="3221"/>
                  </a:cubicBezTo>
                  <a:lnTo>
                    <a:pt x="2346" y="3221"/>
                  </a:lnTo>
                  <a:cubicBezTo>
                    <a:pt x="2525" y="3221"/>
                    <a:pt x="2668" y="3078"/>
                    <a:pt x="2668" y="2899"/>
                  </a:cubicBezTo>
                  <a:lnTo>
                    <a:pt x="2668" y="321"/>
                  </a:lnTo>
                  <a:cubicBezTo>
                    <a:pt x="2668" y="143"/>
                    <a:pt x="2525" y="0"/>
                    <a:pt x="2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85" name="Google Shape;1385;p60"/>
            <p:cNvSpPr/>
            <p:nvPr/>
          </p:nvSpPr>
          <p:spPr>
            <a:xfrm>
              <a:off x="4146807" y="3585141"/>
              <a:ext cx="59730" cy="72328"/>
            </a:xfrm>
            <a:custGeom>
              <a:avLst/>
              <a:gdLst/>
              <a:ahLst/>
              <a:cxnLst/>
              <a:rect l="l" t="t" r="r" b="b"/>
              <a:pathLst>
                <a:path w="2660" h="3221" extrusionOk="0">
                  <a:moveTo>
                    <a:pt x="2026" y="642"/>
                  </a:moveTo>
                  <a:lnTo>
                    <a:pt x="2026" y="2587"/>
                  </a:lnTo>
                  <a:lnTo>
                    <a:pt x="634" y="2587"/>
                  </a:lnTo>
                  <a:lnTo>
                    <a:pt x="634" y="642"/>
                  </a:lnTo>
                  <a:close/>
                  <a:moveTo>
                    <a:pt x="313" y="0"/>
                  </a:moveTo>
                  <a:cubicBezTo>
                    <a:pt x="143" y="0"/>
                    <a:pt x="1" y="143"/>
                    <a:pt x="1" y="321"/>
                  </a:cubicBezTo>
                  <a:lnTo>
                    <a:pt x="1" y="2899"/>
                  </a:lnTo>
                  <a:cubicBezTo>
                    <a:pt x="1" y="3078"/>
                    <a:pt x="143" y="3221"/>
                    <a:pt x="313" y="3221"/>
                  </a:cubicBezTo>
                  <a:lnTo>
                    <a:pt x="2347" y="3221"/>
                  </a:lnTo>
                  <a:cubicBezTo>
                    <a:pt x="2516" y="3221"/>
                    <a:pt x="2659" y="3078"/>
                    <a:pt x="2659" y="2899"/>
                  </a:cubicBezTo>
                  <a:lnTo>
                    <a:pt x="2659" y="321"/>
                  </a:lnTo>
                  <a:cubicBezTo>
                    <a:pt x="2659" y="143"/>
                    <a:pt x="2516" y="0"/>
                    <a:pt x="23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86" name="Google Shape;1386;p60"/>
            <p:cNvSpPr/>
            <p:nvPr/>
          </p:nvSpPr>
          <p:spPr>
            <a:xfrm>
              <a:off x="4113551" y="3199521"/>
              <a:ext cx="294497" cy="275276"/>
            </a:xfrm>
            <a:custGeom>
              <a:avLst/>
              <a:gdLst/>
              <a:ahLst/>
              <a:cxnLst/>
              <a:rect l="l" t="t" r="r" b="b"/>
              <a:pathLst>
                <a:path w="13115" h="12259" extrusionOk="0">
                  <a:moveTo>
                    <a:pt x="313" y="0"/>
                  </a:moveTo>
                  <a:cubicBezTo>
                    <a:pt x="144" y="0"/>
                    <a:pt x="1" y="143"/>
                    <a:pt x="1" y="321"/>
                  </a:cubicBezTo>
                  <a:lnTo>
                    <a:pt x="1" y="11927"/>
                  </a:lnTo>
                  <a:cubicBezTo>
                    <a:pt x="1" y="12088"/>
                    <a:pt x="117" y="12231"/>
                    <a:pt x="277" y="12258"/>
                  </a:cubicBezTo>
                  <a:cubicBezTo>
                    <a:pt x="287" y="12259"/>
                    <a:pt x="298" y="12259"/>
                    <a:pt x="307" y="12259"/>
                  </a:cubicBezTo>
                  <a:cubicBezTo>
                    <a:pt x="482" y="12259"/>
                    <a:pt x="634" y="12114"/>
                    <a:pt x="634" y="11936"/>
                  </a:cubicBezTo>
                  <a:lnTo>
                    <a:pt x="634" y="633"/>
                  </a:lnTo>
                  <a:lnTo>
                    <a:pt x="12481" y="633"/>
                  </a:lnTo>
                  <a:lnTo>
                    <a:pt x="12481" y="3453"/>
                  </a:lnTo>
                  <a:cubicBezTo>
                    <a:pt x="12481" y="3613"/>
                    <a:pt x="12597" y="3756"/>
                    <a:pt x="12758" y="3774"/>
                  </a:cubicBezTo>
                  <a:cubicBezTo>
                    <a:pt x="12772" y="3776"/>
                    <a:pt x="12787" y="3777"/>
                    <a:pt x="12801" y="3777"/>
                  </a:cubicBezTo>
                  <a:cubicBezTo>
                    <a:pt x="12971" y="3777"/>
                    <a:pt x="13115" y="3634"/>
                    <a:pt x="13115" y="3461"/>
                  </a:cubicBezTo>
                  <a:lnTo>
                    <a:pt x="13115" y="321"/>
                  </a:lnTo>
                  <a:cubicBezTo>
                    <a:pt x="13115" y="143"/>
                    <a:pt x="12972" y="0"/>
                    <a:pt x="12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87" name="Google Shape;1387;p60"/>
            <p:cNvSpPr/>
            <p:nvPr/>
          </p:nvSpPr>
          <p:spPr>
            <a:xfrm>
              <a:off x="4430661" y="3469745"/>
              <a:ext cx="73742" cy="216174"/>
            </a:xfrm>
            <a:custGeom>
              <a:avLst/>
              <a:gdLst/>
              <a:ahLst/>
              <a:cxnLst/>
              <a:rect l="l" t="t" r="r" b="b"/>
              <a:pathLst>
                <a:path w="3284" h="9627" extrusionOk="0">
                  <a:moveTo>
                    <a:pt x="1642" y="643"/>
                  </a:moveTo>
                  <a:cubicBezTo>
                    <a:pt x="2195" y="643"/>
                    <a:pt x="2650" y="1089"/>
                    <a:pt x="2650" y="1651"/>
                  </a:cubicBezTo>
                  <a:cubicBezTo>
                    <a:pt x="2650" y="2204"/>
                    <a:pt x="2195" y="2650"/>
                    <a:pt x="1642" y="2650"/>
                  </a:cubicBezTo>
                  <a:cubicBezTo>
                    <a:pt x="1080" y="2650"/>
                    <a:pt x="634" y="2204"/>
                    <a:pt x="634" y="1651"/>
                  </a:cubicBezTo>
                  <a:cubicBezTo>
                    <a:pt x="634" y="1089"/>
                    <a:pt x="1080" y="643"/>
                    <a:pt x="1642" y="643"/>
                  </a:cubicBezTo>
                  <a:close/>
                  <a:moveTo>
                    <a:pt x="1642" y="1"/>
                  </a:moveTo>
                  <a:cubicBezTo>
                    <a:pt x="732" y="1"/>
                    <a:pt x="1" y="741"/>
                    <a:pt x="1" y="1651"/>
                  </a:cubicBezTo>
                  <a:cubicBezTo>
                    <a:pt x="1" y="2043"/>
                    <a:pt x="144" y="2409"/>
                    <a:pt x="376" y="2695"/>
                  </a:cubicBezTo>
                  <a:cubicBezTo>
                    <a:pt x="277" y="2748"/>
                    <a:pt x="215" y="2855"/>
                    <a:pt x="215" y="2971"/>
                  </a:cubicBezTo>
                  <a:cubicBezTo>
                    <a:pt x="215" y="3150"/>
                    <a:pt x="358" y="3292"/>
                    <a:pt x="527" y="3328"/>
                  </a:cubicBezTo>
                  <a:lnTo>
                    <a:pt x="1321" y="3328"/>
                  </a:lnTo>
                  <a:lnTo>
                    <a:pt x="1321" y="8993"/>
                  </a:lnTo>
                  <a:lnTo>
                    <a:pt x="795" y="8993"/>
                  </a:lnTo>
                  <a:cubicBezTo>
                    <a:pt x="634" y="8993"/>
                    <a:pt x="483" y="9109"/>
                    <a:pt x="465" y="9269"/>
                  </a:cubicBezTo>
                  <a:cubicBezTo>
                    <a:pt x="438" y="9466"/>
                    <a:pt x="590" y="9626"/>
                    <a:pt x="777" y="9626"/>
                  </a:cubicBezTo>
                  <a:lnTo>
                    <a:pt x="2481" y="9626"/>
                  </a:lnTo>
                  <a:cubicBezTo>
                    <a:pt x="2641" y="9626"/>
                    <a:pt x="2784" y="9510"/>
                    <a:pt x="2802" y="9350"/>
                  </a:cubicBezTo>
                  <a:cubicBezTo>
                    <a:pt x="2829" y="9153"/>
                    <a:pt x="2677" y="8993"/>
                    <a:pt x="2490" y="8993"/>
                  </a:cubicBezTo>
                  <a:lnTo>
                    <a:pt x="1955" y="8993"/>
                  </a:lnTo>
                  <a:lnTo>
                    <a:pt x="1955" y="3283"/>
                  </a:lnTo>
                  <a:lnTo>
                    <a:pt x="2749" y="3283"/>
                  </a:lnTo>
                  <a:cubicBezTo>
                    <a:pt x="2754" y="3284"/>
                    <a:pt x="2759" y="3284"/>
                    <a:pt x="2764" y="3284"/>
                  </a:cubicBezTo>
                  <a:cubicBezTo>
                    <a:pt x="2935" y="3284"/>
                    <a:pt x="3070" y="3144"/>
                    <a:pt x="3070" y="2971"/>
                  </a:cubicBezTo>
                  <a:cubicBezTo>
                    <a:pt x="3070" y="2855"/>
                    <a:pt x="2998" y="2748"/>
                    <a:pt x="2900" y="2695"/>
                  </a:cubicBezTo>
                  <a:cubicBezTo>
                    <a:pt x="3141" y="2409"/>
                    <a:pt x="3284" y="2043"/>
                    <a:pt x="3284" y="1651"/>
                  </a:cubicBezTo>
                  <a:cubicBezTo>
                    <a:pt x="3284" y="741"/>
                    <a:pt x="2543" y="1"/>
                    <a:pt x="16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88" name="Google Shape;1388;p60"/>
            <p:cNvSpPr/>
            <p:nvPr/>
          </p:nvSpPr>
          <p:spPr>
            <a:xfrm>
              <a:off x="4018207" y="3469453"/>
              <a:ext cx="74349" cy="216466"/>
            </a:xfrm>
            <a:custGeom>
              <a:avLst/>
              <a:gdLst/>
              <a:ahLst/>
              <a:cxnLst/>
              <a:rect l="l" t="t" r="r" b="b"/>
              <a:pathLst>
                <a:path w="3311" h="9640" extrusionOk="0">
                  <a:moveTo>
                    <a:pt x="1633" y="656"/>
                  </a:moveTo>
                  <a:cubicBezTo>
                    <a:pt x="2186" y="656"/>
                    <a:pt x="2641" y="1102"/>
                    <a:pt x="2641" y="1664"/>
                  </a:cubicBezTo>
                  <a:cubicBezTo>
                    <a:pt x="2641" y="2217"/>
                    <a:pt x="2186" y="2663"/>
                    <a:pt x="1633" y="2663"/>
                  </a:cubicBezTo>
                  <a:cubicBezTo>
                    <a:pt x="1071" y="2663"/>
                    <a:pt x="625" y="2217"/>
                    <a:pt x="625" y="1664"/>
                  </a:cubicBezTo>
                  <a:cubicBezTo>
                    <a:pt x="625" y="1102"/>
                    <a:pt x="1071" y="656"/>
                    <a:pt x="1633" y="656"/>
                  </a:cubicBezTo>
                  <a:close/>
                  <a:moveTo>
                    <a:pt x="1635" y="0"/>
                  </a:moveTo>
                  <a:cubicBezTo>
                    <a:pt x="735" y="0"/>
                    <a:pt x="0" y="741"/>
                    <a:pt x="0" y="1646"/>
                  </a:cubicBezTo>
                  <a:cubicBezTo>
                    <a:pt x="0" y="2048"/>
                    <a:pt x="143" y="2413"/>
                    <a:pt x="375" y="2699"/>
                  </a:cubicBezTo>
                  <a:cubicBezTo>
                    <a:pt x="259" y="2761"/>
                    <a:pt x="197" y="2886"/>
                    <a:pt x="215" y="3038"/>
                  </a:cubicBezTo>
                  <a:cubicBezTo>
                    <a:pt x="241" y="3189"/>
                    <a:pt x="384" y="3296"/>
                    <a:pt x="536" y="3296"/>
                  </a:cubicBezTo>
                  <a:lnTo>
                    <a:pt x="1321" y="3296"/>
                  </a:lnTo>
                  <a:lnTo>
                    <a:pt x="1321" y="9006"/>
                  </a:lnTo>
                  <a:lnTo>
                    <a:pt x="794" y="9006"/>
                  </a:lnTo>
                  <a:cubicBezTo>
                    <a:pt x="634" y="9006"/>
                    <a:pt x="491" y="9122"/>
                    <a:pt x="473" y="9282"/>
                  </a:cubicBezTo>
                  <a:cubicBezTo>
                    <a:pt x="446" y="9479"/>
                    <a:pt x="598" y="9639"/>
                    <a:pt x="785" y="9639"/>
                  </a:cubicBezTo>
                  <a:lnTo>
                    <a:pt x="2480" y="9639"/>
                  </a:lnTo>
                  <a:cubicBezTo>
                    <a:pt x="2650" y="9639"/>
                    <a:pt x="2793" y="9523"/>
                    <a:pt x="2811" y="9363"/>
                  </a:cubicBezTo>
                  <a:cubicBezTo>
                    <a:pt x="2837" y="9166"/>
                    <a:pt x="2686" y="9006"/>
                    <a:pt x="2498" y="9006"/>
                  </a:cubicBezTo>
                  <a:lnTo>
                    <a:pt x="1963" y="9006"/>
                  </a:lnTo>
                  <a:lnTo>
                    <a:pt x="1963" y="3296"/>
                  </a:lnTo>
                  <a:lnTo>
                    <a:pt x="2739" y="3296"/>
                  </a:lnTo>
                  <a:cubicBezTo>
                    <a:pt x="2900" y="3296"/>
                    <a:pt x="3034" y="3189"/>
                    <a:pt x="3060" y="3038"/>
                  </a:cubicBezTo>
                  <a:cubicBezTo>
                    <a:pt x="3087" y="2886"/>
                    <a:pt x="3016" y="2761"/>
                    <a:pt x="2909" y="2699"/>
                  </a:cubicBezTo>
                  <a:cubicBezTo>
                    <a:pt x="3167" y="2387"/>
                    <a:pt x="3310" y="1976"/>
                    <a:pt x="3283" y="1530"/>
                  </a:cubicBezTo>
                  <a:cubicBezTo>
                    <a:pt x="3221" y="718"/>
                    <a:pt x="2570" y="58"/>
                    <a:pt x="1758" y="5"/>
                  </a:cubicBezTo>
                  <a:cubicBezTo>
                    <a:pt x="1717" y="2"/>
                    <a:pt x="1676" y="0"/>
                    <a:pt x="16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89" name="Google Shape;1389;p60"/>
            <p:cNvSpPr/>
            <p:nvPr/>
          </p:nvSpPr>
          <p:spPr>
            <a:xfrm>
              <a:off x="4096733" y="3303421"/>
              <a:ext cx="327955" cy="382498"/>
            </a:xfrm>
            <a:custGeom>
              <a:avLst/>
              <a:gdLst/>
              <a:ahLst/>
              <a:cxnLst/>
              <a:rect l="l" t="t" r="r" b="b"/>
              <a:pathLst>
                <a:path w="14605" h="17034" extrusionOk="0">
                  <a:moveTo>
                    <a:pt x="7004" y="13188"/>
                  </a:moveTo>
                  <a:lnTo>
                    <a:pt x="7004" y="16400"/>
                  </a:lnTo>
                  <a:lnTo>
                    <a:pt x="6290" y="16400"/>
                  </a:lnTo>
                  <a:lnTo>
                    <a:pt x="6290" y="13188"/>
                  </a:lnTo>
                  <a:close/>
                  <a:moveTo>
                    <a:pt x="8360" y="13188"/>
                  </a:moveTo>
                  <a:lnTo>
                    <a:pt x="8360" y="16400"/>
                  </a:lnTo>
                  <a:lnTo>
                    <a:pt x="7646" y="16400"/>
                  </a:lnTo>
                  <a:lnTo>
                    <a:pt x="7646" y="13188"/>
                  </a:lnTo>
                  <a:close/>
                  <a:moveTo>
                    <a:pt x="13542" y="0"/>
                  </a:moveTo>
                  <a:cubicBezTo>
                    <a:pt x="13367" y="0"/>
                    <a:pt x="13230" y="142"/>
                    <a:pt x="13230" y="315"/>
                  </a:cubicBezTo>
                  <a:lnTo>
                    <a:pt x="13230" y="16400"/>
                  </a:lnTo>
                  <a:lnTo>
                    <a:pt x="8993" y="16400"/>
                  </a:lnTo>
                  <a:lnTo>
                    <a:pt x="8993" y="12867"/>
                  </a:lnTo>
                  <a:cubicBezTo>
                    <a:pt x="8993" y="12689"/>
                    <a:pt x="8850" y="12546"/>
                    <a:pt x="8681" y="12546"/>
                  </a:cubicBezTo>
                  <a:lnTo>
                    <a:pt x="5933" y="12546"/>
                  </a:lnTo>
                  <a:cubicBezTo>
                    <a:pt x="5755" y="12546"/>
                    <a:pt x="5612" y="12689"/>
                    <a:pt x="5612" y="12867"/>
                  </a:cubicBezTo>
                  <a:lnTo>
                    <a:pt x="5612" y="16400"/>
                  </a:lnTo>
                  <a:lnTo>
                    <a:pt x="1383" y="16400"/>
                  </a:lnTo>
                  <a:lnTo>
                    <a:pt x="1383" y="8808"/>
                  </a:lnTo>
                  <a:cubicBezTo>
                    <a:pt x="1383" y="8648"/>
                    <a:pt x="1267" y="8505"/>
                    <a:pt x="1107" y="8487"/>
                  </a:cubicBezTo>
                  <a:cubicBezTo>
                    <a:pt x="1092" y="8485"/>
                    <a:pt x="1077" y="8484"/>
                    <a:pt x="1062" y="8484"/>
                  </a:cubicBezTo>
                  <a:cubicBezTo>
                    <a:pt x="887" y="8484"/>
                    <a:pt x="750" y="8626"/>
                    <a:pt x="750" y="8799"/>
                  </a:cubicBezTo>
                  <a:lnTo>
                    <a:pt x="750" y="16400"/>
                  </a:lnTo>
                  <a:lnTo>
                    <a:pt x="348" y="16400"/>
                  </a:lnTo>
                  <a:cubicBezTo>
                    <a:pt x="188" y="16400"/>
                    <a:pt x="45" y="16516"/>
                    <a:pt x="18" y="16676"/>
                  </a:cubicBezTo>
                  <a:cubicBezTo>
                    <a:pt x="0" y="16873"/>
                    <a:pt x="152" y="17033"/>
                    <a:pt x="339" y="17033"/>
                  </a:cubicBezTo>
                  <a:lnTo>
                    <a:pt x="14256" y="17033"/>
                  </a:lnTo>
                  <a:cubicBezTo>
                    <a:pt x="14417" y="17033"/>
                    <a:pt x="14569" y="16917"/>
                    <a:pt x="14586" y="16757"/>
                  </a:cubicBezTo>
                  <a:cubicBezTo>
                    <a:pt x="14604" y="16560"/>
                    <a:pt x="14462" y="16400"/>
                    <a:pt x="14265" y="16400"/>
                  </a:cubicBezTo>
                  <a:lnTo>
                    <a:pt x="13864" y="16400"/>
                  </a:lnTo>
                  <a:lnTo>
                    <a:pt x="13864" y="333"/>
                  </a:lnTo>
                  <a:cubicBezTo>
                    <a:pt x="13864" y="173"/>
                    <a:pt x="13748" y="21"/>
                    <a:pt x="13587" y="3"/>
                  </a:cubicBezTo>
                  <a:cubicBezTo>
                    <a:pt x="13572" y="1"/>
                    <a:pt x="13557" y="0"/>
                    <a:pt x="135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390" name="Google Shape;1390;p60"/>
          <p:cNvGrpSpPr/>
          <p:nvPr/>
        </p:nvGrpSpPr>
        <p:grpSpPr>
          <a:xfrm>
            <a:off x="4674051" y="3199521"/>
            <a:ext cx="419908" cy="486398"/>
            <a:chOff x="4674051" y="3199521"/>
            <a:chExt cx="419908" cy="486398"/>
          </a:xfrm>
        </p:grpSpPr>
        <p:sp>
          <p:nvSpPr>
            <p:cNvPr id="1391" name="Google Shape;1391;p60"/>
            <p:cNvSpPr/>
            <p:nvPr/>
          </p:nvSpPr>
          <p:spPr>
            <a:xfrm>
              <a:off x="4764410" y="3232755"/>
              <a:ext cx="168098" cy="44708"/>
            </a:xfrm>
            <a:custGeom>
              <a:avLst/>
              <a:gdLst/>
              <a:ahLst/>
              <a:cxnLst/>
              <a:rect l="l" t="t" r="r" b="b"/>
              <a:pathLst>
                <a:path w="7486" h="1991" extrusionOk="0">
                  <a:moveTo>
                    <a:pt x="6852" y="634"/>
                  </a:moveTo>
                  <a:lnTo>
                    <a:pt x="6852" y="1357"/>
                  </a:lnTo>
                  <a:lnTo>
                    <a:pt x="634" y="1357"/>
                  </a:lnTo>
                  <a:lnTo>
                    <a:pt x="634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1669"/>
                  </a:lnTo>
                  <a:cubicBezTo>
                    <a:pt x="0" y="1848"/>
                    <a:pt x="143" y="1990"/>
                    <a:pt x="321" y="1990"/>
                  </a:cubicBezTo>
                  <a:lnTo>
                    <a:pt x="7173" y="1990"/>
                  </a:lnTo>
                  <a:cubicBezTo>
                    <a:pt x="7351" y="1990"/>
                    <a:pt x="7485" y="1848"/>
                    <a:pt x="7485" y="1669"/>
                  </a:cubicBezTo>
                  <a:lnTo>
                    <a:pt x="7485" y="322"/>
                  </a:lnTo>
                  <a:cubicBezTo>
                    <a:pt x="7485" y="144"/>
                    <a:pt x="7351" y="1"/>
                    <a:pt x="71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92" name="Google Shape;1392;p60"/>
            <p:cNvSpPr/>
            <p:nvPr/>
          </p:nvSpPr>
          <p:spPr>
            <a:xfrm>
              <a:off x="4774425" y="3474146"/>
              <a:ext cx="90157" cy="14259"/>
            </a:xfrm>
            <a:custGeom>
              <a:avLst/>
              <a:gdLst/>
              <a:ahLst/>
              <a:cxnLst/>
              <a:rect l="l" t="t" r="r" b="b"/>
              <a:pathLst>
                <a:path w="4015" h="635" extrusionOk="0">
                  <a:moveTo>
                    <a:pt x="339" y="1"/>
                  </a:moveTo>
                  <a:cubicBezTo>
                    <a:pt x="152" y="1"/>
                    <a:pt x="0" y="161"/>
                    <a:pt x="27" y="358"/>
                  </a:cubicBezTo>
                  <a:cubicBezTo>
                    <a:pt x="45" y="518"/>
                    <a:pt x="188" y="634"/>
                    <a:pt x="357" y="634"/>
                  </a:cubicBezTo>
                  <a:lnTo>
                    <a:pt x="3658" y="634"/>
                  </a:lnTo>
                  <a:cubicBezTo>
                    <a:pt x="3828" y="634"/>
                    <a:pt x="3970" y="518"/>
                    <a:pt x="3988" y="358"/>
                  </a:cubicBezTo>
                  <a:cubicBezTo>
                    <a:pt x="4015" y="161"/>
                    <a:pt x="3863" y="1"/>
                    <a:pt x="36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93" name="Google Shape;1393;p60"/>
            <p:cNvSpPr/>
            <p:nvPr/>
          </p:nvSpPr>
          <p:spPr>
            <a:xfrm>
              <a:off x="4706318" y="3474146"/>
              <a:ext cx="52702" cy="14259"/>
            </a:xfrm>
            <a:custGeom>
              <a:avLst/>
              <a:gdLst/>
              <a:ahLst/>
              <a:cxnLst/>
              <a:rect l="l" t="t" r="r" b="b"/>
              <a:pathLst>
                <a:path w="2347" h="635" extrusionOk="0">
                  <a:moveTo>
                    <a:pt x="348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0" y="465"/>
                    <a:pt x="152" y="634"/>
                    <a:pt x="339" y="634"/>
                  </a:cubicBezTo>
                  <a:lnTo>
                    <a:pt x="1999" y="634"/>
                  </a:lnTo>
                  <a:cubicBezTo>
                    <a:pt x="2159" y="634"/>
                    <a:pt x="2302" y="518"/>
                    <a:pt x="2320" y="358"/>
                  </a:cubicBezTo>
                  <a:cubicBezTo>
                    <a:pt x="2346" y="161"/>
                    <a:pt x="2195" y="1"/>
                    <a:pt x="20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94" name="Google Shape;1394;p60"/>
            <p:cNvSpPr/>
            <p:nvPr/>
          </p:nvSpPr>
          <p:spPr>
            <a:xfrm>
              <a:off x="4716333" y="3533427"/>
              <a:ext cx="116205" cy="62335"/>
            </a:xfrm>
            <a:custGeom>
              <a:avLst/>
              <a:gdLst/>
              <a:ahLst/>
              <a:cxnLst/>
              <a:rect l="l" t="t" r="r" b="b"/>
              <a:pathLst>
                <a:path w="5175" h="2776" extrusionOk="0">
                  <a:moveTo>
                    <a:pt x="2767" y="1"/>
                  </a:moveTo>
                  <a:cubicBezTo>
                    <a:pt x="2518" y="1"/>
                    <a:pt x="2289" y="125"/>
                    <a:pt x="2159" y="340"/>
                  </a:cubicBezTo>
                  <a:lnTo>
                    <a:pt x="1847" y="849"/>
                  </a:lnTo>
                  <a:cubicBezTo>
                    <a:pt x="1829" y="876"/>
                    <a:pt x="1811" y="876"/>
                    <a:pt x="1793" y="885"/>
                  </a:cubicBezTo>
                  <a:cubicBezTo>
                    <a:pt x="1776" y="885"/>
                    <a:pt x="1758" y="885"/>
                    <a:pt x="1740" y="858"/>
                  </a:cubicBezTo>
                  <a:cubicBezTo>
                    <a:pt x="1608" y="733"/>
                    <a:pt x="1435" y="656"/>
                    <a:pt x="1251" y="656"/>
                  </a:cubicBezTo>
                  <a:cubicBezTo>
                    <a:pt x="1224" y="656"/>
                    <a:pt x="1196" y="658"/>
                    <a:pt x="1169" y="662"/>
                  </a:cubicBezTo>
                  <a:cubicBezTo>
                    <a:pt x="955" y="688"/>
                    <a:pt x="767" y="804"/>
                    <a:pt x="652" y="983"/>
                  </a:cubicBezTo>
                  <a:lnTo>
                    <a:pt x="98" y="1857"/>
                  </a:lnTo>
                  <a:cubicBezTo>
                    <a:pt x="0" y="2009"/>
                    <a:pt x="45" y="2205"/>
                    <a:pt x="197" y="2294"/>
                  </a:cubicBezTo>
                  <a:cubicBezTo>
                    <a:pt x="248" y="2329"/>
                    <a:pt x="306" y="2346"/>
                    <a:pt x="364" y="2346"/>
                  </a:cubicBezTo>
                  <a:cubicBezTo>
                    <a:pt x="468" y="2346"/>
                    <a:pt x="571" y="2293"/>
                    <a:pt x="634" y="2196"/>
                  </a:cubicBezTo>
                  <a:lnTo>
                    <a:pt x="1187" y="1322"/>
                  </a:lnTo>
                  <a:cubicBezTo>
                    <a:pt x="1205" y="1304"/>
                    <a:pt x="1222" y="1295"/>
                    <a:pt x="1240" y="1295"/>
                  </a:cubicBezTo>
                  <a:cubicBezTo>
                    <a:pt x="1243" y="1293"/>
                    <a:pt x="1246" y="1291"/>
                    <a:pt x="1251" y="1291"/>
                  </a:cubicBezTo>
                  <a:cubicBezTo>
                    <a:pt x="1263" y="1291"/>
                    <a:pt x="1281" y="1300"/>
                    <a:pt x="1294" y="1313"/>
                  </a:cubicBezTo>
                  <a:cubicBezTo>
                    <a:pt x="1425" y="1444"/>
                    <a:pt x="1595" y="1515"/>
                    <a:pt x="1777" y="1515"/>
                  </a:cubicBezTo>
                  <a:cubicBezTo>
                    <a:pt x="1806" y="1515"/>
                    <a:pt x="1835" y="1513"/>
                    <a:pt x="1865" y="1509"/>
                  </a:cubicBezTo>
                  <a:cubicBezTo>
                    <a:pt x="2088" y="1482"/>
                    <a:pt x="2275" y="1366"/>
                    <a:pt x="2382" y="1179"/>
                  </a:cubicBezTo>
                  <a:lnTo>
                    <a:pt x="2694" y="670"/>
                  </a:lnTo>
                  <a:cubicBezTo>
                    <a:pt x="2712" y="644"/>
                    <a:pt x="2730" y="635"/>
                    <a:pt x="2757" y="635"/>
                  </a:cubicBezTo>
                  <a:cubicBezTo>
                    <a:pt x="2784" y="635"/>
                    <a:pt x="2801" y="653"/>
                    <a:pt x="2810" y="670"/>
                  </a:cubicBezTo>
                  <a:lnTo>
                    <a:pt x="3711" y="2588"/>
                  </a:lnTo>
                  <a:cubicBezTo>
                    <a:pt x="3756" y="2687"/>
                    <a:pt x="3836" y="2749"/>
                    <a:pt x="3943" y="2767"/>
                  </a:cubicBezTo>
                  <a:cubicBezTo>
                    <a:pt x="3961" y="2776"/>
                    <a:pt x="3979" y="2776"/>
                    <a:pt x="3997" y="2776"/>
                  </a:cubicBezTo>
                  <a:cubicBezTo>
                    <a:pt x="4077" y="2776"/>
                    <a:pt x="4157" y="2740"/>
                    <a:pt x="4220" y="2678"/>
                  </a:cubicBezTo>
                  <a:lnTo>
                    <a:pt x="5059" y="1848"/>
                  </a:lnTo>
                  <a:cubicBezTo>
                    <a:pt x="5174" y="1723"/>
                    <a:pt x="5174" y="1527"/>
                    <a:pt x="5059" y="1402"/>
                  </a:cubicBezTo>
                  <a:cubicBezTo>
                    <a:pt x="4996" y="1340"/>
                    <a:pt x="4914" y="1308"/>
                    <a:pt x="4831" y="1308"/>
                  </a:cubicBezTo>
                  <a:cubicBezTo>
                    <a:pt x="4749" y="1308"/>
                    <a:pt x="4666" y="1340"/>
                    <a:pt x="4604" y="1402"/>
                  </a:cubicBezTo>
                  <a:lnTo>
                    <a:pt x="4095" y="1911"/>
                  </a:lnTo>
                  <a:lnTo>
                    <a:pt x="3390" y="403"/>
                  </a:lnTo>
                  <a:cubicBezTo>
                    <a:pt x="3283" y="171"/>
                    <a:pt x="3051" y="19"/>
                    <a:pt x="2793" y="1"/>
                  </a:cubicBezTo>
                  <a:cubicBezTo>
                    <a:pt x="2784" y="1"/>
                    <a:pt x="2775" y="1"/>
                    <a:pt x="27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95" name="Google Shape;1395;p60"/>
            <p:cNvSpPr/>
            <p:nvPr/>
          </p:nvSpPr>
          <p:spPr>
            <a:xfrm>
              <a:off x="4774425" y="3443697"/>
              <a:ext cx="128420" cy="14259"/>
            </a:xfrm>
            <a:custGeom>
              <a:avLst/>
              <a:gdLst/>
              <a:ahLst/>
              <a:cxnLst/>
              <a:rect l="l" t="t" r="r" b="b"/>
              <a:pathLst>
                <a:path w="5719" h="635" extrusionOk="0">
                  <a:moveTo>
                    <a:pt x="357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5380" y="634"/>
                  </a:lnTo>
                  <a:cubicBezTo>
                    <a:pt x="5576" y="634"/>
                    <a:pt x="5719" y="474"/>
                    <a:pt x="5701" y="277"/>
                  </a:cubicBezTo>
                  <a:cubicBezTo>
                    <a:pt x="5683" y="117"/>
                    <a:pt x="5531" y="1"/>
                    <a:pt x="5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96" name="Google Shape;1396;p60"/>
            <p:cNvSpPr/>
            <p:nvPr/>
          </p:nvSpPr>
          <p:spPr>
            <a:xfrm>
              <a:off x="4706318" y="3443697"/>
              <a:ext cx="52702" cy="14259"/>
            </a:xfrm>
            <a:custGeom>
              <a:avLst/>
              <a:gdLst/>
              <a:ahLst/>
              <a:cxnLst/>
              <a:rect l="l" t="t" r="r" b="b"/>
              <a:pathLst>
                <a:path w="2347" h="635" extrusionOk="0">
                  <a:moveTo>
                    <a:pt x="348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1999" y="634"/>
                  </a:lnTo>
                  <a:cubicBezTo>
                    <a:pt x="2159" y="634"/>
                    <a:pt x="2302" y="518"/>
                    <a:pt x="2320" y="358"/>
                  </a:cubicBezTo>
                  <a:cubicBezTo>
                    <a:pt x="2346" y="161"/>
                    <a:pt x="2195" y="1"/>
                    <a:pt x="20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97" name="Google Shape;1397;p60"/>
            <p:cNvSpPr/>
            <p:nvPr/>
          </p:nvSpPr>
          <p:spPr>
            <a:xfrm>
              <a:off x="4706318" y="3412260"/>
              <a:ext cx="52702" cy="14236"/>
            </a:xfrm>
            <a:custGeom>
              <a:avLst/>
              <a:gdLst/>
              <a:ahLst/>
              <a:cxnLst/>
              <a:rect l="l" t="t" r="r" b="b"/>
              <a:pathLst>
                <a:path w="2347" h="634" extrusionOk="0">
                  <a:moveTo>
                    <a:pt x="34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1999" y="634"/>
                  </a:lnTo>
                  <a:cubicBezTo>
                    <a:pt x="2159" y="634"/>
                    <a:pt x="2302" y="518"/>
                    <a:pt x="2320" y="357"/>
                  </a:cubicBezTo>
                  <a:cubicBezTo>
                    <a:pt x="2346" y="170"/>
                    <a:pt x="2195" y="0"/>
                    <a:pt x="2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98" name="Google Shape;1398;p60"/>
            <p:cNvSpPr/>
            <p:nvPr/>
          </p:nvSpPr>
          <p:spPr>
            <a:xfrm>
              <a:off x="4774425" y="3382013"/>
              <a:ext cx="128420" cy="14236"/>
            </a:xfrm>
            <a:custGeom>
              <a:avLst/>
              <a:gdLst/>
              <a:ahLst/>
              <a:cxnLst/>
              <a:rect l="l" t="t" r="r" b="b"/>
              <a:pathLst>
                <a:path w="5719" h="634" extrusionOk="0">
                  <a:moveTo>
                    <a:pt x="339" y="0"/>
                  </a:moveTo>
                  <a:cubicBezTo>
                    <a:pt x="152" y="0"/>
                    <a:pt x="0" y="161"/>
                    <a:pt x="27" y="357"/>
                  </a:cubicBezTo>
                  <a:cubicBezTo>
                    <a:pt x="45" y="518"/>
                    <a:pt x="188" y="634"/>
                    <a:pt x="357" y="634"/>
                  </a:cubicBezTo>
                  <a:lnTo>
                    <a:pt x="5371" y="634"/>
                  </a:lnTo>
                  <a:cubicBezTo>
                    <a:pt x="5531" y="634"/>
                    <a:pt x="5683" y="518"/>
                    <a:pt x="5701" y="357"/>
                  </a:cubicBezTo>
                  <a:cubicBezTo>
                    <a:pt x="5719" y="161"/>
                    <a:pt x="5576" y="0"/>
                    <a:pt x="5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399" name="Google Shape;1399;p60"/>
            <p:cNvSpPr/>
            <p:nvPr/>
          </p:nvSpPr>
          <p:spPr>
            <a:xfrm>
              <a:off x="4706318" y="3382013"/>
              <a:ext cx="52702" cy="14236"/>
            </a:xfrm>
            <a:custGeom>
              <a:avLst/>
              <a:gdLst/>
              <a:ahLst/>
              <a:cxnLst/>
              <a:rect l="l" t="t" r="r" b="b"/>
              <a:pathLst>
                <a:path w="2347" h="634" extrusionOk="0">
                  <a:moveTo>
                    <a:pt x="34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0" y="464"/>
                    <a:pt x="152" y="634"/>
                    <a:pt x="339" y="634"/>
                  </a:cubicBezTo>
                  <a:lnTo>
                    <a:pt x="1999" y="634"/>
                  </a:lnTo>
                  <a:cubicBezTo>
                    <a:pt x="2159" y="634"/>
                    <a:pt x="2302" y="518"/>
                    <a:pt x="2320" y="357"/>
                  </a:cubicBezTo>
                  <a:cubicBezTo>
                    <a:pt x="2346" y="161"/>
                    <a:pt x="2195" y="0"/>
                    <a:pt x="2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00" name="Google Shape;1400;p60"/>
            <p:cNvSpPr/>
            <p:nvPr/>
          </p:nvSpPr>
          <p:spPr>
            <a:xfrm>
              <a:off x="4774425" y="3351564"/>
              <a:ext cx="215770" cy="14236"/>
            </a:xfrm>
            <a:custGeom>
              <a:avLst/>
              <a:gdLst/>
              <a:ahLst/>
              <a:cxnLst/>
              <a:rect l="l" t="t" r="r" b="b"/>
              <a:pathLst>
                <a:path w="9609" h="634" extrusionOk="0">
                  <a:moveTo>
                    <a:pt x="357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9269" y="634"/>
                  </a:lnTo>
                  <a:cubicBezTo>
                    <a:pt x="9466" y="634"/>
                    <a:pt x="9608" y="473"/>
                    <a:pt x="9591" y="277"/>
                  </a:cubicBezTo>
                  <a:cubicBezTo>
                    <a:pt x="9573" y="116"/>
                    <a:pt x="9421" y="0"/>
                    <a:pt x="92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01" name="Google Shape;1401;p60"/>
            <p:cNvSpPr/>
            <p:nvPr/>
          </p:nvSpPr>
          <p:spPr>
            <a:xfrm>
              <a:off x="4706318" y="3351564"/>
              <a:ext cx="52702" cy="14236"/>
            </a:xfrm>
            <a:custGeom>
              <a:avLst/>
              <a:gdLst/>
              <a:ahLst/>
              <a:cxnLst/>
              <a:rect l="l" t="t" r="r" b="b"/>
              <a:pathLst>
                <a:path w="2347" h="634" extrusionOk="0">
                  <a:moveTo>
                    <a:pt x="34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1999" y="634"/>
                  </a:lnTo>
                  <a:cubicBezTo>
                    <a:pt x="2159" y="634"/>
                    <a:pt x="2302" y="518"/>
                    <a:pt x="2320" y="357"/>
                  </a:cubicBezTo>
                  <a:cubicBezTo>
                    <a:pt x="2346" y="161"/>
                    <a:pt x="2195" y="0"/>
                    <a:pt x="2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02" name="Google Shape;1402;p60"/>
            <p:cNvSpPr/>
            <p:nvPr/>
          </p:nvSpPr>
          <p:spPr>
            <a:xfrm>
              <a:off x="4774425" y="3320105"/>
              <a:ext cx="215770" cy="14236"/>
            </a:xfrm>
            <a:custGeom>
              <a:avLst/>
              <a:gdLst/>
              <a:ahLst/>
              <a:cxnLst/>
              <a:rect l="l" t="t" r="r" b="b"/>
              <a:pathLst>
                <a:path w="9609" h="634" extrusionOk="0">
                  <a:moveTo>
                    <a:pt x="357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9260" y="634"/>
                  </a:lnTo>
                  <a:cubicBezTo>
                    <a:pt x="9421" y="634"/>
                    <a:pt x="9573" y="518"/>
                    <a:pt x="9591" y="357"/>
                  </a:cubicBezTo>
                  <a:cubicBezTo>
                    <a:pt x="9608" y="170"/>
                    <a:pt x="9466" y="1"/>
                    <a:pt x="9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03" name="Google Shape;1403;p60"/>
            <p:cNvSpPr/>
            <p:nvPr/>
          </p:nvSpPr>
          <p:spPr>
            <a:xfrm>
              <a:off x="4706318" y="3320105"/>
              <a:ext cx="52702" cy="14236"/>
            </a:xfrm>
            <a:custGeom>
              <a:avLst/>
              <a:gdLst/>
              <a:ahLst/>
              <a:cxnLst/>
              <a:rect l="l" t="t" r="r" b="b"/>
              <a:pathLst>
                <a:path w="2347" h="634" extrusionOk="0">
                  <a:moveTo>
                    <a:pt x="348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1999" y="634"/>
                  </a:lnTo>
                  <a:cubicBezTo>
                    <a:pt x="2159" y="634"/>
                    <a:pt x="2302" y="518"/>
                    <a:pt x="2320" y="357"/>
                  </a:cubicBezTo>
                  <a:cubicBezTo>
                    <a:pt x="2346" y="170"/>
                    <a:pt x="2195" y="1"/>
                    <a:pt x="20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04" name="Google Shape;1404;p60"/>
            <p:cNvSpPr/>
            <p:nvPr/>
          </p:nvSpPr>
          <p:spPr>
            <a:xfrm>
              <a:off x="4674051" y="3199521"/>
              <a:ext cx="419908" cy="486398"/>
            </a:xfrm>
            <a:custGeom>
              <a:avLst/>
              <a:gdLst/>
              <a:ahLst/>
              <a:cxnLst/>
              <a:rect l="l" t="t" r="r" b="b"/>
              <a:pathLst>
                <a:path w="18700" h="21661" extrusionOk="0">
                  <a:moveTo>
                    <a:pt x="16815" y="6055"/>
                  </a:moveTo>
                  <a:cubicBezTo>
                    <a:pt x="16828" y="6055"/>
                    <a:pt x="16844" y="6057"/>
                    <a:pt x="16862" y="6066"/>
                  </a:cubicBezTo>
                  <a:lnTo>
                    <a:pt x="17905" y="6673"/>
                  </a:lnTo>
                  <a:cubicBezTo>
                    <a:pt x="17950" y="6700"/>
                    <a:pt x="17968" y="6762"/>
                    <a:pt x="17941" y="6816"/>
                  </a:cubicBezTo>
                  <a:lnTo>
                    <a:pt x="17459" y="7654"/>
                  </a:lnTo>
                  <a:lnTo>
                    <a:pt x="16228" y="6950"/>
                  </a:lnTo>
                  <a:lnTo>
                    <a:pt x="16710" y="6111"/>
                  </a:lnTo>
                  <a:cubicBezTo>
                    <a:pt x="16737" y="6075"/>
                    <a:pt x="16764" y="6066"/>
                    <a:pt x="16781" y="6057"/>
                  </a:cubicBezTo>
                  <a:cubicBezTo>
                    <a:pt x="16790" y="6057"/>
                    <a:pt x="16801" y="6055"/>
                    <a:pt x="16815" y="6055"/>
                  </a:cubicBezTo>
                  <a:close/>
                  <a:moveTo>
                    <a:pt x="15506" y="7262"/>
                  </a:moveTo>
                  <a:lnTo>
                    <a:pt x="15640" y="7333"/>
                  </a:lnTo>
                  <a:lnTo>
                    <a:pt x="17549" y="8439"/>
                  </a:lnTo>
                  <a:lnTo>
                    <a:pt x="15006" y="12846"/>
                  </a:lnTo>
                  <a:lnTo>
                    <a:pt x="12963" y="11669"/>
                  </a:lnTo>
                  <a:lnTo>
                    <a:pt x="15506" y="7262"/>
                  </a:lnTo>
                  <a:close/>
                  <a:moveTo>
                    <a:pt x="12642" y="12222"/>
                  </a:moveTo>
                  <a:lnTo>
                    <a:pt x="14685" y="13399"/>
                  </a:lnTo>
                  <a:lnTo>
                    <a:pt x="14319" y="14033"/>
                  </a:lnTo>
                  <a:lnTo>
                    <a:pt x="12276" y="12855"/>
                  </a:lnTo>
                  <a:lnTo>
                    <a:pt x="12642" y="12222"/>
                  </a:lnTo>
                  <a:close/>
                  <a:moveTo>
                    <a:pt x="11964" y="13408"/>
                  </a:moveTo>
                  <a:lnTo>
                    <a:pt x="13998" y="14586"/>
                  </a:lnTo>
                  <a:lnTo>
                    <a:pt x="11170" y="19492"/>
                  </a:lnTo>
                  <a:cubicBezTo>
                    <a:pt x="11036" y="19716"/>
                    <a:pt x="10849" y="19903"/>
                    <a:pt x="10617" y="20028"/>
                  </a:cubicBezTo>
                  <a:lnTo>
                    <a:pt x="9778" y="20465"/>
                  </a:lnTo>
                  <a:lnTo>
                    <a:pt x="8976" y="20001"/>
                  </a:lnTo>
                  <a:lnTo>
                    <a:pt x="8940" y="19055"/>
                  </a:lnTo>
                  <a:cubicBezTo>
                    <a:pt x="8931" y="18797"/>
                    <a:pt x="8993" y="18538"/>
                    <a:pt x="9127" y="18315"/>
                  </a:cubicBezTo>
                  <a:lnTo>
                    <a:pt x="11964" y="13408"/>
                  </a:lnTo>
                  <a:close/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lnTo>
                    <a:pt x="1" y="2213"/>
                  </a:lnTo>
                  <a:cubicBezTo>
                    <a:pt x="1" y="2373"/>
                    <a:pt x="126" y="2516"/>
                    <a:pt x="286" y="2543"/>
                  </a:cubicBezTo>
                  <a:cubicBezTo>
                    <a:pt x="296" y="2544"/>
                    <a:pt x="307" y="2544"/>
                    <a:pt x="316" y="2544"/>
                  </a:cubicBezTo>
                  <a:cubicBezTo>
                    <a:pt x="491" y="2544"/>
                    <a:pt x="643" y="2399"/>
                    <a:pt x="643" y="2221"/>
                  </a:cubicBezTo>
                  <a:lnTo>
                    <a:pt x="643" y="633"/>
                  </a:lnTo>
                  <a:lnTo>
                    <a:pt x="14899" y="633"/>
                  </a:lnTo>
                  <a:lnTo>
                    <a:pt x="14899" y="7057"/>
                  </a:lnTo>
                  <a:cubicBezTo>
                    <a:pt x="14899" y="7066"/>
                    <a:pt x="14899" y="7066"/>
                    <a:pt x="14899" y="7066"/>
                  </a:cubicBezTo>
                  <a:lnTo>
                    <a:pt x="13507" y="9474"/>
                  </a:lnTo>
                  <a:lnTo>
                    <a:pt x="4845" y="9474"/>
                  </a:lnTo>
                  <a:cubicBezTo>
                    <a:pt x="4676" y="9474"/>
                    <a:pt x="4533" y="9590"/>
                    <a:pt x="4515" y="9751"/>
                  </a:cubicBezTo>
                  <a:cubicBezTo>
                    <a:pt x="4488" y="9947"/>
                    <a:pt x="4640" y="10108"/>
                    <a:pt x="4827" y="10108"/>
                  </a:cubicBezTo>
                  <a:lnTo>
                    <a:pt x="13124" y="10108"/>
                  </a:lnTo>
                  <a:lnTo>
                    <a:pt x="8574" y="17994"/>
                  </a:lnTo>
                  <a:cubicBezTo>
                    <a:pt x="8378" y="18324"/>
                    <a:pt x="8289" y="18699"/>
                    <a:pt x="8298" y="19073"/>
                  </a:cubicBezTo>
                  <a:lnTo>
                    <a:pt x="8342" y="20197"/>
                  </a:lnTo>
                  <a:lnTo>
                    <a:pt x="8351" y="21027"/>
                  </a:lnTo>
                  <a:lnTo>
                    <a:pt x="643" y="21027"/>
                  </a:lnTo>
                  <a:lnTo>
                    <a:pt x="643" y="3720"/>
                  </a:lnTo>
                  <a:cubicBezTo>
                    <a:pt x="643" y="3560"/>
                    <a:pt x="527" y="3408"/>
                    <a:pt x="367" y="3390"/>
                  </a:cubicBezTo>
                  <a:cubicBezTo>
                    <a:pt x="356" y="3389"/>
                    <a:pt x="345" y="3389"/>
                    <a:pt x="334" y="3389"/>
                  </a:cubicBezTo>
                  <a:cubicBezTo>
                    <a:pt x="152" y="3389"/>
                    <a:pt x="1" y="3526"/>
                    <a:pt x="1" y="3702"/>
                  </a:cubicBezTo>
                  <a:lnTo>
                    <a:pt x="1" y="21348"/>
                  </a:lnTo>
                  <a:cubicBezTo>
                    <a:pt x="1" y="21518"/>
                    <a:pt x="144" y="21660"/>
                    <a:pt x="322" y="21660"/>
                  </a:cubicBezTo>
                  <a:lnTo>
                    <a:pt x="15211" y="21660"/>
                  </a:lnTo>
                  <a:cubicBezTo>
                    <a:pt x="15390" y="21660"/>
                    <a:pt x="15532" y="21518"/>
                    <a:pt x="15532" y="21348"/>
                  </a:cubicBezTo>
                  <a:lnTo>
                    <a:pt x="15532" y="18261"/>
                  </a:lnTo>
                  <a:cubicBezTo>
                    <a:pt x="15532" y="18119"/>
                    <a:pt x="15443" y="17985"/>
                    <a:pt x="15301" y="17940"/>
                  </a:cubicBezTo>
                  <a:cubicBezTo>
                    <a:pt x="15264" y="17929"/>
                    <a:pt x="15227" y="17924"/>
                    <a:pt x="15192" y="17924"/>
                  </a:cubicBezTo>
                  <a:cubicBezTo>
                    <a:pt x="15006" y="17924"/>
                    <a:pt x="14854" y="18071"/>
                    <a:pt x="14854" y="18244"/>
                  </a:cubicBezTo>
                  <a:lnTo>
                    <a:pt x="14854" y="21027"/>
                  </a:lnTo>
                  <a:lnTo>
                    <a:pt x="10082" y="21027"/>
                  </a:lnTo>
                  <a:lnTo>
                    <a:pt x="10911" y="20581"/>
                  </a:lnTo>
                  <a:cubicBezTo>
                    <a:pt x="11250" y="20402"/>
                    <a:pt x="11527" y="20135"/>
                    <a:pt x="11714" y="19805"/>
                  </a:cubicBezTo>
                  <a:lnTo>
                    <a:pt x="14899" y="14327"/>
                  </a:lnTo>
                  <a:lnTo>
                    <a:pt x="14899" y="16763"/>
                  </a:lnTo>
                  <a:cubicBezTo>
                    <a:pt x="14881" y="16932"/>
                    <a:pt x="15202" y="17093"/>
                    <a:pt x="15202" y="17093"/>
                  </a:cubicBezTo>
                  <a:cubicBezTo>
                    <a:pt x="15202" y="17093"/>
                    <a:pt x="15515" y="16932"/>
                    <a:pt x="15488" y="16763"/>
                  </a:cubicBezTo>
                  <a:lnTo>
                    <a:pt x="15488" y="13230"/>
                  </a:lnTo>
                  <a:lnTo>
                    <a:pt x="18253" y="8484"/>
                  </a:lnTo>
                  <a:cubicBezTo>
                    <a:pt x="18343" y="8332"/>
                    <a:pt x="18289" y="8136"/>
                    <a:pt x="18137" y="8047"/>
                  </a:cubicBezTo>
                  <a:lnTo>
                    <a:pt x="18013" y="7975"/>
                  </a:lnTo>
                  <a:lnTo>
                    <a:pt x="18494" y="7137"/>
                  </a:lnTo>
                  <a:cubicBezTo>
                    <a:pt x="18699" y="6780"/>
                    <a:pt x="18575" y="6325"/>
                    <a:pt x="18218" y="6120"/>
                  </a:cubicBezTo>
                  <a:lnTo>
                    <a:pt x="17183" y="5522"/>
                  </a:lnTo>
                  <a:cubicBezTo>
                    <a:pt x="17066" y="5455"/>
                    <a:pt x="16933" y="5421"/>
                    <a:pt x="16800" y="5421"/>
                  </a:cubicBezTo>
                  <a:cubicBezTo>
                    <a:pt x="16740" y="5421"/>
                    <a:pt x="16679" y="5428"/>
                    <a:pt x="16621" y="5442"/>
                  </a:cubicBezTo>
                  <a:cubicBezTo>
                    <a:pt x="16425" y="5495"/>
                    <a:pt x="16264" y="5620"/>
                    <a:pt x="16166" y="5790"/>
                  </a:cubicBezTo>
                  <a:lnTo>
                    <a:pt x="15684" y="6628"/>
                  </a:lnTo>
                  <a:lnTo>
                    <a:pt x="15550" y="6548"/>
                  </a:lnTo>
                  <a:cubicBezTo>
                    <a:pt x="15541" y="6548"/>
                    <a:pt x="15524" y="6539"/>
                    <a:pt x="15532" y="6530"/>
                  </a:cubicBezTo>
                  <a:lnTo>
                    <a:pt x="15532" y="321"/>
                  </a:lnTo>
                  <a:cubicBezTo>
                    <a:pt x="15515" y="143"/>
                    <a:pt x="15372" y="0"/>
                    <a:pt x="15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405" name="Google Shape;1405;p60"/>
          <p:cNvGrpSpPr/>
          <p:nvPr/>
        </p:nvGrpSpPr>
        <p:grpSpPr>
          <a:xfrm>
            <a:off x="5260800" y="3210120"/>
            <a:ext cx="487004" cy="465178"/>
            <a:chOff x="5260800" y="3210120"/>
            <a:chExt cx="487004" cy="465178"/>
          </a:xfrm>
        </p:grpSpPr>
        <p:sp>
          <p:nvSpPr>
            <p:cNvPr id="1406" name="Google Shape;1406;p60"/>
            <p:cNvSpPr/>
            <p:nvPr/>
          </p:nvSpPr>
          <p:spPr>
            <a:xfrm>
              <a:off x="5260800" y="3210120"/>
              <a:ext cx="487004" cy="465178"/>
            </a:xfrm>
            <a:custGeom>
              <a:avLst/>
              <a:gdLst/>
              <a:ahLst/>
              <a:cxnLst/>
              <a:rect l="l" t="t" r="r" b="b"/>
              <a:pathLst>
                <a:path w="21688" h="20716" extrusionOk="0">
                  <a:moveTo>
                    <a:pt x="18637" y="1714"/>
                  </a:moveTo>
                  <a:lnTo>
                    <a:pt x="18637" y="2927"/>
                  </a:lnTo>
                  <a:cubicBezTo>
                    <a:pt x="18637" y="3105"/>
                    <a:pt x="18779" y="3248"/>
                    <a:pt x="18949" y="3248"/>
                  </a:cubicBezTo>
                  <a:lnTo>
                    <a:pt x="20680" y="3248"/>
                  </a:lnTo>
                  <a:lnTo>
                    <a:pt x="19270" y="6139"/>
                  </a:lnTo>
                  <a:lnTo>
                    <a:pt x="19270" y="4916"/>
                  </a:lnTo>
                  <a:cubicBezTo>
                    <a:pt x="19270" y="4747"/>
                    <a:pt x="19127" y="4604"/>
                    <a:pt x="18949" y="4604"/>
                  </a:cubicBezTo>
                  <a:lnTo>
                    <a:pt x="17227" y="4604"/>
                  </a:lnTo>
                  <a:lnTo>
                    <a:pt x="18637" y="1714"/>
                  </a:lnTo>
                  <a:close/>
                  <a:moveTo>
                    <a:pt x="2267" y="7682"/>
                  </a:moveTo>
                  <a:lnTo>
                    <a:pt x="2267" y="8895"/>
                  </a:lnTo>
                  <a:cubicBezTo>
                    <a:pt x="2267" y="9074"/>
                    <a:pt x="2400" y="9216"/>
                    <a:pt x="2579" y="9216"/>
                  </a:cubicBezTo>
                  <a:lnTo>
                    <a:pt x="4310" y="9216"/>
                  </a:lnTo>
                  <a:lnTo>
                    <a:pt x="2900" y="12098"/>
                  </a:lnTo>
                  <a:lnTo>
                    <a:pt x="2900" y="10885"/>
                  </a:lnTo>
                  <a:cubicBezTo>
                    <a:pt x="2900" y="10706"/>
                    <a:pt x="2757" y="10572"/>
                    <a:pt x="2579" y="10572"/>
                  </a:cubicBezTo>
                  <a:lnTo>
                    <a:pt x="848" y="10572"/>
                  </a:lnTo>
                  <a:lnTo>
                    <a:pt x="2267" y="7682"/>
                  </a:lnTo>
                  <a:close/>
                  <a:moveTo>
                    <a:pt x="12115" y="14248"/>
                  </a:moveTo>
                  <a:cubicBezTo>
                    <a:pt x="12196" y="15006"/>
                    <a:pt x="12838" y="15604"/>
                    <a:pt x="13623" y="15604"/>
                  </a:cubicBezTo>
                  <a:lnTo>
                    <a:pt x="15541" y="15604"/>
                  </a:lnTo>
                  <a:lnTo>
                    <a:pt x="16995" y="19493"/>
                  </a:lnTo>
                  <a:lnTo>
                    <a:pt x="15381" y="19493"/>
                  </a:lnTo>
                  <a:lnTo>
                    <a:pt x="11750" y="14997"/>
                  </a:lnTo>
                  <a:lnTo>
                    <a:pt x="12115" y="14248"/>
                  </a:lnTo>
                  <a:close/>
                  <a:moveTo>
                    <a:pt x="8092" y="1"/>
                  </a:moveTo>
                  <a:cubicBezTo>
                    <a:pt x="7369" y="1"/>
                    <a:pt x="6674" y="251"/>
                    <a:pt x="6112" y="715"/>
                  </a:cubicBezTo>
                  <a:cubicBezTo>
                    <a:pt x="4666" y="768"/>
                    <a:pt x="3319" y="1366"/>
                    <a:pt x="2293" y="2401"/>
                  </a:cubicBezTo>
                  <a:cubicBezTo>
                    <a:pt x="1250" y="3471"/>
                    <a:pt x="670" y="4881"/>
                    <a:pt x="670" y="6371"/>
                  </a:cubicBezTo>
                  <a:cubicBezTo>
                    <a:pt x="670" y="7093"/>
                    <a:pt x="848" y="7789"/>
                    <a:pt x="1187" y="8413"/>
                  </a:cubicBezTo>
                  <a:lnTo>
                    <a:pt x="45" y="10786"/>
                  </a:lnTo>
                  <a:cubicBezTo>
                    <a:pt x="19" y="10840"/>
                    <a:pt x="1" y="10911"/>
                    <a:pt x="19" y="10974"/>
                  </a:cubicBezTo>
                  <a:cubicBezTo>
                    <a:pt x="45" y="11134"/>
                    <a:pt x="179" y="11241"/>
                    <a:pt x="331" y="11241"/>
                  </a:cubicBezTo>
                  <a:lnTo>
                    <a:pt x="2267" y="11241"/>
                  </a:lnTo>
                  <a:lnTo>
                    <a:pt x="2267" y="13534"/>
                  </a:lnTo>
                  <a:cubicBezTo>
                    <a:pt x="2267" y="13659"/>
                    <a:pt x="2329" y="13775"/>
                    <a:pt x="2436" y="13828"/>
                  </a:cubicBezTo>
                  <a:cubicBezTo>
                    <a:pt x="2490" y="13846"/>
                    <a:pt x="2534" y="13855"/>
                    <a:pt x="2579" y="13855"/>
                  </a:cubicBezTo>
                  <a:cubicBezTo>
                    <a:pt x="2704" y="13855"/>
                    <a:pt x="2811" y="13793"/>
                    <a:pt x="2864" y="13677"/>
                  </a:cubicBezTo>
                  <a:lnTo>
                    <a:pt x="4336" y="10653"/>
                  </a:lnTo>
                  <a:cubicBezTo>
                    <a:pt x="4426" y="10662"/>
                    <a:pt x="4515" y="10679"/>
                    <a:pt x="4604" y="10679"/>
                  </a:cubicBezTo>
                  <a:cubicBezTo>
                    <a:pt x="4916" y="11625"/>
                    <a:pt x="5585" y="12374"/>
                    <a:pt x="6433" y="12811"/>
                  </a:cubicBezTo>
                  <a:lnTo>
                    <a:pt x="6031" y="13659"/>
                  </a:lnTo>
                  <a:cubicBezTo>
                    <a:pt x="5960" y="13811"/>
                    <a:pt x="6005" y="13998"/>
                    <a:pt x="6147" y="14078"/>
                  </a:cubicBezTo>
                  <a:cubicBezTo>
                    <a:pt x="6201" y="14105"/>
                    <a:pt x="6254" y="14123"/>
                    <a:pt x="6308" y="14123"/>
                  </a:cubicBezTo>
                  <a:cubicBezTo>
                    <a:pt x="6424" y="14123"/>
                    <a:pt x="6540" y="14051"/>
                    <a:pt x="6593" y="13944"/>
                  </a:cubicBezTo>
                  <a:lnTo>
                    <a:pt x="7022" y="13061"/>
                  </a:lnTo>
                  <a:cubicBezTo>
                    <a:pt x="7387" y="13168"/>
                    <a:pt x="7762" y="13231"/>
                    <a:pt x="8155" y="13231"/>
                  </a:cubicBezTo>
                  <a:lnTo>
                    <a:pt x="11919" y="13231"/>
                  </a:lnTo>
                  <a:lnTo>
                    <a:pt x="9118" y="19020"/>
                  </a:lnTo>
                  <a:lnTo>
                    <a:pt x="9118" y="16130"/>
                  </a:lnTo>
                  <a:cubicBezTo>
                    <a:pt x="9118" y="15952"/>
                    <a:pt x="8975" y="15818"/>
                    <a:pt x="8797" y="15818"/>
                  </a:cubicBezTo>
                  <a:lnTo>
                    <a:pt x="5674" y="15818"/>
                  </a:lnTo>
                  <a:lnTo>
                    <a:pt x="5951" y="15247"/>
                  </a:lnTo>
                  <a:cubicBezTo>
                    <a:pt x="6022" y="15086"/>
                    <a:pt x="5960" y="14899"/>
                    <a:pt x="5799" y="14828"/>
                  </a:cubicBezTo>
                  <a:cubicBezTo>
                    <a:pt x="5755" y="14804"/>
                    <a:pt x="5706" y="14793"/>
                    <a:pt x="5658" y="14793"/>
                  </a:cubicBezTo>
                  <a:cubicBezTo>
                    <a:pt x="5543" y="14793"/>
                    <a:pt x="5430" y="14857"/>
                    <a:pt x="5380" y="14970"/>
                  </a:cubicBezTo>
                  <a:lnTo>
                    <a:pt x="4889" y="15996"/>
                  </a:lnTo>
                  <a:cubicBezTo>
                    <a:pt x="4818" y="16130"/>
                    <a:pt x="4854" y="16300"/>
                    <a:pt x="4996" y="16398"/>
                  </a:cubicBezTo>
                  <a:cubicBezTo>
                    <a:pt x="5050" y="16433"/>
                    <a:pt x="5112" y="16451"/>
                    <a:pt x="5175" y="16451"/>
                  </a:cubicBezTo>
                  <a:lnTo>
                    <a:pt x="8485" y="16451"/>
                  </a:lnTo>
                  <a:lnTo>
                    <a:pt x="8485" y="20385"/>
                  </a:lnTo>
                  <a:cubicBezTo>
                    <a:pt x="8485" y="20510"/>
                    <a:pt x="8547" y="20635"/>
                    <a:pt x="8663" y="20689"/>
                  </a:cubicBezTo>
                  <a:cubicBezTo>
                    <a:pt x="8708" y="20707"/>
                    <a:pt x="8752" y="20715"/>
                    <a:pt x="8797" y="20715"/>
                  </a:cubicBezTo>
                  <a:cubicBezTo>
                    <a:pt x="8922" y="20715"/>
                    <a:pt x="9029" y="20653"/>
                    <a:pt x="9082" y="20537"/>
                  </a:cubicBezTo>
                  <a:lnTo>
                    <a:pt x="11455" y="15631"/>
                  </a:lnTo>
                  <a:lnTo>
                    <a:pt x="14988" y="20011"/>
                  </a:lnTo>
                  <a:cubicBezTo>
                    <a:pt x="15050" y="20082"/>
                    <a:pt x="15140" y="20127"/>
                    <a:pt x="15238" y="20127"/>
                  </a:cubicBezTo>
                  <a:lnTo>
                    <a:pt x="17450" y="20127"/>
                  </a:lnTo>
                  <a:cubicBezTo>
                    <a:pt x="17513" y="20127"/>
                    <a:pt x="17575" y="20118"/>
                    <a:pt x="17629" y="20082"/>
                  </a:cubicBezTo>
                  <a:cubicBezTo>
                    <a:pt x="17762" y="19993"/>
                    <a:pt x="17807" y="19841"/>
                    <a:pt x="17754" y="19698"/>
                  </a:cubicBezTo>
                  <a:lnTo>
                    <a:pt x="16228" y="15604"/>
                  </a:lnTo>
                  <a:lnTo>
                    <a:pt x="17120" y="15604"/>
                  </a:lnTo>
                  <a:cubicBezTo>
                    <a:pt x="17959" y="15604"/>
                    <a:pt x="18637" y="14926"/>
                    <a:pt x="18637" y="14087"/>
                  </a:cubicBezTo>
                  <a:lnTo>
                    <a:pt x="18637" y="13186"/>
                  </a:lnTo>
                  <a:cubicBezTo>
                    <a:pt x="19404" y="13097"/>
                    <a:pt x="20127" y="12758"/>
                    <a:pt x="20680" y="12196"/>
                  </a:cubicBezTo>
                  <a:cubicBezTo>
                    <a:pt x="21001" y="11875"/>
                    <a:pt x="21251" y="11500"/>
                    <a:pt x="21420" y="11081"/>
                  </a:cubicBezTo>
                  <a:cubicBezTo>
                    <a:pt x="21599" y="10662"/>
                    <a:pt x="21688" y="10215"/>
                    <a:pt x="21688" y="9760"/>
                  </a:cubicBezTo>
                  <a:cubicBezTo>
                    <a:pt x="21688" y="8146"/>
                    <a:pt x="21260" y="6567"/>
                    <a:pt x="20448" y="5175"/>
                  </a:cubicBezTo>
                  <a:lnTo>
                    <a:pt x="21465" y="3070"/>
                  </a:lnTo>
                  <a:cubicBezTo>
                    <a:pt x="21527" y="2936"/>
                    <a:pt x="21491" y="2766"/>
                    <a:pt x="21358" y="2668"/>
                  </a:cubicBezTo>
                  <a:cubicBezTo>
                    <a:pt x="21304" y="2633"/>
                    <a:pt x="21233" y="2615"/>
                    <a:pt x="21170" y="2615"/>
                  </a:cubicBezTo>
                  <a:lnTo>
                    <a:pt x="19270" y="2615"/>
                  </a:lnTo>
                  <a:lnTo>
                    <a:pt x="19270" y="331"/>
                  </a:lnTo>
                  <a:cubicBezTo>
                    <a:pt x="19270" y="206"/>
                    <a:pt x="19208" y="90"/>
                    <a:pt x="19092" y="37"/>
                  </a:cubicBezTo>
                  <a:cubicBezTo>
                    <a:pt x="19046" y="14"/>
                    <a:pt x="18998" y="3"/>
                    <a:pt x="18952" y="3"/>
                  </a:cubicBezTo>
                  <a:cubicBezTo>
                    <a:pt x="18833" y="3"/>
                    <a:pt x="18721" y="71"/>
                    <a:pt x="18664" y="179"/>
                  </a:cubicBezTo>
                  <a:lnTo>
                    <a:pt x="17673" y="2240"/>
                  </a:lnTo>
                  <a:cubicBezTo>
                    <a:pt x="16183" y="1241"/>
                    <a:pt x="14444" y="706"/>
                    <a:pt x="12633" y="706"/>
                  </a:cubicBezTo>
                  <a:lnTo>
                    <a:pt x="12570" y="706"/>
                  </a:lnTo>
                  <a:cubicBezTo>
                    <a:pt x="12401" y="706"/>
                    <a:pt x="12258" y="831"/>
                    <a:pt x="12240" y="991"/>
                  </a:cubicBezTo>
                  <a:cubicBezTo>
                    <a:pt x="12214" y="1178"/>
                    <a:pt x="12365" y="1348"/>
                    <a:pt x="12553" y="1348"/>
                  </a:cubicBezTo>
                  <a:lnTo>
                    <a:pt x="12615" y="1348"/>
                  </a:lnTo>
                  <a:cubicBezTo>
                    <a:pt x="12963" y="1348"/>
                    <a:pt x="13311" y="1366"/>
                    <a:pt x="13650" y="1410"/>
                  </a:cubicBezTo>
                  <a:cubicBezTo>
                    <a:pt x="14488" y="1598"/>
                    <a:pt x="15166" y="2222"/>
                    <a:pt x="15443" y="3034"/>
                  </a:cubicBezTo>
                  <a:cubicBezTo>
                    <a:pt x="15488" y="3168"/>
                    <a:pt x="15604" y="3257"/>
                    <a:pt x="15737" y="3257"/>
                  </a:cubicBezTo>
                  <a:cubicBezTo>
                    <a:pt x="15791" y="3257"/>
                    <a:pt x="15836" y="3248"/>
                    <a:pt x="15880" y="3221"/>
                  </a:cubicBezTo>
                  <a:cubicBezTo>
                    <a:pt x="16023" y="3159"/>
                    <a:pt x="16094" y="2981"/>
                    <a:pt x="16041" y="2829"/>
                  </a:cubicBezTo>
                  <a:cubicBezTo>
                    <a:pt x="15916" y="2463"/>
                    <a:pt x="15737" y="2133"/>
                    <a:pt x="15497" y="1848"/>
                  </a:cubicBezTo>
                  <a:lnTo>
                    <a:pt x="15497" y="1848"/>
                  </a:lnTo>
                  <a:cubicBezTo>
                    <a:pt x="16166" y="2088"/>
                    <a:pt x="16799" y="2419"/>
                    <a:pt x="17397" y="2820"/>
                  </a:cubicBezTo>
                  <a:lnTo>
                    <a:pt x="16433" y="4818"/>
                  </a:lnTo>
                  <a:cubicBezTo>
                    <a:pt x="16406" y="4881"/>
                    <a:pt x="16389" y="4943"/>
                    <a:pt x="16398" y="5006"/>
                  </a:cubicBezTo>
                  <a:cubicBezTo>
                    <a:pt x="16424" y="5175"/>
                    <a:pt x="16567" y="5282"/>
                    <a:pt x="16719" y="5282"/>
                  </a:cubicBezTo>
                  <a:lnTo>
                    <a:pt x="18637" y="5282"/>
                  </a:lnTo>
                  <a:lnTo>
                    <a:pt x="18637" y="7575"/>
                  </a:lnTo>
                  <a:cubicBezTo>
                    <a:pt x="18637" y="7575"/>
                    <a:pt x="18717" y="7851"/>
                    <a:pt x="18869" y="7878"/>
                  </a:cubicBezTo>
                  <a:cubicBezTo>
                    <a:pt x="18887" y="7887"/>
                    <a:pt x="18913" y="7887"/>
                    <a:pt x="18940" y="7887"/>
                  </a:cubicBezTo>
                  <a:cubicBezTo>
                    <a:pt x="19056" y="7887"/>
                    <a:pt x="19172" y="7825"/>
                    <a:pt x="19226" y="7709"/>
                  </a:cubicBezTo>
                  <a:lnTo>
                    <a:pt x="20100" y="5889"/>
                  </a:lnTo>
                  <a:cubicBezTo>
                    <a:pt x="20528" y="6701"/>
                    <a:pt x="20813" y="7584"/>
                    <a:pt x="20947" y="8503"/>
                  </a:cubicBezTo>
                  <a:cubicBezTo>
                    <a:pt x="20947" y="8503"/>
                    <a:pt x="20947" y="8503"/>
                    <a:pt x="20947" y="8512"/>
                  </a:cubicBezTo>
                  <a:cubicBezTo>
                    <a:pt x="20947" y="9314"/>
                    <a:pt x="20296" y="9966"/>
                    <a:pt x="19493" y="9966"/>
                  </a:cubicBezTo>
                  <a:cubicBezTo>
                    <a:pt x="19324" y="9966"/>
                    <a:pt x="19181" y="10108"/>
                    <a:pt x="19181" y="10278"/>
                  </a:cubicBezTo>
                  <a:cubicBezTo>
                    <a:pt x="19181" y="10456"/>
                    <a:pt x="19324" y="10599"/>
                    <a:pt x="19493" y="10599"/>
                  </a:cubicBezTo>
                  <a:cubicBezTo>
                    <a:pt x="20109" y="10599"/>
                    <a:pt x="20662" y="10331"/>
                    <a:pt x="21045" y="9912"/>
                  </a:cubicBezTo>
                  <a:lnTo>
                    <a:pt x="21045" y="9912"/>
                  </a:lnTo>
                  <a:cubicBezTo>
                    <a:pt x="21028" y="10233"/>
                    <a:pt x="20956" y="10546"/>
                    <a:pt x="20831" y="10849"/>
                  </a:cubicBezTo>
                  <a:cubicBezTo>
                    <a:pt x="20689" y="11188"/>
                    <a:pt x="20483" y="11491"/>
                    <a:pt x="20225" y="11759"/>
                  </a:cubicBezTo>
                  <a:cubicBezTo>
                    <a:pt x="19689" y="12285"/>
                    <a:pt x="18985" y="12580"/>
                    <a:pt x="18235" y="12597"/>
                  </a:cubicBezTo>
                  <a:lnTo>
                    <a:pt x="16460" y="12597"/>
                  </a:lnTo>
                  <a:cubicBezTo>
                    <a:pt x="16450" y="12596"/>
                    <a:pt x="16440" y="12596"/>
                    <a:pt x="16430" y="12596"/>
                  </a:cubicBezTo>
                  <a:cubicBezTo>
                    <a:pt x="16266" y="12596"/>
                    <a:pt x="16139" y="12732"/>
                    <a:pt x="16139" y="12901"/>
                  </a:cubicBezTo>
                  <a:cubicBezTo>
                    <a:pt x="16139" y="13070"/>
                    <a:pt x="16460" y="13195"/>
                    <a:pt x="16460" y="13195"/>
                  </a:cubicBezTo>
                  <a:lnTo>
                    <a:pt x="18003" y="13195"/>
                  </a:lnTo>
                  <a:lnTo>
                    <a:pt x="18003" y="14087"/>
                  </a:lnTo>
                  <a:cubicBezTo>
                    <a:pt x="18003" y="14569"/>
                    <a:pt x="17602" y="14970"/>
                    <a:pt x="17120" y="14970"/>
                  </a:cubicBezTo>
                  <a:lnTo>
                    <a:pt x="13641" y="14970"/>
                  </a:lnTo>
                  <a:cubicBezTo>
                    <a:pt x="13150" y="14970"/>
                    <a:pt x="12758" y="14569"/>
                    <a:pt x="12758" y="14087"/>
                  </a:cubicBezTo>
                  <a:lnTo>
                    <a:pt x="12758" y="13231"/>
                  </a:lnTo>
                  <a:lnTo>
                    <a:pt x="14979" y="13231"/>
                  </a:lnTo>
                  <a:cubicBezTo>
                    <a:pt x="15140" y="13231"/>
                    <a:pt x="15291" y="13115"/>
                    <a:pt x="15309" y="12954"/>
                  </a:cubicBezTo>
                  <a:cubicBezTo>
                    <a:pt x="15336" y="12767"/>
                    <a:pt x="15184" y="12597"/>
                    <a:pt x="14997" y="12597"/>
                  </a:cubicBezTo>
                  <a:lnTo>
                    <a:pt x="10189" y="12597"/>
                  </a:lnTo>
                  <a:cubicBezTo>
                    <a:pt x="9787" y="12597"/>
                    <a:pt x="9421" y="12437"/>
                    <a:pt x="9145" y="12160"/>
                  </a:cubicBezTo>
                  <a:cubicBezTo>
                    <a:pt x="8868" y="11875"/>
                    <a:pt x="8717" y="11491"/>
                    <a:pt x="8734" y="11099"/>
                  </a:cubicBezTo>
                  <a:cubicBezTo>
                    <a:pt x="8734" y="10920"/>
                    <a:pt x="8601" y="10777"/>
                    <a:pt x="8422" y="10769"/>
                  </a:cubicBezTo>
                  <a:cubicBezTo>
                    <a:pt x="8417" y="10768"/>
                    <a:pt x="8412" y="10768"/>
                    <a:pt x="8406" y="10768"/>
                  </a:cubicBezTo>
                  <a:cubicBezTo>
                    <a:pt x="8235" y="10768"/>
                    <a:pt x="8101" y="10908"/>
                    <a:pt x="8092" y="11081"/>
                  </a:cubicBezTo>
                  <a:cubicBezTo>
                    <a:pt x="8083" y="11652"/>
                    <a:pt x="8288" y="12187"/>
                    <a:pt x="8690" y="12597"/>
                  </a:cubicBezTo>
                  <a:lnTo>
                    <a:pt x="8172" y="12597"/>
                  </a:lnTo>
                  <a:cubicBezTo>
                    <a:pt x="6888" y="12597"/>
                    <a:pt x="5746" y="11812"/>
                    <a:pt x="5273" y="10635"/>
                  </a:cubicBezTo>
                  <a:cubicBezTo>
                    <a:pt x="6129" y="10447"/>
                    <a:pt x="6772" y="9689"/>
                    <a:pt x="6772" y="8779"/>
                  </a:cubicBezTo>
                  <a:cubicBezTo>
                    <a:pt x="6772" y="8628"/>
                    <a:pt x="6674" y="8485"/>
                    <a:pt x="6522" y="8449"/>
                  </a:cubicBezTo>
                  <a:cubicBezTo>
                    <a:pt x="6502" y="8446"/>
                    <a:pt x="6482" y="8444"/>
                    <a:pt x="6462" y="8444"/>
                  </a:cubicBezTo>
                  <a:cubicBezTo>
                    <a:pt x="6283" y="8444"/>
                    <a:pt x="6138" y="8585"/>
                    <a:pt x="6138" y="8761"/>
                  </a:cubicBezTo>
                  <a:cubicBezTo>
                    <a:pt x="6138" y="9457"/>
                    <a:pt x="5576" y="10028"/>
                    <a:pt x="4889" y="10046"/>
                  </a:cubicBezTo>
                  <a:lnTo>
                    <a:pt x="4863" y="10046"/>
                  </a:lnTo>
                  <a:cubicBezTo>
                    <a:pt x="4782" y="10037"/>
                    <a:pt x="4711" y="10037"/>
                    <a:pt x="4631" y="10028"/>
                  </a:cubicBezTo>
                  <a:lnTo>
                    <a:pt x="5112" y="9038"/>
                  </a:lnTo>
                  <a:cubicBezTo>
                    <a:pt x="5175" y="8895"/>
                    <a:pt x="5139" y="8726"/>
                    <a:pt x="4996" y="8636"/>
                  </a:cubicBezTo>
                  <a:cubicBezTo>
                    <a:pt x="4943" y="8592"/>
                    <a:pt x="4880" y="8583"/>
                    <a:pt x="4818" y="8583"/>
                  </a:cubicBezTo>
                  <a:lnTo>
                    <a:pt x="2900" y="8583"/>
                  </a:lnTo>
                  <a:lnTo>
                    <a:pt x="2900" y="6246"/>
                  </a:lnTo>
                  <a:cubicBezTo>
                    <a:pt x="2900" y="6174"/>
                    <a:pt x="2873" y="6112"/>
                    <a:pt x="2820" y="6067"/>
                  </a:cubicBezTo>
                  <a:cubicBezTo>
                    <a:pt x="2746" y="5989"/>
                    <a:pt x="2658" y="5955"/>
                    <a:pt x="2574" y="5955"/>
                  </a:cubicBezTo>
                  <a:cubicBezTo>
                    <a:pt x="2456" y="5955"/>
                    <a:pt x="2346" y="6024"/>
                    <a:pt x="2293" y="6139"/>
                  </a:cubicBezTo>
                  <a:lnTo>
                    <a:pt x="1562" y="7664"/>
                  </a:lnTo>
                  <a:cubicBezTo>
                    <a:pt x="1401" y="7254"/>
                    <a:pt x="1321" y="6808"/>
                    <a:pt x="1321" y="6362"/>
                  </a:cubicBezTo>
                  <a:cubicBezTo>
                    <a:pt x="1321" y="3650"/>
                    <a:pt x="3524" y="1402"/>
                    <a:pt x="6236" y="1348"/>
                  </a:cubicBezTo>
                  <a:lnTo>
                    <a:pt x="6245" y="1348"/>
                  </a:lnTo>
                  <a:cubicBezTo>
                    <a:pt x="6799" y="1348"/>
                    <a:pt x="7253" y="1812"/>
                    <a:pt x="7227" y="2374"/>
                  </a:cubicBezTo>
                  <a:cubicBezTo>
                    <a:pt x="7227" y="2445"/>
                    <a:pt x="7262" y="2526"/>
                    <a:pt x="7325" y="2570"/>
                  </a:cubicBezTo>
                  <a:cubicBezTo>
                    <a:pt x="7400" y="2624"/>
                    <a:pt x="7476" y="2648"/>
                    <a:pt x="7547" y="2648"/>
                  </a:cubicBezTo>
                  <a:cubicBezTo>
                    <a:pt x="7721" y="2648"/>
                    <a:pt x="7860" y="2507"/>
                    <a:pt x="7860" y="2329"/>
                  </a:cubicBezTo>
                  <a:cubicBezTo>
                    <a:pt x="7860" y="1705"/>
                    <a:pt x="7512" y="1170"/>
                    <a:pt x="6995" y="893"/>
                  </a:cubicBezTo>
                  <a:cubicBezTo>
                    <a:pt x="7334" y="724"/>
                    <a:pt x="7708" y="634"/>
                    <a:pt x="8101" y="634"/>
                  </a:cubicBezTo>
                  <a:cubicBezTo>
                    <a:pt x="8699" y="634"/>
                    <a:pt x="9279" y="857"/>
                    <a:pt x="9734" y="1259"/>
                  </a:cubicBezTo>
                  <a:cubicBezTo>
                    <a:pt x="9734" y="1259"/>
                    <a:pt x="9734" y="1259"/>
                    <a:pt x="9742" y="1268"/>
                  </a:cubicBezTo>
                  <a:cubicBezTo>
                    <a:pt x="10251" y="1723"/>
                    <a:pt x="10572" y="2392"/>
                    <a:pt x="10554" y="3132"/>
                  </a:cubicBezTo>
                  <a:cubicBezTo>
                    <a:pt x="10554" y="3221"/>
                    <a:pt x="10599" y="3302"/>
                    <a:pt x="10679" y="3355"/>
                  </a:cubicBezTo>
                  <a:cubicBezTo>
                    <a:pt x="10746" y="3398"/>
                    <a:pt x="10813" y="3417"/>
                    <a:pt x="10877" y="3417"/>
                  </a:cubicBezTo>
                  <a:cubicBezTo>
                    <a:pt x="11052" y="3417"/>
                    <a:pt x="11197" y="3273"/>
                    <a:pt x="11197" y="3097"/>
                  </a:cubicBezTo>
                  <a:cubicBezTo>
                    <a:pt x="11197" y="2445"/>
                    <a:pt x="10991" y="1848"/>
                    <a:pt x="10643" y="1348"/>
                  </a:cubicBezTo>
                  <a:lnTo>
                    <a:pt x="11098" y="1348"/>
                  </a:lnTo>
                  <a:cubicBezTo>
                    <a:pt x="11188" y="1348"/>
                    <a:pt x="11268" y="1303"/>
                    <a:pt x="11313" y="1241"/>
                  </a:cubicBezTo>
                  <a:cubicBezTo>
                    <a:pt x="11482" y="982"/>
                    <a:pt x="11304" y="706"/>
                    <a:pt x="11063" y="706"/>
                  </a:cubicBezTo>
                  <a:lnTo>
                    <a:pt x="10073" y="706"/>
                  </a:lnTo>
                  <a:cubicBezTo>
                    <a:pt x="9511" y="251"/>
                    <a:pt x="8815" y="1"/>
                    <a:pt x="8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07" name="Google Shape;1407;p60"/>
            <p:cNvSpPr/>
            <p:nvPr/>
          </p:nvSpPr>
          <p:spPr>
            <a:xfrm>
              <a:off x="5549077" y="3366250"/>
              <a:ext cx="92964" cy="61257"/>
            </a:xfrm>
            <a:custGeom>
              <a:avLst/>
              <a:gdLst/>
              <a:ahLst/>
              <a:cxnLst/>
              <a:rect l="l" t="t" r="r" b="b"/>
              <a:pathLst>
                <a:path w="4140" h="2728" extrusionOk="0">
                  <a:moveTo>
                    <a:pt x="3409" y="1"/>
                  </a:moveTo>
                  <a:cubicBezTo>
                    <a:pt x="3076" y="1"/>
                    <a:pt x="2955" y="316"/>
                    <a:pt x="3105" y="515"/>
                  </a:cubicBezTo>
                  <a:cubicBezTo>
                    <a:pt x="3417" y="934"/>
                    <a:pt x="3372" y="1550"/>
                    <a:pt x="2864" y="2031"/>
                  </a:cubicBezTo>
                  <a:cubicBezTo>
                    <a:pt x="2828" y="2067"/>
                    <a:pt x="2775" y="2094"/>
                    <a:pt x="2721" y="2094"/>
                  </a:cubicBezTo>
                  <a:lnTo>
                    <a:pt x="339" y="2094"/>
                  </a:lnTo>
                  <a:cubicBezTo>
                    <a:pt x="321" y="2094"/>
                    <a:pt x="303" y="2094"/>
                    <a:pt x="294" y="2112"/>
                  </a:cubicBezTo>
                  <a:cubicBezTo>
                    <a:pt x="0" y="2388"/>
                    <a:pt x="187" y="2727"/>
                    <a:pt x="464" y="2727"/>
                  </a:cubicBezTo>
                  <a:lnTo>
                    <a:pt x="2980" y="2727"/>
                  </a:lnTo>
                  <a:cubicBezTo>
                    <a:pt x="3060" y="2727"/>
                    <a:pt x="3149" y="2692"/>
                    <a:pt x="3203" y="2638"/>
                  </a:cubicBezTo>
                  <a:cubicBezTo>
                    <a:pt x="4095" y="1790"/>
                    <a:pt x="4139" y="720"/>
                    <a:pt x="3524" y="33"/>
                  </a:cubicBezTo>
                  <a:cubicBezTo>
                    <a:pt x="3515" y="15"/>
                    <a:pt x="3506" y="15"/>
                    <a:pt x="3488" y="6"/>
                  </a:cubicBezTo>
                  <a:cubicBezTo>
                    <a:pt x="3461" y="3"/>
                    <a:pt x="3434" y="1"/>
                    <a:pt x="3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08" name="Google Shape;1408;p60"/>
            <p:cNvSpPr/>
            <p:nvPr/>
          </p:nvSpPr>
          <p:spPr>
            <a:xfrm>
              <a:off x="5461525" y="3413248"/>
              <a:ext cx="63525" cy="19064"/>
            </a:xfrm>
            <a:custGeom>
              <a:avLst/>
              <a:gdLst/>
              <a:ahLst/>
              <a:cxnLst/>
              <a:rect l="l" t="t" r="r" b="b"/>
              <a:pathLst>
                <a:path w="2829" h="849" extrusionOk="0">
                  <a:moveTo>
                    <a:pt x="1258" y="1"/>
                  </a:moveTo>
                  <a:cubicBezTo>
                    <a:pt x="857" y="1"/>
                    <a:pt x="464" y="108"/>
                    <a:pt x="125" y="322"/>
                  </a:cubicBezTo>
                  <a:cubicBezTo>
                    <a:pt x="117" y="331"/>
                    <a:pt x="99" y="340"/>
                    <a:pt x="99" y="367"/>
                  </a:cubicBezTo>
                  <a:cubicBezTo>
                    <a:pt x="1" y="661"/>
                    <a:pt x="188" y="848"/>
                    <a:pt x="393" y="848"/>
                  </a:cubicBezTo>
                  <a:cubicBezTo>
                    <a:pt x="473" y="848"/>
                    <a:pt x="563" y="813"/>
                    <a:pt x="634" y="741"/>
                  </a:cubicBezTo>
                  <a:cubicBezTo>
                    <a:pt x="696" y="679"/>
                    <a:pt x="777" y="634"/>
                    <a:pt x="866" y="634"/>
                  </a:cubicBezTo>
                  <a:lnTo>
                    <a:pt x="2490" y="634"/>
                  </a:lnTo>
                  <a:cubicBezTo>
                    <a:pt x="2507" y="634"/>
                    <a:pt x="2525" y="625"/>
                    <a:pt x="2543" y="607"/>
                  </a:cubicBezTo>
                  <a:cubicBezTo>
                    <a:pt x="2829" y="331"/>
                    <a:pt x="2632" y="1"/>
                    <a:pt x="23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09" name="Google Shape;1409;p60"/>
            <p:cNvSpPr/>
            <p:nvPr/>
          </p:nvSpPr>
          <p:spPr>
            <a:xfrm>
              <a:off x="5351743" y="3300075"/>
              <a:ext cx="67343" cy="67522"/>
            </a:xfrm>
            <a:custGeom>
              <a:avLst/>
              <a:gdLst/>
              <a:ahLst/>
              <a:cxnLst/>
              <a:rect l="l" t="t" r="r" b="b"/>
              <a:pathLst>
                <a:path w="2999" h="3007" extrusionOk="0">
                  <a:moveTo>
                    <a:pt x="2677" y="0"/>
                  </a:moveTo>
                  <a:cubicBezTo>
                    <a:pt x="2508" y="0"/>
                    <a:pt x="2365" y="143"/>
                    <a:pt x="2365" y="322"/>
                  </a:cubicBezTo>
                  <a:cubicBezTo>
                    <a:pt x="2365" y="1446"/>
                    <a:pt x="1446" y="2365"/>
                    <a:pt x="313" y="2365"/>
                  </a:cubicBezTo>
                  <a:cubicBezTo>
                    <a:pt x="144" y="2365"/>
                    <a:pt x="1" y="2507"/>
                    <a:pt x="1" y="2686"/>
                  </a:cubicBezTo>
                  <a:cubicBezTo>
                    <a:pt x="1" y="2864"/>
                    <a:pt x="144" y="3007"/>
                    <a:pt x="313" y="3007"/>
                  </a:cubicBezTo>
                  <a:cubicBezTo>
                    <a:pt x="1794" y="3007"/>
                    <a:pt x="2998" y="1802"/>
                    <a:pt x="2998" y="322"/>
                  </a:cubicBezTo>
                  <a:cubicBezTo>
                    <a:pt x="2998" y="143"/>
                    <a:pt x="2856" y="0"/>
                    <a:pt x="26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10" name="Google Shape;1410;p60"/>
            <p:cNvSpPr/>
            <p:nvPr/>
          </p:nvSpPr>
          <p:spPr>
            <a:xfrm>
              <a:off x="5609975" y="3415224"/>
              <a:ext cx="66310" cy="53937"/>
            </a:xfrm>
            <a:custGeom>
              <a:avLst/>
              <a:gdLst/>
              <a:ahLst/>
              <a:cxnLst/>
              <a:rect l="l" t="t" r="r" b="b"/>
              <a:pathLst>
                <a:path w="2953" h="2402" extrusionOk="0">
                  <a:moveTo>
                    <a:pt x="2602" y="0"/>
                  </a:moveTo>
                  <a:cubicBezTo>
                    <a:pt x="2461" y="0"/>
                    <a:pt x="2330" y="92"/>
                    <a:pt x="2293" y="234"/>
                  </a:cubicBezTo>
                  <a:cubicBezTo>
                    <a:pt x="2061" y="1135"/>
                    <a:pt x="1249" y="1759"/>
                    <a:pt x="321" y="1759"/>
                  </a:cubicBezTo>
                  <a:cubicBezTo>
                    <a:pt x="143" y="1759"/>
                    <a:pt x="0" y="1902"/>
                    <a:pt x="0" y="2081"/>
                  </a:cubicBezTo>
                  <a:cubicBezTo>
                    <a:pt x="0" y="2259"/>
                    <a:pt x="143" y="2402"/>
                    <a:pt x="321" y="2402"/>
                  </a:cubicBezTo>
                  <a:cubicBezTo>
                    <a:pt x="1534" y="2402"/>
                    <a:pt x="2605" y="1572"/>
                    <a:pt x="2908" y="395"/>
                  </a:cubicBezTo>
                  <a:cubicBezTo>
                    <a:pt x="2953" y="234"/>
                    <a:pt x="2855" y="56"/>
                    <a:pt x="2685" y="11"/>
                  </a:cubicBezTo>
                  <a:cubicBezTo>
                    <a:pt x="2658" y="4"/>
                    <a:pt x="2630" y="0"/>
                    <a:pt x="26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11" name="Google Shape;1411;p60"/>
            <p:cNvSpPr/>
            <p:nvPr/>
          </p:nvSpPr>
          <p:spPr>
            <a:xfrm>
              <a:off x="5463119" y="3326706"/>
              <a:ext cx="40891" cy="40891"/>
            </a:xfrm>
            <a:custGeom>
              <a:avLst/>
              <a:gdLst/>
              <a:ahLst/>
              <a:cxnLst/>
              <a:rect l="l" t="t" r="r" b="b"/>
              <a:pathLst>
                <a:path w="1821" h="1821" extrusionOk="0">
                  <a:moveTo>
                    <a:pt x="322" y="1"/>
                  </a:moveTo>
                  <a:cubicBezTo>
                    <a:pt x="144" y="1"/>
                    <a:pt x="1" y="144"/>
                    <a:pt x="1" y="313"/>
                  </a:cubicBezTo>
                  <a:cubicBezTo>
                    <a:pt x="1" y="492"/>
                    <a:pt x="144" y="634"/>
                    <a:pt x="322" y="634"/>
                  </a:cubicBezTo>
                  <a:cubicBezTo>
                    <a:pt x="795" y="634"/>
                    <a:pt x="1187" y="1027"/>
                    <a:pt x="1187" y="1500"/>
                  </a:cubicBezTo>
                  <a:cubicBezTo>
                    <a:pt x="1187" y="1678"/>
                    <a:pt x="1330" y="1821"/>
                    <a:pt x="1500" y="1821"/>
                  </a:cubicBezTo>
                  <a:cubicBezTo>
                    <a:pt x="1678" y="1821"/>
                    <a:pt x="1821" y="1678"/>
                    <a:pt x="1821" y="1500"/>
                  </a:cubicBezTo>
                  <a:cubicBezTo>
                    <a:pt x="1821" y="670"/>
                    <a:pt x="115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12" name="Google Shape;1412;p60"/>
            <p:cNvSpPr/>
            <p:nvPr/>
          </p:nvSpPr>
          <p:spPr>
            <a:xfrm>
              <a:off x="5546270" y="3280247"/>
              <a:ext cx="48885" cy="83353"/>
            </a:xfrm>
            <a:custGeom>
              <a:avLst/>
              <a:gdLst/>
              <a:ahLst/>
              <a:cxnLst/>
              <a:rect l="l" t="t" r="r" b="b"/>
              <a:pathLst>
                <a:path w="2177" h="3712" extrusionOk="0">
                  <a:moveTo>
                    <a:pt x="321" y="0"/>
                  </a:moveTo>
                  <a:cubicBezTo>
                    <a:pt x="143" y="0"/>
                    <a:pt x="0" y="143"/>
                    <a:pt x="0" y="313"/>
                  </a:cubicBezTo>
                  <a:cubicBezTo>
                    <a:pt x="0" y="491"/>
                    <a:pt x="143" y="634"/>
                    <a:pt x="321" y="634"/>
                  </a:cubicBezTo>
                  <a:cubicBezTo>
                    <a:pt x="990" y="634"/>
                    <a:pt x="1535" y="1178"/>
                    <a:pt x="1535" y="1856"/>
                  </a:cubicBezTo>
                  <a:cubicBezTo>
                    <a:pt x="1535" y="2525"/>
                    <a:pt x="990" y="3078"/>
                    <a:pt x="321" y="3078"/>
                  </a:cubicBezTo>
                  <a:cubicBezTo>
                    <a:pt x="143" y="3078"/>
                    <a:pt x="0" y="3212"/>
                    <a:pt x="0" y="3390"/>
                  </a:cubicBezTo>
                  <a:cubicBezTo>
                    <a:pt x="0" y="3569"/>
                    <a:pt x="143" y="3711"/>
                    <a:pt x="321" y="3711"/>
                  </a:cubicBezTo>
                  <a:cubicBezTo>
                    <a:pt x="1338" y="3711"/>
                    <a:pt x="2177" y="2873"/>
                    <a:pt x="2177" y="1856"/>
                  </a:cubicBezTo>
                  <a:cubicBezTo>
                    <a:pt x="2177" y="830"/>
                    <a:pt x="1338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413" name="Google Shape;1413;p60"/>
          <p:cNvGrpSpPr/>
          <p:nvPr/>
        </p:nvGrpSpPr>
        <p:grpSpPr>
          <a:xfrm>
            <a:off x="5984367" y="3199521"/>
            <a:ext cx="283068" cy="486398"/>
            <a:chOff x="5984367" y="3199521"/>
            <a:chExt cx="283068" cy="486398"/>
          </a:xfrm>
        </p:grpSpPr>
        <p:sp>
          <p:nvSpPr>
            <p:cNvPr id="1414" name="Google Shape;1414;p60"/>
            <p:cNvSpPr/>
            <p:nvPr/>
          </p:nvSpPr>
          <p:spPr>
            <a:xfrm>
              <a:off x="5984367" y="3334476"/>
              <a:ext cx="283068" cy="351443"/>
            </a:xfrm>
            <a:custGeom>
              <a:avLst/>
              <a:gdLst/>
              <a:ahLst/>
              <a:cxnLst/>
              <a:rect l="l" t="t" r="r" b="b"/>
              <a:pathLst>
                <a:path w="12606" h="15651" extrusionOk="0">
                  <a:moveTo>
                    <a:pt x="11973" y="13875"/>
                  </a:moveTo>
                  <a:lnTo>
                    <a:pt x="11973" y="14482"/>
                  </a:lnTo>
                  <a:cubicBezTo>
                    <a:pt x="11973" y="14776"/>
                    <a:pt x="11732" y="15017"/>
                    <a:pt x="11437" y="15017"/>
                  </a:cubicBezTo>
                  <a:lnTo>
                    <a:pt x="1169" y="15017"/>
                  </a:lnTo>
                  <a:cubicBezTo>
                    <a:pt x="875" y="15017"/>
                    <a:pt x="634" y="14776"/>
                    <a:pt x="634" y="14482"/>
                  </a:cubicBezTo>
                  <a:lnTo>
                    <a:pt x="634" y="13875"/>
                  </a:lnTo>
                  <a:close/>
                  <a:moveTo>
                    <a:pt x="12293" y="0"/>
                  </a:moveTo>
                  <a:cubicBezTo>
                    <a:pt x="12117" y="0"/>
                    <a:pt x="11973" y="141"/>
                    <a:pt x="11973" y="315"/>
                  </a:cubicBezTo>
                  <a:lnTo>
                    <a:pt x="11973" y="13242"/>
                  </a:lnTo>
                  <a:lnTo>
                    <a:pt x="634" y="13242"/>
                  </a:lnTo>
                  <a:lnTo>
                    <a:pt x="634" y="11475"/>
                  </a:lnTo>
                  <a:cubicBezTo>
                    <a:pt x="634" y="11315"/>
                    <a:pt x="518" y="11172"/>
                    <a:pt x="357" y="11154"/>
                  </a:cubicBezTo>
                  <a:cubicBezTo>
                    <a:pt x="342" y="11152"/>
                    <a:pt x="327" y="11151"/>
                    <a:pt x="312" y="11151"/>
                  </a:cubicBezTo>
                  <a:cubicBezTo>
                    <a:pt x="137" y="11151"/>
                    <a:pt x="0" y="11293"/>
                    <a:pt x="0" y="11466"/>
                  </a:cubicBezTo>
                  <a:lnTo>
                    <a:pt x="0" y="14482"/>
                  </a:lnTo>
                  <a:cubicBezTo>
                    <a:pt x="0" y="15124"/>
                    <a:pt x="527" y="15650"/>
                    <a:pt x="1169" y="15650"/>
                  </a:cubicBezTo>
                  <a:lnTo>
                    <a:pt x="12276" y="15650"/>
                  </a:lnTo>
                  <a:cubicBezTo>
                    <a:pt x="12463" y="15650"/>
                    <a:pt x="12606" y="15499"/>
                    <a:pt x="12606" y="15320"/>
                  </a:cubicBezTo>
                  <a:lnTo>
                    <a:pt x="12606" y="199"/>
                  </a:lnTo>
                  <a:cubicBezTo>
                    <a:pt x="12606" y="172"/>
                    <a:pt x="12597" y="155"/>
                    <a:pt x="12588" y="137"/>
                  </a:cubicBezTo>
                  <a:cubicBezTo>
                    <a:pt x="12492" y="40"/>
                    <a:pt x="12388" y="0"/>
                    <a:pt x="122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15" name="Google Shape;1415;p60"/>
            <p:cNvSpPr/>
            <p:nvPr/>
          </p:nvSpPr>
          <p:spPr>
            <a:xfrm>
              <a:off x="6022429" y="3297492"/>
              <a:ext cx="207147" cy="226953"/>
            </a:xfrm>
            <a:custGeom>
              <a:avLst/>
              <a:gdLst/>
              <a:ahLst/>
              <a:cxnLst/>
              <a:rect l="l" t="t" r="r" b="b"/>
              <a:pathLst>
                <a:path w="9225" h="10107" extrusionOk="0">
                  <a:moveTo>
                    <a:pt x="4610" y="632"/>
                  </a:moveTo>
                  <a:cubicBezTo>
                    <a:pt x="5570" y="632"/>
                    <a:pt x="6343" y="1407"/>
                    <a:pt x="6343" y="2364"/>
                  </a:cubicBezTo>
                  <a:lnTo>
                    <a:pt x="6343" y="3363"/>
                  </a:lnTo>
                  <a:cubicBezTo>
                    <a:pt x="6343" y="4255"/>
                    <a:pt x="5683" y="5022"/>
                    <a:pt x="4791" y="5120"/>
                  </a:cubicBezTo>
                  <a:cubicBezTo>
                    <a:pt x="4730" y="5126"/>
                    <a:pt x="4669" y="5130"/>
                    <a:pt x="4609" y="5130"/>
                  </a:cubicBezTo>
                  <a:cubicBezTo>
                    <a:pt x="3655" y="5130"/>
                    <a:pt x="2873" y="4346"/>
                    <a:pt x="2873" y="3389"/>
                  </a:cubicBezTo>
                  <a:lnTo>
                    <a:pt x="2873" y="2390"/>
                  </a:lnTo>
                  <a:cubicBezTo>
                    <a:pt x="2873" y="1498"/>
                    <a:pt x="3542" y="731"/>
                    <a:pt x="4425" y="642"/>
                  </a:cubicBezTo>
                  <a:cubicBezTo>
                    <a:pt x="4488" y="635"/>
                    <a:pt x="4549" y="632"/>
                    <a:pt x="4610" y="632"/>
                  </a:cubicBezTo>
                  <a:close/>
                  <a:moveTo>
                    <a:pt x="5157" y="5691"/>
                  </a:moveTo>
                  <a:lnTo>
                    <a:pt x="5157" y="5950"/>
                  </a:lnTo>
                  <a:cubicBezTo>
                    <a:pt x="5157" y="6200"/>
                    <a:pt x="5005" y="6432"/>
                    <a:pt x="4773" y="6503"/>
                  </a:cubicBezTo>
                  <a:cubicBezTo>
                    <a:pt x="4713" y="6521"/>
                    <a:pt x="4653" y="6529"/>
                    <a:pt x="4595" y="6529"/>
                  </a:cubicBezTo>
                  <a:cubicBezTo>
                    <a:pt x="4277" y="6529"/>
                    <a:pt x="4015" y="6276"/>
                    <a:pt x="4015" y="5959"/>
                  </a:cubicBezTo>
                  <a:lnTo>
                    <a:pt x="4015" y="5950"/>
                  </a:lnTo>
                  <a:lnTo>
                    <a:pt x="4015" y="5691"/>
                  </a:lnTo>
                  <a:cubicBezTo>
                    <a:pt x="4202" y="5745"/>
                    <a:pt x="4390" y="5762"/>
                    <a:pt x="4586" y="5762"/>
                  </a:cubicBezTo>
                  <a:cubicBezTo>
                    <a:pt x="4782" y="5762"/>
                    <a:pt x="4978" y="5745"/>
                    <a:pt x="5157" y="5691"/>
                  </a:cubicBezTo>
                  <a:close/>
                  <a:moveTo>
                    <a:pt x="4600" y="0"/>
                  </a:moveTo>
                  <a:cubicBezTo>
                    <a:pt x="3298" y="0"/>
                    <a:pt x="2240" y="1065"/>
                    <a:pt x="2240" y="2364"/>
                  </a:cubicBezTo>
                  <a:lnTo>
                    <a:pt x="2240" y="3398"/>
                  </a:lnTo>
                  <a:cubicBezTo>
                    <a:pt x="2240" y="4255"/>
                    <a:pt x="2704" y="5004"/>
                    <a:pt x="3382" y="5415"/>
                  </a:cubicBezTo>
                  <a:lnTo>
                    <a:pt x="3382" y="5709"/>
                  </a:lnTo>
                  <a:lnTo>
                    <a:pt x="1392" y="6369"/>
                  </a:lnTo>
                  <a:cubicBezTo>
                    <a:pt x="563" y="6637"/>
                    <a:pt x="0" y="7413"/>
                    <a:pt x="0" y="8296"/>
                  </a:cubicBezTo>
                  <a:lnTo>
                    <a:pt x="0" y="9786"/>
                  </a:lnTo>
                  <a:cubicBezTo>
                    <a:pt x="0" y="9964"/>
                    <a:pt x="143" y="10107"/>
                    <a:pt x="313" y="10107"/>
                  </a:cubicBezTo>
                  <a:lnTo>
                    <a:pt x="3854" y="10107"/>
                  </a:lnTo>
                  <a:cubicBezTo>
                    <a:pt x="4015" y="10107"/>
                    <a:pt x="4167" y="9991"/>
                    <a:pt x="4184" y="9830"/>
                  </a:cubicBezTo>
                  <a:cubicBezTo>
                    <a:pt x="4202" y="9634"/>
                    <a:pt x="4060" y="9474"/>
                    <a:pt x="3872" y="9474"/>
                  </a:cubicBezTo>
                  <a:lnTo>
                    <a:pt x="2454" y="9474"/>
                  </a:lnTo>
                  <a:lnTo>
                    <a:pt x="2454" y="8947"/>
                  </a:lnTo>
                  <a:cubicBezTo>
                    <a:pt x="2454" y="8787"/>
                    <a:pt x="2338" y="8635"/>
                    <a:pt x="2177" y="8617"/>
                  </a:cubicBezTo>
                  <a:cubicBezTo>
                    <a:pt x="2166" y="8616"/>
                    <a:pt x="2155" y="8616"/>
                    <a:pt x="2144" y="8616"/>
                  </a:cubicBezTo>
                  <a:cubicBezTo>
                    <a:pt x="1963" y="8616"/>
                    <a:pt x="1820" y="8753"/>
                    <a:pt x="1820" y="8938"/>
                  </a:cubicBezTo>
                  <a:lnTo>
                    <a:pt x="1820" y="9474"/>
                  </a:lnTo>
                  <a:lnTo>
                    <a:pt x="634" y="9474"/>
                  </a:lnTo>
                  <a:lnTo>
                    <a:pt x="634" y="8287"/>
                  </a:lnTo>
                  <a:cubicBezTo>
                    <a:pt x="634" y="7689"/>
                    <a:pt x="1017" y="7154"/>
                    <a:pt x="1588" y="6967"/>
                  </a:cubicBezTo>
                  <a:lnTo>
                    <a:pt x="3444" y="6360"/>
                  </a:lnTo>
                  <a:cubicBezTo>
                    <a:pt x="3614" y="6824"/>
                    <a:pt x="4068" y="7154"/>
                    <a:pt x="4586" y="7154"/>
                  </a:cubicBezTo>
                  <a:cubicBezTo>
                    <a:pt x="5112" y="7154"/>
                    <a:pt x="5558" y="6824"/>
                    <a:pt x="5728" y="6360"/>
                  </a:cubicBezTo>
                  <a:lnTo>
                    <a:pt x="7592" y="6967"/>
                  </a:lnTo>
                  <a:cubicBezTo>
                    <a:pt x="8163" y="7154"/>
                    <a:pt x="8547" y="7689"/>
                    <a:pt x="8547" y="8287"/>
                  </a:cubicBezTo>
                  <a:lnTo>
                    <a:pt x="8547" y="9474"/>
                  </a:lnTo>
                  <a:lnTo>
                    <a:pt x="7405" y="9474"/>
                  </a:lnTo>
                  <a:lnTo>
                    <a:pt x="7405" y="8947"/>
                  </a:lnTo>
                  <a:cubicBezTo>
                    <a:pt x="7405" y="8787"/>
                    <a:pt x="7289" y="8635"/>
                    <a:pt x="7128" y="8617"/>
                  </a:cubicBezTo>
                  <a:cubicBezTo>
                    <a:pt x="7117" y="8616"/>
                    <a:pt x="7106" y="8616"/>
                    <a:pt x="7095" y="8616"/>
                  </a:cubicBezTo>
                  <a:cubicBezTo>
                    <a:pt x="6914" y="8616"/>
                    <a:pt x="6772" y="8753"/>
                    <a:pt x="6772" y="8938"/>
                  </a:cubicBezTo>
                  <a:lnTo>
                    <a:pt x="6772" y="9474"/>
                  </a:lnTo>
                  <a:lnTo>
                    <a:pt x="5371" y="9474"/>
                  </a:lnTo>
                  <a:cubicBezTo>
                    <a:pt x="5219" y="9474"/>
                    <a:pt x="5085" y="9572"/>
                    <a:pt x="5050" y="9723"/>
                  </a:cubicBezTo>
                  <a:cubicBezTo>
                    <a:pt x="5014" y="9929"/>
                    <a:pt x="5166" y="10107"/>
                    <a:pt x="5362" y="10107"/>
                  </a:cubicBezTo>
                  <a:lnTo>
                    <a:pt x="8904" y="10107"/>
                  </a:lnTo>
                  <a:cubicBezTo>
                    <a:pt x="9082" y="10107"/>
                    <a:pt x="9225" y="9964"/>
                    <a:pt x="9225" y="9786"/>
                  </a:cubicBezTo>
                  <a:lnTo>
                    <a:pt x="9225" y="8296"/>
                  </a:lnTo>
                  <a:cubicBezTo>
                    <a:pt x="9225" y="7413"/>
                    <a:pt x="8663" y="6637"/>
                    <a:pt x="7824" y="6369"/>
                  </a:cubicBezTo>
                  <a:lnTo>
                    <a:pt x="5835" y="5709"/>
                  </a:lnTo>
                  <a:lnTo>
                    <a:pt x="5835" y="5415"/>
                  </a:lnTo>
                  <a:cubicBezTo>
                    <a:pt x="6522" y="5004"/>
                    <a:pt x="6977" y="4255"/>
                    <a:pt x="6977" y="3398"/>
                  </a:cubicBezTo>
                  <a:lnTo>
                    <a:pt x="6977" y="2399"/>
                  </a:lnTo>
                  <a:cubicBezTo>
                    <a:pt x="6977" y="1159"/>
                    <a:pt x="6040" y="98"/>
                    <a:pt x="4800" y="8"/>
                  </a:cubicBezTo>
                  <a:cubicBezTo>
                    <a:pt x="4733" y="3"/>
                    <a:pt x="4666" y="0"/>
                    <a:pt x="46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16" name="Google Shape;1416;p60"/>
            <p:cNvSpPr/>
            <p:nvPr/>
          </p:nvSpPr>
          <p:spPr>
            <a:xfrm>
              <a:off x="5984367" y="3199521"/>
              <a:ext cx="283068" cy="365590"/>
            </a:xfrm>
            <a:custGeom>
              <a:avLst/>
              <a:gdLst/>
              <a:ahLst/>
              <a:cxnLst/>
              <a:rect l="l" t="t" r="r" b="b"/>
              <a:pathLst>
                <a:path w="12606" h="16281" extrusionOk="0">
                  <a:moveTo>
                    <a:pt x="11437" y="633"/>
                  </a:moveTo>
                  <a:cubicBezTo>
                    <a:pt x="11732" y="633"/>
                    <a:pt x="11973" y="874"/>
                    <a:pt x="11973" y="1169"/>
                  </a:cubicBezTo>
                  <a:lnTo>
                    <a:pt x="11973" y="1820"/>
                  </a:lnTo>
                  <a:lnTo>
                    <a:pt x="8904" y="1820"/>
                  </a:lnTo>
                  <a:cubicBezTo>
                    <a:pt x="8779" y="1820"/>
                    <a:pt x="8672" y="1891"/>
                    <a:pt x="8618" y="2007"/>
                  </a:cubicBezTo>
                  <a:lnTo>
                    <a:pt x="8279" y="2748"/>
                  </a:lnTo>
                  <a:lnTo>
                    <a:pt x="4452" y="2748"/>
                  </a:lnTo>
                  <a:lnTo>
                    <a:pt x="4113" y="2007"/>
                  </a:lnTo>
                  <a:cubicBezTo>
                    <a:pt x="4060" y="1891"/>
                    <a:pt x="3953" y="1820"/>
                    <a:pt x="3828" y="1820"/>
                  </a:cubicBezTo>
                  <a:lnTo>
                    <a:pt x="634" y="1820"/>
                  </a:lnTo>
                  <a:lnTo>
                    <a:pt x="634" y="1169"/>
                  </a:lnTo>
                  <a:cubicBezTo>
                    <a:pt x="634" y="874"/>
                    <a:pt x="875" y="633"/>
                    <a:pt x="1169" y="633"/>
                  </a:cubicBezTo>
                  <a:close/>
                  <a:moveTo>
                    <a:pt x="1169" y="0"/>
                  </a:moveTo>
                  <a:cubicBezTo>
                    <a:pt x="527" y="0"/>
                    <a:pt x="0" y="526"/>
                    <a:pt x="0" y="1169"/>
                  </a:cubicBezTo>
                  <a:lnTo>
                    <a:pt x="0" y="15960"/>
                  </a:lnTo>
                  <a:cubicBezTo>
                    <a:pt x="0" y="16138"/>
                    <a:pt x="143" y="16281"/>
                    <a:pt x="322" y="16281"/>
                  </a:cubicBezTo>
                  <a:cubicBezTo>
                    <a:pt x="491" y="16281"/>
                    <a:pt x="634" y="16138"/>
                    <a:pt x="634" y="15960"/>
                  </a:cubicBezTo>
                  <a:lnTo>
                    <a:pt x="634" y="2453"/>
                  </a:lnTo>
                  <a:lnTo>
                    <a:pt x="3533" y="2453"/>
                  </a:lnTo>
                  <a:lnTo>
                    <a:pt x="3872" y="3185"/>
                  </a:lnTo>
                  <a:cubicBezTo>
                    <a:pt x="3926" y="3301"/>
                    <a:pt x="4042" y="3372"/>
                    <a:pt x="4167" y="3381"/>
                  </a:cubicBezTo>
                  <a:lnTo>
                    <a:pt x="8440" y="3381"/>
                  </a:lnTo>
                  <a:cubicBezTo>
                    <a:pt x="8565" y="3372"/>
                    <a:pt x="8681" y="3301"/>
                    <a:pt x="8725" y="3185"/>
                  </a:cubicBezTo>
                  <a:lnTo>
                    <a:pt x="9073" y="2453"/>
                  </a:lnTo>
                  <a:lnTo>
                    <a:pt x="11973" y="2453"/>
                  </a:lnTo>
                  <a:lnTo>
                    <a:pt x="11973" y="4764"/>
                  </a:lnTo>
                  <a:cubicBezTo>
                    <a:pt x="11973" y="4916"/>
                    <a:pt x="12071" y="5058"/>
                    <a:pt x="12222" y="5085"/>
                  </a:cubicBezTo>
                  <a:cubicBezTo>
                    <a:pt x="12246" y="5090"/>
                    <a:pt x="12269" y="5093"/>
                    <a:pt x="12291" y="5093"/>
                  </a:cubicBezTo>
                  <a:cubicBezTo>
                    <a:pt x="12466" y="5093"/>
                    <a:pt x="12606" y="4947"/>
                    <a:pt x="12606" y="4773"/>
                  </a:cubicBezTo>
                  <a:lnTo>
                    <a:pt x="12606" y="1169"/>
                  </a:lnTo>
                  <a:cubicBezTo>
                    <a:pt x="12606" y="526"/>
                    <a:pt x="12089" y="0"/>
                    <a:pt x="114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17" name="Google Shape;1417;p60"/>
            <p:cNvSpPr/>
            <p:nvPr/>
          </p:nvSpPr>
          <p:spPr>
            <a:xfrm>
              <a:off x="6070909" y="3549078"/>
              <a:ext cx="110187" cy="52298"/>
            </a:xfrm>
            <a:custGeom>
              <a:avLst/>
              <a:gdLst/>
              <a:ahLst/>
              <a:cxnLst/>
              <a:rect l="l" t="t" r="r" b="b"/>
              <a:pathLst>
                <a:path w="4907" h="2329" extrusionOk="0">
                  <a:moveTo>
                    <a:pt x="4274" y="634"/>
                  </a:moveTo>
                  <a:lnTo>
                    <a:pt x="4274" y="1695"/>
                  </a:lnTo>
                  <a:lnTo>
                    <a:pt x="634" y="1695"/>
                  </a:lnTo>
                  <a:lnTo>
                    <a:pt x="634" y="634"/>
                  </a:lnTo>
                  <a:close/>
                  <a:moveTo>
                    <a:pt x="313" y="0"/>
                  </a:moveTo>
                  <a:cubicBezTo>
                    <a:pt x="143" y="0"/>
                    <a:pt x="0" y="143"/>
                    <a:pt x="0" y="321"/>
                  </a:cubicBezTo>
                  <a:lnTo>
                    <a:pt x="0" y="2007"/>
                  </a:lnTo>
                  <a:cubicBezTo>
                    <a:pt x="0" y="2186"/>
                    <a:pt x="143" y="2329"/>
                    <a:pt x="313" y="2329"/>
                  </a:cubicBezTo>
                  <a:lnTo>
                    <a:pt x="4586" y="2329"/>
                  </a:lnTo>
                  <a:cubicBezTo>
                    <a:pt x="4764" y="2329"/>
                    <a:pt x="4907" y="2186"/>
                    <a:pt x="4907" y="2007"/>
                  </a:cubicBezTo>
                  <a:lnTo>
                    <a:pt x="4907" y="321"/>
                  </a:lnTo>
                  <a:cubicBezTo>
                    <a:pt x="4907" y="143"/>
                    <a:pt x="4764" y="0"/>
                    <a:pt x="45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418" name="Google Shape;1418;p60"/>
          <p:cNvGrpSpPr/>
          <p:nvPr/>
        </p:nvGrpSpPr>
        <p:grpSpPr>
          <a:xfrm>
            <a:off x="6504201" y="3252111"/>
            <a:ext cx="486600" cy="381129"/>
            <a:chOff x="6504201" y="3252111"/>
            <a:chExt cx="486600" cy="381129"/>
          </a:xfrm>
        </p:grpSpPr>
        <p:sp>
          <p:nvSpPr>
            <p:cNvPr id="1419" name="Google Shape;1419;p60"/>
            <p:cNvSpPr/>
            <p:nvPr/>
          </p:nvSpPr>
          <p:spPr>
            <a:xfrm>
              <a:off x="6675083" y="3252111"/>
              <a:ext cx="146249" cy="43181"/>
            </a:xfrm>
            <a:custGeom>
              <a:avLst/>
              <a:gdLst/>
              <a:ahLst/>
              <a:cxnLst/>
              <a:rect l="l" t="t" r="r" b="b"/>
              <a:pathLst>
                <a:path w="6513" h="1923" extrusionOk="0">
                  <a:moveTo>
                    <a:pt x="1382" y="1"/>
                  </a:moveTo>
                  <a:cubicBezTo>
                    <a:pt x="1324" y="1"/>
                    <a:pt x="1265" y="17"/>
                    <a:pt x="1214" y="49"/>
                  </a:cubicBezTo>
                  <a:lnTo>
                    <a:pt x="188" y="691"/>
                  </a:lnTo>
                  <a:cubicBezTo>
                    <a:pt x="143" y="718"/>
                    <a:pt x="107" y="763"/>
                    <a:pt x="81" y="807"/>
                  </a:cubicBezTo>
                  <a:cubicBezTo>
                    <a:pt x="0" y="968"/>
                    <a:pt x="54" y="1146"/>
                    <a:pt x="188" y="1227"/>
                  </a:cubicBezTo>
                  <a:lnTo>
                    <a:pt x="1214" y="1869"/>
                  </a:lnTo>
                  <a:cubicBezTo>
                    <a:pt x="1267" y="1905"/>
                    <a:pt x="1329" y="1922"/>
                    <a:pt x="1383" y="1922"/>
                  </a:cubicBezTo>
                  <a:cubicBezTo>
                    <a:pt x="1481" y="1922"/>
                    <a:pt x="1579" y="1869"/>
                    <a:pt x="1651" y="1780"/>
                  </a:cubicBezTo>
                  <a:cubicBezTo>
                    <a:pt x="1686" y="1726"/>
                    <a:pt x="1704" y="1664"/>
                    <a:pt x="1704" y="1601"/>
                  </a:cubicBezTo>
                  <a:lnTo>
                    <a:pt x="1704" y="1280"/>
                  </a:lnTo>
                  <a:lnTo>
                    <a:pt x="6129" y="1280"/>
                  </a:lnTo>
                  <a:cubicBezTo>
                    <a:pt x="6254" y="1280"/>
                    <a:pt x="6379" y="1209"/>
                    <a:pt x="6423" y="1093"/>
                  </a:cubicBezTo>
                  <a:cubicBezTo>
                    <a:pt x="6513" y="861"/>
                    <a:pt x="6343" y="647"/>
                    <a:pt x="6129" y="647"/>
                  </a:cubicBezTo>
                  <a:lnTo>
                    <a:pt x="1704" y="647"/>
                  </a:lnTo>
                  <a:lnTo>
                    <a:pt x="1704" y="317"/>
                  </a:lnTo>
                  <a:cubicBezTo>
                    <a:pt x="1704" y="263"/>
                    <a:pt x="1686" y="201"/>
                    <a:pt x="1651" y="147"/>
                  </a:cubicBezTo>
                  <a:cubicBezTo>
                    <a:pt x="1588" y="50"/>
                    <a:pt x="1485" y="1"/>
                    <a:pt x="1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20" name="Google Shape;1420;p60"/>
            <p:cNvSpPr/>
            <p:nvPr/>
          </p:nvSpPr>
          <p:spPr>
            <a:xfrm>
              <a:off x="6504201" y="3378600"/>
              <a:ext cx="486600" cy="254640"/>
            </a:xfrm>
            <a:custGeom>
              <a:avLst/>
              <a:gdLst/>
              <a:ahLst/>
              <a:cxnLst/>
              <a:rect l="l" t="t" r="r" b="b"/>
              <a:pathLst>
                <a:path w="21670" h="11340" extrusionOk="0">
                  <a:moveTo>
                    <a:pt x="20189" y="634"/>
                  </a:moveTo>
                  <a:lnTo>
                    <a:pt x="20189" y="1356"/>
                  </a:lnTo>
                  <a:lnTo>
                    <a:pt x="15702" y="1356"/>
                  </a:lnTo>
                  <a:lnTo>
                    <a:pt x="15702" y="634"/>
                  </a:lnTo>
                  <a:close/>
                  <a:moveTo>
                    <a:pt x="11170" y="3390"/>
                  </a:moveTo>
                  <a:lnTo>
                    <a:pt x="11170" y="4702"/>
                  </a:lnTo>
                  <a:lnTo>
                    <a:pt x="10456" y="4702"/>
                  </a:lnTo>
                  <a:lnTo>
                    <a:pt x="10456" y="3390"/>
                  </a:lnTo>
                  <a:close/>
                  <a:moveTo>
                    <a:pt x="1169" y="0"/>
                  </a:moveTo>
                  <a:cubicBezTo>
                    <a:pt x="991" y="0"/>
                    <a:pt x="848" y="143"/>
                    <a:pt x="848" y="322"/>
                  </a:cubicBezTo>
                  <a:lnTo>
                    <a:pt x="848" y="1356"/>
                  </a:lnTo>
                  <a:lnTo>
                    <a:pt x="322" y="1356"/>
                  </a:lnTo>
                  <a:cubicBezTo>
                    <a:pt x="143" y="1356"/>
                    <a:pt x="1" y="1499"/>
                    <a:pt x="1" y="1678"/>
                  </a:cubicBezTo>
                  <a:lnTo>
                    <a:pt x="1" y="3069"/>
                  </a:lnTo>
                  <a:cubicBezTo>
                    <a:pt x="1" y="3248"/>
                    <a:pt x="143" y="3390"/>
                    <a:pt x="322" y="3390"/>
                  </a:cubicBezTo>
                  <a:lnTo>
                    <a:pt x="9823" y="3390"/>
                  </a:lnTo>
                  <a:lnTo>
                    <a:pt x="9823" y="4738"/>
                  </a:lnTo>
                  <a:lnTo>
                    <a:pt x="8261" y="4738"/>
                  </a:lnTo>
                  <a:cubicBezTo>
                    <a:pt x="8110" y="4738"/>
                    <a:pt x="7985" y="4845"/>
                    <a:pt x="7949" y="4996"/>
                  </a:cubicBezTo>
                  <a:lnTo>
                    <a:pt x="6674" y="10955"/>
                  </a:lnTo>
                  <a:cubicBezTo>
                    <a:pt x="6647" y="11098"/>
                    <a:pt x="6709" y="11241"/>
                    <a:pt x="6843" y="11312"/>
                  </a:cubicBezTo>
                  <a:cubicBezTo>
                    <a:pt x="6888" y="11330"/>
                    <a:pt x="6941" y="11339"/>
                    <a:pt x="6986" y="11339"/>
                  </a:cubicBezTo>
                  <a:lnTo>
                    <a:pt x="7646" y="11339"/>
                  </a:lnTo>
                  <a:cubicBezTo>
                    <a:pt x="7807" y="11339"/>
                    <a:pt x="7949" y="11223"/>
                    <a:pt x="7976" y="11063"/>
                  </a:cubicBezTo>
                  <a:cubicBezTo>
                    <a:pt x="7994" y="10875"/>
                    <a:pt x="7842" y="10706"/>
                    <a:pt x="7655" y="10706"/>
                  </a:cubicBezTo>
                  <a:lnTo>
                    <a:pt x="7396" y="10706"/>
                  </a:lnTo>
                  <a:lnTo>
                    <a:pt x="8538" y="5380"/>
                  </a:lnTo>
                  <a:lnTo>
                    <a:pt x="13132" y="5380"/>
                  </a:lnTo>
                  <a:lnTo>
                    <a:pt x="14274" y="10706"/>
                  </a:lnTo>
                  <a:lnTo>
                    <a:pt x="9154" y="10706"/>
                  </a:lnTo>
                  <a:cubicBezTo>
                    <a:pt x="8993" y="10706"/>
                    <a:pt x="8850" y="10822"/>
                    <a:pt x="8824" y="10982"/>
                  </a:cubicBezTo>
                  <a:cubicBezTo>
                    <a:pt x="8806" y="11178"/>
                    <a:pt x="8957" y="11339"/>
                    <a:pt x="9145" y="11339"/>
                  </a:cubicBezTo>
                  <a:lnTo>
                    <a:pt x="14685" y="11339"/>
                  </a:lnTo>
                  <a:cubicBezTo>
                    <a:pt x="14729" y="11339"/>
                    <a:pt x="14783" y="11330"/>
                    <a:pt x="14827" y="11312"/>
                  </a:cubicBezTo>
                  <a:cubicBezTo>
                    <a:pt x="14961" y="11241"/>
                    <a:pt x="15024" y="11098"/>
                    <a:pt x="14997" y="10955"/>
                  </a:cubicBezTo>
                  <a:lnTo>
                    <a:pt x="13721" y="4996"/>
                  </a:lnTo>
                  <a:cubicBezTo>
                    <a:pt x="13685" y="4845"/>
                    <a:pt x="13561" y="4738"/>
                    <a:pt x="13409" y="4738"/>
                  </a:cubicBezTo>
                  <a:lnTo>
                    <a:pt x="11848" y="4738"/>
                  </a:lnTo>
                  <a:lnTo>
                    <a:pt x="11848" y="3390"/>
                  </a:lnTo>
                  <a:lnTo>
                    <a:pt x="18048" y="3390"/>
                  </a:lnTo>
                  <a:cubicBezTo>
                    <a:pt x="18208" y="3390"/>
                    <a:pt x="18360" y="3274"/>
                    <a:pt x="18378" y="3114"/>
                  </a:cubicBezTo>
                  <a:cubicBezTo>
                    <a:pt x="18405" y="2918"/>
                    <a:pt x="18253" y="2757"/>
                    <a:pt x="18066" y="2757"/>
                  </a:cubicBezTo>
                  <a:lnTo>
                    <a:pt x="643" y="2757"/>
                  </a:lnTo>
                  <a:lnTo>
                    <a:pt x="643" y="2034"/>
                  </a:lnTo>
                  <a:lnTo>
                    <a:pt x="4122" y="2034"/>
                  </a:lnTo>
                  <a:cubicBezTo>
                    <a:pt x="4265" y="2034"/>
                    <a:pt x="4399" y="1945"/>
                    <a:pt x="4443" y="1803"/>
                  </a:cubicBezTo>
                  <a:cubicBezTo>
                    <a:pt x="4506" y="1571"/>
                    <a:pt x="4345" y="1356"/>
                    <a:pt x="4140" y="1356"/>
                  </a:cubicBezTo>
                  <a:lnTo>
                    <a:pt x="1482" y="1356"/>
                  </a:lnTo>
                  <a:lnTo>
                    <a:pt x="1482" y="634"/>
                  </a:lnTo>
                  <a:lnTo>
                    <a:pt x="5969" y="634"/>
                  </a:lnTo>
                  <a:lnTo>
                    <a:pt x="5969" y="1401"/>
                  </a:lnTo>
                  <a:lnTo>
                    <a:pt x="5621" y="1401"/>
                  </a:lnTo>
                  <a:cubicBezTo>
                    <a:pt x="5460" y="1401"/>
                    <a:pt x="5318" y="1517"/>
                    <a:pt x="5300" y="1678"/>
                  </a:cubicBezTo>
                  <a:cubicBezTo>
                    <a:pt x="5273" y="1874"/>
                    <a:pt x="5425" y="2034"/>
                    <a:pt x="5612" y="2034"/>
                  </a:cubicBezTo>
                  <a:lnTo>
                    <a:pt x="21028" y="2034"/>
                  </a:lnTo>
                  <a:lnTo>
                    <a:pt x="21028" y="2757"/>
                  </a:lnTo>
                  <a:lnTo>
                    <a:pt x="19538" y="2757"/>
                  </a:lnTo>
                  <a:cubicBezTo>
                    <a:pt x="19377" y="2757"/>
                    <a:pt x="19225" y="2873"/>
                    <a:pt x="19208" y="3034"/>
                  </a:cubicBezTo>
                  <a:cubicBezTo>
                    <a:pt x="19181" y="3221"/>
                    <a:pt x="19333" y="3390"/>
                    <a:pt x="19520" y="3390"/>
                  </a:cubicBezTo>
                  <a:lnTo>
                    <a:pt x="21349" y="3390"/>
                  </a:lnTo>
                  <a:cubicBezTo>
                    <a:pt x="21527" y="3390"/>
                    <a:pt x="21670" y="3248"/>
                    <a:pt x="21670" y="3069"/>
                  </a:cubicBezTo>
                  <a:lnTo>
                    <a:pt x="21670" y="1713"/>
                  </a:lnTo>
                  <a:cubicBezTo>
                    <a:pt x="21670" y="1544"/>
                    <a:pt x="21527" y="1401"/>
                    <a:pt x="21349" y="1401"/>
                  </a:cubicBezTo>
                  <a:lnTo>
                    <a:pt x="20822" y="1401"/>
                  </a:lnTo>
                  <a:lnTo>
                    <a:pt x="20822" y="322"/>
                  </a:lnTo>
                  <a:cubicBezTo>
                    <a:pt x="20822" y="143"/>
                    <a:pt x="20680" y="0"/>
                    <a:pt x="20501" y="0"/>
                  </a:cubicBezTo>
                  <a:lnTo>
                    <a:pt x="15380" y="0"/>
                  </a:lnTo>
                  <a:cubicBezTo>
                    <a:pt x="15211" y="0"/>
                    <a:pt x="15068" y="143"/>
                    <a:pt x="15068" y="322"/>
                  </a:cubicBezTo>
                  <a:lnTo>
                    <a:pt x="15068" y="1356"/>
                  </a:lnTo>
                  <a:lnTo>
                    <a:pt x="6602" y="1356"/>
                  </a:lnTo>
                  <a:lnTo>
                    <a:pt x="6602" y="322"/>
                  </a:lnTo>
                  <a:cubicBezTo>
                    <a:pt x="6602" y="143"/>
                    <a:pt x="6459" y="0"/>
                    <a:pt x="6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21" name="Google Shape;1421;p60"/>
            <p:cNvSpPr/>
            <p:nvPr/>
          </p:nvSpPr>
          <p:spPr>
            <a:xfrm>
              <a:off x="6711528" y="3522828"/>
              <a:ext cx="71946" cy="71744"/>
            </a:xfrm>
            <a:custGeom>
              <a:avLst/>
              <a:gdLst/>
              <a:ahLst/>
              <a:cxnLst/>
              <a:rect l="l" t="t" r="r" b="b"/>
              <a:pathLst>
                <a:path w="3204" h="3195" extrusionOk="0">
                  <a:moveTo>
                    <a:pt x="1607" y="634"/>
                  </a:moveTo>
                  <a:cubicBezTo>
                    <a:pt x="2133" y="634"/>
                    <a:pt x="2570" y="1062"/>
                    <a:pt x="2570" y="1597"/>
                  </a:cubicBezTo>
                  <a:cubicBezTo>
                    <a:pt x="2570" y="2133"/>
                    <a:pt x="2133" y="2561"/>
                    <a:pt x="1607" y="2561"/>
                  </a:cubicBezTo>
                  <a:cubicBezTo>
                    <a:pt x="1071" y="2561"/>
                    <a:pt x="634" y="2133"/>
                    <a:pt x="634" y="1597"/>
                  </a:cubicBezTo>
                  <a:cubicBezTo>
                    <a:pt x="634" y="1062"/>
                    <a:pt x="1071" y="634"/>
                    <a:pt x="1607" y="634"/>
                  </a:cubicBezTo>
                  <a:close/>
                  <a:moveTo>
                    <a:pt x="1607" y="1"/>
                  </a:moveTo>
                  <a:cubicBezTo>
                    <a:pt x="723" y="1"/>
                    <a:pt x="1" y="714"/>
                    <a:pt x="1" y="1597"/>
                  </a:cubicBezTo>
                  <a:cubicBezTo>
                    <a:pt x="1" y="2481"/>
                    <a:pt x="723" y="3194"/>
                    <a:pt x="1607" y="3194"/>
                  </a:cubicBezTo>
                  <a:cubicBezTo>
                    <a:pt x="2481" y="3194"/>
                    <a:pt x="3204" y="2481"/>
                    <a:pt x="3204" y="1597"/>
                  </a:cubicBezTo>
                  <a:cubicBezTo>
                    <a:pt x="3204" y="714"/>
                    <a:pt x="2481" y="1"/>
                    <a:pt x="16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22" name="Google Shape;1422;p60"/>
            <p:cNvSpPr/>
            <p:nvPr/>
          </p:nvSpPr>
          <p:spPr>
            <a:xfrm>
              <a:off x="6533055" y="3252201"/>
              <a:ext cx="110187" cy="110187"/>
            </a:xfrm>
            <a:custGeom>
              <a:avLst/>
              <a:gdLst/>
              <a:ahLst/>
              <a:cxnLst/>
              <a:rect l="l" t="t" r="r" b="b"/>
              <a:pathLst>
                <a:path w="4907" h="4907" extrusionOk="0">
                  <a:moveTo>
                    <a:pt x="2454" y="634"/>
                  </a:moveTo>
                  <a:cubicBezTo>
                    <a:pt x="3462" y="634"/>
                    <a:pt x="4273" y="1454"/>
                    <a:pt x="4273" y="2454"/>
                  </a:cubicBezTo>
                  <a:cubicBezTo>
                    <a:pt x="4273" y="3453"/>
                    <a:pt x="3462" y="4273"/>
                    <a:pt x="2454" y="4273"/>
                  </a:cubicBezTo>
                  <a:cubicBezTo>
                    <a:pt x="1454" y="4273"/>
                    <a:pt x="634" y="3453"/>
                    <a:pt x="634" y="2454"/>
                  </a:cubicBezTo>
                  <a:cubicBezTo>
                    <a:pt x="634" y="1454"/>
                    <a:pt x="1454" y="634"/>
                    <a:pt x="2454" y="634"/>
                  </a:cubicBezTo>
                  <a:close/>
                  <a:moveTo>
                    <a:pt x="2454" y="0"/>
                  </a:moveTo>
                  <a:cubicBezTo>
                    <a:pt x="1106" y="0"/>
                    <a:pt x="0" y="1098"/>
                    <a:pt x="0" y="2454"/>
                  </a:cubicBezTo>
                  <a:cubicBezTo>
                    <a:pt x="0" y="3810"/>
                    <a:pt x="1106" y="4907"/>
                    <a:pt x="2454" y="4907"/>
                  </a:cubicBezTo>
                  <a:cubicBezTo>
                    <a:pt x="3810" y="4907"/>
                    <a:pt x="4907" y="3810"/>
                    <a:pt x="4907" y="2454"/>
                  </a:cubicBezTo>
                  <a:cubicBezTo>
                    <a:pt x="4907" y="1098"/>
                    <a:pt x="3810" y="0"/>
                    <a:pt x="2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23" name="Google Shape;1423;p60"/>
            <p:cNvSpPr/>
            <p:nvPr/>
          </p:nvSpPr>
          <p:spPr>
            <a:xfrm>
              <a:off x="6563504" y="3282582"/>
              <a:ext cx="49693" cy="48795"/>
            </a:xfrm>
            <a:custGeom>
              <a:avLst/>
              <a:gdLst/>
              <a:ahLst/>
              <a:cxnLst/>
              <a:rect l="l" t="t" r="r" b="b"/>
              <a:pathLst>
                <a:path w="2213" h="2173" extrusionOk="0">
                  <a:moveTo>
                    <a:pt x="1106" y="0"/>
                  </a:moveTo>
                  <a:cubicBezTo>
                    <a:pt x="931" y="0"/>
                    <a:pt x="794" y="143"/>
                    <a:pt x="794" y="316"/>
                  </a:cubicBezTo>
                  <a:lnTo>
                    <a:pt x="794" y="771"/>
                  </a:lnTo>
                  <a:lnTo>
                    <a:pt x="339" y="771"/>
                  </a:lnTo>
                  <a:cubicBezTo>
                    <a:pt x="152" y="771"/>
                    <a:pt x="0" y="931"/>
                    <a:pt x="27" y="1127"/>
                  </a:cubicBezTo>
                  <a:cubicBezTo>
                    <a:pt x="45" y="1288"/>
                    <a:pt x="188" y="1404"/>
                    <a:pt x="348" y="1404"/>
                  </a:cubicBezTo>
                  <a:lnTo>
                    <a:pt x="794" y="1404"/>
                  </a:lnTo>
                  <a:lnTo>
                    <a:pt x="794" y="1841"/>
                  </a:lnTo>
                  <a:cubicBezTo>
                    <a:pt x="794" y="2002"/>
                    <a:pt x="910" y="2153"/>
                    <a:pt x="1071" y="2171"/>
                  </a:cubicBezTo>
                  <a:cubicBezTo>
                    <a:pt x="1081" y="2172"/>
                    <a:pt x="1092" y="2173"/>
                    <a:pt x="1102" y="2173"/>
                  </a:cubicBezTo>
                  <a:cubicBezTo>
                    <a:pt x="1277" y="2173"/>
                    <a:pt x="1428" y="2035"/>
                    <a:pt x="1428" y="1850"/>
                  </a:cubicBezTo>
                  <a:lnTo>
                    <a:pt x="1428" y="1404"/>
                  </a:lnTo>
                  <a:lnTo>
                    <a:pt x="1865" y="1404"/>
                  </a:lnTo>
                  <a:cubicBezTo>
                    <a:pt x="2025" y="1404"/>
                    <a:pt x="2177" y="1288"/>
                    <a:pt x="2195" y="1127"/>
                  </a:cubicBezTo>
                  <a:cubicBezTo>
                    <a:pt x="2213" y="931"/>
                    <a:pt x="2061" y="771"/>
                    <a:pt x="1874" y="771"/>
                  </a:cubicBezTo>
                  <a:lnTo>
                    <a:pt x="1428" y="771"/>
                  </a:lnTo>
                  <a:lnTo>
                    <a:pt x="1428" y="324"/>
                  </a:lnTo>
                  <a:cubicBezTo>
                    <a:pt x="1428" y="164"/>
                    <a:pt x="1312" y="21"/>
                    <a:pt x="1151" y="3"/>
                  </a:cubicBezTo>
                  <a:cubicBezTo>
                    <a:pt x="1136" y="1"/>
                    <a:pt x="1121" y="0"/>
                    <a:pt x="11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24" name="Google Shape;1424;p60"/>
            <p:cNvSpPr/>
            <p:nvPr/>
          </p:nvSpPr>
          <p:spPr>
            <a:xfrm>
              <a:off x="6851759" y="3252201"/>
              <a:ext cx="110209" cy="110187"/>
            </a:xfrm>
            <a:custGeom>
              <a:avLst/>
              <a:gdLst/>
              <a:ahLst/>
              <a:cxnLst/>
              <a:rect l="l" t="t" r="r" b="b"/>
              <a:pathLst>
                <a:path w="4908" h="4907" extrusionOk="0">
                  <a:moveTo>
                    <a:pt x="2454" y="634"/>
                  </a:moveTo>
                  <a:cubicBezTo>
                    <a:pt x="3453" y="634"/>
                    <a:pt x="4274" y="1454"/>
                    <a:pt x="4274" y="2454"/>
                  </a:cubicBezTo>
                  <a:cubicBezTo>
                    <a:pt x="4274" y="3453"/>
                    <a:pt x="3453" y="4273"/>
                    <a:pt x="2454" y="4273"/>
                  </a:cubicBezTo>
                  <a:cubicBezTo>
                    <a:pt x="1446" y="4273"/>
                    <a:pt x="634" y="3453"/>
                    <a:pt x="634" y="2454"/>
                  </a:cubicBezTo>
                  <a:cubicBezTo>
                    <a:pt x="634" y="1454"/>
                    <a:pt x="1446" y="634"/>
                    <a:pt x="2454" y="634"/>
                  </a:cubicBezTo>
                  <a:close/>
                  <a:moveTo>
                    <a:pt x="2454" y="0"/>
                  </a:moveTo>
                  <a:cubicBezTo>
                    <a:pt x="1098" y="0"/>
                    <a:pt x="1" y="1098"/>
                    <a:pt x="1" y="2454"/>
                  </a:cubicBezTo>
                  <a:cubicBezTo>
                    <a:pt x="1" y="3810"/>
                    <a:pt x="1098" y="4907"/>
                    <a:pt x="2454" y="4907"/>
                  </a:cubicBezTo>
                  <a:cubicBezTo>
                    <a:pt x="3801" y="4907"/>
                    <a:pt x="4907" y="3810"/>
                    <a:pt x="4907" y="2454"/>
                  </a:cubicBezTo>
                  <a:cubicBezTo>
                    <a:pt x="4907" y="1098"/>
                    <a:pt x="3801" y="0"/>
                    <a:pt x="2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25" name="Google Shape;1425;p60"/>
            <p:cNvSpPr/>
            <p:nvPr/>
          </p:nvSpPr>
          <p:spPr>
            <a:xfrm>
              <a:off x="6882006" y="3299873"/>
              <a:ext cx="49715" cy="14236"/>
            </a:xfrm>
            <a:custGeom>
              <a:avLst/>
              <a:gdLst/>
              <a:ahLst/>
              <a:cxnLst/>
              <a:rect l="l" t="t" r="r" b="b"/>
              <a:pathLst>
                <a:path w="2214" h="634" extrusionOk="0">
                  <a:moveTo>
                    <a:pt x="349" y="1"/>
                  </a:moveTo>
                  <a:cubicBezTo>
                    <a:pt x="188" y="1"/>
                    <a:pt x="36" y="116"/>
                    <a:pt x="19" y="277"/>
                  </a:cubicBezTo>
                  <a:cubicBezTo>
                    <a:pt x="1" y="464"/>
                    <a:pt x="143" y="634"/>
                    <a:pt x="340" y="634"/>
                  </a:cubicBezTo>
                  <a:lnTo>
                    <a:pt x="1865" y="634"/>
                  </a:lnTo>
                  <a:cubicBezTo>
                    <a:pt x="2026" y="634"/>
                    <a:pt x="2169" y="518"/>
                    <a:pt x="2186" y="357"/>
                  </a:cubicBezTo>
                  <a:cubicBezTo>
                    <a:pt x="2213" y="161"/>
                    <a:pt x="2061" y="1"/>
                    <a:pt x="1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26" name="Google Shape;1426;p60"/>
            <p:cNvSpPr/>
            <p:nvPr/>
          </p:nvSpPr>
          <p:spPr>
            <a:xfrm>
              <a:off x="6675689" y="3319341"/>
              <a:ext cx="143645" cy="43046"/>
            </a:xfrm>
            <a:custGeom>
              <a:avLst/>
              <a:gdLst/>
              <a:ahLst/>
              <a:cxnLst/>
              <a:rect l="l" t="t" r="r" b="b"/>
              <a:pathLst>
                <a:path w="6397" h="1917" extrusionOk="0">
                  <a:moveTo>
                    <a:pt x="5055" y="1"/>
                  </a:moveTo>
                  <a:cubicBezTo>
                    <a:pt x="5004" y="1"/>
                    <a:pt x="4952" y="14"/>
                    <a:pt x="4907" y="43"/>
                  </a:cubicBezTo>
                  <a:cubicBezTo>
                    <a:pt x="4800" y="97"/>
                    <a:pt x="4737" y="204"/>
                    <a:pt x="4764" y="320"/>
                  </a:cubicBezTo>
                  <a:lnTo>
                    <a:pt x="4764" y="650"/>
                  </a:lnTo>
                  <a:lnTo>
                    <a:pt x="312" y="650"/>
                  </a:lnTo>
                  <a:cubicBezTo>
                    <a:pt x="307" y="650"/>
                    <a:pt x="302" y="650"/>
                    <a:pt x="297" y="650"/>
                  </a:cubicBezTo>
                  <a:cubicBezTo>
                    <a:pt x="134" y="650"/>
                    <a:pt x="0" y="789"/>
                    <a:pt x="0" y="962"/>
                  </a:cubicBezTo>
                  <a:cubicBezTo>
                    <a:pt x="0" y="1132"/>
                    <a:pt x="143" y="1275"/>
                    <a:pt x="312" y="1275"/>
                  </a:cubicBezTo>
                  <a:lnTo>
                    <a:pt x="312" y="1292"/>
                  </a:lnTo>
                  <a:lnTo>
                    <a:pt x="4719" y="1292"/>
                  </a:lnTo>
                  <a:lnTo>
                    <a:pt x="4719" y="1605"/>
                  </a:lnTo>
                  <a:cubicBezTo>
                    <a:pt x="4737" y="1712"/>
                    <a:pt x="4800" y="1819"/>
                    <a:pt x="4907" y="1881"/>
                  </a:cubicBezTo>
                  <a:cubicBezTo>
                    <a:pt x="4951" y="1908"/>
                    <a:pt x="5005" y="1917"/>
                    <a:pt x="5058" y="1917"/>
                  </a:cubicBezTo>
                  <a:cubicBezTo>
                    <a:pt x="5112" y="1917"/>
                    <a:pt x="5174" y="1899"/>
                    <a:pt x="5228" y="1872"/>
                  </a:cubicBezTo>
                  <a:lnTo>
                    <a:pt x="6254" y="1230"/>
                  </a:lnTo>
                  <a:cubicBezTo>
                    <a:pt x="6343" y="1168"/>
                    <a:pt x="6396" y="1069"/>
                    <a:pt x="6396" y="962"/>
                  </a:cubicBezTo>
                  <a:cubicBezTo>
                    <a:pt x="6396" y="846"/>
                    <a:pt x="6343" y="748"/>
                    <a:pt x="6254" y="686"/>
                  </a:cubicBezTo>
                  <a:lnTo>
                    <a:pt x="5228" y="52"/>
                  </a:lnTo>
                  <a:cubicBezTo>
                    <a:pt x="5175" y="19"/>
                    <a:pt x="5115" y="1"/>
                    <a:pt x="50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427" name="Google Shape;1427;p60"/>
          <p:cNvGrpSpPr/>
          <p:nvPr/>
        </p:nvGrpSpPr>
        <p:grpSpPr>
          <a:xfrm>
            <a:off x="7125800" y="3199319"/>
            <a:ext cx="486398" cy="486824"/>
            <a:chOff x="7125800" y="3199319"/>
            <a:chExt cx="486398" cy="486824"/>
          </a:xfrm>
        </p:grpSpPr>
        <p:sp>
          <p:nvSpPr>
            <p:cNvPr id="1428" name="Google Shape;1428;p60"/>
            <p:cNvSpPr/>
            <p:nvPr/>
          </p:nvSpPr>
          <p:spPr>
            <a:xfrm>
              <a:off x="7358770" y="3199319"/>
              <a:ext cx="253427" cy="486824"/>
            </a:xfrm>
            <a:custGeom>
              <a:avLst/>
              <a:gdLst/>
              <a:ahLst/>
              <a:cxnLst/>
              <a:rect l="l" t="t" r="r" b="b"/>
              <a:pathLst>
                <a:path w="11286" h="21680" extrusionOk="0">
                  <a:moveTo>
                    <a:pt x="9100" y="0"/>
                  </a:moveTo>
                  <a:cubicBezTo>
                    <a:pt x="8940" y="0"/>
                    <a:pt x="8797" y="116"/>
                    <a:pt x="8770" y="277"/>
                  </a:cubicBezTo>
                  <a:cubicBezTo>
                    <a:pt x="8752" y="473"/>
                    <a:pt x="8904" y="634"/>
                    <a:pt x="9091" y="634"/>
                  </a:cubicBezTo>
                  <a:lnTo>
                    <a:pt x="10653" y="634"/>
                  </a:lnTo>
                  <a:lnTo>
                    <a:pt x="10653" y="15398"/>
                  </a:lnTo>
                  <a:lnTo>
                    <a:pt x="349" y="15398"/>
                  </a:lnTo>
                  <a:cubicBezTo>
                    <a:pt x="188" y="15398"/>
                    <a:pt x="45" y="15523"/>
                    <a:pt x="19" y="15683"/>
                  </a:cubicBezTo>
                  <a:cubicBezTo>
                    <a:pt x="1" y="15871"/>
                    <a:pt x="152" y="16040"/>
                    <a:pt x="340" y="16040"/>
                  </a:cubicBezTo>
                  <a:lnTo>
                    <a:pt x="7316" y="16040"/>
                  </a:lnTo>
                  <a:lnTo>
                    <a:pt x="7316" y="21348"/>
                  </a:lnTo>
                  <a:cubicBezTo>
                    <a:pt x="7316" y="21509"/>
                    <a:pt x="7432" y="21660"/>
                    <a:pt x="7593" y="21678"/>
                  </a:cubicBezTo>
                  <a:cubicBezTo>
                    <a:pt x="7603" y="21679"/>
                    <a:pt x="7613" y="21680"/>
                    <a:pt x="7623" y="21680"/>
                  </a:cubicBezTo>
                  <a:cubicBezTo>
                    <a:pt x="7798" y="21680"/>
                    <a:pt x="7949" y="21534"/>
                    <a:pt x="7949" y="21357"/>
                  </a:cubicBezTo>
                  <a:lnTo>
                    <a:pt x="7949" y="16040"/>
                  </a:lnTo>
                  <a:lnTo>
                    <a:pt x="8663" y="16040"/>
                  </a:lnTo>
                  <a:lnTo>
                    <a:pt x="8663" y="21348"/>
                  </a:lnTo>
                  <a:cubicBezTo>
                    <a:pt x="8663" y="21491"/>
                    <a:pt x="8761" y="21625"/>
                    <a:pt x="8895" y="21660"/>
                  </a:cubicBezTo>
                  <a:cubicBezTo>
                    <a:pt x="8933" y="21672"/>
                    <a:pt x="8971" y="21678"/>
                    <a:pt x="9007" y="21678"/>
                  </a:cubicBezTo>
                  <a:cubicBezTo>
                    <a:pt x="9192" y="21678"/>
                    <a:pt x="9341" y="21536"/>
                    <a:pt x="9341" y="21357"/>
                  </a:cubicBezTo>
                  <a:lnTo>
                    <a:pt x="9341" y="16040"/>
                  </a:lnTo>
                  <a:lnTo>
                    <a:pt x="10974" y="16040"/>
                  </a:lnTo>
                  <a:cubicBezTo>
                    <a:pt x="11143" y="16040"/>
                    <a:pt x="11286" y="15897"/>
                    <a:pt x="11286" y="15719"/>
                  </a:cubicBezTo>
                  <a:lnTo>
                    <a:pt x="11286" y="321"/>
                  </a:lnTo>
                  <a:cubicBezTo>
                    <a:pt x="11286" y="143"/>
                    <a:pt x="11143" y="0"/>
                    <a:pt x="109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29" name="Google Shape;1429;p60"/>
            <p:cNvSpPr/>
            <p:nvPr/>
          </p:nvSpPr>
          <p:spPr>
            <a:xfrm>
              <a:off x="7125800" y="3199319"/>
              <a:ext cx="411488" cy="486824"/>
            </a:xfrm>
            <a:custGeom>
              <a:avLst/>
              <a:gdLst/>
              <a:ahLst/>
              <a:cxnLst/>
              <a:rect l="l" t="t" r="r" b="b"/>
              <a:pathLst>
                <a:path w="18325" h="21680" extrusionOk="0">
                  <a:moveTo>
                    <a:pt x="322" y="0"/>
                  </a:moveTo>
                  <a:cubicBezTo>
                    <a:pt x="143" y="0"/>
                    <a:pt x="1" y="143"/>
                    <a:pt x="1" y="321"/>
                  </a:cubicBezTo>
                  <a:lnTo>
                    <a:pt x="1" y="15719"/>
                  </a:lnTo>
                  <a:cubicBezTo>
                    <a:pt x="1" y="15897"/>
                    <a:pt x="143" y="16040"/>
                    <a:pt x="322" y="16040"/>
                  </a:cubicBezTo>
                  <a:lnTo>
                    <a:pt x="1945" y="16040"/>
                  </a:lnTo>
                  <a:lnTo>
                    <a:pt x="1945" y="21348"/>
                  </a:lnTo>
                  <a:cubicBezTo>
                    <a:pt x="1945" y="21509"/>
                    <a:pt x="2061" y="21651"/>
                    <a:pt x="2231" y="21678"/>
                  </a:cubicBezTo>
                  <a:cubicBezTo>
                    <a:pt x="2241" y="21679"/>
                    <a:pt x="2251" y="21680"/>
                    <a:pt x="2261" y="21680"/>
                  </a:cubicBezTo>
                  <a:cubicBezTo>
                    <a:pt x="2436" y="21680"/>
                    <a:pt x="2588" y="21534"/>
                    <a:pt x="2588" y="21357"/>
                  </a:cubicBezTo>
                  <a:lnTo>
                    <a:pt x="2588" y="16040"/>
                  </a:lnTo>
                  <a:lnTo>
                    <a:pt x="3346" y="16040"/>
                  </a:lnTo>
                  <a:lnTo>
                    <a:pt x="3346" y="21348"/>
                  </a:lnTo>
                  <a:cubicBezTo>
                    <a:pt x="3346" y="21509"/>
                    <a:pt x="3462" y="21651"/>
                    <a:pt x="3623" y="21678"/>
                  </a:cubicBezTo>
                  <a:cubicBezTo>
                    <a:pt x="3633" y="21679"/>
                    <a:pt x="3644" y="21680"/>
                    <a:pt x="3654" y="21680"/>
                  </a:cubicBezTo>
                  <a:cubicBezTo>
                    <a:pt x="3836" y="21680"/>
                    <a:pt x="3979" y="21534"/>
                    <a:pt x="3979" y="21357"/>
                  </a:cubicBezTo>
                  <a:lnTo>
                    <a:pt x="3979" y="16040"/>
                  </a:lnTo>
                  <a:lnTo>
                    <a:pt x="9234" y="16040"/>
                  </a:lnTo>
                  <a:cubicBezTo>
                    <a:pt x="9394" y="16040"/>
                    <a:pt x="9546" y="15924"/>
                    <a:pt x="9564" y="15755"/>
                  </a:cubicBezTo>
                  <a:cubicBezTo>
                    <a:pt x="9582" y="15567"/>
                    <a:pt x="9439" y="15398"/>
                    <a:pt x="9243" y="15398"/>
                  </a:cubicBezTo>
                  <a:lnTo>
                    <a:pt x="634" y="15398"/>
                  </a:lnTo>
                  <a:lnTo>
                    <a:pt x="634" y="634"/>
                  </a:lnTo>
                  <a:lnTo>
                    <a:pt x="17968" y="634"/>
                  </a:lnTo>
                  <a:cubicBezTo>
                    <a:pt x="18137" y="634"/>
                    <a:pt x="18280" y="518"/>
                    <a:pt x="18298" y="357"/>
                  </a:cubicBezTo>
                  <a:cubicBezTo>
                    <a:pt x="18324" y="170"/>
                    <a:pt x="18173" y="0"/>
                    <a:pt x="179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30" name="Google Shape;1430;p60"/>
            <p:cNvSpPr/>
            <p:nvPr/>
          </p:nvSpPr>
          <p:spPr>
            <a:xfrm>
              <a:off x="7156249" y="3229768"/>
              <a:ext cx="424714" cy="298292"/>
            </a:xfrm>
            <a:custGeom>
              <a:avLst/>
              <a:gdLst/>
              <a:ahLst/>
              <a:cxnLst/>
              <a:rect l="l" t="t" r="r" b="b"/>
              <a:pathLst>
                <a:path w="18914" h="13284" extrusionOk="0">
                  <a:moveTo>
                    <a:pt x="322" y="0"/>
                  </a:moveTo>
                  <a:cubicBezTo>
                    <a:pt x="143" y="0"/>
                    <a:pt x="1" y="143"/>
                    <a:pt x="1" y="312"/>
                  </a:cubicBezTo>
                  <a:lnTo>
                    <a:pt x="1" y="12971"/>
                  </a:lnTo>
                  <a:cubicBezTo>
                    <a:pt x="1" y="13141"/>
                    <a:pt x="143" y="13284"/>
                    <a:pt x="322" y="13284"/>
                  </a:cubicBezTo>
                  <a:lnTo>
                    <a:pt x="18592" y="13284"/>
                  </a:lnTo>
                  <a:cubicBezTo>
                    <a:pt x="18770" y="13284"/>
                    <a:pt x="18913" y="13141"/>
                    <a:pt x="18913" y="12971"/>
                  </a:cubicBezTo>
                  <a:lnTo>
                    <a:pt x="18913" y="312"/>
                  </a:lnTo>
                  <a:cubicBezTo>
                    <a:pt x="18913" y="143"/>
                    <a:pt x="18770" y="0"/>
                    <a:pt x="18592" y="0"/>
                  </a:cubicBezTo>
                  <a:lnTo>
                    <a:pt x="3623" y="0"/>
                  </a:lnTo>
                  <a:cubicBezTo>
                    <a:pt x="3453" y="0"/>
                    <a:pt x="3310" y="116"/>
                    <a:pt x="3292" y="277"/>
                  </a:cubicBezTo>
                  <a:cubicBezTo>
                    <a:pt x="3266" y="473"/>
                    <a:pt x="3417" y="634"/>
                    <a:pt x="3605" y="634"/>
                  </a:cubicBezTo>
                  <a:lnTo>
                    <a:pt x="18280" y="634"/>
                  </a:lnTo>
                  <a:lnTo>
                    <a:pt x="18280" y="12650"/>
                  </a:lnTo>
                  <a:lnTo>
                    <a:pt x="634" y="12650"/>
                  </a:lnTo>
                  <a:lnTo>
                    <a:pt x="634" y="634"/>
                  </a:lnTo>
                  <a:lnTo>
                    <a:pt x="2124" y="634"/>
                  </a:lnTo>
                  <a:cubicBezTo>
                    <a:pt x="2293" y="634"/>
                    <a:pt x="2436" y="518"/>
                    <a:pt x="2454" y="357"/>
                  </a:cubicBezTo>
                  <a:cubicBezTo>
                    <a:pt x="2481" y="161"/>
                    <a:pt x="2329" y="0"/>
                    <a:pt x="2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31" name="Google Shape;1431;p60"/>
            <p:cNvSpPr/>
            <p:nvPr/>
          </p:nvSpPr>
          <p:spPr>
            <a:xfrm>
              <a:off x="7245597" y="3261003"/>
              <a:ext cx="91167" cy="44708"/>
            </a:xfrm>
            <a:custGeom>
              <a:avLst/>
              <a:gdLst/>
              <a:ahLst/>
              <a:cxnLst/>
              <a:rect l="l" t="t" r="r" b="b"/>
              <a:pathLst>
                <a:path w="4060" h="1991" extrusionOk="0">
                  <a:moveTo>
                    <a:pt x="3426" y="643"/>
                  </a:moveTo>
                  <a:lnTo>
                    <a:pt x="3426" y="1357"/>
                  </a:lnTo>
                  <a:lnTo>
                    <a:pt x="634" y="1357"/>
                  </a:lnTo>
                  <a:lnTo>
                    <a:pt x="634" y="643"/>
                  </a:lnTo>
                  <a:close/>
                  <a:moveTo>
                    <a:pt x="313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1678"/>
                  </a:lnTo>
                  <a:cubicBezTo>
                    <a:pt x="0" y="1847"/>
                    <a:pt x="143" y="1990"/>
                    <a:pt x="313" y="1990"/>
                  </a:cubicBezTo>
                  <a:lnTo>
                    <a:pt x="3747" y="1990"/>
                  </a:lnTo>
                  <a:cubicBezTo>
                    <a:pt x="3917" y="1990"/>
                    <a:pt x="4059" y="1847"/>
                    <a:pt x="4059" y="1678"/>
                  </a:cubicBezTo>
                  <a:lnTo>
                    <a:pt x="4059" y="322"/>
                  </a:lnTo>
                  <a:cubicBezTo>
                    <a:pt x="4059" y="144"/>
                    <a:pt x="3917" y="1"/>
                    <a:pt x="37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32" name="Google Shape;1432;p60"/>
            <p:cNvSpPr/>
            <p:nvPr/>
          </p:nvSpPr>
          <p:spPr>
            <a:xfrm>
              <a:off x="7245597" y="3321901"/>
              <a:ext cx="91167" cy="44708"/>
            </a:xfrm>
            <a:custGeom>
              <a:avLst/>
              <a:gdLst/>
              <a:ahLst/>
              <a:cxnLst/>
              <a:rect l="l" t="t" r="r" b="b"/>
              <a:pathLst>
                <a:path w="4060" h="1991" extrusionOk="0">
                  <a:moveTo>
                    <a:pt x="3426" y="634"/>
                  </a:moveTo>
                  <a:lnTo>
                    <a:pt x="3426" y="1357"/>
                  </a:lnTo>
                  <a:lnTo>
                    <a:pt x="634" y="1357"/>
                  </a:lnTo>
                  <a:lnTo>
                    <a:pt x="634" y="634"/>
                  </a:lnTo>
                  <a:close/>
                  <a:moveTo>
                    <a:pt x="313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1669"/>
                  </a:lnTo>
                  <a:cubicBezTo>
                    <a:pt x="0" y="1847"/>
                    <a:pt x="143" y="1990"/>
                    <a:pt x="313" y="1990"/>
                  </a:cubicBezTo>
                  <a:lnTo>
                    <a:pt x="3747" y="1990"/>
                  </a:lnTo>
                  <a:cubicBezTo>
                    <a:pt x="3917" y="1990"/>
                    <a:pt x="4059" y="1847"/>
                    <a:pt x="4059" y="1669"/>
                  </a:cubicBezTo>
                  <a:lnTo>
                    <a:pt x="4059" y="322"/>
                  </a:lnTo>
                  <a:cubicBezTo>
                    <a:pt x="4059" y="144"/>
                    <a:pt x="3917" y="1"/>
                    <a:pt x="37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33" name="Google Shape;1433;p60"/>
            <p:cNvSpPr/>
            <p:nvPr/>
          </p:nvSpPr>
          <p:spPr>
            <a:xfrm>
              <a:off x="7245597" y="3383607"/>
              <a:ext cx="91167" cy="44685"/>
            </a:xfrm>
            <a:custGeom>
              <a:avLst/>
              <a:gdLst/>
              <a:ahLst/>
              <a:cxnLst/>
              <a:rect l="l" t="t" r="r" b="b"/>
              <a:pathLst>
                <a:path w="4060" h="1990" extrusionOk="0">
                  <a:moveTo>
                    <a:pt x="3426" y="634"/>
                  </a:moveTo>
                  <a:lnTo>
                    <a:pt x="3426" y="1356"/>
                  </a:lnTo>
                  <a:lnTo>
                    <a:pt x="634" y="1356"/>
                  </a:lnTo>
                  <a:lnTo>
                    <a:pt x="634" y="634"/>
                  </a:lnTo>
                  <a:close/>
                  <a:moveTo>
                    <a:pt x="313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1678"/>
                  </a:lnTo>
                  <a:cubicBezTo>
                    <a:pt x="0" y="1847"/>
                    <a:pt x="143" y="1990"/>
                    <a:pt x="313" y="1990"/>
                  </a:cubicBezTo>
                  <a:lnTo>
                    <a:pt x="3747" y="1990"/>
                  </a:lnTo>
                  <a:cubicBezTo>
                    <a:pt x="3917" y="1990"/>
                    <a:pt x="4059" y="1847"/>
                    <a:pt x="4059" y="1678"/>
                  </a:cubicBezTo>
                  <a:lnTo>
                    <a:pt x="4059" y="322"/>
                  </a:lnTo>
                  <a:cubicBezTo>
                    <a:pt x="4059" y="143"/>
                    <a:pt x="3917" y="1"/>
                    <a:pt x="37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34" name="Google Shape;1434;p60"/>
            <p:cNvSpPr/>
            <p:nvPr/>
          </p:nvSpPr>
          <p:spPr>
            <a:xfrm>
              <a:off x="7378014" y="3267582"/>
              <a:ext cx="158869" cy="109446"/>
            </a:xfrm>
            <a:custGeom>
              <a:avLst/>
              <a:gdLst/>
              <a:ahLst/>
              <a:cxnLst/>
              <a:rect l="l" t="t" r="r" b="b"/>
              <a:pathLst>
                <a:path w="7075" h="4874" extrusionOk="0">
                  <a:moveTo>
                    <a:pt x="5537" y="0"/>
                  </a:moveTo>
                  <a:cubicBezTo>
                    <a:pt x="5398" y="0"/>
                    <a:pt x="5261" y="88"/>
                    <a:pt x="5228" y="243"/>
                  </a:cubicBezTo>
                  <a:cubicBezTo>
                    <a:pt x="5210" y="314"/>
                    <a:pt x="5219" y="386"/>
                    <a:pt x="5246" y="457"/>
                  </a:cubicBezTo>
                  <a:lnTo>
                    <a:pt x="5371" y="743"/>
                  </a:lnTo>
                  <a:lnTo>
                    <a:pt x="3176" y="1724"/>
                  </a:lnTo>
                  <a:cubicBezTo>
                    <a:pt x="3060" y="1769"/>
                    <a:pt x="2989" y="1885"/>
                    <a:pt x="2989" y="2009"/>
                  </a:cubicBezTo>
                  <a:lnTo>
                    <a:pt x="2980" y="2875"/>
                  </a:lnTo>
                  <a:lnTo>
                    <a:pt x="223" y="4275"/>
                  </a:lnTo>
                  <a:cubicBezTo>
                    <a:pt x="63" y="4347"/>
                    <a:pt x="0" y="4543"/>
                    <a:pt x="81" y="4704"/>
                  </a:cubicBezTo>
                  <a:cubicBezTo>
                    <a:pt x="143" y="4811"/>
                    <a:pt x="250" y="4873"/>
                    <a:pt x="366" y="4873"/>
                  </a:cubicBezTo>
                  <a:cubicBezTo>
                    <a:pt x="420" y="4873"/>
                    <a:pt x="464" y="4864"/>
                    <a:pt x="509" y="4837"/>
                  </a:cubicBezTo>
                  <a:lnTo>
                    <a:pt x="3444" y="3357"/>
                  </a:lnTo>
                  <a:cubicBezTo>
                    <a:pt x="3551" y="3303"/>
                    <a:pt x="3622" y="3196"/>
                    <a:pt x="3622" y="3071"/>
                  </a:cubicBezTo>
                  <a:lnTo>
                    <a:pt x="3622" y="2215"/>
                  </a:lnTo>
                  <a:lnTo>
                    <a:pt x="5638" y="1323"/>
                  </a:lnTo>
                  <a:lnTo>
                    <a:pt x="5772" y="1626"/>
                  </a:lnTo>
                  <a:cubicBezTo>
                    <a:pt x="5817" y="1733"/>
                    <a:pt x="5924" y="1804"/>
                    <a:pt x="6040" y="1813"/>
                  </a:cubicBezTo>
                  <a:lnTo>
                    <a:pt x="6067" y="1813"/>
                  </a:lnTo>
                  <a:cubicBezTo>
                    <a:pt x="6174" y="1813"/>
                    <a:pt x="6272" y="1760"/>
                    <a:pt x="6325" y="1670"/>
                  </a:cubicBezTo>
                  <a:lnTo>
                    <a:pt x="7003" y="662"/>
                  </a:lnTo>
                  <a:cubicBezTo>
                    <a:pt x="7066" y="564"/>
                    <a:pt x="7075" y="448"/>
                    <a:pt x="7030" y="350"/>
                  </a:cubicBezTo>
                  <a:cubicBezTo>
                    <a:pt x="6985" y="252"/>
                    <a:pt x="6896" y="181"/>
                    <a:pt x="6780" y="163"/>
                  </a:cubicBezTo>
                  <a:lnTo>
                    <a:pt x="5576" y="2"/>
                  </a:lnTo>
                  <a:cubicBezTo>
                    <a:pt x="5563" y="1"/>
                    <a:pt x="5550" y="0"/>
                    <a:pt x="5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35" name="Google Shape;1435;p60"/>
            <p:cNvSpPr/>
            <p:nvPr/>
          </p:nvSpPr>
          <p:spPr>
            <a:xfrm>
              <a:off x="7201114" y="3276228"/>
              <a:ext cx="28675" cy="14259"/>
            </a:xfrm>
            <a:custGeom>
              <a:avLst/>
              <a:gdLst/>
              <a:ahLst/>
              <a:cxnLst/>
              <a:rect l="l" t="t" r="r" b="b"/>
              <a:pathLst>
                <a:path w="1277" h="635" extrusionOk="0">
                  <a:moveTo>
                    <a:pt x="349" y="1"/>
                  </a:moveTo>
                  <a:cubicBezTo>
                    <a:pt x="188" y="1"/>
                    <a:pt x="46" y="117"/>
                    <a:pt x="28" y="277"/>
                  </a:cubicBezTo>
                  <a:cubicBezTo>
                    <a:pt x="1" y="474"/>
                    <a:pt x="153" y="634"/>
                    <a:pt x="340" y="634"/>
                  </a:cubicBezTo>
                  <a:lnTo>
                    <a:pt x="929" y="634"/>
                  </a:lnTo>
                  <a:cubicBezTo>
                    <a:pt x="1089" y="634"/>
                    <a:pt x="1232" y="518"/>
                    <a:pt x="1250" y="358"/>
                  </a:cubicBezTo>
                  <a:cubicBezTo>
                    <a:pt x="1277" y="170"/>
                    <a:pt x="1125" y="1"/>
                    <a:pt x="9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36" name="Google Shape;1436;p60"/>
            <p:cNvSpPr/>
            <p:nvPr/>
          </p:nvSpPr>
          <p:spPr>
            <a:xfrm>
              <a:off x="7201114" y="3337125"/>
              <a:ext cx="28675" cy="14259"/>
            </a:xfrm>
            <a:custGeom>
              <a:avLst/>
              <a:gdLst/>
              <a:ahLst/>
              <a:cxnLst/>
              <a:rect l="l" t="t" r="r" b="b"/>
              <a:pathLst>
                <a:path w="1277" h="635" extrusionOk="0">
                  <a:moveTo>
                    <a:pt x="349" y="1"/>
                  </a:moveTo>
                  <a:cubicBezTo>
                    <a:pt x="188" y="1"/>
                    <a:pt x="46" y="117"/>
                    <a:pt x="28" y="277"/>
                  </a:cubicBezTo>
                  <a:cubicBezTo>
                    <a:pt x="1" y="474"/>
                    <a:pt x="153" y="634"/>
                    <a:pt x="340" y="634"/>
                  </a:cubicBezTo>
                  <a:lnTo>
                    <a:pt x="929" y="634"/>
                  </a:lnTo>
                  <a:cubicBezTo>
                    <a:pt x="1089" y="634"/>
                    <a:pt x="1232" y="518"/>
                    <a:pt x="1250" y="358"/>
                  </a:cubicBezTo>
                  <a:cubicBezTo>
                    <a:pt x="1277" y="161"/>
                    <a:pt x="1125" y="1"/>
                    <a:pt x="9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37" name="Google Shape;1437;p60"/>
            <p:cNvSpPr/>
            <p:nvPr/>
          </p:nvSpPr>
          <p:spPr>
            <a:xfrm>
              <a:off x="7201114" y="3398832"/>
              <a:ext cx="28675" cy="14236"/>
            </a:xfrm>
            <a:custGeom>
              <a:avLst/>
              <a:gdLst/>
              <a:ahLst/>
              <a:cxnLst/>
              <a:rect l="l" t="t" r="r" b="b"/>
              <a:pathLst>
                <a:path w="1277" h="634" extrusionOk="0">
                  <a:moveTo>
                    <a:pt x="349" y="0"/>
                  </a:moveTo>
                  <a:cubicBezTo>
                    <a:pt x="188" y="0"/>
                    <a:pt x="46" y="116"/>
                    <a:pt x="28" y="277"/>
                  </a:cubicBezTo>
                  <a:cubicBezTo>
                    <a:pt x="1" y="473"/>
                    <a:pt x="153" y="634"/>
                    <a:pt x="340" y="634"/>
                  </a:cubicBezTo>
                  <a:lnTo>
                    <a:pt x="929" y="634"/>
                  </a:lnTo>
                  <a:cubicBezTo>
                    <a:pt x="1089" y="634"/>
                    <a:pt x="1232" y="518"/>
                    <a:pt x="1250" y="357"/>
                  </a:cubicBezTo>
                  <a:cubicBezTo>
                    <a:pt x="1277" y="161"/>
                    <a:pt x="1125" y="0"/>
                    <a:pt x="9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38" name="Google Shape;1438;p60"/>
            <p:cNvSpPr/>
            <p:nvPr/>
          </p:nvSpPr>
          <p:spPr>
            <a:xfrm>
              <a:off x="7368583" y="3394026"/>
              <a:ext cx="168300" cy="14439"/>
            </a:xfrm>
            <a:custGeom>
              <a:avLst/>
              <a:gdLst/>
              <a:ahLst/>
              <a:cxnLst/>
              <a:rect l="l" t="t" r="r" b="b"/>
              <a:pathLst>
                <a:path w="7495" h="643" extrusionOk="0">
                  <a:moveTo>
                    <a:pt x="313" y="0"/>
                  </a:moveTo>
                  <a:cubicBezTo>
                    <a:pt x="144" y="0"/>
                    <a:pt x="1" y="143"/>
                    <a:pt x="1" y="322"/>
                  </a:cubicBezTo>
                  <a:cubicBezTo>
                    <a:pt x="1" y="500"/>
                    <a:pt x="144" y="643"/>
                    <a:pt x="313" y="643"/>
                  </a:cubicBezTo>
                  <a:lnTo>
                    <a:pt x="7147" y="643"/>
                  </a:lnTo>
                  <a:cubicBezTo>
                    <a:pt x="7307" y="643"/>
                    <a:pt x="7450" y="518"/>
                    <a:pt x="7468" y="357"/>
                  </a:cubicBezTo>
                  <a:cubicBezTo>
                    <a:pt x="7495" y="170"/>
                    <a:pt x="7343" y="0"/>
                    <a:pt x="71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39" name="Google Shape;1439;p60"/>
            <p:cNvSpPr/>
            <p:nvPr/>
          </p:nvSpPr>
          <p:spPr>
            <a:xfrm>
              <a:off x="7368202" y="3421669"/>
              <a:ext cx="119797" cy="14236"/>
            </a:xfrm>
            <a:custGeom>
              <a:avLst/>
              <a:gdLst/>
              <a:ahLst/>
              <a:cxnLst/>
              <a:rect l="l" t="t" r="r" b="b"/>
              <a:pathLst>
                <a:path w="5335" h="634" extrusionOk="0">
                  <a:moveTo>
                    <a:pt x="348" y="0"/>
                  </a:moveTo>
                  <a:cubicBezTo>
                    <a:pt x="187" y="0"/>
                    <a:pt x="36" y="116"/>
                    <a:pt x="18" y="277"/>
                  </a:cubicBezTo>
                  <a:cubicBezTo>
                    <a:pt x="0" y="473"/>
                    <a:pt x="143" y="634"/>
                    <a:pt x="330" y="634"/>
                  </a:cubicBezTo>
                  <a:lnTo>
                    <a:pt x="4978" y="634"/>
                  </a:lnTo>
                  <a:cubicBezTo>
                    <a:pt x="5139" y="634"/>
                    <a:pt x="5290" y="518"/>
                    <a:pt x="5308" y="357"/>
                  </a:cubicBezTo>
                  <a:cubicBezTo>
                    <a:pt x="5335" y="161"/>
                    <a:pt x="5183" y="0"/>
                    <a:pt x="49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40" name="Google Shape;1440;p60"/>
            <p:cNvSpPr/>
            <p:nvPr/>
          </p:nvSpPr>
          <p:spPr>
            <a:xfrm>
              <a:off x="7503403" y="3421669"/>
              <a:ext cx="33480" cy="14236"/>
            </a:xfrm>
            <a:custGeom>
              <a:avLst/>
              <a:gdLst/>
              <a:ahLst/>
              <a:cxnLst/>
              <a:rect l="l" t="t" r="r" b="b"/>
              <a:pathLst>
                <a:path w="1491" h="634" extrusionOk="0">
                  <a:moveTo>
                    <a:pt x="349" y="0"/>
                  </a:moveTo>
                  <a:cubicBezTo>
                    <a:pt x="188" y="0"/>
                    <a:pt x="45" y="116"/>
                    <a:pt x="28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1143" y="634"/>
                  </a:lnTo>
                  <a:cubicBezTo>
                    <a:pt x="1303" y="634"/>
                    <a:pt x="1446" y="518"/>
                    <a:pt x="1464" y="357"/>
                  </a:cubicBezTo>
                  <a:cubicBezTo>
                    <a:pt x="1491" y="161"/>
                    <a:pt x="1339" y="0"/>
                    <a:pt x="11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41" name="Google Shape;1441;p60"/>
            <p:cNvSpPr/>
            <p:nvPr/>
          </p:nvSpPr>
          <p:spPr>
            <a:xfrm>
              <a:off x="7450724" y="3452926"/>
              <a:ext cx="86160" cy="14439"/>
            </a:xfrm>
            <a:custGeom>
              <a:avLst/>
              <a:gdLst/>
              <a:ahLst/>
              <a:cxnLst/>
              <a:rect l="l" t="t" r="r" b="b"/>
              <a:pathLst>
                <a:path w="3837" h="643" extrusionOk="0">
                  <a:moveTo>
                    <a:pt x="348" y="0"/>
                  </a:moveTo>
                  <a:cubicBezTo>
                    <a:pt x="188" y="0"/>
                    <a:pt x="36" y="116"/>
                    <a:pt x="18" y="286"/>
                  </a:cubicBezTo>
                  <a:cubicBezTo>
                    <a:pt x="1" y="473"/>
                    <a:pt x="143" y="642"/>
                    <a:pt x="331" y="642"/>
                  </a:cubicBezTo>
                  <a:lnTo>
                    <a:pt x="3489" y="642"/>
                  </a:lnTo>
                  <a:cubicBezTo>
                    <a:pt x="3649" y="642"/>
                    <a:pt x="3792" y="518"/>
                    <a:pt x="3810" y="357"/>
                  </a:cubicBezTo>
                  <a:cubicBezTo>
                    <a:pt x="3837" y="170"/>
                    <a:pt x="3685" y="0"/>
                    <a:pt x="3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42" name="Google Shape;1442;p60"/>
            <p:cNvSpPr/>
            <p:nvPr/>
          </p:nvSpPr>
          <p:spPr>
            <a:xfrm>
              <a:off x="7368202" y="3452926"/>
              <a:ext cx="66916" cy="14439"/>
            </a:xfrm>
            <a:custGeom>
              <a:avLst/>
              <a:gdLst/>
              <a:ahLst/>
              <a:cxnLst/>
              <a:rect l="l" t="t" r="r" b="b"/>
              <a:pathLst>
                <a:path w="2980" h="643" extrusionOk="0">
                  <a:moveTo>
                    <a:pt x="348" y="0"/>
                  </a:moveTo>
                  <a:cubicBezTo>
                    <a:pt x="187" y="0"/>
                    <a:pt x="36" y="116"/>
                    <a:pt x="18" y="286"/>
                  </a:cubicBezTo>
                  <a:cubicBezTo>
                    <a:pt x="0" y="473"/>
                    <a:pt x="143" y="642"/>
                    <a:pt x="330" y="642"/>
                  </a:cubicBezTo>
                  <a:lnTo>
                    <a:pt x="2632" y="642"/>
                  </a:lnTo>
                  <a:cubicBezTo>
                    <a:pt x="2792" y="642"/>
                    <a:pt x="2935" y="518"/>
                    <a:pt x="2953" y="357"/>
                  </a:cubicBezTo>
                  <a:cubicBezTo>
                    <a:pt x="2980" y="170"/>
                    <a:pt x="2828" y="0"/>
                    <a:pt x="26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43" name="Google Shape;1443;p60"/>
            <p:cNvSpPr/>
            <p:nvPr/>
          </p:nvSpPr>
          <p:spPr>
            <a:xfrm>
              <a:off x="7368202" y="3483375"/>
              <a:ext cx="129229" cy="14236"/>
            </a:xfrm>
            <a:custGeom>
              <a:avLst/>
              <a:gdLst/>
              <a:ahLst/>
              <a:cxnLst/>
              <a:rect l="l" t="t" r="r" b="b"/>
              <a:pathLst>
                <a:path w="5755" h="634" extrusionOk="0">
                  <a:moveTo>
                    <a:pt x="348" y="0"/>
                  </a:moveTo>
                  <a:cubicBezTo>
                    <a:pt x="187" y="0"/>
                    <a:pt x="36" y="116"/>
                    <a:pt x="18" y="277"/>
                  </a:cubicBezTo>
                  <a:cubicBezTo>
                    <a:pt x="0" y="473"/>
                    <a:pt x="143" y="634"/>
                    <a:pt x="330" y="634"/>
                  </a:cubicBezTo>
                  <a:lnTo>
                    <a:pt x="5406" y="634"/>
                  </a:lnTo>
                  <a:cubicBezTo>
                    <a:pt x="5567" y="634"/>
                    <a:pt x="5718" y="518"/>
                    <a:pt x="5736" y="357"/>
                  </a:cubicBezTo>
                  <a:cubicBezTo>
                    <a:pt x="5754" y="170"/>
                    <a:pt x="5611" y="0"/>
                    <a:pt x="54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44" name="Google Shape;1444;p60"/>
            <p:cNvSpPr/>
            <p:nvPr/>
          </p:nvSpPr>
          <p:spPr>
            <a:xfrm>
              <a:off x="7201922" y="3452926"/>
              <a:ext cx="150067" cy="44685"/>
            </a:xfrm>
            <a:custGeom>
              <a:avLst/>
              <a:gdLst/>
              <a:ahLst/>
              <a:cxnLst/>
              <a:rect l="l" t="t" r="r" b="b"/>
              <a:pathLst>
                <a:path w="6683" h="1990" extrusionOk="0">
                  <a:moveTo>
                    <a:pt x="6049" y="642"/>
                  </a:moveTo>
                  <a:lnTo>
                    <a:pt x="6049" y="1356"/>
                  </a:lnTo>
                  <a:lnTo>
                    <a:pt x="634" y="1356"/>
                  </a:lnTo>
                  <a:lnTo>
                    <a:pt x="634" y="642"/>
                  </a:lnTo>
                  <a:close/>
                  <a:moveTo>
                    <a:pt x="313" y="0"/>
                  </a:moveTo>
                  <a:cubicBezTo>
                    <a:pt x="143" y="0"/>
                    <a:pt x="1" y="143"/>
                    <a:pt x="1" y="321"/>
                  </a:cubicBezTo>
                  <a:lnTo>
                    <a:pt x="1" y="1677"/>
                  </a:lnTo>
                  <a:cubicBezTo>
                    <a:pt x="1" y="1847"/>
                    <a:pt x="143" y="1990"/>
                    <a:pt x="313" y="1990"/>
                  </a:cubicBezTo>
                  <a:lnTo>
                    <a:pt x="6361" y="1990"/>
                  </a:lnTo>
                  <a:cubicBezTo>
                    <a:pt x="6540" y="1990"/>
                    <a:pt x="6682" y="1847"/>
                    <a:pt x="6682" y="1677"/>
                  </a:cubicBezTo>
                  <a:lnTo>
                    <a:pt x="6682" y="321"/>
                  </a:lnTo>
                  <a:cubicBezTo>
                    <a:pt x="6682" y="143"/>
                    <a:pt x="6540" y="0"/>
                    <a:pt x="63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445" name="Google Shape;1445;p60"/>
          <p:cNvGrpSpPr/>
          <p:nvPr/>
        </p:nvGrpSpPr>
        <p:grpSpPr>
          <a:xfrm>
            <a:off x="1531810" y="3784047"/>
            <a:ext cx="486398" cy="486443"/>
            <a:chOff x="1531810" y="3784047"/>
            <a:chExt cx="486398" cy="486443"/>
          </a:xfrm>
        </p:grpSpPr>
        <p:sp>
          <p:nvSpPr>
            <p:cNvPr id="1446" name="Google Shape;1446;p60"/>
            <p:cNvSpPr/>
            <p:nvPr/>
          </p:nvSpPr>
          <p:spPr>
            <a:xfrm>
              <a:off x="1531810" y="3784047"/>
              <a:ext cx="486398" cy="486443"/>
            </a:xfrm>
            <a:custGeom>
              <a:avLst/>
              <a:gdLst/>
              <a:ahLst/>
              <a:cxnLst/>
              <a:rect l="l" t="t" r="r" b="b"/>
              <a:pathLst>
                <a:path w="21661" h="21663" extrusionOk="0">
                  <a:moveTo>
                    <a:pt x="10884" y="634"/>
                  </a:moveTo>
                  <a:cubicBezTo>
                    <a:pt x="11134" y="634"/>
                    <a:pt x="11339" y="839"/>
                    <a:pt x="11339" y="1089"/>
                  </a:cubicBezTo>
                  <a:lnTo>
                    <a:pt x="11339" y="2846"/>
                  </a:lnTo>
                  <a:cubicBezTo>
                    <a:pt x="11339" y="3141"/>
                    <a:pt x="11098" y="3382"/>
                    <a:pt x="10804" y="3382"/>
                  </a:cubicBezTo>
                  <a:lnTo>
                    <a:pt x="8636" y="3382"/>
                  </a:lnTo>
                  <a:lnTo>
                    <a:pt x="8636" y="2026"/>
                  </a:lnTo>
                  <a:cubicBezTo>
                    <a:pt x="8636" y="1258"/>
                    <a:pt x="9260" y="634"/>
                    <a:pt x="10028" y="634"/>
                  </a:cubicBezTo>
                  <a:close/>
                  <a:moveTo>
                    <a:pt x="12374" y="1392"/>
                  </a:moveTo>
                  <a:cubicBezTo>
                    <a:pt x="12713" y="1392"/>
                    <a:pt x="12989" y="1678"/>
                    <a:pt x="12989" y="2026"/>
                  </a:cubicBezTo>
                  <a:lnTo>
                    <a:pt x="12989" y="3382"/>
                  </a:lnTo>
                  <a:lnTo>
                    <a:pt x="12552" y="3382"/>
                  </a:lnTo>
                  <a:cubicBezTo>
                    <a:pt x="12258" y="3382"/>
                    <a:pt x="12017" y="3141"/>
                    <a:pt x="12017" y="2846"/>
                  </a:cubicBezTo>
                  <a:lnTo>
                    <a:pt x="12017" y="1392"/>
                  </a:lnTo>
                  <a:close/>
                  <a:moveTo>
                    <a:pt x="11687" y="3649"/>
                  </a:moveTo>
                  <a:cubicBezTo>
                    <a:pt x="11901" y="3872"/>
                    <a:pt x="12204" y="4015"/>
                    <a:pt x="12534" y="4015"/>
                  </a:cubicBezTo>
                  <a:lnTo>
                    <a:pt x="12989" y="4015"/>
                  </a:lnTo>
                  <a:lnTo>
                    <a:pt x="12989" y="5291"/>
                  </a:lnTo>
                  <a:cubicBezTo>
                    <a:pt x="12989" y="6468"/>
                    <a:pt x="12053" y="7467"/>
                    <a:pt x="10875" y="7485"/>
                  </a:cubicBezTo>
                  <a:cubicBezTo>
                    <a:pt x="10864" y="7485"/>
                    <a:pt x="10853" y="7486"/>
                    <a:pt x="10842" y="7486"/>
                  </a:cubicBezTo>
                  <a:cubicBezTo>
                    <a:pt x="9644" y="7486"/>
                    <a:pt x="8672" y="6520"/>
                    <a:pt x="8672" y="5326"/>
                  </a:cubicBezTo>
                  <a:lnTo>
                    <a:pt x="8672" y="4015"/>
                  </a:lnTo>
                  <a:lnTo>
                    <a:pt x="10831" y="4015"/>
                  </a:lnTo>
                  <a:cubicBezTo>
                    <a:pt x="11170" y="4015"/>
                    <a:pt x="11473" y="3872"/>
                    <a:pt x="11687" y="3649"/>
                  </a:cubicBezTo>
                  <a:close/>
                  <a:moveTo>
                    <a:pt x="11633" y="7976"/>
                  </a:moveTo>
                  <a:lnTo>
                    <a:pt x="11633" y="8850"/>
                  </a:lnTo>
                  <a:cubicBezTo>
                    <a:pt x="11633" y="9216"/>
                    <a:pt x="11393" y="9537"/>
                    <a:pt x="11045" y="9635"/>
                  </a:cubicBezTo>
                  <a:cubicBezTo>
                    <a:pt x="10974" y="9653"/>
                    <a:pt x="10905" y="9661"/>
                    <a:pt x="10837" y="9661"/>
                  </a:cubicBezTo>
                  <a:cubicBezTo>
                    <a:pt x="10391" y="9661"/>
                    <a:pt x="10028" y="9299"/>
                    <a:pt x="10028" y="8850"/>
                  </a:cubicBezTo>
                  <a:lnTo>
                    <a:pt x="10028" y="7976"/>
                  </a:lnTo>
                  <a:cubicBezTo>
                    <a:pt x="10286" y="8056"/>
                    <a:pt x="10554" y="8092"/>
                    <a:pt x="10831" y="8092"/>
                  </a:cubicBezTo>
                  <a:cubicBezTo>
                    <a:pt x="11107" y="8092"/>
                    <a:pt x="11384" y="8056"/>
                    <a:pt x="11633" y="7976"/>
                  </a:cubicBezTo>
                  <a:close/>
                  <a:moveTo>
                    <a:pt x="9448" y="9252"/>
                  </a:moveTo>
                  <a:cubicBezTo>
                    <a:pt x="9555" y="9626"/>
                    <a:pt x="9805" y="9930"/>
                    <a:pt x="10144" y="10117"/>
                  </a:cubicBezTo>
                  <a:lnTo>
                    <a:pt x="9573" y="10590"/>
                  </a:lnTo>
                  <a:lnTo>
                    <a:pt x="9564" y="10590"/>
                  </a:lnTo>
                  <a:lnTo>
                    <a:pt x="9198" y="10902"/>
                  </a:lnTo>
                  <a:lnTo>
                    <a:pt x="8788" y="9430"/>
                  </a:lnTo>
                  <a:lnTo>
                    <a:pt x="9448" y="9252"/>
                  </a:lnTo>
                  <a:close/>
                  <a:moveTo>
                    <a:pt x="12187" y="9252"/>
                  </a:moveTo>
                  <a:lnTo>
                    <a:pt x="12847" y="9430"/>
                  </a:lnTo>
                  <a:lnTo>
                    <a:pt x="12436" y="10902"/>
                  </a:lnTo>
                  <a:lnTo>
                    <a:pt x="12062" y="10590"/>
                  </a:lnTo>
                  <a:lnTo>
                    <a:pt x="11491" y="10117"/>
                  </a:lnTo>
                  <a:cubicBezTo>
                    <a:pt x="11821" y="9930"/>
                    <a:pt x="12080" y="9626"/>
                    <a:pt x="12187" y="9252"/>
                  </a:cubicBezTo>
                  <a:close/>
                  <a:moveTo>
                    <a:pt x="10813" y="10394"/>
                  </a:moveTo>
                  <a:lnTo>
                    <a:pt x="11455" y="10929"/>
                  </a:lnTo>
                  <a:lnTo>
                    <a:pt x="11054" y="11678"/>
                  </a:lnTo>
                  <a:lnTo>
                    <a:pt x="10581" y="11678"/>
                  </a:lnTo>
                  <a:lnTo>
                    <a:pt x="10179" y="10929"/>
                  </a:lnTo>
                  <a:lnTo>
                    <a:pt x="10813" y="10394"/>
                  </a:lnTo>
                  <a:close/>
                  <a:moveTo>
                    <a:pt x="8208" y="9591"/>
                  </a:moveTo>
                  <a:lnTo>
                    <a:pt x="8752" y="11544"/>
                  </a:lnTo>
                  <a:cubicBezTo>
                    <a:pt x="8788" y="11642"/>
                    <a:pt x="8868" y="11723"/>
                    <a:pt x="8966" y="11758"/>
                  </a:cubicBezTo>
                  <a:cubicBezTo>
                    <a:pt x="9002" y="11767"/>
                    <a:pt x="9029" y="11776"/>
                    <a:pt x="9064" y="11776"/>
                  </a:cubicBezTo>
                  <a:cubicBezTo>
                    <a:pt x="9136" y="11776"/>
                    <a:pt x="9207" y="11750"/>
                    <a:pt x="9269" y="11696"/>
                  </a:cubicBezTo>
                  <a:lnTo>
                    <a:pt x="9724" y="11321"/>
                  </a:lnTo>
                  <a:lnTo>
                    <a:pt x="10099" y="11999"/>
                  </a:lnTo>
                  <a:lnTo>
                    <a:pt x="9403" y="14007"/>
                  </a:lnTo>
                  <a:lnTo>
                    <a:pt x="8127" y="14007"/>
                  </a:lnTo>
                  <a:lnTo>
                    <a:pt x="8127" y="13462"/>
                  </a:lnTo>
                  <a:cubicBezTo>
                    <a:pt x="8127" y="13320"/>
                    <a:pt x="8029" y="13186"/>
                    <a:pt x="7896" y="13159"/>
                  </a:cubicBezTo>
                  <a:cubicBezTo>
                    <a:pt x="7872" y="13154"/>
                    <a:pt x="7849" y="13151"/>
                    <a:pt x="7827" y="13151"/>
                  </a:cubicBezTo>
                  <a:cubicBezTo>
                    <a:pt x="7661" y="13151"/>
                    <a:pt x="7530" y="13289"/>
                    <a:pt x="7530" y="13462"/>
                  </a:cubicBezTo>
                  <a:lnTo>
                    <a:pt x="7530" y="14007"/>
                  </a:lnTo>
                  <a:lnTo>
                    <a:pt x="5879" y="14007"/>
                  </a:lnTo>
                  <a:lnTo>
                    <a:pt x="5879" y="11598"/>
                  </a:lnTo>
                  <a:cubicBezTo>
                    <a:pt x="5879" y="10777"/>
                    <a:pt x="6441" y="10055"/>
                    <a:pt x="7244" y="9840"/>
                  </a:cubicBezTo>
                  <a:lnTo>
                    <a:pt x="8208" y="9591"/>
                  </a:lnTo>
                  <a:close/>
                  <a:moveTo>
                    <a:pt x="11027" y="12267"/>
                  </a:moveTo>
                  <a:lnTo>
                    <a:pt x="11651" y="14007"/>
                  </a:lnTo>
                  <a:lnTo>
                    <a:pt x="10019" y="14007"/>
                  </a:lnTo>
                  <a:lnTo>
                    <a:pt x="10616" y="12267"/>
                  </a:lnTo>
                  <a:close/>
                  <a:moveTo>
                    <a:pt x="13453" y="9591"/>
                  </a:moveTo>
                  <a:lnTo>
                    <a:pt x="14417" y="9840"/>
                  </a:lnTo>
                  <a:cubicBezTo>
                    <a:pt x="15220" y="10055"/>
                    <a:pt x="15782" y="10777"/>
                    <a:pt x="15782" y="11598"/>
                  </a:cubicBezTo>
                  <a:lnTo>
                    <a:pt x="15782" y="14007"/>
                  </a:lnTo>
                  <a:lnTo>
                    <a:pt x="14131" y="14007"/>
                  </a:lnTo>
                  <a:lnTo>
                    <a:pt x="14131" y="13480"/>
                  </a:lnTo>
                  <a:cubicBezTo>
                    <a:pt x="14131" y="13311"/>
                    <a:pt x="14015" y="13168"/>
                    <a:pt x="13855" y="13150"/>
                  </a:cubicBezTo>
                  <a:cubicBezTo>
                    <a:pt x="13840" y="13148"/>
                    <a:pt x="13825" y="13147"/>
                    <a:pt x="13810" y="13147"/>
                  </a:cubicBezTo>
                  <a:cubicBezTo>
                    <a:pt x="13635" y="13147"/>
                    <a:pt x="13498" y="13290"/>
                    <a:pt x="13498" y="13462"/>
                  </a:cubicBezTo>
                  <a:lnTo>
                    <a:pt x="13498" y="14007"/>
                  </a:lnTo>
                  <a:lnTo>
                    <a:pt x="12303" y="14007"/>
                  </a:lnTo>
                  <a:lnTo>
                    <a:pt x="11571" y="11990"/>
                  </a:lnTo>
                  <a:lnTo>
                    <a:pt x="11937" y="11321"/>
                  </a:lnTo>
                  <a:lnTo>
                    <a:pt x="12392" y="11696"/>
                  </a:lnTo>
                  <a:cubicBezTo>
                    <a:pt x="12454" y="11750"/>
                    <a:pt x="12526" y="11776"/>
                    <a:pt x="12597" y="11776"/>
                  </a:cubicBezTo>
                  <a:cubicBezTo>
                    <a:pt x="12633" y="11776"/>
                    <a:pt x="12668" y="11767"/>
                    <a:pt x="12695" y="11758"/>
                  </a:cubicBezTo>
                  <a:cubicBezTo>
                    <a:pt x="12802" y="11723"/>
                    <a:pt x="12882" y="11642"/>
                    <a:pt x="12909" y="11544"/>
                  </a:cubicBezTo>
                  <a:lnTo>
                    <a:pt x="13453" y="9591"/>
                  </a:lnTo>
                  <a:close/>
                  <a:moveTo>
                    <a:pt x="10063" y="1"/>
                  </a:moveTo>
                  <a:cubicBezTo>
                    <a:pt x="8948" y="1"/>
                    <a:pt x="8038" y="902"/>
                    <a:pt x="8038" y="2026"/>
                  </a:cubicBezTo>
                  <a:lnTo>
                    <a:pt x="8038" y="5264"/>
                  </a:lnTo>
                  <a:cubicBezTo>
                    <a:pt x="8038" y="6272"/>
                    <a:pt x="8582" y="7155"/>
                    <a:pt x="9394" y="7637"/>
                  </a:cubicBezTo>
                  <a:lnTo>
                    <a:pt x="9394" y="8609"/>
                  </a:lnTo>
                  <a:lnTo>
                    <a:pt x="7066" y="9234"/>
                  </a:lnTo>
                  <a:cubicBezTo>
                    <a:pt x="5995" y="9519"/>
                    <a:pt x="5246" y="10492"/>
                    <a:pt x="5246" y="11598"/>
                  </a:cubicBezTo>
                  <a:lnTo>
                    <a:pt x="5246" y="14007"/>
                  </a:lnTo>
                  <a:lnTo>
                    <a:pt x="4024" y="14007"/>
                  </a:lnTo>
                  <a:lnTo>
                    <a:pt x="4024" y="10456"/>
                  </a:lnTo>
                  <a:cubicBezTo>
                    <a:pt x="4042" y="10090"/>
                    <a:pt x="4184" y="9742"/>
                    <a:pt x="4443" y="9475"/>
                  </a:cubicBezTo>
                  <a:lnTo>
                    <a:pt x="4916" y="9011"/>
                  </a:lnTo>
                  <a:cubicBezTo>
                    <a:pt x="4952" y="9020"/>
                    <a:pt x="4996" y="9029"/>
                    <a:pt x="5050" y="9029"/>
                  </a:cubicBezTo>
                  <a:cubicBezTo>
                    <a:pt x="5380" y="9029"/>
                    <a:pt x="5647" y="8761"/>
                    <a:pt x="5647" y="8431"/>
                  </a:cubicBezTo>
                  <a:cubicBezTo>
                    <a:pt x="5647" y="8092"/>
                    <a:pt x="5380" y="7824"/>
                    <a:pt x="5050" y="7824"/>
                  </a:cubicBezTo>
                  <a:cubicBezTo>
                    <a:pt x="4720" y="7824"/>
                    <a:pt x="4452" y="8092"/>
                    <a:pt x="4452" y="8431"/>
                  </a:cubicBezTo>
                  <a:cubicBezTo>
                    <a:pt x="4452" y="8476"/>
                    <a:pt x="4452" y="8520"/>
                    <a:pt x="4461" y="8565"/>
                  </a:cubicBezTo>
                  <a:lnTo>
                    <a:pt x="3997" y="9029"/>
                  </a:lnTo>
                  <a:cubicBezTo>
                    <a:pt x="3613" y="9412"/>
                    <a:pt x="3426" y="10456"/>
                    <a:pt x="3426" y="10456"/>
                  </a:cubicBezTo>
                  <a:lnTo>
                    <a:pt x="3426" y="14007"/>
                  </a:lnTo>
                  <a:lnTo>
                    <a:pt x="750" y="14007"/>
                  </a:lnTo>
                  <a:cubicBezTo>
                    <a:pt x="330" y="14007"/>
                    <a:pt x="0" y="14337"/>
                    <a:pt x="0" y="14747"/>
                  </a:cubicBezTo>
                  <a:lnTo>
                    <a:pt x="0" y="15398"/>
                  </a:lnTo>
                  <a:cubicBezTo>
                    <a:pt x="0" y="15800"/>
                    <a:pt x="322" y="16121"/>
                    <a:pt x="723" y="16121"/>
                  </a:cubicBezTo>
                  <a:lnTo>
                    <a:pt x="848" y="16121"/>
                  </a:lnTo>
                  <a:lnTo>
                    <a:pt x="848" y="16834"/>
                  </a:lnTo>
                  <a:cubicBezTo>
                    <a:pt x="848" y="17236"/>
                    <a:pt x="1169" y="17557"/>
                    <a:pt x="1571" y="17557"/>
                  </a:cubicBezTo>
                  <a:lnTo>
                    <a:pt x="1695" y="17557"/>
                  </a:lnTo>
                  <a:lnTo>
                    <a:pt x="1695" y="21331"/>
                  </a:lnTo>
                  <a:cubicBezTo>
                    <a:pt x="1695" y="21509"/>
                    <a:pt x="1838" y="21652"/>
                    <a:pt x="2008" y="21652"/>
                  </a:cubicBezTo>
                  <a:cubicBezTo>
                    <a:pt x="2186" y="21652"/>
                    <a:pt x="2329" y="21509"/>
                    <a:pt x="2329" y="21331"/>
                  </a:cubicBezTo>
                  <a:lnTo>
                    <a:pt x="2329" y="17557"/>
                  </a:lnTo>
                  <a:lnTo>
                    <a:pt x="3381" y="17557"/>
                  </a:lnTo>
                  <a:lnTo>
                    <a:pt x="3381" y="21331"/>
                  </a:lnTo>
                  <a:cubicBezTo>
                    <a:pt x="3381" y="21473"/>
                    <a:pt x="3480" y="21598"/>
                    <a:pt x="3613" y="21643"/>
                  </a:cubicBezTo>
                  <a:cubicBezTo>
                    <a:pt x="3652" y="21655"/>
                    <a:pt x="3689" y="21660"/>
                    <a:pt x="3725" y="21660"/>
                  </a:cubicBezTo>
                  <a:cubicBezTo>
                    <a:pt x="3910" y="21660"/>
                    <a:pt x="4059" y="21519"/>
                    <a:pt x="4059" y="21340"/>
                  </a:cubicBezTo>
                  <a:lnTo>
                    <a:pt x="4059" y="17557"/>
                  </a:lnTo>
                  <a:lnTo>
                    <a:pt x="5442" y="17557"/>
                  </a:lnTo>
                  <a:cubicBezTo>
                    <a:pt x="5594" y="17557"/>
                    <a:pt x="5728" y="17459"/>
                    <a:pt x="5763" y="17307"/>
                  </a:cubicBezTo>
                  <a:cubicBezTo>
                    <a:pt x="5808" y="17102"/>
                    <a:pt x="5647" y="16924"/>
                    <a:pt x="5451" y="16924"/>
                  </a:cubicBezTo>
                  <a:lnTo>
                    <a:pt x="1588" y="16924"/>
                  </a:lnTo>
                  <a:cubicBezTo>
                    <a:pt x="1535" y="16924"/>
                    <a:pt x="1481" y="16870"/>
                    <a:pt x="1481" y="16808"/>
                  </a:cubicBezTo>
                  <a:lnTo>
                    <a:pt x="1481" y="16076"/>
                  </a:lnTo>
                  <a:lnTo>
                    <a:pt x="17584" y="16076"/>
                  </a:lnTo>
                  <a:cubicBezTo>
                    <a:pt x="17744" y="16076"/>
                    <a:pt x="17896" y="15960"/>
                    <a:pt x="17914" y="15800"/>
                  </a:cubicBezTo>
                  <a:cubicBezTo>
                    <a:pt x="17932" y="15603"/>
                    <a:pt x="17789" y="15443"/>
                    <a:pt x="17593" y="15443"/>
                  </a:cubicBezTo>
                  <a:lnTo>
                    <a:pt x="750" y="15443"/>
                  </a:lnTo>
                  <a:cubicBezTo>
                    <a:pt x="687" y="15443"/>
                    <a:pt x="634" y="15389"/>
                    <a:pt x="634" y="15327"/>
                  </a:cubicBezTo>
                  <a:lnTo>
                    <a:pt x="634" y="14747"/>
                  </a:lnTo>
                  <a:cubicBezTo>
                    <a:pt x="634" y="14685"/>
                    <a:pt x="687" y="14640"/>
                    <a:pt x="750" y="14640"/>
                  </a:cubicBezTo>
                  <a:lnTo>
                    <a:pt x="20920" y="14640"/>
                  </a:lnTo>
                  <a:cubicBezTo>
                    <a:pt x="20983" y="14640"/>
                    <a:pt x="21027" y="14685"/>
                    <a:pt x="21027" y="14747"/>
                  </a:cubicBezTo>
                  <a:lnTo>
                    <a:pt x="21027" y="15327"/>
                  </a:lnTo>
                  <a:cubicBezTo>
                    <a:pt x="21027" y="15389"/>
                    <a:pt x="20983" y="15443"/>
                    <a:pt x="20920" y="15443"/>
                  </a:cubicBezTo>
                  <a:lnTo>
                    <a:pt x="19109" y="15443"/>
                  </a:lnTo>
                  <a:cubicBezTo>
                    <a:pt x="18967" y="15443"/>
                    <a:pt x="18833" y="15532"/>
                    <a:pt x="18788" y="15666"/>
                  </a:cubicBezTo>
                  <a:cubicBezTo>
                    <a:pt x="18726" y="15907"/>
                    <a:pt x="18886" y="16121"/>
                    <a:pt x="19091" y="16121"/>
                  </a:cubicBezTo>
                  <a:lnTo>
                    <a:pt x="20135" y="16121"/>
                  </a:lnTo>
                  <a:lnTo>
                    <a:pt x="20135" y="16808"/>
                  </a:lnTo>
                  <a:cubicBezTo>
                    <a:pt x="20135" y="16870"/>
                    <a:pt x="20091" y="16924"/>
                    <a:pt x="20028" y="16924"/>
                  </a:cubicBezTo>
                  <a:lnTo>
                    <a:pt x="6923" y="16924"/>
                  </a:lnTo>
                  <a:cubicBezTo>
                    <a:pt x="6763" y="16924"/>
                    <a:pt x="6620" y="17040"/>
                    <a:pt x="6602" y="17200"/>
                  </a:cubicBezTo>
                  <a:cubicBezTo>
                    <a:pt x="6575" y="17397"/>
                    <a:pt x="6727" y="17557"/>
                    <a:pt x="6914" y="17557"/>
                  </a:cubicBezTo>
                  <a:lnTo>
                    <a:pt x="17602" y="17557"/>
                  </a:lnTo>
                  <a:lnTo>
                    <a:pt x="17602" y="21331"/>
                  </a:lnTo>
                  <a:cubicBezTo>
                    <a:pt x="17602" y="21491"/>
                    <a:pt x="17718" y="21634"/>
                    <a:pt x="17878" y="21661"/>
                  </a:cubicBezTo>
                  <a:cubicBezTo>
                    <a:pt x="17889" y="21662"/>
                    <a:pt x="17899" y="21662"/>
                    <a:pt x="17910" y="21662"/>
                  </a:cubicBezTo>
                  <a:cubicBezTo>
                    <a:pt x="18091" y="21662"/>
                    <a:pt x="18235" y="21517"/>
                    <a:pt x="18235" y="21340"/>
                  </a:cubicBezTo>
                  <a:lnTo>
                    <a:pt x="18235" y="17557"/>
                  </a:lnTo>
                  <a:lnTo>
                    <a:pt x="19297" y="17557"/>
                  </a:lnTo>
                  <a:lnTo>
                    <a:pt x="19297" y="21331"/>
                  </a:lnTo>
                  <a:cubicBezTo>
                    <a:pt x="19297" y="21491"/>
                    <a:pt x="19413" y="21634"/>
                    <a:pt x="19573" y="21661"/>
                  </a:cubicBezTo>
                  <a:cubicBezTo>
                    <a:pt x="19583" y="21662"/>
                    <a:pt x="19593" y="21662"/>
                    <a:pt x="19603" y="21662"/>
                  </a:cubicBezTo>
                  <a:cubicBezTo>
                    <a:pt x="19778" y="21662"/>
                    <a:pt x="19930" y="21517"/>
                    <a:pt x="19930" y="21340"/>
                  </a:cubicBezTo>
                  <a:lnTo>
                    <a:pt x="19930" y="17557"/>
                  </a:lnTo>
                  <a:lnTo>
                    <a:pt x="20073" y="17557"/>
                  </a:lnTo>
                  <a:cubicBezTo>
                    <a:pt x="20483" y="17557"/>
                    <a:pt x="20813" y="17227"/>
                    <a:pt x="20813" y="16808"/>
                  </a:cubicBezTo>
                  <a:lnTo>
                    <a:pt x="20813" y="16076"/>
                  </a:lnTo>
                  <a:lnTo>
                    <a:pt x="20920" y="16076"/>
                  </a:lnTo>
                  <a:cubicBezTo>
                    <a:pt x="21331" y="16076"/>
                    <a:pt x="21661" y="15746"/>
                    <a:pt x="21661" y="15327"/>
                  </a:cubicBezTo>
                  <a:lnTo>
                    <a:pt x="21661" y="14738"/>
                  </a:lnTo>
                  <a:cubicBezTo>
                    <a:pt x="21661" y="14337"/>
                    <a:pt x="21331" y="14007"/>
                    <a:pt x="20929" y="14007"/>
                  </a:cubicBezTo>
                  <a:lnTo>
                    <a:pt x="18235" y="14007"/>
                  </a:lnTo>
                  <a:lnTo>
                    <a:pt x="18235" y="10456"/>
                  </a:lnTo>
                  <a:cubicBezTo>
                    <a:pt x="18235" y="9912"/>
                    <a:pt x="18021" y="9403"/>
                    <a:pt x="17646" y="9020"/>
                  </a:cubicBezTo>
                  <a:lnTo>
                    <a:pt x="17173" y="8556"/>
                  </a:lnTo>
                  <a:cubicBezTo>
                    <a:pt x="17200" y="8467"/>
                    <a:pt x="17200" y="8360"/>
                    <a:pt x="17165" y="8252"/>
                  </a:cubicBezTo>
                  <a:cubicBezTo>
                    <a:pt x="17093" y="8021"/>
                    <a:pt x="16888" y="7842"/>
                    <a:pt x="16638" y="7824"/>
                  </a:cubicBezTo>
                  <a:cubicBezTo>
                    <a:pt x="16623" y="7823"/>
                    <a:pt x="16607" y="7822"/>
                    <a:pt x="16592" y="7822"/>
                  </a:cubicBezTo>
                  <a:cubicBezTo>
                    <a:pt x="16264" y="7822"/>
                    <a:pt x="15996" y="8089"/>
                    <a:pt x="15996" y="8413"/>
                  </a:cubicBezTo>
                  <a:cubicBezTo>
                    <a:pt x="15996" y="8681"/>
                    <a:pt x="16165" y="8913"/>
                    <a:pt x="16415" y="8993"/>
                  </a:cubicBezTo>
                  <a:cubicBezTo>
                    <a:pt x="16477" y="9012"/>
                    <a:pt x="16534" y="9021"/>
                    <a:pt x="16589" y="9021"/>
                  </a:cubicBezTo>
                  <a:cubicBezTo>
                    <a:pt x="16636" y="9021"/>
                    <a:pt x="16682" y="9014"/>
                    <a:pt x="16727" y="9002"/>
                  </a:cubicBezTo>
                  <a:lnTo>
                    <a:pt x="17191" y="9475"/>
                  </a:lnTo>
                  <a:cubicBezTo>
                    <a:pt x="17459" y="9733"/>
                    <a:pt x="17602" y="10081"/>
                    <a:pt x="17602" y="10456"/>
                  </a:cubicBezTo>
                  <a:lnTo>
                    <a:pt x="17602" y="14007"/>
                  </a:lnTo>
                  <a:lnTo>
                    <a:pt x="16371" y="14007"/>
                  </a:lnTo>
                  <a:lnTo>
                    <a:pt x="16371" y="11598"/>
                  </a:lnTo>
                  <a:cubicBezTo>
                    <a:pt x="16371" y="10492"/>
                    <a:pt x="15630" y="9519"/>
                    <a:pt x="14577" y="9234"/>
                  </a:cubicBezTo>
                  <a:lnTo>
                    <a:pt x="12267" y="8609"/>
                  </a:lnTo>
                  <a:lnTo>
                    <a:pt x="12267" y="7708"/>
                  </a:lnTo>
                  <a:cubicBezTo>
                    <a:pt x="13079" y="7227"/>
                    <a:pt x="13623" y="6326"/>
                    <a:pt x="13623" y="5309"/>
                  </a:cubicBezTo>
                  <a:lnTo>
                    <a:pt x="13623" y="2017"/>
                  </a:lnTo>
                  <a:cubicBezTo>
                    <a:pt x="13623" y="1321"/>
                    <a:pt x="13061" y="759"/>
                    <a:pt x="12365" y="759"/>
                  </a:cubicBezTo>
                  <a:lnTo>
                    <a:pt x="11919" y="759"/>
                  </a:lnTo>
                  <a:cubicBezTo>
                    <a:pt x="11785" y="322"/>
                    <a:pt x="11375" y="1"/>
                    <a:pt x="10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47" name="Google Shape;1447;p60"/>
            <p:cNvSpPr/>
            <p:nvPr/>
          </p:nvSpPr>
          <p:spPr>
            <a:xfrm>
              <a:off x="1853927" y="3784047"/>
              <a:ext cx="164281" cy="161878"/>
            </a:xfrm>
            <a:custGeom>
              <a:avLst/>
              <a:gdLst/>
              <a:ahLst/>
              <a:cxnLst/>
              <a:rect l="l" t="t" r="r" b="b"/>
              <a:pathLst>
                <a:path w="7316" h="7209" extrusionOk="0">
                  <a:moveTo>
                    <a:pt x="1169" y="1"/>
                  </a:moveTo>
                  <a:cubicBezTo>
                    <a:pt x="527" y="1"/>
                    <a:pt x="0" y="527"/>
                    <a:pt x="0" y="1169"/>
                  </a:cubicBezTo>
                  <a:lnTo>
                    <a:pt x="0" y="4577"/>
                  </a:lnTo>
                  <a:cubicBezTo>
                    <a:pt x="0" y="5228"/>
                    <a:pt x="527" y="5755"/>
                    <a:pt x="1169" y="5755"/>
                  </a:cubicBezTo>
                  <a:lnTo>
                    <a:pt x="1312" y="5755"/>
                  </a:lnTo>
                  <a:lnTo>
                    <a:pt x="1312" y="6879"/>
                  </a:lnTo>
                  <a:cubicBezTo>
                    <a:pt x="1312" y="6977"/>
                    <a:pt x="1348" y="7066"/>
                    <a:pt x="1419" y="7128"/>
                  </a:cubicBezTo>
                  <a:cubicBezTo>
                    <a:pt x="1481" y="7182"/>
                    <a:pt x="1553" y="7209"/>
                    <a:pt x="1624" y="7209"/>
                  </a:cubicBezTo>
                  <a:cubicBezTo>
                    <a:pt x="1704" y="7209"/>
                    <a:pt x="1785" y="7173"/>
                    <a:pt x="1847" y="7120"/>
                  </a:cubicBezTo>
                  <a:lnTo>
                    <a:pt x="3248" y="5755"/>
                  </a:lnTo>
                  <a:lnTo>
                    <a:pt x="4104" y="5755"/>
                  </a:lnTo>
                  <a:cubicBezTo>
                    <a:pt x="4265" y="5755"/>
                    <a:pt x="4407" y="5639"/>
                    <a:pt x="4434" y="5478"/>
                  </a:cubicBezTo>
                  <a:cubicBezTo>
                    <a:pt x="4452" y="5282"/>
                    <a:pt x="4300" y="5121"/>
                    <a:pt x="4113" y="5121"/>
                  </a:cubicBezTo>
                  <a:lnTo>
                    <a:pt x="3123" y="5121"/>
                  </a:lnTo>
                  <a:cubicBezTo>
                    <a:pt x="3043" y="5121"/>
                    <a:pt x="2962" y="5148"/>
                    <a:pt x="2900" y="5210"/>
                  </a:cubicBezTo>
                  <a:lnTo>
                    <a:pt x="1945" y="6138"/>
                  </a:lnTo>
                  <a:lnTo>
                    <a:pt x="1945" y="5433"/>
                  </a:lnTo>
                  <a:cubicBezTo>
                    <a:pt x="1945" y="5264"/>
                    <a:pt x="1803" y="5121"/>
                    <a:pt x="1624" y="5121"/>
                  </a:cubicBezTo>
                  <a:lnTo>
                    <a:pt x="1169" y="5121"/>
                  </a:lnTo>
                  <a:cubicBezTo>
                    <a:pt x="875" y="5121"/>
                    <a:pt x="634" y="4880"/>
                    <a:pt x="634" y="4577"/>
                  </a:cubicBezTo>
                  <a:lnTo>
                    <a:pt x="634" y="1169"/>
                  </a:lnTo>
                  <a:cubicBezTo>
                    <a:pt x="634" y="875"/>
                    <a:pt x="875" y="634"/>
                    <a:pt x="1169" y="634"/>
                  </a:cubicBezTo>
                  <a:lnTo>
                    <a:pt x="6147" y="634"/>
                  </a:lnTo>
                  <a:cubicBezTo>
                    <a:pt x="6441" y="634"/>
                    <a:pt x="6682" y="875"/>
                    <a:pt x="6682" y="1169"/>
                  </a:cubicBezTo>
                  <a:lnTo>
                    <a:pt x="6682" y="4782"/>
                  </a:lnTo>
                  <a:cubicBezTo>
                    <a:pt x="6682" y="4970"/>
                    <a:pt x="6531" y="5121"/>
                    <a:pt x="6352" y="5121"/>
                  </a:cubicBezTo>
                  <a:lnTo>
                    <a:pt x="5567" y="5121"/>
                  </a:lnTo>
                  <a:cubicBezTo>
                    <a:pt x="5505" y="5121"/>
                    <a:pt x="5442" y="5148"/>
                    <a:pt x="5407" y="5193"/>
                  </a:cubicBezTo>
                  <a:cubicBezTo>
                    <a:pt x="5193" y="5460"/>
                    <a:pt x="5380" y="5755"/>
                    <a:pt x="5630" y="5755"/>
                  </a:cubicBezTo>
                  <a:lnTo>
                    <a:pt x="6147" y="5755"/>
                  </a:lnTo>
                  <a:cubicBezTo>
                    <a:pt x="6789" y="5755"/>
                    <a:pt x="7316" y="5228"/>
                    <a:pt x="7316" y="4577"/>
                  </a:cubicBezTo>
                  <a:lnTo>
                    <a:pt x="7316" y="1169"/>
                  </a:lnTo>
                  <a:cubicBezTo>
                    <a:pt x="7316" y="527"/>
                    <a:pt x="6789" y="1"/>
                    <a:pt x="6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sp>
        <p:nvSpPr>
          <p:cNvPr id="1448" name="Google Shape;1448;p60"/>
          <p:cNvSpPr/>
          <p:nvPr/>
        </p:nvSpPr>
        <p:spPr>
          <a:xfrm>
            <a:off x="2181860" y="3784047"/>
            <a:ext cx="429497" cy="486398"/>
          </a:xfrm>
          <a:custGeom>
            <a:avLst/>
            <a:gdLst/>
            <a:ahLst/>
            <a:cxnLst/>
            <a:rect l="l" t="t" r="r" b="b"/>
            <a:pathLst>
              <a:path w="19127" h="21661" extrusionOk="0">
                <a:moveTo>
                  <a:pt x="9564" y="634"/>
                </a:moveTo>
                <a:cubicBezTo>
                  <a:pt x="10652" y="634"/>
                  <a:pt x="11696" y="723"/>
                  <a:pt x="12499" y="893"/>
                </a:cubicBezTo>
                <a:cubicBezTo>
                  <a:pt x="13328" y="1062"/>
                  <a:pt x="13640" y="1258"/>
                  <a:pt x="13721" y="1339"/>
                </a:cubicBezTo>
                <a:cubicBezTo>
                  <a:pt x="13640" y="1428"/>
                  <a:pt x="13328" y="1624"/>
                  <a:pt x="12499" y="1794"/>
                </a:cubicBezTo>
                <a:cubicBezTo>
                  <a:pt x="11696" y="1963"/>
                  <a:pt x="10652" y="2052"/>
                  <a:pt x="9564" y="2052"/>
                </a:cubicBezTo>
                <a:cubicBezTo>
                  <a:pt x="8466" y="2052"/>
                  <a:pt x="7423" y="1963"/>
                  <a:pt x="6620" y="1794"/>
                </a:cubicBezTo>
                <a:cubicBezTo>
                  <a:pt x="5799" y="1624"/>
                  <a:pt x="5478" y="1428"/>
                  <a:pt x="5406" y="1339"/>
                </a:cubicBezTo>
                <a:cubicBezTo>
                  <a:pt x="5478" y="1258"/>
                  <a:pt x="5799" y="1062"/>
                  <a:pt x="6620" y="893"/>
                </a:cubicBezTo>
                <a:cubicBezTo>
                  <a:pt x="7423" y="723"/>
                  <a:pt x="8466" y="634"/>
                  <a:pt x="9564" y="634"/>
                </a:cubicBezTo>
                <a:close/>
                <a:moveTo>
                  <a:pt x="5371" y="2079"/>
                </a:moveTo>
                <a:cubicBezTo>
                  <a:pt x="5612" y="2195"/>
                  <a:pt x="5924" y="2293"/>
                  <a:pt x="6298" y="2374"/>
                </a:cubicBezTo>
                <a:cubicBezTo>
                  <a:pt x="7030" y="2543"/>
                  <a:pt x="7958" y="2650"/>
                  <a:pt x="8957" y="2677"/>
                </a:cubicBezTo>
                <a:lnTo>
                  <a:pt x="7521" y="4791"/>
                </a:lnTo>
                <a:lnTo>
                  <a:pt x="5371" y="2829"/>
                </a:lnTo>
                <a:lnTo>
                  <a:pt x="5371" y="2079"/>
                </a:lnTo>
                <a:close/>
                <a:moveTo>
                  <a:pt x="13712" y="2079"/>
                </a:moveTo>
                <a:lnTo>
                  <a:pt x="13712" y="2829"/>
                </a:lnTo>
                <a:lnTo>
                  <a:pt x="11562" y="4791"/>
                </a:lnTo>
                <a:lnTo>
                  <a:pt x="10135" y="2677"/>
                </a:lnTo>
                <a:cubicBezTo>
                  <a:pt x="11134" y="2650"/>
                  <a:pt x="12053" y="2543"/>
                  <a:pt x="12784" y="2374"/>
                </a:cubicBezTo>
                <a:cubicBezTo>
                  <a:pt x="13159" y="2293"/>
                  <a:pt x="13471" y="2195"/>
                  <a:pt x="13712" y="2079"/>
                </a:cubicBezTo>
                <a:close/>
                <a:moveTo>
                  <a:pt x="9564" y="2918"/>
                </a:moveTo>
                <a:lnTo>
                  <a:pt x="10786" y="4738"/>
                </a:lnTo>
                <a:lnTo>
                  <a:pt x="10010" y="5710"/>
                </a:lnTo>
                <a:lnTo>
                  <a:pt x="9118" y="5710"/>
                </a:lnTo>
                <a:lnTo>
                  <a:pt x="8332" y="4738"/>
                </a:lnTo>
                <a:lnTo>
                  <a:pt x="9564" y="2918"/>
                </a:lnTo>
                <a:close/>
                <a:moveTo>
                  <a:pt x="5629" y="3908"/>
                </a:moveTo>
                <a:lnTo>
                  <a:pt x="7378" y="5505"/>
                </a:lnTo>
                <a:cubicBezTo>
                  <a:pt x="7440" y="5558"/>
                  <a:pt x="7512" y="5594"/>
                  <a:pt x="7592" y="5594"/>
                </a:cubicBezTo>
                <a:cubicBezTo>
                  <a:pt x="7610" y="5594"/>
                  <a:pt x="7619" y="5594"/>
                  <a:pt x="7628" y="5585"/>
                </a:cubicBezTo>
                <a:cubicBezTo>
                  <a:pt x="7726" y="5576"/>
                  <a:pt x="7806" y="5532"/>
                  <a:pt x="7860" y="5451"/>
                </a:cubicBezTo>
                <a:lnTo>
                  <a:pt x="7958" y="5300"/>
                </a:lnTo>
                <a:lnTo>
                  <a:pt x="8618" y="6120"/>
                </a:lnTo>
                <a:lnTo>
                  <a:pt x="7467" y="11419"/>
                </a:lnTo>
                <a:lnTo>
                  <a:pt x="5629" y="3908"/>
                </a:lnTo>
                <a:close/>
                <a:moveTo>
                  <a:pt x="13489" y="3908"/>
                </a:moveTo>
                <a:lnTo>
                  <a:pt x="11660" y="11419"/>
                </a:lnTo>
                <a:lnTo>
                  <a:pt x="10500" y="6120"/>
                </a:lnTo>
                <a:lnTo>
                  <a:pt x="11160" y="5300"/>
                </a:lnTo>
                <a:lnTo>
                  <a:pt x="11267" y="5451"/>
                </a:lnTo>
                <a:cubicBezTo>
                  <a:pt x="11312" y="5532"/>
                  <a:pt x="11401" y="5576"/>
                  <a:pt x="11491" y="5585"/>
                </a:cubicBezTo>
                <a:cubicBezTo>
                  <a:pt x="11499" y="5594"/>
                  <a:pt x="11517" y="5594"/>
                  <a:pt x="11526" y="5594"/>
                </a:cubicBezTo>
                <a:cubicBezTo>
                  <a:pt x="11606" y="5594"/>
                  <a:pt x="11678" y="5558"/>
                  <a:pt x="11740" y="5505"/>
                </a:cubicBezTo>
                <a:lnTo>
                  <a:pt x="13489" y="3908"/>
                </a:lnTo>
                <a:close/>
                <a:moveTo>
                  <a:pt x="4844" y="3382"/>
                </a:moveTo>
                <a:lnTo>
                  <a:pt x="8886" y="19903"/>
                </a:lnTo>
                <a:lnTo>
                  <a:pt x="4586" y="14158"/>
                </a:lnTo>
                <a:lnTo>
                  <a:pt x="5085" y="9537"/>
                </a:lnTo>
                <a:cubicBezTo>
                  <a:pt x="5094" y="9475"/>
                  <a:pt x="5085" y="9412"/>
                  <a:pt x="5058" y="9359"/>
                </a:cubicBezTo>
                <a:lnTo>
                  <a:pt x="2364" y="4229"/>
                </a:lnTo>
                <a:lnTo>
                  <a:pt x="4844" y="3382"/>
                </a:lnTo>
                <a:close/>
                <a:moveTo>
                  <a:pt x="14274" y="3382"/>
                </a:moveTo>
                <a:lnTo>
                  <a:pt x="16754" y="4229"/>
                </a:lnTo>
                <a:lnTo>
                  <a:pt x="14069" y="9359"/>
                </a:lnTo>
                <a:cubicBezTo>
                  <a:pt x="14033" y="9412"/>
                  <a:pt x="14024" y="9475"/>
                  <a:pt x="14033" y="9537"/>
                </a:cubicBezTo>
                <a:lnTo>
                  <a:pt x="14533" y="14158"/>
                </a:lnTo>
                <a:lnTo>
                  <a:pt x="10242" y="19903"/>
                </a:lnTo>
                <a:lnTo>
                  <a:pt x="14274" y="3382"/>
                </a:lnTo>
                <a:close/>
                <a:moveTo>
                  <a:pt x="9903" y="6343"/>
                </a:moveTo>
                <a:lnTo>
                  <a:pt x="11312" y="12811"/>
                </a:lnTo>
                <a:lnTo>
                  <a:pt x="9564" y="19993"/>
                </a:lnTo>
                <a:lnTo>
                  <a:pt x="7806" y="12811"/>
                </a:lnTo>
                <a:lnTo>
                  <a:pt x="9216" y="6343"/>
                </a:lnTo>
                <a:close/>
                <a:moveTo>
                  <a:pt x="9564" y="1"/>
                </a:moveTo>
                <a:cubicBezTo>
                  <a:pt x="8332" y="1"/>
                  <a:pt x="7182" y="108"/>
                  <a:pt x="6307" y="304"/>
                </a:cubicBezTo>
                <a:cubicBezTo>
                  <a:pt x="5255" y="545"/>
                  <a:pt x="4737" y="884"/>
                  <a:pt x="4737" y="1348"/>
                </a:cubicBezTo>
                <a:lnTo>
                  <a:pt x="4737" y="2739"/>
                </a:lnTo>
                <a:lnTo>
                  <a:pt x="794" y="4095"/>
                </a:lnTo>
                <a:cubicBezTo>
                  <a:pt x="321" y="4256"/>
                  <a:pt x="0" y="4702"/>
                  <a:pt x="0" y="5202"/>
                </a:cubicBezTo>
                <a:lnTo>
                  <a:pt x="0" y="15032"/>
                </a:lnTo>
                <a:cubicBezTo>
                  <a:pt x="0" y="15193"/>
                  <a:pt x="116" y="15345"/>
                  <a:pt x="277" y="15363"/>
                </a:cubicBezTo>
                <a:cubicBezTo>
                  <a:pt x="292" y="15365"/>
                  <a:pt x="307" y="15366"/>
                  <a:pt x="322" y="15366"/>
                </a:cubicBezTo>
                <a:cubicBezTo>
                  <a:pt x="497" y="15366"/>
                  <a:pt x="634" y="15223"/>
                  <a:pt x="634" y="15050"/>
                </a:cubicBezTo>
                <a:lnTo>
                  <a:pt x="634" y="5202"/>
                </a:lnTo>
                <a:cubicBezTo>
                  <a:pt x="634" y="4970"/>
                  <a:pt x="785" y="4764"/>
                  <a:pt x="999" y="4693"/>
                </a:cubicBezTo>
                <a:lnTo>
                  <a:pt x="1749" y="4434"/>
                </a:lnTo>
                <a:lnTo>
                  <a:pt x="4434" y="9564"/>
                </a:lnTo>
                <a:lnTo>
                  <a:pt x="3934" y="14212"/>
                </a:lnTo>
                <a:cubicBezTo>
                  <a:pt x="3925" y="14292"/>
                  <a:pt x="3952" y="14372"/>
                  <a:pt x="3997" y="14435"/>
                </a:cubicBezTo>
                <a:lnTo>
                  <a:pt x="8921" y="21027"/>
                </a:lnTo>
                <a:lnTo>
                  <a:pt x="785" y="21027"/>
                </a:lnTo>
                <a:cubicBezTo>
                  <a:pt x="705" y="21027"/>
                  <a:pt x="634" y="20956"/>
                  <a:pt x="634" y="20876"/>
                </a:cubicBezTo>
                <a:lnTo>
                  <a:pt x="634" y="16415"/>
                </a:lnTo>
                <a:cubicBezTo>
                  <a:pt x="634" y="16388"/>
                  <a:pt x="625" y="16371"/>
                  <a:pt x="607" y="16353"/>
                </a:cubicBezTo>
                <a:cubicBezTo>
                  <a:pt x="514" y="16253"/>
                  <a:pt x="412" y="16212"/>
                  <a:pt x="319" y="16212"/>
                </a:cubicBezTo>
                <a:cubicBezTo>
                  <a:pt x="144" y="16212"/>
                  <a:pt x="0" y="16357"/>
                  <a:pt x="0" y="16531"/>
                </a:cubicBezTo>
                <a:lnTo>
                  <a:pt x="0" y="21331"/>
                </a:lnTo>
                <a:cubicBezTo>
                  <a:pt x="0" y="21509"/>
                  <a:pt x="152" y="21661"/>
                  <a:pt x="330" y="21661"/>
                </a:cubicBezTo>
                <a:lnTo>
                  <a:pt x="18788" y="21661"/>
                </a:lnTo>
                <a:cubicBezTo>
                  <a:pt x="18975" y="21661"/>
                  <a:pt x="19127" y="21509"/>
                  <a:pt x="19127" y="21331"/>
                </a:cubicBezTo>
                <a:lnTo>
                  <a:pt x="19127" y="9698"/>
                </a:lnTo>
                <a:cubicBezTo>
                  <a:pt x="19127" y="9671"/>
                  <a:pt x="19118" y="9644"/>
                  <a:pt x="19100" y="9626"/>
                </a:cubicBezTo>
                <a:cubicBezTo>
                  <a:pt x="19004" y="9530"/>
                  <a:pt x="18902" y="9490"/>
                  <a:pt x="18809" y="9490"/>
                </a:cubicBezTo>
                <a:cubicBezTo>
                  <a:pt x="18634" y="9490"/>
                  <a:pt x="18494" y="9633"/>
                  <a:pt x="18494" y="9814"/>
                </a:cubicBezTo>
                <a:lnTo>
                  <a:pt x="18494" y="20876"/>
                </a:lnTo>
                <a:cubicBezTo>
                  <a:pt x="18494" y="20956"/>
                  <a:pt x="18422" y="21027"/>
                  <a:pt x="18342" y="21027"/>
                </a:cubicBezTo>
                <a:lnTo>
                  <a:pt x="10206" y="21027"/>
                </a:lnTo>
                <a:lnTo>
                  <a:pt x="15130" y="14435"/>
                </a:lnTo>
                <a:cubicBezTo>
                  <a:pt x="15175" y="14372"/>
                  <a:pt x="15202" y="14292"/>
                  <a:pt x="15193" y="14212"/>
                </a:cubicBezTo>
                <a:lnTo>
                  <a:pt x="14684" y="9564"/>
                </a:lnTo>
                <a:lnTo>
                  <a:pt x="17378" y="4434"/>
                </a:lnTo>
                <a:lnTo>
                  <a:pt x="18386" y="4782"/>
                </a:lnTo>
                <a:cubicBezTo>
                  <a:pt x="18449" y="4800"/>
                  <a:pt x="18494" y="4863"/>
                  <a:pt x="18494" y="4925"/>
                </a:cubicBezTo>
                <a:lnTo>
                  <a:pt x="18494" y="8324"/>
                </a:lnTo>
                <a:cubicBezTo>
                  <a:pt x="18494" y="8493"/>
                  <a:pt x="18636" y="8636"/>
                  <a:pt x="18806" y="8636"/>
                </a:cubicBezTo>
                <a:cubicBezTo>
                  <a:pt x="18984" y="8636"/>
                  <a:pt x="19127" y="8493"/>
                  <a:pt x="19127" y="8324"/>
                </a:cubicBezTo>
                <a:lnTo>
                  <a:pt x="19127" y="5202"/>
                </a:lnTo>
                <a:cubicBezTo>
                  <a:pt x="19127" y="4702"/>
                  <a:pt x="18806" y="4256"/>
                  <a:pt x="18333" y="4095"/>
                </a:cubicBezTo>
                <a:lnTo>
                  <a:pt x="14390" y="2739"/>
                </a:lnTo>
                <a:lnTo>
                  <a:pt x="14390" y="1348"/>
                </a:lnTo>
                <a:cubicBezTo>
                  <a:pt x="14390" y="884"/>
                  <a:pt x="13872" y="545"/>
                  <a:pt x="12820" y="304"/>
                </a:cubicBezTo>
                <a:cubicBezTo>
                  <a:pt x="11945" y="108"/>
                  <a:pt x="10786" y="1"/>
                  <a:pt x="9564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grpSp>
        <p:nvGrpSpPr>
          <p:cNvPr id="1449" name="Google Shape;1449;p60"/>
          <p:cNvGrpSpPr/>
          <p:nvPr/>
        </p:nvGrpSpPr>
        <p:grpSpPr>
          <a:xfrm>
            <a:off x="2774605" y="3784047"/>
            <a:ext cx="487206" cy="486398"/>
            <a:chOff x="2774605" y="3784047"/>
            <a:chExt cx="487206" cy="486398"/>
          </a:xfrm>
        </p:grpSpPr>
        <p:sp>
          <p:nvSpPr>
            <p:cNvPr id="1450" name="Google Shape;1450;p60"/>
            <p:cNvSpPr/>
            <p:nvPr/>
          </p:nvSpPr>
          <p:spPr>
            <a:xfrm>
              <a:off x="2774605" y="3784047"/>
              <a:ext cx="487206" cy="486398"/>
            </a:xfrm>
            <a:custGeom>
              <a:avLst/>
              <a:gdLst/>
              <a:ahLst/>
              <a:cxnLst/>
              <a:rect l="l" t="t" r="r" b="b"/>
              <a:pathLst>
                <a:path w="21697" h="21661" extrusionOk="0">
                  <a:moveTo>
                    <a:pt x="10866" y="8841"/>
                  </a:moveTo>
                  <a:cubicBezTo>
                    <a:pt x="14292" y="8841"/>
                    <a:pt x="16879" y="10527"/>
                    <a:pt x="18458" y="11946"/>
                  </a:cubicBezTo>
                  <a:cubicBezTo>
                    <a:pt x="19859" y="13213"/>
                    <a:pt x="20733" y="14488"/>
                    <a:pt x="21010" y="14934"/>
                  </a:cubicBezTo>
                  <a:cubicBezTo>
                    <a:pt x="20733" y="15371"/>
                    <a:pt x="19859" y="16647"/>
                    <a:pt x="18458" y="17914"/>
                  </a:cubicBezTo>
                  <a:cubicBezTo>
                    <a:pt x="16879" y="19332"/>
                    <a:pt x="14292" y="21027"/>
                    <a:pt x="10866" y="21027"/>
                  </a:cubicBezTo>
                  <a:cubicBezTo>
                    <a:pt x="7441" y="21027"/>
                    <a:pt x="4845" y="19332"/>
                    <a:pt x="3275" y="17914"/>
                  </a:cubicBezTo>
                  <a:cubicBezTo>
                    <a:pt x="1865" y="16647"/>
                    <a:pt x="1000" y="15371"/>
                    <a:pt x="723" y="14934"/>
                  </a:cubicBezTo>
                  <a:cubicBezTo>
                    <a:pt x="1000" y="14488"/>
                    <a:pt x="1865" y="13213"/>
                    <a:pt x="3275" y="11946"/>
                  </a:cubicBezTo>
                  <a:cubicBezTo>
                    <a:pt x="4845" y="10527"/>
                    <a:pt x="7441" y="8841"/>
                    <a:pt x="10866" y="8841"/>
                  </a:cubicBezTo>
                  <a:close/>
                  <a:moveTo>
                    <a:pt x="10866" y="1"/>
                  </a:moveTo>
                  <a:cubicBezTo>
                    <a:pt x="10768" y="1"/>
                    <a:pt x="10670" y="45"/>
                    <a:pt x="10608" y="125"/>
                  </a:cubicBezTo>
                  <a:lnTo>
                    <a:pt x="8038" y="3551"/>
                  </a:lnTo>
                  <a:cubicBezTo>
                    <a:pt x="7949" y="3676"/>
                    <a:pt x="7958" y="3854"/>
                    <a:pt x="8074" y="3970"/>
                  </a:cubicBezTo>
                  <a:cubicBezTo>
                    <a:pt x="8128" y="4033"/>
                    <a:pt x="8217" y="4060"/>
                    <a:pt x="8306" y="4060"/>
                  </a:cubicBezTo>
                  <a:lnTo>
                    <a:pt x="9047" y="4060"/>
                  </a:lnTo>
                  <a:lnTo>
                    <a:pt x="9047" y="8368"/>
                  </a:lnTo>
                  <a:cubicBezTo>
                    <a:pt x="8074" y="8538"/>
                    <a:pt x="7120" y="8832"/>
                    <a:pt x="6201" y="9252"/>
                  </a:cubicBezTo>
                  <a:cubicBezTo>
                    <a:pt x="6120" y="9287"/>
                    <a:pt x="6040" y="9332"/>
                    <a:pt x="5960" y="9368"/>
                  </a:cubicBezTo>
                  <a:lnTo>
                    <a:pt x="5960" y="7530"/>
                  </a:lnTo>
                  <a:lnTo>
                    <a:pt x="6691" y="7530"/>
                  </a:lnTo>
                  <a:cubicBezTo>
                    <a:pt x="6781" y="7530"/>
                    <a:pt x="6861" y="7503"/>
                    <a:pt x="6923" y="7441"/>
                  </a:cubicBezTo>
                  <a:cubicBezTo>
                    <a:pt x="7039" y="7325"/>
                    <a:pt x="7048" y="7146"/>
                    <a:pt x="6950" y="7021"/>
                  </a:cubicBezTo>
                  <a:lnTo>
                    <a:pt x="4390" y="3605"/>
                  </a:lnTo>
                  <a:cubicBezTo>
                    <a:pt x="4327" y="3524"/>
                    <a:pt x="4238" y="3480"/>
                    <a:pt x="4131" y="3480"/>
                  </a:cubicBezTo>
                  <a:cubicBezTo>
                    <a:pt x="4033" y="3480"/>
                    <a:pt x="3944" y="3524"/>
                    <a:pt x="3881" y="3605"/>
                  </a:cubicBezTo>
                  <a:lnTo>
                    <a:pt x="1312" y="7021"/>
                  </a:lnTo>
                  <a:cubicBezTo>
                    <a:pt x="1223" y="7146"/>
                    <a:pt x="1232" y="7325"/>
                    <a:pt x="1348" y="7441"/>
                  </a:cubicBezTo>
                  <a:cubicBezTo>
                    <a:pt x="1410" y="7503"/>
                    <a:pt x="1490" y="7530"/>
                    <a:pt x="1580" y="7530"/>
                  </a:cubicBezTo>
                  <a:lnTo>
                    <a:pt x="2320" y="7530"/>
                  </a:lnTo>
                  <a:lnTo>
                    <a:pt x="2320" y="8743"/>
                  </a:lnTo>
                  <a:cubicBezTo>
                    <a:pt x="2320" y="8904"/>
                    <a:pt x="2436" y="9046"/>
                    <a:pt x="2597" y="9064"/>
                  </a:cubicBezTo>
                  <a:cubicBezTo>
                    <a:pt x="2612" y="9066"/>
                    <a:pt x="2627" y="9067"/>
                    <a:pt x="2641" y="9067"/>
                  </a:cubicBezTo>
                  <a:cubicBezTo>
                    <a:pt x="2817" y="9067"/>
                    <a:pt x="2953" y="8925"/>
                    <a:pt x="2953" y="8752"/>
                  </a:cubicBezTo>
                  <a:lnTo>
                    <a:pt x="2953" y="7209"/>
                  </a:lnTo>
                  <a:cubicBezTo>
                    <a:pt x="2953" y="7039"/>
                    <a:pt x="2811" y="6897"/>
                    <a:pt x="2641" y="6897"/>
                  </a:cubicBezTo>
                  <a:lnTo>
                    <a:pt x="2204" y="6897"/>
                  </a:lnTo>
                  <a:lnTo>
                    <a:pt x="4140" y="4318"/>
                  </a:lnTo>
                  <a:lnTo>
                    <a:pt x="6076" y="6897"/>
                  </a:lnTo>
                  <a:lnTo>
                    <a:pt x="5639" y="6897"/>
                  </a:lnTo>
                  <a:cubicBezTo>
                    <a:pt x="5469" y="6897"/>
                    <a:pt x="5326" y="7039"/>
                    <a:pt x="5326" y="7209"/>
                  </a:cubicBezTo>
                  <a:lnTo>
                    <a:pt x="5326" y="9698"/>
                  </a:lnTo>
                  <a:cubicBezTo>
                    <a:pt x="4506" y="10153"/>
                    <a:pt x="3712" y="10715"/>
                    <a:pt x="2953" y="11375"/>
                  </a:cubicBezTo>
                  <a:lnTo>
                    <a:pt x="2953" y="10224"/>
                  </a:lnTo>
                  <a:cubicBezTo>
                    <a:pt x="2953" y="10063"/>
                    <a:pt x="2837" y="9921"/>
                    <a:pt x="2677" y="9903"/>
                  </a:cubicBezTo>
                  <a:cubicBezTo>
                    <a:pt x="2662" y="9901"/>
                    <a:pt x="2648" y="9900"/>
                    <a:pt x="2634" y="9900"/>
                  </a:cubicBezTo>
                  <a:cubicBezTo>
                    <a:pt x="2464" y="9900"/>
                    <a:pt x="2320" y="10042"/>
                    <a:pt x="2320" y="10215"/>
                  </a:cubicBezTo>
                  <a:lnTo>
                    <a:pt x="2320" y="11946"/>
                  </a:lnTo>
                  <a:cubicBezTo>
                    <a:pt x="848" y="13400"/>
                    <a:pt x="90" y="14711"/>
                    <a:pt x="54" y="14774"/>
                  </a:cubicBezTo>
                  <a:cubicBezTo>
                    <a:pt x="1" y="14872"/>
                    <a:pt x="1" y="14988"/>
                    <a:pt x="54" y="15086"/>
                  </a:cubicBezTo>
                  <a:cubicBezTo>
                    <a:pt x="90" y="15157"/>
                    <a:pt x="1018" y="16754"/>
                    <a:pt x="2811" y="18369"/>
                  </a:cubicBezTo>
                  <a:cubicBezTo>
                    <a:pt x="3863" y="19323"/>
                    <a:pt x="4996" y="20082"/>
                    <a:pt x="6183" y="20626"/>
                  </a:cubicBezTo>
                  <a:cubicBezTo>
                    <a:pt x="7673" y="21313"/>
                    <a:pt x="9243" y="21661"/>
                    <a:pt x="10849" y="21661"/>
                  </a:cubicBezTo>
                  <a:cubicBezTo>
                    <a:pt x="12454" y="21661"/>
                    <a:pt x="14024" y="21313"/>
                    <a:pt x="15505" y="20626"/>
                  </a:cubicBezTo>
                  <a:cubicBezTo>
                    <a:pt x="16692" y="20082"/>
                    <a:pt x="17825" y="19323"/>
                    <a:pt x="18878" y="18369"/>
                  </a:cubicBezTo>
                  <a:cubicBezTo>
                    <a:pt x="20671" y="16754"/>
                    <a:pt x="21598" y="15157"/>
                    <a:pt x="21634" y="15086"/>
                  </a:cubicBezTo>
                  <a:cubicBezTo>
                    <a:pt x="21697" y="14988"/>
                    <a:pt x="21697" y="14872"/>
                    <a:pt x="21634" y="14774"/>
                  </a:cubicBezTo>
                  <a:cubicBezTo>
                    <a:pt x="21598" y="14711"/>
                    <a:pt x="20840" y="13400"/>
                    <a:pt x="19368" y="11946"/>
                  </a:cubicBezTo>
                  <a:lnTo>
                    <a:pt x="19368" y="10215"/>
                  </a:lnTo>
                  <a:cubicBezTo>
                    <a:pt x="19368" y="10055"/>
                    <a:pt x="19243" y="9912"/>
                    <a:pt x="19083" y="9912"/>
                  </a:cubicBezTo>
                  <a:cubicBezTo>
                    <a:pt x="19077" y="9912"/>
                    <a:pt x="19072" y="9911"/>
                    <a:pt x="19067" y="9911"/>
                  </a:cubicBezTo>
                  <a:cubicBezTo>
                    <a:pt x="18905" y="9911"/>
                    <a:pt x="18779" y="10042"/>
                    <a:pt x="18779" y="10206"/>
                  </a:cubicBezTo>
                  <a:lnTo>
                    <a:pt x="18779" y="11375"/>
                  </a:lnTo>
                  <a:cubicBezTo>
                    <a:pt x="18021" y="10715"/>
                    <a:pt x="17236" y="10153"/>
                    <a:pt x="16406" y="9698"/>
                  </a:cubicBezTo>
                  <a:lnTo>
                    <a:pt x="16406" y="7209"/>
                  </a:lnTo>
                  <a:cubicBezTo>
                    <a:pt x="16406" y="7039"/>
                    <a:pt x="16264" y="6897"/>
                    <a:pt x="16094" y="6897"/>
                  </a:cubicBezTo>
                  <a:lnTo>
                    <a:pt x="15630" y="6897"/>
                  </a:lnTo>
                  <a:lnTo>
                    <a:pt x="17557" y="4327"/>
                  </a:lnTo>
                  <a:lnTo>
                    <a:pt x="19484" y="6897"/>
                  </a:lnTo>
                  <a:lnTo>
                    <a:pt x="19056" y="6897"/>
                  </a:lnTo>
                  <a:cubicBezTo>
                    <a:pt x="18878" y="6897"/>
                    <a:pt x="18735" y="7039"/>
                    <a:pt x="18735" y="7209"/>
                  </a:cubicBezTo>
                  <a:lnTo>
                    <a:pt x="18735" y="8743"/>
                  </a:lnTo>
                  <a:cubicBezTo>
                    <a:pt x="18735" y="8904"/>
                    <a:pt x="18851" y="9046"/>
                    <a:pt x="19011" y="9064"/>
                  </a:cubicBezTo>
                  <a:cubicBezTo>
                    <a:pt x="19027" y="9066"/>
                    <a:pt x="19041" y="9067"/>
                    <a:pt x="19056" y="9067"/>
                  </a:cubicBezTo>
                  <a:cubicBezTo>
                    <a:pt x="19231" y="9067"/>
                    <a:pt x="19368" y="8925"/>
                    <a:pt x="19368" y="8752"/>
                  </a:cubicBezTo>
                  <a:lnTo>
                    <a:pt x="19368" y="7530"/>
                  </a:lnTo>
                  <a:lnTo>
                    <a:pt x="20153" y="7530"/>
                  </a:lnTo>
                  <a:cubicBezTo>
                    <a:pt x="20242" y="7530"/>
                    <a:pt x="20323" y="7503"/>
                    <a:pt x="20385" y="7441"/>
                  </a:cubicBezTo>
                  <a:cubicBezTo>
                    <a:pt x="20501" y="7325"/>
                    <a:pt x="20510" y="7146"/>
                    <a:pt x="20412" y="7021"/>
                  </a:cubicBezTo>
                  <a:lnTo>
                    <a:pt x="17843" y="3605"/>
                  </a:lnTo>
                  <a:cubicBezTo>
                    <a:pt x="17789" y="3524"/>
                    <a:pt x="17691" y="3480"/>
                    <a:pt x="17593" y="3480"/>
                  </a:cubicBezTo>
                  <a:cubicBezTo>
                    <a:pt x="17495" y="3480"/>
                    <a:pt x="17397" y="3524"/>
                    <a:pt x="17334" y="3605"/>
                  </a:cubicBezTo>
                  <a:lnTo>
                    <a:pt x="14774" y="7012"/>
                  </a:lnTo>
                  <a:cubicBezTo>
                    <a:pt x="14720" y="7084"/>
                    <a:pt x="14694" y="7173"/>
                    <a:pt x="14711" y="7262"/>
                  </a:cubicBezTo>
                  <a:cubicBezTo>
                    <a:pt x="14729" y="7423"/>
                    <a:pt x="14872" y="7530"/>
                    <a:pt x="15024" y="7530"/>
                  </a:cubicBezTo>
                  <a:lnTo>
                    <a:pt x="15773" y="7530"/>
                  </a:lnTo>
                  <a:lnTo>
                    <a:pt x="15773" y="9368"/>
                  </a:lnTo>
                  <a:cubicBezTo>
                    <a:pt x="15693" y="9323"/>
                    <a:pt x="15621" y="9287"/>
                    <a:pt x="15541" y="9252"/>
                  </a:cubicBezTo>
                  <a:cubicBezTo>
                    <a:pt x="14613" y="8823"/>
                    <a:pt x="13659" y="8529"/>
                    <a:pt x="12686" y="8368"/>
                  </a:cubicBezTo>
                  <a:lnTo>
                    <a:pt x="12686" y="6584"/>
                  </a:lnTo>
                  <a:cubicBezTo>
                    <a:pt x="12686" y="6424"/>
                    <a:pt x="12570" y="6272"/>
                    <a:pt x="12410" y="6254"/>
                  </a:cubicBezTo>
                  <a:cubicBezTo>
                    <a:pt x="12399" y="6253"/>
                    <a:pt x="12388" y="6253"/>
                    <a:pt x="12377" y="6253"/>
                  </a:cubicBezTo>
                  <a:cubicBezTo>
                    <a:pt x="12196" y="6253"/>
                    <a:pt x="12053" y="6390"/>
                    <a:pt x="12053" y="6575"/>
                  </a:cubicBezTo>
                  <a:lnTo>
                    <a:pt x="12053" y="8279"/>
                  </a:lnTo>
                  <a:cubicBezTo>
                    <a:pt x="11660" y="8235"/>
                    <a:pt x="11268" y="8217"/>
                    <a:pt x="10866" y="8217"/>
                  </a:cubicBezTo>
                  <a:cubicBezTo>
                    <a:pt x="10474" y="8217"/>
                    <a:pt x="10072" y="8235"/>
                    <a:pt x="9680" y="8279"/>
                  </a:cubicBezTo>
                  <a:lnTo>
                    <a:pt x="9680" y="3747"/>
                  </a:lnTo>
                  <a:cubicBezTo>
                    <a:pt x="9680" y="3569"/>
                    <a:pt x="9537" y="3426"/>
                    <a:pt x="9368" y="3426"/>
                  </a:cubicBezTo>
                  <a:lnTo>
                    <a:pt x="8939" y="3426"/>
                  </a:lnTo>
                  <a:lnTo>
                    <a:pt x="10875" y="857"/>
                  </a:lnTo>
                  <a:lnTo>
                    <a:pt x="12802" y="3426"/>
                  </a:lnTo>
                  <a:lnTo>
                    <a:pt x="12365" y="3426"/>
                  </a:lnTo>
                  <a:cubicBezTo>
                    <a:pt x="12196" y="3426"/>
                    <a:pt x="12053" y="3569"/>
                    <a:pt x="12053" y="3747"/>
                  </a:cubicBezTo>
                  <a:lnTo>
                    <a:pt x="12053" y="5086"/>
                  </a:lnTo>
                  <a:cubicBezTo>
                    <a:pt x="12053" y="5246"/>
                    <a:pt x="12169" y="5389"/>
                    <a:pt x="12329" y="5407"/>
                  </a:cubicBezTo>
                  <a:cubicBezTo>
                    <a:pt x="12345" y="5409"/>
                    <a:pt x="12360" y="5410"/>
                    <a:pt x="12374" y="5410"/>
                  </a:cubicBezTo>
                  <a:cubicBezTo>
                    <a:pt x="12550" y="5410"/>
                    <a:pt x="12686" y="5267"/>
                    <a:pt x="12686" y="5094"/>
                  </a:cubicBezTo>
                  <a:lnTo>
                    <a:pt x="12686" y="4060"/>
                  </a:lnTo>
                  <a:lnTo>
                    <a:pt x="13427" y="4060"/>
                  </a:lnTo>
                  <a:cubicBezTo>
                    <a:pt x="13507" y="4060"/>
                    <a:pt x="13596" y="4033"/>
                    <a:pt x="13659" y="3970"/>
                  </a:cubicBezTo>
                  <a:cubicBezTo>
                    <a:pt x="13775" y="3854"/>
                    <a:pt x="13775" y="3676"/>
                    <a:pt x="13685" y="3551"/>
                  </a:cubicBezTo>
                  <a:lnTo>
                    <a:pt x="11116" y="125"/>
                  </a:lnTo>
                  <a:cubicBezTo>
                    <a:pt x="11063" y="45"/>
                    <a:pt x="10965" y="1"/>
                    <a:pt x="108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51" name="Google Shape;1451;p60"/>
            <p:cNvSpPr/>
            <p:nvPr/>
          </p:nvSpPr>
          <p:spPr>
            <a:xfrm>
              <a:off x="2915442" y="4016232"/>
              <a:ext cx="206137" cy="206137"/>
            </a:xfrm>
            <a:custGeom>
              <a:avLst/>
              <a:gdLst/>
              <a:ahLst/>
              <a:cxnLst/>
              <a:rect l="l" t="t" r="r" b="b"/>
              <a:pathLst>
                <a:path w="9180" h="9180" extrusionOk="0">
                  <a:moveTo>
                    <a:pt x="4594" y="633"/>
                  </a:moveTo>
                  <a:cubicBezTo>
                    <a:pt x="6771" y="633"/>
                    <a:pt x="8546" y="2409"/>
                    <a:pt x="8546" y="4594"/>
                  </a:cubicBezTo>
                  <a:cubicBezTo>
                    <a:pt x="8546" y="6771"/>
                    <a:pt x="6771" y="8546"/>
                    <a:pt x="4594" y="8546"/>
                  </a:cubicBezTo>
                  <a:cubicBezTo>
                    <a:pt x="2409" y="8546"/>
                    <a:pt x="633" y="6771"/>
                    <a:pt x="633" y="4594"/>
                  </a:cubicBezTo>
                  <a:cubicBezTo>
                    <a:pt x="633" y="2409"/>
                    <a:pt x="2409" y="633"/>
                    <a:pt x="4594" y="633"/>
                  </a:cubicBezTo>
                  <a:close/>
                  <a:moveTo>
                    <a:pt x="4594" y="0"/>
                  </a:moveTo>
                  <a:cubicBezTo>
                    <a:pt x="2061" y="0"/>
                    <a:pt x="0" y="2061"/>
                    <a:pt x="0" y="4594"/>
                  </a:cubicBezTo>
                  <a:cubicBezTo>
                    <a:pt x="0" y="7119"/>
                    <a:pt x="2061" y="9180"/>
                    <a:pt x="4594" y="9180"/>
                  </a:cubicBezTo>
                  <a:cubicBezTo>
                    <a:pt x="7128" y="9180"/>
                    <a:pt x="9180" y="7119"/>
                    <a:pt x="9180" y="4594"/>
                  </a:cubicBezTo>
                  <a:cubicBezTo>
                    <a:pt x="9180" y="2061"/>
                    <a:pt x="7128" y="0"/>
                    <a:pt x="45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52" name="Google Shape;1452;p60"/>
            <p:cNvSpPr/>
            <p:nvPr/>
          </p:nvSpPr>
          <p:spPr>
            <a:xfrm>
              <a:off x="2965517" y="4069114"/>
              <a:ext cx="106392" cy="102574"/>
            </a:xfrm>
            <a:custGeom>
              <a:avLst/>
              <a:gdLst/>
              <a:ahLst/>
              <a:cxnLst/>
              <a:rect l="l" t="t" r="r" b="b"/>
              <a:pathLst>
                <a:path w="4738" h="4568" extrusionOk="0">
                  <a:moveTo>
                    <a:pt x="1347" y="2364"/>
                  </a:moveTo>
                  <a:lnTo>
                    <a:pt x="1347" y="3934"/>
                  </a:lnTo>
                  <a:lnTo>
                    <a:pt x="634" y="3934"/>
                  </a:lnTo>
                  <a:lnTo>
                    <a:pt x="634" y="2364"/>
                  </a:lnTo>
                  <a:close/>
                  <a:moveTo>
                    <a:pt x="2703" y="1517"/>
                  </a:moveTo>
                  <a:lnTo>
                    <a:pt x="2703" y="3934"/>
                  </a:lnTo>
                  <a:lnTo>
                    <a:pt x="1981" y="3934"/>
                  </a:lnTo>
                  <a:lnTo>
                    <a:pt x="1981" y="1517"/>
                  </a:lnTo>
                  <a:close/>
                  <a:moveTo>
                    <a:pt x="4104" y="634"/>
                  </a:moveTo>
                  <a:lnTo>
                    <a:pt x="4104" y="3934"/>
                  </a:lnTo>
                  <a:lnTo>
                    <a:pt x="3381" y="3934"/>
                  </a:lnTo>
                  <a:lnTo>
                    <a:pt x="3381" y="634"/>
                  </a:lnTo>
                  <a:close/>
                  <a:moveTo>
                    <a:pt x="3060" y="0"/>
                  </a:moveTo>
                  <a:cubicBezTo>
                    <a:pt x="2891" y="0"/>
                    <a:pt x="2748" y="143"/>
                    <a:pt x="2748" y="312"/>
                  </a:cubicBezTo>
                  <a:lnTo>
                    <a:pt x="2748" y="883"/>
                  </a:lnTo>
                  <a:lnTo>
                    <a:pt x="1669" y="883"/>
                  </a:lnTo>
                  <a:cubicBezTo>
                    <a:pt x="1490" y="883"/>
                    <a:pt x="1347" y="1026"/>
                    <a:pt x="1347" y="1204"/>
                  </a:cubicBezTo>
                  <a:lnTo>
                    <a:pt x="1347" y="1731"/>
                  </a:lnTo>
                  <a:lnTo>
                    <a:pt x="313" y="1731"/>
                  </a:lnTo>
                  <a:cubicBezTo>
                    <a:pt x="134" y="1731"/>
                    <a:pt x="0" y="1874"/>
                    <a:pt x="0" y="2052"/>
                  </a:cubicBezTo>
                  <a:lnTo>
                    <a:pt x="0" y="4247"/>
                  </a:lnTo>
                  <a:cubicBezTo>
                    <a:pt x="0" y="4425"/>
                    <a:pt x="134" y="4568"/>
                    <a:pt x="313" y="4568"/>
                  </a:cubicBezTo>
                  <a:lnTo>
                    <a:pt x="4416" y="4568"/>
                  </a:lnTo>
                  <a:cubicBezTo>
                    <a:pt x="4595" y="4568"/>
                    <a:pt x="4737" y="4425"/>
                    <a:pt x="4737" y="4247"/>
                  </a:cubicBezTo>
                  <a:lnTo>
                    <a:pt x="4737" y="312"/>
                  </a:lnTo>
                  <a:cubicBezTo>
                    <a:pt x="4737" y="143"/>
                    <a:pt x="4595" y="0"/>
                    <a:pt x="4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53" name="Google Shape;1453;p60"/>
            <p:cNvSpPr/>
            <p:nvPr/>
          </p:nvSpPr>
          <p:spPr>
            <a:xfrm>
              <a:off x="3137590" y="4111778"/>
              <a:ext cx="53712" cy="14236"/>
            </a:xfrm>
            <a:custGeom>
              <a:avLst/>
              <a:gdLst/>
              <a:ahLst/>
              <a:cxnLst/>
              <a:rect l="l" t="t" r="r" b="b"/>
              <a:pathLst>
                <a:path w="2392" h="634" extrusionOk="0">
                  <a:moveTo>
                    <a:pt x="357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2035" y="634"/>
                  </a:lnTo>
                  <a:cubicBezTo>
                    <a:pt x="2204" y="634"/>
                    <a:pt x="2347" y="518"/>
                    <a:pt x="2365" y="357"/>
                  </a:cubicBezTo>
                  <a:cubicBezTo>
                    <a:pt x="2391" y="161"/>
                    <a:pt x="2240" y="0"/>
                    <a:pt x="20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54" name="Google Shape;1454;p60"/>
            <p:cNvSpPr/>
            <p:nvPr/>
          </p:nvSpPr>
          <p:spPr>
            <a:xfrm>
              <a:off x="3134783" y="4143215"/>
              <a:ext cx="34491" cy="14259"/>
            </a:xfrm>
            <a:custGeom>
              <a:avLst/>
              <a:gdLst/>
              <a:ahLst/>
              <a:cxnLst/>
              <a:rect l="l" t="t" r="r" b="b"/>
              <a:pathLst>
                <a:path w="1536" h="635" extrusionOk="0">
                  <a:moveTo>
                    <a:pt x="349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1" y="465"/>
                    <a:pt x="152" y="634"/>
                    <a:pt x="340" y="634"/>
                  </a:cubicBezTo>
                  <a:lnTo>
                    <a:pt x="1178" y="634"/>
                  </a:lnTo>
                  <a:cubicBezTo>
                    <a:pt x="1339" y="634"/>
                    <a:pt x="1490" y="518"/>
                    <a:pt x="1508" y="358"/>
                  </a:cubicBezTo>
                  <a:cubicBezTo>
                    <a:pt x="1535" y="161"/>
                    <a:pt x="1383" y="1"/>
                    <a:pt x="1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55" name="Google Shape;1455;p60"/>
            <p:cNvSpPr/>
            <p:nvPr/>
          </p:nvSpPr>
          <p:spPr>
            <a:xfrm>
              <a:off x="3134783" y="4081329"/>
              <a:ext cx="34491" cy="14236"/>
            </a:xfrm>
            <a:custGeom>
              <a:avLst/>
              <a:gdLst/>
              <a:ahLst/>
              <a:cxnLst/>
              <a:rect l="l" t="t" r="r" b="b"/>
              <a:pathLst>
                <a:path w="1536" h="634" extrusionOk="0">
                  <a:moveTo>
                    <a:pt x="349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1178" y="634"/>
                  </a:lnTo>
                  <a:cubicBezTo>
                    <a:pt x="1339" y="634"/>
                    <a:pt x="1490" y="518"/>
                    <a:pt x="1508" y="357"/>
                  </a:cubicBezTo>
                  <a:cubicBezTo>
                    <a:pt x="1535" y="170"/>
                    <a:pt x="1383" y="0"/>
                    <a:pt x="1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56" name="Google Shape;1456;p60"/>
            <p:cNvSpPr/>
            <p:nvPr/>
          </p:nvSpPr>
          <p:spPr>
            <a:xfrm>
              <a:off x="2845922" y="4111778"/>
              <a:ext cx="53510" cy="14236"/>
            </a:xfrm>
            <a:custGeom>
              <a:avLst/>
              <a:gdLst/>
              <a:ahLst/>
              <a:cxnLst/>
              <a:rect l="l" t="t" r="r" b="b"/>
              <a:pathLst>
                <a:path w="2383" h="634" extrusionOk="0">
                  <a:moveTo>
                    <a:pt x="34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2043" y="634"/>
                  </a:lnTo>
                  <a:cubicBezTo>
                    <a:pt x="2240" y="634"/>
                    <a:pt x="2382" y="473"/>
                    <a:pt x="2365" y="277"/>
                  </a:cubicBezTo>
                  <a:cubicBezTo>
                    <a:pt x="2347" y="116"/>
                    <a:pt x="2195" y="0"/>
                    <a:pt x="20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57" name="Google Shape;1457;p60"/>
            <p:cNvSpPr/>
            <p:nvPr/>
          </p:nvSpPr>
          <p:spPr>
            <a:xfrm>
              <a:off x="2867950" y="4143215"/>
              <a:ext cx="34491" cy="14259"/>
            </a:xfrm>
            <a:custGeom>
              <a:avLst/>
              <a:gdLst/>
              <a:ahLst/>
              <a:cxnLst/>
              <a:rect l="l" t="t" r="r" b="b"/>
              <a:pathLst>
                <a:path w="1536" h="635" extrusionOk="0">
                  <a:moveTo>
                    <a:pt x="349" y="1"/>
                  </a:moveTo>
                  <a:cubicBezTo>
                    <a:pt x="188" y="1"/>
                    <a:pt x="45" y="117"/>
                    <a:pt x="28" y="277"/>
                  </a:cubicBezTo>
                  <a:cubicBezTo>
                    <a:pt x="1" y="465"/>
                    <a:pt x="152" y="634"/>
                    <a:pt x="340" y="634"/>
                  </a:cubicBezTo>
                  <a:lnTo>
                    <a:pt x="1178" y="634"/>
                  </a:lnTo>
                  <a:cubicBezTo>
                    <a:pt x="1348" y="634"/>
                    <a:pt x="1491" y="518"/>
                    <a:pt x="1508" y="358"/>
                  </a:cubicBezTo>
                  <a:cubicBezTo>
                    <a:pt x="1535" y="161"/>
                    <a:pt x="1384" y="1"/>
                    <a:pt x="1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58" name="Google Shape;1458;p60"/>
            <p:cNvSpPr/>
            <p:nvPr/>
          </p:nvSpPr>
          <p:spPr>
            <a:xfrm>
              <a:off x="2867950" y="4081329"/>
              <a:ext cx="34491" cy="14236"/>
            </a:xfrm>
            <a:custGeom>
              <a:avLst/>
              <a:gdLst/>
              <a:ahLst/>
              <a:cxnLst/>
              <a:rect l="l" t="t" r="r" b="b"/>
              <a:pathLst>
                <a:path w="1536" h="634" extrusionOk="0">
                  <a:moveTo>
                    <a:pt x="349" y="0"/>
                  </a:moveTo>
                  <a:cubicBezTo>
                    <a:pt x="188" y="0"/>
                    <a:pt x="45" y="116"/>
                    <a:pt x="28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1178" y="634"/>
                  </a:lnTo>
                  <a:cubicBezTo>
                    <a:pt x="1348" y="634"/>
                    <a:pt x="1491" y="518"/>
                    <a:pt x="1508" y="357"/>
                  </a:cubicBezTo>
                  <a:cubicBezTo>
                    <a:pt x="1535" y="170"/>
                    <a:pt x="1384" y="0"/>
                    <a:pt x="1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459" name="Google Shape;1459;p60"/>
          <p:cNvGrpSpPr/>
          <p:nvPr/>
        </p:nvGrpSpPr>
        <p:grpSpPr>
          <a:xfrm>
            <a:off x="3396406" y="3842341"/>
            <a:ext cx="486600" cy="369609"/>
            <a:chOff x="3396406" y="3842341"/>
            <a:chExt cx="486600" cy="369609"/>
          </a:xfrm>
        </p:grpSpPr>
        <p:sp>
          <p:nvSpPr>
            <p:cNvPr id="1460" name="Google Shape;1460;p60"/>
            <p:cNvSpPr/>
            <p:nvPr/>
          </p:nvSpPr>
          <p:spPr>
            <a:xfrm>
              <a:off x="3396406" y="3842341"/>
              <a:ext cx="486600" cy="369609"/>
            </a:xfrm>
            <a:custGeom>
              <a:avLst/>
              <a:gdLst/>
              <a:ahLst/>
              <a:cxnLst/>
              <a:rect l="l" t="t" r="r" b="b"/>
              <a:pathLst>
                <a:path w="21670" h="16460" extrusionOk="0">
                  <a:moveTo>
                    <a:pt x="1267" y="1"/>
                  </a:moveTo>
                  <a:cubicBezTo>
                    <a:pt x="1080" y="1"/>
                    <a:pt x="937" y="152"/>
                    <a:pt x="937" y="340"/>
                  </a:cubicBezTo>
                  <a:lnTo>
                    <a:pt x="937" y="13248"/>
                  </a:lnTo>
                  <a:lnTo>
                    <a:pt x="750" y="13248"/>
                  </a:lnTo>
                  <a:cubicBezTo>
                    <a:pt x="340" y="13248"/>
                    <a:pt x="1" y="13578"/>
                    <a:pt x="1" y="13989"/>
                  </a:cubicBezTo>
                  <a:lnTo>
                    <a:pt x="1" y="14863"/>
                  </a:lnTo>
                  <a:cubicBezTo>
                    <a:pt x="1" y="15746"/>
                    <a:pt x="723" y="16460"/>
                    <a:pt x="1606" y="16460"/>
                  </a:cubicBezTo>
                  <a:lnTo>
                    <a:pt x="20064" y="16460"/>
                  </a:lnTo>
                  <a:cubicBezTo>
                    <a:pt x="20947" y="16460"/>
                    <a:pt x="21670" y="15746"/>
                    <a:pt x="21670" y="14863"/>
                  </a:cubicBezTo>
                  <a:lnTo>
                    <a:pt x="21670" y="13998"/>
                  </a:lnTo>
                  <a:cubicBezTo>
                    <a:pt x="21670" y="13578"/>
                    <a:pt x="21340" y="13248"/>
                    <a:pt x="20929" y="13248"/>
                  </a:cubicBezTo>
                  <a:lnTo>
                    <a:pt x="20733" y="13248"/>
                  </a:lnTo>
                  <a:lnTo>
                    <a:pt x="20733" y="340"/>
                  </a:lnTo>
                  <a:cubicBezTo>
                    <a:pt x="20733" y="152"/>
                    <a:pt x="20590" y="1"/>
                    <a:pt x="20403" y="1"/>
                  </a:cubicBezTo>
                  <a:lnTo>
                    <a:pt x="5603" y="1"/>
                  </a:lnTo>
                  <a:cubicBezTo>
                    <a:pt x="5576" y="1"/>
                    <a:pt x="5549" y="10"/>
                    <a:pt x="5532" y="27"/>
                  </a:cubicBezTo>
                  <a:cubicBezTo>
                    <a:pt x="5255" y="304"/>
                    <a:pt x="5442" y="643"/>
                    <a:pt x="5710" y="643"/>
                  </a:cubicBezTo>
                  <a:lnTo>
                    <a:pt x="19948" y="643"/>
                  </a:lnTo>
                  <a:cubicBezTo>
                    <a:pt x="20028" y="643"/>
                    <a:pt x="20100" y="705"/>
                    <a:pt x="20100" y="795"/>
                  </a:cubicBezTo>
                  <a:lnTo>
                    <a:pt x="20100" y="13248"/>
                  </a:lnTo>
                  <a:lnTo>
                    <a:pt x="6201" y="13248"/>
                  </a:lnTo>
                  <a:cubicBezTo>
                    <a:pt x="6031" y="13248"/>
                    <a:pt x="5888" y="13364"/>
                    <a:pt x="5871" y="13525"/>
                  </a:cubicBezTo>
                  <a:cubicBezTo>
                    <a:pt x="5844" y="13721"/>
                    <a:pt x="5995" y="13882"/>
                    <a:pt x="6183" y="13882"/>
                  </a:cubicBezTo>
                  <a:lnTo>
                    <a:pt x="20920" y="13882"/>
                  </a:lnTo>
                  <a:cubicBezTo>
                    <a:pt x="20983" y="13882"/>
                    <a:pt x="21027" y="13926"/>
                    <a:pt x="21027" y="13989"/>
                  </a:cubicBezTo>
                  <a:lnTo>
                    <a:pt x="21027" y="14863"/>
                  </a:lnTo>
                  <a:cubicBezTo>
                    <a:pt x="21027" y="15398"/>
                    <a:pt x="20599" y="15826"/>
                    <a:pt x="20064" y="15826"/>
                  </a:cubicBezTo>
                  <a:lnTo>
                    <a:pt x="1606" y="15826"/>
                  </a:lnTo>
                  <a:cubicBezTo>
                    <a:pt x="1071" y="15826"/>
                    <a:pt x="643" y="15398"/>
                    <a:pt x="643" y="14863"/>
                  </a:cubicBezTo>
                  <a:lnTo>
                    <a:pt x="643" y="13989"/>
                  </a:lnTo>
                  <a:cubicBezTo>
                    <a:pt x="643" y="13926"/>
                    <a:pt x="687" y="13882"/>
                    <a:pt x="750" y="13882"/>
                  </a:cubicBezTo>
                  <a:lnTo>
                    <a:pt x="4631" y="13882"/>
                  </a:lnTo>
                  <a:cubicBezTo>
                    <a:pt x="4791" y="13882"/>
                    <a:pt x="4943" y="13766"/>
                    <a:pt x="4961" y="13605"/>
                  </a:cubicBezTo>
                  <a:cubicBezTo>
                    <a:pt x="4978" y="13409"/>
                    <a:pt x="4836" y="13248"/>
                    <a:pt x="4648" y="13248"/>
                  </a:cubicBezTo>
                  <a:lnTo>
                    <a:pt x="1571" y="13248"/>
                  </a:lnTo>
                  <a:lnTo>
                    <a:pt x="1571" y="795"/>
                  </a:lnTo>
                  <a:cubicBezTo>
                    <a:pt x="1571" y="705"/>
                    <a:pt x="1642" y="643"/>
                    <a:pt x="1722" y="643"/>
                  </a:cubicBezTo>
                  <a:lnTo>
                    <a:pt x="4327" y="643"/>
                  </a:lnTo>
                  <a:cubicBezTo>
                    <a:pt x="4354" y="643"/>
                    <a:pt x="4381" y="634"/>
                    <a:pt x="4390" y="616"/>
                  </a:cubicBezTo>
                  <a:cubicBezTo>
                    <a:pt x="4675" y="340"/>
                    <a:pt x="4479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61" name="Google Shape;1461;p60"/>
            <p:cNvSpPr/>
            <p:nvPr/>
          </p:nvSpPr>
          <p:spPr>
            <a:xfrm>
              <a:off x="3447895" y="3872790"/>
              <a:ext cx="382835" cy="250822"/>
            </a:xfrm>
            <a:custGeom>
              <a:avLst/>
              <a:gdLst/>
              <a:ahLst/>
              <a:cxnLst/>
              <a:rect l="l" t="t" r="r" b="b"/>
              <a:pathLst>
                <a:path w="17049" h="11170" extrusionOk="0">
                  <a:moveTo>
                    <a:pt x="312" y="1"/>
                  </a:moveTo>
                  <a:cubicBezTo>
                    <a:pt x="134" y="1"/>
                    <a:pt x="0" y="143"/>
                    <a:pt x="0" y="322"/>
                  </a:cubicBezTo>
                  <a:lnTo>
                    <a:pt x="0" y="10857"/>
                  </a:lnTo>
                  <a:cubicBezTo>
                    <a:pt x="0" y="11027"/>
                    <a:pt x="134" y="11170"/>
                    <a:pt x="312" y="11170"/>
                  </a:cubicBezTo>
                  <a:lnTo>
                    <a:pt x="16727" y="11170"/>
                  </a:lnTo>
                  <a:cubicBezTo>
                    <a:pt x="16906" y="11170"/>
                    <a:pt x="17048" y="11027"/>
                    <a:pt x="17048" y="10857"/>
                  </a:cubicBezTo>
                  <a:lnTo>
                    <a:pt x="17048" y="322"/>
                  </a:lnTo>
                  <a:cubicBezTo>
                    <a:pt x="17048" y="143"/>
                    <a:pt x="16906" y="1"/>
                    <a:pt x="16727" y="1"/>
                  </a:cubicBezTo>
                  <a:lnTo>
                    <a:pt x="15443" y="1"/>
                  </a:lnTo>
                  <a:cubicBezTo>
                    <a:pt x="15282" y="1"/>
                    <a:pt x="15130" y="117"/>
                    <a:pt x="15112" y="277"/>
                  </a:cubicBezTo>
                  <a:cubicBezTo>
                    <a:pt x="15095" y="473"/>
                    <a:pt x="15237" y="634"/>
                    <a:pt x="15425" y="634"/>
                  </a:cubicBezTo>
                  <a:lnTo>
                    <a:pt x="16415" y="634"/>
                  </a:lnTo>
                  <a:lnTo>
                    <a:pt x="16415" y="10536"/>
                  </a:lnTo>
                  <a:lnTo>
                    <a:pt x="634" y="10536"/>
                  </a:lnTo>
                  <a:lnTo>
                    <a:pt x="634" y="634"/>
                  </a:lnTo>
                  <a:lnTo>
                    <a:pt x="13926" y="634"/>
                  </a:lnTo>
                  <a:cubicBezTo>
                    <a:pt x="14095" y="634"/>
                    <a:pt x="14238" y="518"/>
                    <a:pt x="14256" y="357"/>
                  </a:cubicBezTo>
                  <a:cubicBezTo>
                    <a:pt x="14283" y="170"/>
                    <a:pt x="14131" y="1"/>
                    <a:pt x="139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62" name="Google Shape;1462;p60"/>
            <p:cNvSpPr/>
            <p:nvPr/>
          </p:nvSpPr>
          <p:spPr>
            <a:xfrm>
              <a:off x="3478546" y="4037250"/>
              <a:ext cx="82342" cy="14259"/>
            </a:xfrm>
            <a:custGeom>
              <a:avLst/>
              <a:gdLst/>
              <a:ahLst/>
              <a:cxnLst/>
              <a:rect l="l" t="t" r="r" b="b"/>
              <a:pathLst>
                <a:path w="3667" h="635" extrusionOk="0">
                  <a:moveTo>
                    <a:pt x="348" y="1"/>
                  </a:moveTo>
                  <a:cubicBezTo>
                    <a:pt x="187" y="1"/>
                    <a:pt x="45" y="117"/>
                    <a:pt x="27" y="277"/>
                  </a:cubicBezTo>
                  <a:cubicBezTo>
                    <a:pt x="0" y="465"/>
                    <a:pt x="152" y="634"/>
                    <a:pt x="339" y="634"/>
                  </a:cubicBezTo>
                  <a:lnTo>
                    <a:pt x="3319" y="634"/>
                  </a:lnTo>
                  <a:cubicBezTo>
                    <a:pt x="3479" y="634"/>
                    <a:pt x="3622" y="518"/>
                    <a:pt x="3649" y="358"/>
                  </a:cubicBezTo>
                  <a:cubicBezTo>
                    <a:pt x="3667" y="161"/>
                    <a:pt x="3515" y="1"/>
                    <a:pt x="3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63" name="Google Shape;1463;p60"/>
            <p:cNvSpPr/>
            <p:nvPr/>
          </p:nvSpPr>
          <p:spPr>
            <a:xfrm>
              <a:off x="3478546" y="4067497"/>
              <a:ext cx="82342" cy="14461"/>
            </a:xfrm>
            <a:custGeom>
              <a:avLst/>
              <a:gdLst/>
              <a:ahLst/>
              <a:cxnLst/>
              <a:rect l="l" t="t" r="r" b="b"/>
              <a:pathLst>
                <a:path w="3667" h="644" extrusionOk="0">
                  <a:moveTo>
                    <a:pt x="348" y="1"/>
                  </a:moveTo>
                  <a:cubicBezTo>
                    <a:pt x="187" y="1"/>
                    <a:pt x="45" y="117"/>
                    <a:pt x="27" y="277"/>
                  </a:cubicBezTo>
                  <a:cubicBezTo>
                    <a:pt x="0" y="474"/>
                    <a:pt x="152" y="643"/>
                    <a:pt x="339" y="643"/>
                  </a:cubicBezTo>
                  <a:lnTo>
                    <a:pt x="3319" y="643"/>
                  </a:lnTo>
                  <a:cubicBezTo>
                    <a:pt x="3479" y="643"/>
                    <a:pt x="3622" y="518"/>
                    <a:pt x="3649" y="358"/>
                  </a:cubicBezTo>
                  <a:cubicBezTo>
                    <a:pt x="3667" y="170"/>
                    <a:pt x="3515" y="1"/>
                    <a:pt x="3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64" name="Google Shape;1464;p60"/>
            <p:cNvSpPr/>
            <p:nvPr/>
          </p:nvSpPr>
          <p:spPr>
            <a:xfrm>
              <a:off x="3478546" y="3914668"/>
              <a:ext cx="119797" cy="14236"/>
            </a:xfrm>
            <a:custGeom>
              <a:avLst/>
              <a:gdLst/>
              <a:ahLst/>
              <a:cxnLst/>
              <a:rect l="l" t="t" r="r" b="b"/>
              <a:pathLst>
                <a:path w="5335" h="634" extrusionOk="0">
                  <a:moveTo>
                    <a:pt x="348" y="0"/>
                  </a:moveTo>
                  <a:cubicBezTo>
                    <a:pt x="187" y="0"/>
                    <a:pt x="45" y="116"/>
                    <a:pt x="27" y="277"/>
                  </a:cubicBezTo>
                  <a:cubicBezTo>
                    <a:pt x="0" y="473"/>
                    <a:pt x="152" y="633"/>
                    <a:pt x="339" y="633"/>
                  </a:cubicBezTo>
                  <a:lnTo>
                    <a:pt x="4987" y="633"/>
                  </a:lnTo>
                  <a:cubicBezTo>
                    <a:pt x="5148" y="633"/>
                    <a:pt x="5290" y="517"/>
                    <a:pt x="5317" y="357"/>
                  </a:cubicBezTo>
                  <a:cubicBezTo>
                    <a:pt x="5335" y="161"/>
                    <a:pt x="5183" y="0"/>
                    <a:pt x="49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65" name="Google Shape;1465;p60"/>
            <p:cNvSpPr/>
            <p:nvPr/>
          </p:nvSpPr>
          <p:spPr>
            <a:xfrm>
              <a:off x="3613950" y="3914668"/>
              <a:ext cx="33278" cy="14236"/>
            </a:xfrm>
            <a:custGeom>
              <a:avLst/>
              <a:gdLst/>
              <a:ahLst/>
              <a:cxnLst/>
              <a:rect l="l" t="t" r="r" b="b"/>
              <a:pathLst>
                <a:path w="1482" h="634" extrusionOk="0">
                  <a:moveTo>
                    <a:pt x="349" y="0"/>
                  </a:moveTo>
                  <a:cubicBezTo>
                    <a:pt x="188" y="0"/>
                    <a:pt x="36" y="116"/>
                    <a:pt x="19" y="277"/>
                  </a:cubicBezTo>
                  <a:cubicBezTo>
                    <a:pt x="1" y="473"/>
                    <a:pt x="143" y="633"/>
                    <a:pt x="340" y="633"/>
                  </a:cubicBezTo>
                  <a:lnTo>
                    <a:pt x="1152" y="633"/>
                  </a:lnTo>
                  <a:cubicBezTo>
                    <a:pt x="1339" y="633"/>
                    <a:pt x="1482" y="473"/>
                    <a:pt x="1464" y="277"/>
                  </a:cubicBezTo>
                  <a:cubicBezTo>
                    <a:pt x="1446" y="116"/>
                    <a:pt x="1294" y="0"/>
                    <a:pt x="1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66" name="Google Shape;1466;p60"/>
            <p:cNvSpPr/>
            <p:nvPr/>
          </p:nvSpPr>
          <p:spPr>
            <a:xfrm>
              <a:off x="3574497" y="3945117"/>
              <a:ext cx="72732" cy="14236"/>
            </a:xfrm>
            <a:custGeom>
              <a:avLst/>
              <a:gdLst/>
              <a:ahLst/>
              <a:cxnLst/>
              <a:rect l="l" t="t" r="r" b="b"/>
              <a:pathLst>
                <a:path w="3239" h="634" extrusionOk="0">
                  <a:moveTo>
                    <a:pt x="34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0" y="464"/>
                    <a:pt x="152" y="633"/>
                    <a:pt x="339" y="633"/>
                  </a:cubicBezTo>
                  <a:lnTo>
                    <a:pt x="2909" y="633"/>
                  </a:lnTo>
                  <a:cubicBezTo>
                    <a:pt x="3096" y="633"/>
                    <a:pt x="3239" y="464"/>
                    <a:pt x="3221" y="277"/>
                  </a:cubicBezTo>
                  <a:cubicBezTo>
                    <a:pt x="3203" y="116"/>
                    <a:pt x="3051" y="0"/>
                    <a:pt x="28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67" name="Google Shape;1467;p60"/>
            <p:cNvSpPr/>
            <p:nvPr/>
          </p:nvSpPr>
          <p:spPr>
            <a:xfrm>
              <a:off x="3478546" y="3945117"/>
              <a:ext cx="80546" cy="14236"/>
            </a:xfrm>
            <a:custGeom>
              <a:avLst/>
              <a:gdLst/>
              <a:ahLst/>
              <a:cxnLst/>
              <a:rect l="l" t="t" r="r" b="b"/>
              <a:pathLst>
                <a:path w="3587" h="634" extrusionOk="0">
                  <a:moveTo>
                    <a:pt x="348" y="0"/>
                  </a:moveTo>
                  <a:cubicBezTo>
                    <a:pt x="187" y="0"/>
                    <a:pt x="45" y="116"/>
                    <a:pt x="27" y="277"/>
                  </a:cubicBezTo>
                  <a:cubicBezTo>
                    <a:pt x="0" y="464"/>
                    <a:pt x="152" y="633"/>
                    <a:pt x="339" y="633"/>
                  </a:cubicBezTo>
                  <a:lnTo>
                    <a:pt x="3230" y="633"/>
                  </a:lnTo>
                  <a:cubicBezTo>
                    <a:pt x="3399" y="633"/>
                    <a:pt x="3542" y="517"/>
                    <a:pt x="3560" y="357"/>
                  </a:cubicBezTo>
                  <a:cubicBezTo>
                    <a:pt x="3586" y="161"/>
                    <a:pt x="3435" y="0"/>
                    <a:pt x="3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68" name="Google Shape;1468;p60"/>
            <p:cNvSpPr/>
            <p:nvPr/>
          </p:nvSpPr>
          <p:spPr>
            <a:xfrm>
              <a:off x="3478546" y="3975364"/>
              <a:ext cx="129431" cy="14236"/>
            </a:xfrm>
            <a:custGeom>
              <a:avLst/>
              <a:gdLst/>
              <a:ahLst/>
              <a:cxnLst/>
              <a:rect l="l" t="t" r="r" b="b"/>
              <a:pathLst>
                <a:path w="5764" h="634" extrusionOk="0">
                  <a:moveTo>
                    <a:pt x="348" y="0"/>
                  </a:moveTo>
                  <a:cubicBezTo>
                    <a:pt x="187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5424" y="634"/>
                  </a:lnTo>
                  <a:cubicBezTo>
                    <a:pt x="5611" y="634"/>
                    <a:pt x="5763" y="473"/>
                    <a:pt x="5736" y="277"/>
                  </a:cubicBezTo>
                  <a:cubicBezTo>
                    <a:pt x="5719" y="116"/>
                    <a:pt x="5576" y="0"/>
                    <a:pt x="5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69" name="Google Shape;1469;p60"/>
            <p:cNvSpPr/>
            <p:nvPr/>
          </p:nvSpPr>
          <p:spPr>
            <a:xfrm>
              <a:off x="3632992" y="3914668"/>
              <a:ext cx="167290" cy="167290"/>
            </a:xfrm>
            <a:custGeom>
              <a:avLst/>
              <a:gdLst/>
              <a:ahLst/>
              <a:cxnLst/>
              <a:rect l="l" t="t" r="r" b="b"/>
              <a:pathLst>
                <a:path w="7450" h="7450" extrusionOk="0">
                  <a:moveTo>
                    <a:pt x="1695" y="5201"/>
                  </a:moveTo>
                  <a:lnTo>
                    <a:pt x="1695" y="6807"/>
                  </a:lnTo>
                  <a:lnTo>
                    <a:pt x="634" y="6807"/>
                  </a:lnTo>
                  <a:lnTo>
                    <a:pt x="634" y="5201"/>
                  </a:lnTo>
                  <a:close/>
                  <a:moveTo>
                    <a:pt x="3390" y="3506"/>
                  </a:moveTo>
                  <a:lnTo>
                    <a:pt x="3390" y="6807"/>
                  </a:lnTo>
                  <a:lnTo>
                    <a:pt x="2329" y="6807"/>
                  </a:lnTo>
                  <a:lnTo>
                    <a:pt x="2329" y="3506"/>
                  </a:lnTo>
                  <a:close/>
                  <a:moveTo>
                    <a:pt x="5121" y="2239"/>
                  </a:moveTo>
                  <a:lnTo>
                    <a:pt x="5121" y="6807"/>
                  </a:lnTo>
                  <a:lnTo>
                    <a:pt x="4068" y="6807"/>
                  </a:lnTo>
                  <a:lnTo>
                    <a:pt x="4068" y="2239"/>
                  </a:lnTo>
                  <a:close/>
                  <a:moveTo>
                    <a:pt x="6816" y="589"/>
                  </a:moveTo>
                  <a:lnTo>
                    <a:pt x="6816" y="6807"/>
                  </a:lnTo>
                  <a:lnTo>
                    <a:pt x="5754" y="6807"/>
                  </a:lnTo>
                  <a:lnTo>
                    <a:pt x="5754" y="589"/>
                  </a:lnTo>
                  <a:close/>
                  <a:moveTo>
                    <a:pt x="5442" y="0"/>
                  </a:moveTo>
                  <a:cubicBezTo>
                    <a:pt x="5264" y="0"/>
                    <a:pt x="5121" y="143"/>
                    <a:pt x="5121" y="312"/>
                  </a:cubicBezTo>
                  <a:lnTo>
                    <a:pt x="5121" y="1606"/>
                  </a:lnTo>
                  <a:lnTo>
                    <a:pt x="3702" y="1606"/>
                  </a:lnTo>
                  <a:cubicBezTo>
                    <a:pt x="3533" y="1606"/>
                    <a:pt x="3390" y="1749"/>
                    <a:pt x="3390" y="1927"/>
                  </a:cubicBezTo>
                  <a:lnTo>
                    <a:pt x="3390" y="2873"/>
                  </a:lnTo>
                  <a:lnTo>
                    <a:pt x="2016" y="2873"/>
                  </a:lnTo>
                  <a:cubicBezTo>
                    <a:pt x="1838" y="2873"/>
                    <a:pt x="1695" y="3015"/>
                    <a:pt x="1695" y="3194"/>
                  </a:cubicBezTo>
                  <a:lnTo>
                    <a:pt x="1695" y="4568"/>
                  </a:lnTo>
                  <a:lnTo>
                    <a:pt x="321" y="4568"/>
                  </a:lnTo>
                  <a:cubicBezTo>
                    <a:pt x="143" y="4568"/>
                    <a:pt x="0" y="4710"/>
                    <a:pt x="0" y="4880"/>
                  </a:cubicBezTo>
                  <a:lnTo>
                    <a:pt x="0" y="7128"/>
                  </a:lnTo>
                  <a:cubicBezTo>
                    <a:pt x="0" y="7306"/>
                    <a:pt x="143" y="7449"/>
                    <a:pt x="321" y="7449"/>
                  </a:cubicBezTo>
                  <a:lnTo>
                    <a:pt x="7128" y="7449"/>
                  </a:lnTo>
                  <a:cubicBezTo>
                    <a:pt x="7307" y="7449"/>
                    <a:pt x="7449" y="7306"/>
                    <a:pt x="7449" y="7128"/>
                  </a:cubicBezTo>
                  <a:lnTo>
                    <a:pt x="7449" y="312"/>
                  </a:lnTo>
                  <a:cubicBezTo>
                    <a:pt x="7449" y="143"/>
                    <a:pt x="7307" y="0"/>
                    <a:pt x="7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470" name="Google Shape;1470;p60"/>
          <p:cNvGrpSpPr/>
          <p:nvPr/>
        </p:nvGrpSpPr>
        <p:grpSpPr>
          <a:xfrm>
            <a:off x="4018005" y="3784047"/>
            <a:ext cx="486398" cy="486398"/>
            <a:chOff x="4018005" y="3784047"/>
            <a:chExt cx="486398" cy="486398"/>
          </a:xfrm>
        </p:grpSpPr>
        <p:sp>
          <p:nvSpPr>
            <p:cNvPr id="1471" name="Google Shape;1471;p60"/>
            <p:cNvSpPr/>
            <p:nvPr/>
          </p:nvSpPr>
          <p:spPr>
            <a:xfrm>
              <a:off x="4298266" y="4043178"/>
              <a:ext cx="206137" cy="227267"/>
            </a:xfrm>
            <a:custGeom>
              <a:avLst/>
              <a:gdLst/>
              <a:ahLst/>
              <a:cxnLst/>
              <a:rect l="l" t="t" r="r" b="b"/>
              <a:pathLst>
                <a:path w="9180" h="10121" extrusionOk="0">
                  <a:moveTo>
                    <a:pt x="4573" y="619"/>
                  </a:moveTo>
                  <a:cubicBezTo>
                    <a:pt x="5526" y="619"/>
                    <a:pt x="6307" y="1395"/>
                    <a:pt x="6307" y="2359"/>
                  </a:cubicBezTo>
                  <a:lnTo>
                    <a:pt x="6307" y="3350"/>
                  </a:lnTo>
                  <a:cubicBezTo>
                    <a:pt x="6307" y="4242"/>
                    <a:pt x="5647" y="5018"/>
                    <a:pt x="4755" y="5107"/>
                  </a:cubicBezTo>
                  <a:cubicBezTo>
                    <a:pt x="4693" y="5114"/>
                    <a:pt x="4632" y="5117"/>
                    <a:pt x="4572" y="5117"/>
                  </a:cubicBezTo>
                  <a:cubicBezTo>
                    <a:pt x="3618" y="5117"/>
                    <a:pt x="2837" y="4342"/>
                    <a:pt x="2837" y="3385"/>
                  </a:cubicBezTo>
                  <a:lnTo>
                    <a:pt x="2837" y="2386"/>
                  </a:lnTo>
                  <a:cubicBezTo>
                    <a:pt x="2837" y="1494"/>
                    <a:pt x="3497" y="718"/>
                    <a:pt x="4389" y="629"/>
                  </a:cubicBezTo>
                  <a:cubicBezTo>
                    <a:pt x="4451" y="622"/>
                    <a:pt x="4512" y="619"/>
                    <a:pt x="4573" y="619"/>
                  </a:cubicBezTo>
                  <a:close/>
                  <a:moveTo>
                    <a:pt x="5165" y="5687"/>
                  </a:moveTo>
                  <a:lnTo>
                    <a:pt x="5165" y="5946"/>
                  </a:lnTo>
                  <a:cubicBezTo>
                    <a:pt x="5165" y="6261"/>
                    <a:pt x="4907" y="6519"/>
                    <a:pt x="4591" y="6519"/>
                  </a:cubicBezTo>
                  <a:cubicBezTo>
                    <a:pt x="4531" y="6519"/>
                    <a:pt x="4470" y="6510"/>
                    <a:pt x="4407" y="6490"/>
                  </a:cubicBezTo>
                  <a:cubicBezTo>
                    <a:pt x="4175" y="6419"/>
                    <a:pt x="4023" y="6187"/>
                    <a:pt x="4023" y="5946"/>
                  </a:cubicBezTo>
                  <a:lnTo>
                    <a:pt x="4023" y="5687"/>
                  </a:lnTo>
                  <a:cubicBezTo>
                    <a:pt x="4202" y="5732"/>
                    <a:pt x="4398" y="5758"/>
                    <a:pt x="4594" y="5758"/>
                  </a:cubicBezTo>
                  <a:cubicBezTo>
                    <a:pt x="4791" y="5758"/>
                    <a:pt x="4978" y="5732"/>
                    <a:pt x="5165" y="5687"/>
                  </a:cubicBezTo>
                  <a:close/>
                  <a:moveTo>
                    <a:pt x="4606" y="0"/>
                  </a:moveTo>
                  <a:cubicBezTo>
                    <a:pt x="4561" y="0"/>
                    <a:pt x="4515" y="2"/>
                    <a:pt x="4470" y="4"/>
                  </a:cubicBezTo>
                  <a:cubicBezTo>
                    <a:pt x="3229" y="67"/>
                    <a:pt x="2248" y="1093"/>
                    <a:pt x="2248" y="2342"/>
                  </a:cubicBezTo>
                  <a:lnTo>
                    <a:pt x="2248" y="3394"/>
                  </a:lnTo>
                  <a:cubicBezTo>
                    <a:pt x="2248" y="4242"/>
                    <a:pt x="2703" y="4991"/>
                    <a:pt x="3390" y="5402"/>
                  </a:cubicBezTo>
                  <a:lnTo>
                    <a:pt x="3390" y="5714"/>
                  </a:lnTo>
                  <a:lnTo>
                    <a:pt x="1392" y="6365"/>
                  </a:lnTo>
                  <a:cubicBezTo>
                    <a:pt x="553" y="6642"/>
                    <a:pt x="0" y="7418"/>
                    <a:pt x="0" y="8292"/>
                  </a:cubicBezTo>
                  <a:lnTo>
                    <a:pt x="0" y="9791"/>
                  </a:lnTo>
                  <a:cubicBezTo>
                    <a:pt x="0" y="9969"/>
                    <a:pt x="143" y="10112"/>
                    <a:pt x="312" y="10121"/>
                  </a:cubicBezTo>
                  <a:lnTo>
                    <a:pt x="4817" y="10121"/>
                  </a:lnTo>
                  <a:cubicBezTo>
                    <a:pt x="4996" y="10112"/>
                    <a:pt x="5139" y="9969"/>
                    <a:pt x="5139" y="9791"/>
                  </a:cubicBezTo>
                  <a:cubicBezTo>
                    <a:pt x="5139" y="9612"/>
                    <a:pt x="4817" y="9443"/>
                    <a:pt x="4817" y="9443"/>
                  </a:cubicBezTo>
                  <a:lnTo>
                    <a:pt x="2418" y="9443"/>
                  </a:lnTo>
                  <a:lnTo>
                    <a:pt x="2418" y="8934"/>
                  </a:lnTo>
                  <a:cubicBezTo>
                    <a:pt x="2427" y="8765"/>
                    <a:pt x="2284" y="8622"/>
                    <a:pt x="2105" y="8622"/>
                  </a:cubicBezTo>
                  <a:cubicBezTo>
                    <a:pt x="1936" y="8622"/>
                    <a:pt x="1793" y="8765"/>
                    <a:pt x="1775" y="8934"/>
                  </a:cubicBezTo>
                  <a:lnTo>
                    <a:pt x="1775" y="9487"/>
                  </a:lnTo>
                  <a:lnTo>
                    <a:pt x="633" y="9487"/>
                  </a:lnTo>
                  <a:lnTo>
                    <a:pt x="633" y="8301"/>
                  </a:lnTo>
                  <a:cubicBezTo>
                    <a:pt x="633" y="7703"/>
                    <a:pt x="1026" y="7168"/>
                    <a:pt x="1597" y="6981"/>
                  </a:cubicBezTo>
                  <a:lnTo>
                    <a:pt x="3453" y="6374"/>
                  </a:lnTo>
                  <a:cubicBezTo>
                    <a:pt x="3622" y="6838"/>
                    <a:pt x="4068" y="7168"/>
                    <a:pt x="4594" y="7168"/>
                  </a:cubicBezTo>
                  <a:cubicBezTo>
                    <a:pt x="5121" y="7168"/>
                    <a:pt x="5567" y="6838"/>
                    <a:pt x="5736" y="6374"/>
                  </a:cubicBezTo>
                  <a:lnTo>
                    <a:pt x="7592" y="6981"/>
                  </a:lnTo>
                  <a:cubicBezTo>
                    <a:pt x="8163" y="7168"/>
                    <a:pt x="8546" y="7703"/>
                    <a:pt x="8546" y="8301"/>
                  </a:cubicBezTo>
                  <a:lnTo>
                    <a:pt x="8546" y="9487"/>
                  </a:lnTo>
                  <a:lnTo>
                    <a:pt x="7360" y="9487"/>
                  </a:lnTo>
                  <a:lnTo>
                    <a:pt x="7360" y="8961"/>
                  </a:lnTo>
                  <a:cubicBezTo>
                    <a:pt x="7360" y="8800"/>
                    <a:pt x="7244" y="8649"/>
                    <a:pt x="7083" y="8631"/>
                  </a:cubicBezTo>
                  <a:cubicBezTo>
                    <a:pt x="7073" y="8630"/>
                    <a:pt x="7062" y="8629"/>
                    <a:pt x="7052" y="8629"/>
                  </a:cubicBezTo>
                  <a:cubicBezTo>
                    <a:pt x="6877" y="8629"/>
                    <a:pt x="6727" y="8766"/>
                    <a:pt x="6727" y="8943"/>
                  </a:cubicBezTo>
                  <a:lnTo>
                    <a:pt x="6727" y="9487"/>
                  </a:lnTo>
                  <a:lnTo>
                    <a:pt x="6307" y="9487"/>
                  </a:lnTo>
                  <a:cubicBezTo>
                    <a:pt x="6156" y="9487"/>
                    <a:pt x="6013" y="9585"/>
                    <a:pt x="5986" y="9737"/>
                  </a:cubicBezTo>
                  <a:cubicBezTo>
                    <a:pt x="5941" y="9942"/>
                    <a:pt x="6102" y="10121"/>
                    <a:pt x="6298" y="10121"/>
                  </a:cubicBezTo>
                  <a:lnTo>
                    <a:pt x="8868" y="10121"/>
                  </a:lnTo>
                  <a:cubicBezTo>
                    <a:pt x="9046" y="10121"/>
                    <a:pt x="9180" y="9978"/>
                    <a:pt x="9180" y="9800"/>
                  </a:cubicBezTo>
                  <a:lnTo>
                    <a:pt x="9180" y="8301"/>
                  </a:lnTo>
                  <a:cubicBezTo>
                    <a:pt x="9180" y="7427"/>
                    <a:pt x="8627" y="6650"/>
                    <a:pt x="7788" y="6383"/>
                  </a:cubicBezTo>
                  <a:lnTo>
                    <a:pt x="5799" y="5723"/>
                  </a:lnTo>
                  <a:lnTo>
                    <a:pt x="5799" y="5402"/>
                  </a:lnTo>
                  <a:cubicBezTo>
                    <a:pt x="6486" y="4991"/>
                    <a:pt x="6941" y="4242"/>
                    <a:pt x="6941" y="3394"/>
                  </a:cubicBezTo>
                  <a:lnTo>
                    <a:pt x="6941" y="2386"/>
                  </a:lnTo>
                  <a:cubicBezTo>
                    <a:pt x="6941" y="1085"/>
                    <a:pt x="5892" y="0"/>
                    <a:pt x="46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72" name="Google Shape;1472;p60"/>
            <p:cNvSpPr/>
            <p:nvPr/>
          </p:nvSpPr>
          <p:spPr>
            <a:xfrm>
              <a:off x="4018005" y="4043178"/>
              <a:ext cx="206159" cy="227267"/>
            </a:xfrm>
            <a:custGeom>
              <a:avLst/>
              <a:gdLst/>
              <a:ahLst/>
              <a:cxnLst/>
              <a:rect l="l" t="t" r="r" b="b"/>
              <a:pathLst>
                <a:path w="9181" h="10121" extrusionOk="0">
                  <a:moveTo>
                    <a:pt x="4573" y="619"/>
                  </a:moveTo>
                  <a:cubicBezTo>
                    <a:pt x="5527" y="619"/>
                    <a:pt x="6308" y="1395"/>
                    <a:pt x="6308" y="2359"/>
                  </a:cubicBezTo>
                  <a:lnTo>
                    <a:pt x="6308" y="3350"/>
                  </a:lnTo>
                  <a:cubicBezTo>
                    <a:pt x="6308" y="4242"/>
                    <a:pt x="5648" y="5018"/>
                    <a:pt x="4755" y="5107"/>
                  </a:cubicBezTo>
                  <a:cubicBezTo>
                    <a:pt x="4694" y="5114"/>
                    <a:pt x="4633" y="5117"/>
                    <a:pt x="4572" y="5117"/>
                  </a:cubicBezTo>
                  <a:cubicBezTo>
                    <a:pt x="3618" y="5117"/>
                    <a:pt x="2837" y="4342"/>
                    <a:pt x="2837" y="3385"/>
                  </a:cubicBezTo>
                  <a:lnTo>
                    <a:pt x="2837" y="2386"/>
                  </a:lnTo>
                  <a:cubicBezTo>
                    <a:pt x="2837" y="1494"/>
                    <a:pt x="3498" y="718"/>
                    <a:pt x="4390" y="629"/>
                  </a:cubicBezTo>
                  <a:cubicBezTo>
                    <a:pt x="4451" y="622"/>
                    <a:pt x="4513" y="619"/>
                    <a:pt x="4573" y="619"/>
                  </a:cubicBezTo>
                  <a:close/>
                  <a:moveTo>
                    <a:pt x="5166" y="5687"/>
                  </a:moveTo>
                  <a:lnTo>
                    <a:pt x="5166" y="5946"/>
                  </a:lnTo>
                  <a:cubicBezTo>
                    <a:pt x="5166" y="6261"/>
                    <a:pt x="4907" y="6519"/>
                    <a:pt x="4592" y="6519"/>
                  </a:cubicBezTo>
                  <a:cubicBezTo>
                    <a:pt x="4532" y="6519"/>
                    <a:pt x="4470" y="6510"/>
                    <a:pt x="4408" y="6490"/>
                  </a:cubicBezTo>
                  <a:cubicBezTo>
                    <a:pt x="4176" y="6419"/>
                    <a:pt x="4024" y="6187"/>
                    <a:pt x="4024" y="5946"/>
                  </a:cubicBezTo>
                  <a:lnTo>
                    <a:pt x="4024" y="5687"/>
                  </a:lnTo>
                  <a:cubicBezTo>
                    <a:pt x="4202" y="5732"/>
                    <a:pt x="4399" y="5758"/>
                    <a:pt x="4595" y="5758"/>
                  </a:cubicBezTo>
                  <a:cubicBezTo>
                    <a:pt x="4791" y="5758"/>
                    <a:pt x="4978" y="5732"/>
                    <a:pt x="5166" y="5687"/>
                  </a:cubicBezTo>
                  <a:close/>
                  <a:moveTo>
                    <a:pt x="4607" y="0"/>
                  </a:moveTo>
                  <a:cubicBezTo>
                    <a:pt x="4561" y="0"/>
                    <a:pt x="4516" y="2"/>
                    <a:pt x="4470" y="4"/>
                  </a:cubicBezTo>
                  <a:cubicBezTo>
                    <a:pt x="3230" y="67"/>
                    <a:pt x="2249" y="1093"/>
                    <a:pt x="2249" y="2342"/>
                  </a:cubicBezTo>
                  <a:lnTo>
                    <a:pt x="2249" y="3394"/>
                  </a:lnTo>
                  <a:cubicBezTo>
                    <a:pt x="2249" y="4242"/>
                    <a:pt x="2704" y="4991"/>
                    <a:pt x="3391" y="5402"/>
                  </a:cubicBezTo>
                  <a:lnTo>
                    <a:pt x="3391" y="5723"/>
                  </a:lnTo>
                  <a:lnTo>
                    <a:pt x="1401" y="6383"/>
                  </a:lnTo>
                  <a:cubicBezTo>
                    <a:pt x="563" y="6650"/>
                    <a:pt x="1" y="7427"/>
                    <a:pt x="1" y="8301"/>
                  </a:cubicBezTo>
                  <a:lnTo>
                    <a:pt x="1" y="9800"/>
                  </a:lnTo>
                  <a:cubicBezTo>
                    <a:pt x="1" y="9978"/>
                    <a:pt x="143" y="10121"/>
                    <a:pt x="322" y="10121"/>
                  </a:cubicBezTo>
                  <a:lnTo>
                    <a:pt x="2855" y="10121"/>
                  </a:lnTo>
                  <a:cubicBezTo>
                    <a:pt x="3016" y="10121"/>
                    <a:pt x="3159" y="10005"/>
                    <a:pt x="3176" y="9844"/>
                  </a:cubicBezTo>
                  <a:cubicBezTo>
                    <a:pt x="3203" y="9648"/>
                    <a:pt x="3052" y="9487"/>
                    <a:pt x="2864" y="9487"/>
                  </a:cubicBezTo>
                  <a:lnTo>
                    <a:pt x="2418" y="9487"/>
                  </a:lnTo>
                  <a:lnTo>
                    <a:pt x="2418" y="8961"/>
                  </a:lnTo>
                  <a:cubicBezTo>
                    <a:pt x="2418" y="8800"/>
                    <a:pt x="2302" y="8649"/>
                    <a:pt x="2133" y="8631"/>
                  </a:cubicBezTo>
                  <a:cubicBezTo>
                    <a:pt x="2122" y="8630"/>
                    <a:pt x="2111" y="8629"/>
                    <a:pt x="2101" y="8629"/>
                  </a:cubicBezTo>
                  <a:cubicBezTo>
                    <a:pt x="1927" y="8629"/>
                    <a:pt x="1776" y="8766"/>
                    <a:pt x="1776" y="8943"/>
                  </a:cubicBezTo>
                  <a:lnTo>
                    <a:pt x="1776" y="9487"/>
                  </a:lnTo>
                  <a:lnTo>
                    <a:pt x="634" y="9487"/>
                  </a:lnTo>
                  <a:lnTo>
                    <a:pt x="634" y="8301"/>
                  </a:lnTo>
                  <a:cubicBezTo>
                    <a:pt x="634" y="7703"/>
                    <a:pt x="1026" y="7168"/>
                    <a:pt x="1597" y="6981"/>
                  </a:cubicBezTo>
                  <a:lnTo>
                    <a:pt x="3453" y="6374"/>
                  </a:lnTo>
                  <a:cubicBezTo>
                    <a:pt x="3622" y="6838"/>
                    <a:pt x="4069" y="7168"/>
                    <a:pt x="4595" y="7168"/>
                  </a:cubicBezTo>
                  <a:cubicBezTo>
                    <a:pt x="5121" y="7168"/>
                    <a:pt x="5567" y="6838"/>
                    <a:pt x="5737" y="6374"/>
                  </a:cubicBezTo>
                  <a:lnTo>
                    <a:pt x="7592" y="6981"/>
                  </a:lnTo>
                  <a:cubicBezTo>
                    <a:pt x="8163" y="7168"/>
                    <a:pt x="8547" y="7703"/>
                    <a:pt x="8547" y="8301"/>
                  </a:cubicBezTo>
                  <a:lnTo>
                    <a:pt x="8547" y="9487"/>
                  </a:lnTo>
                  <a:lnTo>
                    <a:pt x="7360" y="9487"/>
                  </a:lnTo>
                  <a:lnTo>
                    <a:pt x="7360" y="8961"/>
                  </a:lnTo>
                  <a:cubicBezTo>
                    <a:pt x="7360" y="8800"/>
                    <a:pt x="7244" y="8649"/>
                    <a:pt x="7084" y="8631"/>
                  </a:cubicBezTo>
                  <a:cubicBezTo>
                    <a:pt x="7073" y="8630"/>
                    <a:pt x="7063" y="8629"/>
                    <a:pt x="7052" y="8629"/>
                  </a:cubicBezTo>
                  <a:cubicBezTo>
                    <a:pt x="6878" y="8629"/>
                    <a:pt x="6727" y="8766"/>
                    <a:pt x="6727" y="8943"/>
                  </a:cubicBezTo>
                  <a:lnTo>
                    <a:pt x="6727" y="9487"/>
                  </a:lnTo>
                  <a:lnTo>
                    <a:pt x="4363" y="9487"/>
                  </a:lnTo>
                  <a:cubicBezTo>
                    <a:pt x="4211" y="9487"/>
                    <a:pt x="4069" y="9585"/>
                    <a:pt x="4042" y="9737"/>
                  </a:cubicBezTo>
                  <a:cubicBezTo>
                    <a:pt x="3997" y="9942"/>
                    <a:pt x="4149" y="10121"/>
                    <a:pt x="4354" y="10121"/>
                  </a:cubicBezTo>
                  <a:lnTo>
                    <a:pt x="8868" y="10121"/>
                  </a:lnTo>
                  <a:cubicBezTo>
                    <a:pt x="9038" y="10121"/>
                    <a:pt x="9180" y="9978"/>
                    <a:pt x="9180" y="9800"/>
                  </a:cubicBezTo>
                  <a:lnTo>
                    <a:pt x="9180" y="8301"/>
                  </a:lnTo>
                  <a:cubicBezTo>
                    <a:pt x="9180" y="7427"/>
                    <a:pt x="8618" y="6650"/>
                    <a:pt x="7789" y="6383"/>
                  </a:cubicBezTo>
                  <a:lnTo>
                    <a:pt x="5799" y="5723"/>
                  </a:lnTo>
                  <a:lnTo>
                    <a:pt x="5799" y="5402"/>
                  </a:lnTo>
                  <a:cubicBezTo>
                    <a:pt x="6486" y="4991"/>
                    <a:pt x="6941" y="4242"/>
                    <a:pt x="6941" y="3394"/>
                  </a:cubicBezTo>
                  <a:lnTo>
                    <a:pt x="6941" y="2386"/>
                  </a:lnTo>
                  <a:cubicBezTo>
                    <a:pt x="6941" y="1085"/>
                    <a:pt x="5892" y="0"/>
                    <a:pt x="46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73" name="Google Shape;1473;p60"/>
            <p:cNvSpPr/>
            <p:nvPr/>
          </p:nvSpPr>
          <p:spPr>
            <a:xfrm>
              <a:off x="4086516" y="3784047"/>
              <a:ext cx="348591" cy="297708"/>
            </a:xfrm>
            <a:custGeom>
              <a:avLst/>
              <a:gdLst/>
              <a:ahLst/>
              <a:cxnLst/>
              <a:rect l="l" t="t" r="r" b="b"/>
              <a:pathLst>
                <a:path w="15524" h="13258" extrusionOk="0">
                  <a:moveTo>
                    <a:pt x="357" y="1"/>
                  </a:moveTo>
                  <a:cubicBezTo>
                    <a:pt x="179" y="1"/>
                    <a:pt x="36" y="143"/>
                    <a:pt x="36" y="313"/>
                  </a:cubicBezTo>
                  <a:lnTo>
                    <a:pt x="36" y="2382"/>
                  </a:lnTo>
                  <a:cubicBezTo>
                    <a:pt x="36" y="2409"/>
                    <a:pt x="45" y="2427"/>
                    <a:pt x="63" y="2445"/>
                  </a:cubicBezTo>
                  <a:cubicBezTo>
                    <a:pt x="153" y="2544"/>
                    <a:pt x="249" y="2585"/>
                    <a:pt x="337" y="2585"/>
                  </a:cubicBezTo>
                  <a:cubicBezTo>
                    <a:pt x="501" y="2585"/>
                    <a:pt x="634" y="2441"/>
                    <a:pt x="634" y="2267"/>
                  </a:cubicBezTo>
                  <a:lnTo>
                    <a:pt x="634" y="1169"/>
                  </a:lnTo>
                  <a:cubicBezTo>
                    <a:pt x="634" y="875"/>
                    <a:pt x="875" y="634"/>
                    <a:pt x="1169" y="634"/>
                  </a:cubicBezTo>
                  <a:lnTo>
                    <a:pt x="14354" y="634"/>
                  </a:lnTo>
                  <a:cubicBezTo>
                    <a:pt x="14649" y="634"/>
                    <a:pt x="14890" y="875"/>
                    <a:pt x="14890" y="1169"/>
                  </a:cubicBezTo>
                  <a:lnTo>
                    <a:pt x="14890" y="9617"/>
                  </a:lnTo>
                  <a:cubicBezTo>
                    <a:pt x="14890" y="9912"/>
                    <a:pt x="14649" y="10153"/>
                    <a:pt x="14354" y="10153"/>
                  </a:cubicBezTo>
                  <a:lnTo>
                    <a:pt x="9662" y="10153"/>
                  </a:lnTo>
                  <a:cubicBezTo>
                    <a:pt x="9662" y="10153"/>
                    <a:pt x="9466" y="10206"/>
                    <a:pt x="9403" y="10286"/>
                  </a:cubicBezTo>
                  <a:lnTo>
                    <a:pt x="7780" y="12428"/>
                  </a:lnTo>
                  <a:lnTo>
                    <a:pt x="6147" y="10286"/>
                  </a:lnTo>
                  <a:cubicBezTo>
                    <a:pt x="6094" y="10206"/>
                    <a:pt x="5995" y="10162"/>
                    <a:pt x="5897" y="10153"/>
                  </a:cubicBezTo>
                  <a:lnTo>
                    <a:pt x="1196" y="10153"/>
                  </a:lnTo>
                  <a:cubicBezTo>
                    <a:pt x="1191" y="10153"/>
                    <a:pt x="1185" y="10153"/>
                    <a:pt x="1180" y="10153"/>
                  </a:cubicBezTo>
                  <a:cubicBezTo>
                    <a:pt x="893" y="10153"/>
                    <a:pt x="661" y="9915"/>
                    <a:pt x="679" y="9617"/>
                  </a:cubicBezTo>
                  <a:lnTo>
                    <a:pt x="679" y="3738"/>
                  </a:lnTo>
                  <a:cubicBezTo>
                    <a:pt x="661" y="3569"/>
                    <a:pt x="518" y="3426"/>
                    <a:pt x="340" y="3426"/>
                  </a:cubicBezTo>
                  <a:cubicBezTo>
                    <a:pt x="170" y="3426"/>
                    <a:pt x="1" y="3738"/>
                    <a:pt x="1" y="3738"/>
                  </a:cubicBezTo>
                  <a:lnTo>
                    <a:pt x="1" y="9617"/>
                  </a:lnTo>
                  <a:cubicBezTo>
                    <a:pt x="1" y="10260"/>
                    <a:pt x="527" y="10786"/>
                    <a:pt x="1169" y="10786"/>
                  </a:cubicBezTo>
                  <a:lnTo>
                    <a:pt x="5719" y="10786"/>
                  </a:lnTo>
                  <a:lnTo>
                    <a:pt x="7512" y="13132"/>
                  </a:lnTo>
                  <a:cubicBezTo>
                    <a:pt x="7566" y="13213"/>
                    <a:pt x="7664" y="13257"/>
                    <a:pt x="7762" y="13257"/>
                  </a:cubicBezTo>
                  <a:cubicBezTo>
                    <a:pt x="7860" y="13257"/>
                    <a:pt x="7958" y="13213"/>
                    <a:pt x="8012" y="13132"/>
                  </a:cubicBezTo>
                  <a:lnTo>
                    <a:pt x="9805" y="10786"/>
                  </a:lnTo>
                  <a:lnTo>
                    <a:pt x="14354" y="10786"/>
                  </a:lnTo>
                  <a:cubicBezTo>
                    <a:pt x="14997" y="10786"/>
                    <a:pt x="15523" y="10260"/>
                    <a:pt x="15523" y="9617"/>
                  </a:cubicBezTo>
                  <a:lnTo>
                    <a:pt x="15523" y="1169"/>
                  </a:lnTo>
                  <a:cubicBezTo>
                    <a:pt x="15523" y="527"/>
                    <a:pt x="14997" y="1"/>
                    <a:pt x="14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74" name="Google Shape;1474;p60"/>
            <p:cNvSpPr/>
            <p:nvPr/>
          </p:nvSpPr>
          <p:spPr>
            <a:xfrm>
              <a:off x="4233551" y="3877393"/>
              <a:ext cx="55307" cy="55307"/>
            </a:xfrm>
            <a:custGeom>
              <a:avLst/>
              <a:gdLst/>
              <a:ahLst/>
              <a:cxnLst/>
              <a:rect l="l" t="t" r="r" b="b"/>
              <a:pathLst>
                <a:path w="2463" h="2463" extrusionOk="0">
                  <a:moveTo>
                    <a:pt x="1232" y="634"/>
                  </a:moveTo>
                  <a:cubicBezTo>
                    <a:pt x="1562" y="634"/>
                    <a:pt x="1829" y="902"/>
                    <a:pt x="1829" y="1232"/>
                  </a:cubicBezTo>
                  <a:cubicBezTo>
                    <a:pt x="1829" y="1562"/>
                    <a:pt x="1562" y="1830"/>
                    <a:pt x="1232" y="1830"/>
                  </a:cubicBezTo>
                  <a:cubicBezTo>
                    <a:pt x="902" y="1830"/>
                    <a:pt x="634" y="1562"/>
                    <a:pt x="634" y="1232"/>
                  </a:cubicBezTo>
                  <a:cubicBezTo>
                    <a:pt x="634" y="902"/>
                    <a:pt x="902" y="634"/>
                    <a:pt x="1232" y="634"/>
                  </a:cubicBezTo>
                  <a:close/>
                  <a:moveTo>
                    <a:pt x="1232" y="1"/>
                  </a:moveTo>
                  <a:cubicBezTo>
                    <a:pt x="554" y="1"/>
                    <a:pt x="1" y="554"/>
                    <a:pt x="1" y="1232"/>
                  </a:cubicBezTo>
                  <a:cubicBezTo>
                    <a:pt x="1" y="1910"/>
                    <a:pt x="554" y="2463"/>
                    <a:pt x="1232" y="2463"/>
                  </a:cubicBezTo>
                  <a:cubicBezTo>
                    <a:pt x="1910" y="2463"/>
                    <a:pt x="2463" y="1910"/>
                    <a:pt x="2463" y="1232"/>
                  </a:cubicBezTo>
                  <a:cubicBezTo>
                    <a:pt x="2463" y="554"/>
                    <a:pt x="1910" y="1"/>
                    <a:pt x="12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75" name="Google Shape;1475;p60"/>
            <p:cNvSpPr/>
            <p:nvPr/>
          </p:nvSpPr>
          <p:spPr>
            <a:xfrm>
              <a:off x="4170048" y="3814294"/>
              <a:ext cx="181526" cy="181526"/>
            </a:xfrm>
            <a:custGeom>
              <a:avLst/>
              <a:gdLst/>
              <a:ahLst/>
              <a:cxnLst/>
              <a:rect l="l" t="t" r="r" b="b"/>
              <a:pathLst>
                <a:path w="8084" h="8084" extrusionOk="0">
                  <a:moveTo>
                    <a:pt x="4345" y="643"/>
                  </a:moveTo>
                  <a:lnTo>
                    <a:pt x="4488" y="1482"/>
                  </a:lnTo>
                  <a:cubicBezTo>
                    <a:pt x="4506" y="1598"/>
                    <a:pt x="4595" y="1696"/>
                    <a:pt x="4711" y="1731"/>
                  </a:cubicBezTo>
                  <a:cubicBezTo>
                    <a:pt x="4880" y="1785"/>
                    <a:pt x="5050" y="1847"/>
                    <a:pt x="5202" y="1936"/>
                  </a:cubicBezTo>
                  <a:cubicBezTo>
                    <a:pt x="5250" y="1965"/>
                    <a:pt x="5303" y="1978"/>
                    <a:pt x="5357" y="1978"/>
                  </a:cubicBezTo>
                  <a:cubicBezTo>
                    <a:pt x="5422" y="1978"/>
                    <a:pt x="5487" y="1958"/>
                    <a:pt x="5541" y="1919"/>
                  </a:cubicBezTo>
                  <a:lnTo>
                    <a:pt x="6236" y="1419"/>
                  </a:lnTo>
                  <a:lnTo>
                    <a:pt x="6665" y="1856"/>
                  </a:lnTo>
                  <a:lnTo>
                    <a:pt x="6165" y="2543"/>
                  </a:lnTo>
                  <a:cubicBezTo>
                    <a:pt x="6094" y="2641"/>
                    <a:pt x="6085" y="2775"/>
                    <a:pt x="6147" y="2882"/>
                  </a:cubicBezTo>
                  <a:cubicBezTo>
                    <a:pt x="6236" y="3043"/>
                    <a:pt x="6308" y="3203"/>
                    <a:pt x="6352" y="3382"/>
                  </a:cubicBezTo>
                  <a:cubicBezTo>
                    <a:pt x="6388" y="3498"/>
                    <a:pt x="6486" y="3587"/>
                    <a:pt x="6611" y="3605"/>
                  </a:cubicBezTo>
                  <a:lnTo>
                    <a:pt x="7450" y="3739"/>
                  </a:lnTo>
                  <a:lnTo>
                    <a:pt x="7450" y="4354"/>
                  </a:lnTo>
                  <a:lnTo>
                    <a:pt x="6611" y="4488"/>
                  </a:lnTo>
                  <a:cubicBezTo>
                    <a:pt x="6486" y="4506"/>
                    <a:pt x="6388" y="4595"/>
                    <a:pt x="6352" y="4711"/>
                  </a:cubicBezTo>
                  <a:cubicBezTo>
                    <a:pt x="6308" y="4880"/>
                    <a:pt x="6236" y="5050"/>
                    <a:pt x="6147" y="5211"/>
                  </a:cubicBezTo>
                  <a:cubicBezTo>
                    <a:pt x="6094" y="5318"/>
                    <a:pt x="6094" y="5442"/>
                    <a:pt x="6165" y="5550"/>
                  </a:cubicBezTo>
                  <a:lnTo>
                    <a:pt x="6665" y="6236"/>
                  </a:lnTo>
                  <a:lnTo>
                    <a:pt x="6236" y="6674"/>
                  </a:lnTo>
                  <a:lnTo>
                    <a:pt x="5541" y="6174"/>
                  </a:lnTo>
                  <a:cubicBezTo>
                    <a:pt x="5487" y="6135"/>
                    <a:pt x="5422" y="6114"/>
                    <a:pt x="5357" y="6114"/>
                  </a:cubicBezTo>
                  <a:cubicBezTo>
                    <a:pt x="5303" y="6114"/>
                    <a:pt x="5250" y="6128"/>
                    <a:pt x="5202" y="6156"/>
                  </a:cubicBezTo>
                  <a:cubicBezTo>
                    <a:pt x="5050" y="6236"/>
                    <a:pt x="4880" y="6308"/>
                    <a:pt x="4711" y="6361"/>
                  </a:cubicBezTo>
                  <a:cubicBezTo>
                    <a:pt x="4595" y="6388"/>
                    <a:pt x="4506" y="6486"/>
                    <a:pt x="4488" y="6611"/>
                  </a:cubicBezTo>
                  <a:lnTo>
                    <a:pt x="4345" y="7450"/>
                  </a:lnTo>
                  <a:lnTo>
                    <a:pt x="3739" y="7450"/>
                  </a:lnTo>
                  <a:lnTo>
                    <a:pt x="3596" y="6611"/>
                  </a:lnTo>
                  <a:cubicBezTo>
                    <a:pt x="3578" y="6486"/>
                    <a:pt x="3489" y="6388"/>
                    <a:pt x="3373" y="6361"/>
                  </a:cubicBezTo>
                  <a:cubicBezTo>
                    <a:pt x="3203" y="6308"/>
                    <a:pt x="3034" y="6236"/>
                    <a:pt x="2882" y="6156"/>
                  </a:cubicBezTo>
                  <a:cubicBezTo>
                    <a:pt x="2834" y="6128"/>
                    <a:pt x="2780" y="6114"/>
                    <a:pt x="2727" y="6114"/>
                  </a:cubicBezTo>
                  <a:cubicBezTo>
                    <a:pt x="2662" y="6114"/>
                    <a:pt x="2597" y="6135"/>
                    <a:pt x="2543" y="6174"/>
                  </a:cubicBezTo>
                  <a:lnTo>
                    <a:pt x="1847" y="6674"/>
                  </a:lnTo>
                  <a:lnTo>
                    <a:pt x="1419" y="6236"/>
                  </a:lnTo>
                  <a:lnTo>
                    <a:pt x="1919" y="5550"/>
                  </a:lnTo>
                  <a:cubicBezTo>
                    <a:pt x="1990" y="5442"/>
                    <a:pt x="1990" y="5318"/>
                    <a:pt x="1936" y="5211"/>
                  </a:cubicBezTo>
                  <a:cubicBezTo>
                    <a:pt x="1847" y="5050"/>
                    <a:pt x="1776" y="4880"/>
                    <a:pt x="1731" y="4711"/>
                  </a:cubicBezTo>
                  <a:cubicBezTo>
                    <a:pt x="1696" y="4595"/>
                    <a:pt x="1597" y="4506"/>
                    <a:pt x="1473" y="4488"/>
                  </a:cubicBezTo>
                  <a:lnTo>
                    <a:pt x="634" y="4354"/>
                  </a:lnTo>
                  <a:lnTo>
                    <a:pt x="634" y="3739"/>
                  </a:lnTo>
                  <a:lnTo>
                    <a:pt x="1473" y="3605"/>
                  </a:lnTo>
                  <a:cubicBezTo>
                    <a:pt x="1597" y="3587"/>
                    <a:pt x="1696" y="3498"/>
                    <a:pt x="1731" y="3382"/>
                  </a:cubicBezTo>
                  <a:cubicBezTo>
                    <a:pt x="1776" y="3203"/>
                    <a:pt x="1847" y="3043"/>
                    <a:pt x="1936" y="2882"/>
                  </a:cubicBezTo>
                  <a:cubicBezTo>
                    <a:pt x="1990" y="2775"/>
                    <a:pt x="1990" y="2641"/>
                    <a:pt x="1919" y="2543"/>
                  </a:cubicBezTo>
                  <a:lnTo>
                    <a:pt x="1419" y="1856"/>
                  </a:lnTo>
                  <a:lnTo>
                    <a:pt x="1847" y="1419"/>
                  </a:lnTo>
                  <a:lnTo>
                    <a:pt x="2543" y="1919"/>
                  </a:lnTo>
                  <a:cubicBezTo>
                    <a:pt x="2597" y="1958"/>
                    <a:pt x="2662" y="1978"/>
                    <a:pt x="2727" y="1978"/>
                  </a:cubicBezTo>
                  <a:cubicBezTo>
                    <a:pt x="2780" y="1978"/>
                    <a:pt x="2834" y="1965"/>
                    <a:pt x="2882" y="1936"/>
                  </a:cubicBezTo>
                  <a:cubicBezTo>
                    <a:pt x="3034" y="1847"/>
                    <a:pt x="3203" y="1785"/>
                    <a:pt x="3373" y="1731"/>
                  </a:cubicBezTo>
                  <a:cubicBezTo>
                    <a:pt x="3489" y="1696"/>
                    <a:pt x="3578" y="1598"/>
                    <a:pt x="3596" y="1482"/>
                  </a:cubicBezTo>
                  <a:lnTo>
                    <a:pt x="3739" y="643"/>
                  </a:lnTo>
                  <a:close/>
                  <a:moveTo>
                    <a:pt x="3462" y="1"/>
                  </a:moveTo>
                  <a:cubicBezTo>
                    <a:pt x="3310" y="1"/>
                    <a:pt x="3176" y="117"/>
                    <a:pt x="3150" y="268"/>
                  </a:cubicBezTo>
                  <a:lnTo>
                    <a:pt x="3007" y="1187"/>
                  </a:lnTo>
                  <a:cubicBezTo>
                    <a:pt x="2918" y="1214"/>
                    <a:pt x="2837" y="1250"/>
                    <a:pt x="2757" y="1294"/>
                  </a:cubicBezTo>
                  <a:lnTo>
                    <a:pt x="1999" y="750"/>
                  </a:lnTo>
                  <a:cubicBezTo>
                    <a:pt x="1943" y="710"/>
                    <a:pt x="1879" y="690"/>
                    <a:pt x="1814" y="690"/>
                  </a:cubicBezTo>
                  <a:cubicBezTo>
                    <a:pt x="1734" y="690"/>
                    <a:pt x="1653" y="721"/>
                    <a:pt x="1589" y="786"/>
                  </a:cubicBezTo>
                  <a:lnTo>
                    <a:pt x="777" y="1598"/>
                  </a:lnTo>
                  <a:cubicBezTo>
                    <a:pt x="670" y="1705"/>
                    <a:pt x="652" y="1883"/>
                    <a:pt x="741" y="2008"/>
                  </a:cubicBezTo>
                  <a:lnTo>
                    <a:pt x="1285" y="2757"/>
                  </a:lnTo>
                  <a:cubicBezTo>
                    <a:pt x="1250" y="2838"/>
                    <a:pt x="1214" y="2927"/>
                    <a:pt x="1187" y="3007"/>
                  </a:cubicBezTo>
                  <a:lnTo>
                    <a:pt x="268" y="3159"/>
                  </a:lnTo>
                  <a:cubicBezTo>
                    <a:pt x="117" y="3185"/>
                    <a:pt x="1" y="3310"/>
                    <a:pt x="1" y="3471"/>
                  </a:cubicBezTo>
                  <a:lnTo>
                    <a:pt x="1" y="4622"/>
                  </a:lnTo>
                  <a:cubicBezTo>
                    <a:pt x="1" y="4773"/>
                    <a:pt x="117" y="4907"/>
                    <a:pt x="268" y="4934"/>
                  </a:cubicBezTo>
                  <a:lnTo>
                    <a:pt x="1187" y="5086"/>
                  </a:lnTo>
                  <a:cubicBezTo>
                    <a:pt x="1214" y="5166"/>
                    <a:pt x="1250" y="5255"/>
                    <a:pt x="1285" y="5335"/>
                  </a:cubicBezTo>
                  <a:lnTo>
                    <a:pt x="741" y="6085"/>
                  </a:lnTo>
                  <a:cubicBezTo>
                    <a:pt x="652" y="6210"/>
                    <a:pt x="670" y="6388"/>
                    <a:pt x="777" y="6495"/>
                  </a:cubicBezTo>
                  <a:lnTo>
                    <a:pt x="1589" y="7307"/>
                  </a:lnTo>
                  <a:cubicBezTo>
                    <a:pt x="1653" y="7371"/>
                    <a:pt x="1734" y="7403"/>
                    <a:pt x="1814" y="7403"/>
                  </a:cubicBezTo>
                  <a:cubicBezTo>
                    <a:pt x="1879" y="7403"/>
                    <a:pt x="1943" y="7382"/>
                    <a:pt x="1999" y="7343"/>
                  </a:cubicBezTo>
                  <a:lnTo>
                    <a:pt x="2757" y="6798"/>
                  </a:lnTo>
                  <a:cubicBezTo>
                    <a:pt x="2837" y="6843"/>
                    <a:pt x="2918" y="6870"/>
                    <a:pt x="3007" y="6905"/>
                  </a:cubicBezTo>
                  <a:lnTo>
                    <a:pt x="3150" y="7815"/>
                  </a:lnTo>
                  <a:cubicBezTo>
                    <a:pt x="3176" y="7976"/>
                    <a:pt x="3310" y="8083"/>
                    <a:pt x="3462" y="8083"/>
                  </a:cubicBezTo>
                  <a:lnTo>
                    <a:pt x="4613" y="8083"/>
                  </a:lnTo>
                  <a:cubicBezTo>
                    <a:pt x="4773" y="8083"/>
                    <a:pt x="4907" y="7976"/>
                    <a:pt x="4934" y="7815"/>
                  </a:cubicBezTo>
                  <a:lnTo>
                    <a:pt x="5077" y="6905"/>
                  </a:lnTo>
                  <a:cubicBezTo>
                    <a:pt x="5166" y="6870"/>
                    <a:pt x="5246" y="6843"/>
                    <a:pt x="5326" y="6798"/>
                  </a:cubicBezTo>
                  <a:lnTo>
                    <a:pt x="6085" y="7343"/>
                  </a:lnTo>
                  <a:cubicBezTo>
                    <a:pt x="6140" y="7382"/>
                    <a:pt x="6205" y="7403"/>
                    <a:pt x="6270" y="7403"/>
                  </a:cubicBezTo>
                  <a:cubicBezTo>
                    <a:pt x="6350" y="7403"/>
                    <a:pt x="6431" y="7371"/>
                    <a:pt x="6495" y="7307"/>
                  </a:cubicBezTo>
                  <a:lnTo>
                    <a:pt x="7307" y="6495"/>
                  </a:lnTo>
                  <a:cubicBezTo>
                    <a:pt x="7414" y="6388"/>
                    <a:pt x="7432" y="6210"/>
                    <a:pt x="7343" y="6085"/>
                  </a:cubicBezTo>
                  <a:lnTo>
                    <a:pt x="6798" y="5335"/>
                  </a:lnTo>
                  <a:cubicBezTo>
                    <a:pt x="6834" y="5255"/>
                    <a:pt x="6870" y="5166"/>
                    <a:pt x="6897" y="5086"/>
                  </a:cubicBezTo>
                  <a:lnTo>
                    <a:pt x="7815" y="4934"/>
                  </a:lnTo>
                  <a:cubicBezTo>
                    <a:pt x="7967" y="4907"/>
                    <a:pt x="8083" y="4773"/>
                    <a:pt x="8083" y="4622"/>
                  </a:cubicBezTo>
                  <a:lnTo>
                    <a:pt x="8083" y="3471"/>
                  </a:lnTo>
                  <a:cubicBezTo>
                    <a:pt x="8083" y="3310"/>
                    <a:pt x="7967" y="3185"/>
                    <a:pt x="7815" y="3159"/>
                  </a:cubicBezTo>
                  <a:lnTo>
                    <a:pt x="6897" y="3007"/>
                  </a:lnTo>
                  <a:cubicBezTo>
                    <a:pt x="6870" y="2927"/>
                    <a:pt x="6834" y="2838"/>
                    <a:pt x="6798" y="2757"/>
                  </a:cubicBezTo>
                  <a:lnTo>
                    <a:pt x="7343" y="2008"/>
                  </a:lnTo>
                  <a:cubicBezTo>
                    <a:pt x="7432" y="1883"/>
                    <a:pt x="7414" y="1705"/>
                    <a:pt x="7307" y="1598"/>
                  </a:cubicBezTo>
                  <a:lnTo>
                    <a:pt x="6495" y="786"/>
                  </a:lnTo>
                  <a:cubicBezTo>
                    <a:pt x="6431" y="721"/>
                    <a:pt x="6350" y="690"/>
                    <a:pt x="6270" y="690"/>
                  </a:cubicBezTo>
                  <a:cubicBezTo>
                    <a:pt x="6205" y="690"/>
                    <a:pt x="6140" y="710"/>
                    <a:pt x="6085" y="750"/>
                  </a:cubicBezTo>
                  <a:lnTo>
                    <a:pt x="5326" y="1294"/>
                  </a:lnTo>
                  <a:cubicBezTo>
                    <a:pt x="5246" y="1250"/>
                    <a:pt x="5166" y="1214"/>
                    <a:pt x="5077" y="1187"/>
                  </a:cubicBezTo>
                  <a:lnTo>
                    <a:pt x="4934" y="268"/>
                  </a:lnTo>
                  <a:cubicBezTo>
                    <a:pt x="4907" y="117"/>
                    <a:pt x="4773" y="1"/>
                    <a:pt x="46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76" name="Google Shape;1476;p60"/>
            <p:cNvSpPr/>
            <p:nvPr/>
          </p:nvSpPr>
          <p:spPr>
            <a:xfrm>
              <a:off x="4358154" y="3942714"/>
              <a:ext cx="46886" cy="14236"/>
            </a:xfrm>
            <a:custGeom>
              <a:avLst/>
              <a:gdLst/>
              <a:ahLst/>
              <a:cxnLst/>
              <a:rect l="l" t="t" r="r" b="b"/>
              <a:pathLst>
                <a:path w="2088" h="634" extrusionOk="0">
                  <a:moveTo>
                    <a:pt x="34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0" y="464"/>
                    <a:pt x="152" y="633"/>
                    <a:pt x="339" y="633"/>
                  </a:cubicBezTo>
                  <a:lnTo>
                    <a:pt x="1749" y="633"/>
                  </a:lnTo>
                  <a:cubicBezTo>
                    <a:pt x="1936" y="633"/>
                    <a:pt x="2088" y="464"/>
                    <a:pt x="2061" y="277"/>
                  </a:cubicBezTo>
                  <a:cubicBezTo>
                    <a:pt x="2043" y="116"/>
                    <a:pt x="1901" y="0"/>
                    <a:pt x="17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77" name="Google Shape;1477;p60"/>
            <p:cNvSpPr/>
            <p:nvPr/>
          </p:nvSpPr>
          <p:spPr>
            <a:xfrm>
              <a:off x="4348543" y="3973949"/>
              <a:ext cx="56497" cy="14259"/>
            </a:xfrm>
            <a:custGeom>
              <a:avLst/>
              <a:gdLst/>
              <a:ahLst/>
              <a:cxnLst/>
              <a:rect l="l" t="t" r="r" b="b"/>
              <a:pathLst>
                <a:path w="2516" h="635" extrusionOk="0">
                  <a:moveTo>
                    <a:pt x="339" y="1"/>
                  </a:moveTo>
                  <a:cubicBezTo>
                    <a:pt x="152" y="1"/>
                    <a:pt x="0" y="170"/>
                    <a:pt x="27" y="358"/>
                  </a:cubicBezTo>
                  <a:cubicBezTo>
                    <a:pt x="45" y="518"/>
                    <a:pt x="188" y="634"/>
                    <a:pt x="348" y="634"/>
                  </a:cubicBezTo>
                  <a:lnTo>
                    <a:pt x="2168" y="634"/>
                  </a:lnTo>
                  <a:cubicBezTo>
                    <a:pt x="2329" y="634"/>
                    <a:pt x="2471" y="518"/>
                    <a:pt x="2489" y="358"/>
                  </a:cubicBezTo>
                  <a:cubicBezTo>
                    <a:pt x="2516" y="170"/>
                    <a:pt x="2364" y="1"/>
                    <a:pt x="21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78" name="Google Shape;1478;p60"/>
            <p:cNvSpPr/>
            <p:nvPr/>
          </p:nvSpPr>
          <p:spPr>
            <a:xfrm>
              <a:off x="4117369" y="3942714"/>
              <a:ext cx="46886" cy="14236"/>
            </a:xfrm>
            <a:custGeom>
              <a:avLst/>
              <a:gdLst/>
              <a:ahLst/>
              <a:cxnLst/>
              <a:rect l="l" t="t" r="r" b="b"/>
              <a:pathLst>
                <a:path w="2088" h="634" extrusionOk="0">
                  <a:moveTo>
                    <a:pt x="348" y="0"/>
                  </a:moveTo>
                  <a:cubicBezTo>
                    <a:pt x="188" y="0"/>
                    <a:pt x="36" y="116"/>
                    <a:pt x="18" y="277"/>
                  </a:cubicBezTo>
                  <a:cubicBezTo>
                    <a:pt x="0" y="464"/>
                    <a:pt x="143" y="633"/>
                    <a:pt x="339" y="633"/>
                  </a:cubicBezTo>
                  <a:lnTo>
                    <a:pt x="1731" y="633"/>
                  </a:lnTo>
                  <a:cubicBezTo>
                    <a:pt x="1892" y="633"/>
                    <a:pt x="2043" y="517"/>
                    <a:pt x="2061" y="357"/>
                  </a:cubicBezTo>
                  <a:cubicBezTo>
                    <a:pt x="2088" y="161"/>
                    <a:pt x="1936" y="0"/>
                    <a:pt x="17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79" name="Google Shape;1479;p60"/>
            <p:cNvSpPr/>
            <p:nvPr/>
          </p:nvSpPr>
          <p:spPr>
            <a:xfrm>
              <a:off x="4117369" y="3973949"/>
              <a:ext cx="56317" cy="14259"/>
            </a:xfrm>
            <a:custGeom>
              <a:avLst/>
              <a:gdLst/>
              <a:ahLst/>
              <a:cxnLst/>
              <a:rect l="l" t="t" r="r" b="b"/>
              <a:pathLst>
                <a:path w="2508" h="635" extrusionOk="0">
                  <a:moveTo>
                    <a:pt x="348" y="1"/>
                  </a:moveTo>
                  <a:cubicBezTo>
                    <a:pt x="188" y="1"/>
                    <a:pt x="36" y="117"/>
                    <a:pt x="18" y="277"/>
                  </a:cubicBezTo>
                  <a:cubicBezTo>
                    <a:pt x="0" y="473"/>
                    <a:pt x="143" y="634"/>
                    <a:pt x="339" y="634"/>
                  </a:cubicBezTo>
                  <a:lnTo>
                    <a:pt x="2159" y="634"/>
                  </a:lnTo>
                  <a:cubicBezTo>
                    <a:pt x="2320" y="634"/>
                    <a:pt x="2471" y="518"/>
                    <a:pt x="2489" y="358"/>
                  </a:cubicBezTo>
                  <a:cubicBezTo>
                    <a:pt x="2507" y="170"/>
                    <a:pt x="2364" y="1"/>
                    <a:pt x="21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480" name="Google Shape;1480;p60"/>
          <p:cNvGrpSpPr/>
          <p:nvPr/>
        </p:nvGrpSpPr>
        <p:grpSpPr>
          <a:xfrm>
            <a:off x="4639403" y="3784047"/>
            <a:ext cx="486398" cy="486398"/>
            <a:chOff x="4639403" y="3784047"/>
            <a:chExt cx="486398" cy="486398"/>
          </a:xfrm>
        </p:grpSpPr>
        <p:sp>
          <p:nvSpPr>
            <p:cNvPr id="1481" name="Google Shape;1481;p60"/>
            <p:cNvSpPr/>
            <p:nvPr/>
          </p:nvSpPr>
          <p:spPr>
            <a:xfrm>
              <a:off x="4639403" y="3784047"/>
              <a:ext cx="486398" cy="486398"/>
            </a:xfrm>
            <a:custGeom>
              <a:avLst/>
              <a:gdLst/>
              <a:ahLst/>
              <a:cxnLst/>
              <a:rect l="l" t="t" r="r" b="b"/>
              <a:pathLst>
                <a:path w="21661" h="21661" extrusionOk="0">
                  <a:moveTo>
                    <a:pt x="5219" y="16540"/>
                  </a:moveTo>
                  <a:lnTo>
                    <a:pt x="5219" y="21027"/>
                  </a:lnTo>
                  <a:lnTo>
                    <a:pt x="3275" y="21027"/>
                  </a:lnTo>
                  <a:lnTo>
                    <a:pt x="3275" y="16540"/>
                  </a:lnTo>
                  <a:close/>
                  <a:moveTo>
                    <a:pt x="322" y="1"/>
                  </a:moveTo>
                  <a:cubicBezTo>
                    <a:pt x="143" y="1"/>
                    <a:pt x="1" y="143"/>
                    <a:pt x="18" y="313"/>
                  </a:cubicBezTo>
                  <a:lnTo>
                    <a:pt x="18" y="21340"/>
                  </a:lnTo>
                  <a:cubicBezTo>
                    <a:pt x="1" y="21518"/>
                    <a:pt x="143" y="21661"/>
                    <a:pt x="322" y="21661"/>
                  </a:cubicBezTo>
                  <a:lnTo>
                    <a:pt x="21349" y="21661"/>
                  </a:lnTo>
                  <a:cubicBezTo>
                    <a:pt x="21518" y="21661"/>
                    <a:pt x="21661" y="21518"/>
                    <a:pt x="21661" y="21340"/>
                  </a:cubicBezTo>
                  <a:cubicBezTo>
                    <a:pt x="21661" y="21170"/>
                    <a:pt x="21518" y="21027"/>
                    <a:pt x="21349" y="21027"/>
                  </a:cubicBezTo>
                  <a:lnTo>
                    <a:pt x="19181" y="21027"/>
                  </a:lnTo>
                  <a:lnTo>
                    <a:pt x="19181" y="13106"/>
                  </a:lnTo>
                  <a:cubicBezTo>
                    <a:pt x="19181" y="12936"/>
                    <a:pt x="19065" y="12793"/>
                    <a:pt x="18904" y="12775"/>
                  </a:cubicBezTo>
                  <a:cubicBezTo>
                    <a:pt x="18890" y="12773"/>
                    <a:pt x="18875" y="12772"/>
                    <a:pt x="18861" y="12772"/>
                  </a:cubicBezTo>
                  <a:cubicBezTo>
                    <a:pt x="18692" y="12772"/>
                    <a:pt x="18547" y="12915"/>
                    <a:pt x="18547" y="13088"/>
                  </a:cubicBezTo>
                  <a:lnTo>
                    <a:pt x="18547" y="21027"/>
                  </a:lnTo>
                  <a:lnTo>
                    <a:pt x="16603" y="21027"/>
                  </a:lnTo>
                  <a:lnTo>
                    <a:pt x="16603" y="10617"/>
                  </a:lnTo>
                  <a:lnTo>
                    <a:pt x="18547" y="10617"/>
                  </a:lnTo>
                  <a:lnTo>
                    <a:pt x="18547" y="11580"/>
                  </a:lnTo>
                  <a:cubicBezTo>
                    <a:pt x="18547" y="11741"/>
                    <a:pt x="18663" y="11883"/>
                    <a:pt x="18824" y="11910"/>
                  </a:cubicBezTo>
                  <a:cubicBezTo>
                    <a:pt x="18835" y="11911"/>
                    <a:pt x="18845" y="11912"/>
                    <a:pt x="18855" y="11912"/>
                  </a:cubicBezTo>
                  <a:cubicBezTo>
                    <a:pt x="19037" y="11912"/>
                    <a:pt x="19181" y="11766"/>
                    <a:pt x="19181" y="11589"/>
                  </a:cubicBezTo>
                  <a:lnTo>
                    <a:pt x="19181" y="10304"/>
                  </a:lnTo>
                  <a:cubicBezTo>
                    <a:pt x="19181" y="10126"/>
                    <a:pt x="19047" y="9983"/>
                    <a:pt x="18869" y="9983"/>
                  </a:cubicBezTo>
                  <a:lnTo>
                    <a:pt x="16290" y="9983"/>
                  </a:lnTo>
                  <a:cubicBezTo>
                    <a:pt x="16112" y="9983"/>
                    <a:pt x="15969" y="10126"/>
                    <a:pt x="15969" y="10304"/>
                  </a:cubicBezTo>
                  <a:lnTo>
                    <a:pt x="15969" y="21027"/>
                  </a:lnTo>
                  <a:lnTo>
                    <a:pt x="14738" y="21027"/>
                  </a:lnTo>
                  <a:lnTo>
                    <a:pt x="14738" y="15380"/>
                  </a:lnTo>
                  <a:cubicBezTo>
                    <a:pt x="14738" y="15202"/>
                    <a:pt x="14604" y="15059"/>
                    <a:pt x="14426" y="15059"/>
                  </a:cubicBezTo>
                  <a:lnTo>
                    <a:pt x="11848" y="15059"/>
                  </a:lnTo>
                  <a:cubicBezTo>
                    <a:pt x="11669" y="15059"/>
                    <a:pt x="11527" y="15202"/>
                    <a:pt x="11527" y="15380"/>
                  </a:cubicBezTo>
                  <a:lnTo>
                    <a:pt x="11527" y="16736"/>
                  </a:lnTo>
                  <a:cubicBezTo>
                    <a:pt x="11527" y="16897"/>
                    <a:pt x="11643" y="17040"/>
                    <a:pt x="11803" y="17058"/>
                  </a:cubicBezTo>
                  <a:cubicBezTo>
                    <a:pt x="11818" y="17060"/>
                    <a:pt x="11833" y="17061"/>
                    <a:pt x="11848" y="17061"/>
                  </a:cubicBezTo>
                  <a:cubicBezTo>
                    <a:pt x="12023" y="17061"/>
                    <a:pt x="12160" y="16918"/>
                    <a:pt x="12160" y="16745"/>
                  </a:cubicBezTo>
                  <a:lnTo>
                    <a:pt x="12160" y="15693"/>
                  </a:lnTo>
                  <a:lnTo>
                    <a:pt x="14105" y="15693"/>
                  </a:lnTo>
                  <a:lnTo>
                    <a:pt x="14105" y="21027"/>
                  </a:lnTo>
                  <a:lnTo>
                    <a:pt x="12160" y="21027"/>
                  </a:lnTo>
                  <a:lnTo>
                    <a:pt x="12160" y="18226"/>
                  </a:lnTo>
                  <a:cubicBezTo>
                    <a:pt x="12160" y="18066"/>
                    <a:pt x="12044" y="17914"/>
                    <a:pt x="11883" y="17896"/>
                  </a:cubicBezTo>
                  <a:cubicBezTo>
                    <a:pt x="11868" y="17894"/>
                    <a:pt x="11853" y="17893"/>
                    <a:pt x="11839" y="17893"/>
                  </a:cubicBezTo>
                  <a:cubicBezTo>
                    <a:pt x="11663" y="17893"/>
                    <a:pt x="11527" y="18035"/>
                    <a:pt x="11527" y="18208"/>
                  </a:cubicBezTo>
                  <a:lnTo>
                    <a:pt x="11527" y="21027"/>
                  </a:lnTo>
                  <a:lnTo>
                    <a:pt x="10304" y="21027"/>
                  </a:lnTo>
                  <a:lnTo>
                    <a:pt x="10304" y="12793"/>
                  </a:lnTo>
                  <a:cubicBezTo>
                    <a:pt x="10304" y="12624"/>
                    <a:pt x="10162" y="12481"/>
                    <a:pt x="9983" y="12481"/>
                  </a:cubicBezTo>
                  <a:lnTo>
                    <a:pt x="7405" y="12481"/>
                  </a:lnTo>
                  <a:cubicBezTo>
                    <a:pt x="7227" y="12481"/>
                    <a:pt x="7084" y="12624"/>
                    <a:pt x="7084" y="12793"/>
                  </a:cubicBezTo>
                  <a:lnTo>
                    <a:pt x="7084" y="14720"/>
                  </a:lnTo>
                  <a:cubicBezTo>
                    <a:pt x="7084" y="14881"/>
                    <a:pt x="7200" y="15024"/>
                    <a:pt x="7360" y="15050"/>
                  </a:cubicBezTo>
                  <a:cubicBezTo>
                    <a:pt x="7371" y="15051"/>
                    <a:pt x="7381" y="15052"/>
                    <a:pt x="7392" y="15052"/>
                  </a:cubicBezTo>
                  <a:cubicBezTo>
                    <a:pt x="7574" y="15052"/>
                    <a:pt x="7717" y="14906"/>
                    <a:pt x="7717" y="14729"/>
                  </a:cubicBezTo>
                  <a:lnTo>
                    <a:pt x="7717" y="13114"/>
                  </a:lnTo>
                  <a:lnTo>
                    <a:pt x="9662" y="13114"/>
                  </a:lnTo>
                  <a:lnTo>
                    <a:pt x="9662" y="21027"/>
                  </a:lnTo>
                  <a:lnTo>
                    <a:pt x="7717" y="21027"/>
                  </a:lnTo>
                  <a:lnTo>
                    <a:pt x="7717" y="16228"/>
                  </a:lnTo>
                  <a:cubicBezTo>
                    <a:pt x="7717" y="16058"/>
                    <a:pt x="7601" y="15916"/>
                    <a:pt x="7441" y="15898"/>
                  </a:cubicBezTo>
                  <a:cubicBezTo>
                    <a:pt x="7426" y="15896"/>
                    <a:pt x="7411" y="15895"/>
                    <a:pt x="7396" y="15895"/>
                  </a:cubicBezTo>
                  <a:cubicBezTo>
                    <a:pt x="7221" y="15895"/>
                    <a:pt x="7084" y="16037"/>
                    <a:pt x="7084" y="16210"/>
                  </a:cubicBezTo>
                  <a:lnTo>
                    <a:pt x="7084" y="21027"/>
                  </a:lnTo>
                  <a:lnTo>
                    <a:pt x="5862" y="21027"/>
                  </a:lnTo>
                  <a:lnTo>
                    <a:pt x="5862" y="16219"/>
                  </a:lnTo>
                  <a:cubicBezTo>
                    <a:pt x="5862" y="16049"/>
                    <a:pt x="5719" y="15907"/>
                    <a:pt x="5541" y="15907"/>
                  </a:cubicBezTo>
                  <a:lnTo>
                    <a:pt x="2962" y="15907"/>
                  </a:lnTo>
                  <a:cubicBezTo>
                    <a:pt x="2784" y="15907"/>
                    <a:pt x="2641" y="16049"/>
                    <a:pt x="2641" y="16219"/>
                  </a:cubicBezTo>
                  <a:lnTo>
                    <a:pt x="2641" y="21027"/>
                  </a:lnTo>
                  <a:lnTo>
                    <a:pt x="607" y="21027"/>
                  </a:lnTo>
                  <a:lnTo>
                    <a:pt x="607" y="18993"/>
                  </a:lnTo>
                  <a:lnTo>
                    <a:pt x="1312" y="18993"/>
                  </a:lnTo>
                  <a:cubicBezTo>
                    <a:pt x="1473" y="18993"/>
                    <a:pt x="1615" y="18877"/>
                    <a:pt x="1633" y="18717"/>
                  </a:cubicBezTo>
                  <a:cubicBezTo>
                    <a:pt x="1660" y="18521"/>
                    <a:pt x="1508" y="18360"/>
                    <a:pt x="1321" y="18360"/>
                  </a:cubicBezTo>
                  <a:lnTo>
                    <a:pt x="607" y="18360"/>
                  </a:lnTo>
                  <a:lnTo>
                    <a:pt x="607" y="14256"/>
                  </a:lnTo>
                  <a:lnTo>
                    <a:pt x="1312" y="14256"/>
                  </a:lnTo>
                  <a:cubicBezTo>
                    <a:pt x="1473" y="14256"/>
                    <a:pt x="1615" y="14140"/>
                    <a:pt x="1633" y="13980"/>
                  </a:cubicBezTo>
                  <a:cubicBezTo>
                    <a:pt x="1660" y="13784"/>
                    <a:pt x="1508" y="13623"/>
                    <a:pt x="1321" y="13623"/>
                  </a:cubicBezTo>
                  <a:lnTo>
                    <a:pt x="607" y="13623"/>
                  </a:lnTo>
                  <a:lnTo>
                    <a:pt x="607" y="9519"/>
                  </a:lnTo>
                  <a:lnTo>
                    <a:pt x="1312" y="9519"/>
                  </a:lnTo>
                  <a:cubicBezTo>
                    <a:pt x="1473" y="9519"/>
                    <a:pt x="1615" y="9403"/>
                    <a:pt x="1633" y="9243"/>
                  </a:cubicBezTo>
                  <a:cubicBezTo>
                    <a:pt x="1660" y="9046"/>
                    <a:pt x="1508" y="8886"/>
                    <a:pt x="1321" y="8886"/>
                  </a:cubicBezTo>
                  <a:lnTo>
                    <a:pt x="607" y="8886"/>
                  </a:lnTo>
                  <a:lnTo>
                    <a:pt x="607" y="4782"/>
                  </a:lnTo>
                  <a:lnTo>
                    <a:pt x="1312" y="4782"/>
                  </a:lnTo>
                  <a:cubicBezTo>
                    <a:pt x="1473" y="4782"/>
                    <a:pt x="1615" y="4666"/>
                    <a:pt x="1633" y="4506"/>
                  </a:cubicBezTo>
                  <a:cubicBezTo>
                    <a:pt x="1660" y="4309"/>
                    <a:pt x="1508" y="4149"/>
                    <a:pt x="1321" y="4149"/>
                  </a:cubicBezTo>
                  <a:lnTo>
                    <a:pt x="607" y="4149"/>
                  </a:lnTo>
                  <a:lnTo>
                    <a:pt x="607" y="313"/>
                  </a:lnTo>
                  <a:cubicBezTo>
                    <a:pt x="607" y="313"/>
                    <a:pt x="491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82" name="Google Shape;1482;p60"/>
            <p:cNvSpPr/>
            <p:nvPr/>
          </p:nvSpPr>
          <p:spPr>
            <a:xfrm>
              <a:off x="4698908" y="3903036"/>
              <a:ext cx="371204" cy="204161"/>
            </a:xfrm>
            <a:custGeom>
              <a:avLst/>
              <a:gdLst/>
              <a:ahLst/>
              <a:cxnLst/>
              <a:rect l="l" t="t" r="r" b="b"/>
              <a:pathLst>
                <a:path w="16531" h="9092" extrusionOk="0">
                  <a:moveTo>
                    <a:pt x="14934" y="634"/>
                  </a:moveTo>
                  <a:cubicBezTo>
                    <a:pt x="15469" y="634"/>
                    <a:pt x="15897" y="1062"/>
                    <a:pt x="15897" y="1598"/>
                  </a:cubicBezTo>
                  <a:cubicBezTo>
                    <a:pt x="15897" y="2133"/>
                    <a:pt x="15469" y="2561"/>
                    <a:pt x="14934" y="2561"/>
                  </a:cubicBezTo>
                  <a:cubicBezTo>
                    <a:pt x="14693" y="2561"/>
                    <a:pt x="14470" y="2472"/>
                    <a:pt x="14301" y="2320"/>
                  </a:cubicBezTo>
                  <a:cubicBezTo>
                    <a:pt x="14095" y="2142"/>
                    <a:pt x="13971" y="1883"/>
                    <a:pt x="13971" y="1598"/>
                  </a:cubicBezTo>
                  <a:cubicBezTo>
                    <a:pt x="13971" y="1062"/>
                    <a:pt x="14408" y="634"/>
                    <a:pt x="14934" y="634"/>
                  </a:cubicBezTo>
                  <a:close/>
                  <a:moveTo>
                    <a:pt x="6049" y="3114"/>
                  </a:moveTo>
                  <a:cubicBezTo>
                    <a:pt x="6575" y="3114"/>
                    <a:pt x="7012" y="3542"/>
                    <a:pt x="7012" y="4078"/>
                  </a:cubicBezTo>
                  <a:cubicBezTo>
                    <a:pt x="7012" y="4613"/>
                    <a:pt x="6575" y="5041"/>
                    <a:pt x="6049" y="5041"/>
                  </a:cubicBezTo>
                  <a:cubicBezTo>
                    <a:pt x="5513" y="5041"/>
                    <a:pt x="5085" y="4613"/>
                    <a:pt x="5085" y="4078"/>
                  </a:cubicBezTo>
                  <a:cubicBezTo>
                    <a:pt x="5085" y="3542"/>
                    <a:pt x="5513" y="3114"/>
                    <a:pt x="6049" y="3114"/>
                  </a:cubicBezTo>
                  <a:close/>
                  <a:moveTo>
                    <a:pt x="10491" y="5674"/>
                  </a:moveTo>
                  <a:cubicBezTo>
                    <a:pt x="11027" y="5674"/>
                    <a:pt x="11455" y="6112"/>
                    <a:pt x="11455" y="6638"/>
                  </a:cubicBezTo>
                  <a:cubicBezTo>
                    <a:pt x="11455" y="7173"/>
                    <a:pt x="11027" y="7610"/>
                    <a:pt x="10491" y="7610"/>
                  </a:cubicBezTo>
                  <a:cubicBezTo>
                    <a:pt x="9956" y="7610"/>
                    <a:pt x="9528" y="7173"/>
                    <a:pt x="9528" y="6638"/>
                  </a:cubicBezTo>
                  <a:cubicBezTo>
                    <a:pt x="9528" y="6112"/>
                    <a:pt x="9956" y="5674"/>
                    <a:pt x="10491" y="5674"/>
                  </a:cubicBezTo>
                  <a:close/>
                  <a:moveTo>
                    <a:pt x="1597" y="6531"/>
                  </a:moveTo>
                  <a:cubicBezTo>
                    <a:pt x="2132" y="6531"/>
                    <a:pt x="2569" y="6968"/>
                    <a:pt x="2569" y="7494"/>
                  </a:cubicBezTo>
                  <a:cubicBezTo>
                    <a:pt x="2569" y="8030"/>
                    <a:pt x="2132" y="8458"/>
                    <a:pt x="1597" y="8458"/>
                  </a:cubicBezTo>
                  <a:cubicBezTo>
                    <a:pt x="1071" y="8458"/>
                    <a:pt x="634" y="8030"/>
                    <a:pt x="634" y="7494"/>
                  </a:cubicBezTo>
                  <a:cubicBezTo>
                    <a:pt x="634" y="6968"/>
                    <a:pt x="1071" y="6531"/>
                    <a:pt x="1597" y="6531"/>
                  </a:cubicBezTo>
                  <a:close/>
                  <a:moveTo>
                    <a:pt x="14934" y="1"/>
                  </a:moveTo>
                  <a:cubicBezTo>
                    <a:pt x="14051" y="1"/>
                    <a:pt x="13337" y="714"/>
                    <a:pt x="13337" y="1598"/>
                  </a:cubicBezTo>
                  <a:cubicBezTo>
                    <a:pt x="13337" y="1963"/>
                    <a:pt x="13462" y="2293"/>
                    <a:pt x="13658" y="2561"/>
                  </a:cubicBezTo>
                  <a:lnTo>
                    <a:pt x="11285" y="5255"/>
                  </a:lnTo>
                  <a:cubicBezTo>
                    <a:pt x="11053" y="5121"/>
                    <a:pt x="10786" y="5041"/>
                    <a:pt x="10491" y="5041"/>
                  </a:cubicBezTo>
                  <a:cubicBezTo>
                    <a:pt x="10018" y="5041"/>
                    <a:pt x="9590" y="5255"/>
                    <a:pt x="9296" y="5585"/>
                  </a:cubicBezTo>
                  <a:lnTo>
                    <a:pt x="7565" y="4586"/>
                  </a:lnTo>
                  <a:cubicBezTo>
                    <a:pt x="7619" y="4425"/>
                    <a:pt x="7645" y="4256"/>
                    <a:pt x="7645" y="4078"/>
                  </a:cubicBezTo>
                  <a:cubicBezTo>
                    <a:pt x="7645" y="3194"/>
                    <a:pt x="6932" y="2481"/>
                    <a:pt x="6049" y="2481"/>
                  </a:cubicBezTo>
                  <a:cubicBezTo>
                    <a:pt x="5165" y="2481"/>
                    <a:pt x="4443" y="3194"/>
                    <a:pt x="4443" y="4078"/>
                  </a:cubicBezTo>
                  <a:cubicBezTo>
                    <a:pt x="4443" y="4327"/>
                    <a:pt x="4505" y="4568"/>
                    <a:pt x="4612" y="4782"/>
                  </a:cubicBezTo>
                  <a:lnTo>
                    <a:pt x="2650" y="6290"/>
                  </a:lnTo>
                  <a:cubicBezTo>
                    <a:pt x="2364" y="6049"/>
                    <a:pt x="1998" y="5897"/>
                    <a:pt x="1597" y="5897"/>
                  </a:cubicBezTo>
                  <a:cubicBezTo>
                    <a:pt x="723" y="5897"/>
                    <a:pt x="0" y="6611"/>
                    <a:pt x="0" y="7494"/>
                  </a:cubicBezTo>
                  <a:cubicBezTo>
                    <a:pt x="0" y="8377"/>
                    <a:pt x="723" y="9091"/>
                    <a:pt x="1597" y="9091"/>
                  </a:cubicBezTo>
                  <a:cubicBezTo>
                    <a:pt x="2480" y="9091"/>
                    <a:pt x="3203" y="8377"/>
                    <a:pt x="3203" y="7494"/>
                  </a:cubicBezTo>
                  <a:cubicBezTo>
                    <a:pt x="3203" y="7244"/>
                    <a:pt x="3140" y="7004"/>
                    <a:pt x="3033" y="6790"/>
                  </a:cubicBezTo>
                  <a:lnTo>
                    <a:pt x="4996" y="5282"/>
                  </a:lnTo>
                  <a:cubicBezTo>
                    <a:pt x="5281" y="5532"/>
                    <a:pt x="5647" y="5674"/>
                    <a:pt x="6049" y="5674"/>
                  </a:cubicBezTo>
                  <a:cubicBezTo>
                    <a:pt x="6521" y="5674"/>
                    <a:pt x="6950" y="5469"/>
                    <a:pt x="7244" y="5130"/>
                  </a:cubicBezTo>
                  <a:lnTo>
                    <a:pt x="8975" y="6129"/>
                  </a:lnTo>
                  <a:cubicBezTo>
                    <a:pt x="8921" y="6290"/>
                    <a:pt x="8894" y="6459"/>
                    <a:pt x="8894" y="6638"/>
                  </a:cubicBezTo>
                  <a:cubicBezTo>
                    <a:pt x="8894" y="7521"/>
                    <a:pt x="9608" y="8244"/>
                    <a:pt x="10491" y="8244"/>
                  </a:cubicBezTo>
                  <a:cubicBezTo>
                    <a:pt x="11374" y="8244"/>
                    <a:pt x="12088" y="7521"/>
                    <a:pt x="12088" y="6638"/>
                  </a:cubicBezTo>
                  <a:cubicBezTo>
                    <a:pt x="12088" y="6281"/>
                    <a:pt x="11972" y="5942"/>
                    <a:pt x="11767" y="5674"/>
                  </a:cubicBezTo>
                  <a:lnTo>
                    <a:pt x="14140" y="2980"/>
                  </a:lnTo>
                  <a:cubicBezTo>
                    <a:pt x="14372" y="3123"/>
                    <a:pt x="14649" y="3194"/>
                    <a:pt x="14934" y="3194"/>
                  </a:cubicBezTo>
                  <a:cubicBezTo>
                    <a:pt x="15817" y="3194"/>
                    <a:pt x="16531" y="2481"/>
                    <a:pt x="16531" y="1598"/>
                  </a:cubicBezTo>
                  <a:cubicBezTo>
                    <a:pt x="16531" y="714"/>
                    <a:pt x="15817" y="1"/>
                    <a:pt x="149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83" name="Google Shape;1483;p60"/>
            <p:cNvSpPr/>
            <p:nvPr/>
          </p:nvSpPr>
          <p:spPr>
            <a:xfrm>
              <a:off x="4698706" y="3784047"/>
              <a:ext cx="168278" cy="129229"/>
            </a:xfrm>
            <a:custGeom>
              <a:avLst/>
              <a:gdLst/>
              <a:ahLst/>
              <a:cxnLst/>
              <a:rect l="l" t="t" r="r" b="b"/>
              <a:pathLst>
                <a:path w="7494" h="5755" extrusionOk="0">
                  <a:moveTo>
                    <a:pt x="3934" y="634"/>
                  </a:moveTo>
                  <a:lnTo>
                    <a:pt x="3934" y="1687"/>
                  </a:lnTo>
                  <a:lnTo>
                    <a:pt x="634" y="1687"/>
                  </a:lnTo>
                  <a:lnTo>
                    <a:pt x="634" y="634"/>
                  </a:lnTo>
                  <a:close/>
                  <a:moveTo>
                    <a:pt x="5201" y="2365"/>
                  </a:moveTo>
                  <a:lnTo>
                    <a:pt x="5201" y="3426"/>
                  </a:lnTo>
                  <a:lnTo>
                    <a:pt x="634" y="3426"/>
                  </a:lnTo>
                  <a:lnTo>
                    <a:pt x="634" y="2365"/>
                  </a:lnTo>
                  <a:close/>
                  <a:moveTo>
                    <a:pt x="6852" y="4060"/>
                  </a:moveTo>
                  <a:lnTo>
                    <a:pt x="6852" y="5121"/>
                  </a:lnTo>
                  <a:lnTo>
                    <a:pt x="634" y="5121"/>
                  </a:lnTo>
                  <a:lnTo>
                    <a:pt x="634" y="4060"/>
                  </a:lnTo>
                  <a:close/>
                  <a:moveTo>
                    <a:pt x="321" y="1"/>
                  </a:moveTo>
                  <a:cubicBezTo>
                    <a:pt x="143" y="1"/>
                    <a:pt x="0" y="143"/>
                    <a:pt x="0" y="313"/>
                  </a:cubicBezTo>
                  <a:lnTo>
                    <a:pt x="0" y="5433"/>
                  </a:lnTo>
                  <a:cubicBezTo>
                    <a:pt x="0" y="5612"/>
                    <a:pt x="143" y="5755"/>
                    <a:pt x="321" y="5755"/>
                  </a:cubicBezTo>
                  <a:lnTo>
                    <a:pt x="7173" y="5755"/>
                  </a:lnTo>
                  <a:cubicBezTo>
                    <a:pt x="7351" y="5755"/>
                    <a:pt x="7494" y="5612"/>
                    <a:pt x="7494" y="5433"/>
                  </a:cubicBezTo>
                  <a:lnTo>
                    <a:pt x="7494" y="3738"/>
                  </a:lnTo>
                  <a:cubicBezTo>
                    <a:pt x="7494" y="3569"/>
                    <a:pt x="7351" y="3426"/>
                    <a:pt x="7173" y="3426"/>
                  </a:cubicBezTo>
                  <a:lnTo>
                    <a:pt x="5844" y="3426"/>
                  </a:lnTo>
                  <a:lnTo>
                    <a:pt x="5844" y="2052"/>
                  </a:lnTo>
                  <a:cubicBezTo>
                    <a:pt x="5844" y="1874"/>
                    <a:pt x="5701" y="1731"/>
                    <a:pt x="5522" y="1731"/>
                  </a:cubicBezTo>
                  <a:lnTo>
                    <a:pt x="4568" y="1731"/>
                  </a:lnTo>
                  <a:lnTo>
                    <a:pt x="4568" y="313"/>
                  </a:lnTo>
                  <a:cubicBezTo>
                    <a:pt x="4568" y="143"/>
                    <a:pt x="4425" y="1"/>
                    <a:pt x="42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84" name="Google Shape;1484;p60"/>
            <p:cNvSpPr/>
            <p:nvPr/>
          </p:nvSpPr>
          <p:spPr>
            <a:xfrm>
              <a:off x="4890809" y="3784047"/>
              <a:ext cx="69139" cy="14236"/>
            </a:xfrm>
            <a:custGeom>
              <a:avLst/>
              <a:gdLst/>
              <a:ahLst/>
              <a:cxnLst/>
              <a:rect l="l" t="t" r="r" b="b"/>
              <a:pathLst>
                <a:path w="3079" h="634" extrusionOk="0">
                  <a:moveTo>
                    <a:pt x="322" y="1"/>
                  </a:moveTo>
                  <a:cubicBezTo>
                    <a:pt x="143" y="1"/>
                    <a:pt x="1" y="143"/>
                    <a:pt x="1" y="313"/>
                  </a:cubicBezTo>
                  <a:cubicBezTo>
                    <a:pt x="1" y="491"/>
                    <a:pt x="143" y="634"/>
                    <a:pt x="322" y="634"/>
                  </a:cubicBezTo>
                  <a:lnTo>
                    <a:pt x="2757" y="634"/>
                  </a:lnTo>
                  <a:cubicBezTo>
                    <a:pt x="2936" y="634"/>
                    <a:pt x="3078" y="491"/>
                    <a:pt x="3078" y="313"/>
                  </a:cubicBezTo>
                  <a:cubicBezTo>
                    <a:pt x="3078" y="143"/>
                    <a:pt x="2936" y="1"/>
                    <a:pt x="27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85" name="Google Shape;1485;p60"/>
            <p:cNvSpPr/>
            <p:nvPr/>
          </p:nvSpPr>
          <p:spPr>
            <a:xfrm>
              <a:off x="4976340" y="3784047"/>
              <a:ext cx="32470" cy="14236"/>
            </a:xfrm>
            <a:custGeom>
              <a:avLst/>
              <a:gdLst/>
              <a:ahLst/>
              <a:cxnLst/>
              <a:rect l="l" t="t" r="r" b="b"/>
              <a:pathLst>
                <a:path w="1446" h="634" extrusionOk="0">
                  <a:moveTo>
                    <a:pt x="313" y="1"/>
                  </a:moveTo>
                  <a:cubicBezTo>
                    <a:pt x="144" y="1"/>
                    <a:pt x="1" y="143"/>
                    <a:pt x="1" y="313"/>
                  </a:cubicBezTo>
                  <a:cubicBezTo>
                    <a:pt x="1" y="491"/>
                    <a:pt x="144" y="634"/>
                    <a:pt x="313" y="634"/>
                  </a:cubicBezTo>
                  <a:lnTo>
                    <a:pt x="1125" y="634"/>
                  </a:lnTo>
                  <a:cubicBezTo>
                    <a:pt x="1303" y="634"/>
                    <a:pt x="1446" y="491"/>
                    <a:pt x="1446" y="313"/>
                  </a:cubicBezTo>
                  <a:cubicBezTo>
                    <a:pt x="1446" y="143"/>
                    <a:pt x="1303" y="1"/>
                    <a:pt x="11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86" name="Google Shape;1486;p60"/>
            <p:cNvSpPr/>
            <p:nvPr/>
          </p:nvSpPr>
          <p:spPr>
            <a:xfrm>
              <a:off x="4946093" y="3814294"/>
              <a:ext cx="63121" cy="14439"/>
            </a:xfrm>
            <a:custGeom>
              <a:avLst/>
              <a:gdLst/>
              <a:ahLst/>
              <a:cxnLst/>
              <a:rect l="l" t="t" r="r" b="b"/>
              <a:pathLst>
                <a:path w="2811" h="643" extrusionOk="0">
                  <a:moveTo>
                    <a:pt x="349" y="1"/>
                  </a:moveTo>
                  <a:cubicBezTo>
                    <a:pt x="188" y="1"/>
                    <a:pt x="45" y="126"/>
                    <a:pt x="19" y="286"/>
                  </a:cubicBezTo>
                  <a:cubicBezTo>
                    <a:pt x="1" y="473"/>
                    <a:pt x="152" y="643"/>
                    <a:pt x="340" y="643"/>
                  </a:cubicBezTo>
                  <a:lnTo>
                    <a:pt x="2463" y="643"/>
                  </a:lnTo>
                  <a:cubicBezTo>
                    <a:pt x="2624" y="643"/>
                    <a:pt x="2766" y="527"/>
                    <a:pt x="2793" y="357"/>
                  </a:cubicBezTo>
                  <a:cubicBezTo>
                    <a:pt x="2811" y="170"/>
                    <a:pt x="2659" y="1"/>
                    <a:pt x="24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87" name="Google Shape;1487;p60"/>
            <p:cNvSpPr/>
            <p:nvPr/>
          </p:nvSpPr>
          <p:spPr>
            <a:xfrm>
              <a:off x="4890405" y="3814294"/>
              <a:ext cx="40082" cy="14439"/>
            </a:xfrm>
            <a:custGeom>
              <a:avLst/>
              <a:gdLst/>
              <a:ahLst/>
              <a:cxnLst/>
              <a:rect l="l" t="t" r="r" b="b"/>
              <a:pathLst>
                <a:path w="1785" h="643" extrusionOk="0">
                  <a:moveTo>
                    <a:pt x="349" y="1"/>
                  </a:moveTo>
                  <a:cubicBezTo>
                    <a:pt x="188" y="1"/>
                    <a:pt x="45" y="126"/>
                    <a:pt x="27" y="286"/>
                  </a:cubicBezTo>
                  <a:cubicBezTo>
                    <a:pt x="1" y="473"/>
                    <a:pt x="152" y="643"/>
                    <a:pt x="340" y="643"/>
                  </a:cubicBezTo>
                  <a:lnTo>
                    <a:pt x="1437" y="643"/>
                  </a:lnTo>
                  <a:cubicBezTo>
                    <a:pt x="1598" y="643"/>
                    <a:pt x="1749" y="527"/>
                    <a:pt x="1767" y="366"/>
                  </a:cubicBezTo>
                  <a:cubicBezTo>
                    <a:pt x="1785" y="170"/>
                    <a:pt x="1642" y="1"/>
                    <a:pt x="14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88" name="Google Shape;1488;p60"/>
            <p:cNvSpPr/>
            <p:nvPr/>
          </p:nvSpPr>
          <p:spPr>
            <a:xfrm>
              <a:off x="4890405" y="3845754"/>
              <a:ext cx="118809" cy="14236"/>
            </a:xfrm>
            <a:custGeom>
              <a:avLst/>
              <a:gdLst/>
              <a:ahLst/>
              <a:cxnLst/>
              <a:rect l="l" t="t" r="r" b="b"/>
              <a:pathLst>
                <a:path w="5291" h="634" extrusionOk="0">
                  <a:moveTo>
                    <a:pt x="349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4943" y="634"/>
                  </a:lnTo>
                  <a:cubicBezTo>
                    <a:pt x="5104" y="634"/>
                    <a:pt x="5246" y="518"/>
                    <a:pt x="5273" y="357"/>
                  </a:cubicBezTo>
                  <a:cubicBezTo>
                    <a:pt x="5291" y="161"/>
                    <a:pt x="5139" y="0"/>
                    <a:pt x="49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489" name="Google Shape;1489;p60"/>
          <p:cNvGrpSpPr/>
          <p:nvPr/>
        </p:nvGrpSpPr>
        <p:grpSpPr>
          <a:xfrm>
            <a:off x="5259991" y="3783845"/>
            <a:ext cx="488621" cy="486802"/>
            <a:chOff x="5259991" y="3783845"/>
            <a:chExt cx="488621" cy="486802"/>
          </a:xfrm>
        </p:grpSpPr>
        <p:sp>
          <p:nvSpPr>
            <p:cNvPr id="1490" name="Google Shape;1490;p60"/>
            <p:cNvSpPr/>
            <p:nvPr/>
          </p:nvSpPr>
          <p:spPr>
            <a:xfrm>
              <a:off x="5635417" y="4107085"/>
              <a:ext cx="112994" cy="163562"/>
            </a:xfrm>
            <a:custGeom>
              <a:avLst/>
              <a:gdLst/>
              <a:ahLst/>
              <a:cxnLst/>
              <a:rect l="l" t="t" r="r" b="b"/>
              <a:pathLst>
                <a:path w="5032" h="7284" extrusionOk="0">
                  <a:moveTo>
                    <a:pt x="365" y="1"/>
                  </a:moveTo>
                  <a:cubicBezTo>
                    <a:pt x="307" y="1"/>
                    <a:pt x="248" y="16"/>
                    <a:pt x="196" y="49"/>
                  </a:cubicBezTo>
                  <a:cubicBezTo>
                    <a:pt x="45" y="147"/>
                    <a:pt x="0" y="343"/>
                    <a:pt x="98" y="486"/>
                  </a:cubicBezTo>
                  <a:lnTo>
                    <a:pt x="4407" y="7141"/>
                  </a:lnTo>
                  <a:cubicBezTo>
                    <a:pt x="4461" y="7230"/>
                    <a:pt x="4568" y="7284"/>
                    <a:pt x="4666" y="7284"/>
                  </a:cubicBezTo>
                  <a:cubicBezTo>
                    <a:pt x="4728" y="7284"/>
                    <a:pt x="4791" y="7266"/>
                    <a:pt x="4844" y="7230"/>
                  </a:cubicBezTo>
                  <a:cubicBezTo>
                    <a:pt x="4987" y="7141"/>
                    <a:pt x="5032" y="6945"/>
                    <a:pt x="4933" y="6793"/>
                  </a:cubicBezTo>
                  <a:lnTo>
                    <a:pt x="633" y="147"/>
                  </a:lnTo>
                  <a:cubicBezTo>
                    <a:pt x="571" y="50"/>
                    <a:pt x="468" y="1"/>
                    <a:pt x="3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91" name="Google Shape;1491;p60"/>
            <p:cNvSpPr/>
            <p:nvPr/>
          </p:nvSpPr>
          <p:spPr>
            <a:xfrm>
              <a:off x="5259991" y="4107085"/>
              <a:ext cx="113016" cy="163562"/>
            </a:xfrm>
            <a:custGeom>
              <a:avLst/>
              <a:gdLst/>
              <a:ahLst/>
              <a:cxnLst/>
              <a:rect l="l" t="t" r="r" b="b"/>
              <a:pathLst>
                <a:path w="5033" h="7284" extrusionOk="0">
                  <a:moveTo>
                    <a:pt x="4667" y="1"/>
                  </a:moveTo>
                  <a:cubicBezTo>
                    <a:pt x="4564" y="1"/>
                    <a:pt x="4462" y="50"/>
                    <a:pt x="4399" y="147"/>
                  </a:cubicBezTo>
                  <a:lnTo>
                    <a:pt x="99" y="6793"/>
                  </a:lnTo>
                  <a:cubicBezTo>
                    <a:pt x="1" y="6945"/>
                    <a:pt x="46" y="7141"/>
                    <a:pt x="188" y="7230"/>
                  </a:cubicBezTo>
                  <a:cubicBezTo>
                    <a:pt x="242" y="7266"/>
                    <a:pt x="304" y="7284"/>
                    <a:pt x="358" y="7284"/>
                  </a:cubicBezTo>
                  <a:cubicBezTo>
                    <a:pt x="465" y="7284"/>
                    <a:pt x="563" y="7230"/>
                    <a:pt x="625" y="7141"/>
                  </a:cubicBezTo>
                  <a:lnTo>
                    <a:pt x="4934" y="486"/>
                  </a:lnTo>
                  <a:cubicBezTo>
                    <a:pt x="5032" y="343"/>
                    <a:pt x="4988" y="147"/>
                    <a:pt x="4836" y="49"/>
                  </a:cubicBezTo>
                  <a:cubicBezTo>
                    <a:pt x="4785" y="16"/>
                    <a:pt x="4726" y="1"/>
                    <a:pt x="4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92" name="Google Shape;1492;p60"/>
            <p:cNvSpPr/>
            <p:nvPr/>
          </p:nvSpPr>
          <p:spPr>
            <a:xfrm>
              <a:off x="5260396" y="3783845"/>
              <a:ext cx="488217" cy="309924"/>
            </a:xfrm>
            <a:custGeom>
              <a:avLst/>
              <a:gdLst/>
              <a:ahLst/>
              <a:cxnLst/>
              <a:rect l="l" t="t" r="r" b="b"/>
              <a:pathLst>
                <a:path w="21742" h="13802" extrusionOk="0">
                  <a:moveTo>
                    <a:pt x="10858" y="5701"/>
                  </a:moveTo>
                  <a:lnTo>
                    <a:pt x="13463" y="9725"/>
                  </a:lnTo>
                  <a:lnTo>
                    <a:pt x="12910" y="10180"/>
                  </a:lnTo>
                  <a:lnTo>
                    <a:pt x="12196" y="9564"/>
                  </a:lnTo>
                  <a:cubicBezTo>
                    <a:pt x="12135" y="9512"/>
                    <a:pt x="12059" y="9485"/>
                    <a:pt x="11983" y="9485"/>
                  </a:cubicBezTo>
                  <a:cubicBezTo>
                    <a:pt x="11905" y="9485"/>
                    <a:pt x="11827" y="9514"/>
                    <a:pt x="11768" y="9573"/>
                  </a:cubicBezTo>
                  <a:lnTo>
                    <a:pt x="10858" y="10483"/>
                  </a:lnTo>
                  <a:lnTo>
                    <a:pt x="9948" y="9573"/>
                  </a:lnTo>
                  <a:cubicBezTo>
                    <a:pt x="9889" y="9514"/>
                    <a:pt x="9811" y="9485"/>
                    <a:pt x="9732" y="9485"/>
                  </a:cubicBezTo>
                  <a:cubicBezTo>
                    <a:pt x="9657" y="9485"/>
                    <a:pt x="9581" y="9512"/>
                    <a:pt x="9520" y="9564"/>
                  </a:cubicBezTo>
                  <a:lnTo>
                    <a:pt x="8797" y="10180"/>
                  </a:lnTo>
                  <a:lnTo>
                    <a:pt x="8253" y="9725"/>
                  </a:lnTo>
                  <a:lnTo>
                    <a:pt x="10858" y="5701"/>
                  </a:lnTo>
                  <a:close/>
                  <a:moveTo>
                    <a:pt x="13088" y="1"/>
                  </a:moveTo>
                  <a:cubicBezTo>
                    <a:pt x="12927" y="1"/>
                    <a:pt x="12785" y="117"/>
                    <a:pt x="12767" y="277"/>
                  </a:cubicBezTo>
                  <a:cubicBezTo>
                    <a:pt x="12740" y="465"/>
                    <a:pt x="12892" y="634"/>
                    <a:pt x="13079" y="634"/>
                  </a:cubicBezTo>
                  <a:lnTo>
                    <a:pt x="15077" y="634"/>
                  </a:lnTo>
                  <a:lnTo>
                    <a:pt x="14453" y="1883"/>
                  </a:lnTo>
                  <a:cubicBezTo>
                    <a:pt x="14408" y="1972"/>
                    <a:pt x="14408" y="2079"/>
                    <a:pt x="14453" y="2168"/>
                  </a:cubicBezTo>
                  <a:lnTo>
                    <a:pt x="15077" y="3426"/>
                  </a:lnTo>
                  <a:lnTo>
                    <a:pt x="11197" y="3426"/>
                  </a:lnTo>
                  <a:lnTo>
                    <a:pt x="11197" y="670"/>
                  </a:lnTo>
                  <a:lnTo>
                    <a:pt x="11607" y="670"/>
                  </a:lnTo>
                  <a:cubicBezTo>
                    <a:pt x="11768" y="670"/>
                    <a:pt x="11910" y="554"/>
                    <a:pt x="11928" y="393"/>
                  </a:cubicBezTo>
                  <a:cubicBezTo>
                    <a:pt x="11955" y="206"/>
                    <a:pt x="11803" y="36"/>
                    <a:pt x="11616" y="36"/>
                  </a:cubicBezTo>
                  <a:lnTo>
                    <a:pt x="10876" y="36"/>
                  </a:lnTo>
                  <a:cubicBezTo>
                    <a:pt x="10706" y="36"/>
                    <a:pt x="10563" y="179"/>
                    <a:pt x="10563" y="357"/>
                  </a:cubicBezTo>
                  <a:lnTo>
                    <a:pt x="10563" y="5050"/>
                  </a:lnTo>
                  <a:lnTo>
                    <a:pt x="6451" y="11393"/>
                  </a:lnTo>
                  <a:lnTo>
                    <a:pt x="3623" y="7021"/>
                  </a:lnTo>
                  <a:cubicBezTo>
                    <a:pt x="3560" y="6932"/>
                    <a:pt x="3462" y="6879"/>
                    <a:pt x="3355" y="6879"/>
                  </a:cubicBezTo>
                  <a:cubicBezTo>
                    <a:pt x="3248" y="6879"/>
                    <a:pt x="3141" y="6932"/>
                    <a:pt x="3088" y="7021"/>
                  </a:cubicBezTo>
                  <a:lnTo>
                    <a:pt x="99" y="11643"/>
                  </a:lnTo>
                  <a:cubicBezTo>
                    <a:pt x="1" y="11785"/>
                    <a:pt x="45" y="11982"/>
                    <a:pt x="188" y="12080"/>
                  </a:cubicBezTo>
                  <a:cubicBezTo>
                    <a:pt x="243" y="12112"/>
                    <a:pt x="304" y="12128"/>
                    <a:pt x="364" y="12128"/>
                  </a:cubicBezTo>
                  <a:cubicBezTo>
                    <a:pt x="469" y="12128"/>
                    <a:pt x="572" y="12078"/>
                    <a:pt x="634" y="11982"/>
                  </a:cubicBezTo>
                  <a:lnTo>
                    <a:pt x="3355" y="7780"/>
                  </a:lnTo>
                  <a:lnTo>
                    <a:pt x="6076" y="11982"/>
                  </a:lnTo>
                  <a:lnTo>
                    <a:pt x="5211" y="13311"/>
                  </a:lnTo>
                  <a:cubicBezTo>
                    <a:pt x="5122" y="13454"/>
                    <a:pt x="5157" y="13650"/>
                    <a:pt x="5309" y="13748"/>
                  </a:cubicBezTo>
                  <a:cubicBezTo>
                    <a:pt x="5360" y="13783"/>
                    <a:pt x="5419" y="13800"/>
                    <a:pt x="5477" y="13800"/>
                  </a:cubicBezTo>
                  <a:cubicBezTo>
                    <a:pt x="5580" y="13800"/>
                    <a:pt x="5683" y="13747"/>
                    <a:pt x="5746" y="13650"/>
                  </a:cubicBezTo>
                  <a:lnTo>
                    <a:pt x="7932" y="10287"/>
                  </a:lnTo>
                  <a:lnTo>
                    <a:pt x="8627" y="10858"/>
                  </a:lnTo>
                  <a:cubicBezTo>
                    <a:pt x="8685" y="10907"/>
                    <a:pt x="8757" y="10931"/>
                    <a:pt x="8829" y="10931"/>
                  </a:cubicBezTo>
                  <a:cubicBezTo>
                    <a:pt x="8902" y="10931"/>
                    <a:pt x="8975" y="10907"/>
                    <a:pt x="9038" y="10858"/>
                  </a:cubicBezTo>
                  <a:lnTo>
                    <a:pt x="9734" y="10251"/>
                  </a:lnTo>
                  <a:lnTo>
                    <a:pt x="10653" y="11179"/>
                  </a:lnTo>
                  <a:cubicBezTo>
                    <a:pt x="10715" y="11241"/>
                    <a:pt x="10795" y="11277"/>
                    <a:pt x="10876" y="11277"/>
                  </a:cubicBezTo>
                  <a:cubicBezTo>
                    <a:pt x="10956" y="11277"/>
                    <a:pt x="11036" y="11241"/>
                    <a:pt x="11099" y="11179"/>
                  </a:cubicBezTo>
                  <a:lnTo>
                    <a:pt x="12026" y="10251"/>
                  </a:lnTo>
                  <a:lnTo>
                    <a:pt x="12722" y="10858"/>
                  </a:lnTo>
                  <a:cubicBezTo>
                    <a:pt x="12780" y="10907"/>
                    <a:pt x="12854" y="10931"/>
                    <a:pt x="12927" y="10931"/>
                  </a:cubicBezTo>
                  <a:cubicBezTo>
                    <a:pt x="13001" y="10931"/>
                    <a:pt x="13075" y="10907"/>
                    <a:pt x="13133" y="10858"/>
                  </a:cubicBezTo>
                  <a:lnTo>
                    <a:pt x="13828" y="10287"/>
                  </a:lnTo>
                  <a:lnTo>
                    <a:pt x="16005" y="13650"/>
                  </a:lnTo>
                  <a:cubicBezTo>
                    <a:pt x="16068" y="13748"/>
                    <a:pt x="16175" y="13801"/>
                    <a:pt x="16273" y="13801"/>
                  </a:cubicBezTo>
                  <a:cubicBezTo>
                    <a:pt x="16353" y="13801"/>
                    <a:pt x="16433" y="13766"/>
                    <a:pt x="16496" y="13712"/>
                  </a:cubicBezTo>
                  <a:cubicBezTo>
                    <a:pt x="16612" y="13605"/>
                    <a:pt x="16621" y="13427"/>
                    <a:pt x="16540" y="13302"/>
                  </a:cubicBezTo>
                  <a:lnTo>
                    <a:pt x="15684" y="11982"/>
                  </a:lnTo>
                  <a:lnTo>
                    <a:pt x="18405" y="7780"/>
                  </a:lnTo>
                  <a:lnTo>
                    <a:pt x="21126" y="11982"/>
                  </a:lnTo>
                  <a:cubicBezTo>
                    <a:pt x="21184" y="12077"/>
                    <a:pt x="21286" y="12128"/>
                    <a:pt x="21391" y="12128"/>
                  </a:cubicBezTo>
                  <a:cubicBezTo>
                    <a:pt x="21463" y="12128"/>
                    <a:pt x="21537" y="12104"/>
                    <a:pt x="21599" y="12053"/>
                  </a:cubicBezTo>
                  <a:cubicBezTo>
                    <a:pt x="21724" y="11946"/>
                    <a:pt x="21741" y="11767"/>
                    <a:pt x="21652" y="11625"/>
                  </a:cubicBezTo>
                  <a:lnTo>
                    <a:pt x="18673" y="7021"/>
                  </a:lnTo>
                  <a:cubicBezTo>
                    <a:pt x="18610" y="6932"/>
                    <a:pt x="18512" y="6879"/>
                    <a:pt x="18405" y="6879"/>
                  </a:cubicBezTo>
                  <a:cubicBezTo>
                    <a:pt x="18298" y="6879"/>
                    <a:pt x="18191" y="6932"/>
                    <a:pt x="18137" y="7021"/>
                  </a:cubicBezTo>
                  <a:lnTo>
                    <a:pt x="15300" y="11393"/>
                  </a:lnTo>
                  <a:lnTo>
                    <a:pt x="11197" y="5050"/>
                  </a:lnTo>
                  <a:lnTo>
                    <a:pt x="11197" y="4060"/>
                  </a:lnTo>
                  <a:lnTo>
                    <a:pt x="15586" y="4060"/>
                  </a:lnTo>
                  <a:cubicBezTo>
                    <a:pt x="15648" y="4060"/>
                    <a:pt x="15711" y="4042"/>
                    <a:pt x="15773" y="4006"/>
                  </a:cubicBezTo>
                  <a:cubicBezTo>
                    <a:pt x="15907" y="3908"/>
                    <a:pt x="15943" y="3739"/>
                    <a:pt x="15871" y="3596"/>
                  </a:cubicBezTo>
                  <a:lnTo>
                    <a:pt x="15086" y="2026"/>
                  </a:lnTo>
                  <a:lnTo>
                    <a:pt x="15871" y="456"/>
                  </a:lnTo>
                  <a:cubicBezTo>
                    <a:pt x="15943" y="322"/>
                    <a:pt x="15907" y="152"/>
                    <a:pt x="15773" y="54"/>
                  </a:cubicBezTo>
                  <a:cubicBezTo>
                    <a:pt x="15711" y="10"/>
                    <a:pt x="15648" y="1"/>
                    <a:pt x="155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93" name="Google Shape;1493;p60"/>
            <p:cNvSpPr/>
            <p:nvPr/>
          </p:nvSpPr>
          <p:spPr>
            <a:xfrm>
              <a:off x="5550065" y="3903149"/>
              <a:ext cx="31078" cy="29753"/>
            </a:xfrm>
            <a:custGeom>
              <a:avLst/>
              <a:gdLst/>
              <a:ahLst/>
              <a:cxnLst/>
              <a:rect l="l" t="t" r="r" b="b"/>
              <a:pathLst>
                <a:path w="1384" h="1325" extrusionOk="0">
                  <a:moveTo>
                    <a:pt x="1036" y="0"/>
                  </a:moveTo>
                  <a:cubicBezTo>
                    <a:pt x="955" y="0"/>
                    <a:pt x="875" y="31"/>
                    <a:pt x="812" y="94"/>
                  </a:cubicBezTo>
                  <a:lnTo>
                    <a:pt x="126" y="781"/>
                  </a:lnTo>
                  <a:cubicBezTo>
                    <a:pt x="1" y="906"/>
                    <a:pt x="1" y="1102"/>
                    <a:pt x="126" y="1227"/>
                  </a:cubicBezTo>
                  <a:cubicBezTo>
                    <a:pt x="188" y="1289"/>
                    <a:pt x="268" y="1325"/>
                    <a:pt x="349" y="1325"/>
                  </a:cubicBezTo>
                  <a:cubicBezTo>
                    <a:pt x="429" y="1325"/>
                    <a:pt x="509" y="1289"/>
                    <a:pt x="572" y="1227"/>
                  </a:cubicBezTo>
                  <a:lnTo>
                    <a:pt x="1259" y="549"/>
                  </a:lnTo>
                  <a:cubicBezTo>
                    <a:pt x="1383" y="424"/>
                    <a:pt x="1383" y="219"/>
                    <a:pt x="1259" y="94"/>
                  </a:cubicBezTo>
                  <a:cubicBezTo>
                    <a:pt x="1196" y="31"/>
                    <a:pt x="111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94" name="Google Shape;1494;p60"/>
            <p:cNvSpPr/>
            <p:nvPr/>
          </p:nvSpPr>
          <p:spPr>
            <a:xfrm>
              <a:off x="5569309" y="3939661"/>
              <a:ext cx="36669" cy="20097"/>
            </a:xfrm>
            <a:custGeom>
              <a:avLst/>
              <a:gdLst/>
              <a:ahLst/>
              <a:cxnLst/>
              <a:rect l="l" t="t" r="r" b="b"/>
              <a:pathLst>
                <a:path w="1633" h="895" extrusionOk="0">
                  <a:moveTo>
                    <a:pt x="1278" y="0"/>
                  </a:moveTo>
                  <a:cubicBezTo>
                    <a:pt x="1251" y="0"/>
                    <a:pt x="1223" y="4"/>
                    <a:pt x="1196" y="11"/>
                  </a:cubicBezTo>
                  <a:lnTo>
                    <a:pt x="268" y="270"/>
                  </a:lnTo>
                  <a:cubicBezTo>
                    <a:pt x="98" y="314"/>
                    <a:pt x="0" y="493"/>
                    <a:pt x="45" y="662"/>
                  </a:cubicBezTo>
                  <a:cubicBezTo>
                    <a:pt x="80" y="805"/>
                    <a:pt x="205" y="894"/>
                    <a:pt x="348" y="894"/>
                  </a:cubicBezTo>
                  <a:cubicBezTo>
                    <a:pt x="375" y="894"/>
                    <a:pt x="402" y="885"/>
                    <a:pt x="428" y="885"/>
                  </a:cubicBezTo>
                  <a:lnTo>
                    <a:pt x="1365" y="627"/>
                  </a:lnTo>
                  <a:cubicBezTo>
                    <a:pt x="1535" y="582"/>
                    <a:pt x="1633" y="404"/>
                    <a:pt x="1588" y="234"/>
                  </a:cubicBezTo>
                  <a:cubicBezTo>
                    <a:pt x="1551" y="92"/>
                    <a:pt x="1420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95" name="Google Shape;1495;p60"/>
            <p:cNvSpPr/>
            <p:nvPr/>
          </p:nvSpPr>
          <p:spPr>
            <a:xfrm>
              <a:off x="5427281" y="3903149"/>
              <a:ext cx="31055" cy="29753"/>
            </a:xfrm>
            <a:custGeom>
              <a:avLst/>
              <a:gdLst/>
              <a:ahLst/>
              <a:cxnLst/>
              <a:rect l="l" t="t" r="r" b="b"/>
              <a:pathLst>
                <a:path w="1383" h="1325" extrusionOk="0">
                  <a:moveTo>
                    <a:pt x="348" y="0"/>
                  </a:moveTo>
                  <a:cubicBezTo>
                    <a:pt x="268" y="0"/>
                    <a:pt x="187" y="31"/>
                    <a:pt x="125" y="94"/>
                  </a:cubicBezTo>
                  <a:cubicBezTo>
                    <a:pt x="0" y="219"/>
                    <a:pt x="0" y="424"/>
                    <a:pt x="125" y="549"/>
                  </a:cubicBezTo>
                  <a:lnTo>
                    <a:pt x="803" y="1227"/>
                  </a:lnTo>
                  <a:cubicBezTo>
                    <a:pt x="865" y="1289"/>
                    <a:pt x="955" y="1325"/>
                    <a:pt x="1035" y="1325"/>
                  </a:cubicBezTo>
                  <a:cubicBezTo>
                    <a:pt x="1115" y="1325"/>
                    <a:pt x="1195" y="1289"/>
                    <a:pt x="1258" y="1227"/>
                  </a:cubicBezTo>
                  <a:cubicBezTo>
                    <a:pt x="1383" y="1102"/>
                    <a:pt x="1383" y="906"/>
                    <a:pt x="1258" y="781"/>
                  </a:cubicBezTo>
                  <a:lnTo>
                    <a:pt x="571" y="94"/>
                  </a:lnTo>
                  <a:cubicBezTo>
                    <a:pt x="509" y="31"/>
                    <a:pt x="428" y="0"/>
                    <a:pt x="3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96" name="Google Shape;1496;p60"/>
            <p:cNvSpPr/>
            <p:nvPr/>
          </p:nvSpPr>
          <p:spPr>
            <a:xfrm>
              <a:off x="5402423" y="3939661"/>
              <a:ext cx="36691" cy="20097"/>
            </a:xfrm>
            <a:custGeom>
              <a:avLst/>
              <a:gdLst/>
              <a:ahLst/>
              <a:cxnLst/>
              <a:rect l="l" t="t" r="r" b="b"/>
              <a:pathLst>
                <a:path w="1634" h="895" extrusionOk="0">
                  <a:moveTo>
                    <a:pt x="355" y="0"/>
                  </a:moveTo>
                  <a:cubicBezTo>
                    <a:pt x="214" y="0"/>
                    <a:pt x="83" y="92"/>
                    <a:pt x="45" y="234"/>
                  </a:cubicBezTo>
                  <a:cubicBezTo>
                    <a:pt x="1" y="404"/>
                    <a:pt x="99" y="582"/>
                    <a:pt x="268" y="627"/>
                  </a:cubicBezTo>
                  <a:lnTo>
                    <a:pt x="1196" y="885"/>
                  </a:lnTo>
                  <a:cubicBezTo>
                    <a:pt x="1232" y="885"/>
                    <a:pt x="1259" y="894"/>
                    <a:pt x="1285" y="894"/>
                  </a:cubicBezTo>
                  <a:cubicBezTo>
                    <a:pt x="1419" y="894"/>
                    <a:pt x="1553" y="805"/>
                    <a:pt x="1589" y="662"/>
                  </a:cubicBezTo>
                  <a:cubicBezTo>
                    <a:pt x="1633" y="493"/>
                    <a:pt x="1535" y="314"/>
                    <a:pt x="1366" y="270"/>
                  </a:cubicBezTo>
                  <a:lnTo>
                    <a:pt x="438" y="11"/>
                  </a:lnTo>
                  <a:cubicBezTo>
                    <a:pt x="410" y="4"/>
                    <a:pt x="383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497" name="Google Shape;1497;p60"/>
          <p:cNvGrpSpPr/>
          <p:nvPr/>
        </p:nvGrpSpPr>
        <p:grpSpPr>
          <a:xfrm>
            <a:off x="5984367" y="3784047"/>
            <a:ext cx="283068" cy="486398"/>
            <a:chOff x="5984367" y="3784047"/>
            <a:chExt cx="283068" cy="486398"/>
          </a:xfrm>
        </p:grpSpPr>
        <p:sp>
          <p:nvSpPr>
            <p:cNvPr id="1498" name="Google Shape;1498;p60"/>
            <p:cNvSpPr/>
            <p:nvPr/>
          </p:nvSpPr>
          <p:spPr>
            <a:xfrm>
              <a:off x="5984367" y="3917273"/>
              <a:ext cx="283068" cy="353172"/>
            </a:xfrm>
            <a:custGeom>
              <a:avLst/>
              <a:gdLst/>
              <a:ahLst/>
              <a:cxnLst/>
              <a:rect l="l" t="t" r="r" b="b"/>
              <a:pathLst>
                <a:path w="12606" h="15728" extrusionOk="0">
                  <a:moveTo>
                    <a:pt x="11973" y="13952"/>
                  </a:moveTo>
                  <a:lnTo>
                    <a:pt x="11973" y="14559"/>
                  </a:lnTo>
                  <a:cubicBezTo>
                    <a:pt x="11973" y="14853"/>
                    <a:pt x="11732" y="15094"/>
                    <a:pt x="11437" y="15094"/>
                  </a:cubicBezTo>
                  <a:lnTo>
                    <a:pt x="1169" y="15094"/>
                  </a:lnTo>
                  <a:cubicBezTo>
                    <a:pt x="875" y="15094"/>
                    <a:pt x="634" y="14853"/>
                    <a:pt x="634" y="14559"/>
                  </a:cubicBezTo>
                  <a:lnTo>
                    <a:pt x="634" y="13952"/>
                  </a:lnTo>
                  <a:close/>
                  <a:moveTo>
                    <a:pt x="12294" y="0"/>
                  </a:moveTo>
                  <a:cubicBezTo>
                    <a:pt x="12115" y="0"/>
                    <a:pt x="11973" y="143"/>
                    <a:pt x="11973" y="312"/>
                  </a:cubicBezTo>
                  <a:lnTo>
                    <a:pt x="11973" y="13319"/>
                  </a:lnTo>
                  <a:lnTo>
                    <a:pt x="634" y="13319"/>
                  </a:lnTo>
                  <a:lnTo>
                    <a:pt x="634" y="10054"/>
                  </a:lnTo>
                  <a:cubicBezTo>
                    <a:pt x="634" y="9893"/>
                    <a:pt x="518" y="9751"/>
                    <a:pt x="357" y="9733"/>
                  </a:cubicBezTo>
                  <a:cubicBezTo>
                    <a:pt x="342" y="9731"/>
                    <a:pt x="327" y="9730"/>
                    <a:pt x="312" y="9730"/>
                  </a:cubicBezTo>
                  <a:cubicBezTo>
                    <a:pt x="137" y="9730"/>
                    <a:pt x="0" y="9872"/>
                    <a:pt x="0" y="10045"/>
                  </a:cubicBezTo>
                  <a:lnTo>
                    <a:pt x="0" y="14559"/>
                  </a:lnTo>
                  <a:cubicBezTo>
                    <a:pt x="0" y="15201"/>
                    <a:pt x="527" y="15728"/>
                    <a:pt x="1169" y="15728"/>
                  </a:cubicBezTo>
                  <a:lnTo>
                    <a:pt x="11437" y="15728"/>
                  </a:lnTo>
                  <a:cubicBezTo>
                    <a:pt x="12089" y="15728"/>
                    <a:pt x="12606" y="15201"/>
                    <a:pt x="12606" y="14559"/>
                  </a:cubicBezTo>
                  <a:lnTo>
                    <a:pt x="12606" y="312"/>
                  </a:lnTo>
                  <a:cubicBezTo>
                    <a:pt x="12606" y="143"/>
                    <a:pt x="12463" y="0"/>
                    <a:pt x="1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499" name="Google Shape;1499;p60"/>
            <p:cNvSpPr/>
            <p:nvPr/>
          </p:nvSpPr>
          <p:spPr>
            <a:xfrm>
              <a:off x="5984367" y="3784047"/>
              <a:ext cx="283068" cy="329392"/>
            </a:xfrm>
            <a:custGeom>
              <a:avLst/>
              <a:gdLst/>
              <a:ahLst/>
              <a:cxnLst/>
              <a:rect l="l" t="t" r="r" b="b"/>
              <a:pathLst>
                <a:path w="12606" h="14669" extrusionOk="0">
                  <a:moveTo>
                    <a:pt x="11437" y="634"/>
                  </a:moveTo>
                  <a:cubicBezTo>
                    <a:pt x="11732" y="634"/>
                    <a:pt x="11973" y="875"/>
                    <a:pt x="11973" y="1169"/>
                  </a:cubicBezTo>
                  <a:lnTo>
                    <a:pt x="11973" y="1820"/>
                  </a:lnTo>
                  <a:lnTo>
                    <a:pt x="8904" y="1820"/>
                  </a:lnTo>
                  <a:cubicBezTo>
                    <a:pt x="8779" y="1820"/>
                    <a:pt x="8672" y="1892"/>
                    <a:pt x="8618" y="1999"/>
                  </a:cubicBezTo>
                  <a:lnTo>
                    <a:pt x="8279" y="2748"/>
                  </a:lnTo>
                  <a:lnTo>
                    <a:pt x="4452" y="2748"/>
                  </a:lnTo>
                  <a:lnTo>
                    <a:pt x="4113" y="2008"/>
                  </a:lnTo>
                  <a:cubicBezTo>
                    <a:pt x="4060" y="1892"/>
                    <a:pt x="3953" y="1820"/>
                    <a:pt x="3828" y="1820"/>
                  </a:cubicBezTo>
                  <a:lnTo>
                    <a:pt x="634" y="1820"/>
                  </a:lnTo>
                  <a:lnTo>
                    <a:pt x="634" y="1169"/>
                  </a:lnTo>
                  <a:cubicBezTo>
                    <a:pt x="634" y="875"/>
                    <a:pt x="875" y="634"/>
                    <a:pt x="1169" y="634"/>
                  </a:cubicBezTo>
                  <a:close/>
                  <a:moveTo>
                    <a:pt x="1169" y="1"/>
                  </a:moveTo>
                  <a:cubicBezTo>
                    <a:pt x="527" y="1"/>
                    <a:pt x="0" y="527"/>
                    <a:pt x="0" y="1169"/>
                  </a:cubicBezTo>
                  <a:lnTo>
                    <a:pt x="0" y="14337"/>
                  </a:lnTo>
                  <a:cubicBezTo>
                    <a:pt x="0" y="14497"/>
                    <a:pt x="116" y="14649"/>
                    <a:pt x="277" y="14667"/>
                  </a:cubicBezTo>
                  <a:cubicBezTo>
                    <a:pt x="288" y="14668"/>
                    <a:pt x="299" y="14668"/>
                    <a:pt x="310" y="14668"/>
                  </a:cubicBezTo>
                  <a:cubicBezTo>
                    <a:pt x="491" y="14668"/>
                    <a:pt x="634" y="14531"/>
                    <a:pt x="634" y="14354"/>
                  </a:cubicBezTo>
                  <a:lnTo>
                    <a:pt x="634" y="2454"/>
                  </a:lnTo>
                  <a:lnTo>
                    <a:pt x="3533" y="2454"/>
                  </a:lnTo>
                  <a:lnTo>
                    <a:pt x="3872" y="3194"/>
                  </a:lnTo>
                  <a:cubicBezTo>
                    <a:pt x="3926" y="3310"/>
                    <a:pt x="4042" y="3382"/>
                    <a:pt x="4167" y="3382"/>
                  </a:cubicBezTo>
                  <a:lnTo>
                    <a:pt x="8440" y="3382"/>
                  </a:lnTo>
                  <a:cubicBezTo>
                    <a:pt x="8565" y="3382"/>
                    <a:pt x="8681" y="3310"/>
                    <a:pt x="8725" y="3194"/>
                  </a:cubicBezTo>
                  <a:lnTo>
                    <a:pt x="9073" y="2454"/>
                  </a:lnTo>
                  <a:lnTo>
                    <a:pt x="11973" y="2454"/>
                  </a:lnTo>
                  <a:lnTo>
                    <a:pt x="11973" y="4684"/>
                  </a:lnTo>
                  <a:cubicBezTo>
                    <a:pt x="11973" y="4836"/>
                    <a:pt x="12071" y="4978"/>
                    <a:pt x="12222" y="5005"/>
                  </a:cubicBezTo>
                  <a:cubicBezTo>
                    <a:pt x="12247" y="5011"/>
                    <a:pt x="12271" y="5013"/>
                    <a:pt x="12294" y="5013"/>
                  </a:cubicBezTo>
                  <a:cubicBezTo>
                    <a:pt x="12467" y="5013"/>
                    <a:pt x="12606" y="4874"/>
                    <a:pt x="12606" y="4693"/>
                  </a:cubicBezTo>
                  <a:lnTo>
                    <a:pt x="12606" y="1169"/>
                  </a:lnTo>
                  <a:cubicBezTo>
                    <a:pt x="12606" y="527"/>
                    <a:pt x="12089" y="1"/>
                    <a:pt x="114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00" name="Google Shape;1500;p60"/>
            <p:cNvSpPr/>
            <p:nvPr/>
          </p:nvSpPr>
          <p:spPr>
            <a:xfrm>
              <a:off x="6135400" y="3883815"/>
              <a:ext cx="69947" cy="70127"/>
            </a:xfrm>
            <a:custGeom>
              <a:avLst/>
              <a:gdLst/>
              <a:ahLst/>
              <a:cxnLst/>
              <a:rect l="l" t="t" r="r" b="b"/>
              <a:pathLst>
                <a:path w="3115" h="3123" extrusionOk="0">
                  <a:moveTo>
                    <a:pt x="322" y="0"/>
                  </a:moveTo>
                  <a:cubicBezTo>
                    <a:pt x="144" y="0"/>
                    <a:pt x="1" y="143"/>
                    <a:pt x="1" y="321"/>
                  </a:cubicBezTo>
                  <a:cubicBezTo>
                    <a:pt x="1" y="500"/>
                    <a:pt x="144" y="643"/>
                    <a:pt x="322" y="643"/>
                  </a:cubicBezTo>
                  <a:cubicBezTo>
                    <a:pt x="1518" y="643"/>
                    <a:pt x="2481" y="1606"/>
                    <a:pt x="2481" y="2801"/>
                  </a:cubicBezTo>
                  <a:cubicBezTo>
                    <a:pt x="2481" y="2980"/>
                    <a:pt x="2624" y="3123"/>
                    <a:pt x="2802" y="3123"/>
                  </a:cubicBezTo>
                  <a:cubicBezTo>
                    <a:pt x="2972" y="3123"/>
                    <a:pt x="3114" y="2980"/>
                    <a:pt x="3114" y="2801"/>
                  </a:cubicBezTo>
                  <a:cubicBezTo>
                    <a:pt x="3114" y="1258"/>
                    <a:pt x="1865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01" name="Google Shape;1501;p60"/>
            <p:cNvSpPr/>
            <p:nvPr/>
          </p:nvSpPr>
          <p:spPr>
            <a:xfrm>
              <a:off x="6135400" y="3914668"/>
              <a:ext cx="39296" cy="39274"/>
            </a:xfrm>
            <a:custGeom>
              <a:avLst/>
              <a:gdLst/>
              <a:ahLst/>
              <a:cxnLst/>
              <a:rect l="l" t="t" r="r" b="b"/>
              <a:pathLst>
                <a:path w="1750" h="1749" extrusionOk="0">
                  <a:moveTo>
                    <a:pt x="322" y="0"/>
                  </a:moveTo>
                  <a:cubicBezTo>
                    <a:pt x="144" y="0"/>
                    <a:pt x="1" y="143"/>
                    <a:pt x="1" y="312"/>
                  </a:cubicBezTo>
                  <a:cubicBezTo>
                    <a:pt x="1" y="491"/>
                    <a:pt x="144" y="633"/>
                    <a:pt x="322" y="633"/>
                  </a:cubicBezTo>
                  <a:cubicBezTo>
                    <a:pt x="759" y="633"/>
                    <a:pt x="1116" y="990"/>
                    <a:pt x="1116" y="1427"/>
                  </a:cubicBezTo>
                  <a:cubicBezTo>
                    <a:pt x="1116" y="1606"/>
                    <a:pt x="1259" y="1749"/>
                    <a:pt x="1428" y="1749"/>
                  </a:cubicBezTo>
                  <a:cubicBezTo>
                    <a:pt x="1607" y="1749"/>
                    <a:pt x="1749" y="1606"/>
                    <a:pt x="1749" y="1427"/>
                  </a:cubicBezTo>
                  <a:cubicBezTo>
                    <a:pt x="1749" y="642"/>
                    <a:pt x="1107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02" name="Google Shape;1502;p60"/>
            <p:cNvSpPr/>
            <p:nvPr/>
          </p:nvSpPr>
          <p:spPr>
            <a:xfrm>
              <a:off x="6038866" y="3881816"/>
              <a:ext cx="170074" cy="166077"/>
            </a:xfrm>
            <a:custGeom>
              <a:avLst/>
              <a:gdLst/>
              <a:ahLst/>
              <a:cxnLst/>
              <a:rect l="l" t="t" r="r" b="b"/>
              <a:pathLst>
                <a:path w="7574" h="7396" extrusionOk="0">
                  <a:moveTo>
                    <a:pt x="1695" y="767"/>
                  </a:moveTo>
                  <a:lnTo>
                    <a:pt x="2667" y="1740"/>
                  </a:lnTo>
                  <a:lnTo>
                    <a:pt x="2257" y="2150"/>
                  </a:lnTo>
                  <a:cubicBezTo>
                    <a:pt x="2016" y="2391"/>
                    <a:pt x="2016" y="2783"/>
                    <a:pt x="2257" y="3024"/>
                  </a:cubicBezTo>
                  <a:lnTo>
                    <a:pt x="4550" y="5317"/>
                  </a:lnTo>
                  <a:cubicBezTo>
                    <a:pt x="4666" y="5433"/>
                    <a:pt x="4826" y="5504"/>
                    <a:pt x="4987" y="5504"/>
                  </a:cubicBezTo>
                  <a:cubicBezTo>
                    <a:pt x="5156" y="5504"/>
                    <a:pt x="5308" y="5433"/>
                    <a:pt x="5424" y="5317"/>
                  </a:cubicBezTo>
                  <a:lnTo>
                    <a:pt x="5834" y="4907"/>
                  </a:lnTo>
                  <a:lnTo>
                    <a:pt x="6807" y="5879"/>
                  </a:lnTo>
                  <a:lnTo>
                    <a:pt x="6272" y="6414"/>
                  </a:lnTo>
                  <a:cubicBezTo>
                    <a:pt x="6048" y="6637"/>
                    <a:pt x="5754" y="6762"/>
                    <a:pt x="5433" y="6762"/>
                  </a:cubicBezTo>
                  <a:cubicBezTo>
                    <a:pt x="5121" y="6762"/>
                    <a:pt x="4826" y="6637"/>
                    <a:pt x="4603" y="6414"/>
                  </a:cubicBezTo>
                  <a:lnTo>
                    <a:pt x="1160" y="2971"/>
                  </a:lnTo>
                  <a:cubicBezTo>
                    <a:pt x="696" y="2516"/>
                    <a:pt x="696" y="1766"/>
                    <a:pt x="1160" y="1302"/>
                  </a:cubicBezTo>
                  <a:lnTo>
                    <a:pt x="1695" y="767"/>
                  </a:lnTo>
                  <a:close/>
                  <a:moveTo>
                    <a:pt x="1695" y="0"/>
                  </a:moveTo>
                  <a:cubicBezTo>
                    <a:pt x="1615" y="0"/>
                    <a:pt x="1534" y="36"/>
                    <a:pt x="1472" y="98"/>
                  </a:cubicBezTo>
                  <a:lnTo>
                    <a:pt x="714" y="856"/>
                  </a:lnTo>
                  <a:cubicBezTo>
                    <a:pt x="0" y="1561"/>
                    <a:pt x="0" y="2712"/>
                    <a:pt x="714" y="3426"/>
                  </a:cubicBezTo>
                  <a:lnTo>
                    <a:pt x="4148" y="6860"/>
                  </a:lnTo>
                  <a:cubicBezTo>
                    <a:pt x="4496" y="7208"/>
                    <a:pt x="4951" y="7396"/>
                    <a:pt x="5433" y="7396"/>
                  </a:cubicBezTo>
                  <a:cubicBezTo>
                    <a:pt x="5924" y="7396"/>
                    <a:pt x="6379" y="7208"/>
                    <a:pt x="6718" y="6860"/>
                  </a:cubicBezTo>
                  <a:lnTo>
                    <a:pt x="7476" y="6102"/>
                  </a:lnTo>
                  <a:cubicBezTo>
                    <a:pt x="7538" y="6048"/>
                    <a:pt x="7574" y="5959"/>
                    <a:pt x="7574" y="5879"/>
                  </a:cubicBezTo>
                  <a:cubicBezTo>
                    <a:pt x="7574" y="5799"/>
                    <a:pt x="7538" y="5718"/>
                    <a:pt x="7476" y="5656"/>
                  </a:cubicBezTo>
                  <a:lnTo>
                    <a:pt x="6057" y="4237"/>
                  </a:lnTo>
                  <a:cubicBezTo>
                    <a:pt x="5995" y="4175"/>
                    <a:pt x="5915" y="4144"/>
                    <a:pt x="5834" y="4144"/>
                  </a:cubicBezTo>
                  <a:cubicBezTo>
                    <a:pt x="5754" y="4144"/>
                    <a:pt x="5674" y="4175"/>
                    <a:pt x="5611" y="4237"/>
                  </a:cubicBezTo>
                  <a:lnTo>
                    <a:pt x="4987" y="4862"/>
                  </a:lnTo>
                  <a:lnTo>
                    <a:pt x="2712" y="2587"/>
                  </a:lnTo>
                  <a:lnTo>
                    <a:pt x="3336" y="1963"/>
                  </a:lnTo>
                  <a:cubicBezTo>
                    <a:pt x="3461" y="1838"/>
                    <a:pt x="3461" y="1641"/>
                    <a:pt x="3336" y="1517"/>
                  </a:cubicBezTo>
                  <a:lnTo>
                    <a:pt x="1918" y="98"/>
                  </a:lnTo>
                  <a:cubicBezTo>
                    <a:pt x="1856" y="36"/>
                    <a:pt x="1775" y="0"/>
                    <a:pt x="16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03" name="Google Shape;1503;p60"/>
            <p:cNvSpPr/>
            <p:nvPr/>
          </p:nvSpPr>
          <p:spPr>
            <a:xfrm>
              <a:off x="6015827" y="4064308"/>
              <a:ext cx="52096" cy="52298"/>
            </a:xfrm>
            <a:custGeom>
              <a:avLst/>
              <a:gdLst/>
              <a:ahLst/>
              <a:cxnLst/>
              <a:rect l="l" t="t" r="r" b="b"/>
              <a:pathLst>
                <a:path w="2320" h="2329" extrusionOk="0">
                  <a:moveTo>
                    <a:pt x="1686" y="633"/>
                  </a:moveTo>
                  <a:lnTo>
                    <a:pt x="1686" y="1686"/>
                  </a:lnTo>
                  <a:lnTo>
                    <a:pt x="633" y="1686"/>
                  </a:lnTo>
                  <a:lnTo>
                    <a:pt x="633" y="633"/>
                  </a:lnTo>
                  <a:close/>
                  <a:moveTo>
                    <a:pt x="312" y="0"/>
                  </a:moveTo>
                  <a:cubicBezTo>
                    <a:pt x="143" y="0"/>
                    <a:pt x="0" y="143"/>
                    <a:pt x="0" y="312"/>
                  </a:cubicBezTo>
                  <a:lnTo>
                    <a:pt x="0" y="2007"/>
                  </a:lnTo>
                  <a:cubicBezTo>
                    <a:pt x="0" y="2186"/>
                    <a:pt x="143" y="2328"/>
                    <a:pt x="312" y="2328"/>
                  </a:cubicBezTo>
                  <a:lnTo>
                    <a:pt x="2007" y="2328"/>
                  </a:lnTo>
                  <a:cubicBezTo>
                    <a:pt x="2186" y="2328"/>
                    <a:pt x="2320" y="2186"/>
                    <a:pt x="2320" y="2007"/>
                  </a:cubicBezTo>
                  <a:lnTo>
                    <a:pt x="2320" y="312"/>
                  </a:lnTo>
                  <a:cubicBezTo>
                    <a:pt x="2320" y="143"/>
                    <a:pt x="2186" y="0"/>
                    <a:pt x="2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04" name="Google Shape;1504;p60"/>
            <p:cNvSpPr/>
            <p:nvPr/>
          </p:nvSpPr>
          <p:spPr>
            <a:xfrm>
              <a:off x="6099359" y="4064308"/>
              <a:ext cx="52298" cy="52298"/>
            </a:xfrm>
            <a:custGeom>
              <a:avLst/>
              <a:gdLst/>
              <a:ahLst/>
              <a:cxnLst/>
              <a:rect l="l" t="t" r="r" b="b"/>
              <a:pathLst>
                <a:path w="2329" h="2329" extrusionOk="0">
                  <a:moveTo>
                    <a:pt x="1695" y="633"/>
                  </a:moveTo>
                  <a:lnTo>
                    <a:pt x="1695" y="1686"/>
                  </a:lnTo>
                  <a:lnTo>
                    <a:pt x="634" y="1686"/>
                  </a:lnTo>
                  <a:lnTo>
                    <a:pt x="634" y="633"/>
                  </a:lnTo>
                  <a:close/>
                  <a:moveTo>
                    <a:pt x="321" y="0"/>
                  </a:moveTo>
                  <a:cubicBezTo>
                    <a:pt x="143" y="0"/>
                    <a:pt x="0" y="143"/>
                    <a:pt x="0" y="312"/>
                  </a:cubicBezTo>
                  <a:lnTo>
                    <a:pt x="0" y="2007"/>
                  </a:lnTo>
                  <a:cubicBezTo>
                    <a:pt x="0" y="2186"/>
                    <a:pt x="143" y="2328"/>
                    <a:pt x="321" y="2328"/>
                  </a:cubicBezTo>
                  <a:lnTo>
                    <a:pt x="2007" y="2328"/>
                  </a:lnTo>
                  <a:cubicBezTo>
                    <a:pt x="2186" y="2328"/>
                    <a:pt x="2329" y="2186"/>
                    <a:pt x="2329" y="2007"/>
                  </a:cubicBezTo>
                  <a:lnTo>
                    <a:pt x="2329" y="312"/>
                  </a:lnTo>
                  <a:cubicBezTo>
                    <a:pt x="2329" y="143"/>
                    <a:pt x="2186" y="0"/>
                    <a:pt x="2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05" name="Google Shape;1505;p60"/>
            <p:cNvSpPr/>
            <p:nvPr/>
          </p:nvSpPr>
          <p:spPr>
            <a:xfrm>
              <a:off x="6183880" y="4064308"/>
              <a:ext cx="52320" cy="52298"/>
            </a:xfrm>
            <a:custGeom>
              <a:avLst/>
              <a:gdLst/>
              <a:ahLst/>
              <a:cxnLst/>
              <a:rect l="l" t="t" r="r" b="b"/>
              <a:pathLst>
                <a:path w="2330" h="2329" extrusionOk="0">
                  <a:moveTo>
                    <a:pt x="1696" y="633"/>
                  </a:moveTo>
                  <a:lnTo>
                    <a:pt x="1696" y="1686"/>
                  </a:lnTo>
                  <a:lnTo>
                    <a:pt x="634" y="1686"/>
                  </a:lnTo>
                  <a:lnTo>
                    <a:pt x="634" y="633"/>
                  </a:lnTo>
                  <a:close/>
                  <a:moveTo>
                    <a:pt x="322" y="0"/>
                  </a:moveTo>
                  <a:cubicBezTo>
                    <a:pt x="144" y="0"/>
                    <a:pt x="1" y="143"/>
                    <a:pt x="1" y="312"/>
                  </a:cubicBezTo>
                  <a:lnTo>
                    <a:pt x="1" y="2007"/>
                  </a:lnTo>
                  <a:cubicBezTo>
                    <a:pt x="1" y="2186"/>
                    <a:pt x="144" y="2328"/>
                    <a:pt x="322" y="2328"/>
                  </a:cubicBezTo>
                  <a:lnTo>
                    <a:pt x="2008" y="2328"/>
                  </a:lnTo>
                  <a:cubicBezTo>
                    <a:pt x="2187" y="2328"/>
                    <a:pt x="2329" y="2186"/>
                    <a:pt x="2329" y="2007"/>
                  </a:cubicBezTo>
                  <a:lnTo>
                    <a:pt x="2329" y="312"/>
                  </a:lnTo>
                  <a:cubicBezTo>
                    <a:pt x="2329" y="143"/>
                    <a:pt x="2187" y="0"/>
                    <a:pt x="20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06" name="Google Shape;1506;p60"/>
            <p:cNvSpPr/>
            <p:nvPr/>
          </p:nvSpPr>
          <p:spPr>
            <a:xfrm>
              <a:off x="6015827" y="4133604"/>
              <a:ext cx="52096" cy="52320"/>
            </a:xfrm>
            <a:custGeom>
              <a:avLst/>
              <a:gdLst/>
              <a:ahLst/>
              <a:cxnLst/>
              <a:rect l="l" t="t" r="r" b="b"/>
              <a:pathLst>
                <a:path w="2320" h="2330" extrusionOk="0">
                  <a:moveTo>
                    <a:pt x="1686" y="634"/>
                  </a:moveTo>
                  <a:lnTo>
                    <a:pt x="1686" y="1696"/>
                  </a:lnTo>
                  <a:lnTo>
                    <a:pt x="633" y="1696"/>
                  </a:lnTo>
                  <a:lnTo>
                    <a:pt x="633" y="634"/>
                  </a:lnTo>
                  <a:close/>
                  <a:moveTo>
                    <a:pt x="312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2008"/>
                  </a:lnTo>
                  <a:cubicBezTo>
                    <a:pt x="0" y="2186"/>
                    <a:pt x="143" y="2329"/>
                    <a:pt x="312" y="2329"/>
                  </a:cubicBezTo>
                  <a:lnTo>
                    <a:pt x="2007" y="2329"/>
                  </a:lnTo>
                  <a:cubicBezTo>
                    <a:pt x="2186" y="2329"/>
                    <a:pt x="2320" y="2186"/>
                    <a:pt x="2320" y="2008"/>
                  </a:cubicBezTo>
                  <a:lnTo>
                    <a:pt x="2320" y="322"/>
                  </a:lnTo>
                  <a:cubicBezTo>
                    <a:pt x="2320" y="143"/>
                    <a:pt x="2186" y="1"/>
                    <a:pt x="20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07" name="Google Shape;1507;p60"/>
            <p:cNvSpPr/>
            <p:nvPr/>
          </p:nvSpPr>
          <p:spPr>
            <a:xfrm>
              <a:off x="6099359" y="4133604"/>
              <a:ext cx="52298" cy="52320"/>
            </a:xfrm>
            <a:custGeom>
              <a:avLst/>
              <a:gdLst/>
              <a:ahLst/>
              <a:cxnLst/>
              <a:rect l="l" t="t" r="r" b="b"/>
              <a:pathLst>
                <a:path w="2329" h="2330" extrusionOk="0">
                  <a:moveTo>
                    <a:pt x="1695" y="634"/>
                  </a:moveTo>
                  <a:lnTo>
                    <a:pt x="1695" y="1696"/>
                  </a:lnTo>
                  <a:lnTo>
                    <a:pt x="634" y="1696"/>
                  </a:lnTo>
                  <a:lnTo>
                    <a:pt x="634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2008"/>
                  </a:lnTo>
                  <a:cubicBezTo>
                    <a:pt x="0" y="2186"/>
                    <a:pt x="143" y="2329"/>
                    <a:pt x="321" y="2329"/>
                  </a:cubicBezTo>
                  <a:lnTo>
                    <a:pt x="2007" y="2329"/>
                  </a:lnTo>
                  <a:cubicBezTo>
                    <a:pt x="2186" y="2329"/>
                    <a:pt x="2329" y="2186"/>
                    <a:pt x="2329" y="2008"/>
                  </a:cubicBezTo>
                  <a:lnTo>
                    <a:pt x="2329" y="322"/>
                  </a:lnTo>
                  <a:cubicBezTo>
                    <a:pt x="2329" y="143"/>
                    <a:pt x="2186" y="1"/>
                    <a:pt x="20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08" name="Google Shape;1508;p60"/>
            <p:cNvSpPr/>
            <p:nvPr/>
          </p:nvSpPr>
          <p:spPr>
            <a:xfrm>
              <a:off x="6183880" y="4133604"/>
              <a:ext cx="52320" cy="52320"/>
            </a:xfrm>
            <a:custGeom>
              <a:avLst/>
              <a:gdLst/>
              <a:ahLst/>
              <a:cxnLst/>
              <a:rect l="l" t="t" r="r" b="b"/>
              <a:pathLst>
                <a:path w="2330" h="2330" extrusionOk="0">
                  <a:moveTo>
                    <a:pt x="1696" y="634"/>
                  </a:moveTo>
                  <a:lnTo>
                    <a:pt x="1696" y="1696"/>
                  </a:lnTo>
                  <a:lnTo>
                    <a:pt x="634" y="1696"/>
                  </a:lnTo>
                  <a:lnTo>
                    <a:pt x="634" y="634"/>
                  </a:lnTo>
                  <a:close/>
                  <a:moveTo>
                    <a:pt x="322" y="1"/>
                  </a:moveTo>
                  <a:cubicBezTo>
                    <a:pt x="144" y="1"/>
                    <a:pt x="1" y="143"/>
                    <a:pt x="1" y="322"/>
                  </a:cubicBezTo>
                  <a:lnTo>
                    <a:pt x="1" y="2008"/>
                  </a:lnTo>
                  <a:cubicBezTo>
                    <a:pt x="1" y="2186"/>
                    <a:pt x="144" y="2329"/>
                    <a:pt x="322" y="2329"/>
                  </a:cubicBezTo>
                  <a:lnTo>
                    <a:pt x="2008" y="2329"/>
                  </a:lnTo>
                  <a:cubicBezTo>
                    <a:pt x="2187" y="2329"/>
                    <a:pt x="2329" y="2186"/>
                    <a:pt x="2329" y="2008"/>
                  </a:cubicBezTo>
                  <a:lnTo>
                    <a:pt x="2329" y="322"/>
                  </a:lnTo>
                  <a:cubicBezTo>
                    <a:pt x="2329" y="143"/>
                    <a:pt x="2187" y="1"/>
                    <a:pt x="20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509" name="Google Shape;1509;p60"/>
          <p:cNvGrpSpPr/>
          <p:nvPr/>
        </p:nvGrpSpPr>
        <p:grpSpPr>
          <a:xfrm>
            <a:off x="6504201" y="3783778"/>
            <a:ext cx="486600" cy="486869"/>
            <a:chOff x="6504201" y="3783778"/>
            <a:chExt cx="486600" cy="486869"/>
          </a:xfrm>
        </p:grpSpPr>
        <p:sp>
          <p:nvSpPr>
            <p:cNvPr id="1510" name="Google Shape;1510;p60"/>
            <p:cNvSpPr/>
            <p:nvPr/>
          </p:nvSpPr>
          <p:spPr>
            <a:xfrm>
              <a:off x="6504201" y="3783778"/>
              <a:ext cx="486600" cy="355912"/>
            </a:xfrm>
            <a:custGeom>
              <a:avLst/>
              <a:gdLst/>
              <a:ahLst/>
              <a:cxnLst/>
              <a:rect l="l" t="t" r="r" b="b"/>
              <a:pathLst>
                <a:path w="21670" h="15850" extrusionOk="0">
                  <a:moveTo>
                    <a:pt x="3789" y="680"/>
                  </a:moveTo>
                  <a:cubicBezTo>
                    <a:pt x="3805" y="680"/>
                    <a:pt x="3821" y="680"/>
                    <a:pt x="3837" y="682"/>
                  </a:cubicBezTo>
                  <a:cubicBezTo>
                    <a:pt x="4113" y="708"/>
                    <a:pt x="4318" y="949"/>
                    <a:pt x="4318" y="1226"/>
                  </a:cubicBezTo>
                  <a:lnTo>
                    <a:pt x="4318" y="3037"/>
                  </a:lnTo>
                  <a:cubicBezTo>
                    <a:pt x="4318" y="3313"/>
                    <a:pt x="4113" y="3563"/>
                    <a:pt x="3837" y="3581"/>
                  </a:cubicBezTo>
                  <a:cubicBezTo>
                    <a:pt x="3821" y="3582"/>
                    <a:pt x="3805" y="3583"/>
                    <a:pt x="3789" y="3583"/>
                  </a:cubicBezTo>
                  <a:cubicBezTo>
                    <a:pt x="3499" y="3583"/>
                    <a:pt x="3266" y="3351"/>
                    <a:pt x="3266" y="3055"/>
                  </a:cubicBezTo>
                  <a:lnTo>
                    <a:pt x="3266" y="1208"/>
                  </a:lnTo>
                  <a:cubicBezTo>
                    <a:pt x="3266" y="912"/>
                    <a:pt x="3499" y="680"/>
                    <a:pt x="3789" y="680"/>
                  </a:cubicBezTo>
                  <a:close/>
                  <a:moveTo>
                    <a:pt x="7304" y="680"/>
                  </a:moveTo>
                  <a:cubicBezTo>
                    <a:pt x="7320" y="680"/>
                    <a:pt x="7336" y="680"/>
                    <a:pt x="7352" y="682"/>
                  </a:cubicBezTo>
                  <a:cubicBezTo>
                    <a:pt x="7628" y="708"/>
                    <a:pt x="7833" y="949"/>
                    <a:pt x="7833" y="1226"/>
                  </a:cubicBezTo>
                  <a:lnTo>
                    <a:pt x="7833" y="3037"/>
                  </a:lnTo>
                  <a:cubicBezTo>
                    <a:pt x="7833" y="3313"/>
                    <a:pt x="7628" y="3563"/>
                    <a:pt x="7352" y="3581"/>
                  </a:cubicBezTo>
                  <a:cubicBezTo>
                    <a:pt x="7336" y="3582"/>
                    <a:pt x="7320" y="3583"/>
                    <a:pt x="7304" y="3583"/>
                  </a:cubicBezTo>
                  <a:cubicBezTo>
                    <a:pt x="7013" y="3583"/>
                    <a:pt x="6772" y="3351"/>
                    <a:pt x="6772" y="3055"/>
                  </a:cubicBezTo>
                  <a:lnTo>
                    <a:pt x="6772" y="1208"/>
                  </a:lnTo>
                  <a:cubicBezTo>
                    <a:pt x="6772" y="912"/>
                    <a:pt x="7013" y="680"/>
                    <a:pt x="7304" y="680"/>
                  </a:cubicBezTo>
                  <a:close/>
                  <a:moveTo>
                    <a:pt x="10818" y="680"/>
                  </a:moveTo>
                  <a:cubicBezTo>
                    <a:pt x="10834" y="680"/>
                    <a:pt x="10850" y="680"/>
                    <a:pt x="10866" y="682"/>
                  </a:cubicBezTo>
                  <a:cubicBezTo>
                    <a:pt x="11134" y="708"/>
                    <a:pt x="11339" y="949"/>
                    <a:pt x="11339" y="1226"/>
                  </a:cubicBezTo>
                  <a:lnTo>
                    <a:pt x="11339" y="3037"/>
                  </a:lnTo>
                  <a:cubicBezTo>
                    <a:pt x="11339" y="3313"/>
                    <a:pt x="11134" y="3563"/>
                    <a:pt x="10866" y="3581"/>
                  </a:cubicBezTo>
                  <a:cubicBezTo>
                    <a:pt x="10850" y="3582"/>
                    <a:pt x="10834" y="3583"/>
                    <a:pt x="10818" y="3583"/>
                  </a:cubicBezTo>
                  <a:cubicBezTo>
                    <a:pt x="10520" y="3583"/>
                    <a:pt x="10287" y="3351"/>
                    <a:pt x="10287" y="3055"/>
                  </a:cubicBezTo>
                  <a:lnTo>
                    <a:pt x="10287" y="1208"/>
                  </a:lnTo>
                  <a:cubicBezTo>
                    <a:pt x="10287" y="912"/>
                    <a:pt x="10520" y="680"/>
                    <a:pt x="10818" y="680"/>
                  </a:cubicBezTo>
                  <a:close/>
                  <a:moveTo>
                    <a:pt x="14325" y="680"/>
                  </a:moveTo>
                  <a:cubicBezTo>
                    <a:pt x="14341" y="680"/>
                    <a:pt x="14357" y="680"/>
                    <a:pt x="14372" y="682"/>
                  </a:cubicBezTo>
                  <a:cubicBezTo>
                    <a:pt x="14649" y="708"/>
                    <a:pt x="14854" y="949"/>
                    <a:pt x="14854" y="1226"/>
                  </a:cubicBezTo>
                  <a:lnTo>
                    <a:pt x="14854" y="3037"/>
                  </a:lnTo>
                  <a:cubicBezTo>
                    <a:pt x="14854" y="3313"/>
                    <a:pt x="14649" y="3563"/>
                    <a:pt x="14372" y="3581"/>
                  </a:cubicBezTo>
                  <a:cubicBezTo>
                    <a:pt x="14357" y="3582"/>
                    <a:pt x="14341" y="3583"/>
                    <a:pt x="14325" y="3583"/>
                  </a:cubicBezTo>
                  <a:cubicBezTo>
                    <a:pt x="14034" y="3583"/>
                    <a:pt x="13801" y="3351"/>
                    <a:pt x="13801" y="3055"/>
                  </a:cubicBezTo>
                  <a:lnTo>
                    <a:pt x="13801" y="1208"/>
                  </a:lnTo>
                  <a:cubicBezTo>
                    <a:pt x="13801" y="912"/>
                    <a:pt x="14034" y="680"/>
                    <a:pt x="14325" y="680"/>
                  </a:cubicBezTo>
                  <a:close/>
                  <a:moveTo>
                    <a:pt x="17840" y="680"/>
                  </a:moveTo>
                  <a:cubicBezTo>
                    <a:pt x="17856" y="680"/>
                    <a:pt x="17871" y="680"/>
                    <a:pt x="17887" y="682"/>
                  </a:cubicBezTo>
                  <a:cubicBezTo>
                    <a:pt x="18164" y="708"/>
                    <a:pt x="18369" y="949"/>
                    <a:pt x="18369" y="1226"/>
                  </a:cubicBezTo>
                  <a:lnTo>
                    <a:pt x="18369" y="3037"/>
                  </a:lnTo>
                  <a:cubicBezTo>
                    <a:pt x="18369" y="3313"/>
                    <a:pt x="18164" y="3563"/>
                    <a:pt x="17887" y="3581"/>
                  </a:cubicBezTo>
                  <a:cubicBezTo>
                    <a:pt x="17871" y="3582"/>
                    <a:pt x="17856" y="3583"/>
                    <a:pt x="17840" y="3583"/>
                  </a:cubicBezTo>
                  <a:cubicBezTo>
                    <a:pt x="17548" y="3583"/>
                    <a:pt x="17307" y="3351"/>
                    <a:pt x="17307" y="3055"/>
                  </a:cubicBezTo>
                  <a:lnTo>
                    <a:pt x="17307" y="1208"/>
                  </a:lnTo>
                  <a:cubicBezTo>
                    <a:pt x="17307" y="912"/>
                    <a:pt x="17548" y="680"/>
                    <a:pt x="17840" y="680"/>
                  </a:cubicBezTo>
                  <a:close/>
                  <a:moveTo>
                    <a:pt x="20492" y="2430"/>
                  </a:moveTo>
                  <a:cubicBezTo>
                    <a:pt x="20796" y="2430"/>
                    <a:pt x="21028" y="2671"/>
                    <a:pt x="21028" y="2965"/>
                  </a:cubicBezTo>
                  <a:lnTo>
                    <a:pt x="21028" y="5222"/>
                  </a:lnTo>
                  <a:lnTo>
                    <a:pt x="643" y="5222"/>
                  </a:lnTo>
                  <a:lnTo>
                    <a:pt x="643" y="2965"/>
                  </a:lnTo>
                  <a:cubicBezTo>
                    <a:pt x="643" y="2671"/>
                    <a:pt x="884" y="2430"/>
                    <a:pt x="1178" y="2430"/>
                  </a:cubicBezTo>
                  <a:lnTo>
                    <a:pt x="2623" y="2430"/>
                  </a:lnTo>
                  <a:lnTo>
                    <a:pt x="2623" y="3037"/>
                  </a:lnTo>
                  <a:cubicBezTo>
                    <a:pt x="2623" y="3652"/>
                    <a:pt x="3087" y="4179"/>
                    <a:pt x="3703" y="4223"/>
                  </a:cubicBezTo>
                  <a:cubicBezTo>
                    <a:pt x="3734" y="4226"/>
                    <a:pt x="3764" y="4227"/>
                    <a:pt x="3795" y="4227"/>
                  </a:cubicBezTo>
                  <a:cubicBezTo>
                    <a:pt x="4432" y="4227"/>
                    <a:pt x="4952" y="3702"/>
                    <a:pt x="4952" y="3055"/>
                  </a:cubicBezTo>
                  <a:lnTo>
                    <a:pt x="4952" y="2430"/>
                  </a:lnTo>
                  <a:lnTo>
                    <a:pt x="6138" y="2430"/>
                  </a:lnTo>
                  <a:lnTo>
                    <a:pt x="6138" y="3037"/>
                  </a:lnTo>
                  <a:cubicBezTo>
                    <a:pt x="6138" y="3652"/>
                    <a:pt x="6602" y="4179"/>
                    <a:pt x="7218" y="4223"/>
                  </a:cubicBezTo>
                  <a:cubicBezTo>
                    <a:pt x="7249" y="4226"/>
                    <a:pt x="7279" y="4227"/>
                    <a:pt x="7310" y="4227"/>
                  </a:cubicBezTo>
                  <a:cubicBezTo>
                    <a:pt x="7947" y="4227"/>
                    <a:pt x="8467" y="3702"/>
                    <a:pt x="8467" y="3055"/>
                  </a:cubicBezTo>
                  <a:lnTo>
                    <a:pt x="8467" y="2430"/>
                  </a:lnTo>
                  <a:lnTo>
                    <a:pt x="9653" y="2430"/>
                  </a:lnTo>
                  <a:lnTo>
                    <a:pt x="9653" y="3037"/>
                  </a:lnTo>
                  <a:cubicBezTo>
                    <a:pt x="9653" y="3652"/>
                    <a:pt x="10117" y="4179"/>
                    <a:pt x="10724" y="4223"/>
                  </a:cubicBezTo>
                  <a:cubicBezTo>
                    <a:pt x="10755" y="4226"/>
                    <a:pt x="10786" y="4227"/>
                    <a:pt x="10817" y="4227"/>
                  </a:cubicBezTo>
                  <a:cubicBezTo>
                    <a:pt x="11461" y="4227"/>
                    <a:pt x="11982" y="3702"/>
                    <a:pt x="11982" y="3055"/>
                  </a:cubicBezTo>
                  <a:lnTo>
                    <a:pt x="11982" y="2430"/>
                  </a:lnTo>
                  <a:lnTo>
                    <a:pt x="13159" y="2430"/>
                  </a:lnTo>
                  <a:lnTo>
                    <a:pt x="13159" y="3037"/>
                  </a:lnTo>
                  <a:cubicBezTo>
                    <a:pt x="13159" y="3652"/>
                    <a:pt x="13623" y="4179"/>
                    <a:pt x="14239" y="4223"/>
                  </a:cubicBezTo>
                  <a:cubicBezTo>
                    <a:pt x="14270" y="4226"/>
                    <a:pt x="14300" y="4227"/>
                    <a:pt x="14331" y="4227"/>
                  </a:cubicBezTo>
                  <a:cubicBezTo>
                    <a:pt x="14967" y="4227"/>
                    <a:pt x="15488" y="3702"/>
                    <a:pt x="15488" y="3055"/>
                  </a:cubicBezTo>
                  <a:lnTo>
                    <a:pt x="15488" y="2430"/>
                  </a:lnTo>
                  <a:lnTo>
                    <a:pt x="16674" y="2430"/>
                  </a:lnTo>
                  <a:lnTo>
                    <a:pt x="16674" y="3037"/>
                  </a:lnTo>
                  <a:cubicBezTo>
                    <a:pt x="16674" y="3652"/>
                    <a:pt x="17138" y="4179"/>
                    <a:pt x="17745" y="4223"/>
                  </a:cubicBezTo>
                  <a:cubicBezTo>
                    <a:pt x="17776" y="4226"/>
                    <a:pt x="17807" y="4227"/>
                    <a:pt x="17838" y="4227"/>
                  </a:cubicBezTo>
                  <a:cubicBezTo>
                    <a:pt x="18482" y="4227"/>
                    <a:pt x="19002" y="3702"/>
                    <a:pt x="19002" y="3055"/>
                  </a:cubicBezTo>
                  <a:lnTo>
                    <a:pt x="19002" y="2430"/>
                  </a:lnTo>
                  <a:close/>
                  <a:moveTo>
                    <a:pt x="3788" y="0"/>
                  </a:moveTo>
                  <a:cubicBezTo>
                    <a:pt x="3143" y="0"/>
                    <a:pt x="2623" y="525"/>
                    <a:pt x="2623" y="1172"/>
                  </a:cubicBezTo>
                  <a:lnTo>
                    <a:pt x="2623" y="1797"/>
                  </a:lnTo>
                  <a:lnTo>
                    <a:pt x="340" y="1797"/>
                  </a:lnTo>
                  <a:cubicBezTo>
                    <a:pt x="152" y="1797"/>
                    <a:pt x="1" y="1948"/>
                    <a:pt x="1" y="2127"/>
                  </a:cubicBezTo>
                  <a:lnTo>
                    <a:pt x="1" y="15651"/>
                  </a:lnTo>
                  <a:cubicBezTo>
                    <a:pt x="1" y="15678"/>
                    <a:pt x="10" y="15696"/>
                    <a:pt x="27" y="15714"/>
                  </a:cubicBezTo>
                  <a:cubicBezTo>
                    <a:pt x="124" y="15810"/>
                    <a:pt x="228" y="15850"/>
                    <a:pt x="322" y="15850"/>
                  </a:cubicBezTo>
                  <a:cubicBezTo>
                    <a:pt x="499" y="15850"/>
                    <a:pt x="643" y="15710"/>
                    <a:pt x="643" y="15535"/>
                  </a:cubicBezTo>
                  <a:lnTo>
                    <a:pt x="643" y="5856"/>
                  </a:lnTo>
                  <a:lnTo>
                    <a:pt x="21028" y="5856"/>
                  </a:lnTo>
                  <a:lnTo>
                    <a:pt x="21028" y="7586"/>
                  </a:lnTo>
                  <a:cubicBezTo>
                    <a:pt x="21028" y="7738"/>
                    <a:pt x="21135" y="7881"/>
                    <a:pt x="21277" y="7908"/>
                  </a:cubicBezTo>
                  <a:cubicBezTo>
                    <a:pt x="21302" y="7913"/>
                    <a:pt x="21326" y="7915"/>
                    <a:pt x="21350" y="7915"/>
                  </a:cubicBezTo>
                  <a:cubicBezTo>
                    <a:pt x="21524" y="7915"/>
                    <a:pt x="21670" y="7777"/>
                    <a:pt x="21670" y="7604"/>
                  </a:cubicBezTo>
                  <a:lnTo>
                    <a:pt x="21670" y="2974"/>
                  </a:lnTo>
                  <a:cubicBezTo>
                    <a:pt x="21670" y="2323"/>
                    <a:pt x="21143" y="1797"/>
                    <a:pt x="20492" y="1797"/>
                  </a:cubicBezTo>
                  <a:lnTo>
                    <a:pt x="19002" y="1797"/>
                  </a:lnTo>
                  <a:lnTo>
                    <a:pt x="19002" y="1190"/>
                  </a:lnTo>
                  <a:cubicBezTo>
                    <a:pt x="19002" y="575"/>
                    <a:pt x="18539" y="48"/>
                    <a:pt x="17923" y="4"/>
                  </a:cubicBezTo>
                  <a:cubicBezTo>
                    <a:pt x="17892" y="1"/>
                    <a:pt x="17861" y="0"/>
                    <a:pt x="17831" y="0"/>
                  </a:cubicBezTo>
                  <a:cubicBezTo>
                    <a:pt x="17194" y="0"/>
                    <a:pt x="16674" y="525"/>
                    <a:pt x="16674" y="1172"/>
                  </a:cubicBezTo>
                  <a:lnTo>
                    <a:pt x="16674" y="1797"/>
                  </a:lnTo>
                  <a:lnTo>
                    <a:pt x="15488" y="1797"/>
                  </a:lnTo>
                  <a:lnTo>
                    <a:pt x="15488" y="1190"/>
                  </a:lnTo>
                  <a:cubicBezTo>
                    <a:pt x="15488" y="575"/>
                    <a:pt x="15024" y="48"/>
                    <a:pt x="14417" y="4"/>
                  </a:cubicBezTo>
                  <a:cubicBezTo>
                    <a:pt x="14386" y="1"/>
                    <a:pt x="14355" y="0"/>
                    <a:pt x="14324" y="0"/>
                  </a:cubicBezTo>
                  <a:cubicBezTo>
                    <a:pt x="13679" y="0"/>
                    <a:pt x="13159" y="525"/>
                    <a:pt x="13159" y="1172"/>
                  </a:cubicBezTo>
                  <a:lnTo>
                    <a:pt x="13159" y="1797"/>
                  </a:lnTo>
                  <a:lnTo>
                    <a:pt x="11982" y="1797"/>
                  </a:lnTo>
                  <a:lnTo>
                    <a:pt x="11982" y="1190"/>
                  </a:lnTo>
                  <a:cubicBezTo>
                    <a:pt x="11982" y="575"/>
                    <a:pt x="11518" y="48"/>
                    <a:pt x="10902" y="4"/>
                  </a:cubicBezTo>
                  <a:cubicBezTo>
                    <a:pt x="10871" y="1"/>
                    <a:pt x="10841" y="0"/>
                    <a:pt x="10810" y="0"/>
                  </a:cubicBezTo>
                  <a:cubicBezTo>
                    <a:pt x="10173" y="0"/>
                    <a:pt x="9653" y="525"/>
                    <a:pt x="9653" y="1172"/>
                  </a:cubicBezTo>
                  <a:lnTo>
                    <a:pt x="9653" y="1797"/>
                  </a:lnTo>
                  <a:lnTo>
                    <a:pt x="8467" y="1797"/>
                  </a:lnTo>
                  <a:lnTo>
                    <a:pt x="8467" y="1190"/>
                  </a:lnTo>
                  <a:cubicBezTo>
                    <a:pt x="8467" y="575"/>
                    <a:pt x="8003" y="48"/>
                    <a:pt x="7387" y="4"/>
                  </a:cubicBezTo>
                  <a:cubicBezTo>
                    <a:pt x="7356" y="1"/>
                    <a:pt x="7326" y="0"/>
                    <a:pt x="7295" y="0"/>
                  </a:cubicBezTo>
                  <a:cubicBezTo>
                    <a:pt x="6658" y="0"/>
                    <a:pt x="6138" y="525"/>
                    <a:pt x="6138" y="1172"/>
                  </a:cubicBezTo>
                  <a:lnTo>
                    <a:pt x="6138" y="1797"/>
                  </a:lnTo>
                  <a:lnTo>
                    <a:pt x="4952" y="1797"/>
                  </a:lnTo>
                  <a:lnTo>
                    <a:pt x="4952" y="1190"/>
                  </a:lnTo>
                  <a:cubicBezTo>
                    <a:pt x="4952" y="575"/>
                    <a:pt x="4488" y="48"/>
                    <a:pt x="3881" y="4"/>
                  </a:cubicBezTo>
                  <a:cubicBezTo>
                    <a:pt x="3850" y="1"/>
                    <a:pt x="3819" y="0"/>
                    <a:pt x="37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11" name="Google Shape;1511;p60"/>
            <p:cNvSpPr/>
            <p:nvPr/>
          </p:nvSpPr>
          <p:spPr>
            <a:xfrm>
              <a:off x="6687703" y="3938089"/>
              <a:ext cx="119618" cy="44708"/>
            </a:xfrm>
            <a:custGeom>
              <a:avLst/>
              <a:gdLst/>
              <a:ahLst/>
              <a:cxnLst/>
              <a:rect l="l" t="t" r="r" b="b"/>
              <a:pathLst>
                <a:path w="5327" h="1991" extrusionOk="0">
                  <a:moveTo>
                    <a:pt x="4693" y="634"/>
                  </a:moveTo>
                  <a:lnTo>
                    <a:pt x="4693" y="1357"/>
                  </a:lnTo>
                  <a:lnTo>
                    <a:pt x="634" y="1357"/>
                  </a:lnTo>
                  <a:lnTo>
                    <a:pt x="634" y="634"/>
                  </a:lnTo>
                  <a:close/>
                  <a:moveTo>
                    <a:pt x="313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1669"/>
                  </a:lnTo>
                  <a:cubicBezTo>
                    <a:pt x="0" y="1847"/>
                    <a:pt x="143" y="1990"/>
                    <a:pt x="313" y="1990"/>
                  </a:cubicBezTo>
                  <a:lnTo>
                    <a:pt x="5014" y="1990"/>
                  </a:lnTo>
                  <a:cubicBezTo>
                    <a:pt x="5183" y="1990"/>
                    <a:pt x="5326" y="1847"/>
                    <a:pt x="5326" y="1669"/>
                  </a:cubicBezTo>
                  <a:lnTo>
                    <a:pt x="5326" y="322"/>
                  </a:lnTo>
                  <a:cubicBezTo>
                    <a:pt x="5326" y="144"/>
                    <a:pt x="5183" y="1"/>
                    <a:pt x="50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12" name="Google Shape;1512;p60"/>
            <p:cNvSpPr/>
            <p:nvPr/>
          </p:nvSpPr>
          <p:spPr>
            <a:xfrm>
              <a:off x="6686692" y="3998987"/>
              <a:ext cx="120830" cy="14259"/>
            </a:xfrm>
            <a:custGeom>
              <a:avLst/>
              <a:gdLst/>
              <a:ahLst/>
              <a:cxnLst/>
              <a:rect l="l" t="t" r="r" b="b"/>
              <a:pathLst>
                <a:path w="5381" h="635" extrusionOk="0">
                  <a:moveTo>
                    <a:pt x="358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1" y="465"/>
                    <a:pt x="152" y="634"/>
                    <a:pt x="340" y="634"/>
                  </a:cubicBezTo>
                  <a:lnTo>
                    <a:pt x="5032" y="634"/>
                  </a:lnTo>
                  <a:cubicBezTo>
                    <a:pt x="5193" y="634"/>
                    <a:pt x="5335" y="518"/>
                    <a:pt x="5353" y="358"/>
                  </a:cubicBezTo>
                  <a:cubicBezTo>
                    <a:pt x="5380" y="161"/>
                    <a:pt x="5228" y="1"/>
                    <a:pt x="5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13" name="Google Shape;1513;p60"/>
            <p:cNvSpPr/>
            <p:nvPr/>
          </p:nvSpPr>
          <p:spPr>
            <a:xfrm>
              <a:off x="6686692" y="4030244"/>
              <a:ext cx="120830" cy="14236"/>
            </a:xfrm>
            <a:custGeom>
              <a:avLst/>
              <a:gdLst/>
              <a:ahLst/>
              <a:cxnLst/>
              <a:rect l="l" t="t" r="r" b="b"/>
              <a:pathLst>
                <a:path w="5381" h="634" extrusionOk="0">
                  <a:moveTo>
                    <a:pt x="35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5032" y="634"/>
                  </a:lnTo>
                  <a:cubicBezTo>
                    <a:pt x="5193" y="634"/>
                    <a:pt x="5335" y="518"/>
                    <a:pt x="5353" y="357"/>
                  </a:cubicBezTo>
                  <a:cubicBezTo>
                    <a:pt x="5380" y="161"/>
                    <a:pt x="5228" y="0"/>
                    <a:pt x="50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14" name="Google Shape;1514;p60"/>
            <p:cNvSpPr/>
            <p:nvPr/>
          </p:nvSpPr>
          <p:spPr>
            <a:xfrm>
              <a:off x="6686692" y="4060693"/>
              <a:ext cx="120830" cy="14236"/>
            </a:xfrm>
            <a:custGeom>
              <a:avLst/>
              <a:gdLst/>
              <a:ahLst/>
              <a:cxnLst/>
              <a:rect l="l" t="t" r="r" b="b"/>
              <a:pathLst>
                <a:path w="5381" h="634" extrusionOk="0">
                  <a:moveTo>
                    <a:pt x="35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5032" y="634"/>
                  </a:lnTo>
                  <a:cubicBezTo>
                    <a:pt x="5193" y="634"/>
                    <a:pt x="5335" y="518"/>
                    <a:pt x="5353" y="357"/>
                  </a:cubicBezTo>
                  <a:cubicBezTo>
                    <a:pt x="5380" y="161"/>
                    <a:pt x="5228" y="0"/>
                    <a:pt x="50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15" name="Google Shape;1515;p60"/>
            <p:cNvSpPr/>
            <p:nvPr/>
          </p:nvSpPr>
          <p:spPr>
            <a:xfrm>
              <a:off x="6832942" y="3938089"/>
              <a:ext cx="119797" cy="44708"/>
            </a:xfrm>
            <a:custGeom>
              <a:avLst/>
              <a:gdLst/>
              <a:ahLst/>
              <a:cxnLst/>
              <a:rect l="l" t="t" r="r" b="b"/>
              <a:pathLst>
                <a:path w="5335" h="1991" extrusionOk="0">
                  <a:moveTo>
                    <a:pt x="4701" y="634"/>
                  </a:moveTo>
                  <a:lnTo>
                    <a:pt x="4701" y="1357"/>
                  </a:lnTo>
                  <a:lnTo>
                    <a:pt x="633" y="1357"/>
                  </a:lnTo>
                  <a:lnTo>
                    <a:pt x="633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1669"/>
                  </a:lnTo>
                  <a:cubicBezTo>
                    <a:pt x="0" y="1847"/>
                    <a:pt x="143" y="1990"/>
                    <a:pt x="321" y="1990"/>
                  </a:cubicBezTo>
                  <a:lnTo>
                    <a:pt x="5014" y="1990"/>
                  </a:lnTo>
                  <a:cubicBezTo>
                    <a:pt x="5192" y="1990"/>
                    <a:pt x="5335" y="1847"/>
                    <a:pt x="5335" y="1669"/>
                  </a:cubicBezTo>
                  <a:lnTo>
                    <a:pt x="5335" y="322"/>
                  </a:lnTo>
                  <a:cubicBezTo>
                    <a:pt x="5335" y="144"/>
                    <a:pt x="5192" y="1"/>
                    <a:pt x="50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16" name="Google Shape;1516;p60"/>
            <p:cNvSpPr/>
            <p:nvPr/>
          </p:nvSpPr>
          <p:spPr>
            <a:xfrm>
              <a:off x="6832538" y="3998987"/>
              <a:ext cx="120808" cy="14259"/>
            </a:xfrm>
            <a:custGeom>
              <a:avLst/>
              <a:gdLst/>
              <a:ahLst/>
              <a:cxnLst/>
              <a:rect l="l" t="t" r="r" b="b"/>
              <a:pathLst>
                <a:path w="5380" h="635" extrusionOk="0">
                  <a:moveTo>
                    <a:pt x="357" y="1"/>
                  </a:moveTo>
                  <a:cubicBezTo>
                    <a:pt x="196" y="1"/>
                    <a:pt x="45" y="117"/>
                    <a:pt x="27" y="277"/>
                  </a:cubicBezTo>
                  <a:cubicBezTo>
                    <a:pt x="0" y="465"/>
                    <a:pt x="152" y="634"/>
                    <a:pt x="339" y="634"/>
                  </a:cubicBezTo>
                  <a:lnTo>
                    <a:pt x="5032" y="634"/>
                  </a:lnTo>
                  <a:cubicBezTo>
                    <a:pt x="5192" y="634"/>
                    <a:pt x="5335" y="518"/>
                    <a:pt x="5362" y="358"/>
                  </a:cubicBezTo>
                  <a:cubicBezTo>
                    <a:pt x="5380" y="161"/>
                    <a:pt x="5228" y="1"/>
                    <a:pt x="5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17" name="Google Shape;1517;p60"/>
            <p:cNvSpPr/>
            <p:nvPr/>
          </p:nvSpPr>
          <p:spPr>
            <a:xfrm>
              <a:off x="6832538" y="4030244"/>
              <a:ext cx="120808" cy="14236"/>
            </a:xfrm>
            <a:custGeom>
              <a:avLst/>
              <a:gdLst/>
              <a:ahLst/>
              <a:cxnLst/>
              <a:rect l="l" t="t" r="r" b="b"/>
              <a:pathLst>
                <a:path w="5380" h="634" extrusionOk="0">
                  <a:moveTo>
                    <a:pt x="357" y="0"/>
                  </a:moveTo>
                  <a:cubicBezTo>
                    <a:pt x="196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5032" y="634"/>
                  </a:lnTo>
                  <a:cubicBezTo>
                    <a:pt x="5192" y="634"/>
                    <a:pt x="5335" y="518"/>
                    <a:pt x="5362" y="357"/>
                  </a:cubicBezTo>
                  <a:cubicBezTo>
                    <a:pt x="5380" y="161"/>
                    <a:pt x="5228" y="0"/>
                    <a:pt x="50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18" name="Google Shape;1518;p60"/>
            <p:cNvSpPr/>
            <p:nvPr/>
          </p:nvSpPr>
          <p:spPr>
            <a:xfrm>
              <a:off x="6832538" y="4060693"/>
              <a:ext cx="120808" cy="14236"/>
            </a:xfrm>
            <a:custGeom>
              <a:avLst/>
              <a:gdLst/>
              <a:ahLst/>
              <a:cxnLst/>
              <a:rect l="l" t="t" r="r" b="b"/>
              <a:pathLst>
                <a:path w="5380" h="634" extrusionOk="0">
                  <a:moveTo>
                    <a:pt x="357" y="0"/>
                  </a:moveTo>
                  <a:cubicBezTo>
                    <a:pt x="196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5032" y="634"/>
                  </a:lnTo>
                  <a:cubicBezTo>
                    <a:pt x="5192" y="634"/>
                    <a:pt x="5335" y="518"/>
                    <a:pt x="5362" y="357"/>
                  </a:cubicBezTo>
                  <a:cubicBezTo>
                    <a:pt x="5380" y="161"/>
                    <a:pt x="5228" y="0"/>
                    <a:pt x="50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19" name="Google Shape;1519;p60"/>
            <p:cNvSpPr/>
            <p:nvPr/>
          </p:nvSpPr>
          <p:spPr>
            <a:xfrm>
              <a:off x="6541274" y="3938089"/>
              <a:ext cx="119797" cy="44708"/>
            </a:xfrm>
            <a:custGeom>
              <a:avLst/>
              <a:gdLst/>
              <a:ahLst/>
              <a:cxnLst/>
              <a:rect l="l" t="t" r="r" b="b"/>
              <a:pathLst>
                <a:path w="5335" h="1991" extrusionOk="0">
                  <a:moveTo>
                    <a:pt x="4701" y="634"/>
                  </a:moveTo>
                  <a:lnTo>
                    <a:pt x="4701" y="1357"/>
                  </a:lnTo>
                  <a:lnTo>
                    <a:pt x="642" y="1357"/>
                  </a:lnTo>
                  <a:lnTo>
                    <a:pt x="642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1669"/>
                  </a:lnTo>
                  <a:cubicBezTo>
                    <a:pt x="0" y="1847"/>
                    <a:pt x="143" y="1990"/>
                    <a:pt x="321" y="1990"/>
                  </a:cubicBezTo>
                  <a:lnTo>
                    <a:pt x="5014" y="1990"/>
                  </a:lnTo>
                  <a:cubicBezTo>
                    <a:pt x="5192" y="1990"/>
                    <a:pt x="5335" y="1847"/>
                    <a:pt x="5335" y="1669"/>
                  </a:cubicBezTo>
                  <a:lnTo>
                    <a:pt x="5335" y="322"/>
                  </a:lnTo>
                  <a:cubicBezTo>
                    <a:pt x="5335" y="144"/>
                    <a:pt x="5192" y="1"/>
                    <a:pt x="50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20" name="Google Shape;1520;p60"/>
            <p:cNvSpPr/>
            <p:nvPr/>
          </p:nvSpPr>
          <p:spPr>
            <a:xfrm>
              <a:off x="6540870" y="3998987"/>
              <a:ext cx="120808" cy="14259"/>
            </a:xfrm>
            <a:custGeom>
              <a:avLst/>
              <a:gdLst/>
              <a:ahLst/>
              <a:cxnLst/>
              <a:rect l="l" t="t" r="r" b="b"/>
              <a:pathLst>
                <a:path w="5380" h="635" extrusionOk="0">
                  <a:moveTo>
                    <a:pt x="348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0" y="465"/>
                    <a:pt x="152" y="634"/>
                    <a:pt x="339" y="634"/>
                  </a:cubicBezTo>
                  <a:lnTo>
                    <a:pt x="5032" y="634"/>
                  </a:lnTo>
                  <a:cubicBezTo>
                    <a:pt x="5192" y="634"/>
                    <a:pt x="5335" y="518"/>
                    <a:pt x="5353" y="358"/>
                  </a:cubicBezTo>
                  <a:cubicBezTo>
                    <a:pt x="5380" y="161"/>
                    <a:pt x="5228" y="1"/>
                    <a:pt x="5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21" name="Google Shape;1521;p60"/>
            <p:cNvSpPr/>
            <p:nvPr/>
          </p:nvSpPr>
          <p:spPr>
            <a:xfrm>
              <a:off x="6540870" y="4030244"/>
              <a:ext cx="120808" cy="14236"/>
            </a:xfrm>
            <a:custGeom>
              <a:avLst/>
              <a:gdLst/>
              <a:ahLst/>
              <a:cxnLst/>
              <a:rect l="l" t="t" r="r" b="b"/>
              <a:pathLst>
                <a:path w="5380" h="634" extrusionOk="0">
                  <a:moveTo>
                    <a:pt x="34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5032" y="634"/>
                  </a:lnTo>
                  <a:cubicBezTo>
                    <a:pt x="5192" y="634"/>
                    <a:pt x="5335" y="518"/>
                    <a:pt x="5353" y="357"/>
                  </a:cubicBezTo>
                  <a:cubicBezTo>
                    <a:pt x="5380" y="161"/>
                    <a:pt x="5228" y="0"/>
                    <a:pt x="50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22" name="Google Shape;1522;p60"/>
            <p:cNvSpPr/>
            <p:nvPr/>
          </p:nvSpPr>
          <p:spPr>
            <a:xfrm>
              <a:off x="6540870" y="4060693"/>
              <a:ext cx="120808" cy="14236"/>
            </a:xfrm>
            <a:custGeom>
              <a:avLst/>
              <a:gdLst/>
              <a:ahLst/>
              <a:cxnLst/>
              <a:rect l="l" t="t" r="r" b="b"/>
              <a:pathLst>
                <a:path w="5380" h="634" extrusionOk="0">
                  <a:moveTo>
                    <a:pt x="34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5032" y="634"/>
                  </a:lnTo>
                  <a:cubicBezTo>
                    <a:pt x="5192" y="634"/>
                    <a:pt x="5335" y="518"/>
                    <a:pt x="5353" y="357"/>
                  </a:cubicBezTo>
                  <a:cubicBezTo>
                    <a:pt x="5380" y="161"/>
                    <a:pt x="5228" y="0"/>
                    <a:pt x="50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23" name="Google Shape;1523;p60"/>
            <p:cNvSpPr/>
            <p:nvPr/>
          </p:nvSpPr>
          <p:spPr>
            <a:xfrm>
              <a:off x="6504201" y="3980753"/>
              <a:ext cx="486600" cy="289894"/>
            </a:xfrm>
            <a:custGeom>
              <a:avLst/>
              <a:gdLst/>
              <a:ahLst/>
              <a:cxnLst/>
              <a:rect l="l" t="t" r="r" b="b"/>
              <a:pathLst>
                <a:path w="21670" h="12910" extrusionOk="0">
                  <a:moveTo>
                    <a:pt x="10822" y="11518"/>
                  </a:moveTo>
                  <a:cubicBezTo>
                    <a:pt x="11304" y="11518"/>
                    <a:pt x="11714" y="11839"/>
                    <a:pt x="11848" y="12276"/>
                  </a:cubicBezTo>
                  <a:lnTo>
                    <a:pt x="9796" y="12276"/>
                  </a:lnTo>
                  <a:cubicBezTo>
                    <a:pt x="9930" y="11839"/>
                    <a:pt x="10340" y="11518"/>
                    <a:pt x="10822" y="11518"/>
                  </a:cubicBezTo>
                  <a:close/>
                  <a:moveTo>
                    <a:pt x="10822" y="9662"/>
                  </a:moveTo>
                  <a:cubicBezTo>
                    <a:pt x="12329" y="9662"/>
                    <a:pt x="13578" y="10804"/>
                    <a:pt x="13730" y="12276"/>
                  </a:cubicBezTo>
                  <a:lnTo>
                    <a:pt x="12499" y="12276"/>
                  </a:lnTo>
                  <a:cubicBezTo>
                    <a:pt x="12347" y="11482"/>
                    <a:pt x="11651" y="10885"/>
                    <a:pt x="10822" y="10885"/>
                  </a:cubicBezTo>
                  <a:cubicBezTo>
                    <a:pt x="9983" y="10885"/>
                    <a:pt x="9287" y="11482"/>
                    <a:pt x="9136" y="12276"/>
                  </a:cubicBezTo>
                  <a:lnTo>
                    <a:pt x="7905" y="12276"/>
                  </a:lnTo>
                  <a:cubicBezTo>
                    <a:pt x="8065" y="10804"/>
                    <a:pt x="9314" y="9662"/>
                    <a:pt x="10822" y="9662"/>
                  </a:cubicBezTo>
                  <a:close/>
                  <a:moveTo>
                    <a:pt x="11669" y="5755"/>
                  </a:moveTo>
                  <a:lnTo>
                    <a:pt x="11973" y="7620"/>
                  </a:lnTo>
                  <a:cubicBezTo>
                    <a:pt x="11990" y="7735"/>
                    <a:pt x="12080" y="7834"/>
                    <a:pt x="12196" y="7869"/>
                  </a:cubicBezTo>
                  <a:cubicBezTo>
                    <a:pt x="12544" y="7976"/>
                    <a:pt x="12883" y="8110"/>
                    <a:pt x="13204" y="8289"/>
                  </a:cubicBezTo>
                  <a:cubicBezTo>
                    <a:pt x="13252" y="8317"/>
                    <a:pt x="13304" y="8330"/>
                    <a:pt x="13356" y="8330"/>
                  </a:cubicBezTo>
                  <a:cubicBezTo>
                    <a:pt x="13420" y="8330"/>
                    <a:pt x="13484" y="8310"/>
                    <a:pt x="13543" y="8271"/>
                  </a:cubicBezTo>
                  <a:lnTo>
                    <a:pt x="15068" y="7173"/>
                  </a:lnTo>
                  <a:lnTo>
                    <a:pt x="16237" y="8351"/>
                  </a:lnTo>
                  <a:lnTo>
                    <a:pt x="15149" y="9877"/>
                  </a:lnTo>
                  <a:cubicBezTo>
                    <a:pt x="15077" y="9984"/>
                    <a:pt x="15068" y="10108"/>
                    <a:pt x="15122" y="10224"/>
                  </a:cubicBezTo>
                  <a:cubicBezTo>
                    <a:pt x="15300" y="10537"/>
                    <a:pt x="15443" y="10876"/>
                    <a:pt x="15541" y="11224"/>
                  </a:cubicBezTo>
                  <a:cubicBezTo>
                    <a:pt x="15577" y="11348"/>
                    <a:pt x="15675" y="11429"/>
                    <a:pt x="15800" y="11456"/>
                  </a:cubicBezTo>
                  <a:lnTo>
                    <a:pt x="17646" y="11759"/>
                  </a:lnTo>
                  <a:lnTo>
                    <a:pt x="17646" y="12276"/>
                  </a:lnTo>
                  <a:lnTo>
                    <a:pt x="14381" y="12276"/>
                  </a:lnTo>
                  <a:cubicBezTo>
                    <a:pt x="14221" y="10456"/>
                    <a:pt x="12695" y="9020"/>
                    <a:pt x="10840" y="9020"/>
                  </a:cubicBezTo>
                  <a:cubicBezTo>
                    <a:pt x="8975" y="9020"/>
                    <a:pt x="7450" y="10456"/>
                    <a:pt x="7289" y="12276"/>
                  </a:cubicBezTo>
                  <a:lnTo>
                    <a:pt x="4024" y="12276"/>
                  </a:lnTo>
                  <a:lnTo>
                    <a:pt x="4024" y="11759"/>
                  </a:lnTo>
                  <a:lnTo>
                    <a:pt x="5880" y="11456"/>
                  </a:lnTo>
                  <a:cubicBezTo>
                    <a:pt x="5996" y="11429"/>
                    <a:pt x="6094" y="11340"/>
                    <a:pt x="6129" y="11224"/>
                  </a:cubicBezTo>
                  <a:cubicBezTo>
                    <a:pt x="6227" y="10876"/>
                    <a:pt x="6370" y="10537"/>
                    <a:pt x="6549" y="10224"/>
                  </a:cubicBezTo>
                  <a:cubicBezTo>
                    <a:pt x="6602" y="10108"/>
                    <a:pt x="6602" y="9984"/>
                    <a:pt x="6531" y="9877"/>
                  </a:cubicBezTo>
                  <a:lnTo>
                    <a:pt x="5434" y="8351"/>
                  </a:lnTo>
                  <a:lnTo>
                    <a:pt x="6611" y="7173"/>
                  </a:lnTo>
                  <a:lnTo>
                    <a:pt x="8137" y="8271"/>
                  </a:lnTo>
                  <a:cubicBezTo>
                    <a:pt x="8191" y="8310"/>
                    <a:pt x="8253" y="8330"/>
                    <a:pt x="8315" y="8330"/>
                  </a:cubicBezTo>
                  <a:cubicBezTo>
                    <a:pt x="8367" y="8330"/>
                    <a:pt x="8418" y="8317"/>
                    <a:pt x="8467" y="8289"/>
                  </a:cubicBezTo>
                  <a:cubicBezTo>
                    <a:pt x="8788" y="8110"/>
                    <a:pt x="9127" y="7967"/>
                    <a:pt x="9475" y="7869"/>
                  </a:cubicBezTo>
                  <a:cubicBezTo>
                    <a:pt x="9591" y="7834"/>
                    <a:pt x="9680" y="7735"/>
                    <a:pt x="9698" y="7620"/>
                  </a:cubicBezTo>
                  <a:lnTo>
                    <a:pt x="10001" y="5755"/>
                  </a:lnTo>
                  <a:close/>
                  <a:moveTo>
                    <a:pt x="21349" y="1"/>
                  </a:moveTo>
                  <a:cubicBezTo>
                    <a:pt x="21170" y="1"/>
                    <a:pt x="21028" y="144"/>
                    <a:pt x="21028" y="322"/>
                  </a:cubicBezTo>
                  <a:lnTo>
                    <a:pt x="21028" y="11741"/>
                  </a:lnTo>
                  <a:cubicBezTo>
                    <a:pt x="21028" y="12035"/>
                    <a:pt x="20787" y="12276"/>
                    <a:pt x="20492" y="12276"/>
                  </a:cubicBezTo>
                  <a:lnTo>
                    <a:pt x="18280" y="12276"/>
                  </a:lnTo>
                  <a:lnTo>
                    <a:pt x="18280" y="11491"/>
                  </a:lnTo>
                  <a:cubicBezTo>
                    <a:pt x="18280" y="11331"/>
                    <a:pt x="18173" y="11197"/>
                    <a:pt x="18012" y="11170"/>
                  </a:cubicBezTo>
                  <a:lnTo>
                    <a:pt x="16094" y="10858"/>
                  </a:lnTo>
                  <a:cubicBezTo>
                    <a:pt x="16005" y="10599"/>
                    <a:pt x="15898" y="10340"/>
                    <a:pt x="15773" y="10091"/>
                  </a:cubicBezTo>
                  <a:lnTo>
                    <a:pt x="16915" y="8503"/>
                  </a:lnTo>
                  <a:cubicBezTo>
                    <a:pt x="17004" y="8378"/>
                    <a:pt x="16986" y="8199"/>
                    <a:pt x="16879" y="8092"/>
                  </a:cubicBezTo>
                  <a:lnTo>
                    <a:pt x="15318" y="6531"/>
                  </a:lnTo>
                  <a:cubicBezTo>
                    <a:pt x="15257" y="6470"/>
                    <a:pt x="15176" y="6438"/>
                    <a:pt x="15095" y="6438"/>
                  </a:cubicBezTo>
                  <a:cubicBezTo>
                    <a:pt x="15033" y="6438"/>
                    <a:pt x="14971" y="6457"/>
                    <a:pt x="14917" y="6495"/>
                  </a:cubicBezTo>
                  <a:lnTo>
                    <a:pt x="13329" y="7637"/>
                  </a:lnTo>
                  <a:cubicBezTo>
                    <a:pt x="13079" y="7512"/>
                    <a:pt x="12829" y="7405"/>
                    <a:pt x="12561" y="7316"/>
                  </a:cubicBezTo>
                  <a:lnTo>
                    <a:pt x="12249" y="5389"/>
                  </a:lnTo>
                  <a:cubicBezTo>
                    <a:pt x="12222" y="5238"/>
                    <a:pt x="12089" y="5122"/>
                    <a:pt x="11937" y="5122"/>
                  </a:cubicBezTo>
                  <a:lnTo>
                    <a:pt x="9733" y="5122"/>
                  </a:lnTo>
                  <a:cubicBezTo>
                    <a:pt x="9582" y="5122"/>
                    <a:pt x="9448" y="5238"/>
                    <a:pt x="9421" y="5389"/>
                  </a:cubicBezTo>
                  <a:lnTo>
                    <a:pt x="9109" y="7316"/>
                  </a:lnTo>
                  <a:cubicBezTo>
                    <a:pt x="8841" y="7405"/>
                    <a:pt x="8592" y="7512"/>
                    <a:pt x="8342" y="7637"/>
                  </a:cubicBezTo>
                  <a:lnTo>
                    <a:pt x="6754" y="6495"/>
                  </a:lnTo>
                  <a:cubicBezTo>
                    <a:pt x="6700" y="6457"/>
                    <a:pt x="6638" y="6438"/>
                    <a:pt x="6576" y="6438"/>
                  </a:cubicBezTo>
                  <a:cubicBezTo>
                    <a:pt x="6494" y="6438"/>
                    <a:pt x="6413" y="6470"/>
                    <a:pt x="6352" y="6531"/>
                  </a:cubicBezTo>
                  <a:lnTo>
                    <a:pt x="4791" y="8092"/>
                  </a:lnTo>
                  <a:cubicBezTo>
                    <a:pt x="4684" y="8199"/>
                    <a:pt x="4666" y="8378"/>
                    <a:pt x="4756" y="8503"/>
                  </a:cubicBezTo>
                  <a:lnTo>
                    <a:pt x="5897" y="10091"/>
                  </a:lnTo>
                  <a:cubicBezTo>
                    <a:pt x="5773" y="10340"/>
                    <a:pt x="5665" y="10599"/>
                    <a:pt x="5576" y="10858"/>
                  </a:cubicBezTo>
                  <a:lnTo>
                    <a:pt x="3658" y="11170"/>
                  </a:lnTo>
                  <a:cubicBezTo>
                    <a:pt x="3498" y="11197"/>
                    <a:pt x="3391" y="11331"/>
                    <a:pt x="3391" y="11491"/>
                  </a:cubicBezTo>
                  <a:lnTo>
                    <a:pt x="3391" y="12276"/>
                  </a:lnTo>
                  <a:lnTo>
                    <a:pt x="795" y="12276"/>
                  </a:lnTo>
                  <a:cubicBezTo>
                    <a:pt x="705" y="12276"/>
                    <a:pt x="643" y="12205"/>
                    <a:pt x="643" y="12125"/>
                  </a:cubicBezTo>
                  <a:lnTo>
                    <a:pt x="643" y="8119"/>
                  </a:lnTo>
                  <a:cubicBezTo>
                    <a:pt x="643" y="8101"/>
                    <a:pt x="634" y="8074"/>
                    <a:pt x="616" y="8057"/>
                  </a:cubicBezTo>
                  <a:cubicBezTo>
                    <a:pt x="520" y="7960"/>
                    <a:pt x="416" y="7920"/>
                    <a:pt x="321" y="7920"/>
                  </a:cubicBezTo>
                  <a:cubicBezTo>
                    <a:pt x="145" y="7920"/>
                    <a:pt x="1" y="8061"/>
                    <a:pt x="1" y="8235"/>
                  </a:cubicBezTo>
                  <a:lnTo>
                    <a:pt x="1" y="12580"/>
                  </a:lnTo>
                  <a:cubicBezTo>
                    <a:pt x="1" y="12758"/>
                    <a:pt x="152" y="12910"/>
                    <a:pt x="340" y="12910"/>
                  </a:cubicBezTo>
                  <a:lnTo>
                    <a:pt x="20492" y="12910"/>
                  </a:lnTo>
                  <a:cubicBezTo>
                    <a:pt x="21143" y="12910"/>
                    <a:pt x="21670" y="12383"/>
                    <a:pt x="21670" y="11741"/>
                  </a:cubicBezTo>
                  <a:lnTo>
                    <a:pt x="21670" y="322"/>
                  </a:lnTo>
                  <a:cubicBezTo>
                    <a:pt x="21670" y="144"/>
                    <a:pt x="21527" y="1"/>
                    <a:pt x="213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524" name="Google Shape;1524;p60"/>
          <p:cNvGrpSpPr/>
          <p:nvPr/>
        </p:nvGrpSpPr>
        <p:grpSpPr>
          <a:xfrm>
            <a:off x="7198711" y="3784047"/>
            <a:ext cx="340575" cy="486398"/>
            <a:chOff x="7198711" y="3784047"/>
            <a:chExt cx="340575" cy="486398"/>
          </a:xfrm>
        </p:grpSpPr>
        <p:sp>
          <p:nvSpPr>
            <p:cNvPr id="1525" name="Google Shape;1525;p60"/>
            <p:cNvSpPr/>
            <p:nvPr/>
          </p:nvSpPr>
          <p:spPr>
            <a:xfrm>
              <a:off x="7231383" y="3816091"/>
              <a:ext cx="275253" cy="275276"/>
            </a:xfrm>
            <a:custGeom>
              <a:avLst/>
              <a:gdLst/>
              <a:ahLst/>
              <a:cxnLst/>
              <a:rect l="l" t="t" r="r" b="b"/>
              <a:pathLst>
                <a:path w="12258" h="12259" extrusionOk="0">
                  <a:moveTo>
                    <a:pt x="6129" y="1"/>
                  </a:moveTo>
                  <a:cubicBezTo>
                    <a:pt x="4461" y="1"/>
                    <a:pt x="2899" y="661"/>
                    <a:pt x="1740" y="1865"/>
                  </a:cubicBezTo>
                  <a:cubicBezTo>
                    <a:pt x="1615" y="1990"/>
                    <a:pt x="1615" y="2195"/>
                    <a:pt x="1740" y="2311"/>
                  </a:cubicBezTo>
                  <a:cubicBezTo>
                    <a:pt x="1801" y="2373"/>
                    <a:pt x="1882" y="2404"/>
                    <a:pt x="1963" y="2404"/>
                  </a:cubicBezTo>
                  <a:cubicBezTo>
                    <a:pt x="2047" y="2404"/>
                    <a:pt x="2131" y="2371"/>
                    <a:pt x="2195" y="2303"/>
                  </a:cubicBezTo>
                  <a:cubicBezTo>
                    <a:pt x="3238" y="1232"/>
                    <a:pt x="4639" y="634"/>
                    <a:pt x="6129" y="634"/>
                  </a:cubicBezTo>
                  <a:cubicBezTo>
                    <a:pt x="9162" y="634"/>
                    <a:pt x="11624" y="3105"/>
                    <a:pt x="11624" y="6130"/>
                  </a:cubicBezTo>
                  <a:cubicBezTo>
                    <a:pt x="11624" y="9163"/>
                    <a:pt x="9162" y="11625"/>
                    <a:pt x="6129" y="11625"/>
                  </a:cubicBezTo>
                  <a:cubicBezTo>
                    <a:pt x="3105" y="11625"/>
                    <a:pt x="633" y="9163"/>
                    <a:pt x="633" y="6130"/>
                  </a:cubicBezTo>
                  <a:cubicBezTo>
                    <a:pt x="633" y="5184"/>
                    <a:pt x="883" y="4247"/>
                    <a:pt x="1347" y="3427"/>
                  </a:cubicBezTo>
                  <a:cubicBezTo>
                    <a:pt x="1436" y="3275"/>
                    <a:pt x="1383" y="3079"/>
                    <a:pt x="1231" y="2989"/>
                  </a:cubicBezTo>
                  <a:cubicBezTo>
                    <a:pt x="1184" y="2964"/>
                    <a:pt x="1132" y="2952"/>
                    <a:pt x="1080" y="2952"/>
                  </a:cubicBezTo>
                  <a:cubicBezTo>
                    <a:pt x="968" y="2952"/>
                    <a:pt x="858" y="3010"/>
                    <a:pt x="803" y="3114"/>
                  </a:cubicBezTo>
                  <a:cubicBezTo>
                    <a:pt x="277" y="4033"/>
                    <a:pt x="0" y="5077"/>
                    <a:pt x="0" y="6130"/>
                  </a:cubicBezTo>
                  <a:cubicBezTo>
                    <a:pt x="0" y="9511"/>
                    <a:pt x="2748" y="12258"/>
                    <a:pt x="6129" y="12258"/>
                  </a:cubicBezTo>
                  <a:cubicBezTo>
                    <a:pt x="9510" y="12258"/>
                    <a:pt x="12258" y="9511"/>
                    <a:pt x="12258" y="6130"/>
                  </a:cubicBezTo>
                  <a:cubicBezTo>
                    <a:pt x="12258" y="2749"/>
                    <a:pt x="9510" y="1"/>
                    <a:pt x="6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26" name="Google Shape;1526;p60"/>
            <p:cNvSpPr/>
            <p:nvPr/>
          </p:nvSpPr>
          <p:spPr>
            <a:xfrm>
              <a:off x="7198711" y="3784047"/>
              <a:ext cx="340575" cy="486398"/>
            </a:xfrm>
            <a:custGeom>
              <a:avLst/>
              <a:gdLst/>
              <a:ahLst/>
              <a:cxnLst/>
              <a:rect l="l" t="t" r="r" b="b"/>
              <a:pathLst>
                <a:path w="15167" h="21661" extrusionOk="0">
                  <a:moveTo>
                    <a:pt x="7584" y="1"/>
                  </a:moveTo>
                  <a:cubicBezTo>
                    <a:pt x="3409" y="1"/>
                    <a:pt x="1" y="3399"/>
                    <a:pt x="1" y="7583"/>
                  </a:cubicBezTo>
                  <a:cubicBezTo>
                    <a:pt x="1" y="9073"/>
                    <a:pt x="393" y="10750"/>
                    <a:pt x="1161" y="12543"/>
                  </a:cubicBezTo>
                  <a:cubicBezTo>
                    <a:pt x="1776" y="13971"/>
                    <a:pt x="2624" y="15479"/>
                    <a:pt x="3694" y="17031"/>
                  </a:cubicBezTo>
                  <a:cubicBezTo>
                    <a:pt x="4934" y="18833"/>
                    <a:pt x="6183" y="20287"/>
                    <a:pt x="6852" y="21027"/>
                  </a:cubicBezTo>
                  <a:lnTo>
                    <a:pt x="759" y="21027"/>
                  </a:lnTo>
                  <a:cubicBezTo>
                    <a:pt x="599" y="21027"/>
                    <a:pt x="456" y="21143"/>
                    <a:pt x="438" y="21304"/>
                  </a:cubicBezTo>
                  <a:cubicBezTo>
                    <a:pt x="411" y="21500"/>
                    <a:pt x="563" y="21661"/>
                    <a:pt x="750" y="21661"/>
                  </a:cubicBezTo>
                  <a:lnTo>
                    <a:pt x="14408" y="21661"/>
                  </a:lnTo>
                  <a:cubicBezTo>
                    <a:pt x="14578" y="21661"/>
                    <a:pt x="14721" y="21545"/>
                    <a:pt x="14738" y="21384"/>
                  </a:cubicBezTo>
                  <a:cubicBezTo>
                    <a:pt x="14765" y="21188"/>
                    <a:pt x="14614" y="21027"/>
                    <a:pt x="14426" y="21027"/>
                  </a:cubicBezTo>
                  <a:lnTo>
                    <a:pt x="8315" y="21027"/>
                  </a:lnTo>
                  <a:cubicBezTo>
                    <a:pt x="9163" y="20091"/>
                    <a:pt x="10947" y="18012"/>
                    <a:pt x="12464" y="15514"/>
                  </a:cubicBezTo>
                  <a:cubicBezTo>
                    <a:pt x="12553" y="15363"/>
                    <a:pt x="12499" y="15175"/>
                    <a:pt x="12357" y="15077"/>
                  </a:cubicBezTo>
                  <a:cubicBezTo>
                    <a:pt x="12306" y="15047"/>
                    <a:pt x="12250" y="15033"/>
                    <a:pt x="12196" y="15033"/>
                  </a:cubicBezTo>
                  <a:cubicBezTo>
                    <a:pt x="12086" y="15033"/>
                    <a:pt x="11979" y="15089"/>
                    <a:pt x="11919" y="15184"/>
                  </a:cubicBezTo>
                  <a:cubicBezTo>
                    <a:pt x="10242" y="17941"/>
                    <a:pt x="8253" y="20171"/>
                    <a:pt x="7584" y="20885"/>
                  </a:cubicBezTo>
                  <a:cubicBezTo>
                    <a:pt x="7049" y="20305"/>
                    <a:pt x="5621" y="18726"/>
                    <a:pt x="4212" y="16674"/>
                  </a:cubicBezTo>
                  <a:cubicBezTo>
                    <a:pt x="2588" y="14292"/>
                    <a:pt x="634" y="10786"/>
                    <a:pt x="634" y="7583"/>
                  </a:cubicBezTo>
                  <a:cubicBezTo>
                    <a:pt x="634" y="3747"/>
                    <a:pt x="3757" y="634"/>
                    <a:pt x="7584" y="634"/>
                  </a:cubicBezTo>
                  <a:cubicBezTo>
                    <a:pt x="11420" y="634"/>
                    <a:pt x="14533" y="3747"/>
                    <a:pt x="14533" y="7583"/>
                  </a:cubicBezTo>
                  <a:cubicBezTo>
                    <a:pt x="14533" y="9430"/>
                    <a:pt x="13900" y="11562"/>
                    <a:pt x="12642" y="13917"/>
                  </a:cubicBezTo>
                  <a:cubicBezTo>
                    <a:pt x="12562" y="14069"/>
                    <a:pt x="12615" y="14265"/>
                    <a:pt x="12776" y="14346"/>
                  </a:cubicBezTo>
                  <a:cubicBezTo>
                    <a:pt x="12823" y="14370"/>
                    <a:pt x="12874" y="14382"/>
                    <a:pt x="12925" y="14382"/>
                  </a:cubicBezTo>
                  <a:cubicBezTo>
                    <a:pt x="13038" y="14382"/>
                    <a:pt x="13149" y="14323"/>
                    <a:pt x="13204" y="14212"/>
                  </a:cubicBezTo>
                  <a:cubicBezTo>
                    <a:pt x="14506" y="11767"/>
                    <a:pt x="15167" y="9537"/>
                    <a:pt x="15167" y="7583"/>
                  </a:cubicBezTo>
                  <a:cubicBezTo>
                    <a:pt x="15167" y="3399"/>
                    <a:pt x="11768" y="1"/>
                    <a:pt x="7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27" name="Google Shape;1527;p60"/>
            <p:cNvSpPr/>
            <p:nvPr/>
          </p:nvSpPr>
          <p:spPr>
            <a:xfrm>
              <a:off x="7438104" y="4198005"/>
              <a:ext cx="42485" cy="41205"/>
            </a:xfrm>
            <a:custGeom>
              <a:avLst/>
              <a:gdLst/>
              <a:ahLst/>
              <a:cxnLst/>
              <a:rect l="l" t="t" r="r" b="b"/>
              <a:pathLst>
                <a:path w="1892" h="1835" extrusionOk="0">
                  <a:moveTo>
                    <a:pt x="1541" y="1"/>
                  </a:moveTo>
                  <a:cubicBezTo>
                    <a:pt x="1459" y="1"/>
                    <a:pt x="1379" y="32"/>
                    <a:pt x="1321" y="94"/>
                  </a:cubicBezTo>
                  <a:lnTo>
                    <a:pt x="117" y="1290"/>
                  </a:lnTo>
                  <a:cubicBezTo>
                    <a:pt x="1" y="1415"/>
                    <a:pt x="1" y="1620"/>
                    <a:pt x="117" y="1745"/>
                  </a:cubicBezTo>
                  <a:cubicBezTo>
                    <a:pt x="179" y="1807"/>
                    <a:pt x="259" y="1834"/>
                    <a:pt x="348" y="1834"/>
                  </a:cubicBezTo>
                  <a:cubicBezTo>
                    <a:pt x="429" y="1834"/>
                    <a:pt x="509" y="1807"/>
                    <a:pt x="571" y="1745"/>
                  </a:cubicBezTo>
                  <a:lnTo>
                    <a:pt x="1767" y="549"/>
                  </a:lnTo>
                  <a:cubicBezTo>
                    <a:pt x="1892" y="425"/>
                    <a:pt x="1892" y="219"/>
                    <a:pt x="1767" y="94"/>
                  </a:cubicBezTo>
                  <a:cubicBezTo>
                    <a:pt x="1704" y="32"/>
                    <a:pt x="1622" y="1"/>
                    <a:pt x="15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28" name="Google Shape;1528;p60"/>
            <p:cNvSpPr/>
            <p:nvPr/>
          </p:nvSpPr>
          <p:spPr>
            <a:xfrm>
              <a:off x="7257611" y="4198005"/>
              <a:ext cx="42485" cy="41205"/>
            </a:xfrm>
            <a:custGeom>
              <a:avLst/>
              <a:gdLst/>
              <a:ahLst/>
              <a:cxnLst/>
              <a:rect l="l" t="t" r="r" b="b"/>
              <a:pathLst>
                <a:path w="1892" h="1835" extrusionOk="0">
                  <a:moveTo>
                    <a:pt x="349" y="1"/>
                  </a:moveTo>
                  <a:cubicBezTo>
                    <a:pt x="268" y="1"/>
                    <a:pt x="188" y="32"/>
                    <a:pt x="126" y="94"/>
                  </a:cubicBezTo>
                  <a:cubicBezTo>
                    <a:pt x="1" y="219"/>
                    <a:pt x="1" y="425"/>
                    <a:pt x="126" y="549"/>
                  </a:cubicBezTo>
                  <a:lnTo>
                    <a:pt x="1321" y="1745"/>
                  </a:lnTo>
                  <a:cubicBezTo>
                    <a:pt x="1383" y="1807"/>
                    <a:pt x="1464" y="1834"/>
                    <a:pt x="1544" y="1834"/>
                  </a:cubicBezTo>
                  <a:cubicBezTo>
                    <a:pt x="1624" y="1834"/>
                    <a:pt x="1705" y="1807"/>
                    <a:pt x="1767" y="1745"/>
                  </a:cubicBezTo>
                  <a:cubicBezTo>
                    <a:pt x="1892" y="1620"/>
                    <a:pt x="1892" y="1415"/>
                    <a:pt x="1767" y="1290"/>
                  </a:cubicBezTo>
                  <a:lnTo>
                    <a:pt x="572" y="94"/>
                  </a:lnTo>
                  <a:cubicBezTo>
                    <a:pt x="509" y="32"/>
                    <a:pt x="429" y="1"/>
                    <a:pt x="3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29" name="Google Shape;1529;p60"/>
            <p:cNvSpPr/>
            <p:nvPr/>
          </p:nvSpPr>
          <p:spPr>
            <a:xfrm>
              <a:off x="7286667" y="3869983"/>
              <a:ext cx="164887" cy="156287"/>
            </a:xfrm>
            <a:custGeom>
              <a:avLst/>
              <a:gdLst/>
              <a:ahLst/>
              <a:cxnLst/>
              <a:rect l="l" t="t" r="r" b="b"/>
              <a:pathLst>
                <a:path w="7343" h="6960" extrusionOk="0">
                  <a:moveTo>
                    <a:pt x="3667" y="634"/>
                  </a:moveTo>
                  <a:cubicBezTo>
                    <a:pt x="3702" y="634"/>
                    <a:pt x="3756" y="643"/>
                    <a:pt x="3783" y="705"/>
                  </a:cubicBezTo>
                  <a:lnTo>
                    <a:pt x="4461" y="2070"/>
                  </a:lnTo>
                  <a:cubicBezTo>
                    <a:pt x="4568" y="2302"/>
                    <a:pt x="4782" y="2454"/>
                    <a:pt x="5032" y="2490"/>
                  </a:cubicBezTo>
                  <a:lnTo>
                    <a:pt x="6548" y="2713"/>
                  </a:lnTo>
                  <a:cubicBezTo>
                    <a:pt x="6611" y="2722"/>
                    <a:pt x="6637" y="2766"/>
                    <a:pt x="6646" y="2793"/>
                  </a:cubicBezTo>
                  <a:cubicBezTo>
                    <a:pt x="6655" y="2820"/>
                    <a:pt x="6664" y="2873"/>
                    <a:pt x="6620" y="2927"/>
                  </a:cubicBezTo>
                  <a:lnTo>
                    <a:pt x="5522" y="3988"/>
                  </a:lnTo>
                  <a:cubicBezTo>
                    <a:pt x="5344" y="4167"/>
                    <a:pt x="5264" y="4417"/>
                    <a:pt x="5299" y="4666"/>
                  </a:cubicBezTo>
                  <a:lnTo>
                    <a:pt x="5558" y="6174"/>
                  </a:lnTo>
                  <a:cubicBezTo>
                    <a:pt x="5576" y="6236"/>
                    <a:pt x="5531" y="6281"/>
                    <a:pt x="5513" y="6299"/>
                  </a:cubicBezTo>
                  <a:cubicBezTo>
                    <a:pt x="5496" y="6310"/>
                    <a:pt x="5472" y="6321"/>
                    <a:pt x="5441" y="6321"/>
                  </a:cubicBezTo>
                  <a:cubicBezTo>
                    <a:pt x="5423" y="6321"/>
                    <a:pt x="5403" y="6318"/>
                    <a:pt x="5380" y="6308"/>
                  </a:cubicBezTo>
                  <a:lnTo>
                    <a:pt x="4024" y="5594"/>
                  </a:lnTo>
                  <a:cubicBezTo>
                    <a:pt x="3917" y="5532"/>
                    <a:pt x="3792" y="5505"/>
                    <a:pt x="3667" y="5505"/>
                  </a:cubicBezTo>
                  <a:cubicBezTo>
                    <a:pt x="3551" y="5505"/>
                    <a:pt x="3426" y="5532"/>
                    <a:pt x="3319" y="5594"/>
                  </a:cubicBezTo>
                  <a:lnTo>
                    <a:pt x="1963" y="6308"/>
                  </a:lnTo>
                  <a:cubicBezTo>
                    <a:pt x="1940" y="6318"/>
                    <a:pt x="1919" y="6321"/>
                    <a:pt x="1901" y="6321"/>
                  </a:cubicBezTo>
                  <a:cubicBezTo>
                    <a:pt x="1870" y="6321"/>
                    <a:pt x="1846" y="6310"/>
                    <a:pt x="1829" y="6299"/>
                  </a:cubicBezTo>
                  <a:cubicBezTo>
                    <a:pt x="1802" y="6281"/>
                    <a:pt x="1767" y="6236"/>
                    <a:pt x="1776" y="6174"/>
                  </a:cubicBezTo>
                  <a:lnTo>
                    <a:pt x="2034" y="4666"/>
                  </a:lnTo>
                  <a:cubicBezTo>
                    <a:pt x="2079" y="4417"/>
                    <a:pt x="1999" y="4167"/>
                    <a:pt x="1820" y="3988"/>
                  </a:cubicBezTo>
                  <a:lnTo>
                    <a:pt x="723" y="2927"/>
                  </a:lnTo>
                  <a:cubicBezTo>
                    <a:pt x="678" y="2873"/>
                    <a:pt x="678" y="2820"/>
                    <a:pt x="687" y="2793"/>
                  </a:cubicBezTo>
                  <a:cubicBezTo>
                    <a:pt x="696" y="2766"/>
                    <a:pt x="723" y="2722"/>
                    <a:pt x="794" y="2713"/>
                  </a:cubicBezTo>
                  <a:lnTo>
                    <a:pt x="2311" y="2490"/>
                  </a:lnTo>
                  <a:cubicBezTo>
                    <a:pt x="2552" y="2454"/>
                    <a:pt x="2766" y="2302"/>
                    <a:pt x="2882" y="2070"/>
                  </a:cubicBezTo>
                  <a:lnTo>
                    <a:pt x="3560" y="705"/>
                  </a:lnTo>
                  <a:cubicBezTo>
                    <a:pt x="3586" y="643"/>
                    <a:pt x="3640" y="634"/>
                    <a:pt x="3667" y="634"/>
                  </a:cubicBezTo>
                  <a:close/>
                  <a:moveTo>
                    <a:pt x="3667" y="1"/>
                  </a:moveTo>
                  <a:cubicBezTo>
                    <a:pt x="3381" y="1"/>
                    <a:pt x="3114" y="161"/>
                    <a:pt x="2989" y="420"/>
                  </a:cubicBezTo>
                  <a:lnTo>
                    <a:pt x="2311" y="1794"/>
                  </a:lnTo>
                  <a:cubicBezTo>
                    <a:pt x="2293" y="1829"/>
                    <a:pt x="2257" y="1856"/>
                    <a:pt x="2213" y="1865"/>
                  </a:cubicBezTo>
                  <a:lnTo>
                    <a:pt x="705" y="2079"/>
                  </a:lnTo>
                  <a:cubicBezTo>
                    <a:pt x="411" y="2124"/>
                    <a:pt x="179" y="2320"/>
                    <a:pt x="89" y="2597"/>
                  </a:cubicBezTo>
                  <a:cubicBezTo>
                    <a:pt x="0" y="2873"/>
                    <a:pt x="72" y="3177"/>
                    <a:pt x="277" y="3382"/>
                  </a:cubicBezTo>
                  <a:lnTo>
                    <a:pt x="1374" y="4443"/>
                  </a:lnTo>
                  <a:cubicBezTo>
                    <a:pt x="1410" y="4479"/>
                    <a:pt x="1419" y="4515"/>
                    <a:pt x="1410" y="4559"/>
                  </a:cubicBezTo>
                  <a:lnTo>
                    <a:pt x="1151" y="6067"/>
                  </a:lnTo>
                  <a:cubicBezTo>
                    <a:pt x="1106" y="6352"/>
                    <a:pt x="1222" y="6638"/>
                    <a:pt x="1454" y="6807"/>
                  </a:cubicBezTo>
                  <a:cubicBezTo>
                    <a:pt x="1590" y="6908"/>
                    <a:pt x="1746" y="6958"/>
                    <a:pt x="1903" y="6958"/>
                  </a:cubicBezTo>
                  <a:cubicBezTo>
                    <a:pt x="2023" y="6958"/>
                    <a:pt x="2145" y="6928"/>
                    <a:pt x="2257" y="6870"/>
                  </a:cubicBezTo>
                  <a:lnTo>
                    <a:pt x="3613" y="6156"/>
                  </a:lnTo>
                  <a:cubicBezTo>
                    <a:pt x="3631" y="6147"/>
                    <a:pt x="3651" y="6143"/>
                    <a:pt x="3671" y="6143"/>
                  </a:cubicBezTo>
                  <a:cubicBezTo>
                    <a:pt x="3691" y="6143"/>
                    <a:pt x="3711" y="6147"/>
                    <a:pt x="3729" y="6156"/>
                  </a:cubicBezTo>
                  <a:lnTo>
                    <a:pt x="5085" y="6870"/>
                  </a:lnTo>
                  <a:cubicBezTo>
                    <a:pt x="5192" y="6923"/>
                    <a:pt x="5317" y="6959"/>
                    <a:pt x="5433" y="6959"/>
                  </a:cubicBezTo>
                  <a:cubicBezTo>
                    <a:pt x="5594" y="6959"/>
                    <a:pt x="5754" y="6906"/>
                    <a:pt x="5879" y="6807"/>
                  </a:cubicBezTo>
                  <a:cubicBezTo>
                    <a:pt x="6120" y="6638"/>
                    <a:pt x="6236" y="6352"/>
                    <a:pt x="6183" y="6067"/>
                  </a:cubicBezTo>
                  <a:lnTo>
                    <a:pt x="5924" y="4559"/>
                  </a:lnTo>
                  <a:cubicBezTo>
                    <a:pt x="5924" y="4515"/>
                    <a:pt x="5933" y="4479"/>
                    <a:pt x="5959" y="4443"/>
                  </a:cubicBezTo>
                  <a:lnTo>
                    <a:pt x="7057" y="3382"/>
                  </a:lnTo>
                  <a:cubicBezTo>
                    <a:pt x="7271" y="3177"/>
                    <a:pt x="7342" y="2873"/>
                    <a:pt x="7253" y="2597"/>
                  </a:cubicBezTo>
                  <a:cubicBezTo>
                    <a:pt x="7164" y="2320"/>
                    <a:pt x="6923" y="2124"/>
                    <a:pt x="6637" y="2079"/>
                  </a:cubicBezTo>
                  <a:lnTo>
                    <a:pt x="5121" y="1865"/>
                  </a:lnTo>
                  <a:cubicBezTo>
                    <a:pt x="5085" y="1856"/>
                    <a:pt x="5050" y="1829"/>
                    <a:pt x="5032" y="1794"/>
                  </a:cubicBezTo>
                  <a:lnTo>
                    <a:pt x="4354" y="420"/>
                  </a:lnTo>
                  <a:cubicBezTo>
                    <a:pt x="4220" y="161"/>
                    <a:pt x="3961" y="1"/>
                    <a:pt x="3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530" name="Google Shape;1530;p60"/>
          <p:cNvGrpSpPr/>
          <p:nvPr/>
        </p:nvGrpSpPr>
        <p:grpSpPr>
          <a:xfrm>
            <a:off x="1531810" y="2030447"/>
            <a:ext cx="486398" cy="486600"/>
            <a:chOff x="1531810" y="2030447"/>
            <a:chExt cx="486398" cy="486600"/>
          </a:xfrm>
        </p:grpSpPr>
        <p:sp>
          <p:nvSpPr>
            <p:cNvPr id="1531" name="Google Shape;1531;p60"/>
            <p:cNvSpPr/>
            <p:nvPr/>
          </p:nvSpPr>
          <p:spPr>
            <a:xfrm>
              <a:off x="1531810" y="2030447"/>
              <a:ext cx="486398" cy="388898"/>
            </a:xfrm>
            <a:custGeom>
              <a:avLst/>
              <a:gdLst/>
              <a:ahLst/>
              <a:cxnLst/>
              <a:rect l="l" t="t" r="r" b="b"/>
              <a:pathLst>
                <a:path w="21661" h="17319" extrusionOk="0">
                  <a:moveTo>
                    <a:pt x="330" y="0"/>
                  </a:moveTo>
                  <a:cubicBezTo>
                    <a:pt x="152" y="0"/>
                    <a:pt x="0" y="152"/>
                    <a:pt x="0" y="339"/>
                  </a:cubicBezTo>
                  <a:lnTo>
                    <a:pt x="0" y="2721"/>
                  </a:lnTo>
                  <a:cubicBezTo>
                    <a:pt x="0" y="2739"/>
                    <a:pt x="9" y="2766"/>
                    <a:pt x="27" y="2784"/>
                  </a:cubicBezTo>
                  <a:cubicBezTo>
                    <a:pt x="123" y="2880"/>
                    <a:pt x="226" y="2920"/>
                    <a:pt x="319" y="2920"/>
                  </a:cubicBezTo>
                  <a:cubicBezTo>
                    <a:pt x="494" y="2920"/>
                    <a:pt x="634" y="2780"/>
                    <a:pt x="634" y="2605"/>
                  </a:cubicBezTo>
                  <a:lnTo>
                    <a:pt x="634" y="794"/>
                  </a:lnTo>
                  <a:cubicBezTo>
                    <a:pt x="634" y="705"/>
                    <a:pt x="705" y="642"/>
                    <a:pt x="785" y="642"/>
                  </a:cubicBezTo>
                  <a:lnTo>
                    <a:pt x="10536" y="642"/>
                  </a:lnTo>
                  <a:lnTo>
                    <a:pt x="10536" y="5665"/>
                  </a:lnTo>
                  <a:cubicBezTo>
                    <a:pt x="10536" y="5826"/>
                    <a:pt x="10652" y="5968"/>
                    <a:pt x="10813" y="5986"/>
                  </a:cubicBezTo>
                  <a:cubicBezTo>
                    <a:pt x="10828" y="5988"/>
                    <a:pt x="10843" y="5989"/>
                    <a:pt x="10858" y="5989"/>
                  </a:cubicBezTo>
                  <a:cubicBezTo>
                    <a:pt x="11033" y="5989"/>
                    <a:pt x="11170" y="5847"/>
                    <a:pt x="11170" y="5674"/>
                  </a:cubicBezTo>
                  <a:lnTo>
                    <a:pt x="11170" y="642"/>
                  </a:lnTo>
                  <a:lnTo>
                    <a:pt x="20876" y="642"/>
                  </a:lnTo>
                  <a:cubicBezTo>
                    <a:pt x="20956" y="642"/>
                    <a:pt x="21027" y="705"/>
                    <a:pt x="21027" y="794"/>
                  </a:cubicBezTo>
                  <a:lnTo>
                    <a:pt x="21027" y="17120"/>
                  </a:lnTo>
                  <a:cubicBezTo>
                    <a:pt x="21027" y="17137"/>
                    <a:pt x="21036" y="17164"/>
                    <a:pt x="21054" y="17182"/>
                  </a:cubicBezTo>
                  <a:cubicBezTo>
                    <a:pt x="21150" y="17278"/>
                    <a:pt x="21253" y="17318"/>
                    <a:pt x="21346" y="17318"/>
                  </a:cubicBezTo>
                  <a:cubicBezTo>
                    <a:pt x="21520" y="17318"/>
                    <a:pt x="21661" y="17178"/>
                    <a:pt x="21661" y="17004"/>
                  </a:cubicBezTo>
                  <a:lnTo>
                    <a:pt x="21661" y="339"/>
                  </a:lnTo>
                  <a:cubicBezTo>
                    <a:pt x="21661" y="152"/>
                    <a:pt x="21518" y="0"/>
                    <a:pt x="213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32" name="Google Shape;1532;p60"/>
            <p:cNvSpPr/>
            <p:nvPr/>
          </p:nvSpPr>
          <p:spPr>
            <a:xfrm>
              <a:off x="1531810" y="2115035"/>
              <a:ext cx="486398" cy="402012"/>
            </a:xfrm>
            <a:custGeom>
              <a:avLst/>
              <a:gdLst/>
              <a:ahLst/>
              <a:cxnLst/>
              <a:rect l="l" t="t" r="r" b="b"/>
              <a:pathLst>
                <a:path w="21661" h="17903" extrusionOk="0">
                  <a:moveTo>
                    <a:pt x="11517" y="7830"/>
                  </a:moveTo>
                  <a:cubicBezTo>
                    <a:pt x="11517" y="7830"/>
                    <a:pt x="11518" y="7831"/>
                    <a:pt x="11518" y="7831"/>
                  </a:cubicBezTo>
                  <a:lnTo>
                    <a:pt x="11518" y="7831"/>
                  </a:lnTo>
                  <a:cubicBezTo>
                    <a:pt x="11524" y="7831"/>
                    <a:pt x="11530" y="7830"/>
                    <a:pt x="11535" y="7830"/>
                  </a:cubicBezTo>
                  <a:close/>
                  <a:moveTo>
                    <a:pt x="315" y="0"/>
                  </a:moveTo>
                  <a:cubicBezTo>
                    <a:pt x="141" y="0"/>
                    <a:pt x="0" y="144"/>
                    <a:pt x="0" y="319"/>
                  </a:cubicBezTo>
                  <a:lnTo>
                    <a:pt x="0" y="17563"/>
                  </a:lnTo>
                  <a:cubicBezTo>
                    <a:pt x="0" y="17751"/>
                    <a:pt x="152" y="17902"/>
                    <a:pt x="330" y="17902"/>
                  </a:cubicBezTo>
                  <a:lnTo>
                    <a:pt x="20492" y="17902"/>
                  </a:lnTo>
                  <a:cubicBezTo>
                    <a:pt x="21134" y="17902"/>
                    <a:pt x="21661" y="17376"/>
                    <a:pt x="21661" y="16725"/>
                  </a:cubicBezTo>
                  <a:lnTo>
                    <a:pt x="21661" y="14717"/>
                  </a:lnTo>
                  <a:cubicBezTo>
                    <a:pt x="21661" y="14539"/>
                    <a:pt x="21518" y="14405"/>
                    <a:pt x="21348" y="14405"/>
                  </a:cubicBezTo>
                  <a:cubicBezTo>
                    <a:pt x="21170" y="14405"/>
                    <a:pt x="21027" y="14539"/>
                    <a:pt x="21027" y="14717"/>
                  </a:cubicBezTo>
                  <a:lnTo>
                    <a:pt x="21027" y="16725"/>
                  </a:lnTo>
                  <a:cubicBezTo>
                    <a:pt x="21027" y="17028"/>
                    <a:pt x="20786" y="17260"/>
                    <a:pt x="20492" y="17260"/>
                  </a:cubicBezTo>
                  <a:lnTo>
                    <a:pt x="11125" y="17260"/>
                  </a:lnTo>
                  <a:lnTo>
                    <a:pt x="11125" y="8830"/>
                  </a:lnTo>
                  <a:cubicBezTo>
                    <a:pt x="11125" y="8624"/>
                    <a:pt x="11294" y="8464"/>
                    <a:pt x="11491" y="8464"/>
                  </a:cubicBezTo>
                  <a:cubicBezTo>
                    <a:pt x="11589" y="8464"/>
                    <a:pt x="11687" y="8508"/>
                    <a:pt x="11758" y="8589"/>
                  </a:cubicBezTo>
                  <a:cubicBezTo>
                    <a:pt x="12164" y="9002"/>
                    <a:pt x="12697" y="9224"/>
                    <a:pt x="13267" y="9224"/>
                  </a:cubicBezTo>
                  <a:cubicBezTo>
                    <a:pt x="13299" y="9224"/>
                    <a:pt x="13332" y="9224"/>
                    <a:pt x="13364" y="9222"/>
                  </a:cubicBezTo>
                  <a:cubicBezTo>
                    <a:pt x="13864" y="9204"/>
                    <a:pt x="14345" y="8999"/>
                    <a:pt x="14711" y="8660"/>
                  </a:cubicBezTo>
                  <a:cubicBezTo>
                    <a:pt x="15157" y="8232"/>
                    <a:pt x="15389" y="7661"/>
                    <a:pt x="15371" y="7045"/>
                  </a:cubicBezTo>
                  <a:cubicBezTo>
                    <a:pt x="15327" y="5984"/>
                    <a:pt x="14461" y="5101"/>
                    <a:pt x="13391" y="5038"/>
                  </a:cubicBezTo>
                  <a:cubicBezTo>
                    <a:pt x="13350" y="5036"/>
                    <a:pt x="13308" y="5035"/>
                    <a:pt x="13267" y="5035"/>
                  </a:cubicBezTo>
                  <a:cubicBezTo>
                    <a:pt x="12697" y="5035"/>
                    <a:pt x="12158" y="5264"/>
                    <a:pt x="11758" y="5681"/>
                  </a:cubicBezTo>
                  <a:cubicBezTo>
                    <a:pt x="11687" y="5761"/>
                    <a:pt x="11589" y="5796"/>
                    <a:pt x="11491" y="5796"/>
                  </a:cubicBezTo>
                  <a:cubicBezTo>
                    <a:pt x="11294" y="5796"/>
                    <a:pt x="11125" y="5636"/>
                    <a:pt x="11125" y="5440"/>
                  </a:cubicBezTo>
                  <a:lnTo>
                    <a:pt x="11125" y="3388"/>
                  </a:lnTo>
                  <a:cubicBezTo>
                    <a:pt x="11125" y="3388"/>
                    <a:pt x="11009" y="3067"/>
                    <a:pt x="10831" y="3067"/>
                  </a:cubicBezTo>
                  <a:cubicBezTo>
                    <a:pt x="10661" y="3067"/>
                    <a:pt x="10518" y="3209"/>
                    <a:pt x="10536" y="3388"/>
                  </a:cubicBezTo>
                  <a:lnTo>
                    <a:pt x="10536" y="5449"/>
                  </a:lnTo>
                  <a:cubicBezTo>
                    <a:pt x="10519" y="5987"/>
                    <a:pt x="10956" y="6430"/>
                    <a:pt x="11501" y="6430"/>
                  </a:cubicBezTo>
                  <a:cubicBezTo>
                    <a:pt x="11507" y="6430"/>
                    <a:pt x="11512" y="6430"/>
                    <a:pt x="11517" y="6430"/>
                  </a:cubicBezTo>
                  <a:cubicBezTo>
                    <a:pt x="11528" y="6430"/>
                    <a:pt x="11539" y="6430"/>
                    <a:pt x="11549" y="6430"/>
                  </a:cubicBezTo>
                  <a:cubicBezTo>
                    <a:pt x="11814" y="6430"/>
                    <a:pt x="12060" y="6324"/>
                    <a:pt x="12249" y="6127"/>
                  </a:cubicBezTo>
                  <a:cubicBezTo>
                    <a:pt x="12529" y="5830"/>
                    <a:pt x="12921" y="5670"/>
                    <a:pt x="13334" y="5670"/>
                  </a:cubicBezTo>
                  <a:cubicBezTo>
                    <a:pt x="13356" y="5670"/>
                    <a:pt x="13378" y="5671"/>
                    <a:pt x="13400" y="5672"/>
                  </a:cubicBezTo>
                  <a:cubicBezTo>
                    <a:pt x="14149" y="5716"/>
                    <a:pt x="14756" y="6341"/>
                    <a:pt x="14792" y="7090"/>
                  </a:cubicBezTo>
                  <a:cubicBezTo>
                    <a:pt x="14809" y="7500"/>
                    <a:pt x="14658" y="7884"/>
                    <a:pt x="14381" y="8178"/>
                  </a:cubicBezTo>
                  <a:cubicBezTo>
                    <a:pt x="14096" y="8464"/>
                    <a:pt x="13721" y="8624"/>
                    <a:pt x="13311" y="8624"/>
                  </a:cubicBezTo>
                  <a:cubicBezTo>
                    <a:pt x="12909" y="8624"/>
                    <a:pt x="12526" y="8464"/>
                    <a:pt x="12249" y="8178"/>
                  </a:cubicBezTo>
                  <a:cubicBezTo>
                    <a:pt x="12056" y="7977"/>
                    <a:pt x="11537" y="7836"/>
                    <a:pt x="11518" y="7831"/>
                  </a:cubicBezTo>
                  <a:lnTo>
                    <a:pt x="11518" y="7831"/>
                  </a:lnTo>
                  <a:cubicBezTo>
                    <a:pt x="10973" y="7840"/>
                    <a:pt x="10536" y="8282"/>
                    <a:pt x="10536" y="8830"/>
                  </a:cubicBezTo>
                  <a:lnTo>
                    <a:pt x="10536" y="17260"/>
                  </a:lnTo>
                  <a:lnTo>
                    <a:pt x="785" y="17260"/>
                  </a:lnTo>
                  <a:cubicBezTo>
                    <a:pt x="705" y="17260"/>
                    <a:pt x="634" y="17198"/>
                    <a:pt x="634" y="17108"/>
                  </a:cubicBezTo>
                  <a:lnTo>
                    <a:pt x="634" y="203"/>
                  </a:lnTo>
                  <a:cubicBezTo>
                    <a:pt x="634" y="176"/>
                    <a:pt x="625" y="158"/>
                    <a:pt x="607" y="141"/>
                  </a:cubicBezTo>
                  <a:cubicBezTo>
                    <a:pt x="511" y="41"/>
                    <a:pt x="408" y="0"/>
                    <a:pt x="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33" name="Google Shape;1533;p60"/>
            <p:cNvSpPr/>
            <p:nvPr/>
          </p:nvSpPr>
          <p:spPr>
            <a:xfrm>
              <a:off x="1809264" y="2068508"/>
              <a:ext cx="168076" cy="44685"/>
            </a:xfrm>
            <a:custGeom>
              <a:avLst/>
              <a:gdLst/>
              <a:ahLst/>
              <a:cxnLst/>
              <a:rect l="l" t="t" r="r" b="b"/>
              <a:pathLst>
                <a:path w="7485" h="1990" extrusionOk="0">
                  <a:moveTo>
                    <a:pt x="6851" y="634"/>
                  </a:moveTo>
                  <a:lnTo>
                    <a:pt x="6851" y="1356"/>
                  </a:lnTo>
                  <a:lnTo>
                    <a:pt x="633" y="1356"/>
                  </a:lnTo>
                  <a:lnTo>
                    <a:pt x="633" y="634"/>
                  </a:lnTo>
                  <a:close/>
                  <a:moveTo>
                    <a:pt x="312" y="0"/>
                  </a:moveTo>
                  <a:cubicBezTo>
                    <a:pt x="143" y="0"/>
                    <a:pt x="0" y="143"/>
                    <a:pt x="0" y="321"/>
                  </a:cubicBezTo>
                  <a:lnTo>
                    <a:pt x="0" y="1677"/>
                  </a:lnTo>
                  <a:cubicBezTo>
                    <a:pt x="0" y="1847"/>
                    <a:pt x="143" y="1990"/>
                    <a:pt x="312" y="1990"/>
                  </a:cubicBezTo>
                  <a:lnTo>
                    <a:pt x="7173" y="1990"/>
                  </a:lnTo>
                  <a:cubicBezTo>
                    <a:pt x="7342" y="1990"/>
                    <a:pt x="7485" y="1847"/>
                    <a:pt x="7485" y="1677"/>
                  </a:cubicBezTo>
                  <a:lnTo>
                    <a:pt x="7485" y="321"/>
                  </a:lnTo>
                  <a:cubicBezTo>
                    <a:pt x="7485" y="143"/>
                    <a:pt x="7342" y="0"/>
                    <a:pt x="71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34" name="Google Shape;1534;p60"/>
            <p:cNvSpPr/>
            <p:nvPr/>
          </p:nvSpPr>
          <p:spPr>
            <a:xfrm>
              <a:off x="1808658" y="2127385"/>
              <a:ext cx="120022" cy="14259"/>
            </a:xfrm>
            <a:custGeom>
              <a:avLst/>
              <a:gdLst/>
              <a:ahLst/>
              <a:cxnLst/>
              <a:rect l="l" t="t" r="r" b="b"/>
              <a:pathLst>
                <a:path w="5345" h="635" extrusionOk="0">
                  <a:moveTo>
                    <a:pt x="357" y="1"/>
                  </a:moveTo>
                  <a:cubicBezTo>
                    <a:pt x="197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4987" y="634"/>
                  </a:lnTo>
                  <a:cubicBezTo>
                    <a:pt x="5148" y="634"/>
                    <a:pt x="5299" y="518"/>
                    <a:pt x="5317" y="358"/>
                  </a:cubicBezTo>
                  <a:cubicBezTo>
                    <a:pt x="5344" y="170"/>
                    <a:pt x="5192" y="1"/>
                    <a:pt x="50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35" name="Google Shape;1535;p60"/>
            <p:cNvSpPr/>
            <p:nvPr/>
          </p:nvSpPr>
          <p:spPr>
            <a:xfrm>
              <a:off x="1944062" y="2127385"/>
              <a:ext cx="33480" cy="14259"/>
            </a:xfrm>
            <a:custGeom>
              <a:avLst/>
              <a:gdLst/>
              <a:ahLst/>
              <a:cxnLst/>
              <a:rect l="l" t="t" r="r" b="b"/>
              <a:pathLst>
                <a:path w="1491" h="635" extrusionOk="0">
                  <a:moveTo>
                    <a:pt x="349" y="1"/>
                  </a:moveTo>
                  <a:cubicBezTo>
                    <a:pt x="188" y="1"/>
                    <a:pt x="46" y="117"/>
                    <a:pt x="28" y="277"/>
                  </a:cubicBezTo>
                  <a:cubicBezTo>
                    <a:pt x="1" y="474"/>
                    <a:pt x="153" y="634"/>
                    <a:pt x="340" y="634"/>
                  </a:cubicBezTo>
                  <a:lnTo>
                    <a:pt x="1143" y="634"/>
                  </a:lnTo>
                  <a:cubicBezTo>
                    <a:pt x="1303" y="634"/>
                    <a:pt x="1446" y="518"/>
                    <a:pt x="1464" y="358"/>
                  </a:cubicBezTo>
                  <a:cubicBezTo>
                    <a:pt x="1491" y="170"/>
                    <a:pt x="1339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36" name="Google Shape;1536;p60"/>
            <p:cNvSpPr/>
            <p:nvPr/>
          </p:nvSpPr>
          <p:spPr>
            <a:xfrm>
              <a:off x="1891180" y="2157834"/>
              <a:ext cx="86362" cy="14259"/>
            </a:xfrm>
            <a:custGeom>
              <a:avLst/>
              <a:gdLst/>
              <a:ahLst/>
              <a:cxnLst/>
              <a:rect l="l" t="t" r="r" b="b"/>
              <a:pathLst>
                <a:path w="3846" h="635" extrusionOk="0">
                  <a:moveTo>
                    <a:pt x="358" y="1"/>
                  </a:moveTo>
                  <a:cubicBezTo>
                    <a:pt x="197" y="1"/>
                    <a:pt x="45" y="117"/>
                    <a:pt x="28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3498" y="634"/>
                  </a:lnTo>
                  <a:cubicBezTo>
                    <a:pt x="3658" y="634"/>
                    <a:pt x="3801" y="518"/>
                    <a:pt x="3819" y="358"/>
                  </a:cubicBezTo>
                  <a:cubicBezTo>
                    <a:pt x="3846" y="162"/>
                    <a:pt x="3694" y="1"/>
                    <a:pt x="35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37" name="Google Shape;1537;p60"/>
            <p:cNvSpPr/>
            <p:nvPr/>
          </p:nvSpPr>
          <p:spPr>
            <a:xfrm>
              <a:off x="1808658" y="2157834"/>
              <a:ext cx="67118" cy="14259"/>
            </a:xfrm>
            <a:custGeom>
              <a:avLst/>
              <a:gdLst/>
              <a:ahLst/>
              <a:cxnLst/>
              <a:rect l="l" t="t" r="r" b="b"/>
              <a:pathLst>
                <a:path w="2989" h="635" extrusionOk="0">
                  <a:moveTo>
                    <a:pt x="357" y="1"/>
                  </a:moveTo>
                  <a:cubicBezTo>
                    <a:pt x="197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2641" y="634"/>
                  </a:lnTo>
                  <a:cubicBezTo>
                    <a:pt x="2802" y="634"/>
                    <a:pt x="2944" y="518"/>
                    <a:pt x="2962" y="358"/>
                  </a:cubicBezTo>
                  <a:cubicBezTo>
                    <a:pt x="2989" y="162"/>
                    <a:pt x="2837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38" name="Google Shape;1538;p60"/>
            <p:cNvSpPr/>
            <p:nvPr/>
          </p:nvSpPr>
          <p:spPr>
            <a:xfrm>
              <a:off x="1808658" y="2189091"/>
              <a:ext cx="129431" cy="14439"/>
            </a:xfrm>
            <a:custGeom>
              <a:avLst/>
              <a:gdLst/>
              <a:ahLst/>
              <a:cxnLst/>
              <a:rect l="l" t="t" r="r" b="b"/>
              <a:pathLst>
                <a:path w="5764" h="643" extrusionOk="0">
                  <a:moveTo>
                    <a:pt x="357" y="1"/>
                  </a:moveTo>
                  <a:cubicBezTo>
                    <a:pt x="197" y="1"/>
                    <a:pt x="45" y="125"/>
                    <a:pt x="27" y="286"/>
                  </a:cubicBezTo>
                  <a:cubicBezTo>
                    <a:pt x="0" y="473"/>
                    <a:pt x="152" y="643"/>
                    <a:pt x="339" y="643"/>
                  </a:cubicBezTo>
                  <a:lnTo>
                    <a:pt x="5415" y="643"/>
                  </a:lnTo>
                  <a:cubicBezTo>
                    <a:pt x="5576" y="643"/>
                    <a:pt x="5728" y="527"/>
                    <a:pt x="5745" y="357"/>
                  </a:cubicBezTo>
                  <a:cubicBezTo>
                    <a:pt x="5763" y="170"/>
                    <a:pt x="5621" y="1"/>
                    <a:pt x="5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39" name="Google Shape;1539;p60"/>
            <p:cNvSpPr/>
            <p:nvPr/>
          </p:nvSpPr>
          <p:spPr>
            <a:xfrm>
              <a:off x="1809264" y="2344143"/>
              <a:ext cx="168076" cy="44483"/>
            </a:xfrm>
            <a:custGeom>
              <a:avLst/>
              <a:gdLst/>
              <a:ahLst/>
              <a:cxnLst/>
              <a:rect l="l" t="t" r="r" b="b"/>
              <a:pathLst>
                <a:path w="7485" h="1981" extrusionOk="0">
                  <a:moveTo>
                    <a:pt x="6851" y="634"/>
                  </a:moveTo>
                  <a:lnTo>
                    <a:pt x="6851" y="1348"/>
                  </a:lnTo>
                  <a:lnTo>
                    <a:pt x="633" y="1348"/>
                  </a:lnTo>
                  <a:lnTo>
                    <a:pt x="633" y="634"/>
                  </a:lnTo>
                  <a:close/>
                  <a:moveTo>
                    <a:pt x="312" y="0"/>
                  </a:moveTo>
                  <a:cubicBezTo>
                    <a:pt x="143" y="0"/>
                    <a:pt x="0" y="134"/>
                    <a:pt x="0" y="313"/>
                  </a:cubicBezTo>
                  <a:lnTo>
                    <a:pt x="0" y="1669"/>
                  </a:lnTo>
                  <a:cubicBezTo>
                    <a:pt x="0" y="1838"/>
                    <a:pt x="143" y="1981"/>
                    <a:pt x="312" y="1981"/>
                  </a:cubicBezTo>
                  <a:lnTo>
                    <a:pt x="7173" y="1981"/>
                  </a:lnTo>
                  <a:cubicBezTo>
                    <a:pt x="7342" y="1981"/>
                    <a:pt x="7485" y="1838"/>
                    <a:pt x="7485" y="1669"/>
                  </a:cubicBezTo>
                  <a:lnTo>
                    <a:pt x="7485" y="313"/>
                  </a:lnTo>
                  <a:cubicBezTo>
                    <a:pt x="7485" y="134"/>
                    <a:pt x="7342" y="0"/>
                    <a:pt x="71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40" name="Google Shape;1540;p60"/>
            <p:cNvSpPr/>
            <p:nvPr/>
          </p:nvSpPr>
          <p:spPr>
            <a:xfrm>
              <a:off x="1808658" y="2403042"/>
              <a:ext cx="120022" cy="14236"/>
            </a:xfrm>
            <a:custGeom>
              <a:avLst/>
              <a:gdLst/>
              <a:ahLst/>
              <a:cxnLst/>
              <a:rect l="l" t="t" r="r" b="b"/>
              <a:pathLst>
                <a:path w="5345" h="634" extrusionOk="0">
                  <a:moveTo>
                    <a:pt x="357" y="0"/>
                  </a:moveTo>
                  <a:cubicBezTo>
                    <a:pt x="197" y="0"/>
                    <a:pt x="45" y="116"/>
                    <a:pt x="27" y="277"/>
                  </a:cubicBezTo>
                  <a:cubicBezTo>
                    <a:pt x="0" y="464"/>
                    <a:pt x="152" y="634"/>
                    <a:pt x="339" y="634"/>
                  </a:cubicBezTo>
                  <a:lnTo>
                    <a:pt x="4987" y="634"/>
                  </a:lnTo>
                  <a:cubicBezTo>
                    <a:pt x="5148" y="634"/>
                    <a:pt x="5299" y="518"/>
                    <a:pt x="5317" y="357"/>
                  </a:cubicBezTo>
                  <a:cubicBezTo>
                    <a:pt x="5344" y="161"/>
                    <a:pt x="5192" y="0"/>
                    <a:pt x="50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41" name="Google Shape;1541;p60"/>
            <p:cNvSpPr/>
            <p:nvPr/>
          </p:nvSpPr>
          <p:spPr>
            <a:xfrm>
              <a:off x="1944062" y="2403042"/>
              <a:ext cx="33480" cy="14236"/>
            </a:xfrm>
            <a:custGeom>
              <a:avLst/>
              <a:gdLst/>
              <a:ahLst/>
              <a:cxnLst/>
              <a:rect l="l" t="t" r="r" b="b"/>
              <a:pathLst>
                <a:path w="1491" h="634" extrusionOk="0">
                  <a:moveTo>
                    <a:pt x="349" y="0"/>
                  </a:moveTo>
                  <a:cubicBezTo>
                    <a:pt x="188" y="0"/>
                    <a:pt x="46" y="116"/>
                    <a:pt x="28" y="277"/>
                  </a:cubicBezTo>
                  <a:cubicBezTo>
                    <a:pt x="1" y="464"/>
                    <a:pt x="153" y="634"/>
                    <a:pt x="340" y="634"/>
                  </a:cubicBezTo>
                  <a:lnTo>
                    <a:pt x="1143" y="634"/>
                  </a:lnTo>
                  <a:cubicBezTo>
                    <a:pt x="1303" y="634"/>
                    <a:pt x="1446" y="518"/>
                    <a:pt x="1464" y="357"/>
                  </a:cubicBezTo>
                  <a:cubicBezTo>
                    <a:pt x="1491" y="161"/>
                    <a:pt x="1339" y="0"/>
                    <a:pt x="11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42" name="Google Shape;1542;p60"/>
            <p:cNvSpPr/>
            <p:nvPr/>
          </p:nvSpPr>
          <p:spPr>
            <a:xfrm>
              <a:off x="1891180" y="2433289"/>
              <a:ext cx="86362" cy="14236"/>
            </a:xfrm>
            <a:custGeom>
              <a:avLst/>
              <a:gdLst/>
              <a:ahLst/>
              <a:cxnLst/>
              <a:rect l="l" t="t" r="r" b="b"/>
              <a:pathLst>
                <a:path w="3846" h="634" extrusionOk="0">
                  <a:moveTo>
                    <a:pt x="358" y="0"/>
                  </a:moveTo>
                  <a:cubicBezTo>
                    <a:pt x="197" y="0"/>
                    <a:pt x="45" y="116"/>
                    <a:pt x="28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3507" y="634"/>
                  </a:lnTo>
                  <a:cubicBezTo>
                    <a:pt x="3694" y="634"/>
                    <a:pt x="3846" y="473"/>
                    <a:pt x="3819" y="277"/>
                  </a:cubicBezTo>
                  <a:cubicBezTo>
                    <a:pt x="3801" y="116"/>
                    <a:pt x="3658" y="0"/>
                    <a:pt x="3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43" name="Google Shape;1543;p60"/>
            <p:cNvSpPr/>
            <p:nvPr/>
          </p:nvSpPr>
          <p:spPr>
            <a:xfrm>
              <a:off x="1808658" y="2433289"/>
              <a:ext cx="67118" cy="14236"/>
            </a:xfrm>
            <a:custGeom>
              <a:avLst/>
              <a:gdLst/>
              <a:ahLst/>
              <a:cxnLst/>
              <a:rect l="l" t="t" r="r" b="b"/>
              <a:pathLst>
                <a:path w="2989" h="634" extrusionOk="0">
                  <a:moveTo>
                    <a:pt x="357" y="0"/>
                  </a:moveTo>
                  <a:cubicBezTo>
                    <a:pt x="197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2641" y="634"/>
                  </a:lnTo>
                  <a:cubicBezTo>
                    <a:pt x="2802" y="634"/>
                    <a:pt x="2944" y="518"/>
                    <a:pt x="2962" y="357"/>
                  </a:cubicBezTo>
                  <a:cubicBezTo>
                    <a:pt x="2989" y="170"/>
                    <a:pt x="2837" y="0"/>
                    <a:pt x="26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44" name="Google Shape;1544;p60"/>
            <p:cNvSpPr/>
            <p:nvPr/>
          </p:nvSpPr>
          <p:spPr>
            <a:xfrm>
              <a:off x="1808658" y="2464726"/>
              <a:ext cx="129431" cy="14259"/>
            </a:xfrm>
            <a:custGeom>
              <a:avLst/>
              <a:gdLst/>
              <a:ahLst/>
              <a:cxnLst/>
              <a:rect l="l" t="t" r="r" b="b"/>
              <a:pathLst>
                <a:path w="5764" h="635" extrusionOk="0">
                  <a:moveTo>
                    <a:pt x="357" y="1"/>
                  </a:moveTo>
                  <a:cubicBezTo>
                    <a:pt x="197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5415" y="634"/>
                  </a:lnTo>
                  <a:cubicBezTo>
                    <a:pt x="5576" y="634"/>
                    <a:pt x="5728" y="518"/>
                    <a:pt x="5745" y="358"/>
                  </a:cubicBezTo>
                  <a:cubicBezTo>
                    <a:pt x="5763" y="161"/>
                    <a:pt x="5621" y="1"/>
                    <a:pt x="5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45" name="Google Shape;1545;p60"/>
            <p:cNvSpPr/>
            <p:nvPr/>
          </p:nvSpPr>
          <p:spPr>
            <a:xfrm>
              <a:off x="1575283" y="2144810"/>
              <a:ext cx="163877" cy="194415"/>
            </a:xfrm>
            <a:custGeom>
              <a:avLst/>
              <a:gdLst/>
              <a:ahLst/>
              <a:cxnLst/>
              <a:rect l="l" t="t" r="r" b="b"/>
              <a:pathLst>
                <a:path w="7298" h="8658" extrusionOk="0">
                  <a:moveTo>
                    <a:pt x="3640" y="607"/>
                  </a:moveTo>
                  <a:cubicBezTo>
                    <a:pt x="3658" y="607"/>
                    <a:pt x="3676" y="607"/>
                    <a:pt x="3694" y="608"/>
                  </a:cubicBezTo>
                  <a:cubicBezTo>
                    <a:pt x="5228" y="643"/>
                    <a:pt x="6504" y="1892"/>
                    <a:pt x="6584" y="3462"/>
                  </a:cubicBezTo>
                  <a:cubicBezTo>
                    <a:pt x="6629" y="4292"/>
                    <a:pt x="6334" y="5086"/>
                    <a:pt x="5772" y="5693"/>
                  </a:cubicBezTo>
                  <a:cubicBezTo>
                    <a:pt x="5371" y="6130"/>
                    <a:pt x="4853" y="6424"/>
                    <a:pt x="4273" y="6558"/>
                  </a:cubicBezTo>
                  <a:cubicBezTo>
                    <a:pt x="4140" y="6558"/>
                    <a:pt x="4033" y="6665"/>
                    <a:pt x="4033" y="6799"/>
                  </a:cubicBezTo>
                  <a:lnTo>
                    <a:pt x="4033" y="7637"/>
                  </a:lnTo>
                  <a:cubicBezTo>
                    <a:pt x="4033" y="7825"/>
                    <a:pt x="3908" y="7994"/>
                    <a:pt x="3720" y="8039"/>
                  </a:cubicBezTo>
                  <a:cubicBezTo>
                    <a:pt x="3689" y="8047"/>
                    <a:pt x="3657" y="8050"/>
                    <a:pt x="3627" y="8050"/>
                  </a:cubicBezTo>
                  <a:cubicBezTo>
                    <a:pt x="3408" y="8050"/>
                    <a:pt x="3230" y="7864"/>
                    <a:pt x="3230" y="7637"/>
                  </a:cubicBezTo>
                  <a:lnTo>
                    <a:pt x="3230" y="6219"/>
                  </a:lnTo>
                  <a:cubicBezTo>
                    <a:pt x="3230" y="5996"/>
                    <a:pt x="3399" y="5818"/>
                    <a:pt x="3622" y="5818"/>
                  </a:cubicBezTo>
                  <a:cubicBezTo>
                    <a:pt x="4220" y="5818"/>
                    <a:pt x="4782" y="5577"/>
                    <a:pt x="5192" y="5131"/>
                  </a:cubicBezTo>
                  <a:cubicBezTo>
                    <a:pt x="5603" y="4694"/>
                    <a:pt x="5808" y="4114"/>
                    <a:pt x="5781" y="3507"/>
                  </a:cubicBezTo>
                  <a:cubicBezTo>
                    <a:pt x="5719" y="2365"/>
                    <a:pt x="4800" y="1446"/>
                    <a:pt x="3676" y="1428"/>
                  </a:cubicBezTo>
                  <a:lnTo>
                    <a:pt x="3631" y="1428"/>
                  </a:lnTo>
                  <a:cubicBezTo>
                    <a:pt x="2561" y="1428"/>
                    <a:pt x="1642" y="2231"/>
                    <a:pt x="1499" y="3311"/>
                  </a:cubicBezTo>
                  <a:cubicBezTo>
                    <a:pt x="1481" y="3418"/>
                    <a:pt x="1472" y="3516"/>
                    <a:pt x="1472" y="3623"/>
                  </a:cubicBezTo>
                  <a:cubicBezTo>
                    <a:pt x="1472" y="3801"/>
                    <a:pt x="1347" y="3971"/>
                    <a:pt x="1169" y="4016"/>
                  </a:cubicBezTo>
                  <a:cubicBezTo>
                    <a:pt x="1136" y="4023"/>
                    <a:pt x="1104" y="4027"/>
                    <a:pt x="1072" y="4027"/>
                  </a:cubicBezTo>
                  <a:cubicBezTo>
                    <a:pt x="853" y="4027"/>
                    <a:pt x="669" y="3849"/>
                    <a:pt x="669" y="3623"/>
                  </a:cubicBezTo>
                  <a:cubicBezTo>
                    <a:pt x="669" y="3480"/>
                    <a:pt x="678" y="3338"/>
                    <a:pt x="696" y="3204"/>
                  </a:cubicBezTo>
                  <a:cubicBezTo>
                    <a:pt x="899" y="1705"/>
                    <a:pt x="2164" y="607"/>
                    <a:pt x="3640" y="607"/>
                  </a:cubicBezTo>
                  <a:close/>
                  <a:moveTo>
                    <a:pt x="3631" y="0"/>
                  </a:moveTo>
                  <a:cubicBezTo>
                    <a:pt x="1824" y="0"/>
                    <a:pt x="291" y="1327"/>
                    <a:pt x="45" y="3123"/>
                  </a:cubicBezTo>
                  <a:cubicBezTo>
                    <a:pt x="18" y="3275"/>
                    <a:pt x="9" y="3436"/>
                    <a:pt x="9" y="3587"/>
                  </a:cubicBezTo>
                  <a:cubicBezTo>
                    <a:pt x="1" y="4185"/>
                    <a:pt x="461" y="4663"/>
                    <a:pt x="1037" y="4663"/>
                  </a:cubicBezTo>
                  <a:cubicBezTo>
                    <a:pt x="1072" y="4663"/>
                    <a:pt x="1107" y="4661"/>
                    <a:pt x="1142" y="4658"/>
                  </a:cubicBezTo>
                  <a:cubicBezTo>
                    <a:pt x="1669" y="4604"/>
                    <a:pt x="2079" y="4167"/>
                    <a:pt x="2079" y="3623"/>
                  </a:cubicBezTo>
                  <a:cubicBezTo>
                    <a:pt x="2079" y="3552"/>
                    <a:pt x="2088" y="3480"/>
                    <a:pt x="2097" y="3409"/>
                  </a:cubicBezTo>
                  <a:cubicBezTo>
                    <a:pt x="2202" y="2645"/>
                    <a:pt x="2853" y="2079"/>
                    <a:pt x="3622" y="2079"/>
                  </a:cubicBezTo>
                  <a:cubicBezTo>
                    <a:pt x="3634" y="2079"/>
                    <a:pt x="3646" y="2079"/>
                    <a:pt x="3658" y="2080"/>
                  </a:cubicBezTo>
                  <a:cubicBezTo>
                    <a:pt x="4470" y="2089"/>
                    <a:pt x="5130" y="2740"/>
                    <a:pt x="5174" y="3543"/>
                  </a:cubicBezTo>
                  <a:cubicBezTo>
                    <a:pt x="5201" y="3971"/>
                    <a:pt x="5050" y="4381"/>
                    <a:pt x="4755" y="4694"/>
                  </a:cubicBezTo>
                  <a:cubicBezTo>
                    <a:pt x="4461" y="4997"/>
                    <a:pt x="4059" y="5175"/>
                    <a:pt x="3631" y="5175"/>
                  </a:cubicBezTo>
                  <a:cubicBezTo>
                    <a:pt x="3060" y="5175"/>
                    <a:pt x="2596" y="5630"/>
                    <a:pt x="2596" y="6201"/>
                  </a:cubicBezTo>
                  <a:lnTo>
                    <a:pt x="2596" y="7593"/>
                  </a:lnTo>
                  <a:cubicBezTo>
                    <a:pt x="2596" y="8174"/>
                    <a:pt x="3055" y="8657"/>
                    <a:pt x="3627" y="8657"/>
                  </a:cubicBezTo>
                  <a:cubicBezTo>
                    <a:pt x="3652" y="8657"/>
                    <a:pt x="3677" y="8656"/>
                    <a:pt x="3703" y="8654"/>
                  </a:cubicBezTo>
                  <a:cubicBezTo>
                    <a:pt x="4238" y="8610"/>
                    <a:pt x="4666" y="8164"/>
                    <a:pt x="4666" y="7620"/>
                  </a:cubicBezTo>
                  <a:lnTo>
                    <a:pt x="4666" y="7093"/>
                  </a:lnTo>
                  <a:cubicBezTo>
                    <a:pt x="5273" y="6915"/>
                    <a:pt x="5817" y="6576"/>
                    <a:pt x="6254" y="6121"/>
                  </a:cubicBezTo>
                  <a:cubicBezTo>
                    <a:pt x="6950" y="5389"/>
                    <a:pt x="7298" y="4435"/>
                    <a:pt x="7244" y="3436"/>
                  </a:cubicBezTo>
                  <a:cubicBezTo>
                    <a:pt x="7146" y="1544"/>
                    <a:pt x="5594" y="46"/>
                    <a:pt x="3703" y="1"/>
                  </a:cubicBezTo>
                  <a:cubicBezTo>
                    <a:pt x="3679" y="1"/>
                    <a:pt x="3655" y="0"/>
                    <a:pt x="36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46" name="Google Shape;1546;p60"/>
            <p:cNvSpPr/>
            <p:nvPr/>
          </p:nvSpPr>
          <p:spPr>
            <a:xfrm>
              <a:off x="1633576" y="2356358"/>
              <a:ext cx="46886" cy="46908"/>
            </a:xfrm>
            <a:custGeom>
              <a:avLst/>
              <a:gdLst/>
              <a:ahLst/>
              <a:cxnLst/>
              <a:rect l="l" t="t" r="r" b="b"/>
              <a:pathLst>
                <a:path w="2088" h="2089" extrusionOk="0">
                  <a:moveTo>
                    <a:pt x="1044" y="634"/>
                  </a:moveTo>
                  <a:cubicBezTo>
                    <a:pt x="1267" y="634"/>
                    <a:pt x="1454" y="812"/>
                    <a:pt x="1454" y="1044"/>
                  </a:cubicBezTo>
                  <a:cubicBezTo>
                    <a:pt x="1454" y="1267"/>
                    <a:pt x="1267" y="1446"/>
                    <a:pt x="1044" y="1446"/>
                  </a:cubicBezTo>
                  <a:cubicBezTo>
                    <a:pt x="821" y="1446"/>
                    <a:pt x="634" y="1267"/>
                    <a:pt x="634" y="1044"/>
                  </a:cubicBezTo>
                  <a:cubicBezTo>
                    <a:pt x="634" y="812"/>
                    <a:pt x="821" y="634"/>
                    <a:pt x="1044" y="634"/>
                  </a:cubicBezTo>
                  <a:close/>
                  <a:moveTo>
                    <a:pt x="1044" y="1"/>
                  </a:moveTo>
                  <a:cubicBezTo>
                    <a:pt x="473" y="1"/>
                    <a:pt x="0" y="465"/>
                    <a:pt x="0" y="1044"/>
                  </a:cubicBezTo>
                  <a:cubicBezTo>
                    <a:pt x="0" y="1615"/>
                    <a:pt x="473" y="2088"/>
                    <a:pt x="1044" y="2088"/>
                  </a:cubicBezTo>
                  <a:cubicBezTo>
                    <a:pt x="1624" y="2088"/>
                    <a:pt x="2088" y="1615"/>
                    <a:pt x="2088" y="1044"/>
                  </a:cubicBezTo>
                  <a:cubicBezTo>
                    <a:pt x="2088" y="465"/>
                    <a:pt x="1624" y="1"/>
                    <a:pt x="10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547" name="Google Shape;1547;p60"/>
          <p:cNvGrpSpPr/>
          <p:nvPr/>
        </p:nvGrpSpPr>
        <p:grpSpPr>
          <a:xfrm>
            <a:off x="2153410" y="2030447"/>
            <a:ext cx="486398" cy="486600"/>
            <a:chOff x="2153410" y="2030447"/>
            <a:chExt cx="486398" cy="486600"/>
          </a:xfrm>
        </p:grpSpPr>
        <p:sp>
          <p:nvSpPr>
            <p:cNvPr id="1548" name="Google Shape;1548;p60"/>
            <p:cNvSpPr/>
            <p:nvPr/>
          </p:nvSpPr>
          <p:spPr>
            <a:xfrm>
              <a:off x="2153410" y="2155049"/>
              <a:ext cx="486398" cy="361997"/>
            </a:xfrm>
            <a:custGeom>
              <a:avLst/>
              <a:gdLst/>
              <a:ahLst/>
              <a:cxnLst/>
              <a:rect l="l" t="t" r="r" b="b"/>
              <a:pathLst>
                <a:path w="21661" h="16121" extrusionOk="0">
                  <a:moveTo>
                    <a:pt x="16174" y="633"/>
                  </a:moveTo>
                  <a:cubicBezTo>
                    <a:pt x="16424" y="633"/>
                    <a:pt x="16629" y="839"/>
                    <a:pt x="16629" y="1088"/>
                  </a:cubicBezTo>
                  <a:lnTo>
                    <a:pt x="16629" y="2846"/>
                  </a:lnTo>
                  <a:cubicBezTo>
                    <a:pt x="16629" y="3140"/>
                    <a:pt x="16388" y="3381"/>
                    <a:pt x="16085" y="3381"/>
                  </a:cubicBezTo>
                  <a:lnTo>
                    <a:pt x="13917" y="3381"/>
                  </a:lnTo>
                  <a:lnTo>
                    <a:pt x="13917" y="2025"/>
                  </a:lnTo>
                  <a:cubicBezTo>
                    <a:pt x="13917" y="1258"/>
                    <a:pt x="14542" y="633"/>
                    <a:pt x="15318" y="633"/>
                  </a:cubicBezTo>
                  <a:close/>
                  <a:moveTo>
                    <a:pt x="17619" y="1392"/>
                  </a:moveTo>
                  <a:cubicBezTo>
                    <a:pt x="17958" y="1392"/>
                    <a:pt x="18235" y="1677"/>
                    <a:pt x="18235" y="2025"/>
                  </a:cubicBezTo>
                  <a:lnTo>
                    <a:pt x="18235" y="3381"/>
                  </a:lnTo>
                  <a:lnTo>
                    <a:pt x="17798" y="3381"/>
                  </a:lnTo>
                  <a:cubicBezTo>
                    <a:pt x="17504" y="3381"/>
                    <a:pt x="17263" y="3140"/>
                    <a:pt x="17263" y="2846"/>
                  </a:cubicBezTo>
                  <a:lnTo>
                    <a:pt x="17263" y="1392"/>
                  </a:lnTo>
                  <a:close/>
                  <a:moveTo>
                    <a:pt x="5737" y="2114"/>
                  </a:moveTo>
                  <a:cubicBezTo>
                    <a:pt x="5933" y="2114"/>
                    <a:pt x="6093" y="2275"/>
                    <a:pt x="6093" y="2471"/>
                  </a:cubicBezTo>
                  <a:lnTo>
                    <a:pt x="6093" y="3881"/>
                  </a:lnTo>
                  <a:cubicBezTo>
                    <a:pt x="6093" y="3970"/>
                    <a:pt x="6129" y="4050"/>
                    <a:pt x="6209" y="4095"/>
                  </a:cubicBezTo>
                  <a:cubicBezTo>
                    <a:pt x="6283" y="4144"/>
                    <a:pt x="6360" y="4165"/>
                    <a:pt x="6431" y="4165"/>
                  </a:cubicBezTo>
                  <a:cubicBezTo>
                    <a:pt x="6617" y="4165"/>
                    <a:pt x="6771" y="4019"/>
                    <a:pt x="6771" y="3845"/>
                  </a:cubicBezTo>
                  <a:lnTo>
                    <a:pt x="6771" y="2873"/>
                  </a:lnTo>
                  <a:lnTo>
                    <a:pt x="7458" y="2873"/>
                  </a:lnTo>
                  <a:cubicBezTo>
                    <a:pt x="7619" y="2873"/>
                    <a:pt x="7744" y="2997"/>
                    <a:pt x="7744" y="3158"/>
                  </a:cubicBezTo>
                  <a:lnTo>
                    <a:pt x="7744" y="6013"/>
                  </a:lnTo>
                  <a:cubicBezTo>
                    <a:pt x="7744" y="6780"/>
                    <a:pt x="7119" y="7404"/>
                    <a:pt x="6352" y="7404"/>
                  </a:cubicBezTo>
                  <a:lnTo>
                    <a:pt x="4818" y="7404"/>
                  </a:lnTo>
                  <a:cubicBezTo>
                    <a:pt x="4051" y="7404"/>
                    <a:pt x="3426" y="6780"/>
                    <a:pt x="3426" y="6013"/>
                  </a:cubicBezTo>
                  <a:lnTo>
                    <a:pt x="3426" y="3497"/>
                  </a:lnTo>
                  <a:cubicBezTo>
                    <a:pt x="3426" y="2739"/>
                    <a:pt x="4051" y="2114"/>
                    <a:pt x="4818" y="2114"/>
                  </a:cubicBezTo>
                  <a:close/>
                  <a:moveTo>
                    <a:pt x="16933" y="3649"/>
                  </a:moveTo>
                  <a:cubicBezTo>
                    <a:pt x="17147" y="3872"/>
                    <a:pt x="17450" y="4014"/>
                    <a:pt x="17780" y="4014"/>
                  </a:cubicBezTo>
                  <a:lnTo>
                    <a:pt x="18235" y="4014"/>
                  </a:lnTo>
                  <a:lnTo>
                    <a:pt x="18235" y="5290"/>
                  </a:lnTo>
                  <a:cubicBezTo>
                    <a:pt x="18235" y="6468"/>
                    <a:pt x="17298" y="7467"/>
                    <a:pt x="16112" y="7485"/>
                  </a:cubicBezTo>
                  <a:cubicBezTo>
                    <a:pt x="16101" y="7485"/>
                    <a:pt x="16090" y="7485"/>
                    <a:pt x="16079" y="7485"/>
                  </a:cubicBezTo>
                  <a:cubicBezTo>
                    <a:pt x="14890" y="7485"/>
                    <a:pt x="13917" y="6519"/>
                    <a:pt x="13917" y="5326"/>
                  </a:cubicBezTo>
                  <a:lnTo>
                    <a:pt x="13917" y="4014"/>
                  </a:lnTo>
                  <a:lnTo>
                    <a:pt x="16076" y="4014"/>
                  </a:lnTo>
                  <a:cubicBezTo>
                    <a:pt x="16415" y="4014"/>
                    <a:pt x="16718" y="3872"/>
                    <a:pt x="16933" y="3649"/>
                  </a:cubicBezTo>
                  <a:close/>
                  <a:moveTo>
                    <a:pt x="3587" y="7627"/>
                  </a:moveTo>
                  <a:lnTo>
                    <a:pt x="3587" y="7627"/>
                  </a:lnTo>
                  <a:cubicBezTo>
                    <a:pt x="3926" y="7886"/>
                    <a:pt x="4345" y="8038"/>
                    <a:pt x="4800" y="8038"/>
                  </a:cubicBezTo>
                  <a:lnTo>
                    <a:pt x="6343" y="8038"/>
                  </a:lnTo>
                  <a:cubicBezTo>
                    <a:pt x="6798" y="8038"/>
                    <a:pt x="7218" y="7886"/>
                    <a:pt x="7557" y="7627"/>
                  </a:cubicBezTo>
                  <a:lnTo>
                    <a:pt x="7557" y="7627"/>
                  </a:lnTo>
                  <a:cubicBezTo>
                    <a:pt x="7226" y="8395"/>
                    <a:pt x="6468" y="8939"/>
                    <a:pt x="5576" y="8939"/>
                  </a:cubicBezTo>
                  <a:cubicBezTo>
                    <a:pt x="4684" y="8939"/>
                    <a:pt x="3917" y="8395"/>
                    <a:pt x="3587" y="7627"/>
                  </a:cubicBezTo>
                  <a:close/>
                  <a:moveTo>
                    <a:pt x="16879" y="7993"/>
                  </a:moveTo>
                  <a:lnTo>
                    <a:pt x="16879" y="8868"/>
                  </a:lnTo>
                  <a:cubicBezTo>
                    <a:pt x="16879" y="9224"/>
                    <a:pt x="16638" y="9554"/>
                    <a:pt x="16290" y="9644"/>
                  </a:cubicBezTo>
                  <a:cubicBezTo>
                    <a:pt x="16216" y="9663"/>
                    <a:pt x="16143" y="9673"/>
                    <a:pt x="16072" y="9673"/>
                  </a:cubicBezTo>
                  <a:cubicBezTo>
                    <a:pt x="15631" y="9673"/>
                    <a:pt x="15273" y="9313"/>
                    <a:pt x="15273" y="8868"/>
                  </a:cubicBezTo>
                  <a:lnTo>
                    <a:pt x="15273" y="7993"/>
                  </a:lnTo>
                  <a:cubicBezTo>
                    <a:pt x="15523" y="8074"/>
                    <a:pt x="15800" y="8109"/>
                    <a:pt x="16076" y="8109"/>
                  </a:cubicBezTo>
                  <a:cubicBezTo>
                    <a:pt x="16353" y="8109"/>
                    <a:pt x="16629" y="8074"/>
                    <a:pt x="16879" y="7993"/>
                  </a:cubicBezTo>
                  <a:close/>
                  <a:moveTo>
                    <a:pt x="6388" y="9447"/>
                  </a:moveTo>
                  <a:lnTo>
                    <a:pt x="6388" y="10447"/>
                  </a:lnTo>
                  <a:lnTo>
                    <a:pt x="4782" y="10447"/>
                  </a:lnTo>
                  <a:lnTo>
                    <a:pt x="4782" y="9447"/>
                  </a:lnTo>
                  <a:cubicBezTo>
                    <a:pt x="5032" y="9519"/>
                    <a:pt x="5308" y="9563"/>
                    <a:pt x="5585" y="9563"/>
                  </a:cubicBezTo>
                  <a:cubicBezTo>
                    <a:pt x="5862" y="9563"/>
                    <a:pt x="6129" y="9519"/>
                    <a:pt x="6388" y="9447"/>
                  </a:cubicBezTo>
                  <a:close/>
                  <a:moveTo>
                    <a:pt x="14711" y="9269"/>
                  </a:moveTo>
                  <a:cubicBezTo>
                    <a:pt x="14827" y="9644"/>
                    <a:pt x="15077" y="9947"/>
                    <a:pt x="15416" y="10134"/>
                  </a:cubicBezTo>
                  <a:lnTo>
                    <a:pt x="14836" y="10607"/>
                  </a:lnTo>
                  <a:lnTo>
                    <a:pt x="14470" y="10919"/>
                  </a:lnTo>
                  <a:lnTo>
                    <a:pt x="14060" y="9447"/>
                  </a:lnTo>
                  <a:lnTo>
                    <a:pt x="14711" y="9269"/>
                  </a:lnTo>
                  <a:close/>
                  <a:moveTo>
                    <a:pt x="17459" y="9269"/>
                  </a:moveTo>
                  <a:lnTo>
                    <a:pt x="18119" y="9447"/>
                  </a:lnTo>
                  <a:lnTo>
                    <a:pt x="17709" y="10919"/>
                  </a:lnTo>
                  <a:lnTo>
                    <a:pt x="17334" y="10607"/>
                  </a:lnTo>
                  <a:lnTo>
                    <a:pt x="16763" y="10134"/>
                  </a:lnTo>
                  <a:cubicBezTo>
                    <a:pt x="17093" y="9947"/>
                    <a:pt x="17352" y="9644"/>
                    <a:pt x="17459" y="9269"/>
                  </a:cubicBezTo>
                  <a:close/>
                  <a:moveTo>
                    <a:pt x="16085" y="10393"/>
                  </a:moveTo>
                  <a:lnTo>
                    <a:pt x="16727" y="10928"/>
                  </a:lnTo>
                  <a:lnTo>
                    <a:pt x="16326" y="11678"/>
                  </a:lnTo>
                  <a:lnTo>
                    <a:pt x="15853" y="11678"/>
                  </a:lnTo>
                  <a:lnTo>
                    <a:pt x="15443" y="10928"/>
                  </a:lnTo>
                  <a:lnTo>
                    <a:pt x="16085" y="10393"/>
                  </a:lnTo>
                  <a:close/>
                  <a:moveTo>
                    <a:pt x="13453" y="9626"/>
                  </a:moveTo>
                  <a:lnTo>
                    <a:pt x="13998" y="11579"/>
                  </a:lnTo>
                  <a:cubicBezTo>
                    <a:pt x="14015" y="11642"/>
                    <a:pt x="14051" y="11695"/>
                    <a:pt x="14096" y="11740"/>
                  </a:cubicBezTo>
                  <a:cubicBezTo>
                    <a:pt x="14158" y="11794"/>
                    <a:pt x="14238" y="11811"/>
                    <a:pt x="14310" y="11811"/>
                  </a:cubicBezTo>
                  <a:cubicBezTo>
                    <a:pt x="14381" y="11811"/>
                    <a:pt x="14453" y="11794"/>
                    <a:pt x="14515" y="11740"/>
                  </a:cubicBezTo>
                  <a:lnTo>
                    <a:pt x="14970" y="11365"/>
                  </a:lnTo>
                  <a:lnTo>
                    <a:pt x="15345" y="12043"/>
                  </a:lnTo>
                  <a:lnTo>
                    <a:pt x="14649" y="14042"/>
                  </a:lnTo>
                  <a:lnTo>
                    <a:pt x="13409" y="14042"/>
                  </a:lnTo>
                  <a:lnTo>
                    <a:pt x="13409" y="13515"/>
                  </a:lnTo>
                  <a:cubicBezTo>
                    <a:pt x="13409" y="13355"/>
                    <a:pt x="13293" y="13212"/>
                    <a:pt x="13132" y="13194"/>
                  </a:cubicBezTo>
                  <a:cubicBezTo>
                    <a:pt x="13117" y="13192"/>
                    <a:pt x="13102" y="13191"/>
                    <a:pt x="13087" y="13191"/>
                  </a:cubicBezTo>
                  <a:cubicBezTo>
                    <a:pt x="12912" y="13191"/>
                    <a:pt x="12775" y="13334"/>
                    <a:pt x="12775" y="13506"/>
                  </a:cubicBezTo>
                  <a:lnTo>
                    <a:pt x="12775" y="14042"/>
                  </a:lnTo>
                  <a:lnTo>
                    <a:pt x="11125" y="14042"/>
                  </a:lnTo>
                  <a:lnTo>
                    <a:pt x="11125" y="11642"/>
                  </a:lnTo>
                  <a:cubicBezTo>
                    <a:pt x="11125" y="10821"/>
                    <a:pt x="11687" y="10099"/>
                    <a:pt x="12490" y="9884"/>
                  </a:cubicBezTo>
                  <a:lnTo>
                    <a:pt x="13453" y="9626"/>
                  </a:lnTo>
                  <a:close/>
                  <a:moveTo>
                    <a:pt x="16290" y="12311"/>
                  </a:moveTo>
                  <a:lnTo>
                    <a:pt x="16924" y="14042"/>
                  </a:lnTo>
                  <a:lnTo>
                    <a:pt x="15291" y="14042"/>
                  </a:lnTo>
                  <a:lnTo>
                    <a:pt x="15880" y="12311"/>
                  </a:lnTo>
                  <a:close/>
                  <a:moveTo>
                    <a:pt x="18708" y="9626"/>
                  </a:moveTo>
                  <a:lnTo>
                    <a:pt x="19662" y="9884"/>
                  </a:lnTo>
                  <a:cubicBezTo>
                    <a:pt x="20465" y="10099"/>
                    <a:pt x="21027" y="10821"/>
                    <a:pt x="21027" y="11642"/>
                  </a:cubicBezTo>
                  <a:lnTo>
                    <a:pt x="21027" y="14042"/>
                  </a:lnTo>
                  <a:lnTo>
                    <a:pt x="19377" y="14042"/>
                  </a:lnTo>
                  <a:lnTo>
                    <a:pt x="19377" y="13515"/>
                  </a:lnTo>
                  <a:cubicBezTo>
                    <a:pt x="19377" y="13355"/>
                    <a:pt x="19261" y="13212"/>
                    <a:pt x="19100" y="13194"/>
                  </a:cubicBezTo>
                  <a:cubicBezTo>
                    <a:pt x="19085" y="13192"/>
                    <a:pt x="19070" y="13191"/>
                    <a:pt x="19056" y="13191"/>
                  </a:cubicBezTo>
                  <a:cubicBezTo>
                    <a:pt x="18880" y="13191"/>
                    <a:pt x="18744" y="13334"/>
                    <a:pt x="18744" y="13506"/>
                  </a:cubicBezTo>
                  <a:lnTo>
                    <a:pt x="18744" y="14042"/>
                  </a:lnTo>
                  <a:lnTo>
                    <a:pt x="17566" y="14042"/>
                  </a:lnTo>
                  <a:lnTo>
                    <a:pt x="16826" y="12034"/>
                  </a:lnTo>
                  <a:lnTo>
                    <a:pt x="17191" y="11365"/>
                  </a:lnTo>
                  <a:lnTo>
                    <a:pt x="17646" y="11740"/>
                  </a:lnTo>
                  <a:cubicBezTo>
                    <a:pt x="17709" y="11794"/>
                    <a:pt x="17780" y="11811"/>
                    <a:pt x="17851" y="11811"/>
                  </a:cubicBezTo>
                  <a:cubicBezTo>
                    <a:pt x="17932" y="11811"/>
                    <a:pt x="18003" y="11794"/>
                    <a:pt x="18066" y="11740"/>
                  </a:cubicBezTo>
                  <a:cubicBezTo>
                    <a:pt x="18110" y="11695"/>
                    <a:pt x="18146" y="11642"/>
                    <a:pt x="18164" y="11579"/>
                  </a:cubicBezTo>
                  <a:lnTo>
                    <a:pt x="18708" y="9626"/>
                  </a:lnTo>
                  <a:close/>
                  <a:moveTo>
                    <a:pt x="6656" y="11080"/>
                  </a:moveTo>
                  <a:lnTo>
                    <a:pt x="9180" y="11758"/>
                  </a:lnTo>
                  <a:cubicBezTo>
                    <a:pt x="9974" y="11972"/>
                    <a:pt x="10536" y="12704"/>
                    <a:pt x="10536" y="13524"/>
                  </a:cubicBezTo>
                  <a:lnTo>
                    <a:pt x="10536" y="15487"/>
                  </a:lnTo>
                  <a:lnTo>
                    <a:pt x="8886" y="15487"/>
                  </a:lnTo>
                  <a:lnTo>
                    <a:pt x="8886" y="14961"/>
                  </a:lnTo>
                  <a:cubicBezTo>
                    <a:pt x="8886" y="14791"/>
                    <a:pt x="8770" y="14648"/>
                    <a:pt x="8609" y="14630"/>
                  </a:cubicBezTo>
                  <a:cubicBezTo>
                    <a:pt x="8594" y="14628"/>
                    <a:pt x="8579" y="14627"/>
                    <a:pt x="8564" y="14627"/>
                  </a:cubicBezTo>
                  <a:cubicBezTo>
                    <a:pt x="8389" y="14627"/>
                    <a:pt x="8252" y="14770"/>
                    <a:pt x="8252" y="14943"/>
                  </a:cubicBezTo>
                  <a:lnTo>
                    <a:pt x="8252" y="15487"/>
                  </a:lnTo>
                  <a:lnTo>
                    <a:pt x="2918" y="15487"/>
                  </a:lnTo>
                  <a:lnTo>
                    <a:pt x="2918" y="14961"/>
                  </a:lnTo>
                  <a:cubicBezTo>
                    <a:pt x="2918" y="14791"/>
                    <a:pt x="2802" y="14648"/>
                    <a:pt x="2641" y="14630"/>
                  </a:cubicBezTo>
                  <a:cubicBezTo>
                    <a:pt x="2626" y="14628"/>
                    <a:pt x="2611" y="14627"/>
                    <a:pt x="2596" y="14627"/>
                  </a:cubicBezTo>
                  <a:cubicBezTo>
                    <a:pt x="2421" y="14627"/>
                    <a:pt x="2284" y="14770"/>
                    <a:pt x="2284" y="14943"/>
                  </a:cubicBezTo>
                  <a:lnTo>
                    <a:pt x="2284" y="15487"/>
                  </a:lnTo>
                  <a:lnTo>
                    <a:pt x="634" y="15487"/>
                  </a:lnTo>
                  <a:lnTo>
                    <a:pt x="634" y="13524"/>
                  </a:lnTo>
                  <a:cubicBezTo>
                    <a:pt x="634" y="12704"/>
                    <a:pt x="1187" y="11972"/>
                    <a:pt x="1981" y="11758"/>
                  </a:cubicBezTo>
                  <a:lnTo>
                    <a:pt x="4514" y="11080"/>
                  </a:lnTo>
                  <a:close/>
                  <a:moveTo>
                    <a:pt x="15309" y="0"/>
                  </a:moveTo>
                  <a:cubicBezTo>
                    <a:pt x="14194" y="0"/>
                    <a:pt x="13284" y="901"/>
                    <a:pt x="13284" y="2025"/>
                  </a:cubicBezTo>
                  <a:lnTo>
                    <a:pt x="13284" y="5263"/>
                  </a:lnTo>
                  <a:cubicBezTo>
                    <a:pt x="13284" y="6271"/>
                    <a:pt x="13828" y="7155"/>
                    <a:pt x="14640" y="7636"/>
                  </a:cubicBezTo>
                  <a:lnTo>
                    <a:pt x="14640" y="8627"/>
                  </a:lnTo>
                  <a:lnTo>
                    <a:pt x="12311" y="9251"/>
                  </a:lnTo>
                  <a:cubicBezTo>
                    <a:pt x="11241" y="9537"/>
                    <a:pt x="10492" y="10509"/>
                    <a:pt x="10492" y="11624"/>
                  </a:cubicBezTo>
                  <a:lnTo>
                    <a:pt x="10492" y="11874"/>
                  </a:lnTo>
                  <a:cubicBezTo>
                    <a:pt x="10188" y="11535"/>
                    <a:pt x="9787" y="11285"/>
                    <a:pt x="9323" y="11160"/>
                  </a:cubicBezTo>
                  <a:lnTo>
                    <a:pt x="7021" y="10545"/>
                  </a:lnTo>
                  <a:lnTo>
                    <a:pt x="7021" y="9189"/>
                  </a:lnTo>
                  <a:cubicBezTo>
                    <a:pt x="7833" y="8707"/>
                    <a:pt x="8377" y="7806"/>
                    <a:pt x="8377" y="6789"/>
                  </a:cubicBezTo>
                  <a:lnTo>
                    <a:pt x="8377" y="3158"/>
                  </a:lnTo>
                  <a:cubicBezTo>
                    <a:pt x="8377" y="2650"/>
                    <a:pt x="7967" y="2239"/>
                    <a:pt x="7458" y="2239"/>
                  </a:cubicBezTo>
                  <a:lnTo>
                    <a:pt x="6673" y="2239"/>
                  </a:lnTo>
                  <a:cubicBezTo>
                    <a:pt x="6540" y="1802"/>
                    <a:pt x="6129" y="1481"/>
                    <a:pt x="5647" y="1481"/>
                  </a:cubicBezTo>
                  <a:lnTo>
                    <a:pt x="4818" y="1481"/>
                  </a:lnTo>
                  <a:cubicBezTo>
                    <a:pt x="3703" y="1481"/>
                    <a:pt x="2793" y="2382"/>
                    <a:pt x="2793" y="3506"/>
                  </a:cubicBezTo>
                  <a:lnTo>
                    <a:pt x="2793" y="6744"/>
                  </a:lnTo>
                  <a:cubicBezTo>
                    <a:pt x="2793" y="7752"/>
                    <a:pt x="3337" y="8636"/>
                    <a:pt x="4149" y="9117"/>
                  </a:cubicBezTo>
                  <a:lnTo>
                    <a:pt x="4149" y="10545"/>
                  </a:lnTo>
                  <a:lnTo>
                    <a:pt x="1820" y="11160"/>
                  </a:lnTo>
                  <a:cubicBezTo>
                    <a:pt x="750" y="11455"/>
                    <a:pt x="0" y="12427"/>
                    <a:pt x="0" y="13533"/>
                  </a:cubicBezTo>
                  <a:lnTo>
                    <a:pt x="0" y="15799"/>
                  </a:lnTo>
                  <a:cubicBezTo>
                    <a:pt x="0" y="15978"/>
                    <a:pt x="143" y="16120"/>
                    <a:pt x="313" y="16120"/>
                  </a:cubicBezTo>
                  <a:lnTo>
                    <a:pt x="18521" y="16120"/>
                  </a:lnTo>
                  <a:cubicBezTo>
                    <a:pt x="18681" y="16120"/>
                    <a:pt x="18833" y="16004"/>
                    <a:pt x="18851" y="15844"/>
                  </a:cubicBezTo>
                  <a:cubicBezTo>
                    <a:pt x="18877" y="15647"/>
                    <a:pt x="18726" y="15487"/>
                    <a:pt x="18538" y="15487"/>
                  </a:cubicBezTo>
                  <a:lnTo>
                    <a:pt x="11125" y="15487"/>
                  </a:lnTo>
                  <a:lnTo>
                    <a:pt x="11125" y="14675"/>
                  </a:lnTo>
                  <a:lnTo>
                    <a:pt x="21027" y="14675"/>
                  </a:lnTo>
                  <a:lnTo>
                    <a:pt x="21027" y="15487"/>
                  </a:lnTo>
                  <a:lnTo>
                    <a:pt x="20028" y="15487"/>
                  </a:lnTo>
                  <a:cubicBezTo>
                    <a:pt x="19868" y="15487"/>
                    <a:pt x="19716" y="15603"/>
                    <a:pt x="19698" y="15763"/>
                  </a:cubicBezTo>
                  <a:cubicBezTo>
                    <a:pt x="19671" y="15951"/>
                    <a:pt x="19823" y="16120"/>
                    <a:pt x="20010" y="16120"/>
                  </a:cubicBezTo>
                  <a:lnTo>
                    <a:pt x="21340" y="16120"/>
                  </a:lnTo>
                  <a:cubicBezTo>
                    <a:pt x="21518" y="16120"/>
                    <a:pt x="21661" y="15978"/>
                    <a:pt x="21661" y="15799"/>
                  </a:cubicBezTo>
                  <a:lnTo>
                    <a:pt x="21661" y="11624"/>
                  </a:lnTo>
                  <a:cubicBezTo>
                    <a:pt x="21661" y="10518"/>
                    <a:pt x="20911" y="9545"/>
                    <a:pt x="19841" y="9260"/>
                  </a:cubicBezTo>
                  <a:lnTo>
                    <a:pt x="17512" y="8636"/>
                  </a:lnTo>
                  <a:lnTo>
                    <a:pt x="17512" y="7708"/>
                  </a:lnTo>
                  <a:cubicBezTo>
                    <a:pt x="18324" y="7226"/>
                    <a:pt x="18868" y="6325"/>
                    <a:pt x="18868" y="5308"/>
                  </a:cubicBezTo>
                  <a:lnTo>
                    <a:pt x="18868" y="2016"/>
                  </a:lnTo>
                  <a:cubicBezTo>
                    <a:pt x="18868" y="1320"/>
                    <a:pt x="18306" y="758"/>
                    <a:pt x="17611" y="758"/>
                  </a:cubicBezTo>
                  <a:lnTo>
                    <a:pt x="17165" y="758"/>
                  </a:lnTo>
                  <a:cubicBezTo>
                    <a:pt x="17031" y="321"/>
                    <a:pt x="16620" y="0"/>
                    <a:pt x="16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49" name="Google Shape;1549;p60"/>
            <p:cNvSpPr/>
            <p:nvPr/>
          </p:nvSpPr>
          <p:spPr>
            <a:xfrm>
              <a:off x="2153410" y="2030447"/>
              <a:ext cx="486398" cy="172095"/>
            </a:xfrm>
            <a:custGeom>
              <a:avLst/>
              <a:gdLst/>
              <a:ahLst/>
              <a:cxnLst/>
              <a:rect l="l" t="t" r="r" b="b"/>
              <a:pathLst>
                <a:path w="21661" h="7664" extrusionOk="0">
                  <a:moveTo>
                    <a:pt x="11660" y="0"/>
                  </a:moveTo>
                  <a:cubicBezTo>
                    <a:pt x="11018" y="0"/>
                    <a:pt x="10492" y="527"/>
                    <a:pt x="10492" y="1178"/>
                  </a:cubicBezTo>
                  <a:lnTo>
                    <a:pt x="10492" y="1535"/>
                  </a:lnTo>
                  <a:cubicBezTo>
                    <a:pt x="10331" y="1445"/>
                    <a:pt x="10144" y="1401"/>
                    <a:pt x="9956" y="1401"/>
                  </a:cubicBezTo>
                  <a:lnTo>
                    <a:pt x="3364" y="1401"/>
                  </a:lnTo>
                  <a:cubicBezTo>
                    <a:pt x="3203" y="1401"/>
                    <a:pt x="3060" y="1517"/>
                    <a:pt x="3042" y="1677"/>
                  </a:cubicBezTo>
                  <a:cubicBezTo>
                    <a:pt x="3016" y="1874"/>
                    <a:pt x="3167" y="2034"/>
                    <a:pt x="3355" y="2034"/>
                  </a:cubicBezTo>
                  <a:lnTo>
                    <a:pt x="10001" y="2034"/>
                  </a:lnTo>
                  <a:cubicBezTo>
                    <a:pt x="10295" y="2034"/>
                    <a:pt x="10536" y="2275"/>
                    <a:pt x="10536" y="2569"/>
                  </a:cubicBezTo>
                  <a:lnTo>
                    <a:pt x="10536" y="5049"/>
                  </a:lnTo>
                  <a:cubicBezTo>
                    <a:pt x="10536" y="5353"/>
                    <a:pt x="10295" y="5585"/>
                    <a:pt x="10001" y="5585"/>
                  </a:cubicBezTo>
                  <a:lnTo>
                    <a:pt x="9501" y="5585"/>
                  </a:lnTo>
                  <a:cubicBezTo>
                    <a:pt x="9323" y="5585"/>
                    <a:pt x="9180" y="5727"/>
                    <a:pt x="9180" y="5906"/>
                  </a:cubicBezTo>
                  <a:lnTo>
                    <a:pt x="9180" y="6789"/>
                  </a:lnTo>
                  <a:lnTo>
                    <a:pt x="7316" y="5638"/>
                  </a:lnTo>
                  <a:cubicBezTo>
                    <a:pt x="7262" y="5603"/>
                    <a:pt x="7209" y="5585"/>
                    <a:pt x="7146" y="5585"/>
                  </a:cubicBezTo>
                  <a:lnTo>
                    <a:pt x="1169" y="5585"/>
                  </a:lnTo>
                  <a:cubicBezTo>
                    <a:pt x="875" y="5585"/>
                    <a:pt x="634" y="5353"/>
                    <a:pt x="634" y="5049"/>
                  </a:cubicBezTo>
                  <a:lnTo>
                    <a:pt x="634" y="2364"/>
                  </a:lnTo>
                  <a:cubicBezTo>
                    <a:pt x="634" y="2186"/>
                    <a:pt x="785" y="2034"/>
                    <a:pt x="964" y="2034"/>
                  </a:cubicBezTo>
                  <a:lnTo>
                    <a:pt x="1954" y="2034"/>
                  </a:lnTo>
                  <a:cubicBezTo>
                    <a:pt x="2017" y="2034"/>
                    <a:pt x="2079" y="2007"/>
                    <a:pt x="2115" y="1963"/>
                  </a:cubicBezTo>
                  <a:cubicBezTo>
                    <a:pt x="2329" y="1695"/>
                    <a:pt x="2141" y="1401"/>
                    <a:pt x="1892" y="1401"/>
                  </a:cubicBezTo>
                  <a:lnTo>
                    <a:pt x="1169" y="1401"/>
                  </a:lnTo>
                  <a:cubicBezTo>
                    <a:pt x="527" y="1401"/>
                    <a:pt x="0" y="1927"/>
                    <a:pt x="0" y="2569"/>
                  </a:cubicBezTo>
                  <a:lnTo>
                    <a:pt x="0" y="5049"/>
                  </a:lnTo>
                  <a:cubicBezTo>
                    <a:pt x="0" y="5701"/>
                    <a:pt x="527" y="6227"/>
                    <a:pt x="1169" y="6227"/>
                  </a:cubicBezTo>
                  <a:lnTo>
                    <a:pt x="7084" y="6227"/>
                  </a:lnTo>
                  <a:lnTo>
                    <a:pt x="9332" y="7619"/>
                  </a:lnTo>
                  <a:cubicBezTo>
                    <a:pt x="9385" y="7645"/>
                    <a:pt x="9439" y="7663"/>
                    <a:pt x="9501" y="7663"/>
                  </a:cubicBezTo>
                  <a:cubicBezTo>
                    <a:pt x="9582" y="7663"/>
                    <a:pt x="9662" y="7628"/>
                    <a:pt x="9724" y="7565"/>
                  </a:cubicBezTo>
                  <a:cubicBezTo>
                    <a:pt x="9787" y="7503"/>
                    <a:pt x="9814" y="7422"/>
                    <a:pt x="9814" y="7342"/>
                  </a:cubicBezTo>
                  <a:lnTo>
                    <a:pt x="9814" y="6227"/>
                  </a:lnTo>
                  <a:lnTo>
                    <a:pt x="9956" y="6227"/>
                  </a:lnTo>
                  <a:cubicBezTo>
                    <a:pt x="10599" y="6227"/>
                    <a:pt x="11125" y="5701"/>
                    <a:pt x="11125" y="5049"/>
                  </a:cubicBezTo>
                  <a:lnTo>
                    <a:pt x="11125" y="4702"/>
                  </a:lnTo>
                  <a:cubicBezTo>
                    <a:pt x="11286" y="4782"/>
                    <a:pt x="11464" y="4826"/>
                    <a:pt x="11660" y="4826"/>
                  </a:cubicBezTo>
                  <a:lnTo>
                    <a:pt x="11848" y="4826"/>
                  </a:lnTo>
                  <a:lnTo>
                    <a:pt x="11848" y="5950"/>
                  </a:lnTo>
                  <a:cubicBezTo>
                    <a:pt x="11848" y="6040"/>
                    <a:pt x="11874" y="6120"/>
                    <a:pt x="11937" y="6182"/>
                  </a:cubicBezTo>
                  <a:cubicBezTo>
                    <a:pt x="11999" y="6245"/>
                    <a:pt x="12080" y="6281"/>
                    <a:pt x="12160" y="6281"/>
                  </a:cubicBezTo>
                  <a:cubicBezTo>
                    <a:pt x="12222" y="6281"/>
                    <a:pt x="12276" y="6263"/>
                    <a:pt x="12329" y="6236"/>
                  </a:cubicBezTo>
                  <a:lnTo>
                    <a:pt x="14604" y="4826"/>
                  </a:lnTo>
                  <a:lnTo>
                    <a:pt x="18066" y="4826"/>
                  </a:lnTo>
                  <a:cubicBezTo>
                    <a:pt x="18226" y="4826"/>
                    <a:pt x="18378" y="4710"/>
                    <a:pt x="18396" y="4550"/>
                  </a:cubicBezTo>
                  <a:cubicBezTo>
                    <a:pt x="18413" y="4354"/>
                    <a:pt x="18271" y="4193"/>
                    <a:pt x="18083" y="4193"/>
                  </a:cubicBezTo>
                  <a:lnTo>
                    <a:pt x="14515" y="4193"/>
                  </a:lnTo>
                  <a:cubicBezTo>
                    <a:pt x="14453" y="4193"/>
                    <a:pt x="14399" y="4211"/>
                    <a:pt x="14345" y="4238"/>
                  </a:cubicBezTo>
                  <a:lnTo>
                    <a:pt x="12481" y="5397"/>
                  </a:lnTo>
                  <a:lnTo>
                    <a:pt x="12481" y="4514"/>
                  </a:lnTo>
                  <a:cubicBezTo>
                    <a:pt x="12481" y="4336"/>
                    <a:pt x="12338" y="4193"/>
                    <a:pt x="12160" y="4193"/>
                  </a:cubicBezTo>
                  <a:lnTo>
                    <a:pt x="11660" y="4193"/>
                  </a:lnTo>
                  <a:cubicBezTo>
                    <a:pt x="11366" y="4193"/>
                    <a:pt x="11125" y="3952"/>
                    <a:pt x="11125" y="3658"/>
                  </a:cubicBezTo>
                  <a:lnTo>
                    <a:pt x="11125" y="1178"/>
                  </a:lnTo>
                  <a:cubicBezTo>
                    <a:pt x="11125" y="883"/>
                    <a:pt x="11366" y="642"/>
                    <a:pt x="11660" y="642"/>
                  </a:cubicBezTo>
                  <a:lnTo>
                    <a:pt x="20492" y="642"/>
                  </a:lnTo>
                  <a:cubicBezTo>
                    <a:pt x="20786" y="642"/>
                    <a:pt x="21027" y="883"/>
                    <a:pt x="21027" y="1178"/>
                  </a:cubicBezTo>
                  <a:lnTo>
                    <a:pt x="21027" y="3863"/>
                  </a:lnTo>
                  <a:cubicBezTo>
                    <a:pt x="21027" y="4041"/>
                    <a:pt x="20876" y="4193"/>
                    <a:pt x="20697" y="4193"/>
                  </a:cubicBezTo>
                  <a:lnTo>
                    <a:pt x="19484" y="4193"/>
                  </a:lnTo>
                  <a:cubicBezTo>
                    <a:pt x="19430" y="4193"/>
                    <a:pt x="19368" y="4220"/>
                    <a:pt x="19332" y="4264"/>
                  </a:cubicBezTo>
                  <a:cubicBezTo>
                    <a:pt x="19118" y="4532"/>
                    <a:pt x="19297" y="4826"/>
                    <a:pt x="19555" y="4826"/>
                  </a:cubicBezTo>
                  <a:lnTo>
                    <a:pt x="20492" y="4826"/>
                  </a:lnTo>
                  <a:cubicBezTo>
                    <a:pt x="21134" y="4826"/>
                    <a:pt x="21661" y="4300"/>
                    <a:pt x="21661" y="3658"/>
                  </a:cubicBezTo>
                  <a:lnTo>
                    <a:pt x="21661" y="1178"/>
                  </a:lnTo>
                  <a:cubicBezTo>
                    <a:pt x="21661" y="527"/>
                    <a:pt x="21134" y="0"/>
                    <a:pt x="20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550" name="Google Shape;1550;p60"/>
          <p:cNvGrpSpPr/>
          <p:nvPr/>
        </p:nvGrpSpPr>
        <p:grpSpPr>
          <a:xfrm>
            <a:off x="2870151" y="2030469"/>
            <a:ext cx="297304" cy="486577"/>
            <a:chOff x="2870151" y="2030469"/>
            <a:chExt cx="297304" cy="486577"/>
          </a:xfrm>
        </p:grpSpPr>
        <p:sp>
          <p:nvSpPr>
            <p:cNvPr id="1551" name="Google Shape;1551;p60"/>
            <p:cNvSpPr/>
            <p:nvPr/>
          </p:nvSpPr>
          <p:spPr>
            <a:xfrm>
              <a:off x="2954694" y="2394420"/>
              <a:ext cx="212761" cy="122627"/>
            </a:xfrm>
            <a:custGeom>
              <a:avLst/>
              <a:gdLst/>
              <a:ahLst/>
              <a:cxnLst/>
              <a:rect l="l" t="t" r="r" b="b"/>
              <a:pathLst>
                <a:path w="9475" h="5461" extrusionOk="0">
                  <a:moveTo>
                    <a:pt x="5219" y="634"/>
                  </a:moveTo>
                  <a:cubicBezTo>
                    <a:pt x="5282" y="634"/>
                    <a:pt x="5335" y="688"/>
                    <a:pt x="5335" y="750"/>
                  </a:cubicBezTo>
                  <a:lnTo>
                    <a:pt x="5335" y="1401"/>
                  </a:lnTo>
                  <a:lnTo>
                    <a:pt x="4193" y="1401"/>
                  </a:lnTo>
                  <a:lnTo>
                    <a:pt x="4193" y="750"/>
                  </a:lnTo>
                  <a:cubicBezTo>
                    <a:pt x="4193" y="688"/>
                    <a:pt x="4238" y="634"/>
                    <a:pt x="4301" y="634"/>
                  </a:cubicBezTo>
                  <a:close/>
                  <a:moveTo>
                    <a:pt x="4301" y="1"/>
                  </a:moveTo>
                  <a:cubicBezTo>
                    <a:pt x="3890" y="1"/>
                    <a:pt x="3551" y="340"/>
                    <a:pt x="3551" y="750"/>
                  </a:cubicBezTo>
                  <a:lnTo>
                    <a:pt x="3551" y="1401"/>
                  </a:lnTo>
                  <a:lnTo>
                    <a:pt x="349" y="1401"/>
                  </a:lnTo>
                  <a:cubicBezTo>
                    <a:pt x="188" y="1401"/>
                    <a:pt x="45" y="1517"/>
                    <a:pt x="27" y="1678"/>
                  </a:cubicBezTo>
                  <a:cubicBezTo>
                    <a:pt x="1" y="1874"/>
                    <a:pt x="152" y="2035"/>
                    <a:pt x="340" y="2035"/>
                  </a:cubicBezTo>
                  <a:lnTo>
                    <a:pt x="7120" y="2035"/>
                  </a:lnTo>
                  <a:cubicBezTo>
                    <a:pt x="7325" y="2035"/>
                    <a:pt x="7512" y="2151"/>
                    <a:pt x="7601" y="2329"/>
                  </a:cubicBezTo>
                  <a:lnTo>
                    <a:pt x="8770" y="4666"/>
                  </a:lnTo>
                  <a:cubicBezTo>
                    <a:pt x="8797" y="4711"/>
                    <a:pt x="8779" y="4756"/>
                    <a:pt x="8770" y="4773"/>
                  </a:cubicBezTo>
                  <a:cubicBezTo>
                    <a:pt x="8752" y="4791"/>
                    <a:pt x="8725" y="4827"/>
                    <a:pt x="8672" y="4827"/>
                  </a:cubicBezTo>
                  <a:lnTo>
                    <a:pt x="7030" y="4827"/>
                  </a:lnTo>
                  <a:cubicBezTo>
                    <a:pt x="6861" y="4827"/>
                    <a:pt x="6718" y="4943"/>
                    <a:pt x="6700" y="5103"/>
                  </a:cubicBezTo>
                  <a:cubicBezTo>
                    <a:pt x="6674" y="5300"/>
                    <a:pt x="6825" y="5460"/>
                    <a:pt x="7013" y="5460"/>
                  </a:cubicBezTo>
                  <a:lnTo>
                    <a:pt x="8654" y="5460"/>
                  </a:lnTo>
                  <a:cubicBezTo>
                    <a:pt x="8877" y="5460"/>
                    <a:pt x="9100" y="5371"/>
                    <a:pt x="9243" y="5193"/>
                  </a:cubicBezTo>
                  <a:cubicBezTo>
                    <a:pt x="9439" y="4961"/>
                    <a:pt x="9475" y="4648"/>
                    <a:pt x="9341" y="4381"/>
                  </a:cubicBezTo>
                  <a:lnTo>
                    <a:pt x="8172" y="2052"/>
                  </a:lnTo>
                  <a:cubicBezTo>
                    <a:pt x="7967" y="1651"/>
                    <a:pt x="7566" y="1401"/>
                    <a:pt x="7120" y="1401"/>
                  </a:cubicBezTo>
                  <a:lnTo>
                    <a:pt x="5969" y="1401"/>
                  </a:lnTo>
                  <a:lnTo>
                    <a:pt x="5969" y="750"/>
                  </a:lnTo>
                  <a:cubicBezTo>
                    <a:pt x="5969" y="340"/>
                    <a:pt x="5630" y="1"/>
                    <a:pt x="5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52" name="Google Shape;1552;p60"/>
            <p:cNvSpPr/>
            <p:nvPr/>
          </p:nvSpPr>
          <p:spPr>
            <a:xfrm>
              <a:off x="2870151" y="2030469"/>
              <a:ext cx="217589" cy="486577"/>
            </a:xfrm>
            <a:custGeom>
              <a:avLst/>
              <a:gdLst/>
              <a:ahLst/>
              <a:cxnLst/>
              <a:rect l="l" t="t" r="r" b="b"/>
              <a:pathLst>
                <a:path w="9690" h="21669" extrusionOk="0">
                  <a:moveTo>
                    <a:pt x="8074" y="641"/>
                  </a:moveTo>
                  <a:cubicBezTo>
                    <a:pt x="8297" y="641"/>
                    <a:pt x="8512" y="731"/>
                    <a:pt x="8663" y="882"/>
                  </a:cubicBezTo>
                  <a:cubicBezTo>
                    <a:pt x="8993" y="1212"/>
                    <a:pt x="8993" y="1739"/>
                    <a:pt x="8663" y="2060"/>
                  </a:cubicBezTo>
                  <a:lnTo>
                    <a:pt x="8021" y="2702"/>
                  </a:lnTo>
                  <a:cubicBezTo>
                    <a:pt x="7869" y="2863"/>
                    <a:pt x="7655" y="2943"/>
                    <a:pt x="7441" y="2943"/>
                  </a:cubicBezTo>
                  <a:cubicBezTo>
                    <a:pt x="7218" y="2943"/>
                    <a:pt x="7004" y="2863"/>
                    <a:pt x="6852" y="2702"/>
                  </a:cubicBezTo>
                  <a:cubicBezTo>
                    <a:pt x="6522" y="2381"/>
                    <a:pt x="6522" y="1855"/>
                    <a:pt x="6852" y="1525"/>
                  </a:cubicBezTo>
                  <a:lnTo>
                    <a:pt x="7495" y="882"/>
                  </a:lnTo>
                  <a:cubicBezTo>
                    <a:pt x="7646" y="731"/>
                    <a:pt x="7860" y="641"/>
                    <a:pt x="8074" y="641"/>
                  </a:cubicBezTo>
                  <a:close/>
                  <a:moveTo>
                    <a:pt x="8085" y="0"/>
                  </a:moveTo>
                  <a:cubicBezTo>
                    <a:pt x="8034" y="0"/>
                    <a:pt x="7983" y="3"/>
                    <a:pt x="7932" y="8"/>
                  </a:cubicBezTo>
                  <a:cubicBezTo>
                    <a:pt x="7593" y="44"/>
                    <a:pt x="7272" y="204"/>
                    <a:pt x="7031" y="445"/>
                  </a:cubicBezTo>
                  <a:lnTo>
                    <a:pt x="6406" y="1070"/>
                  </a:lnTo>
                  <a:cubicBezTo>
                    <a:pt x="5907" y="1569"/>
                    <a:pt x="5844" y="2328"/>
                    <a:pt x="6201" y="2898"/>
                  </a:cubicBezTo>
                  <a:lnTo>
                    <a:pt x="2749" y="6351"/>
                  </a:lnTo>
                  <a:cubicBezTo>
                    <a:pt x="2035" y="7056"/>
                    <a:pt x="1651" y="8001"/>
                    <a:pt x="1651" y="8992"/>
                  </a:cubicBezTo>
                  <a:lnTo>
                    <a:pt x="1651" y="17609"/>
                  </a:lnTo>
                  <a:lnTo>
                    <a:pt x="741" y="17609"/>
                  </a:lnTo>
                  <a:cubicBezTo>
                    <a:pt x="331" y="17609"/>
                    <a:pt x="1" y="17939"/>
                    <a:pt x="1" y="18350"/>
                  </a:cubicBezTo>
                  <a:lnTo>
                    <a:pt x="1" y="20928"/>
                  </a:lnTo>
                  <a:cubicBezTo>
                    <a:pt x="1" y="21338"/>
                    <a:pt x="331" y="21668"/>
                    <a:pt x="741" y="21668"/>
                  </a:cubicBezTo>
                  <a:lnTo>
                    <a:pt x="9288" y="21668"/>
                  </a:lnTo>
                  <a:cubicBezTo>
                    <a:pt x="9448" y="21668"/>
                    <a:pt x="9600" y="21552"/>
                    <a:pt x="9618" y="21392"/>
                  </a:cubicBezTo>
                  <a:cubicBezTo>
                    <a:pt x="9645" y="21195"/>
                    <a:pt x="9493" y="21035"/>
                    <a:pt x="9306" y="21035"/>
                  </a:cubicBezTo>
                  <a:lnTo>
                    <a:pt x="6005" y="21035"/>
                  </a:lnTo>
                  <a:lnTo>
                    <a:pt x="6005" y="20339"/>
                  </a:lnTo>
                  <a:cubicBezTo>
                    <a:pt x="6005" y="20178"/>
                    <a:pt x="5889" y="20027"/>
                    <a:pt x="5728" y="20009"/>
                  </a:cubicBezTo>
                  <a:cubicBezTo>
                    <a:pt x="5718" y="20008"/>
                    <a:pt x="5707" y="20007"/>
                    <a:pt x="5697" y="20007"/>
                  </a:cubicBezTo>
                  <a:cubicBezTo>
                    <a:pt x="5522" y="20007"/>
                    <a:pt x="5371" y="20144"/>
                    <a:pt x="5371" y="20321"/>
                  </a:cubicBezTo>
                  <a:lnTo>
                    <a:pt x="5371" y="21035"/>
                  </a:lnTo>
                  <a:lnTo>
                    <a:pt x="4783" y="21035"/>
                  </a:lnTo>
                  <a:lnTo>
                    <a:pt x="4783" y="20339"/>
                  </a:lnTo>
                  <a:cubicBezTo>
                    <a:pt x="4783" y="20178"/>
                    <a:pt x="4667" y="20027"/>
                    <a:pt x="4506" y="20009"/>
                  </a:cubicBezTo>
                  <a:cubicBezTo>
                    <a:pt x="4495" y="20008"/>
                    <a:pt x="4484" y="20007"/>
                    <a:pt x="4473" y="20007"/>
                  </a:cubicBezTo>
                  <a:cubicBezTo>
                    <a:pt x="4292" y="20007"/>
                    <a:pt x="4149" y="20144"/>
                    <a:pt x="4149" y="20321"/>
                  </a:cubicBezTo>
                  <a:lnTo>
                    <a:pt x="4149" y="21035"/>
                  </a:lnTo>
                  <a:lnTo>
                    <a:pt x="3516" y="21035"/>
                  </a:lnTo>
                  <a:lnTo>
                    <a:pt x="3516" y="20339"/>
                  </a:lnTo>
                  <a:cubicBezTo>
                    <a:pt x="3516" y="20178"/>
                    <a:pt x="3400" y="20027"/>
                    <a:pt x="3230" y="20009"/>
                  </a:cubicBezTo>
                  <a:cubicBezTo>
                    <a:pt x="3220" y="20008"/>
                    <a:pt x="3209" y="20007"/>
                    <a:pt x="3199" y="20007"/>
                  </a:cubicBezTo>
                  <a:cubicBezTo>
                    <a:pt x="3024" y="20007"/>
                    <a:pt x="2873" y="20144"/>
                    <a:pt x="2873" y="20321"/>
                  </a:cubicBezTo>
                  <a:lnTo>
                    <a:pt x="2873" y="21035"/>
                  </a:lnTo>
                  <a:lnTo>
                    <a:pt x="2285" y="21035"/>
                  </a:lnTo>
                  <a:lnTo>
                    <a:pt x="2285" y="20339"/>
                  </a:lnTo>
                  <a:cubicBezTo>
                    <a:pt x="2285" y="20178"/>
                    <a:pt x="2169" y="20027"/>
                    <a:pt x="2008" y="20009"/>
                  </a:cubicBezTo>
                  <a:cubicBezTo>
                    <a:pt x="1997" y="20008"/>
                    <a:pt x="1986" y="20007"/>
                    <a:pt x="1975" y="20007"/>
                  </a:cubicBezTo>
                  <a:cubicBezTo>
                    <a:pt x="1794" y="20007"/>
                    <a:pt x="1651" y="20144"/>
                    <a:pt x="1651" y="20321"/>
                  </a:cubicBezTo>
                  <a:lnTo>
                    <a:pt x="1651" y="21035"/>
                  </a:lnTo>
                  <a:lnTo>
                    <a:pt x="741" y="21035"/>
                  </a:lnTo>
                  <a:cubicBezTo>
                    <a:pt x="688" y="21035"/>
                    <a:pt x="634" y="20981"/>
                    <a:pt x="634" y="20928"/>
                  </a:cubicBezTo>
                  <a:lnTo>
                    <a:pt x="634" y="18350"/>
                  </a:lnTo>
                  <a:cubicBezTo>
                    <a:pt x="634" y="18287"/>
                    <a:pt x="688" y="18243"/>
                    <a:pt x="741" y="18243"/>
                  </a:cubicBezTo>
                  <a:lnTo>
                    <a:pt x="2579" y="18243"/>
                  </a:lnTo>
                  <a:cubicBezTo>
                    <a:pt x="2749" y="18243"/>
                    <a:pt x="2891" y="18127"/>
                    <a:pt x="2909" y="17966"/>
                  </a:cubicBezTo>
                  <a:cubicBezTo>
                    <a:pt x="2936" y="17770"/>
                    <a:pt x="2784" y="17609"/>
                    <a:pt x="2597" y="17609"/>
                  </a:cubicBezTo>
                  <a:lnTo>
                    <a:pt x="2285" y="17609"/>
                  </a:lnTo>
                  <a:lnTo>
                    <a:pt x="2285" y="8992"/>
                  </a:lnTo>
                  <a:cubicBezTo>
                    <a:pt x="2285" y="8171"/>
                    <a:pt x="2606" y="7386"/>
                    <a:pt x="3195" y="6806"/>
                  </a:cubicBezTo>
                  <a:lnTo>
                    <a:pt x="6656" y="3345"/>
                  </a:lnTo>
                  <a:cubicBezTo>
                    <a:pt x="6888" y="3496"/>
                    <a:pt x="7156" y="3576"/>
                    <a:pt x="7441" y="3576"/>
                  </a:cubicBezTo>
                  <a:cubicBezTo>
                    <a:pt x="7834" y="3576"/>
                    <a:pt x="8199" y="3425"/>
                    <a:pt x="8476" y="3139"/>
                  </a:cubicBezTo>
                  <a:lnTo>
                    <a:pt x="9118" y="2506"/>
                  </a:lnTo>
                  <a:cubicBezTo>
                    <a:pt x="9689" y="1935"/>
                    <a:pt x="9689" y="998"/>
                    <a:pt x="9118" y="427"/>
                  </a:cubicBezTo>
                  <a:cubicBezTo>
                    <a:pt x="8842" y="151"/>
                    <a:pt x="8475" y="0"/>
                    <a:pt x="80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553" name="Google Shape;1553;p60"/>
          <p:cNvGrpSpPr/>
          <p:nvPr/>
        </p:nvGrpSpPr>
        <p:grpSpPr>
          <a:xfrm>
            <a:off x="3396406" y="2030447"/>
            <a:ext cx="486600" cy="486600"/>
            <a:chOff x="3396406" y="2030447"/>
            <a:chExt cx="486600" cy="486600"/>
          </a:xfrm>
        </p:grpSpPr>
        <p:sp>
          <p:nvSpPr>
            <p:cNvPr id="1554" name="Google Shape;1554;p60"/>
            <p:cNvSpPr/>
            <p:nvPr/>
          </p:nvSpPr>
          <p:spPr>
            <a:xfrm>
              <a:off x="3396406" y="2030447"/>
              <a:ext cx="486600" cy="486600"/>
            </a:xfrm>
            <a:custGeom>
              <a:avLst/>
              <a:gdLst/>
              <a:ahLst/>
              <a:cxnLst/>
              <a:rect l="l" t="t" r="r" b="b"/>
              <a:pathLst>
                <a:path w="21670" h="21670" extrusionOk="0">
                  <a:moveTo>
                    <a:pt x="7039" y="1990"/>
                  </a:moveTo>
                  <a:cubicBezTo>
                    <a:pt x="7289" y="1990"/>
                    <a:pt x="7494" y="2195"/>
                    <a:pt x="7494" y="2445"/>
                  </a:cubicBezTo>
                  <a:lnTo>
                    <a:pt x="7494" y="4202"/>
                  </a:lnTo>
                  <a:cubicBezTo>
                    <a:pt x="7494" y="4505"/>
                    <a:pt x="7253" y="4746"/>
                    <a:pt x="6959" y="4746"/>
                  </a:cubicBezTo>
                  <a:lnTo>
                    <a:pt x="4782" y="4746"/>
                  </a:lnTo>
                  <a:lnTo>
                    <a:pt x="4782" y="3381"/>
                  </a:lnTo>
                  <a:cubicBezTo>
                    <a:pt x="4782" y="2614"/>
                    <a:pt x="5407" y="1990"/>
                    <a:pt x="6174" y="1990"/>
                  </a:cubicBezTo>
                  <a:close/>
                  <a:moveTo>
                    <a:pt x="8484" y="2757"/>
                  </a:moveTo>
                  <a:cubicBezTo>
                    <a:pt x="8823" y="2757"/>
                    <a:pt x="9100" y="3033"/>
                    <a:pt x="9100" y="3381"/>
                  </a:cubicBezTo>
                  <a:lnTo>
                    <a:pt x="9100" y="4746"/>
                  </a:lnTo>
                  <a:lnTo>
                    <a:pt x="8663" y="4746"/>
                  </a:lnTo>
                  <a:cubicBezTo>
                    <a:pt x="8368" y="4746"/>
                    <a:pt x="8128" y="4505"/>
                    <a:pt x="8128" y="4202"/>
                  </a:cubicBezTo>
                  <a:lnTo>
                    <a:pt x="8128" y="2757"/>
                  </a:lnTo>
                  <a:close/>
                  <a:moveTo>
                    <a:pt x="7798" y="5005"/>
                  </a:moveTo>
                  <a:cubicBezTo>
                    <a:pt x="8012" y="5237"/>
                    <a:pt x="8315" y="5380"/>
                    <a:pt x="8654" y="5380"/>
                  </a:cubicBezTo>
                  <a:lnTo>
                    <a:pt x="9100" y="5380"/>
                  </a:lnTo>
                  <a:lnTo>
                    <a:pt x="9100" y="6646"/>
                  </a:lnTo>
                  <a:cubicBezTo>
                    <a:pt x="9100" y="7833"/>
                    <a:pt x="8163" y="8823"/>
                    <a:pt x="6986" y="8850"/>
                  </a:cubicBezTo>
                  <a:cubicBezTo>
                    <a:pt x="6975" y="8850"/>
                    <a:pt x="6964" y="8850"/>
                    <a:pt x="6953" y="8850"/>
                  </a:cubicBezTo>
                  <a:cubicBezTo>
                    <a:pt x="5755" y="8850"/>
                    <a:pt x="4782" y="7876"/>
                    <a:pt x="4782" y="6682"/>
                  </a:cubicBezTo>
                  <a:lnTo>
                    <a:pt x="4782" y="5380"/>
                  </a:lnTo>
                  <a:lnTo>
                    <a:pt x="6941" y="5380"/>
                  </a:lnTo>
                  <a:cubicBezTo>
                    <a:pt x="7280" y="5380"/>
                    <a:pt x="7583" y="5237"/>
                    <a:pt x="7798" y="5005"/>
                  </a:cubicBezTo>
                  <a:close/>
                  <a:moveTo>
                    <a:pt x="7744" y="9349"/>
                  </a:moveTo>
                  <a:lnTo>
                    <a:pt x="7744" y="10224"/>
                  </a:lnTo>
                  <a:cubicBezTo>
                    <a:pt x="7744" y="10589"/>
                    <a:pt x="7503" y="10919"/>
                    <a:pt x="7155" y="11009"/>
                  </a:cubicBezTo>
                  <a:cubicBezTo>
                    <a:pt x="7085" y="11026"/>
                    <a:pt x="7015" y="11035"/>
                    <a:pt x="6947" y="11035"/>
                  </a:cubicBezTo>
                  <a:cubicBezTo>
                    <a:pt x="6501" y="11035"/>
                    <a:pt x="6138" y="10674"/>
                    <a:pt x="6138" y="10233"/>
                  </a:cubicBezTo>
                  <a:lnTo>
                    <a:pt x="6138" y="9349"/>
                  </a:lnTo>
                  <a:cubicBezTo>
                    <a:pt x="6397" y="9430"/>
                    <a:pt x="6665" y="9474"/>
                    <a:pt x="6941" y="9474"/>
                  </a:cubicBezTo>
                  <a:cubicBezTo>
                    <a:pt x="7227" y="9474"/>
                    <a:pt x="7494" y="9430"/>
                    <a:pt x="7744" y="9349"/>
                  </a:cubicBezTo>
                  <a:close/>
                  <a:moveTo>
                    <a:pt x="5576" y="10625"/>
                  </a:moveTo>
                  <a:cubicBezTo>
                    <a:pt x="5683" y="10991"/>
                    <a:pt x="5924" y="11294"/>
                    <a:pt x="6245" y="11473"/>
                  </a:cubicBezTo>
                  <a:lnTo>
                    <a:pt x="5326" y="12177"/>
                  </a:lnTo>
                  <a:lnTo>
                    <a:pt x="4925" y="10803"/>
                  </a:lnTo>
                  <a:lnTo>
                    <a:pt x="5576" y="10625"/>
                  </a:lnTo>
                  <a:close/>
                  <a:moveTo>
                    <a:pt x="8324" y="10625"/>
                  </a:moveTo>
                  <a:lnTo>
                    <a:pt x="8975" y="10803"/>
                  </a:lnTo>
                  <a:lnTo>
                    <a:pt x="8565" y="12177"/>
                  </a:lnTo>
                  <a:lnTo>
                    <a:pt x="7646" y="11473"/>
                  </a:lnTo>
                  <a:cubicBezTo>
                    <a:pt x="7967" y="11294"/>
                    <a:pt x="8217" y="10991"/>
                    <a:pt x="8324" y="10625"/>
                  </a:cubicBezTo>
                  <a:close/>
                  <a:moveTo>
                    <a:pt x="9582" y="10964"/>
                  </a:moveTo>
                  <a:lnTo>
                    <a:pt x="10545" y="11223"/>
                  </a:lnTo>
                  <a:cubicBezTo>
                    <a:pt x="11339" y="11437"/>
                    <a:pt x="11892" y="12151"/>
                    <a:pt x="11892" y="12980"/>
                  </a:cubicBezTo>
                  <a:lnTo>
                    <a:pt x="11892" y="13667"/>
                  </a:lnTo>
                  <a:lnTo>
                    <a:pt x="10242" y="13667"/>
                  </a:lnTo>
                  <a:lnTo>
                    <a:pt x="10242" y="13141"/>
                  </a:lnTo>
                  <a:cubicBezTo>
                    <a:pt x="10242" y="12980"/>
                    <a:pt x="10126" y="12837"/>
                    <a:pt x="9965" y="12820"/>
                  </a:cubicBezTo>
                  <a:cubicBezTo>
                    <a:pt x="9950" y="12818"/>
                    <a:pt x="9935" y="12817"/>
                    <a:pt x="9920" y="12817"/>
                  </a:cubicBezTo>
                  <a:cubicBezTo>
                    <a:pt x="9745" y="12817"/>
                    <a:pt x="9608" y="12959"/>
                    <a:pt x="9608" y="13132"/>
                  </a:cubicBezTo>
                  <a:lnTo>
                    <a:pt x="9608" y="13667"/>
                  </a:lnTo>
                  <a:lnTo>
                    <a:pt x="4274" y="13667"/>
                  </a:lnTo>
                  <a:lnTo>
                    <a:pt x="4274" y="13141"/>
                  </a:lnTo>
                  <a:cubicBezTo>
                    <a:pt x="4274" y="12980"/>
                    <a:pt x="4158" y="12837"/>
                    <a:pt x="3997" y="12820"/>
                  </a:cubicBezTo>
                  <a:cubicBezTo>
                    <a:pt x="3983" y="12818"/>
                    <a:pt x="3968" y="12817"/>
                    <a:pt x="3954" y="12817"/>
                  </a:cubicBezTo>
                  <a:cubicBezTo>
                    <a:pt x="3785" y="12817"/>
                    <a:pt x="3640" y="12959"/>
                    <a:pt x="3640" y="13132"/>
                  </a:cubicBezTo>
                  <a:lnTo>
                    <a:pt x="3640" y="13667"/>
                  </a:lnTo>
                  <a:lnTo>
                    <a:pt x="1990" y="13667"/>
                  </a:lnTo>
                  <a:lnTo>
                    <a:pt x="1990" y="12980"/>
                  </a:lnTo>
                  <a:cubicBezTo>
                    <a:pt x="1990" y="12151"/>
                    <a:pt x="2543" y="11437"/>
                    <a:pt x="3346" y="11223"/>
                  </a:cubicBezTo>
                  <a:lnTo>
                    <a:pt x="4300" y="10964"/>
                  </a:lnTo>
                  <a:lnTo>
                    <a:pt x="4836" y="12793"/>
                  </a:lnTo>
                  <a:cubicBezTo>
                    <a:pt x="4871" y="12891"/>
                    <a:pt x="4943" y="12971"/>
                    <a:pt x="5041" y="13007"/>
                  </a:cubicBezTo>
                  <a:cubicBezTo>
                    <a:pt x="5077" y="13016"/>
                    <a:pt x="5112" y="13025"/>
                    <a:pt x="5148" y="13025"/>
                  </a:cubicBezTo>
                  <a:cubicBezTo>
                    <a:pt x="5210" y="13025"/>
                    <a:pt x="5282" y="12998"/>
                    <a:pt x="5335" y="12953"/>
                  </a:cubicBezTo>
                  <a:lnTo>
                    <a:pt x="6941" y="11740"/>
                  </a:lnTo>
                  <a:lnTo>
                    <a:pt x="8547" y="12953"/>
                  </a:lnTo>
                  <a:cubicBezTo>
                    <a:pt x="8609" y="12998"/>
                    <a:pt x="8672" y="13025"/>
                    <a:pt x="8743" y="13025"/>
                  </a:cubicBezTo>
                  <a:cubicBezTo>
                    <a:pt x="8779" y="13025"/>
                    <a:pt x="8806" y="13016"/>
                    <a:pt x="8841" y="13007"/>
                  </a:cubicBezTo>
                  <a:cubicBezTo>
                    <a:pt x="8939" y="12971"/>
                    <a:pt x="9020" y="12891"/>
                    <a:pt x="9046" y="12793"/>
                  </a:cubicBezTo>
                  <a:lnTo>
                    <a:pt x="9582" y="10964"/>
                  </a:lnTo>
                  <a:close/>
                  <a:moveTo>
                    <a:pt x="12927" y="16888"/>
                  </a:moveTo>
                  <a:lnTo>
                    <a:pt x="13445" y="19680"/>
                  </a:lnTo>
                  <a:lnTo>
                    <a:pt x="10072" y="19680"/>
                  </a:lnTo>
                  <a:cubicBezTo>
                    <a:pt x="9912" y="19680"/>
                    <a:pt x="9760" y="19796"/>
                    <a:pt x="9742" y="19956"/>
                  </a:cubicBezTo>
                  <a:cubicBezTo>
                    <a:pt x="9724" y="20144"/>
                    <a:pt x="9867" y="20313"/>
                    <a:pt x="10055" y="20313"/>
                  </a:cubicBezTo>
                  <a:lnTo>
                    <a:pt x="14845" y="20313"/>
                  </a:lnTo>
                  <a:cubicBezTo>
                    <a:pt x="15032" y="20313"/>
                    <a:pt x="15202" y="20456"/>
                    <a:pt x="15220" y="20652"/>
                  </a:cubicBezTo>
                  <a:cubicBezTo>
                    <a:pt x="15229" y="20857"/>
                    <a:pt x="15068" y="21027"/>
                    <a:pt x="14854" y="21027"/>
                  </a:cubicBezTo>
                  <a:lnTo>
                    <a:pt x="6834" y="21027"/>
                  </a:lnTo>
                  <a:cubicBezTo>
                    <a:pt x="6638" y="21027"/>
                    <a:pt x="6468" y="20884"/>
                    <a:pt x="6459" y="20697"/>
                  </a:cubicBezTo>
                  <a:cubicBezTo>
                    <a:pt x="6442" y="20483"/>
                    <a:pt x="6611" y="20313"/>
                    <a:pt x="6816" y="20313"/>
                  </a:cubicBezTo>
                  <a:lnTo>
                    <a:pt x="8565" y="20313"/>
                  </a:lnTo>
                  <a:cubicBezTo>
                    <a:pt x="8725" y="20313"/>
                    <a:pt x="8868" y="20197"/>
                    <a:pt x="8886" y="20037"/>
                  </a:cubicBezTo>
                  <a:cubicBezTo>
                    <a:pt x="8913" y="19840"/>
                    <a:pt x="8761" y="19680"/>
                    <a:pt x="8574" y="19680"/>
                  </a:cubicBezTo>
                  <a:lnTo>
                    <a:pt x="8226" y="19680"/>
                  </a:lnTo>
                  <a:lnTo>
                    <a:pt x="8752" y="16888"/>
                  </a:lnTo>
                  <a:close/>
                  <a:moveTo>
                    <a:pt x="340" y="0"/>
                  </a:moveTo>
                  <a:cubicBezTo>
                    <a:pt x="152" y="0"/>
                    <a:pt x="1" y="152"/>
                    <a:pt x="1" y="339"/>
                  </a:cubicBezTo>
                  <a:lnTo>
                    <a:pt x="1" y="15282"/>
                  </a:lnTo>
                  <a:cubicBezTo>
                    <a:pt x="1" y="16165"/>
                    <a:pt x="723" y="16888"/>
                    <a:pt x="1606" y="16888"/>
                  </a:cubicBezTo>
                  <a:lnTo>
                    <a:pt x="8128" y="16888"/>
                  </a:lnTo>
                  <a:lnTo>
                    <a:pt x="7601" y="19680"/>
                  </a:lnTo>
                  <a:lnTo>
                    <a:pt x="6843" y="19680"/>
                  </a:lnTo>
                  <a:cubicBezTo>
                    <a:pt x="6254" y="19680"/>
                    <a:pt x="5781" y="20162"/>
                    <a:pt x="5826" y="20741"/>
                  </a:cubicBezTo>
                  <a:cubicBezTo>
                    <a:pt x="5862" y="21259"/>
                    <a:pt x="6290" y="21669"/>
                    <a:pt x="6816" y="21669"/>
                  </a:cubicBezTo>
                  <a:lnTo>
                    <a:pt x="14827" y="21669"/>
                  </a:lnTo>
                  <a:cubicBezTo>
                    <a:pt x="15416" y="21669"/>
                    <a:pt x="15889" y="21188"/>
                    <a:pt x="15853" y="20599"/>
                  </a:cubicBezTo>
                  <a:cubicBezTo>
                    <a:pt x="15809" y="20081"/>
                    <a:pt x="15380" y="19680"/>
                    <a:pt x="14854" y="19680"/>
                  </a:cubicBezTo>
                  <a:lnTo>
                    <a:pt x="14069" y="19680"/>
                  </a:lnTo>
                  <a:lnTo>
                    <a:pt x="13543" y="16888"/>
                  </a:lnTo>
                  <a:lnTo>
                    <a:pt x="20064" y="16888"/>
                  </a:lnTo>
                  <a:cubicBezTo>
                    <a:pt x="20947" y="16888"/>
                    <a:pt x="21670" y="16165"/>
                    <a:pt x="21670" y="15282"/>
                  </a:cubicBezTo>
                  <a:lnTo>
                    <a:pt x="21670" y="1606"/>
                  </a:lnTo>
                  <a:cubicBezTo>
                    <a:pt x="21670" y="723"/>
                    <a:pt x="20947" y="0"/>
                    <a:pt x="20064" y="0"/>
                  </a:cubicBezTo>
                  <a:lnTo>
                    <a:pt x="4300" y="0"/>
                  </a:lnTo>
                  <a:cubicBezTo>
                    <a:pt x="4140" y="0"/>
                    <a:pt x="3988" y="125"/>
                    <a:pt x="3970" y="286"/>
                  </a:cubicBezTo>
                  <a:cubicBezTo>
                    <a:pt x="3944" y="473"/>
                    <a:pt x="4095" y="642"/>
                    <a:pt x="4283" y="642"/>
                  </a:cubicBezTo>
                  <a:lnTo>
                    <a:pt x="20064" y="642"/>
                  </a:lnTo>
                  <a:cubicBezTo>
                    <a:pt x="20599" y="642"/>
                    <a:pt x="21027" y="1071"/>
                    <a:pt x="21027" y="1606"/>
                  </a:cubicBezTo>
                  <a:lnTo>
                    <a:pt x="21027" y="13667"/>
                  </a:lnTo>
                  <a:lnTo>
                    <a:pt x="19823" y="13667"/>
                  </a:lnTo>
                  <a:cubicBezTo>
                    <a:pt x="19662" y="13667"/>
                    <a:pt x="19511" y="13783"/>
                    <a:pt x="19493" y="13944"/>
                  </a:cubicBezTo>
                  <a:cubicBezTo>
                    <a:pt x="19475" y="14140"/>
                    <a:pt x="19618" y="14301"/>
                    <a:pt x="19814" y="14301"/>
                  </a:cubicBezTo>
                  <a:lnTo>
                    <a:pt x="21027" y="14301"/>
                  </a:lnTo>
                  <a:lnTo>
                    <a:pt x="21027" y="15282"/>
                  </a:lnTo>
                  <a:cubicBezTo>
                    <a:pt x="21027" y="15817"/>
                    <a:pt x="20599" y="16254"/>
                    <a:pt x="20064" y="16254"/>
                  </a:cubicBezTo>
                  <a:lnTo>
                    <a:pt x="1606" y="16254"/>
                  </a:lnTo>
                  <a:cubicBezTo>
                    <a:pt x="1071" y="16254"/>
                    <a:pt x="643" y="15817"/>
                    <a:pt x="643" y="15282"/>
                  </a:cubicBezTo>
                  <a:lnTo>
                    <a:pt x="643" y="14301"/>
                  </a:lnTo>
                  <a:lnTo>
                    <a:pt x="18324" y="14301"/>
                  </a:lnTo>
                  <a:cubicBezTo>
                    <a:pt x="18485" y="14301"/>
                    <a:pt x="18637" y="14185"/>
                    <a:pt x="18654" y="14024"/>
                  </a:cubicBezTo>
                  <a:cubicBezTo>
                    <a:pt x="18672" y="13837"/>
                    <a:pt x="18530" y="13667"/>
                    <a:pt x="18333" y="13667"/>
                  </a:cubicBezTo>
                  <a:lnTo>
                    <a:pt x="12526" y="13667"/>
                  </a:lnTo>
                  <a:lnTo>
                    <a:pt x="12526" y="12980"/>
                  </a:lnTo>
                  <a:cubicBezTo>
                    <a:pt x="12526" y="11865"/>
                    <a:pt x="11776" y="10893"/>
                    <a:pt x="10706" y="10607"/>
                  </a:cubicBezTo>
                  <a:lnTo>
                    <a:pt x="8377" y="9983"/>
                  </a:lnTo>
                  <a:lnTo>
                    <a:pt x="8377" y="9073"/>
                  </a:lnTo>
                  <a:cubicBezTo>
                    <a:pt x="9189" y="8582"/>
                    <a:pt x="9733" y="7690"/>
                    <a:pt x="9733" y="6664"/>
                  </a:cubicBezTo>
                  <a:lnTo>
                    <a:pt x="9733" y="3381"/>
                  </a:lnTo>
                  <a:cubicBezTo>
                    <a:pt x="9733" y="2685"/>
                    <a:pt x="9171" y="2123"/>
                    <a:pt x="8476" y="2123"/>
                  </a:cubicBezTo>
                  <a:lnTo>
                    <a:pt x="8029" y="2123"/>
                  </a:lnTo>
                  <a:cubicBezTo>
                    <a:pt x="7896" y="1677"/>
                    <a:pt x="7485" y="1356"/>
                    <a:pt x="7004" y="1356"/>
                  </a:cubicBezTo>
                  <a:lnTo>
                    <a:pt x="6174" y="1356"/>
                  </a:lnTo>
                  <a:cubicBezTo>
                    <a:pt x="5059" y="1356"/>
                    <a:pt x="4149" y="2266"/>
                    <a:pt x="4149" y="3381"/>
                  </a:cubicBezTo>
                  <a:lnTo>
                    <a:pt x="4149" y="6620"/>
                  </a:lnTo>
                  <a:cubicBezTo>
                    <a:pt x="4149" y="7637"/>
                    <a:pt x="4693" y="8520"/>
                    <a:pt x="5505" y="9001"/>
                  </a:cubicBezTo>
                  <a:lnTo>
                    <a:pt x="5505" y="9983"/>
                  </a:lnTo>
                  <a:lnTo>
                    <a:pt x="3176" y="10607"/>
                  </a:lnTo>
                  <a:cubicBezTo>
                    <a:pt x="2106" y="10893"/>
                    <a:pt x="1357" y="11874"/>
                    <a:pt x="1357" y="12980"/>
                  </a:cubicBezTo>
                  <a:lnTo>
                    <a:pt x="1357" y="13667"/>
                  </a:lnTo>
                  <a:lnTo>
                    <a:pt x="643" y="13667"/>
                  </a:lnTo>
                  <a:lnTo>
                    <a:pt x="643" y="839"/>
                  </a:lnTo>
                  <a:cubicBezTo>
                    <a:pt x="643" y="732"/>
                    <a:pt x="732" y="642"/>
                    <a:pt x="839" y="642"/>
                  </a:cubicBezTo>
                  <a:lnTo>
                    <a:pt x="2927" y="642"/>
                  </a:lnTo>
                  <a:cubicBezTo>
                    <a:pt x="2944" y="642"/>
                    <a:pt x="2962" y="634"/>
                    <a:pt x="2971" y="625"/>
                  </a:cubicBezTo>
                  <a:cubicBezTo>
                    <a:pt x="3266" y="348"/>
                    <a:pt x="3069" y="0"/>
                    <a:pt x="28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55" name="Google Shape;1555;p60"/>
            <p:cNvSpPr/>
            <p:nvPr/>
          </p:nvSpPr>
          <p:spPr>
            <a:xfrm>
              <a:off x="3657827" y="2060896"/>
              <a:ext cx="192731" cy="226571"/>
            </a:xfrm>
            <a:custGeom>
              <a:avLst/>
              <a:gdLst/>
              <a:ahLst/>
              <a:cxnLst/>
              <a:rect l="l" t="t" r="r" b="b"/>
              <a:pathLst>
                <a:path w="8583" h="10090" extrusionOk="0">
                  <a:moveTo>
                    <a:pt x="7842" y="634"/>
                  </a:moveTo>
                  <a:cubicBezTo>
                    <a:pt x="7905" y="634"/>
                    <a:pt x="7949" y="687"/>
                    <a:pt x="7949" y="750"/>
                  </a:cubicBezTo>
                  <a:lnTo>
                    <a:pt x="7949" y="8404"/>
                  </a:lnTo>
                  <a:cubicBezTo>
                    <a:pt x="7949" y="8404"/>
                    <a:pt x="7892" y="8502"/>
                    <a:pt x="7832" y="8502"/>
                  </a:cubicBezTo>
                  <a:cubicBezTo>
                    <a:pt x="7829" y="8502"/>
                    <a:pt x="7827" y="8502"/>
                    <a:pt x="7824" y="8502"/>
                  </a:cubicBezTo>
                  <a:lnTo>
                    <a:pt x="3123" y="8502"/>
                  </a:lnTo>
                  <a:cubicBezTo>
                    <a:pt x="3069" y="8511"/>
                    <a:pt x="3007" y="8529"/>
                    <a:pt x="2962" y="8564"/>
                  </a:cubicBezTo>
                  <a:lnTo>
                    <a:pt x="1945" y="9198"/>
                  </a:lnTo>
                  <a:lnTo>
                    <a:pt x="1945" y="8832"/>
                  </a:lnTo>
                  <a:cubicBezTo>
                    <a:pt x="1945" y="8654"/>
                    <a:pt x="1633" y="8546"/>
                    <a:pt x="1633" y="8546"/>
                  </a:cubicBezTo>
                  <a:lnTo>
                    <a:pt x="759" y="8546"/>
                  </a:lnTo>
                  <a:lnTo>
                    <a:pt x="759" y="8511"/>
                  </a:lnTo>
                  <a:cubicBezTo>
                    <a:pt x="670" y="8511"/>
                    <a:pt x="634" y="8404"/>
                    <a:pt x="634" y="8404"/>
                  </a:cubicBezTo>
                  <a:lnTo>
                    <a:pt x="634" y="750"/>
                  </a:lnTo>
                  <a:cubicBezTo>
                    <a:pt x="634" y="687"/>
                    <a:pt x="678" y="634"/>
                    <a:pt x="741" y="634"/>
                  </a:cubicBezTo>
                  <a:close/>
                  <a:moveTo>
                    <a:pt x="741" y="0"/>
                  </a:moveTo>
                  <a:cubicBezTo>
                    <a:pt x="331" y="0"/>
                    <a:pt x="0" y="339"/>
                    <a:pt x="0" y="750"/>
                  </a:cubicBezTo>
                  <a:lnTo>
                    <a:pt x="0" y="8404"/>
                  </a:lnTo>
                  <a:cubicBezTo>
                    <a:pt x="0" y="8404"/>
                    <a:pt x="322" y="9144"/>
                    <a:pt x="732" y="9144"/>
                  </a:cubicBezTo>
                  <a:lnTo>
                    <a:pt x="1312" y="9144"/>
                  </a:lnTo>
                  <a:lnTo>
                    <a:pt x="1312" y="9769"/>
                  </a:lnTo>
                  <a:cubicBezTo>
                    <a:pt x="1312" y="9885"/>
                    <a:pt x="1374" y="9992"/>
                    <a:pt x="1481" y="10045"/>
                  </a:cubicBezTo>
                  <a:cubicBezTo>
                    <a:pt x="1526" y="10072"/>
                    <a:pt x="1579" y="10090"/>
                    <a:pt x="1633" y="10090"/>
                  </a:cubicBezTo>
                  <a:cubicBezTo>
                    <a:pt x="1687" y="10090"/>
                    <a:pt x="1749" y="10072"/>
                    <a:pt x="1803" y="10036"/>
                  </a:cubicBezTo>
                  <a:lnTo>
                    <a:pt x="3221" y="9180"/>
                  </a:lnTo>
                  <a:lnTo>
                    <a:pt x="7842" y="9180"/>
                  </a:lnTo>
                  <a:cubicBezTo>
                    <a:pt x="8252" y="9180"/>
                    <a:pt x="8583" y="8850"/>
                    <a:pt x="8583" y="8439"/>
                  </a:cubicBezTo>
                  <a:lnTo>
                    <a:pt x="8583" y="750"/>
                  </a:lnTo>
                  <a:cubicBezTo>
                    <a:pt x="8583" y="339"/>
                    <a:pt x="8252" y="0"/>
                    <a:pt x="78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56" name="Google Shape;1556;p60"/>
            <p:cNvSpPr/>
            <p:nvPr/>
          </p:nvSpPr>
          <p:spPr>
            <a:xfrm>
              <a:off x="3689668" y="2094151"/>
              <a:ext cx="128443" cy="14236"/>
            </a:xfrm>
            <a:custGeom>
              <a:avLst/>
              <a:gdLst/>
              <a:ahLst/>
              <a:cxnLst/>
              <a:rect l="l" t="t" r="r" b="b"/>
              <a:pathLst>
                <a:path w="5720" h="634" extrusionOk="0">
                  <a:moveTo>
                    <a:pt x="358" y="0"/>
                  </a:moveTo>
                  <a:cubicBezTo>
                    <a:pt x="188" y="0"/>
                    <a:pt x="46" y="116"/>
                    <a:pt x="28" y="277"/>
                  </a:cubicBezTo>
                  <a:cubicBezTo>
                    <a:pt x="1" y="473"/>
                    <a:pt x="153" y="633"/>
                    <a:pt x="340" y="633"/>
                  </a:cubicBezTo>
                  <a:lnTo>
                    <a:pt x="5371" y="633"/>
                  </a:lnTo>
                  <a:cubicBezTo>
                    <a:pt x="5532" y="633"/>
                    <a:pt x="5684" y="517"/>
                    <a:pt x="5701" y="357"/>
                  </a:cubicBezTo>
                  <a:cubicBezTo>
                    <a:pt x="5719" y="170"/>
                    <a:pt x="5577" y="0"/>
                    <a:pt x="5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57" name="Google Shape;1557;p60"/>
            <p:cNvSpPr/>
            <p:nvPr/>
          </p:nvSpPr>
          <p:spPr>
            <a:xfrm>
              <a:off x="3689668" y="2124600"/>
              <a:ext cx="128443" cy="14236"/>
            </a:xfrm>
            <a:custGeom>
              <a:avLst/>
              <a:gdLst/>
              <a:ahLst/>
              <a:cxnLst/>
              <a:rect l="l" t="t" r="r" b="b"/>
              <a:pathLst>
                <a:path w="5720" h="634" extrusionOk="0">
                  <a:moveTo>
                    <a:pt x="358" y="0"/>
                  </a:moveTo>
                  <a:cubicBezTo>
                    <a:pt x="188" y="0"/>
                    <a:pt x="46" y="116"/>
                    <a:pt x="28" y="277"/>
                  </a:cubicBezTo>
                  <a:cubicBezTo>
                    <a:pt x="1" y="473"/>
                    <a:pt x="153" y="633"/>
                    <a:pt x="340" y="633"/>
                  </a:cubicBezTo>
                  <a:lnTo>
                    <a:pt x="5371" y="633"/>
                  </a:lnTo>
                  <a:cubicBezTo>
                    <a:pt x="5532" y="633"/>
                    <a:pt x="5684" y="517"/>
                    <a:pt x="5701" y="357"/>
                  </a:cubicBezTo>
                  <a:cubicBezTo>
                    <a:pt x="5719" y="161"/>
                    <a:pt x="5577" y="0"/>
                    <a:pt x="5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58" name="Google Shape;1558;p60"/>
            <p:cNvSpPr/>
            <p:nvPr/>
          </p:nvSpPr>
          <p:spPr>
            <a:xfrm>
              <a:off x="3689668" y="2152243"/>
              <a:ext cx="79558" cy="14236"/>
            </a:xfrm>
            <a:custGeom>
              <a:avLst/>
              <a:gdLst/>
              <a:ahLst/>
              <a:cxnLst/>
              <a:rect l="l" t="t" r="r" b="b"/>
              <a:pathLst>
                <a:path w="3543" h="634" extrusionOk="0">
                  <a:moveTo>
                    <a:pt x="358" y="0"/>
                  </a:moveTo>
                  <a:cubicBezTo>
                    <a:pt x="188" y="0"/>
                    <a:pt x="46" y="116"/>
                    <a:pt x="28" y="277"/>
                  </a:cubicBezTo>
                  <a:cubicBezTo>
                    <a:pt x="1" y="464"/>
                    <a:pt x="153" y="634"/>
                    <a:pt x="340" y="634"/>
                  </a:cubicBezTo>
                  <a:lnTo>
                    <a:pt x="3195" y="634"/>
                  </a:lnTo>
                  <a:cubicBezTo>
                    <a:pt x="3355" y="634"/>
                    <a:pt x="3498" y="518"/>
                    <a:pt x="3516" y="357"/>
                  </a:cubicBezTo>
                  <a:cubicBezTo>
                    <a:pt x="3543" y="161"/>
                    <a:pt x="3391" y="0"/>
                    <a:pt x="3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59" name="Google Shape;1559;p60"/>
            <p:cNvSpPr/>
            <p:nvPr/>
          </p:nvSpPr>
          <p:spPr>
            <a:xfrm>
              <a:off x="3784833" y="2152243"/>
              <a:ext cx="33278" cy="14236"/>
            </a:xfrm>
            <a:custGeom>
              <a:avLst/>
              <a:gdLst/>
              <a:ahLst/>
              <a:cxnLst/>
              <a:rect l="l" t="t" r="r" b="b"/>
              <a:pathLst>
                <a:path w="1482" h="634" extrusionOk="0">
                  <a:moveTo>
                    <a:pt x="348" y="0"/>
                  </a:moveTo>
                  <a:cubicBezTo>
                    <a:pt x="188" y="0"/>
                    <a:pt x="36" y="116"/>
                    <a:pt x="18" y="277"/>
                  </a:cubicBezTo>
                  <a:cubicBezTo>
                    <a:pt x="0" y="464"/>
                    <a:pt x="143" y="634"/>
                    <a:pt x="330" y="634"/>
                  </a:cubicBezTo>
                  <a:lnTo>
                    <a:pt x="1133" y="634"/>
                  </a:lnTo>
                  <a:cubicBezTo>
                    <a:pt x="1294" y="634"/>
                    <a:pt x="1446" y="518"/>
                    <a:pt x="1463" y="357"/>
                  </a:cubicBezTo>
                  <a:cubicBezTo>
                    <a:pt x="1481" y="161"/>
                    <a:pt x="1339" y="0"/>
                    <a:pt x="1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60" name="Google Shape;1560;p60"/>
            <p:cNvSpPr/>
            <p:nvPr/>
          </p:nvSpPr>
          <p:spPr>
            <a:xfrm>
              <a:off x="3751173" y="2182489"/>
              <a:ext cx="66938" cy="14236"/>
            </a:xfrm>
            <a:custGeom>
              <a:avLst/>
              <a:gdLst/>
              <a:ahLst/>
              <a:cxnLst/>
              <a:rect l="l" t="t" r="r" b="b"/>
              <a:pathLst>
                <a:path w="2981" h="634" extrusionOk="0">
                  <a:moveTo>
                    <a:pt x="349" y="0"/>
                  </a:moveTo>
                  <a:cubicBezTo>
                    <a:pt x="188" y="0"/>
                    <a:pt x="45" y="116"/>
                    <a:pt x="19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2632" y="634"/>
                  </a:lnTo>
                  <a:cubicBezTo>
                    <a:pt x="2793" y="634"/>
                    <a:pt x="2945" y="518"/>
                    <a:pt x="2962" y="357"/>
                  </a:cubicBezTo>
                  <a:cubicBezTo>
                    <a:pt x="2980" y="170"/>
                    <a:pt x="2838" y="0"/>
                    <a:pt x="26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61" name="Google Shape;1561;p60"/>
            <p:cNvSpPr/>
            <p:nvPr/>
          </p:nvSpPr>
          <p:spPr>
            <a:xfrm>
              <a:off x="3689668" y="2182489"/>
              <a:ext cx="45898" cy="14236"/>
            </a:xfrm>
            <a:custGeom>
              <a:avLst/>
              <a:gdLst/>
              <a:ahLst/>
              <a:cxnLst/>
              <a:rect l="l" t="t" r="r" b="b"/>
              <a:pathLst>
                <a:path w="2044" h="634" extrusionOk="0">
                  <a:moveTo>
                    <a:pt x="358" y="0"/>
                  </a:moveTo>
                  <a:cubicBezTo>
                    <a:pt x="188" y="0"/>
                    <a:pt x="46" y="116"/>
                    <a:pt x="28" y="277"/>
                  </a:cubicBezTo>
                  <a:cubicBezTo>
                    <a:pt x="1" y="473"/>
                    <a:pt x="153" y="634"/>
                    <a:pt x="340" y="634"/>
                  </a:cubicBezTo>
                  <a:lnTo>
                    <a:pt x="1696" y="634"/>
                  </a:lnTo>
                  <a:cubicBezTo>
                    <a:pt x="1856" y="634"/>
                    <a:pt x="2008" y="518"/>
                    <a:pt x="2026" y="357"/>
                  </a:cubicBezTo>
                  <a:cubicBezTo>
                    <a:pt x="2044" y="170"/>
                    <a:pt x="1901" y="0"/>
                    <a:pt x="1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62" name="Google Shape;1562;p60"/>
            <p:cNvSpPr/>
            <p:nvPr/>
          </p:nvSpPr>
          <p:spPr>
            <a:xfrm>
              <a:off x="3689668" y="2213926"/>
              <a:ext cx="89169" cy="14259"/>
            </a:xfrm>
            <a:custGeom>
              <a:avLst/>
              <a:gdLst/>
              <a:ahLst/>
              <a:cxnLst/>
              <a:rect l="l" t="t" r="r" b="b"/>
              <a:pathLst>
                <a:path w="3971" h="635" extrusionOk="0">
                  <a:moveTo>
                    <a:pt x="358" y="1"/>
                  </a:moveTo>
                  <a:cubicBezTo>
                    <a:pt x="188" y="1"/>
                    <a:pt x="46" y="117"/>
                    <a:pt x="28" y="277"/>
                  </a:cubicBezTo>
                  <a:cubicBezTo>
                    <a:pt x="1" y="474"/>
                    <a:pt x="153" y="634"/>
                    <a:pt x="340" y="634"/>
                  </a:cubicBezTo>
                  <a:lnTo>
                    <a:pt x="3632" y="634"/>
                  </a:lnTo>
                  <a:cubicBezTo>
                    <a:pt x="3819" y="634"/>
                    <a:pt x="3971" y="474"/>
                    <a:pt x="3944" y="277"/>
                  </a:cubicBezTo>
                  <a:cubicBezTo>
                    <a:pt x="3926" y="117"/>
                    <a:pt x="3783" y="1"/>
                    <a:pt x="36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563" name="Google Shape;1563;p60"/>
          <p:cNvGrpSpPr/>
          <p:nvPr/>
        </p:nvGrpSpPr>
        <p:grpSpPr>
          <a:xfrm>
            <a:off x="4018005" y="2030447"/>
            <a:ext cx="486398" cy="486600"/>
            <a:chOff x="4018005" y="2030447"/>
            <a:chExt cx="486398" cy="486600"/>
          </a:xfrm>
        </p:grpSpPr>
        <p:sp>
          <p:nvSpPr>
            <p:cNvPr id="1564" name="Google Shape;1564;p60"/>
            <p:cNvSpPr/>
            <p:nvPr/>
          </p:nvSpPr>
          <p:spPr>
            <a:xfrm>
              <a:off x="4018005" y="2288050"/>
              <a:ext cx="486398" cy="228996"/>
            </a:xfrm>
            <a:custGeom>
              <a:avLst/>
              <a:gdLst/>
              <a:ahLst/>
              <a:cxnLst/>
              <a:rect l="l" t="t" r="r" b="b"/>
              <a:pathLst>
                <a:path w="21661" h="10198" extrusionOk="0">
                  <a:moveTo>
                    <a:pt x="2713" y="634"/>
                  </a:moveTo>
                  <a:cubicBezTo>
                    <a:pt x="2641" y="768"/>
                    <a:pt x="2597" y="919"/>
                    <a:pt x="2588" y="1089"/>
                  </a:cubicBezTo>
                  <a:lnTo>
                    <a:pt x="2507" y="2115"/>
                  </a:lnTo>
                  <a:lnTo>
                    <a:pt x="625" y="2115"/>
                  </a:lnTo>
                  <a:lnTo>
                    <a:pt x="705" y="1134"/>
                  </a:lnTo>
                  <a:cubicBezTo>
                    <a:pt x="723" y="857"/>
                    <a:pt x="964" y="634"/>
                    <a:pt x="1249" y="634"/>
                  </a:cubicBezTo>
                  <a:close/>
                  <a:moveTo>
                    <a:pt x="11928" y="679"/>
                  </a:moveTo>
                  <a:cubicBezTo>
                    <a:pt x="12205" y="679"/>
                    <a:pt x="12436" y="893"/>
                    <a:pt x="12454" y="1160"/>
                  </a:cubicBezTo>
                  <a:lnTo>
                    <a:pt x="12526" y="2115"/>
                  </a:lnTo>
                  <a:lnTo>
                    <a:pt x="9100" y="2115"/>
                  </a:lnTo>
                  <a:lnTo>
                    <a:pt x="9171" y="1160"/>
                  </a:lnTo>
                  <a:cubicBezTo>
                    <a:pt x="9189" y="893"/>
                    <a:pt x="9421" y="679"/>
                    <a:pt x="9698" y="679"/>
                  </a:cubicBezTo>
                  <a:close/>
                  <a:moveTo>
                    <a:pt x="20376" y="634"/>
                  </a:moveTo>
                  <a:cubicBezTo>
                    <a:pt x="20662" y="634"/>
                    <a:pt x="20903" y="857"/>
                    <a:pt x="20920" y="1134"/>
                  </a:cubicBezTo>
                  <a:lnTo>
                    <a:pt x="21001" y="2115"/>
                  </a:lnTo>
                  <a:lnTo>
                    <a:pt x="19118" y="2115"/>
                  </a:lnTo>
                  <a:lnTo>
                    <a:pt x="19038" y="1089"/>
                  </a:lnTo>
                  <a:cubicBezTo>
                    <a:pt x="19029" y="919"/>
                    <a:pt x="18984" y="768"/>
                    <a:pt x="18913" y="634"/>
                  </a:cubicBezTo>
                  <a:close/>
                  <a:moveTo>
                    <a:pt x="2436" y="2748"/>
                  </a:moveTo>
                  <a:lnTo>
                    <a:pt x="2374" y="3551"/>
                  </a:lnTo>
                  <a:lnTo>
                    <a:pt x="634" y="3551"/>
                  </a:lnTo>
                  <a:lnTo>
                    <a:pt x="634" y="2748"/>
                  </a:lnTo>
                  <a:close/>
                  <a:moveTo>
                    <a:pt x="21027" y="2748"/>
                  </a:moveTo>
                  <a:lnTo>
                    <a:pt x="21027" y="3551"/>
                  </a:lnTo>
                  <a:lnTo>
                    <a:pt x="19297" y="3551"/>
                  </a:lnTo>
                  <a:lnTo>
                    <a:pt x="19234" y="2748"/>
                  </a:lnTo>
                  <a:close/>
                  <a:moveTo>
                    <a:pt x="6004" y="679"/>
                  </a:moveTo>
                  <a:cubicBezTo>
                    <a:pt x="6281" y="679"/>
                    <a:pt x="6513" y="893"/>
                    <a:pt x="6531" y="1169"/>
                  </a:cubicBezTo>
                  <a:lnTo>
                    <a:pt x="6879" y="5585"/>
                  </a:lnTo>
                  <a:lnTo>
                    <a:pt x="2873" y="5585"/>
                  </a:lnTo>
                  <a:lnTo>
                    <a:pt x="3212" y="1169"/>
                  </a:lnTo>
                  <a:cubicBezTo>
                    <a:pt x="3230" y="893"/>
                    <a:pt x="3462" y="679"/>
                    <a:pt x="3747" y="679"/>
                  </a:cubicBezTo>
                  <a:close/>
                  <a:moveTo>
                    <a:pt x="17878" y="679"/>
                  </a:moveTo>
                  <a:cubicBezTo>
                    <a:pt x="18164" y="679"/>
                    <a:pt x="18396" y="893"/>
                    <a:pt x="18414" y="1169"/>
                  </a:cubicBezTo>
                  <a:lnTo>
                    <a:pt x="18753" y="5585"/>
                  </a:lnTo>
                  <a:lnTo>
                    <a:pt x="14747" y="5585"/>
                  </a:lnTo>
                  <a:lnTo>
                    <a:pt x="15086" y="1169"/>
                  </a:lnTo>
                  <a:cubicBezTo>
                    <a:pt x="15113" y="893"/>
                    <a:pt x="15345" y="679"/>
                    <a:pt x="15630" y="679"/>
                  </a:cubicBezTo>
                  <a:close/>
                  <a:moveTo>
                    <a:pt x="7209" y="6219"/>
                  </a:moveTo>
                  <a:cubicBezTo>
                    <a:pt x="7271" y="6219"/>
                    <a:pt x="7325" y="6263"/>
                    <a:pt x="7325" y="6326"/>
                  </a:cubicBezTo>
                  <a:lnTo>
                    <a:pt x="7325" y="6914"/>
                  </a:lnTo>
                  <a:cubicBezTo>
                    <a:pt x="7325" y="6968"/>
                    <a:pt x="7271" y="7021"/>
                    <a:pt x="7209" y="7021"/>
                  </a:cubicBezTo>
                  <a:lnTo>
                    <a:pt x="2525" y="7021"/>
                  </a:lnTo>
                  <a:cubicBezTo>
                    <a:pt x="2463" y="7021"/>
                    <a:pt x="2418" y="6968"/>
                    <a:pt x="2418" y="6914"/>
                  </a:cubicBezTo>
                  <a:lnTo>
                    <a:pt x="2418" y="6326"/>
                  </a:lnTo>
                  <a:cubicBezTo>
                    <a:pt x="2418" y="6263"/>
                    <a:pt x="2463" y="6219"/>
                    <a:pt x="2525" y="6219"/>
                  </a:cubicBezTo>
                  <a:close/>
                  <a:moveTo>
                    <a:pt x="19100" y="6219"/>
                  </a:moveTo>
                  <a:cubicBezTo>
                    <a:pt x="19163" y="6219"/>
                    <a:pt x="19208" y="6263"/>
                    <a:pt x="19208" y="6326"/>
                  </a:cubicBezTo>
                  <a:lnTo>
                    <a:pt x="19208" y="6914"/>
                  </a:lnTo>
                  <a:cubicBezTo>
                    <a:pt x="19208" y="6968"/>
                    <a:pt x="19163" y="7021"/>
                    <a:pt x="19100" y="7021"/>
                  </a:cubicBezTo>
                  <a:lnTo>
                    <a:pt x="14417" y="7021"/>
                  </a:lnTo>
                  <a:cubicBezTo>
                    <a:pt x="14354" y="7021"/>
                    <a:pt x="14301" y="6968"/>
                    <a:pt x="14301" y="6914"/>
                  </a:cubicBezTo>
                  <a:lnTo>
                    <a:pt x="14301" y="6326"/>
                  </a:lnTo>
                  <a:cubicBezTo>
                    <a:pt x="14301" y="6263"/>
                    <a:pt x="14354" y="6219"/>
                    <a:pt x="14417" y="6219"/>
                  </a:cubicBezTo>
                  <a:close/>
                  <a:moveTo>
                    <a:pt x="2329" y="4185"/>
                  </a:moveTo>
                  <a:lnTo>
                    <a:pt x="2222" y="5630"/>
                  </a:lnTo>
                  <a:cubicBezTo>
                    <a:pt x="1963" y="5746"/>
                    <a:pt x="1776" y="6004"/>
                    <a:pt x="1776" y="6308"/>
                  </a:cubicBezTo>
                  <a:lnTo>
                    <a:pt x="1776" y="6914"/>
                  </a:lnTo>
                  <a:cubicBezTo>
                    <a:pt x="1776" y="7325"/>
                    <a:pt x="2115" y="7655"/>
                    <a:pt x="2525" y="7655"/>
                  </a:cubicBezTo>
                  <a:lnTo>
                    <a:pt x="4568" y="7655"/>
                  </a:lnTo>
                  <a:lnTo>
                    <a:pt x="4568" y="9564"/>
                  </a:lnTo>
                  <a:lnTo>
                    <a:pt x="634" y="9564"/>
                  </a:lnTo>
                  <a:lnTo>
                    <a:pt x="634" y="4185"/>
                  </a:lnTo>
                  <a:close/>
                  <a:moveTo>
                    <a:pt x="14328" y="2748"/>
                  </a:moveTo>
                  <a:lnTo>
                    <a:pt x="14265" y="3551"/>
                  </a:lnTo>
                  <a:lnTo>
                    <a:pt x="12454" y="3551"/>
                  </a:lnTo>
                  <a:cubicBezTo>
                    <a:pt x="12454" y="3551"/>
                    <a:pt x="12133" y="3721"/>
                    <a:pt x="12133" y="3890"/>
                  </a:cubicBezTo>
                  <a:cubicBezTo>
                    <a:pt x="12133" y="4069"/>
                    <a:pt x="12276" y="4211"/>
                    <a:pt x="12454" y="4229"/>
                  </a:cubicBezTo>
                  <a:lnTo>
                    <a:pt x="14212" y="4229"/>
                  </a:lnTo>
                  <a:lnTo>
                    <a:pt x="14105" y="5648"/>
                  </a:lnTo>
                  <a:cubicBezTo>
                    <a:pt x="13846" y="5764"/>
                    <a:pt x="13668" y="6326"/>
                    <a:pt x="13668" y="6326"/>
                  </a:cubicBezTo>
                  <a:lnTo>
                    <a:pt x="13668" y="6914"/>
                  </a:lnTo>
                  <a:cubicBezTo>
                    <a:pt x="13668" y="7325"/>
                    <a:pt x="13998" y="7655"/>
                    <a:pt x="14417" y="7655"/>
                  </a:cubicBezTo>
                  <a:lnTo>
                    <a:pt x="16460" y="7655"/>
                  </a:lnTo>
                  <a:lnTo>
                    <a:pt x="16460" y="9564"/>
                  </a:lnTo>
                  <a:lnTo>
                    <a:pt x="5166" y="9564"/>
                  </a:lnTo>
                  <a:lnTo>
                    <a:pt x="5166" y="7655"/>
                  </a:lnTo>
                  <a:lnTo>
                    <a:pt x="7209" y="7655"/>
                  </a:lnTo>
                  <a:cubicBezTo>
                    <a:pt x="7619" y="7655"/>
                    <a:pt x="7958" y="7325"/>
                    <a:pt x="7958" y="6914"/>
                  </a:cubicBezTo>
                  <a:lnTo>
                    <a:pt x="7958" y="6326"/>
                  </a:lnTo>
                  <a:cubicBezTo>
                    <a:pt x="7958" y="6326"/>
                    <a:pt x="7780" y="5764"/>
                    <a:pt x="7521" y="5648"/>
                  </a:cubicBezTo>
                  <a:lnTo>
                    <a:pt x="7414" y="4229"/>
                  </a:lnTo>
                  <a:lnTo>
                    <a:pt x="10973" y="4229"/>
                  </a:lnTo>
                  <a:cubicBezTo>
                    <a:pt x="11143" y="4211"/>
                    <a:pt x="11286" y="4069"/>
                    <a:pt x="11286" y="3890"/>
                  </a:cubicBezTo>
                  <a:cubicBezTo>
                    <a:pt x="11286" y="3721"/>
                    <a:pt x="10973" y="3551"/>
                    <a:pt x="10973" y="3551"/>
                  </a:cubicBezTo>
                  <a:lnTo>
                    <a:pt x="7360" y="3551"/>
                  </a:lnTo>
                  <a:lnTo>
                    <a:pt x="7298" y="2748"/>
                  </a:lnTo>
                  <a:close/>
                  <a:moveTo>
                    <a:pt x="20992" y="4185"/>
                  </a:moveTo>
                  <a:lnTo>
                    <a:pt x="20992" y="9564"/>
                  </a:lnTo>
                  <a:lnTo>
                    <a:pt x="17049" y="9564"/>
                  </a:lnTo>
                  <a:lnTo>
                    <a:pt x="17049" y="7655"/>
                  </a:lnTo>
                  <a:lnTo>
                    <a:pt x="19100" y="7655"/>
                  </a:lnTo>
                  <a:cubicBezTo>
                    <a:pt x="19511" y="7655"/>
                    <a:pt x="19841" y="7325"/>
                    <a:pt x="19841" y="6914"/>
                  </a:cubicBezTo>
                  <a:lnTo>
                    <a:pt x="19841" y="6308"/>
                  </a:lnTo>
                  <a:cubicBezTo>
                    <a:pt x="19841" y="6004"/>
                    <a:pt x="19662" y="5746"/>
                    <a:pt x="19395" y="5630"/>
                  </a:cubicBezTo>
                  <a:lnTo>
                    <a:pt x="19288" y="4185"/>
                  </a:lnTo>
                  <a:close/>
                  <a:moveTo>
                    <a:pt x="15630" y="1"/>
                  </a:moveTo>
                  <a:cubicBezTo>
                    <a:pt x="15015" y="1"/>
                    <a:pt x="14497" y="482"/>
                    <a:pt x="14444" y="1089"/>
                  </a:cubicBezTo>
                  <a:lnTo>
                    <a:pt x="14372" y="2115"/>
                  </a:lnTo>
                  <a:lnTo>
                    <a:pt x="13213" y="2115"/>
                  </a:lnTo>
                  <a:lnTo>
                    <a:pt x="13132" y="1116"/>
                  </a:lnTo>
                  <a:cubicBezTo>
                    <a:pt x="13088" y="509"/>
                    <a:pt x="12570" y="36"/>
                    <a:pt x="11964" y="36"/>
                  </a:cubicBezTo>
                  <a:lnTo>
                    <a:pt x="9698" y="36"/>
                  </a:lnTo>
                  <a:cubicBezTo>
                    <a:pt x="9091" y="36"/>
                    <a:pt x="8583" y="509"/>
                    <a:pt x="8538" y="1116"/>
                  </a:cubicBezTo>
                  <a:lnTo>
                    <a:pt x="8458" y="2115"/>
                  </a:lnTo>
                  <a:lnTo>
                    <a:pt x="7271" y="2115"/>
                  </a:lnTo>
                  <a:lnTo>
                    <a:pt x="7191" y="1116"/>
                  </a:lnTo>
                  <a:cubicBezTo>
                    <a:pt x="7146" y="509"/>
                    <a:pt x="6638" y="36"/>
                    <a:pt x="6022" y="36"/>
                  </a:cubicBezTo>
                  <a:lnTo>
                    <a:pt x="1276" y="36"/>
                  </a:lnTo>
                  <a:cubicBezTo>
                    <a:pt x="661" y="36"/>
                    <a:pt x="152" y="509"/>
                    <a:pt x="108" y="1116"/>
                  </a:cubicBezTo>
                  <a:lnTo>
                    <a:pt x="1" y="2400"/>
                  </a:lnTo>
                  <a:cubicBezTo>
                    <a:pt x="1" y="2409"/>
                    <a:pt x="1" y="2418"/>
                    <a:pt x="1" y="2427"/>
                  </a:cubicBezTo>
                  <a:lnTo>
                    <a:pt x="1" y="3890"/>
                  </a:lnTo>
                  <a:lnTo>
                    <a:pt x="1" y="9876"/>
                  </a:lnTo>
                  <a:cubicBezTo>
                    <a:pt x="1" y="10055"/>
                    <a:pt x="143" y="10197"/>
                    <a:pt x="322" y="10197"/>
                  </a:cubicBezTo>
                  <a:lnTo>
                    <a:pt x="21349" y="10197"/>
                  </a:lnTo>
                  <a:cubicBezTo>
                    <a:pt x="21527" y="10197"/>
                    <a:pt x="21661" y="10055"/>
                    <a:pt x="21661" y="9876"/>
                  </a:cubicBezTo>
                  <a:lnTo>
                    <a:pt x="21661" y="3890"/>
                  </a:lnTo>
                  <a:lnTo>
                    <a:pt x="21661" y="2436"/>
                  </a:lnTo>
                  <a:cubicBezTo>
                    <a:pt x="21661" y="2427"/>
                    <a:pt x="21661" y="2418"/>
                    <a:pt x="21661" y="2409"/>
                  </a:cubicBezTo>
                  <a:lnTo>
                    <a:pt x="21652" y="2409"/>
                  </a:lnTo>
                  <a:lnTo>
                    <a:pt x="21545" y="1089"/>
                  </a:lnTo>
                  <a:cubicBezTo>
                    <a:pt x="21500" y="482"/>
                    <a:pt x="20983" y="1"/>
                    <a:pt x="203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65" name="Google Shape;1565;p60"/>
            <p:cNvSpPr/>
            <p:nvPr/>
          </p:nvSpPr>
          <p:spPr>
            <a:xfrm>
              <a:off x="4272623" y="2096150"/>
              <a:ext cx="106392" cy="112006"/>
            </a:xfrm>
            <a:custGeom>
              <a:avLst/>
              <a:gdLst/>
              <a:ahLst/>
              <a:cxnLst/>
              <a:rect l="l" t="t" r="r" b="b"/>
              <a:pathLst>
                <a:path w="4738" h="4988" extrusionOk="0">
                  <a:moveTo>
                    <a:pt x="1356" y="3256"/>
                  </a:moveTo>
                  <a:lnTo>
                    <a:pt x="1356" y="4354"/>
                  </a:lnTo>
                  <a:lnTo>
                    <a:pt x="634" y="4354"/>
                  </a:lnTo>
                  <a:lnTo>
                    <a:pt x="634" y="3256"/>
                  </a:lnTo>
                  <a:close/>
                  <a:moveTo>
                    <a:pt x="2757" y="1517"/>
                  </a:moveTo>
                  <a:lnTo>
                    <a:pt x="2757" y="4354"/>
                  </a:lnTo>
                  <a:lnTo>
                    <a:pt x="2034" y="4354"/>
                  </a:lnTo>
                  <a:lnTo>
                    <a:pt x="2034" y="2917"/>
                  </a:lnTo>
                  <a:lnTo>
                    <a:pt x="2034" y="1517"/>
                  </a:lnTo>
                  <a:close/>
                  <a:moveTo>
                    <a:pt x="4104" y="634"/>
                  </a:moveTo>
                  <a:lnTo>
                    <a:pt x="4104" y="4354"/>
                  </a:lnTo>
                  <a:lnTo>
                    <a:pt x="3390" y="4354"/>
                  </a:lnTo>
                  <a:lnTo>
                    <a:pt x="3390" y="1214"/>
                  </a:lnTo>
                  <a:lnTo>
                    <a:pt x="3390" y="634"/>
                  </a:lnTo>
                  <a:close/>
                  <a:moveTo>
                    <a:pt x="3069" y="0"/>
                  </a:moveTo>
                  <a:cubicBezTo>
                    <a:pt x="2891" y="0"/>
                    <a:pt x="2757" y="143"/>
                    <a:pt x="2757" y="312"/>
                  </a:cubicBezTo>
                  <a:lnTo>
                    <a:pt x="2757" y="883"/>
                  </a:lnTo>
                  <a:lnTo>
                    <a:pt x="1713" y="883"/>
                  </a:lnTo>
                  <a:cubicBezTo>
                    <a:pt x="1544" y="883"/>
                    <a:pt x="1401" y="1026"/>
                    <a:pt x="1401" y="1205"/>
                  </a:cubicBezTo>
                  <a:lnTo>
                    <a:pt x="1401" y="2623"/>
                  </a:lnTo>
                  <a:lnTo>
                    <a:pt x="321" y="2623"/>
                  </a:lnTo>
                  <a:cubicBezTo>
                    <a:pt x="143" y="2623"/>
                    <a:pt x="0" y="2766"/>
                    <a:pt x="0" y="2935"/>
                  </a:cubicBezTo>
                  <a:lnTo>
                    <a:pt x="0" y="4675"/>
                  </a:lnTo>
                  <a:cubicBezTo>
                    <a:pt x="0" y="4844"/>
                    <a:pt x="143" y="4987"/>
                    <a:pt x="321" y="4987"/>
                  </a:cubicBezTo>
                  <a:lnTo>
                    <a:pt x="4425" y="4987"/>
                  </a:lnTo>
                  <a:cubicBezTo>
                    <a:pt x="4595" y="4987"/>
                    <a:pt x="4737" y="4844"/>
                    <a:pt x="4737" y="4675"/>
                  </a:cubicBezTo>
                  <a:lnTo>
                    <a:pt x="4737" y="312"/>
                  </a:lnTo>
                  <a:cubicBezTo>
                    <a:pt x="4737" y="143"/>
                    <a:pt x="4595" y="0"/>
                    <a:pt x="44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66" name="Google Shape;1566;p60"/>
            <p:cNvSpPr/>
            <p:nvPr/>
          </p:nvSpPr>
          <p:spPr>
            <a:xfrm>
              <a:off x="4141800" y="2096150"/>
              <a:ext cx="73742" cy="14236"/>
            </a:xfrm>
            <a:custGeom>
              <a:avLst/>
              <a:gdLst/>
              <a:ahLst/>
              <a:cxnLst/>
              <a:rect l="l" t="t" r="r" b="b"/>
              <a:pathLst>
                <a:path w="3284" h="634" extrusionOk="0">
                  <a:moveTo>
                    <a:pt x="35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64"/>
                    <a:pt x="152" y="634"/>
                    <a:pt x="340" y="634"/>
                  </a:cubicBezTo>
                  <a:lnTo>
                    <a:pt x="2936" y="634"/>
                  </a:lnTo>
                  <a:cubicBezTo>
                    <a:pt x="3096" y="634"/>
                    <a:pt x="3248" y="518"/>
                    <a:pt x="3266" y="357"/>
                  </a:cubicBezTo>
                  <a:cubicBezTo>
                    <a:pt x="3284" y="161"/>
                    <a:pt x="3141" y="0"/>
                    <a:pt x="29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67" name="Google Shape;1567;p60"/>
            <p:cNvSpPr/>
            <p:nvPr/>
          </p:nvSpPr>
          <p:spPr>
            <a:xfrm>
              <a:off x="4231148" y="2096150"/>
              <a:ext cx="33480" cy="14236"/>
            </a:xfrm>
            <a:custGeom>
              <a:avLst/>
              <a:gdLst/>
              <a:ahLst/>
              <a:cxnLst/>
              <a:rect l="l" t="t" r="r" b="b"/>
              <a:pathLst>
                <a:path w="1491" h="634" extrusionOk="0">
                  <a:moveTo>
                    <a:pt x="348" y="0"/>
                  </a:moveTo>
                  <a:cubicBezTo>
                    <a:pt x="188" y="0"/>
                    <a:pt x="45" y="116"/>
                    <a:pt x="18" y="277"/>
                  </a:cubicBezTo>
                  <a:cubicBezTo>
                    <a:pt x="1" y="464"/>
                    <a:pt x="152" y="634"/>
                    <a:pt x="340" y="634"/>
                  </a:cubicBezTo>
                  <a:lnTo>
                    <a:pt x="1133" y="634"/>
                  </a:lnTo>
                  <a:cubicBezTo>
                    <a:pt x="1303" y="634"/>
                    <a:pt x="1446" y="518"/>
                    <a:pt x="1464" y="357"/>
                  </a:cubicBezTo>
                  <a:cubicBezTo>
                    <a:pt x="1490" y="161"/>
                    <a:pt x="1339" y="0"/>
                    <a:pt x="11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68" name="Google Shape;1568;p60"/>
            <p:cNvSpPr/>
            <p:nvPr/>
          </p:nvSpPr>
          <p:spPr>
            <a:xfrm>
              <a:off x="4191695" y="2126397"/>
              <a:ext cx="72934" cy="14439"/>
            </a:xfrm>
            <a:custGeom>
              <a:avLst/>
              <a:gdLst/>
              <a:ahLst/>
              <a:cxnLst/>
              <a:rect l="l" t="t" r="r" b="b"/>
              <a:pathLst>
                <a:path w="3248" h="643" extrusionOk="0">
                  <a:moveTo>
                    <a:pt x="357" y="0"/>
                  </a:moveTo>
                  <a:cubicBezTo>
                    <a:pt x="196" y="0"/>
                    <a:pt x="45" y="125"/>
                    <a:pt x="27" y="286"/>
                  </a:cubicBezTo>
                  <a:cubicBezTo>
                    <a:pt x="0" y="473"/>
                    <a:pt x="152" y="643"/>
                    <a:pt x="339" y="643"/>
                  </a:cubicBezTo>
                  <a:lnTo>
                    <a:pt x="2890" y="643"/>
                  </a:lnTo>
                  <a:cubicBezTo>
                    <a:pt x="3060" y="643"/>
                    <a:pt x="3203" y="527"/>
                    <a:pt x="3221" y="357"/>
                  </a:cubicBezTo>
                  <a:cubicBezTo>
                    <a:pt x="3247" y="170"/>
                    <a:pt x="3096" y="0"/>
                    <a:pt x="29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69" name="Google Shape;1569;p60"/>
            <p:cNvSpPr/>
            <p:nvPr/>
          </p:nvSpPr>
          <p:spPr>
            <a:xfrm>
              <a:off x="4141800" y="2126397"/>
              <a:ext cx="34491" cy="14439"/>
            </a:xfrm>
            <a:custGeom>
              <a:avLst/>
              <a:gdLst/>
              <a:ahLst/>
              <a:cxnLst/>
              <a:rect l="l" t="t" r="r" b="b"/>
              <a:pathLst>
                <a:path w="1536" h="643" extrusionOk="0">
                  <a:moveTo>
                    <a:pt x="358" y="0"/>
                  </a:moveTo>
                  <a:cubicBezTo>
                    <a:pt x="188" y="0"/>
                    <a:pt x="45" y="125"/>
                    <a:pt x="27" y="286"/>
                  </a:cubicBezTo>
                  <a:cubicBezTo>
                    <a:pt x="1" y="473"/>
                    <a:pt x="152" y="643"/>
                    <a:pt x="340" y="643"/>
                  </a:cubicBezTo>
                  <a:lnTo>
                    <a:pt x="1187" y="643"/>
                  </a:lnTo>
                  <a:cubicBezTo>
                    <a:pt x="1348" y="643"/>
                    <a:pt x="1491" y="527"/>
                    <a:pt x="1508" y="357"/>
                  </a:cubicBezTo>
                  <a:cubicBezTo>
                    <a:pt x="1535" y="170"/>
                    <a:pt x="1383" y="0"/>
                    <a:pt x="11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70" name="Google Shape;1570;p60"/>
            <p:cNvSpPr/>
            <p:nvPr/>
          </p:nvSpPr>
          <p:spPr>
            <a:xfrm>
              <a:off x="4141800" y="2156846"/>
              <a:ext cx="83353" cy="14236"/>
            </a:xfrm>
            <a:custGeom>
              <a:avLst/>
              <a:gdLst/>
              <a:ahLst/>
              <a:cxnLst/>
              <a:rect l="l" t="t" r="r" b="b"/>
              <a:pathLst>
                <a:path w="3712" h="634" extrusionOk="0">
                  <a:moveTo>
                    <a:pt x="35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3364" y="634"/>
                  </a:lnTo>
                  <a:cubicBezTo>
                    <a:pt x="3525" y="634"/>
                    <a:pt x="3667" y="518"/>
                    <a:pt x="3694" y="357"/>
                  </a:cubicBezTo>
                  <a:cubicBezTo>
                    <a:pt x="3712" y="170"/>
                    <a:pt x="3569" y="0"/>
                    <a:pt x="3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71" name="Google Shape;1571;p60"/>
            <p:cNvSpPr/>
            <p:nvPr/>
          </p:nvSpPr>
          <p:spPr>
            <a:xfrm>
              <a:off x="4094936" y="2030447"/>
              <a:ext cx="331750" cy="242402"/>
            </a:xfrm>
            <a:custGeom>
              <a:avLst/>
              <a:gdLst/>
              <a:ahLst/>
              <a:cxnLst/>
              <a:rect l="l" t="t" r="r" b="b"/>
              <a:pathLst>
                <a:path w="14774" h="10795" extrusionOk="0">
                  <a:moveTo>
                    <a:pt x="14095" y="642"/>
                  </a:moveTo>
                  <a:lnTo>
                    <a:pt x="14095" y="1445"/>
                  </a:lnTo>
                  <a:lnTo>
                    <a:pt x="3506" y="1445"/>
                  </a:lnTo>
                  <a:cubicBezTo>
                    <a:pt x="3328" y="1454"/>
                    <a:pt x="3185" y="1597"/>
                    <a:pt x="3185" y="1775"/>
                  </a:cubicBezTo>
                  <a:cubicBezTo>
                    <a:pt x="3185" y="1944"/>
                    <a:pt x="3312" y="2080"/>
                    <a:pt x="3476" y="2080"/>
                  </a:cubicBezTo>
                  <a:cubicBezTo>
                    <a:pt x="3486" y="2080"/>
                    <a:pt x="3496" y="2080"/>
                    <a:pt x="3506" y="2079"/>
                  </a:cubicBezTo>
                  <a:lnTo>
                    <a:pt x="13498" y="2079"/>
                  </a:lnTo>
                  <a:lnTo>
                    <a:pt x="13498" y="8716"/>
                  </a:lnTo>
                  <a:lnTo>
                    <a:pt x="12659" y="8716"/>
                  </a:lnTo>
                  <a:cubicBezTo>
                    <a:pt x="12490" y="8716"/>
                    <a:pt x="12347" y="8832"/>
                    <a:pt x="12329" y="9001"/>
                  </a:cubicBezTo>
                  <a:cubicBezTo>
                    <a:pt x="12302" y="9189"/>
                    <a:pt x="12454" y="9358"/>
                    <a:pt x="12641" y="9358"/>
                  </a:cubicBezTo>
                  <a:lnTo>
                    <a:pt x="14095" y="9358"/>
                  </a:lnTo>
                  <a:lnTo>
                    <a:pt x="14095" y="10161"/>
                  </a:lnTo>
                  <a:lnTo>
                    <a:pt x="643" y="10161"/>
                  </a:lnTo>
                  <a:lnTo>
                    <a:pt x="643" y="9358"/>
                  </a:lnTo>
                  <a:lnTo>
                    <a:pt x="11107" y="9358"/>
                  </a:lnTo>
                  <a:cubicBezTo>
                    <a:pt x="11267" y="9358"/>
                    <a:pt x="11419" y="9242"/>
                    <a:pt x="11437" y="9073"/>
                  </a:cubicBezTo>
                  <a:cubicBezTo>
                    <a:pt x="11455" y="8885"/>
                    <a:pt x="11312" y="8716"/>
                    <a:pt x="11116" y="8716"/>
                  </a:cubicBezTo>
                  <a:lnTo>
                    <a:pt x="1276" y="8716"/>
                  </a:lnTo>
                  <a:lnTo>
                    <a:pt x="1276" y="2079"/>
                  </a:lnTo>
                  <a:lnTo>
                    <a:pt x="1990" y="2079"/>
                  </a:lnTo>
                  <a:cubicBezTo>
                    <a:pt x="2150" y="2079"/>
                    <a:pt x="2302" y="1963"/>
                    <a:pt x="2320" y="1802"/>
                  </a:cubicBezTo>
                  <a:cubicBezTo>
                    <a:pt x="2346" y="1606"/>
                    <a:pt x="2195" y="1445"/>
                    <a:pt x="2007" y="1445"/>
                  </a:cubicBezTo>
                  <a:lnTo>
                    <a:pt x="643" y="1445"/>
                  </a:lnTo>
                  <a:lnTo>
                    <a:pt x="643" y="642"/>
                  </a:lnTo>
                  <a:close/>
                  <a:moveTo>
                    <a:pt x="321" y="0"/>
                  </a:moveTo>
                  <a:cubicBezTo>
                    <a:pt x="143" y="0"/>
                    <a:pt x="0" y="143"/>
                    <a:pt x="0" y="321"/>
                  </a:cubicBezTo>
                  <a:lnTo>
                    <a:pt x="0" y="1758"/>
                  </a:lnTo>
                  <a:cubicBezTo>
                    <a:pt x="0" y="1936"/>
                    <a:pt x="143" y="2079"/>
                    <a:pt x="321" y="2079"/>
                  </a:cubicBezTo>
                  <a:lnTo>
                    <a:pt x="643" y="2079"/>
                  </a:lnTo>
                  <a:lnTo>
                    <a:pt x="643" y="8716"/>
                  </a:lnTo>
                  <a:lnTo>
                    <a:pt x="321" y="8716"/>
                  </a:lnTo>
                  <a:cubicBezTo>
                    <a:pt x="143" y="8716"/>
                    <a:pt x="0" y="8859"/>
                    <a:pt x="0" y="9037"/>
                  </a:cubicBezTo>
                  <a:lnTo>
                    <a:pt x="0" y="10482"/>
                  </a:lnTo>
                  <a:cubicBezTo>
                    <a:pt x="0" y="10652"/>
                    <a:pt x="143" y="10795"/>
                    <a:pt x="321" y="10795"/>
                  </a:cubicBezTo>
                  <a:lnTo>
                    <a:pt x="14452" y="10795"/>
                  </a:lnTo>
                  <a:cubicBezTo>
                    <a:pt x="14631" y="10795"/>
                    <a:pt x="14773" y="10652"/>
                    <a:pt x="14773" y="10473"/>
                  </a:cubicBezTo>
                  <a:lnTo>
                    <a:pt x="14773" y="9037"/>
                  </a:lnTo>
                  <a:cubicBezTo>
                    <a:pt x="14773" y="8859"/>
                    <a:pt x="14631" y="8716"/>
                    <a:pt x="14452" y="8716"/>
                  </a:cubicBezTo>
                  <a:lnTo>
                    <a:pt x="14131" y="8716"/>
                  </a:lnTo>
                  <a:lnTo>
                    <a:pt x="14131" y="2079"/>
                  </a:lnTo>
                  <a:lnTo>
                    <a:pt x="14452" y="2079"/>
                  </a:lnTo>
                  <a:cubicBezTo>
                    <a:pt x="14631" y="2079"/>
                    <a:pt x="14773" y="1936"/>
                    <a:pt x="14773" y="1758"/>
                  </a:cubicBezTo>
                  <a:lnTo>
                    <a:pt x="14773" y="321"/>
                  </a:lnTo>
                  <a:cubicBezTo>
                    <a:pt x="14773" y="143"/>
                    <a:pt x="14631" y="0"/>
                    <a:pt x="14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572" name="Google Shape;1572;p60"/>
          <p:cNvGrpSpPr/>
          <p:nvPr/>
        </p:nvGrpSpPr>
        <p:grpSpPr>
          <a:xfrm>
            <a:off x="4760794" y="2030447"/>
            <a:ext cx="244221" cy="486600"/>
            <a:chOff x="4760794" y="2030447"/>
            <a:chExt cx="244221" cy="486600"/>
          </a:xfrm>
        </p:grpSpPr>
        <p:sp>
          <p:nvSpPr>
            <p:cNvPr id="1573" name="Google Shape;1573;p60"/>
            <p:cNvSpPr/>
            <p:nvPr/>
          </p:nvSpPr>
          <p:spPr>
            <a:xfrm>
              <a:off x="4867770" y="2311291"/>
              <a:ext cx="30674" cy="30876"/>
            </a:xfrm>
            <a:custGeom>
              <a:avLst/>
              <a:gdLst/>
              <a:ahLst/>
              <a:cxnLst/>
              <a:rect l="l" t="t" r="r" b="b"/>
              <a:pathLst>
                <a:path w="1366" h="1375" extrusionOk="0">
                  <a:moveTo>
                    <a:pt x="679" y="0"/>
                  </a:moveTo>
                  <a:cubicBezTo>
                    <a:pt x="304" y="0"/>
                    <a:pt x="1" y="313"/>
                    <a:pt x="1" y="687"/>
                  </a:cubicBezTo>
                  <a:cubicBezTo>
                    <a:pt x="1" y="1062"/>
                    <a:pt x="304" y="1374"/>
                    <a:pt x="679" y="1374"/>
                  </a:cubicBezTo>
                  <a:cubicBezTo>
                    <a:pt x="1062" y="1374"/>
                    <a:pt x="1366" y="1062"/>
                    <a:pt x="1366" y="687"/>
                  </a:cubicBezTo>
                  <a:cubicBezTo>
                    <a:pt x="1366" y="313"/>
                    <a:pt x="1062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74" name="Google Shape;1574;p60"/>
            <p:cNvSpPr/>
            <p:nvPr/>
          </p:nvSpPr>
          <p:spPr>
            <a:xfrm>
              <a:off x="4794656" y="2397833"/>
              <a:ext cx="23061" cy="23061"/>
            </a:xfrm>
            <a:custGeom>
              <a:avLst/>
              <a:gdLst/>
              <a:ahLst/>
              <a:cxnLst/>
              <a:rect l="l" t="t" r="r" b="b"/>
              <a:pathLst>
                <a:path w="1027" h="1027" extrusionOk="0">
                  <a:moveTo>
                    <a:pt x="518" y="0"/>
                  </a:moveTo>
                  <a:cubicBezTo>
                    <a:pt x="232" y="0"/>
                    <a:pt x="0" y="223"/>
                    <a:pt x="0" y="509"/>
                  </a:cubicBezTo>
                  <a:cubicBezTo>
                    <a:pt x="0" y="794"/>
                    <a:pt x="232" y="1026"/>
                    <a:pt x="518" y="1026"/>
                  </a:cubicBezTo>
                  <a:cubicBezTo>
                    <a:pt x="803" y="1026"/>
                    <a:pt x="1026" y="794"/>
                    <a:pt x="1026" y="509"/>
                  </a:cubicBezTo>
                  <a:cubicBezTo>
                    <a:pt x="1026" y="223"/>
                    <a:pt x="803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75" name="Google Shape;1575;p60"/>
            <p:cNvSpPr/>
            <p:nvPr/>
          </p:nvSpPr>
          <p:spPr>
            <a:xfrm>
              <a:off x="4833122" y="2397833"/>
              <a:ext cx="23061" cy="23061"/>
            </a:xfrm>
            <a:custGeom>
              <a:avLst/>
              <a:gdLst/>
              <a:ahLst/>
              <a:cxnLst/>
              <a:rect l="l" t="t" r="r" b="b"/>
              <a:pathLst>
                <a:path w="1027" h="1027" extrusionOk="0">
                  <a:moveTo>
                    <a:pt x="518" y="0"/>
                  </a:moveTo>
                  <a:cubicBezTo>
                    <a:pt x="232" y="0"/>
                    <a:pt x="0" y="223"/>
                    <a:pt x="0" y="509"/>
                  </a:cubicBezTo>
                  <a:cubicBezTo>
                    <a:pt x="0" y="794"/>
                    <a:pt x="232" y="1026"/>
                    <a:pt x="518" y="1026"/>
                  </a:cubicBezTo>
                  <a:cubicBezTo>
                    <a:pt x="794" y="1026"/>
                    <a:pt x="1026" y="794"/>
                    <a:pt x="1026" y="509"/>
                  </a:cubicBezTo>
                  <a:cubicBezTo>
                    <a:pt x="1026" y="223"/>
                    <a:pt x="794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76" name="Google Shape;1576;p60"/>
            <p:cNvSpPr/>
            <p:nvPr/>
          </p:nvSpPr>
          <p:spPr>
            <a:xfrm>
              <a:off x="4871587" y="2397833"/>
              <a:ext cx="23039" cy="23061"/>
            </a:xfrm>
            <a:custGeom>
              <a:avLst/>
              <a:gdLst/>
              <a:ahLst/>
              <a:cxnLst/>
              <a:rect l="l" t="t" r="r" b="b"/>
              <a:pathLst>
                <a:path w="1026" h="1027" extrusionOk="0">
                  <a:moveTo>
                    <a:pt x="509" y="0"/>
                  </a:moveTo>
                  <a:cubicBezTo>
                    <a:pt x="223" y="0"/>
                    <a:pt x="0" y="223"/>
                    <a:pt x="0" y="509"/>
                  </a:cubicBezTo>
                  <a:cubicBezTo>
                    <a:pt x="0" y="794"/>
                    <a:pt x="223" y="1026"/>
                    <a:pt x="509" y="1026"/>
                  </a:cubicBezTo>
                  <a:cubicBezTo>
                    <a:pt x="794" y="1026"/>
                    <a:pt x="1026" y="794"/>
                    <a:pt x="1026" y="509"/>
                  </a:cubicBezTo>
                  <a:cubicBezTo>
                    <a:pt x="1026" y="223"/>
                    <a:pt x="794" y="0"/>
                    <a:pt x="5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77" name="Google Shape;1577;p60"/>
            <p:cNvSpPr/>
            <p:nvPr/>
          </p:nvSpPr>
          <p:spPr>
            <a:xfrm>
              <a:off x="4909851" y="2397833"/>
              <a:ext cx="23039" cy="23061"/>
            </a:xfrm>
            <a:custGeom>
              <a:avLst/>
              <a:gdLst/>
              <a:ahLst/>
              <a:cxnLst/>
              <a:rect l="l" t="t" r="r" b="b"/>
              <a:pathLst>
                <a:path w="1026" h="1027" extrusionOk="0">
                  <a:moveTo>
                    <a:pt x="517" y="0"/>
                  </a:moveTo>
                  <a:cubicBezTo>
                    <a:pt x="232" y="0"/>
                    <a:pt x="0" y="223"/>
                    <a:pt x="0" y="509"/>
                  </a:cubicBezTo>
                  <a:cubicBezTo>
                    <a:pt x="0" y="794"/>
                    <a:pt x="232" y="1026"/>
                    <a:pt x="517" y="1026"/>
                  </a:cubicBezTo>
                  <a:cubicBezTo>
                    <a:pt x="803" y="1026"/>
                    <a:pt x="1026" y="794"/>
                    <a:pt x="1026" y="509"/>
                  </a:cubicBezTo>
                  <a:cubicBezTo>
                    <a:pt x="1026" y="223"/>
                    <a:pt x="803" y="0"/>
                    <a:pt x="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78" name="Google Shape;1578;p60"/>
            <p:cNvSpPr/>
            <p:nvPr/>
          </p:nvSpPr>
          <p:spPr>
            <a:xfrm>
              <a:off x="4948294" y="2397833"/>
              <a:ext cx="23061" cy="23061"/>
            </a:xfrm>
            <a:custGeom>
              <a:avLst/>
              <a:gdLst/>
              <a:ahLst/>
              <a:cxnLst/>
              <a:rect l="l" t="t" r="r" b="b"/>
              <a:pathLst>
                <a:path w="1027" h="1027" extrusionOk="0">
                  <a:moveTo>
                    <a:pt x="509" y="0"/>
                  </a:moveTo>
                  <a:cubicBezTo>
                    <a:pt x="233" y="0"/>
                    <a:pt x="1" y="223"/>
                    <a:pt x="1" y="509"/>
                  </a:cubicBezTo>
                  <a:cubicBezTo>
                    <a:pt x="1" y="794"/>
                    <a:pt x="233" y="1026"/>
                    <a:pt x="509" y="1026"/>
                  </a:cubicBezTo>
                  <a:cubicBezTo>
                    <a:pt x="795" y="1026"/>
                    <a:pt x="1027" y="794"/>
                    <a:pt x="1027" y="509"/>
                  </a:cubicBezTo>
                  <a:cubicBezTo>
                    <a:pt x="1027" y="223"/>
                    <a:pt x="795" y="0"/>
                    <a:pt x="5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79" name="Google Shape;1579;p60"/>
            <p:cNvSpPr/>
            <p:nvPr/>
          </p:nvSpPr>
          <p:spPr>
            <a:xfrm>
              <a:off x="4794656" y="2436096"/>
              <a:ext cx="23061" cy="23061"/>
            </a:xfrm>
            <a:custGeom>
              <a:avLst/>
              <a:gdLst/>
              <a:ahLst/>
              <a:cxnLst/>
              <a:rect l="l" t="t" r="r" b="b"/>
              <a:pathLst>
                <a:path w="1027" h="1027" extrusionOk="0">
                  <a:moveTo>
                    <a:pt x="518" y="0"/>
                  </a:moveTo>
                  <a:cubicBezTo>
                    <a:pt x="232" y="0"/>
                    <a:pt x="0" y="232"/>
                    <a:pt x="0" y="518"/>
                  </a:cubicBezTo>
                  <a:cubicBezTo>
                    <a:pt x="0" y="794"/>
                    <a:pt x="232" y="1026"/>
                    <a:pt x="518" y="1026"/>
                  </a:cubicBezTo>
                  <a:cubicBezTo>
                    <a:pt x="803" y="1026"/>
                    <a:pt x="1026" y="794"/>
                    <a:pt x="1026" y="518"/>
                  </a:cubicBezTo>
                  <a:cubicBezTo>
                    <a:pt x="1026" y="232"/>
                    <a:pt x="803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80" name="Google Shape;1580;p60"/>
            <p:cNvSpPr/>
            <p:nvPr/>
          </p:nvSpPr>
          <p:spPr>
            <a:xfrm>
              <a:off x="4833122" y="2436096"/>
              <a:ext cx="23061" cy="23061"/>
            </a:xfrm>
            <a:custGeom>
              <a:avLst/>
              <a:gdLst/>
              <a:ahLst/>
              <a:cxnLst/>
              <a:rect l="l" t="t" r="r" b="b"/>
              <a:pathLst>
                <a:path w="1027" h="1027" extrusionOk="0">
                  <a:moveTo>
                    <a:pt x="518" y="0"/>
                  </a:moveTo>
                  <a:cubicBezTo>
                    <a:pt x="232" y="0"/>
                    <a:pt x="0" y="232"/>
                    <a:pt x="0" y="518"/>
                  </a:cubicBezTo>
                  <a:cubicBezTo>
                    <a:pt x="0" y="794"/>
                    <a:pt x="232" y="1026"/>
                    <a:pt x="518" y="1026"/>
                  </a:cubicBezTo>
                  <a:cubicBezTo>
                    <a:pt x="794" y="1026"/>
                    <a:pt x="1026" y="794"/>
                    <a:pt x="1026" y="518"/>
                  </a:cubicBezTo>
                  <a:cubicBezTo>
                    <a:pt x="1026" y="232"/>
                    <a:pt x="794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81" name="Google Shape;1581;p60"/>
            <p:cNvSpPr/>
            <p:nvPr/>
          </p:nvSpPr>
          <p:spPr>
            <a:xfrm>
              <a:off x="4871587" y="2436096"/>
              <a:ext cx="23039" cy="23061"/>
            </a:xfrm>
            <a:custGeom>
              <a:avLst/>
              <a:gdLst/>
              <a:ahLst/>
              <a:cxnLst/>
              <a:rect l="l" t="t" r="r" b="b"/>
              <a:pathLst>
                <a:path w="1026" h="1027" extrusionOk="0">
                  <a:moveTo>
                    <a:pt x="509" y="0"/>
                  </a:moveTo>
                  <a:cubicBezTo>
                    <a:pt x="223" y="0"/>
                    <a:pt x="0" y="232"/>
                    <a:pt x="0" y="518"/>
                  </a:cubicBezTo>
                  <a:cubicBezTo>
                    <a:pt x="0" y="794"/>
                    <a:pt x="223" y="1026"/>
                    <a:pt x="509" y="1026"/>
                  </a:cubicBezTo>
                  <a:cubicBezTo>
                    <a:pt x="794" y="1026"/>
                    <a:pt x="1026" y="794"/>
                    <a:pt x="1026" y="518"/>
                  </a:cubicBezTo>
                  <a:cubicBezTo>
                    <a:pt x="1026" y="232"/>
                    <a:pt x="794" y="0"/>
                    <a:pt x="5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82" name="Google Shape;1582;p60"/>
            <p:cNvSpPr/>
            <p:nvPr/>
          </p:nvSpPr>
          <p:spPr>
            <a:xfrm>
              <a:off x="4909851" y="2436096"/>
              <a:ext cx="23039" cy="23061"/>
            </a:xfrm>
            <a:custGeom>
              <a:avLst/>
              <a:gdLst/>
              <a:ahLst/>
              <a:cxnLst/>
              <a:rect l="l" t="t" r="r" b="b"/>
              <a:pathLst>
                <a:path w="1026" h="1027" extrusionOk="0">
                  <a:moveTo>
                    <a:pt x="517" y="0"/>
                  </a:moveTo>
                  <a:cubicBezTo>
                    <a:pt x="232" y="0"/>
                    <a:pt x="0" y="232"/>
                    <a:pt x="0" y="518"/>
                  </a:cubicBezTo>
                  <a:cubicBezTo>
                    <a:pt x="0" y="794"/>
                    <a:pt x="232" y="1026"/>
                    <a:pt x="517" y="1026"/>
                  </a:cubicBezTo>
                  <a:cubicBezTo>
                    <a:pt x="803" y="1026"/>
                    <a:pt x="1026" y="794"/>
                    <a:pt x="1026" y="518"/>
                  </a:cubicBezTo>
                  <a:cubicBezTo>
                    <a:pt x="1026" y="232"/>
                    <a:pt x="803" y="0"/>
                    <a:pt x="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83" name="Google Shape;1583;p60"/>
            <p:cNvSpPr/>
            <p:nvPr/>
          </p:nvSpPr>
          <p:spPr>
            <a:xfrm>
              <a:off x="4948294" y="2436096"/>
              <a:ext cx="23061" cy="23061"/>
            </a:xfrm>
            <a:custGeom>
              <a:avLst/>
              <a:gdLst/>
              <a:ahLst/>
              <a:cxnLst/>
              <a:rect l="l" t="t" r="r" b="b"/>
              <a:pathLst>
                <a:path w="1027" h="1027" extrusionOk="0">
                  <a:moveTo>
                    <a:pt x="509" y="0"/>
                  </a:moveTo>
                  <a:cubicBezTo>
                    <a:pt x="233" y="0"/>
                    <a:pt x="1" y="232"/>
                    <a:pt x="1" y="518"/>
                  </a:cubicBezTo>
                  <a:cubicBezTo>
                    <a:pt x="1" y="794"/>
                    <a:pt x="233" y="1026"/>
                    <a:pt x="509" y="1026"/>
                  </a:cubicBezTo>
                  <a:cubicBezTo>
                    <a:pt x="795" y="1026"/>
                    <a:pt x="1027" y="794"/>
                    <a:pt x="1027" y="518"/>
                  </a:cubicBezTo>
                  <a:cubicBezTo>
                    <a:pt x="1027" y="232"/>
                    <a:pt x="795" y="0"/>
                    <a:pt x="5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84" name="Google Shape;1584;p60"/>
            <p:cNvSpPr/>
            <p:nvPr/>
          </p:nvSpPr>
          <p:spPr>
            <a:xfrm>
              <a:off x="4760794" y="2030447"/>
              <a:ext cx="244221" cy="364624"/>
            </a:xfrm>
            <a:custGeom>
              <a:avLst/>
              <a:gdLst/>
              <a:ahLst/>
              <a:cxnLst/>
              <a:rect l="l" t="t" r="r" b="b"/>
              <a:pathLst>
                <a:path w="10876" h="16238" extrusionOk="0">
                  <a:moveTo>
                    <a:pt x="313" y="0"/>
                  </a:moveTo>
                  <a:cubicBezTo>
                    <a:pt x="143" y="0"/>
                    <a:pt x="1" y="143"/>
                    <a:pt x="1" y="321"/>
                  </a:cubicBezTo>
                  <a:lnTo>
                    <a:pt x="1" y="15915"/>
                  </a:lnTo>
                  <a:cubicBezTo>
                    <a:pt x="1" y="16092"/>
                    <a:pt x="145" y="16238"/>
                    <a:pt x="326" y="16238"/>
                  </a:cubicBezTo>
                  <a:cubicBezTo>
                    <a:pt x="337" y="16238"/>
                    <a:pt x="347" y="16237"/>
                    <a:pt x="358" y="16236"/>
                  </a:cubicBezTo>
                  <a:cubicBezTo>
                    <a:pt x="518" y="16210"/>
                    <a:pt x="634" y="16067"/>
                    <a:pt x="634" y="15906"/>
                  </a:cubicBezTo>
                  <a:lnTo>
                    <a:pt x="634" y="642"/>
                  </a:lnTo>
                  <a:lnTo>
                    <a:pt x="10233" y="642"/>
                  </a:lnTo>
                  <a:lnTo>
                    <a:pt x="10233" y="5415"/>
                  </a:lnTo>
                  <a:cubicBezTo>
                    <a:pt x="10233" y="5600"/>
                    <a:pt x="10384" y="5738"/>
                    <a:pt x="10558" y="5738"/>
                  </a:cubicBezTo>
                  <a:cubicBezTo>
                    <a:pt x="10569" y="5738"/>
                    <a:pt x="10579" y="5737"/>
                    <a:pt x="10590" y="5736"/>
                  </a:cubicBezTo>
                  <a:cubicBezTo>
                    <a:pt x="10751" y="5719"/>
                    <a:pt x="10876" y="5567"/>
                    <a:pt x="10876" y="5406"/>
                  </a:cubicBezTo>
                  <a:lnTo>
                    <a:pt x="10876" y="321"/>
                  </a:lnTo>
                  <a:cubicBezTo>
                    <a:pt x="10876" y="143"/>
                    <a:pt x="10733" y="0"/>
                    <a:pt x="105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85" name="Google Shape;1585;p60"/>
            <p:cNvSpPr/>
            <p:nvPr/>
          </p:nvSpPr>
          <p:spPr>
            <a:xfrm>
              <a:off x="4760794" y="2178200"/>
              <a:ext cx="244221" cy="338846"/>
            </a:xfrm>
            <a:custGeom>
              <a:avLst/>
              <a:gdLst/>
              <a:ahLst/>
              <a:cxnLst/>
              <a:rect l="l" t="t" r="r" b="b"/>
              <a:pathLst>
                <a:path w="10876" h="15090" extrusionOk="0">
                  <a:moveTo>
                    <a:pt x="10553" y="1"/>
                  </a:moveTo>
                  <a:cubicBezTo>
                    <a:pt x="10462" y="1"/>
                    <a:pt x="10362" y="38"/>
                    <a:pt x="10269" y="129"/>
                  </a:cubicBezTo>
                  <a:cubicBezTo>
                    <a:pt x="10251" y="156"/>
                    <a:pt x="10233" y="182"/>
                    <a:pt x="10233" y="209"/>
                  </a:cubicBezTo>
                  <a:lnTo>
                    <a:pt x="10233" y="14117"/>
                  </a:lnTo>
                  <a:cubicBezTo>
                    <a:pt x="10233" y="14304"/>
                    <a:pt x="10090" y="14456"/>
                    <a:pt x="9903" y="14456"/>
                  </a:cubicBezTo>
                  <a:lnTo>
                    <a:pt x="830" y="14456"/>
                  </a:lnTo>
                  <a:cubicBezTo>
                    <a:pt x="723" y="14456"/>
                    <a:pt x="634" y="14358"/>
                    <a:pt x="634" y="14251"/>
                  </a:cubicBezTo>
                  <a:lnTo>
                    <a:pt x="634" y="10816"/>
                  </a:lnTo>
                  <a:cubicBezTo>
                    <a:pt x="634" y="10643"/>
                    <a:pt x="493" y="10504"/>
                    <a:pt x="318" y="10504"/>
                  </a:cubicBezTo>
                  <a:cubicBezTo>
                    <a:pt x="222" y="10504"/>
                    <a:pt x="116" y="10546"/>
                    <a:pt x="19" y="10647"/>
                  </a:cubicBezTo>
                  <a:cubicBezTo>
                    <a:pt x="1" y="10656"/>
                    <a:pt x="1" y="10673"/>
                    <a:pt x="1" y="10691"/>
                  </a:cubicBezTo>
                  <a:lnTo>
                    <a:pt x="1" y="14750"/>
                  </a:lnTo>
                  <a:cubicBezTo>
                    <a:pt x="1" y="14938"/>
                    <a:pt x="143" y="15089"/>
                    <a:pt x="331" y="15089"/>
                  </a:cubicBezTo>
                  <a:lnTo>
                    <a:pt x="9270" y="15089"/>
                  </a:lnTo>
                  <a:cubicBezTo>
                    <a:pt x="10153" y="15089"/>
                    <a:pt x="10876" y="14367"/>
                    <a:pt x="10876" y="13483"/>
                  </a:cubicBezTo>
                  <a:lnTo>
                    <a:pt x="10876" y="316"/>
                  </a:lnTo>
                  <a:cubicBezTo>
                    <a:pt x="10876" y="145"/>
                    <a:pt x="10731" y="1"/>
                    <a:pt x="10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86" name="Google Shape;1586;p60"/>
            <p:cNvSpPr/>
            <p:nvPr/>
          </p:nvSpPr>
          <p:spPr>
            <a:xfrm>
              <a:off x="4791041" y="2061884"/>
              <a:ext cx="183525" cy="148270"/>
            </a:xfrm>
            <a:custGeom>
              <a:avLst/>
              <a:gdLst/>
              <a:ahLst/>
              <a:cxnLst/>
              <a:rect l="l" t="t" r="r" b="b"/>
              <a:pathLst>
                <a:path w="8173" h="6603" extrusionOk="0">
                  <a:moveTo>
                    <a:pt x="7539" y="634"/>
                  </a:moveTo>
                  <a:lnTo>
                    <a:pt x="7539" y="5969"/>
                  </a:lnTo>
                  <a:lnTo>
                    <a:pt x="643" y="5969"/>
                  </a:lnTo>
                  <a:lnTo>
                    <a:pt x="643" y="634"/>
                  </a:lnTo>
                  <a:close/>
                  <a:moveTo>
                    <a:pt x="322" y="1"/>
                  </a:moveTo>
                  <a:cubicBezTo>
                    <a:pt x="144" y="1"/>
                    <a:pt x="1" y="144"/>
                    <a:pt x="1" y="322"/>
                  </a:cubicBezTo>
                  <a:lnTo>
                    <a:pt x="1" y="6281"/>
                  </a:lnTo>
                  <a:cubicBezTo>
                    <a:pt x="1" y="6460"/>
                    <a:pt x="144" y="6602"/>
                    <a:pt x="322" y="6602"/>
                  </a:cubicBezTo>
                  <a:lnTo>
                    <a:pt x="7851" y="6602"/>
                  </a:lnTo>
                  <a:cubicBezTo>
                    <a:pt x="8030" y="6602"/>
                    <a:pt x="8173" y="6460"/>
                    <a:pt x="8173" y="6281"/>
                  </a:cubicBezTo>
                  <a:lnTo>
                    <a:pt x="8173" y="322"/>
                  </a:lnTo>
                  <a:cubicBezTo>
                    <a:pt x="8173" y="144"/>
                    <a:pt x="8030" y="1"/>
                    <a:pt x="78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87" name="Google Shape;1587;p60"/>
            <p:cNvSpPr/>
            <p:nvPr/>
          </p:nvSpPr>
          <p:spPr>
            <a:xfrm>
              <a:off x="4791445" y="2228365"/>
              <a:ext cx="60314" cy="60516"/>
            </a:xfrm>
            <a:custGeom>
              <a:avLst/>
              <a:gdLst/>
              <a:ahLst/>
              <a:cxnLst/>
              <a:rect l="l" t="t" r="r" b="b"/>
              <a:pathLst>
                <a:path w="2686" h="2695" extrusionOk="0">
                  <a:moveTo>
                    <a:pt x="1348" y="642"/>
                  </a:moveTo>
                  <a:cubicBezTo>
                    <a:pt x="1731" y="642"/>
                    <a:pt x="2053" y="955"/>
                    <a:pt x="2053" y="1347"/>
                  </a:cubicBezTo>
                  <a:cubicBezTo>
                    <a:pt x="2053" y="1740"/>
                    <a:pt x="1731" y="2052"/>
                    <a:pt x="1348" y="2052"/>
                  </a:cubicBezTo>
                  <a:cubicBezTo>
                    <a:pt x="955" y="2052"/>
                    <a:pt x="634" y="1740"/>
                    <a:pt x="634" y="1347"/>
                  </a:cubicBezTo>
                  <a:cubicBezTo>
                    <a:pt x="634" y="955"/>
                    <a:pt x="955" y="642"/>
                    <a:pt x="1348" y="642"/>
                  </a:cubicBezTo>
                  <a:close/>
                  <a:moveTo>
                    <a:pt x="1348" y="0"/>
                  </a:moveTo>
                  <a:cubicBezTo>
                    <a:pt x="607" y="0"/>
                    <a:pt x="1" y="607"/>
                    <a:pt x="1" y="1347"/>
                  </a:cubicBezTo>
                  <a:cubicBezTo>
                    <a:pt x="1" y="2088"/>
                    <a:pt x="607" y="2694"/>
                    <a:pt x="1348" y="2694"/>
                  </a:cubicBezTo>
                  <a:cubicBezTo>
                    <a:pt x="2088" y="2694"/>
                    <a:pt x="2686" y="2088"/>
                    <a:pt x="2686" y="1347"/>
                  </a:cubicBezTo>
                  <a:cubicBezTo>
                    <a:pt x="2686" y="607"/>
                    <a:pt x="2088" y="0"/>
                    <a:pt x="13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88" name="Google Shape;1588;p60"/>
            <p:cNvSpPr/>
            <p:nvPr/>
          </p:nvSpPr>
          <p:spPr>
            <a:xfrm>
              <a:off x="4914252" y="2228365"/>
              <a:ext cx="60314" cy="60516"/>
            </a:xfrm>
            <a:custGeom>
              <a:avLst/>
              <a:gdLst/>
              <a:ahLst/>
              <a:cxnLst/>
              <a:rect l="l" t="t" r="r" b="b"/>
              <a:pathLst>
                <a:path w="2686" h="2695" extrusionOk="0">
                  <a:moveTo>
                    <a:pt x="1347" y="642"/>
                  </a:moveTo>
                  <a:cubicBezTo>
                    <a:pt x="1740" y="642"/>
                    <a:pt x="2052" y="955"/>
                    <a:pt x="2052" y="1347"/>
                  </a:cubicBezTo>
                  <a:cubicBezTo>
                    <a:pt x="2052" y="1740"/>
                    <a:pt x="1740" y="2052"/>
                    <a:pt x="1347" y="2052"/>
                  </a:cubicBezTo>
                  <a:cubicBezTo>
                    <a:pt x="955" y="2052"/>
                    <a:pt x="634" y="1740"/>
                    <a:pt x="634" y="1347"/>
                  </a:cubicBezTo>
                  <a:cubicBezTo>
                    <a:pt x="634" y="955"/>
                    <a:pt x="955" y="642"/>
                    <a:pt x="1347" y="642"/>
                  </a:cubicBezTo>
                  <a:close/>
                  <a:moveTo>
                    <a:pt x="1347" y="0"/>
                  </a:moveTo>
                  <a:cubicBezTo>
                    <a:pt x="607" y="0"/>
                    <a:pt x="0" y="607"/>
                    <a:pt x="0" y="1347"/>
                  </a:cubicBezTo>
                  <a:cubicBezTo>
                    <a:pt x="0" y="2088"/>
                    <a:pt x="607" y="2694"/>
                    <a:pt x="1347" y="2694"/>
                  </a:cubicBezTo>
                  <a:cubicBezTo>
                    <a:pt x="2088" y="2694"/>
                    <a:pt x="2686" y="2088"/>
                    <a:pt x="2686" y="1347"/>
                  </a:cubicBezTo>
                  <a:cubicBezTo>
                    <a:pt x="2686" y="607"/>
                    <a:pt x="2088" y="0"/>
                    <a:pt x="13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89" name="Google Shape;1589;p60"/>
            <p:cNvSpPr/>
            <p:nvPr/>
          </p:nvSpPr>
          <p:spPr>
            <a:xfrm>
              <a:off x="4837523" y="2281246"/>
              <a:ext cx="90965" cy="90965"/>
            </a:xfrm>
            <a:custGeom>
              <a:avLst/>
              <a:gdLst/>
              <a:ahLst/>
              <a:cxnLst/>
              <a:rect l="l" t="t" r="r" b="b"/>
              <a:pathLst>
                <a:path w="4051" h="4051" extrusionOk="0">
                  <a:moveTo>
                    <a:pt x="2026" y="634"/>
                  </a:moveTo>
                  <a:cubicBezTo>
                    <a:pt x="2793" y="634"/>
                    <a:pt x="3417" y="1258"/>
                    <a:pt x="3417" y="2025"/>
                  </a:cubicBezTo>
                  <a:cubicBezTo>
                    <a:pt x="3417" y="2793"/>
                    <a:pt x="2793" y="3417"/>
                    <a:pt x="2026" y="3417"/>
                  </a:cubicBezTo>
                  <a:cubicBezTo>
                    <a:pt x="1258" y="3417"/>
                    <a:pt x="634" y="2793"/>
                    <a:pt x="634" y="2025"/>
                  </a:cubicBezTo>
                  <a:cubicBezTo>
                    <a:pt x="634" y="1258"/>
                    <a:pt x="1258" y="634"/>
                    <a:pt x="2026" y="634"/>
                  </a:cubicBezTo>
                  <a:close/>
                  <a:moveTo>
                    <a:pt x="2026" y="0"/>
                  </a:moveTo>
                  <a:cubicBezTo>
                    <a:pt x="910" y="0"/>
                    <a:pt x="1" y="910"/>
                    <a:pt x="1" y="2025"/>
                  </a:cubicBezTo>
                  <a:cubicBezTo>
                    <a:pt x="1" y="3140"/>
                    <a:pt x="910" y="4050"/>
                    <a:pt x="2026" y="4050"/>
                  </a:cubicBezTo>
                  <a:cubicBezTo>
                    <a:pt x="3141" y="4050"/>
                    <a:pt x="4051" y="3140"/>
                    <a:pt x="4051" y="2025"/>
                  </a:cubicBezTo>
                  <a:cubicBezTo>
                    <a:pt x="4051" y="910"/>
                    <a:pt x="3141" y="0"/>
                    <a:pt x="20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90" name="Google Shape;1590;p60"/>
            <p:cNvSpPr/>
            <p:nvPr/>
          </p:nvSpPr>
          <p:spPr>
            <a:xfrm>
              <a:off x="4830113" y="2151591"/>
              <a:ext cx="14236" cy="25936"/>
            </a:xfrm>
            <a:custGeom>
              <a:avLst/>
              <a:gdLst/>
              <a:ahLst/>
              <a:cxnLst/>
              <a:rect l="l" t="t" r="r" b="b"/>
              <a:pathLst>
                <a:path w="634" h="1155" extrusionOk="0">
                  <a:moveTo>
                    <a:pt x="308" y="1"/>
                  </a:moveTo>
                  <a:cubicBezTo>
                    <a:pt x="298" y="1"/>
                    <a:pt x="288" y="1"/>
                    <a:pt x="277" y="2"/>
                  </a:cubicBezTo>
                  <a:cubicBezTo>
                    <a:pt x="116" y="29"/>
                    <a:pt x="0" y="172"/>
                    <a:pt x="0" y="332"/>
                  </a:cubicBezTo>
                  <a:lnTo>
                    <a:pt x="0" y="823"/>
                  </a:lnTo>
                  <a:cubicBezTo>
                    <a:pt x="0" y="984"/>
                    <a:pt x="116" y="1126"/>
                    <a:pt x="277" y="1153"/>
                  </a:cubicBezTo>
                  <a:cubicBezTo>
                    <a:pt x="288" y="1154"/>
                    <a:pt x="298" y="1155"/>
                    <a:pt x="308" y="1155"/>
                  </a:cubicBezTo>
                  <a:cubicBezTo>
                    <a:pt x="490" y="1155"/>
                    <a:pt x="634" y="1009"/>
                    <a:pt x="634" y="832"/>
                  </a:cubicBezTo>
                  <a:lnTo>
                    <a:pt x="634" y="324"/>
                  </a:lnTo>
                  <a:cubicBezTo>
                    <a:pt x="634" y="146"/>
                    <a:pt x="490" y="1"/>
                    <a:pt x="3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91" name="Google Shape;1591;p60"/>
            <p:cNvSpPr/>
            <p:nvPr/>
          </p:nvSpPr>
          <p:spPr>
            <a:xfrm>
              <a:off x="4860562" y="2122916"/>
              <a:ext cx="14236" cy="54611"/>
            </a:xfrm>
            <a:custGeom>
              <a:avLst/>
              <a:gdLst/>
              <a:ahLst/>
              <a:cxnLst/>
              <a:rect l="l" t="t" r="r" b="b"/>
              <a:pathLst>
                <a:path w="634" h="2432" extrusionOk="0">
                  <a:moveTo>
                    <a:pt x="320" y="1"/>
                  </a:moveTo>
                  <a:cubicBezTo>
                    <a:pt x="306" y="1"/>
                    <a:pt x="291" y="2"/>
                    <a:pt x="277" y="4"/>
                  </a:cubicBezTo>
                  <a:cubicBezTo>
                    <a:pt x="116" y="22"/>
                    <a:pt x="0" y="164"/>
                    <a:pt x="0" y="325"/>
                  </a:cubicBezTo>
                  <a:lnTo>
                    <a:pt x="0" y="2100"/>
                  </a:lnTo>
                  <a:cubicBezTo>
                    <a:pt x="0" y="2261"/>
                    <a:pt x="116" y="2403"/>
                    <a:pt x="277" y="2430"/>
                  </a:cubicBezTo>
                  <a:cubicBezTo>
                    <a:pt x="287" y="2431"/>
                    <a:pt x="297" y="2432"/>
                    <a:pt x="307" y="2432"/>
                  </a:cubicBezTo>
                  <a:cubicBezTo>
                    <a:pt x="482" y="2432"/>
                    <a:pt x="634" y="2286"/>
                    <a:pt x="634" y="2109"/>
                  </a:cubicBezTo>
                  <a:lnTo>
                    <a:pt x="634" y="316"/>
                  </a:lnTo>
                  <a:cubicBezTo>
                    <a:pt x="634" y="143"/>
                    <a:pt x="490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92" name="Google Shape;1592;p60"/>
            <p:cNvSpPr/>
            <p:nvPr/>
          </p:nvSpPr>
          <p:spPr>
            <a:xfrm>
              <a:off x="4890809" y="2132527"/>
              <a:ext cx="14439" cy="45000"/>
            </a:xfrm>
            <a:custGeom>
              <a:avLst/>
              <a:gdLst/>
              <a:ahLst/>
              <a:cxnLst/>
              <a:rect l="l" t="t" r="r" b="b"/>
              <a:pathLst>
                <a:path w="643" h="2004" extrusionOk="0">
                  <a:moveTo>
                    <a:pt x="329" y="1"/>
                  </a:moveTo>
                  <a:cubicBezTo>
                    <a:pt x="315" y="1"/>
                    <a:pt x="300" y="2"/>
                    <a:pt x="286" y="4"/>
                  </a:cubicBezTo>
                  <a:cubicBezTo>
                    <a:pt x="125" y="22"/>
                    <a:pt x="1" y="164"/>
                    <a:pt x="1" y="325"/>
                  </a:cubicBezTo>
                  <a:lnTo>
                    <a:pt x="1" y="1672"/>
                  </a:lnTo>
                  <a:cubicBezTo>
                    <a:pt x="1" y="1833"/>
                    <a:pt x="125" y="1975"/>
                    <a:pt x="286" y="2002"/>
                  </a:cubicBezTo>
                  <a:cubicBezTo>
                    <a:pt x="296" y="2003"/>
                    <a:pt x="306" y="2004"/>
                    <a:pt x="316" y="2004"/>
                  </a:cubicBezTo>
                  <a:cubicBezTo>
                    <a:pt x="491" y="2004"/>
                    <a:pt x="643" y="1858"/>
                    <a:pt x="643" y="1681"/>
                  </a:cubicBezTo>
                  <a:lnTo>
                    <a:pt x="643" y="316"/>
                  </a:lnTo>
                  <a:cubicBezTo>
                    <a:pt x="643" y="143"/>
                    <a:pt x="499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93" name="Google Shape;1593;p60"/>
            <p:cNvSpPr/>
            <p:nvPr/>
          </p:nvSpPr>
          <p:spPr>
            <a:xfrm>
              <a:off x="4922268" y="2113306"/>
              <a:ext cx="14236" cy="64221"/>
            </a:xfrm>
            <a:custGeom>
              <a:avLst/>
              <a:gdLst/>
              <a:ahLst/>
              <a:cxnLst/>
              <a:rect l="l" t="t" r="r" b="b"/>
              <a:pathLst>
                <a:path w="634" h="2860" extrusionOk="0">
                  <a:moveTo>
                    <a:pt x="322" y="0"/>
                  </a:moveTo>
                  <a:cubicBezTo>
                    <a:pt x="307" y="0"/>
                    <a:pt x="292" y="1"/>
                    <a:pt x="277" y="3"/>
                  </a:cubicBezTo>
                  <a:cubicBezTo>
                    <a:pt x="116" y="21"/>
                    <a:pt x="0" y="164"/>
                    <a:pt x="0" y="325"/>
                  </a:cubicBezTo>
                  <a:lnTo>
                    <a:pt x="0" y="2528"/>
                  </a:lnTo>
                  <a:cubicBezTo>
                    <a:pt x="0" y="2689"/>
                    <a:pt x="116" y="2831"/>
                    <a:pt x="277" y="2858"/>
                  </a:cubicBezTo>
                  <a:cubicBezTo>
                    <a:pt x="287" y="2859"/>
                    <a:pt x="298" y="2860"/>
                    <a:pt x="308" y="2860"/>
                  </a:cubicBezTo>
                  <a:cubicBezTo>
                    <a:pt x="490" y="2860"/>
                    <a:pt x="634" y="2714"/>
                    <a:pt x="634" y="2537"/>
                  </a:cubicBezTo>
                  <a:lnTo>
                    <a:pt x="634" y="316"/>
                  </a:lnTo>
                  <a:cubicBezTo>
                    <a:pt x="634" y="143"/>
                    <a:pt x="497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594" name="Google Shape;1594;p60"/>
          <p:cNvGrpSpPr/>
          <p:nvPr/>
        </p:nvGrpSpPr>
        <p:grpSpPr>
          <a:xfrm>
            <a:off x="5882803" y="2030649"/>
            <a:ext cx="486398" cy="486196"/>
            <a:chOff x="5882803" y="2030649"/>
            <a:chExt cx="486398" cy="486196"/>
          </a:xfrm>
        </p:grpSpPr>
        <p:sp>
          <p:nvSpPr>
            <p:cNvPr id="1595" name="Google Shape;1595;p60"/>
            <p:cNvSpPr/>
            <p:nvPr/>
          </p:nvSpPr>
          <p:spPr>
            <a:xfrm>
              <a:off x="5882803" y="2030649"/>
              <a:ext cx="410477" cy="430530"/>
            </a:xfrm>
            <a:custGeom>
              <a:avLst/>
              <a:gdLst/>
              <a:ahLst/>
              <a:cxnLst/>
              <a:rect l="l" t="t" r="r" b="b"/>
              <a:pathLst>
                <a:path w="18280" h="19173" extrusionOk="0">
                  <a:moveTo>
                    <a:pt x="1169" y="0"/>
                  </a:moveTo>
                  <a:cubicBezTo>
                    <a:pt x="518" y="0"/>
                    <a:pt x="1" y="526"/>
                    <a:pt x="1" y="1178"/>
                  </a:cubicBezTo>
                  <a:lnTo>
                    <a:pt x="1" y="11437"/>
                  </a:lnTo>
                  <a:cubicBezTo>
                    <a:pt x="1" y="12088"/>
                    <a:pt x="518" y="12614"/>
                    <a:pt x="1169" y="12614"/>
                  </a:cubicBezTo>
                  <a:lnTo>
                    <a:pt x="2623" y="12614"/>
                  </a:lnTo>
                  <a:lnTo>
                    <a:pt x="2623" y="14764"/>
                  </a:lnTo>
                  <a:cubicBezTo>
                    <a:pt x="2623" y="14764"/>
                    <a:pt x="2721" y="15005"/>
                    <a:pt x="2837" y="15059"/>
                  </a:cubicBezTo>
                  <a:cubicBezTo>
                    <a:pt x="2873" y="15077"/>
                    <a:pt x="2918" y="15085"/>
                    <a:pt x="2962" y="15085"/>
                  </a:cubicBezTo>
                  <a:cubicBezTo>
                    <a:pt x="3043" y="15085"/>
                    <a:pt x="3114" y="15059"/>
                    <a:pt x="3176" y="15005"/>
                  </a:cubicBezTo>
                  <a:lnTo>
                    <a:pt x="4782" y="13542"/>
                  </a:lnTo>
                  <a:lnTo>
                    <a:pt x="4782" y="18012"/>
                  </a:lnTo>
                  <a:cubicBezTo>
                    <a:pt x="4782" y="18652"/>
                    <a:pt x="5291" y="19172"/>
                    <a:pt x="5919" y="19172"/>
                  </a:cubicBezTo>
                  <a:cubicBezTo>
                    <a:pt x="5930" y="19172"/>
                    <a:pt x="5940" y="19172"/>
                    <a:pt x="5951" y="19171"/>
                  </a:cubicBezTo>
                  <a:lnTo>
                    <a:pt x="9555" y="19171"/>
                  </a:lnTo>
                  <a:cubicBezTo>
                    <a:pt x="9565" y="19172"/>
                    <a:pt x="9575" y="19173"/>
                    <a:pt x="9585" y="19173"/>
                  </a:cubicBezTo>
                  <a:cubicBezTo>
                    <a:pt x="9749" y="19173"/>
                    <a:pt x="9876" y="19036"/>
                    <a:pt x="9876" y="18868"/>
                  </a:cubicBezTo>
                  <a:cubicBezTo>
                    <a:pt x="9876" y="18690"/>
                    <a:pt x="9733" y="18556"/>
                    <a:pt x="9555" y="18556"/>
                  </a:cubicBezTo>
                  <a:lnTo>
                    <a:pt x="9555" y="18574"/>
                  </a:lnTo>
                  <a:lnTo>
                    <a:pt x="5951" y="18574"/>
                  </a:lnTo>
                  <a:cubicBezTo>
                    <a:pt x="5656" y="18574"/>
                    <a:pt x="5416" y="18333"/>
                    <a:pt x="5416" y="18038"/>
                  </a:cubicBezTo>
                  <a:lnTo>
                    <a:pt x="5416" y="12980"/>
                  </a:lnTo>
                  <a:lnTo>
                    <a:pt x="5817" y="12614"/>
                  </a:lnTo>
                  <a:lnTo>
                    <a:pt x="15710" y="12614"/>
                  </a:lnTo>
                  <a:cubicBezTo>
                    <a:pt x="16353" y="12614"/>
                    <a:pt x="16879" y="12088"/>
                    <a:pt x="16879" y="11437"/>
                  </a:cubicBezTo>
                  <a:lnTo>
                    <a:pt x="16879" y="7235"/>
                  </a:lnTo>
                  <a:lnTo>
                    <a:pt x="17932" y="7235"/>
                  </a:lnTo>
                  <a:cubicBezTo>
                    <a:pt x="18092" y="7235"/>
                    <a:pt x="18244" y="7119"/>
                    <a:pt x="18262" y="6958"/>
                  </a:cubicBezTo>
                  <a:cubicBezTo>
                    <a:pt x="18280" y="6771"/>
                    <a:pt x="18137" y="6602"/>
                    <a:pt x="17941" y="6602"/>
                  </a:cubicBezTo>
                  <a:lnTo>
                    <a:pt x="16879" y="6602"/>
                  </a:lnTo>
                  <a:lnTo>
                    <a:pt x="16879" y="339"/>
                  </a:lnTo>
                  <a:cubicBezTo>
                    <a:pt x="16879" y="152"/>
                    <a:pt x="16727" y="0"/>
                    <a:pt x="16549" y="0"/>
                  </a:cubicBezTo>
                  <a:lnTo>
                    <a:pt x="3560" y="0"/>
                  </a:lnTo>
                  <a:cubicBezTo>
                    <a:pt x="3542" y="0"/>
                    <a:pt x="3515" y="9"/>
                    <a:pt x="3498" y="27"/>
                  </a:cubicBezTo>
                  <a:cubicBezTo>
                    <a:pt x="3221" y="303"/>
                    <a:pt x="3408" y="642"/>
                    <a:pt x="3676" y="642"/>
                  </a:cubicBezTo>
                  <a:lnTo>
                    <a:pt x="15710" y="642"/>
                  </a:lnTo>
                  <a:cubicBezTo>
                    <a:pt x="16005" y="642"/>
                    <a:pt x="16246" y="874"/>
                    <a:pt x="16246" y="1178"/>
                  </a:cubicBezTo>
                  <a:lnTo>
                    <a:pt x="16246" y="11437"/>
                  </a:lnTo>
                  <a:cubicBezTo>
                    <a:pt x="16246" y="11740"/>
                    <a:pt x="16005" y="11981"/>
                    <a:pt x="15710" y="11981"/>
                  </a:cubicBezTo>
                  <a:lnTo>
                    <a:pt x="5728" y="11981"/>
                  </a:lnTo>
                  <a:cubicBezTo>
                    <a:pt x="5648" y="11981"/>
                    <a:pt x="5576" y="12008"/>
                    <a:pt x="5514" y="12061"/>
                  </a:cubicBezTo>
                  <a:lnTo>
                    <a:pt x="3301" y="14060"/>
                  </a:lnTo>
                  <a:lnTo>
                    <a:pt x="3301" y="12293"/>
                  </a:lnTo>
                  <a:cubicBezTo>
                    <a:pt x="3301" y="12115"/>
                    <a:pt x="3159" y="11981"/>
                    <a:pt x="2980" y="11981"/>
                  </a:cubicBezTo>
                  <a:lnTo>
                    <a:pt x="1169" y="11981"/>
                  </a:lnTo>
                  <a:cubicBezTo>
                    <a:pt x="875" y="11981"/>
                    <a:pt x="634" y="11740"/>
                    <a:pt x="634" y="11437"/>
                  </a:cubicBezTo>
                  <a:lnTo>
                    <a:pt x="634" y="972"/>
                  </a:lnTo>
                  <a:cubicBezTo>
                    <a:pt x="634" y="785"/>
                    <a:pt x="777" y="642"/>
                    <a:pt x="964" y="642"/>
                  </a:cubicBezTo>
                  <a:lnTo>
                    <a:pt x="2258" y="642"/>
                  </a:lnTo>
                  <a:cubicBezTo>
                    <a:pt x="2320" y="642"/>
                    <a:pt x="2374" y="616"/>
                    <a:pt x="2418" y="562"/>
                  </a:cubicBezTo>
                  <a:cubicBezTo>
                    <a:pt x="2632" y="303"/>
                    <a:pt x="2445" y="0"/>
                    <a:pt x="21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96" name="Google Shape;1596;p60"/>
            <p:cNvSpPr/>
            <p:nvPr/>
          </p:nvSpPr>
          <p:spPr>
            <a:xfrm>
              <a:off x="6121590" y="2177886"/>
              <a:ext cx="247611" cy="338958"/>
            </a:xfrm>
            <a:custGeom>
              <a:avLst/>
              <a:gdLst/>
              <a:ahLst/>
              <a:cxnLst/>
              <a:rect l="l" t="t" r="r" b="b"/>
              <a:pathLst>
                <a:path w="11027" h="15095" extrusionOk="0">
                  <a:moveTo>
                    <a:pt x="8805" y="0"/>
                  </a:moveTo>
                  <a:cubicBezTo>
                    <a:pt x="8663" y="0"/>
                    <a:pt x="8529" y="98"/>
                    <a:pt x="8484" y="232"/>
                  </a:cubicBezTo>
                  <a:cubicBezTo>
                    <a:pt x="8422" y="464"/>
                    <a:pt x="8582" y="678"/>
                    <a:pt x="8788" y="678"/>
                  </a:cubicBezTo>
                  <a:lnTo>
                    <a:pt x="9849" y="678"/>
                  </a:lnTo>
                  <a:cubicBezTo>
                    <a:pt x="10153" y="678"/>
                    <a:pt x="10393" y="919"/>
                    <a:pt x="10393" y="1222"/>
                  </a:cubicBezTo>
                  <a:lnTo>
                    <a:pt x="10393" y="11437"/>
                  </a:lnTo>
                  <a:cubicBezTo>
                    <a:pt x="10393" y="11740"/>
                    <a:pt x="10153" y="11981"/>
                    <a:pt x="9849" y="11981"/>
                  </a:cubicBezTo>
                  <a:lnTo>
                    <a:pt x="8038" y="11981"/>
                  </a:lnTo>
                  <a:cubicBezTo>
                    <a:pt x="7869" y="11981"/>
                    <a:pt x="7726" y="12124"/>
                    <a:pt x="7726" y="12293"/>
                  </a:cubicBezTo>
                  <a:lnTo>
                    <a:pt x="7726" y="14060"/>
                  </a:lnTo>
                  <a:lnTo>
                    <a:pt x="5505" y="12061"/>
                  </a:lnTo>
                  <a:cubicBezTo>
                    <a:pt x="5451" y="12008"/>
                    <a:pt x="5371" y="11981"/>
                    <a:pt x="5291" y="11981"/>
                  </a:cubicBezTo>
                  <a:lnTo>
                    <a:pt x="366" y="11981"/>
                  </a:lnTo>
                  <a:cubicBezTo>
                    <a:pt x="215" y="11981"/>
                    <a:pt x="72" y="12079"/>
                    <a:pt x="45" y="12222"/>
                  </a:cubicBezTo>
                  <a:cubicBezTo>
                    <a:pt x="0" y="12427"/>
                    <a:pt x="152" y="12614"/>
                    <a:pt x="357" y="12614"/>
                  </a:cubicBezTo>
                  <a:lnTo>
                    <a:pt x="5166" y="12614"/>
                  </a:lnTo>
                  <a:lnTo>
                    <a:pt x="7824" y="15014"/>
                  </a:lnTo>
                  <a:cubicBezTo>
                    <a:pt x="7887" y="15068"/>
                    <a:pt x="7967" y="15094"/>
                    <a:pt x="8038" y="15094"/>
                  </a:cubicBezTo>
                  <a:cubicBezTo>
                    <a:pt x="8119" y="15094"/>
                    <a:pt x="8199" y="15059"/>
                    <a:pt x="8270" y="14996"/>
                  </a:cubicBezTo>
                  <a:cubicBezTo>
                    <a:pt x="8333" y="14934"/>
                    <a:pt x="8359" y="14853"/>
                    <a:pt x="8359" y="14764"/>
                  </a:cubicBezTo>
                  <a:lnTo>
                    <a:pt x="8359" y="12614"/>
                  </a:lnTo>
                  <a:lnTo>
                    <a:pt x="9849" y="12614"/>
                  </a:lnTo>
                  <a:cubicBezTo>
                    <a:pt x="10500" y="12614"/>
                    <a:pt x="11027" y="12088"/>
                    <a:pt x="11027" y="11437"/>
                  </a:cubicBezTo>
                  <a:lnTo>
                    <a:pt x="11027" y="1178"/>
                  </a:lnTo>
                  <a:cubicBezTo>
                    <a:pt x="11027" y="526"/>
                    <a:pt x="10500" y="0"/>
                    <a:pt x="98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97" name="Google Shape;1597;p60"/>
            <p:cNvSpPr/>
            <p:nvPr/>
          </p:nvSpPr>
          <p:spPr>
            <a:xfrm>
              <a:off x="6022226" y="2341336"/>
              <a:ext cx="265845" cy="14236"/>
            </a:xfrm>
            <a:custGeom>
              <a:avLst/>
              <a:gdLst/>
              <a:ahLst/>
              <a:cxnLst/>
              <a:rect l="l" t="t" r="r" b="b"/>
              <a:pathLst>
                <a:path w="11839" h="634" extrusionOk="0">
                  <a:moveTo>
                    <a:pt x="357" y="1"/>
                  </a:moveTo>
                  <a:cubicBezTo>
                    <a:pt x="197" y="1"/>
                    <a:pt x="45" y="117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11482" y="634"/>
                  </a:lnTo>
                  <a:cubicBezTo>
                    <a:pt x="11651" y="634"/>
                    <a:pt x="11794" y="518"/>
                    <a:pt x="11812" y="357"/>
                  </a:cubicBezTo>
                  <a:cubicBezTo>
                    <a:pt x="11839" y="170"/>
                    <a:pt x="11687" y="1"/>
                    <a:pt x="115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98" name="Google Shape;1598;p60"/>
            <p:cNvSpPr/>
            <p:nvPr/>
          </p:nvSpPr>
          <p:spPr>
            <a:xfrm>
              <a:off x="6303475" y="2341336"/>
              <a:ext cx="33480" cy="14236"/>
            </a:xfrm>
            <a:custGeom>
              <a:avLst/>
              <a:gdLst/>
              <a:ahLst/>
              <a:cxnLst/>
              <a:rect l="l" t="t" r="r" b="b"/>
              <a:pathLst>
                <a:path w="1491" h="634" extrusionOk="0">
                  <a:moveTo>
                    <a:pt x="349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1143" y="634"/>
                  </a:lnTo>
                  <a:cubicBezTo>
                    <a:pt x="1303" y="634"/>
                    <a:pt x="1446" y="518"/>
                    <a:pt x="1464" y="357"/>
                  </a:cubicBezTo>
                  <a:cubicBezTo>
                    <a:pt x="1491" y="170"/>
                    <a:pt x="1339" y="1"/>
                    <a:pt x="1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599" name="Google Shape;1599;p60"/>
            <p:cNvSpPr/>
            <p:nvPr/>
          </p:nvSpPr>
          <p:spPr>
            <a:xfrm>
              <a:off x="6269815" y="2372796"/>
              <a:ext cx="67140" cy="14236"/>
            </a:xfrm>
            <a:custGeom>
              <a:avLst/>
              <a:gdLst/>
              <a:ahLst/>
              <a:cxnLst/>
              <a:rect l="l" t="t" r="r" b="b"/>
              <a:pathLst>
                <a:path w="2990" h="634" extrusionOk="0">
                  <a:moveTo>
                    <a:pt x="358" y="0"/>
                  </a:moveTo>
                  <a:cubicBezTo>
                    <a:pt x="197" y="0"/>
                    <a:pt x="46" y="116"/>
                    <a:pt x="28" y="277"/>
                  </a:cubicBezTo>
                  <a:cubicBezTo>
                    <a:pt x="1" y="464"/>
                    <a:pt x="153" y="634"/>
                    <a:pt x="340" y="634"/>
                  </a:cubicBezTo>
                  <a:lnTo>
                    <a:pt x="2651" y="634"/>
                  </a:lnTo>
                  <a:cubicBezTo>
                    <a:pt x="2838" y="634"/>
                    <a:pt x="2990" y="464"/>
                    <a:pt x="2963" y="277"/>
                  </a:cubicBezTo>
                  <a:cubicBezTo>
                    <a:pt x="2945" y="116"/>
                    <a:pt x="2802" y="0"/>
                    <a:pt x="26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00" name="Google Shape;1600;p60"/>
            <p:cNvSpPr/>
            <p:nvPr/>
          </p:nvSpPr>
          <p:spPr>
            <a:xfrm>
              <a:off x="6022226" y="2372796"/>
              <a:ext cx="232207" cy="14236"/>
            </a:xfrm>
            <a:custGeom>
              <a:avLst/>
              <a:gdLst/>
              <a:ahLst/>
              <a:cxnLst/>
              <a:rect l="l" t="t" r="r" b="b"/>
              <a:pathLst>
                <a:path w="10341" h="634" extrusionOk="0">
                  <a:moveTo>
                    <a:pt x="357" y="0"/>
                  </a:moveTo>
                  <a:cubicBezTo>
                    <a:pt x="197" y="0"/>
                    <a:pt x="45" y="116"/>
                    <a:pt x="27" y="277"/>
                  </a:cubicBezTo>
                  <a:cubicBezTo>
                    <a:pt x="1" y="464"/>
                    <a:pt x="152" y="634"/>
                    <a:pt x="340" y="634"/>
                  </a:cubicBezTo>
                  <a:lnTo>
                    <a:pt x="9992" y="634"/>
                  </a:lnTo>
                  <a:cubicBezTo>
                    <a:pt x="10153" y="634"/>
                    <a:pt x="10295" y="518"/>
                    <a:pt x="10313" y="357"/>
                  </a:cubicBezTo>
                  <a:cubicBezTo>
                    <a:pt x="10340" y="161"/>
                    <a:pt x="10188" y="0"/>
                    <a:pt x="100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01" name="Google Shape;1601;p60"/>
            <p:cNvSpPr/>
            <p:nvPr/>
          </p:nvSpPr>
          <p:spPr>
            <a:xfrm>
              <a:off x="6022226" y="2403042"/>
              <a:ext cx="275455" cy="14439"/>
            </a:xfrm>
            <a:custGeom>
              <a:avLst/>
              <a:gdLst/>
              <a:ahLst/>
              <a:cxnLst/>
              <a:rect l="l" t="t" r="r" b="b"/>
              <a:pathLst>
                <a:path w="12267" h="643" extrusionOk="0">
                  <a:moveTo>
                    <a:pt x="357" y="0"/>
                  </a:moveTo>
                  <a:cubicBezTo>
                    <a:pt x="197" y="0"/>
                    <a:pt x="45" y="125"/>
                    <a:pt x="27" y="286"/>
                  </a:cubicBezTo>
                  <a:cubicBezTo>
                    <a:pt x="1" y="473"/>
                    <a:pt x="152" y="643"/>
                    <a:pt x="340" y="643"/>
                  </a:cubicBezTo>
                  <a:lnTo>
                    <a:pt x="11910" y="643"/>
                  </a:lnTo>
                  <a:cubicBezTo>
                    <a:pt x="12071" y="643"/>
                    <a:pt x="12222" y="527"/>
                    <a:pt x="12240" y="357"/>
                  </a:cubicBezTo>
                  <a:cubicBezTo>
                    <a:pt x="12267" y="170"/>
                    <a:pt x="12115" y="0"/>
                    <a:pt x="119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02" name="Google Shape;1602;p60"/>
            <p:cNvSpPr/>
            <p:nvPr/>
          </p:nvSpPr>
          <p:spPr>
            <a:xfrm>
              <a:off x="5913454" y="2061479"/>
              <a:ext cx="148450" cy="148675"/>
            </a:xfrm>
            <a:custGeom>
              <a:avLst/>
              <a:gdLst/>
              <a:ahLst/>
              <a:cxnLst/>
              <a:rect l="l" t="t" r="r" b="b"/>
              <a:pathLst>
                <a:path w="6611" h="6621" extrusionOk="0">
                  <a:moveTo>
                    <a:pt x="3622" y="652"/>
                  </a:moveTo>
                  <a:cubicBezTo>
                    <a:pt x="4845" y="795"/>
                    <a:pt x="5817" y="1767"/>
                    <a:pt x="5960" y="2989"/>
                  </a:cubicBezTo>
                  <a:lnTo>
                    <a:pt x="3622" y="2989"/>
                  </a:lnTo>
                  <a:lnTo>
                    <a:pt x="3622" y="652"/>
                  </a:lnTo>
                  <a:close/>
                  <a:moveTo>
                    <a:pt x="5960" y="3623"/>
                  </a:moveTo>
                  <a:cubicBezTo>
                    <a:pt x="5906" y="4114"/>
                    <a:pt x="5710" y="4568"/>
                    <a:pt x="5407" y="4961"/>
                  </a:cubicBezTo>
                  <a:lnTo>
                    <a:pt x="4068" y="3623"/>
                  </a:lnTo>
                  <a:close/>
                  <a:moveTo>
                    <a:pt x="2989" y="652"/>
                  </a:moveTo>
                  <a:lnTo>
                    <a:pt x="2989" y="3311"/>
                  </a:lnTo>
                  <a:cubicBezTo>
                    <a:pt x="2989" y="3373"/>
                    <a:pt x="3007" y="3462"/>
                    <a:pt x="3087" y="3534"/>
                  </a:cubicBezTo>
                  <a:lnTo>
                    <a:pt x="4961" y="5407"/>
                  </a:lnTo>
                  <a:cubicBezTo>
                    <a:pt x="4490" y="5775"/>
                    <a:pt x="3920" y="5979"/>
                    <a:pt x="3315" y="5979"/>
                  </a:cubicBezTo>
                  <a:cubicBezTo>
                    <a:pt x="3290" y="5979"/>
                    <a:pt x="3264" y="5979"/>
                    <a:pt x="3239" y="5978"/>
                  </a:cubicBezTo>
                  <a:cubicBezTo>
                    <a:pt x="1749" y="5942"/>
                    <a:pt x="571" y="4676"/>
                    <a:pt x="634" y="3195"/>
                  </a:cubicBezTo>
                  <a:cubicBezTo>
                    <a:pt x="696" y="1874"/>
                    <a:pt x="1704" y="804"/>
                    <a:pt x="2989" y="652"/>
                  </a:cubicBezTo>
                  <a:close/>
                  <a:moveTo>
                    <a:pt x="3310" y="1"/>
                  </a:moveTo>
                  <a:cubicBezTo>
                    <a:pt x="1481" y="1"/>
                    <a:pt x="0" y="1482"/>
                    <a:pt x="0" y="3311"/>
                  </a:cubicBezTo>
                  <a:cubicBezTo>
                    <a:pt x="0" y="5131"/>
                    <a:pt x="1481" y="6620"/>
                    <a:pt x="3310" y="6620"/>
                  </a:cubicBezTo>
                  <a:cubicBezTo>
                    <a:pt x="4193" y="6620"/>
                    <a:pt x="5023" y="6272"/>
                    <a:pt x="5647" y="5648"/>
                  </a:cubicBezTo>
                  <a:cubicBezTo>
                    <a:pt x="6272" y="5023"/>
                    <a:pt x="6611" y="4194"/>
                    <a:pt x="6611" y="3311"/>
                  </a:cubicBezTo>
                  <a:cubicBezTo>
                    <a:pt x="6611" y="1482"/>
                    <a:pt x="5130" y="1"/>
                    <a:pt x="3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03" name="Google Shape;1603;p60"/>
            <p:cNvSpPr/>
            <p:nvPr/>
          </p:nvSpPr>
          <p:spPr>
            <a:xfrm>
              <a:off x="6093543" y="2061098"/>
              <a:ext cx="136841" cy="156871"/>
            </a:xfrm>
            <a:custGeom>
              <a:avLst/>
              <a:gdLst/>
              <a:ahLst/>
              <a:cxnLst/>
              <a:rect l="l" t="t" r="r" b="b"/>
              <a:pathLst>
                <a:path w="6094" h="6986" extrusionOk="0">
                  <a:moveTo>
                    <a:pt x="1356" y="5290"/>
                  </a:moveTo>
                  <a:lnTo>
                    <a:pt x="1356" y="6352"/>
                  </a:lnTo>
                  <a:lnTo>
                    <a:pt x="643" y="6352"/>
                  </a:lnTo>
                  <a:lnTo>
                    <a:pt x="643" y="5290"/>
                  </a:lnTo>
                  <a:close/>
                  <a:moveTo>
                    <a:pt x="2757" y="3560"/>
                  </a:moveTo>
                  <a:lnTo>
                    <a:pt x="2757" y="6352"/>
                  </a:lnTo>
                  <a:lnTo>
                    <a:pt x="2034" y="6352"/>
                  </a:lnTo>
                  <a:lnTo>
                    <a:pt x="2034" y="3560"/>
                  </a:lnTo>
                  <a:close/>
                  <a:moveTo>
                    <a:pt x="4104" y="2284"/>
                  </a:moveTo>
                  <a:lnTo>
                    <a:pt x="4104" y="6352"/>
                  </a:lnTo>
                  <a:lnTo>
                    <a:pt x="3390" y="6352"/>
                  </a:lnTo>
                  <a:lnTo>
                    <a:pt x="3390" y="2284"/>
                  </a:lnTo>
                  <a:close/>
                  <a:moveTo>
                    <a:pt x="5460" y="633"/>
                  </a:moveTo>
                  <a:lnTo>
                    <a:pt x="5460" y="6352"/>
                  </a:lnTo>
                  <a:lnTo>
                    <a:pt x="4746" y="6352"/>
                  </a:lnTo>
                  <a:lnTo>
                    <a:pt x="4746" y="633"/>
                  </a:lnTo>
                  <a:close/>
                  <a:moveTo>
                    <a:pt x="4425" y="0"/>
                  </a:moveTo>
                  <a:cubicBezTo>
                    <a:pt x="4247" y="0"/>
                    <a:pt x="4104" y="143"/>
                    <a:pt x="4104" y="321"/>
                  </a:cubicBezTo>
                  <a:lnTo>
                    <a:pt x="4104" y="1650"/>
                  </a:lnTo>
                  <a:lnTo>
                    <a:pt x="3069" y="1650"/>
                  </a:lnTo>
                  <a:cubicBezTo>
                    <a:pt x="2900" y="1650"/>
                    <a:pt x="2757" y="1793"/>
                    <a:pt x="2757" y="1972"/>
                  </a:cubicBezTo>
                  <a:lnTo>
                    <a:pt x="2757" y="2917"/>
                  </a:lnTo>
                  <a:lnTo>
                    <a:pt x="1678" y="2917"/>
                  </a:lnTo>
                  <a:cubicBezTo>
                    <a:pt x="1499" y="2917"/>
                    <a:pt x="1356" y="3060"/>
                    <a:pt x="1356" y="3238"/>
                  </a:cubicBezTo>
                  <a:lnTo>
                    <a:pt x="1356" y="4612"/>
                  </a:lnTo>
                  <a:lnTo>
                    <a:pt x="322" y="4612"/>
                  </a:lnTo>
                  <a:cubicBezTo>
                    <a:pt x="143" y="4612"/>
                    <a:pt x="0" y="4755"/>
                    <a:pt x="0" y="4933"/>
                  </a:cubicBezTo>
                  <a:lnTo>
                    <a:pt x="0" y="6664"/>
                  </a:lnTo>
                  <a:cubicBezTo>
                    <a:pt x="0" y="6842"/>
                    <a:pt x="143" y="6985"/>
                    <a:pt x="322" y="6985"/>
                  </a:cubicBezTo>
                  <a:lnTo>
                    <a:pt x="5781" y="6985"/>
                  </a:lnTo>
                  <a:cubicBezTo>
                    <a:pt x="5951" y="6985"/>
                    <a:pt x="6094" y="6842"/>
                    <a:pt x="6094" y="6664"/>
                  </a:cubicBezTo>
                  <a:lnTo>
                    <a:pt x="6094" y="321"/>
                  </a:lnTo>
                  <a:cubicBezTo>
                    <a:pt x="6094" y="143"/>
                    <a:pt x="5951" y="0"/>
                    <a:pt x="57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04" name="Google Shape;1604;p60"/>
            <p:cNvSpPr/>
            <p:nvPr/>
          </p:nvSpPr>
          <p:spPr>
            <a:xfrm>
              <a:off x="5995393" y="2237774"/>
              <a:ext cx="86362" cy="14236"/>
            </a:xfrm>
            <a:custGeom>
              <a:avLst/>
              <a:gdLst/>
              <a:ahLst/>
              <a:cxnLst/>
              <a:rect l="l" t="t" r="r" b="b"/>
              <a:pathLst>
                <a:path w="3846" h="634" extrusionOk="0">
                  <a:moveTo>
                    <a:pt x="357" y="0"/>
                  </a:moveTo>
                  <a:cubicBezTo>
                    <a:pt x="187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3506" y="634"/>
                  </a:lnTo>
                  <a:cubicBezTo>
                    <a:pt x="3693" y="634"/>
                    <a:pt x="3845" y="473"/>
                    <a:pt x="3818" y="277"/>
                  </a:cubicBezTo>
                  <a:cubicBezTo>
                    <a:pt x="3801" y="116"/>
                    <a:pt x="3658" y="0"/>
                    <a:pt x="34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05" name="Google Shape;1605;p60"/>
            <p:cNvSpPr/>
            <p:nvPr/>
          </p:nvSpPr>
          <p:spPr>
            <a:xfrm>
              <a:off x="5912848" y="2237774"/>
              <a:ext cx="67140" cy="14236"/>
            </a:xfrm>
            <a:custGeom>
              <a:avLst/>
              <a:gdLst/>
              <a:ahLst/>
              <a:cxnLst/>
              <a:rect l="l" t="t" r="r" b="b"/>
              <a:pathLst>
                <a:path w="2990" h="634" extrusionOk="0">
                  <a:moveTo>
                    <a:pt x="35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2641" y="634"/>
                  </a:lnTo>
                  <a:cubicBezTo>
                    <a:pt x="2802" y="634"/>
                    <a:pt x="2945" y="518"/>
                    <a:pt x="2962" y="357"/>
                  </a:cubicBezTo>
                  <a:cubicBezTo>
                    <a:pt x="2989" y="170"/>
                    <a:pt x="2838" y="0"/>
                    <a:pt x="26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06" name="Google Shape;1606;p60"/>
            <p:cNvSpPr/>
            <p:nvPr/>
          </p:nvSpPr>
          <p:spPr>
            <a:xfrm>
              <a:off x="5912848" y="2269233"/>
              <a:ext cx="129431" cy="14236"/>
            </a:xfrm>
            <a:custGeom>
              <a:avLst/>
              <a:gdLst/>
              <a:ahLst/>
              <a:cxnLst/>
              <a:rect l="l" t="t" r="r" b="b"/>
              <a:pathLst>
                <a:path w="5764" h="634" extrusionOk="0">
                  <a:moveTo>
                    <a:pt x="358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64"/>
                    <a:pt x="152" y="633"/>
                    <a:pt x="340" y="633"/>
                  </a:cubicBezTo>
                  <a:lnTo>
                    <a:pt x="5416" y="633"/>
                  </a:lnTo>
                  <a:cubicBezTo>
                    <a:pt x="5576" y="633"/>
                    <a:pt x="5719" y="517"/>
                    <a:pt x="5746" y="357"/>
                  </a:cubicBezTo>
                  <a:cubicBezTo>
                    <a:pt x="5764" y="161"/>
                    <a:pt x="5612" y="0"/>
                    <a:pt x="54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07" name="Google Shape;1607;p60"/>
            <p:cNvSpPr/>
            <p:nvPr/>
          </p:nvSpPr>
          <p:spPr>
            <a:xfrm>
              <a:off x="6184486" y="2237774"/>
              <a:ext cx="46908" cy="14236"/>
            </a:xfrm>
            <a:custGeom>
              <a:avLst/>
              <a:gdLst/>
              <a:ahLst/>
              <a:cxnLst/>
              <a:rect l="l" t="t" r="r" b="b"/>
              <a:pathLst>
                <a:path w="2089" h="634" extrusionOk="0">
                  <a:moveTo>
                    <a:pt x="349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1749" y="634"/>
                  </a:lnTo>
                  <a:cubicBezTo>
                    <a:pt x="1936" y="634"/>
                    <a:pt x="2088" y="473"/>
                    <a:pt x="2061" y="277"/>
                  </a:cubicBezTo>
                  <a:cubicBezTo>
                    <a:pt x="2044" y="116"/>
                    <a:pt x="1901" y="0"/>
                    <a:pt x="17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08" name="Google Shape;1608;p60"/>
            <p:cNvSpPr/>
            <p:nvPr/>
          </p:nvSpPr>
          <p:spPr>
            <a:xfrm>
              <a:off x="6101964" y="2237774"/>
              <a:ext cx="67118" cy="14236"/>
            </a:xfrm>
            <a:custGeom>
              <a:avLst/>
              <a:gdLst/>
              <a:ahLst/>
              <a:cxnLst/>
              <a:rect l="l" t="t" r="r" b="b"/>
              <a:pathLst>
                <a:path w="2989" h="634" extrusionOk="0">
                  <a:moveTo>
                    <a:pt x="348" y="0"/>
                  </a:moveTo>
                  <a:cubicBezTo>
                    <a:pt x="187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2632" y="634"/>
                  </a:lnTo>
                  <a:cubicBezTo>
                    <a:pt x="2801" y="634"/>
                    <a:pt x="2944" y="518"/>
                    <a:pt x="2962" y="357"/>
                  </a:cubicBezTo>
                  <a:cubicBezTo>
                    <a:pt x="2989" y="170"/>
                    <a:pt x="2837" y="0"/>
                    <a:pt x="26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09" name="Google Shape;1609;p60"/>
            <p:cNvSpPr/>
            <p:nvPr/>
          </p:nvSpPr>
          <p:spPr>
            <a:xfrm>
              <a:off x="6101964" y="2269233"/>
              <a:ext cx="90157" cy="14236"/>
            </a:xfrm>
            <a:custGeom>
              <a:avLst/>
              <a:gdLst/>
              <a:ahLst/>
              <a:cxnLst/>
              <a:rect l="l" t="t" r="r" b="b"/>
              <a:pathLst>
                <a:path w="4015" h="634" extrusionOk="0">
                  <a:moveTo>
                    <a:pt x="348" y="0"/>
                  </a:moveTo>
                  <a:cubicBezTo>
                    <a:pt x="187" y="0"/>
                    <a:pt x="45" y="116"/>
                    <a:pt x="27" y="277"/>
                  </a:cubicBezTo>
                  <a:cubicBezTo>
                    <a:pt x="0" y="464"/>
                    <a:pt x="152" y="633"/>
                    <a:pt x="339" y="633"/>
                  </a:cubicBezTo>
                  <a:lnTo>
                    <a:pt x="3658" y="633"/>
                  </a:lnTo>
                  <a:cubicBezTo>
                    <a:pt x="3827" y="633"/>
                    <a:pt x="3970" y="517"/>
                    <a:pt x="3988" y="357"/>
                  </a:cubicBezTo>
                  <a:cubicBezTo>
                    <a:pt x="4015" y="161"/>
                    <a:pt x="3863" y="0"/>
                    <a:pt x="36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610" name="Google Shape;1610;p60"/>
          <p:cNvGrpSpPr/>
          <p:nvPr/>
        </p:nvGrpSpPr>
        <p:grpSpPr>
          <a:xfrm>
            <a:off x="6504403" y="2030649"/>
            <a:ext cx="486196" cy="486196"/>
            <a:chOff x="6504403" y="2030649"/>
            <a:chExt cx="486196" cy="486196"/>
          </a:xfrm>
        </p:grpSpPr>
        <p:sp>
          <p:nvSpPr>
            <p:cNvPr id="1611" name="Google Shape;1611;p60"/>
            <p:cNvSpPr/>
            <p:nvPr/>
          </p:nvSpPr>
          <p:spPr>
            <a:xfrm>
              <a:off x="6548684" y="2074907"/>
              <a:ext cx="391233" cy="330560"/>
            </a:xfrm>
            <a:custGeom>
              <a:avLst/>
              <a:gdLst/>
              <a:ahLst/>
              <a:cxnLst/>
              <a:rect l="l" t="t" r="r" b="b"/>
              <a:pathLst>
                <a:path w="17423" h="14721" extrusionOk="0">
                  <a:moveTo>
                    <a:pt x="8859" y="643"/>
                  </a:moveTo>
                  <a:cubicBezTo>
                    <a:pt x="11722" y="643"/>
                    <a:pt x="14336" y="2142"/>
                    <a:pt x="15826" y="4479"/>
                  </a:cubicBezTo>
                  <a:lnTo>
                    <a:pt x="9679" y="8030"/>
                  </a:lnTo>
                  <a:cubicBezTo>
                    <a:pt x="9465" y="7824"/>
                    <a:pt x="9180" y="7699"/>
                    <a:pt x="8859" y="7699"/>
                  </a:cubicBezTo>
                  <a:cubicBezTo>
                    <a:pt x="8653" y="7699"/>
                    <a:pt x="8457" y="7753"/>
                    <a:pt x="8288" y="7851"/>
                  </a:cubicBezTo>
                  <a:lnTo>
                    <a:pt x="6370" y="5933"/>
                  </a:lnTo>
                  <a:cubicBezTo>
                    <a:pt x="6310" y="5868"/>
                    <a:pt x="6224" y="5834"/>
                    <a:pt x="6138" y="5834"/>
                  </a:cubicBezTo>
                  <a:cubicBezTo>
                    <a:pt x="6072" y="5834"/>
                    <a:pt x="6005" y="5854"/>
                    <a:pt x="5950" y="5897"/>
                  </a:cubicBezTo>
                  <a:cubicBezTo>
                    <a:pt x="5790" y="6022"/>
                    <a:pt x="5781" y="6236"/>
                    <a:pt x="5915" y="6370"/>
                  </a:cubicBezTo>
                  <a:lnTo>
                    <a:pt x="7842" y="8297"/>
                  </a:lnTo>
                  <a:cubicBezTo>
                    <a:pt x="7797" y="8377"/>
                    <a:pt x="7761" y="8458"/>
                    <a:pt x="7735" y="8556"/>
                  </a:cubicBezTo>
                  <a:lnTo>
                    <a:pt x="633" y="8556"/>
                  </a:lnTo>
                  <a:cubicBezTo>
                    <a:pt x="803" y="4158"/>
                    <a:pt x="4425" y="643"/>
                    <a:pt x="8859" y="643"/>
                  </a:cubicBezTo>
                  <a:close/>
                  <a:moveTo>
                    <a:pt x="8859" y="8306"/>
                  </a:moveTo>
                  <a:cubicBezTo>
                    <a:pt x="9153" y="8306"/>
                    <a:pt x="9394" y="8556"/>
                    <a:pt x="9394" y="8850"/>
                  </a:cubicBezTo>
                  <a:cubicBezTo>
                    <a:pt x="9394" y="9145"/>
                    <a:pt x="9153" y="9386"/>
                    <a:pt x="8859" y="9386"/>
                  </a:cubicBezTo>
                  <a:cubicBezTo>
                    <a:pt x="8564" y="9386"/>
                    <a:pt x="8323" y="9145"/>
                    <a:pt x="8323" y="8850"/>
                  </a:cubicBezTo>
                  <a:cubicBezTo>
                    <a:pt x="8323" y="8556"/>
                    <a:pt x="8564" y="8306"/>
                    <a:pt x="8859" y="8306"/>
                  </a:cubicBezTo>
                  <a:close/>
                  <a:moveTo>
                    <a:pt x="8868" y="1"/>
                  </a:moveTo>
                  <a:cubicBezTo>
                    <a:pt x="3979" y="1"/>
                    <a:pt x="0" y="3979"/>
                    <a:pt x="0" y="8868"/>
                  </a:cubicBezTo>
                  <a:cubicBezTo>
                    <a:pt x="0" y="10973"/>
                    <a:pt x="749" y="13016"/>
                    <a:pt x="2114" y="14613"/>
                  </a:cubicBezTo>
                  <a:cubicBezTo>
                    <a:pt x="2177" y="14685"/>
                    <a:pt x="2266" y="14720"/>
                    <a:pt x="2355" y="14720"/>
                  </a:cubicBezTo>
                  <a:cubicBezTo>
                    <a:pt x="2427" y="14720"/>
                    <a:pt x="2507" y="14702"/>
                    <a:pt x="2560" y="14649"/>
                  </a:cubicBezTo>
                  <a:cubicBezTo>
                    <a:pt x="2694" y="14533"/>
                    <a:pt x="2712" y="14337"/>
                    <a:pt x="2596" y="14203"/>
                  </a:cubicBezTo>
                  <a:cubicBezTo>
                    <a:pt x="1401" y="12793"/>
                    <a:pt x="714" y="11027"/>
                    <a:pt x="642" y="9189"/>
                  </a:cubicBezTo>
                  <a:lnTo>
                    <a:pt x="7744" y="9189"/>
                  </a:lnTo>
                  <a:cubicBezTo>
                    <a:pt x="7851" y="9582"/>
                    <a:pt x="8163" y="9885"/>
                    <a:pt x="8555" y="10001"/>
                  </a:cubicBezTo>
                  <a:lnTo>
                    <a:pt x="8555" y="13561"/>
                  </a:lnTo>
                  <a:cubicBezTo>
                    <a:pt x="8555" y="13721"/>
                    <a:pt x="8671" y="13864"/>
                    <a:pt x="8832" y="13882"/>
                  </a:cubicBezTo>
                  <a:cubicBezTo>
                    <a:pt x="8846" y="13884"/>
                    <a:pt x="8861" y="13885"/>
                    <a:pt x="8875" y="13885"/>
                  </a:cubicBezTo>
                  <a:cubicBezTo>
                    <a:pt x="9044" y="13885"/>
                    <a:pt x="9189" y="13742"/>
                    <a:pt x="9189" y="13569"/>
                  </a:cubicBezTo>
                  <a:lnTo>
                    <a:pt x="9189" y="10001"/>
                  </a:lnTo>
                  <a:cubicBezTo>
                    <a:pt x="9679" y="9858"/>
                    <a:pt x="10036" y="9403"/>
                    <a:pt x="10036" y="8868"/>
                  </a:cubicBezTo>
                  <a:cubicBezTo>
                    <a:pt x="10036" y="8770"/>
                    <a:pt x="10027" y="8672"/>
                    <a:pt x="10001" y="8583"/>
                  </a:cubicBezTo>
                  <a:lnTo>
                    <a:pt x="16147" y="5032"/>
                  </a:lnTo>
                  <a:cubicBezTo>
                    <a:pt x="16406" y="5505"/>
                    <a:pt x="16611" y="6013"/>
                    <a:pt x="16763" y="6549"/>
                  </a:cubicBezTo>
                  <a:cubicBezTo>
                    <a:pt x="16806" y="6687"/>
                    <a:pt x="16933" y="6777"/>
                    <a:pt x="17070" y="6777"/>
                  </a:cubicBezTo>
                  <a:cubicBezTo>
                    <a:pt x="17101" y="6777"/>
                    <a:pt x="17133" y="6773"/>
                    <a:pt x="17164" y="6763"/>
                  </a:cubicBezTo>
                  <a:cubicBezTo>
                    <a:pt x="17325" y="6709"/>
                    <a:pt x="17423" y="6540"/>
                    <a:pt x="17378" y="6370"/>
                  </a:cubicBezTo>
                  <a:cubicBezTo>
                    <a:pt x="16852" y="4568"/>
                    <a:pt x="15728" y="2945"/>
                    <a:pt x="14229" y="1812"/>
                  </a:cubicBezTo>
                  <a:cubicBezTo>
                    <a:pt x="12677" y="625"/>
                    <a:pt x="10821" y="1"/>
                    <a:pt x="88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12" name="Google Shape;1612;p60"/>
            <p:cNvSpPr/>
            <p:nvPr/>
          </p:nvSpPr>
          <p:spPr>
            <a:xfrm>
              <a:off x="6740786" y="2107130"/>
              <a:ext cx="14236" cy="33548"/>
            </a:xfrm>
            <a:custGeom>
              <a:avLst/>
              <a:gdLst/>
              <a:ahLst/>
              <a:cxnLst/>
              <a:rect l="l" t="t" r="r" b="b"/>
              <a:pathLst>
                <a:path w="634" h="1494" extrusionOk="0">
                  <a:moveTo>
                    <a:pt x="309" y="0"/>
                  </a:moveTo>
                  <a:cubicBezTo>
                    <a:pt x="298" y="0"/>
                    <a:pt x="288" y="1"/>
                    <a:pt x="277" y="2"/>
                  </a:cubicBezTo>
                  <a:cubicBezTo>
                    <a:pt x="116" y="20"/>
                    <a:pt x="0" y="171"/>
                    <a:pt x="0" y="332"/>
                  </a:cubicBezTo>
                  <a:lnTo>
                    <a:pt x="0" y="1162"/>
                  </a:lnTo>
                  <a:cubicBezTo>
                    <a:pt x="0" y="1322"/>
                    <a:pt x="116" y="1465"/>
                    <a:pt x="277" y="1492"/>
                  </a:cubicBezTo>
                  <a:cubicBezTo>
                    <a:pt x="287" y="1493"/>
                    <a:pt x="297" y="1493"/>
                    <a:pt x="307" y="1493"/>
                  </a:cubicBezTo>
                  <a:cubicBezTo>
                    <a:pt x="482" y="1493"/>
                    <a:pt x="634" y="1348"/>
                    <a:pt x="634" y="1171"/>
                  </a:cubicBezTo>
                  <a:lnTo>
                    <a:pt x="634" y="314"/>
                  </a:lnTo>
                  <a:cubicBezTo>
                    <a:pt x="634" y="137"/>
                    <a:pt x="483" y="0"/>
                    <a:pt x="3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13" name="Google Shape;1613;p60"/>
            <p:cNvSpPr/>
            <p:nvPr/>
          </p:nvSpPr>
          <p:spPr>
            <a:xfrm>
              <a:off x="6659859" y="2128418"/>
              <a:ext cx="25868" cy="31055"/>
            </a:xfrm>
            <a:custGeom>
              <a:avLst/>
              <a:gdLst/>
              <a:ahLst/>
              <a:cxnLst/>
              <a:rect l="l" t="t" r="r" b="b"/>
              <a:pathLst>
                <a:path w="1152" h="1383" extrusionOk="0">
                  <a:moveTo>
                    <a:pt x="364" y="1"/>
                  </a:moveTo>
                  <a:cubicBezTo>
                    <a:pt x="310" y="1"/>
                    <a:pt x="255" y="15"/>
                    <a:pt x="205" y="44"/>
                  </a:cubicBezTo>
                  <a:cubicBezTo>
                    <a:pt x="54" y="133"/>
                    <a:pt x="0" y="330"/>
                    <a:pt x="89" y="481"/>
                  </a:cubicBezTo>
                  <a:lnTo>
                    <a:pt x="518" y="1222"/>
                  </a:lnTo>
                  <a:cubicBezTo>
                    <a:pt x="571" y="1320"/>
                    <a:pt x="678" y="1382"/>
                    <a:pt x="794" y="1382"/>
                  </a:cubicBezTo>
                  <a:cubicBezTo>
                    <a:pt x="848" y="1382"/>
                    <a:pt x="901" y="1364"/>
                    <a:pt x="946" y="1338"/>
                  </a:cubicBezTo>
                  <a:cubicBezTo>
                    <a:pt x="1098" y="1248"/>
                    <a:pt x="1151" y="1052"/>
                    <a:pt x="1062" y="901"/>
                  </a:cubicBezTo>
                  <a:lnTo>
                    <a:pt x="634" y="160"/>
                  </a:lnTo>
                  <a:cubicBezTo>
                    <a:pt x="580" y="58"/>
                    <a:pt x="474" y="1"/>
                    <a:pt x="3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14" name="Google Shape;1614;p60"/>
            <p:cNvSpPr/>
            <p:nvPr/>
          </p:nvSpPr>
          <p:spPr>
            <a:xfrm>
              <a:off x="6601565" y="2186711"/>
              <a:ext cx="32874" cy="24049"/>
            </a:xfrm>
            <a:custGeom>
              <a:avLst/>
              <a:gdLst/>
              <a:ahLst/>
              <a:cxnLst/>
              <a:rect l="l" t="t" r="r" b="b"/>
              <a:pathLst>
                <a:path w="1464" h="1071" extrusionOk="0">
                  <a:moveTo>
                    <a:pt x="361" y="1"/>
                  </a:moveTo>
                  <a:cubicBezTo>
                    <a:pt x="253" y="1"/>
                    <a:pt x="149" y="58"/>
                    <a:pt x="89" y="160"/>
                  </a:cubicBezTo>
                  <a:cubicBezTo>
                    <a:pt x="0" y="312"/>
                    <a:pt x="54" y="508"/>
                    <a:pt x="205" y="597"/>
                  </a:cubicBezTo>
                  <a:lnTo>
                    <a:pt x="946" y="1025"/>
                  </a:lnTo>
                  <a:cubicBezTo>
                    <a:pt x="990" y="1052"/>
                    <a:pt x="1044" y="1070"/>
                    <a:pt x="1106" y="1070"/>
                  </a:cubicBezTo>
                  <a:cubicBezTo>
                    <a:pt x="1213" y="1070"/>
                    <a:pt x="1321" y="1008"/>
                    <a:pt x="1374" y="909"/>
                  </a:cubicBezTo>
                  <a:cubicBezTo>
                    <a:pt x="1463" y="758"/>
                    <a:pt x="1410" y="562"/>
                    <a:pt x="1258" y="472"/>
                  </a:cubicBezTo>
                  <a:lnTo>
                    <a:pt x="518" y="44"/>
                  </a:lnTo>
                  <a:cubicBezTo>
                    <a:pt x="468" y="15"/>
                    <a:pt x="414" y="1"/>
                    <a:pt x="3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15" name="Google Shape;1615;p60"/>
            <p:cNvSpPr/>
            <p:nvPr/>
          </p:nvSpPr>
          <p:spPr>
            <a:xfrm>
              <a:off x="6601565" y="2336553"/>
              <a:ext cx="32874" cy="23847"/>
            </a:xfrm>
            <a:custGeom>
              <a:avLst/>
              <a:gdLst/>
              <a:ahLst/>
              <a:cxnLst/>
              <a:rect l="l" t="t" r="r" b="b"/>
              <a:pathLst>
                <a:path w="1464" h="1062" extrusionOk="0">
                  <a:moveTo>
                    <a:pt x="1105" y="1"/>
                  </a:moveTo>
                  <a:cubicBezTo>
                    <a:pt x="1051" y="1"/>
                    <a:pt x="996" y="15"/>
                    <a:pt x="946" y="44"/>
                  </a:cubicBezTo>
                  <a:lnTo>
                    <a:pt x="205" y="472"/>
                  </a:lnTo>
                  <a:cubicBezTo>
                    <a:pt x="54" y="553"/>
                    <a:pt x="0" y="749"/>
                    <a:pt x="89" y="900"/>
                  </a:cubicBezTo>
                  <a:cubicBezTo>
                    <a:pt x="143" y="1008"/>
                    <a:pt x="250" y="1061"/>
                    <a:pt x="366" y="1061"/>
                  </a:cubicBezTo>
                  <a:cubicBezTo>
                    <a:pt x="420" y="1061"/>
                    <a:pt x="473" y="1043"/>
                    <a:pt x="518" y="1016"/>
                  </a:cubicBezTo>
                  <a:lnTo>
                    <a:pt x="1258" y="588"/>
                  </a:lnTo>
                  <a:cubicBezTo>
                    <a:pt x="1410" y="499"/>
                    <a:pt x="1463" y="312"/>
                    <a:pt x="1374" y="160"/>
                  </a:cubicBezTo>
                  <a:cubicBezTo>
                    <a:pt x="1320" y="58"/>
                    <a:pt x="1214" y="1"/>
                    <a:pt x="1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16" name="Google Shape;1616;p60"/>
            <p:cNvSpPr/>
            <p:nvPr/>
          </p:nvSpPr>
          <p:spPr>
            <a:xfrm>
              <a:off x="6659859" y="2387840"/>
              <a:ext cx="25868" cy="30853"/>
            </a:xfrm>
            <a:custGeom>
              <a:avLst/>
              <a:gdLst/>
              <a:ahLst/>
              <a:cxnLst/>
              <a:rect l="l" t="t" r="r" b="b"/>
              <a:pathLst>
                <a:path w="1152" h="1374" extrusionOk="0">
                  <a:moveTo>
                    <a:pt x="789" y="1"/>
                  </a:moveTo>
                  <a:cubicBezTo>
                    <a:pt x="681" y="1"/>
                    <a:pt x="577" y="58"/>
                    <a:pt x="518" y="160"/>
                  </a:cubicBezTo>
                  <a:lnTo>
                    <a:pt x="89" y="900"/>
                  </a:lnTo>
                  <a:cubicBezTo>
                    <a:pt x="0" y="1052"/>
                    <a:pt x="54" y="1239"/>
                    <a:pt x="205" y="1328"/>
                  </a:cubicBezTo>
                  <a:cubicBezTo>
                    <a:pt x="250" y="1355"/>
                    <a:pt x="312" y="1373"/>
                    <a:pt x="366" y="1373"/>
                  </a:cubicBezTo>
                  <a:cubicBezTo>
                    <a:pt x="473" y="1373"/>
                    <a:pt x="580" y="1320"/>
                    <a:pt x="634" y="1212"/>
                  </a:cubicBezTo>
                  <a:lnTo>
                    <a:pt x="1062" y="472"/>
                  </a:lnTo>
                  <a:cubicBezTo>
                    <a:pt x="1151" y="320"/>
                    <a:pt x="1098" y="124"/>
                    <a:pt x="946" y="44"/>
                  </a:cubicBezTo>
                  <a:cubicBezTo>
                    <a:pt x="896" y="14"/>
                    <a:pt x="842" y="1"/>
                    <a:pt x="7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17" name="Google Shape;1617;p60"/>
            <p:cNvSpPr/>
            <p:nvPr/>
          </p:nvSpPr>
          <p:spPr>
            <a:xfrm>
              <a:off x="6740786" y="2406568"/>
              <a:ext cx="14236" cy="33413"/>
            </a:xfrm>
            <a:custGeom>
              <a:avLst/>
              <a:gdLst/>
              <a:ahLst/>
              <a:cxnLst/>
              <a:rect l="l" t="t" r="r" b="b"/>
              <a:pathLst>
                <a:path w="634" h="1488" extrusionOk="0">
                  <a:moveTo>
                    <a:pt x="320" y="1"/>
                  </a:moveTo>
                  <a:cubicBezTo>
                    <a:pt x="306" y="1"/>
                    <a:pt x="291" y="2"/>
                    <a:pt x="277" y="4"/>
                  </a:cubicBezTo>
                  <a:cubicBezTo>
                    <a:pt x="116" y="22"/>
                    <a:pt x="0" y="164"/>
                    <a:pt x="0" y="334"/>
                  </a:cubicBezTo>
                  <a:lnTo>
                    <a:pt x="0" y="1164"/>
                  </a:lnTo>
                  <a:cubicBezTo>
                    <a:pt x="0" y="1324"/>
                    <a:pt x="116" y="1467"/>
                    <a:pt x="277" y="1485"/>
                  </a:cubicBezTo>
                  <a:cubicBezTo>
                    <a:pt x="291" y="1487"/>
                    <a:pt x="306" y="1488"/>
                    <a:pt x="320" y="1488"/>
                  </a:cubicBezTo>
                  <a:cubicBezTo>
                    <a:pt x="489" y="1488"/>
                    <a:pt x="634" y="1345"/>
                    <a:pt x="634" y="1172"/>
                  </a:cubicBezTo>
                  <a:lnTo>
                    <a:pt x="634" y="316"/>
                  </a:lnTo>
                  <a:cubicBezTo>
                    <a:pt x="634" y="143"/>
                    <a:pt x="489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18" name="Google Shape;1618;p60"/>
            <p:cNvSpPr/>
            <p:nvPr/>
          </p:nvSpPr>
          <p:spPr>
            <a:xfrm>
              <a:off x="6880210" y="2267010"/>
              <a:ext cx="34266" cy="14259"/>
            </a:xfrm>
            <a:custGeom>
              <a:avLst/>
              <a:gdLst/>
              <a:ahLst/>
              <a:cxnLst/>
              <a:rect l="l" t="t" r="r" b="b"/>
              <a:pathLst>
                <a:path w="1526" h="635" extrusionOk="0">
                  <a:moveTo>
                    <a:pt x="339" y="1"/>
                  </a:moveTo>
                  <a:cubicBezTo>
                    <a:pt x="152" y="1"/>
                    <a:pt x="0" y="161"/>
                    <a:pt x="18" y="358"/>
                  </a:cubicBezTo>
                  <a:cubicBezTo>
                    <a:pt x="45" y="518"/>
                    <a:pt x="188" y="634"/>
                    <a:pt x="348" y="634"/>
                  </a:cubicBezTo>
                  <a:lnTo>
                    <a:pt x="1178" y="634"/>
                  </a:lnTo>
                  <a:cubicBezTo>
                    <a:pt x="1339" y="634"/>
                    <a:pt x="1490" y="518"/>
                    <a:pt x="1508" y="358"/>
                  </a:cubicBezTo>
                  <a:cubicBezTo>
                    <a:pt x="1526" y="161"/>
                    <a:pt x="1383" y="1"/>
                    <a:pt x="1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19" name="Google Shape;1619;p60"/>
            <p:cNvSpPr/>
            <p:nvPr/>
          </p:nvSpPr>
          <p:spPr>
            <a:xfrm>
              <a:off x="6809499" y="2128418"/>
              <a:ext cx="26070" cy="31055"/>
            </a:xfrm>
            <a:custGeom>
              <a:avLst/>
              <a:gdLst/>
              <a:ahLst/>
              <a:cxnLst/>
              <a:rect l="l" t="t" r="r" b="b"/>
              <a:pathLst>
                <a:path w="1161" h="1383" extrusionOk="0">
                  <a:moveTo>
                    <a:pt x="796" y="1"/>
                  </a:moveTo>
                  <a:cubicBezTo>
                    <a:pt x="685" y="1"/>
                    <a:pt x="578" y="58"/>
                    <a:pt x="518" y="160"/>
                  </a:cubicBezTo>
                  <a:lnTo>
                    <a:pt x="89" y="901"/>
                  </a:lnTo>
                  <a:cubicBezTo>
                    <a:pt x="0" y="1052"/>
                    <a:pt x="54" y="1248"/>
                    <a:pt x="205" y="1338"/>
                  </a:cubicBezTo>
                  <a:cubicBezTo>
                    <a:pt x="259" y="1364"/>
                    <a:pt x="313" y="1382"/>
                    <a:pt x="366" y="1382"/>
                  </a:cubicBezTo>
                  <a:cubicBezTo>
                    <a:pt x="473" y="1382"/>
                    <a:pt x="580" y="1320"/>
                    <a:pt x="643" y="1222"/>
                  </a:cubicBezTo>
                  <a:lnTo>
                    <a:pt x="1071" y="481"/>
                  </a:lnTo>
                  <a:cubicBezTo>
                    <a:pt x="1160" y="330"/>
                    <a:pt x="1106" y="133"/>
                    <a:pt x="955" y="44"/>
                  </a:cubicBezTo>
                  <a:cubicBezTo>
                    <a:pt x="905" y="15"/>
                    <a:pt x="850" y="1"/>
                    <a:pt x="7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20" name="Google Shape;1620;p60"/>
            <p:cNvSpPr/>
            <p:nvPr/>
          </p:nvSpPr>
          <p:spPr>
            <a:xfrm>
              <a:off x="6854970" y="2380992"/>
              <a:ext cx="54117" cy="53914"/>
            </a:xfrm>
            <a:custGeom>
              <a:avLst/>
              <a:gdLst/>
              <a:ahLst/>
              <a:cxnLst/>
              <a:rect l="l" t="t" r="r" b="b"/>
              <a:pathLst>
                <a:path w="2410" h="2401" extrusionOk="0">
                  <a:moveTo>
                    <a:pt x="1205" y="634"/>
                  </a:moveTo>
                  <a:cubicBezTo>
                    <a:pt x="1517" y="634"/>
                    <a:pt x="1767" y="884"/>
                    <a:pt x="1767" y="1196"/>
                  </a:cubicBezTo>
                  <a:cubicBezTo>
                    <a:pt x="1767" y="1509"/>
                    <a:pt x="1517" y="1767"/>
                    <a:pt x="1205" y="1767"/>
                  </a:cubicBezTo>
                  <a:cubicBezTo>
                    <a:pt x="892" y="1767"/>
                    <a:pt x="634" y="1509"/>
                    <a:pt x="634" y="1196"/>
                  </a:cubicBezTo>
                  <a:cubicBezTo>
                    <a:pt x="634" y="884"/>
                    <a:pt x="892" y="634"/>
                    <a:pt x="1205" y="634"/>
                  </a:cubicBezTo>
                  <a:close/>
                  <a:moveTo>
                    <a:pt x="1205" y="1"/>
                  </a:moveTo>
                  <a:cubicBezTo>
                    <a:pt x="545" y="1"/>
                    <a:pt x="0" y="536"/>
                    <a:pt x="0" y="1196"/>
                  </a:cubicBezTo>
                  <a:cubicBezTo>
                    <a:pt x="0" y="1865"/>
                    <a:pt x="545" y="2401"/>
                    <a:pt x="1205" y="2401"/>
                  </a:cubicBezTo>
                  <a:cubicBezTo>
                    <a:pt x="1865" y="2401"/>
                    <a:pt x="2409" y="1865"/>
                    <a:pt x="2409" y="1196"/>
                  </a:cubicBezTo>
                  <a:cubicBezTo>
                    <a:pt x="2409" y="536"/>
                    <a:pt x="186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21" name="Google Shape;1621;p60"/>
            <p:cNvSpPr/>
            <p:nvPr/>
          </p:nvSpPr>
          <p:spPr>
            <a:xfrm>
              <a:off x="6504403" y="2030649"/>
              <a:ext cx="486196" cy="486196"/>
            </a:xfrm>
            <a:custGeom>
              <a:avLst/>
              <a:gdLst/>
              <a:ahLst/>
              <a:cxnLst/>
              <a:rect l="l" t="t" r="r" b="b"/>
              <a:pathLst>
                <a:path w="21652" h="21652" extrusionOk="0">
                  <a:moveTo>
                    <a:pt x="17236" y="12597"/>
                  </a:moveTo>
                  <a:lnTo>
                    <a:pt x="17414" y="13676"/>
                  </a:lnTo>
                  <a:cubicBezTo>
                    <a:pt x="17432" y="13792"/>
                    <a:pt x="17521" y="13890"/>
                    <a:pt x="17637" y="13926"/>
                  </a:cubicBezTo>
                  <a:cubicBezTo>
                    <a:pt x="17852" y="13988"/>
                    <a:pt x="18057" y="14077"/>
                    <a:pt x="18253" y="14184"/>
                  </a:cubicBezTo>
                  <a:cubicBezTo>
                    <a:pt x="18301" y="14213"/>
                    <a:pt x="18355" y="14226"/>
                    <a:pt x="18408" y="14226"/>
                  </a:cubicBezTo>
                  <a:cubicBezTo>
                    <a:pt x="18473" y="14226"/>
                    <a:pt x="18538" y="14206"/>
                    <a:pt x="18592" y="14167"/>
                  </a:cubicBezTo>
                  <a:lnTo>
                    <a:pt x="19475" y="13524"/>
                  </a:lnTo>
                  <a:lnTo>
                    <a:pt x="20091" y="14131"/>
                  </a:lnTo>
                  <a:lnTo>
                    <a:pt x="19448" y="15023"/>
                  </a:lnTo>
                  <a:cubicBezTo>
                    <a:pt x="19377" y="15121"/>
                    <a:pt x="19368" y="15255"/>
                    <a:pt x="19431" y="15362"/>
                  </a:cubicBezTo>
                  <a:cubicBezTo>
                    <a:pt x="19538" y="15558"/>
                    <a:pt x="19618" y="15763"/>
                    <a:pt x="19680" y="15978"/>
                  </a:cubicBezTo>
                  <a:cubicBezTo>
                    <a:pt x="19716" y="16094"/>
                    <a:pt x="19814" y="16183"/>
                    <a:pt x="19939" y="16201"/>
                  </a:cubicBezTo>
                  <a:lnTo>
                    <a:pt x="21019" y="16379"/>
                  </a:lnTo>
                  <a:lnTo>
                    <a:pt x="21019" y="17235"/>
                  </a:lnTo>
                  <a:lnTo>
                    <a:pt x="19939" y="17414"/>
                  </a:lnTo>
                  <a:cubicBezTo>
                    <a:pt x="19814" y="17432"/>
                    <a:pt x="19716" y="17521"/>
                    <a:pt x="19680" y="17637"/>
                  </a:cubicBezTo>
                  <a:cubicBezTo>
                    <a:pt x="19618" y="17851"/>
                    <a:pt x="19538" y="18056"/>
                    <a:pt x="19431" y="18252"/>
                  </a:cubicBezTo>
                  <a:cubicBezTo>
                    <a:pt x="19368" y="18360"/>
                    <a:pt x="19377" y="18493"/>
                    <a:pt x="19448" y="18591"/>
                  </a:cubicBezTo>
                  <a:lnTo>
                    <a:pt x="20091" y="19475"/>
                  </a:lnTo>
                  <a:lnTo>
                    <a:pt x="19475" y="20090"/>
                  </a:lnTo>
                  <a:lnTo>
                    <a:pt x="18592" y="19448"/>
                  </a:lnTo>
                  <a:cubicBezTo>
                    <a:pt x="18538" y="19409"/>
                    <a:pt x="18473" y="19388"/>
                    <a:pt x="18408" y="19388"/>
                  </a:cubicBezTo>
                  <a:cubicBezTo>
                    <a:pt x="18355" y="19388"/>
                    <a:pt x="18301" y="19402"/>
                    <a:pt x="18253" y="19430"/>
                  </a:cubicBezTo>
                  <a:cubicBezTo>
                    <a:pt x="18057" y="19537"/>
                    <a:pt x="17852" y="19617"/>
                    <a:pt x="17637" y="19680"/>
                  </a:cubicBezTo>
                  <a:cubicBezTo>
                    <a:pt x="17521" y="19715"/>
                    <a:pt x="17432" y="19814"/>
                    <a:pt x="17414" y="19939"/>
                  </a:cubicBezTo>
                  <a:lnTo>
                    <a:pt x="17236" y="21018"/>
                  </a:lnTo>
                  <a:lnTo>
                    <a:pt x="16380" y="21018"/>
                  </a:lnTo>
                  <a:lnTo>
                    <a:pt x="16201" y="19939"/>
                  </a:lnTo>
                  <a:cubicBezTo>
                    <a:pt x="16183" y="19814"/>
                    <a:pt x="16094" y="19715"/>
                    <a:pt x="15978" y="19680"/>
                  </a:cubicBezTo>
                  <a:cubicBezTo>
                    <a:pt x="15764" y="19626"/>
                    <a:pt x="15559" y="19537"/>
                    <a:pt x="15363" y="19430"/>
                  </a:cubicBezTo>
                  <a:cubicBezTo>
                    <a:pt x="15314" y="19402"/>
                    <a:pt x="15261" y="19388"/>
                    <a:pt x="15207" y="19388"/>
                  </a:cubicBezTo>
                  <a:cubicBezTo>
                    <a:pt x="15142" y="19388"/>
                    <a:pt x="15078" y="19409"/>
                    <a:pt x="15024" y="19448"/>
                  </a:cubicBezTo>
                  <a:lnTo>
                    <a:pt x="14131" y="20090"/>
                  </a:lnTo>
                  <a:lnTo>
                    <a:pt x="13525" y="19475"/>
                  </a:lnTo>
                  <a:lnTo>
                    <a:pt x="14167" y="18591"/>
                  </a:lnTo>
                  <a:cubicBezTo>
                    <a:pt x="14239" y="18493"/>
                    <a:pt x="14239" y="18360"/>
                    <a:pt x="14185" y="18252"/>
                  </a:cubicBezTo>
                  <a:cubicBezTo>
                    <a:pt x="14078" y="18056"/>
                    <a:pt x="13989" y="17851"/>
                    <a:pt x="13926" y="17637"/>
                  </a:cubicBezTo>
                  <a:cubicBezTo>
                    <a:pt x="13891" y="17521"/>
                    <a:pt x="13792" y="17432"/>
                    <a:pt x="13676" y="17414"/>
                  </a:cubicBezTo>
                  <a:lnTo>
                    <a:pt x="12597" y="17235"/>
                  </a:lnTo>
                  <a:lnTo>
                    <a:pt x="12597" y="16379"/>
                  </a:lnTo>
                  <a:lnTo>
                    <a:pt x="13676" y="16201"/>
                  </a:lnTo>
                  <a:cubicBezTo>
                    <a:pt x="13792" y="16183"/>
                    <a:pt x="13891" y="16094"/>
                    <a:pt x="13926" y="15978"/>
                  </a:cubicBezTo>
                  <a:cubicBezTo>
                    <a:pt x="13989" y="15763"/>
                    <a:pt x="14078" y="15558"/>
                    <a:pt x="14185" y="15362"/>
                  </a:cubicBezTo>
                  <a:cubicBezTo>
                    <a:pt x="14247" y="15255"/>
                    <a:pt x="14239" y="15121"/>
                    <a:pt x="14167" y="15023"/>
                  </a:cubicBezTo>
                  <a:lnTo>
                    <a:pt x="13525" y="14131"/>
                  </a:lnTo>
                  <a:lnTo>
                    <a:pt x="14131" y="13524"/>
                  </a:lnTo>
                  <a:lnTo>
                    <a:pt x="15024" y="14167"/>
                  </a:lnTo>
                  <a:cubicBezTo>
                    <a:pt x="15078" y="14206"/>
                    <a:pt x="15142" y="14226"/>
                    <a:pt x="15207" y="14226"/>
                  </a:cubicBezTo>
                  <a:cubicBezTo>
                    <a:pt x="15261" y="14226"/>
                    <a:pt x="15314" y="14213"/>
                    <a:pt x="15363" y="14184"/>
                  </a:cubicBezTo>
                  <a:cubicBezTo>
                    <a:pt x="15550" y="14077"/>
                    <a:pt x="15764" y="13988"/>
                    <a:pt x="15978" y="13926"/>
                  </a:cubicBezTo>
                  <a:cubicBezTo>
                    <a:pt x="16094" y="13890"/>
                    <a:pt x="16183" y="13792"/>
                    <a:pt x="16201" y="13676"/>
                  </a:cubicBezTo>
                  <a:lnTo>
                    <a:pt x="16380" y="12597"/>
                  </a:lnTo>
                  <a:close/>
                  <a:moveTo>
                    <a:pt x="10831" y="0"/>
                  </a:moveTo>
                  <a:cubicBezTo>
                    <a:pt x="8244" y="0"/>
                    <a:pt x="5737" y="928"/>
                    <a:pt x="3783" y="2614"/>
                  </a:cubicBezTo>
                  <a:cubicBezTo>
                    <a:pt x="3649" y="2721"/>
                    <a:pt x="3631" y="2926"/>
                    <a:pt x="3747" y="3060"/>
                  </a:cubicBezTo>
                  <a:cubicBezTo>
                    <a:pt x="3811" y="3133"/>
                    <a:pt x="3898" y="3169"/>
                    <a:pt x="3986" y="3169"/>
                  </a:cubicBezTo>
                  <a:cubicBezTo>
                    <a:pt x="4059" y="3169"/>
                    <a:pt x="4133" y="3144"/>
                    <a:pt x="4193" y="3096"/>
                  </a:cubicBezTo>
                  <a:cubicBezTo>
                    <a:pt x="6040" y="1508"/>
                    <a:pt x="8395" y="633"/>
                    <a:pt x="10831" y="633"/>
                  </a:cubicBezTo>
                  <a:cubicBezTo>
                    <a:pt x="16442" y="633"/>
                    <a:pt x="21019" y="5210"/>
                    <a:pt x="21019" y="10830"/>
                  </a:cubicBezTo>
                  <a:cubicBezTo>
                    <a:pt x="21019" y="11811"/>
                    <a:pt x="20867" y="12802"/>
                    <a:pt x="20590" y="13738"/>
                  </a:cubicBezTo>
                  <a:lnTo>
                    <a:pt x="19734" y="12882"/>
                  </a:lnTo>
                  <a:cubicBezTo>
                    <a:pt x="19671" y="12819"/>
                    <a:pt x="19588" y="12791"/>
                    <a:pt x="19502" y="12791"/>
                  </a:cubicBezTo>
                  <a:cubicBezTo>
                    <a:pt x="19490" y="12791"/>
                    <a:pt x="19478" y="12792"/>
                    <a:pt x="19466" y="12793"/>
                  </a:cubicBezTo>
                  <a:cubicBezTo>
                    <a:pt x="19609" y="12150"/>
                    <a:pt x="19689" y="11490"/>
                    <a:pt x="19689" y="10830"/>
                  </a:cubicBezTo>
                  <a:cubicBezTo>
                    <a:pt x="19689" y="10500"/>
                    <a:pt x="19671" y="10161"/>
                    <a:pt x="19627" y="9840"/>
                  </a:cubicBezTo>
                  <a:cubicBezTo>
                    <a:pt x="19618" y="9706"/>
                    <a:pt x="19520" y="9590"/>
                    <a:pt x="19386" y="9563"/>
                  </a:cubicBezTo>
                  <a:cubicBezTo>
                    <a:pt x="19363" y="9559"/>
                    <a:pt x="19340" y="9557"/>
                    <a:pt x="19318" y="9557"/>
                  </a:cubicBezTo>
                  <a:cubicBezTo>
                    <a:pt x="19120" y="9557"/>
                    <a:pt x="18978" y="9727"/>
                    <a:pt x="19002" y="9911"/>
                  </a:cubicBezTo>
                  <a:cubicBezTo>
                    <a:pt x="19038" y="10215"/>
                    <a:pt x="19047" y="10518"/>
                    <a:pt x="19047" y="10830"/>
                  </a:cubicBezTo>
                  <a:cubicBezTo>
                    <a:pt x="19047" y="11678"/>
                    <a:pt x="18922" y="12525"/>
                    <a:pt x="18663" y="13328"/>
                  </a:cubicBezTo>
                  <a:lnTo>
                    <a:pt x="18378" y="13533"/>
                  </a:lnTo>
                  <a:cubicBezTo>
                    <a:pt x="18253" y="13480"/>
                    <a:pt x="18137" y="13426"/>
                    <a:pt x="18003" y="13382"/>
                  </a:cubicBezTo>
                  <a:lnTo>
                    <a:pt x="17816" y="12231"/>
                  </a:lnTo>
                  <a:cubicBezTo>
                    <a:pt x="17789" y="12070"/>
                    <a:pt x="17664" y="11963"/>
                    <a:pt x="17504" y="11963"/>
                  </a:cubicBezTo>
                  <a:lnTo>
                    <a:pt x="16103" y="11963"/>
                  </a:lnTo>
                  <a:cubicBezTo>
                    <a:pt x="15951" y="11963"/>
                    <a:pt x="15818" y="12070"/>
                    <a:pt x="15791" y="12231"/>
                  </a:cubicBezTo>
                  <a:lnTo>
                    <a:pt x="15603" y="13382"/>
                  </a:lnTo>
                  <a:cubicBezTo>
                    <a:pt x="15479" y="13426"/>
                    <a:pt x="15354" y="13480"/>
                    <a:pt x="15238" y="13533"/>
                  </a:cubicBezTo>
                  <a:lnTo>
                    <a:pt x="14283" y="12855"/>
                  </a:lnTo>
                  <a:cubicBezTo>
                    <a:pt x="14226" y="12815"/>
                    <a:pt x="14160" y="12794"/>
                    <a:pt x="14094" y="12794"/>
                  </a:cubicBezTo>
                  <a:cubicBezTo>
                    <a:pt x="14015" y="12794"/>
                    <a:pt x="13936" y="12824"/>
                    <a:pt x="13873" y="12882"/>
                  </a:cubicBezTo>
                  <a:lnTo>
                    <a:pt x="12883" y="13872"/>
                  </a:lnTo>
                  <a:cubicBezTo>
                    <a:pt x="12775" y="13988"/>
                    <a:pt x="12758" y="14158"/>
                    <a:pt x="12856" y="14283"/>
                  </a:cubicBezTo>
                  <a:lnTo>
                    <a:pt x="13534" y="15237"/>
                  </a:lnTo>
                  <a:cubicBezTo>
                    <a:pt x="13480" y="15353"/>
                    <a:pt x="13427" y="15478"/>
                    <a:pt x="13382" y="15603"/>
                  </a:cubicBezTo>
                  <a:lnTo>
                    <a:pt x="12231" y="15790"/>
                  </a:lnTo>
                  <a:cubicBezTo>
                    <a:pt x="12071" y="15817"/>
                    <a:pt x="11964" y="15951"/>
                    <a:pt x="11964" y="16102"/>
                  </a:cubicBezTo>
                  <a:lnTo>
                    <a:pt x="11964" y="17503"/>
                  </a:lnTo>
                  <a:cubicBezTo>
                    <a:pt x="11964" y="17664"/>
                    <a:pt x="12071" y="17789"/>
                    <a:pt x="12231" y="17815"/>
                  </a:cubicBezTo>
                  <a:lnTo>
                    <a:pt x="13382" y="18003"/>
                  </a:lnTo>
                  <a:cubicBezTo>
                    <a:pt x="13427" y="18136"/>
                    <a:pt x="13480" y="18252"/>
                    <a:pt x="13534" y="18377"/>
                  </a:cubicBezTo>
                  <a:lnTo>
                    <a:pt x="13329" y="18663"/>
                  </a:lnTo>
                  <a:cubicBezTo>
                    <a:pt x="12526" y="18922"/>
                    <a:pt x="11678" y="19046"/>
                    <a:pt x="10831" y="19046"/>
                  </a:cubicBezTo>
                  <a:cubicBezTo>
                    <a:pt x="8913" y="19046"/>
                    <a:pt x="7048" y="18377"/>
                    <a:pt x="5576" y="17155"/>
                  </a:cubicBezTo>
                  <a:cubicBezTo>
                    <a:pt x="5518" y="17109"/>
                    <a:pt x="5446" y="17086"/>
                    <a:pt x="5375" y="17086"/>
                  </a:cubicBezTo>
                  <a:cubicBezTo>
                    <a:pt x="5282" y="17086"/>
                    <a:pt x="5191" y="17124"/>
                    <a:pt x="5130" y="17200"/>
                  </a:cubicBezTo>
                  <a:cubicBezTo>
                    <a:pt x="5014" y="17334"/>
                    <a:pt x="5032" y="17530"/>
                    <a:pt x="5166" y="17646"/>
                  </a:cubicBezTo>
                  <a:cubicBezTo>
                    <a:pt x="6754" y="18957"/>
                    <a:pt x="8761" y="19689"/>
                    <a:pt x="10831" y="19689"/>
                  </a:cubicBezTo>
                  <a:cubicBezTo>
                    <a:pt x="11491" y="19689"/>
                    <a:pt x="12151" y="19608"/>
                    <a:pt x="12793" y="19466"/>
                  </a:cubicBezTo>
                  <a:lnTo>
                    <a:pt x="12793" y="19466"/>
                  </a:lnTo>
                  <a:cubicBezTo>
                    <a:pt x="12784" y="19564"/>
                    <a:pt x="12811" y="19662"/>
                    <a:pt x="12883" y="19733"/>
                  </a:cubicBezTo>
                  <a:lnTo>
                    <a:pt x="13739" y="20590"/>
                  </a:lnTo>
                  <a:cubicBezTo>
                    <a:pt x="12802" y="20866"/>
                    <a:pt x="11812" y="21018"/>
                    <a:pt x="10831" y="21018"/>
                  </a:cubicBezTo>
                  <a:cubicBezTo>
                    <a:pt x="5210" y="21018"/>
                    <a:pt x="634" y="16441"/>
                    <a:pt x="634" y="10830"/>
                  </a:cubicBezTo>
                  <a:cubicBezTo>
                    <a:pt x="634" y="8350"/>
                    <a:pt x="1535" y="5959"/>
                    <a:pt x="3176" y="4104"/>
                  </a:cubicBezTo>
                  <a:cubicBezTo>
                    <a:pt x="3292" y="3970"/>
                    <a:pt x="3275" y="3765"/>
                    <a:pt x="3141" y="3649"/>
                  </a:cubicBezTo>
                  <a:cubicBezTo>
                    <a:pt x="3085" y="3597"/>
                    <a:pt x="3013" y="3572"/>
                    <a:pt x="2940" y="3572"/>
                  </a:cubicBezTo>
                  <a:cubicBezTo>
                    <a:pt x="2850" y="3572"/>
                    <a:pt x="2759" y="3610"/>
                    <a:pt x="2695" y="3684"/>
                  </a:cubicBezTo>
                  <a:cubicBezTo>
                    <a:pt x="955" y="5656"/>
                    <a:pt x="1" y="8190"/>
                    <a:pt x="1" y="10830"/>
                  </a:cubicBezTo>
                  <a:cubicBezTo>
                    <a:pt x="1" y="13721"/>
                    <a:pt x="1125" y="16433"/>
                    <a:pt x="3176" y="18475"/>
                  </a:cubicBezTo>
                  <a:cubicBezTo>
                    <a:pt x="5219" y="20527"/>
                    <a:pt x="7931" y="21651"/>
                    <a:pt x="10831" y="21651"/>
                  </a:cubicBezTo>
                  <a:cubicBezTo>
                    <a:pt x="12499" y="21651"/>
                    <a:pt x="14158" y="21259"/>
                    <a:pt x="15648" y="20518"/>
                  </a:cubicBezTo>
                  <a:lnTo>
                    <a:pt x="15791" y="21384"/>
                  </a:lnTo>
                  <a:cubicBezTo>
                    <a:pt x="15818" y="21535"/>
                    <a:pt x="15951" y="21651"/>
                    <a:pt x="16103" y="21651"/>
                  </a:cubicBezTo>
                  <a:lnTo>
                    <a:pt x="17504" y="21651"/>
                  </a:lnTo>
                  <a:cubicBezTo>
                    <a:pt x="17664" y="21651"/>
                    <a:pt x="17789" y="21535"/>
                    <a:pt x="17816" y="21384"/>
                  </a:cubicBezTo>
                  <a:lnTo>
                    <a:pt x="18003" y="20233"/>
                  </a:lnTo>
                  <a:cubicBezTo>
                    <a:pt x="18137" y="20188"/>
                    <a:pt x="18253" y="20135"/>
                    <a:pt x="18378" y="20072"/>
                  </a:cubicBezTo>
                  <a:lnTo>
                    <a:pt x="19324" y="20759"/>
                  </a:lnTo>
                  <a:cubicBezTo>
                    <a:pt x="19383" y="20799"/>
                    <a:pt x="19450" y="20819"/>
                    <a:pt x="19515" y="20819"/>
                  </a:cubicBezTo>
                  <a:cubicBezTo>
                    <a:pt x="19596" y="20819"/>
                    <a:pt x="19675" y="20788"/>
                    <a:pt x="19734" y="20724"/>
                  </a:cubicBezTo>
                  <a:lnTo>
                    <a:pt x="20724" y="19733"/>
                  </a:lnTo>
                  <a:cubicBezTo>
                    <a:pt x="20831" y="19626"/>
                    <a:pt x="20849" y="19457"/>
                    <a:pt x="20760" y="19323"/>
                  </a:cubicBezTo>
                  <a:lnTo>
                    <a:pt x="20073" y="18377"/>
                  </a:lnTo>
                  <a:cubicBezTo>
                    <a:pt x="20135" y="18252"/>
                    <a:pt x="20189" y="18136"/>
                    <a:pt x="20233" y="18003"/>
                  </a:cubicBezTo>
                  <a:lnTo>
                    <a:pt x="21384" y="17815"/>
                  </a:lnTo>
                  <a:cubicBezTo>
                    <a:pt x="21536" y="17789"/>
                    <a:pt x="21652" y="17664"/>
                    <a:pt x="21652" y="17503"/>
                  </a:cubicBezTo>
                  <a:lnTo>
                    <a:pt x="21652" y="16102"/>
                  </a:lnTo>
                  <a:cubicBezTo>
                    <a:pt x="21652" y="15951"/>
                    <a:pt x="21536" y="15817"/>
                    <a:pt x="21384" y="15790"/>
                  </a:cubicBezTo>
                  <a:lnTo>
                    <a:pt x="20519" y="15648"/>
                  </a:lnTo>
                  <a:cubicBezTo>
                    <a:pt x="21259" y="14158"/>
                    <a:pt x="21652" y="12498"/>
                    <a:pt x="21652" y="10830"/>
                  </a:cubicBezTo>
                  <a:cubicBezTo>
                    <a:pt x="21652" y="7931"/>
                    <a:pt x="20528" y="5219"/>
                    <a:pt x="18476" y="3176"/>
                  </a:cubicBezTo>
                  <a:cubicBezTo>
                    <a:pt x="16433" y="1124"/>
                    <a:pt x="13721" y="0"/>
                    <a:pt x="108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22" name="Google Shape;1622;p60"/>
            <p:cNvSpPr/>
            <p:nvPr/>
          </p:nvSpPr>
          <p:spPr>
            <a:xfrm>
              <a:off x="6828518" y="2354562"/>
              <a:ext cx="106998" cy="106796"/>
            </a:xfrm>
            <a:custGeom>
              <a:avLst/>
              <a:gdLst/>
              <a:ahLst/>
              <a:cxnLst/>
              <a:rect l="l" t="t" r="r" b="b"/>
              <a:pathLst>
                <a:path w="4765" h="4756" extrusionOk="0">
                  <a:moveTo>
                    <a:pt x="2383" y="634"/>
                  </a:moveTo>
                  <a:cubicBezTo>
                    <a:pt x="3346" y="634"/>
                    <a:pt x="4131" y="1419"/>
                    <a:pt x="4131" y="2373"/>
                  </a:cubicBezTo>
                  <a:cubicBezTo>
                    <a:pt x="4131" y="3337"/>
                    <a:pt x="3346" y="4122"/>
                    <a:pt x="2383" y="4122"/>
                  </a:cubicBezTo>
                  <a:cubicBezTo>
                    <a:pt x="1419" y="4122"/>
                    <a:pt x="634" y="3337"/>
                    <a:pt x="634" y="2373"/>
                  </a:cubicBezTo>
                  <a:cubicBezTo>
                    <a:pt x="634" y="1419"/>
                    <a:pt x="1419" y="634"/>
                    <a:pt x="2383" y="634"/>
                  </a:cubicBezTo>
                  <a:close/>
                  <a:moveTo>
                    <a:pt x="2383" y="0"/>
                  </a:moveTo>
                  <a:cubicBezTo>
                    <a:pt x="1071" y="0"/>
                    <a:pt x="1" y="1062"/>
                    <a:pt x="1" y="2373"/>
                  </a:cubicBezTo>
                  <a:cubicBezTo>
                    <a:pt x="1" y="3694"/>
                    <a:pt x="1071" y="4755"/>
                    <a:pt x="2383" y="4755"/>
                  </a:cubicBezTo>
                  <a:cubicBezTo>
                    <a:pt x="3694" y="4755"/>
                    <a:pt x="4765" y="3694"/>
                    <a:pt x="4765" y="2373"/>
                  </a:cubicBezTo>
                  <a:cubicBezTo>
                    <a:pt x="4765" y="1062"/>
                    <a:pt x="3694" y="0"/>
                    <a:pt x="23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623" name="Google Shape;1623;p60"/>
          <p:cNvGrpSpPr/>
          <p:nvPr/>
        </p:nvGrpSpPr>
        <p:grpSpPr>
          <a:xfrm>
            <a:off x="7185306" y="2030447"/>
            <a:ext cx="367611" cy="486600"/>
            <a:chOff x="7185306" y="2030447"/>
            <a:chExt cx="367611" cy="486600"/>
          </a:xfrm>
        </p:grpSpPr>
        <p:sp>
          <p:nvSpPr>
            <p:cNvPr id="1624" name="Google Shape;1624;p60"/>
            <p:cNvSpPr/>
            <p:nvPr/>
          </p:nvSpPr>
          <p:spPr>
            <a:xfrm>
              <a:off x="7185306" y="2030447"/>
              <a:ext cx="367611" cy="486600"/>
            </a:xfrm>
            <a:custGeom>
              <a:avLst/>
              <a:gdLst/>
              <a:ahLst/>
              <a:cxnLst/>
              <a:rect l="l" t="t" r="r" b="b"/>
              <a:pathLst>
                <a:path w="16371" h="21670" extrusionOk="0">
                  <a:moveTo>
                    <a:pt x="12650" y="3221"/>
                  </a:moveTo>
                  <a:lnTo>
                    <a:pt x="12650" y="6860"/>
                  </a:lnTo>
                  <a:lnTo>
                    <a:pt x="5496" y="6860"/>
                  </a:lnTo>
                  <a:lnTo>
                    <a:pt x="5496" y="3221"/>
                  </a:lnTo>
                  <a:close/>
                  <a:moveTo>
                    <a:pt x="13997" y="642"/>
                  </a:moveTo>
                  <a:lnTo>
                    <a:pt x="13997" y="21036"/>
                  </a:lnTo>
                  <a:lnTo>
                    <a:pt x="13284" y="21036"/>
                  </a:lnTo>
                  <a:lnTo>
                    <a:pt x="13284" y="12472"/>
                  </a:lnTo>
                  <a:cubicBezTo>
                    <a:pt x="13284" y="12311"/>
                    <a:pt x="13168" y="12168"/>
                    <a:pt x="13007" y="12151"/>
                  </a:cubicBezTo>
                  <a:cubicBezTo>
                    <a:pt x="12992" y="12148"/>
                    <a:pt x="12977" y="12147"/>
                    <a:pt x="12962" y="12147"/>
                  </a:cubicBezTo>
                  <a:cubicBezTo>
                    <a:pt x="12787" y="12147"/>
                    <a:pt x="12650" y="12290"/>
                    <a:pt x="12650" y="12463"/>
                  </a:cubicBezTo>
                  <a:lnTo>
                    <a:pt x="12650" y="21036"/>
                  </a:lnTo>
                  <a:lnTo>
                    <a:pt x="2962" y="21036"/>
                  </a:lnTo>
                  <a:lnTo>
                    <a:pt x="2962" y="642"/>
                  </a:lnTo>
                  <a:lnTo>
                    <a:pt x="12650" y="642"/>
                  </a:lnTo>
                  <a:lnTo>
                    <a:pt x="12650" y="2587"/>
                  </a:lnTo>
                  <a:lnTo>
                    <a:pt x="5183" y="2587"/>
                  </a:lnTo>
                  <a:cubicBezTo>
                    <a:pt x="5005" y="2587"/>
                    <a:pt x="4862" y="2730"/>
                    <a:pt x="4862" y="2899"/>
                  </a:cubicBezTo>
                  <a:lnTo>
                    <a:pt x="4862" y="7173"/>
                  </a:lnTo>
                  <a:cubicBezTo>
                    <a:pt x="4862" y="7351"/>
                    <a:pt x="5005" y="7494"/>
                    <a:pt x="5183" y="7494"/>
                  </a:cubicBezTo>
                  <a:lnTo>
                    <a:pt x="12650" y="7494"/>
                  </a:lnTo>
                  <a:lnTo>
                    <a:pt x="12650" y="10982"/>
                  </a:lnTo>
                  <a:cubicBezTo>
                    <a:pt x="12650" y="11142"/>
                    <a:pt x="12766" y="11294"/>
                    <a:pt x="12927" y="11312"/>
                  </a:cubicBezTo>
                  <a:cubicBezTo>
                    <a:pt x="12937" y="11313"/>
                    <a:pt x="12948" y="11314"/>
                    <a:pt x="12958" y="11314"/>
                  </a:cubicBezTo>
                  <a:cubicBezTo>
                    <a:pt x="13133" y="11314"/>
                    <a:pt x="13284" y="11176"/>
                    <a:pt x="13284" y="11000"/>
                  </a:cubicBezTo>
                  <a:lnTo>
                    <a:pt x="13284" y="642"/>
                  </a:lnTo>
                  <a:close/>
                  <a:moveTo>
                    <a:pt x="330" y="0"/>
                  </a:moveTo>
                  <a:cubicBezTo>
                    <a:pt x="143" y="0"/>
                    <a:pt x="0" y="152"/>
                    <a:pt x="0" y="339"/>
                  </a:cubicBezTo>
                  <a:lnTo>
                    <a:pt x="0" y="5371"/>
                  </a:lnTo>
                  <a:cubicBezTo>
                    <a:pt x="0" y="5406"/>
                    <a:pt x="9" y="5451"/>
                    <a:pt x="45" y="5478"/>
                  </a:cubicBezTo>
                  <a:cubicBezTo>
                    <a:pt x="133" y="5560"/>
                    <a:pt x="227" y="5595"/>
                    <a:pt x="314" y="5595"/>
                  </a:cubicBezTo>
                  <a:cubicBezTo>
                    <a:pt x="489" y="5595"/>
                    <a:pt x="634" y="5452"/>
                    <a:pt x="634" y="5272"/>
                  </a:cubicBezTo>
                  <a:lnTo>
                    <a:pt x="634" y="750"/>
                  </a:lnTo>
                  <a:cubicBezTo>
                    <a:pt x="634" y="687"/>
                    <a:pt x="678" y="642"/>
                    <a:pt x="741" y="642"/>
                  </a:cubicBezTo>
                  <a:lnTo>
                    <a:pt x="2320" y="642"/>
                  </a:lnTo>
                  <a:lnTo>
                    <a:pt x="2320" y="21036"/>
                  </a:lnTo>
                  <a:lnTo>
                    <a:pt x="678" y="21036"/>
                  </a:lnTo>
                  <a:cubicBezTo>
                    <a:pt x="651" y="21036"/>
                    <a:pt x="634" y="21009"/>
                    <a:pt x="634" y="20982"/>
                  </a:cubicBezTo>
                  <a:lnTo>
                    <a:pt x="634" y="6664"/>
                  </a:lnTo>
                  <a:cubicBezTo>
                    <a:pt x="634" y="6628"/>
                    <a:pt x="616" y="6584"/>
                    <a:pt x="589" y="6557"/>
                  </a:cubicBezTo>
                  <a:cubicBezTo>
                    <a:pt x="497" y="6474"/>
                    <a:pt x="402" y="6439"/>
                    <a:pt x="315" y="6439"/>
                  </a:cubicBezTo>
                  <a:cubicBezTo>
                    <a:pt x="140" y="6439"/>
                    <a:pt x="0" y="6580"/>
                    <a:pt x="0" y="6753"/>
                  </a:cubicBezTo>
                  <a:lnTo>
                    <a:pt x="0" y="21330"/>
                  </a:lnTo>
                  <a:cubicBezTo>
                    <a:pt x="0" y="21518"/>
                    <a:pt x="143" y="21669"/>
                    <a:pt x="330" y="21669"/>
                  </a:cubicBezTo>
                  <a:lnTo>
                    <a:pt x="16040" y="21669"/>
                  </a:lnTo>
                  <a:cubicBezTo>
                    <a:pt x="16219" y="21669"/>
                    <a:pt x="16370" y="21518"/>
                    <a:pt x="16370" y="21330"/>
                  </a:cubicBezTo>
                  <a:lnTo>
                    <a:pt x="16370" y="5067"/>
                  </a:lnTo>
                  <a:cubicBezTo>
                    <a:pt x="16370" y="5049"/>
                    <a:pt x="16361" y="5041"/>
                    <a:pt x="16352" y="5032"/>
                  </a:cubicBezTo>
                  <a:cubicBezTo>
                    <a:pt x="16254" y="4926"/>
                    <a:pt x="16147" y="4883"/>
                    <a:pt x="16050" y="4883"/>
                  </a:cubicBezTo>
                  <a:cubicBezTo>
                    <a:pt x="15877" y="4883"/>
                    <a:pt x="15737" y="5023"/>
                    <a:pt x="15737" y="5201"/>
                  </a:cubicBezTo>
                  <a:lnTo>
                    <a:pt x="15737" y="19635"/>
                  </a:lnTo>
                  <a:cubicBezTo>
                    <a:pt x="15737" y="20295"/>
                    <a:pt x="15282" y="20849"/>
                    <a:pt x="14675" y="20991"/>
                  </a:cubicBezTo>
                  <a:lnTo>
                    <a:pt x="14675" y="678"/>
                  </a:lnTo>
                  <a:cubicBezTo>
                    <a:pt x="15282" y="821"/>
                    <a:pt x="15737" y="1374"/>
                    <a:pt x="15737" y="2034"/>
                  </a:cubicBezTo>
                  <a:lnTo>
                    <a:pt x="15737" y="3720"/>
                  </a:lnTo>
                  <a:cubicBezTo>
                    <a:pt x="15737" y="3890"/>
                    <a:pt x="15880" y="4032"/>
                    <a:pt x="16049" y="4032"/>
                  </a:cubicBezTo>
                  <a:cubicBezTo>
                    <a:pt x="16228" y="4032"/>
                    <a:pt x="16370" y="3890"/>
                    <a:pt x="16370" y="3720"/>
                  </a:cubicBezTo>
                  <a:lnTo>
                    <a:pt x="16370" y="2034"/>
                  </a:lnTo>
                  <a:cubicBezTo>
                    <a:pt x="16370" y="910"/>
                    <a:pt x="15460" y="0"/>
                    <a:pt x="143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25" name="Google Shape;1625;p60"/>
            <p:cNvSpPr/>
            <p:nvPr/>
          </p:nvSpPr>
          <p:spPr>
            <a:xfrm>
              <a:off x="7328726" y="2120783"/>
              <a:ext cx="71744" cy="14236"/>
            </a:xfrm>
            <a:custGeom>
              <a:avLst/>
              <a:gdLst/>
              <a:ahLst/>
              <a:cxnLst/>
              <a:rect l="l" t="t" r="r" b="b"/>
              <a:pathLst>
                <a:path w="3195" h="634" extrusionOk="0">
                  <a:moveTo>
                    <a:pt x="349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2846" y="634"/>
                  </a:lnTo>
                  <a:cubicBezTo>
                    <a:pt x="3007" y="634"/>
                    <a:pt x="3159" y="518"/>
                    <a:pt x="3177" y="357"/>
                  </a:cubicBezTo>
                  <a:cubicBezTo>
                    <a:pt x="3194" y="161"/>
                    <a:pt x="3052" y="1"/>
                    <a:pt x="28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26" name="Google Shape;1626;p60"/>
            <p:cNvSpPr/>
            <p:nvPr/>
          </p:nvSpPr>
          <p:spPr>
            <a:xfrm>
              <a:off x="7416076" y="2120783"/>
              <a:ext cx="33458" cy="14236"/>
            </a:xfrm>
            <a:custGeom>
              <a:avLst/>
              <a:gdLst/>
              <a:ahLst/>
              <a:cxnLst/>
              <a:rect l="l" t="t" r="r" b="b"/>
              <a:pathLst>
                <a:path w="1490" h="634" extrusionOk="0">
                  <a:moveTo>
                    <a:pt x="348" y="1"/>
                  </a:moveTo>
                  <a:cubicBezTo>
                    <a:pt x="188" y="1"/>
                    <a:pt x="45" y="117"/>
                    <a:pt x="18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1133" y="634"/>
                  </a:lnTo>
                  <a:cubicBezTo>
                    <a:pt x="1303" y="634"/>
                    <a:pt x="1445" y="518"/>
                    <a:pt x="1463" y="357"/>
                  </a:cubicBezTo>
                  <a:cubicBezTo>
                    <a:pt x="1490" y="161"/>
                    <a:pt x="1338" y="1"/>
                    <a:pt x="1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27" name="Google Shape;1627;p60"/>
            <p:cNvSpPr/>
            <p:nvPr/>
          </p:nvSpPr>
          <p:spPr>
            <a:xfrm>
              <a:off x="7382416" y="2151232"/>
              <a:ext cx="67118" cy="14236"/>
            </a:xfrm>
            <a:custGeom>
              <a:avLst/>
              <a:gdLst/>
              <a:ahLst/>
              <a:cxnLst/>
              <a:rect l="l" t="t" r="r" b="b"/>
              <a:pathLst>
                <a:path w="2989" h="634" extrusionOk="0">
                  <a:moveTo>
                    <a:pt x="348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2632" y="634"/>
                  </a:lnTo>
                  <a:cubicBezTo>
                    <a:pt x="2802" y="634"/>
                    <a:pt x="2944" y="518"/>
                    <a:pt x="2962" y="357"/>
                  </a:cubicBezTo>
                  <a:cubicBezTo>
                    <a:pt x="2989" y="161"/>
                    <a:pt x="2837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28" name="Google Shape;1628;p60"/>
            <p:cNvSpPr/>
            <p:nvPr/>
          </p:nvSpPr>
          <p:spPr>
            <a:xfrm>
              <a:off x="7328726" y="2151232"/>
              <a:ext cx="38286" cy="14236"/>
            </a:xfrm>
            <a:custGeom>
              <a:avLst/>
              <a:gdLst/>
              <a:ahLst/>
              <a:cxnLst/>
              <a:rect l="l" t="t" r="r" b="b"/>
              <a:pathLst>
                <a:path w="1705" h="634" extrusionOk="0">
                  <a:moveTo>
                    <a:pt x="349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1348" y="634"/>
                  </a:lnTo>
                  <a:cubicBezTo>
                    <a:pt x="1517" y="634"/>
                    <a:pt x="1660" y="518"/>
                    <a:pt x="1678" y="357"/>
                  </a:cubicBezTo>
                  <a:cubicBezTo>
                    <a:pt x="1705" y="161"/>
                    <a:pt x="1553" y="1"/>
                    <a:pt x="13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1629" name="Google Shape;1629;p60"/>
          <p:cNvGrpSpPr/>
          <p:nvPr/>
        </p:nvGrpSpPr>
        <p:grpSpPr>
          <a:xfrm>
            <a:off x="5261204" y="2030447"/>
            <a:ext cx="486398" cy="486600"/>
            <a:chOff x="5261204" y="2030447"/>
            <a:chExt cx="486398" cy="486600"/>
          </a:xfrm>
        </p:grpSpPr>
        <p:sp>
          <p:nvSpPr>
            <p:cNvPr id="1630" name="Google Shape;1630;p60"/>
            <p:cNvSpPr/>
            <p:nvPr/>
          </p:nvSpPr>
          <p:spPr>
            <a:xfrm>
              <a:off x="5261204" y="2030447"/>
              <a:ext cx="486398" cy="486600"/>
            </a:xfrm>
            <a:custGeom>
              <a:avLst/>
              <a:gdLst/>
              <a:ahLst/>
              <a:cxnLst/>
              <a:rect l="l" t="t" r="r" b="b"/>
              <a:pathLst>
                <a:path w="21661" h="21670" extrusionOk="0">
                  <a:moveTo>
                    <a:pt x="11419" y="10554"/>
                  </a:moveTo>
                  <a:lnTo>
                    <a:pt x="11642" y="11936"/>
                  </a:lnTo>
                  <a:cubicBezTo>
                    <a:pt x="11669" y="12061"/>
                    <a:pt x="11750" y="12159"/>
                    <a:pt x="11874" y="12195"/>
                  </a:cubicBezTo>
                  <a:cubicBezTo>
                    <a:pt x="12133" y="12267"/>
                    <a:pt x="12392" y="12374"/>
                    <a:pt x="12642" y="12507"/>
                  </a:cubicBezTo>
                  <a:cubicBezTo>
                    <a:pt x="12690" y="12536"/>
                    <a:pt x="12743" y="12549"/>
                    <a:pt x="12797" y="12549"/>
                  </a:cubicBezTo>
                  <a:cubicBezTo>
                    <a:pt x="12862" y="12549"/>
                    <a:pt x="12927" y="12529"/>
                    <a:pt x="12981" y="12490"/>
                  </a:cubicBezTo>
                  <a:lnTo>
                    <a:pt x="14114" y="11669"/>
                  </a:lnTo>
                  <a:lnTo>
                    <a:pt x="14952" y="12507"/>
                  </a:lnTo>
                  <a:lnTo>
                    <a:pt x="14131" y="13649"/>
                  </a:lnTo>
                  <a:cubicBezTo>
                    <a:pt x="14060" y="13747"/>
                    <a:pt x="14051" y="13872"/>
                    <a:pt x="14114" y="13988"/>
                  </a:cubicBezTo>
                  <a:cubicBezTo>
                    <a:pt x="14247" y="14229"/>
                    <a:pt x="14354" y="14488"/>
                    <a:pt x="14435" y="14756"/>
                  </a:cubicBezTo>
                  <a:cubicBezTo>
                    <a:pt x="14462" y="14871"/>
                    <a:pt x="14560" y="14961"/>
                    <a:pt x="14685" y="14979"/>
                  </a:cubicBezTo>
                  <a:lnTo>
                    <a:pt x="16067" y="15202"/>
                  </a:lnTo>
                  <a:lnTo>
                    <a:pt x="16067" y="16379"/>
                  </a:lnTo>
                  <a:lnTo>
                    <a:pt x="14685" y="16611"/>
                  </a:lnTo>
                  <a:cubicBezTo>
                    <a:pt x="14560" y="16629"/>
                    <a:pt x="14462" y="16718"/>
                    <a:pt x="14435" y="16834"/>
                  </a:cubicBezTo>
                  <a:cubicBezTo>
                    <a:pt x="14354" y="17102"/>
                    <a:pt x="14247" y="17360"/>
                    <a:pt x="14114" y="17601"/>
                  </a:cubicBezTo>
                  <a:cubicBezTo>
                    <a:pt x="14051" y="17708"/>
                    <a:pt x="14060" y="17842"/>
                    <a:pt x="14131" y="17940"/>
                  </a:cubicBezTo>
                  <a:lnTo>
                    <a:pt x="14952" y="19082"/>
                  </a:lnTo>
                  <a:lnTo>
                    <a:pt x="14114" y="19912"/>
                  </a:lnTo>
                  <a:lnTo>
                    <a:pt x="12981" y="19091"/>
                  </a:lnTo>
                  <a:cubicBezTo>
                    <a:pt x="12927" y="19052"/>
                    <a:pt x="12862" y="19032"/>
                    <a:pt x="12797" y="19032"/>
                  </a:cubicBezTo>
                  <a:cubicBezTo>
                    <a:pt x="12743" y="19032"/>
                    <a:pt x="12690" y="19045"/>
                    <a:pt x="12642" y="19073"/>
                  </a:cubicBezTo>
                  <a:cubicBezTo>
                    <a:pt x="12392" y="19207"/>
                    <a:pt x="12133" y="19314"/>
                    <a:pt x="11874" y="19394"/>
                  </a:cubicBezTo>
                  <a:cubicBezTo>
                    <a:pt x="11750" y="19430"/>
                    <a:pt x="11669" y="19528"/>
                    <a:pt x="11642" y="19644"/>
                  </a:cubicBezTo>
                  <a:lnTo>
                    <a:pt x="11419" y="21036"/>
                  </a:lnTo>
                  <a:lnTo>
                    <a:pt x="10242" y="21036"/>
                  </a:lnTo>
                  <a:lnTo>
                    <a:pt x="10010" y="19644"/>
                  </a:lnTo>
                  <a:cubicBezTo>
                    <a:pt x="9992" y="19528"/>
                    <a:pt x="9903" y="19430"/>
                    <a:pt x="9787" y="19394"/>
                  </a:cubicBezTo>
                  <a:cubicBezTo>
                    <a:pt x="9519" y="19314"/>
                    <a:pt x="9261" y="19207"/>
                    <a:pt x="9020" y="19073"/>
                  </a:cubicBezTo>
                  <a:cubicBezTo>
                    <a:pt x="8972" y="19045"/>
                    <a:pt x="8918" y="19032"/>
                    <a:pt x="8865" y="19032"/>
                  </a:cubicBezTo>
                  <a:cubicBezTo>
                    <a:pt x="8799" y="19032"/>
                    <a:pt x="8735" y="19052"/>
                    <a:pt x="8681" y="19091"/>
                  </a:cubicBezTo>
                  <a:lnTo>
                    <a:pt x="7539" y="19912"/>
                  </a:lnTo>
                  <a:lnTo>
                    <a:pt x="6709" y="19082"/>
                  </a:lnTo>
                  <a:lnTo>
                    <a:pt x="7530" y="17940"/>
                  </a:lnTo>
                  <a:cubicBezTo>
                    <a:pt x="7601" y="17842"/>
                    <a:pt x="7610" y="17708"/>
                    <a:pt x="7548" y="17601"/>
                  </a:cubicBezTo>
                  <a:cubicBezTo>
                    <a:pt x="7414" y="17360"/>
                    <a:pt x="7307" y="17102"/>
                    <a:pt x="7227" y="16834"/>
                  </a:cubicBezTo>
                  <a:cubicBezTo>
                    <a:pt x="7191" y="16718"/>
                    <a:pt x="7093" y="16629"/>
                    <a:pt x="6977" y="16611"/>
                  </a:cubicBezTo>
                  <a:lnTo>
                    <a:pt x="5594" y="16379"/>
                  </a:lnTo>
                  <a:lnTo>
                    <a:pt x="5594" y="15202"/>
                  </a:lnTo>
                  <a:lnTo>
                    <a:pt x="6977" y="14979"/>
                  </a:lnTo>
                  <a:cubicBezTo>
                    <a:pt x="7093" y="14961"/>
                    <a:pt x="7191" y="14871"/>
                    <a:pt x="7227" y="14756"/>
                  </a:cubicBezTo>
                  <a:cubicBezTo>
                    <a:pt x="7307" y="14488"/>
                    <a:pt x="7414" y="14229"/>
                    <a:pt x="7548" y="13988"/>
                  </a:cubicBezTo>
                  <a:cubicBezTo>
                    <a:pt x="7610" y="13872"/>
                    <a:pt x="7601" y="13747"/>
                    <a:pt x="7530" y="13649"/>
                  </a:cubicBezTo>
                  <a:lnTo>
                    <a:pt x="6709" y="12507"/>
                  </a:lnTo>
                  <a:lnTo>
                    <a:pt x="7539" y="11669"/>
                  </a:lnTo>
                  <a:lnTo>
                    <a:pt x="8681" y="12490"/>
                  </a:lnTo>
                  <a:cubicBezTo>
                    <a:pt x="8735" y="12529"/>
                    <a:pt x="8799" y="12549"/>
                    <a:pt x="8865" y="12549"/>
                  </a:cubicBezTo>
                  <a:cubicBezTo>
                    <a:pt x="8918" y="12549"/>
                    <a:pt x="8972" y="12536"/>
                    <a:pt x="9020" y="12507"/>
                  </a:cubicBezTo>
                  <a:cubicBezTo>
                    <a:pt x="9261" y="12374"/>
                    <a:pt x="9519" y="12267"/>
                    <a:pt x="9787" y="12195"/>
                  </a:cubicBezTo>
                  <a:cubicBezTo>
                    <a:pt x="9903" y="12159"/>
                    <a:pt x="9992" y="12061"/>
                    <a:pt x="10010" y="11936"/>
                  </a:cubicBezTo>
                  <a:lnTo>
                    <a:pt x="10242" y="10554"/>
                  </a:lnTo>
                  <a:close/>
                  <a:moveTo>
                    <a:pt x="10831" y="0"/>
                  </a:moveTo>
                  <a:cubicBezTo>
                    <a:pt x="10733" y="0"/>
                    <a:pt x="10634" y="54"/>
                    <a:pt x="10572" y="134"/>
                  </a:cubicBezTo>
                  <a:lnTo>
                    <a:pt x="8012" y="3551"/>
                  </a:lnTo>
                  <a:cubicBezTo>
                    <a:pt x="7940" y="3649"/>
                    <a:pt x="7931" y="3774"/>
                    <a:pt x="7985" y="3881"/>
                  </a:cubicBezTo>
                  <a:cubicBezTo>
                    <a:pt x="8038" y="3988"/>
                    <a:pt x="8145" y="4059"/>
                    <a:pt x="8261" y="4059"/>
                  </a:cubicBezTo>
                  <a:lnTo>
                    <a:pt x="9020" y="4059"/>
                  </a:lnTo>
                  <a:lnTo>
                    <a:pt x="9020" y="7217"/>
                  </a:lnTo>
                  <a:cubicBezTo>
                    <a:pt x="8342" y="6218"/>
                    <a:pt x="7209" y="5558"/>
                    <a:pt x="5915" y="5558"/>
                  </a:cubicBezTo>
                  <a:lnTo>
                    <a:pt x="4051" y="5558"/>
                  </a:lnTo>
                  <a:lnTo>
                    <a:pt x="4051" y="4809"/>
                  </a:lnTo>
                  <a:cubicBezTo>
                    <a:pt x="4051" y="4693"/>
                    <a:pt x="3988" y="4577"/>
                    <a:pt x="3881" y="4523"/>
                  </a:cubicBezTo>
                  <a:cubicBezTo>
                    <a:pt x="3839" y="4502"/>
                    <a:pt x="3793" y="4492"/>
                    <a:pt x="3746" y="4492"/>
                  </a:cubicBezTo>
                  <a:cubicBezTo>
                    <a:pt x="3674" y="4492"/>
                    <a:pt x="3602" y="4516"/>
                    <a:pt x="3542" y="4559"/>
                  </a:cubicBezTo>
                  <a:lnTo>
                    <a:pt x="125" y="7119"/>
                  </a:lnTo>
                  <a:cubicBezTo>
                    <a:pt x="45" y="7182"/>
                    <a:pt x="1" y="7271"/>
                    <a:pt x="1" y="7378"/>
                  </a:cubicBezTo>
                  <a:cubicBezTo>
                    <a:pt x="1" y="7476"/>
                    <a:pt x="45" y="7565"/>
                    <a:pt x="125" y="7628"/>
                  </a:cubicBezTo>
                  <a:lnTo>
                    <a:pt x="3542" y="10188"/>
                  </a:lnTo>
                  <a:cubicBezTo>
                    <a:pt x="3605" y="10233"/>
                    <a:pt x="3667" y="10259"/>
                    <a:pt x="3738" y="10259"/>
                  </a:cubicBezTo>
                  <a:cubicBezTo>
                    <a:pt x="3783" y="10259"/>
                    <a:pt x="3837" y="10241"/>
                    <a:pt x="3881" y="10224"/>
                  </a:cubicBezTo>
                  <a:cubicBezTo>
                    <a:pt x="3988" y="10170"/>
                    <a:pt x="4051" y="10054"/>
                    <a:pt x="4051" y="9938"/>
                  </a:cubicBezTo>
                  <a:lnTo>
                    <a:pt x="4051" y="9189"/>
                  </a:lnTo>
                  <a:lnTo>
                    <a:pt x="4149" y="9189"/>
                  </a:lnTo>
                  <a:cubicBezTo>
                    <a:pt x="4327" y="9189"/>
                    <a:pt x="4461" y="9046"/>
                    <a:pt x="4461" y="8868"/>
                  </a:cubicBezTo>
                  <a:cubicBezTo>
                    <a:pt x="4461" y="8698"/>
                    <a:pt x="4327" y="8555"/>
                    <a:pt x="4149" y="8555"/>
                  </a:cubicBezTo>
                  <a:lnTo>
                    <a:pt x="3738" y="8555"/>
                  </a:lnTo>
                  <a:cubicBezTo>
                    <a:pt x="3560" y="8555"/>
                    <a:pt x="3417" y="8698"/>
                    <a:pt x="3417" y="8868"/>
                  </a:cubicBezTo>
                  <a:lnTo>
                    <a:pt x="3417" y="9305"/>
                  </a:lnTo>
                  <a:lnTo>
                    <a:pt x="848" y="7378"/>
                  </a:lnTo>
                  <a:lnTo>
                    <a:pt x="3417" y="5442"/>
                  </a:lnTo>
                  <a:lnTo>
                    <a:pt x="3417" y="5879"/>
                  </a:lnTo>
                  <a:cubicBezTo>
                    <a:pt x="3417" y="6049"/>
                    <a:pt x="3560" y="6191"/>
                    <a:pt x="3738" y="6191"/>
                  </a:cubicBezTo>
                  <a:lnTo>
                    <a:pt x="5915" y="6191"/>
                  </a:lnTo>
                  <a:cubicBezTo>
                    <a:pt x="7628" y="6191"/>
                    <a:pt x="9020" y="7583"/>
                    <a:pt x="9020" y="9296"/>
                  </a:cubicBezTo>
                  <a:lnTo>
                    <a:pt x="9020" y="11803"/>
                  </a:lnTo>
                  <a:cubicBezTo>
                    <a:pt x="8975" y="11820"/>
                    <a:pt x="8930" y="11838"/>
                    <a:pt x="8895" y="11865"/>
                  </a:cubicBezTo>
                  <a:lnTo>
                    <a:pt x="7690" y="11000"/>
                  </a:lnTo>
                  <a:cubicBezTo>
                    <a:pt x="7635" y="10960"/>
                    <a:pt x="7570" y="10940"/>
                    <a:pt x="7506" y="10940"/>
                  </a:cubicBezTo>
                  <a:cubicBezTo>
                    <a:pt x="7425" y="10940"/>
                    <a:pt x="7344" y="10971"/>
                    <a:pt x="7280" y="11035"/>
                  </a:cubicBezTo>
                  <a:lnTo>
                    <a:pt x="6611" y="11705"/>
                  </a:lnTo>
                  <a:lnTo>
                    <a:pt x="6611" y="9296"/>
                  </a:lnTo>
                  <a:cubicBezTo>
                    <a:pt x="6611" y="8885"/>
                    <a:pt x="6281" y="8555"/>
                    <a:pt x="5871" y="8555"/>
                  </a:cubicBezTo>
                  <a:lnTo>
                    <a:pt x="5630" y="8555"/>
                  </a:lnTo>
                  <a:cubicBezTo>
                    <a:pt x="5460" y="8555"/>
                    <a:pt x="5317" y="8698"/>
                    <a:pt x="5317" y="8868"/>
                  </a:cubicBezTo>
                  <a:cubicBezTo>
                    <a:pt x="5317" y="9046"/>
                    <a:pt x="5460" y="9189"/>
                    <a:pt x="5630" y="9189"/>
                  </a:cubicBezTo>
                  <a:lnTo>
                    <a:pt x="5871" y="9189"/>
                  </a:lnTo>
                  <a:cubicBezTo>
                    <a:pt x="5924" y="9189"/>
                    <a:pt x="5978" y="9233"/>
                    <a:pt x="5978" y="9296"/>
                  </a:cubicBezTo>
                  <a:lnTo>
                    <a:pt x="5978" y="12472"/>
                  </a:lnTo>
                  <a:cubicBezTo>
                    <a:pt x="5978" y="12534"/>
                    <a:pt x="5995" y="12597"/>
                    <a:pt x="6040" y="12659"/>
                  </a:cubicBezTo>
                  <a:lnTo>
                    <a:pt x="6896" y="13854"/>
                  </a:lnTo>
                  <a:cubicBezTo>
                    <a:pt x="6816" y="14024"/>
                    <a:pt x="6745" y="14202"/>
                    <a:pt x="6682" y="14381"/>
                  </a:cubicBezTo>
                  <a:lnTo>
                    <a:pt x="5219" y="14622"/>
                  </a:lnTo>
                  <a:cubicBezTo>
                    <a:pt x="5068" y="14648"/>
                    <a:pt x="4961" y="14782"/>
                    <a:pt x="4961" y="14934"/>
                  </a:cubicBezTo>
                  <a:lnTo>
                    <a:pt x="4961" y="16647"/>
                  </a:lnTo>
                  <a:cubicBezTo>
                    <a:pt x="4961" y="16807"/>
                    <a:pt x="5068" y="16941"/>
                    <a:pt x="5219" y="16968"/>
                  </a:cubicBezTo>
                  <a:lnTo>
                    <a:pt x="6682" y="17200"/>
                  </a:lnTo>
                  <a:cubicBezTo>
                    <a:pt x="6745" y="17387"/>
                    <a:pt x="6816" y="17557"/>
                    <a:pt x="6896" y="17726"/>
                  </a:cubicBezTo>
                  <a:lnTo>
                    <a:pt x="6040" y="18931"/>
                  </a:lnTo>
                  <a:cubicBezTo>
                    <a:pt x="5942" y="19055"/>
                    <a:pt x="5960" y="19225"/>
                    <a:pt x="6067" y="19341"/>
                  </a:cubicBezTo>
                  <a:lnTo>
                    <a:pt x="7280" y="20554"/>
                  </a:lnTo>
                  <a:cubicBezTo>
                    <a:pt x="7346" y="20615"/>
                    <a:pt x="7429" y="20647"/>
                    <a:pt x="7511" y="20647"/>
                  </a:cubicBezTo>
                  <a:cubicBezTo>
                    <a:pt x="7574" y="20647"/>
                    <a:pt x="7636" y="20628"/>
                    <a:pt x="7690" y="20590"/>
                  </a:cubicBezTo>
                  <a:lnTo>
                    <a:pt x="8895" y="19724"/>
                  </a:lnTo>
                  <a:cubicBezTo>
                    <a:pt x="9064" y="19805"/>
                    <a:pt x="9243" y="19885"/>
                    <a:pt x="9421" y="19939"/>
                  </a:cubicBezTo>
                  <a:lnTo>
                    <a:pt x="9662" y="21402"/>
                  </a:lnTo>
                  <a:cubicBezTo>
                    <a:pt x="9680" y="21553"/>
                    <a:pt x="9814" y="21669"/>
                    <a:pt x="9974" y="21669"/>
                  </a:cubicBezTo>
                  <a:lnTo>
                    <a:pt x="11687" y="21669"/>
                  </a:lnTo>
                  <a:cubicBezTo>
                    <a:pt x="11848" y="21669"/>
                    <a:pt x="11973" y="21553"/>
                    <a:pt x="11999" y="21402"/>
                  </a:cubicBezTo>
                  <a:lnTo>
                    <a:pt x="12240" y="19939"/>
                  </a:lnTo>
                  <a:cubicBezTo>
                    <a:pt x="12419" y="19885"/>
                    <a:pt x="12597" y="19805"/>
                    <a:pt x="12767" y="19724"/>
                  </a:cubicBezTo>
                  <a:lnTo>
                    <a:pt x="13971" y="20590"/>
                  </a:lnTo>
                  <a:cubicBezTo>
                    <a:pt x="14025" y="20628"/>
                    <a:pt x="14087" y="20647"/>
                    <a:pt x="14149" y="20647"/>
                  </a:cubicBezTo>
                  <a:cubicBezTo>
                    <a:pt x="14231" y="20647"/>
                    <a:pt x="14312" y="20615"/>
                    <a:pt x="14372" y="20554"/>
                  </a:cubicBezTo>
                  <a:lnTo>
                    <a:pt x="15586" y="19341"/>
                  </a:lnTo>
                  <a:cubicBezTo>
                    <a:pt x="15702" y="19225"/>
                    <a:pt x="15710" y="19055"/>
                    <a:pt x="15621" y="18931"/>
                  </a:cubicBezTo>
                  <a:lnTo>
                    <a:pt x="14765" y="17726"/>
                  </a:lnTo>
                  <a:cubicBezTo>
                    <a:pt x="14845" y="17557"/>
                    <a:pt x="14917" y="17378"/>
                    <a:pt x="14979" y="17200"/>
                  </a:cubicBezTo>
                  <a:lnTo>
                    <a:pt x="16433" y="16968"/>
                  </a:lnTo>
                  <a:cubicBezTo>
                    <a:pt x="16594" y="16941"/>
                    <a:pt x="16701" y="16807"/>
                    <a:pt x="16701" y="16647"/>
                  </a:cubicBezTo>
                  <a:lnTo>
                    <a:pt x="16701" y="14934"/>
                  </a:lnTo>
                  <a:cubicBezTo>
                    <a:pt x="16701" y="14782"/>
                    <a:pt x="16594" y="14648"/>
                    <a:pt x="16433" y="14622"/>
                  </a:cubicBezTo>
                  <a:lnTo>
                    <a:pt x="14979" y="14381"/>
                  </a:lnTo>
                  <a:cubicBezTo>
                    <a:pt x="14917" y="14202"/>
                    <a:pt x="14845" y="14024"/>
                    <a:pt x="14765" y="13854"/>
                  </a:cubicBezTo>
                  <a:lnTo>
                    <a:pt x="15621" y="12659"/>
                  </a:lnTo>
                  <a:cubicBezTo>
                    <a:pt x="15666" y="12597"/>
                    <a:pt x="15684" y="12534"/>
                    <a:pt x="15684" y="12472"/>
                  </a:cubicBezTo>
                  <a:lnTo>
                    <a:pt x="15684" y="9296"/>
                  </a:lnTo>
                  <a:cubicBezTo>
                    <a:pt x="15684" y="9233"/>
                    <a:pt x="15728" y="9189"/>
                    <a:pt x="15791" y="9189"/>
                  </a:cubicBezTo>
                  <a:lnTo>
                    <a:pt x="16023" y="9189"/>
                  </a:lnTo>
                  <a:cubicBezTo>
                    <a:pt x="16201" y="9189"/>
                    <a:pt x="16344" y="9046"/>
                    <a:pt x="16344" y="8868"/>
                  </a:cubicBezTo>
                  <a:cubicBezTo>
                    <a:pt x="16344" y="8698"/>
                    <a:pt x="16201" y="8555"/>
                    <a:pt x="16023" y="8555"/>
                  </a:cubicBezTo>
                  <a:lnTo>
                    <a:pt x="15791" y="8555"/>
                  </a:lnTo>
                  <a:cubicBezTo>
                    <a:pt x="15380" y="8555"/>
                    <a:pt x="15050" y="8885"/>
                    <a:pt x="15050" y="9296"/>
                  </a:cubicBezTo>
                  <a:lnTo>
                    <a:pt x="15050" y="11705"/>
                  </a:lnTo>
                  <a:lnTo>
                    <a:pt x="14372" y="11035"/>
                  </a:lnTo>
                  <a:cubicBezTo>
                    <a:pt x="14313" y="10971"/>
                    <a:pt x="14234" y="10940"/>
                    <a:pt x="14155" y="10940"/>
                  </a:cubicBezTo>
                  <a:cubicBezTo>
                    <a:pt x="14091" y="10940"/>
                    <a:pt x="14027" y="10960"/>
                    <a:pt x="13971" y="11000"/>
                  </a:cubicBezTo>
                  <a:lnTo>
                    <a:pt x="12767" y="11865"/>
                  </a:lnTo>
                  <a:cubicBezTo>
                    <a:pt x="12722" y="11838"/>
                    <a:pt x="12686" y="11820"/>
                    <a:pt x="12642" y="11803"/>
                  </a:cubicBezTo>
                  <a:lnTo>
                    <a:pt x="12642" y="9305"/>
                  </a:lnTo>
                  <a:cubicBezTo>
                    <a:pt x="12642" y="9305"/>
                    <a:pt x="12642" y="9305"/>
                    <a:pt x="12642" y="9296"/>
                  </a:cubicBezTo>
                  <a:cubicBezTo>
                    <a:pt x="12642" y="7583"/>
                    <a:pt x="14033" y="6191"/>
                    <a:pt x="15746" y="6191"/>
                  </a:cubicBezTo>
                  <a:lnTo>
                    <a:pt x="17923" y="6191"/>
                  </a:lnTo>
                  <a:cubicBezTo>
                    <a:pt x="18101" y="6191"/>
                    <a:pt x="18244" y="6049"/>
                    <a:pt x="18244" y="5879"/>
                  </a:cubicBezTo>
                  <a:lnTo>
                    <a:pt x="18244" y="5442"/>
                  </a:lnTo>
                  <a:lnTo>
                    <a:pt x="20813" y="7378"/>
                  </a:lnTo>
                  <a:lnTo>
                    <a:pt x="18244" y="9305"/>
                  </a:lnTo>
                  <a:lnTo>
                    <a:pt x="18244" y="8868"/>
                  </a:lnTo>
                  <a:cubicBezTo>
                    <a:pt x="18244" y="8698"/>
                    <a:pt x="18101" y="8555"/>
                    <a:pt x="17923" y="8555"/>
                  </a:cubicBezTo>
                  <a:lnTo>
                    <a:pt x="17513" y="8555"/>
                  </a:lnTo>
                  <a:cubicBezTo>
                    <a:pt x="17334" y="8555"/>
                    <a:pt x="17191" y="8698"/>
                    <a:pt x="17191" y="8868"/>
                  </a:cubicBezTo>
                  <a:cubicBezTo>
                    <a:pt x="17191" y="9046"/>
                    <a:pt x="17334" y="9189"/>
                    <a:pt x="17513" y="9189"/>
                  </a:cubicBezTo>
                  <a:lnTo>
                    <a:pt x="17611" y="9189"/>
                  </a:lnTo>
                  <a:lnTo>
                    <a:pt x="17611" y="9938"/>
                  </a:lnTo>
                  <a:cubicBezTo>
                    <a:pt x="17611" y="10054"/>
                    <a:pt x="17673" y="10170"/>
                    <a:pt x="17780" y="10224"/>
                  </a:cubicBezTo>
                  <a:cubicBezTo>
                    <a:pt x="17825" y="10241"/>
                    <a:pt x="17878" y="10259"/>
                    <a:pt x="17923" y="10259"/>
                  </a:cubicBezTo>
                  <a:cubicBezTo>
                    <a:pt x="17994" y="10259"/>
                    <a:pt x="18057" y="10233"/>
                    <a:pt x="18119" y="10188"/>
                  </a:cubicBezTo>
                  <a:lnTo>
                    <a:pt x="21536" y="7628"/>
                  </a:lnTo>
                  <a:cubicBezTo>
                    <a:pt x="21616" y="7565"/>
                    <a:pt x="21661" y="7476"/>
                    <a:pt x="21661" y="7378"/>
                  </a:cubicBezTo>
                  <a:cubicBezTo>
                    <a:pt x="21661" y="7271"/>
                    <a:pt x="21616" y="7182"/>
                    <a:pt x="21536" y="7119"/>
                  </a:cubicBezTo>
                  <a:lnTo>
                    <a:pt x="18119" y="4559"/>
                  </a:lnTo>
                  <a:cubicBezTo>
                    <a:pt x="18060" y="4516"/>
                    <a:pt x="17987" y="4492"/>
                    <a:pt x="17916" y="4492"/>
                  </a:cubicBezTo>
                  <a:cubicBezTo>
                    <a:pt x="17869" y="4492"/>
                    <a:pt x="17822" y="4502"/>
                    <a:pt x="17780" y="4523"/>
                  </a:cubicBezTo>
                  <a:cubicBezTo>
                    <a:pt x="17673" y="4577"/>
                    <a:pt x="17611" y="4693"/>
                    <a:pt x="17611" y="4809"/>
                  </a:cubicBezTo>
                  <a:lnTo>
                    <a:pt x="17611" y="5558"/>
                  </a:lnTo>
                  <a:lnTo>
                    <a:pt x="15746" y="5558"/>
                  </a:lnTo>
                  <a:cubicBezTo>
                    <a:pt x="14453" y="5558"/>
                    <a:pt x="13311" y="6218"/>
                    <a:pt x="12642" y="7217"/>
                  </a:cubicBezTo>
                  <a:lnTo>
                    <a:pt x="12642" y="6218"/>
                  </a:lnTo>
                  <a:cubicBezTo>
                    <a:pt x="12642" y="6040"/>
                    <a:pt x="12499" y="5906"/>
                    <a:pt x="12320" y="5906"/>
                  </a:cubicBezTo>
                  <a:cubicBezTo>
                    <a:pt x="12151" y="5906"/>
                    <a:pt x="12008" y="6049"/>
                    <a:pt x="12008" y="6218"/>
                  </a:cubicBezTo>
                  <a:lnTo>
                    <a:pt x="12008" y="10224"/>
                  </a:lnTo>
                  <a:lnTo>
                    <a:pt x="11999" y="10188"/>
                  </a:lnTo>
                  <a:cubicBezTo>
                    <a:pt x="11973" y="10036"/>
                    <a:pt x="11848" y="9920"/>
                    <a:pt x="11687" y="9920"/>
                  </a:cubicBezTo>
                  <a:lnTo>
                    <a:pt x="9974" y="9920"/>
                  </a:lnTo>
                  <a:cubicBezTo>
                    <a:pt x="9814" y="9920"/>
                    <a:pt x="9680" y="10036"/>
                    <a:pt x="9662" y="10188"/>
                  </a:cubicBezTo>
                  <a:lnTo>
                    <a:pt x="9653" y="10233"/>
                  </a:lnTo>
                  <a:lnTo>
                    <a:pt x="9653" y="3738"/>
                  </a:lnTo>
                  <a:cubicBezTo>
                    <a:pt x="9653" y="3569"/>
                    <a:pt x="9510" y="3426"/>
                    <a:pt x="9332" y="3426"/>
                  </a:cubicBezTo>
                  <a:lnTo>
                    <a:pt x="8904" y="3426"/>
                  </a:lnTo>
                  <a:lnTo>
                    <a:pt x="10831" y="848"/>
                  </a:lnTo>
                  <a:lnTo>
                    <a:pt x="12758" y="3426"/>
                  </a:lnTo>
                  <a:lnTo>
                    <a:pt x="12329" y="3426"/>
                  </a:lnTo>
                  <a:cubicBezTo>
                    <a:pt x="12151" y="3426"/>
                    <a:pt x="12008" y="3569"/>
                    <a:pt x="12008" y="3738"/>
                  </a:cubicBezTo>
                  <a:lnTo>
                    <a:pt x="12008" y="4737"/>
                  </a:lnTo>
                  <a:cubicBezTo>
                    <a:pt x="12008" y="4916"/>
                    <a:pt x="12151" y="5058"/>
                    <a:pt x="12329" y="5058"/>
                  </a:cubicBezTo>
                  <a:cubicBezTo>
                    <a:pt x="12499" y="5058"/>
                    <a:pt x="12642" y="4916"/>
                    <a:pt x="12642" y="4737"/>
                  </a:cubicBezTo>
                  <a:lnTo>
                    <a:pt x="12642" y="4059"/>
                  </a:lnTo>
                  <a:lnTo>
                    <a:pt x="13391" y="4059"/>
                  </a:lnTo>
                  <a:cubicBezTo>
                    <a:pt x="13516" y="4059"/>
                    <a:pt x="13623" y="3988"/>
                    <a:pt x="13676" y="3881"/>
                  </a:cubicBezTo>
                  <a:cubicBezTo>
                    <a:pt x="13730" y="3774"/>
                    <a:pt x="13721" y="3649"/>
                    <a:pt x="13650" y="3551"/>
                  </a:cubicBezTo>
                  <a:lnTo>
                    <a:pt x="11080" y="134"/>
                  </a:lnTo>
                  <a:cubicBezTo>
                    <a:pt x="11027" y="54"/>
                    <a:pt x="10929" y="0"/>
                    <a:pt x="108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31" name="Google Shape;1631;p60"/>
            <p:cNvSpPr/>
            <p:nvPr/>
          </p:nvSpPr>
          <p:spPr>
            <a:xfrm>
              <a:off x="5472955" y="2353552"/>
              <a:ext cx="62919" cy="62919"/>
            </a:xfrm>
            <a:custGeom>
              <a:avLst/>
              <a:gdLst/>
              <a:ahLst/>
              <a:cxnLst/>
              <a:rect l="l" t="t" r="r" b="b"/>
              <a:pathLst>
                <a:path w="2802" h="2802" extrusionOk="0">
                  <a:moveTo>
                    <a:pt x="1401" y="634"/>
                  </a:moveTo>
                  <a:cubicBezTo>
                    <a:pt x="1820" y="634"/>
                    <a:pt x="2168" y="982"/>
                    <a:pt x="2168" y="1401"/>
                  </a:cubicBezTo>
                  <a:cubicBezTo>
                    <a:pt x="2168" y="1830"/>
                    <a:pt x="1820" y="2169"/>
                    <a:pt x="1401" y="2169"/>
                  </a:cubicBezTo>
                  <a:cubicBezTo>
                    <a:pt x="981" y="2169"/>
                    <a:pt x="633" y="1830"/>
                    <a:pt x="633" y="1401"/>
                  </a:cubicBezTo>
                  <a:cubicBezTo>
                    <a:pt x="633" y="982"/>
                    <a:pt x="981" y="634"/>
                    <a:pt x="1401" y="634"/>
                  </a:cubicBezTo>
                  <a:close/>
                  <a:moveTo>
                    <a:pt x="1401" y="1"/>
                  </a:moveTo>
                  <a:cubicBezTo>
                    <a:pt x="625" y="1"/>
                    <a:pt x="0" y="634"/>
                    <a:pt x="0" y="1401"/>
                  </a:cubicBezTo>
                  <a:cubicBezTo>
                    <a:pt x="0" y="2177"/>
                    <a:pt x="625" y="2802"/>
                    <a:pt x="1401" y="2802"/>
                  </a:cubicBezTo>
                  <a:cubicBezTo>
                    <a:pt x="2177" y="2802"/>
                    <a:pt x="2801" y="2177"/>
                    <a:pt x="2801" y="1401"/>
                  </a:cubicBezTo>
                  <a:cubicBezTo>
                    <a:pt x="2801" y="634"/>
                    <a:pt x="2177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1632" name="Google Shape;1632;p60"/>
            <p:cNvSpPr/>
            <p:nvPr/>
          </p:nvSpPr>
          <p:spPr>
            <a:xfrm>
              <a:off x="5440485" y="2321104"/>
              <a:ext cx="127836" cy="127836"/>
            </a:xfrm>
            <a:custGeom>
              <a:avLst/>
              <a:gdLst/>
              <a:ahLst/>
              <a:cxnLst/>
              <a:rect l="l" t="t" r="r" b="b"/>
              <a:pathLst>
                <a:path w="5693" h="5693" extrusionOk="0">
                  <a:moveTo>
                    <a:pt x="2847" y="634"/>
                  </a:moveTo>
                  <a:cubicBezTo>
                    <a:pt x="4069" y="634"/>
                    <a:pt x="5059" y="1633"/>
                    <a:pt x="5059" y="2846"/>
                  </a:cubicBezTo>
                  <a:cubicBezTo>
                    <a:pt x="5059" y="4069"/>
                    <a:pt x="4069" y="5059"/>
                    <a:pt x="2847" y="5059"/>
                  </a:cubicBezTo>
                  <a:cubicBezTo>
                    <a:pt x="1624" y="5059"/>
                    <a:pt x="634" y="4069"/>
                    <a:pt x="634" y="2846"/>
                  </a:cubicBezTo>
                  <a:cubicBezTo>
                    <a:pt x="634" y="1633"/>
                    <a:pt x="1624" y="634"/>
                    <a:pt x="2847" y="634"/>
                  </a:cubicBezTo>
                  <a:close/>
                  <a:moveTo>
                    <a:pt x="2847" y="1"/>
                  </a:moveTo>
                  <a:cubicBezTo>
                    <a:pt x="1277" y="1"/>
                    <a:pt x="1" y="1276"/>
                    <a:pt x="1" y="2846"/>
                  </a:cubicBezTo>
                  <a:cubicBezTo>
                    <a:pt x="1" y="4416"/>
                    <a:pt x="1277" y="5692"/>
                    <a:pt x="2847" y="5692"/>
                  </a:cubicBezTo>
                  <a:cubicBezTo>
                    <a:pt x="4417" y="5692"/>
                    <a:pt x="5692" y="4416"/>
                    <a:pt x="5692" y="2846"/>
                  </a:cubicBezTo>
                  <a:cubicBezTo>
                    <a:pt x="5692" y="1276"/>
                    <a:pt x="4417" y="1"/>
                    <a:pt x="28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9" name="Google Shape;1099;p60"/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Paquetes de íconos e imágenes</a:t>
            </a:r>
          </a:p>
        </p:txBody>
      </p:sp>
      <p:grpSp>
        <p:nvGrpSpPr>
          <p:cNvPr id="2" name="Google Shape;9332;p73">
            <a:extLst>
              <a:ext uri="{FF2B5EF4-FFF2-40B4-BE49-F238E27FC236}">
                <a16:creationId xmlns:a16="http://schemas.microsoft.com/office/drawing/2014/main" id="{A17EBAA2-2457-4B83-2CF8-81634C3FCCAA}"/>
              </a:ext>
            </a:extLst>
          </p:cNvPr>
          <p:cNvGrpSpPr/>
          <p:nvPr/>
        </p:nvGrpSpPr>
        <p:grpSpPr>
          <a:xfrm>
            <a:off x="851253" y="1602039"/>
            <a:ext cx="415546" cy="355053"/>
            <a:chOff x="866243" y="2291587"/>
            <a:chExt cx="415546" cy="355053"/>
          </a:xfrm>
          <a:solidFill>
            <a:schemeClr val="tx1"/>
          </a:solidFill>
        </p:grpSpPr>
        <p:sp>
          <p:nvSpPr>
            <p:cNvPr id="3" name="Google Shape;9333;p73">
              <a:extLst>
                <a:ext uri="{FF2B5EF4-FFF2-40B4-BE49-F238E27FC236}">
                  <a16:creationId xmlns:a16="http://schemas.microsoft.com/office/drawing/2014/main" id="{B980512B-1817-2221-D6A5-FFC7094571B3}"/>
                </a:ext>
              </a:extLst>
            </p:cNvPr>
            <p:cNvSpPr/>
            <p:nvPr/>
          </p:nvSpPr>
          <p:spPr>
            <a:xfrm>
              <a:off x="1053756" y="2523748"/>
              <a:ext cx="103998" cy="81706"/>
            </a:xfrm>
            <a:custGeom>
              <a:avLst/>
              <a:gdLst/>
              <a:ahLst/>
              <a:cxnLst/>
              <a:rect l="l" t="t" r="r" b="b"/>
              <a:pathLst>
                <a:path w="3275" h="2573" extrusionOk="0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9334;p73">
              <a:extLst>
                <a:ext uri="{FF2B5EF4-FFF2-40B4-BE49-F238E27FC236}">
                  <a16:creationId xmlns:a16="http://schemas.microsoft.com/office/drawing/2014/main" id="{4BA0179E-7CAC-900E-1E99-64010CD90745}"/>
                </a:ext>
              </a:extLst>
            </p:cNvPr>
            <p:cNvSpPr/>
            <p:nvPr/>
          </p:nvSpPr>
          <p:spPr>
            <a:xfrm>
              <a:off x="1076461" y="2409176"/>
              <a:ext cx="79419" cy="60525"/>
            </a:xfrm>
            <a:custGeom>
              <a:avLst/>
              <a:gdLst/>
              <a:ahLst/>
              <a:cxnLst/>
              <a:rect l="l" t="t" r="r" b="b"/>
              <a:pathLst>
                <a:path w="2501" h="1906" extrusionOk="0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9335;p73">
              <a:extLst>
                <a:ext uri="{FF2B5EF4-FFF2-40B4-BE49-F238E27FC236}">
                  <a16:creationId xmlns:a16="http://schemas.microsoft.com/office/drawing/2014/main" id="{E5203564-5B06-98A9-92B5-E4B1E8B6AD57}"/>
                </a:ext>
              </a:extLst>
            </p:cNvPr>
            <p:cNvSpPr/>
            <p:nvPr/>
          </p:nvSpPr>
          <p:spPr>
            <a:xfrm>
              <a:off x="985324" y="2448488"/>
              <a:ext cx="86628" cy="94185"/>
            </a:xfrm>
            <a:custGeom>
              <a:avLst/>
              <a:gdLst/>
              <a:ahLst/>
              <a:cxnLst/>
              <a:rect l="l" t="t" r="r" b="b"/>
              <a:pathLst>
                <a:path w="2728" h="2966" extrusionOk="0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9336;p73">
              <a:extLst>
                <a:ext uri="{FF2B5EF4-FFF2-40B4-BE49-F238E27FC236}">
                  <a16:creationId xmlns:a16="http://schemas.microsoft.com/office/drawing/2014/main" id="{B668102A-64C9-6CEB-799A-B6C691A4B93A}"/>
                </a:ext>
              </a:extLst>
            </p:cNvPr>
            <p:cNvSpPr/>
            <p:nvPr/>
          </p:nvSpPr>
          <p:spPr>
            <a:xfrm>
              <a:off x="1014062" y="2472336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9337;p73">
              <a:extLst>
                <a:ext uri="{FF2B5EF4-FFF2-40B4-BE49-F238E27FC236}">
                  <a16:creationId xmlns:a16="http://schemas.microsoft.com/office/drawing/2014/main" id="{B672263B-2F76-E574-D9BC-92F6C9D75944}"/>
                </a:ext>
              </a:extLst>
            </p:cNvPr>
            <p:cNvSpPr/>
            <p:nvPr/>
          </p:nvSpPr>
          <p:spPr>
            <a:xfrm>
              <a:off x="866243" y="2291587"/>
              <a:ext cx="415546" cy="355053"/>
            </a:xfrm>
            <a:custGeom>
              <a:avLst/>
              <a:gdLst/>
              <a:ahLst/>
              <a:cxnLst/>
              <a:rect l="l" t="t" r="r" b="b"/>
              <a:pathLst>
                <a:path w="13086" h="11181" extrusionOk="0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" name="Google Shape;9338;p73">
            <a:extLst>
              <a:ext uri="{FF2B5EF4-FFF2-40B4-BE49-F238E27FC236}">
                <a16:creationId xmlns:a16="http://schemas.microsoft.com/office/drawing/2014/main" id="{34B57C8B-6221-F029-A2D6-B385A0CDD1CB}"/>
              </a:ext>
            </a:extLst>
          </p:cNvPr>
          <p:cNvSpPr/>
          <p:nvPr/>
        </p:nvSpPr>
        <p:spPr>
          <a:xfrm>
            <a:off x="1396804" y="1598260"/>
            <a:ext cx="360356" cy="358831"/>
          </a:xfrm>
          <a:custGeom>
            <a:avLst/>
            <a:gdLst/>
            <a:ahLst/>
            <a:cxnLst/>
            <a:rect l="l" t="t" r="r" b="b"/>
            <a:pathLst>
              <a:path w="11348" h="11300" extrusionOk="0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" name="Google Shape;9339;p73">
            <a:extLst>
              <a:ext uri="{FF2B5EF4-FFF2-40B4-BE49-F238E27FC236}">
                <a16:creationId xmlns:a16="http://schemas.microsoft.com/office/drawing/2014/main" id="{363B2D76-2EC3-516A-CCF6-0A1850D28F99}"/>
              </a:ext>
            </a:extLst>
          </p:cNvPr>
          <p:cNvGrpSpPr/>
          <p:nvPr/>
        </p:nvGrpSpPr>
        <p:grpSpPr>
          <a:xfrm>
            <a:off x="1943530" y="1613026"/>
            <a:ext cx="359213" cy="327807"/>
            <a:chOff x="1958520" y="2302574"/>
            <a:chExt cx="359213" cy="327807"/>
          </a:xfrm>
          <a:solidFill>
            <a:schemeClr val="tx1"/>
          </a:solidFill>
        </p:grpSpPr>
        <p:sp>
          <p:nvSpPr>
            <p:cNvPr id="10" name="Google Shape;9340;p73">
              <a:extLst>
                <a:ext uri="{FF2B5EF4-FFF2-40B4-BE49-F238E27FC236}">
                  <a16:creationId xmlns:a16="http://schemas.microsoft.com/office/drawing/2014/main" id="{42CA56EF-54C4-968A-2677-C8DC3FCE0288}"/>
                </a:ext>
              </a:extLst>
            </p:cNvPr>
            <p:cNvSpPr/>
            <p:nvPr/>
          </p:nvSpPr>
          <p:spPr>
            <a:xfrm>
              <a:off x="1958520" y="2302574"/>
              <a:ext cx="359213" cy="327807"/>
            </a:xfrm>
            <a:custGeom>
              <a:avLst/>
              <a:gdLst/>
              <a:ahLst/>
              <a:cxnLst/>
              <a:rect l="l" t="t" r="r" b="b"/>
              <a:pathLst>
                <a:path w="11312" h="10323" extrusionOk="0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9341;p73">
              <a:extLst>
                <a:ext uri="{FF2B5EF4-FFF2-40B4-BE49-F238E27FC236}">
                  <a16:creationId xmlns:a16="http://schemas.microsoft.com/office/drawing/2014/main" id="{559A23D7-381F-C3CA-CE61-1FF7593C1BFF}"/>
                </a:ext>
              </a:extLst>
            </p:cNvPr>
            <p:cNvSpPr/>
            <p:nvPr/>
          </p:nvSpPr>
          <p:spPr>
            <a:xfrm>
              <a:off x="1986877" y="2331313"/>
              <a:ext cx="302117" cy="184909"/>
            </a:xfrm>
            <a:custGeom>
              <a:avLst/>
              <a:gdLst/>
              <a:ahLst/>
              <a:cxnLst/>
              <a:rect l="l" t="t" r="r" b="b"/>
              <a:pathLst>
                <a:path w="9514" h="5823" extrusionOk="0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9342;p73">
              <a:extLst>
                <a:ext uri="{FF2B5EF4-FFF2-40B4-BE49-F238E27FC236}">
                  <a16:creationId xmlns:a16="http://schemas.microsoft.com/office/drawing/2014/main" id="{E08276E0-8E05-A74C-3434-F002860B9630}"/>
                </a:ext>
              </a:extLst>
            </p:cNvPr>
            <p:cNvSpPr/>
            <p:nvPr/>
          </p:nvSpPr>
          <p:spPr>
            <a:xfrm>
              <a:off x="2131521" y="2526701"/>
              <a:ext cx="11908" cy="10638"/>
            </a:xfrm>
            <a:custGeom>
              <a:avLst/>
              <a:gdLst/>
              <a:ahLst/>
              <a:cxnLst/>
              <a:rect l="l" t="t" r="r" b="b"/>
              <a:pathLst>
                <a:path w="375" h="335" extrusionOk="0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" name="Google Shape;9343;p73">
            <a:extLst>
              <a:ext uri="{FF2B5EF4-FFF2-40B4-BE49-F238E27FC236}">
                <a16:creationId xmlns:a16="http://schemas.microsoft.com/office/drawing/2014/main" id="{0EC690E8-8CFE-F2FB-E1DE-D43C325E7713}"/>
              </a:ext>
            </a:extLst>
          </p:cNvPr>
          <p:cNvGrpSpPr/>
          <p:nvPr/>
        </p:nvGrpSpPr>
        <p:grpSpPr>
          <a:xfrm>
            <a:off x="2564892" y="1597879"/>
            <a:ext cx="207582" cy="359594"/>
            <a:chOff x="2656082" y="2287427"/>
            <a:chExt cx="207582" cy="359594"/>
          </a:xfrm>
          <a:solidFill>
            <a:schemeClr val="tx1"/>
          </a:solidFill>
        </p:grpSpPr>
        <p:sp>
          <p:nvSpPr>
            <p:cNvPr id="14" name="Google Shape;9344;p73">
              <a:extLst>
                <a:ext uri="{FF2B5EF4-FFF2-40B4-BE49-F238E27FC236}">
                  <a16:creationId xmlns:a16="http://schemas.microsoft.com/office/drawing/2014/main" id="{58413074-E17F-63F7-2649-9C2B1BBF9480}"/>
                </a:ext>
              </a:extLst>
            </p:cNvPr>
            <p:cNvSpPr/>
            <p:nvPr/>
          </p:nvSpPr>
          <p:spPr>
            <a:xfrm>
              <a:off x="2656082" y="2287427"/>
              <a:ext cx="207582" cy="359594"/>
            </a:xfrm>
            <a:custGeom>
              <a:avLst/>
              <a:gdLst/>
              <a:ahLst/>
              <a:cxnLst/>
              <a:rect l="l" t="t" r="r" b="b"/>
              <a:pathLst>
                <a:path w="6537" h="11324" extrusionOk="0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9345;p73">
              <a:extLst>
                <a:ext uri="{FF2B5EF4-FFF2-40B4-BE49-F238E27FC236}">
                  <a16:creationId xmlns:a16="http://schemas.microsoft.com/office/drawing/2014/main" id="{D77547DE-D82F-6C48-4623-2E2E0FE9D928}"/>
                </a:ext>
              </a:extLst>
            </p:cNvPr>
            <p:cNvSpPr/>
            <p:nvPr/>
          </p:nvSpPr>
          <p:spPr>
            <a:xfrm>
              <a:off x="2754395" y="2308608"/>
              <a:ext cx="31787" cy="10257"/>
            </a:xfrm>
            <a:custGeom>
              <a:avLst/>
              <a:gdLst/>
              <a:ahLst/>
              <a:cxnLst/>
              <a:rect l="l" t="t" r="r" b="b"/>
              <a:pathLst>
                <a:path w="100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9346;p73">
              <a:extLst>
                <a:ext uri="{FF2B5EF4-FFF2-40B4-BE49-F238E27FC236}">
                  <a16:creationId xmlns:a16="http://schemas.microsoft.com/office/drawing/2014/main" id="{B6FFF51B-5B8E-ABF1-0368-7D41D538A972}"/>
                </a:ext>
              </a:extLst>
            </p:cNvPr>
            <p:cNvSpPr/>
            <p:nvPr/>
          </p:nvSpPr>
          <p:spPr>
            <a:xfrm>
              <a:off x="2743789" y="2594053"/>
              <a:ext cx="31406" cy="31056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9347;p73">
              <a:extLst>
                <a:ext uri="{FF2B5EF4-FFF2-40B4-BE49-F238E27FC236}">
                  <a16:creationId xmlns:a16="http://schemas.microsoft.com/office/drawing/2014/main" id="{A2C4DBB6-B91B-2CFE-E3DE-3A15258B3010}"/>
                </a:ext>
              </a:extLst>
            </p:cNvPr>
            <p:cNvSpPr/>
            <p:nvPr/>
          </p:nvSpPr>
          <p:spPr>
            <a:xfrm>
              <a:off x="2733596" y="2308608"/>
              <a:ext cx="10225" cy="10257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" name="Google Shape;9348;p73">
            <a:extLst>
              <a:ext uri="{FF2B5EF4-FFF2-40B4-BE49-F238E27FC236}">
                <a16:creationId xmlns:a16="http://schemas.microsoft.com/office/drawing/2014/main" id="{EDF6B92E-3AE4-BF4C-F34F-ABA6F500144D}"/>
              </a:ext>
            </a:extLst>
          </p:cNvPr>
          <p:cNvGrpSpPr/>
          <p:nvPr/>
        </p:nvGrpSpPr>
        <p:grpSpPr>
          <a:xfrm>
            <a:off x="3034663" y="1631920"/>
            <a:ext cx="362991" cy="290018"/>
            <a:chOff x="3049653" y="2321468"/>
            <a:chExt cx="362991" cy="290018"/>
          </a:xfrm>
          <a:solidFill>
            <a:schemeClr val="tx1"/>
          </a:solidFill>
        </p:grpSpPr>
        <p:sp>
          <p:nvSpPr>
            <p:cNvPr id="19" name="Google Shape;9349;p73">
              <a:extLst>
                <a:ext uri="{FF2B5EF4-FFF2-40B4-BE49-F238E27FC236}">
                  <a16:creationId xmlns:a16="http://schemas.microsoft.com/office/drawing/2014/main" id="{0F63D20A-2301-A1C4-4F38-9EF53B31E25A}"/>
                </a:ext>
              </a:extLst>
            </p:cNvPr>
            <p:cNvSpPr/>
            <p:nvPr/>
          </p:nvSpPr>
          <p:spPr>
            <a:xfrm>
              <a:off x="3280290" y="2429690"/>
              <a:ext cx="29913" cy="73957"/>
            </a:xfrm>
            <a:custGeom>
              <a:avLst/>
              <a:gdLst/>
              <a:ahLst/>
              <a:cxnLst/>
              <a:rect l="l" t="t" r="r" b="b"/>
              <a:pathLst>
                <a:path w="942" h="2329" extrusionOk="0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9350;p73">
              <a:extLst>
                <a:ext uri="{FF2B5EF4-FFF2-40B4-BE49-F238E27FC236}">
                  <a16:creationId xmlns:a16="http://schemas.microsoft.com/office/drawing/2014/main" id="{9A96AA54-166C-5A2A-729D-A3EDA2118EE5}"/>
                </a:ext>
              </a:extLst>
            </p:cNvPr>
            <p:cNvSpPr/>
            <p:nvPr/>
          </p:nvSpPr>
          <p:spPr>
            <a:xfrm>
              <a:off x="3317729" y="2392250"/>
              <a:ext cx="49570" cy="148836"/>
            </a:xfrm>
            <a:custGeom>
              <a:avLst/>
              <a:gdLst/>
              <a:ahLst/>
              <a:cxnLst/>
              <a:rect l="l" t="t" r="r" b="b"/>
              <a:pathLst>
                <a:path w="1561" h="4687" extrusionOk="0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9351;p73">
              <a:extLst>
                <a:ext uri="{FF2B5EF4-FFF2-40B4-BE49-F238E27FC236}">
                  <a16:creationId xmlns:a16="http://schemas.microsoft.com/office/drawing/2014/main" id="{D8A9A191-2977-DE3D-3B3A-E302E5A58C51}"/>
                </a:ext>
              </a:extLst>
            </p:cNvPr>
            <p:cNvSpPr/>
            <p:nvPr/>
          </p:nvSpPr>
          <p:spPr>
            <a:xfrm>
              <a:off x="3354406" y="2355954"/>
              <a:ext cx="58239" cy="222317"/>
            </a:xfrm>
            <a:custGeom>
              <a:avLst/>
              <a:gdLst/>
              <a:ahLst/>
              <a:cxnLst/>
              <a:rect l="l" t="t" r="r" b="b"/>
              <a:pathLst>
                <a:path w="1834" h="7001" extrusionOk="0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9352;p73">
              <a:extLst>
                <a:ext uri="{FF2B5EF4-FFF2-40B4-BE49-F238E27FC236}">
                  <a16:creationId xmlns:a16="http://schemas.microsoft.com/office/drawing/2014/main" id="{3A55AE28-9F0B-36F0-AD43-9174E143929E}"/>
                </a:ext>
              </a:extLst>
            </p:cNvPr>
            <p:cNvSpPr/>
            <p:nvPr/>
          </p:nvSpPr>
          <p:spPr>
            <a:xfrm>
              <a:off x="3049653" y="2321468"/>
              <a:ext cx="210250" cy="290018"/>
            </a:xfrm>
            <a:custGeom>
              <a:avLst/>
              <a:gdLst/>
              <a:ahLst/>
              <a:cxnLst/>
              <a:rect l="l" t="t" r="r" b="b"/>
              <a:pathLst>
                <a:path w="6621" h="9133" extrusionOk="0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" name="Google Shape;9353;p73">
            <a:extLst>
              <a:ext uri="{FF2B5EF4-FFF2-40B4-BE49-F238E27FC236}">
                <a16:creationId xmlns:a16="http://schemas.microsoft.com/office/drawing/2014/main" id="{D58B836B-0A41-17E8-CF96-98C7C6D4F039}"/>
              </a:ext>
            </a:extLst>
          </p:cNvPr>
          <p:cNvGrpSpPr/>
          <p:nvPr/>
        </p:nvGrpSpPr>
        <p:grpSpPr>
          <a:xfrm>
            <a:off x="3549253" y="1600356"/>
            <a:ext cx="422342" cy="355243"/>
            <a:chOff x="3564243" y="2289904"/>
            <a:chExt cx="422342" cy="355243"/>
          </a:xfrm>
          <a:solidFill>
            <a:schemeClr val="tx1"/>
          </a:solidFill>
        </p:grpSpPr>
        <p:sp>
          <p:nvSpPr>
            <p:cNvPr id="24" name="Google Shape;9354;p73">
              <a:extLst>
                <a:ext uri="{FF2B5EF4-FFF2-40B4-BE49-F238E27FC236}">
                  <a16:creationId xmlns:a16="http://schemas.microsoft.com/office/drawing/2014/main" id="{36759C27-1C33-1CC3-9128-1C67CDBE842A}"/>
                </a:ext>
              </a:extLst>
            </p:cNvPr>
            <p:cNvSpPr/>
            <p:nvPr/>
          </p:nvSpPr>
          <p:spPr>
            <a:xfrm>
              <a:off x="3564243" y="2291587"/>
              <a:ext cx="66177" cy="351655"/>
            </a:xfrm>
            <a:custGeom>
              <a:avLst/>
              <a:gdLst/>
              <a:ahLst/>
              <a:cxnLst/>
              <a:rect l="l" t="t" r="r" b="b"/>
              <a:pathLst>
                <a:path w="2084" h="11074" extrusionOk="0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9355;p73">
              <a:extLst>
                <a:ext uri="{FF2B5EF4-FFF2-40B4-BE49-F238E27FC236}">
                  <a16:creationId xmlns:a16="http://schemas.microsoft.com/office/drawing/2014/main" id="{88FCEDB4-6B40-62BE-3501-409126F8BEB0}"/>
                </a:ext>
              </a:extLst>
            </p:cNvPr>
            <p:cNvSpPr/>
            <p:nvPr/>
          </p:nvSpPr>
          <p:spPr>
            <a:xfrm>
              <a:off x="3636835" y="2373674"/>
              <a:ext cx="236702" cy="236289"/>
            </a:xfrm>
            <a:custGeom>
              <a:avLst/>
              <a:gdLst/>
              <a:ahLst/>
              <a:cxnLst/>
              <a:rect l="l" t="t" r="r" b="b"/>
              <a:pathLst>
                <a:path w="7454" h="7441" extrusionOk="0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9356;p73">
              <a:extLst>
                <a:ext uri="{FF2B5EF4-FFF2-40B4-BE49-F238E27FC236}">
                  <a16:creationId xmlns:a16="http://schemas.microsoft.com/office/drawing/2014/main" id="{94C3F57C-37A0-C9EF-43D8-01D35AADD3B5}"/>
                </a:ext>
              </a:extLst>
            </p:cNvPr>
            <p:cNvSpPr/>
            <p:nvPr/>
          </p:nvSpPr>
          <p:spPr>
            <a:xfrm>
              <a:off x="3685230" y="2324104"/>
              <a:ext cx="237083" cy="235971"/>
            </a:xfrm>
            <a:custGeom>
              <a:avLst/>
              <a:gdLst/>
              <a:ahLst/>
              <a:cxnLst/>
              <a:rect l="l" t="t" r="r" b="b"/>
              <a:pathLst>
                <a:path w="7466" h="7431" extrusionOk="0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9357;p73">
              <a:extLst>
                <a:ext uri="{FF2B5EF4-FFF2-40B4-BE49-F238E27FC236}">
                  <a16:creationId xmlns:a16="http://schemas.microsoft.com/office/drawing/2014/main" id="{C530F075-699B-5FC6-8D97-6934374480EB}"/>
                </a:ext>
              </a:extLst>
            </p:cNvPr>
            <p:cNvSpPr/>
            <p:nvPr/>
          </p:nvSpPr>
          <p:spPr>
            <a:xfrm>
              <a:off x="3663668" y="2351699"/>
              <a:ext cx="230668" cy="230668"/>
            </a:xfrm>
            <a:custGeom>
              <a:avLst/>
              <a:gdLst/>
              <a:ahLst/>
              <a:cxnLst/>
              <a:rect l="l" t="t" r="r" b="b"/>
              <a:pathLst>
                <a:path w="7264" h="7264" extrusionOk="0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9358;p73">
              <a:extLst>
                <a:ext uri="{FF2B5EF4-FFF2-40B4-BE49-F238E27FC236}">
                  <a16:creationId xmlns:a16="http://schemas.microsoft.com/office/drawing/2014/main" id="{505A217D-2367-9A4D-555F-77F7EEA08BD3}"/>
                </a:ext>
              </a:extLst>
            </p:cNvPr>
            <p:cNvSpPr/>
            <p:nvPr/>
          </p:nvSpPr>
          <p:spPr>
            <a:xfrm>
              <a:off x="3933998" y="2289904"/>
              <a:ext cx="52586" cy="355243"/>
            </a:xfrm>
            <a:custGeom>
              <a:avLst/>
              <a:gdLst/>
              <a:ahLst/>
              <a:cxnLst/>
              <a:rect l="l" t="t" r="r" b="b"/>
              <a:pathLst>
                <a:path w="1656" h="11187" extrusionOk="0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" name="Google Shape;9359;p73">
            <a:extLst>
              <a:ext uri="{FF2B5EF4-FFF2-40B4-BE49-F238E27FC236}">
                <a16:creationId xmlns:a16="http://schemas.microsoft.com/office/drawing/2014/main" id="{724DFEE6-FB79-943E-A213-3973F19DC6F7}"/>
              </a:ext>
            </a:extLst>
          </p:cNvPr>
          <p:cNvSpPr/>
          <p:nvPr/>
        </p:nvSpPr>
        <p:spPr>
          <a:xfrm>
            <a:off x="4128845" y="1598641"/>
            <a:ext cx="357688" cy="357339"/>
          </a:xfrm>
          <a:custGeom>
            <a:avLst/>
            <a:gdLst/>
            <a:ahLst/>
            <a:cxnLst/>
            <a:rect l="l" t="t" r="r" b="b"/>
            <a:pathLst>
              <a:path w="11264" h="11253" extrusionOk="0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" name="Google Shape;9360;p73">
            <a:extLst>
              <a:ext uri="{FF2B5EF4-FFF2-40B4-BE49-F238E27FC236}">
                <a16:creationId xmlns:a16="http://schemas.microsoft.com/office/drawing/2014/main" id="{D1B8C834-68A9-CA0E-350A-C61501DF60E0}"/>
              </a:ext>
            </a:extLst>
          </p:cNvPr>
          <p:cNvGrpSpPr/>
          <p:nvPr/>
        </p:nvGrpSpPr>
        <p:grpSpPr>
          <a:xfrm>
            <a:off x="4672904" y="1600165"/>
            <a:ext cx="359594" cy="353909"/>
            <a:chOff x="4687894" y="2289713"/>
            <a:chExt cx="359594" cy="353909"/>
          </a:xfrm>
          <a:solidFill>
            <a:schemeClr val="tx1"/>
          </a:solidFill>
        </p:grpSpPr>
        <p:sp>
          <p:nvSpPr>
            <p:cNvPr id="31" name="Google Shape;9361;p73">
              <a:extLst>
                <a:ext uri="{FF2B5EF4-FFF2-40B4-BE49-F238E27FC236}">
                  <a16:creationId xmlns:a16="http://schemas.microsoft.com/office/drawing/2014/main" id="{309C4E2F-9A1F-10EA-DACB-C3CD309503C8}"/>
                </a:ext>
              </a:extLst>
            </p:cNvPr>
            <p:cNvSpPr/>
            <p:nvPr/>
          </p:nvSpPr>
          <p:spPr>
            <a:xfrm>
              <a:off x="4955207" y="2477227"/>
              <a:ext cx="34041" cy="22356"/>
            </a:xfrm>
            <a:custGeom>
              <a:avLst/>
              <a:gdLst/>
              <a:ahLst/>
              <a:cxnLst/>
              <a:rect l="l" t="t" r="r" b="b"/>
              <a:pathLst>
                <a:path w="1072" h="704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9362;p73">
              <a:extLst>
                <a:ext uri="{FF2B5EF4-FFF2-40B4-BE49-F238E27FC236}">
                  <a16:creationId xmlns:a16="http://schemas.microsoft.com/office/drawing/2014/main" id="{2C8804EA-7F90-47D9-AFF1-328DB25F5051}"/>
                </a:ext>
              </a:extLst>
            </p:cNvPr>
            <p:cNvSpPr/>
            <p:nvPr/>
          </p:nvSpPr>
          <p:spPr>
            <a:xfrm>
              <a:off x="4687894" y="2289713"/>
              <a:ext cx="359594" cy="353909"/>
            </a:xfrm>
            <a:custGeom>
              <a:avLst/>
              <a:gdLst/>
              <a:ahLst/>
              <a:cxnLst/>
              <a:rect l="l" t="t" r="r" b="b"/>
              <a:pathLst>
                <a:path w="11324" h="11145" extrusionOk="0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9363;p73">
              <a:extLst>
                <a:ext uri="{FF2B5EF4-FFF2-40B4-BE49-F238E27FC236}">
                  <a16:creationId xmlns:a16="http://schemas.microsoft.com/office/drawing/2014/main" id="{9989B43D-2728-FFB9-BAAA-61E5C5DF850C}"/>
                </a:ext>
              </a:extLst>
            </p:cNvPr>
            <p:cNvSpPr/>
            <p:nvPr/>
          </p:nvSpPr>
          <p:spPr>
            <a:xfrm>
              <a:off x="4829299" y="2324485"/>
              <a:ext cx="42393" cy="75291"/>
            </a:xfrm>
            <a:custGeom>
              <a:avLst/>
              <a:gdLst/>
              <a:ahLst/>
              <a:cxnLst/>
              <a:rect l="l" t="t" r="r" b="b"/>
              <a:pathLst>
                <a:path w="1335" h="2371" extrusionOk="0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" name="Google Shape;9364;p73">
            <a:extLst>
              <a:ext uri="{FF2B5EF4-FFF2-40B4-BE49-F238E27FC236}">
                <a16:creationId xmlns:a16="http://schemas.microsoft.com/office/drawing/2014/main" id="{FA0BCFFF-16CA-D21B-0765-9E6C2A496C25}"/>
              </a:ext>
            </a:extLst>
          </p:cNvPr>
          <p:cNvSpPr/>
          <p:nvPr/>
        </p:nvSpPr>
        <p:spPr>
          <a:xfrm>
            <a:off x="5219630" y="1597530"/>
            <a:ext cx="358832" cy="359562"/>
          </a:xfrm>
          <a:custGeom>
            <a:avLst/>
            <a:gdLst/>
            <a:ahLst/>
            <a:cxnLst/>
            <a:rect l="l" t="t" r="r" b="b"/>
            <a:pathLst>
              <a:path w="11300" h="11323" extrusionOk="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5" name="Google Shape;9365;p73">
            <a:extLst>
              <a:ext uri="{FF2B5EF4-FFF2-40B4-BE49-F238E27FC236}">
                <a16:creationId xmlns:a16="http://schemas.microsoft.com/office/drawing/2014/main" id="{7D142014-26E5-4CB1-8B04-91E9D76A9574}"/>
              </a:ext>
            </a:extLst>
          </p:cNvPr>
          <p:cNvGrpSpPr/>
          <p:nvPr/>
        </p:nvGrpSpPr>
        <p:grpSpPr>
          <a:xfrm>
            <a:off x="6357634" y="1618679"/>
            <a:ext cx="263567" cy="317614"/>
            <a:chOff x="6421399" y="2308227"/>
            <a:chExt cx="263567" cy="317614"/>
          </a:xfrm>
          <a:solidFill>
            <a:schemeClr val="tx1"/>
          </a:solidFill>
        </p:grpSpPr>
        <p:sp>
          <p:nvSpPr>
            <p:cNvPr id="36" name="Google Shape;9366;p73">
              <a:extLst>
                <a:ext uri="{FF2B5EF4-FFF2-40B4-BE49-F238E27FC236}">
                  <a16:creationId xmlns:a16="http://schemas.microsoft.com/office/drawing/2014/main" id="{04423B7E-8C49-8B6B-F0B8-61344FA82E41}"/>
                </a:ext>
              </a:extLst>
            </p:cNvPr>
            <p:cNvSpPr/>
            <p:nvPr/>
          </p:nvSpPr>
          <p:spPr>
            <a:xfrm>
              <a:off x="6421399" y="2308227"/>
              <a:ext cx="263567" cy="317614"/>
            </a:xfrm>
            <a:custGeom>
              <a:avLst/>
              <a:gdLst/>
              <a:ahLst/>
              <a:cxnLst/>
              <a:rect l="l" t="t" r="r" b="b"/>
              <a:pathLst>
                <a:path w="8300" h="10002" extrusionOk="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9367;p73">
              <a:extLst>
                <a:ext uri="{FF2B5EF4-FFF2-40B4-BE49-F238E27FC236}">
                  <a16:creationId xmlns:a16="http://schemas.microsoft.com/office/drawing/2014/main" id="{A50FB6F2-7EA9-C6F3-8432-9D246FFAAF1B}"/>
                </a:ext>
              </a:extLst>
            </p:cNvPr>
            <p:cNvSpPr/>
            <p:nvPr/>
          </p:nvSpPr>
          <p:spPr>
            <a:xfrm>
              <a:off x="6539750" y="2414860"/>
              <a:ext cx="26484" cy="162236"/>
            </a:xfrm>
            <a:custGeom>
              <a:avLst/>
              <a:gdLst/>
              <a:ahLst/>
              <a:cxnLst/>
              <a:rect l="l" t="t" r="r" b="b"/>
              <a:pathLst>
                <a:path w="834" h="5109" extrusionOk="0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9368;p73">
              <a:extLst>
                <a:ext uri="{FF2B5EF4-FFF2-40B4-BE49-F238E27FC236}">
                  <a16:creationId xmlns:a16="http://schemas.microsoft.com/office/drawing/2014/main" id="{1712B26D-48D7-6BDE-8020-AE49FC04FF4D}"/>
                </a:ext>
              </a:extLst>
            </p:cNvPr>
            <p:cNvSpPr/>
            <p:nvPr/>
          </p:nvSpPr>
          <p:spPr>
            <a:xfrm>
              <a:off x="6590018" y="2414479"/>
              <a:ext cx="30294" cy="162967"/>
            </a:xfrm>
            <a:custGeom>
              <a:avLst/>
              <a:gdLst/>
              <a:ahLst/>
              <a:cxnLst/>
              <a:rect l="l" t="t" r="r" b="b"/>
              <a:pathLst>
                <a:path w="954" h="5132" extrusionOk="0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9369;p73">
              <a:extLst>
                <a:ext uri="{FF2B5EF4-FFF2-40B4-BE49-F238E27FC236}">
                  <a16:creationId xmlns:a16="http://schemas.microsoft.com/office/drawing/2014/main" id="{1965D1F5-9621-01C7-887A-B05C48950211}"/>
                </a:ext>
              </a:extLst>
            </p:cNvPr>
            <p:cNvSpPr/>
            <p:nvPr/>
          </p:nvSpPr>
          <p:spPr>
            <a:xfrm>
              <a:off x="6486052" y="2414860"/>
              <a:ext cx="30294" cy="162967"/>
            </a:xfrm>
            <a:custGeom>
              <a:avLst/>
              <a:gdLst/>
              <a:ahLst/>
              <a:cxnLst/>
              <a:rect l="l" t="t" r="r" b="b"/>
              <a:pathLst>
                <a:path w="954" h="5132" extrusionOk="0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" name="Google Shape;9370;p73">
            <a:extLst>
              <a:ext uri="{FF2B5EF4-FFF2-40B4-BE49-F238E27FC236}">
                <a16:creationId xmlns:a16="http://schemas.microsoft.com/office/drawing/2014/main" id="{45AA7A14-FCA7-2718-2C97-A93CF03A2F83}"/>
              </a:ext>
            </a:extLst>
          </p:cNvPr>
          <p:cNvGrpSpPr/>
          <p:nvPr/>
        </p:nvGrpSpPr>
        <p:grpSpPr>
          <a:xfrm>
            <a:off x="6855203" y="1606072"/>
            <a:ext cx="360356" cy="343462"/>
            <a:chOff x="6870193" y="2295620"/>
            <a:chExt cx="360356" cy="343462"/>
          </a:xfrm>
          <a:solidFill>
            <a:schemeClr val="tx1"/>
          </a:solidFill>
        </p:grpSpPr>
        <p:sp>
          <p:nvSpPr>
            <p:cNvPr id="41" name="Google Shape;9371;p73">
              <a:extLst>
                <a:ext uri="{FF2B5EF4-FFF2-40B4-BE49-F238E27FC236}">
                  <a16:creationId xmlns:a16="http://schemas.microsoft.com/office/drawing/2014/main" id="{71B3B908-6D04-217C-416F-7EFCDDF553C4}"/>
                </a:ext>
              </a:extLst>
            </p:cNvPr>
            <p:cNvSpPr/>
            <p:nvPr/>
          </p:nvSpPr>
          <p:spPr>
            <a:xfrm>
              <a:off x="6870193" y="2295620"/>
              <a:ext cx="360356" cy="343462"/>
            </a:xfrm>
            <a:custGeom>
              <a:avLst/>
              <a:gdLst/>
              <a:ahLst/>
              <a:cxnLst/>
              <a:rect l="l" t="t" r="r" b="b"/>
              <a:pathLst>
                <a:path w="11348" h="10816" extrusionOk="0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9372;p73">
              <a:extLst>
                <a:ext uri="{FF2B5EF4-FFF2-40B4-BE49-F238E27FC236}">
                  <a16:creationId xmlns:a16="http://schemas.microsoft.com/office/drawing/2014/main" id="{6EC95B94-482C-4457-FEC4-7869AE831837}"/>
                </a:ext>
              </a:extLst>
            </p:cNvPr>
            <p:cNvSpPr/>
            <p:nvPr/>
          </p:nvSpPr>
          <p:spPr>
            <a:xfrm>
              <a:off x="6920842" y="2577064"/>
              <a:ext cx="36709" cy="36677"/>
            </a:xfrm>
            <a:custGeom>
              <a:avLst/>
              <a:gdLst/>
              <a:ahLst/>
              <a:cxnLst/>
              <a:rect l="l" t="t" r="r" b="b"/>
              <a:pathLst>
                <a:path w="1156" h="1155" extrusionOk="0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" name="Google Shape;9373;p73">
            <a:extLst>
              <a:ext uri="{FF2B5EF4-FFF2-40B4-BE49-F238E27FC236}">
                <a16:creationId xmlns:a16="http://schemas.microsoft.com/office/drawing/2014/main" id="{D1AF4784-245D-9882-97A9-F2392E3C501C}"/>
              </a:ext>
            </a:extLst>
          </p:cNvPr>
          <p:cNvGrpSpPr/>
          <p:nvPr/>
        </p:nvGrpSpPr>
        <p:grpSpPr>
          <a:xfrm>
            <a:off x="7426475" y="1613312"/>
            <a:ext cx="342192" cy="327140"/>
            <a:chOff x="7441465" y="2302860"/>
            <a:chExt cx="342192" cy="327140"/>
          </a:xfrm>
          <a:solidFill>
            <a:schemeClr val="tx1"/>
          </a:solidFill>
        </p:grpSpPr>
        <p:sp>
          <p:nvSpPr>
            <p:cNvPr id="44" name="Google Shape;9374;p73">
              <a:extLst>
                <a:ext uri="{FF2B5EF4-FFF2-40B4-BE49-F238E27FC236}">
                  <a16:creationId xmlns:a16="http://schemas.microsoft.com/office/drawing/2014/main" id="{ACAB6372-70A0-F50C-06F3-454670799B95}"/>
                </a:ext>
              </a:extLst>
            </p:cNvPr>
            <p:cNvSpPr/>
            <p:nvPr/>
          </p:nvSpPr>
          <p:spPr>
            <a:xfrm>
              <a:off x="7441465" y="2337727"/>
              <a:ext cx="299862" cy="292273"/>
            </a:xfrm>
            <a:custGeom>
              <a:avLst/>
              <a:gdLst/>
              <a:ahLst/>
              <a:cxnLst/>
              <a:rect l="l" t="t" r="r" b="b"/>
              <a:pathLst>
                <a:path w="9443" h="9204" extrusionOk="0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9375;p73">
              <a:extLst>
                <a:ext uri="{FF2B5EF4-FFF2-40B4-BE49-F238E27FC236}">
                  <a16:creationId xmlns:a16="http://schemas.microsoft.com/office/drawing/2014/main" id="{AB5A3475-A341-A092-E8C2-ABC7B2AFEC49}"/>
                </a:ext>
              </a:extLst>
            </p:cNvPr>
            <p:cNvSpPr/>
            <p:nvPr/>
          </p:nvSpPr>
          <p:spPr>
            <a:xfrm>
              <a:off x="7484588" y="2302860"/>
              <a:ext cx="299069" cy="293130"/>
            </a:xfrm>
            <a:custGeom>
              <a:avLst/>
              <a:gdLst/>
              <a:ahLst/>
              <a:cxnLst/>
              <a:rect l="l" t="t" r="r" b="b"/>
              <a:pathLst>
                <a:path w="9418" h="9231" extrusionOk="0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" name="Google Shape;9376;p73">
            <a:extLst>
              <a:ext uri="{FF2B5EF4-FFF2-40B4-BE49-F238E27FC236}">
                <a16:creationId xmlns:a16="http://schemas.microsoft.com/office/drawing/2014/main" id="{96C1001D-CECC-4D3E-63ED-4A11B164AFF4}"/>
              </a:ext>
            </a:extLst>
          </p:cNvPr>
          <p:cNvGrpSpPr/>
          <p:nvPr/>
        </p:nvGrpSpPr>
        <p:grpSpPr>
          <a:xfrm>
            <a:off x="7974693" y="1660659"/>
            <a:ext cx="332761" cy="234066"/>
            <a:chOff x="7989683" y="2350207"/>
            <a:chExt cx="332761" cy="234066"/>
          </a:xfrm>
          <a:solidFill>
            <a:schemeClr val="tx1"/>
          </a:solidFill>
        </p:grpSpPr>
        <p:sp>
          <p:nvSpPr>
            <p:cNvPr id="47" name="Google Shape;9377;p73">
              <a:extLst>
                <a:ext uri="{FF2B5EF4-FFF2-40B4-BE49-F238E27FC236}">
                  <a16:creationId xmlns:a16="http://schemas.microsoft.com/office/drawing/2014/main" id="{AE019752-C3B3-1773-1457-6B636B3C7B03}"/>
                </a:ext>
              </a:extLst>
            </p:cNvPr>
            <p:cNvSpPr/>
            <p:nvPr/>
          </p:nvSpPr>
          <p:spPr>
            <a:xfrm>
              <a:off x="8258902" y="2396188"/>
              <a:ext cx="29119" cy="22101"/>
            </a:xfrm>
            <a:custGeom>
              <a:avLst/>
              <a:gdLst/>
              <a:ahLst/>
              <a:cxnLst/>
              <a:rect l="l" t="t" r="r" b="b"/>
              <a:pathLst>
                <a:path w="917" h="696" extrusionOk="0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9378;p73">
              <a:extLst>
                <a:ext uri="{FF2B5EF4-FFF2-40B4-BE49-F238E27FC236}">
                  <a16:creationId xmlns:a16="http://schemas.microsoft.com/office/drawing/2014/main" id="{7585E196-4C2B-50FE-3F45-5EF334BB74F8}"/>
                </a:ext>
              </a:extLst>
            </p:cNvPr>
            <p:cNvSpPr/>
            <p:nvPr/>
          </p:nvSpPr>
          <p:spPr>
            <a:xfrm>
              <a:off x="8051320" y="2350207"/>
              <a:ext cx="194753" cy="49919"/>
            </a:xfrm>
            <a:custGeom>
              <a:avLst/>
              <a:gdLst/>
              <a:ahLst/>
              <a:cxnLst/>
              <a:rect l="l" t="t" r="r" b="b"/>
              <a:pathLst>
                <a:path w="6133" h="1572" extrusionOk="0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9379;p73">
              <a:extLst>
                <a:ext uri="{FF2B5EF4-FFF2-40B4-BE49-F238E27FC236}">
                  <a16:creationId xmlns:a16="http://schemas.microsoft.com/office/drawing/2014/main" id="{C39291FF-E1AA-4638-2FF2-D2E775FA8E85}"/>
                </a:ext>
              </a:extLst>
            </p:cNvPr>
            <p:cNvSpPr/>
            <p:nvPr/>
          </p:nvSpPr>
          <p:spPr>
            <a:xfrm>
              <a:off x="7989683" y="2378183"/>
              <a:ext cx="332761" cy="206090"/>
            </a:xfrm>
            <a:custGeom>
              <a:avLst/>
              <a:gdLst/>
              <a:ahLst/>
              <a:cxnLst/>
              <a:rect l="l" t="t" r="r" b="b"/>
              <a:pathLst>
                <a:path w="10479" h="6490" extrusionOk="0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9380;p73">
              <a:extLst>
                <a:ext uri="{FF2B5EF4-FFF2-40B4-BE49-F238E27FC236}">
                  <a16:creationId xmlns:a16="http://schemas.microsoft.com/office/drawing/2014/main" id="{4510C465-88D0-3487-6C79-A42E127014E7}"/>
                </a:ext>
              </a:extLst>
            </p:cNvPr>
            <p:cNvSpPr/>
            <p:nvPr/>
          </p:nvSpPr>
          <p:spPr>
            <a:xfrm>
              <a:off x="8081201" y="2405746"/>
              <a:ext cx="151598" cy="149884"/>
            </a:xfrm>
            <a:custGeom>
              <a:avLst/>
              <a:gdLst/>
              <a:ahLst/>
              <a:cxnLst/>
              <a:rect l="l" t="t" r="r" b="b"/>
              <a:pathLst>
                <a:path w="4774" h="4720" extrusionOk="0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9381;p73">
              <a:extLst>
                <a:ext uri="{FF2B5EF4-FFF2-40B4-BE49-F238E27FC236}">
                  <a16:creationId xmlns:a16="http://schemas.microsoft.com/office/drawing/2014/main" id="{BCBB9C93-82AA-BBED-A094-C76700F5BD11}"/>
                </a:ext>
              </a:extLst>
            </p:cNvPr>
            <p:cNvSpPr/>
            <p:nvPr/>
          </p:nvSpPr>
          <p:spPr>
            <a:xfrm>
              <a:off x="8115973" y="2440550"/>
              <a:ext cx="80562" cy="80213"/>
            </a:xfrm>
            <a:custGeom>
              <a:avLst/>
              <a:gdLst/>
              <a:ahLst/>
              <a:cxnLst/>
              <a:rect l="l" t="t" r="r" b="b"/>
              <a:pathLst>
                <a:path w="2537" h="2526" extrusionOk="0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9382;p73">
              <a:extLst>
                <a:ext uri="{FF2B5EF4-FFF2-40B4-BE49-F238E27FC236}">
                  <a16:creationId xmlns:a16="http://schemas.microsoft.com/office/drawing/2014/main" id="{2A7B5A6C-FBBC-C23E-FC25-F8584C1A371A}"/>
                </a:ext>
              </a:extLst>
            </p:cNvPr>
            <p:cNvSpPr/>
            <p:nvPr/>
          </p:nvSpPr>
          <p:spPr>
            <a:xfrm>
              <a:off x="8164749" y="2447377"/>
              <a:ext cx="24610" cy="24610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" name="Google Shape;9383;p73">
            <a:extLst>
              <a:ext uri="{FF2B5EF4-FFF2-40B4-BE49-F238E27FC236}">
                <a16:creationId xmlns:a16="http://schemas.microsoft.com/office/drawing/2014/main" id="{CE2872A8-924B-79CD-A401-069A39AC87CB}"/>
              </a:ext>
            </a:extLst>
          </p:cNvPr>
          <p:cNvGrpSpPr/>
          <p:nvPr/>
        </p:nvGrpSpPr>
        <p:grpSpPr>
          <a:xfrm>
            <a:off x="5808304" y="1620203"/>
            <a:ext cx="315327" cy="314978"/>
            <a:chOff x="5823294" y="2309751"/>
            <a:chExt cx="315327" cy="314978"/>
          </a:xfrm>
          <a:solidFill>
            <a:schemeClr val="tx1"/>
          </a:solidFill>
        </p:grpSpPr>
        <p:sp>
          <p:nvSpPr>
            <p:cNvPr id="54" name="Google Shape;9384;p73">
              <a:extLst>
                <a:ext uri="{FF2B5EF4-FFF2-40B4-BE49-F238E27FC236}">
                  <a16:creationId xmlns:a16="http://schemas.microsoft.com/office/drawing/2014/main" id="{6C08E72F-A5A2-C4C6-5D15-7C714EE19CDE}"/>
                </a:ext>
              </a:extLst>
            </p:cNvPr>
            <p:cNvSpPr/>
            <p:nvPr/>
          </p:nvSpPr>
          <p:spPr>
            <a:xfrm>
              <a:off x="5823294" y="2309751"/>
              <a:ext cx="315327" cy="314978"/>
            </a:xfrm>
            <a:custGeom>
              <a:avLst/>
              <a:gdLst/>
              <a:ahLst/>
              <a:cxnLst/>
              <a:rect l="l" t="t" r="r" b="b"/>
              <a:pathLst>
                <a:path w="9930" h="9919" extrusionOk="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9385;p73">
              <a:extLst>
                <a:ext uri="{FF2B5EF4-FFF2-40B4-BE49-F238E27FC236}">
                  <a16:creationId xmlns:a16="http://schemas.microsoft.com/office/drawing/2014/main" id="{EE83A64D-6C90-D947-E66C-E79C485F8A4D}"/>
                </a:ext>
              </a:extLst>
            </p:cNvPr>
            <p:cNvSpPr/>
            <p:nvPr/>
          </p:nvSpPr>
          <p:spPr>
            <a:xfrm>
              <a:off x="5846348" y="2332805"/>
              <a:ext cx="268457" cy="268489"/>
            </a:xfrm>
            <a:custGeom>
              <a:avLst/>
              <a:gdLst/>
              <a:ahLst/>
              <a:cxnLst/>
              <a:rect l="l" t="t" r="r" b="b"/>
              <a:pathLst>
                <a:path w="8454" h="8455" extrusionOk="0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9386;p73">
              <a:extLst>
                <a:ext uri="{FF2B5EF4-FFF2-40B4-BE49-F238E27FC236}">
                  <a16:creationId xmlns:a16="http://schemas.microsoft.com/office/drawing/2014/main" id="{8FFCEC4A-A5DD-0DCB-4DA8-A130500C3CF1}"/>
                </a:ext>
              </a:extLst>
            </p:cNvPr>
            <p:cNvSpPr/>
            <p:nvPr/>
          </p:nvSpPr>
          <p:spPr>
            <a:xfrm>
              <a:off x="5869402" y="2462111"/>
              <a:ext cx="15909" cy="949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9387;p73">
              <a:extLst>
                <a:ext uri="{FF2B5EF4-FFF2-40B4-BE49-F238E27FC236}">
                  <a16:creationId xmlns:a16="http://schemas.microsoft.com/office/drawing/2014/main" id="{03B6547E-C831-3C43-0B4E-4C7D28B1FD2D}"/>
                </a:ext>
              </a:extLst>
            </p:cNvPr>
            <p:cNvSpPr/>
            <p:nvPr/>
          </p:nvSpPr>
          <p:spPr>
            <a:xfrm>
              <a:off x="5976416" y="2354748"/>
              <a:ext cx="116858" cy="116858"/>
            </a:xfrm>
            <a:custGeom>
              <a:avLst/>
              <a:gdLst/>
              <a:ahLst/>
              <a:cxnLst/>
              <a:rect l="l" t="t" r="r" b="b"/>
              <a:pathLst>
                <a:path w="3680" h="3680" extrusionOk="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9388;p73">
              <a:extLst>
                <a:ext uri="{FF2B5EF4-FFF2-40B4-BE49-F238E27FC236}">
                  <a16:creationId xmlns:a16="http://schemas.microsoft.com/office/drawing/2014/main" id="{8931EFA9-F688-49B2-6F8C-4C8B3A2B7ADE}"/>
                </a:ext>
              </a:extLst>
            </p:cNvPr>
            <p:cNvSpPr/>
            <p:nvPr/>
          </p:nvSpPr>
          <p:spPr>
            <a:xfrm>
              <a:off x="5976416" y="2562679"/>
              <a:ext cx="9463" cy="16290"/>
            </a:xfrm>
            <a:custGeom>
              <a:avLst/>
              <a:gdLst/>
              <a:ahLst/>
              <a:cxnLst/>
              <a:rect l="l" t="t" r="r" b="b"/>
              <a:pathLst>
                <a:path w="298" h="513" extrusionOk="0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9389;p73">
              <a:extLst>
                <a:ext uri="{FF2B5EF4-FFF2-40B4-BE49-F238E27FC236}">
                  <a16:creationId xmlns:a16="http://schemas.microsoft.com/office/drawing/2014/main" id="{E3BC0657-C3AA-08B4-108F-F2A9AF1E9431}"/>
                </a:ext>
              </a:extLst>
            </p:cNvPr>
            <p:cNvSpPr/>
            <p:nvPr/>
          </p:nvSpPr>
          <p:spPr>
            <a:xfrm>
              <a:off x="5900395" y="2386217"/>
              <a:ext cx="15179" cy="13909"/>
            </a:xfrm>
            <a:custGeom>
              <a:avLst/>
              <a:gdLst/>
              <a:ahLst/>
              <a:cxnLst/>
              <a:rect l="l" t="t" r="r" b="b"/>
              <a:pathLst>
                <a:path w="478" h="438" extrusionOk="0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9390;p73">
              <a:extLst>
                <a:ext uri="{FF2B5EF4-FFF2-40B4-BE49-F238E27FC236}">
                  <a16:creationId xmlns:a16="http://schemas.microsoft.com/office/drawing/2014/main" id="{09677DBF-5AB0-1163-79E7-35C02FDA7B57}"/>
                </a:ext>
              </a:extLst>
            </p:cNvPr>
            <p:cNvSpPr/>
            <p:nvPr/>
          </p:nvSpPr>
          <p:spPr>
            <a:xfrm>
              <a:off x="6047484" y="2533655"/>
              <a:ext cx="15147" cy="13940"/>
            </a:xfrm>
            <a:custGeom>
              <a:avLst/>
              <a:gdLst/>
              <a:ahLst/>
              <a:cxnLst/>
              <a:rect l="l" t="t" r="r" b="b"/>
              <a:pathLst>
                <a:path w="477" h="439" extrusionOk="0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9391;p73">
              <a:extLst>
                <a:ext uri="{FF2B5EF4-FFF2-40B4-BE49-F238E27FC236}">
                  <a16:creationId xmlns:a16="http://schemas.microsoft.com/office/drawing/2014/main" id="{EEEA4BA1-6230-C644-23D0-63CF3A52EDD6}"/>
                </a:ext>
              </a:extLst>
            </p:cNvPr>
            <p:cNvSpPr/>
            <p:nvPr/>
          </p:nvSpPr>
          <p:spPr>
            <a:xfrm>
              <a:off x="6047484" y="2386217"/>
              <a:ext cx="15147" cy="13909"/>
            </a:xfrm>
            <a:custGeom>
              <a:avLst/>
              <a:gdLst/>
              <a:ahLst/>
              <a:cxnLst/>
              <a:rect l="l" t="t" r="r" b="b"/>
              <a:pathLst>
                <a:path w="477" h="438" extrusionOk="0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9392;p73">
              <a:extLst>
                <a:ext uri="{FF2B5EF4-FFF2-40B4-BE49-F238E27FC236}">
                  <a16:creationId xmlns:a16="http://schemas.microsoft.com/office/drawing/2014/main" id="{9D701DB9-6AC1-3CFC-08D7-CA1FFDD27D03}"/>
                </a:ext>
              </a:extLst>
            </p:cNvPr>
            <p:cNvSpPr/>
            <p:nvPr/>
          </p:nvSpPr>
          <p:spPr>
            <a:xfrm>
              <a:off x="5900395" y="2533655"/>
              <a:ext cx="15179" cy="13940"/>
            </a:xfrm>
            <a:custGeom>
              <a:avLst/>
              <a:gdLst/>
              <a:ahLst/>
              <a:cxnLst/>
              <a:rect l="l" t="t" r="r" b="b"/>
              <a:pathLst>
                <a:path w="478" h="439" extrusionOk="0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9393;p73">
              <a:extLst>
                <a:ext uri="{FF2B5EF4-FFF2-40B4-BE49-F238E27FC236}">
                  <a16:creationId xmlns:a16="http://schemas.microsoft.com/office/drawing/2014/main" id="{ED53914A-BA62-4708-7DCD-3DA521435481}"/>
                </a:ext>
              </a:extLst>
            </p:cNvPr>
            <p:cNvSpPr/>
            <p:nvPr/>
          </p:nvSpPr>
          <p:spPr>
            <a:xfrm>
              <a:off x="5877341" y="242063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9394;p73">
              <a:extLst>
                <a:ext uri="{FF2B5EF4-FFF2-40B4-BE49-F238E27FC236}">
                  <a16:creationId xmlns:a16="http://schemas.microsoft.com/office/drawing/2014/main" id="{7467AEBC-08C1-1A5F-76C1-3C74E3935E85}"/>
                </a:ext>
              </a:extLst>
            </p:cNvPr>
            <p:cNvSpPr/>
            <p:nvPr/>
          </p:nvSpPr>
          <p:spPr>
            <a:xfrm>
              <a:off x="6068665" y="250151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9395;p73">
              <a:extLst>
                <a:ext uri="{FF2B5EF4-FFF2-40B4-BE49-F238E27FC236}">
                  <a16:creationId xmlns:a16="http://schemas.microsoft.com/office/drawing/2014/main" id="{83AAAD3E-C7FD-8863-5892-E385D87E48BD}"/>
                </a:ext>
              </a:extLst>
            </p:cNvPr>
            <p:cNvSpPr/>
            <p:nvPr/>
          </p:nvSpPr>
          <p:spPr>
            <a:xfrm>
              <a:off x="6015729" y="2363353"/>
              <a:ext cx="12893" cy="15623"/>
            </a:xfrm>
            <a:custGeom>
              <a:avLst/>
              <a:gdLst/>
              <a:ahLst/>
              <a:cxnLst/>
              <a:rect l="l" t="t" r="r" b="b"/>
              <a:pathLst>
                <a:path w="406" h="492" extrusionOk="0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9396;p73">
              <a:extLst>
                <a:ext uri="{FF2B5EF4-FFF2-40B4-BE49-F238E27FC236}">
                  <a16:creationId xmlns:a16="http://schemas.microsoft.com/office/drawing/2014/main" id="{7D9309E4-8895-1E38-B092-57E4339E5E65}"/>
                </a:ext>
              </a:extLst>
            </p:cNvPr>
            <p:cNvSpPr/>
            <p:nvPr/>
          </p:nvSpPr>
          <p:spPr>
            <a:xfrm>
              <a:off x="5934055" y="2554836"/>
              <a:ext cx="13274" cy="15433"/>
            </a:xfrm>
            <a:custGeom>
              <a:avLst/>
              <a:gdLst/>
              <a:ahLst/>
              <a:cxnLst/>
              <a:rect l="l" t="t" r="r" b="b"/>
              <a:pathLst>
                <a:path w="418" h="486" extrusionOk="0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9397;p73">
              <a:extLst>
                <a:ext uri="{FF2B5EF4-FFF2-40B4-BE49-F238E27FC236}">
                  <a16:creationId xmlns:a16="http://schemas.microsoft.com/office/drawing/2014/main" id="{877278D9-24F8-E21F-5192-DC558E3F9C7B}"/>
                </a:ext>
              </a:extLst>
            </p:cNvPr>
            <p:cNvSpPr/>
            <p:nvPr/>
          </p:nvSpPr>
          <p:spPr>
            <a:xfrm>
              <a:off x="5935960" y="2362401"/>
              <a:ext cx="12861" cy="15814"/>
            </a:xfrm>
            <a:custGeom>
              <a:avLst/>
              <a:gdLst/>
              <a:ahLst/>
              <a:cxnLst/>
              <a:rect l="l" t="t" r="r" b="b"/>
              <a:pathLst>
                <a:path w="405" h="498" extrusionOk="0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9398;p73">
              <a:extLst>
                <a:ext uri="{FF2B5EF4-FFF2-40B4-BE49-F238E27FC236}">
                  <a16:creationId xmlns:a16="http://schemas.microsoft.com/office/drawing/2014/main" id="{711EE12B-68E3-61BB-522B-AAD8C4644F8B}"/>
                </a:ext>
              </a:extLst>
            </p:cNvPr>
            <p:cNvSpPr/>
            <p:nvPr/>
          </p:nvSpPr>
          <p:spPr>
            <a:xfrm>
              <a:off x="6013824" y="2555820"/>
              <a:ext cx="12893" cy="15592"/>
            </a:xfrm>
            <a:custGeom>
              <a:avLst/>
              <a:gdLst/>
              <a:ahLst/>
              <a:cxnLst/>
              <a:rect l="l" t="t" r="r" b="b"/>
              <a:pathLst>
                <a:path w="406" h="491" extrusionOk="0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9399;p73">
              <a:extLst>
                <a:ext uri="{FF2B5EF4-FFF2-40B4-BE49-F238E27FC236}">
                  <a16:creationId xmlns:a16="http://schemas.microsoft.com/office/drawing/2014/main" id="{C3D16882-FE2B-33EE-E065-EA3114468B11}"/>
                </a:ext>
              </a:extLst>
            </p:cNvPr>
            <p:cNvSpPr/>
            <p:nvPr/>
          </p:nvSpPr>
          <p:spPr>
            <a:xfrm>
              <a:off x="6069776" y="2422132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9400;p73">
              <a:extLst>
                <a:ext uri="{FF2B5EF4-FFF2-40B4-BE49-F238E27FC236}">
                  <a16:creationId xmlns:a16="http://schemas.microsoft.com/office/drawing/2014/main" id="{96225304-C529-B8FC-9E25-01F588BE5E26}"/>
                </a:ext>
              </a:extLst>
            </p:cNvPr>
            <p:cNvSpPr/>
            <p:nvPr/>
          </p:nvSpPr>
          <p:spPr>
            <a:xfrm>
              <a:off x="5876960" y="2500027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5" name="Google Shape;9401;p73">
            <a:extLst>
              <a:ext uri="{FF2B5EF4-FFF2-40B4-BE49-F238E27FC236}">
                <a16:creationId xmlns:a16="http://schemas.microsoft.com/office/drawing/2014/main" id="{BF6CC1CA-2902-6A90-FF05-DC6FF550C327}"/>
              </a:ext>
            </a:extLst>
          </p:cNvPr>
          <p:cNvGrpSpPr/>
          <p:nvPr/>
        </p:nvGrpSpPr>
        <p:grpSpPr>
          <a:xfrm>
            <a:off x="2482285" y="2054611"/>
            <a:ext cx="370930" cy="370549"/>
            <a:chOff x="2497275" y="2744159"/>
            <a:chExt cx="370930" cy="370549"/>
          </a:xfrm>
          <a:solidFill>
            <a:schemeClr val="tx1"/>
          </a:solidFill>
        </p:grpSpPr>
        <p:sp>
          <p:nvSpPr>
            <p:cNvPr id="1096" name="Google Shape;9402;p73">
              <a:extLst>
                <a:ext uri="{FF2B5EF4-FFF2-40B4-BE49-F238E27FC236}">
                  <a16:creationId xmlns:a16="http://schemas.microsoft.com/office/drawing/2014/main" id="{C5A89A09-A250-51D1-E919-3B71DCBD5376}"/>
                </a:ext>
              </a:extLst>
            </p:cNvPr>
            <p:cNvSpPr/>
            <p:nvPr/>
          </p:nvSpPr>
          <p:spPr>
            <a:xfrm>
              <a:off x="2497275" y="2744159"/>
              <a:ext cx="284366" cy="284747"/>
            </a:xfrm>
            <a:custGeom>
              <a:avLst/>
              <a:gdLst/>
              <a:ahLst/>
              <a:cxnLst/>
              <a:rect l="l" t="t" r="r" b="b"/>
              <a:pathLst>
                <a:path w="8955" h="8967" extrusionOk="0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9403;p73">
              <a:extLst>
                <a:ext uri="{FF2B5EF4-FFF2-40B4-BE49-F238E27FC236}">
                  <a16:creationId xmlns:a16="http://schemas.microsoft.com/office/drawing/2014/main" id="{58C6342D-5DB8-C963-699D-B2F46911C786}"/>
                </a:ext>
              </a:extLst>
            </p:cNvPr>
            <p:cNvSpPr/>
            <p:nvPr/>
          </p:nvSpPr>
          <p:spPr>
            <a:xfrm>
              <a:off x="2592191" y="2821673"/>
              <a:ext cx="113461" cy="98345"/>
            </a:xfrm>
            <a:custGeom>
              <a:avLst/>
              <a:gdLst/>
              <a:ahLst/>
              <a:cxnLst/>
              <a:rect l="l" t="t" r="r" b="b"/>
              <a:pathLst>
                <a:path w="3573" h="3097" extrusionOk="0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9404;p73">
              <a:extLst>
                <a:ext uri="{FF2B5EF4-FFF2-40B4-BE49-F238E27FC236}">
                  <a16:creationId xmlns:a16="http://schemas.microsoft.com/office/drawing/2014/main" id="{FFF9F13E-8A26-44A1-0B48-24638A9EF91F}"/>
                </a:ext>
              </a:extLst>
            </p:cNvPr>
            <p:cNvSpPr/>
            <p:nvPr/>
          </p:nvSpPr>
          <p:spPr>
            <a:xfrm>
              <a:off x="2574408" y="2862129"/>
              <a:ext cx="106665" cy="90756"/>
            </a:xfrm>
            <a:custGeom>
              <a:avLst/>
              <a:gdLst/>
              <a:ahLst/>
              <a:cxnLst/>
              <a:rect l="l" t="t" r="r" b="b"/>
              <a:pathLst>
                <a:path w="3359" h="2858" extrusionOk="0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9405;p73">
              <a:extLst>
                <a:ext uri="{FF2B5EF4-FFF2-40B4-BE49-F238E27FC236}">
                  <a16:creationId xmlns:a16="http://schemas.microsoft.com/office/drawing/2014/main" id="{66D900BA-3D04-2377-832F-0FCF47820C3F}"/>
                </a:ext>
              </a:extLst>
            </p:cNvPr>
            <p:cNvSpPr/>
            <p:nvPr/>
          </p:nvSpPr>
          <p:spPr>
            <a:xfrm>
              <a:off x="2676881" y="2923385"/>
              <a:ext cx="191324" cy="191324"/>
            </a:xfrm>
            <a:custGeom>
              <a:avLst/>
              <a:gdLst/>
              <a:ahLst/>
              <a:cxnLst/>
              <a:rect l="l" t="t" r="r" b="b"/>
              <a:pathLst>
                <a:path w="6025" h="6025" extrusionOk="0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9406;p73">
              <a:extLst>
                <a:ext uri="{FF2B5EF4-FFF2-40B4-BE49-F238E27FC236}">
                  <a16:creationId xmlns:a16="http://schemas.microsoft.com/office/drawing/2014/main" id="{192A8A39-CA06-8243-06B9-B5CA9EF456B9}"/>
                </a:ext>
              </a:extLst>
            </p:cNvPr>
            <p:cNvSpPr/>
            <p:nvPr/>
          </p:nvSpPr>
          <p:spPr>
            <a:xfrm>
              <a:off x="2738867" y="2986895"/>
              <a:ext cx="65066" cy="65066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9407;p73">
              <a:extLst>
                <a:ext uri="{FF2B5EF4-FFF2-40B4-BE49-F238E27FC236}">
                  <a16:creationId xmlns:a16="http://schemas.microsoft.com/office/drawing/2014/main" id="{E0BBDF38-B288-B1ED-67B5-3DDD94B6CB9B}"/>
                </a:ext>
              </a:extLst>
            </p:cNvPr>
            <p:cNvSpPr/>
            <p:nvPr/>
          </p:nvSpPr>
          <p:spPr>
            <a:xfrm>
              <a:off x="2604670" y="2851904"/>
              <a:ext cx="70718" cy="71131"/>
            </a:xfrm>
            <a:custGeom>
              <a:avLst/>
              <a:gdLst/>
              <a:ahLst/>
              <a:cxnLst/>
              <a:rect l="l" t="t" r="r" b="b"/>
              <a:pathLst>
                <a:path w="2227" h="2240" extrusionOk="0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6" name="Google Shape;9408;p73">
            <a:extLst>
              <a:ext uri="{FF2B5EF4-FFF2-40B4-BE49-F238E27FC236}">
                <a16:creationId xmlns:a16="http://schemas.microsoft.com/office/drawing/2014/main" id="{4B1F5426-5C5A-9C43-83D8-4E3A364EF126}"/>
              </a:ext>
            </a:extLst>
          </p:cNvPr>
          <p:cNvGrpSpPr/>
          <p:nvPr/>
        </p:nvGrpSpPr>
        <p:grpSpPr>
          <a:xfrm>
            <a:off x="845950" y="2056929"/>
            <a:ext cx="371883" cy="365691"/>
            <a:chOff x="860940" y="2746477"/>
            <a:chExt cx="371883" cy="365691"/>
          </a:xfrm>
          <a:solidFill>
            <a:schemeClr val="tx1"/>
          </a:solidFill>
        </p:grpSpPr>
        <p:sp>
          <p:nvSpPr>
            <p:cNvPr id="1637" name="Google Shape;9409;p73">
              <a:extLst>
                <a:ext uri="{FF2B5EF4-FFF2-40B4-BE49-F238E27FC236}">
                  <a16:creationId xmlns:a16="http://schemas.microsoft.com/office/drawing/2014/main" id="{359DD705-3CB3-B317-1325-1683316E1407}"/>
                </a:ext>
              </a:extLst>
            </p:cNvPr>
            <p:cNvSpPr/>
            <p:nvPr/>
          </p:nvSpPr>
          <p:spPr>
            <a:xfrm>
              <a:off x="908191" y="3026302"/>
              <a:ext cx="30294" cy="28961"/>
            </a:xfrm>
            <a:custGeom>
              <a:avLst/>
              <a:gdLst/>
              <a:ahLst/>
              <a:cxnLst/>
              <a:rect l="l" t="t" r="r" b="b"/>
              <a:pathLst>
                <a:path w="954" h="912" extrusionOk="0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9410;p73">
              <a:extLst>
                <a:ext uri="{FF2B5EF4-FFF2-40B4-BE49-F238E27FC236}">
                  <a16:creationId xmlns:a16="http://schemas.microsoft.com/office/drawing/2014/main" id="{2EA200A0-C2C8-7D04-C341-2B24DA58497E}"/>
                </a:ext>
              </a:extLst>
            </p:cNvPr>
            <p:cNvSpPr/>
            <p:nvPr/>
          </p:nvSpPr>
          <p:spPr>
            <a:xfrm>
              <a:off x="943757" y="3061836"/>
              <a:ext cx="30263" cy="28961"/>
            </a:xfrm>
            <a:custGeom>
              <a:avLst/>
              <a:gdLst/>
              <a:ahLst/>
              <a:cxnLst/>
              <a:rect l="l" t="t" r="r" b="b"/>
              <a:pathLst>
                <a:path w="953" h="912" extrusionOk="0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9411;p73">
              <a:extLst>
                <a:ext uri="{FF2B5EF4-FFF2-40B4-BE49-F238E27FC236}">
                  <a16:creationId xmlns:a16="http://schemas.microsoft.com/office/drawing/2014/main" id="{7FE1836C-8B6B-7F63-9AFB-BC85162C4DD3}"/>
                </a:ext>
              </a:extLst>
            </p:cNvPr>
            <p:cNvSpPr/>
            <p:nvPr/>
          </p:nvSpPr>
          <p:spPr>
            <a:xfrm>
              <a:off x="926355" y="3044085"/>
              <a:ext cx="29881" cy="28579"/>
            </a:xfrm>
            <a:custGeom>
              <a:avLst/>
              <a:gdLst/>
              <a:ahLst/>
              <a:cxnLst/>
              <a:rect l="l" t="t" r="r" b="b"/>
              <a:pathLst>
                <a:path w="941" h="900" extrusionOk="0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9412;p73">
              <a:extLst>
                <a:ext uri="{FF2B5EF4-FFF2-40B4-BE49-F238E27FC236}">
                  <a16:creationId xmlns:a16="http://schemas.microsoft.com/office/drawing/2014/main" id="{E1CB534F-3CB9-2022-0DA8-F1C4DD3C35D4}"/>
                </a:ext>
              </a:extLst>
            </p:cNvPr>
            <p:cNvSpPr/>
            <p:nvPr/>
          </p:nvSpPr>
          <p:spPr>
            <a:xfrm>
              <a:off x="860940" y="2746477"/>
              <a:ext cx="371883" cy="365691"/>
            </a:xfrm>
            <a:custGeom>
              <a:avLst/>
              <a:gdLst/>
              <a:ahLst/>
              <a:cxnLst/>
              <a:rect l="l" t="t" r="r" b="b"/>
              <a:pathLst>
                <a:path w="11711" h="11516" extrusionOk="0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9413;p73">
              <a:extLst>
                <a:ext uri="{FF2B5EF4-FFF2-40B4-BE49-F238E27FC236}">
                  <a16:creationId xmlns:a16="http://schemas.microsoft.com/office/drawing/2014/main" id="{797E61B5-8274-839C-463A-09D7CF24AAA0}"/>
                </a:ext>
              </a:extLst>
            </p:cNvPr>
            <p:cNvSpPr/>
            <p:nvPr/>
          </p:nvSpPr>
          <p:spPr>
            <a:xfrm>
              <a:off x="1070396" y="2832057"/>
              <a:ext cx="90406" cy="69035"/>
            </a:xfrm>
            <a:custGeom>
              <a:avLst/>
              <a:gdLst/>
              <a:ahLst/>
              <a:cxnLst/>
              <a:rect l="l" t="t" r="r" b="b"/>
              <a:pathLst>
                <a:path w="2847" h="2174" extrusionOk="0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2" name="Google Shape;9414;p73">
            <a:extLst>
              <a:ext uri="{FF2B5EF4-FFF2-40B4-BE49-F238E27FC236}">
                <a16:creationId xmlns:a16="http://schemas.microsoft.com/office/drawing/2014/main" id="{87A11837-2C3F-239F-1194-DB8BD3993002}"/>
              </a:ext>
            </a:extLst>
          </p:cNvPr>
          <p:cNvGrpSpPr/>
          <p:nvPr/>
        </p:nvGrpSpPr>
        <p:grpSpPr>
          <a:xfrm>
            <a:off x="1435846" y="2076710"/>
            <a:ext cx="283985" cy="341080"/>
            <a:chOff x="1493849" y="2775533"/>
            <a:chExt cx="283985" cy="341080"/>
          </a:xfrm>
          <a:solidFill>
            <a:schemeClr val="tx1"/>
          </a:solidFill>
        </p:grpSpPr>
        <p:sp>
          <p:nvSpPr>
            <p:cNvPr id="1643" name="Google Shape;9415;p73">
              <a:extLst>
                <a:ext uri="{FF2B5EF4-FFF2-40B4-BE49-F238E27FC236}">
                  <a16:creationId xmlns:a16="http://schemas.microsoft.com/office/drawing/2014/main" id="{82041D04-1E25-BD72-8832-E4E316084FE6}"/>
                </a:ext>
              </a:extLst>
            </p:cNvPr>
            <p:cNvSpPr/>
            <p:nvPr/>
          </p:nvSpPr>
          <p:spPr>
            <a:xfrm>
              <a:off x="1493849" y="2775533"/>
              <a:ext cx="283985" cy="341080"/>
            </a:xfrm>
            <a:custGeom>
              <a:avLst/>
              <a:gdLst/>
              <a:ahLst/>
              <a:cxnLst/>
              <a:rect l="l" t="t" r="r" b="b"/>
              <a:pathLst>
                <a:path w="8943" h="10741" extrusionOk="0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9416;p73">
              <a:extLst>
                <a:ext uri="{FF2B5EF4-FFF2-40B4-BE49-F238E27FC236}">
                  <a16:creationId xmlns:a16="http://schemas.microsoft.com/office/drawing/2014/main" id="{4338C662-98A5-94D9-6E19-9221940151C1}"/>
                </a:ext>
              </a:extLst>
            </p:cNvPr>
            <p:cNvSpPr/>
            <p:nvPr/>
          </p:nvSpPr>
          <p:spPr>
            <a:xfrm>
              <a:off x="1590638" y="2834153"/>
              <a:ext cx="88501" cy="84754"/>
            </a:xfrm>
            <a:custGeom>
              <a:avLst/>
              <a:gdLst/>
              <a:ahLst/>
              <a:cxnLst/>
              <a:rect l="l" t="t" r="r" b="b"/>
              <a:pathLst>
                <a:path w="2787" h="2669" extrusionOk="0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5" name="Google Shape;9417;p73">
            <a:extLst>
              <a:ext uri="{FF2B5EF4-FFF2-40B4-BE49-F238E27FC236}">
                <a16:creationId xmlns:a16="http://schemas.microsoft.com/office/drawing/2014/main" id="{E1FD8747-F455-3837-66A2-182E610F9AD5}"/>
              </a:ext>
            </a:extLst>
          </p:cNvPr>
          <p:cNvGrpSpPr/>
          <p:nvPr/>
        </p:nvGrpSpPr>
        <p:grpSpPr>
          <a:xfrm>
            <a:off x="1937846" y="2084874"/>
            <a:ext cx="372835" cy="342573"/>
            <a:chOff x="1952836" y="2774422"/>
            <a:chExt cx="372835" cy="342573"/>
          </a:xfrm>
          <a:solidFill>
            <a:schemeClr val="tx1"/>
          </a:solidFill>
        </p:grpSpPr>
        <p:sp>
          <p:nvSpPr>
            <p:cNvPr id="1646" name="Google Shape;9418;p73">
              <a:extLst>
                <a:ext uri="{FF2B5EF4-FFF2-40B4-BE49-F238E27FC236}">
                  <a16:creationId xmlns:a16="http://schemas.microsoft.com/office/drawing/2014/main" id="{5FD5B0BD-E2B6-A9C1-AB14-13E28430C685}"/>
                </a:ext>
              </a:extLst>
            </p:cNvPr>
            <p:cNvSpPr/>
            <p:nvPr/>
          </p:nvSpPr>
          <p:spPr>
            <a:xfrm>
              <a:off x="2076490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9419;p73">
              <a:extLst>
                <a:ext uri="{FF2B5EF4-FFF2-40B4-BE49-F238E27FC236}">
                  <a16:creationId xmlns:a16="http://schemas.microsoft.com/office/drawing/2014/main" id="{AB5CC73F-6972-DE25-ADB2-F9DCDB0BAA84}"/>
                </a:ext>
              </a:extLst>
            </p:cNvPr>
            <p:cNvSpPr/>
            <p:nvPr/>
          </p:nvSpPr>
          <p:spPr>
            <a:xfrm>
              <a:off x="2208432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9420;p73">
              <a:extLst>
                <a:ext uri="{FF2B5EF4-FFF2-40B4-BE49-F238E27FC236}">
                  <a16:creationId xmlns:a16="http://schemas.microsoft.com/office/drawing/2014/main" id="{A03EC1BA-1E95-D941-E25D-6271AB5F8FA5}"/>
                </a:ext>
              </a:extLst>
            </p:cNvPr>
            <p:cNvSpPr/>
            <p:nvPr/>
          </p:nvSpPr>
          <p:spPr>
            <a:xfrm>
              <a:off x="1952836" y="2774422"/>
              <a:ext cx="372835" cy="342573"/>
            </a:xfrm>
            <a:custGeom>
              <a:avLst/>
              <a:gdLst/>
              <a:ahLst/>
              <a:cxnLst/>
              <a:rect l="l" t="t" r="r" b="b"/>
              <a:pathLst>
                <a:path w="11741" h="10788" extrusionOk="0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9" name="Google Shape;9421;p73">
            <a:extLst>
              <a:ext uri="{FF2B5EF4-FFF2-40B4-BE49-F238E27FC236}">
                <a16:creationId xmlns:a16="http://schemas.microsoft.com/office/drawing/2014/main" id="{F36A69AD-6D66-8F5A-1C0A-CD8049F5DDCE}"/>
              </a:ext>
            </a:extLst>
          </p:cNvPr>
          <p:cNvGrpSpPr/>
          <p:nvPr/>
        </p:nvGrpSpPr>
        <p:grpSpPr>
          <a:xfrm>
            <a:off x="3064926" y="2054929"/>
            <a:ext cx="332729" cy="372518"/>
            <a:chOff x="3079916" y="2744477"/>
            <a:chExt cx="332729" cy="372518"/>
          </a:xfrm>
          <a:solidFill>
            <a:schemeClr val="tx1"/>
          </a:solidFill>
        </p:grpSpPr>
        <p:sp>
          <p:nvSpPr>
            <p:cNvPr id="1650" name="Google Shape;9422;p73">
              <a:extLst>
                <a:ext uri="{FF2B5EF4-FFF2-40B4-BE49-F238E27FC236}">
                  <a16:creationId xmlns:a16="http://schemas.microsoft.com/office/drawing/2014/main" id="{06D6835B-D43F-48F8-8918-71D1A783AABD}"/>
                </a:ext>
              </a:extLst>
            </p:cNvPr>
            <p:cNvSpPr/>
            <p:nvPr/>
          </p:nvSpPr>
          <p:spPr>
            <a:xfrm>
              <a:off x="3079916" y="2840504"/>
              <a:ext cx="313454" cy="276491"/>
            </a:xfrm>
            <a:custGeom>
              <a:avLst/>
              <a:gdLst/>
              <a:ahLst/>
              <a:cxnLst/>
              <a:rect l="l" t="t" r="r" b="b"/>
              <a:pathLst>
                <a:path w="9871" h="8707" extrusionOk="0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9423;p73">
              <a:extLst>
                <a:ext uri="{FF2B5EF4-FFF2-40B4-BE49-F238E27FC236}">
                  <a16:creationId xmlns:a16="http://schemas.microsoft.com/office/drawing/2014/main" id="{D2561364-AD3C-EFFE-C903-37141D4011C1}"/>
                </a:ext>
              </a:extLst>
            </p:cNvPr>
            <p:cNvSpPr/>
            <p:nvPr/>
          </p:nvSpPr>
          <p:spPr>
            <a:xfrm>
              <a:off x="3244375" y="2840250"/>
              <a:ext cx="124416" cy="45727"/>
            </a:xfrm>
            <a:custGeom>
              <a:avLst/>
              <a:gdLst/>
              <a:ahLst/>
              <a:cxnLst/>
              <a:rect l="l" t="t" r="r" b="b"/>
              <a:pathLst>
                <a:path w="3918" h="1440" extrusionOk="0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9424;p73">
              <a:extLst>
                <a:ext uri="{FF2B5EF4-FFF2-40B4-BE49-F238E27FC236}">
                  <a16:creationId xmlns:a16="http://schemas.microsoft.com/office/drawing/2014/main" id="{5B8B4476-B40A-DC45-B6DA-859EE30DF67C}"/>
                </a:ext>
              </a:extLst>
            </p:cNvPr>
            <p:cNvSpPr/>
            <p:nvPr/>
          </p:nvSpPr>
          <p:spPr>
            <a:xfrm>
              <a:off x="3198267" y="2744477"/>
              <a:ext cx="214378" cy="145279"/>
            </a:xfrm>
            <a:custGeom>
              <a:avLst/>
              <a:gdLst/>
              <a:ahLst/>
              <a:cxnLst/>
              <a:rect l="l" t="t" r="r" b="b"/>
              <a:pathLst>
                <a:path w="6751" h="4575" extrusionOk="0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3" name="Google Shape;9425;p73">
            <a:extLst>
              <a:ext uri="{FF2B5EF4-FFF2-40B4-BE49-F238E27FC236}">
                <a16:creationId xmlns:a16="http://schemas.microsoft.com/office/drawing/2014/main" id="{10986737-69E1-4FDE-4A80-AC5D5FA70828}"/>
              </a:ext>
            </a:extLst>
          </p:cNvPr>
          <p:cNvGrpSpPr/>
          <p:nvPr/>
        </p:nvGrpSpPr>
        <p:grpSpPr>
          <a:xfrm>
            <a:off x="3605586" y="2055977"/>
            <a:ext cx="336889" cy="355592"/>
            <a:chOff x="3620576" y="2745525"/>
            <a:chExt cx="336889" cy="355592"/>
          </a:xfrm>
          <a:solidFill>
            <a:schemeClr val="tx1"/>
          </a:solidFill>
        </p:grpSpPr>
        <p:sp>
          <p:nvSpPr>
            <p:cNvPr id="1654" name="Google Shape;9426;p73">
              <a:extLst>
                <a:ext uri="{FF2B5EF4-FFF2-40B4-BE49-F238E27FC236}">
                  <a16:creationId xmlns:a16="http://schemas.microsoft.com/office/drawing/2014/main" id="{455A8AEB-833B-EE75-82EF-005A39056CF8}"/>
                </a:ext>
              </a:extLst>
            </p:cNvPr>
            <p:cNvSpPr/>
            <p:nvPr/>
          </p:nvSpPr>
          <p:spPr>
            <a:xfrm>
              <a:off x="3620576" y="2745525"/>
              <a:ext cx="336889" cy="355592"/>
            </a:xfrm>
            <a:custGeom>
              <a:avLst/>
              <a:gdLst/>
              <a:ahLst/>
              <a:cxnLst/>
              <a:rect l="l" t="t" r="r" b="b"/>
              <a:pathLst>
                <a:path w="10609" h="11198" extrusionOk="0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9427;p73">
              <a:extLst>
                <a:ext uri="{FF2B5EF4-FFF2-40B4-BE49-F238E27FC236}">
                  <a16:creationId xmlns:a16="http://schemas.microsoft.com/office/drawing/2014/main" id="{736E8916-70C5-C58A-4564-9A31D93A0232}"/>
                </a:ext>
              </a:extLst>
            </p:cNvPr>
            <p:cNvSpPr/>
            <p:nvPr/>
          </p:nvSpPr>
          <p:spPr>
            <a:xfrm>
              <a:off x="3738896" y="2800747"/>
              <a:ext cx="218570" cy="258771"/>
            </a:xfrm>
            <a:custGeom>
              <a:avLst/>
              <a:gdLst/>
              <a:ahLst/>
              <a:cxnLst/>
              <a:rect l="l" t="t" r="r" b="b"/>
              <a:pathLst>
                <a:path w="6883" h="8149" extrusionOk="0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6" name="Google Shape;9428;p73">
            <a:extLst>
              <a:ext uri="{FF2B5EF4-FFF2-40B4-BE49-F238E27FC236}">
                <a16:creationId xmlns:a16="http://schemas.microsoft.com/office/drawing/2014/main" id="{11402CA4-8738-44E5-911D-7B1A12DBDA4D}"/>
              </a:ext>
            </a:extLst>
          </p:cNvPr>
          <p:cNvGrpSpPr/>
          <p:nvPr/>
        </p:nvGrpSpPr>
        <p:grpSpPr>
          <a:xfrm>
            <a:off x="4111825" y="2071156"/>
            <a:ext cx="380393" cy="363118"/>
            <a:chOff x="4126815" y="2760704"/>
            <a:chExt cx="380393" cy="363118"/>
          </a:xfrm>
          <a:solidFill>
            <a:schemeClr val="tx1"/>
          </a:solidFill>
        </p:grpSpPr>
        <p:sp>
          <p:nvSpPr>
            <p:cNvPr id="1657" name="Google Shape;9429;p73">
              <a:extLst>
                <a:ext uri="{FF2B5EF4-FFF2-40B4-BE49-F238E27FC236}">
                  <a16:creationId xmlns:a16="http://schemas.microsoft.com/office/drawing/2014/main" id="{8D956433-757C-ECDE-2748-C4E9553EB5FF}"/>
                </a:ext>
              </a:extLst>
            </p:cNvPr>
            <p:cNvSpPr/>
            <p:nvPr/>
          </p:nvSpPr>
          <p:spPr>
            <a:xfrm>
              <a:off x="4219825" y="2822435"/>
              <a:ext cx="103267" cy="29056"/>
            </a:xfrm>
            <a:custGeom>
              <a:avLst/>
              <a:gdLst/>
              <a:ahLst/>
              <a:cxnLst/>
              <a:rect l="l" t="t" r="r" b="b"/>
              <a:pathLst>
                <a:path w="3252" h="915" extrusionOk="0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9430;p73">
              <a:extLst>
                <a:ext uri="{FF2B5EF4-FFF2-40B4-BE49-F238E27FC236}">
                  <a16:creationId xmlns:a16="http://schemas.microsoft.com/office/drawing/2014/main" id="{3922EA2C-7DC5-91A2-EAB0-920131CC8C82}"/>
                </a:ext>
              </a:extLst>
            </p:cNvPr>
            <p:cNvSpPr/>
            <p:nvPr/>
          </p:nvSpPr>
          <p:spPr>
            <a:xfrm>
              <a:off x="4126815" y="2760704"/>
              <a:ext cx="380393" cy="363118"/>
            </a:xfrm>
            <a:custGeom>
              <a:avLst/>
              <a:gdLst/>
              <a:ahLst/>
              <a:cxnLst/>
              <a:rect l="l" t="t" r="r" b="b"/>
              <a:pathLst>
                <a:path w="11979" h="11435" extrusionOk="0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9431;p73">
              <a:extLst>
                <a:ext uri="{FF2B5EF4-FFF2-40B4-BE49-F238E27FC236}">
                  <a16:creationId xmlns:a16="http://schemas.microsoft.com/office/drawing/2014/main" id="{E19227EA-3506-3D5D-D297-279032214C32}"/>
                </a:ext>
              </a:extLst>
            </p:cNvPr>
            <p:cNvSpPr/>
            <p:nvPr/>
          </p:nvSpPr>
          <p:spPr>
            <a:xfrm>
              <a:off x="4278826" y="2791379"/>
              <a:ext cx="103998" cy="201962"/>
            </a:xfrm>
            <a:custGeom>
              <a:avLst/>
              <a:gdLst/>
              <a:ahLst/>
              <a:cxnLst/>
              <a:rect l="l" t="t" r="r" b="b"/>
              <a:pathLst>
                <a:path w="3275" h="6360" extrusionOk="0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9432;p73">
              <a:extLst>
                <a:ext uri="{FF2B5EF4-FFF2-40B4-BE49-F238E27FC236}">
                  <a16:creationId xmlns:a16="http://schemas.microsoft.com/office/drawing/2014/main" id="{99379E40-D115-FD99-ECA1-D93A8E09B855}"/>
                </a:ext>
              </a:extLst>
            </p:cNvPr>
            <p:cNvSpPr/>
            <p:nvPr/>
          </p:nvSpPr>
          <p:spPr>
            <a:xfrm>
              <a:off x="4159332" y="2791379"/>
              <a:ext cx="105903" cy="201962"/>
            </a:xfrm>
            <a:custGeom>
              <a:avLst/>
              <a:gdLst/>
              <a:ahLst/>
              <a:cxnLst/>
              <a:rect l="l" t="t" r="r" b="b"/>
              <a:pathLst>
                <a:path w="3335" h="6360" extrusionOk="0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1" name="Google Shape;9433;p73">
            <a:extLst>
              <a:ext uri="{FF2B5EF4-FFF2-40B4-BE49-F238E27FC236}">
                <a16:creationId xmlns:a16="http://schemas.microsoft.com/office/drawing/2014/main" id="{12A0D733-9C52-0FAD-AFE7-630E91AC48E2}"/>
              </a:ext>
            </a:extLst>
          </p:cNvPr>
          <p:cNvGrpSpPr/>
          <p:nvPr/>
        </p:nvGrpSpPr>
        <p:grpSpPr>
          <a:xfrm>
            <a:off x="4660996" y="2056136"/>
            <a:ext cx="381346" cy="368644"/>
            <a:chOff x="4675986" y="2745684"/>
            <a:chExt cx="381346" cy="368644"/>
          </a:xfrm>
          <a:solidFill>
            <a:schemeClr val="tx1"/>
          </a:solidFill>
        </p:grpSpPr>
        <p:sp>
          <p:nvSpPr>
            <p:cNvPr id="1662" name="Google Shape;9434;p73">
              <a:extLst>
                <a:ext uri="{FF2B5EF4-FFF2-40B4-BE49-F238E27FC236}">
                  <a16:creationId xmlns:a16="http://schemas.microsoft.com/office/drawing/2014/main" id="{04B50009-A5CD-8B50-9CBF-4B1E9EC9721F}"/>
                </a:ext>
              </a:extLst>
            </p:cNvPr>
            <p:cNvSpPr/>
            <p:nvPr/>
          </p:nvSpPr>
          <p:spPr>
            <a:xfrm>
              <a:off x="4828918" y="2895345"/>
              <a:ext cx="69226" cy="69258"/>
            </a:xfrm>
            <a:custGeom>
              <a:avLst/>
              <a:gdLst/>
              <a:ahLst/>
              <a:cxnLst/>
              <a:rect l="l" t="t" r="r" b="b"/>
              <a:pathLst>
                <a:path w="2180" h="2181" extrusionOk="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9435;p73">
              <a:extLst>
                <a:ext uri="{FF2B5EF4-FFF2-40B4-BE49-F238E27FC236}">
                  <a16:creationId xmlns:a16="http://schemas.microsoft.com/office/drawing/2014/main" id="{D4A1B4F6-A2AC-D43A-F74F-9EFC8A8B8AD9}"/>
                </a:ext>
              </a:extLst>
            </p:cNvPr>
            <p:cNvSpPr/>
            <p:nvPr/>
          </p:nvSpPr>
          <p:spPr>
            <a:xfrm>
              <a:off x="4675986" y="2745684"/>
              <a:ext cx="381346" cy="368644"/>
            </a:xfrm>
            <a:custGeom>
              <a:avLst/>
              <a:gdLst/>
              <a:ahLst/>
              <a:cxnLst/>
              <a:rect l="l" t="t" r="r" b="b"/>
              <a:pathLst>
                <a:path w="12009" h="11609" extrusionOk="0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4" name="Google Shape;9436;p73">
            <a:extLst>
              <a:ext uri="{FF2B5EF4-FFF2-40B4-BE49-F238E27FC236}">
                <a16:creationId xmlns:a16="http://schemas.microsoft.com/office/drawing/2014/main" id="{A1BF5D52-10EC-D4C0-C928-F33E0232EE99}"/>
              </a:ext>
            </a:extLst>
          </p:cNvPr>
          <p:cNvGrpSpPr/>
          <p:nvPr/>
        </p:nvGrpSpPr>
        <p:grpSpPr>
          <a:xfrm>
            <a:off x="5205626" y="2101513"/>
            <a:ext cx="373185" cy="302466"/>
            <a:chOff x="5220616" y="2791061"/>
            <a:chExt cx="373185" cy="302466"/>
          </a:xfrm>
          <a:solidFill>
            <a:schemeClr val="tx1"/>
          </a:solidFill>
        </p:grpSpPr>
        <p:sp>
          <p:nvSpPr>
            <p:cNvPr id="1665" name="Google Shape;9437;p73">
              <a:extLst>
                <a:ext uri="{FF2B5EF4-FFF2-40B4-BE49-F238E27FC236}">
                  <a16:creationId xmlns:a16="http://schemas.microsoft.com/office/drawing/2014/main" id="{4AC99FA5-9DB2-7C85-EAC8-B065D0A4AAD7}"/>
                </a:ext>
              </a:extLst>
            </p:cNvPr>
            <p:cNvSpPr/>
            <p:nvPr/>
          </p:nvSpPr>
          <p:spPr>
            <a:xfrm>
              <a:off x="5220616" y="2791061"/>
              <a:ext cx="373185" cy="302466"/>
            </a:xfrm>
            <a:custGeom>
              <a:avLst/>
              <a:gdLst/>
              <a:ahLst/>
              <a:cxnLst/>
              <a:rect l="l" t="t" r="r" b="b"/>
              <a:pathLst>
                <a:path w="11752" h="9525" extrusionOk="0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9438;p73">
              <a:extLst>
                <a:ext uri="{FF2B5EF4-FFF2-40B4-BE49-F238E27FC236}">
                  <a16:creationId xmlns:a16="http://schemas.microsoft.com/office/drawing/2014/main" id="{E5BCB0CA-44D2-9F40-A966-8BD8574536C0}"/>
                </a:ext>
              </a:extLst>
            </p:cNvPr>
            <p:cNvSpPr/>
            <p:nvPr/>
          </p:nvSpPr>
          <p:spPr>
            <a:xfrm>
              <a:off x="5244432" y="2849268"/>
              <a:ext cx="326314" cy="11368"/>
            </a:xfrm>
            <a:custGeom>
              <a:avLst/>
              <a:gdLst/>
              <a:ahLst/>
              <a:cxnLst/>
              <a:rect l="l" t="t" r="r" b="b"/>
              <a:pathLst>
                <a:path w="10276" h="358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9439;p73">
              <a:extLst>
                <a:ext uri="{FF2B5EF4-FFF2-40B4-BE49-F238E27FC236}">
                  <a16:creationId xmlns:a16="http://schemas.microsoft.com/office/drawing/2014/main" id="{BB7D616D-63D8-1B3A-58F1-0E3C9F1EA034}"/>
                </a:ext>
              </a:extLst>
            </p:cNvPr>
            <p:cNvSpPr/>
            <p:nvPr/>
          </p:nvSpPr>
          <p:spPr>
            <a:xfrm>
              <a:off x="5261834" y="289613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9440;p73">
              <a:extLst>
                <a:ext uri="{FF2B5EF4-FFF2-40B4-BE49-F238E27FC236}">
                  <a16:creationId xmlns:a16="http://schemas.microsoft.com/office/drawing/2014/main" id="{CFA71C69-5BF8-7834-A963-CB49863B23B2}"/>
                </a:ext>
              </a:extLst>
            </p:cNvPr>
            <p:cNvSpPr/>
            <p:nvPr/>
          </p:nvSpPr>
          <p:spPr>
            <a:xfrm>
              <a:off x="5343507" y="289613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9441;p73">
              <a:extLst>
                <a:ext uri="{FF2B5EF4-FFF2-40B4-BE49-F238E27FC236}">
                  <a16:creationId xmlns:a16="http://schemas.microsoft.com/office/drawing/2014/main" id="{F64D3F83-8DF7-0E22-FC24-36BAB9439A1B}"/>
                </a:ext>
              </a:extLst>
            </p:cNvPr>
            <p:cNvSpPr/>
            <p:nvPr/>
          </p:nvSpPr>
          <p:spPr>
            <a:xfrm>
              <a:off x="5506823" y="2896139"/>
              <a:ext cx="46172" cy="11400"/>
            </a:xfrm>
            <a:custGeom>
              <a:avLst/>
              <a:gdLst/>
              <a:ahLst/>
              <a:cxnLst/>
              <a:rect l="l" t="t" r="r" b="b"/>
              <a:pathLst>
                <a:path w="1454" h="359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9442;p73">
              <a:extLst>
                <a:ext uri="{FF2B5EF4-FFF2-40B4-BE49-F238E27FC236}">
                  <a16:creationId xmlns:a16="http://schemas.microsoft.com/office/drawing/2014/main" id="{EC57C91A-9006-90F5-E2DE-0F03346C7843}"/>
                </a:ext>
              </a:extLst>
            </p:cNvPr>
            <p:cNvSpPr/>
            <p:nvPr/>
          </p:nvSpPr>
          <p:spPr>
            <a:xfrm>
              <a:off x="5261834" y="2942660"/>
              <a:ext cx="46521" cy="11368"/>
            </a:xfrm>
            <a:custGeom>
              <a:avLst/>
              <a:gdLst/>
              <a:ahLst/>
              <a:cxnLst/>
              <a:rect l="l" t="t" r="r" b="b"/>
              <a:pathLst>
                <a:path w="1465" h="358" extrusionOk="0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9443;p73">
              <a:extLst>
                <a:ext uri="{FF2B5EF4-FFF2-40B4-BE49-F238E27FC236}">
                  <a16:creationId xmlns:a16="http://schemas.microsoft.com/office/drawing/2014/main" id="{1639A713-9C7A-EF32-FDDB-E837BA8E436C}"/>
                </a:ext>
              </a:extLst>
            </p:cNvPr>
            <p:cNvSpPr/>
            <p:nvPr/>
          </p:nvSpPr>
          <p:spPr>
            <a:xfrm>
              <a:off x="5424768" y="2942660"/>
              <a:ext cx="46553" cy="11368"/>
            </a:xfrm>
            <a:custGeom>
              <a:avLst/>
              <a:gdLst/>
              <a:ahLst/>
              <a:cxnLst/>
              <a:rect l="l" t="t" r="r" b="b"/>
              <a:pathLst>
                <a:path w="1466" h="358" extrusionOk="0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9444;p73">
              <a:extLst>
                <a:ext uri="{FF2B5EF4-FFF2-40B4-BE49-F238E27FC236}">
                  <a16:creationId xmlns:a16="http://schemas.microsoft.com/office/drawing/2014/main" id="{FB98AABC-4A9F-D00E-CF84-B004F24AE7C0}"/>
                </a:ext>
              </a:extLst>
            </p:cNvPr>
            <p:cNvSpPr/>
            <p:nvPr/>
          </p:nvSpPr>
          <p:spPr>
            <a:xfrm>
              <a:off x="5261834" y="298914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9445;p73">
              <a:extLst>
                <a:ext uri="{FF2B5EF4-FFF2-40B4-BE49-F238E27FC236}">
                  <a16:creationId xmlns:a16="http://schemas.microsoft.com/office/drawing/2014/main" id="{357BDEA7-1865-E6A3-EB54-374949F6556F}"/>
                </a:ext>
              </a:extLst>
            </p:cNvPr>
            <p:cNvSpPr/>
            <p:nvPr/>
          </p:nvSpPr>
          <p:spPr>
            <a:xfrm>
              <a:off x="5343507" y="298914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9446;p73">
              <a:extLst>
                <a:ext uri="{FF2B5EF4-FFF2-40B4-BE49-F238E27FC236}">
                  <a16:creationId xmlns:a16="http://schemas.microsoft.com/office/drawing/2014/main" id="{0FEC7892-AE02-09A4-8562-2D7060572BD7}"/>
                </a:ext>
              </a:extLst>
            </p:cNvPr>
            <p:cNvSpPr/>
            <p:nvPr/>
          </p:nvSpPr>
          <p:spPr>
            <a:xfrm>
              <a:off x="5506823" y="2989149"/>
              <a:ext cx="46172" cy="11400"/>
            </a:xfrm>
            <a:custGeom>
              <a:avLst/>
              <a:gdLst/>
              <a:ahLst/>
              <a:cxnLst/>
              <a:rect l="l" t="t" r="r" b="b"/>
              <a:pathLst>
                <a:path w="1454" h="359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9447;p73">
              <a:extLst>
                <a:ext uri="{FF2B5EF4-FFF2-40B4-BE49-F238E27FC236}">
                  <a16:creationId xmlns:a16="http://schemas.microsoft.com/office/drawing/2014/main" id="{7486AF93-16A9-1C33-2C7D-B9A06CDEF99D}"/>
                </a:ext>
              </a:extLst>
            </p:cNvPr>
            <p:cNvSpPr/>
            <p:nvPr/>
          </p:nvSpPr>
          <p:spPr>
            <a:xfrm>
              <a:off x="5343507" y="3036051"/>
              <a:ext cx="46521" cy="10987"/>
            </a:xfrm>
            <a:custGeom>
              <a:avLst/>
              <a:gdLst/>
              <a:ahLst/>
              <a:cxnLst/>
              <a:rect l="l" t="t" r="r" b="b"/>
              <a:pathLst>
                <a:path w="1465" h="346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9448;p73">
              <a:extLst>
                <a:ext uri="{FF2B5EF4-FFF2-40B4-BE49-F238E27FC236}">
                  <a16:creationId xmlns:a16="http://schemas.microsoft.com/office/drawing/2014/main" id="{11BA9909-E4B3-9E40-3016-2DE3AD99A8FC}"/>
                </a:ext>
              </a:extLst>
            </p:cNvPr>
            <p:cNvSpPr/>
            <p:nvPr/>
          </p:nvSpPr>
          <p:spPr>
            <a:xfrm>
              <a:off x="5424768" y="3036051"/>
              <a:ext cx="46553" cy="10987"/>
            </a:xfrm>
            <a:custGeom>
              <a:avLst/>
              <a:gdLst/>
              <a:ahLst/>
              <a:cxnLst/>
              <a:rect l="l" t="t" r="r" b="b"/>
              <a:pathLst>
                <a:path w="1466" h="346" extrusionOk="0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9449;p73">
              <a:extLst>
                <a:ext uri="{FF2B5EF4-FFF2-40B4-BE49-F238E27FC236}">
                  <a16:creationId xmlns:a16="http://schemas.microsoft.com/office/drawing/2014/main" id="{B9395874-8DA5-BD6C-AD30-574E671AC9D5}"/>
                </a:ext>
              </a:extLst>
            </p:cNvPr>
            <p:cNvSpPr/>
            <p:nvPr/>
          </p:nvSpPr>
          <p:spPr>
            <a:xfrm>
              <a:off x="5506823" y="3036051"/>
              <a:ext cx="46172" cy="10987"/>
            </a:xfrm>
            <a:custGeom>
              <a:avLst/>
              <a:gdLst/>
              <a:ahLst/>
              <a:cxnLst/>
              <a:rect l="l" t="t" r="r" b="b"/>
              <a:pathLst>
                <a:path w="1454" h="346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9450;p73">
              <a:extLst>
                <a:ext uri="{FF2B5EF4-FFF2-40B4-BE49-F238E27FC236}">
                  <a16:creationId xmlns:a16="http://schemas.microsoft.com/office/drawing/2014/main" id="{547CD21A-4341-CEBA-555E-EF6A399FD9AB}"/>
                </a:ext>
              </a:extLst>
            </p:cNvPr>
            <p:cNvSpPr/>
            <p:nvPr/>
          </p:nvSpPr>
          <p:spPr>
            <a:xfrm>
              <a:off x="5343126" y="2930752"/>
              <a:ext cx="46902" cy="33851"/>
            </a:xfrm>
            <a:custGeom>
              <a:avLst/>
              <a:gdLst/>
              <a:ahLst/>
              <a:cxnLst/>
              <a:rect l="l" t="t" r="r" b="b"/>
              <a:pathLst>
                <a:path w="1477" h="1066" extrusionOk="0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9451;p73">
              <a:extLst>
                <a:ext uri="{FF2B5EF4-FFF2-40B4-BE49-F238E27FC236}">
                  <a16:creationId xmlns:a16="http://schemas.microsoft.com/office/drawing/2014/main" id="{53003869-4131-FC6D-94E9-967970D74C2C}"/>
                </a:ext>
              </a:extLst>
            </p:cNvPr>
            <p:cNvSpPr/>
            <p:nvPr/>
          </p:nvSpPr>
          <p:spPr>
            <a:xfrm>
              <a:off x="5506442" y="2930752"/>
              <a:ext cx="47283" cy="33851"/>
            </a:xfrm>
            <a:custGeom>
              <a:avLst/>
              <a:gdLst/>
              <a:ahLst/>
              <a:cxnLst/>
              <a:rect l="l" t="t" r="r" b="b"/>
              <a:pathLst>
                <a:path w="1489" h="1066" extrusionOk="0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9452;p73">
              <a:extLst>
                <a:ext uri="{FF2B5EF4-FFF2-40B4-BE49-F238E27FC236}">
                  <a16:creationId xmlns:a16="http://schemas.microsoft.com/office/drawing/2014/main" id="{F4990AE7-DBA1-A5A6-4D95-3A930BF8AD26}"/>
                </a:ext>
              </a:extLst>
            </p:cNvPr>
            <p:cNvSpPr/>
            <p:nvPr/>
          </p:nvSpPr>
          <p:spPr>
            <a:xfrm>
              <a:off x="5424419" y="2977336"/>
              <a:ext cx="47283" cy="34168"/>
            </a:xfrm>
            <a:custGeom>
              <a:avLst/>
              <a:gdLst/>
              <a:ahLst/>
              <a:cxnLst/>
              <a:rect l="l" t="t" r="r" b="b"/>
              <a:pathLst>
                <a:path w="1489" h="1076" extrusionOk="0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9453;p73">
              <a:extLst>
                <a:ext uri="{FF2B5EF4-FFF2-40B4-BE49-F238E27FC236}">
                  <a16:creationId xmlns:a16="http://schemas.microsoft.com/office/drawing/2014/main" id="{77CCC1D6-7C92-99D5-BC6B-C561749691AB}"/>
                </a:ext>
              </a:extLst>
            </p:cNvPr>
            <p:cNvSpPr/>
            <p:nvPr/>
          </p:nvSpPr>
          <p:spPr>
            <a:xfrm>
              <a:off x="5261453" y="3024143"/>
              <a:ext cx="47283" cy="33851"/>
            </a:xfrm>
            <a:custGeom>
              <a:avLst/>
              <a:gdLst/>
              <a:ahLst/>
              <a:cxnLst/>
              <a:rect l="l" t="t" r="r" b="b"/>
              <a:pathLst>
                <a:path w="1489" h="1066" extrusionOk="0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9454;p73">
              <a:extLst>
                <a:ext uri="{FF2B5EF4-FFF2-40B4-BE49-F238E27FC236}">
                  <a16:creationId xmlns:a16="http://schemas.microsoft.com/office/drawing/2014/main" id="{908F52E9-1EB8-56C3-7A1F-5CE8D28EAD7A}"/>
                </a:ext>
              </a:extLst>
            </p:cNvPr>
            <p:cNvSpPr/>
            <p:nvPr/>
          </p:nvSpPr>
          <p:spPr>
            <a:xfrm>
              <a:off x="5424419" y="2884231"/>
              <a:ext cx="47283" cy="33883"/>
            </a:xfrm>
            <a:custGeom>
              <a:avLst/>
              <a:gdLst/>
              <a:ahLst/>
              <a:cxnLst/>
              <a:rect l="l" t="t" r="r" b="b"/>
              <a:pathLst>
                <a:path w="1489" h="1067" extrusionOk="0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3" name="Google Shape;9455;p73">
            <a:extLst>
              <a:ext uri="{FF2B5EF4-FFF2-40B4-BE49-F238E27FC236}">
                <a16:creationId xmlns:a16="http://schemas.microsoft.com/office/drawing/2014/main" id="{8EF44F07-F4E6-0F8A-FA95-687236577FA1}"/>
              </a:ext>
            </a:extLst>
          </p:cNvPr>
          <p:cNvGrpSpPr/>
          <p:nvPr/>
        </p:nvGrpSpPr>
        <p:grpSpPr>
          <a:xfrm>
            <a:off x="5773671" y="2082969"/>
            <a:ext cx="284366" cy="344097"/>
            <a:chOff x="5864861" y="2772517"/>
            <a:chExt cx="284366" cy="344097"/>
          </a:xfrm>
          <a:solidFill>
            <a:schemeClr val="tx1"/>
          </a:solidFill>
        </p:grpSpPr>
        <p:sp>
          <p:nvSpPr>
            <p:cNvPr id="1684" name="Google Shape;9456;p73">
              <a:extLst>
                <a:ext uri="{FF2B5EF4-FFF2-40B4-BE49-F238E27FC236}">
                  <a16:creationId xmlns:a16="http://schemas.microsoft.com/office/drawing/2014/main" id="{06AF83EF-FF82-D309-4E33-AE3131BAB501}"/>
                </a:ext>
              </a:extLst>
            </p:cNvPr>
            <p:cNvSpPr/>
            <p:nvPr/>
          </p:nvSpPr>
          <p:spPr>
            <a:xfrm>
              <a:off x="6089464" y="3014490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9457;p73">
              <a:extLst>
                <a:ext uri="{FF2B5EF4-FFF2-40B4-BE49-F238E27FC236}">
                  <a16:creationId xmlns:a16="http://schemas.microsoft.com/office/drawing/2014/main" id="{4F01D2E1-B6D4-5BEE-3506-95B7C2B34932}"/>
                </a:ext>
              </a:extLst>
            </p:cNvPr>
            <p:cNvSpPr/>
            <p:nvPr/>
          </p:nvSpPr>
          <p:spPr>
            <a:xfrm>
              <a:off x="6051644" y="3070823"/>
              <a:ext cx="13274" cy="1327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9458;p73">
              <a:extLst>
                <a:ext uri="{FF2B5EF4-FFF2-40B4-BE49-F238E27FC236}">
                  <a16:creationId xmlns:a16="http://schemas.microsoft.com/office/drawing/2014/main" id="{54589933-0288-4BA1-B2C3-AF267ADDA473}"/>
                </a:ext>
              </a:extLst>
            </p:cNvPr>
            <p:cNvSpPr/>
            <p:nvPr/>
          </p:nvSpPr>
          <p:spPr>
            <a:xfrm>
              <a:off x="5943518" y="3005789"/>
              <a:ext cx="13242" cy="12893"/>
            </a:xfrm>
            <a:custGeom>
              <a:avLst/>
              <a:gdLst/>
              <a:ahLst/>
              <a:cxnLst/>
              <a:rect l="l" t="t" r="r" b="b"/>
              <a:pathLst>
                <a:path w="417" h="406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9459;p73">
              <a:extLst>
                <a:ext uri="{FF2B5EF4-FFF2-40B4-BE49-F238E27FC236}">
                  <a16:creationId xmlns:a16="http://schemas.microsoft.com/office/drawing/2014/main" id="{EB45544A-2A93-6BDE-6FE7-0F375B4C5757}"/>
                </a:ext>
              </a:extLst>
            </p:cNvPr>
            <p:cNvSpPr/>
            <p:nvPr/>
          </p:nvSpPr>
          <p:spPr>
            <a:xfrm>
              <a:off x="5965429" y="3070823"/>
              <a:ext cx="13655" cy="13274"/>
            </a:xfrm>
            <a:custGeom>
              <a:avLst/>
              <a:gdLst/>
              <a:ahLst/>
              <a:cxnLst/>
              <a:rect l="l" t="t" r="r" b="b"/>
              <a:pathLst>
                <a:path w="430" h="418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9460;p73">
              <a:extLst>
                <a:ext uri="{FF2B5EF4-FFF2-40B4-BE49-F238E27FC236}">
                  <a16:creationId xmlns:a16="http://schemas.microsoft.com/office/drawing/2014/main" id="{EB32C606-184C-73D7-61D7-0BFC3DFE3FFA}"/>
                </a:ext>
              </a:extLst>
            </p:cNvPr>
            <p:cNvSpPr/>
            <p:nvPr/>
          </p:nvSpPr>
          <p:spPr>
            <a:xfrm>
              <a:off x="6004392" y="3019412"/>
              <a:ext cx="16290" cy="15909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9461;p73">
              <a:extLst>
                <a:ext uri="{FF2B5EF4-FFF2-40B4-BE49-F238E27FC236}">
                  <a16:creationId xmlns:a16="http://schemas.microsoft.com/office/drawing/2014/main" id="{A133F3CD-3CF6-7B59-933B-24C343355466}"/>
                </a:ext>
              </a:extLst>
            </p:cNvPr>
            <p:cNvSpPr/>
            <p:nvPr/>
          </p:nvSpPr>
          <p:spPr>
            <a:xfrm>
              <a:off x="5864861" y="2772517"/>
              <a:ext cx="284366" cy="344097"/>
            </a:xfrm>
            <a:custGeom>
              <a:avLst/>
              <a:gdLst/>
              <a:ahLst/>
              <a:cxnLst/>
              <a:rect l="l" t="t" r="r" b="b"/>
              <a:pathLst>
                <a:path w="8955" h="10836" extrusionOk="0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90" name="Google Shape;9462;p73">
            <a:extLst>
              <a:ext uri="{FF2B5EF4-FFF2-40B4-BE49-F238E27FC236}">
                <a16:creationId xmlns:a16="http://schemas.microsoft.com/office/drawing/2014/main" id="{A9085A57-8152-27EE-8CFA-DC751E5A7491}"/>
              </a:ext>
            </a:extLst>
          </p:cNvPr>
          <p:cNvSpPr/>
          <p:nvPr/>
        </p:nvSpPr>
        <p:spPr>
          <a:xfrm>
            <a:off x="6325878" y="2081095"/>
            <a:ext cx="343335" cy="343303"/>
          </a:xfrm>
          <a:custGeom>
            <a:avLst/>
            <a:gdLst/>
            <a:ahLst/>
            <a:cxnLst/>
            <a:rect l="l" t="t" r="r" b="b"/>
            <a:pathLst>
              <a:path w="10812" h="10811" extrusionOk="0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91" name="Google Shape;9463;p73">
            <a:extLst>
              <a:ext uri="{FF2B5EF4-FFF2-40B4-BE49-F238E27FC236}">
                <a16:creationId xmlns:a16="http://schemas.microsoft.com/office/drawing/2014/main" id="{71A4E0F4-6DF4-24F6-8064-4FF3DDE88383}"/>
              </a:ext>
            </a:extLst>
          </p:cNvPr>
          <p:cNvGrpSpPr/>
          <p:nvPr/>
        </p:nvGrpSpPr>
        <p:grpSpPr>
          <a:xfrm>
            <a:off x="6959168" y="2099989"/>
            <a:ext cx="255247" cy="327458"/>
            <a:chOff x="6974158" y="2789537"/>
            <a:chExt cx="255247" cy="327458"/>
          </a:xfrm>
          <a:solidFill>
            <a:schemeClr val="tx1"/>
          </a:solidFill>
        </p:grpSpPr>
        <p:sp>
          <p:nvSpPr>
            <p:cNvPr id="1692" name="Google Shape;9464;p73">
              <a:extLst>
                <a:ext uri="{FF2B5EF4-FFF2-40B4-BE49-F238E27FC236}">
                  <a16:creationId xmlns:a16="http://schemas.microsoft.com/office/drawing/2014/main" id="{CF73D22F-2A6B-74BD-D794-3E898D037D62}"/>
                </a:ext>
              </a:extLst>
            </p:cNvPr>
            <p:cNvSpPr/>
            <p:nvPr/>
          </p:nvSpPr>
          <p:spPr>
            <a:xfrm>
              <a:off x="7066407" y="2897282"/>
              <a:ext cx="9876" cy="14798"/>
            </a:xfrm>
            <a:custGeom>
              <a:avLst/>
              <a:gdLst/>
              <a:ahLst/>
              <a:cxnLst/>
              <a:rect l="l" t="t" r="r" b="b"/>
              <a:pathLst>
                <a:path w="311" h="466" extrusionOk="0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9465;p73">
              <a:extLst>
                <a:ext uri="{FF2B5EF4-FFF2-40B4-BE49-F238E27FC236}">
                  <a16:creationId xmlns:a16="http://schemas.microsoft.com/office/drawing/2014/main" id="{7FF616E4-2E80-53C8-A7C5-7CCE2AB5167C}"/>
                </a:ext>
              </a:extLst>
            </p:cNvPr>
            <p:cNvSpPr/>
            <p:nvPr/>
          </p:nvSpPr>
          <p:spPr>
            <a:xfrm>
              <a:off x="7127662" y="2897282"/>
              <a:ext cx="9495" cy="14798"/>
            </a:xfrm>
            <a:custGeom>
              <a:avLst/>
              <a:gdLst/>
              <a:ahLst/>
              <a:cxnLst/>
              <a:rect l="l" t="t" r="r" b="b"/>
              <a:pathLst>
                <a:path w="299" h="466" extrusionOk="0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9466;p73">
              <a:extLst>
                <a:ext uri="{FF2B5EF4-FFF2-40B4-BE49-F238E27FC236}">
                  <a16:creationId xmlns:a16="http://schemas.microsoft.com/office/drawing/2014/main" id="{FD28310A-65C0-B226-A02F-868AA27546E1}"/>
                </a:ext>
              </a:extLst>
            </p:cNvPr>
            <p:cNvSpPr/>
            <p:nvPr/>
          </p:nvSpPr>
          <p:spPr>
            <a:xfrm>
              <a:off x="7081935" y="2933292"/>
              <a:ext cx="40837" cy="14703"/>
            </a:xfrm>
            <a:custGeom>
              <a:avLst/>
              <a:gdLst/>
              <a:ahLst/>
              <a:cxnLst/>
              <a:rect l="l" t="t" r="r" b="b"/>
              <a:pathLst>
                <a:path w="1286" h="463" extrusionOk="0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9467;p73">
              <a:extLst>
                <a:ext uri="{FF2B5EF4-FFF2-40B4-BE49-F238E27FC236}">
                  <a16:creationId xmlns:a16="http://schemas.microsoft.com/office/drawing/2014/main" id="{D1F57C08-B2D3-A54D-285D-E49BC00B4D67}"/>
                </a:ext>
              </a:extLst>
            </p:cNvPr>
            <p:cNvSpPr/>
            <p:nvPr/>
          </p:nvSpPr>
          <p:spPr>
            <a:xfrm>
              <a:off x="6974158" y="2789537"/>
              <a:ext cx="255247" cy="327458"/>
            </a:xfrm>
            <a:custGeom>
              <a:avLst/>
              <a:gdLst/>
              <a:ahLst/>
              <a:cxnLst/>
              <a:rect l="l" t="t" r="r" b="b"/>
              <a:pathLst>
                <a:path w="8038" h="10312" extrusionOk="0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9468;p73">
              <a:extLst>
                <a:ext uri="{FF2B5EF4-FFF2-40B4-BE49-F238E27FC236}">
                  <a16:creationId xmlns:a16="http://schemas.microsoft.com/office/drawing/2014/main" id="{5E91170F-98DA-6A47-C164-508D418CAE86}"/>
                </a:ext>
              </a:extLst>
            </p:cNvPr>
            <p:cNvSpPr/>
            <p:nvPr/>
          </p:nvSpPr>
          <p:spPr>
            <a:xfrm>
              <a:off x="7061135" y="2881785"/>
              <a:ext cx="20069" cy="9495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9469;p73">
              <a:extLst>
                <a:ext uri="{FF2B5EF4-FFF2-40B4-BE49-F238E27FC236}">
                  <a16:creationId xmlns:a16="http://schemas.microsoft.com/office/drawing/2014/main" id="{8425E29D-6797-EA0A-7F55-FE556FFBA1E4}"/>
                </a:ext>
              </a:extLst>
            </p:cNvPr>
            <p:cNvSpPr/>
            <p:nvPr/>
          </p:nvSpPr>
          <p:spPr>
            <a:xfrm>
              <a:off x="7122740" y="2881785"/>
              <a:ext cx="19688" cy="9495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8" name="Google Shape;9470;p73">
            <a:extLst>
              <a:ext uri="{FF2B5EF4-FFF2-40B4-BE49-F238E27FC236}">
                <a16:creationId xmlns:a16="http://schemas.microsoft.com/office/drawing/2014/main" id="{7190324A-5FC2-ABBF-70A6-108BA017B482}"/>
              </a:ext>
            </a:extLst>
          </p:cNvPr>
          <p:cNvGrpSpPr/>
          <p:nvPr/>
        </p:nvGrpSpPr>
        <p:grpSpPr>
          <a:xfrm>
            <a:off x="7515707" y="2100751"/>
            <a:ext cx="244291" cy="326314"/>
            <a:chOff x="7530697" y="2790299"/>
            <a:chExt cx="244291" cy="326314"/>
          </a:xfrm>
          <a:solidFill>
            <a:schemeClr val="tx1"/>
          </a:solidFill>
        </p:grpSpPr>
        <p:sp>
          <p:nvSpPr>
            <p:cNvPr id="1699" name="Google Shape;9471;p73">
              <a:extLst>
                <a:ext uri="{FF2B5EF4-FFF2-40B4-BE49-F238E27FC236}">
                  <a16:creationId xmlns:a16="http://schemas.microsoft.com/office/drawing/2014/main" id="{161C577C-CCB9-19CE-526D-1251920F484F}"/>
                </a:ext>
              </a:extLst>
            </p:cNvPr>
            <p:cNvSpPr/>
            <p:nvPr/>
          </p:nvSpPr>
          <p:spPr>
            <a:xfrm>
              <a:off x="7616911" y="2907507"/>
              <a:ext cx="9463" cy="14385"/>
            </a:xfrm>
            <a:custGeom>
              <a:avLst/>
              <a:gdLst/>
              <a:ahLst/>
              <a:cxnLst/>
              <a:rect l="l" t="t" r="r" b="b"/>
              <a:pathLst>
                <a:path w="298" h="453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9472;p73">
              <a:extLst>
                <a:ext uri="{FF2B5EF4-FFF2-40B4-BE49-F238E27FC236}">
                  <a16:creationId xmlns:a16="http://schemas.microsoft.com/office/drawing/2014/main" id="{B1EA4010-60A0-ACCB-5A9A-97BECB9E8D09}"/>
                </a:ext>
              </a:extLst>
            </p:cNvPr>
            <p:cNvSpPr/>
            <p:nvPr/>
          </p:nvSpPr>
          <p:spPr>
            <a:xfrm>
              <a:off x="7678548" y="2907507"/>
              <a:ext cx="9463" cy="14385"/>
            </a:xfrm>
            <a:custGeom>
              <a:avLst/>
              <a:gdLst/>
              <a:ahLst/>
              <a:cxnLst/>
              <a:rect l="l" t="t" r="r" b="b"/>
              <a:pathLst>
                <a:path w="298" h="453" extrusionOk="0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9473;p73">
              <a:extLst>
                <a:ext uri="{FF2B5EF4-FFF2-40B4-BE49-F238E27FC236}">
                  <a16:creationId xmlns:a16="http://schemas.microsoft.com/office/drawing/2014/main" id="{FF9BF432-52DF-9D0E-822D-FD6448C3ED01}"/>
                </a:ext>
              </a:extLst>
            </p:cNvPr>
            <p:cNvSpPr/>
            <p:nvPr/>
          </p:nvSpPr>
          <p:spPr>
            <a:xfrm>
              <a:off x="7632408" y="2943136"/>
              <a:ext cx="40869" cy="14671"/>
            </a:xfrm>
            <a:custGeom>
              <a:avLst/>
              <a:gdLst/>
              <a:ahLst/>
              <a:cxnLst/>
              <a:rect l="l" t="t" r="r" b="b"/>
              <a:pathLst>
                <a:path w="1287" h="462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9474;p73">
              <a:extLst>
                <a:ext uri="{FF2B5EF4-FFF2-40B4-BE49-F238E27FC236}">
                  <a16:creationId xmlns:a16="http://schemas.microsoft.com/office/drawing/2014/main" id="{70632D76-84F9-842D-29F8-56C71D625842}"/>
                </a:ext>
              </a:extLst>
            </p:cNvPr>
            <p:cNvSpPr/>
            <p:nvPr/>
          </p:nvSpPr>
          <p:spPr>
            <a:xfrm>
              <a:off x="7530697" y="2790299"/>
              <a:ext cx="244291" cy="326314"/>
            </a:xfrm>
            <a:custGeom>
              <a:avLst/>
              <a:gdLst/>
              <a:ahLst/>
              <a:cxnLst/>
              <a:rect l="l" t="t" r="r" b="b"/>
              <a:pathLst>
                <a:path w="7693" h="10276" extrusionOk="0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9475;p73">
              <a:extLst>
                <a:ext uri="{FF2B5EF4-FFF2-40B4-BE49-F238E27FC236}">
                  <a16:creationId xmlns:a16="http://schemas.microsoft.com/office/drawing/2014/main" id="{84912CC7-3EBA-2B02-11EF-79688A404956}"/>
                </a:ext>
              </a:extLst>
            </p:cNvPr>
            <p:cNvSpPr/>
            <p:nvPr/>
          </p:nvSpPr>
          <p:spPr>
            <a:xfrm>
              <a:off x="7611608" y="2891630"/>
              <a:ext cx="20069" cy="9463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9476;p73">
              <a:extLst>
                <a:ext uri="{FF2B5EF4-FFF2-40B4-BE49-F238E27FC236}">
                  <a16:creationId xmlns:a16="http://schemas.microsoft.com/office/drawing/2014/main" id="{82140D8C-4743-2035-2694-644B90ECDA90}"/>
                </a:ext>
              </a:extLst>
            </p:cNvPr>
            <p:cNvSpPr/>
            <p:nvPr/>
          </p:nvSpPr>
          <p:spPr>
            <a:xfrm>
              <a:off x="7673245" y="2891630"/>
              <a:ext cx="19688" cy="9463"/>
            </a:xfrm>
            <a:custGeom>
              <a:avLst/>
              <a:gdLst/>
              <a:ahLst/>
              <a:cxnLst/>
              <a:rect l="l" t="t" r="r" b="b"/>
              <a:pathLst>
                <a:path w="620" h="298" extrusionOk="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5" name="Google Shape;9477;p73">
            <a:extLst>
              <a:ext uri="{FF2B5EF4-FFF2-40B4-BE49-F238E27FC236}">
                <a16:creationId xmlns:a16="http://schemas.microsoft.com/office/drawing/2014/main" id="{87EEB6BF-7E31-4C82-9864-8B68D50E0A5D}"/>
              </a:ext>
            </a:extLst>
          </p:cNvPr>
          <p:cNvGrpSpPr/>
          <p:nvPr/>
        </p:nvGrpSpPr>
        <p:grpSpPr>
          <a:xfrm>
            <a:off x="7973201" y="2142700"/>
            <a:ext cx="332348" cy="283985"/>
            <a:chOff x="7988191" y="2832248"/>
            <a:chExt cx="332348" cy="283985"/>
          </a:xfrm>
          <a:solidFill>
            <a:schemeClr val="tx1"/>
          </a:solidFill>
        </p:grpSpPr>
        <p:sp>
          <p:nvSpPr>
            <p:cNvPr id="1706" name="Google Shape;9478;p73">
              <a:extLst>
                <a:ext uri="{FF2B5EF4-FFF2-40B4-BE49-F238E27FC236}">
                  <a16:creationId xmlns:a16="http://schemas.microsoft.com/office/drawing/2014/main" id="{A8B87BB8-6FDC-1E27-E500-0FA39C18D4DE}"/>
                </a:ext>
              </a:extLst>
            </p:cNvPr>
            <p:cNvSpPr/>
            <p:nvPr/>
          </p:nvSpPr>
          <p:spPr>
            <a:xfrm>
              <a:off x="8046398" y="2894646"/>
              <a:ext cx="40869" cy="45759"/>
            </a:xfrm>
            <a:custGeom>
              <a:avLst/>
              <a:gdLst/>
              <a:ahLst/>
              <a:cxnLst/>
              <a:rect l="l" t="t" r="r" b="b"/>
              <a:pathLst>
                <a:path w="1287" h="1441" extrusionOk="0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9479;p73">
              <a:extLst>
                <a:ext uri="{FF2B5EF4-FFF2-40B4-BE49-F238E27FC236}">
                  <a16:creationId xmlns:a16="http://schemas.microsoft.com/office/drawing/2014/main" id="{8E7A4A7B-B9DA-C002-7408-74F90379672A}"/>
                </a:ext>
              </a:extLst>
            </p:cNvPr>
            <p:cNvSpPr/>
            <p:nvPr/>
          </p:nvSpPr>
          <p:spPr>
            <a:xfrm>
              <a:off x="7988191" y="2832248"/>
              <a:ext cx="332348" cy="283985"/>
            </a:xfrm>
            <a:custGeom>
              <a:avLst/>
              <a:gdLst/>
              <a:ahLst/>
              <a:cxnLst/>
              <a:rect l="l" t="t" r="r" b="b"/>
              <a:pathLst>
                <a:path w="10466" h="8943" extrusionOk="0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9480;p73">
              <a:extLst>
                <a:ext uri="{FF2B5EF4-FFF2-40B4-BE49-F238E27FC236}">
                  <a16:creationId xmlns:a16="http://schemas.microsoft.com/office/drawing/2014/main" id="{8790BC15-218B-EB56-C1D0-5D92ADEFB750}"/>
                </a:ext>
              </a:extLst>
            </p:cNvPr>
            <p:cNvSpPr/>
            <p:nvPr/>
          </p:nvSpPr>
          <p:spPr>
            <a:xfrm>
              <a:off x="8212381" y="2974320"/>
              <a:ext cx="18577" cy="14861"/>
            </a:xfrm>
            <a:custGeom>
              <a:avLst/>
              <a:gdLst/>
              <a:ahLst/>
              <a:cxnLst/>
              <a:rect l="l" t="t" r="r" b="b"/>
              <a:pathLst>
                <a:path w="585" h="468" extrusionOk="0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09" name="Google Shape;9481;p73">
            <a:extLst>
              <a:ext uri="{FF2B5EF4-FFF2-40B4-BE49-F238E27FC236}">
                <a16:creationId xmlns:a16="http://schemas.microsoft.com/office/drawing/2014/main" id="{C23D1925-5F0A-46E5-1C61-93B4C19258BE}"/>
              </a:ext>
            </a:extLst>
          </p:cNvPr>
          <p:cNvSpPr/>
          <p:nvPr/>
        </p:nvSpPr>
        <p:spPr>
          <a:xfrm>
            <a:off x="2483428" y="2555578"/>
            <a:ext cx="365627" cy="292273"/>
          </a:xfrm>
          <a:custGeom>
            <a:avLst/>
            <a:gdLst/>
            <a:ahLst/>
            <a:cxnLst/>
            <a:rect l="l" t="t" r="r" b="b"/>
            <a:pathLst>
              <a:path w="11514" h="9204" extrusionOk="0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10" name="Google Shape;9482;p73">
            <a:extLst>
              <a:ext uri="{FF2B5EF4-FFF2-40B4-BE49-F238E27FC236}">
                <a16:creationId xmlns:a16="http://schemas.microsoft.com/office/drawing/2014/main" id="{1D5477F0-8F56-48F9-EC24-F5326BA208F5}"/>
              </a:ext>
            </a:extLst>
          </p:cNvPr>
          <p:cNvGrpSpPr/>
          <p:nvPr/>
        </p:nvGrpSpPr>
        <p:grpSpPr>
          <a:xfrm>
            <a:off x="3573450" y="2568820"/>
            <a:ext cx="364484" cy="262423"/>
            <a:chOff x="3588440" y="3258368"/>
            <a:chExt cx="364484" cy="262423"/>
          </a:xfrm>
          <a:solidFill>
            <a:schemeClr val="tx1"/>
          </a:solidFill>
        </p:grpSpPr>
        <p:sp>
          <p:nvSpPr>
            <p:cNvPr id="1711" name="Google Shape;9483;p73">
              <a:extLst>
                <a:ext uri="{FF2B5EF4-FFF2-40B4-BE49-F238E27FC236}">
                  <a16:creationId xmlns:a16="http://schemas.microsoft.com/office/drawing/2014/main" id="{5EE9B9DE-DBA6-9A0F-4C4B-5C4382520C6E}"/>
                </a:ext>
              </a:extLst>
            </p:cNvPr>
            <p:cNvSpPr/>
            <p:nvPr/>
          </p:nvSpPr>
          <p:spPr>
            <a:xfrm>
              <a:off x="3588440" y="3258368"/>
              <a:ext cx="364484" cy="262423"/>
            </a:xfrm>
            <a:custGeom>
              <a:avLst/>
              <a:gdLst/>
              <a:ahLst/>
              <a:cxnLst/>
              <a:rect l="l" t="t" r="r" b="b"/>
              <a:pathLst>
                <a:path w="11478" h="8264" extrusionOk="0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9484;p73">
              <a:extLst>
                <a:ext uri="{FF2B5EF4-FFF2-40B4-BE49-F238E27FC236}">
                  <a16:creationId xmlns:a16="http://schemas.microsoft.com/office/drawing/2014/main" id="{B44F316D-7FDA-DBA3-D495-8CC4026A1D6E}"/>
                </a:ext>
              </a:extLst>
            </p:cNvPr>
            <p:cNvSpPr/>
            <p:nvPr/>
          </p:nvSpPr>
          <p:spPr>
            <a:xfrm>
              <a:off x="3685992" y="3347949"/>
              <a:ext cx="10606" cy="133498"/>
            </a:xfrm>
            <a:custGeom>
              <a:avLst/>
              <a:gdLst/>
              <a:ahLst/>
              <a:cxnLst/>
              <a:rect l="l" t="t" r="r" b="b"/>
              <a:pathLst>
                <a:path w="334" h="4204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9485;p73">
              <a:extLst>
                <a:ext uri="{FF2B5EF4-FFF2-40B4-BE49-F238E27FC236}">
                  <a16:creationId xmlns:a16="http://schemas.microsoft.com/office/drawing/2014/main" id="{D28DE5DB-9A0B-FEFC-E744-A079AF38C40F}"/>
                </a:ext>
              </a:extLst>
            </p:cNvPr>
            <p:cNvSpPr/>
            <p:nvPr/>
          </p:nvSpPr>
          <p:spPr>
            <a:xfrm>
              <a:off x="3862549" y="3329785"/>
              <a:ext cx="40107" cy="30675"/>
            </a:xfrm>
            <a:custGeom>
              <a:avLst/>
              <a:gdLst/>
              <a:ahLst/>
              <a:cxnLst/>
              <a:rect l="l" t="t" r="r" b="b"/>
              <a:pathLst>
                <a:path w="1263" h="966" extrusionOk="0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9486;p73">
              <a:extLst>
                <a:ext uri="{FF2B5EF4-FFF2-40B4-BE49-F238E27FC236}">
                  <a16:creationId xmlns:a16="http://schemas.microsoft.com/office/drawing/2014/main" id="{BB87EB19-2412-B0E1-7B5A-D8EC59393B26}"/>
                </a:ext>
              </a:extLst>
            </p:cNvPr>
            <p:cNvSpPr/>
            <p:nvPr/>
          </p:nvSpPr>
          <p:spPr>
            <a:xfrm>
              <a:off x="3703743" y="3323942"/>
              <a:ext cx="183417" cy="182083"/>
            </a:xfrm>
            <a:custGeom>
              <a:avLst/>
              <a:gdLst/>
              <a:ahLst/>
              <a:cxnLst/>
              <a:rect l="l" t="t" r="r" b="b"/>
              <a:pathLst>
                <a:path w="5776" h="5734" extrusionOk="0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9487;p73">
              <a:extLst>
                <a:ext uri="{FF2B5EF4-FFF2-40B4-BE49-F238E27FC236}">
                  <a16:creationId xmlns:a16="http://schemas.microsoft.com/office/drawing/2014/main" id="{B8D70C8C-DC92-542D-E84D-46AA7B79A431}"/>
                </a:ext>
              </a:extLst>
            </p:cNvPr>
            <p:cNvSpPr/>
            <p:nvPr/>
          </p:nvSpPr>
          <p:spPr>
            <a:xfrm>
              <a:off x="3733624" y="3358174"/>
              <a:ext cx="138039" cy="114667"/>
            </a:xfrm>
            <a:custGeom>
              <a:avLst/>
              <a:gdLst/>
              <a:ahLst/>
              <a:cxnLst/>
              <a:rect l="l" t="t" r="r" b="b"/>
              <a:pathLst>
                <a:path w="4347" h="3611" extrusionOk="0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9488;p73">
              <a:extLst>
                <a:ext uri="{FF2B5EF4-FFF2-40B4-BE49-F238E27FC236}">
                  <a16:creationId xmlns:a16="http://schemas.microsoft.com/office/drawing/2014/main" id="{5734C60C-BC9D-C617-C353-BFE0E4C84CFC}"/>
                </a:ext>
              </a:extLst>
            </p:cNvPr>
            <p:cNvSpPr/>
            <p:nvPr/>
          </p:nvSpPr>
          <p:spPr>
            <a:xfrm>
              <a:off x="3777478" y="3386087"/>
              <a:ext cx="51062" cy="43282"/>
            </a:xfrm>
            <a:custGeom>
              <a:avLst/>
              <a:gdLst/>
              <a:ahLst/>
              <a:cxnLst/>
              <a:rect l="l" t="t" r="r" b="b"/>
              <a:pathLst>
                <a:path w="1608" h="1363" extrusionOk="0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17" name="Google Shape;9489;p73">
            <a:extLst>
              <a:ext uri="{FF2B5EF4-FFF2-40B4-BE49-F238E27FC236}">
                <a16:creationId xmlns:a16="http://schemas.microsoft.com/office/drawing/2014/main" id="{4110017A-994E-5E35-A760-02774030FFFF}"/>
              </a:ext>
            </a:extLst>
          </p:cNvPr>
          <p:cNvSpPr/>
          <p:nvPr/>
        </p:nvSpPr>
        <p:spPr>
          <a:xfrm>
            <a:off x="5248336" y="2540304"/>
            <a:ext cx="323298" cy="320789"/>
          </a:xfrm>
          <a:custGeom>
            <a:avLst/>
            <a:gdLst/>
            <a:ahLst/>
            <a:cxnLst/>
            <a:rect l="l" t="t" r="r" b="b"/>
            <a:pathLst>
              <a:path w="10181" h="10102" extrusionOk="0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18" name="Google Shape;9490;p73">
            <a:extLst>
              <a:ext uri="{FF2B5EF4-FFF2-40B4-BE49-F238E27FC236}">
                <a16:creationId xmlns:a16="http://schemas.microsoft.com/office/drawing/2014/main" id="{628F5816-C5EC-43FB-47E7-704904F3CC0F}"/>
              </a:ext>
            </a:extLst>
          </p:cNvPr>
          <p:cNvGrpSpPr/>
          <p:nvPr/>
        </p:nvGrpSpPr>
        <p:grpSpPr>
          <a:xfrm>
            <a:off x="5750827" y="2538176"/>
            <a:ext cx="364865" cy="324822"/>
            <a:chOff x="5765817" y="3227724"/>
            <a:chExt cx="364865" cy="324822"/>
          </a:xfrm>
          <a:solidFill>
            <a:schemeClr val="tx1"/>
          </a:solidFill>
        </p:grpSpPr>
        <p:sp>
          <p:nvSpPr>
            <p:cNvPr id="1719" name="Google Shape;9491;p73">
              <a:extLst>
                <a:ext uri="{FF2B5EF4-FFF2-40B4-BE49-F238E27FC236}">
                  <a16:creationId xmlns:a16="http://schemas.microsoft.com/office/drawing/2014/main" id="{E0196993-F7EB-5CF6-0877-C4601EA26845}"/>
                </a:ext>
              </a:extLst>
            </p:cNvPr>
            <p:cNvSpPr/>
            <p:nvPr/>
          </p:nvSpPr>
          <p:spPr>
            <a:xfrm>
              <a:off x="5765817" y="3227724"/>
              <a:ext cx="364865" cy="324822"/>
            </a:xfrm>
            <a:custGeom>
              <a:avLst/>
              <a:gdLst/>
              <a:ahLst/>
              <a:cxnLst/>
              <a:rect l="l" t="t" r="r" b="b"/>
              <a:pathLst>
                <a:path w="11490" h="10229" extrusionOk="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9492;p73">
              <a:extLst>
                <a:ext uri="{FF2B5EF4-FFF2-40B4-BE49-F238E27FC236}">
                  <a16:creationId xmlns:a16="http://schemas.microsoft.com/office/drawing/2014/main" id="{C6BC670D-0C4C-7ABD-65EB-ECE5D09B0F56}"/>
                </a:ext>
              </a:extLst>
            </p:cNvPr>
            <p:cNvSpPr/>
            <p:nvPr/>
          </p:nvSpPr>
          <p:spPr>
            <a:xfrm>
              <a:off x="6022144" y="3250429"/>
              <a:ext cx="85484" cy="84341"/>
            </a:xfrm>
            <a:custGeom>
              <a:avLst/>
              <a:gdLst/>
              <a:ahLst/>
              <a:cxnLst/>
              <a:rect l="l" t="t" r="r" b="b"/>
              <a:pathLst>
                <a:path w="2692" h="2656" extrusionOk="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9493;p73">
              <a:extLst>
                <a:ext uri="{FF2B5EF4-FFF2-40B4-BE49-F238E27FC236}">
                  <a16:creationId xmlns:a16="http://schemas.microsoft.com/office/drawing/2014/main" id="{203B45BD-8362-7F11-9FA3-80D606C2554E}"/>
                </a:ext>
              </a:extLst>
            </p:cNvPr>
            <p:cNvSpPr/>
            <p:nvPr/>
          </p:nvSpPr>
          <p:spPr>
            <a:xfrm>
              <a:off x="5862987" y="3250429"/>
              <a:ext cx="73386" cy="43504"/>
            </a:xfrm>
            <a:custGeom>
              <a:avLst/>
              <a:gdLst/>
              <a:ahLst/>
              <a:cxnLst/>
              <a:rect l="l" t="t" r="r" b="b"/>
              <a:pathLst>
                <a:path w="2311" h="137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2" name="Google Shape;9494;p73">
            <a:extLst>
              <a:ext uri="{FF2B5EF4-FFF2-40B4-BE49-F238E27FC236}">
                <a16:creationId xmlns:a16="http://schemas.microsoft.com/office/drawing/2014/main" id="{AAC9A6DA-5254-9BC1-08C6-973D3C0F1FCB}"/>
              </a:ext>
            </a:extLst>
          </p:cNvPr>
          <p:cNvGrpSpPr/>
          <p:nvPr/>
        </p:nvGrpSpPr>
        <p:grpSpPr>
          <a:xfrm>
            <a:off x="6213593" y="2548116"/>
            <a:ext cx="446539" cy="303895"/>
            <a:chOff x="6228583" y="3237664"/>
            <a:chExt cx="446539" cy="303895"/>
          </a:xfrm>
          <a:solidFill>
            <a:schemeClr val="tx1"/>
          </a:solidFill>
        </p:grpSpPr>
        <p:sp>
          <p:nvSpPr>
            <p:cNvPr id="1723" name="Google Shape;9495;p73">
              <a:extLst>
                <a:ext uri="{FF2B5EF4-FFF2-40B4-BE49-F238E27FC236}">
                  <a16:creationId xmlns:a16="http://schemas.microsoft.com/office/drawing/2014/main" id="{42FAC097-3733-FCFE-B74C-6A995DDD1673}"/>
                </a:ext>
              </a:extLst>
            </p:cNvPr>
            <p:cNvSpPr/>
            <p:nvPr/>
          </p:nvSpPr>
          <p:spPr>
            <a:xfrm>
              <a:off x="6357508" y="3277453"/>
              <a:ext cx="26865" cy="25912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9496;p73">
              <a:extLst>
                <a:ext uri="{FF2B5EF4-FFF2-40B4-BE49-F238E27FC236}">
                  <a16:creationId xmlns:a16="http://schemas.microsoft.com/office/drawing/2014/main" id="{8727D55C-F1AA-69FF-180B-F23D31F6EDFE}"/>
                </a:ext>
              </a:extLst>
            </p:cNvPr>
            <p:cNvSpPr/>
            <p:nvPr/>
          </p:nvSpPr>
          <p:spPr>
            <a:xfrm>
              <a:off x="6276596" y="3358746"/>
              <a:ext cx="26896" cy="25912"/>
            </a:xfrm>
            <a:custGeom>
              <a:avLst/>
              <a:gdLst/>
              <a:ahLst/>
              <a:cxnLst/>
              <a:rect l="l" t="t" r="r" b="b"/>
              <a:pathLst>
                <a:path w="847" h="816" extrusionOk="0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9497;p73">
              <a:extLst>
                <a:ext uri="{FF2B5EF4-FFF2-40B4-BE49-F238E27FC236}">
                  <a16:creationId xmlns:a16="http://schemas.microsoft.com/office/drawing/2014/main" id="{C986FF71-B595-C1FA-B654-EAE3DDE029AC}"/>
                </a:ext>
              </a:extLst>
            </p:cNvPr>
            <p:cNvSpPr/>
            <p:nvPr/>
          </p:nvSpPr>
          <p:spPr>
            <a:xfrm>
              <a:off x="6357508" y="3358365"/>
              <a:ext cx="26865" cy="25912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9498;p73">
              <a:extLst>
                <a:ext uri="{FF2B5EF4-FFF2-40B4-BE49-F238E27FC236}">
                  <a16:creationId xmlns:a16="http://schemas.microsoft.com/office/drawing/2014/main" id="{8AD7B991-E2BA-5904-BAE6-F2ECAD5E6136}"/>
                </a:ext>
              </a:extLst>
            </p:cNvPr>
            <p:cNvSpPr/>
            <p:nvPr/>
          </p:nvSpPr>
          <p:spPr>
            <a:xfrm>
              <a:off x="6276596" y="3277453"/>
              <a:ext cx="26896" cy="25912"/>
            </a:xfrm>
            <a:custGeom>
              <a:avLst/>
              <a:gdLst/>
              <a:ahLst/>
              <a:cxnLst/>
              <a:rect l="l" t="t" r="r" b="b"/>
              <a:pathLst>
                <a:path w="847" h="816" extrusionOk="0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9499;p73">
              <a:extLst>
                <a:ext uri="{FF2B5EF4-FFF2-40B4-BE49-F238E27FC236}">
                  <a16:creationId xmlns:a16="http://schemas.microsoft.com/office/drawing/2014/main" id="{5B997EC4-72FC-D8DF-977F-64F58693CF7C}"/>
                </a:ext>
              </a:extLst>
            </p:cNvPr>
            <p:cNvSpPr/>
            <p:nvPr/>
          </p:nvSpPr>
          <p:spPr>
            <a:xfrm>
              <a:off x="6526508" y="3290314"/>
              <a:ext cx="21593" cy="19879"/>
            </a:xfrm>
            <a:custGeom>
              <a:avLst/>
              <a:gdLst/>
              <a:ahLst/>
              <a:cxnLst/>
              <a:rect l="l" t="t" r="r" b="b"/>
              <a:pathLst>
                <a:path w="680" h="626" extrusionOk="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9500;p73">
              <a:extLst>
                <a:ext uri="{FF2B5EF4-FFF2-40B4-BE49-F238E27FC236}">
                  <a16:creationId xmlns:a16="http://schemas.microsoft.com/office/drawing/2014/main" id="{6F21D1C0-4F42-AD0A-9A16-9D44207436AC}"/>
                </a:ext>
              </a:extLst>
            </p:cNvPr>
            <p:cNvSpPr/>
            <p:nvPr/>
          </p:nvSpPr>
          <p:spPr>
            <a:xfrm>
              <a:off x="6465253" y="3352299"/>
              <a:ext cx="20831" cy="19498"/>
            </a:xfrm>
            <a:custGeom>
              <a:avLst/>
              <a:gdLst/>
              <a:ahLst/>
              <a:cxnLst/>
              <a:rect l="l" t="t" r="r" b="b"/>
              <a:pathLst>
                <a:path w="656" h="614" extrusionOk="0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9501;p73">
              <a:extLst>
                <a:ext uri="{FF2B5EF4-FFF2-40B4-BE49-F238E27FC236}">
                  <a16:creationId xmlns:a16="http://schemas.microsoft.com/office/drawing/2014/main" id="{9EAA22CA-D23A-1391-9349-A886F38DDCD4}"/>
                </a:ext>
              </a:extLst>
            </p:cNvPr>
            <p:cNvSpPr/>
            <p:nvPr/>
          </p:nvSpPr>
          <p:spPr>
            <a:xfrm>
              <a:off x="6526508" y="3352299"/>
              <a:ext cx="21593" cy="19498"/>
            </a:xfrm>
            <a:custGeom>
              <a:avLst/>
              <a:gdLst/>
              <a:ahLst/>
              <a:cxnLst/>
              <a:rect l="l" t="t" r="r" b="b"/>
              <a:pathLst>
                <a:path w="680" h="614" extrusionOk="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9502;p73">
              <a:extLst>
                <a:ext uri="{FF2B5EF4-FFF2-40B4-BE49-F238E27FC236}">
                  <a16:creationId xmlns:a16="http://schemas.microsoft.com/office/drawing/2014/main" id="{3247E325-FD4E-E80D-326A-4D3F445C5CEC}"/>
                </a:ext>
              </a:extLst>
            </p:cNvPr>
            <p:cNvSpPr/>
            <p:nvPr/>
          </p:nvSpPr>
          <p:spPr>
            <a:xfrm>
              <a:off x="6465253" y="3290314"/>
              <a:ext cx="20831" cy="19879"/>
            </a:xfrm>
            <a:custGeom>
              <a:avLst/>
              <a:gdLst/>
              <a:ahLst/>
              <a:cxnLst/>
              <a:rect l="l" t="t" r="r" b="b"/>
              <a:pathLst>
                <a:path w="656" h="626" extrusionOk="0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9503;p73">
              <a:extLst>
                <a:ext uri="{FF2B5EF4-FFF2-40B4-BE49-F238E27FC236}">
                  <a16:creationId xmlns:a16="http://schemas.microsoft.com/office/drawing/2014/main" id="{90204560-8077-B3B8-D035-4E265E98031F}"/>
                </a:ext>
              </a:extLst>
            </p:cNvPr>
            <p:cNvSpPr/>
            <p:nvPr/>
          </p:nvSpPr>
          <p:spPr>
            <a:xfrm>
              <a:off x="6304573" y="3437180"/>
              <a:ext cx="119145" cy="13274"/>
            </a:xfrm>
            <a:custGeom>
              <a:avLst/>
              <a:gdLst/>
              <a:ahLst/>
              <a:cxnLst/>
              <a:rect l="l" t="t" r="r" b="b"/>
              <a:pathLst>
                <a:path w="3752" h="418" extrusionOk="0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9504;p73">
              <a:extLst>
                <a:ext uri="{FF2B5EF4-FFF2-40B4-BE49-F238E27FC236}">
                  <a16:creationId xmlns:a16="http://schemas.microsoft.com/office/drawing/2014/main" id="{046BB7DD-91CC-3866-C4CE-DC5D47850EE0}"/>
                </a:ext>
              </a:extLst>
            </p:cNvPr>
            <p:cNvSpPr/>
            <p:nvPr/>
          </p:nvSpPr>
          <p:spPr>
            <a:xfrm>
              <a:off x="6304573" y="3500341"/>
              <a:ext cx="25372" cy="13242"/>
            </a:xfrm>
            <a:custGeom>
              <a:avLst/>
              <a:gdLst/>
              <a:ahLst/>
              <a:cxnLst/>
              <a:rect l="l" t="t" r="r" b="b"/>
              <a:pathLst>
                <a:path w="799" h="417" extrusionOk="0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9505;p73">
              <a:extLst>
                <a:ext uri="{FF2B5EF4-FFF2-40B4-BE49-F238E27FC236}">
                  <a16:creationId xmlns:a16="http://schemas.microsoft.com/office/drawing/2014/main" id="{FC4C26B2-191D-17EC-B6F2-7F77D6D9F3C6}"/>
                </a:ext>
              </a:extLst>
            </p:cNvPr>
            <p:cNvSpPr/>
            <p:nvPr/>
          </p:nvSpPr>
          <p:spPr>
            <a:xfrm>
              <a:off x="6346934" y="3500341"/>
              <a:ext cx="76784" cy="13242"/>
            </a:xfrm>
            <a:custGeom>
              <a:avLst/>
              <a:gdLst/>
              <a:ahLst/>
              <a:cxnLst/>
              <a:rect l="l" t="t" r="r" b="b"/>
              <a:pathLst>
                <a:path w="2418" h="417" extrusionOk="0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9506;p73">
              <a:extLst>
                <a:ext uri="{FF2B5EF4-FFF2-40B4-BE49-F238E27FC236}">
                  <a16:creationId xmlns:a16="http://schemas.microsoft.com/office/drawing/2014/main" id="{BF56505B-4B82-EF10-34EF-A38FE83B1623}"/>
                </a:ext>
              </a:extLst>
            </p:cNvPr>
            <p:cNvSpPr/>
            <p:nvPr/>
          </p:nvSpPr>
          <p:spPr>
            <a:xfrm>
              <a:off x="6304573" y="3468935"/>
              <a:ext cx="119145" cy="12893"/>
            </a:xfrm>
            <a:custGeom>
              <a:avLst/>
              <a:gdLst/>
              <a:ahLst/>
              <a:cxnLst/>
              <a:rect l="l" t="t" r="r" b="b"/>
              <a:pathLst>
                <a:path w="3752" h="406" extrusionOk="0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9507;p73">
              <a:extLst>
                <a:ext uri="{FF2B5EF4-FFF2-40B4-BE49-F238E27FC236}">
                  <a16:creationId xmlns:a16="http://schemas.microsoft.com/office/drawing/2014/main" id="{CABE337A-9AD3-A69E-8B5A-12AA43DFC45E}"/>
                </a:ext>
              </a:extLst>
            </p:cNvPr>
            <p:cNvSpPr/>
            <p:nvPr/>
          </p:nvSpPr>
          <p:spPr>
            <a:xfrm>
              <a:off x="6228583" y="3237664"/>
              <a:ext cx="357688" cy="186338"/>
            </a:xfrm>
            <a:custGeom>
              <a:avLst/>
              <a:gdLst/>
              <a:ahLst/>
              <a:cxnLst/>
              <a:rect l="l" t="t" r="r" b="b"/>
              <a:pathLst>
                <a:path w="11264" h="5868" extrusionOk="0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9508;p73">
              <a:extLst>
                <a:ext uri="{FF2B5EF4-FFF2-40B4-BE49-F238E27FC236}">
                  <a16:creationId xmlns:a16="http://schemas.microsoft.com/office/drawing/2014/main" id="{CEF23361-6C82-0F09-A2C3-F6AA1E4D282B}"/>
                </a:ext>
              </a:extLst>
            </p:cNvPr>
            <p:cNvSpPr/>
            <p:nvPr/>
          </p:nvSpPr>
          <p:spPr>
            <a:xfrm>
              <a:off x="6295141" y="3295775"/>
              <a:ext cx="70718" cy="71131"/>
            </a:xfrm>
            <a:custGeom>
              <a:avLst/>
              <a:gdLst/>
              <a:ahLst/>
              <a:cxnLst/>
              <a:rect l="l" t="t" r="r" b="b"/>
              <a:pathLst>
                <a:path w="2227" h="2240" extrusionOk="0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9509;p73">
              <a:extLst>
                <a:ext uri="{FF2B5EF4-FFF2-40B4-BE49-F238E27FC236}">
                  <a16:creationId xmlns:a16="http://schemas.microsoft.com/office/drawing/2014/main" id="{2C40DC26-B95A-D225-3A0A-336283AA074B}"/>
                </a:ext>
              </a:extLst>
            </p:cNvPr>
            <p:cNvSpPr/>
            <p:nvPr/>
          </p:nvSpPr>
          <p:spPr>
            <a:xfrm>
              <a:off x="6482273" y="3306763"/>
              <a:ext cx="48045" cy="4804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9510;p73">
              <a:extLst>
                <a:ext uri="{FF2B5EF4-FFF2-40B4-BE49-F238E27FC236}">
                  <a16:creationId xmlns:a16="http://schemas.microsoft.com/office/drawing/2014/main" id="{A1BB3F80-1C68-0289-5A22-690265C58EC4}"/>
                </a:ext>
              </a:extLst>
            </p:cNvPr>
            <p:cNvSpPr/>
            <p:nvPr/>
          </p:nvSpPr>
          <p:spPr>
            <a:xfrm>
              <a:off x="6456584" y="3437180"/>
              <a:ext cx="76784" cy="76403"/>
            </a:xfrm>
            <a:custGeom>
              <a:avLst/>
              <a:gdLst/>
              <a:ahLst/>
              <a:cxnLst/>
              <a:rect l="l" t="t" r="r" b="b"/>
              <a:pathLst>
                <a:path w="2418" h="2406" extrusionOk="0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9511;p73">
              <a:extLst>
                <a:ext uri="{FF2B5EF4-FFF2-40B4-BE49-F238E27FC236}">
                  <a16:creationId xmlns:a16="http://schemas.microsoft.com/office/drawing/2014/main" id="{3FD89E6B-FB4A-9EA8-E66E-CE7C532F4D10}"/>
                </a:ext>
              </a:extLst>
            </p:cNvPr>
            <p:cNvSpPr/>
            <p:nvPr/>
          </p:nvSpPr>
          <p:spPr>
            <a:xfrm>
              <a:off x="6268658" y="3367351"/>
              <a:ext cx="406464" cy="174208"/>
            </a:xfrm>
            <a:custGeom>
              <a:avLst/>
              <a:gdLst/>
              <a:ahLst/>
              <a:cxnLst/>
              <a:rect l="l" t="t" r="r" b="b"/>
              <a:pathLst>
                <a:path w="12800" h="5486" extrusionOk="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0" name="Google Shape;9512;p73">
            <a:extLst>
              <a:ext uri="{FF2B5EF4-FFF2-40B4-BE49-F238E27FC236}">
                <a16:creationId xmlns:a16="http://schemas.microsoft.com/office/drawing/2014/main" id="{F2192210-EA0B-C8B1-1042-532BEF446D89}"/>
              </a:ext>
            </a:extLst>
          </p:cNvPr>
          <p:cNvGrpSpPr/>
          <p:nvPr/>
        </p:nvGrpSpPr>
        <p:grpSpPr>
          <a:xfrm>
            <a:off x="850872" y="2517758"/>
            <a:ext cx="364484" cy="364897"/>
            <a:chOff x="865862" y="3207306"/>
            <a:chExt cx="364484" cy="364897"/>
          </a:xfrm>
          <a:solidFill>
            <a:schemeClr val="tx1"/>
          </a:solidFill>
        </p:grpSpPr>
        <p:sp>
          <p:nvSpPr>
            <p:cNvPr id="1741" name="Google Shape;9513;p73">
              <a:extLst>
                <a:ext uri="{FF2B5EF4-FFF2-40B4-BE49-F238E27FC236}">
                  <a16:creationId xmlns:a16="http://schemas.microsoft.com/office/drawing/2014/main" id="{07E0C317-411C-54E2-9064-A471025BCD3D}"/>
                </a:ext>
              </a:extLst>
            </p:cNvPr>
            <p:cNvSpPr/>
            <p:nvPr/>
          </p:nvSpPr>
          <p:spPr>
            <a:xfrm>
              <a:off x="928229" y="3269323"/>
              <a:ext cx="240131" cy="240100"/>
            </a:xfrm>
            <a:custGeom>
              <a:avLst/>
              <a:gdLst/>
              <a:ahLst/>
              <a:cxnLst/>
              <a:rect l="l" t="t" r="r" b="b"/>
              <a:pathLst>
                <a:path w="7562" h="7561" extrusionOk="0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9514;p73">
              <a:extLst>
                <a:ext uri="{FF2B5EF4-FFF2-40B4-BE49-F238E27FC236}">
                  <a16:creationId xmlns:a16="http://schemas.microsoft.com/office/drawing/2014/main" id="{17271755-49BD-38B9-AD81-80EA669B11B9}"/>
                </a:ext>
              </a:extLst>
            </p:cNvPr>
            <p:cNvSpPr/>
            <p:nvPr/>
          </p:nvSpPr>
          <p:spPr>
            <a:xfrm>
              <a:off x="956205" y="3297681"/>
              <a:ext cx="184179" cy="184147"/>
            </a:xfrm>
            <a:custGeom>
              <a:avLst/>
              <a:gdLst/>
              <a:ahLst/>
              <a:cxnLst/>
              <a:rect l="l" t="t" r="r" b="b"/>
              <a:pathLst>
                <a:path w="5800" h="5799" extrusionOk="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9515;p73">
              <a:extLst>
                <a:ext uri="{FF2B5EF4-FFF2-40B4-BE49-F238E27FC236}">
                  <a16:creationId xmlns:a16="http://schemas.microsoft.com/office/drawing/2014/main" id="{91476619-C0B2-43EC-540B-7C9C77138170}"/>
                </a:ext>
              </a:extLst>
            </p:cNvPr>
            <p:cNvSpPr/>
            <p:nvPr/>
          </p:nvSpPr>
          <p:spPr>
            <a:xfrm>
              <a:off x="1042039" y="3207306"/>
              <a:ext cx="12511" cy="47664"/>
            </a:xfrm>
            <a:custGeom>
              <a:avLst/>
              <a:gdLst/>
              <a:ahLst/>
              <a:cxnLst/>
              <a:rect l="l" t="t" r="r" b="b"/>
              <a:pathLst>
                <a:path w="394" h="1501" extrusionOk="0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9516;p73">
              <a:extLst>
                <a:ext uri="{FF2B5EF4-FFF2-40B4-BE49-F238E27FC236}">
                  <a16:creationId xmlns:a16="http://schemas.microsoft.com/office/drawing/2014/main" id="{8AFA31B2-4573-E944-CD4D-F5E53092E014}"/>
                </a:ext>
              </a:extLst>
            </p:cNvPr>
            <p:cNvSpPr/>
            <p:nvPr/>
          </p:nvSpPr>
          <p:spPr>
            <a:xfrm>
              <a:off x="1042039" y="3524538"/>
              <a:ext cx="12511" cy="47664"/>
            </a:xfrm>
            <a:custGeom>
              <a:avLst/>
              <a:gdLst/>
              <a:ahLst/>
              <a:cxnLst/>
              <a:rect l="l" t="t" r="r" b="b"/>
              <a:pathLst>
                <a:path w="394" h="1501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9517;p73">
              <a:extLst>
                <a:ext uri="{FF2B5EF4-FFF2-40B4-BE49-F238E27FC236}">
                  <a16:creationId xmlns:a16="http://schemas.microsoft.com/office/drawing/2014/main" id="{C254B4FE-F1F4-3FBF-8C9C-BE5BA8F290BB}"/>
                </a:ext>
              </a:extLst>
            </p:cNvPr>
            <p:cNvSpPr/>
            <p:nvPr/>
          </p:nvSpPr>
          <p:spPr>
            <a:xfrm>
              <a:off x="953188" y="3230836"/>
              <a:ext cx="31406" cy="43441"/>
            </a:xfrm>
            <a:custGeom>
              <a:avLst/>
              <a:gdLst/>
              <a:ahLst/>
              <a:cxnLst/>
              <a:rect l="l" t="t" r="r" b="b"/>
              <a:pathLst>
                <a:path w="989" h="1368" extrusionOk="0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9518;p73">
              <a:extLst>
                <a:ext uri="{FF2B5EF4-FFF2-40B4-BE49-F238E27FC236}">
                  <a16:creationId xmlns:a16="http://schemas.microsoft.com/office/drawing/2014/main" id="{999ABBB8-88E7-4894-A30D-0AE4432E0738}"/>
                </a:ext>
              </a:extLst>
            </p:cNvPr>
            <p:cNvSpPr/>
            <p:nvPr/>
          </p:nvSpPr>
          <p:spPr>
            <a:xfrm>
              <a:off x="1111614" y="3505485"/>
              <a:ext cx="30644" cy="42520"/>
            </a:xfrm>
            <a:custGeom>
              <a:avLst/>
              <a:gdLst/>
              <a:ahLst/>
              <a:cxnLst/>
              <a:rect l="l" t="t" r="r" b="b"/>
              <a:pathLst>
                <a:path w="965" h="1339" extrusionOk="0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9519;p73">
              <a:extLst>
                <a:ext uri="{FF2B5EF4-FFF2-40B4-BE49-F238E27FC236}">
                  <a16:creationId xmlns:a16="http://schemas.microsoft.com/office/drawing/2014/main" id="{1BD14B67-9DD0-2C89-B321-BA532FF8260E}"/>
                </a:ext>
              </a:extLst>
            </p:cNvPr>
            <p:cNvSpPr/>
            <p:nvPr/>
          </p:nvSpPr>
          <p:spPr>
            <a:xfrm>
              <a:off x="888916" y="3295998"/>
              <a:ext cx="44648" cy="29691"/>
            </a:xfrm>
            <a:custGeom>
              <a:avLst/>
              <a:gdLst/>
              <a:ahLst/>
              <a:cxnLst/>
              <a:rect l="l" t="t" r="r" b="b"/>
              <a:pathLst>
                <a:path w="1406" h="935" extrusionOk="0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9520;p73">
              <a:extLst>
                <a:ext uri="{FF2B5EF4-FFF2-40B4-BE49-F238E27FC236}">
                  <a16:creationId xmlns:a16="http://schemas.microsoft.com/office/drawing/2014/main" id="{4CC00BFA-5624-6932-227B-D52E189FA7F8}"/>
                </a:ext>
              </a:extLst>
            </p:cNvPr>
            <p:cNvSpPr/>
            <p:nvPr/>
          </p:nvSpPr>
          <p:spPr>
            <a:xfrm>
              <a:off x="1162644" y="3454106"/>
              <a:ext cx="45029" cy="30390"/>
            </a:xfrm>
            <a:custGeom>
              <a:avLst/>
              <a:gdLst/>
              <a:ahLst/>
              <a:cxnLst/>
              <a:rect l="l" t="t" r="r" b="b"/>
              <a:pathLst>
                <a:path w="1418" h="957" extrusionOk="0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9521;p73">
              <a:extLst>
                <a:ext uri="{FF2B5EF4-FFF2-40B4-BE49-F238E27FC236}">
                  <a16:creationId xmlns:a16="http://schemas.microsoft.com/office/drawing/2014/main" id="{F7C846C8-C449-DE29-25F9-60BF00E61161}"/>
                </a:ext>
              </a:extLst>
            </p:cNvPr>
            <p:cNvSpPr/>
            <p:nvPr/>
          </p:nvSpPr>
          <p:spPr>
            <a:xfrm>
              <a:off x="865862" y="3383864"/>
              <a:ext cx="47664" cy="12130"/>
            </a:xfrm>
            <a:custGeom>
              <a:avLst/>
              <a:gdLst/>
              <a:ahLst/>
              <a:cxnLst/>
              <a:rect l="l" t="t" r="r" b="b"/>
              <a:pathLst>
                <a:path w="1501" h="382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9522;p73">
              <a:extLst>
                <a:ext uri="{FF2B5EF4-FFF2-40B4-BE49-F238E27FC236}">
                  <a16:creationId xmlns:a16="http://schemas.microsoft.com/office/drawing/2014/main" id="{173B69F6-E46B-B00F-30A8-9A20BA88AF9E}"/>
                </a:ext>
              </a:extLst>
            </p:cNvPr>
            <p:cNvSpPr/>
            <p:nvPr/>
          </p:nvSpPr>
          <p:spPr>
            <a:xfrm>
              <a:off x="1182300" y="3383864"/>
              <a:ext cx="48045" cy="1213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9523;p73">
              <a:extLst>
                <a:ext uri="{FF2B5EF4-FFF2-40B4-BE49-F238E27FC236}">
                  <a16:creationId xmlns:a16="http://schemas.microsoft.com/office/drawing/2014/main" id="{4646EA0B-B2BA-A578-B4FB-573F8F96A750}"/>
                </a:ext>
              </a:extLst>
            </p:cNvPr>
            <p:cNvSpPr/>
            <p:nvPr/>
          </p:nvSpPr>
          <p:spPr>
            <a:xfrm>
              <a:off x="888916" y="3454011"/>
              <a:ext cx="43885" cy="30104"/>
            </a:xfrm>
            <a:custGeom>
              <a:avLst/>
              <a:gdLst/>
              <a:ahLst/>
              <a:cxnLst/>
              <a:rect l="l" t="t" r="r" b="b"/>
              <a:pathLst>
                <a:path w="1382" h="948" extrusionOk="0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9524;p73">
              <a:extLst>
                <a:ext uri="{FF2B5EF4-FFF2-40B4-BE49-F238E27FC236}">
                  <a16:creationId xmlns:a16="http://schemas.microsoft.com/office/drawing/2014/main" id="{DC6C1CBE-E92E-15C3-2EDB-584A5161EB70}"/>
                </a:ext>
              </a:extLst>
            </p:cNvPr>
            <p:cNvSpPr/>
            <p:nvPr/>
          </p:nvSpPr>
          <p:spPr>
            <a:xfrm>
              <a:off x="1163025" y="3295648"/>
              <a:ext cx="44648" cy="30040"/>
            </a:xfrm>
            <a:custGeom>
              <a:avLst/>
              <a:gdLst/>
              <a:ahLst/>
              <a:cxnLst/>
              <a:rect l="l" t="t" r="r" b="b"/>
              <a:pathLst>
                <a:path w="1406" h="946" extrusionOk="0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9525;p73">
              <a:extLst>
                <a:ext uri="{FF2B5EF4-FFF2-40B4-BE49-F238E27FC236}">
                  <a16:creationId xmlns:a16="http://schemas.microsoft.com/office/drawing/2014/main" id="{D4349F48-398D-089B-FC5E-A7DD3661ECBB}"/>
                </a:ext>
              </a:extLst>
            </p:cNvPr>
            <p:cNvSpPr/>
            <p:nvPr/>
          </p:nvSpPr>
          <p:spPr>
            <a:xfrm>
              <a:off x="953188" y="3505835"/>
              <a:ext cx="31787" cy="43282"/>
            </a:xfrm>
            <a:custGeom>
              <a:avLst/>
              <a:gdLst/>
              <a:ahLst/>
              <a:cxnLst/>
              <a:rect l="l" t="t" r="r" b="b"/>
              <a:pathLst>
                <a:path w="1001" h="1363" extrusionOk="0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9526;p73">
              <a:extLst>
                <a:ext uri="{FF2B5EF4-FFF2-40B4-BE49-F238E27FC236}">
                  <a16:creationId xmlns:a16="http://schemas.microsoft.com/office/drawing/2014/main" id="{C953AF0C-69F5-A9D4-3EF2-79ED21C3B894}"/>
                </a:ext>
              </a:extLst>
            </p:cNvPr>
            <p:cNvSpPr/>
            <p:nvPr/>
          </p:nvSpPr>
          <p:spPr>
            <a:xfrm>
              <a:off x="1111614" y="3231726"/>
              <a:ext cx="31025" cy="42933"/>
            </a:xfrm>
            <a:custGeom>
              <a:avLst/>
              <a:gdLst/>
              <a:ahLst/>
              <a:cxnLst/>
              <a:rect l="l" t="t" r="r" b="b"/>
              <a:pathLst>
                <a:path w="977" h="1352" extrusionOk="0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5" name="Google Shape;9527;p73">
            <a:extLst>
              <a:ext uri="{FF2B5EF4-FFF2-40B4-BE49-F238E27FC236}">
                <a16:creationId xmlns:a16="http://schemas.microsoft.com/office/drawing/2014/main" id="{50F22DA6-120A-5858-BA91-BD0625B15DC2}"/>
              </a:ext>
            </a:extLst>
          </p:cNvPr>
          <p:cNvGrpSpPr/>
          <p:nvPr/>
        </p:nvGrpSpPr>
        <p:grpSpPr>
          <a:xfrm>
            <a:off x="1389627" y="2537414"/>
            <a:ext cx="370168" cy="325965"/>
            <a:chOff x="1404617" y="3226962"/>
            <a:chExt cx="370168" cy="325965"/>
          </a:xfrm>
          <a:solidFill>
            <a:schemeClr val="tx1"/>
          </a:solidFill>
        </p:grpSpPr>
        <p:sp>
          <p:nvSpPr>
            <p:cNvPr id="1756" name="Google Shape;9528;p73">
              <a:extLst>
                <a:ext uri="{FF2B5EF4-FFF2-40B4-BE49-F238E27FC236}">
                  <a16:creationId xmlns:a16="http://schemas.microsoft.com/office/drawing/2014/main" id="{B2E7F570-5FC1-32DD-AE38-0F3C06CD3FAC}"/>
                </a:ext>
              </a:extLst>
            </p:cNvPr>
            <p:cNvSpPr/>
            <p:nvPr/>
          </p:nvSpPr>
          <p:spPr>
            <a:xfrm>
              <a:off x="1535067" y="3226962"/>
              <a:ext cx="12130" cy="37090"/>
            </a:xfrm>
            <a:custGeom>
              <a:avLst/>
              <a:gdLst/>
              <a:ahLst/>
              <a:cxnLst/>
              <a:rect l="l" t="t" r="r" b="b"/>
              <a:pathLst>
                <a:path w="382" h="1168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9529;p73">
              <a:extLst>
                <a:ext uri="{FF2B5EF4-FFF2-40B4-BE49-F238E27FC236}">
                  <a16:creationId xmlns:a16="http://schemas.microsoft.com/office/drawing/2014/main" id="{FFD2BF93-D899-2C3B-92EE-9E825623A3DB}"/>
                </a:ext>
              </a:extLst>
            </p:cNvPr>
            <p:cNvSpPr/>
            <p:nvPr/>
          </p:nvSpPr>
          <p:spPr>
            <a:xfrm>
              <a:off x="1472287" y="3243221"/>
              <a:ext cx="25753" cy="34073"/>
            </a:xfrm>
            <a:custGeom>
              <a:avLst/>
              <a:gdLst/>
              <a:ahLst/>
              <a:cxnLst/>
              <a:rect l="l" t="t" r="r" b="b"/>
              <a:pathLst>
                <a:path w="811" h="1073" extrusionOk="0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9530;p73">
              <a:extLst>
                <a:ext uri="{FF2B5EF4-FFF2-40B4-BE49-F238E27FC236}">
                  <a16:creationId xmlns:a16="http://schemas.microsoft.com/office/drawing/2014/main" id="{7269B90F-9BFF-17F4-0718-FCE9012AD544}"/>
                </a:ext>
              </a:extLst>
            </p:cNvPr>
            <p:cNvSpPr/>
            <p:nvPr/>
          </p:nvSpPr>
          <p:spPr>
            <a:xfrm>
              <a:off x="1426179" y="3289266"/>
              <a:ext cx="35947" cy="24705"/>
            </a:xfrm>
            <a:custGeom>
              <a:avLst/>
              <a:gdLst/>
              <a:ahLst/>
              <a:cxnLst/>
              <a:rect l="l" t="t" r="r" b="b"/>
              <a:pathLst>
                <a:path w="1132" h="778" extrusionOk="0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9531;p73">
              <a:extLst>
                <a:ext uri="{FF2B5EF4-FFF2-40B4-BE49-F238E27FC236}">
                  <a16:creationId xmlns:a16="http://schemas.microsoft.com/office/drawing/2014/main" id="{845FB9D0-836D-ABFB-5CB4-2298D0939E7A}"/>
                </a:ext>
              </a:extLst>
            </p:cNvPr>
            <p:cNvSpPr/>
            <p:nvPr/>
          </p:nvSpPr>
          <p:spPr>
            <a:xfrm>
              <a:off x="1410682" y="3350997"/>
              <a:ext cx="37439" cy="12511"/>
            </a:xfrm>
            <a:custGeom>
              <a:avLst/>
              <a:gdLst/>
              <a:ahLst/>
              <a:cxnLst/>
              <a:rect l="l" t="t" r="r" b="b"/>
              <a:pathLst>
                <a:path w="1179" h="394" extrusionOk="0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9532;p73">
              <a:extLst>
                <a:ext uri="{FF2B5EF4-FFF2-40B4-BE49-F238E27FC236}">
                  <a16:creationId xmlns:a16="http://schemas.microsoft.com/office/drawing/2014/main" id="{ECFC03D7-BA94-39A5-FF80-A26D63A8AF4D}"/>
                </a:ext>
              </a:extLst>
            </p:cNvPr>
            <p:cNvSpPr/>
            <p:nvPr/>
          </p:nvSpPr>
          <p:spPr>
            <a:xfrm>
              <a:off x="1426179" y="3400980"/>
              <a:ext cx="35566" cy="24896"/>
            </a:xfrm>
            <a:custGeom>
              <a:avLst/>
              <a:gdLst/>
              <a:ahLst/>
              <a:cxnLst/>
              <a:rect l="l" t="t" r="r" b="b"/>
              <a:pathLst>
                <a:path w="1120" h="784" extrusionOk="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9533;p73">
              <a:extLst>
                <a:ext uri="{FF2B5EF4-FFF2-40B4-BE49-F238E27FC236}">
                  <a16:creationId xmlns:a16="http://schemas.microsoft.com/office/drawing/2014/main" id="{A766B72F-6D42-2311-1350-24F3FF12AD5C}"/>
                </a:ext>
              </a:extLst>
            </p:cNvPr>
            <p:cNvSpPr/>
            <p:nvPr/>
          </p:nvSpPr>
          <p:spPr>
            <a:xfrm>
              <a:off x="1620138" y="3289043"/>
              <a:ext cx="35566" cy="24928"/>
            </a:xfrm>
            <a:custGeom>
              <a:avLst/>
              <a:gdLst/>
              <a:ahLst/>
              <a:cxnLst/>
              <a:rect l="l" t="t" r="r" b="b"/>
              <a:pathLst>
                <a:path w="1120" h="785" extrusionOk="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9534;p73">
              <a:extLst>
                <a:ext uri="{FF2B5EF4-FFF2-40B4-BE49-F238E27FC236}">
                  <a16:creationId xmlns:a16="http://schemas.microsoft.com/office/drawing/2014/main" id="{F3DB70A1-7EE3-95D6-0757-BF9DB4A9AEA7}"/>
                </a:ext>
              </a:extLst>
            </p:cNvPr>
            <p:cNvSpPr/>
            <p:nvPr/>
          </p:nvSpPr>
          <p:spPr>
            <a:xfrm>
              <a:off x="1584224" y="3243507"/>
              <a:ext cx="26103" cy="33787"/>
            </a:xfrm>
            <a:custGeom>
              <a:avLst/>
              <a:gdLst/>
              <a:ahLst/>
              <a:cxnLst/>
              <a:rect l="l" t="t" r="r" b="b"/>
              <a:pathLst>
                <a:path w="822" h="1064" extrusionOk="0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9535;p73">
              <a:extLst>
                <a:ext uri="{FF2B5EF4-FFF2-40B4-BE49-F238E27FC236}">
                  <a16:creationId xmlns:a16="http://schemas.microsoft.com/office/drawing/2014/main" id="{CD09A6CF-4763-AE63-DD39-4AFE561EA993}"/>
                </a:ext>
              </a:extLst>
            </p:cNvPr>
            <p:cNvSpPr/>
            <p:nvPr/>
          </p:nvSpPr>
          <p:spPr>
            <a:xfrm>
              <a:off x="1404617" y="3271197"/>
              <a:ext cx="285859" cy="281349"/>
            </a:xfrm>
            <a:custGeom>
              <a:avLst/>
              <a:gdLst/>
              <a:ahLst/>
              <a:cxnLst/>
              <a:rect l="l" t="t" r="r" b="b"/>
              <a:pathLst>
                <a:path w="9002" h="8860" extrusionOk="0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9536;p73">
              <a:extLst>
                <a:ext uri="{FF2B5EF4-FFF2-40B4-BE49-F238E27FC236}">
                  <a16:creationId xmlns:a16="http://schemas.microsoft.com/office/drawing/2014/main" id="{1B0399B0-AB4C-F63B-DD35-0914FCE792A9}"/>
                </a:ext>
              </a:extLst>
            </p:cNvPr>
            <p:cNvSpPr/>
            <p:nvPr/>
          </p:nvSpPr>
          <p:spPr>
            <a:xfrm>
              <a:off x="1670026" y="3377672"/>
              <a:ext cx="104760" cy="175256"/>
            </a:xfrm>
            <a:custGeom>
              <a:avLst/>
              <a:gdLst/>
              <a:ahLst/>
              <a:cxnLst/>
              <a:rect l="l" t="t" r="r" b="b"/>
              <a:pathLst>
                <a:path w="3299" h="5519" extrusionOk="0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5" name="Google Shape;9537;p73">
            <a:extLst>
              <a:ext uri="{FF2B5EF4-FFF2-40B4-BE49-F238E27FC236}">
                <a16:creationId xmlns:a16="http://schemas.microsoft.com/office/drawing/2014/main" id="{9FEA33DD-610F-40E1-DA74-76DBAD84280C}"/>
              </a:ext>
            </a:extLst>
          </p:cNvPr>
          <p:cNvGrpSpPr/>
          <p:nvPr/>
        </p:nvGrpSpPr>
        <p:grpSpPr>
          <a:xfrm>
            <a:off x="1938413" y="2526546"/>
            <a:ext cx="366389" cy="354481"/>
            <a:chOff x="1954741" y="3212419"/>
            <a:chExt cx="366389" cy="354481"/>
          </a:xfrm>
          <a:solidFill>
            <a:schemeClr val="tx1"/>
          </a:solidFill>
        </p:grpSpPr>
        <p:sp>
          <p:nvSpPr>
            <p:cNvPr id="1766" name="Google Shape;9538;p73">
              <a:extLst>
                <a:ext uri="{FF2B5EF4-FFF2-40B4-BE49-F238E27FC236}">
                  <a16:creationId xmlns:a16="http://schemas.microsoft.com/office/drawing/2014/main" id="{390B94C1-BDD8-6B69-2179-C5CB6A855673}"/>
                </a:ext>
              </a:extLst>
            </p:cNvPr>
            <p:cNvSpPr/>
            <p:nvPr/>
          </p:nvSpPr>
          <p:spPr>
            <a:xfrm>
              <a:off x="1964204" y="3212419"/>
              <a:ext cx="356926" cy="354481"/>
            </a:xfrm>
            <a:custGeom>
              <a:avLst/>
              <a:gdLst/>
              <a:ahLst/>
              <a:cxnLst/>
              <a:rect l="l" t="t" r="r" b="b"/>
              <a:pathLst>
                <a:path w="11240" h="11163" extrusionOk="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9539;p73">
              <a:extLst>
                <a:ext uri="{FF2B5EF4-FFF2-40B4-BE49-F238E27FC236}">
                  <a16:creationId xmlns:a16="http://schemas.microsoft.com/office/drawing/2014/main" id="{41B233D8-304C-83F9-3899-5B4101EE9970}"/>
                </a:ext>
              </a:extLst>
            </p:cNvPr>
            <p:cNvSpPr/>
            <p:nvPr/>
          </p:nvSpPr>
          <p:spPr>
            <a:xfrm>
              <a:off x="2127520" y="3279898"/>
              <a:ext cx="77546" cy="77546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9540;p73">
              <a:extLst>
                <a:ext uri="{FF2B5EF4-FFF2-40B4-BE49-F238E27FC236}">
                  <a16:creationId xmlns:a16="http://schemas.microsoft.com/office/drawing/2014/main" id="{939C780E-2871-9E4D-2C55-ECF958E4E812}"/>
                </a:ext>
              </a:extLst>
            </p:cNvPr>
            <p:cNvSpPr/>
            <p:nvPr/>
          </p:nvSpPr>
          <p:spPr>
            <a:xfrm>
              <a:off x="2202747" y="3365732"/>
              <a:ext cx="38995" cy="38963"/>
            </a:xfrm>
            <a:custGeom>
              <a:avLst/>
              <a:gdLst/>
              <a:ahLst/>
              <a:cxnLst/>
              <a:rect l="l" t="t" r="r" b="b"/>
              <a:pathLst>
                <a:path w="1228" h="1227" extrusionOk="0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9541;p73">
              <a:extLst>
                <a:ext uri="{FF2B5EF4-FFF2-40B4-BE49-F238E27FC236}">
                  <a16:creationId xmlns:a16="http://schemas.microsoft.com/office/drawing/2014/main" id="{895DF258-F73C-9035-EE0B-88652A44B1F7}"/>
                </a:ext>
              </a:extLst>
            </p:cNvPr>
            <p:cNvSpPr/>
            <p:nvPr/>
          </p:nvSpPr>
          <p:spPr>
            <a:xfrm>
              <a:off x="1964553" y="3518473"/>
              <a:ext cx="38995" cy="38614"/>
            </a:xfrm>
            <a:custGeom>
              <a:avLst/>
              <a:gdLst/>
              <a:ahLst/>
              <a:cxnLst/>
              <a:rect l="l" t="t" r="r" b="b"/>
              <a:pathLst>
                <a:path w="1228" h="1216" extrusionOk="0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9542;p73">
              <a:extLst>
                <a:ext uri="{FF2B5EF4-FFF2-40B4-BE49-F238E27FC236}">
                  <a16:creationId xmlns:a16="http://schemas.microsoft.com/office/drawing/2014/main" id="{314D28DB-5F43-0B46-7BDE-B105BC0A3D30}"/>
                </a:ext>
              </a:extLst>
            </p:cNvPr>
            <p:cNvSpPr/>
            <p:nvPr/>
          </p:nvSpPr>
          <p:spPr>
            <a:xfrm>
              <a:off x="2158894" y="3385007"/>
              <a:ext cx="15909" cy="16290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9543;p73">
              <a:extLst>
                <a:ext uri="{FF2B5EF4-FFF2-40B4-BE49-F238E27FC236}">
                  <a16:creationId xmlns:a16="http://schemas.microsoft.com/office/drawing/2014/main" id="{EEFAB31E-987C-5451-8D6E-074E229AEDDA}"/>
                </a:ext>
              </a:extLst>
            </p:cNvPr>
            <p:cNvSpPr/>
            <p:nvPr/>
          </p:nvSpPr>
          <p:spPr>
            <a:xfrm>
              <a:off x="1954741" y="3478779"/>
              <a:ext cx="15909" cy="15909"/>
            </a:xfrm>
            <a:custGeom>
              <a:avLst/>
              <a:gdLst/>
              <a:ahLst/>
              <a:cxnLst/>
              <a:rect l="l" t="t" r="r" b="b"/>
              <a:pathLst>
                <a:path w="501" h="501" extrusionOk="0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9544;p73">
              <a:extLst>
                <a:ext uri="{FF2B5EF4-FFF2-40B4-BE49-F238E27FC236}">
                  <a16:creationId xmlns:a16="http://schemas.microsoft.com/office/drawing/2014/main" id="{E033ABCE-FA54-C1D8-50E8-90BAA6E0553B}"/>
                </a:ext>
              </a:extLst>
            </p:cNvPr>
            <p:cNvSpPr/>
            <p:nvPr/>
          </p:nvSpPr>
          <p:spPr>
            <a:xfrm>
              <a:off x="2208813" y="3264020"/>
              <a:ext cx="16290" cy="16290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3" name="Google Shape;9545;p73">
            <a:extLst>
              <a:ext uri="{FF2B5EF4-FFF2-40B4-BE49-F238E27FC236}">
                <a16:creationId xmlns:a16="http://schemas.microsoft.com/office/drawing/2014/main" id="{E2C89CDF-536A-2480-1D00-D851A48FEE4D}"/>
              </a:ext>
            </a:extLst>
          </p:cNvPr>
          <p:cNvGrpSpPr/>
          <p:nvPr/>
        </p:nvGrpSpPr>
        <p:grpSpPr>
          <a:xfrm>
            <a:off x="3028249" y="2526078"/>
            <a:ext cx="366008" cy="348670"/>
            <a:chOff x="3043239" y="3215626"/>
            <a:chExt cx="366008" cy="348670"/>
          </a:xfrm>
          <a:solidFill>
            <a:schemeClr val="tx1"/>
          </a:solidFill>
        </p:grpSpPr>
        <p:sp>
          <p:nvSpPr>
            <p:cNvPr id="1774" name="Google Shape;9546;p73">
              <a:extLst>
                <a:ext uri="{FF2B5EF4-FFF2-40B4-BE49-F238E27FC236}">
                  <a16:creationId xmlns:a16="http://schemas.microsoft.com/office/drawing/2014/main" id="{F39812BA-E9C8-FB1A-6E0F-C2F8F5FC2D10}"/>
                </a:ext>
              </a:extLst>
            </p:cNvPr>
            <p:cNvSpPr/>
            <p:nvPr/>
          </p:nvSpPr>
          <p:spPr>
            <a:xfrm>
              <a:off x="3106749" y="3273198"/>
              <a:ext cx="302498" cy="291098"/>
            </a:xfrm>
            <a:custGeom>
              <a:avLst/>
              <a:gdLst/>
              <a:ahLst/>
              <a:cxnLst/>
              <a:rect l="l" t="t" r="r" b="b"/>
              <a:pathLst>
                <a:path w="9526" h="9167" extrusionOk="0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9547;p73">
              <a:extLst>
                <a:ext uri="{FF2B5EF4-FFF2-40B4-BE49-F238E27FC236}">
                  <a16:creationId xmlns:a16="http://schemas.microsoft.com/office/drawing/2014/main" id="{5BC014E8-B930-C51D-918F-372342519E15}"/>
                </a:ext>
              </a:extLst>
            </p:cNvPr>
            <p:cNvSpPr/>
            <p:nvPr/>
          </p:nvSpPr>
          <p:spPr>
            <a:xfrm>
              <a:off x="3043239" y="3215626"/>
              <a:ext cx="209869" cy="255628"/>
            </a:xfrm>
            <a:custGeom>
              <a:avLst/>
              <a:gdLst/>
              <a:ahLst/>
              <a:cxnLst/>
              <a:rect l="l" t="t" r="r" b="b"/>
              <a:pathLst>
                <a:path w="6609" h="8050" extrusionOk="0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6" name="Google Shape;9548;p73">
            <a:extLst>
              <a:ext uri="{FF2B5EF4-FFF2-40B4-BE49-F238E27FC236}">
                <a16:creationId xmlns:a16="http://schemas.microsoft.com/office/drawing/2014/main" id="{FD370417-C6F7-FF78-5458-ED505AE2FB90}"/>
              </a:ext>
            </a:extLst>
          </p:cNvPr>
          <p:cNvGrpSpPr/>
          <p:nvPr/>
        </p:nvGrpSpPr>
        <p:grpSpPr>
          <a:xfrm>
            <a:off x="4203343" y="2495434"/>
            <a:ext cx="209107" cy="383442"/>
            <a:chOff x="4218333" y="3184982"/>
            <a:chExt cx="209107" cy="383442"/>
          </a:xfrm>
          <a:solidFill>
            <a:schemeClr val="tx1"/>
          </a:solidFill>
        </p:grpSpPr>
        <p:sp>
          <p:nvSpPr>
            <p:cNvPr id="1777" name="Google Shape;9549;p73">
              <a:extLst>
                <a:ext uri="{FF2B5EF4-FFF2-40B4-BE49-F238E27FC236}">
                  <a16:creationId xmlns:a16="http://schemas.microsoft.com/office/drawing/2014/main" id="{936C9C90-9D8B-B0BB-C4BF-51BFE92358AB}"/>
                </a:ext>
              </a:extLst>
            </p:cNvPr>
            <p:cNvSpPr/>
            <p:nvPr/>
          </p:nvSpPr>
          <p:spPr>
            <a:xfrm>
              <a:off x="4218333" y="3184982"/>
              <a:ext cx="207963" cy="117652"/>
            </a:xfrm>
            <a:custGeom>
              <a:avLst/>
              <a:gdLst/>
              <a:ahLst/>
              <a:cxnLst/>
              <a:rect l="l" t="t" r="r" b="b"/>
              <a:pathLst>
                <a:path w="6549" h="3705" extrusionOk="0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9550;p73">
              <a:extLst>
                <a:ext uri="{FF2B5EF4-FFF2-40B4-BE49-F238E27FC236}">
                  <a16:creationId xmlns:a16="http://schemas.microsoft.com/office/drawing/2014/main" id="{4E9AB827-7F67-3F05-DCD7-7618B0EA2B24}"/>
                </a:ext>
              </a:extLst>
            </p:cNvPr>
            <p:cNvSpPr/>
            <p:nvPr/>
          </p:nvSpPr>
          <p:spPr>
            <a:xfrm>
              <a:off x="4218333" y="3282946"/>
              <a:ext cx="209107" cy="285477"/>
            </a:xfrm>
            <a:custGeom>
              <a:avLst/>
              <a:gdLst/>
              <a:ahLst/>
              <a:cxnLst/>
              <a:rect l="l" t="t" r="r" b="b"/>
              <a:pathLst>
                <a:path w="6585" h="8990" extrusionOk="0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79" name="Google Shape;9551;p73">
            <a:extLst>
              <a:ext uri="{FF2B5EF4-FFF2-40B4-BE49-F238E27FC236}">
                <a16:creationId xmlns:a16="http://schemas.microsoft.com/office/drawing/2014/main" id="{456CBA4C-CEFA-0792-B0DA-4B3D530096B3}"/>
              </a:ext>
            </a:extLst>
          </p:cNvPr>
          <p:cNvSpPr/>
          <p:nvPr/>
        </p:nvSpPr>
        <p:spPr>
          <a:xfrm>
            <a:off x="4801829" y="2496609"/>
            <a:ext cx="83230" cy="379536"/>
          </a:xfrm>
          <a:custGeom>
            <a:avLst/>
            <a:gdLst/>
            <a:ahLst/>
            <a:cxnLst/>
            <a:rect l="l" t="t" r="r" b="b"/>
            <a:pathLst>
              <a:path w="2621" h="11952" extrusionOk="0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80" name="Google Shape;9552;p73">
            <a:extLst>
              <a:ext uri="{FF2B5EF4-FFF2-40B4-BE49-F238E27FC236}">
                <a16:creationId xmlns:a16="http://schemas.microsoft.com/office/drawing/2014/main" id="{74997EF6-43D8-5570-3696-39E5FD9D779B}"/>
              </a:ext>
            </a:extLst>
          </p:cNvPr>
          <p:cNvGrpSpPr/>
          <p:nvPr/>
        </p:nvGrpSpPr>
        <p:grpSpPr>
          <a:xfrm>
            <a:off x="6881654" y="2526459"/>
            <a:ext cx="322917" cy="347876"/>
            <a:chOff x="6896644" y="3216007"/>
            <a:chExt cx="322917" cy="347876"/>
          </a:xfrm>
          <a:solidFill>
            <a:schemeClr val="tx1"/>
          </a:solidFill>
        </p:grpSpPr>
        <p:sp>
          <p:nvSpPr>
            <p:cNvPr id="1781" name="Google Shape;9553;p73">
              <a:extLst>
                <a:ext uri="{FF2B5EF4-FFF2-40B4-BE49-F238E27FC236}">
                  <a16:creationId xmlns:a16="http://schemas.microsoft.com/office/drawing/2014/main" id="{CA6BB5B1-2F77-656D-80E8-F7004F78FDA8}"/>
                </a:ext>
              </a:extLst>
            </p:cNvPr>
            <p:cNvSpPr/>
            <p:nvPr/>
          </p:nvSpPr>
          <p:spPr>
            <a:xfrm>
              <a:off x="6896644" y="3216007"/>
              <a:ext cx="301387" cy="347876"/>
            </a:xfrm>
            <a:custGeom>
              <a:avLst/>
              <a:gdLst/>
              <a:ahLst/>
              <a:cxnLst/>
              <a:rect l="l" t="t" r="r" b="b"/>
              <a:pathLst>
                <a:path w="9491" h="10955" extrusionOk="0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9554;p73">
              <a:extLst>
                <a:ext uri="{FF2B5EF4-FFF2-40B4-BE49-F238E27FC236}">
                  <a16:creationId xmlns:a16="http://schemas.microsoft.com/office/drawing/2014/main" id="{CC2B122F-3F20-9209-8362-249F5DD8AA59}"/>
                </a:ext>
              </a:extLst>
            </p:cNvPr>
            <p:cNvSpPr/>
            <p:nvPr/>
          </p:nvSpPr>
          <p:spPr>
            <a:xfrm>
              <a:off x="6954883" y="3306382"/>
              <a:ext cx="42012" cy="41980"/>
            </a:xfrm>
            <a:custGeom>
              <a:avLst/>
              <a:gdLst/>
              <a:ahLst/>
              <a:cxnLst/>
              <a:rect l="l" t="t" r="r" b="b"/>
              <a:pathLst>
                <a:path w="1323" h="1322" extrusionOk="0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9555;p73">
              <a:extLst>
                <a:ext uri="{FF2B5EF4-FFF2-40B4-BE49-F238E27FC236}">
                  <a16:creationId xmlns:a16="http://schemas.microsoft.com/office/drawing/2014/main" id="{0D0EC0B0-3907-C2BE-7767-285413D01B80}"/>
                </a:ext>
              </a:extLst>
            </p:cNvPr>
            <p:cNvSpPr/>
            <p:nvPr/>
          </p:nvSpPr>
          <p:spPr>
            <a:xfrm>
              <a:off x="7013122" y="3306382"/>
              <a:ext cx="32168" cy="10225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9556;p73">
              <a:extLst>
                <a:ext uri="{FF2B5EF4-FFF2-40B4-BE49-F238E27FC236}">
                  <a16:creationId xmlns:a16="http://schemas.microsoft.com/office/drawing/2014/main" id="{EC624A0C-E45B-816F-ABF2-903AC7E3423D}"/>
                </a:ext>
              </a:extLst>
            </p:cNvPr>
            <p:cNvSpPr/>
            <p:nvPr/>
          </p:nvSpPr>
          <p:spPr>
            <a:xfrm>
              <a:off x="7013471" y="3333596"/>
              <a:ext cx="105903" cy="10606"/>
            </a:xfrm>
            <a:custGeom>
              <a:avLst/>
              <a:gdLst/>
              <a:ahLst/>
              <a:cxnLst/>
              <a:rect l="l" t="t" r="r" b="b"/>
              <a:pathLst>
                <a:path w="3335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9557;p73">
              <a:extLst>
                <a:ext uri="{FF2B5EF4-FFF2-40B4-BE49-F238E27FC236}">
                  <a16:creationId xmlns:a16="http://schemas.microsoft.com/office/drawing/2014/main" id="{4F598AF9-1110-B90C-C2A6-C410C670F309}"/>
                </a:ext>
              </a:extLst>
            </p:cNvPr>
            <p:cNvSpPr/>
            <p:nvPr/>
          </p:nvSpPr>
          <p:spPr>
            <a:xfrm>
              <a:off x="6966982" y="3375576"/>
              <a:ext cx="63923" cy="10606"/>
            </a:xfrm>
            <a:custGeom>
              <a:avLst/>
              <a:gdLst/>
              <a:ahLst/>
              <a:cxnLst/>
              <a:rect l="l" t="t" r="r" b="b"/>
              <a:pathLst>
                <a:path w="2013" h="334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9558;p73">
              <a:extLst>
                <a:ext uri="{FF2B5EF4-FFF2-40B4-BE49-F238E27FC236}">
                  <a16:creationId xmlns:a16="http://schemas.microsoft.com/office/drawing/2014/main" id="{329A88AC-AC6D-0BC1-57FD-41B81A193EFA}"/>
                </a:ext>
              </a:extLst>
            </p:cNvPr>
            <p:cNvSpPr/>
            <p:nvPr/>
          </p:nvSpPr>
          <p:spPr>
            <a:xfrm>
              <a:off x="6928781" y="3524157"/>
              <a:ext cx="52237" cy="10225"/>
            </a:xfrm>
            <a:custGeom>
              <a:avLst/>
              <a:gdLst/>
              <a:ahLst/>
              <a:cxnLst/>
              <a:rect l="l" t="t" r="r" b="b"/>
              <a:pathLst>
                <a:path w="164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9559;p73">
              <a:extLst>
                <a:ext uri="{FF2B5EF4-FFF2-40B4-BE49-F238E27FC236}">
                  <a16:creationId xmlns:a16="http://schemas.microsoft.com/office/drawing/2014/main" id="{6EF8B43F-9AF0-95A6-8C44-87A53CB37C77}"/>
                </a:ext>
              </a:extLst>
            </p:cNvPr>
            <p:cNvSpPr/>
            <p:nvPr/>
          </p:nvSpPr>
          <p:spPr>
            <a:xfrm>
              <a:off x="6945420" y="3314701"/>
              <a:ext cx="274141" cy="248800"/>
            </a:xfrm>
            <a:custGeom>
              <a:avLst/>
              <a:gdLst/>
              <a:ahLst/>
              <a:cxnLst/>
              <a:rect l="l" t="t" r="r" b="b"/>
              <a:pathLst>
                <a:path w="8633" h="7835" extrusionOk="0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8" name="Google Shape;9560;p73">
            <a:extLst>
              <a:ext uri="{FF2B5EF4-FFF2-40B4-BE49-F238E27FC236}">
                <a16:creationId xmlns:a16="http://schemas.microsoft.com/office/drawing/2014/main" id="{D4BF326B-E417-3D97-366F-CCD718A9F11C}"/>
              </a:ext>
            </a:extLst>
          </p:cNvPr>
          <p:cNvGrpSpPr/>
          <p:nvPr/>
        </p:nvGrpSpPr>
        <p:grpSpPr>
          <a:xfrm>
            <a:off x="7414376" y="2533635"/>
            <a:ext cx="334634" cy="333904"/>
            <a:chOff x="7429366" y="3223183"/>
            <a:chExt cx="334634" cy="333904"/>
          </a:xfrm>
          <a:solidFill>
            <a:schemeClr val="tx1"/>
          </a:solidFill>
        </p:grpSpPr>
        <p:sp>
          <p:nvSpPr>
            <p:cNvPr id="1789" name="Google Shape;9561;p73">
              <a:extLst>
                <a:ext uri="{FF2B5EF4-FFF2-40B4-BE49-F238E27FC236}">
                  <a16:creationId xmlns:a16="http://schemas.microsoft.com/office/drawing/2014/main" id="{73899D6A-3111-2AAF-2F0A-4D7EC2CC88C6}"/>
                </a:ext>
              </a:extLst>
            </p:cNvPr>
            <p:cNvSpPr/>
            <p:nvPr/>
          </p:nvSpPr>
          <p:spPr>
            <a:xfrm>
              <a:off x="7429366" y="3223183"/>
              <a:ext cx="334634" cy="333904"/>
            </a:xfrm>
            <a:custGeom>
              <a:avLst/>
              <a:gdLst/>
              <a:ahLst/>
              <a:cxnLst/>
              <a:rect l="l" t="t" r="r" b="b"/>
              <a:pathLst>
                <a:path w="10538" h="10515" extrusionOk="0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9562;p73">
              <a:extLst>
                <a:ext uri="{FF2B5EF4-FFF2-40B4-BE49-F238E27FC236}">
                  <a16:creationId xmlns:a16="http://schemas.microsoft.com/office/drawing/2014/main" id="{001A03A4-AFD4-AB52-7F73-E93F0DAC3424}"/>
                </a:ext>
              </a:extLst>
            </p:cNvPr>
            <p:cNvSpPr/>
            <p:nvPr/>
          </p:nvSpPr>
          <p:spPr>
            <a:xfrm>
              <a:off x="7613514" y="3251541"/>
              <a:ext cx="74878" cy="74529"/>
            </a:xfrm>
            <a:custGeom>
              <a:avLst/>
              <a:gdLst/>
              <a:ahLst/>
              <a:cxnLst/>
              <a:rect l="l" t="t" r="r" b="b"/>
              <a:pathLst>
                <a:path w="2358" h="2347" extrusionOk="0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91" name="Google Shape;9563;p73">
            <a:extLst>
              <a:ext uri="{FF2B5EF4-FFF2-40B4-BE49-F238E27FC236}">
                <a16:creationId xmlns:a16="http://schemas.microsoft.com/office/drawing/2014/main" id="{91C4C1AB-E43C-4D09-0D5D-AA7EC4E877BD}"/>
              </a:ext>
            </a:extLst>
          </p:cNvPr>
          <p:cNvSpPr/>
          <p:nvPr/>
        </p:nvSpPr>
        <p:spPr>
          <a:xfrm>
            <a:off x="8064306" y="2517758"/>
            <a:ext cx="229906" cy="364135"/>
          </a:xfrm>
          <a:custGeom>
            <a:avLst/>
            <a:gdLst/>
            <a:ahLst/>
            <a:cxnLst/>
            <a:rect l="l" t="t" r="r" b="b"/>
            <a:pathLst>
              <a:path w="7240" h="11467" extrusionOk="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92" name="Google Shape;9564;p73">
            <a:extLst>
              <a:ext uri="{FF2B5EF4-FFF2-40B4-BE49-F238E27FC236}">
                <a16:creationId xmlns:a16="http://schemas.microsoft.com/office/drawing/2014/main" id="{DFA84ABE-AB2C-0ECA-EAF3-7BF260891174}"/>
              </a:ext>
            </a:extLst>
          </p:cNvPr>
          <p:cNvGrpSpPr/>
          <p:nvPr/>
        </p:nvGrpSpPr>
        <p:grpSpPr>
          <a:xfrm>
            <a:off x="5201466" y="3035936"/>
            <a:ext cx="356196" cy="265631"/>
            <a:chOff x="5216456" y="3725484"/>
            <a:chExt cx="356196" cy="265631"/>
          </a:xfrm>
          <a:solidFill>
            <a:schemeClr val="tx1"/>
          </a:solidFill>
        </p:grpSpPr>
        <p:sp>
          <p:nvSpPr>
            <p:cNvPr id="1793" name="Google Shape;9565;p73">
              <a:extLst>
                <a:ext uri="{FF2B5EF4-FFF2-40B4-BE49-F238E27FC236}">
                  <a16:creationId xmlns:a16="http://schemas.microsoft.com/office/drawing/2014/main" id="{7673AD07-A1A4-1ECA-3B58-BB7DF65A145C}"/>
                </a:ext>
              </a:extLst>
            </p:cNvPr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9566;p73">
              <a:extLst>
                <a:ext uri="{FF2B5EF4-FFF2-40B4-BE49-F238E27FC236}">
                  <a16:creationId xmlns:a16="http://schemas.microsoft.com/office/drawing/2014/main" id="{2572AC38-1EB0-BD14-8AE4-AC80ED164EED}"/>
                </a:ext>
              </a:extLst>
            </p:cNvPr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5" name="Google Shape;9567;p73">
            <a:extLst>
              <a:ext uri="{FF2B5EF4-FFF2-40B4-BE49-F238E27FC236}">
                <a16:creationId xmlns:a16="http://schemas.microsoft.com/office/drawing/2014/main" id="{C9ADBA77-306A-D469-809D-A6B91670FB51}"/>
              </a:ext>
            </a:extLst>
          </p:cNvPr>
          <p:cNvGrpSpPr/>
          <p:nvPr/>
        </p:nvGrpSpPr>
        <p:grpSpPr>
          <a:xfrm>
            <a:off x="6834403" y="3044446"/>
            <a:ext cx="355053" cy="248038"/>
            <a:chOff x="6849393" y="3733994"/>
            <a:chExt cx="355053" cy="248038"/>
          </a:xfrm>
          <a:solidFill>
            <a:schemeClr val="tx1"/>
          </a:solidFill>
        </p:grpSpPr>
        <p:sp>
          <p:nvSpPr>
            <p:cNvPr id="1796" name="Google Shape;9568;p73">
              <a:extLst>
                <a:ext uri="{FF2B5EF4-FFF2-40B4-BE49-F238E27FC236}">
                  <a16:creationId xmlns:a16="http://schemas.microsoft.com/office/drawing/2014/main" id="{FFC9E36E-9C3E-2D82-A84C-B86999B07239}"/>
                </a:ext>
              </a:extLst>
            </p:cNvPr>
            <p:cNvSpPr/>
            <p:nvPr/>
          </p:nvSpPr>
          <p:spPr>
            <a:xfrm>
              <a:off x="6849393" y="3733994"/>
              <a:ext cx="355053" cy="248038"/>
            </a:xfrm>
            <a:custGeom>
              <a:avLst/>
              <a:gdLst/>
              <a:ahLst/>
              <a:cxnLst/>
              <a:rect l="l" t="t" r="r" b="b"/>
              <a:pathLst>
                <a:path w="11181" h="7811" extrusionOk="0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9569;p73">
              <a:extLst>
                <a:ext uri="{FF2B5EF4-FFF2-40B4-BE49-F238E27FC236}">
                  <a16:creationId xmlns:a16="http://schemas.microsoft.com/office/drawing/2014/main" id="{2A9D45A6-9DC2-6DFF-CE09-531248ED9236}"/>
                </a:ext>
              </a:extLst>
            </p:cNvPr>
            <p:cNvSpPr/>
            <p:nvPr/>
          </p:nvSpPr>
          <p:spPr>
            <a:xfrm>
              <a:off x="7080411" y="3758192"/>
              <a:ext cx="100219" cy="129687"/>
            </a:xfrm>
            <a:custGeom>
              <a:avLst/>
              <a:gdLst/>
              <a:ahLst/>
              <a:cxnLst/>
              <a:rect l="l" t="t" r="r" b="b"/>
              <a:pathLst>
                <a:path w="3156" h="4084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9570;p73">
              <a:extLst>
                <a:ext uri="{FF2B5EF4-FFF2-40B4-BE49-F238E27FC236}">
                  <a16:creationId xmlns:a16="http://schemas.microsoft.com/office/drawing/2014/main" id="{F73185E1-A5C0-CB78-89C1-F0D2C45621F9}"/>
                </a:ext>
              </a:extLst>
            </p:cNvPr>
            <p:cNvSpPr/>
            <p:nvPr/>
          </p:nvSpPr>
          <p:spPr>
            <a:xfrm>
              <a:off x="6873209" y="3757811"/>
              <a:ext cx="100219" cy="130068"/>
            </a:xfrm>
            <a:custGeom>
              <a:avLst/>
              <a:gdLst/>
              <a:ahLst/>
              <a:cxnLst/>
              <a:rect l="l" t="t" r="r" b="b"/>
              <a:pathLst>
                <a:path w="3156" h="4096" extrusionOk="0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9571;p73">
              <a:extLst>
                <a:ext uri="{FF2B5EF4-FFF2-40B4-BE49-F238E27FC236}">
                  <a16:creationId xmlns:a16="http://schemas.microsoft.com/office/drawing/2014/main" id="{CFAF6904-BAD0-3729-26A5-2334D6F63F1D}"/>
                </a:ext>
              </a:extLst>
            </p:cNvPr>
            <p:cNvSpPr/>
            <p:nvPr/>
          </p:nvSpPr>
          <p:spPr>
            <a:xfrm>
              <a:off x="6962060" y="3758192"/>
              <a:ext cx="129338" cy="129338"/>
            </a:xfrm>
            <a:custGeom>
              <a:avLst/>
              <a:gdLst/>
              <a:ahLst/>
              <a:cxnLst/>
              <a:rect l="l" t="t" r="r" b="b"/>
              <a:pathLst>
                <a:path w="4073" h="4073" extrusionOk="0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9572;p73">
              <a:extLst>
                <a:ext uri="{FF2B5EF4-FFF2-40B4-BE49-F238E27FC236}">
                  <a16:creationId xmlns:a16="http://schemas.microsoft.com/office/drawing/2014/main" id="{7BE3CCF7-5BDB-2A7A-C058-8A4DCC703D85}"/>
                </a:ext>
              </a:extLst>
            </p:cNvPr>
            <p:cNvSpPr/>
            <p:nvPr/>
          </p:nvSpPr>
          <p:spPr>
            <a:xfrm>
              <a:off x="6997244" y="3781627"/>
              <a:ext cx="59382" cy="82436"/>
            </a:xfrm>
            <a:custGeom>
              <a:avLst/>
              <a:gdLst/>
              <a:ahLst/>
              <a:cxnLst/>
              <a:rect l="l" t="t" r="r" b="b"/>
              <a:pathLst>
                <a:path w="1870" h="2596" extrusionOk="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1" name="Google Shape;9573;p73">
            <a:extLst>
              <a:ext uri="{FF2B5EF4-FFF2-40B4-BE49-F238E27FC236}">
                <a16:creationId xmlns:a16="http://schemas.microsoft.com/office/drawing/2014/main" id="{93123EEA-245E-4DEA-E858-43693B0593FB}"/>
              </a:ext>
            </a:extLst>
          </p:cNvPr>
          <p:cNvGrpSpPr/>
          <p:nvPr/>
        </p:nvGrpSpPr>
        <p:grpSpPr>
          <a:xfrm>
            <a:off x="7904007" y="3025139"/>
            <a:ext cx="392111" cy="280206"/>
            <a:chOff x="7918997" y="3714687"/>
            <a:chExt cx="392111" cy="280206"/>
          </a:xfrm>
          <a:solidFill>
            <a:schemeClr val="tx1"/>
          </a:solidFill>
        </p:grpSpPr>
        <p:sp>
          <p:nvSpPr>
            <p:cNvPr id="1802" name="Google Shape;9574;p73">
              <a:extLst>
                <a:ext uri="{FF2B5EF4-FFF2-40B4-BE49-F238E27FC236}">
                  <a16:creationId xmlns:a16="http://schemas.microsoft.com/office/drawing/2014/main" id="{52862F1A-0A21-4D8B-C371-3A6E1B1CA26A}"/>
                </a:ext>
              </a:extLst>
            </p:cNvPr>
            <p:cNvSpPr/>
            <p:nvPr/>
          </p:nvSpPr>
          <p:spPr>
            <a:xfrm>
              <a:off x="7918997" y="3781246"/>
              <a:ext cx="309675" cy="213648"/>
            </a:xfrm>
            <a:custGeom>
              <a:avLst/>
              <a:gdLst/>
              <a:ahLst/>
              <a:cxnLst/>
              <a:rect l="l" t="t" r="r" b="b"/>
              <a:pathLst>
                <a:path w="9752" h="6728" extrusionOk="0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9575;p73">
              <a:extLst>
                <a:ext uri="{FF2B5EF4-FFF2-40B4-BE49-F238E27FC236}">
                  <a16:creationId xmlns:a16="http://schemas.microsoft.com/office/drawing/2014/main" id="{092BA8DB-05BB-FC09-41E6-338DAF2D0241}"/>
                </a:ext>
              </a:extLst>
            </p:cNvPr>
            <p:cNvSpPr/>
            <p:nvPr/>
          </p:nvSpPr>
          <p:spPr>
            <a:xfrm>
              <a:off x="8080439" y="3862920"/>
              <a:ext cx="68083" cy="68083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9576;p73">
              <a:extLst>
                <a:ext uri="{FF2B5EF4-FFF2-40B4-BE49-F238E27FC236}">
                  <a16:creationId xmlns:a16="http://schemas.microsoft.com/office/drawing/2014/main" id="{CEF7D3A1-EE0C-87EF-9101-0D242C0E33E7}"/>
                </a:ext>
              </a:extLst>
            </p:cNvPr>
            <p:cNvSpPr/>
            <p:nvPr/>
          </p:nvSpPr>
          <p:spPr>
            <a:xfrm>
              <a:off x="8000290" y="3885593"/>
              <a:ext cx="45410" cy="4541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9577;p73">
              <a:extLst>
                <a:ext uri="{FF2B5EF4-FFF2-40B4-BE49-F238E27FC236}">
                  <a16:creationId xmlns:a16="http://schemas.microsoft.com/office/drawing/2014/main" id="{F9C3C1F9-44B3-DF7F-8694-11935857C241}"/>
                </a:ext>
              </a:extLst>
            </p:cNvPr>
            <p:cNvSpPr/>
            <p:nvPr/>
          </p:nvSpPr>
          <p:spPr>
            <a:xfrm>
              <a:off x="8006323" y="3714687"/>
              <a:ext cx="304784" cy="277920"/>
            </a:xfrm>
            <a:custGeom>
              <a:avLst/>
              <a:gdLst/>
              <a:ahLst/>
              <a:cxnLst/>
              <a:rect l="l" t="t" r="r" b="b"/>
              <a:pathLst>
                <a:path w="9598" h="8752" extrusionOk="0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9578;p73">
              <a:extLst>
                <a:ext uri="{FF2B5EF4-FFF2-40B4-BE49-F238E27FC236}">
                  <a16:creationId xmlns:a16="http://schemas.microsoft.com/office/drawing/2014/main" id="{160B621B-A7DA-3EF8-A3F5-6BD18C84695E}"/>
                </a:ext>
              </a:extLst>
            </p:cNvPr>
            <p:cNvSpPr/>
            <p:nvPr/>
          </p:nvSpPr>
          <p:spPr>
            <a:xfrm>
              <a:off x="8183643" y="3885593"/>
              <a:ext cx="45410" cy="4541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07" name="Google Shape;9579;p73">
            <a:extLst>
              <a:ext uri="{FF2B5EF4-FFF2-40B4-BE49-F238E27FC236}">
                <a16:creationId xmlns:a16="http://schemas.microsoft.com/office/drawing/2014/main" id="{12C55801-8B65-B4C3-26BD-592AA9D1A829}"/>
              </a:ext>
            </a:extLst>
          </p:cNvPr>
          <p:cNvSpPr/>
          <p:nvPr/>
        </p:nvSpPr>
        <p:spPr>
          <a:xfrm>
            <a:off x="852364" y="3004816"/>
            <a:ext cx="355434" cy="326981"/>
          </a:xfrm>
          <a:custGeom>
            <a:avLst/>
            <a:gdLst/>
            <a:ahLst/>
            <a:cxnLst/>
            <a:rect l="l" t="t" r="r" b="b"/>
            <a:pathLst>
              <a:path w="11193" h="10297" extrusionOk="0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08" name="Google Shape;9580;p73">
            <a:extLst>
              <a:ext uri="{FF2B5EF4-FFF2-40B4-BE49-F238E27FC236}">
                <a16:creationId xmlns:a16="http://schemas.microsoft.com/office/drawing/2014/main" id="{1F83FBB4-FFA9-0614-94F3-66D30C55FEA2}"/>
              </a:ext>
            </a:extLst>
          </p:cNvPr>
          <p:cNvGrpSpPr/>
          <p:nvPr/>
        </p:nvGrpSpPr>
        <p:grpSpPr>
          <a:xfrm>
            <a:off x="1393787" y="2991416"/>
            <a:ext cx="357720" cy="355148"/>
            <a:chOff x="1408777" y="3680964"/>
            <a:chExt cx="357720" cy="355148"/>
          </a:xfrm>
          <a:solidFill>
            <a:schemeClr val="tx1"/>
          </a:solidFill>
        </p:grpSpPr>
        <p:sp>
          <p:nvSpPr>
            <p:cNvPr id="1809" name="Google Shape;9581;p73">
              <a:extLst>
                <a:ext uri="{FF2B5EF4-FFF2-40B4-BE49-F238E27FC236}">
                  <a16:creationId xmlns:a16="http://schemas.microsoft.com/office/drawing/2014/main" id="{EADDDEBB-7E24-B635-C1C9-C73A0CB3FC26}"/>
                </a:ext>
              </a:extLst>
            </p:cNvPr>
            <p:cNvSpPr/>
            <p:nvPr/>
          </p:nvSpPr>
          <p:spPr>
            <a:xfrm>
              <a:off x="1510488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9582;p73">
              <a:extLst>
                <a:ext uri="{FF2B5EF4-FFF2-40B4-BE49-F238E27FC236}">
                  <a16:creationId xmlns:a16="http://schemas.microsoft.com/office/drawing/2014/main" id="{C1EA4F00-A58C-6CCF-A5B5-EE6D53181260}"/>
                </a:ext>
              </a:extLst>
            </p:cNvPr>
            <p:cNvSpPr/>
            <p:nvPr/>
          </p:nvSpPr>
          <p:spPr>
            <a:xfrm>
              <a:off x="1627315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9583;p73">
              <a:extLst>
                <a:ext uri="{FF2B5EF4-FFF2-40B4-BE49-F238E27FC236}">
                  <a16:creationId xmlns:a16="http://schemas.microsoft.com/office/drawing/2014/main" id="{9EF4B2FB-CF90-5DC2-4A34-2E0057303956}"/>
                </a:ext>
              </a:extLst>
            </p:cNvPr>
            <p:cNvSpPr/>
            <p:nvPr/>
          </p:nvSpPr>
          <p:spPr>
            <a:xfrm>
              <a:off x="1525604" y="3908806"/>
              <a:ext cx="123305" cy="33152"/>
            </a:xfrm>
            <a:custGeom>
              <a:avLst/>
              <a:gdLst/>
              <a:ahLst/>
              <a:cxnLst/>
              <a:rect l="l" t="t" r="r" b="b"/>
              <a:pathLst>
                <a:path w="3883" h="1044" extrusionOk="0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9584;p73">
              <a:extLst>
                <a:ext uri="{FF2B5EF4-FFF2-40B4-BE49-F238E27FC236}">
                  <a16:creationId xmlns:a16="http://schemas.microsoft.com/office/drawing/2014/main" id="{1338BC16-D7BD-F783-2615-91BE2553206A}"/>
                </a:ext>
              </a:extLst>
            </p:cNvPr>
            <p:cNvSpPr/>
            <p:nvPr/>
          </p:nvSpPr>
          <p:spPr>
            <a:xfrm>
              <a:off x="1408777" y="3680964"/>
              <a:ext cx="298338" cy="296528"/>
            </a:xfrm>
            <a:custGeom>
              <a:avLst/>
              <a:gdLst/>
              <a:ahLst/>
              <a:cxnLst/>
              <a:rect l="l" t="t" r="r" b="b"/>
              <a:pathLst>
                <a:path w="9395" h="9338" extrusionOk="0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9585;p73">
              <a:extLst>
                <a:ext uri="{FF2B5EF4-FFF2-40B4-BE49-F238E27FC236}">
                  <a16:creationId xmlns:a16="http://schemas.microsoft.com/office/drawing/2014/main" id="{4B9E8392-5B8B-5936-C529-3ADE24AABC1B}"/>
                </a:ext>
              </a:extLst>
            </p:cNvPr>
            <p:cNvSpPr/>
            <p:nvPr/>
          </p:nvSpPr>
          <p:spPr>
            <a:xfrm>
              <a:off x="1468508" y="3739075"/>
              <a:ext cx="297989" cy="297036"/>
            </a:xfrm>
            <a:custGeom>
              <a:avLst/>
              <a:gdLst/>
              <a:ahLst/>
              <a:cxnLst/>
              <a:rect l="l" t="t" r="r" b="b"/>
              <a:pathLst>
                <a:path w="9384" h="9354" extrusionOk="0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4" name="Google Shape;9586;p73">
            <a:extLst>
              <a:ext uri="{FF2B5EF4-FFF2-40B4-BE49-F238E27FC236}">
                <a16:creationId xmlns:a16="http://schemas.microsoft.com/office/drawing/2014/main" id="{52C574B0-B30B-7C57-76E4-44C0C71B60E1}"/>
              </a:ext>
            </a:extLst>
          </p:cNvPr>
          <p:cNvGrpSpPr/>
          <p:nvPr/>
        </p:nvGrpSpPr>
        <p:grpSpPr>
          <a:xfrm>
            <a:off x="1937846" y="2991416"/>
            <a:ext cx="357720" cy="355148"/>
            <a:chOff x="1952836" y="3680964"/>
            <a:chExt cx="357720" cy="355148"/>
          </a:xfrm>
          <a:solidFill>
            <a:schemeClr val="tx1"/>
          </a:solidFill>
        </p:grpSpPr>
        <p:sp>
          <p:nvSpPr>
            <p:cNvPr id="1815" name="Google Shape;9587;p73">
              <a:extLst>
                <a:ext uri="{FF2B5EF4-FFF2-40B4-BE49-F238E27FC236}">
                  <a16:creationId xmlns:a16="http://schemas.microsoft.com/office/drawing/2014/main" id="{2572CDA8-895F-DD11-61C6-31E0F5721AFF}"/>
                </a:ext>
              </a:extLst>
            </p:cNvPr>
            <p:cNvSpPr/>
            <p:nvPr/>
          </p:nvSpPr>
          <p:spPr>
            <a:xfrm>
              <a:off x="2054166" y="3814144"/>
              <a:ext cx="38233" cy="49188"/>
            </a:xfrm>
            <a:custGeom>
              <a:avLst/>
              <a:gdLst/>
              <a:ahLst/>
              <a:cxnLst/>
              <a:rect l="l" t="t" r="r" b="b"/>
              <a:pathLst>
                <a:path w="1204" h="1549" extrusionOk="0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9588;p73">
              <a:extLst>
                <a:ext uri="{FF2B5EF4-FFF2-40B4-BE49-F238E27FC236}">
                  <a16:creationId xmlns:a16="http://schemas.microsoft.com/office/drawing/2014/main" id="{585D8EED-C829-B34F-E18E-E5E209B56425}"/>
                </a:ext>
              </a:extLst>
            </p:cNvPr>
            <p:cNvSpPr/>
            <p:nvPr/>
          </p:nvSpPr>
          <p:spPr>
            <a:xfrm>
              <a:off x="2170992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9589;p73">
              <a:extLst>
                <a:ext uri="{FF2B5EF4-FFF2-40B4-BE49-F238E27FC236}">
                  <a16:creationId xmlns:a16="http://schemas.microsoft.com/office/drawing/2014/main" id="{7171DBE5-1613-1C7F-C111-F27DDDD16096}"/>
                </a:ext>
              </a:extLst>
            </p:cNvPr>
            <p:cNvSpPr/>
            <p:nvPr/>
          </p:nvSpPr>
          <p:spPr>
            <a:xfrm>
              <a:off x="2070043" y="3908647"/>
              <a:ext cx="122924" cy="33311"/>
            </a:xfrm>
            <a:custGeom>
              <a:avLst/>
              <a:gdLst/>
              <a:ahLst/>
              <a:cxnLst/>
              <a:rect l="l" t="t" r="r" b="b"/>
              <a:pathLst>
                <a:path w="3871" h="1049" extrusionOk="0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9590;p73">
              <a:extLst>
                <a:ext uri="{FF2B5EF4-FFF2-40B4-BE49-F238E27FC236}">
                  <a16:creationId xmlns:a16="http://schemas.microsoft.com/office/drawing/2014/main" id="{C70CCB3B-7C81-3D78-2422-8956944D4912}"/>
                </a:ext>
              </a:extLst>
            </p:cNvPr>
            <p:cNvSpPr/>
            <p:nvPr/>
          </p:nvSpPr>
          <p:spPr>
            <a:xfrm>
              <a:off x="1952836" y="3680964"/>
              <a:ext cx="298338" cy="296528"/>
            </a:xfrm>
            <a:custGeom>
              <a:avLst/>
              <a:gdLst/>
              <a:ahLst/>
              <a:cxnLst/>
              <a:rect l="l" t="t" r="r" b="b"/>
              <a:pathLst>
                <a:path w="9395" h="9338" extrusionOk="0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9591;p73">
              <a:extLst>
                <a:ext uri="{FF2B5EF4-FFF2-40B4-BE49-F238E27FC236}">
                  <a16:creationId xmlns:a16="http://schemas.microsoft.com/office/drawing/2014/main" id="{6EC968BD-4D85-41F1-23FF-1A55C160558C}"/>
                </a:ext>
              </a:extLst>
            </p:cNvPr>
            <p:cNvSpPr/>
            <p:nvPr/>
          </p:nvSpPr>
          <p:spPr>
            <a:xfrm>
              <a:off x="2012217" y="3739075"/>
              <a:ext cx="298338" cy="297036"/>
            </a:xfrm>
            <a:custGeom>
              <a:avLst/>
              <a:gdLst/>
              <a:ahLst/>
              <a:cxnLst/>
              <a:rect l="l" t="t" r="r" b="b"/>
              <a:pathLst>
                <a:path w="9395" h="9354" extrusionOk="0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0" name="Google Shape;9592;p73">
            <a:extLst>
              <a:ext uri="{FF2B5EF4-FFF2-40B4-BE49-F238E27FC236}">
                <a16:creationId xmlns:a16="http://schemas.microsoft.com/office/drawing/2014/main" id="{98100A26-ED08-ACCA-2A66-0D65EA864BFC}"/>
              </a:ext>
            </a:extLst>
          </p:cNvPr>
          <p:cNvGrpSpPr/>
          <p:nvPr/>
        </p:nvGrpSpPr>
        <p:grpSpPr>
          <a:xfrm>
            <a:off x="2481904" y="2991416"/>
            <a:ext cx="357720" cy="355148"/>
            <a:chOff x="2496894" y="3680964"/>
            <a:chExt cx="357720" cy="355148"/>
          </a:xfrm>
          <a:solidFill>
            <a:schemeClr val="tx1"/>
          </a:solidFill>
        </p:grpSpPr>
        <p:sp>
          <p:nvSpPr>
            <p:cNvPr id="1821" name="Google Shape;9593;p73">
              <a:extLst>
                <a:ext uri="{FF2B5EF4-FFF2-40B4-BE49-F238E27FC236}">
                  <a16:creationId xmlns:a16="http://schemas.microsoft.com/office/drawing/2014/main" id="{15B16008-70FF-7BE1-A4CF-4D38300C27BB}"/>
                </a:ext>
              </a:extLst>
            </p:cNvPr>
            <p:cNvSpPr/>
            <p:nvPr/>
          </p:nvSpPr>
          <p:spPr>
            <a:xfrm>
              <a:off x="2598224" y="3786549"/>
              <a:ext cx="37852" cy="59763"/>
            </a:xfrm>
            <a:custGeom>
              <a:avLst/>
              <a:gdLst/>
              <a:ahLst/>
              <a:cxnLst/>
              <a:rect l="l" t="t" r="r" b="b"/>
              <a:pathLst>
                <a:path w="1192" h="1882" extrusionOk="0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9594;p73">
              <a:extLst>
                <a:ext uri="{FF2B5EF4-FFF2-40B4-BE49-F238E27FC236}">
                  <a16:creationId xmlns:a16="http://schemas.microsoft.com/office/drawing/2014/main" id="{2CD5FA35-ABE8-9FD2-4AA7-6B1042BC707E}"/>
                </a:ext>
              </a:extLst>
            </p:cNvPr>
            <p:cNvSpPr/>
            <p:nvPr/>
          </p:nvSpPr>
          <p:spPr>
            <a:xfrm>
              <a:off x="2715051" y="3786549"/>
              <a:ext cx="37852" cy="59763"/>
            </a:xfrm>
            <a:custGeom>
              <a:avLst/>
              <a:gdLst/>
              <a:ahLst/>
              <a:cxnLst/>
              <a:rect l="l" t="t" r="r" b="b"/>
              <a:pathLst>
                <a:path w="1192" h="1882" extrusionOk="0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9595;p73">
              <a:extLst>
                <a:ext uri="{FF2B5EF4-FFF2-40B4-BE49-F238E27FC236}">
                  <a16:creationId xmlns:a16="http://schemas.microsoft.com/office/drawing/2014/main" id="{DB7A7AD6-EE86-9A7C-FA3B-BC0E1D86A147}"/>
                </a:ext>
              </a:extLst>
            </p:cNvPr>
            <p:cNvSpPr/>
            <p:nvPr/>
          </p:nvSpPr>
          <p:spPr>
            <a:xfrm>
              <a:off x="2496894" y="3680964"/>
              <a:ext cx="297989" cy="296528"/>
            </a:xfrm>
            <a:custGeom>
              <a:avLst/>
              <a:gdLst/>
              <a:ahLst/>
              <a:cxnLst/>
              <a:rect l="l" t="t" r="r" b="b"/>
              <a:pathLst>
                <a:path w="9384" h="9338" extrusionOk="0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9596;p73">
              <a:extLst>
                <a:ext uri="{FF2B5EF4-FFF2-40B4-BE49-F238E27FC236}">
                  <a16:creationId xmlns:a16="http://schemas.microsoft.com/office/drawing/2014/main" id="{69E70E21-6D4D-71B9-DD17-D158F9E0CEFE}"/>
                </a:ext>
              </a:extLst>
            </p:cNvPr>
            <p:cNvSpPr/>
            <p:nvPr/>
          </p:nvSpPr>
          <p:spPr>
            <a:xfrm>
              <a:off x="2555895" y="3739075"/>
              <a:ext cx="298719" cy="297036"/>
            </a:xfrm>
            <a:custGeom>
              <a:avLst/>
              <a:gdLst/>
              <a:ahLst/>
              <a:cxnLst/>
              <a:rect l="l" t="t" r="r" b="b"/>
              <a:pathLst>
                <a:path w="9407" h="9354" extrusionOk="0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9597;p73">
              <a:extLst>
                <a:ext uri="{FF2B5EF4-FFF2-40B4-BE49-F238E27FC236}">
                  <a16:creationId xmlns:a16="http://schemas.microsoft.com/office/drawing/2014/main" id="{9EE09EA2-3E3C-3E71-6340-85AD1077AD96}"/>
                </a:ext>
              </a:extLst>
            </p:cNvPr>
            <p:cNvSpPr/>
            <p:nvPr/>
          </p:nvSpPr>
          <p:spPr>
            <a:xfrm>
              <a:off x="2569867" y="3875336"/>
              <a:ext cx="211393" cy="99139"/>
            </a:xfrm>
            <a:custGeom>
              <a:avLst/>
              <a:gdLst/>
              <a:ahLst/>
              <a:cxnLst/>
              <a:rect l="l" t="t" r="r" b="b"/>
              <a:pathLst>
                <a:path w="6657" h="3122" extrusionOk="0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6" name="Google Shape;9598;p73">
            <a:extLst>
              <a:ext uri="{FF2B5EF4-FFF2-40B4-BE49-F238E27FC236}">
                <a16:creationId xmlns:a16="http://schemas.microsoft.com/office/drawing/2014/main" id="{69F8FB1B-40DB-52A2-B697-A3C46AD5501C}"/>
              </a:ext>
            </a:extLst>
          </p:cNvPr>
          <p:cNvGrpSpPr/>
          <p:nvPr/>
        </p:nvGrpSpPr>
        <p:grpSpPr>
          <a:xfrm>
            <a:off x="3025994" y="2991511"/>
            <a:ext cx="356164" cy="355815"/>
            <a:chOff x="3040984" y="3681059"/>
            <a:chExt cx="356164" cy="355815"/>
          </a:xfrm>
          <a:solidFill>
            <a:schemeClr val="tx1"/>
          </a:solidFill>
        </p:grpSpPr>
        <p:sp>
          <p:nvSpPr>
            <p:cNvPr id="1827" name="Google Shape;9599;p73">
              <a:extLst>
                <a:ext uri="{FF2B5EF4-FFF2-40B4-BE49-F238E27FC236}">
                  <a16:creationId xmlns:a16="http://schemas.microsoft.com/office/drawing/2014/main" id="{56375AE7-653B-D699-BA45-C41FEAB2F552}"/>
                </a:ext>
              </a:extLst>
            </p:cNvPr>
            <p:cNvSpPr/>
            <p:nvPr/>
          </p:nvSpPr>
          <p:spPr>
            <a:xfrm>
              <a:off x="3040984" y="3681059"/>
              <a:ext cx="356164" cy="355815"/>
            </a:xfrm>
            <a:custGeom>
              <a:avLst/>
              <a:gdLst/>
              <a:ahLst/>
              <a:cxnLst/>
              <a:rect l="l" t="t" r="r" b="b"/>
              <a:pathLst>
                <a:path w="11216" h="11205" extrusionOk="0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9600;p73">
              <a:extLst>
                <a:ext uri="{FF2B5EF4-FFF2-40B4-BE49-F238E27FC236}">
                  <a16:creationId xmlns:a16="http://schemas.microsoft.com/office/drawing/2014/main" id="{835ACCDE-3B7D-29BB-1737-935B3A07AF32}"/>
                </a:ext>
              </a:extLst>
            </p:cNvPr>
            <p:cNvSpPr/>
            <p:nvPr/>
          </p:nvSpPr>
          <p:spPr>
            <a:xfrm>
              <a:off x="3183120" y="3921508"/>
              <a:ext cx="59414" cy="59382"/>
            </a:xfrm>
            <a:custGeom>
              <a:avLst/>
              <a:gdLst/>
              <a:ahLst/>
              <a:cxnLst/>
              <a:rect l="l" t="t" r="r" b="b"/>
              <a:pathLst>
                <a:path w="1871" h="1870" extrusionOk="0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9601;p73">
              <a:extLst>
                <a:ext uri="{FF2B5EF4-FFF2-40B4-BE49-F238E27FC236}">
                  <a16:creationId xmlns:a16="http://schemas.microsoft.com/office/drawing/2014/main" id="{4DE93FF1-02DE-9894-F969-6B3FA2158233}"/>
                </a:ext>
              </a:extLst>
            </p:cNvPr>
            <p:cNvSpPr/>
            <p:nvPr/>
          </p:nvSpPr>
          <p:spPr>
            <a:xfrm>
              <a:off x="3149110" y="3735868"/>
              <a:ext cx="141056" cy="174716"/>
            </a:xfrm>
            <a:custGeom>
              <a:avLst/>
              <a:gdLst/>
              <a:ahLst/>
              <a:cxnLst/>
              <a:rect l="l" t="t" r="r" b="b"/>
              <a:pathLst>
                <a:path w="4442" h="5502" extrusionOk="0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0" name="Google Shape;9602;p73">
            <a:extLst>
              <a:ext uri="{FF2B5EF4-FFF2-40B4-BE49-F238E27FC236}">
                <a16:creationId xmlns:a16="http://schemas.microsoft.com/office/drawing/2014/main" id="{7EEE06E7-75E2-CB98-F380-3319A973813B}"/>
              </a:ext>
            </a:extLst>
          </p:cNvPr>
          <p:cNvGrpSpPr/>
          <p:nvPr/>
        </p:nvGrpSpPr>
        <p:grpSpPr>
          <a:xfrm>
            <a:off x="3569290" y="3009643"/>
            <a:ext cx="358069" cy="317995"/>
            <a:chOff x="3584280" y="3699191"/>
            <a:chExt cx="358069" cy="317995"/>
          </a:xfrm>
          <a:solidFill>
            <a:schemeClr val="tx1"/>
          </a:solidFill>
        </p:grpSpPr>
        <p:sp>
          <p:nvSpPr>
            <p:cNvPr id="1831" name="Google Shape;9603;p73">
              <a:extLst>
                <a:ext uri="{FF2B5EF4-FFF2-40B4-BE49-F238E27FC236}">
                  <a16:creationId xmlns:a16="http://schemas.microsoft.com/office/drawing/2014/main" id="{03D53C85-46AF-5155-0FAF-5CDEF248B7AC}"/>
                </a:ext>
              </a:extLst>
            </p:cNvPr>
            <p:cNvSpPr/>
            <p:nvPr/>
          </p:nvSpPr>
          <p:spPr>
            <a:xfrm>
              <a:off x="3584280" y="3699191"/>
              <a:ext cx="358069" cy="317995"/>
            </a:xfrm>
            <a:custGeom>
              <a:avLst/>
              <a:gdLst/>
              <a:ahLst/>
              <a:cxnLst/>
              <a:rect l="l" t="t" r="r" b="b"/>
              <a:pathLst>
                <a:path w="11276" h="10014" extrusionOk="0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9604;p73">
              <a:extLst>
                <a:ext uri="{FF2B5EF4-FFF2-40B4-BE49-F238E27FC236}">
                  <a16:creationId xmlns:a16="http://schemas.microsoft.com/office/drawing/2014/main" id="{B6116EE0-C780-080C-F074-6E03EFC04382}"/>
                </a:ext>
              </a:extLst>
            </p:cNvPr>
            <p:cNvSpPr/>
            <p:nvPr/>
          </p:nvSpPr>
          <p:spPr>
            <a:xfrm>
              <a:off x="3613400" y="3727167"/>
              <a:ext cx="299831" cy="261661"/>
            </a:xfrm>
            <a:custGeom>
              <a:avLst/>
              <a:gdLst/>
              <a:ahLst/>
              <a:cxnLst/>
              <a:rect l="l" t="t" r="r" b="b"/>
              <a:pathLst>
                <a:path w="9442" h="8240" extrusionOk="0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9605;p73">
              <a:extLst>
                <a:ext uri="{FF2B5EF4-FFF2-40B4-BE49-F238E27FC236}">
                  <a16:creationId xmlns:a16="http://schemas.microsoft.com/office/drawing/2014/main" id="{E04CEC00-551C-D0AC-95E5-3D7833AB9049}"/>
                </a:ext>
              </a:extLst>
            </p:cNvPr>
            <p:cNvSpPr/>
            <p:nvPr/>
          </p:nvSpPr>
          <p:spPr>
            <a:xfrm>
              <a:off x="3735879" y="3910171"/>
              <a:ext cx="54873" cy="54841"/>
            </a:xfrm>
            <a:custGeom>
              <a:avLst/>
              <a:gdLst/>
              <a:ahLst/>
              <a:cxnLst/>
              <a:rect l="l" t="t" r="r" b="b"/>
              <a:pathLst>
                <a:path w="1728" h="1727" extrusionOk="0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9606;p73">
              <a:extLst>
                <a:ext uri="{FF2B5EF4-FFF2-40B4-BE49-F238E27FC236}">
                  <a16:creationId xmlns:a16="http://schemas.microsoft.com/office/drawing/2014/main" id="{1C2E00FD-7950-EAA4-B62A-1F650F1BC37C}"/>
                </a:ext>
              </a:extLst>
            </p:cNvPr>
            <p:cNvSpPr/>
            <p:nvPr/>
          </p:nvSpPr>
          <p:spPr>
            <a:xfrm>
              <a:off x="3738896" y="3788422"/>
              <a:ext cx="49188" cy="114604"/>
            </a:xfrm>
            <a:custGeom>
              <a:avLst/>
              <a:gdLst/>
              <a:ahLst/>
              <a:cxnLst/>
              <a:rect l="l" t="t" r="r" b="b"/>
              <a:pathLst>
                <a:path w="1549" h="3609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5" name="Google Shape;9607;p73">
            <a:extLst>
              <a:ext uri="{FF2B5EF4-FFF2-40B4-BE49-F238E27FC236}">
                <a16:creationId xmlns:a16="http://schemas.microsoft.com/office/drawing/2014/main" id="{BD96C420-22D8-EB01-AA20-9C2B247169C9}"/>
              </a:ext>
            </a:extLst>
          </p:cNvPr>
          <p:cNvGrpSpPr/>
          <p:nvPr/>
        </p:nvGrpSpPr>
        <p:grpSpPr>
          <a:xfrm>
            <a:off x="4114492" y="2991511"/>
            <a:ext cx="355402" cy="354291"/>
            <a:chOff x="4129482" y="3681059"/>
            <a:chExt cx="355402" cy="354291"/>
          </a:xfrm>
          <a:solidFill>
            <a:schemeClr val="tx1"/>
          </a:solidFill>
        </p:grpSpPr>
        <p:sp>
          <p:nvSpPr>
            <p:cNvPr id="1836" name="Google Shape;9608;p73">
              <a:extLst>
                <a:ext uri="{FF2B5EF4-FFF2-40B4-BE49-F238E27FC236}">
                  <a16:creationId xmlns:a16="http://schemas.microsoft.com/office/drawing/2014/main" id="{683F872D-B088-A430-98A6-74086402C262}"/>
                </a:ext>
              </a:extLst>
            </p:cNvPr>
            <p:cNvSpPr/>
            <p:nvPr/>
          </p:nvSpPr>
          <p:spPr>
            <a:xfrm>
              <a:off x="4313979" y="3719578"/>
              <a:ext cx="133117" cy="225016"/>
            </a:xfrm>
            <a:custGeom>
              <a:avLst/>
              <a:gdLst/>
              <a:ahLst/>
              <a:cxnLst/>
              <a:rect l="l" t="t" r="r" b="b"/>
              <a:pathLst>
                <a:path w="4192" h="7086" extrusionOk="0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9609;p73">
              <a:extLst>
                <a:ext uri="{FF2B5EF4-FFF2-40B4-BE49-F238E27FC236}">
                  <a16:creationId xmlns:a16="http://schemas.microsoft.com/office/drawing/2014/main" id="{DAA8175E-2EDF-29D7-D07C-9B38EFF888C0}"/>
                </a:ext>
              </a:extLst>
            </p:cNvPr>
            <p:cNvSpPr/>
            <p:nvPr/>
          </p:nvSpPr>
          <p:spPr>
            <a:xfrm>
              <a:off x="4220968" y="3719197"/>
              <a:ext cx="106284" cy="132387"/>
            </a:xfrm>
            <a:custGeom>
              <a:avLst/>
              <a:gdLst/>
              <a:ahLst/>
              <a:cxnLst/>
              <a:rect l="l" t="t" r="r" b="b"/>
              <a:pathLst>
                <a:path w="3347" h="4169" extrusionOk="0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9610;p73">
              <a:extLst>
                <a:ext uri="{FF2B5EF4-FFF2-40B4-BE49-F238E27FC236}">
                  <a16:creationId xmlns:a16="http://schemas.microsoft.com/office/drawing/2014/main" id="{AD104856-4D1B-323B-66AE-B7826A9C4E68}"/>
                </a:ext>
              </a:extLst>
            </p:cNvPr>
            <p:cNvSpPr/>
            <p:nvPr/>
          </p:nvSpPr>
          <p:spPr>
            <a:xfrm>
              <a:off x="4167270" y="3772545"/>
              <a:ext cx="226127" cy="225746"/>
            </a:xfrm>
            <a:custGeom>
              <a:avLst/>
              <a:gdLst/>
              <a:ahLst/>
              <a:cxnLst/>
              <a:rect l="l" t="t" r="r" b="b"/>
              <a:pathLst>
                <a:path w="7121" h="7109" extrusionOk="0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9611;p73">
              <a:extLst>
                <a:ext uri="{FF2B5EF4-FFF2-40B4-BE49-F238E27FC236}">
                  <a16:creationId xmlns:a16="http://schemas.microsoft.com/office/drawing/2014/main" id="{FE84DF83-10EA-3582-0DEE-76AEB2FC2373}"/>
                </a:ext>
              </a:extLst>
            </p:cNvPr>
            <p:cNvSpPr/>
            <p:nvPr/>
          </p:nvSpPr>
          <p:spPr>
            <a:xfrm>
              <a:off x="4129482" y="3681059"/>
              <a:ext cx="355402" cy="354291"/>
            </a:xfrm>
            <a:custGeom>
              <a:avLst/>
              <a:gdLst/>
              <a:ahLst/>
              <a:cxnLst/>
              <a:rect l="l" t="t" r="r" b="b"/>
              <a:pathLst>
                <a:path w="11192" h="11157" extrusionOk="0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0" name="Google Shape;9612;p73">
            <a:extLst>
              <a:ext uri="{FF2B5EF4-FFF2-40B4-BE49-F238E27FC236}">
                <a16:creationId xmlns:a16="http://schemas.microsoft.com/office/drawing/2014/main" id="{00F690B3-4C7A-0E2F-5633-9924132EB03F}"/>
              </a:ext>
            </a:extLst>
          </p:cNvPr>
          <p:cNvGrpSpPr/>
          <p:nvPr/>
        </p:nvGrpSpPr>
        <p:grpSpPr>
          <a:xfrm>
            <a:off x="4658550" y="2990749"/>
            <a:ext cx="355434" cy="355815"/>
            <a:chOff x="4673540" y="3680297"/>
            <a:chExt cx="355434" cy="355815"/>
          </a:xfrm>
          <a:solidFill>
            <a:schemeClr val="tx1"/>
          </a:solidFill>
        </p:grpSpPr>
        <p:sp>
          <p:nvSpPr>
            <p:cNvPr id="1841" name="Google Shape;9613;p73">
              <a:extLst>
                <a:ext uri="{FF2B5EF4-FFF2-40B4-BE49-F238E27FC236}">
                  <a16:creationId xmlns:a16="http://schemas.microsoft.com/office/drawing/2014/main" id="{66AEB065-B5DF-88E8-EEE6-285E1C67E743}"/>
                </a:ext>
              </a:extLst>
            </p:cNvPr>
            <p:cNvSpPr/>
            <p:nvPr/>
          </p:nvSpPr>
          <p:spPr>
            <a:xfrm>
              <a:off x="4673540" y="3680297"/>
              <a:ext cx="355434" cy="355815"/>
            </a:xfrm>
            <a:custGeom>
              <a:avLst/>
              <a:gdLst/>
              <a:ahLst/>
              <a:cxnLst/>
              <a:rect l="l" t="t" r="r" b="b"/>
              <a:pathLst>
                <a:path w="11193" h="11205" extrusionOk="0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9614;p73">
              <a:extLst>
                <a:ext uri="{FF2B5EF4-FFF2-40B4-BE49-F238E27FC236}">
                  <a16:creationId xmlns:a16="http://schemas.microsoft.com/office/drawing/2014/main" id="{5BE4FD23-1200-600D-4C6A-D2FC9E663028}"/>
                </a:ext>
              </a:extLst>
            </p:cNvPr>
            <p:cNvSpPr/>
            <p:nvPr/>
          </p:nvSpPr>
          <p:spPr>
            <a:xfrm>
              <a:off x="4805864" y="3736630"/>
              <a:ext cx="93042" cy="92661"/>
            </a:xfrm>
            <a:custGeom>
              <a:avLst/>
              <a:gdLst/>
              <a:ahLst/>
              <a:cxnLst/>
              <a:rect l="l" t="t" r="r" b="b"/>
              <a:pathLst>
                <a:path w="2930" h="2918" extrusionOk="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9615;p73">
              <a:extLst>
                <a:ext uri="{FF2B5EF4-FFF2-40B4-BE49-F238E27FC236}">
                  <a16:creationId xmlns:a16="http://schemas.microsoft.com/office/drawing/2014/main" id="{7E5E6F39-C679-E7D4-A2E9-E5904CC8AF14}"/>
                </a:ext>
              </a:extLst>
            </p:cNvPr>
            <p:cNvSpPr/>
            <p:nvPr/>
          </p:nvSpPr>
          <p:spPr>
            <a:xfrm>
              <a:off x="4779380" y="3841358"/>
              <a:ext cx="143723" cy="138801"/>
            </a:xfrm>
            <a:custGeom>
              <a:avLst/>
              <a:gdLst/>
              <a:ahLst/>
              <a:cxnLst/>
              <a:rect l="l" t="t" r="r" b="b"/>
              <a:pathLst>
                <a:path w="4526" h="4371" extrusionOk="0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4" name="Google Shape;9616;p73">
            <a:extLst>
              <a:ext uri="{FF2B5EF4-FFF2-40B4-BE49-F238E27FC236}">
                <a16:creationId xmlns:a16="http://schemas.microsoft.com/office/drawing/2014/main" id="{669181E0-CB78-764E-6F20-9F5134264183}"/>
              </a:ext>
            </a:extLst>
          </p:cNvPr>
          <p:cNvGrpSpPr/>
          <p:nvPr/>
        </p:nvGrpSpPr>
        <p:grpSpPr>
          <a:xfrm>
            <a:off x="5764418" y="3009643"/>
            <a:ext cx="317645" cy="318757"/>
            <a:chOff x="5779408" y="3699191"/>
            <a:chExt cx="317645" cy="318757"/>
          </a:xfrm>
          <a:solidFill>
            <a:schemeClr val="tx1"/>
          </a:solidFill>
        </p:grpSpPr>
        <p:sp>
          <p:nvSpPr>
            <p:cNvPr id="1845" name="Google Shape;9617;p73">
              <a:extLst>
                <a:ext uri="{FF2B5EF4-FFF2-40B4-BE49-F238E27FC236}">
                  <a16:creationId xmlns:a16="http://schemas.microsoft.com/office/drawing/2014/main" id="{457B6399-F622-1142-EB9F-9EF6D415F7D4}"/>
                </a:ext>
              </a:extLst>
            </p:cNvPr>
            <p:cNvSpPr/>
            <p:nvPr/>
          </p:nvSpPr>
          <p:spPr>
            <a:xfrm>
              <a:off x="5892837" y="3700334"/>
              <a:ext cx="204216" cy="317614"/>
            </a:xfrm>
            <a:custGeom>
              <a:avLst/>
              <a:gdLst/>
              <a:ahLst/>
              <a:cxnLst/>
              <a:rect l="l" t="t" r="r" b="b"/>
              <a:pathLst>
                <a:path w="6431" h="10002" extrusionOk="0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9618;p73">
              <a:extLst>
                <a:ext uri="{FF2B5EF4-FFF2-40B4-BE49-F238E27FC236}">
                  <a16:creationId xmlns:a16="http://schemas.microsoft.com/office/drawing/2014/main" id="{4C70694A-1AC4-F9B1-BA97-B0B8836ADC4D}"/>
                </a:ext>
              </a:extLst>
            </p:cNvPr>
            <p:cNvSpPr/>
            <p:nvPr/>
          </p:nvSpPr>
          <p:spPr>
            <a:xfrm>
              <a:off x="5779408" y="3699191"/>
              <a:ext cx="195134" cy="316883"/>
            </a:xfrm>
            <a:custGeom>
              <a:avLst/>
              <a:gdLst/>
              <a:ahLst/>
              <a:cxnLst/>
              <a:rect l="l" t="t" r="r" b="b"/>
              <a:pathLst>
                <a:path w="6145" h="9979" extrusionOk="0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47" name="Google Shape;9619;p73">
            <a:extLst>
              <a:ext uri="{FF2B5EF4-FFF2-40B4-BE49-F238E27FC236}">
                <a16:creationId xmlns:a16="http://schemas.microsoft.com/office/drawing/2014/main" id="{5AFB0FBD-2B08-6852-A9D8-7A86F494088B}"/>
              </a:ext>
            </a:extLst>
          </p:cNvPr>
          <p:cNvSpPr/>
          <p:nvPr/>
        </p:nvSpPr>
        <p:spPr>
          <a:xfrm>
            <a:off x="6289583" y="3004911"/>
            <a:ext cx="356196" cy="328410"/>
          </a:xfrm>
          <a:custGeom>
            <a:avLst/>
            <a:gdLst/>
            <a:ahLst/>
            <a:cxnLst/>
            <a:rect l="l" t="t" r="r" b="b"/>
            <a:pathLst>
              <a:path w="11217" h="10342" extrusionOk="0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48" name="Google Shape;9620;p73">
            <a:extLst>
              <a:ext uri="{FF2B5EF4-FFF2-40B4-BE49-F238E27FC236}">
                <a16:creationId xmlns:a16="http://schemas.microsoft.com/office/drawing/2014/main" id="{455AD2CC-D810-BED1-948C-B00A0CECF44E}"/>
              </a:ext>
            </a:extLst>
          </p:cNvPr>
          <p:cNvGrpSpPr/>
          <p:nvPr/>
        </p:nvGrpSpPr>
        <p:grpSpPr>
          <a:xfrm>
            <a:off x="7375445" y="2991320"/>
            <a:ext cx="372073" cy="355243"/>
            <a:chOff x="7390435" y="3680868"/>
            <a:chExt cx="372073" cy="355243"/>
          </a:xfrm>
          <a:solidFill>
            <a:schemeClr val="tx1"/>
          </a:solidFill>
        </p:grpSpPr>
        <p:sp>
          <p:nvSpPr>
            <p:cNvPr id="1849" name="Google Shape;9621;p73">
              <a:extLst>
                <a:ext uri="{FF2B5EF4-FFF2-40B4-BE49-F238E27FC236}">
                  <a16:creationId xmlns:a16="http://schemas.microsoft.com/office/drawing/2014/main" id="{46589E28-F423-F12E-64AA-137D8C7E4982}"/>
                </a:ext>
              </a:extLst>
            </p:cNvPr>
            <p:cNvSpPr/>
            <p:nvPr/>
          </p:nvSpPr>
          <p:spPr>
            <a:xfrm>
              <a:off x="7390435" y="3744950"/>
              <a:ext cx="294178" cy="291162"/>
            </a:xfrm>
            <a:custGeom>
              <a:avLst/>
              <a:gdLst/>
              <a:ahLst/>
              <a:cxnLst/>
              <a:rect l="l" t="t" r="r" b="b"/>
              <a:pathLst>
                <a:path w="9264" h="9169" extrusionOk="0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9622;p73">
              <a:extLst>
                <a:ext uri="{FF2B5EF4-FFF2-40B4-BE49-F238E27FC236}">
                  <a16:creationId xmlns:a16="http://schemas.microsoft.com/office/drawing/2014/main" id="{6B8D28F8-82F6-2FE1-76C1-E174C5396031}"/>
                </a:ext>
              </a:extLst>
            </p:cNvPr>
            <p:cNvSpPr/>
            <p:nvPr/>
          </p:nvSpPr>
          <p:spPr>
            <a:xfrm>
              <a:off x="7408948" y="3772259"/>
              <a:ext cx="259407" cy="236257"/>
            </a:xfrm>
            <a:custGeom>
              <a:avLst/>
              <a:gdLst/>
              <a:ahLst/>
              <a:cxnLst/>
              <a:rect l="l" t="t" r="r" b="b"/>
              <a:pathLst>
                <a:path w="8169" h="7440" extrusionOk="0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9623;p73">
              <a:extLst>
                <a:ext uri="{FF2B5EF4-FFF2-40B4-BE49-F238E27FC236}">
                  <a16:creationId xmlns:a16="http://schemas.microsoft.com/office/drawing/2014/main" id="{A9FE78F6-0A5B-26B3-717D-AB9DA5F8E400}"/>
                </a:ext>
              </a:extLst>
            </p:cNvPr>
            <p:cNvSpPr/>
            <p:nvPr/>
          </p:nvSpPr>
          <p:spPr>
            <a:xfrm>
              <a:off x="7487986" y="3680868"/>
              <a:ext cx="274522" cy="259565"/>
            </a:xfrm>
            <a:custGeom>
              <a:avLst/>
              <a:gdLst/>
              <a:ahLst/>
              <a:cxnLst/>
              <a:rect l="l" t="t" r="r" b="b"/>
              <a:pathLst>
                <a:path w="8645" h="8174" extrusionOk="0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9624;p73">
              <a:extLst>
                <a:ext uri="{FF2B5EF4-FFF2-40B4-BE49-F238E27FC236}">
                  <a16:creationId xmlns:a16="http://schemas.microsoft.com/office/drawing/2014/main" id="{3ACF42DA-AA17-0A7D-18F1-4E0EB92F58B4}"/>
                </a:ext>
              </a:extLst>
            </p:cNvPr>
            <p:cNvSpPr/>
            <p:nvPr/>
          </p:nvSpPr>
          <p:spPr>
            <a:xfrm>
              <a:off x="7691758" y="3789502"/>
              <a:ext cx="34073" cy="102918"/>
            </a:xfrm>
            <a:custGeom>
              <a:avLst/>
              <a:gdLst/>
              <a:ahLst/>
              <a:cxnLst/>
              <a:rect l="l" t="t" r="r" b="b"/>
              <a:pathLst>
                <a:path w="1073" h="3241" extrusionOk="0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9625;p73">
              <a:extLst>
                <a:ext uri="{FF2B5EF4-FFF2-40B4-BE49-F238E27FC236}">
                  <a16:creationId xmlns:a16="http://schemas.microsoft.com/office/drawing/2014/main" id="{53E004EC-8B16-A401-6AD6-31E6B2DECD11}"/>
                </a:ext>
              </a:extLst>
            </p:cNvPr>
            <p:cNvSpPr/>
            <p:nvPr/>
          </p:nvSpPr>
          <p:spPr>
            <a:xfrm>
              <a:off x="7536000" y="3708082"/>
              <a:ext cx="173192" cy="72052"/>
            </a:xfrm>
            <a:custGeom>
              <a:avLst/>
              <a:gdLst/>
              <a:ahLst/>
              <a:cxnLst/>
              <a:rect l="l" t="t" r="r" b="b"/>
              <a:pathLst>
                <a:path w="5454" h="2269" extrusionOk="0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9626;p73">
              <a:extLst>
                <a:ext uri="{FF2B5EF4-FFF2-40B4-BE49-F238E27FC236}">
                  <a16:creationId xmlns:a16="http://schemas.microsoft.com/office/drawing/2014/main" id="{B99E13A5-B509-7FCB-1416-9C0649D8FA40}"/>
                </a:ext>
              </a:extLst>
            </p:cNvPr>
            <p:cNvSpPr/>
            <p:nvPr/>
          </p:nvSpPr>
          <p:spPr>
            <a:xfrm>
              <a:off x="7501228" y="3819415"/>
              <a:ext cx="75640" cy="141437"/>
            </a:xfrm>
            <a:custGeom>
              <a:avLst/>
              <a:gdLst/>
              <a:ahLst/>
              <a:cxnLst/>
              <a:rect l="l" t="t" r="r" b="b"/>
              <a:pathLst>
                <a:path w="2382" h="4454" extrusionOk="0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5" name="Google Shape;9627;p73">
            <a:extLst>
              <a:ext uri="{FF2B5EF4-FFF2-40B4-BE49-F238E27FC236}">
                <a16:creationId xmlns:a16="http://schemas.microsoft.com/office/drawing/2014/main" id="{BCF0292B-C7A3-CC2E-3E1C-E5AD5B764D18}"/>
              </a:ext>
            </a:extLst>
          </p:cNvPr>
          <p:cNvGrpSpPr/>
          <p:nvPr/>
        </p:nvGrpSpPr>
        <p:grpSpPr>
          <a:xfrm>
            <a:off x="1660978" y="3436081"/>
            <a:ext cx="374709" cy="374010"/>
            <a:chOff x="1421638" y="4125629"/>
            <a:chExt cx="374709" cy="374010"/>
          </a:xfrm>
          <a:solidFill>
            <a:schemeClr val="tx1"/>
          </a:solidFill>
        </p:grpSpPr>
        <p:sp>
          <p:nvSpPr>
            <p:cNvPr id="1856" name="Google Shape;9628;p73">
              <a:extLst>
                <a:ext uri="{FF2B5EF4-FFF2-40B4-BE49-F238E27FC236}">
                  <a16:creationId xmlns:a16="http://schemas.microsoft.com/office/drawing/2014/main" id="{FEEBEC56-CF1D-665E-9E04-042ACBF4FD5E}"/>
                </a:ext>
              </a:extLst>
            </p:cNvPr>
            <p:cNvSpPr/>
            <p:nvPr/>
          </p:nvSpPr>
          <p:spPr>
            <a:xfrm>
              <a:off x="1421638" y="4265954"/>
              <a:ext cx="374709" cy="233685"/>
            </a:xfrm>
            <a:custGeom>
              <a:avLst/>
              <a:gdLst/>
              <a:ahLst/>
              <a:cxnLst/>
              <a:rect l="l" t="t" r="r" b="b"/>
              <a:pathLst>
                <a:path w="11800" h="7359" extrusionOk="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9629;p73">
              <a:extLst>
                <a:ext uri="{FF2B5EF4-FFF2-40B4-BE49-F238E27FC236}">
                  <a16:creationId xmlns:a16="http://schemas.microsoft.com/office/drawing/2014/main" id="{A001B71B-19B8-D887-09F0-EBB412182F96}"/>
                </a:ext>
              </a:extLst>
            </p:cNvPr>
            <p:cNvSpPr/>
            <p:nvPr/>
          </p:nvSpPr>
          <p:spPr>
            <a:xfrm>
              <a:off x="1428052" y="4125629"/>
              <a:ext cx="356958" cy="215585"/>
            </a:xfrm>
            <a:custGeom>
              <a:avLst/>
              <a:gdLst/>
              <a:ahLst/>
              <a:cxnLst/>
              <a:rect l="l" t="t" r="r" b="b"/>
              <a:pathLst>
                <a:path w="11241" h="6789" extrusionOk="0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8" name="Google Shape;9630;p73">
            <a:extLst>
              <a:ext uri="{FF2B5EF4-FFF2-40B4-BE49-F238E27FC236}">
                <a16:creationId xmlns:a16="http://schemas.microsoft.com/office/drawing/2014/main" id="{49037F6F-97A1-219D-F2E7-86CCD4F35607}"/>
              </a:ext>
            </a:extLst>
          </p:cNvPr>
          <p:cNvGrpSpPr/>
          <p:nvPr/>
        </p:nvGrpSpPr>
        <p:grpSpPr>
          <a:xfrm>
            <a:off x="2212594" y="3466756"/>
            <a:ext cx="357720" cy="342192"/>
            <a:chOff x="1973254" y="4156304"/>
            <a:chExt cx="357720" cy="342192"/>
          </a:xfrm>
          <a:solidFill>
            <a:schemeClr val="tx1"/>
          </a:solidFill>
        </p:grpSpPr>
        <p:sp>
          <p:nvSpPr>
            <p:cNvPr id="1859" name="Google Shape;9631;p73">
              <a:extLst>
                <a:ext uri="{FF2B5EF4-FFF2-40B4-BE49-F238E27FC236}">
                  <a16:creationId xmlns:a16="http://schemas.microsoft.com/office/drawing/2014/main" id="{C9549F71-3BFB-FDC9-D5E0-654A09D1D10A}"/>
                </a:ext>
              </a:extLst>
            </p:cNvPr>
            <p:cNvSpPr/>
            <p:nvPr/>
          </p:nvSpPr>
          <p:spPr>
            <a:xfrm>
              <a:off x="2129044" y="4156304"/>
              <a:ext cx="18926" cy="97964"/>
            </a:xfrm>
            <a:custGeom>
              <a:avLst/>
              <a:gdLst/>
              <a:ahLst/>
              <a:cxnLst/>
              <a:rect l="l" t="t" r="r" b="b"/>
              <a:pathLst>
                <a:path w="596" h="3085" extrusionOk="0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9632;p73">
              <a:extLst>
                <a:ext uri="{FF2B5EF4-FFF2-40B4-BE49-F238E27FC236}">
                  <a16:creationId xmlns:a16="http://schemas.microsoft.com/office/drawing/2014/main" id="{3511CB26-3C3A-52BC-A617-5C4BF678F793}"/>
                </a:ext>
              </a:extLst>
            </p:cNvPr>
            <p:cNvSpPr/>
            <p:nvPr/>
          </p:nvSpPr>
          <p:spPr>
            <a:xfrm>
              <a:off x="2174771" y="4156304"/>
              <a:ext cx="18958" cy="97964"/>
            </a:xfrm>
            <a:custGeom>
              <a:avLst/>
              <a:gdLst/>
              <a:ahLst/>
              <a:cxnLst/>
              <a:rect l="l" t="t" r="r" b="b"/>
              <a:pathLst>
                <a:path w="597" h="3085" extrusionOk="0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9633;p73">
              <a:extLst>
                <a:ext uri="{FF2B5EF4-FFF2-40B4-BE49-F238E27FC236}">
                  <a16:creationId xmlns:a16="http://schemas.microsoft.com/office/drawing/2014/main" id="{65E9E389-C253-8B28-1D85-ED31FF26F7AD}"/>
                </a:ext>
              </a:extLst>
            </p:cNvPr>
            <p:cNvSpPr/>
            <p:nvPr/>
          </p:nvSpPr>
          <p:spPr>
            <a:xfrm>
              <a:off x="1992529" y="4460644"/>
              <a:ext cx="338445" cy="37852"/>
            </a:xfrm>
            <a:custGeom>
              <a:avLst/>
              <a:gdLst/>
              <a:ahLst/>
              <a:cxnLst/>
              <a:rect l="l" t="t" r="r" b="b"/>
              <a:pathLst>
                <a:path w="10658" h="1192" extrusionOk="0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9634;p73">
              <a:extLst>
                <a:ext uri="{FF2B5EF4-FFF2-40B4-BE49-F238E27FC236}">
                  <a16:creationId xmlns:a16="http://schemas.microsoft.com/office/drawing/2014/main" id="{CF6B9638-C376-4826-E580-2823A509875F}"/>
                </a:ext>
              </a:extLst>
            </p:cNvPr>
            <p:cNvSpPr/>
            <p:nvPr/>
          </p:nvSpPr>
          <p:spPr>
            <a:xfrm>
              <a:off x="1996340" y="4288627"/>
              <a:ext cx="60525" cy="69226"/>
            </a:xfrm>
            <a:custGeom>
              <a:avLst/>
              <a:gdLst/>
              <a:ahLst/>
              <a:cxnLst/>
              <a:rect l="l" t="t" r="r" b="b"/>
              <a:pathLst>
                <a:path w="1906" h="2180" extrusionOk="0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9635;p73">
              <a:extLst>
                <a:ext uri="{FF2B5EF4-FFF2-40B4-BE49-F238E27FC236}">
                  <a16:creationId xmlns:a16="http://schemas.microsoft.com/office/drawing/2014/main" id="{3744963D-8862-54E3-D8B4-FF0A368648FE}"/>
                </a:ext>
              </a:extLst>
            </p:cNvPr>
            <p:cNvSpPr/>
            <p:nvPr/>
          </p:nvSpPr>
          <p:spPr>
            <a:xfrm>
              <a:off x="1973254" y="4265954"/>
              <a:ext cx="306658" cy="184147"/>
            </a:xfrm>
            <a:custGeom>
              <a:avLst/>
              <a:gdLst/>
              <a:ahLst/>
              <a:cxnLst/>
              <a:rect l="l" t="t" r="r" b="b"/>
              <a:pathLst>
                <a:path w="9657" h="5799" extrusionOk="0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9636;p73">
              <a:extLst>
                <a:ext uri="{FF2B5EF4-FFF2-40B4-BE49-F238E27FC236}">
                  <a16:creationId xmlns:a16="http://schemas.microsoft.com/office/drawing/2014/main" id="{1684F727-A179-3A99-1BE9-FECCB99E54E8}"/>
                </a:ext>
              </a:extLst>
            </p:cNvPr>
            <p:cNvSpPr/>
            <p:nvPr/>
          </p:nvSpPr>
          <p:spPr>
            <a:xfrm>
              <a:off x="2155877" y="4319620"/>
              <a:ext cx="93423" cy="99488"/>
            </a:xfrm>
            <a:custGeom>
              <a:avLst/>
              <a:gdLst/>
              <a:ahLst/>
              <a:cxnLst/>
              <a:rect l="l" t="t" r="r" b="b"/>
              <a:pathLst>
                <a:path w="2942" h="3133" extrusionOk="0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5" name="Google Shape;9637;p73">
            <a:extLst>
              <a:ext uri="{FF2B5EF4-FFF2-40B4-BE49-F238E27FC236}">
                <a16:creationId xmlns:a16="http://schemas.microsoft.com/office/drawing/2014/main" id="{41C8512A-EAF3-1977-0106-D89016DE98FB}"/>
              </a:ext>
            </a:extLst>
          </p:cNvPr>
          <p:cNvGrpSpPr/>
          <p:nvPr/>
        </p:nvGrpSpPr>
        <p:grpSpPr>
          <a:xfrm>
            <a:off x="2763099" y="3445957"/>
            <a:ext cx="341049" cy="340318"/>
            <a:chOff x="2523759" y="4135505"/>
            <a:chExt cx="341049" cy="340318"/>
          </a:xfrm>
          <a:solidFill>
            <a:schemeClr val="tx1"/>
          </a:solidFill>
        </p:grpSpPr>
        <p:sp>
          <p:nvSpPr>
            <p:cNvPr id="1866" name="Google Shape;9638;p73">
              <a:extLst>
                <a:ext uri="{FF2B5EF4-FFF2-40B4-BE49-F238E27FC236}">
                  <a16:creationId xmlns:a16="http://schemas.microsoft.com/office/drawing/2014/main" id="{0DF8F960-F317-82C2-A40A-CA6AD3D6B5ED}"/>
                </a:ext>
              </a:extLst>
            </p:cNvPr>
            <p:cNvSpPr/>
            <p:nvPr/>
          </p:nvSpPr>
          <p:spPr>
            <a:xfrm>
              <a:off x="2523759" y="4135505"/>
              <a:ext cx="341049" cy="340318"/>
            </a:xfrm>
            <a:custGeom>
              <a:avLst/>
              <a:gdLst/>
              <a:ahLst/>
              <a:cxnLst/>
              <a:rect l="l" t="t" r="r" b="b"/>
              <a:pathLst>
                <a:path w="10740" h="10717" extrusionOk="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9639;p73">
              <a:extLst>
                <a:ext uri="{FF2B5EF4-FFF2-40B4-BE49-F238E27FC236}">
                  <a16:creationId xmlns:a16="http://schemas.microsoft.com/office/drawing/2014/main" id="{DCD215CB-35EC-5963-6C30-949A4B9EEB6F}"/>
                </a:ext>
              </a:extLst>
            </p:cNvPr>
            <p:cNvSpPr/>
            <p:nvPr/>
          </p:nvSpPr>
          <p:spPr>
            <a:xfrm>
              <a:off x="2561547" y="4278815"/>
              <a:ext cx="36709" cy="37058"/>
            </a:xfrm>
            <a:custGeom>
              <a:avLst/>
              <a:gdLst/>
              <a:ahLst/>
              <a:cxnLst/>
              <a:rect l="l" t="t" r="r" b="b"/>
              <a:pathLst>
                <a:path w="1156" h="1167" extrusionOk="0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8" name="Google Shape;9640;p73">
            <a:extLst>
              <a:ext uri="{FF2B5EF4-FFF2-40B4-BE49-F238E27FC236}">
                <a16:creationId xmlns:a16="http://schemas.microsoft.com/office/drawing/2014/main" id="{E1403932-B15E-3755-6992-24CC2795B399}"/>
              </a:ext>
            </a:extLst>
          </p:cNvPr>
          <p:cNvGrpSpPr/>
          <p:nvPr/>
        </p:nvGrpSpPr>
        <p:grpSpPr>
          <a:xfrm>
            <a:off x="3279943" y="3440812"/>
            <a:ext cx="392079" cy="350353"/>
            <a:chOff x="3040603" y="4130360"/>
            <a:chExt cx="392079" cy="350353"/>
          </a:xfrm>
          <a:solidFill>
            <a:schemeClr val="tx1"/>
          </a:solidFill>
        </p:grpSpPr>
        <p:sp>
          <p:nvSpPr>
            <p:cNvPr id="1869" name="Google Shape;9641;p73">
              <a:extLst>
                <a:ext uri="{FF2B5EF4-FFF2-40B4-BE49-F238E27FC236}">
                  <a16:creationId xmlns:a16="http://schemas.microsoft.com/office/drawing/2014/main" id="{F40E6A1C-09BA-1D6D-7878-CA0DC5918DC6}"/>
                </a:ext>
              </a:extLst>
            </p:cNvPr>
            <p:cNvSpPr/>
            <p:nvPr/>
          </p:nvSpPr>
          <p:spPr>
            <a:xfrm>
              <a:off x="3081059" y="4144523"/>
              <a:ext cx="62780" cy="66241"/>
            </a:xfrm>
            <a:custGeom>
              <a:avLst/>
              <a:gdLst/>
              <a:ahLst/>
              <a:cxnLst/>
              <a:rect l="l" t="t" r="r" b="b"/>
              <a:pathLst>
                <a:path w="1977" h="2086" extrusionOk="0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9642;p73">
              <a:extLst>
                <a:ext uri="{FF2B5EF4-FFF2-40B4-BE49-F238E27FC236}">
                  <a16:creationId xmlns:a16="http://schemas.microsoft.com/office/drawing/2014/main" id="{16662F85-6FBF-ACDD-3A47-651B6451201C}"/>
                </a:ext>
              </a:extLst>
            </p:cNvPr>
            <p:cNvSpPr/>
            <p:nvPr/>
          </p:nvSpPr>
          <p:spPr>
            <a:xfrm>
              <a:off x="3040603" y="4192981"/>
              <a:ext cx="58620" cy="55222"/>
            </a:xfrm>
            <a:custGeom>
              <a:avLst/>
              <a:gdLst/>
              <a:ahLst/>
              <a:cxnLst/>
              <a:rect l="l" t="t" r="r" b="b"/>
              <a:pathLst>
                <a:path w="1846" h="1739" extrusionOk="0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9643;p73">
              <a:extLst>
                <a:ext uri="{FF2B5EF4-FFF2-40B4-BE49-F238E27FC236}">
                  <a16:creationId xmlns:a16="http://schemas.microsoft.com/office/drawing/2014/main" id="{D963618C-0399-7FDE-FD28-AE23E17421CF}"/>
                </a:ext>
              </a:extLst>
            </p:cNvPr>
            <p:cNvSpPr/>
            <p:nvPr/>
          </p:nvSpPr>
          <p:spPr>
            <a:xfrm>
              <a:off x="3147967" y="4130360"/>
              <a:ext cx="55984" cy="69067"/>
            </a:xfrm>
            <a:custGeom>
              <a:avLst/>
              <a:gdLst/>
              <a:ahLst/>
              <a:cxnLst/>
              <a:rect l="l" t="t" r="r" b="b"/>
              <a:pathLst>
                <a:path w="1763" h="2175" extrusionOk="0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9644;p73">
              <a:extLst>
                <a:ext uri="{FF2B5EF4-FFF2-40B4-BE49-F238E27FC236}">
                  <a16:creationId xmlns:a16="http://schemas.microsoft.com/office/drawing/2014/main" id="{EE3A8F94-82C9-AEAC-671B-B2CFC84FC4FF}"/>
                </a:ext>
              </a:extLst>
            </p:cNvPr>
            <p:cNvSpPr/>
            <p:nvPr/>
          </p:nvSpPr>
          <p:spPr>
            <a:xfrm>
              <a:off x="3205443" y="4158082"/>
              <a:ext cx="52586" cy="59890"/>
            </a:xfrm>
            <a:custGeom>
              <a:avLst/>
              <a:gdLst/>
              <a:ahLst/>
              <a:cxnLst/>
              <a:rect l="l" t="t" r="r" b="b"/>
              <a:pathLst>
                <a:path w="1656" h="1886" extrusionOk="0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9645;p73">
              <a:extLst>
                <a:ext uri="{FF2B5EF4-FFF2-40B4-BE49-F238E27FC236}">
                  <a16:creationId xmlns:a16="http://schemas.microsoft.com/office/drawing/2014/main" id="{22FEB5C0-016C-C880-4DEA-D56432828DF0}"/>
                </a:ext>
              </a:extLst>
            </p:cNvPr>
            <p:cNvSpPr/>
            <p:nvPr/>
          </p:nvSpPr>
          <p:spPr>
            <a:xfrm>
              <a:off x="3092777" y="4212002"/>
              <a:ext cx="144453" cy="102759"/>
            </a:xfrm>
            <a:custGeom>
              <a:avLst/>
              <a:gdLst/>
              <a:ahLst/>
              <a:cxnLst/>
              <a:rect l="l" t="t" r="r" b="b"/>
              <a:pathLst>
                <a:path w="4549" h="3236" extrusionOk="0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9646;p73">
              <a:extLst>
                <a:ext uri="{FF2B5EF4-FFF2-40B4-BE49-F238E27FC236}">
                  <a16:creationId xmlns:a16="http://schemas.microsoft.com/office/drawing/2014/main" id="{9B2C4C52-748B-EB3A-DFB8-B79C28FA6744}"/>
                </a:ext>
              </a:extLst>
            </p:cNvPr>
            <p:cNvSpPr/>
            <p:nvPr/>
          </p:nvSpPr>
          <p:spPr>
            <a:xfrm>
              <a:off x="3283307" y="4290469"/>
              <a:ext cx="55254" cy="70782"/>
            </a:xfrm>
            <a:custGeom>
              <a:avLst/>
              <a:gdLst/>
              <a:ahLst/>
              <a:cxnLst/>
              <a:rect l="l" t="t" r="r" b="b"/>
              <a:pathLst>
                <a:path w="1740" h="2229" extrusionOk="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9647;p73">
              <a:extLst>
                <a:ext uri="{FF2B5EF4-FFF2-40B4-BE49-F238E27FC236}">
                  <a16:creationId xmlns:a16="http://schemas.microsoft.com/office/drawing/2014/main" id="{2244F8F5-DC9B-B3B9-DE97-560483F8A658}"/>
                </a:ext>
              </a:extLst>
            </p:cNvPr>
            <p:cNvSpPr/>
            <p:nvPr/>
          </p:nvSpPr>
          <p:spPr>
            <a:xfrm>
              <a:off x="3221702" y="4306728"/>
              <a:ext cx="54460" cy="62462"/>
            </a:xfrm>
            <a:custGeom>
              <a:avLst/>
              <a:gdLst/>
              <a:ahLst/>
              <a:cxnLst/>
              <a:rect l="l" t="t" r="r" b="b"/>
              <a:pathLst>
                <a:path w="1715" h="1967" extrusionOk="0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9648;p73">
              <a:extLst>
                <a:ext uri="{FF2B5EF4-FFF2-40B4-BE49-F238E27FC236}">
                  <a16:creationId xmlns:a16="http://schemas.microsoft.com/office/drawing/2014/main" id="{ECA4AA09-3AA9-4804-6F2A-EA57B78B352F}"/>
                </a:ext>
              </a:extLst>
            </p:cNvPr>
            <p:cNvSpPr/>
            <p:nvPr/>
          </p:nvSpPr>
          <p:spPr>
            <a:xfrm>
              <a:off x="3333606" y="4316667"/>
              <a:ext cx="66940" cy="62748"/>
            </a:xfrm>
            <a:custGeom>
              <a:avLst/>
              <a:gdLst/>
              <a:ahLst/>
              <a:cxnLst/>
              <a:rect l="l" t="t" r="r" b="b"/>
              <a:pathLst>
                <a:path w="2108" h="1976" extrusionOk="0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9649;p73">
              <a:extLst>
                <a:ext uri="{FF2B5EF4-FFF2-40B4-BE49-F238E27FC236}">
                  <a16:creationId xmlns:a16="http://schemas.microsoft.com/office/drawing/2014/main" id="{FFF9AAD9-5018-5B16-BBB1-C469B07E43DA}"/>
                </a:ext>
              </a:extLst>
            </p:cNvPr>
            <p:cNvSpPr/>
            <p:nvPr/>
          </p:nvSpPr>
          <p:spPr>
            <a:xfrm>
              <a:off x="3371046" y="4372587"/>
              <a:ext cx="61636" cy="51792"/>
            </a:xfrm>
            <a:custGeom>
              <a:avLst/>
              <a:gdLst/>
              <a:ahLst/>
              <a:cxnLst/>
              <a:rect l="l" t="t" r="r" b="b"/>
              <a:pathLst>
                <a:path w="1941" h="1631" extrusionOk="0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9650;p73">
              <a:extLst>
                <a:ext uri="{FF2B5EF4-FFF2-40B4-BE49-F238E27FC236}">
                  <a16:creationId xmlns:a16="http://schemas.microsoft.com/office/drawing/2014/main" id="{9FC6D2F5-AF02-5E98-1418-68CCC35512B1}"/>
                </a:ext>
              </a:extLst>
            </p:cNvPr>
            <p:cNvSpPr/>
            <p:nvPr/>
          </p:nvSpPr>
          <p:spPr>
            <a:xfrm>
              <a:off x="3227735" y="4370904"/>
              <a:ext cx="142961" cy="109809"/>
            </a:xfrm>
            <a:custGeom>
              <a:avLst/>
              <a:gdLst/>
              <a:ahLst/>
              <a:cxnLst/>
              <a:rect l="l" t="t" r="r" b="b"/>
              <a:pathLst>
                <a:path w="4502" h="3458" extrusionOk="0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9" name="Google Shape;9651;p73">
            <a:extLst>
              <a:ext uri="{FF2B5EF4-FFF2-40B4-BE49-F238E27FC236}">
                <a16:creationId xmlns:a16="http://schemas.microsoft.com/office/drawing/2014/main" id="{F2414A1A-AE18-66B4-354B-26878A0E29B9}"/>
              </a:ext>
            </a:extLst>
          </p:cNvPr>
          <p:cNvGrpSpPr/>
          <p:nvPr/>
        </p:nvGrpSpPr>
        <p:grpSpPr>
          <a:xfrm>
            <a:off x="3901484" y="3445957"/>
            <a:ext cx="232955" cy="340318"/>
            <a:chOff x="3662144" y="4135505"/>
            <a:chExt cx="232955" cy="340318"/>
          </a:xfrm>
          <a:solidFill>
            <a:schemeClr val="tx1"/>
          </a:solidFill>
        </p:grpSpPr>
        <p:sp>
          <p:nvSpPr>
            <p:cNvPr id="1880" name="Google Shape;9652;p73">
              <a:extLst>
                <a:ext uri="{FF2B5EF4-FFF2-40B4-BE49-F238E27FC236}">
                  <a16:creationId xmlns:a16="http://schemas.microsoft.com/office/drawing/2014/main" id="{DB0D94B2-7284-0931-6382-12B60C797059}"/>
                </a:ext>
              </a:extLst>
            </p:cNvPr>
            <p:cNvSpPr/>
            <p:nvPr/>
          </p:nvSpPr>
          <p:spPr>
            <a:xfrm>
              <a:off x="3662144" y="4135505"/>
              <a:ext cx="163761" cy="340318"/>
            </a:xfrm>
            <a:custGeom>
              <a:avLst/>
              <a:gdLst/>
              <a:ahLst/>
              <a:cxnLst/>
              <a:rect l="l" t="t" r="r" b="b"/>
              <a:pathLst>
                <a:path w="5157" h="10717" extrusionOk="0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9653;p73">
              <a:extLst>
                <a:ext uri="{FF2B5EF4-FFF2-40B4-BE49-F238E27FC236}">
                  <a16:creationId xmlns:a16="http://schemas.microsoft.com/office/drawing/2014/main" id="{A4748225-1EC7-AD8C-F101-1EFB750ADC39}"/>
                </a:ext>
              </a:extLst>
            </p:cNvPr>
            <p:cNvSpPr/>
            <p:nvPr/>
          </p:nvSpPr>
          <p:spPr>
            <a:xfrm>
              <a:off x="3689771" y="4162719"/>
              <a:ext cx="109650" cy="285859"/>
            </a:xfrm>
            <a:custGeom>
              <a:avLst/>
              <a:gdLst/>
              <a:ahLst/>
              <a:cxnLst/>
              <a:rect l="l" t="t" r="r" b="b"/>
              <a:pathLst>
                <a:path w="3453" h="9002" extrusionOk="0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9654;p73">
              <a:extLst>
                <a:ext uri="{FF2B5EF4-FFF2-40B4-BE49-F238E27FC236}">
                  <a16:creationId xmlns:a16="http://schemas.microsoft.com/office/drawing/2014/main" id="{D3F11C7A-2364-163E-D96A-11B9CAE37E2B}"/>
                </a:ext>
              </a:extLst>
            </p:cNvPr>
            <p:cNvSpPr/>
            <p:nvPr/>
          </p:nvSpPr>
          <p:spPr>
            <a:xfrm>
              <a:off x="3838352" y="4182375"/>
              <a:ext cx="56746" cy="94947"/>
            </a:xfrm>
            <a:custGeom>
              <a:avLst/>
              <a:gdLst/>
              <a:ahLst/>
              <a:cxnLst/>
              <a:rect l="l" t="t" r="r" b="b"/>
              <a:pathLst>
                <a:path w="1787" h="2990" extrusionOk="0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9655;p73">
              <a:extLst>
                <a:ext uri="{FF2B5EF4-FFF2-40B4-BE49-F238E27FC236}">
                  <a16:creationId xmlns:a16="http://schemas.microsoft.com/office/drawing/2014/main" id="{BBF0D799-8A09-3658-11D4-03BF64A04093}"/>
                </a:ext>
              </a:extLst>
            </p:cNvPr>
            <p:cNvSpPr/>
            <p:nvPr/>
          </p:nvSpPr>
          <p:spPr>
            <a:xfrm>
              <a:off x="3813012" y="4151763"/>
              <a:ext cx="32930" cy="32930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4" name="Google Shape;9656;p73">
            <a:extLst>
              <a:ext uri="{FF2B5EF4-FFF2-40B4-BE49-F238E27FC236}">
                <a16:creationId xmlns:a16="http://schemas.microsoft.com/office/drawing/2014/main" id="{4E49A619-9971-3BA5-7819-815190C941A4}"/>
              </a:ext>
            </a:extLst>
          </p:cNvPr>
          <p:cNvGrpSpPr/>
          <p:nvPr/>
        </p:nvGrpSpPr>
        <p:grpSpPr>
          <a:xfrm>
            <a:off x="4388478" y="3431603"/>
            <a:ext cx="344065" cy="368644"/>
            <a:chOff x="4149138" y="4121151"/>
            <a:chExt cx="344065" cy="368644"/>
          </a:xfrm>
          <a:solidFill>
            <a:schemeClr val="tx1"/>
          </a:solidFill>
        </p:grpSpPr>
        <p:sp>
          <p:nvSpPr>
            <p:cNvPr id="1885" name="Google Shape;9657;p73">
              <a:extLst>
                <a:ext uri="{FF2B5EF4-FFF2-40B4-BE49-F238E27FC236}">
                  <a16:creationId xmlns:a16="http://schemas.microsoft.com/office/drawing/2014/main" id="{6A51FF26-FFC0-5F61-55A4-B28E9C50FC3A}"/>
                </a:ext>
              </a:extLst>
            </p:cNvPr>
            <p:cNvSpPr/>
            <p:nvPr/>
          </p:nvSpPr>
          <p:spPr>
            <a:xfrm>
              <a:off x="4205853" y="4182724"/>
              <a:ext cx="225746" cy="307071"/>
            </a:xfrm>
            <a:custGeom>
              <a:avLst/>
              <a:gdLst/>
              <a:ahLst/>
              <a:cxnLst/>
              <a:rect l="l" t="t" r="r" b="b"/>
              <a:pathLst>
                <a:path w="7109" h="9670" extrusionOk="0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9658;p73">
              <a:extLst>
                <a:ext uri="{FF2B5EF4-FFF2-40B4-BE49-F238E27FC236}">
                  <a16:creationId xmlns:a16="http://schemas.microsoft.com/office/drawing/2014/main" id="{EB240977-F90A-E863-8B2F-1D69CF8E5AC2}"/>
                </a:ext>
              </a:extLst>
            </p:cNvPr>
            <p:cNvSpPr/>
            <p:nvPr/>
          </p:nvSpPr>
          <p:spPr>
            <a:xfrm>
              <a:off x="4444777" y="4287484"/>
              <a:ext cx="48426" cy="11400"/>
            </a:xfrm>
            <a:custGeom>
              <a:avLst/>
              <a:gdLst/>
              <a:ahLst/>
              <a:cxnLst/>
              <a:rect l="l" t="t" r="r" b="b"/>
              <a:pathLst>
                <a:path w="1525" h="359" extrusionOk="0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9659;p73">
              <a:extLst>
                <a:ext uri="{FF2B5EF4-FFF2-40B4-BE49-F238E27FC236}">
                  <a16:creationId xmlns:a16="http://schemas.microsoft.com/office/drawing/2014/main" id="{80366F69-15FC-D54A-182C-E60F05B4E195}"/>
                </a:ext>
              </a:extLst>
            </p:cNvPr>
            <p:cNvSpPr/>
            <p:nvPr/>
          </p:nvSpPr>
          <p:spPr>
            <a:xfrm>
              <a:off x="4149138" y="4287484"/>
              <a:ext cx="48426" cy="11400"/>
            </a:xfrm>
            <a:custGeom>
              <a:avLst/>
              <a:gdLst/>
              <a:ahLst/>
              <a:cxnLst/>
              <a:rect l="l" t="t" r="r" b="b"/>
              <a:pathLst>
                <a:path w="1525" h="359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9660;p73">
              <a:extLst>
                <a:ext uri="{FF2B5EF4-FFF2-40B4-BE49-F238E27FC236}">
                  <a16:creationId xmlns:a16="http://schemas.microsoft.com/office/drawing/2014/main" id="{E46763AF-7988-2941-A36B-7D29BD01D7F5}"/>
                </a:ext>
              </a:extLst>
            </p:cNvPr>
            <p:cNvSpPr/>
            <p:nvPr/>
          </p:nvSpPr>
          <p:spPr>
            <a:xfrm>
              <a:off x="4315471" y="4121151"/>
              <a:ext cx="11400" cy="48045"/>
            </a:xfrm>
            <a:custGeom>
              <a:avLst/>
              <a:gdLst/>
              <a:ahLst/>
              <a:cxnLst/>
              <a:rect l="l" t="t" r="r" b="b"/>
              <a:pathLst>
                <a:path w="359" h="1513" extrusionOk="0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9661;p73">
              <a:extLst>
                <a:ext uri="{FF2B5EF4-FFF2-40B4-BE49-F238E27FC236}">
                  <a16:creationId xmlns:a16="http://schemas.microsoft.com/office/drawing/2014/main" id="{D6637BAD-B426-634C-26EB-179CAE17D8BB}"/>
                </a:ext>
              </a:extLst>
            </p:cNvPr>
            <p:cNvSpPr/>
            <p:nvPr/>
          </p:nvSpPr>
          <p:spPr>
            <a:xfrm>
              <a:off x="4378632" y="4159575"/>
              <a:ext cx="22705" cy="27754"/>
            </a:xfrm>
            <a:custGeom>
              <a:avLst/>
              <a:gdLst/>
              <a:ahLst/>
              <a:cxnLst/>
              <a:rect l="l" t="t" r="r" b="b"/>
              <a:pathLst>
                <a:path w="715" h="874" extrusionOk="0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9662;p73">
              <a:extLst>
                <a:ext uri="{FF2B5EF4-FFF2-40B4-BE49-F238E27FC236}">
                  <a16:creationId xmlns:a16="http://schemas.microsoft.com/office/drawing/2014/main" id="{C26FB75A-EC3A-4412-A6C5-11D3E9D5E37D}"/>
                </a:ext>
              </a:extLst>
            </p:cNvPr>
            <p:cNvSpPr/>
            <p:nvPr/>
          </p:nvSpPr>
          <p:spPr>
            <a:xfrm>
              <a:off x="4240243" y="4399103"/>
              <a:ext cx="22705" cy="27563"/>
            </a:xfrm>
            <a:custGeom>
              <a:avLst/>
              <a:gdLst/>
              <a:ahLst/>
              <a:cxnLst/>
              <a:rect l="l" t="t" r="r" b="b"/>
              <a:pathLst>
                <a:path w="715" h="868" extrusionOk="0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9663;p73">
              <a:extLst>
                <a:ext uri="{FF2B5EF4-FFF2-40B4-BE49-F238E27FC236}">
                  <a16:creationId xmlns:a16="http://schemas.microsoft.com/office/drawing/2014/main" id="{BE4DB263-28E5-1BA0-4616-E1C3B2FB5AC2}"/>
                </a:ext>
              </a:extLst>
            </p:cNvPr>
            <p:cNvSpPr/>
            <p:nvPr/>
          </p:nvSpPr>
          <p:spPr>
            <a:xfrm>
              <a:off x="4240243" y="4159130"/>
              <a:ext cx="22705" cy="28198"/>
            </a:xfrm>
            <a:custGeom>
              <a:avLst/>
              <a:gdLst/>
              <a:ahLst/>
              <a:cxnLst/>
              <a:rect l="l" t="t" r="r" b="b"/>
              <a:pathLst>
                <a:path w="715" h="888" extrusionOk="0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9664;p73">
              <a:extLst>
                <a:ext uri="{FF2B5EF4-FFF2-40B4-BE49-F238E27FC236}">
                  <a16:creationId xmlns:a16="http://schemas.microsoft.com/office/drawing/2014/main" id="{86CE55A7-A6F0-F1FB-21B9-B3AF6C9F3636}"/>
                </a:ext>
              </a:extLst>
            </p:cNvPr>
            <p:cNvSpPr/>
            <p:nvPr/>
          </p:nvSpPr>
          <p:spPr>
            <a:xfrm>
              <a:off x="4378632" y="4399230"/>
              <a:ext cx="22705" cy="28198"/>
            </a:xfrm>
            <a:custGeom>
              <a:avLst/>
              <a:gdLst/>
              <a:ahLst/>
              <a:cxnLst/>
              <a:rect l="l" t="t" r="r" b="b"/>
              <a:pathLst>
                <a:path w="715" h="888" extrusionOk="0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9665;p73">
              <a:extLst>
                <a:ext uri="{FF2B5EF4-FFF2-40B4-BE49-F238E27FC236}">
                  <a16:creationId xmlns:a16="http://schemas.microsoft.com/office/drawing/2014/main" id="{5C36770D-298F-122A-5410-C6823DB75B0A}"/>
                </a:ext>
              </a:extLst>
            </p:cNvPr>
            <p:cNvSpPr/>
            <p:nvPr/>
          </p:nvSpPr>
          <p:spPr>
            <a:xfrm>
              <a:off x="4426264" y="4351851"/>
              <a:ext cx="29532" cy="21117"/>
            </a:xfrm>
            <a:custGeom>
              <a:avLst/>
              <a:gdLst/>
              <a:ahLst/>
              <a:cxnLst/>
              <a:rect l="l" t="t" r="r" b="b"/>
              <a:pathLst>
                <a:path w="930" h="665" extrusionOk="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9666;p73">
              <a:extLst>
                <a:ext uri="{FF2B5EF4-FFF2-40B4-BE49-F238E27FC236}">
                  <a16:creationId xmlns:a16="http://schemas.microsoft.com/office/drawing/2014/main" id="{C15ABEC3-2825-16AE-F651-691234810BF3}"/>
                </a:ext>
              </a:extLst>
            </p:cNvPr>
            <p:cNvSpPr/>
            <p:nvPr/>
          </p:nvSpPr>
          <p:spPr>
            <a:xfrm>
              <a:off x="4186196" y="4213463"/>
              <a:ext cx="29500" cy="21117"/>
            </a:xfrm>
            <a:custGeom>
              <a:avLst/>
              <a:gdLst/>
              <a:ahLst/>
              <a:cxnLst/>
              <a:rect l="l" t="t" r="r" b="b"/>
              <a:pathLst>
                <a:path w="929" h="665" extrusionOk="0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9667;p73">
              <a:extLst>
                <a:ext uri="{FF2B5EF4-FFF2-40B4-BE49-F238E27FC236}">
                  <a16:creationId xmlns:a16="http://schemas.microsoft.com/office/drawing/2014/main" id="{A486EFB6-EBCD-B135-3C89-3CB98D8E8D07}"/>
                </a:ext>
              </a:extLst>
            </p:cNvPr>
            <p:cNvSpPr/>
            <p:nvPr/>
          </p:nvSpPr>
          <p:spPr>
            <a:xfrm>
              <a:off x="4425883" y="4213590"/>
              <a:ext cx="29913" cy="21371"/>
            </a:xfrm>
            <a:custGeom>
              <a:avLst/>
              <a:gdLst/>
              <a:ahLst/>
              <a:cxnLst/>
              <a:rect l="l" t="t" r="r" b="b"/>
              <a:pathLst>
                <a:path w="942" h="673" extrusionOk="0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9668;p73">
              <a:extLst>
                <a:ext uri="{FF2B5EF4-FFF2-40B4-BE49-F238E27FC236}">
                  <a16:creationId xmlns:a16="http://schemas.microsoft.com/office/drawing/2014/main" id="{02BC45E5-3784-D3E7-6738-48813F7A2622}"/>
                </a:ext>
              </a:extLst>
            </p:cNvPr>
            <p:cNvSpPr/>
            <p:nvPr/>
          </p:nvSpPr>
          <p:spPr>
            <a:xfrm>
              <a:off x="4186196" y="4351978"/>
              <a:ext cx="29500" cy="21371"/>
            </a:xfrm>
            <a:custGeom>
              <a:avLst/>
              <a:gdLst/>
              <a:ahLst/>
              <a:cxnLst/>
              <a:rect l="l" t="t" r="r" b="b"/>
              <a:pathLst>
                <a:path w="929" h="673" extrusionOk="0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97" name="Google Shape;9669;p73">
            <a:extLst>
              <a:ext uri="{FF2B5EF4-FFF2-40B4-BE49-F238E27FC236}">
                <a16:creationId xmlns:a16="http://schemas.microsoft.com/office/drawing/2014/main" id="{0E42F0C4-8151-E1D9-F23C-6218A9E8F599}"/>
              </a:ext>
            </a:extLst>
          </p:cNvPr>
          <p:cNvSpPr/>
          <p:nvPr/>
        </p:nvSpPr>
        <p:spPr>
          <a:xfrm>
            <a:off x="4931394" y="3445861"/>
            <a:ext cx="344097" cy="340033"/>
          </a:xfrm>
          <a:custGeom>
            <a:avLst/>
            <a:gdLst/>
            <a:ahLst/>
            <a:cxnLst/>
            <a:rect l="l" t="t" r="r" b="b"/>
            <a:pathLst>
              <a:path w="10836" h="10708" extrusionOk="0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98" name="Google Shape;9670;p73">
            <a:extLst>
              <a:ext uri="{FF2B5EF4-FFF2-40B4-BE49-F238E27FC236}">
                <a16:creationId xmlns:a16="http://schemas.microsoft.com/office/drawing/2014/main" id="{C1DF4212-DA05-9134-6CA3-F4B9964E56D5}"/>
              </a:ext>
            </a:extLst>
          </p:cNvPr>
          <p:cNvGrpSpPr/>
          <p:nvPr/>
        </p:nvGrpSpPr>
        <p:grpSpPr>
          <a:xfrm>
            <a:off x="5445602" y="3485269"/>
            <a:ext cx="397763" cy="262804"/>
            <a:chOff x="5206262" y="4174817"/>
            <a:chExt cx="397763" cy="262804"/>
          </a:xfrm>
          <a:solidFill>
            <a:schemeClr val="tx1"/>
          </a:solidFill>
        </p:grpSpPr>
        <p:sp>
          <p:nvSpPr>
            <p:cNvPr id="1899" name="Google Shape;9671;p73">
              <a:extLst>
                <a:ext uri="{FF2B5EF4-FFF2-40B4-BE49-F238E27FC236}">
                  <a16:creationId xmlns:a16="http://schemas.microsoft.com/office/drawing/2014/main" id="{D3C22586-BB1E-6A49-F233-8B4C006A725E}"/>
                </a:ext>
              </a:extLst>
            </p:cNvPr>
            <p:cNvSpPr/>
            <p:nvPr/>
          </p:nvSpPr>
          <p:spPr>
            <a:xfrm>
              <a:off x="5206262" y="4177104"/>
              <a:ext cx="397763" cy="260518"/>
            </a:xfrm>
            <a:custGeom>
              <a:avLst/>
              <a:gdLst/>
              <a:ahLst/>
              <a:cxnLst/>
              <a:rect l="l" t="t" r="r" b="b"/>
              <a:pathLst>
                <a:path w="12526" h="8204" extrusionOk="0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9672;p73">
              <a:extLst>
                <a:ext uri="{FF2B5EF4-FFF2-40B4-BE49-F238E27FC236}">
                  <a16:creationId xmlns:a16="http://schemas.microsoft.com/office/drawing/2014/main" id="{8653AB9D-8D26-C1FE-FD90-46F62B916BAD}"/>
                </a:ext>
              </a:extLst>
            </p:cNvPr>
            <p:cNvSpPr/>
            <p:nvPr/>
          </p:nvSpPr>
          <p:spPr>
            <a:xfrm>
              <a:off x="5434231" y="4174817"/>
              <a:ext cx="167539" cy="70369"/>
            </a:xfrm>
            <a:custGeom>
              <a:avLst/>
              <a:gdLst/>
              <a:ahLst/>
              <a:cxnLst/>
              <a:rect l="l" t="t" r="r" b="b"/>
              <a:pathLst>
                <a:path w="5276" h="2216" extrusionOk="0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9673;p73">
              <a:extLst>
                <a:ext uri="{FF2B5EF4-FFF2-40B4-BE49-F238E27FC236}">
                  <a16:creationId xmlns:a16="http://schemas.microsoft.com/office/drawing/2014/main" id="{40E5D5FA-860B-216F-3C30-34447E903882}"/>
                </a:ext>
              </a:extLst>
            </p:cNvPr>
            <p:cNvSpPr/>
            <p:nvPr/>
          </p:nvSpPr>
          <p:spPr>
            <a:xfrm>
              <a:off x="5360877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9674;p73">
              <a:extLst>
                <a:ext uri="{FF2B5EF4-FFF2-40B4-BE49-F238E27FC236}">
                  <a16:creationId xmlns:a16="http://schemas.microsoft.com/office/drawing/2014/main" id="{0D8B8C8B-ABCE-2363-EFF2-AAB6EB0CFD6D}"/>
                </a:ext>
              </a:extLst>
            </p:cNvPr>
            <p:cNvSpPr/>
            <p:nvPr/>
          </p:nvSpPr>
          <p:spPr>
            <a:xfrm>
              <a:off x="5329503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9675;p73">
              <a:extLst>
                <a:ext uri="{FF2B5EF4-FFF2-40B4-BE49-F238E27FC236}">
                  <a16:creationId xmlns:a16="http://schemas.microsoft.com/office/drawing/2014/main" id="{C92DF26C-B481-1108-221C-229A090D8292}"/>
                </a:ext>
              </a:extLst>
            </p:cNvPr>
            <p:cNvSpPr/>
            <p:nvPr/>
          </p:nvSpPr>
          <p:spPr>
            <a:xfrm>
              <a:off x="5298511" y="4299202"/>
              <a:ext cx="14766" cy="15179"/>
            </a:xfrm>
            <a:custGeom>
              <a:avLst/>
              <a:gdLst/>
              <a:ahLst/>
              <a:cxnLst/>
              <a:rect l="l" t="t" r="r" b="b"/>
              <a:pathLst>
                <a:path w="465" h="478" extrusionOk="0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9676;p73">
              <a:extLst>
                <a:ext uri="{FF2B5EF4-FFF2-40B4-BE49-F238E27FC236}">
                  <a16:creationId xmlns:a16="http://schemas.microsoft.com/office/drawing/2014/main" id="{B7B77333-43C0-F0A5-B4B5-CCED36D0740D}"/>
                </a:ext>
              </a:extLst>
            </p:cNvPr>
            <p:cNvSpPr/>
            <p:nvPr/>
          </p:nvSpPr>
          <p:spPr>
            <a:xfrm>
              <a:off x="5267137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9677;p73">
              <a:extLst>
                <a:ext uri="{FF2B5EF4-FFF2-40B4-BE49-F238E27FC236}">
                  <a16:creationId xmlns:a16="http://schemas.microsoft.com/office/drawing/2014/main" id="{496732A8-0711-4847-B77A-C4C53DED4127}"/>
                </a:ext>
              </a:extLst>
            </p:cNvPr>
            <p:cNvSpPr/>
            <p:nvPr/>
          </p:nvSpPr>
          <p:spPr>
            <a:xfrm>
              <a:off x="5492470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06" name="Google Shape;9678;p73">
            <a:extLst>
              <a:ext uri="{FF2B5EF4-FFF2-40B4-BE49-F238E27FC236}">
                <a16:creationId xmlns:a16="http://schemas.microsoft.com/office/drawing/2014/main" id="{AFA61A0E-C317-485A-B6B6-0E25FA15F4B8}"/>
              </a:ext>
            </a:extLst>
          </p:cNvPr>
          <p:cNvGrpSpPr/>
          <p:nvPr/>
        </p:nvGrpSpPr>
        <p:grpSpPr>
          <a:xfrm>
            <a:off x="5966956" y="3515151"/>
            <a:ext cx="440505" cy="290018"/>
            <a:chOff x="5727616" y="4204699"/>
            <a:chExt cx="440505" cy="290018"/>
          </a:xfrm>
          <a:solidFill>
            <a:schemeClr val="tx1"/>
          </a:solidFill>
        </p:grpSpPr>
        <p:sp>
          <p:nvSpPr>
            <p:cNvPr id="1907" name="Google Shape;9679;p73">
              <a:extLst>
                <a:ext uri="{FF2B5EF4-FFF2-40B4-BE49-F238E27FC236}">
                  <a16:creationId xmlns:a16="http://schemas.microsoft.com/office/drawing/2014/main" id="{67CC5F0C-EE73-AC56-1901-EA53E03F5C26}"/>
                </a:ext>
              </a:extLst>
            </p:cNvPr>
            <p:cNvSpPr/>
            <p:nvPr/>
          </p:nvSpPr>
          <p:spPr>
            <a:xfrm>
              <a:off x="5727616" y="4204699"/>
              <a:ext cx="440505" cy="290018"/>
            </a:xfrm>
            <a:custGeom>
              <a:avLst/>
              <a:gdLst/>
              <a:ahLst/>
              <a:cxnLst/>
              <a:rect l="l" t="t" r="r" b="b"/>
              <a:pathLst>
                <a:path w="13872" h="9133" extrusionOk="0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9680;p73">
              <a:extLst>
                <a:ext uri="{FF2B5EF4-FFF2-40B4-BE49-F238E27FC236}">
                  <a16:creationId xmlns:a16="http://schemas.microsoft.com/office/drawing/2014/main" id="{9A810DD6-EC3E-E76F-E674-8D06374EDFC6}"/>
                </a:ext>
              </a:extLst>
            </p:cNvPr>
            <p:cNvSpPr/>
            <p:nvPr/>
          </p:nvSpPr>
          <p:spPr>
            <a:xfrm>
              <a:off x="5779789" y="4416409"/>
              <a:ext cx="52205" cy="51475"/>
            </a:xfrm>
            <a:custGeom>
              <a:avLst/>
              <a:gdLst/>
              <a:ahLst/>
              <a:cxnLst/>
              <a:rect l="l" t="t" r="r" b="b"/>
              <a:pathLst>
                <a:path w="1644" h="1621" extrusionOk="0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9681;p73">
              <a:extLst>
                <a:ext uri="{FF2B5EF4-FFF2-40B4-BE49-F238E27FC236}">
                  <a16:creationId xmlns:a16="http://schemas.microsoft.com/office/drawing/2014/main" id="{27177274-F88D-F7B1-A4F1-7F7614987588}"/>
                </a:ext>
              </a:extLst>
            </p:cNvPr>
            <p:cNvSpPr/>
            <p:nvPr/>
          </p:nvSpPr>
          <p:spPr>
            <a:xfrm>
              <a:off x="6048627" y="4416409"/>
              <a:ext cx="52205" cy="51856"/>
            </a:xfrm>
            <a:custGeom>
              <a:avLst/>
              <a:gdLst/>
              <a:ahLst/>
              <a:cxnLst/>
              <a:rect l="l" t="t" r="r" b="b"/>
              <a:pathLst>
                <a:path w="1644" h="1633" extrusionOk="0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9682;p73">
              <a:extLst>
                <a:ext uri="{FF2B5EF4-FFF2-40B4-BE49-F238E27FC236}">
                  <a16:creationId xmlns:a16="http://schemas.microsoft.com/office/drawing/2014/main" id="{5863465C-109D-5923-5E24-1733D6D03578}"/>
                </a:ext>
              </a:extLst>
            </p:cNvPr>
            <p:cNvSpPr/>
            <p:nvPr/>
          </p:nvSpPr>
          <p:spPr>
            <a:xfrm>
              <a:off x="6000995" y="4365379"/>
              <a:ext cx="122892" cy="58016"/>
            </a:xfrm>
            <a:custGeom>
              <a:avLst/>
              <a:gdLst/>
              <a:ahLst/>
              <a:cxnLst/>
              <a:rect l="l" t="t" r="r" b="b"/>
              <a:pathLst>
                <a:path w="3870" h="1827" extrusionOk="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9683;p73">
              <a:extLst>
                <a:ext uri="{FF2B5EF4-FFF2-40B4-BE49-F238E27FC236}">
                  <a16:creationId xmlns:a16="http://schemas.microsoft.com/office/drawing/2014/main" id="{08E3F48F-3DCD-6D0C-0ABC-B2B1189DA710}"/>
                </a:ext>
              </a:extLst>
            </p:cNvPr>
            <p:cNvSpPr/>
            <p:nvPr/>
          </p:nvSpPr>
          <p:spPr>
            <a:xfrm>
              <a:off x="5816847" y="4230039"/>
              <a:ext cx="124797" cy="193610"/>
            </a:xfrm>
            <a:custGeom>
              <a:avLst/>
              <a:gdLst/>
              <a:ahLst/>
              <a:cxnLst/>
              <a:rect l="l" t="t" r="r" b="b"/>
              <a:pathLst>
                <a:path w="3930" h="6097" extrusionOk="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9684;p73">
              <a:extLst>
                <a:ext uri="{FF2B5EF4-FFF2-40B4-BE49-F238E27FC236}">
                  <a16:creationId xmlns:a16="http://schemas.microsoft.com/office/drawing/2014/main" id="{C2B37633-428B-1D39-63C9-3F4CF2541AAD}"/>
                </a:ext>
              </a:extLst>
            </p:cNvPr>
            <p:cNvSpPr/>
            <p:nvPr/>
          </p:nvSpPr>
          <p:spPr>
            <a:xfrm>
              <a:off x="5954474" y="4230039"/>
              <a:ext cx="120256" cy="102854"/>
            </a:xfrm>
            <a:custGeom>
              <a:avLst/>
              <a:gdLst/>
              <a:ahLst/>
              <a:cxnLst/>
              <a:rect l="l" t="t" r="r" b="b"/>
              <a:pathLst>
                <a:path w="3787" h="3239" extrusionOk="0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9685;p73">
              <a:extLst>
                <a:ext uri="{FF2B5EF4-FFF2-40B4-BE49-F238E27FC236}">
                  <a16:creationId xmlns:a16="http://schemas.microsoft.com/office/drawing/2014/main" id="{167EABDC-835E-5A14-32A4-04494F0804E6}"/>
                </a:ext>
              </a:extLst>
            </p:cNvPr>
            <p:cNvSpPr/>
            <p:nvPr/>
          </p:nvSpPr>
          <p:spPr>
            <a:xfrm>
              <a:off x="5876198" y="4333243"/>
              <a:ext cx="39376" cy="13274"/>
            </a:xfrm>
            <a:custGeom>
              <a:avLst/>
              <a:gdLst/>
              <a:ahLst/>
              <a:cxnLst/>
              <a:rect l="l" t="t" r="r" b="b"/>
              <a:pathLst>
                <a:path w="1240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9686;p73">
              <a:extLst>
                <a:ext uri="{FF2B5EF4-FFF2-40B4-BE49-F238E27FC236}">
                  <a16:creationId xmlns:a16="http://schemas.microsoft.com/office/drawing/2014/main" id="{01BE79AF-43C4-E614-0A87-30437C529468}"/>
                </a:ext>
              </a:extLst>
            </p:cNvPr>
            <p:cNvSpPr/>
            <p:nvPr/>
          </p:nvSpPr>
          <p:spPr>
            <a:xfrm>
              <a:off x="5979433" y="4333243"/>
              <a:ext cx="39344" cy="13274"/>
            </a:xfrm>
            <a:custGeom>
              <a:avLst/>
              <a:gdLst/>
              <a:ahLst/>
              <a:cxnLst/>
              <a:rect l="l" t="t" r="r" b="b"/>
              <a:pathLst>
                <a:path w="1239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15" name="Google Shape;9687;p73">
            <a:extLst>
              <a:ext uri="{FF2B5EF4-FFF2-40B4-BE49-F238E27FC236}">
                <a16:creationId xmlns:a16="http://schemas.microsoft.com/office/drawing/2014/main" id="{30A7D9F2-0C04-763A-ADF9-3D1EA93675B9}"/>
              </a:ext>
            </a:extLst>
          </p:cNvPr>
          <p:cNvGrpSpPr/>
          <p:nvPr/>
        </p:nvGrpSpPr>
        <p:grpSpPr>
          <a:xfrm>
            <a:off x="6649403" y="3445576"/>
            <a:ext cx="159950" cy="364516"/>
            <a:chOff x="6410063" y="4135124"/>
            <a:chExt cx="159950" cy="364516"/>
          </a:xfrm>
          <a:solidFill>
            <a:schemeClr val="tx1"/>
          </a:solidFill>
        </p:grpSpPr>
        <p:sp>
          <p:nvSpPr>
            <p:cNvPr id="1916" name="Google Shape;9688;p73">
              <a:extLst>
                <a:ext uri="{FF2B5EF4-FFF2-40B4-BE49-F238E27FC236}">
                  <a16:creationId xmlns:a16="http://schemas.microsoft.com/office/drawing/2014/main" id="{02F3BA3A-CE1F-B36F-8F23-0CFBD463912E}"/>
                </a:ext>
              </a:extLst>
            </p:cNvPr>
            <p:cNvSpPr/>
            <p:nvPr/>
          </p:nvSpPr>
          <p:spPr>
            <a:xfrm>
              <a:off x="6493991" y="4299202"/>
              <a:ext cx="36328" cy="200438"/>
            </a:xfrm>
            <a:custGeom>
              <a:avLst/>
              <a:gdLst/>
              <a:ahLst/>
              <a:cxnLst/>
              <a:rect l="l" t="t" r="r" b="b"/>
              <a:pathLst>
                <a:path w="1144" h="6312" extrusionOk="0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9689;p73">
              <a:extLst>
                <a:ext uri="{FF2B5EF4-FFF2-40B4-BE49-F238E27FC236}">
                  <a16:creationId xmlns:a16="http://schemas.microsoft.com/office/drawing/2014/main" id="{E5A3CA9E-4765-B715-3397-AF544CA900B5}"/>
                </a:ext>
              </a:extLst>
            </p:cNvPr>
            <p:cNvSpPr/>
            <p:nvPr/>
          </p:nvSpPr>
          <p:spPr>
            <a:xfrm>
              <a:off x="6454297" y="4135124"/>
              <a:ext cx="71099" cy="71131"/>
            </a:xfrm>
            <a:custGeom>
              <a:avLst/>
              <a:gdLst/>
              <a:ahLst/>
              <a:cxnLst/>
              <a:rect l="l" t="t" r="r" b="b"/>
              <a:pathLst>
                <a:path w="2239" h="2240" extrusionOk="0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9690;p73">
              <a:extLst>
                <a:ext uri="{FF2B5EF4-FFF2-40B4-BE49-F238E27FC236}">
                  <a16:creationId xmlns:a16="http://schemas.microsoft.com/office/drawing/2014/main" id="{D4888A61-415B-2D5D-E6B5-392C8883F31C}"/>
                </a:ext>
              </a:extLst>
            </p:cNvPr>
            <p:cNvSpPr/>
            <p:nvPr/>
          </p:nvSpPr>
          <p:spPr>
            <a:xfrm>
              <a:off x="6410063" y="4252712"/>
              <a:ext cx="94566" cy="246927"/>
            </a:xfrm>
            <a:custGeom>
              <a:avLst/>
              <a:gdLst/>
              <a:ahLst/>
              <a:cxnLst/>
              <a:rect l="l" t="t" r="r" b="b"/>
              <a:pathLst>
                <a:path w="2978" h="7776" extrusionOk="0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9691;p73">
              <a:extLst>
                <a:ext uri="{FF2B5EF4-FFF2-40B4-BE49-F238E27FC236}">
                  <a16:creationId xmlns:a16="http://schemas.microsoft.com/office/drawing/2014/main" id="{24EA0B22-52CE-3DF0-1CBF-A88BEBAFCF1D}"/>
                </a:ext>
              </a:extLst>
            </p:cNvPr>
            <p:cNvSpPr/>
            <p:nvPr/>
          </p:nvSpPr>
          <p:spPr>
            <a:xfrm>
              <a:off x="6410063" y="4212638"/>
              <a:ext cx="159950" cy="150519"/>
            </a:xfrm>
            <a:custGeom>
              <a:avLst/>
              <a:gdLst/>
              <a:ahLst/>
              <a:cxnLst/>
              <a:rect l="l" t="t" r="r" b="b"/>
              <a:pathLst>
                <a:path w="5037" h="4740" extrusionOk="0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0" name="Google Shape;9692;p73">
            <a:extLst>
              <a:ext uri="{FF2B5EF4-FFF2-40B4-BE49-F238E27FC236}">
                <a16:creationId xmlns:a16="http://schemas.microsoft.com/office/drawing/2014/main" id="{F9531F2E-05A2-6D92-21F9-64038D500D63}"/>
              </a:ext>
            </a:extLst>
          </p:cNvPr>
          <p:cNvGrpSpPr/>
          <p:nvPr/>
        </p:nvGrpSpPr>
        <p:grpSpPr>
          <a:xfrm>
            <a:off x="7163992" y="3445957"/>
            <a:ext cx="214378" cy="364135"/>
            <a:chOff x="6924652" y="4135505"/>
            <a:chExt cx="214378" cy="364135"/>
          </a:xfrm>
          <a:solidFill>
            <a:schemeClr val="tx1"/>
          </a:solidFill>
        </p:grpSpPr>
        <p:sp>
          <p:nvSpPr>
            <p:cNvPr id="1921" name="Google Shape;9693;p73">
              <a:extLst>
                <a:ext uri="{FF2B5EF4-FFF2-40B4-BE49-F238E27FC236}">
                  <a16:creationId xmlns:a16="http://schemas.microsoft.com/office/drawing/2014/main" id="{7D7D8B6E-3191-9B20-7967-3CA33B9A6EDA}"/>
                </a:ext>
              </a:extLst>
            </p:cNvPr>
            <p:cNvSpPr/>
            <p:nvPr/>
          </p:nvSpPr>
          <p:spPr>
            <a:xfrm>
              <a:off x="6996482" y="4135505"/>
              <a:ext cx="70718" cy="71099"/>
            </a:xfrm>
            <a:custGeom>
              <a:avLst/>
              <a:gdLst/>
              <a:ahLst/>
              <a:cxnLst/>
              <a:rect l="l" t="t" r="r" b="b"/>
              <a:pathLst>
                <a:path w="2227" h="2239" extrusionOk="0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9694;p73">
              <a:extLst>
                <a:ext uri="{FF2B5EF4-FFF2-40B4-BE49-F238E27FC236}">
                  <a16:creationId xmlns:a16="http://schemas.microsoft.com/office/drawing/2014/main" id="{73B0AAA4-6712-2E68-2C56-941B8341F328}"/>
                </a:ext>
              </a:extLst>
            </p:cNvPr>
            <p:cNvSpPr/>
            <p:nvPr/>
          </p:nvSpPr>
          <p:spPr>
            <a:xfrm>
              <a:off x="7018012" y="4345183"/>
              <a:ext cx="88882" cy="154456"/>
            </a:xfrm>
            <a:custGeom>
              <a:avLst/>
              <a:gdLst/>
              <a:ahLst/>
              <a:cxnLst/>
              <a:rect l="l" t="t" r="r" b="b"/>
              <a:pathLst>
                <a:path w="2799" h="4864" extrusionOk="0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9695;p73">
              <a:extLst>
                <a:ext uri="{FF2B5EF4-FFF2-40B4-BE49-F238E27FC236}">
                  <a16:creationId xmlns:a16="http://schemas.microsoft.com/office/drawing/2014/main" id="{E4B2BC57-30F6-5CCA-7F6E-57A8DCD72823}"/>
                </a:ext>
              </a:extLst>
            </p:cNvPr>
            <p:cNvSpPr/>
            <p:nvPr/>
          </p:nvSpPr>
          <p:spPr>
            <a:xfrm>
              <a:off x="6948850" y="4212638"/>
              <a:ext cx="190181" cy="149884"/>
            </a:xfrm>
            <a:custGeom>
              <a:avLst/>
              <a:gdLst/>
              <a:ahLst/>
              <a:cxnLst/>
              <a:rect l="l" t="t" r="r" b="b"/>
              <a:pathLst>
                <a:path w="5989" h="4720" extrusionOk="0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9696;p73">
              <a:extLst>
                <a:ext uri="{FF2B5EF4-FFF2-40B4-BE49-F238E27FC236}">
                  <a16:creationId xmlns:a16="http://schemas.microsoft.com/office/drawing/2014/main" id="{6C7F7480-98BB-4E4D-9C81-C7AFB628616C}"/>
                </a:ext>
              </a:extLst>
            </p:cNvPr>
            <p:cNvSpPr/>
            <p:nvPr/>
          </p:nvSpPr>
          <p:spPr>
            <a:xfrm>
              <a:off x="6924652" y="4252331"/>
              <a:ext cx="103617" cy="245815"/>
            </a:xfrm>
            <a:custGeom>
              <a:avLst/>
              <a:gdLst/>
              <a:ahLst/>
              <a:cxnLst/>
              <a:rect l="l" t="t" r="r" b="b"/>
              <a:pathLst>
                <a:path w="3263" h="7741" extrusionOk="0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5" name="Google Shape;9697;p73">
            <a:extLst>
              <a:ext uri="{FF2B5EF4-FFF2-40B4-BE49-F238E27FC236}">
                <a16:creationId xmlns:a16="http://schemas.microsoft.com/office/drawing/2014/main" id="{DCEC0C99-266F-F803-34ED-C0F805819412}"/>
              </a:ext>
            </a:extLst>
          </p:cNvPr>
          <p:cNvGrpSpPr/>
          <p:nvPr/>
        </p:nvGrpSpPr>
        <p:grpSpPr>
          <a:xfrm>
            <a:off x="7624091" y="3458436"/>
            <a:ext cx="380012" cy="351274"/>
            <a:chOff x="7384751" y="4147984"/>
            <a:chExt cx="380012" cy="351274"/>
          </a:xfrm>
          <a:solidFill>
            <a:schemeClr val="tx1"/>
          </a:solidFill>
        </p:grpSpPr>
        <p:sp>
          <p:nvSpPr>
            <p:cNvPr id="1926" name="Google Shape;9698;p73">
              <a:extLst>
                <a:ext uri="{FF2B5EF4-FFF2-40B4-BE49-F238E27FC236}">
                  <a16:creationId xmlns:a16="http://schemas.microsoft.com/office/drawing/2014/main" id="{7A504F63-054C-BE3D-E6F2-D09F9AF3C82D}"/>
                </a:ext>
              </a:extLst>
            </p:cNvPr>
            <p:cNvSpPr/>
            <p:nvPr/>
          </p:nvSpPr>
          <p:spPr>
            <a:xfrm>
              <a:off x="7385513" y="4225879"/>
              <a:ext cx="379250" cy="273379"/>
            </a:xfrm>
            <a:custGeom>
              <a:avLst/>
              <a:gdLst/>
              <a:ahLst/>
              <a:cxnLst/>
              <a:rect l="l" t="t" r="r" b="b"/>
              <a:pathLst>
                <a:path w="11943" h="8609" extrusionOk="0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9699;p73">
              <a:extLst>
                <a:ext uri="{FF2B5EF4-FFF2-40B4-BE49-F238E27FC236}">
                  <a16:creationId xmlns:a16="http://schemas.microsoft.com/office/drawing/2014/main" id="{ED72C07E-A952-CACB-D628-7BE9F5864027}"/>
                </a:ext>
              </a:extLst>
            </p:cNvPr>
            <p:cNvSpPr/>
            <p:nvPr/>
          </p:nvSpPr>
          <p:spPr>
            <a:xfrm>
              <a:off x="7384751" y="4147984"/>
              <a:ext cx="380012" cy="228382"/>
            </a:xfrm>
            <a:custGeom>
              <a:avLst/>
              <a:gdLst/>
              <a:ahLst/>
              <a:cxnLst/>
              <a:rect l="l" t="t" r="r" b="b"/>
              <a:pathLst>
                <a:path w="11967" h="7192" extrusionOk="0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9700;p73">
              <a:extLst>
                <a:ext uri="{FF2B5EF4-FFF2-40B4-BE49-F238E27FC236}">
                  <a16:creationId xmlns:a16="http://schemas.microsoft.com/office/drawing/2014/main" id="{F08FED27-1FBA-0704-D9DE-90EF59A7ABB0}"/>
                </a:ext>
              </a:extLst>
            </p:cNvPr>
            <p:cNvSpPr/>
            <p:nvPr/>
          </p:nvSpPr>
          <p:spPr>
            <a:xfrm>
              <a:off x="7507642" y="4228134"/>
              <a:ext cx="37852" cy="37852"/>
            </a:xfrm>
            <a:custGeom>
              <a:avLst/>
              <a:gdLst/>
              <a:ahLst/>
              <a:cxnLst/>
              <a:rect l="l" t="t" r="r" b="b"/>
              <a:pathLst>
                <a:path w="1192" h="1192" extrusionOk="0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9701;p73">
              <a:extLst>
                <a:ext uri="{FF2B5EF4-FFF2-40B4-BE49-F238E27FC236}">
                  <a16:creationId xmlns:a16="http://schemas.microsoft.com/office/drawing/2014/main" id="{A2D28505-678C-FCC0-BF14-F00F290C19B1}"/>
                </a:ext>
              </a:extLst>
            </p:cNvPr>
            <p:cNvSpPr/>
            <p:nvPr/>
          </p:nvSpPr>
          <p:spPr>
            <a:xfrm>
              <a:off x="7573820" y="4228134"/>
              <a:ext cx="37820" cy="37852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9702;p73">
              <a:extLst>
                <a:ext uri="{FF2B5EF4-FFF2-40B4-BE49-F238E27FC236}">
                  <a16:creationId xmlns:a16="http://schemas.microsoft.com/office/drawing/2014/main" id="{3B47331A-4CDC-35BD-0F83-5A82BD4606C0}"/>
                </a:ext>
              </a:extLst>
            </p:cNvPr>
            <p:cNvSpPr/>
            <p:nvPr/>
          </p:nvSpPr>
          <p:spPr>
            <a:xfrm>
              <a:off x="7640728" y="4228134"/>
              <a:ext cx="37852" cy="37852"/>
            </a:xfrm>
            <a:custGeom>
              <a:avLst/>
              <a:gdLst/>
              <a:ahLst/>
              <a:cxnLst/>
              <a:rect l="l" t="t" r="r" b="b"/>
              <a:pathLst>
                <a:path w="1192" h="1192" extrusionOk="0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1" name="Google Shape;9705;p73">
            <a:extLst>
              <a:ext uri="{FF2B5EF4-FFF2-40B4-BE49-F238E27FC236}">
                <a16:creationId xmlns:a16="http://schemas.microsoft.com/office/drawing/2014/main" id="{CB6F4E50-9C76-55BC-0F50-B841C72454BE}"/>
              </a:ext>
            </a:extLst>
          </p:cNvPr>
          <p:cNvGrpSpPr/>
          <p:nvPr/>
        </p:nvGrpSpPr>
        <p:grpSpPr>
          <a:xfrm>
            <a:off x="1109917" y="3434452"/>
            <a:ext cx="374177" cy="374263"/>
            <a:chOff x="775325" y="4143525"/>
            <a:chExt cx="468776" cy="468884"/>
          </a:xfrm>
          <a:solidFill>
            <a:schemeClr val="tx1"/>
          </a:solidFill>
        </p:grpSpPr>
        <p:sp>
          <p:nvSpPr>
            <p:cNvPr id="1932" name="Google Shape;9706;p73">
              <a:extLst>
                <a:ext uri="{FF2B5EF4-FFF2-40B4-BE49-F238E27FC236}">
                  <a16:creationId xmlns:a16="http://schemas.microsoft.com/office/drawing/2014/main" id="{E2B5ABBB-D110-6DE4-CF8E-99C432A62569}"/>
                </a:ext>
              </a:extLst>
            </p:cNvPr>
            <p:cNvSpPr/>
            <p:nvPr/>
          </p:nvSpPr>
          <p:spPr>
            <a:xfrm>
              <a:off x="851953" y="4143525"/>
              <a:ext cx="392147" cy="390479"/>
            </a:xfrm>
            <a:custGeom>
              <a:avLst/>
              <a:gdLst/>
              <a:ahLst/>
              <a:cxnLst/>
              <a:rect l="l" t="t" r="r" b="b"/>
              <a:pathLst>
                <a:path w="36428" h="36273" extrusionOk="0">
                  <a:moveTo>
                    <a:pt x="31907" y="5435"/>
                  </a:moveTo>
                  <a:lnTo>
                    <a:pt x="20788" y="22612"/>
                  </a:lnTo>
                  <a:lnTo>
                    <a:pt x="18511" y="26131"/>
                  </a:lnTo>
                  <a:lnTo>
                    <a:pt x="8884" y="28458"/>
                  </a:lnTo>
                  <a:lnTo>
                    <a:pt x="31907" y="5435"/>
                  </a:lnTo>
                  <a:close/>
                  <a:moveTo>
                    <a:pt x="35713" y="94"/>
                  </a:moveTo>
                  <a:cubicBezTo>
                    <a:pt x="35665" y="94"/>
                    <a:pt x="35615" y="100"/>
                    <a:pt x="35565" y="112"/>
                  </a:cubicBezTo>
                  <a:lnTo>
                    <a:pt x="35564" y="112"/>
                  </a:lnTo>
                  <a:cubicBezTo>
                    <a:pt x="35555" y="114"/>
                    <a:pt x="36041" y="1"/>
                    <a:pt x="660" y="8270"/>
                  </a:cubicBezTo>
                  <a:cubicBezTo>
                    <a:pt x="169" y="8385"/>
                    <a:pt x="0" y="8998"/>
                    <a:pt x="362" y="9348"/>
                  </a:cubicBezTo>
                  <a:lnTo>
                    <a:pt x="1592" y="10537"/>
                  </a:lnTo>
                  <a:cubicBezTo>
                    <a:pt x="1716" y="10656"/>
                    <a:pt x="1875" y="10715"/>
                    <a:pt x="2034" y="10715"/>
                  </a:cubicBezTo>
                  <a:cubicBezTo>
                    <a:pt x="2201" y="10715"/>
                    <a:pt x="2368" y="10650"/>
                    <a:pt x="2493" y="10522"/>
                  </a:cubicBezTo>
                  <a:cubicBezTo>
                    <a:pt x="2737" y="10269"/>
                    <a:pt x="2730" y="9866"/>
                    <a:pt x="2477" y="9621"/>
                  </a:cubicBezTo>
                  <a:lnTo>
                    <a:pt x="2087" y="9244"/>
                  </a:lnTo>
                  <a:lnTo>
                    <a:pt x="32295" y="2184"/>
                  </a:lnTo>
                  <a:lnTo>
                    <a:pt x="32295" y="2184"/>
                  </a:lnTo>
                  <a:lnTo>
                    <a:pt x="9830" y="16725"/>
                  </a:lnTo>
                  <a:lnTo>
                    <a:pt x="4431" y="11509"/>
                  </a:lnTo>
                  <a:cubicBezTo>
                    <a:pt x="4307" y="11389"/>
                    <a:pt x="4148" y="11330"/>
                    <a:pt x="3988" y="11330"/>
                  </a:cubicBezTo>
                  <a:cubicBezTo>
                    <a:pt x="3821" y="11330"/>
                    <a:pt x="3655" y="11395"/>
                    <a:pt x="3530" y="11524"/>
                  </a:cubicBezTo>
                  <a:cubicBezTo>
                    <a:pt x="3286" y="11777"/>
                    <a:pt x="3293" y="12180"/>
                    <a:pt x="3546" y="12423"/>
                  </a:cubicBezTo>
                  <a:lnTo>
                    <a:pt x="9046" y="17739"/>
                  </a:lnTo>
                  <a:lnTo>
                    <a:pt x="7766" y="23038"/>
                  </a:lnTo>
                  <a:cubicBezTo>
                    <a:pt x="7683" y="23379"/>
                    <a:pt x="7894" y="23723"/>
                    <a:pt x="8235" y="23806"/>
                  </a:cubicBezTo>
                  <a:cubicBezTo>
                    <a:pt x="8286" y="23818"/>
                    <a:pt x="8336" y="23824"/>
                    <a:pt x="8385" y="23824"/>
                  </a:cubicBezTo>
                  <a:cubicBezTo>
                    <a:pt x="8673" y="23824"/>
                    <a:pt x="8933" y="23628"/>
                    <a:pt x="9004" y="23337"/>
                  </a:cubicBezTo>
                  <a:lnTo>
                    <a:pt x="10311" y="17931"/>
                  </a:lnTo>
                  <a:lnTo>
                    <a:pt x="13829" y="15653"/>
                  </a:lnTo>
                  <a:lnTo>
                    <a:pt x="31005" y="4534"/>
                  </a:lnTo>
                  <a:lnTo>
                    <a:pt x="7983" y="27557"/>
                  </a:lnTo>
                  <a:lnTo>
                    <a:pt x="8365" y="25976"/>
                  </a:lnTo>
                  <a:cubicBezTo>
                    <a:pt x="8448" y="25634"/>
                    <a:pt x="8238" y="25290"/>
                    <a:pt x="7896" y="25208"/>
                  </a:cubicBezTo>
                  <a:cubicBezTo>
                    <a:pt x="7846" y="25195"/>
                    <a:pt x="7795" y="25190"/>
                    <a:pt x="7746" y="25190"/>
                  </a:cubicBezTo>
                  <a:cubicBezTo>
                    <a:pt x="7458" y="25190"/>
                    <a:pt x="7199" y="25385"/>
                    <a:pt x="7128" y="25677"/>
                  </a:cubicBezTo>
                  <a:lnTo>
                    <a:pt x="6213" y="29459"/>
                  </a:lnTo>
                  <a:cubicBezTo>
                    <a:pt x="6114" y="29868"/>
                    <a:pt x="6434" y="30245"/>
                    <a:pt x="6831" y="30245"/>
                  </a:cubicBezTo>
                  <a:cubicBezTo>
                    <a:pt x="6880" y="30245"/>
                    <a:pt x="6931" y="30239"/>
                    <a:pt x="6981" y="30227"/>
                  </a:cubicBezTo>
                  <a:lnTo>
                    <a:pt x="18702" y="27394"/>
                  </a:lnTo>
                  <a:lnTo>
                    <a:pt x="27093" y="36078"/>
                  </a:lnTo>
                  <a:cubicBezTo>
                    <a:pt x="27222" y="36211"/>
                    <a:pt x="27386" y="36272"/>
                    <a:pt x="27548" y="36272"/>
                  </a:cubicBezTo>
                  <a:cubicBezTo>
                    <a:pt x="27827" y="36272"/>
                    <a:pt x="28099" y="36091"/>
                    <a:pt x="28171" y="35781"/>
                  </a:cubicBezTo>
                  <a:lnTo>
                    <a:pt x="33640" y="12387"/>
                  </a:lnTo>
                  <a:cubicBezTo>
                    <a:pt x="33719" y="12044"/>
                    <a:pt x="33506" y="11702"/>
                    <a:pt x="33164" y="11622"/>
                  </a:cubicBezTo>
                  <a:cubicBezTo>
                    <a:pt x="33115" y="11611"/>
                    <a:pt x="33067" y="11605"/>
                    <a:pt x="33018" y="11605"/>
                  </a:cubicBezTo>
                  <a:cubicBezTo>
                    <a:pt x="32729" y="11605"/>
                    <a:pt x="32467" y="11803"/>
                    <a:pt x="32399" y="12097"/>
                  </a:cubicBezTo>
                  <a:lnTo>
                    <a:pt x="27197" y="34353"/>
                  </a:lnTo>
                  <a:lnTo>
                    <a:pt x="19716" y="26610"/>
                  </a:lnTo>
                  <a:lnTo>
                    <a:pt x="34258" y="4147"/>
                  </a:lnTo>
                  <a:lnTo>
                    <a:pt x="33017" y="9453"/>
                  </a:lnTo>
                  <a:cubicBezTo>
                    <a:pt x="32938" y="9796"/>
                    <a:pt x="33150" y="10138"/>
                    <a:pt x="33492" y="10218"/>
                  </a:cubicBezTo>
                  <a:cubicBezTo>
                    <a:pt x="33541" y="10229"/>
                    <a:pt x="33590" y="10235"/>
                    <a:pt x="33638" y="10235"/>
                  </a:cubicBezTo>
                  <a:cubicBezTo>
                    <a:pt x="33927" y="10235"/>
                    <a:pt x="34189" y="10037"/>
                    <a:pt x="34256" y="9743"/>
                  </a:cubicBezTo>
                  <a:lnTo>
                    <a:pt x="36328" y="880"/>
                  </a:lnTo>
                  <a:cubicBezTo>
                    <a:pt x="36427" y="473"/>
                    <a:pt x="36107" y="94"/>
                    <a:pt x="35713" y="9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9707;p73">
              <a:extLst>
                <a:ext uri="{FF2B5EF4-FFF2-40B4-BE49-F238E27FC236}">
                  <a16:creationId xmlns:a16="http://schemas.microsoft.com/office/drawing/2014/main" id="{CD03E5A0-8C5A-E746-918D-24D920C8DD5D}"/>
                </a:ext>
              </a:extLst>
            </p:cNvPr>
            <p:cNvSpPr/>
            <p:nvPr/>
          </p:nvSpPr>
          <p:spPr>
            <a:xfrm>
              <a:off x="775325" y="4505404"/>
              <a:ext cx="108339" cy="107004"/>
            </a:xfrm>
            <a:custGeom>
              <a:avLst/>
              <a:gdLst/>
              <a:ahLst/>
              <a:cxnLst/>
              <a:rect l="l" t="t" r="r" b="b"/>
              <a:pathLst>
                <a:path w="10064" h="9940" extrusionOk="0">
                  <a:moveTo>
                    <a:pt x="9365" y="0"/>
                  </a:moveTo>
                  <a:cubicBezTo>
                    <a:pt x="9202" y="0"/>
                    <a:pt x="9039" y="63"/>
                    <a:pt x="8915" y="187"/>
                  </a:cubicBezTo>
                  <a:lnTo>
                    <a:pt x="249" y="8852"/>
                  </a:lnTo>
                  <a:cubicBezTo>
                    <a:pt x="0" y="9100"/>
                    <a:pt x="0" y="9503"/>
                    <a:pt x="249" y="9753"/>
                  </a:cubicBezTo>
                  <a:cubicBezTo>
                    <a:pt x="373" y="9877"/>
                    <a:pt x="536" y="9939"/>
                    <a:pt x="699" y="9939"/>
                  </a:cubicBezTo>
                  <a:cubicBezTo>
                    <a:pt x="862" y="9939"/>
                    <a:pt x="1025" y="9877"/>
                    <a:pt x="1149" y="9753"/>
                  </a:cubicBezTo>
                  <a:lnTo>
                    <a:pt x="9816" y="1087"/>
                  </a:lnTo>
                  <a:cubicBezTo>
                    <a:pt x="10064" y="838"/>
                    <a:pt x="10064" y="435"/>
                    <a:pt x="9816" y="187"/>
                  </a:cubicBezTo>
                  <a:cubicBezTo>
                    <a:pt x="9691" y="63"/>
                    <a:pt x="9528" y="0"/>
                    <a:pt x="93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9708;p73">
              <a:extLst>
                <a:ext uri="{FF2B5EF4-FFF2-40B4-BE49-F238E27FC236}">
                  <a16:creationId xmlns:a16="http://schemas.microsoft.com/office/drawing/2014/main" id="{CB925C5E-36FD-F395-BE76-C9E5E7732A64}"/>
                </a:ext>
              </a:extLst>
            </p:cNvPr>
            <p:cNvSpPr/>
            <p:nvPr/>
          </p:nvSpPr>
          <p:spPr>
            <a:xfrm>
              <a:off x="775325" y="4437806"/>
              <a:ext cx="75430" cy="74085"/>
            </a:xfrm>
            <a:custGeom>
              <a:avLst/>
              <a:gdLst/>
              <a:ahLst/>
              <a:cxnLst/>
              <a:rect l="l" t="t" r="r" b="b"/>
              <a:pathLst>
                <a:path w="7007" h="6882" extrusionOk="0">
                  <a:moveTo>
                    <a:pt x="6307" y="0"/>
                  </a:moveTo>
                  <a:cubicBezTo>
                    <a:pt x="6144" y="0"/>
                    <a:pt x="5981" y="62"/>
                    <a:pt x="5857" y="186"/>
                  </a:cubicBezTo>
                  <a:lnTo>
                    <a:pt x="249" y="5794"/>
                  </a:lnTo>
                  <a:cubicBezTo>
                    <a:pt x="0" y="6044"/>
                    <a:pt x="0" y="6445"/>
                    <a:pt x="249" y="6695"/>
                  </a:cubicBezTo>
                  <a:cubicBezTo>
                    <a:pt x="374" y="6819"/>
                    <a:pt x="537" y="6881"/>
                    <a:pt x="699" y="6881"/>
                  </a:cubicBezTo>
                  <a:cubicBezTo>
                    <a:pt x="862" y="6881"/>
                    <a:pt x="1025" y="6819"/>
                    <a:pt x="1149" y="6695"/>
                  </a:cubicBezTo>
                  <a:lnTo>
                    <a:pt x="6757" y="1087"/>
                  </a:lnTo>
                  <a:cubicBezTo>
                    <a:pt x="7006" y="839"/>
                    <a:pt x="7006" y="436"/>
                    <a:pt x="6757" y="186"/>
                  </a:cubicBezTo>
                  <a:cubicBezTo>
                    <a:pt x="6633" y="62"/>
                    <a:pt x="6470" y="0"/>
                    <a:pt x="63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9709;p73">
              <a:extLst>
                <a:ext uri="{FF2B5EF4-FFF2-40B4-BE49-F238E27FC236}">
                  <a16:creationId xmlns:a16="http://schemas.microsoft.com/office/drawing/2014/main" id="{7914BEA6-08B7-734B-1830-A1A076A527CE}"/>
                </a:ext>
              </a:extLst>
            </p:cNvPr>
            <p:cNvSpPr/>
            <p:nvPr/>
          </p:nvSpPr>
          <p:spPr>
            <a:xfrm>
              <a:off x="875829" y="4538289"/>
              <a:ext cx="75409" cy="74085"/>
            </a:xfrm>
            <a:custGeom>
              <a:avLst/>
              <a:gdLst/>
              <a:ahLst/>
              <a:cxnLst/>
              <a:rect l="l" t="t" r="r" b="b"/>
              <a:pathLst>
                <a:path w="7005" h="6882" extrusionOk="0">
                  <a:moveTo>
                    <a:pt x="6306" y="1"/>
                  </a:moveTo>
                  <a:cubicBezTo>
                    <a:pt x="6143" y="1"/>
                    <a:pt x="5980" y="63"/>
                    <a:pt x="5856" y="188"/>
                  </a:cubicBezTo>
                  <a:lnTo>
                    <a:pt x="248" y="5795"/>
                  </a:lnTo>
                  <a:cubicBezTo>
                    <a:pt x="0" y="6044"/>
                    <a:pt x="0" y="6447"/>
                    <a:pt x="248" y="6695"/>
                  </a:cubicBezTo>
                  <a:cubicBezTo>
                    <a:pt x="372" y="6819"/>
                    <a:pt x="535" y="6882"/>
                    <a:pt x="699" y="6882"/>
                  </a:cubicBezTo>
                  <a:cubicBezTo>
                    <a:pt x="862" y="6882"/>
                    <a:pt x="1025" y="6819"/>
                    <a:pt x="1149" y="6695"/>
                  </a:cubicBezTo>
                  <a:lnTo>
                    <a:pt x="6757" y="1088"/>
                  </a:lnTo>
                  <a:cubicBezTo>
                    <a:pt x="7005" y="839"/>
                    <a:pt x="7005" y="436"/>
                    <a:pt x="6757" y="188"/>
                  </a:cubicBezTo>
                  <a:cubicBezTo>
                    <a:pt x="6632" y="63"/>
                    <a:pt x="6469" y="1"/>
                    <a:pt x="63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99566405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38" name="Google Shape;9714;p74">
            <a:extLst>
              <a:ext uri="{FF2B5EF4-FFF2-40B4-BE49-F238E27FC236}">
                <a16:creationId xmlns:a16="http://schemas.microsoft.com/office/drawing/2014/main" id="{221241C4-5AE6-D65A-4575-365BCB282DA7}"/>
              </a:ext>
            </a:extLst>
          </p:cNvPr>
          <p:cNvGrpSpPr/>
          <p:nvPr/>
        </p:nvGrpSpPr>
        <p:grpSpPr>
          <a:xfrm>
            <a:off x="1989449" y="4011328"/>
            <a:ext cx="374774" cy="346073"/>
            <a:chOff x="1989449" y="4282269"/>
            <a:chExt cx="374774" cy="346073"/>
          </a:xfrm>
          <a:solidFill>
            <a:schemeClr val="tx1"/>
          </a:solidFill>
        </p:grpSpPr>
        <p:sp>
          <p:nvSpPr>
            <p:cNvPr id="1939" name="Google Shape;9715;p74">
              <a:extLst>
                <a:ext uri="{FF2B5EF4-FFF2-40B4-BE49-F238E27FC236}">
                  <a16:creationId xmlns:a16="http://schemas.microsoft.com/office/drawing/2014/main" id="{D9FB3F9C-4A6B-784A-36B4-4FA72C55704E}"/>
                </a:ext>
              </a:extLst>
            </p:cNvPr>
            <p:cNvSpPr/>
            <p:nvPr/>
          </p:nvSpPr>
          <p:spPr>
            <a:xfrm>
              <a:off x="2067590" y="4506432"/>
              <a:ext cx="78172" cy="70941"/>
            </a:xfrm>
            <a:custGeom>
              <a:avLst/>
              <a:gdLst/>
              <a:ahLst/>
              <a:cxnLst/>
              <a:rect l="l" t="t" r="r" b="b"/>
              <a:pathLst>
                <a:path w="2454" h="2227" extrusionOk="0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9716;p74">
              <a:extLst>
                <a:ext uri="{FF2B5EF4-FFF2-40B4-BE49-F238E27FC236}">
                  <a16:creationId xmlns:a16="http://schemas.microsoft.com/office/drawing/2014/main" id="{374F1787-9F30-A8FB-115C-B7F93959655E}"/>
                </a:ext>
              </a:extLst>
            </p:cNvPr>
            <p:cNvSpPr/>
            <p:nvPr/>
          </p:nvSpPr>
          <p:spPr>
            <a:xfrm>
              <a:off x="2036117" y="4422972"/>
              <a:ext cx="77790" cy="70973"/>
            </a:xfrm>
            <a:custGeom>
              <a:avLst/>
              <a:gdLst/>
              <a:ahLst/>
              <a:cxnLst/>
              <a:rect l="l" t="t" r="r" b="b"/>
              <a:pathLst>
                <a:path w="2442" h="2228" extrusionOk="0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9717;p74">
              <a:extLst>
                <a:ext uri="{FF2B5EF4-FFF2-40B4-BE49-F238E27FC236}">
                  <a16:creationId xmlns:a16="http://schemas.microsoft.com/office/drawing/2014/main" id="{EF7DDC33-C909-949B-206E-29F077A63FCD}"/>
                </a:ext>
              </a:extLst>
            </p:cNvPr>
            <p:cNvSpPr/>
            <p:nvPr/>
          </p:nvSpPr>
          <p:spPr>
            <a:xfrm>
              <a:off x="2073292" y="4336327"/>
              <a:ext cx="77758" cy="71419"/>
            </a:xfrm>
            <a:custGeom>
              <a:avLst/>
              <a:gdLst/>
              <a:ahLst/>
              <a:cxnLst/>
              <a:rect l="l" t="t" r="r" b="b"/>
              <a:pathLst>
                <a:path w="2441" h="2242" extrusionOk="0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9718;p74">
              <a:extLst>
                <a:ext uri="{FF2B5EF4-FFF2-40B4-BE49-F238E27FC236}">
                  <a16:creationId xmlns:a16="http://schemas.microsoft.com/office/drawing/2014/main" id="{8FFF6A38-4FD5-64C8-9267-5684DD84A01E}"/>
                </a:ext>
              </a:extLst>
            </p:cNvPr>
            <p:cNvSpPr/>
            <p:nvPr/>
          </p:nvSpPr>
          <p:spPr>
            <a:xfrm>
              <a:off x="2181376" y="4334606"/>
              <a:ext cx="126719" cy="117449"/>
            </a:xfrm>
            <a:custGeom>
              <a:avLst/>
              <a:gdLst/>
              <a:ahLst/>
              <a:cxnLst/>
              <a:rect l="l" t="t" r="r" b="b"/>
              <a:pathLst>
                <a:path w="3978" h="3687" extrusionOk="0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9719;p74">
              <a:extLst>
                <a:ext uri="{FF2B5EF4-FFF2-40B4-BE49-F238E27FC236}">
                  <a16:creationId xmlns:a16="http://schemas.microsoft.com/office/drawing/2014/main" id="{63B238A5-83B7-CC62-DD08-407A5F094662}"/>
                </a:ext>
              </a:extLst>
            </p:cNvPr>
            <p:cNvSpPr/>
            <p:nvPr/>
          </p:nvSpPr>
          <p:spPr>
            <a:xfrm>
              <a:off x="1989449" y="4282269"/>
              <a:ext cx="374774" cy="346073"/>
            </a:xfrm>
            <a:custGeom>
              <a:avLst/>
              <a:gdLst/>
              <a:ahLst/>
              <a:cxnLst/>
              <a:rect l="l" t="t" r="r" b="b"/>
              <a:pathLst>
                <a:path w="11765" h="10864" extrusionOk="0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44" name="Google Shape;9720;p74">
            <a:extLst>
              <a:ext uri="{FF2B5EF4-FFF2-40B4-BE49-F238E27FC236}">
                <a16:creationId xmlns:a16="http://schemas.microsoft.com/office/drawing/2014/main" id="{6E1F3623-BA41-1A8E-08DF-673CC4537226}"/>
              </a:ext>
            </a:extLst>
          </p:cNvPr>
          <p:cNvGrpSpPr/>
          <p:nvPr/>
        </p:nvGrpSpPr>
        <p:grpSpPr>
          <a:xfrm>
            <a:off x="2487439" y="4009799"/>
            <a:ext cx="198775" cy="348972"/>
            <a:chOff x="2487439" y="4280740"/>
            <a:chExt cx="198775" cy="348972"/>
          </a:xfrm>
          <a:solidFill>
            <a:schemeClr val="tx1"/>
          </a:solidFill>
        </p:grpSpPr>
        <p:sp>
          <p:nvSpPr>
            <p:cNvPr id="1945" name="Google Shape;9721;p74">
              <a:extLst>
                <a:ext uri="{FF2B5EF4-FFF2-40B4-BE49-F238E27FC236}">
                  <a16:creationId xmlns:a16="http://schemas.microsoft.com/office/drawing/2014/main" id="{F0F24DFC-D12B-6D56-C534-955471D44E90}"/>
                </a:ext>
              </a:extLst>
            </p:cNvPr>
            <p:cNvSpPr/>
            <p:nvPr/>
          </p:nvSpPr>
          <p:spPr>
            <a:xfrm>
              <a:off x="2487439" y="4280740"/>
              <a:ext cx="198775" cy="348972"/>
            </a:xfrm>
            <a:custGeom>
              <a:avLst/>
              <a:gdLst/>
              <a:ahLst/>
              <a:cxnLst/>
              <a:rect l="l" t="t" r="r" b="b"/>
              <a:pathLst>
                <a:path w="6240" h="10955" extrusionOk="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9722;p74">
              <a:extLst>
                <a:ext uri="{FF2B5EF4-FFF2-40B4-BE49-F238E27FC236}">
                  <a16:creationId xmlns:a16="http://schemas.microsoft.com/office/drawing/2014/main" id="{2BAE873D-028E-2358-A249-43D4F8A312EB}"/>
                </a:ext>
              </a:extLst>
            </p:cNvPr>
            <p:cNvSpPr/>
            <p:nvPr/>
          </p:nvSpPr>
          <p:spPr>
            <a:xfrm>
              <a:off x="2516267" y="4511784"/>
              <a:ext cx="139620" cy="95565"/>
            </a:xfrm>
            <a:custGeom>
              <a:avLst/>
              <a:gdLst/>
              <a:ahLst/>
              <a:cxnLst/>
              <a:rect l="l" t="t" r="r" b="b"/>
              <a:pathLst>
                <a:path w="4383" h="3000" extrusionOk="0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9723;p74">
              <a:extLst>
                <a:ext uri="{FF2B5EF4-FFF2-40B4-BE49-F238E27FC236}">
                  <a16:creationId xmlns:a16="http://schemas.microsoft.com/office/drawing/2014/main" id="{B3B1E0AE-C433-D3C5-E866-34CEF4E121E0}"/>
                </a:ext>
              </a:extLst>
            </p:cNvPr>
            <p:cNvSpPr/>
            <p:nvPr/>
          </p:nvSpPr>
          <p:spPr>
            <a:xfrm>
              <a:off x="2518911" y="4385065"/>
              <a:ext cx="134683" cy="105090"/>
            </a:xfrm>
            <a:custGeom>
              <a:avLst/>
              <a:gdLst/>
              <a:ahLst/>
              <a:cxnLst/>
              <a:rect l="l" t="t" r="r" b="b"/>
              <a:pathLst>
                <a:path w="4228" h="3299" extrusionOk="0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9724;p74">
              <a:extLst>
                <a:ext uri="{FF2B5EF4-FFF2-40B4-BE49-F238E27FC236}">
                  <a16:creationId xmlns:a16="http://schemas.microsoft.com/office/drawing/2014/main" id="{B120EBF8-C329-DD35-80C0-076144DD464E}"/>
                </a:ext>
              </a:extLst>
            </p:cNvPr>
            <p:cNvSpPr/>
            <p:nvPr/>
          </p:nvSpPr>
          <p:spPr>
            <a:xfrm>
              <a:off x="2580742" y="4501113"/>
              <a:ext cx="11786" cy="13315"/>
            </a:xfrm>
            <a:custGeom>
              <a:avLst/>
              <a:gdLst/>
              <a:ahLst/>
              <a:cxnLst/>
              <a:rect l="l" t="t" r="r" b="b"/>
              <a:pathLst>
                <a:path w="370" h="418" extrusionOk="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49" name="Google Shape;9725;p74">
            <a:extLst>
              <a:ext uri="{FF2B5EF4-FFF2-40B4-BE49-F238E27FC236}">
                <a16:creationId xmlns:a16="http://schemas.microsoft.com/office/drawing/2014/main" id="{D3C7CE1C-DA0F-4C39-47B7-7E6EB07BBDE1}"/>
              </a:ext>
            </a:extLst>
          </p:cNvPr>
          <p:cNvGrpSpPr/>
          <p:nvPr/>
        </p:nvGrpSpPr>
        <p:grpSpPr>
          <a:xfrm>
            <a:off x="2810958" y="4002982"/>
            <a:ext cx="353145" cy="361873"/>
            <a:chOff x="2810958" y="4273923"/>
            <a:chExt cx="353145" cy="361873"/>
          </a:xfrm>
          <a:solidFill>
            <a:schemeClr val="tx1"/>
          </a:solidFill>
        </p:grpSpPr>
        <p:sp>
          <p:nvSpPr>
            <p:cNvPr id="1950" name="Google Shape;9726;p74">
              <a:extLst>
                <a:ext uri="{FF2B5EF4-FFF2-40B4-BE49-F238E27FC236}">
                  <a16:creationId xmlns:a16="http://schemas.microsoft.com/office/drawing/2014/main" id="{1CD797DC-DAB7-6835-E6D5-17B9D0AA9060}"/>
                </a:ext>
              </a:extLst>
            </p:cNvPr>
            <p:cNvSpPr/>
            <p:nvPr/>
          </p:nvSpPr>
          <p:spPr>
            <a:xfrm>
              <a:off x="2886837" y="4273923"/>
              <a:ext cx="53867" cy="169946"/>
            </a:xfrm>
            <a:custGeom>
              <a:avLst/>
              <a:gdLst/>
              <a:ahLst/>
              <a:cxnLst/>
              <a:rect l="l" t="t" r="r" b="b"/>
              <a:pathLst>
                <a:path w="1691" h="5335" extrusionOk="0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9727;p74">
              <a:extLst>
                <a:ext uri="{FF2B5EF4-FFF2-40B4-BE49-F238E27FC236}">
                  <a16:creationId xmlns:a16="http://schemas.microsoft.com/office/drawing/2014/main" id="{ABC594FE-AB1C-1C43-70BD-D6B86828691B}"/>
                </a:ext>
              </a:extLst>
            </p:cNvPr>
            <p:cNvSpPr/>
            <p:nvPr/>
          </p:nvSpPr>
          <p:spPr>
            <a:xfrm>
              <a:off x="2815131" y="4273923"/>
              <a:ext cx="57307" cy="279942"/>
            </a:xfrm>
            <a:custGeom>
              <a:avLst/>
              <a:gdLst/>
              <a:ahLst/>
              <a:cxnLst/>
              <a:rect l="l" t="t" r="r" b="b"/>
              <a:pathLst>
                <a:path w="1799" h="8788" extrusionOk="0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9728;p74">
              <a:extLst>
                <a:ext uri="{FF2B5EF4-FFF2-40B4-BE49-F238E27FC236}">
                  <a16:creationId xmlns:a16="http://schemas.microsoft.com/office/drawing/2014/main" id="{C399CEF1-7A36-AC57-BADA-12C03F42B9D3}"/>
                </a:ext>
              </a:extLst>
            </p:cNvPr>
            <p:cNvSpPr/>
            <p:nvPr/>
          </p:nvSpPr>
          <p:spPr>
            <a:xfrm>
              <a:off x="2883396" y="4463173"/>
              <a:ext cx="60333" cy="90691"/>
            </a:xfrm>
            <a:custGeom>
              <a:avLst/>
              <a:gdLst/>
              <a:ahLst/>
              <a:cxnLst/>
              <a:rect l="l" t="t" r="r" b="b"/>
              <a:pathLst>
                <a:path w="1894" h="2847" extrusionOk="0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9729;p74">
              <a:extLst>
                <a:ext uri="{FF2B5EF4-FFF2-40B4-BE49-F238E27FC236}">
                  <a16:creationId xmlns:a16="http://schemas.microsoft.com/office/drawing/2014/main" id="{13720781-591A-D6C4-C3EC-0B0EB05B5244}"/>
                </a:ext>
              </a:extLst>
            </p:cNvPr>
            <p:cNvSpPr/>
            <p:nvPr/>
          </p:nvSpPr>
          <p:spPr>
            <a:xfrm>
              <a:off x="2955835" y="4273923"/>
              <a:ext cx="202948" cy="281439"/>
            </a:xfrm>
            <a:custGeom>
              <a:avLst/>
              <a:gdLst/>
              <a:ahLst/>
              <a:cxnLst/>
              <a:rect l="l" t="t" r="r" b="b"/>
              <a:pathLst>
                <a:path w="6371" h="8835" extrusionOk="0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9730;p74">
              <a:extLst>
                <a:ext uri="{FF2B5EF4-FFF2-40B4-BE49-F238E27FC236}">
                  <a16:creationId xmlns:a16="http://schemas.microsoft.com/office/drawing/2014/main" id="{04612936-D3C6-0386-7357-8BA219046BB5}"/>
                </a:ext>
              </a:extLst>
            </p:cNvPr>
            <p:cNvSpPr/>
            <p:nvPr/>
          </p:nvSpPr>
          <p:spPr>
            <a:xfrm>
              <a:off x="3098067" y="4511720"/>
              <a:ext cx="29243" cy="10289"/>
            </a:xfrm>
            <a:custGeom>
              <a:avLst/>
              <a:gdLst/>
              <a:ahLst/>
              <a:cxnLst/>
              <a:rect l="l" t="t" r="r" b="b"/>
              <a:pathLst>
                <a:path w="918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9731;p74">
              <a:extLst>
                <a:ext uri="{FF2B5EF4-FFF2-40B4-BE49-F238E27FC236}">
                  <a16:creationId xmlns:a16="http://schemas.microsoft.com/office/drawing/2014/main" id="{198006A4-26AC-313C-CDFA-1BC21A78400B}"/>
                </a:ext>
              </a:extLst>
            </p:cNvPr>
            <p:cNvSpPr/>
            <p:nvPr/>
          </p:nvSpPr>
          <p:spPr>
            <a:xfrm>
              <a:off x="3115906" y="4497704"/>
              <a:ext cx="10257" cy="1064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9732;p74">
              <a:extLst>
                <a:ext uri="{FF2B5EF4-FFF2-40B4-BE49-F238E27FC236}">
                  <a16:creationId xmlns:a16="http://schemas.microsoft.com/office/drawing/2014/main" id="{3390EADE-529A-15BE-B09D-E3F5C3C8A21B}"/>
                </a:ext>
              </a:extLst>
            </p:cNvPr>
            <p:cNvSpPr/>
            <p:nvPr/>
          </p:nvSpPr>
          <p:spPr>
            <a:xfrm>
              <a:off x="2810958" y="4563676"/>
              <a:ext cx="353145" cy="72120"/>
            </a:xfrm>
            <a:custGeom>
              <a:avLst/>
              <a:gdLst/>
              <a:ahLst/>
              <a:cxnLst/>
              <a:rect l="l" t="t" r="r" b="b"/>
              <a:pathLst>
                <a:path w="11086" h="2264" extrusionOk="0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7" name="Google Shape;9733;p74">
            <a:extLst>
              <a:ext uri="{FF2B5EF4-FFF2-40B4-BE49-F238E27FC236}">
                <a16:creationId xmlns:a16="http://schemas.microsoft.com/office/drawing/2014/main" id="{5331862A-C296-C017-2B9C-96C3A7BB91A4}"/>
              </a:ext>
            </a:extLst>
          </p:cNvPr>
          <p:cNvGrpSpPr/>
          <p:nvPr/>
        </p:nvGrpSpPr>
        <p:grpSpPr>
          <a:xfrm>
            <a:off x="6275635" y="4011710"/>
            <a:ext cx="209383" cy="366778"/>
            <a:chOff x="6275635" y="4282651"/>
            <a:chExt cx="209383" cy="366778"/>
          </a:xfrm>
          <a:solidFill>
            <a:schemeClr val="tx1"/>
          </a:solidFill>
        </p:grpSpPr>
        <p:sp>
          <p:nvSpPr>
            <p:cNvPr id="1958" name="Google Shape;9734;p74">
              <a:extLst>
                <a:ext uri="{FF2B5EF4-FFF2-40B4-BE49-F238E27FC236}">
                  <a16:creationId xmlns:a16="http://schemas.microsoft.com/office/drawing/2014/main" id="{BEAC9770-E8DA-A1C7-DD44-A809EADFF42F}"/>
                </a:ext>
              </a:extLst>
            </p:cNvPr>
            <p:cNvSpPr/>
            <p:nvPr/>
          </p:nvSpPr>
          <p:spPr>
            <a:xfrm>
              <a:off x="6275635" y="4282651"/>
              <a:ext cx="89162" cy="366778"/>
            </a:xfrm>
            <a:custGeom>
              <a:avLst/>
              <a:gdLst/>
              <a:ahLst/>
              <a:cxnLst/>
              <a:rect l="l" t="t" r="r" b="b"/>
              <a:pathLst>
                <a:path w="2799" h="11514" extrusionOk="0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9735;p74">
              <a:extLst>
                <a:ext uri="{FF2B5EF4-FFF2-40B4-BE49-F238E27FC236}">
                  <a16:creationId xmlns:a16="http://schemas.microsoft.com/office/drawing/2014/main" id="{9D4486A6-43A6-F534-36FE-4EE90554C063}"/>
                </a:ext>
              </a:extLst>
            </p:cNvPr>
            <p:cNvSpPr/>
            <p:nvPr/>
          </p:nvSpPr>
          <p:spPr>
            <a:xfrm>
              <a:off x="6395474" y="4282651"/>
              <a:ext cx="89544" cy="366778"/>
            </a:xfrm>
            <a:custGeom>
              <a:avLst/>
              <a:gdLst/>
              <a:ahLst/>
              <a:cxnLst/>
              <a:rect l="l" t="t" r="r" b="b"/>
              <a:pathLst>
                <a:path w="2811" h="11514" extrusionOk="0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0" name="Google Shape;9736;p74">
            <a:extLst>
              <a:ext uri="{FF2B5EF4-FFF2-40B4-BE49-F238E27FC236}">
                <a16:creationId xmlns:a16="http://schemas.microsoft.com/office/drawing/2014/main" id="{222A58F5-8CE2-3726-B122-C799EFC5A039}"/>
              </a:ext>
            </a:extLst>
          </p:cNvPr>
          <p:cNvGrpSpPr/>
          <p:nvPr/>
        </p:nvGrpSpPr>
        <p:grpSpPr>
          <a:xfrm>
            <a:off x="6701186" y="4012092"/>
            <a:ext cx="280292" cy="366396"/>
            <a:chOff x="6701186" y="4283033"/>
            <a:chExt cx="280292" cy="366396"/>
          </a:xfrm>
          <a:solidFill>
            <a:schemeClr val="tx1"/>
          </a:solidFill>
        </p:grpSpPr>
        <p:sp>
          <p:nvSpPr>
            <p:cNvPr id="1961" name="Google Shape;9737;p74">
              <a:extLst>
                <a:ext uri="{FF2B5EF4-FFF2-40B4-BE49-F238E27FC236}">
                  <a16:creationId xmlns:a16="http://schemas.microsoft.com/office/drawing/2014/main" id="{EE899A4F-23BD-0BA8-3FC4-BD44A42FDFBA}"/>
                </a:ext>
              </a:extLst>
            </p:cNvPr>
            <p:cNvSpPr/>
            <p:nvPr/>
          </p:nvSpPr>
          <p:spPr>
            <a:xfrm>
              <a:off x="6772095" y="4345979"/>
              <a:ext cx="209383" cy="302686"/>
            </a:xfrm>
            <a:custGeom>
              <a:avLst/>
              <a:gdLst/>
              <a:ahLst/>
              <a:cxnLst/>
              <a:rect l="l" t="t" r="r" b="b"/>
              <a:pathLst>
                <a:path w="6573" h="9502" extrusionOk="0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9738;p74">
              <a:extLst>
                <a:ext uri="{FF2B5EF4-FFF2-40B4-BE49-F238E27FC236}">
                  <a16:creationId xmlns:a16="http://schemas.microsoft.com/office/drawing/2014/main" id="{1DD1B755-A310-60DE-3546-8ACC993A7A02}"/>
                </a:ext>
              </a:extLst>
            </p:cNvPr>
            <p:cNvSpPr/>
            <p:nvPr/>
          </p:nvSpPr>
          <p:spPr>
            <a:xfrm>
              <a:off x="6701186" y="4283033"/>
              <a:ext cx="217347" cy="366396"/>
            </a:xfrm>
            <a:custGeom>
              <a:avLst/>
              <a:gdLst/>
              <a:ahLst/>
              <a:cxnLst/>
              <a:rect l="l" t="t" r="r" b="b"/>
              <a:pathLst>
                <a:path w="6823" h="11502" extrusionOk="0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3" name="Google Shape;9739;p74">
            <a:extLst>
              <a:ext uri="{FF2B5EF4-FFF2-40B4-BE49-F238E27FC236}">
                <a16:creationId xmlns:a16="http://schemas.microsoft.com/office/drawing/2014/main" id="{F041479C-AA6C-8D47-F6F1-3F4B088D54A4}"/>
              </a:ext>
            </a:extLst>
          </p:cNvPr>
          <p:cNvGrpSpPr/>
          <p:nvPr/>
        </p:nvGrpSpPr>
        <p:grpSpPr>
          <a:xfrm>
            <a:off x="2609571" y="3554017"/>
            <a:ext cx="373627" cy="347347"/>
            <a:chOff x="2609571" y="3824958"/>
            <a:chExt cx="373627" cy="347347"/>
          </a:xfrm>
          <a:solidFill>
            <a:schemeClr val="tx1"/>
          </a:solidFill>
        </p:grpSpPr>
        <p:sp>
          <p:nvSpPr>
            <p:cNvPr id="1964" name="Google Shape;9740;p74">
              <a:extLst>
                <a:ext uri="{FF2B5EF4-FFF2-40B4-BE49-F238E27FC236}">
                  <a16:creationId xmlns:a16="http://schemas.microsoft.com/office/drawing/2014/main" id="{A7F91369-18F9-ACAF-DE35-3445016894BC}"/>
                </a:ext>
              </a:extLst>
            </p:cNvPr>
            <p:cNvSpPr/>
            <p:nvPr/>
          </p:nvSpPr>
          <p:spPr>
            <a:xfrm>
              <a:off x="2609571" y="3824958"/>
              <a:ext cx="373627" cy="347347"/>
            </a:xfrm>
            <a:custGeom>
              <a:avLst/>
              <a:gdLst/>
              <a:ahLst/>
              <a:cxnLst/>
              <a:rect l="l" t="t" r="r" b="b"/>
              <a:pathLst>
                <a:path w="11729" h="10904" extrusionOk="0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9741;p74">
              <a:extLst>
                <a:ext uri="{FF2B5EF4-FFF2-40B4-BE49-F238E27FC236}">
                  <a16:creationId xmlns:a16="http://schemas.microsoft.com/office/drawing/2014/main" id="{1F1E947C-03B9-E90C-C983-6F8BD06A3496}"/>
                </a:ext>
              </a:extLst>
            </p:cNvPr>
            <p:cNvSpPr/>
            <p:nvPr/>
          </p:nvSpPr>
          <p:spPr>
            <a:xfrm>
              <a:off x="2735494" y="3933329"/>
              <a:ext cx="72088" cy="72088"/>
            </a:xfrm>
            <a:custGeom>
              <a:avLst/>
              <a:gdLst/>
              <a:ahLst/>
              <a:cxnLst/>
              <a:rect l="l" t="t" r="r" b="b"/>
              <a:pathLst>
                <a:path w="2263" h="2263" extrusionOk="0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66" name="Google Shape;9742;p74">
            <a:extLst>
              <a:ext uri="{FF2B5EF4-FFF2-40B4-BE49-F238E27FC236}">
                <a16:creationId xmlns:a16="http://schemas.microsoft.com/office/drawing/2014/main" id="{9CF9C7D9-ADFF-052A-CC8C-DA4B514F1C9F}"/>
              </a:ext>
            </a:extLst>
          </p:cNvPr>
          <p:cNvSpPr/>
          <p:nvPr/>
        </p:nvSpPr>
        <p:spPr>
          <a:xfrm>
            <a:off x="1288576" y="3551469"/>
            <a:ext cx="363370" cy="351456"/>
          </a:xfrm>
          <a:custGeom>
            <a:avLst/>
            <a:gdLst/>
            <a:ahLst/>
            <a:cxnLst/>
            <a:rect l="l" t="t" r="r" b="b"/>
            <a:pathLst>
              <a:path w="11407" h="11033" extrusionOk="0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67" name="Google Shape;9743;p74">
            <a:extLst>
              <a:ext uri="{FF2B5EF4-FFF2-40B4-BE49-F238E27FC236}">
                <a16:creationId xmlns:a16="http://schemas.microsoft.com/office/drawing/2014/main" id="{8DC78751-1096-A03C-AB6A-647DCFF0C559}"/>
              </a:ext>
            </a:extLst>
          </p:cNvPr>
          <p:cNvGrpSpPr/>
          <p:nvPr/>
        </p:nvGrpSpPr>
        <p:grpSpPr>
          <a:xfrm>
            <a:off x="916127" y="3536115"/>
            <a:ext cx="221902" cy="380795"/>
            <a:chOff x="916127" y="3807056"/>
            <a:chExt cx="221902" cy="380795"/>
          </a:xfrm>
          <a:solidFill>
            <a:schemeClr val="tx1"/>
          </a:solidFill>
        </p:grpSpPr>
        <p:sp>
          <p:nvSpPr>
            <p:cNvPr id="1968" name="Google Shape;9744;p74">
              <a:extLst>
                <a:ext uri="{FF2B5EF4-FFF2-40B4-BE49-F238E27FC236}">
                  <a16:creationId xmlns:a16="http://schemas.microsoft.com/office/drawing/2014/main" id="{6A5ED1BF-B9E7-6B44-64B0-CFF17FCA6C0A}"/>
                </a:ext>
              </a:extLst>
            </p:cNvPr>
            <p:cNvSpPr/>
            <p:nvPr/>
          </p:nvSpPr>
          <p:spPr>
            <a:xfrm>
              <a:off x="916127" y="3807056"/>
              <a:ext cx="221902" cy="380795"/>
            </a:xfrm>
            <a:custGeom>
              <a:avLst/>
              <a:gdLst/>
              <a:ahLst/>
              <a:cxnLst/>
              <a:rect l="l" t="t" r="r" b="b"/>
              <a:pathLst>
                <a:path w="6966" h="11954" extrusionOk="0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9745;p74">
              <a:extLst>
                <a:ext uri="{FF2B5EF4-FFF2-40B4-BE49-F238E27FC236}">
                  <a16:creationId xmlns:a16="http://schemas.microsoft.com/office/drawing/2014/main" id="{F389E894-8E6F-B5B7-97C4-9321B852BF90}"/>
                </a:ext>
              </a:extLst>
            </p:cNvPr>
            <p:cNvSpPr/>
            <p:nvPr/>
          </p:nvSpPr>
          <p:spPr>
            <a:xfrm>
              <a:off x="969580" y="3869746"/>
              <a:ext cx="110792" cy="102955"/>
            </a:xfrm>
            <a:custGeom>
              <a:avLst/>
              <a:gdLst/>
              <a:ahLst/>
              <a:cxnLst/>
              <a:rect l="l" t="t" r="r" b="b"/>
              <a:pathLst>
                <a:path w="3478" h="3232" extrusionOk="0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9746;p74">
              <a:extLst>
                <a:ext uri="{FF2B5EF4-FFF2-40B4-BE49-F238E27FC236}">
                  <a16:creationId xmlns:a16="http://schemas.microsoft.com/office/drawing/2014/main" id="{C2274C83-B6D1-EF3F-BFE0-04C2B942CA0A}"/>
                </a:ext>
              </a:extLst>
            </p:cNvPr>
            <p:cNvSpPr/>
            <p:nvPr/>
          </p:nvSpPr>
          <p:spPr>
            <a:xfrm>
              <a:off x="982863" y="4127517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9747;p74">
              <a:extLst>
                <a:ext uri="{FF2B5EF4-FFF2-40B4-BE49-F238E27FC236}">
                  <a16:creationId xmlns:a16="http://schemas.microsoft.com/office/drawing/2014/main" id="{FCA61F1A-68D1-DB3A-F1BE-4DD5AAD7254C}"/>
                </a:ext>
              </a:extLst>
            </p:cNvPr>
            <p:cNvSpPr/>
            <p:nvPr/>
          </p:nvSpPr>
          <p:spPr>
            <a:xfrm>
              <a:off x="982863" y="4152173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72" name="Google Shape;9748;p74">
            <a:extLst>
              <a:ext uri="{FF2B5EF4-FFF2-40B4-BE49-F238E27FC236}">
                <a16:creationId xmlns:a16="http://schemas.microsoft.com/office/drawing/2014/main" id="{167F8615-B31A-F86E-5FB2-94C35677DC00}"/>
              </a:ext>
            </a:extLst>
          </p:cNvPr>
          <p:cNvSpPr/>
          <p:nvPr/>
        </p:nvSpPr>
        <p:spPr>
          <a:xfrm>
            <a:off x="3136771" y="3552233"/>
            <a:ext cx="224928" cy="349131"/>
          </a:xfrm>
          <a:custGeom>
            <a:avLst/>
            <a:gdLst/>
            <a:ahLst/>
            <a:cxnLst/>
            <a:rect l="l" t="t" r="r" b="b"/>
            <a:pathLst>
              <a:path w="7061" h="10960" extrusionOk="0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73" name="Google Shape;9749;p74">
            <a:extLst>
              <a:ext uri="{FF2B5EF4-FFF2-40B4-BE49-F238E27FC236}">
                <a16:creationId xmlns:a16="http://schemas.microsoft.com/office/drawing/2014/main" id="{AEFEDED1-D544-372B-B26A-7A12E000208C}"/>
              </a:ext>
            </a:extLst>
          </p:cNvPr>
          <p:cNvSpPr/>
          <p:nvPr/>
        </p:nvSpPr>
        <p:spPr>
          <a:xfrm>
            <a:off x="2179465" y="3580107"/>
            <a:ext cx="362255" cy="292811"/>
          </a:xfrm>
          <a:custGeom>
            <a:avLst/>
            <a:gdLst/>
            <a:ahLst/>
            <a:cxnLst/>
            <a:rect l="l" t="t" r="r" b="b"/>
            <a:pathLst>
              <a:path w="11372" h="9192" extrusionOk="0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74" name="Google Shape;9750;p74">
            <a:extLst>
              <a:ext uri="{FF2B5EF4-FFF2-40B4-BE49-F238E27FC236}">
                <a16:creationId xmlns:a16="http://schemas.microsoft.com/office/drawing/2014/main" id="{D91944BE-83FD-062C-F9D8-472639A4A099}"/>
              </a:ext>
            </a:extLst>
          </p:cNvPr>
          <p:cNvGrpSpPr/>
          <p:nvPr/>
        </p:nvGrpSpPr>
        <p:grpSpPr>
          <a:xfrm>
            <a:off x="3513010" y="3545193"/>
            <a:ext cx="362223" cy="361108"/>
            <a:chOff x="3513010" y="3816134"/>
            <a:chExt cx="362223" cy="361108"/>
          </a:xfrm>
          <a:solidFill>
            <a:schemeClr val="tx1"/>
          </a:solidFill>
        </p:grpSpPr>
        <p:sp>
          <p:nvSpPr>
            <p:cNvPr id="1975" name="Google Shape;9751;p74">
              <a:extLst>
                <a:ext uri="{FF2B5EF4-FFF2-40B4-BE49-F238E27FC236}">
                  <a16:creationId xmlns:a16="http://schemas.microsoft.com/office/drawing/2014/main" id="{214BF14A-936D-DCD8-974B-6E8CE7F99664}"/>
                </a:ext>
              </a:extLst>
            </p:cNvPr>
            <p:cNvSpPr/>
            <p:nvPr/>
          </p:nvSpPr>
          <p:spPr>
            <a:xfrm>
              <a:off x="3513010" y="3816134"/>
              <a:ext cx="362223" cy="361108"/>
            </a:xfrm>
            <a:custGeom>
              <a:avLst/>
              <a:gdLst/>
              <a:ahLst/>
              <a:cxnLst/>
              <a:rect l="l" t="t" r="r" b="b"/>
              <a:pathLst>
                <a:path w="11371" h="11336" extrusionOk="0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9752;p74">
              <a:extLst>
                <a:ext uri="{FF2B5EF4-FFF2-40B4-BE49-F238E27FC236}">
                  <a16:creationId xmlns:a16="http://schemas.microsoft.com/office/drawing/2014/main" id="{7A749B62-25EC-0393-9D10-8C5CA53933E7}"/>
                </a:ext>
              </a:extLst>
            </p:cNvPr>
            <p:cNvSpPr/>
            <p:nvPr/>
          </p:nvSpPr>
          <p:spPr>
            <a:xfrm>
              <a:off x="3618450" y="3879112"/>
              <a:ext cx="157045" cy="24688"/>
            </a:xfrm>
            <a:custGeom>
              <a:avLst/>
              <a:gdLst/>
              <a:ahLst/>
              <a:cxnLst/>
              <a:rect l="l" t="t" r="r" b="b"/>
              <a:pathLst>
                <a:path w="4930" h="775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9753;p74">
              <a:extLst>
                <a:ext uri="{FF2B5EF4-FFF2-40B4-BE49-F238E27FC236}">
                  <a16:creationId xmlns:a16="http://schemas.microsoft.com/office/drawing/2014/main" id="{A7B75DF3-FA4E-1461-20E6-6E3718B728CE}"/>
                </a:ext>
              </a:extLst>
            </p:cNvPr>
            <p:cNvSpPr/>
            <p:nvPr/>
          </p:nvSpPr>
          <p:spPr>
            <a:xfrm>
              <a:off x="3618450" y="3921192"/>
              <a:ext cx="127834" cy="24688"/>
            </a:xfrm>
            <a:custGeom>
              <a:avLst/>
              <a:gdLst/>
              <a:ahLst/>
              <a:cxnLst/>
              <a:rect l="l" t="t" r="r" b="b"/>
              <a:pathLst>
                <a:path w="4013" h="77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9754;p74">
              <a:extLst>
                <a:ext uri="{FF2B5EF4-FFF2-40B4-BE49-F238E27FC236}">
                  <a16:creationId xmlns:a16="http://schemas.microsoft.com/office/drawing/2014/main" id="{B3803B0C-1CC0-10F5-AB1B-B75452BEB4C7}"/>
                </a:ext>
              </a:extLst>
            </p:cNvPr>
            <p:cNvSpPr/>
            <p:nvPr/>
          </p:nvSpPr>
          <p:spPr>
            <a:xfrm>
              <a:off x="3617304" y="3962922"/>
              <a:ext cx="98655" cy="24688"/>
            </a:xfrm>
            <a:custGeom>
              <a:avLst/>
              <a:gdLst/>
              <a:ahLst/>
              <a:cxnLst/>
              <a:rect l="l" t="t" r="r" b="b"/>
              <a:pathLst>
                <a:path w="3097" h="77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9" name="Google Shape;9755;p74">
            <a:extLst>
              <a:ext uri="{FF2B5EF4-FFF2-40B4-BE49-F238E27FC236}">
                <a16:creationId xmlns:a16="http://schemas.microsoft.com/office/drawing/2014/main" id="{5DD26636-B97F-B3A8-42E6-E34F4CEEEDAE}"/>
              </a:ext>
            </a:extLst>
          </p:cNvPr>
          <p:cNvGrpSpPr/>
          <p:nvPr/>
        </p:nvGrpSpPr>
        <p:grpSpPr>
          <a:xfrm>
            <a:off x="3950316" y="3549366"/>
            <a:ext cx="369805" cy="353782"/>
            <a:chOff x="3950316" y="3820307"/>
            <a:chExt cx="369805" cy="353782"/>
          </a:xfrm>
          <a:solidFill>
            <a:schemeClr val="tx1"/>
          </a:solidFill>
        </p:grpSpPr>
        <p:sp>
          <p:nvSpPr>
            <p:cNvPr id="1980" name="Google Shape;9756;p74">
              <a:extLst>
                <a:ext uri="{FF2B5EF4-FFF2-40B4-BE49-F238E27FC236}">
                  <a16:creationId xmlns:a16="http://schemas.microsoft.com/office/drawing/2014/main" id="{89F2AB18-5F33-9A5D-3880-80558B223792}"/>
                </a:ext>
              </a:extLst>
            </p:cNvPr>
            <p:cNvSpPr/>
            <p:nvPr/>
          </p:nvSpPr>
          <p:spPr>
            <a:xfrm>
              <a:off x="4040561" y="3880991"/>
              <a:ext cx="99802" cy="28383"/>
            </a:xfrm>
            <a:custGeom>
              <a:avLst/>
              <a:gdLst/>
              <a:ahLst/>
              <a:cxnLst/>
              <a:rect l="l" t="t" r="r" b="b"/>
              <a:pathLst>
                <a:path w="3133" h="891" extrusionOk="0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9757;p74">
              <a:extLst>
                <a:ext uri="{FF2B5EF4-FFF2-40B4-BE49-F238E27FC236}">
                  <a16:creationId xmlns:a16="http://schemas.microsoft.com/office/drawing/2014/main" id="{F2D0EE7E-7E79-29FB-ABE2-ADC62EF3194D}"/>
                </a:ext>
              </a:extLst>
            </p:cNvPr>
            <p:cNvSpPr/>
            <p:nvPr/>
          </p:nvSpPr>
          <p:spPr>
            <a:xfrm>
              <a:off x="3950316" y="3820307"/>
              <a:ext cx="369805" cy="353782"/>
            </a:xfrm>
            <a:custGeom>
              <a:avLst/>
              <a:gdLst/>
              <a:ahLst/>
              <a:cxnLst/>
              <a:rect l="l" t="t" r="r" b="b"/>
              <a:pathLst>
                <a:path w="11609" h="11106" extrusionOk="0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9758;p74">
              <a:extLst>
                <a:ext uri="{FF2B5EF4-FFF2-40B4-BE49-F238E27FC236}">
                  <a16:creationId xmlns:a16="http://schemas.microsoft.com/office/drawing/2014/main" id="{0CA59473-F553-7B10-EF50-2D2D3A2EEBD5}"/>
                </a:ext>
              </a:extLst>
            </p:cNvPr>
            <p:cNvSpPr/>
            <p:nvPr/>
          </p:nvSpPr>
          <p:spPr>
            <a:xfrm>
              <a:off x="4098219" y="3850602"/>
              <a:ext cx="101299" cy="195781"/>
            </a:xfrm>
            <a:custGeom>
              <a:avLst/>
              <a:gdLst/>
              <a:ahLst/>
              <a:cxnLst/>
              <a:rect l="l" t="t" r="r" b="b"/>
              <a:pathLst>
                <a:path w="3180" h="6146" extrusionOk="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9759;p74">
              <a:extLst>
                <a:ext uri="{FF2B5EF4-FFF2-40B4-BE49-F238E27FC236}">
                  <a16:creationId xmlns:a16="http://schemas.microsoft.com/office/drawing/2014/main" id="{A2D46BA7-512C-6650-0E8C-FA9CF07E7EA6}"/>
                </a:ext>
              </a:extLst>
            </p:cNvPr>
            <p:cNvSpPr/>
            <p:nvPr/>
          </p:nvSpPr>
          <p:spPr>
            <a:xfrm>
              <a:off x="3981789" y="3849136"/>
              <a:ext cx="103178" cy="198011"/>
            </a:xfrm>
            <a:custGeom>
              <a:avLst/>
              <a:gdLst/>
              <a:ahLst/>
              <a:cxnLst/>
              <a:rect l="l" t="t" r="r" b="b"/>
              <a:pathLst>
                <a:path w="3239" h="6216" extrusionOk="0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0" name="Google Shape;9760;p74">
            <a:extLst>
              <a:ext uri="{FF2B5EF4-FFF2-40B4-BE49-F238E27FC236}">
                <a16:creationId xmlns:a16="http://schemas.microsoft.com/office/drawing/2014/main" id="{8CE523DB-E797-28A7-B6D0-F0FB05B10B50}"/>
              </a:ext>
            </a:extLst>
          </p:cNvPr>
          <p:cNvGrpSpPr/>
          <p:nvPr/>
        </p:nvGrpSpPr>
        <p:grpSpPr>
          <a:xfrm>
            <a:off x="1761909" y="3541020"/>
            <a:ext cx="307974" cy="371716"/>
            <a:chOff x="1761909" y="3811961"/>
            <a:chExt cx="307974" cy="371716"/>
          </a:xfrm>
          <a:solidFill>
            <a:schemeClr val="tx1"/>
          </a:solidFill>
        </p:grpSpPr>
        <p:sp>
          <p:nvSpPr>
            <p:cNvPr id="1101" name="Google Shape;9761;p74">
              <a:extLst>
                <a:ext uri="{FF2B5EF4-FFF2-40B4-BE49-F238E27FC236}">
                  <a16:creationId xmlns:a16="http://schemas.microsoft.com/office/drawing/2014/main" id="{ABA5F111-379F-7F80-0E4F-95CCB0EB2E1E}"/>
                </a:ext>
              </a:extLst>
            </p:cNvPr>
            <p:cNvSpPr/>
            <p:nvPr/>
          </p:nvSpPr>
          <p:spPr>
            <a:xfrm>
              <a:off x="1761909" y="3811961"/>
              <a:ext cx="307974" cy="371716"/>
            </a:xfrm>
            <a:custGeom>
              <a:avLst/>
              <a:gdLst/>
              <a:ahLst/>
              <a:cxnLst/>
              <a:rect l="l" t="t" r="r" b="b"/>
              <a:pathLst>
                <a:path w="9668" h="11669" extrusionOk="0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9762;p74">
              <a:extLst>
                <a:ext uri="{FF2B5EF4-FFF2-40B4-BE49-F238E27FC236}">
                  <a16:creationId xmlns:a16="http://schemas.microsoft.com/office/drawing/2014/main" id="{A69107E0-860B-7522-D7C8-4209973B0581}"/>
                </a:ext>
              </a:extLst>
            </p:cNvPr>
            <p:cNvSpPr/>
            <p:nvPr/>
          </p:nvSpPr>
          <p:spPr>
            <a:xfrm>
              <a:off x="1921566" y="3855953"/>
              <a:ext cx="105854" cy="271213"/>
            </a:xfrm>
            <a:custGeom>
              <a:avLst/>
              <a:gdLst/>
              <a:ahLst/>
              <a:cxnLst/>
              <a:rect l="l" t="t" r="r" b="b"/>
              <a:pathLst>
                <a:path w="3323" h="8514" extrusionOk="0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9763;p74">
              <a:extLst>
                <a:ext uri="{FF2B5EF4-FFF2-40B4-BE49-F238E27FC236}">
                  <a16:creationId xmlns:a16="http://schemas.microsoft.com/office/drawing/2014/main" id="{FB514509-2DE5-90DF-7F7E-D7947FC8EC16}"/>
                </a:ext>
              </a:extLst>
            </p:cNvPr>
            <p:cNvSpPr/>
            <p:nvPr/>
          </p:nvSpPr>
          <p:spPr>
            <a:xfrm>
              <a:off x="1803990" y="3855953"/>
              <a:ext cx="106619" cy="165773"/>
            </a:xfrm>
            <a:custGeom>
              <a:avLst/>
              <a:gdLst/>
              <a:ahLst/>
              <a:cxnLst/>
              <a:rect l="l" t="t" r="r" b="b"/>
              <a:pathLst>
                <a:path w="3347" h="5204" extrusionOk="0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9764;p74">
              <a:extLst>
                <a:ext uri="{FF2B5EF4-FFF2-40B4-BE49-F238E27FC236}">
                  <a16:creationId xmlns:a16="http://schemas.microsoft.com/office/drawing/2014/main" id="{6CD4B394-3751-B518-4B7D-CF46CB3C8100}"/>
                </a:ext>
              </a:extLst>
            </p:cNvPr>
            <p:cNvSpPr/>
            <p:nvPr/>
          </p:nvSpPr>
          <p:spPr>
            <a:xfrm>
              <a:off x="1824472" y="3932565"/>
              <a:ext cx="63360" cy="11436"/>
            </a:xfrm>
            <a:custGeom>
              <a:avLst/>
              <a:gdLst/>
              <a:ahLst/>
              <a:cxnLst/>
              <a:rect l="l" t="t" r="r" b="b"/>
              <a:pathLst>
                <a:path w="1989" h="359" extrusionOk="0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9765;p74">
              <a:extLst>
                <a:ext uri="{FF2B5EF4-FFF2-40B4-BE49-F238E27FC236}">
                  <a16:creationId xmlns:a16="http://schemas.microsoft.com/office/drawing/2014/main" id="{BB4796BA-F2BE-B0E4-201E-74AF76A3A526}"/>
                </a:ext>
              </a:extLst>
            </p:cNvPr>
            <p:cNvSpPr/>
            <p:nvPr/>
          </p:nvSpPr>
          <p:spPr>
            <a:xfrm>
              <a:off x="1824472" y="3907941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9766;p74">
              <a:extLst>
                <a:ext uri="{FF2B5EF4-FFF2-40B4-BE49-F238E27FC236}">
                  <a16:creationId xmlns:a16="http://schemas.microsoft.com/office/drawing/2014/main" id="{25540D30-755C-5ED9-FE70-E689E33B5A33}"/>
                </a:ext>
              </a:extLst>
            </p:cNvPr>
            <p:cNvSpPr/>
            <p:nvPr/>
          </p:nvSpPr>
          <p:spPr>
            <a:xfrm>
              <a:off x="1824472" y="3882903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9767;p74">
              <a:extLst>
                <a:ext uri="{FF2B5EF4-FFF2-40B4-BE49-F238E27FC236}">
                  <a16:creationId xmlns:a16="http://schemas.microsoft.com/office/drawing/2014/main" id="{2FB318AC-5C28-FF63-F475-A1EDD291BDA7}"/>
                </a:ext>
              </a:extLst>
            </p:cNvPr>
            <p:cNvSpPr/>
            <p:nvPr/>
          </p:nvSpPr>
          <p:spPr>
            <a:xfrm>
              <a:off x="1824472" y="3957603"/>
              <a:ext cx="63360" cy="11786"/>
            </a:xfrm>
            <a:custGeom>
              <a:avLst/>
              <a:gdLst/>
              <a:ahLst/>
              <a:cxnLst/>
              <a:rect l="l" t="t" r="r" b="b"/>
              <a:pathLst>
                <a:path w="1989" h="370" extrusionOk="0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9768;p74">
              <a:extLst>
                <a:ext uri="{FF2B5EF4-FFF2-40B4-BE49-F238E27FC236}">
                  <a16:creationId xmlns:a16="http://schemas.microsoft.com/office/drawing/2014/main" id="{303DBBF8-03DE-A655-521C-848BE98D6FC4}"/>
                </a:ext>
              </a:extLst>
            </p:cNvPr>
            <p:cNvSpPr/>
            <p:nvPr/>
          </p:nvSpPr>
          <p:spPr>
            <a:xfrm>
              <a:off x="1824472" y="3983023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9769;p74">
              <a:extLst>
                <a:ext uri="{FF2B5EF4-FFF2-40B4-BE49-F238E27FC236}">
                  <a16:creationId xmlns:a16="http://schemas.microsoft.com/office/drawing/2014/main" id="{56A77E6E-8C4F-FF7D-6C6D-A8D81C5F2EB6}"/>
                </a:ext>
              </a:extLst>
            </p:cNvPr>
            <p:cNvSpPr/>
            <p:nvPr/>
          </p:nvSpPr>
          <p:spPr>
            <a:xfrm>
              <a:off x="1852919" y="4057372"/>
              <a:ext cx="32269" cy="32269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9770;p74">
              <a:extLst>
                <a:ext uri="{FF2B5EF4-FFF2-40B4-BE49-F238E27FC236}">
                  <a16:creationId xmlns:a16="http://schemas.microsoft.com/office/drawing/2014/main" id="{355860CC-7810-95FB-56DB-790077493723}"/>
                </a:ext>
              </a:extLst>
            </p:cNvPr>
            <p:cNvSpPr/>
            <p:nvPr/>
          </p:nvSpPr>
          <p:spPr>
            <a:xfrm>
              <a:off x="1803607" y="4031188"/>
              <a:ext cx="34563" cy="88398"/>
            </a:xfrm>
            <a:custGeom>
              <a:avLst/>
              <a:gdLst/>
              <a:ahLst/>
              <a:cxnLst/>
              <a:rect l="l" t="t" r="r" b="b"/>
              <a:pathLst>
                <a:path w="1085" h="2775" extrusionOk="0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1" name="Google Shape;9771;p74">
            <a:extLst>
              <a:ext uri="{FF2B5EF4-FFF2-40B4-BE49-F238E27FC236}">
                <a16:creationId xmlns:a16="http://schemas.microsoft.com/office/drawing/2014/main" id="{8835855F-5E63-59E1-E01D-5DBE1A33ADCC}"/>
              </a:ext>
            </a:extLst>
          </p:cNvPr>
          <p:cNvGrpSpPr/>
          <p:nvPr/>
        </p:nvGrpSpPr>
        <p:grpSpPr>
          <a:xfrm>
            <a:off x="5373342" y="3537994"/>
            <a:ext cx="231395" cy="353145"/>
            <a:chOff x="5373342" y="3808935"/>
            <a:chExt cx="231395" cy="353145"/>
          </a:xfrm>
          <a:solidFill>
            <a:schemeClr val="tx1"/>
          </a:solidFill>
        </p:grpSpPr>
        <p:sp>
          <p:nvSpPr>
            <p:cNvPr id="1112" name="Google Shape;9772;p74">
              <a:extLst>
                <a:ext uri="{FF2B5EF4-FFF2-40B4-BE49-F238E27FC236}">
                  <a16:creationId xmlns:a16="http://schemas.microsoft.com/office/drawing/2014/main" id="{BF8D50DE-792B-60D5-C238-F61A790D58A9}"/>
                </a:ext>
              </a:extLst>
            </p:cNvPr>
            <p:cNvSpPr/>
            <p:nvPr/>
          </p:nvSpPr>
          <p:spPr>
            <a:xfrm>
              <a:off x="5422654" y="3832827"/>
              <a:ext cx="132772" cy="114200"/>
            </a:xfrm>
            <a:custGeom>
              <a:avLst/>
              <a:gdLst/>
              <a:ahLst/>
              <a:cxnLst/>
              <a:rect l="l" t="t" r="r" b="b"/>
              <a:pathLst>
                <a:path w="4168" h="3585" extrusionOk="0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9773;p74">
              <a:extLst>
                <a:ext uri="{FF2B5EF4-FFF2-40B4-BE49-F238E27FC236}">
                  <a16:creationId xmlns:a16="http://schemas.microsoft.com/office/drawing/2014/main" id="{ADFFC8F2-4F48-6828-1BEB-259123AECC35}"/>
                </a:ext>
              </a:extLst>
            </p:cNvPr>
            <p:cNvSpPr/>
            <p:nvPr/>
          </p:nvSpPr>
          <p:spPr>
            <a:xfrm>
              <a:off x="5394590" y="3972415"/>
              <a:ext cx="45139" cy="37557"/>
            </a:xfrm>
            <a:custGeom>
              <a:avLst/>
              <a:gdLst/>
              <a:ahLst/>
              <a:cxnLst/>
              <a:rect l="l" t="t" r="r" b="b"/>
              <a:pathLst>
                <a:path w="1417" h="1179" extrusionOk="0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9774;p74">
              <a:extLst>
                <a:ext uri="{FF2B5EF4-FFF2-40B4-BE49-F238E27FC236}">
                  <a16:creationId xmlns:a16="http://schemas.microsoft.com/office/drawing/2014/main" id="{E92E517A-B2CC-2EC3-2553-7090EB8C5AA0}"/>
                </a:ext>
              </a:extLst>
            </p:cNvPr>
            <p:cNvSpPr/>
            <p:nvPr/>
          </p:nvSpPr>
          <p:spPr>
            <a:xfrm>
              <a:off x="5460179" y="3972415"/>
              <a:ext cx="58072" cy="37557"/>
            </a:xfrm>
            <a:custGeom>
              <a:avLst/>
              <a:gdLst/>
              <a:ahLst/>
              <a:cxnLst/>
              <a:rect l="l" t="t" r="r" b="b"/>
              <a:pathLst>
                <a:path w="1823" h="1179" extrusionOk="0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9775;p74">
              <a:extLst>
                <a:ext uri="{FF2B5EF4-FFF2-40B4-BE49-F238E27FC236}">
                  <a16:creationId xmlns:a16="http://schemas.microsoft.com/office/drawing/2014/main" id="{49BE0071-818D-EAE8-2E38-0C501938D93C}"/>
                </a:ext>
              </a:extLst>
            </p:cNvPr>
            <p:cNvSpPr/>
            <p:nvPr/>
          </p:nvSpPr>
          <p:spPr>
            <a:xfrm>
              <a:off x="5538319" y="3972415"/>
              <a:ext cx="45170" cy="37557"/>
            </a:xfrm>
            <a:custGeom>
              <a:avLst/>
              <a:gdLst/>
              <a:ahLst/>
              <a:cxnLst/>
              <a:rect l="l" t="t" r="r" b="b"/>
              <a:pathLst>
                <a:path w="1418" h="1179" extrusionOk="0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9776;p74">
              <a:extLst>
                <a:ext uri="{FF2B5EF4-FFF2-40B4-BE49-F238E27FC236}">
                  <a16:creationId xmlns:a16="http://schemas.microsoft.com/office/drawing/2014/main" id="{3A89999B-F0FF-BC1F-19ED-70BAFC95D7CE}"/>
                </a:ext>
              </a:extLst>
            </p:cNvPr>
            <p:cNvSpPr/>
            <p:nvPr/>
          </p:nvSpPr>
          <p:spPr>
            <a:xfrm>
              <a:off x="5373342" y="3808935"/>
              <a:ext cx="231395" cy="353145"/>
            </a:xfrm>
            <a:custGeom>
              <a:avLst/>
              <a:gdLst/>
              <a:ahLst/>
              <a:cxnLst/>
              <a:rect l="l" t="t" r="r" b="b"/>
              <a:pathLst>
                <a:path w="7264" h="11086" extrusionOk="0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9777;p74">
              <a:extLst>
                <a:ext uri="{FF2B5EF4-FFF2-40B4-BE49-F238E27FC236}">
                  <a16:creationId xmlns:a16="http://schemas.microsoft.com/office/drawing/2014/main" id="{0A887976-9DFD-00E3-3295-21A1915887AD}"/>
                </a:ext>
              </a:extLst>
            </p:cNvPr>
            <p:cNvSpPr/>
            <p:nvPr/>
          </p:nvSpPr>
          <p:spPr>
            <a:xfrm>
              <a:off x="5481426" y="4125255"/>
              <a:ext cx="15195" cy="15195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9778;p74">
              <a:extLst>
                <a:ext uri="{FF2B5EF4-FFF2-40B4-BE49-F238E27FC236}">
                  <a16:creationId xmlns:a16="http://schemas.microsoft.com/office/drawing/2014/main" id="{461A413A-285D-7ADD-81DC-3231575622C9}"/>
                </a:ext>
              </a:extLst>
            </p:cNvPr>
            <p:cNvSpPr/>
            <p:nvPr/>
          </p:nvSpPr>
          <p:spPr>
            <a:xfrm>
              <a:off x="5447692" y="3873792"/>
              <a:ext cx="29593" cy="48579"/>
            </a:xfrm>
            <a:custGeom>
              <a:avLst/>
              <a:gdLst/>
              <a:ahLst/>
              <a:cxnLst/>
              <a:rect l="l" t="t" r="r" b="b"/>
              <a:pathLst>
                <a:path w="929" h="1525" extrusionOk="0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9779;p74">
              <a:extLst>
                <a:ext uri="{FF2B5EF4-FFF2-40B4-BE49-F238E27FC236}">
                  <a16:creationId xmlns:a16="http://schemas.microsoft.com/office/drawing/2014/main" id="{FB9788C7-8F5E-3A11-4FC7-5E878414F8E4}"/>
                </a:ext>
              </a:extLst>
            </p:cNvPr>
            <p:cNvSpPr/>
            <p:nvPr/>
          </p:nvSpPr>
          <p:spPr>
            <a:xfrm>
              <a:off x="5500762" y="3873792"/>
              <a:ext cx="29625" cy="48579"/>
            </a:xfrm>
            <a:custGeom>
              <a:avLst/>
              <a:gdLst/>
              <a:ahLst/>
              <a:cxnLst/>
              <a:rect l="l" t="t" r="r" b="b"/>
              <a:pathLst>
                <a:path w="930" h="1525" extrusionOk="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9780;p74">
              <a:extLst>
                <a:ext uri="{FF2B5EF4-FFF2-40B4-BE49-F238E27FC236}">
                  <a16:creationId xmlns:a16="http://schemas.microsoft.com/office/drawing/2014/main" id="{0946FF4D-4A68-EA41-CC6A-EA342843FC57}"/>
                </a:ext>
              </a:extLst>
            </p:cNvPr>
            <p:cNvSpPr/>
            <p:nvPr/>
          </p:nvSpPr>
          <p:spPr>
            <a:xfrm>
              <a:off x="5482573" y="3909533"/>
              <a:ext cx="15959" cy="17998"/>
            </a:xfrm>
            <a:custGeom>
              <a:avLst/>
              <a:gdLst/>
              <a:ahLst/>
              <a:cxnLst/>
              <a:rect l="l" t="t" r="r" b="b"/>
              <a:pathLst>
                <a:path w="501" h="565" extrusionOk="0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21" name="Google Shape;9781;p74">
            <a:extLst>
              <a:ext uri="{FF2B5EF4-FFF2-40B4-BE49-F238E27FC236}">
                <a16:creationId xmlns:a16="http://schemas.microsoft.com/office/drawing/2014/main" id="{42C9D43E-2853-DA3E-76FE-A5D0DD45D67C}"/>
              </a:ext>
            </a:extLst>
          </p:cNvPr>
          <p:cNvSpPr/>
          <p:nvPr/>
        </p:nvSpPr>
        <p:spPr>
          <a:xfrm>
            <a:off x="6738361" y="3538759"/>
            <a:ext cx="205210" cy="353399"/>
          </a:xfrm>
          <a:custGeom>
            <a:avLst/>
            <a:gdLst/>
            <a:ahLst/>
            <a:cxnLst/>
            <a:rect l="l" t="t" r="r" b="b"/>
            <a:pathLst>
              <a:path w="6442" h="11094" extrusionOk="0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22" name="Google Shape;9782;p74">
            <a:extLst>
              <a:ext uri="{FF2B5EF4-FFF2-40B4-BE49-F238E27FC236}">
                <a16:creationId xmlns:a16="http://schemas.microsoft.com/office/drawing/2014/main" id="{1BC01C75-9CFD-A72B-3CDF-FF29061C9E23}"/>
              </a:ext>
            </a:extLst>
          </p:cNvPr>
          <p:cNvGrpSpPr/>
          <p:nvPr/>
        </p:nvGrpSpPr>
        <p:grpSpPr>
          <a:xfrm>
            <a:off x="5833775" y="3538504"/>
            <a:ext cx="235185" cy="352253"/>
            <a:chOff x="5833775" y="3809445"/>
            <a:chExt cx="235185" cy="352253"/>
          </a:xfrm>
          <a:solidFill>
            <a:schemeClr val="tx1"/>
          </a:solidFill>
        </p:grpSpPr>
        <p:sp>
          <p:nvSpPr>
            <p:cNvPr id="1123" name="Google Shape;9783;p74">
              <a:extLst>
                <a:ext uri="{FF2B5EF4-FFF2-40B4-BE49-F238E27FC236}">
                  <a16:creationId xmlns:a16="http://schemas.microsoft.com/office/drawing/2014/main" id="{5F104189-536E-8FFC-646A-203EEA27C4D8}"/>
                </a:ext>
              </a:extLst>
            </p:cNvPr>
            <p:cNvSpPr/>
            <p:nvPr/>
          </p:nvSpPr>
          <p:spPr>
            <a:xfrm>
              <a:off x="5859195" y="3855953"/>
              <a:ext cx="168417" cy="206866"/>
            </a:xfrm>
            <a:custGeom>
              <a:avLst/>
              <a:gdLst/>
              <a:ahLst/>
              <a:cxnLst/>
              <a:rect l="l" t="t" r="r" b="b"/>
              <a:pathLst>
                <a:path w="5287" h="6494" extrusionOk="0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9784;p74">
              <a:extLst>
                <a:ext uri="{FF2B5EF4-FFF2-40B4-BE49-F238E27FC236}">
                  <a16:creationId xmlns:a16="http://schemas.microsoft.com/office/drawing/2014/main" id="{0AEE980A-CB73-ABD4-5876-7C22BE01D3FD}"/>
                </a:ext>
              </a:extLst>
            </p:cNvPr>
            <p:cNvSpPr/>
            <p:nvPr/>
          </p:nvSpPr>
          <p:spPr>
            <a:xfrm>
              <a:off x="5833775" y="4034946"/>
              <a:ext cx="128981" cy="126751"/>
            </a:xfrm>
            <a:custGeom>
              <a:avLst/>
              <a:gdLst/>
              <a:ahLst/>
              <a:cxnLst/>
              <a:rect l="l" t="t" r="r" b="b"/>
              <a:pathLst>
                <a:path w="4049" h="3979" extrusionOk="0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9785;p74">
              <a:extLst>
                <a:ext uri="{FF2B5EF4-FFF2-40B4-BE49-F238E27FC236}">
                  <a16:creationId xmlns:a16="http://schemas.microsoft.com/office/drawing/2014/main" id="{B9B9B6F8-8B85-59FA-94A1-A2303ED1F9BD}"/>
                </a:ext>
              </a:extLst>
            </p:cNvPr>
            <p:cNvSpPr/>
            <p:nvPr/>
          </p:nvSpPr>
          <p:spPr>
            <a:xfrm>
              <a:off x="5836068" y="3809445"/>
              <a:ext cx="232892" cy="278285"/>
            </a:xfrm>
            <a:custGeom>
              <a:avLst/>
              <a:gdLst/>
              <a:ahLst/>
              <a:cxnLst/>
              <a:rect l="l" t="t" r="r" b="b"/>
              <a:pathLst>
                <a:path w="7311" h="8736" extrusionOk="0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6" name="Google Shape;9786;p74">
            <a:extLst>
              <a:ext uri="{FF2B5EF4-FFF2-40B4-BE49-F238E27FC236}">
                <a16:creationId xmlns:a16="http://schemas.microsoft.com/office/drawing/2014/main" id="{0EB4C581-13A0-70F9-199A-6D6DC49F18B4}"/>
              </a:ext>
            </a:extLst>
          </p:cNvPr>
          <p:cNvGrpSpPr/>
          <p:nvPr/>
        </p:nvGrpSpPr>
        <p:grpSpPr>
          <a:xfrm>
            <a:off x="4942472" y="3538377"/>
            <a:ext cx="238976" cy="352762"/>
            <a:chOff x="4942472" y="3809318"/>
            <a:chExt cx="238976" cy="352762"/>
          </a:xfrm>
          <a:solidFill>
            <a:schemeClr val="tx1"/>
          </a:solidFill>
        </p:grpSpPr>
        <p:sp>
          <p:nvSpPr>
            <p:cNvPr id="1127" name="Google Shape;9787;p74">
              <a:extLst>
                <a:ext uri="{FF2B5EF4-FFF2-40B4-BE49-F238E27FC236}">
                  <a16:creationId xmlns:a16="http://schemas.microsoft.com/office/drawing/2014/main" id="{69D4145E-D831-3FC8-FE4E-45D98DF52E89}"/>
                </a:ext>
              </a:extLst>
            </p:cNvPr>
            <p:cNvSpPr/>
            <p:nvPr/>
          </p:nvSpPr>
          <p:spPr>
            <a:xfrm>
              <a:off x="4975473" y="3837159"/>
              <a:ext cx="77790" cy="77790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9788;p74">
              <a:extLst>
                <a:ext uri="{FF2B5EF4-FFF2-40B4-BE49-F238E27FC236}">
                  <a16:creationId xmlns:a16="http://schemas.microsoft.com/office/drawing/2014/main" id="{123F0833-BFB3-A121-A12E-62CEDC05558C}"/>
                </a:ext>
              </a:extLst>
            </p:cNvPr>
            <p:cNvSpPr/>
            <p:nvPr/>
          </p:nvSpPr>
          <p:spPr>
            <a:xfrm>
              <a:off x="5056640" y="3837000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9789;p74">
              <a:extLst>
                <a:ext uri="{FF2B5EF4-FFF2-40B4-BE49-F238E27FC236}">
                  <a16:creationId xmlns:a16="http://schemas.microsoft.com/office/drawing/2014/main" id="{9FA9B471-724A-F49C-74F7-520D26BE7FAA}"/>
                </a:ext>
              </a:extLst>
            </p:cNvPr>
            <p:cNvSpPr/>
            <p:nvPr/>
          </p:nvSpPr>
          <p:spPr>
            <a:xfrm>
              <a:off x="4962572" y="3943969"/>
              <a:ext cx="90691" cy="77662"/>
            </a:xfrm>
            <a:custGeom>
              <a:avLst/>
              <a:gdLst/>
              <a:ahLst/>
              <a:cxnLst/>
              <a:rect l="l" t="t" r="r" b="b"/>
              <a:pathLst>
                <a:path w="2847" h="2438" extrusionOk="0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9790;p74">
              <a:extLst>
                <a:ext uri="{FF2B5EF4-FFF2-40B4-BE49-F238E27FC236}">
                  <a16:creationId xmlns:a16="http://schemas.microsoft.com/office/drawing/2014/main" id="{EB3552F3-9A69-E156-9293-1FC239C8D010}"/>
                </a:ext>
              </a:extLst>
            </p:cNvPr>
            <p:cNvSpPr/>
            <p:nvPr/>
          </p:nvSpPr>
          <p:spPr>
            <a:xfrm>
              <a:off x="5056640" y="3943969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9791;p74">
              <a:extLst>
                <a:ext uri="{FF2B5EF4-FFF2-40B4-BE49-F238E27FC236}">
                  <a16:creationId xmlns:a16="http://schemas.microsoft.com/office/drawing/2014/main" id="{C9433725-482E-D1F1-FC33-AF226A2D7F4F}"/>
                </a:ext>
              </a:extLst>
            </p:cNvPr>
            <p:cNvSpPr/>
            <p:nvPr/>
          </p:nvSpPr>
          <p:spPr>
            <a:xfrm>
              <a:off x="4975473" y="4050492"/>
              <a:ext cx="77790" cy="78300"/>
            </a:xfrm>
            <a:custGeom>
              <a:avLst/>
              <a:gdLst/>
              <a:ahLst/>
              <a:cxnLst/>
              <a:rect l="l" t="t" r="r" b="b"/>
              <a:pathLst>
                <a:path w="2442" h="2458" extrusionOk="0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9792;p74">
              <a:extLst>
                <a:ext uri="{FF2B5EF4-FFF2-40B4-BE49-F238E27FC236}">
                  <a16:creationId xmlns:a16="http://schemas.microsoft.com/office/drawing/2014/main" id="{977146D5-1D2B-671E-B328-70CEC8ADC7A9}"/>
                </a:ext>
              </a:extLst>
            </p:cNvPr>
            <p:cNvSpPr/>
            <p:nvPr/>
          </p:nvSpPr>
          <p:spPr>
            <a:xfrm>
              <a:off x="5056640" y="4051288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9793;p74">
              <a:extLst>
                <a:ext uri="{FF2B5EF4-FFF2-40B4-BE49-F238E27FC236}">
                  <a16:creationId xmlns:a16="http://schemas.microsoft.com/office/drawing/2014/main" id="{B965189E-8FCE-3CDD-3BC8-5E94307EA388}"/>
                </a:ext>
              </a:extLst>
            </p:cNvPr>
            <p:cNvSpPr/>
            <p:nvPr/>
          </p:nvSpPr>
          <p:spPr>
            <a:xfrm>
              <a:off x="4942472" y="3809318"/>
              <a:ext cx="238976" cy="352762"/>
            </a:xfrm>
            <a:custGeom>
              <a:avLst/>
              <a:gdLst/>
              <a:ahLst/>
              <a:cxnLst/>
              <a:rect l="l" t="t" r="r" b="b"/>
              <a:pathLst>
                <a:path w="7502" h="11074" extrusionOk="0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4" name="Google Shape;9794;p74">
            <a:extLst>
              <a:ext uri="{FF2B5EF4-FFF2-40B4-BE49-F238E27FC236}">
                <a16:creationId xmlns:a16="http://schemas.microsoft.com/office/drawing/2014/main" id="{855F3F6C-454A-DC74-6E89-7AB05A7ECCA0}"/>
              </a:ext>
            </a:extLst>
          </p:cNvPr>
          <p:cNvGrpSpPr/>
          <p:nvPr/>
        </p:nvGrpSpPr>
        <p:grpSpPr>
          <a:xfrm>
            <a:off x="6266525" y="3536847"/>
            <a:ext cx="260223" cy="353527"/>
            <a:chOff x="6266525" y="3807788"/>
            <a:chExt cx="260223" cy="353527"/>
          </a:xfrm>
          <a:solidFill>
            <a:schemeClr val="tx1"/>
          </a:solidFill>
        </p:grpSpPr>
        <p:sp>
          <p:nvSpPr>
            <p:cNvPr id="1135" name="Google Shape;9795;p74">
              <a:extLst>
                <a:ext uri="{FF2B5EF4-FFF2-40B4-BE49-F238E27FC236}">
                  <a16:creationId xmlns:a16="http://schemas.microsoft.com/office/drawing/2014/main" id="{2B49BF3A-21A5-CB62-F39C-2F6CEAF3ECC3}"/>
                </a:ext>
              </a:extLst>
            </p:cNvPr>
            <p:cNvSpPr/>
            <p:nvPr/>
          </p:nvSpPr>
          <p:spPr>
            <a:xfrm>
              <a:off x="6266525" y="3807788"/>
              <a:ext cx="260223" cy="353527"/>
            </a:xfrm>
            <a:custGeom>
              <a:avLst/>
              <a:gdLst/>
              <a:ahLst/>
              <a:cxnLst/>
              <a:rect l="l" t="t" r="r" b="b"/>
              <a:pathLst>
                <a:path w="8169" h="11098" extrusionOk="0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9796;p74">
              <a:extLst>
                <a:ext uri="{FF2B5EF4-FFF2-40B4-BE49-F238E27FC236}">
                  <a16:creationId xmlns:a16="http://schemas.microsoft.com/office/drawing/2014/main" id="{E78AE563-9103-0872-565C-606CCEF52D0D}"/>
                </a:ext>
              </a:extLst>
            </p:cNvPr>
            <p:cNvSpPr/>
            <p:nvPr/>
          </p:nvSpPr>
          <p:spPr>
            <a:xfrm>
              <a:off x="6370085" y="4004652"/>
              <a:ext cx="13284" cy="13284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9797;p74">
              <a:extLst>
                <a:ext uri="{FF2B5EF4-FFF2-40B4-BE49-F238E27FC236}">
                  <a16:creationId xmlns:a16="http://schemas.microsoft.com/office/drawing/2014/main" id="{3F10B3AA-007E-C288-4F44-C464D1DA7A0F}"/>
                </a:ext>
              </a:extLst>
            </p:cNvPr>
            <p:cNvSpPr/>
            <p:nvPr/>
          </p:nvSpPr>
          <p:spPr>
            <a:xfrm>
              <a:off x="6423156" y="4017904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9798;p74">
              <a:extLst>
                <a:ext uri="{FF2B5EF4-FFF2-40B4-BE49-F238E27FC236}">
                  <a16:creationId xmlns:a16="http://schemas.microsoft.com/office/drawing/2014/main" id="{9011A454-951E-8E02-A119-A038773D2B32}"/>
                </a:ext>
              </a:extLst>
            </p:cNvPr>
            <p:cNvSpPr/>
            <p:nvPr/>
          </p:nvSpPr>
          <p:spPr>
            <a:xfrm>
              <a:off x="6364766" y="4050906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39" name="Google Shape;9799;p74">
            <a:extLst>
              <a:ext uri="{FF2B5EF4-FFF2-40B4-BE49-F238E27FC236}">
                <a16:creationId xmlns:a16="http://schemas.microsoft.com/office/drawing/2014/main" id="{38112714-205D-7228-4861-E36964B99549}"/>
              </a:ext>
            </a:extLst>
          </p:cNvPr>
          <p:cNvSpPr/>
          <p:nvPr/>
        </p:nvSpPr>
        <p:spPr>
          <a:xfrm>
            <a:off x="7972870" y="3538026"/>
            <a:ext cx="348749" cy="353877"/>
          </a:xfrm>
          <a:custGeom>
            <a:avLst/>
            <a:gdLst/>
            <a:ahLst/>
            <a:cxnLst/>
            <a:rect l="l" t="t" r="r" b="b"/>
            <a:pathLst>
              <a:path w="10948" h="11109" extrusionOk="0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40" name="Google Shape;9800;p74">
            <a:extLst>
              <a:ext uri="{FF2B5EF4-FFF2-40B4-BE49-F238E27FC236}">
                <a16:creationId xmlns:a16="http://schemas.microsoft.com/office/drawing/2014/main" id="{AD492968-6D3F-3D84-DD57-280F9B5212F6}"/>
              </a:ext>
            </a:extLst>
          </p:cNvPr>
          <p:cNvGrpSpPr/>
          <p:nvPr/>
        </p:nvGrpSpPr>
        <p:grpSpPr>
          <a:xfrm>
            <a:off x="7184363" y="3538663"/>
            <a:ext cx="202184" cy="352762"/>
            <a:chOff x="7184363" y="3809604"/>
            <a:chExt cx="202184" cy="352762"/>
          </a:xfrm>
          <a:solidFill>
            <a:schemeClr val="tx1"/>
          </a:solidFill>
        </p:grpSpPr>
        <p:sp>
          <p:nvSpPr>
            <p:cNvPr id="1141" name="Google Shape;9801;p74">
              <a:extLst>
                <a:ext uri="{FF2B5EF4-FFF2-40B4-BE49-F238E27FC236}">
                  <a16:creationId xmlns:a16="http://schemas.microsoft.com/office/drawing/2014/main" id="{344AC71D-1D7F-C8D6-FA44-D5485C7D47A8}"/>
                </a:ext>
              </a:extLst>
            </p:cNvPr>
            <p:cNvSpPr/>
            <p:nvPr/>
          </p:nvSpPr>
          <p:spPr>
            <a:xfrm>
              <a:off x="7273111" y="3823716"/>
              <a:ext cx="23541" cy="23573"/>
            </a:xfrm>
            <a:custGeom>
              <a:avLst/>
              <a:gdLst/>
              <a:ahLst/>
              <a:cxnLst/>
              <a:rect l="l" t="t" r="r" b="b"/>
              <a:pathLst>
                <a:path w="739" h="740" extrusionOk="0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9802;p74">
              <a:extLst>
                <a:ext uri="{FF2B5EF4-FFF2-40B4-BE49-F238E27FC236}">
                  <a16:creationId xmlns:a16="http://schemas.microsoft.com/office/drawing/2014/main" id="{1C7CE550-9250-2A47-B7CA-0BC1775ABE3C}"/>
                </a:ext>
              </a:extLst>
            </p:cNvPr>
            <p:cNvSpPr/>
            <p:nvPr/>
          </p:nvSpPr>
          <p:spPr>
            <a:xfrm>
              <a:off x="7184363" y="3809604"/>
              <a:ext cx="202184" cy="352762"/>
            </a:xfrm>
            <a:custGeom>
              <a:avLst/>
              <a:gdLst/>
              <a:ahLst/>
              <a:cxnLst/>
              <a:rect l="l" t="t" r="r" b="b"/>
              <a:pathLst>
                <a:path w="6347" h="11074" extrusionOk="0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3" name="Google Shape;9803;p74">
            <a:extLst>
              <a:ext uri="{FF2B5EF4-FFF2-40B4-BE49-F238E27FC236}">
                <a16:creationId xmlns:a16="http://schemas.microsoft.com/office/drawing/2014/main" id="{4BF7F00A-97C0-B132-E0AA-11711814C112}"/>
              </a:ext>
            </a:extLst>
          </p:cNvPr>
          <p:cNvGrpSpPr/>
          <p:nvPr/>
        </p:nvGrpSpPr>
        <p:grpSpPr>
          <a:xfrm>
            <a:off x="7571624" y="3537994"/>
            <a:ext cx="292047" cy="352762"/>
            <a:chOff x="7571624" y="3808935"/>
            <a:chExt cx="292047" cy="352762"/>
          </a:xfrm>
          <a:solidFill>
            <a:schemeClr val="tx1"/>
          </a:solidFill>
        </p:grpSpPr>
        <p:sp>
          <p:nvSpPr>
            <p:cNvPr id="1144" name="Google Shape;9804;p74">
              <a:extLst>
                <a:ext uri="{FF2B5EF4-FFF2-40B4-BE49-F238E27FC236}">
                  <a16:creationId xmlns:a16="http://schemas.microsoft.com/office/drawing/2014/main" id="{DACCA5A9-9C40-7151-91DD-513CD2082ACB}"/>
                </a:ext>
              </a:extLst>
            </p:cNvPr>
            <p:cNvSpPr/>
            <p:nvPr/>
          </p:nvSpPr>
          <p:spPr>
            <a:xfrm>
              <a:off x="7802955" y="4057755"/>
              <a:ext cx="15227" cy="15195"/>
            </a:xfrm>
            <a:custGeom>
              <a:avLst/>
              <a:gdLst/>
              <a:ahLst/>
              <a:cxnLst/>
              <a:rect l="l" t="t" r="r" b="b"/>
              <a:pathLst>
                <a:path w="478" h="477" extrusionOk="0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9805;p74">
              <a:extLst>
                <a:ext uri="{FF2B5EF4-FFF2-40B4-BE49-F238E27FC236}">
                  <a16:creationId xmlns:a16="http://schemas.microsoft.com/office/drawing/2014/main" id="{01D464A1-F6AC-80B7-A617-0C57319D1E55}"/>
                </a:ext>
              </a:extLst>
            </p:cNvPr>
            <p:cNvSpPr/>
            <p:nvPr/>
          </p:nvSpPr>
          <p:spPr>
            <a:xfrm>
              <a:off x="7764665" y="4115763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9806;p74">
              <a:extLst>
                <a:ext uri="{FF2B5EF4-FFF2-40B4-BE49-F238E27FC236}">
                  <a16:creationId xmlns:a16="http://schemas.microsoft.com/office/drawing/2014/main" id="{D24D2FA7-8D60-0D54-DACA-9BDE5B710718}"/>
                </a:ext>
              </a:extLst>
            </p:cNvPr>
            <p:cNvSpPr/>
            <p:nvPr/>
          </p:nvSpPr>
          <p:spPr>
            <a:xfrm>
              <a:off x="7653141" y="4048262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9807;p74">
              <a:extLst>
                <a:ext uri="{FF2B5EF4-FFF2-40B4-BE49-F238E27FC236}">
                  <a16:creationId xmlns:a16="http://schemas.microsoft.com/office/drawing/2014/main" id="{3BBC8B51-3673-1BAE-9933-A67013D4C165}"/>
                </a:ext>
              </a:extLst>
            </p:cNvPr>
            <p:cNvSpPr/>
            <p:nvPr/>
          </p:nvSpPr>
          <p:spPr>
            <a:xfrm>
              <a:off x="7675917" y="4115763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9808;p74">
              <a:extLst>
                <a:ext uri="{FF2B5EF4-FFF2-40B4-BE49-F238E27FC236}">
                  <a16:creationId xmlns:a16="http://schemas.microsoft.com/office/drawing/2014/main" id="{3C87B630-C133-231B-2D27-10043320BF61}"/>
                </a:ext>
              </a:extLst>
            </p:cNvPr>
            <p:cNvSpPr/>
            <p:nvPr/>
          </p:nvSpPr>
          <p:spPr>
            <a:xfrm>
              <a:off x="7715736" y="4062660"/>
              <a:ext cx="16342" cy="15959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9809;p74">
              <a:extLst>
                <a:ext uri="{FF2B5EF4-FFF2-40B4-BE49-F238E27FC236}">
                  <a16:creationId xmlns:a16="http://schemas.microsoft.com/office/drawing/2014/main" id="{E2855768-F572-98AB-BFCF-771B2B2B5337}"/>
                </a:ext>
              </a:extLst>
            </p:cNvPr>
            <p:cNvSpPr/>
            <p:nvPr/>
          </p:nvSpPr>
          <p:spPr>
            <a:xfrm>
              <a:off x="7571624" y="3808935"/>
              <a:ext cx="292047" cy="352762"/>
            </a:xfrm>
            <a:custGeom>
              <a:avLst/>
              <a:gdLst/>
              <a:ahLst/>
              <a:cxnLst/>
              <a:rect l="l" t="t" r="r" b="b"/>
              <a:pathLst>
                <a:path w="9168" h="11074" extrusionOk="0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0" name="Google Shape;9810;p74">
            <a:extLst>
              <a:ext uri="{FF2B5EF4-FFF2-40B4-BE49-F238E27FC236}">
                <a16:creationId xmlns:a16="http://schemas.microsoft.com/office/drawing/2014/main" id="{1FE9FB65-A6ED-F845-709F-980ABD30A312}"/>
              </a:ext>
            </a:extLst>
          </p:cNvPr>
          <p:cNvGrpSpPr/>
          <p:nvPr/>
        </p:nvGrpSpPr>
        <p:grpSpPr>
          <a:xfrm>
            <a:off x="2174559" y="3085175"/>
            <a:ext cx="364135" cy="359930"/>
            <a:chOff x="2174559" y="3356116"/>
            <a:chExt cx="364135" cy="359930"/>
          </a:xfrm>
          <a:solidFill>
            <a:schemeClr val="tx1"/>
          </a:solidFill>
        </p:grpSpPr>
        <p:sp>
          <p:nvSpPr>
            <p:cNvPr id="1151" name="Google Shape;9811;p74">
              <a:extLst>
                <a:ext uri="{FF2B5EF4-FFF2-40B4-BE49-F238E27FC236}">
                  <a16:creationId xmlns:a16="http://schemas.microsoft.com/office/drawing/2014/main" id="{70A31696-91BC-C6CD-827D-851EDBBE3562}"/>
                </a:ext>
              </a:extLst>
            </p:cNvPr>
            <p:cNvSpPr/>
            <p:nvPr/>
          </p:nvSpPr>
          <p:spPr>
            <a:xfrm>
              <a:off x="2273915" y="3452414"/>
              <a:ext cx="166920" cy="166920"/>
            </a:xfrm>
            <a:custGeom>
              <a:avLst/>
              <a:gdLst/>
              <a:ahLst/>
              <a:cxnLst/>
              <a:rect l="l" t="t" r="r" b="b"/>
              <a:pathLst>
                <a:path w="5240" h="5240" extrusionOk="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9812;p74">
              <a:extLst>
                <a:ext uri="{FF2B5EF4-FFF2-40B4-BE49-F238E27FC236}">
                  <a16:creationId xmlns:a16="http://schemas.microsoft.com/office/drawing/2014/main" id="{8027501B-54C0-00CF-0CFA-528B781225B3}"/>
                </a:ext>
              </a:extLst>
            </p:cNvPr>
            <p:cNvSpPr/>
            <p:nvPr/>
          </p:nvSpPr>
          <p:spPr>
            <a:xfrm>
              <a:off x="2174559" y="3356116"/>
              <a:ext cx="364135" cy="359930"/>
            </a:xfrm>
            <a:custGeom>
              <a:avLst/>
              <a:gdLst/>
              <a:ahLst/>
              <a:cxnLst/>
              <a:rect l="l" t="t" r="r" b="b"/>
              <a:pathLst>
                <a:path w="11431" h="11299" extrusionOk="0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01" name="Google Shape;9813;p74">
            <a:extLst>
              <a:ext uri="{FF2B5EF4-FFF2-40B4-BE49-F238E27FC236}">
                <a16:creationId xmlns:a16="http://schemas.microsoft.com/office/drawing/2014/main" id="{488715AB-2764-083F-5252-DC5F3D778E82}"/>
              </a:ext>
            </a:extLst>
          </p:cNvPr>
          <p:cNvGrpSpPr/>
          <p:nvPr/>
        </p:nvGrpSpPr>
        <p:grpSpPr>
          <a:xfrm>
            <a:off x="1731934" y="3084698"/>
            <a:ext cx="368371" cy="361554"/>
            <a:chOff x="1731934" y="3355639"/>
            <a:chExt cx="368371" cy="361554"/>
          </a:xfrm>
          <a:solidFill>
            <a:schemeClr val="tx1"/>
          </a:solidFill>
        </p:grpSpPr>
        <p:sp>
          <p:nvSpPr>
            <p:cNvPr id="1602" name="Google Shape;9814;p74">
              <a:extLst>
                <a:ext uri="{FF2B5EF4-FFF2-40B4-BE49-F238E27FC236}">
                  <a16:creationId xmlns:a16="http://schemas.microsoft.com/office/drawing/2014/main" id="{8B941C59-50E6-6623-8E9B-CA4FAAD9A005}"/>
                </a:ext>
              </a:extLst>
            </p:cNvPr>
            <p:cNvSpPr/>
            <p:nvPr/>
          </p:nvSpPr>
          <p:spPr>
            <a:xfrm>
              <a:off x="1812336" y="3533963"/>
              <a:ext cx="41762" cy="41762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9815;p74">
              <a:extLst>
                <a:ext uri="{FF2B5EF4-FFF2-40B4-BE49-F238E27FC236}">
                  <a16:creationId xmlns:a16="http://schemas.microsoft.com/office/drawing/2014/main" id="{B1850EBC-A6D1-C565-F0F2-85E2F8A22B88}"/>
                </a:ext>
              </a:extLst>
            </p:cNvPr>
            <p:cNvSpPr/>
            <p:nvPr/>
          </p:nvSpPr>
          <p:spPr>
            <a:xfrm>
              <a:off x="1731934" y="3355639"/>
              <a:ext cx="368371" cy="361554"/>
            </a:xfrm>
            <a:custGeom>
              <a:avLst/>
              <a:gdLst/>
              <a:ahLst/>
              <a:cxnLst/>
              <a:rect l="l" t="t" r="r" b="b"/>
              <a:pathLst>
                <a:path w="11564" h="11350" extrusionOk="0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04" name="Google Shape;9816;p74">
            <a:extLst>
              <a:ext uri="{FF2B5EF4-FFF2-40B4-BE49-F238E27FC236}">
                <a16:creationId xmlns:a16="http://schemas.microsoft.com/office/drawing/2014/main" id="{5E97CD89-EC56-2C71-BED3-91C185AF2249}"/>
              </a:ext>
            </a:extLst>
          </p:cNvPr>
          <p:cNvGrpSpPr/>
          <p:nvPr/>
        </p:nvGrpSpPr>
        <p:grpSpPr>
          <a:xfrm>
            <a:off x="3990517" y="3083232"/>
            <a:ext cx="279559" cy="363402"/>
            <a:chOff x="3990517" y="3354173"/>
            <a:chExt cx="279559" cy="363402"/>
          </a:xfrm>
          <a:solidFill>
            <a:schemeClr val="tx1"/>
          </a:solidFill>
        </p:grpSpPr>
        <p:sp>
          <p:nvSpPr>
            <p:cNvPr id="1605" name="Google Shape;9817;p74">
              <a:extLst>
                <a:ext uri="{FF2B5EF4-FFF2-40B4-BE49-F238E27FC236}">
                  <a16:creationId xmlns:a16="http://schemas.microsoft.com/office/drawing/2014/main" id="{53176F0C-D3AA-C088-95F6-522E94721249}"/>
                </a:ext>
              </a:extLst>
            </p:cNvPr>
            <p:cNvSpPr/>
            <p:nvPr/>
          </p:nvSpPr>
          <p:spPr>
            <a:xfrm>
              <a:off x="3990517" y="3354173"/>
              <a:ext cx="279559" cy="363402"/>
            </a:xfrm>
            <a:custGeom>
              <a:avLst/>
              <a:gdLst/>
              <a:ahLst/>
              <a:cxnLst/>
              <a:rect l="l" t="t" r="r" b="b"/>
              <a:pathLst>
                <a:path w="8776" h="11408" extrusionOk="0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9818;p74">
              <a:extLst>
                <a:ext uri="{FF2B5EF4-FFF2-40B4-BE49-F238E27FC236}">
                  <a16:creationId xmlns:a16="http://schemas.microsoft.com/office/drawing/2014/main" id="{2E3960E0-4D1A-0B99-814E-FF1150206C9C}"/>
                </a:ext>
              </a:extLst>
            </p:cNvPr>
            <p:cNvSpPr/>
            <p:nvPr/>
          </p:nvSpPr>
          <p:spPr>
            <a:xfrm>
              <a:off x="4102009" y="3418680"/>
              <a:ext cx="36824" cy="37175"/>
            </a:xfrm>
            <a:custGeom>
              <a:avLst/>
              <a:gdLst/>
              <a:ahLst/>
              <a:cxnLst/>
              <a:rect l="l" t="t" r="r" b="b"/>
              <a:pathLst>
                <a:path w="1156" h="1167" extrusionOk="0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9819;p74">
              <a:extLst>
                <a:ext uri="{FF2B5EF4-FFF2-40B4-BE49-F238E27FC236}">
                  <a16:creationId xmlns:a16="http://schemas.microsoft.com/office/drawing/2014/main" id="{53BB44EB-8330-5612-0A6E-97FF8DA82A84}"/>
                </a:ext>
              </a:extLst>
            </p:cNvPr>
            <p:cNvSpPr/>
            <p:nvPr/>
          </p:nvSpPr>
          <p:spPr>
            <a:xfrm>
              <a:off x="4083820" y="3615129"/>
              <a:ext cx="37175" cy="36824"/>
            </a:xfrm>
            <a:custGeom>
              <a:avLst/>
              <a:gdLst/>
              <a:ahLst/>
              <a:cxnLst/>
              <a:rect l="l" t="t" r="r" b="b"/>
              <a:pathLst>
                <a:path w="1167" h="1156" extrusionOk="0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08" name="Google Shape;9820;p74">
            <a:extLst>
              <a:ext uri="{FF2B5EF4-FFF2-40B4-BE49-F238E27FC236}">
                <a16:creationId xmlns:a16="http://schemas.microsoft.com/office/drawing/2014/main" id="{650B7A93-DC41-C9B0-F3FD-D086C001D9B2}"/>
              </a:ext>
            </a:extLst>
          </p:cNvPr>
          <p:cNvGrpSpPr/>
          <p:nvPr/>
        </p:nvGrpSpPr>
        <p:grpSpPr>
          <a:xfrm>
            <a:off x="3497847" y="3146433"/>
            <a:ext cx="379680" cy="237606"/>
            <a:chOff x="3497847" y="3417374"/>
            <a:chExt cx="379680" cy="237606"/>
          </a:xfrm>
          <a:solidFill>
            <a:schemeClr val="tx1"/>
          </a:solidFill>
        </p:grpSpPr>
        <p:sp>
          <p:nvSpPr>
            <p:cNvPr id="1609" name="Google Shape;9821;p74">
              <a:extLst>
                <a:ext uri="{FF2B5EF4-FFF2-40B4-BE49-F238E27FC236}">
                  <a16:creationId xmlns:a16="http://schemas.microsoft.com/office/drawing/2014/main" id="{DB54F5F9-0A9A-000C-8BA7-AE5124F03C9F}"/>
                </a:ext>
              </a:extLst>
            </p:cNvPr>
            <p:cNvSpPr/>
            <p:nvPr/>
          </p:nvSpPr>
          <p:spPr>
            <a:xfrm>
              <a:off x="3557767" y="3444833"/>
              <a:ext cx="113818" cy="113818"/>
            </a:xfrm>
            <a:custGeom>
              <a:avLst/>
              <a:gdLst/>
              <a:ahLst/>
              <a:cxnLst/>
              <a:rect l="l" t="t" r="r" b="b"/>
              <a:pathLst>
                <a:path w="3573" h="3573" extrusionOk="0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9822;p74">
              <a:extLst>
                <a:ext uri="{FF2B5EF4-FFF2-40B4-BE49-F238E27FC236}">
                  <a16:creationId xmlns:a16="http://schemas.microsoft.com/office/drawing/2014/main" id="{8535EF26-EAE7-D63F-A638-7DFAA36ABD37}"/>
                </a:ext>
              </a:extLst>
            </p:cNvPr>
            <p:cNvSpPr/>
            <p:nvPr/>
          </p:nvSpPr>
          <p:spPr>
            <a:xfrm>
              <a:off x="3706434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9823;p74">
              <a:extLst>
                <a:ext uri="{FF2B5EF4-FFF2-40B4-BE49-F238E27FC236}">
                  <a16:creationId xmlns:a16="http://schemas.microsoft.com/office/drawing/2014/main" id="{702DA314-0468-D193-C726-B3C09016DBDB}"/>
                </a:ext>
              </a:extLst>
            </p:cNvPr>
            <p:cNvSpPr/>
            <p:nvPr/>
          </p:nvSpPr>
          <p:spPr>
            <a:xfrm>
              <a:off x="3780019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9824;p74">
              <a:extLst>
                <a:ext uri="{FF2B5EF4-FFF2-40B4-BE49-F238E27FC236}">
                  <a16:creationId xmlns:a16="http://schemas.microsoft.com/office/drawing/2014/main" id="{0EF8C260-D894-D3CF-A5C9-F1AF4B44AD31}"/>
                </a:ext>
              </a:extLst>
            </p:cNvPr>
            <p:cNvSpPr/>
            <p:nvPr/>
          </p:nvSpPr>
          <p:spPr>
            <a:xfrm>
              <a:off x="3497847" y="3417374"/>
              <a:ext cx="379680" cy="237606"/>
            </a:xfrm>
            <a:custGeom>
              <a:avLst/>
              <a:gdLst/>
              <a:ahLst/>
              <a:cxnLst/>
              <a:rect l="l" t="t" r="r" b="b"/>
              <a:pathLst>
                <a:path w="11919" h="7459" extrusionOk="0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3" name="Google Shape;9825;p74">
            <a:extLst>
              <a:ext uri="{FF2B5EF4-FFF2-40B4-BE49-F238E27FC236}">
                <a16:creationId xmlns:a16="http://schemas.microsoft.com/office/drawing/2014/main" id="{2CA251CD-788E-6D10-C3AC-75BA5B1018AF}"/>
              </a:ext>
            </a:extLst>
          </p:cNvPr>
          <p:cNvGrpSpPr/>
          <p:nvPr/>
        </p:nvGrpSpPr>
        <p:grpSpPr>
          <a:xfrm>
            <a:off x="2612597" y="3096134"/>
            <a:ext cx="376271" cy="337982"/>
            <a:chOff x="2612597" y="3367075"/>
            <a:chExt cx="376271" cy="337982"/>
          </a:xfrm>
          <a:solidFill>
            <a:schemeClr val="tx1"/>
          </a:solidFill>
        </p:grpSpPr>
        <p:sp>
          <p:nvSpPr>
            <p:cNvPr id="1614" name="Google Shape;9826;p74">
              <a:extLst>
                <a:ext uri="{FF2B5EF4-FFF2-40B4-BE49-F238E27FC236}">
                  <a16:creationId xmlns:a16="http://schemas.microsoft.com/office/drawing/2014/main" id="{28954686-A4C6-ADD1-EF32-8F7B87A3DC7E}"/>
                </a:ext>
              </a:extLst>
            </p:cNvPr>
            <p:cNvSpPr/>
            <p:nvPr/>
          </p:nvSpPr>
          <p:spPr>
            <a:xfrm>
              <a:off x="2612597" y="3367075"/>
              <a:ext cx="376271" cy="337982"/>
            </a:xfrm>
            <a:custGeom>
              <a:avLst/>
              <a:gdLst/>
              <a:ahLst/>
              <a:cxnLst/>
              <a:rect l="l" t="t" r="r" b="b"/>
              <a:pathLst>
                <a:path w="11812" h="10610" extrusionOk="0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9827;p74">
              <a:extLst>
                <a:ext uri="{FF2B5EF4-FFF2-40B4-BE49-F238E27FC236}">
                  <a16:creationId xmlns:a16="http://schemas.microsoft.com/office/drawing/2014/main" id="{CA6C6E74-46D6-DC65-E889-7D82E9804A6A}"/>
                </a:ext>
              </a:extLst>
            </p:cNvPr>
            <p:cNvSpPr/>
            <p:nvPr/>
          </p:nvSpPr>
          <p:spPr>
            <a:xfrm>
              <a:off x="2784805" y="3588212"/>
              <a:ext cx="31505" cy="47432"/>
            </a:xfrm>
            <a:custGeom>
              <a:avLst/>
              <a:gdLst/>
              <a:ahLst/>
              <a:cxnLst/>
              <a:rect l="l" t="t" r="r" b="b"/>
              <a:pathLst>
                <a:path w="989" h="1489" extrusionOk="0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6" name="Google Shape;9828;p74">
            <a:extLst>
              <a:ext uri="{FF2B5EF4-FFF2-40B4-BE49-F238E27FC236}">
                <a16:creationId xmlns:a16="http://schemas.microsoft.com/office/drawing/2014/main" id="{AC704894-FF6F-FF60-C2FF-7BAAE3CDC50E}"/>
              </a:ext>
            </a:extLst>
          </p:cNvPr>
          <p:cNvGrpSpPr/>
          <p:nvPr/>
        </p:nvGrpSpPr>
        <p:grpSpPr>
          <a:xfrm>
            <a:off x="3071914" y="3093490"/>
            <a:ext cx="343652" cy="342505"/>
            <a:chOff x="3071914" y="3364431"/>
            <a:chExt cx="343652" cy="342505"/>
          </a:xfrm>
          <a:solidFill>
            <a:schemeClr val="tx1"/>
          </a:solidFill>
        </p:grpSpPr>
        <p:sp>
          <p:nvSpPr>
            <p:cNvPr id="1617" name="Google Shape;9829;p74">
              <a:extLst>
                <a:ext uri="{FF2B5EF4-FFF2-40B4-BE49-F238E27FC236}">
                  <a16:creationId xmlns:a16="http://schemas.microsoft.com/office/drawing/2014/main" id="{A957237D-7224-2756-090D-08F7B5EF2E45}"/>
                </a:ext>
              </a:extLst>
            </p:cNvPr>
            <p:cNvSpPr/>
            <p:nvPr/>
          </p:nvSpPr>
          <p:spPr>
            <a:xfrm>
              <a:off x="3157636" y="3408390"/>
              <a:ext cx="12519" cy="11054"/>
            </a:xfrm>
            <a:custGeom>
              <a:avLst/>
              <a:gdLst/>
              <a:ahLst/>
              <a:cxnLst/>
              <a:rect l="l" t="t" r="r" b="b"/>
              <a:pathLst>
                <a:path w="393" h="347" extrusionOk="0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9830;p74">
              <a:extLst>
                <a:ext uri="{FF2B5EF4-FFF2-40B4-BE49-F238E27FC236}">
                  <a16:creationId xmlns:a16="http://schemas.microsoft.com/office/drawing/2014/main" id="{65E4B55A-D378-32AA-4768-EF637A3A7F06}"/>
                </a:ext>
              </a:extLst>
            </p:cNvPr>
            <p:cNvSpPr/>
            <p:nvPr/>
          </p:nvSpPr>
          <p:spPr>
            <a:xfrm>
              <a:off x="3072679" y="3696678"/>
              <a:ext cx="11404" cy="10257"/>
            </a:xfrm>
            <a:custGeom>
              <a:avLst/>
              <a:gdLst/>
              <a:ahLst/>
              <a:cxnLst/>
              <a:rect l="l" t="t" r="r" b="b"/>
              <a:pathLst>
                <a:path w="35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9831;p74">
              <a:extLst>
                <a:ext uri="{FF2B5EF4-FFF2-40B4-BE49-F238E27FC236}">
                  <a16:creationId xmlns:a16="http://schemas.microsoft.com/office/drawing/2014/main" id="{F0A03896-2EEF-B897-9768-117B006DA70D}"/>
                </a:ext>
              </a:extLst>
            </p:cNvPr>
            <p:cNvSpPr/>
            <p:nvPr/>
          </p:nvSpPr>
          <p:spPr>
            <a:xfrm>
              <a:off x="3231571" y="3530937"/>
              <a:ext cx="11404" cy="10640"/>
            </a:xfrm>
            <a:custGeom>
              <a:avLst/>
              <a:gdLst/>
              <a:ahLst/>
              <a:cxnLst/>
              <a:rect l="l" t="t" r="r" b="b"/>
              <a:pathLst>
                <a:path w="358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9832;p74">
              <a:extLst>
                <a:ext uri="{FF2B5EF4-FFF2-40B4-BE49-F238E27FC236}">
                  <a16:creationId xmlns:a16="http://schemas.microsoft.com/office/drawing/2014/main" id="{5FB4E63D-BA20-C6E4-50CB-D009C0CF4F21}"/>
                </a:ext>
              </a:extLst>
            </p:cNvPr>
            <p:cNvSpPr/>
            <p:nvPr/>
          </p:nvSpPr>
          <p:spPr>
            <a:xfrm>
              <a:off x="3317293" y="3653005"/>
              <a:ext cx="12933" cy="10703"/>
            </a:xfrm>
            <a:custGeom>
              <a:avLst/>
              <a:gdLst/>
              <a:ahLst/>
              <a:cxnLst/>
              <a:rect l="l" t="t" r="r" b="b"/>
              <a:pathLst>
                <a:path w="406" h="336" extrusionOk="0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9833;p74">
              <a:extLst>
                <a:ext uri="{FF2B5EF4-FFF2-40B4-BE49-F238E27FC236}">
                  <a16:creationId xmlns:a16="http://schemas.microsoft.com/office/drawing/2014/main" id="{BAE7AB3B-945B-130B-6575-4A06110948C2}"/>
                </a:ext>
              </a:extLst>
            </p:cNvPr>
            <p:cNvSpPr/>
            <p:nvPr/>
          </p:nvSpPr>
          <p:spPr>
            <a:xfrm>
              <a:off x="3071914" y="3364431"/>
              <a:ext cx="343652" cy="342505"/>
            </a:xfrm>
            <a:custGeom>
              <a:avLst/>
              <a:gdLst/>
              <a:ahLst/>
              <a:cxnLst/>
              <a:rect l="l" t="t" r="r" b="b"/>
              <a:pathLst>
                <a:path w="10788" h="10752" extrusionOk="0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2" name="Google Shape;9834;p74">
            <a:extLst>
              <a:ext uri="{FF2B5EF4-FFF2-40B4-BE49-F238E27FC236}">
                <a16:creationId xmlns:a16="http://schemas.microsoft.com/office/drawing/2014/main" id="{3B086B30-DEB2-B4EC-4CD3-7E8928356A67}"/>
              </a:ext>
            </a:extLst>
          </p:cNvPr>
          <p:cNvGrpSpPr/>
          <p:nvPr/>
        </p:nvGrpSpPr>
        <p:grpSpPr>
          <a:xfrm>
            <a:off x="897141" y="3088934"/>
            <a:ext cx="257962" cy="352762"/>
            <a:chOff x="897141" y="3359875"/>
            <a:chExt cx="257962" cy="352762"/>
          </a:xfrm>
          <a:solidFill>
            <a:schemeClr val="tx1"/>
          </a:solidFill>
        </p:grpSpPr>
        <p:sp>
          <p:nvSpPr>
            <p:cNvPr id="1623" name="Google Shape;9835;p74">
              <a:extLst>
                <a:ext uri="{FF2B5EF4-FFF2-40B4-BE49-F238E27FC236}">
                  <a16:creationId xmlns:a16="http://schemas.microsoft.com/office/drawing/2014/main" id="{2E221C57-2E22-082A-49E2-DD4054FB7552}"/>
                </a:ext>
              </a:extLst>
            </p:cNvPr>
            <p:cNvSpPr/>
            <p:nvPr/>
          </p:nvSpPr>
          <p:spPr>
            <a:xfrm>
              <a:off x="897141" y="3359875"/>
              <a:ext cx="257962" cy="352762"/>
            </a:xfrm>
            <a:custGeom>
              <a:avLst/>
              <a:gdLst/>
              <a:ahLst/>
              <a:cxnLst/>
              <a:rect l="l" t="t" r="r" b="b"/>
              <a:pathLst>
                <a:path w="8098" h="11074" extrusionOk="0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9836;p74">
              <a:extLst>
                <a:ext uri="{FF2B5EF4-FFF2-40B4-BE49-F238E27FC236}">
                  <a16:creationId xmlns:a16="http://schemas.microsoft.com/office/drawing/2014/main" id="{ECF47319-30DD-B32B-F145-C063CB6DD008}"/>
                </a:ext>
              </a:extLst>
            </p:cNvPr>
            <p:cNvSpPr/>
            <p:nvPr/>
          </p:nvSpPr>
          <p:spPr>
            <a:xfrm>
              <a:off x="945688" y="3593691"/>
              <a:ext cx="160485" cy="89736"/>
            </a:xfrm>
            <a:custGeom>
              <a:avLst/>
              <a:gdLst/>
              <a:ahLst/>
              <a:cxnLst/>
              <a:rect l="l" t="t" r="r" b="b"/>
              <a:pathLst>
                <a:path w="5038" h="2817" extrusionOk="0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9837;p74">
              <a:extLst>
                <a:ext uri="{FF2B5EF4-FFF2-40B4-BE49-F238E27FC236}">
                  <a16:creationId xmlns:a16="http://schemas.microsoft.com/office/drawing/2014/main" id="{C8879007-554C-D03B-3763-45862930847C}"/>
                </a:ext>
              </a:extLst>
            </p:cNvPr>
            <p:cNvSpPr/>
            <p:nvPr/>
          </p:nvSpPr>
          <p:spPr>
            <a:xfrm>
              <a:off x="1045076" y="3638256"/>
              <a:ext cx="27332" cy="27714"/>
            </a:xfrm>
            <a:custGeom>
              <a:avLst/>
              <a:gdLst/>
              <a:ahLst/>
              <a:cxnLst/>
              <a:rect l="l" t="t" r="r" b="b"/>
              <a:pathLst>
                <a:path w="858" h="870" extrusionOk="0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9838;p74">
              <a:extLst>
                <a:ext uri="{FF2B5EF4-FFF2-40B4-BE49-F238E27FC236}">
                  <a16:creationId xmlns:a16="http://schemas.microsoft.com/office/drawing/2014/main" id="{09DD6765-F03C-B75B-D6C8-D58111048857}"/>
                </a:ext>
              </a:extLst>
            </p:cNvPr>
            <p:cNvSpPr/>
            <p:nvPr/>
          </p:nvSpPr>
          <p:spPr>
            <a:xfrm>
              <a:off x="976046" y="3643194"/>
              <a:ext cx="28096" cy="27332"/>
            </a:xfrm>
            <a:custGeom>
              <a:avLst/>
              <a:gdLst/>
              <a:ahLst/>
              <a:cxnLst/>
              <a:rect l="l" t="t" r="r" b="b"/>
              <a:pathLst>
                <a:path w="882" h="858" extrusionOk="0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9839;p74">
              <a:extLst>
                <a:ext uri="{FF2B5EF4-FFF2-40B4-BE49-F238E27FC236}">
                  <a16:creationId xmlns:a16="http://schemas.microsoft.com/office/drawing/2014/main" id="{A09F846F-F58E-DDF0-479F-6668B54A7CD3}"/>
                </a:ext>
              </a:extLst>
            </p:cNvPr>
            <p:cNvSpPr/>
            <p:nvPr/>
          </p:nvSpPr>
          <p:spPr>
            <a:xfrm>
              <a:off x="1004493" y="3613218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9840;p74">
              <a:extLst>
                <a:ext uri="{FF2B5EF4-FFF2-40B4-BE49-F238E27FC236}">
                  <a16:creationId xmlns:a16="http://schemas.microsoft.com/office/drawing/2014/main" id="{113C41B7-8A36-43B5-4F3E-25C9EC2BFF9A}"/>
                </a:ext>
              </a:extLst>
            </p:cNvPr>
            <p:cNvSpPr/>
            <p:nvPr/>
          </p:nvSpPr>
          <p:spPr>
            <a:xfrm>
              <a:off x="991209" y="3555975"/>
              <a:ext cx="31505" cy="31122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9841;p74">
              <a:extLst>
                <a:ext uri="{FF2B5EF4-FFF2-40B4-BE49-F238E27FC236}">
                  <a16:creationId xmlns:a16="http://schemas.microsoft.com/office/drawing/2014/main" id="{58B7ACEF-1FE6-9B64-A124-B8AACFE8F742}"/>
                </a:ext>
              </a:extLst>
            </p:cNvPr>
            <p:cNvSpPr/>
            <p:nvPr/>
          </p:nvSpPr>
          <p:spPr>
            <a:xfrm>
              <a:off x="1023447" y="3528261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9842;p74">
              <a:extLst>
                <a:ext uri="{FF2B5EF4-FFF2-40B4-BE49-F238E27FC236}">
                  <a16:creationId xmlns:a16="http://schemas.microsoft.com/office/drawing/2014/main" id="{8DB2B5BA-0E39-2EEA-20D6-A69A561E2F15}"/>
                </a:ext>
              </a:extLst>
            </p:cNvPr>
            <p:cNvSpPr/>
            <p:nvPr/>
          </p:nvSpPr>
          <p:spPr>
            <a:xfrm>
              <a:off x="1008284" y="3488442"/>
              <a:ext cx="28096" cy="27714"/>
            </a:xfrm>
            <a:custGeom>
              <a:avLst/>
              <a:gdLst/>
              <a:ahLst/>
              <a:cxnLst/>
              <a:rect l="l" t="t" r="r" b="b"/>
              <a:pathLst>
                <a:path w="882" h="870" extrusionOk="0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1" name="Google Shape;9843;p74">
            <a:extLst>
              <a:ext uri="{FF2B5EF4-FFF2-40B4-BE49-F238E27FC236}">
                <a16:creationId xmlns:a16="http://schemas.microsoft.com/office/drawing/2014/main" id="{05EE5441-B216-BA97-790B-5F09C338F71C}"/>
              </a:ext>
            </a:extLst>
          </p:cNvPr>
          <p:cNvGrpSpPr/>
          <p:nvPr/>
        </p:nvGrpSpPr>
        <p:grpSpPr>
          <a:xfrm>
            <a:off x="1333682" y="3073389"/>
            <a:ext cx="271213" cy="383088"/>
            <a:chOff x="1333682" y="3344330"/>
            <a:chExt cx="271213" cy="383088"/>
          </a:xfrm>
          <a:solidFill>
            <a:schemeClr val="tx1"/>
          </a:solidFill>
        </p:grpSpPr>
        <p:sp>
          <p:nvSpPr>
            <p:cNvPr id="1632" name="Google Shape;9844;p74">
              <a:extLst>
                <a:ext uri="{FF2B5EF4-FFF2-40B4-BE49-F238E27FC236}">
                  <a16:creationId xmlns:a16="http://schemas.microsoft.com/office/drawing/2014/main" id="{27D53D1B-5A2A-DDE2-918D-879517EAE551}"/>
                </a:ext>
              </a:extLst>
            </p:cNvPr>
            <p:cNvSpPr/>
            <p:nvPr/>
          </p:nvSpPr>
          <p:spPr>
            <a:xfrm>
              <a:off x="1334065" y="3377332"/>
              <a:ext cx="270831" cy="350086"/>
            </a:xfrm>
            <a:custGeom>
              <a:avLst/>
              <a:gdLst/>
              <a:ahLst/>
              <a:cxnLst/>
              <a:rect l="l" t="t" r="r" b="b"/>
              <a:pathLst>
                <a:path w="8502" h="10990" extrusionOk="0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9845;p74">
              <a:extLst>
                <a:ext uri="{FF2B5EF4-FFF2-40B4-BE49-F238E27FC236}">
                  <a16:creationId xmlns:a16="http://schemas.microsoft.com/office/drawing/2014/main" id="{3BAB0F85-7C78-C02C-A8DF-BFBC4E7A5A52}"/>
                </a:ext>
              </a:extLst>
            </p:cNvPr>
            <p:cNvSpPr/>
            <p:nvPr/>
          </p:nvSpPr>
          <p:spPr>
            <a:xfrm>
              <a:off x="1333682" y="3344330"/>
              <a:ext cx="189697" cy="292461"/>
            </a:xfrm>
            <a:custGeom>
              <a:avLst/>
              <a:gdLst/>
              <a:ahLst/>
              <a:cxnLst/>
              <a:rect l="l" t="t" r="r" b="b"/>
              <a:pathLst>
                <a:path w="5955" h="9181" extrusionOk="0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9846;p74">
              <a:extLst>
                <a:ext uri="{FF2B5EF4-FFF2-40B4-BE49-F238E27FC236}">
                  <a16:creationId xmlns:a16="http://schemas.microsoft.com/office/drawing/2014/main" id="{25AF2AF9-D486-050B-B021-50AE97A684C8}"/>
                </a:ext>
              </a:extLst>
            </p:cNvPr>
            <p:cNvSpPr/>
            <p:nvPr/>
          </p:nvSpPr>
          <p:spPr>
            <a:xfrm>
              <a:off x="1444060" y="346948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9847;p74">
              <a:extLst>
                <a:ext uri="{FF2B5EF4-FFF2-40B4-BE49-F238E27FC236}">
                  <a16:creationId xmlns:a16="http://schemas.microsoft.com/office/drawing/2014/main" id="{8DCEF28E-1A75-8757-4F45-C8E4108FBFF0}"/>
                </a:ext>
              </a:extLst>
            </p:cNvPr>
            <p:cNvSpPr/>
            <p:nvPr/>
          </p:nvSpPr>
          <p:spPr>
            <a:xfrm>
              <a:off x="1444060" y="3493762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9848;p74">
              <a:extLst>
                <a:ext uri="{FF2B5EF4-FFF2-40B4-BE49-F238E27FC236}">
                  <a16:creationId xmlns:a16="http://schemas.microsoft.com/office/drawing/2014/main" id="{50ACB6E8-3908-7485-FE53-731BE8AD7210}"/>
                </a:ext>
              </a:extLst>
            </p:cNvPr>
            <p:cNvSpPr/>
            <p:nvPr/>
          </p:nvSpPr>
          <p:spPr>
            <a:xfrm>
              <a:off x="1444060" y="354192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9849;p74">
              <a:extLst>
                <a:ext uri="{FF2B5EF4-FFF2-40B4-BE49-F238E27FC236}">
                  <a16:creationId xmlns:a16="http://schemas.microsoft.com/office/drawing/2014/main" id="{9E7D0DF0-EFB8-D8B8-2D4E-0113E30CB60E}"/>
                </a:ext>
              </a:extLst>
            </p:cNvPr>
            <p:cNvSpPr/>
            <p:nvPr/>
          </p:nvSpPr>
          <p:spPr>
            <a:xfrm>
              <a:off x="1444060" y="356581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9850;p74">
              <a:extLst>
                <a:ext uri="{FF2B5EF4-FFF2-40B4-BE49-F238E27FC236}">
                  <a16:creationId xmlns:a16="http://schemas.microsoft.com/office/drawing/2014/main" id="{D39EF883-EFA4-4CF2-0458-CB2708384D42}"/>
                </a:ext>
              </a:extLst>
            </p:cNvPr>
            <p:cNvSpPr/>
            <p:nvPr/>
          </p:nvSpPr>
          <p:spPr>
            <a:xfrm>
              <a:off x="1444060" y="361474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9851;p74">
              <a:extLst>
                <a:ext uri="{FF2B5EF4-FFF2-40B4-BE49-F238E27FC236}">
                  <a16:creationId xmlns:a16="http://schemas.microsoft.com/office/drawing/2014/main" id="{2B08650B-A15E-EB69-C822-973595E4939A}"/>
                </a:ext>
              </a:extLst>
            </p:cNvPr>
            <p:cNvSpPr/>
            <p:nvPr/>
          </p:nvSpPr>
          <p:spPr>
            <a:xfrm>
              <a:off x="1444060" y="3638256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9852;p74">
              <a:extLst>
                <a:ext uri="{FF2B5EF4-FFF2-40B4-BE49-F238E27FC236}">
                  <a16:creationId xmlns:a16="http://schemas.microsoft.com/office/drawing/2014/main" id="{D320ADB4-0C58-6B73-566E-DC4234DA6E51}"/>
                </a:ext>
              </a:extLst>
            </p:cNvPr>
            <p:cNvSpPr/>
            <p:nvPr/>
          </p:nvSpPr>
          <p:spPr>
            <a:xfrm>
              <a:off x="1371622" y="3459454"/>
              <a:ext cx="70208" cy="57084"/>
            </a:xfrm>
            <a:custGeom>
              <a:avLst/>
              <a:gdLst/>
              <a:ahLst/>
              <a:cxnLst/>
              <a:rect l="l" t="t" r="r" b="b"/>
              <a:pathLst>
                <a:path w="2204" h="1792" extrusionOk="0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9853;p74">
              <a:extLst>
                <a:ext uri="{FF2B5EF4-FFF2-40B4-BE49-F238E27FC236}">
                  <a16:creationId xmlns:a16="http://schemas.microsoft.com/office/drawing/2014/main" id="{2CA38B73-478C-62B4-0D3A-3E5D5829AE0D}"/>
                </a:ext>
              </a:extLst>
            </p:cNvPr>
            <p:cNvSpPr/>
            <p:nvPr/>
          </p:nvSpPr>
          <p:spPr>
            <a:xfrm>
              <a:off x="1371622" y="3532434"/>
              <a:ext cx="70208" cy="56543"/>
            </a:xfrm>
            <a:custGeom>
              <a:avLst/>
              <a:gdLst/>
              <a:ahLst/>
              <a:cxnLst/>
              <a:rect l="l" t="t" r="r" b="b"/>
              <a:pathLst>
                <a:path w="2204" h="1775" extrusionOk="0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9854;p74">
              <a:extLst>
                <a:ext uri="{FF2B5EF4-FFF2-40B4-BE49-F238E27FC236}">
                  <a16:creationId xmlns:a16="http://schemas.microsoft.com/office/drawing/2014/main" id="{AE845192-1B55-1172-41B2-89FE6394C81D}"/>
                </a:ext>
              </a:extLst>
            </p:cNvPr>
            <p:cNvSpPr/>
            <p:nvPr/>
          </p:nvSpPr>
          <p:spPr>
            <a:xfrm>
              <a:off x="1371622" y="3605254"/>
              <a:ext cx="70208" cy="55810"/>
            </a:xfrm>
            <a:custGeom>
              <a:avLst/>
              <a:gdLst/>
              <a:ahLst/>
              <a:cxnLst/>
              <a:rect l="l" t="t" r="r" b="b"/>
              <a:pathLst>
                <a:path w="2204" h="1752" extrusionOk="0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4" name="Google Shape;9855;p74">
            <a:extLst>
              <a:ext uri="{FF2B5EF4-FFF2-40B4-BE49-F238E27FC236}">
                <a16:creationId xmlns:a16="http://schemas.microsoft.com/office/drawing/2014/main" id="{14BF3641-6882-0F27-425C-DD6E0A13EFCF}"/>
              </a:ext>
            </a:extLst>
          </p:cNvPr>
          <p:cNvGrpSpPr/>
          <p:nvPr/>
        </p:nvGrpSpPr>
        <p:grpSpPr>
          <a:xfrm>
            <a:off x="6664394" y="3076033"/>
            <a:ext cx="353113" cy="351998"/>
            <a:chOff x="6664394" y="3346974"/>
            <a:chExt cx="353113" cy="351998"/>
          </a:xfrm>
          <a:solidFill>
            <a:schemeClr val="tx1"/>
          </a:solidFill>
        </p:grpSpPr>
        <p:sp>
          <p:nvSpPr>
            <p:cNvPr id="1995" name="Google Shape;9856;p74">
              <a:extLst>
                <a:ext uri="{FF2B5EF4-FFF2-40B4-BE49-F238E27FC236}">
                  <a16:creationId xmlns:a16="http://schemas.microsoft.com/office/drawing/2014/main" id="{8E25A513-1CAA-BC21-07C4-305AC8DC8FAE}"/>
                </a:ext>
              </a:extLst>
            </p:cNvPr>
            <p:cNvSpPr/>
            <p:nvPr/>
          </p:nvSpPr>
          <p:spPr>
            <a:xfrm>
              <a:off x="6788023" y="3450917"/>
              <a:ext cx="37207" cy="37175"/>
            </a:xfrm>
            <a:custGeom>
              <a:avLst/>
              <a:gdLst/>
              <a:ahLst/>
              <a:cxnLst/>
              <a:rect l="l" t="t" r="r" b="b"/>
              <a:pathLst>
                <a:path w="1168" h="1167" extrusionOk="0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9857;p74">
              <a:extLst>
                <a:ext uri="{FF2B5EF4-FFF2-40B4-BE49-F238E27FC236}">
                  <a16:creationId xmlns:a16="http://schemas.microsoft.com/office/drawing/2014/main" id="{EA93DAB1-B1DE-680F-BA91-70A83C6AC041}"/>
                </a:ext>
              </a:extLst>
            </p:cNvPr>
            <p:cNvSpPr/>
            <p:nvPr/>
          </p:nvSpPr>
          <p:spPr>
            <a:xfrm>
              <a:off x="6874892" y="3495641"/>
              <a:ext cx="36824" cy="36824"/>
            </a:xfrm>
            <a:custGeom>
              <a:avLst/>
              <a:gdLst/>
              <a:ahLst/>
              <a:cxnLst/>
              <a:rect l="l" t="t" r="r" b="b"/>
              <a:pathLst>
                <a:path w="1156" h="1156" extrusionOk="0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9858;p74">
              <a:extLst>
                <a:ext uri="{FF2B5EF4-FFF2-40B4-BE49-F238E27FC236}">
                  <a16:creationId xmlns:a16="http://schemas.microsoft.com/office/drawing/2014/main" id="{15286081-E337-4E8D-0E41-E01C0057F38E}"/>
                </a:ext>
              </a:extLst>
            </p:cNvPr>
            <p:cNvSpPr/>
            <p:nvPr/>
          </p:nvSpPr>
          <p:spPr>
            <a:xfrm>
              <a:off x="6780059" y="3538136"/>
              <a:ext cx="53134" cy="53134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9859;p74">
              <a:extLst>
                <a:ext uri="{FF2B5EF4-FFF2-40B4-BE49-F238E27FC236}">
                  <a16:creationId xmlns:a16="http://schemas.microsoft.com/office/drawing/2014/main" id="{02B4B780-0A5F-CAA2-4BD8-1A11FA60A7E0}"/>
                </a:ext>
              </a:extLst>
            </p:cNvPr>
            <p:cNvSpPr/>
            <p:nvPr/>
          </p:nvSpPr>
          <p:spPr>
            <a:xfrm>
              <a:off x="6664394" y="3346974"/>
              <a:ext cx="353113" cy="351998"/>
            </a:xfrm>
            <a:custGeom>
              <a:avLst/>
              <a:gdLst/>
              <a:ahLst/>
              <a:cxnLst/>
              <a:rect l="l" t="t" r="r" b="b"/>
              <a:pathLst>
                <a:path w="11085" h="11050" extrusionOk="0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9860;p74">
              <a:extLst>
                <a:ext uri="{FF2B5EF4-FFF2-40B4-BE49-F238E27FC236}">
                  <a16:creationId xmlns:a16="http://schemas.microsoft.com/office/drawing/2014/main" id="{782E6A79-9899-D038-0CC6-74B7A7D9B609}"/>
                </a:ext>
              </a:extLst>
            </p:cNvPr>
            <p:cNvSpPr/>
            <p:nvPr/>
          </p:nvSpPr>
          <p:spPr>
            <a:xfrm>
              <a:off x="6938984" y="3622042"/>
              <a:ext cx="53899" cy="51605"/>
            </a:xfrm>
            <a:custGeom>
              <a:avLst/>
              <a:gdLst/>
              <a:ahLst/>
              <a:cxnLst/>
              <a:rect l="l" t="t" r="r" b="b"/>
              <a:pathLst>
                <a:path w="1692" h="1620" extrusionOk="0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0" name="Google Shape;9861;p74">
            <a:extLst>
              <a:ext uri="{FF2B5EF4-FFF2-40B4-BE49-F238E27FC236}">
                <a16:creationId xmlns:a16="http://schemas.microsoft.com/office/drawing/2014/main" id="{2373B53D-39B4-948F-F25D-7D27586A51BC}"/>
              </a:ext>
            </a:extLst>
          </p:cNvPr>
          <p:cNvGrpSpPr/>
          <p:nvPr/>
        </p:nvGrpSpPr>
        <p:grpSpPr>
          <a:xfrm>
            <a:off x="849741" y="1688366"/>
            <a:ext cx="399398" cy="375443"/>
            <a:chOff x="849741" y="1959307"/>
            <a:chExt cx="399398" cy="375443"/>
          </a:xfrm>
          <a:solidFill>
            <a:schemeClr val="tx1"/>
          </a:solidFill>
        </p:grpSpPr>
        <p:sp>
          <p:nvSpPr>
            <p:cNvPr id="2001" name="Google Shape;9862;p74">
              <a:extLst>
                <a:ext uri="{FF2B5EF4-FFF2-40B4-BE49-F238E27FC236}">
                  <a16:creationId xmlns:a16="http://schemas.microsoft.com/office/drawing/2014/main" id="{22D4314A-1536-1BE1-3A2D-FB170CAA77A9}"/>
                </a:ext>
              </a:extLst>
            </p:cNvPr>
            <p:cNvSpPr/>
            <p:nvPr/>
          </p:nvSpPr>
          <p:spPr>
            <a:xfrm>
              <a:off x="849741" y="1959307"/>
              <a:ext cx="399398" cy="375443"/>
            </a:xfrm>
            <a:custGeom>
              <a:avLst/>
              <a:gdLst/>
              <a:ahLst/>
              <a:cxnLst/>
              <a:rect l="l" t="t" r="r" b="b"/>
              <a:pathLst>
                <a:path w="12538" h="11786" extrusionOk="0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9863;p74">
              <a:extLst>
                <a:ext uri="{FF2B5EF4-FFF2-40B4-BE49-F238E27FC236}">
                  <a16:creationId xmlns:a16="http://schemas.microsoft.com/office/drawing/2014/main" id="{06F8A617-A835-D8B4-4F69-481075792FC8}"/>
                </a:ext>
              </a:extLst>
            </p:cNvPr>
            <p:cNvSpPr/>
            <p:nvPr/>
          </p:nvSpPr>
          <p:spPr>
            <a:xfrm>
              <a:off x="986654" y="2041588"/>
              <a:ext cx="180204" cy="177082"/>
            </a:xfrm>
            <a:custGeom>
              <a:avLst/>
              <a:gdLst/>
              <a:ahLst/>
              <a:cxnLst/>
              <a:rect l="l" t="t" r="r" b="b"/>
              <a:pathLst>
                <a:path w="5657" h="5559" extrusionOk="0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3" name="Google Shape;9864;p74">
            <a:extLst>
              <a:ext uri="{FF2B5EF4-FFF2-40B4-BE49-F238E27FC236}">
                <a16:creationId xmlns:a16="http://schemas.microsoft.com/office/drawing/2014/main" id="{D05CC1B0-058E-C584-A0B4-2663822D4D2C}"/>
              </a:ext>
            </a:extLst>
          </p:cNvPr>
          <p:cNvGrpSpPr/>
          <p:nvPr/>
        </p:nvGrpSpPr>
        <p:grpSpPr>
          <a:xfrm>
            <a:off x="1284212" y="1692825"/>
            <a:ext cx="379489" cy="366046"/>
            <a:chOff x="1284212" y="1963766"/>
            <a:chExt cx="379489" cy="366046"/>
          </a:xfrm>
          <a:solidFill>
            <a:schemeClr val="tx1"/>
          </a:solidFill>
        </p:grpSpPr>
        <p:sp>
          <p:nvSpPr>
            <p:cNvPr id="2004" name="Google Shape;9865;p74">
              <a:extLst>
                <a:ext uri="{FF2B5EF4-FFF2-40B4-BE49-F238E27FC236}">
                  <a16:creationId xmlns:a16="http://schemas.microsoft.com/office/drawing/2014/main" id="{9BDAFAA7-2F31-FE01-2F3F-D742C2CD7D43}"/>
                </a:ext>
              </a:extLst>
            </p:cNvPr>
            <p:cNvSpPr/>
            <p:nvPr/>
          </p:nvSpPr>
          <p:spPr>
            <a:xfrm>
              <a:off x="1436861" y="2112975"/>
              <a:ext cx="69444" cy="68902"/>
            </a:xfrm>
            <a:custGeom>
              <a:avLst/>
              <a:gdLst/>
              <a:ahLst/>
              <a:cxnLst/>
              <a:rect l="l" t="t" r="r" b="b"/>
              <a:pathLst>
                <a:path w="2180" h="2163" extrusionOk="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9866;p74">
              <a:extLst>
                <a:ext uri="{FF2B5EF4-FFF2-40B4-BE49-F238E27FC236}">
                  <a16:creationId xmlns:a16="http://schemas.microsoft.com/office/drawing/2014/main" id="{78556666-08F5-C831-A7C5-0B4C71C751A2}"/>
                </a:ext>
              </a:extLst>
            </p:cNvPr>
            <p:cNvSpPr/>
            <p:nvPr/>
          </p:nvSpPr>
          <p:spPr>
            <a:xfrm>
              <a:off x="1284212" y="1963766"/>
              <a:ext cx="379489" cy="366046"/>
            </a:xfrm>
            <a:custGeom>
              <a:avLst/>
              <a:gdLst/>
              <a:ahLst/>
              <a:cxnLst/>
              <a:rect l="l" t="t" r="r" b="b"/>
              <a:pathLst>
                <a:path w="11913" h="11491" extrusionOk="0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6" name="Google Shape;9867;p74">
            <a:extLst>
              <a:ext uri="{FF2B5EF4-FFF2-40B4-BE49-F238E27FC236}">
                <a16:creationId xmlns:a16="http://schemas.microsoft.com/office/drawing/2014/main" id="{C33EE5AB-1802-280D-D6AC-279A497A9000}"/>
              </a:ext>
            </a:extLst>
          </p:cNvPr>
          <p:cNvGrpSpPr/>
          <p:nvPr/>
        </p:nvGrpSpPr>
        <p:grpSpPr>
          <a:xfrm>
            <a:off x="3037766" y="1698623"/>
            <a:ext cx="370219" cy="354928"/>
            <a:chOff x="3037766" y="1969564"/>
            <a:chExt cx="370219" cy="354928"/>
          </a:xfrm>
          <a:solidFill>
            <a:schemeClr val="tx1"/>
          </a:solidFill>
        </p:grpSpPr>
        <p:sp>
          <p:nvSpPr>
            <p:cNvPr id="2007" name="Google Shape;9868;p74">
              <a:extLst>
                <a:ext uri="{FF2B5EF4-FFF2-40B4-BE49-F238E27FC236}">
                  <a16:creationId xmlns:a16="http://schemas.microsoft.com/office/drawing/2014/main" id="{3F252DF6-49E8-2BDC-F24E-3F759F521606}"/>
                </a:ext>
              </a:extLst>
            </p:cNvPr>
            <p:cNvSpPr/>
            <p:nvPr/>
          </p:nvSpPr>
          <p:spPr>
            <a:xfrm>
              <a:off x="3037766" y="1969564"/>
              <a:ext cx="370219" cy="354928"/>
            </a:xfrm>
            <a:custGeom>
              <a:avLst/>
              <a:gdLst/>
              <a:ahLst/>
              <a:cxnLst/>
              <a:rect l="l" t="t" r="r" b="b"/>
              <a:pathLst>
                <a:path w="11622" h="11142" extrusionOk="0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9869;p74">
              <a:extLst>
                <a:ext uri="{FF2B5EF4-FFF2-40B4-BE49-F238E27FC236}">
                  <a16:creationId xmlns:a16="http://schemas.microsoft.com/office/drawing/2014/main" id="{6CE4092B-EA0D-ED78-83B4-252B47199FDA}"/>
                </a:ext>
              </a:extLst>
            </p:cNvPr>
            <p:cNvSpPr/>
            <p:nvPr/>
          </p:nvSpPr>
          <p:spPr>
            <a:xfrm>
              <a:off x="3081757" y="2197136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9870;p74">
              <a:extLst>
                <a:ext uri="{FF2B5EF4-FFF2-40B4-BE49-F238E27FC236}">
                  <a16:creationId xmlns:a16="http://schemas.microsoft.com/office/drawing/2014/main" id="{A63E9552-DF0C-CADC-CAE5-A9DD5A0E1A25}"/>
                </a:ext>
              </a:extLst>
            </p:cNvPr>
            <p:cNvSpPr/>
            <p:nvPr/>
          </p:nvSpPr>
          <p:spPr>
            <a:xfrm>
              <a:off x="3081375" y="2168689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9871;p74">
              <a:extLst>
                <a:ext uri="{FF2B5EF4-FFF2-40B4-BE49-F238E27FC236}">
                  <a16:creationId xmlns:a16="http://schemas.microsoft.com/office/drawing/2014/main" id="{68E315C1-22E1-9AEC-AF8B-5408D0756C22}"/>
                </a:ext>
              </a:extLst>
            </p:cNvPr>
            <p:cNvSpPr/>
            <p:nvPr/>
          </p:nvSpPr>
          <p:spPr>
            <a:xfrm>
              <a:off x="3298340" y="2210770"/>
              <a:ext cx="11404" cy="10480"/>
            </a:xfrm>
            <a:custGeom>
              <a:avLst/>
              <a:gdLst/>
              <a:ahLst/>
              <a:cxnLst/>
              <a:rect l="l" t="t" r="r" b="b"/>
              <a:pathLst>
                <a:path w="358" h="329" extrusionOk="0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1" name="Google Shape;9872;p74">
            <a:extLst>
              <a:ext uri="{FF2B5EF4-FFF2-40B4-BE49-F238E27FC236}">
                <a16:creationId xmlns:a16="http://schemas.microsoft.com/office/drawing/2014/main" id="{ED1C4ADC-EC9B-8DDD-9F36-A0E38B7E384A}"/>
              </a:ext>
            </a:extLst>
          </p:cNvPr>
          <p:cNvGrpSpPr/>
          <p:nvPr/>
        </p:nvGrpSpPr>
        <p:grpSpPr>
          <a:xfrm>
            <a:off x="3982553" y="1700789"/>
            <a:ext cx="304566" cy="350501"/>
            <a:chOff x="3982553" y="1971730"/>
            <a:chExt cx="304566" cy="350501"/>
          </a:xfrm>
          <a:solidFill>
            <a:schemeClr val="tx1"/>
          </a:solidFill>
        </p:grpSpPr>
        <p:sp>
          <p:nvSpPr>
            <p:cNvPr id="2012" name="Google Shape;9873;p74">
              <a:extLst>
                <a:ext uri="{FF2B5EF4-FFF2-40B4-BE49-F238E27FC236}">
                  <a16:creationId xmlns:a16="http://schemas.microsoft.com/office/drawing/2014/main" id="{90C6E17E-4605-8641-6775-3CC8EE0F8063}"/>
                </a:ext>
              </a:extLst>
            </p:cNvPr>
            <p:cNvSpPr/>
            <p:nvPr/>
          </p:nvSpPr>
          <p:spPr>
            <a:xfrm>
              <a:off x="4037535" y="2176558"/>
              <a:ext cx="196513" cy="145673"/>
            </a:xfrm>
            <a:custGeom>
              <a:avLst/>
              <a:gdLst/>
              <a:ahLst/>
              <a:cxnLst/>
              <a:rect l="l" t="t" r="r" b="b"/>
              <a:pathLst>
                <a:path w="6169" h="4573" extrusionOk="0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9874;p74">
              <a:extLst>
                <a:ext uri="{FF2B5EF4-FFF2-40B4-BE49-F238E27FC236}">
                  <a16:creationId xmlns:a16="http://schemas.microsoft.com/office/drawing/2014/main" id="{9F76318B-CC36-AC1A-746D-3CFB751DFA8F}"/>
                </a:ext>
              </a:extLst>
            </p:cNvPr>
            <p:cNvSpPr/>
            <p:nvPr/>
          </p:nvSpPr>
          <p:spPr>
            <a:xfrm>
              <a:off x="3982553" y="1971730"/>
              <a:ext cx="304566" cy="272360"/>
            </a:xfrm>
            <a:custGeom>
              <a:avLst/>
              <a:gdLst/>
              <a:ahLst/>
              <a:cxnLst/>
              <a:rect l="l" t="t" r="r" b="b"/>
              <a:pathLst>
                <a:path w="9561" h="8550" extrusionOk="0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4" name="Google Shape;9875;p74">
            <a:extLst>
              <a:ext uri="{FF2B5EF4-FFF2-40B4-BE49-F238E27FC236}">
                <a16:creationId xmlns:a16="http://schemas.microsoft.com/office/drawing/2014/main" id="{1B475CE9-FA45-203E-81D6-933804E2FE17}"/>
              </a:ext>
            </a:extLst>
          </p:cNvPr>
          <p:cNvGrpSpPr/>
          <p:nvPr/>
        </p:nvGrpSpPr>
        <p:grpSpPr>
          <a:xfrm>
            <a:off x="2567841" y="1723183"/>
            <a:ext cx="399812" cy="306477"/>
            <a:chOff x="2567841" y="1994124"/>
            <a:chExt cx="399812" cy="306477"/>
          </a:xfrm>
          <a:solidFill>
            <a:schemeClr val="tx1"/>
          </a:solidFill>
        </p:grpSpPr>
        <p:sp>
          <p:nvSpPr>
            <p:cNvPr id="2015" name="Google Shape;9876;p74">
              <a:extLst>
                <a:ext uri="{FF2B5EF4-FFF2-40B4-BE49-F238E27FC236}">
                  <a16:creationId xmlns:a16="http://schemas.microsoft.com/office/drawing/2014/main" id="{57D278C2-A62C-E47F-5BC7-F23B437E4B2B}"/>
                </a:ext>
              </a:extLst>
            </p:cNvPr>
            <p:cNvSpPr/>
            <p:nvPr/>
          </p:nvSpPr>
          <p:spPr>
            <a:xfrm>
              <a:off x="2567841" y="1994124"/>
              <a:ext cx="399812" cy="306477"/>
            </a:xfrm>
            <a:custGeom>
              <a:avLst/>
              <a:gdLst/>
              <a:ahLst/>
              <a:cxnLst/>
              <a:rect l="l" t="t" r="r" b="b"/>
              <a:pathLst>
                <a:path w="12551" h="9621" extrusionOk="0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9877;p74">
              <a:extLst>
                <a:ext uri="{FF2B5EF4-FFF2-40B4-BE49-F238E27FC236}">
                  <a16:creationId xmlns:a16="http://schemas.microsoft.com/office/drawing/2014/main" id="{F925F823-6A4B-5791-F9A4-46DCF9DB6D86}"/>
                </a:ext>
              </a:extLst>
            </p:cNvPr>
            <p:cNvSpPr/>
            <p:nvPr/>
          </p:nvSpPr>
          <p:spPr>
            <a:xfrm>
              <a:off x="2623237" y="2113963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9878;p74">
              <a:extLst>
                <a:ext uri="{FF2B5EF4-FFF2-40B4-BE49-F238E27FC236}">
                  <a16:creationId xmlns:a16="http://schemas.microsoft.com/office/drawing/2014/main" id="{749221BC-6E51-3BBD-6A17-A5DA5FF98ADD}"/>
                </a:ext>
              </a:extLst>
            </p:cNvPr>
            <p:cNvSpPr/>
            <p:nvPr/>
          </p:nvSpPr>
          <p:spPr>
            <a:xfrm>
              <a:off x="2623237" y="2017251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8" name="Google Shape;9879;p74">
            <a:extLst>
              <a:ext uri="{FF2B5EF4-FFF2-40B4-BE49-F238E27FC236}">
                <a16:creationId xmlns:a16="http://schemas.microsoft.com/office/drawing/2014/main" id="{E37F52DD-934E-5C87-8C70-AAF483FF0DFA}"/>
              </a:ext>
            </a:extLst>
          </p:cNvPr>
          <p:cNvGrpSpPr/>
          <p:nvPr/>
        </p:nvGrpSpPr>
        <p:grpSpPr>
          <a:xfrm>
            <a:off x="2212084" y="1689417"/>
            <a:ext cx="324698" cy="372863"/>
            <a:chOff x="2212084" y="1960358"/>
            <a:chExt cx="324698" cy="372863"/>
          </a:xfrm>
          <a:solidFill>
            <a:schemeClr val="tx1"/>
          </a:solidFill>
        </p:grpSpPr>
        <p:sp>
          <p:nvSpPr>
            <p:cNvPr id="2019" name="Google Shape;9880;p74">
              <a:extLst>
                <a:ext uri="{FF2B5EF4-FFF2-40B4-BE49-F238E27FC236}">
                  <a16:creationId xmlns:a16="http://schemas.microsoft.com/office/drawing/2014/main" id="{B38FAC3B-8CE5-5C1F-DCA6-9F5A3078F5B6}"/>
                </a:ext>
              </a:extLst>
            </p:cNvPr>
            <p:cNvSpPr/>
            <p:nvPr/>
          </p:nvSpPr>
          <p:spPr>
            <a:xfrm>
              <a:off x="2291371" y="2128011"/>
              <a:ext cx="166888" cy="166888"/>
            </a:xfrm>
            <a:custGeom>
              <a:avLst/>
              <a:gdLst/>
              <a:ahLst/>
              <a:cxnLst/>
              <a:rect l="l" t="t" r="r" b="b"/>
              <a:pathLst>
                <a:path w="5239" h="5239" extrusionOk="0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9881;p74">
              <a:extLst>
                <a:ext uri="{FF2B5EF4-FFF2-40B4-BE49-F238E27FC236}">
                  <a16:creationId xmlns:a16="http://schemas.microsoft.com/office/drawing/2014/main" id="{63D5178F-E060-24E5-0210-74DD7C8F525E}"/>
                </a:ext>
              </a:extLst>
            </p:cNvPr>
            <p:cNvSpPr/>
            <p:nvPr/>
          </p:nvSpPr>
          <p:spPr>
            <a:xfrm>
              <a:off x="2212084" y="1960358"/>
              <a:ext cx="324698" cy="372863"/>
            </a:xfrm>
            <a:custGeom>
              <a:avLst/>
              <a:gdLst/>
              <a:ahLst/>
              <a:cxnLst/>
              <a:rect l="l" t="t" r="r" b="b"/>
              <a:pathLst>
                <a:path w="10193" h="11705" extrusionOk="0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9882;p74">
              <a:extLst>
                <a:ext uri="{FF2B5EF4-FFF2-40B4-BE49-F238E27FC236}">
                  <a16:creationId xmlns:a16="http://schemas.microsoft.com/office/drawing/2014/main" id="{27AEEE00-0228-3945-D281-7C33B11F8C66}"/>
                </a:ext>
              </a:extLst>
            </p:cNvPr>
            <p:cNvSpPr/>
            <p:nvPr/>
          </p:nvSpPr>
          <p:spPr>
            <a:xfrm>
              <a:off x="2319435" y="2157190"/>
              <a:ext cx="108880" cy="103210"/>
            </a:xfrm>
            <a:custGeom>
              <a:avLst/>
              <a:gdLst/>
              <a:ahLst/>
              <a:cxnLst/>
              <a:rect l="l" t="t" r="r" b="b"/>
              <a:pathLst>
                <a:path w="3418" h="3240" extrusionOk="0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2" name="Google Shape;9883;p74">
            <a:extLst>
              <a:ext uri="{FF2B5EF4-FFF2-40B4-BE49-F238E27FC236}">
                <a16:creationId xmlns:a16="http://schemas.microsoft.com/office/drawing/2014/main" id="{3F164308-1A34-E57F-F54E-D4543D6E8E1B}"/>
              </a:ext>
            </a:extLst>
          </p:cNvPr>
          <p:cNvGrpSpPr/>
          <p:nvPr/>
        </p:nvGrpSpPr>
        <p:grpSpPr>
          <a:xfrm>
            <a:off x="1805901" y="1689417"/>
            <a:ext cx="284847" cy="373627"/>
            <a:chOff x="1805901" y="1960358"/>
            <a:chExt cx="284847" cy="373627"/>
          </a:xfrm>
          <a:solidFill>
            <a:schemeClr val="tx1"/>
          </a:solidFill>
        </p:grpSpPr>
        <p:sp>
          <p:nvSpPr>
            <p:cNvPr id="2023" name="Google Shape;9884;p74">
              <a:extLst>
                <a:ext uri="{FF2B5EF4-FFF2-40B4-BE49-F238E27FC236}">
                  <a16:creationId xmlns:a16="http://schemas.microsoft.com/office/drawing/2014/main" id="{AD9C68B9-FF8B-850B-1365-5232B06624B6}"/>
                </a:ext>
              </a:extLst>
            </p:cNvPr>
            <p:cNvSpPr/>
            <p:nvPr/>
          </p:nvSpPr>
          <p:spPr>
            <a:xfrm>
              <a:off x="1805901" y="1960358"/>
              <a:ext cx="284847" cy="373627"/>
            </a:xfrm>
            <a:custGeom>
              <a:avLst/>
              <a:gdLst/>
              <a:ahLst/>
              <a:cxnLst/>
              <a:rect l="l" t="t" r="r" b="b"/>
              <a:pathLst>
                <a:path w="8942" h="11729" extrusionOk="0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9885;p74">
              <a:extLst>
                <a:ext uri="{FF2B5EF4-FFF2-40B4-BE49-F238E27FC236}">
                  <a16:creationId xmlns:a16="http://schemas.microsoft.com/office/drawing/2014/main" id="{05654612-E7BA-E44A-ECBC-C5EDC0F2221D}"/>
                </a:ext>
              </a:extLst>
            </p:cNvPr>
            <p:cNvSpPr/>
            <p:nvPr/>
          </p:nvSpPr>
          <p:spPr>
            <a:xfrm>
              <a:off x="1841929" y="2295249"/>
              <a:ext cx="165773" cy="13315"/>
            </a:xfrm>
            <a:custGeom>
              <a:avLst/>
              <a:gdLst/>
              <a:ahLst/>
              <a:cxnLst/>
              <a:rect l="l" t="t" r="r" b="b"/>
              <a:pathLst>
                <a:path w="5204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25" name="Google Shape;9886;p74">
            <a:extLst>
              <a:ext uri="{FF2B5EF4-FFF2-40B4-BE49-F238E27FC236}">
                <a16:creationId xmlns:a16="http://schemas.microsoft.com/office/drawing/2014/main" id="{3185A2E7-33AB-CE9F-A603-F524AA363A61}"/>
              </a:ext>
            </a:extLst>
          </p:cNvPr>
          <p:cNvSpPr/>
          <p:nvPr/>
        </p:nvSpPr>
        <p:spPr>
          <a:xfrm>
            <a:off x="3505429" y="1709135"/>
            <a:ext cx="342505" cy="334191"/>
          </a:xfrm>
          <a:custGeom>
            <a:avLst/>
            <a:gdLst/>
            <a:ahLst/>
            <a:cxnLst/>
            <a:rect l="l" t="t" r="r" b="b"/>
            <a:pathLst>
              <a:path w="10752" h="10491" extrusionOk="0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26" name="Google Shape;9887;p74">
            <a:extLst>
              <a:ext uri="{FF2B5EF4-FFF2-40B4-BE49-F238E27FC236}">
                <a16:creationId xmlns:a16="http://schemas.microsoft.com/office/drawing/2014/main" id="{E18F5BAC-6DA1-6498-B925-C9DD37665CAD}"/>
              </a:ext>
            </a:extLst>
          </p:cNvPr>
          <p:cNvSpPr/>
          <p:nvPr/>
        </p:nvSpPr>
        <p:spPr>
          <a:xfrm>
            <a:off x="7100552" y="1713308"/>
            <a:ext cx="368690" cy="334541"/>
          </a:xfrm>
          <a:custGeom>
            <a:avLst/>
            <a:gdLst/>
            <a:ahLst/>
            <a:cxnLst/>
            <a:rect l="l" t="t" r="r" b="b"/>
            <a:pathLst>
              <a:path w="11574" h="10502" extrusionOk="0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27" name="Google Shape;9888;p74">
            <a:extLst>
              <a:ext uri="{FF2B5EF4-FFF2-40B4-BE49-F238E27FC236}">
                <a16:creationId xmlns:a16="http://schemas.microsoft.com/office/drawing/2014/main" id="{96BBC540-5A28-25CF-ACDE-02CA8AD14C2D}"/>
              </a:ext>
            </a:extLst>
          </p:cNvPr>
          <p:cNvSpPr/>
          <p:nvPr/>
        </p:nvSpPr>
        <p:spPr>
          <a:xfrm>
            <a:off x="7955445" y="1740257"/>
            <a:ext cx="383088" cy="286472"/>
          </a:xfrm>
          <a:custGeom>
            <a:avLst/>
            <a:gdLst/>
            <a:ahLst/>
            <a:cxnLst/>
            <a:rect l="l" t="t" r="r" b="b"/>
            <a:pathLst>
              <a:path w="12026" h="8993" extrusionOk="0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28" name="Google Shape;9889;p74">
            <a:extLst>
              <a:ext uri="{FF2B5EF4-FFF2-40B4-BE49-F238E27FC236}">
                <a16:creationId xmlns:a16="http://schemas.microsoft.com/office/drawing/2014/main" id="{8D7B18AA-05D8-13AB-701A-B868C237DE4D}"/>
              </a:ext>
            </a:extLst>
          </p:cNvPr>
          <p:cNvGrpSpPr/>
          <p:nvPr/>
        </p:nvGrpSpPr>
        <p:grpSpPr>
          <a:xfrm>
            <a:off x="6656812" y="1758447"/>
            <a:ext cx="368690" cy="245793"/>
            <a:chOff x="6656812" y="2029388"/>
            <a:chExt cx="368690" cy="245793"/>
          </a:xfrm>
          <a:solidFill>
            <a:schemeClr val="tx1"/>
          </a:solidFill>
        </p:grpSpPr>
        <p:sp>
          <p:nvSpPr>
            <p:cNvPr id="2029" name="Google Shape;9890;p74">
              <a:extLst>
                <a:ext uri="{FF2B5EF4-FFF2-40B4-BE49-F238E27FC236}">
                  <a16:creationId xmlns:a16="http://schemas.microsoft.com/office/drawing/2014/main" id="{736AFF87-2CF9-E3DA-7017-F9DCF94196AB}"/>
                </a:ext>
              </a:extLst>
            </p:cNvPr>
            <p:cNvSpPr/>
            <p:nvPr/>
          </p:nvSpPr>
          <p:spPr>
            <a:xfrm>
              <a:off x="6915475" y="2164007"/>
              <a:ext cx="73967" cy="73999"/>
            </a:xfrm>
            <a:custGeom>
              <a:avLst/>
              <a:gdLst/>
              <a:ahLst/>
              <a:cxnLst/>
              <a:rect l="l" t="t" r="r" b="b"/>
              <a:pathLst>
                <a:path w="2322" h="2323" extrusionOk="0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9891;p74">
              <a:extLst>
                <a:ext uri="{FF2B5EF4-FFF2-40B4-BE49-F238E27FC236}">
                  <a16:creationId xmlns:a16="http://schemas.microsoft.com/office/drawing/2014/main" id="{1BFFE537-F57F-7301-C59C-8BEF65E351A5}"/>
                </a:ext>
              </a:extLst>
            </p:cNvPr>
            <p:cNvSpPr/>
            <p:nvPr/>
          </p:nvSpPr>
          <p:spPr>
            <a:xfrm>
              <a:off x="6901427" y="2057070"/>
              <a:ext cx="51605" cy="31154"/>
            </a:xfrm>
            <a:custGeom>
              <a:avLst/>
              <a:gdLst/>
              <a:ahLst/>
              <a:cxnLst/>
              <a:rect l="l" t="t" r="r" b="b"/>
              <a:pathLst>
                <a:path w="1620" h="978" extrusionOk="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9892;p74">
              <a:extLst>
                <a:ext uri="{FF2B5EF4-FFF2-40B4-BE49-F238E27FC236}">
                  <a16:creationId xmlns:a16="http://schemas.microsoft.com/office/drawing/2014/main" id="{1F81EB15-4C46-7A27-E7D9-B99AFCF3534B}"/>
                </a:ext>
              </a:extLst>
            </p:cNvPr>
            <p:cNvSpPr/>
            <p:nvPr/>
          </p:nvSpPr>
          <p:spPr>
            <a:xfrm>
              <a:off x="6901809" y="2091983"/>
              <a:ext cx="51605" cy="30358"/>
            </a:xfrm>
            <a:custGeom>
              <a:avLst/>
              <a:gdLst/>
              <a:ahLst/>
              <a:cxnLst/>
              <a:rect l="l" t="t" r="r" b="b"/>
              <a:pathLst>
                <a:path w="1620" h="953" extrusionOk="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9893;p74">
              <a:extLst>
                <a:ext uri="{FF2B5EF4-FFF2-40B4-BE49-F238E27FC236}">
                  <a16:creationId xmlns:a16="http://schemas.microsoft.com/office/drawing/2014/main" id="{5C7D164B-28B2-9410-0BE8-9E922FCC4844}"/>
                </a:ext>
              </a:extLst>
            </p:cNvPr>
            <p:cNvSpPr/>
            <p:nvPr/>
          </p:nvSpPr>
          <p:spPr>
            <a:xfrm>
              <a:off x="6901809" y="2126099"/>
              <a:ext cx="51605" cy="30772"/>
            </a:xfrm>
            <a:custGeom>
              <a:avLst/>
              <a:gdLst/>
              <a:ahLst/>
              <a:cxnLst/>
              <a:rect l="l" t="t" r="r" b="b"/>
              <a:pathLst>
                <a:path w="1620" h="966" extrusionOk="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9894;p74">
              <a:extLst>
                <a:ext uri="{FF2B5EF4-FFF2-40B4-BE49-F238E27FC236}">
                  <a16:creationId xmlns:a16="http://schemas.microsoft.com/office/drawing/2014/main" id="{757FDF34-7C85-96F7-ED08-90BA5BCB2CC5}"/>
                </a:ext>
              </a:extLst>
            </p:cNvPr>
            <p:cNvSpPr/>
            <p:nvPr/>
          </p:nvSpPr>
          <p:spPr>
            <a:xfrm>
              <a:off x="6959849" y="2057452"/>
              <a:ext cx="43641" cy="99419"/>
            </a:xfrm>
            <a:custGeom>
              <a:avLst/>
              <a:gdLst/>
              <a:ahLst/>
              <a:cxnLst/>
              <a:rect l="l" t="t" r="r" b="b"/>
              <a:pathLst>
                <a:path w="1370" h="3121" extrusionOk="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9895;p74">
              <a:extLst>
                <a:ext uri="{FF2B5EF4-FFF2-40B4-BE49-F238E27FC236}">
                  <a16:creationId xmlns:a16="http://schemas.microsoft.com/office/drawing/2014/main" id="{C7CAF55F-A1A5-4B0E-C301-CC6FD8D28836}"/>
                </a:ext>
              </a:extLst>
            </p:cNvPr>
            <p:cNvSpPr/>
            <p:nvPr/>
          </p:nvSpPr>
          <p:spPr>
            <a:xfrm>
              <a:off x="6835805" y="2075291"/>
              <a:ext cx="29243" cy="10257"/>
            </a:xfrm>
            <a:custGeom>
              <a:avLst/>
              <a:gdLst/>
              <a:ahLst/>
              <a:cxnLst/>
              <a:rect l="l" t="t" r="r" b="b"/>
              <a:pathLst>
                <a:path w="918" h="322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9896;p74">
              <a:extLst>
                <a:ext uri="{FF2B5EF4-FFF2-40B4-BE49-F238E27FC236}">
                  <a16:creationId xmlns:a16="http://schemas.microsoft.com/office/drawing/2014/main" id="{4A76B790-D039-37EF-AE9F-AC83A3077BDE}"/>
                </a:ext>
              </a:extLst>
            </p:cNvPr>
            <p:cNvSpPr/>
            <p:nvPr/>
          </p:nvSpPr>
          <p:spPr>
            <a:xfrm>
              <a:off x="6700422" y="2074908"/>
              <a:ext cx="11022" cy="10257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9897;p74">
              <a:extLst>
                <a:ext uri="{FF2B5EF4-FFF2-40B4-BE49-F238E27FC236}">
                  <a16:creationId xmlns:a16="http://schemas.microsoft.com/office/drawing/2014/main" id="{9D409145-F6A5-DDF6-D703-0BF464762FE8}"/>
                </a:ext>
              </a:extLst>
            </p:cNvPr>
            <p:cNvSpPr/>
            <p:nvPr/>
          </p:nvSpPr>
          <p:spPr>
            <a:xfrm>
              <a:off x="6706092" y="2098417"/>
              <a:ext cx="151375" cy="89162"/>
            </a:xfrm>
            <a:custGeom>
              <a:avLst/>
              <a:gdLst/>
              <a:ahLst/>
              <a:cxnLst/>
              <a:rect l="l" t="t" r="r" b="b"/>
              <a:pathLst>
                <a:path w="4752" h="2799" extrusionOk="0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9898;p74">
              <a:extLst>
                <a:ext uri="{FF2B5EF4-FFF2-40B4-BE49-F238E27FC236}">
                  <a16:creationId xmlns:a16="http://schemas.microsoft.com/office/drawing/2014/main" id="{70A2C77A-539E-5933-1773-E3140770C366}"/>
                </a:ext>
              </a:extLst>
            </p:cNvPr>
            <p:cNvSpPr/>
            <p:nvPr/>
          </p:nvSpPr>
          <p:spPr>
            <a:xfrm>
              <a:off x="6656812" y="2029388"/>
              <a:ext cx="368690" cy="245793"/>
            </a:xfrm>
            <a:custGeom>
              <a:avLst/>
              <a:gdLst/>
              <a:ahLst/>
              <a:cxnLst/>
              <a:rect l="l" t="t" r="r" b="b"/>
              <a:pathLst>
                <a:path w="11574" h="7716" extrusionOk="0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9899;p74">
              <a:extLst>
                <a:ext uri="{FF2B5EF4-FFF2-40B4-BE49-F238E27FC236}">
                  <a16:creationId xmlns:a16="http://schemas.microsoft.com/office/drawing/2014/main" id="{E451FDA3-6FD6-79F4-6A32-231FD5765530}"/>
                </a:ext>
              </a:extLst>
            </p:cNvPr>
            <p:cNvSpPr/>
            <p:nvPr/>
          </p:nvSpPr>
          <p:spPr>
            <a:xfrm>
              <a:off x="6681818" y="2057070"/>
              <a:ext cx="199540" cy="172622"/>
            </a:xfrm>
            <a:custGeom>
              <a:avLst/>
              <a:gdLst/>
              <a:ahLst/>
              <a:cxnLst/>
              <a:rect l="l" t="t" r="r" b="b"/>
              <a:pathLst>
                <a:path w="6264" h="5419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9" name="Google Shape;9900;p74">
            <a:extLst>
              <a:ext uri="{FF2B5EF4-FFF2-40B4-BE49-F238E27FC236}">
                <a16:creationId xmlns:a16="http://schemas.microsoft.com/office/drawing/2014/main" id="{952C14A3-3A5F-B3E5-4526-51609C2F9BFA}"/>
              </a:ext>
            </a:extLst>
          </p:cNvPr>
          <p:cNvGrpSpPr/>
          <p:nvPr/>
        </p:nvGrpSpPr>
        <p:grpSpPr>
          <a:xfrm>
            <a:off x="4869651" y="1741277"/>
            <a:ext cx="376654" cy="281566"/>
            <a:chOff x="4869651" y="2012218"/>
            <a:chExt cx="376654" cy="281566"/>
          </a:xfrm>
          <a:solidFill>
            <a:schemeClr val="tx1"/>
          </a:solidFill>
        </p:grpSpPr>
        <p:sp>
          <p:nvSpPr>
            <p:cNvPr id="2040" name="Google Shape;9901;p74">
              <a:extLst>
                <a:ext uri="{FF2B5EF4-FFF2-40B4-BE49-F238E27FC236}">
                  <a16:creationId xmlns:a16="http://schemas.microsoft.com/office/drawing/2014/main" id="{5CB0DE21-3664-9407-E149-C249C3A2E95E}"/>
                </a:ext>
              </a:extLst>
            </p:cNvPr>
            <p:cNvSpPr/>
            <p:nvPr/>
          </p:nvSpPr>
          <p:spPr>
            <a:xfrm>
              <a:off x="4869651" y="2012218"/>
              <a:ext cx="376654" cy="281566"/>
            </a:xfrm>
            <a:custGeom>
              <a:avLst/>
              <a:gdLst/>
              <a:ahLst/>
              <a:cxnLst/>
              <a:rect l="l" t="t" r="r" b="b"/>
              <a:pathLst>
                <a:path w="11824" h="8839" extrusionOk="0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9902;p74">
              <a:extLst>
                <a:ext uri="{FF2B5EF4-FFF2-40B4-BE49-F238E27FC236}">
                  <a16:creationId xmlns:a16="http://schemas.microsoft.com/office/drawing/2014/main" id="{BFD5D41F-3A82-96C6-E086-720B70DC4F21}"/>
                </a:ext>
              </a:extLst>
            </p:cNvPr>
            <p:cNvSpPr/>
            <p:nvPr/>
          </p:nvSpPr>
          <p:spPr>
            <a:xfrm>
              <a:off x="5073332" y="2140402"/>
              <a:ext cx="44788" cy="20260"/>
            </a:xfrm>
            <a:custGeom>
              <a:avLst/>
              <a:gdLst/>
              <a:ahLst/>
              <a:cxnLst/>
              <a:rect l="l" t="t" r="r" b="b"/>
              <a:pathLst>
                <a:path w="1406" h="636" extrusionOk="0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9903;p74">
              <a:extLst>
                <a:ext uri="{FF2B5EF4-FFF2-40B4-BE49-F238E27FC236}">
                  <a16:creationId xmlns:a16="http://schemas.microsoft.com/office/drawing/2014/main" id="{765509FA-B116-281D-DFEE-5C5FA2EB4EED}"/>
                </a:ext>
              </a:extLst>
            </p:cNvPr>
            <p:cNvSpPr/>
            <p:nvPr/>
          </p:nvSpPr>
          <p:spPr>
            <a:xfrm>
              <a:off x="5048294" y="2037988"/>
              <a:ext cx="73617" cy="43705"/>
            </a:xfrm>
            <a:custGeom>
              <a:avLst/>
              <a:gdLst/>
              <a:ahLst/>
              <a:cxnLst/>
              <a:rect l="l" t="t" r="r" b="b"/>
              <a:pathLst>
                <a:path w="2311" h="1372" extrusionOk="0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9904;p74">
              <a:extLst>
                <a:ext uri="{FF2B5EF4-FFF2-40B4-BE49-F238E27FC236}">
                  <a16:creationId xmlns:a16="http://schemas.microsoft.com/office/drawing/2014/main" id="{EA8CC086-9CF5-9F24-A4FB-42E26D97E6FE}"/>
                </a:ext>
              </a:extLst>
            </p:cNvPr>
            <p:cNvSpPr/>
            <p:nvPr/>
          </p:nvSpPr>
          <p:spPr>
            <a:xfrm>
              <a:off x="5026314" y="2238484"/>
              <a:ext cx="59187" cy="30645"/>
            </a:xfrm>
            <a:custGeom>
              <a:avLst/>
              <a:gdLst/>
              <a:ahLst/>
              <a:cxnLst/>
              <a:rect l="l" t="t" r="r" b="b"/>
              <a:pathLst>
                <a:path w="1858" h="962" extrusionOk="0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4" name="Google Shape;9905;p74">
            <a:extLst>
              <a:ext uri="{FF2B5EF4-FFF2-40B4-BE49-F238E27FC236}">
                <a16:creationId xmlns:a16="http://schemas.microsoft.com/office/drawing/2014/main" id="{60365419-12A7-34E9-7F0D-FF92D28D0D5B}"/>
              </a:ext>
            </a:extLst>
          </p:cNvPr>
          <p:cNvGrpSpPr/>
          <p:nvPr/>
        </p:nvGrpSpPr>
        <p:grpSpPr>
          <a:xfrm>
            <a:off x="5306224" y="1741372"/>
            <a:ext cx="367925" cy="281694"/>
            <a:chOff x="5306224" y="2012313"/>
            <a:chExt cx="367925" cy="281694"/>
          </a:xfrm>
          <a:solidFill>
            <a:schemeClr val="tx1"/>
          </a:solidFill>
        </p:grpSpPr>
        <p:sp>
          <p:nvSpPr>
            <p:cNvPr id="2045" name="Google Shape;9906;p74">
              <a:extLst>
                <a:ext uri="{FF2B5EF4-FFF2-40B4-BE49-F238E27FC236}">
                  <a16:creationId xmlns:a16="http://schemas.microsoft.com/office/drawing/2014/main" id="{E9FB2E16-0F2A-77A7-9CCF-BDFBA59C36B5}"/>
                </a:ext>
              </a:extLst>
            </p:cNvPr>
            <p:cNvSpPr/>
            <p:nvPr/>
          </p:nvSpPr>
          <p:spPr>
            <a:xfrm>
              <a:off x="5483720" y="2123073"/>
              <a:ext cx="47814" cy="73617"/>
            </a:xfrm>
            <a:custGeom>
              <a:avLst/>
              <a:gdLst/>
              <a:ahLst/>
              <a:cxnLst/>
              <a:rect l="l" t="t" r="r" b="b"/>
              <a:pathLst>
                <a:path w="1501" h="2311" extrusionOk="0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9907;p74">
              <a:extLst>
                <a:ext uri="{FF2B5EF4-FFF2-40B4-BE49-F238E27FC236}">
                  <a16:creationId xmlns:a16="http://schemas.microsoft.com/office/drawing/2014/main" id="{CF0BAA1F-A6B1-0CF0-C103-53598FDA5283}"/>
                </a:ext>
              </a:extLst>
            </p:cNvPr>
            <p:cNvSpPr/>
            <p:nvPr/>
          </p:nvSpPr>
          <p:spPr>
            <a:xfrm>
              <a:off x="5306224" y="2012313"/>
              <a:ext cx="367925" cy="281694"/>
            </a:xfrm>
            <a:custGeom>
              <a:avLst/>
              <a:gdLst/>
              <a:ahLst/>
              <a:cxnLst/>
              <a:rect l="l" t="t" r="r" b="b"/>
              <a:pathLst>
                <a:path w="11550" h="8843" extrusionOk="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47" name="Google Shape;9908;p74">
            <a:extLst>
              <a:ext uri="{FF2B5EF4-FFF2-40B4-BE49-F238E27FC236}">
                <a16:creationId xmlns:a16="http://schemas.microsoft.com/office/drawing/2014/main" id="{41B1BED5-61B6-513E-97EB-CAE1BB332BB5}"/>
              </a:ext>
            </a:extLst>
          </p:cNvPr>
          <p:cNvSpPr/>
          <p:nvPr/>
        </p:nvSpPr>
        <p:spPr>
          <a:xfrm>
            <a:off x="5754137" y="1734874"/>
            <a:ext cx="370569" cy="293958"/>
          </a:xfrm>
          <a:custGeom>
            <a:avLst/>
            <a:gdLst/>
            <a:ahLst/>
            <a:cxnLst/>
            <a:rect l="l" t="t" r="r" b="b"/>
            <a:pathLst>
              <a:path w="11633" h="9228" extrusionOk="0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48" name="Google Shape;9909;p74">
            <a:extLst>
              <a:ext uri="{FF2B5EF4-FFF2-40B4-BE49-F238E27FC236}">
                <a16:creationId xmlns:a16="http://schemas.microsoft.com/office/drawing/2014/main" id="{87FC9A0A-32A2-AF36-9F0C-1B3BDAEF2362}"/>
              </a:ext>
            </a:extLst>
          </p:cNvPr>
          <p:cNvGrpSpPr/>
          <p:nvPr/>
        </p:nvGrpSpPr>
        <p:grpSpPr>
          <a:xfrm>
            <a:off x="6195998" y="1712161"/>
            <a:ext cx="368308" cy="338746"/>
            <a:chOff x="6195998" y="1983102"/>
            <a:chExt cx="368308" cy="338746"/>
          </a:xfrm>
          <a:solidFill>
            <a:schemeClr val="tx1"/>
          </a:solidFill>
        </p:grpSpPr>
        <p:sp>
          <p:nvSpPr>
            <p:cNvPr id="2049" name="Google Shape;9910;p74">
              <a:extLst>
                <a:ext uri="{FF2B5EF4-FFF2-40B4-BE49-F238E27FC236}">
                  <a16:creationId xmlns:a16="http://schemas.microsoft.com/office/drawing/2014/main" id="{A24094F2-51BD-B10D-1401-187E6F6816FF}"/>
                </a:ext>
              </a:extLst>
            </p:cNvPr>
            <p:cNvSpPr/>
            <p:nvPr/>
          </p:nvSpPr>
          <p:spPr>
            <a:xfrm>
              <a:off x="6267289" y="2161012"/>
              <a:ext cx="67533" cy="67150"/>
            </a:xfrm>
            <a:custGeom>
              <a:avLst/>
              <a:gdLst/>
              <a:ahLst/>
              <a:cxnLst/>
              <a:rect l="l" t="t" r="r" b="b"/>
              <a:pathLst>
                <a:path w="2120" h="2108" extrusionOk="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9911;p74">
              <a:extLst>
                <a:ext uri="{FF2B5EF4-FFF2-40B4-BE49-F238E27FC236}">
                  <a16:creationId xmlns:a16="http://schemas.microsoft.com/office/drawing/2014/main" id="{E981AD13-C314-00F6-3E07-792ABAEA52DF}"/>
                </a:ext>
              </a:extLst>
            </p:cNvPr>
            <p:cNvSpPr/>
            <p:nvPr/>
          </p:nvSpPr>
          <p:spPr>
            <a:xfrm>
              <a:off x="6235052" y="2128393"/>
              <a:ext cx="132007" cy="131625"/>
            </a:xfrm>
            <a:custGeom>
              <a:avLst/>
              <a:gdLst/>
              <a:ahLst/>
              <a:cxnLst/>
              <a:rect l="l" t="t" r="r" b="b"/>
              <a:pathLst>
                <a:path w="4144" h="4132" extrusionOk="0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9912;p74">
              <a:extLst>
                <a:ext uri="{FF2B5EF4-FFF2-40B4-BE49-F238E27FC236}">
                  <a16:creationId xmlns:a16="http://schemas.microsoft.com/office/drawing/2014/main" id="{E8221F48-F45F-24C9-598C-8D31AC1CCF2D}"/>
                </a:ext>
              </a:extLst>
            </p:cNvPr>
            <p:cNvSpPr/>
            <p:nvPr/>
          </p:nvSpPr>
          <p:spPr>
            <a:xfrm>
              <a:off x="6195998" y="1983102"/>
              <a:ext cx="368308" cy="338746"/>
            </a:xfrm>
            <a:custGeom>
              <a:avLst/>
              <a:gdLst/>
              <a:ahLst/>
              <a:cxnLst/>
              <a:rect l="l" t="t" r="r" b="b"/>
              <a:pathLst>
                <a:path w="11562" h="10634" extrusionOk="0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2" name="Google Shape;9913;p74">
            <a:extLst>
              <a:ext uri="{FF2B5EF4-FFF2-40B4-BE49-F238E27FC236}">
                <a16:creationId xmlns:a16="http://schemas.microsoft.com/office/drawing/2014/main" id="{26698AC4-EC37-6F40-0132-47E3F2BE604D}"/>
              </a:ext>
            </a:extLst>
          </p:cNvPr>
          <p:cNvGrpSpPr/>
          <p:nvPr/>
        </p:nvGrpSpPr>
        <p:grpSpPr>
          <a:xfrm>
            <a:off x="7542031" y="1740894"/>
            <a:ext cx="369072" cy="280037"/>
            <a:chOff x="7542031" y="2011835"/>
            <a:chExt cx="369072" cy="280037"/>
          </a:xfrm>
          <a:solidFill>
            <a:schemeClr val="tx1"/>
          </a:solidFill>
        </p:grpSpPr>
        <p:sp>
          <p:nvSpPr>
            <p:cNvPr id="2053" name="Google Shape;9914;p74">
              <a:extLst>
                <a:ext uri="{FF2B5EF4-FFF2-40B4-BE49-F238E27FC236}">
                  <a16:creationId xmlns:a16="http://schemas.microsoft.com/office/drawing/2014/main" id="{24EF6674-3126-DD1E-C472-07B98F626622}"/>
                </a:ext>
              </a:extLst>
            </p:cNvPr>
            <p:cNvSpPr/>
            <p:nvPr/>
          </p:nvSpPr>
          <p:spPr>
            <a:xfrm>
              <a:off x="7542413" y="2281615"/>
              <a:ext cx="368308" cy="10257"/>
            </a:xfrm>
            <a:custGeom>
              <a:avLst/>
              <a:gdLst/>
              <a:ahLst/>
              <a:cxnLst/>
              <a:rect l="l" t="t" r="r" b="b"/>
              <a:pathLst>
                <a:path w="1156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9915;p74">
              <a:extLst>
                <a:ext uri="{FF2B5EF4-FFF2-40B4-BE49-F238E27FC236}">
                  <a16:creationId xmlns:a16="http://schemas.microsoft.com/office/drawing/2014/main" id="{C26026D0-4A2B-3E54-3D4E-5F59E2F8B44D}"/>
                </a:ext>
              </a:extLst>
            </p:cNvPr>
            <p:cNvSpPr/>
            <p:nvPr/>
          </p:nvSpPr>
          <p:spPr>
            <a:xfrm>
              <a:off x="7542031" y="2117753"/>
              <a:ext cx="369072" cy="108753"/>
            </a:xfrm>
            <a:custGeom>
              <a:avLst/>
              <a:gdLst/>
              <a:ahLst/>
              <a:cxnLst/>
              <a:rect l="l" t="t" r="r" b="b"/>
              <a:pathLst>
                <a:path w="11586" h="3414" extrusionOk="0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9916;p74">
              <a:extLst>
                <a:ext uri="{FF2B5EF4-FFF2-40B4-BE49-F238E27FC236}">
                  <a16:creationId xmlns:a16="http://schemas.microsoft.com/office/drawing/2014/main" id="{2097A337-680A-B697-A92A-31F95C37B073}"/>
                </a:ext>
              </a:extLst>
            </p:cNvPr>
            <p:cNvSpPr/>
            <p:nvPr/>
          </p:nvSpPr>
          <p:spPr>
            <a:xfrm>
              <a:off x="7636099" y="2216376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9917;p74">
              <a:extLst>
                <a:ext uri="{FF2B5EF4-FFF2-40B4-BE49-F238E27FC236}">
                  <a16:creationId xmlns:a16="http://schemas.microsoft.com/office/drawing/2014/main" id="{AEB6265F-876D-7BA2-FAAA-3BF61454381B}"/>
                </a:ext>
              </a:extLst>
            </p:cNvPr>
            <p:cNvSpPr/>
            <p:nvPr/>
          </p:nvSpPr>
          <p:spPr>
            <a:xfrm>
              <a:off x="7559105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9918;p74">
              <a:extLst>
                <a:ext uri="{FF2B5EF4-FFF2-40B4-BE49-F238E27FC236}">
                  <a16:creationId xmlns:a16="http://schemas.microsoft.com/office/drawing/2014/main" id="{3959A6DB-3139-0DED-788C-90AF32ABFEC6}"/>
                </a:ext>
              </a:extLst>
            </p:cNvPr>
            <p:cNvSpPr/>
            <p:nvPr/>
          </p:nvSpPr>
          <p:spPr>
            <a:xfrm>
              <a:off x="7582614" y="2194365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9919;p74">
              <a:extLst>
                <a:ext uri="{FF2B5EF4-FFF2-40B4-BE49-F238E27FC236}">
                  <a16:creationId xmlns:a16="http://schemas.microsoft.com/office/drawing/2014/main" id="{87A124A9-5AEA-8CFF-D332-9C4104CDD254}"/>
                </a:ext>
              </a:extLst>
            </p:cNvPr>
            <p:cNvSpPr/>
            <p:nvPr/>
          </p:nvSpPr>
          <p:spPr>
            <a:xfrm>
              <a:off x="7798400" y="2216376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9920;p74">
              <a:extLst>
                <a:ext uri="{FF2B5EF4-FFF2-40B4-BE49-F238E27FC236}">
                  <a16:creationId xmlns:a16="http://schemas.microsoft.com/office/drawing/2014/main" id="{47F3A8C2-BBE2-098D-81B5-91170F3DA9CC}"/>
                </a:ext>
              </a:extLst>
            </p:cNvPr>
            <p:cNvSpPr/>
            <p:nvPr/>
          </p:nvSpPr>
          <p:spPr>
            <a:xfrm>
              <a:off x="7875043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9921;p74">
              <a:extLst>
                <a:ext uri="{FF2B5EF4-FFF2-40B4-BE49-F238E27FC236}">
                  <a16:creationId xmlns:a16="http://schemas.microsoft.com/office/drawing/2014/main" id="{DB05BAE8-5A3C-DC4C-50E0-F68F65409460}"/>
                </a:ext>
              </a:extLst>
            </p:cNvPr>
            <p:cNvSpPr/>
            <p:nvPr/>
          </p:nvSpPr>
          <p:spPr>
            <a:xfrm>
              <a:off x="7851502" y="2194365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9922;p74">
              <a:extLst>
                <a:ext uri="{FF2B5EF4-FFF2-40B4-BE49-F238E27FC236}">
                  <a16:creationId xmlns:a16="http://schemas.microsoft.com/office/drawing/2014/main" id="{16099219-B517-0F29-9F7B-EE02A3243E39}"/>
                </a:ext>
              </a:extLst>
            </p:cNvPr>
            <p:cNvSpPr/>
            <p:nvPr/>
          </p:nvSpPr>
          <p:spPr>
            <a:xfrm>
              <a:off x="7680090" y="2011835"/>
              <a:ext cx="106205" cy="189028"/>
            </a:xfrm>
            <a:custGeom>
              <a:avLst/>
              <a:gdLst/>
              <a:ahLst/>
              <a:cxnLst/>
              <a:rect l="l" t="t" r="r" b="b"/>
              <a:pathLst>
                <a:path w="3334" h="5934" extrusionOk="0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2" name="Google Shape;9923;p74">
            <a:extLst>
              <a:ext uri="{FF2B5EF4-FFF2-40B4-BE49-F238E27FC236}">
                <a16:creationId xmlns:a16="http://schemas.microsoft.com/office/drawing/2014/main" id="{E8AEB129-4A2D-DB91-3829-1D436E65B6BE}"/>
              </a:ext>
            </a:extLst>
          </p:cNvPr>
          <p:cNvGrpSpPr/>
          <p:nvPr/>
        </p:nvGrpSpPr>
        <p:grpSpPr>
          <a:xfrm>
            <a:off x="8010427" y="3077562"/>
            <a:ext cx="278795" cy="351615"/>
            <a:chOff x="8010427" y="3348503"/>
            <a:chExt cx="278795" cy="351615"/>
          </a:xfrm>
          <a:solidFill>
            <a:schemeClr val="tx1"/>
          </a:solidFill>
        </p:grpSpPr>
        <p:sp>
          <p:nvSpPr>
            <p:cNvPr id="2063" name="Google Shape;9924;p74">
              <a:extLst>
                <a:ext uri="{FF2B5EF4-FFF2-40B4-BE49-F238E27FC236}">
                  <a16:creationId xmlns:a16="http://schemas.microsoft.com/office/drawing/2014/main" id="{495E6EF8-9CCB-EE06-7431-E95AAF8BD8DE}"/>
                </a:ext>
              </a:extLst>
            </p:cNvPr>
            <p:cNvSpPr/>
            <p:nvPr/>
          </p:nvSpPr>
          <p:spPr>
            <a:xfrm>
              <a:off x="8010427" y="3348503"/>
              <a:ext cx="278795" cy="351615"/>
            </a:xfrm>
            <a:custGeom>
              <a:avLst/>
              <a:gdLst/>
              <a:ahLst/>
              <a:cxnLst/>
              <a:rect l="l" t="t" r="r" b="b"/>
              <a:pathLst>
                <a:path w="8752" h="11038" extrusionOk="0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9925;p74">
              <a:extLst>
                <a:ext uri="{FF2B5EF4-FFF2-40B4-BE49-F238E27FC236}">
                  <a16:creationId xmlns:a16="http://schemas.microsoft.com/office/drawing/2014/main" id="{512EEDBC-C91F-A41C-DF03-07DB2DA3DD1B}"/>
                </a:ext>
              </a:extLst>
            </p:cNvPr>
            <p:cNvSpPr/>
            <p:nvPr/>
          </p:nvSpPr>
          <p:spPr>
            <a:xfrm>
              <a:off x="8078692" y="3438653"/>
              <a:ext cx="142264" cy="100216"/>
            </a:xfrm>
            <a:custGeom>
              <a:avLst/>
              <a:gdLst/>
              <a:ahLst/>
              <a:cxnLst/>
              <a:rect l="l" t="t" r="r" b="b"/>
              <a:pathLst>
                <a:path w="4466" h="3146" extrusionOk="0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9926;p74">
              <a:extLst>
                <a:ext uri="{FF2B5EF4-FFF2-40B4-BE49-F238E27FC236}">
                  <a16:creationId xmlns:a16="http://schemas.microsoft.com/office/drawing/2014/main" id="{7B18A378-767A-FE17-4353-183FD72A9A06}"/>
                </a:ext>
              </a:extLst>
            </p:cNvPr>
            <p:cNvSpPr/>
            <p:nvPr/>
          </p:nvSpPr>
          <p:spPr>
            <a:xfrm>
              <a:off x="8079074" y="3574928"/>
              <a:ext cx="141882" cy="10257"/>
            </a:xfrm>
            <a:custGeom>
              <a:avLst/>
              <a:gdLst/>
              <a:ahLst/>
              <a:cxnLst/>
              <a:rect l="l" t="t" r="r" b="b"/>
              <a:pathLst>
                <a:path w="4454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9927;p74">
              <a:extLst>
                <a:ext uri="{FF2B5EF4-FFF2-40B4-BE49-F238E27FC236}">
                  <a16:creationId xmlns:a16="http://schemas.microsoft.com/office/drawing/2014/main" id="{5D9684B9-8271-6E6A-A6D9-460DF6CBF4A1}"/>
                </a:ext>
              </a:extLst>
            </p:cNvPr>
            <p:cNvSpPr/>
            <p:nvPr/>
          </p:nvSpPr>
          <p:spPr>
            <a:xfrm>
              <a:off x="8079074" y="3619685"/>
              <a:ext cx="141882" cy="10640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67" name="Google Shape;9928;p74">
            <a:extLst>
              <a:ext uri="{FF2B5EF4-FFF2-40B4-BE49-F238E27FC236}">
                <a16:creationId xmlns:a16="http://schemas.microsoft.com/office/drawing/2014/main" id="{8D319E22-2025-AA6D-9C25-1B77DDDADBE0}"/>
              </a:ext>
            </a:extLst>
          </p:cNvPr>
          <p:cNvSpPr/>
          <p:nvPr/>
        </p:nvSpPr>
        <p:spPr>
          <a:xfrm>
            <a:off x="7615138" y="3077976"/>
            <a:ext cx="223304" cy="351201"/>
          </a:xfrm>
          <a:custGeom>
            <a:avLst/>
            <a:gdLst/>
            <a:ahLst/>
            <a:cxnLst/>
            <a:rect l="l" t="t" r="r" b="b"/>
            <a:pathLst>
              <a:path w="7010" h="11025" extrusionOk="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68" name="Google Shape;9929;p74">
            <a:extLst>
              <a:ext uri="{FF2B5EF4-FFF2-40B4-BE49-F238E27FC236}">
                <a16:creationId xmlns:a16="http://schemas.microsoft.com/office/drawing/2014/main" id="{FD1C7B2D-14BA-6E0E-C3B6-AAF20F64E807}"/>
              </a:ext>
            </a:extLst>
          </p:cNvPr>
          <p:cNvGrpSpPr/>
          <p:nvPr/>
        </p:nvGrpSpPr>
        <p:grpSpPr>
          <a:xfrm>
            <a:off x="7141900" y="3078263"/>
            <a:ext cx="281057" cy="351010"/>
            <a:chOff x="7141900" y="3349204"/>
            <a:chExt cx="281057" cy="351010"/>
          </a:xfrm>
          <a:solidFill>
            <a:schemeClr val="tx1"/>
          </a:solidFill>
        </p:grpSpPr>
        <p:sp>
          <p:nvSpPr>
            <p:cNvPr id="2069" name="Google Shape;9930;p74">
              <a:extLst>
                <a:ext uri="{FF2B5EF4-FFF2-40B4-BE49-F238E27FC236}">
                  <a16:creationId xmlns:a16="http://schemas.microsoft.com/office/drawing/2014/main" id="{64897642-7713-BF56-0834-B4393BA9635C}"/>
                </a:ext>
              </a:extLst>
            </p:cNvPr>
            <p:cNvSpPr/>
            <p:nvPr/>
          </p:nvSpPr>
          <p:spPr>
            <a:xfrm>
              <a:off x="7191944" y="3636186"/>
              <a:ext cx="66418" cy="37111"/>
            </a:xfrm>
            <a:custGeom>
              <a:avLst/>
              <a:gdLst/>
              <a:ahLst/>
              <a:cxnLst/>
              <a:rect l="l" t="t" r="r" b="b"/>
              <a:pathLst>
                <a:path w="2085" h="1165" extrusionOk="0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9931;p74">
              <a:extLst>
                <a:ext uri="{FF2B5EF4-FFF2-40B4-BE49-F238E27FC236}">
                  <a16:creationId xmlns:a16="http://schemas.microsoft.com/office/drawing/2014/main" id="{A7BFEC3E-B76F-617C-4D46-2DE292F470B1}"/>
                </a:ext>
              </a:extLst>
            </p:cNvPr>
            <p:cNvSpPr/>
            <p:nvPr/>
          </p:nvSpPr>
          <p:spPr>
            <a:xfrm>
              <a:off x="7311432" y="3636886"/>
              <a:ext cx="66386" cy="36538"/>
            </a:xfrm>
            <a:custGeom>
              <a:avLst/>
              <a:gdLst/>
              <a:ahLst/>
              <a:cxnLst/>
              <a:rect l="l" t="t" r="r" b="b"/>
              <a:pathLst>
                <a:path w="2084" h="1147" extrusionOk="0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9932;p74">
              <a:extLst>
                <a:ext uri="{FF2B5EF4-FFF2-40B4-BE49-F238E27FC236}">
                  <a16:creationId xmlns:a16="http://schemas.microsoft.com/office/drawing/2014/main" id="{2CF51D22-347C-B10A-AF39-DB93CA484E83}"/>
                </a:ext>
              </a:extLst>
            </p:cNvPr>
            <p:cNvSpPr/>
            <p:nvPr/>
          </p:nvSpPr>
          <p:spPr>
            <a:xfrm>
              <a:off x="7141900" y="3349204"/>
              <a:ext cx="281057" cy="351010"/>
            </a:xfrm>
            <a:custGeom>
              <a:avLst/>
              <a:gdLst/>
              <a:ahLst/>
              <a:cxnLst/>
              <a:rect l="l" t="t" r="r" b="b"/>
              <a:pathLst>
                <a:path w="8823" h="11019" extrusionOk="0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2" name="Google Shape;9933;p74">
            <a:extLst>
              <a:ext uri="{FF2B5EF4-FFF2-40B4-BE49-F238E27FC236}">
                <a16:creationId xmlns:a16="http://schemas.microsoft.com/office/drawing/2014/main" id="{D5971D55-3F43-DD1C-19D9-8B9C777D8823}"/>
              </a:ext>
            </a:extLst>
          </p:cNvPr>
          <p:cNvGrpSpPr/>
          <p:nvPr/>
        </p:nvGrpSpPr>
        <p:grpSpPr>
          <a:xfrm>
            <a:off x="5314188" y="3079091"/>
            <a:ext cx="363752" cy="353113"/>
            <a:chOff x="5314188" y="3350032"/>
            <a:chExt cx="363752" cy="353113"/>
          </a:xfrm>
          <a:solidFill>
            <a:schemeClr val="tx1"/>
          </a:solidFill>
        </p:grpSpPr>
        <p:sp>
          <p:nvSpPr>
            <p:cNvPr id="2073" name="Google Shape;9934;p74">
              <a:extLst>
                <a:ext uri="{FF2B5EF4-FFF2-40B4-BE49-F238E27FC236}">
                  <a16:creationId xmlns:a16="http://schemas.microsoft.com/office/drawing/2014/main" id="{AEC0ECF4-8A84-330B-F33A-8CA7F3BE7C4C}"/>
                </a:ext>
              </a:extLst>
            </p:cNvPr>
            <p:cNvSpPr/>
            <p:nvPr/>
          </p:nvSpPr>
          <p:spPr>
            <a:xfrm>
              <a:off x="5314188" y="3350032"/>
              <a:ext cx="363752" cy="353113"/>
            </a:xfrm>
            <a:custGeom>
              <a:avLst/>
              <a:gdLst/>
              <a:ahLst/>
              <a:cxnLst/>
              <a:rect l="l" t="t" r="r" b="b"/>
              <a:pathLst>
                <a:path w="11419" h="11085" extrusionOk="0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9935;p74">
              <a:extLst>
                <a:ext uri="{FF2B5EF4-FFF2-40B4-BE49-F238E27FC236}">
                  <a16:creationId xmlns:a16="http://schemas.microsoft.com/office/drawing/2014/main" id="{EC938D5F-C3F2-7D39-338F-B3C608949E49}"/>
                </a:ext>
              </a:extLst>
            </p:cNvPr>
            <p:cNvSpPr/>
            <p:nvPr/>
          </p:nvSpPr>
          <p:spPr>
            <a:xfrm>
              <a:off x="5615313" y="3481243"/>
              <a:ext cx="10289" cy="26567"/>
            </a:xfrm>
            <a:custGeom>
              <a:avLst/>
              <a:gdLst/>
              <a:ahLst/>
              <a:cxnLst/>
              <a:rect l="l" t="t" r="r" b="b"/>
              <a:pathLst>
                <a:path w="323" h="834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5" name="Google Shape;9936;p74">
            <a:extLst>
              <a:ext uri="{FF2B5EF4-FFF2-40B4-BE49-F238E27FC236}">
                <a16:creationId xmlns:a16="http://schemas.microsoft.com/office/drawing/2014/main" id="{DF3FAF32-9E50-13E4-46E3-87C97F2DC3E8}"/>
              </a:ext>
            </a:extLst>
          </p:cNvPr>
          <p:cNvGrpSpPr/>
          <p:nvPr/>
        </p:nvGrpSpPr>
        <p:grpSpPr>
          <a:xfrm>
            <a:off x="5829984" y="3079091"/>
            <a:ext cx="220755" cy="352348"/>
            <a:chOff x="5829984" y="3350032"/>
            <a:chExt cx="220755" cy="352348"/>
          </a:xfrm>
          <a:solidFill>
            <a:schemeClr val="tx1"/>
          </a:solidFill>
        </p:grpSpPr>
        <p:sp>
          <p:nvSpPr>
            <p:cNvPr id="2076" name="Google Shape;9937;p74">
              <a:extLst>
                <a:ext uri="{FF2B5EF4-FFF2-40B4-BE49-F238E27FC236}">
                  <a16:creationId xmlns:a16="http://schemas.microsoft.com/office/drawing/2014/main" id="{91C5C6F5-10E3-7232-3E74-74B311151A4F}"/>
                </a:ext>
              </a:extLst>
            </p:cNvPr>
            <p:cNvSpPr/>
            <p:nvPr/>
          </p:nvSpPr>
          <p:spPr>
            <a:xfrm>
              <a:off x="5829984" y="3350032"/>
              <a:ext cx="220755" cy="352348"/>
            </a:xfrm>
            <a:custGeom>
              <a:avLst/>
              <a:gdLst/>
              <a:ahLst/>
              <a:cxnLst/>
              <a:rect l="l" t="t" r="r" b="b"/>
              <a:pathLst>
                <a:path w="6930" h="11061" extrusionOk="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9938;p74">
              <a:extLst>
                <a:ext uri="{FF2B5EF4-FFF2-40B4-BE49-F238E27FC236}">
                  <a16:creationId xmlns:a16="http://schemas.microsoft.com/office/drawing/2014/main" id="{88E81C59-EAD9-27E2-7DED-D672C8DDDA40}"/>
                </a:ext>
              </a:extLst>
            </p:cNvPr>
            <p:cNvSpPr/>
            <p:nvPr/>
          </p:nvSpPr>
          <p:spPr>
            <a:xfrm>
              <a:off x="5912297" y="3541927"/>
              <a:ext cx="56160" cy="56160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9939;p74">
              <a:extLst>
                <a:ext uri="{FF2B5EF4-FFF2-40B4-BE49-F238E27FC236}">
                  <a16:creationId xmlns:a16="http://schemas.microsoft.com/office/drawing/2014/main" id="{A044AC08-6DCE-B102-A4C7-6EA9F0CBC197}"/>
                </a:ext>
              </a:extLst>
            </p:cNvPr>
            <p:cNvSpPr/>
            <p:nvPr/>
          </p:nvSpPr>
          <p:spPr>
            <a:xfrm>
              <a:off x="5885730" y="3515391"/>
              <a:ext cx="109263" cy="109263"/>
            </a:xfrm>
            <a:custGeom>
              <a:avLst/>
              <a:gdLst/>
              <a:ahLst/>
              <a:cxnLst/>
              <a:rect l="l" t="t" r="r" b="b"/>
              <a:pathLst>
                <a:path w="3430" h="3430" extrusionOk="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9940;p74">
              <a:extLst>
                <a:ext uri="{FF2B5EF4-FFF2-40B4-BE49-F238E27FC236}">
                  <a16:creationId xmlns:a16="http://schemas.microsoft.com/office/drawing/2014/main" id="{CACB95DE-F6C0-2194-BE8F-493CCDB23280}"/>
                </a:ext>
              </a:extLst>
            </p:cNvPr>
            <p:cNvSpPr/>
            <p:nvPr/>
          </p:nvSpPr>
          <p:spPr>
            <a:xfrm>
              <a:off x="5862986" y="3476305"/>
              <a:ext cx="154783" cy="188167"/>
            </a:xfrm>
            <a:custGeom>
              <a:avLst/>
              <a:gdLst/>
              <a:ahLst/>
              <a:cxnLst/>
              <a:rect l="l" t="t" r="r" b="b"/>
              <a:pathLst>
                <a:path w="4859" h="5907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0" name="Google Shape;9941;p74">
            <a:extLst>
              <a:ext uri="{FF2B5EF4-FFF2-40B4-BE49-F238E27FC236}">
                <a16:creationId xmlns:a16="http://schemas.microsoft.com/office/drawing/2014/main" id="{667DECD1-FE29-4352-0AE7-A20348356019}"/>
              </a:ext>
            </a:extLst>
          </p:cNvPr>
          <p:cNvGrpSpPr/>
          <p:nvPr/>
        </p:nvGrpSpPr>
        <p:grpSpPr>
          <a:xfrm>
            <a:off x="4882170" y="3078900"/>
            <a:ext cx="358464" cy="352316"/>
            <a:chOff x="4882170" y="3349841"/>
            <a:chExt cx="358464" cy="352316"/>
          </a:xfrm>
          <a:solidFill>
            <a:schemeClr val="tx1"/>
          </a:solidFill>
        </p:grpSpPr>
        <p:sp>
          <p:nvSpPr>
            <p:cNvPr id="2081" name="Google Shape;9942;p74">
              <a:extLst>
                <a:ext uri="{FF2B5EF4-FFF2-40B4-BE49-F238E27FC236}">
                  <a16:creationId xmlns:a16="http://schemas.microsoft.com/office/drawing/2014/main" id="{6808973D-9D37-D292-B1DD-C58672ABC213}"/>
                </a:ext>
              </a:extLst>
            </p:cNvPr>
            <p:cNvSpPr/>
            <p:nvPr/>
          </p:nvSpPr>
          <p:spPr>
            <a:xfrm>
              <a:off x="5024403" y="3395521"/>
              <a:ext cx="174119" cy="166156"/>
            </a:xfrm>
            <a:custGeom>
              <a:avLst/>
              <a:gdLst/>
              <a:ahLst/>
              <a:cxnLst/>
              <a:rect l="l" t="t" r="r" b="b"/>
              <a:pathLst>
                <a:path w="5466" h="5216" extrusionOk="0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9943;p74">
              <a:extLst>
                <a:ext uri="{FF2B5EF4-FFF2-40B4-BE49-F238E27FC236}">
                  <a16:creationId xmlns:a16="http://schemas.microsoft.com/office/drawing/2014/main" id="{73EA502A-9B57-C478-4EFF-929E9F04D14D}"/>
                </a:ext>
              </a:extLst>
            </p:cNvPr>
            <p:cNvSpPr/>
            <p:nvPr/>
          </p:nvSpPr>
          <p:spPr>
            <a:xfrm>
              <a:off x="4882170" y="3349841"/>
              <a:ext cx="358464" cy="352316"/>
            </a:xfrm>
            <a:custGeom>
              <a:avLst/>
              <a:gdLst/>
              <a:ahLst/>
              <a:cxnLst/>
              <a:rect l="l" t="t" r="r" b="b"/>
              <a:pathLst>
                <a:path w="11253" h="11060" extrusionOk="0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83" name="Google Shape;9944;p74">
            <a:extLst>
              <a:ext uri="{FF2B5EF4-FFF2-40B4-BE49-F238E27FC236}">
                <a16:creationId xmlns:a16="http://schemas.microsoft.com/office/drawing/2014/main" id="{BEC33643-CEBB-3E21-056F-50E06FC6D2B1}"/>
              </a:ext>
            </a:extLst>
          </p:cNvPr>
          <p:cNvSpPr/>
          <p:nvPr/>
        </p:nvSpPr>
        <p:spPr>
          <a:xfrm>
            <a:off x="3955221" y="2622067"/>
            <a:ext cx="358464" cy="356808"/>
          </a:xfrm>
          <a:custGeom>
            <a:avLst/>
            <a:gdLst/>
            <a:ahLst/>
            <a:cxnLst/>
            <a:rect l="l" t="t" r="r" b="b"/>
            <a:pathLst>
              <a:path w="11253" h="11201" extrusionOk="0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84" name="Google Shape;9945;p74">
            <a:extLst>
              <a:ext uri="{FF2B5EF4-FFF2-40B4-BE49-F238E27FC236}">
                <a16:creationId xmlns:a16="http://schemas.microsoft.com/office/drawing/2014/main" id="{15BDF3A4-0765-0AC2-4253-592B8FE85B3C}"/>
              </a:ext>
            </a:extLst>
          </p:cNvPr>
          <p:cNvSpPr/>
          <p:nvPr/>
        </p:nvSpPr>
        <p:spPr>
          <a:xfrm>
            <a:off x="3499727" y="2171287"/>
            <a:ext cx="380444" cy="310077"/>
          </a:xfrm>
          <a:custGeom>
            <a:avLst/>
            <a:gdLst/>
            <a:ahLst/>
            <a:cxnLst/>
            <a:rect l="l" t="t" r="r" b="b"/>
            <a:pathLst>
              <a:path w="11943" h="9734" extrusionOk="0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85" name="Google Shape;9946;p74">
            <a:extLst>
              <a:ext uri="{FF2B5EF4-FFF2-40B4-BE49-F238E27FC236}">
                <a16:creationId xmlns:a16="http://schemas.microsoft.com/office/drawing/2014/main" id="{6CE70E80-C592-4AA7-8BF6-677DE0236B62}"/>
              </a:ext>
            </a:extLst>
          </p:cNvPr>
          <p:cNvGrpSpPr/>
          <p:nvPr/>
        </p:nvGrpSpPr>
        <p:grpSpPr>
          <a:xfrm>
            <a:off x="3044965" y="2164279"/>
            <a:ext cx="400194" cy="324316"/>
            <a:chOff x="3044965" y="2435220"/>
            <a:chExt cx="400194" cy="324316"/>
          </a:xfrm>
          <a:solidFill>
            <a:schemeClr val="tx1"/>
          </a:solidFill>
        </p:grpSpPr>
        <p:sp>
          <p:nvSpPr>
            <p:cNvPr id="2086" name="Google Shape;9947;p74">
              <a:extLst>
                <a:ext uri="{FF2B5EF4-FFF2-40B4-BE49-F238E27FC236}">
                  <a16:creationId xmlns:a16="http://schemas.microsoft.com/office/drawing/2014/main" id="{E6A1912F-E0CE-AEBD-73F4-3B148D0E3F1D}"/>
                </a:ext>
              </a:extLst>
            </p:cNvPr>
            <p:cNvSpPr/>
            <p:nvPr/>
          </p:nvSpPr>
          <p:spPr>
            <a:xfrm>
              <a:off x="3105649" y="2649413"/>
              <a:ext cx="68329" cy="66864"/>
            </a:xfrm>
            <a:custGeom>
              <a:avLst/>
              <a:gdLst/>
              <a:ahLst/>
              <a:cxnLst/>
              <a:rect l="l" t="t" r="r" b="b"/>
              <a:pathLst>
                <a:path w="2145" h="2099" extrusionOk="0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9948;p74">
              <a:extLst>
                <a:ext uri="{FF2B5EF4-FFF2-40B4-BE49-F238E27FC236}">
                  <a16:creationId xmlns:a16="http://schemas.microsoft.com/office/drawing/2014/main" id="{D1E10AE8-49B5-0706-002D-A63DB95AB193}"/>
                </a:ext>
              </a:extLst>
            </p:cNvPr>
            <p:cNvSpPr/>
            <p:nvPr/>
          </p:nvSpPr>
          <p:spPr>
            <a:xfrm>
              <a:off x="3297193" y="2649413"/>
              <a:ext cx="68297" cy="66864"/>
            </a:xfrm>
            <a:custGeom>
              <a:avLst/>
              <a:gdLst/>
              <a:ahLst/>
              <a:cxnLst/>
              <a:rect l="l" t="t" r="r" b="b"/>
              <a:pathLst>
                <a:path w="2144" h="2099" extrusionOk="0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9949;p74">
              <a:extLst>
                <a:ext uri="{FF2B5EF4-FFF2-40B4-BE49-F238E27FC236}">
                  <a16:creationId xmlns:a16="http://schemas.microsoft.com/office/drawing/2014/main" id="{5F3A0269-FBD9-2F82-62DC-F7275066FF1C}"/>
                </a:ext>
              </a:extLst>
            </p:cNvPr>
            <p:cNvSpPr/>
            <p:nvPr/>
          </p:nvSpPr>
          <p:spPr>
            <a:xfrm>
              <a:off x="3044965" y="2435220"/>
              <a:ext cx="400194" cy="324316"/>
            </a:xfrm>
            <a:custGeom>
              <a:avLst/>
              <a:gdLst/>
              <a:ahLst/>
              <a:cxnLst/>
              <a:rect l="l" t="t" r="r" b="b"/>
              <a:pathLst>
                <a:path w="12563" h="10181" extrusionOk="0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9" name="Google Shape;9950;p74">
            <a:extLst>
              <a:ext uri="{FF2B5EF4-FFF2-40B4-BE49-F238E27FC236}">
                <a16:creationId xmlns:a16="http://schemas.microsoft.com/office/drawing/2014/main" id="{857229E5-F57D-D3A2-3FA0-F799CAFC247F}"/>
              </a:ext>
            </a:extLst>
          </p:cNvPr>
          <p:cNvGrpSpPr/>
          <p:nvPr/>
        </p:nvGrpSpPr>
        <p:grpSpPr>
          <a:xfrm>
            <a:off x="6203579" y="3078040"/>
            <a:ext cx="351615" cy="350373"/>
            <a:chOff x="6203579" y="3348981"/>
            <a:chExt cx="351615" cy="350373"/>
          </a:xfrm>
          <a:solidFill>
            <a:schemeClr val="tx1"/>
          </a:solidFill>
        </p:grpSpPr>
        <p:sp>
          <p:nvSpPr>
            <p:cNvPr id="2090" name="Google Shape;9951;p74">
              <a:extLst>
                <a:ext uri="{FF2B5EF4-FFF2-40B4-BE49-F238E27FC236}">
                  <a16:creationId xmlns:a16="http://schemas.microsoft.com/office/drawing/2014/main" id="{F9ECB7D2-B7C3-970D-B263-4800D96C739F}"/>
                </a:ext>
              </a:extLst>
            </p:cNvPr>
            <p:cNvSpPr/>
            <p:nvPr/>
          </p:nvSpPr>
          <p:spPr>
            <a:xfrm>
              <a:off x="6377667" y="3404249"/>
              <a:ext cx="93686" cy="58072"/>
            </a:xfrm>
            <a:custGeom>
              <a:avLst/>
              <a:gdLst/>
              <a:ahLst/>
              <a:cxnLst/>
              <a:rect l="l" t="t" r="r" b="b"/>
              <a:pathLst>
                <a:path w="2941" h="1823" extrusionOk="0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9952;p74">
              <a:extLst>
                <a:ext uri="{FF2B5EF4-FFF2-40B4-BE49-F238E27FC236}">
                  <a16:creationId xmlns:a16="http://schemas.microsoft.com/office/drawing/2014/main" id="{DEB9A794-BF30-D75A-DA0B-CB0A21A17BD9}"/>
                </a:ext>
              </a:extLst>
            </p:cNvPr>
            <p:cNvSpPr/>
            <p:nvPr/>
          </p:nvSpPr>
          <p:spPr>
            <a:xfrm>
              <a:off x="6260090" y="3449611"/>
              <a:ext cx="76643" cy="44947"/>
            </a:xfrm>
            <a:custGeom>
              <a:avLst/>
              <a:gdLst/>
              <a:ahLst/>
              <a:cxnLst/>
              <a:rect l="l" t="t" r="r" b="b"/>
              <a:pathLst>
                <a:path w="2406" h="1411" extrusionOk="0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9953;p74">
              <a:extLst>
                <a:ext uri="{FF2B5EF4-FFF2-40B4-BE49-F238E27FC236}">
                  <a16:creationId xmlns:a16="http://schemas.microsoft.com/office/drawing/2014/main" id="{47BCAD7A-63E9-75E9-1C17-39D216C8D9E7}"/>
                </a:ext>
              </a:extLst>
            </p:cNvPr>
            <p:cNvSpPr/>
            <p:nvPr/>
          </p:nvSpPr>
          <p:spPr>
            <a:xfrm>
              <a:off x="6415574" y="3498349"/>
              <a:ext cx="49343" cy="21598"/>
            </a:xfrm>
            <a:custGeom>
              <a:avLst/>
              <a:gdLst/>
              <a:ahLst/>
              <a:cxnLst/>
              <a:rect l="l" t="t" r="r" b="b"/>
              <a:pathLst>
                <a:path w="1549" h="678" extrusionOk="0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9954;p74">
              <a:extLst>
                <a:ext uri="{FF2B5EF4-FFF2-40B4-BE49-F238E27FC236}">
                  <a16:creationId xmlns:a16="http://schemas.microsoft.com/office/drawing/2014/main" id="{09EB58E9-09F2-0F69-0AE0-CCCA6E48BD44}"/>
                </a:ext>
              </a:extLst>
            </p:cNvPr>
            <p:cNvSpPr/>
            <p:nvPr/>
          </p:nvSpPr>
          <p:spPr>
            <a:xfrm>
              <a:off x="6344283" y="3473247"/>
              <a:ext cx="41380" cy="32301"/>
            </a:xfrm>
            <a:custGeom>
              <a:avLst/>
              <a:gdLst/>
              <a:ahLst/>
              <a:cxnLst/>
              <a:rect l="l" t="t" r="r" b="b"/>
              <a:pathLst>
                <a:path w="1299" h="1014" extrusionOk="0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9955;p74">
              <a:extLst>
                <a:ext uri="{FF2B5EF4-FFF2-40B4-BE49-F238E27FC236}">
                  <a16:creationId xmlns:a16="http://schemas.microsoft.com/office/drawing/2014/main" id="{12CD2FCC-625E-3D91-CF9B-88B6570E7236}"/>
                </a:ext>
              </a:extLst>
            </p:cNvPr>
            <p:cNvSpPr/>
            <p:nvPr/>
          </p:nvSpPr>
          <p:spPr>
            <a:xfrm>
              <a:off x="6203579" y="3348981"/>
              <a:ext cx="351615" cy="350373"/>
            </a:xfrm>
            <a:custGeom>
              <a:avLst/>
              <a:gdLst/>
              <a:ahLst/>
              <a:cxnLst/>
              <a:rect l="l" t="t" r="r" b="b"/>
              <a:pathLst>
                <a:path w="11038" h="10999" extrusionOk="0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95" name="Google Shape;9956;p74">
            <a:extLst>
              <a:ext uri="{FF2B5EF4-FFF2-40B4-BE49-F238E27FC236}">
                <a16:creationId xmlns:a16="http://schemas.microsoft.com/office/drawing/2014/main" id="{C9A5460F-FFEE-9863-B084-829E1A6C794A}"/>
              </a:ext>
            </a:extLst>
          </p:cNvPr>
          <p:cNvGrpSpPr/>
          <p:nvPr/>
        </p:nvGrpSpPr>
        <p:grpSpPr>
          <a:xfrm>
            <a:off x="4878379" y="2202951"/>
            <a:ext cx="367161" cy="287523"/>
            <a:chOff x="4878379" y="2473892"/>
            <a:chExt cx="367161" cy="287523"/>
          </a:xfrm>
          <a:solidFill>
            <a:schemeClr val="tx1"/>
          </a:solidFill>
        </p:grpSpPr>
        <p:sp>
          <p:nvSpPr>
            <p:cNvPr id="2096" name="Google Shape;9957;p74">
              <a:extLst>
                <a:ext uri="{FF2B5EF4-FFF2-40B4-BE49-F238E27FC236}">
                  <a16:creationId xmlns:a16="http://schemas.microsoft.com/office/drawing/2014/main" id="{4EA36A9E-4D26-868D-278B-AC6B4E5EA679}"/>
                </a:ext>
              </a:extLst>
            </p:cNvPr>
            <p:cNvSpPr/>
            <p:nvPr/>
          </p:nvSpPr>
          <p:spPr>
            <a:xfrm>
              <a:off x="5110889" y="2554676"/>
              <a:ext cx="75496" cy="71355"/>
            </a:xfrm>
            <a:custGeom>
              <a:avLst/>
              <a:gdLst/>
              <a:ahLst/>
              <a:cxnLst/>
              <a:rect l="l" t="t" r="r" b="b"/>
              <a:pathLst>
                <a:path w="2370" h="2240" extrusionOk="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9958;p74">
              <a:extLst>
                <a:ext uri="{FF2B5EF4-FFF2-40B4-BE49-F238E27FC236}">
                  <a16:creationId xmlns:a16="http://schemas.microsoft.com/office/drawing/2014/main" id="{6473B7AB-8E42-5A59-CE93-FB100D21CE11}"/>
                </a:ext>
              </a:extLst>
            </p:cNvPr>
            <p:cNvSpPr/>
            <p:nvPr/>
          </p:nvSpPr>
          <p:spPr>
            <a:xfrm>
              <a:off x="4958049" y="2691972"/>
              <a:ext cx="45521" cy="45553"/>
            </a:xfrm>
            <a:custGeom>
              <a:avLst/>
              <a:gdLst/>
              <a:ahLst/>
              <a:cxnLst/>
              <a:rect l="l" t="t" r="r" b="b"/>
              <a:pathLst>
                <a:path w="1429" h="1430" extrusionOk="0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9959;p74">
              <a:extLst>
                <a:ext uri="{FF2B5EF4-FFF2-40B4-BE49-F238E27FC236}">
                  <a16:creationId xmlns:a16="http://schemas.microsoft.com/office/drawing/2014/main" id="{68DA7A50-4A05-B3BF-419C-20B6DDDF2B01}"/>
                </a:ext>
              </a:extLst>
            </p:cNvPr>
            <p:cNvSpPr/>
            <p:nvPr/>
          </p:nvSpPr>
          <p:spPr>
            <a:xfrm>
              <a:off x="5130225" y="2691972"/>
              <a:ext cx="45553" cy="45553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9960;p74">
              <a:extLst>
                <a:ext uri="{FF2B5EF4-FFF2-40B4-BE49-F238E27FC236}">
                  <a16:creationId xmlns:a16="http://schemas.microsoft.com/office/drawing/2014/main" id="{C253777D-9456-BE56-DD07-6ABF25BE91A8}"/>
                </a:ext>
              </a:extLst>
            </p:cNvPr>
            <p:cNvSpPr/>
            <p:nvPr/>
          </p:nvSpPr>
          <p:spPr>
            <a:xfrm>
              <a:off x="4930717" y="2523586"/>
              <a:ext cx="100917" cy="100534"/>
            </a:xfrm>
            <a:custGeom>
              <a:avLst/>
              <a:gdLst/>
              <a:ahLst/>
              <a:cxnLst/>
              <a:rect l="l" t="t" r="r" b="b"/>
              <a:pathLst>
                <a:path w="3168" h="3156" extrusionOk="0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9961;p74">
              <a:extLst>
                <a:ext uri="{FF2B5EF4-FFF2-40B4-BE49-F238E27FC236}">
                  <a16:creationId xmlns:a16="http://schemas.microsoft.com/office/drawing/2014/main" id="{493555E6-5DAA-65B3-2660-FF33924F3B05}"/>
                </a:ext>
              </a:extLst>
            </p:cNvPr>
            <p:cNvSpPr/>
            <p:nvPr/>
          </p:nvSpPr>
          <p:spPr>
            <a:xfrm>
              <a:off x="4878379" y="2473892"/>
              <a:ext cx="367161" cy="287523"/>
            </a:xfrm>
            <a:custGeom>
              <a:avLst/>
              <a:gdLst/>
              <a:ahLst/>
              <a:cxnLst/>
              <a:rect l="l" t="t" r="r" b="b"/>
              <a:pathLst>
                <a:path w="11526" h="9026" extrusionOk="0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1" name="Google Shape;9962;p74">
            <a:extLst>
              <a:ext uri="{FF2B5EF4-FFF2-40B4-BE49-F238E27FC236}">
                <a16:creationId xmlns:a16="http://schemas.microsoft.com/office/drawing/2014/main" id="{D48EB3D9-2D06-A96F-6D68-A4F4DD48B64A}"/>
              </a:ext>
            </a:extLst>
          </p:cNvPr>
          <p:cNvGrpSpPr/>
          <p:nvPr/>
        </p:nvGrpSpPr>
        <p:grpSpPr>
          <a:xfrm>
            <a:off x="1325719" y="2616748"/>
            <a:ext cx="290581" cy="372481"/>
            <a:chOff x="1325719" y="2887689"/>
            <a:chExt cx="290581" cy="372481"/>
          </a:xfrm>
          <a:solidFill>
            <a:schemeClr val="tx1"/>
          </a:solidFill>
        </p:grpSpPr>
        <p:sp>
          <p:nvSpPr>
            <p:cNvPr id="2102" name="Google Shape;9963;p74">
              <a:extLst>
                <a:ext uri="{FF2B5EF4-FFF2-40B4-BE49-F238E27FC236}">
                  <a16:creationId xmlns:a16="http://schemas.microsoft.com/office/drawing/2014/main" id="{0D8EE36E-C22F-2403-4FCD-DFEC656C7A0A}"/>
                </a:ext>
              </a:extLst>
            </p:cNvPr>
            <p:cNvSpPr/>
            <p:nvPr/>
          </p:nvSpPr>
          <p:spPr>
            <a:xfrm>
              <a:off x="1424724" y="3106533"/>
              <a:ext cx="37971" cy="37939"/>
            </a:xfrm>
            <a:custGeom>
              <a:avLst/>
              <a:gdLst/>
              <a:ahLst/>
              <a:cxnLst/>
              <a:rect l="l" t="t" r="r" b="b"/>
              <a:pathLst>
                <a:path w="1192" h="1191" extrusionOk="0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9964;p74">
              <a:extLst>
                <a:ext uri="{FF2B5EF4-FFF2-40B4-BE49-F238E27FC236}">
                  <a16:creationId xmlns:a16="http://schemas.microsoft.com/office/drawing/2014/main" id="{050040FE-A868-F5A9-BBCC-167B0E9CEFCD}"/>
                </a:ext>
              </a:extLst>
            </p:cNvPr>
            <p:cNvSpPr/>
            <p:nvPr/>
          </p:nvSpPr>
          <p:spPr>
            <a:xfrm>
              <a:off x="1325719" y="2887689"/>
              <a:ext cx="290581" cy="372481"/>
            </a:xfrm>
            <a:custGeom>
              <a:avLst/>
              <a:gdLst/>
              <a:ahLst/>
              <a:cxnLst/>
              <a:rect l="l" t="t" r="r" b="b"/>
              <a:pathLst>
                <a:path w="9122" h="11693" extrusionOk="0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04" name="Google Shape;9965;p74">
            <a:extLst>
              <a:ext uri="{FF2B5EF4-FFF2-40B4-BE49-F238E27FC236}">
                <a16:creationId xmlns:a16="http://schemas.microsoft.com/office/drawing/2014/main" id="{CB80CEB2-F7A3-5873-2FCE-C92D3E2A659E}"/>
              </a:ext>
            </a:extLst>
          </p:cNvPr>
          <p:cNvSpPr/>
          <p:nvPr/>
        </p:nvSpPr>
        <p:spPr>
          <a:xfrm>
            <a:off x="1819153" y="2611428"/>
            <a:ext cx="191194" cy="382738"/>
          </a:xfrm>
          <a:custGeom>
            <a:avLst/>
            <a:gdLst/>
            <a:ahLst/>
            <a:cxnLst/>
            <a:rect l="l" t="t" r="r" b="b"/>
            <a:pathLst>
              <a:path w="6002" h="12015" extrusionOk="0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05" name="Google Shape;9966;p74">
            <a:extLst>
              <a:ext uri="{FF2B5EF4-FFF2-40B4-BE49-F238E27FC236}">
                <a16:creationId xmlns:a16="http://schemas.microsoft.com/office/drawing/2014/main" id="{CDFF19CE-243C-F06B-01CA-C237A8411D1A}"/>
              </a:ext>
            </a:extLst>
          </p:cNvPr>
          <p:cNvGrpSpPr/>
          <p:nvPr/>
        </p:nvGrpSpPr>
        <p:grpSpPr>
          <a:xfrm>
            <a:off x="3510335" y="2621558"/>
            <a:ext cx="360726" cy="361204"/>
            <a:chOff x="3510335" y="2892499"/>
            <a:chExt cx="360726" cy="361204"/>
          </a:xfrm>
          <a:solidFill>
            <a:schemeClr val="tx1"/>
          </a:solidFill>
        </p:grpSpPr>
        <p:sp>
          <p:nvSpPr>
            <p:cNvPr id="2106" name="Google Shape;9967;p74">
              <a:extLst>
                <a:ext uri="{FF2B5EF4-FFF2-40B4-BE49-F238E27FC236}">
                  <a16:creationId xmlns:a16="http://schemas.microsoft.com/office/drawing/2014/main" id="{95D83802-BE62-45CA-AFCF-2F53BB23EFD4}"/>
                </a:ext>
              </a:extLst>
            </p:cNvPr>
            <p:cNvSpPr/>
            <p:nvPr/>
          </p:nvSpPr>
          <p:spPr>
            <a:xfrm>
              <a:off x="3511864" y="2892499"/>
              <a:ext cx="359197" cy="358751"/>
            </a:xfrm>
            <a:custGeom>
              <a:avLst/>
              <a:gdLst/>
              <a:ahLst/>
              <a:cxnLst/>
              <a:rect l="l" t="t" r="r" b="b"/>
              <a:pathLst>
                <a:path w="11276" h="11262" extrusionOk="0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9968;p74">
              <a:extLst>
                <a:ext uri="{FF2B5EF4-FFF2-40B4-BE49-F238E27FC236}">
                  <a16:creationId xmlns:a16="http://schemas.microsoft.com/office/drawing/2014/main" id="{F203B78C-8872-364D-3026-F7A371A45ACB}"/>
                </a:ext>
              </a:extLst>
            </p:cNvPr>
            <p:cNvSpPr/>
            <p:nvPr/>
          </p:nvSpPr>
          <p:spPr>
            <a:xfrm>
              <a:off x="3510335" y="2959936"/>
              <a:ext cx="176413" cy="43291"/>
            </a:xfrm>
            <a:custGeom>
              <a:avLst/>
              <a:gdLst/>
              <a:ahLst/>
              <a:cxnLst/>
              <a:rect l="l" t="t" r="r" b="b"/>
              <a:pathLst>
                <a:path w="5538" h="1359" extrusionOk="0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9969;p74">
              <a:extLst>
                <a:ext uri="{FF2B5EF4-FFF2-40B4-BE49-F238E27FC236}">
                  <a16:creationId xmlns:a16="http://schemas.microsoft.com/office/drawing/2014/main" id="{E783951F-7A3A-895B-988D-0495628B7530}"/>
                </a:ext>
              </a:extLst>
            </p:cNvPr>
            <p:cNvSpPr/>
            <p:nvPr/>
          </p:nvSpPr>
          <p:spPr>
            <a:xfrm>
              <a:off x="3530435" y="2920213"/>
              <a:ext cx="133918" cy="35072"/>
            </a:xfrm>
            <a:custGeom>
              <a:avLst/>
              <a:gdLst/>
              <a:ahLst/>
              <a:cxnLst/>
              <a:rect l="l" t="t" r="r" b="b"/>
              <a:pathLst>
                <a:path w="4204" h="1101" extrusionOk="0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9970;p74">
              <a:extLst>
                <a:ext uri="{FF2B5EF4-FFF2-40B4-BE49-F238E27FC236}">
                  <a16:creationId xmlns:a16="http://schemas.microsoft.com/office/drawing/2014/main" id="{84F94460-148B-72A5-87E9-C44D4476EF34}"/>
                </a:ext>
              </a:extLst>
            </p:cNvPr>
            <p:cNvSpPr/>
            <p:nvPr/>
          </p:nvSpPr>
          <p:spPr>
            <a:xfrm>
              <a:off x="3761416" y="3078787"/>
              <a:ext cx="53134" cy="174916"/>
            </a:xfrm>
            <a:custGeom>
              <a:avLst/>
              <a:gdLst/>
              <a:ahLst/>
              <a:cxnLst/>
              <a:rect l="l" t="t" r="r" b="b"/>
              <a:pathLst>
                <a:path w="1668" h="5491" extrusionOk="0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9971;p74">
              <a:extLst>
                <a:ext uri="{FF2B5EF4-FFF2-40B4-BE49-F238E27FC236}">
                  <a16:creationId xmlns:a16="http://schemas.microsoft.com/office/drawing/2014/main" id="{518D59A5-145E-EA80-0EDE-D08BCD5BD1D1}"/>
                </a:ext>
              </a:extLst>
            </p:cNvPr>
            <p:cNvSpPr/>
            <p:nvPr/>
          </p:nvSpPr>
          <p:spPr>
            <a:xfrm>
              <a:off x="3809230" y="3100990"/>
              <a:ext cx="42877" cy="132326"/>
            </a:xfrm>
            <a:custGeom>
              <a:avLst/>
              <a:gdLst/>
              <a:ahLst/>
              <a:cxnLst/>
              <a:rect l="l" t="t" r="r" b="b"/>
              <a:pathLst>
                <a:path w="1346" h="4154" extrusionOk="0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1" name="Google Shape;9972;p74">
            <a:extLst>
              <a:ext uri="{FF2B5EF4-FFF2-40B4-BE49-F238E27FC236}">
                <a16:creationId xmlns:a16="http://schemas.microsoft.com/office/drawing/2014/main" id="{C064124A-23C9-DD3E-B0A8-EBA12BA814E0}"/>
              </a:ext>
            </a:extLst>
          </p:cNvPr>
          <p:cNvGrpSpPr/>
          <p:nvPr/>
        </p:nvGrpSpPr>
        <p:grpSpPr>
          <a:xfrm>
            <a:off x="3086313" y="2606108"/>
            <a:ext cx="320143" cy="392581"/>
            <a:chOff x="3086313" y="2877049"/>
            <a:chExt cx="320143" cy="392581"/>
          </a:xfrm>
          <a:solidFill>
            <a:schemeClr val="tx1"/>
          </a:solidFill>
        </p:grpSpPr>
        <p:sp>
          <p:nvSpPr>
            <p:cNvPr id="2112" name="Google Shape;9973;p74">
              <a:extLst>
                <a:ext uri="{FF2B5EF4-FFF2-40B4-BE49-F238E27FC236}">
                  <a16:creationId xmlns:a16="http://schemas.microsoft.com/office/drawing/2014/main" id="{F0119AF7-09C6-C7D2-ABA5-BA5555284CBC}"/>
                </a:ext>
              </a:extLst>
            </p:cNvPr>
            <p:cNvSpPr/>
            <p:nvPr/>
          </p:nvSpPr>
          <p:spPr>
            <a:xfrm>
              <a:off x="3125749" y="2915371"/>
              <a:ext cx="240505" cy="354259"/>
            </a:xfrm>
            <a:custGeom>
              <a:avLst/>
              <a:gdLst/>
              <a:ahLst/>
              <a:cxnLst/>
              <a:rect l="l" t="t" r="r" b="b"/>
              <a:pathLst>
                <a:path w="7550" h="11121" extrusionOk="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9974;p74">
              <a:extLst>
                <a:ext uri="{FF2B5EF4-FFF2-40B4-BE49-F238E27FC236}">
                  <a16:creationId xmlns:a16="http://schemas.microsoft.com/office/drawing/2014/main" id="{2C7D7E0B-13EE-841D-A8D6-348C108CDC57}"/>
                </a:ext>
              </a:extLst>
            </p:cNvPr>
            <p:cNvSpPr/>
            <p:nvPr/>
          </p:nvSpPr>
          <p:spPr>
            <a:xfrm>
              <a:off x="3263076" y="2942511"/>
              <a:ext cx="79287" cy="99579"/>
            </a:xfrm>
            <a:custGeom>
              <a:avLst/>
              <a:gdLst/>
              <a:ahLst/>
              <a:cxnLst/>
              <a:rect l="l" t="t" r="r" b="b"/>
              <a:pathLst>
                <a:path w="2489" h="3126" extrusionOk="0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9975;p74">
              <a:extLst>
                <a:ext uri="{FF2B5EF4-FFF2-40B4-BE49-F238E27FC236}">
                  <a16:creationId xmlns:a16="http://schemas.microsoft.com/office/drawing/2014/main" id="{643F1B75-80A2-8583-DBD3-76A106F14F21}"/>
                </a:ext>
              </a:extLst>
            </p:cNvPr>
            <p:cNvSpPr/>
            <p:nvPr/>
          </p:nvSpPr>
          <p:spPr>
            <a:xfrm>
              <a:off x="3237656" y="2939262"/>
              <a:ext cx="20897" cy="14462"/>
            </a:xfrm>
            <a:custGeom>
              <a:avLst/>
              <a:gdLst/>
              <a:ahLst/>
              <a:cxnLst/>
              <a:rect l="l" t="t" r="r" b="b"/>
              <a:pathLst>
                <a:path w="656" h="454" extrusionOk="0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9976;p74">
              <a:extLst>
                <a:ext uri="{FF2B5EF4-FFF2-40B4-BE49-F238E27FC236}">
                  <a16:creationId xmlns:a16="http://schemas.microsoft.com/office/drawing/2014/main" id="{71C11316-BEE3-7AD3-4A74-B5ED7051A2A6}"/>
                </a:ext>
              </a:extLst>
            </p:cNvPr>
            <p:cNvSpPr/>
            <p:nvPr/>
          </p:nvSpPr>
          <p:spPr>
            <a:xfrm>
              <a:off x="3379888" y="3029539"/>
              <a:ext cx="26567" cy="14048"/>
            </a:xfrm>
            <a:custGeom>
              <a:avLst/>
              <a:gdLst/>
              <a:ahLst/>
              <a:cxnLst/>
              <a:rect l="l" t="t" r="r" b="b"/>
              <a:pathLst>
                <a:path w="834" h="441" extrusionOk="0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9977;p74">
              <a:extLst>
                <a:ext uri="{FF2B5EF4-FFF2-40B4-BE49-F238E27FC236}">
                  <a16:creationId xmlns:a16="http://schemas.microsoft.com/office/drawing/2014/main" id="{AEFFC2B7-FFA0-6234-3BB9-0C0C4BDD0036}"/>
                </a:ext>
              </a:extLst>
            </p:cNvPr>
            <p:cNvSpPr/>
            <p:nvPr/>
          </p:nvSpPr>
          <p:spPr>
            <a:xfrm>
              <a:off x="3086313" y="3029539"/>
              <a:ext cx="26599" cy="14048"/>
            </a:xfrm>
            <a:custGeom>
              <a:avLst/>
              <a:gdLst/>
              <a:ahLst/>
              <a:cxnLst/>
              <a:rect l="l" t="t" r="r" b="b"/>
              <a:pathLst>
                <a:path w="835" h="441" extrusionOk="0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9978;p74">
              <a:extLst>
                <a:ext uri="{FF2B5EF4-FFF2-40B4-BE49-F238E27FC236}">
                  <a16:creationId xmlns:a16="http://schemas.microsoft.com/office/drawing/2014/main" id="{3A65BD53-651D-B184-7A4D-BC443F9987BE}"/>
                </a:ext>
              </a:extLst>
            </p:cNvPr>
            <p:cNvSpPr/>
            <p:nvPr/>
          </p:nvSpPr>
          <p:spPr>
            <a:xfrm>
              <a:off x="3359788" y="2953469"/>
              <a:ext cx="26567" cy="20355"/>
            </a:xfrm>
            <a:custGeom>
              <a:avLst/>
              <a:gdLst/>
              <a:ahLst/>
              <a:cxnLst/>
              <a:rect l="l" t="t" r="r" b="b"/>
              <a:pathLst>
                <a:path w="834" h="639" extrusionOk="0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9979;p74">
              <a:extLst>
                <a:ext uri="{FF2B5EF4-FFF2-40B4-BE49-F238E27FC236}">
                  <a16:creationId xmlns:a16="http://schemas.microsoft.com/office/drawing/2014/main" id="{53C741FD-AA01-9B63-CBCC-BF015B4159E2}"/>
                </a:ext>
              </a:extLst>
            </p:cNvPr>
            <p:cNvSpPr/>
            <p:nvPr/>
          </p:nvSpPr>
          <p:spPr>
            <a:xfrm>
              <a:off x="3106413" y="3100034"/>
              <a:ext cx="26599" cy="20164"/>
            </a:xfrm>
            <a:custGeom>
              <a:avLst/>
              <a:gdLst/>
              <a:ahLst/>
              <a:cxnLst/>
              <a:rect l="l" t="t" r="r" b="b"/>
              <a:pathLst>
                <a:path w="835" h="633" extrusionOk="0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9980;p74">
              <a:extLst>
                <a:ext uri="{FF2B5EF4-FFF2-40B4-BE49-F238E27FC236}">
                  <a16:creationId xmlns:a16="http://schemas.microsoft.com/office/drawing/2014/main" id="{DF1D3C7E-395D-CF5C-AB1E-32E95DF4971A}"/>
                </a:ext>
              </a:extLst>
            </p:cNvPr>
            <p:cNvSpPr/>
            <p:nvPr/>
          </p:nvSpPr>
          <p:spPr>
            <a:xfrm>
              <a:off x="3308565" y="2897277"/>
              <a:ext cx="22044" cy="24178"/>
            </a:xfrm>
            <a:custGeom>
              <a:avLst/>
              <a:gdLst/>
              <a:ahLst/>
              <a:cxnLst/>
              <a:rect l="l" t="t" r="r" b="b"/>
              <a:pathLst>
                <a:path w="692" h="759" extrusionOk="0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9981;p74">
              <a:extLst>
                <a:ext uri="{FF2B5EF4-FFF2-40B4-BE49-F238E27FC236}">
                  <a16:creationId xmlns:a16="http://schemas.microsoft.com/office/drawing/2014/main" id="{9471D550-1AF1-1391-ED83-2A691B6FBF94}"/>
                </a:ext>
              </a:extLst>
            </p:cNvPr>
            <p:cNvSpPr/>
            <p:nvPr/>
          </p:nvSpPr>
          <p:spPr>
            <a:xfrm>
              <a:off x="3239153" y="2877049"/>
              <a:ext cx="14080" cy="26599"/>
            </a:xfrm>
            <a:custGeom>
              <a:avLst/>
              <a:gdLst/>
              <a:ahLst/>
              <a:cxnLst/>
              <a:rect l="l" t="t" r="r" b="b"/>
              <a:pathLst>
                <a:path w="442" h="835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9982;p74">
              <a:extLst>
                <a:ext uri="{FF2B5EF4-FFF2-40B4-BE49-F238E27FC236}">
                  <a16:creationId xmlns:a16="http://schemas.microsoft.com/office/drawing/2014/main" id="{0D003F70-26B0-A3F2-7B17-E226644E46BD}"/>
                </a:ext>
              </a:extLst>
            </p:cNvPr>
            <p:cNvSpPr/>
            <p:nvPr/>
          </p:nvSpPr>
          <p:spPr>
            <a:xfrm>
              <a:off x="3161809" y="2897500"/>
              <a:ext cx="22394" cy="24337"/>
            </a:xfrm>
            <a:custGeom>
              <a:avLst/>
              <a:gdLst/>
              <a:ahLst/>
              <a:cxnLst/>
              <a:rect l="l" t="t" r="r" b="b"/>
              <a:pathLst>
                <a:path w="703" h="764" extrusionOk="0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9983;p74">
              <a:extLst>
                <a:ext uri="{FF2B5EF4-FFF2-40B4-BE49-F238E27FC236}">
                  <a16:creationId xmlns:a16="http://schemas.microsoft.com/office/drawing/2014/main" id="{9980FE25-31D2-9E9B-6943-626D6641B06A}"/>
                </a:ext>
              </a:extLst>
            </p:cNvPr>
            <p:cNvSpPr/>
            <p:nvPr/>
          </p:nvSpPr>
          <p:spPr>
            <a:xfrm>
              <a:off x="3106413" y="2953151"/>
              <a:ext cx="26599" cy="19909"/>
            </a:xfrm>
            <a:custGeom>
              <a:avLst/>
              <a:gdLst/>
              <a:ahLst/>
              <a:cxnLst/>
              <a:rect l="l" t="t" r="r" b="b"/>
              <a:pathLst>
                <a:path w="835" h="625" extrusionOk="0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9984;p74">
              <a:extLst>
                <a:ext uri="{FF2B5EF4-FFF2-40B4-BE49-F238E27FC236}">
                  <a16:creationId xmlns:a16="http://schemas.microsoft.com/office/drawing/2014/main" id="{EEA609BE-859C-4800-59A3-9A3121C7A8CF}"/>
                </a:ext>
              </a:extLst>
            </p:cNvPr>
            <p:cNvSpPr/>
            <p:nvPr/>
          </p:nvSpPr>
          <p:spPr>
            <a:xfrm>
              <a:off x="3360520" y="3099811"/>
              <a:ext cx="25834" cy="20005"/>
            </a:xfrm>
            <a:custGeom>
              <a:avLst/>
              <a:gdLst/>
              <a:ahLst/>
              <a:cxnLst/>
              <a:rect l="l" t="t" r="r" b="b"/>
              <a:pathLst>
                <a:path w="811" h="628" extrusionOk="0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24" name="Google Shape;9985;p74">
            <a:extLst>
              <a:ext uri="{FF2B5EF4-FFF2-40B4-BE49-F238E27FC236}">
                <a16:creationId xmlns:a16="http://schemas.microsoft.com/office/drawing/2014/main" id="{205627B2-7A90-7E57-F7E6-D5E2A48D0F4C}"/>
              </a:ext>
            </a:extLst>
          </p:cNvPr>
          <p:cNvSpPr/>
          <p:nvPr/>
        </p:nvSpPr>
        <p:spPr>
          <a:xfrm>
            <a:off x="2253814" y="2623182"/>
            <a:ext cx="210530" cy="357700"/>
          </a:xfrm>
          <a:custGeom>
            <a:avLst/>
            <a:gdLst/>
            <a:ahLst/>
            <a:cxnLst/>
            <a:rect l="l" t="t" r="r" b="b"/>
            <a:pathLst>
              <a:path w="6609" h="11229" extrusionOk="0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25" name="Google Shape;9986;p74">
            <a:extLst>
              <a:ext uri="{FF2B5EF4-FFF2-40B4-BE49-F238E27FC236}">
                <a16:creationId xmlns:a16="http://schemas.microsoft.com/office/drawing/2014/main" id="{4F07908D-FFF6-E7D6-771D-73628BD09E2A}"/>
              </a:ext>
            </a:extLst>
          </p:cNvPr>
          <p:cNvGrpSpPr/>
          <p:nvPr/>
        </p:nvGrpSpPr>
        <p:grpSpPr>
          <a:xfrm>
            <a:off x="861113" y="2614805"/>
            <a:ext cx="333809" cy="373277"/>
            <a:chOff x="861113" y="2885746"/>
            <a:chExt cx="333809" cy="373277"/>
          </a:xfrm>
          <a:solidFill>
            <a:schemeClr val="tx1"/>
          </a:solidFill>
        </p:grpSpPr>
        <p:sp>
          <p:nvSpPr>
            <p:cNvPr id="2126" name="Google Shape;9987;p74">
              <a:extLst>
                <a:ext uri="{FF2B5EF4-FFF2-40B4-BE49-F238E27FC236}">
                  <a16:creationId xmlns:a16="http://schemas.microsoft.com/office/drawing/2014/main" id="{00EE008C-6681-52D1-3D78-0690E9CD5C27}"/>
                </a:ext>
              </a:extLst>
            </p:cNvPr>
            <p:cNvSpPr/>
            <p:nvPr/>
          </p:nvSpPr>
          <p:spPr>
            <a:xfrm>
              <a:off x="861113" y="2981533"/>
              <a:ext cx="315970" cy="277489"/>
            </a:xfrm>
            <a:custGeom>
              <a:avLst/>
              <a:gdLst/>
              <a:ahLst/>
              <a:cxnLst/>
              <a:rect l="l" t="t" r="r" b="b"/>
              <a:pathLst>
                <a:path w="9919" h="8711" extrusionOk="0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9988;p74">
              <a:extLst>
                <a:ext uri="{FF2B5EF4-FFF2-40B4-BE49-F238E27FC236}">
                  <a16:creationId xmlns:a16="http://schemas.microsoft.com/office/drawing/2014/main" id="{9B983197-8E66-5045-5072-97EF39B33712}"/>
                </a:ext>
              </a:extLst>
            </p:cNvPr>
            <p:cNvSpPr/>
            <p:nvPr/>
          </p:nvSpPr>
          <p:spPr>
            <a:xfrm>
              <a:off x="1024976" y="2981756"/>
              <a:ext cx="125572" cy="45903"/>
            </a:xfrm>
            <a:custGeom>
              <a:avLst/>
              <a:gdLst/>
              <a:ahLst/>
              <a:cxnLst/>
              <a:rect l="l" t="t" r="r" b="b"/>
              <a:pathLst>
                <a:path w="3942" h="1441" extrusionOk="0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9989;p74">
              <a:extLst>
                <a:ext uri="{FF2B5EF4-FFF2-40B4-BE49-F238E27FC236}">
                  <a16:creationId xmlns:a16="http://schemas.microsoft.com/office/drawing/2014/main" id="{DD6807A6-75A1-E32F-3B65-141A3A98C1BA}"/>
                </a:ext>
              </a:extLst>
            </p:cNvPr>
            <p:cNvSpPr/>
            <p:nvPr/>
          </p:nvSpPr>
          <p:spPr>
            <a:xfrm>
              <a:off x="979455" y="2885746"/>
              <a:ext cx="215467" cy="145705"/>
            </a:xfrm>
            <a:custGeom>
              <a:avLst/>
              <a:gdLst/>
              <a:ahLst/>
              <a:cxnLst/>
              <a:rect l="l" t="t" r="r" b="b"/>
              <a:pathLst>
                <a:path w="6764" h="4574" extrusionOk="0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29" name="Google Shape;9990;p74">
            <a:extLst>
              <a:ext uri="{FF2B5EF4-FFF2-40B4-BE49-F238E27FC236}">
                <a16:creationId xmlns:a16="http://schemas.microsoft.com/office/drawing/2014/main" id="{7FE64482-8E0D-B8F7-16A6-0B883116EE89}"/>
              </a:ext>
            </a:extLst>
          </p:cNvPr>
          <p:cNvSpPr/>
          <p:nvPr/>
        </p:nvSpPr>
        <p:spPr>
          <a:xfrm>
            <a:off x="2616005" y="2615601"/>
            <a:ext cx="371366" cy="372353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30" name="Google Shape;9991;p74">
            <a:extLst>
              <a:ext uri="{FF2B5EF4-FFF2-40B4-BE49-F238E27FC236}">
                <a16:creationId xmlns:a16="http://schemas.microsoft.com/office/drawing/2014/main" id="{5860031A-7B55-7370-BD9E-F8CC5D2FEBE1}"/>
              </a:ext>
            </a:extLst>
          </p:cNvPr>
          <p:cNvSpPr/>
          <p:nvPr/>
        </p:nvSpPr>
        <p:spPr>
          <a:xfrm>
            <a:off x="2160129" y="1245294"/>
            <a:ext cx="399780" cy="341740"/>
          </a:xfrm>
          <a:custGeom>
            <a:avLst/>
            <a:gdLst/>
            <a:ahLst/>
            <a:cxnLst/>
            <a:rect l="l" t="t" r="r" b="b"/>
            <a:pathLst>
              <a:path w="12550" h="10728" extrusionOk="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31" name="Google Shape;9992;p74">
            <a:extLst>
              <a:ext uri="{FF2B5EF4-FFF2-40B4-BE49-F238E27FC236}">
                <a16:creationId xmlns:a16="http://schemas.microsoft.com/office/drawing/2014/main" id="{EA78D8AF-164F-7787-263B-F32D571E7E6A}"/>
              </a:ext>
            </a:extLst>
          </p:cNvPr>
          <p:cNvGrpSpPr/>
          <p:nvPr/>
        </p:nvGrpSpPr>
        <p:grpSpPr>
          <a:xfrm>
            <a:off x="1297654" y="1233540"/>
            <a:ext cx="349354" cy="362223"/>
            <a:chOff x="1297654" y="1504481"/>
            <a:chExt cx="349354" cy="362223"/>
          </a:xfrm>
          <a:solidFill>
            <a:schemeClr val="tx1"/>
          </a:solidFill>
        </p:grpSpPr>
        <p:sp>
          <p:nvSpPr>
            <p:cNvPr id="2132" name="Google Shape;9993;p74">
              <a:extLst>
                <a:ext uri="{FF2B5EF4-FFF2-40B4-BE49-F238E27FC236}">
                  <a16:creationId xmlns:a16="http://schemas.microsoft.com/office/drawing/2014/main" id="{D3F9C48D-07EA-9F01-3D77-5EE5854B6996}"/>
                </a:ext>
              </a:extLst>
            </p:cNvPr>
            <p:cNvSpPr/>
            <p:nvPr/>
          </p:nvSpPr>
          <p:spPr>
            <a:xfrm>
              <a:off x="1297654" y="1504481"/>
              <a:ext cx="349354" cy="362223"/>
            </a:xfrm>
            <a:custGeom>
              <a:avLst/>
              <a:gdLst/>
              <a:ahLst/>
              <a:cxnLst/>
              <a:rect l="l" t="t" r="r" b="b"/>
              <a:pathLst>
                <a:path w="10967" h="11371" extrusionOk="0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9994;p74">
              <a:extLst>
                <a:ext uri="{FF2B5EF4-FFF2-40B4-BE49-F238E27FC236}">
                  <a16:creationId xmlns:a16="http://schemas.microsoft.com/office/drawing/2014/main" id="{771C2EA6-9163-650F-9E9C-3EE220D8C28D}"/>
                </a:ext>
              </a:extLst>
            </p:cNvPr>
            <p:cNvSpPr/>
            <p:nvPr/>
          </p:nvSpPr>
          <p:spPr>
            <a:xfrm>
              <a:off x="1354930" y="1618713"/>
              <a:ext cx="224960" cy="206516"/>
            </a:xfrm>
            <a:custGeom>
              <a:avLst/>
              <a:gdLst/>
              <a:ahLst/>
              <a:cxnLst/>
              <a:rect l="l" t="t" r="r" b="b"/>
              <a:pathLst>
                <a:path w="7062" h="6483" extrusionOk="0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9995;p74">
              <a:extLst>
                <a:ext uri="{FF2B5EF4-FFF2-40B4-BE49-F238E27FC236}">
                  <a16:creationId xmlns:a16="http://schemas.microsoft.com/office/drawing/2014/main" id="{54CCCA2E-438A-F455-EC45-827C20A1E5BA}"/>
                </a:ext>
              </a:extLst>
            </p:cNvPr>
            <p:cNvSpPr/>
            <p:nvPr/>
          </p:nvSpPr>
          <p:spPr>
            <a:xfrm>
              <a:off x="1453553" y="1643305"/>
              <a:ext cx="73235" cy="141436"/>
            </a:xfrm>
            <a:custGeom>
              <a:avLst/>
              <a:gdLst/>
              <a:ahLst/>
              <a:cxnLst/>
              <a:rect l="l" t="t" r="r" b="b"/>
              <a:pathLst>
                <a:path w="2299" h="4440" extrusionOk="0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35" name="Google Shape;9996;p74">
            <a:extLst>
              <a:ext uri="{FF2B5EF4-FFF2-40B4-BE49-F238E27FC236}">
                <a16:creationId xmlns:a16="http://schemas.microsoft.com/office/drawing/2014/main" id="{1078AAEF-6678-A7E0-721D-0DDED21BF0D8}"/>
              </a:ext>
            </a:extLst>
          </p:cNvPr>
          <p:cNvSpPr/>
          <p:nvPr/>
        </p:nvSpPr>
        <p:spPr>
          <a:xfrm>
            <a:off x="3945378" y="1259788"/>
            <a:ext cx="381209" cy="312466"/>
          </a:xfrm>
          <a:custGeom>
            <a:avLst/>
            <a:gdLst/>
            <a:ahLst/>
            <a:cxnLst/>
            <a:rect l="l" t="t" r="r" b="b"/>
            <a:pathLst>
              <a:path w="11967" h="9809" extrusionOk="0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36" name="Google Shape;9997;p74">
            <a:extLst>
              <a:ext uri="{FF2B5EF4-FFF2-40B4-BE49-F238E27FC236}">
                <a16:creationId xmlns:a16="http://schemas.microsoft.com/office/drawing/2014/main" id="{F6FB36C0-25CE-D368-F7DB-9800756D4A7E}"/>
              </a:ext>
            </a:extLst>
          </p:cNvPr>
          <p:cNvGrpSpPr/>
          <p:nvPr/>
        </p:nvGrpSpPr>
        <p:grpSpPr>
          <a:xfrm>
            <a:off x="852385" y="1239975"/>
            <a:ext cx="353145" cy="351998"/>
            <a:chOff x="852385" y="1510916"/>
            <a:chExt cx="353145" cy="351998"/>
          </a:xfrm>
          <a:solidFill>
            <a:schemeClr val="tx1"/>
          </a:solidFill>
        </p:grpSpPr>
        <p:sp>
          <p:nvSpPr>
            <p:cNvPr id="2137" name="Google Shape;9998;p74">
              <a:extLst>
                <a:ext uri="{FF2B5EF4-FFF2-40B4-BE49-F238E27FC236}">
                  <a16:creationId xmlns:a16="http://schemas.microsoft.com/office/drawing/2014/main" id="{86DC5918-F17C-8B01-379B-63C42F1E3795}"/>
                </a:ext>
              </a:extLst>
            </p:cNvPr>
            <p:cNvSpPr/>
            <p:nvPr/>
          </p:nvSpPr>
          <p:spPr>
            <a:xfrm>
              <a:off x="852385" y="1510916"/>
              <a:ext cx="353145" cy="187785"/>
            </a:xfrm>
            <a:custGeom>
              <a:avLst/>
              <a:gdLst/>
              <a:ahLst/>
              <a:cxnLst/>
              <a:rect l="l" t="t" r="r" b="b"/>
              <a:pathLst>
                <a:path w="11086" h="5895" extrusionOk="0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9999;p74">
              <a:extLst>
                <a:ext uri="{FF2B5EF4-FFF2-40B4-BE49-F238E27FC236}">
                  <a16:creationId xmlns:a16="http://schemas.microsoft.com/office/drawing/2014/main" id="{230A972E-FDB9-233B-0B72-3D81E37929AA}"/>
                </a:ext>
              </a:extLst>
            </p:cNvPr>
            <p:cNvSpPr/>
            <p:nvPr/>
          </p:nvSpPr>
          <p:spPr>
            <a:xfrm>
              <a:off x="852385" y="1609921"/>
              <a:ext cx="353145" cy="252992"/>
            </a:xfrm>
            <a:custGeom>
              <a:avLst/>
              <a:gdLst/>
              <a:ahLst/>
              <a:cxnLst/>
              <a:rect l="l" t="t" r="r" b="b"/>
              <a:pathLst>
                <a:path w="11086" h="7942" extrusionOk="0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10000;p74">
              <a:extLst>
                <a:ext uri="{FF2B5EF4-FFF2-40B4-BE49-F238E27FC236}">
                  <a16:creationId xmlns:a16="http://schemas.microsoft.com/office/drawing/2014/main" id="{2803696D-BA66-DA33-5D23-9E3E453E4879}"/>
                </a:ext>
              </a:extLst>
            </p:cNvPr>
            <p:cNvSpPr/>
            <p:nvPr/>
          </p:nvSpPr>
          <p:spPr>
            <a:xfrm>
              <a:off x="928264" y="1584501"/>
              <a:ext cx="198775" cy="140735"/>
            </a:xfrm>
            <a:custGeom>
              <a:avLst/>
              <a:gdLst/>
              <a:ahLst/>
              <a:cxnLst/>
              <a:rect l="l" t="t" r="r" b="b"/>
              <a:pathLst>
                <a:path w="6240" h="4418" extrusionOk="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40" name="Google Shape;10001;p74">
            <a:extLst>
              <a:ext uri="{FF2B5EF4-FFF2-40B4-BE49-F238E27FC236}">
                <a16:creationId xmlns:a16="http://schemas.microsoft.com/office/drawing/2014/main" id="{0C10D848-32C1-6AC3-9839-87442728550F}"/>
              </a:ext>
            </a:extLst>
          </p:cNvPr>
          <p:cNvGrpSpPr/>
          <p:nvPr/>
        </p:nvGrpSpPr>
        <p:grpSpPr>
          <a:xfrm>
            <a:off x="1745217" y="1244530"/>
            <a:ext cx="343269" cy="342505"/>
            <a:chOff x="1745217" y="1515471"/>
            <a:chExt cx="343269" cy="342505"/>
          </a:xfrm>
          <a:solidFill>
            <a:schemeClr val="tx1"/>
          </a:solidFill>
        </p:grpSpPr>
        <p:sp>
          <p:nvSpPr>
            <p:cNvPr id="2141" name="Google Shape;10002;p74">
              <a:extLst>
                <a:ext uri="{FF2B5EF4-FFF2-40B4-BE49-F238E27FC236}">
                  <a16:creationId xmlns:a16="http://schemas.microsoft.com/office/drawing/2014/main" id="{9436914F-9DF3-394E-EB82-BC03D19DA4EE}"/>
                </a:ext>
              </a:extLst>
            </p:cNvPr>
            <p:cNvSpPr/>
            <p:nvPr/>
          </p:nvSpPr>
          <p:spPr>
            <a:xfrm>
              <a:off x="1854448" y="1647096"/>
              <a:ext cx="22012" cy="21630"/>
            </a:xfrm>
            <a:custGeom>
              <a:avLst/>
              <a:gdLst/>
              <a:ahLst/>
              <a:cxnLst/>
              <a:rect l="l" t="t" r="r" b="b"/>
              <a:pathLst>
                <a:path w="691" h="679" extrusionOk="0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10003;p74">
              <a:extLst>
                <a:ext uri="{FF2B5EF4-FFF2-40B4-BE49-F238E27FC236}">
                  <a16:creationId xmlns:a16="http://schemas.microsoft.com/office/drawing/2014/main" id="{EE658B62-9005-8CA3-45C7-592C49AFBBAC}"/>
                </a:ext>
              </a:extLst>
            </p:cNvPr>
            <p:cNvSpPr/>
            <p:nvPr/>
          </p:nvSpPr>
          <p:spPr>
            <a:xfrm>
              <a:off x="1906021" y="1647096"/>
              <a:ext cx="21661" cy="21630"/>
            </a:xfrm>
            <a:custGeom>
              <a:avLst/>
              <a:gdLst/>
              <a:ahLst/>
              <a:cxnLst/>
              <a:rect l="l" t="t" r="r" b="b"/>
              <a:pathLst>
                <a:path w="680" h="679" extrusionOk="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10004;p74">
              <a:extLst>
                <a:ext uri="{FF2B5EF4-FFF2-40B4-BE49-F238E27FC236}">
                  <a16:creationId xmlns:a16="http://schemas.microsoft.com/office/drawing/2014/main" id="{8F173DAA-DDE5-1763-ECC3-2AD16281576E}"/>
                </a:ext>
              </a:extLst>
            </p:cNvPr>
            <p:cNvSpPr/>
            <p:nvPr/>
          </p:nvSpPr>
          <p:spPr>
            <a:xfrm>
              <a:off x="1956830" y="1647096"/>
              <a:ext cx="22044" cy="21630"/>
            </a:xfrm>
            <a:custGeom>
              <a:avLst/>
              <a:gdLst/>
              <a:ahLst/>
              <a:cxnLst/>
              <a:rect l="l" t="t" r="r" b="b"/>
              <a:pathLst>
                <a:path w="692" h="679" extrusionOk="0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10005;p74">
              <a:extLst>
                <a:ext uri="{FF2B5EF4-FFF2-40B4-BE49-F238E27FC236}">
                  <a16:creationId xmlns:a16="http://schemas.microsoft.com/office/drawing/2014/main" id="{AD94B871-41D7-23E9-79E4-52E87B547BE7}"/>
                </a:ext>
              </a:extLst>
            </p:cNvPr>
            <p:cNvSpPr/>
            <p:nvPr/>
          </p:nvSpPr>
          <p:spPr>
            <a:xfrm>
              <a:off x="1745217" y="1515471"/>
              <a:ext cx="343269" cy="342505"/>
            </a:xfrm>
            <a:custGeom>
              <a:avLst/>
              <a:gdLst/>
              <a:ahLst/>
              <a:cxnLst/>
              <a:rect l="l" t="t" r="r" b="b"/>
              <a:pathLst>
                <a:path w="10776" h="10752" extrusionOk="0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45" name="Google Shape;10006;p74">
            <a:extLst>
              <a:ext uri="{FF2B5EF4-FFF2-40B4-BE49-F238E27FC236}">
                <a16:creationId xmlns:a16="http://schemas.microsoft.com/office/drawing/2014/main" id="{F9737C59-7BE1-2EB0-BFC5-450DF64DF833}"/>
              </a:ext>
            </a:extLst>
          </p:cNvPr>
          <p:cNvSpPr/>
          <p:nvPr/>
        </p:nvSpPr>
        <p:spPr>
          <a:xfrm>
            <a:off x="3509220" y="1234496"/>
            <a:ext cx="365632" cy="363561"/>
          </a:xfrm>
          <a:custGeom>
            <a:avLst/>
            <a:gdLst/>
            <a:ahLst/>
            <a:cxnLst/>
            <a:rect l="l" t="t" r="r" b="b"/>
            <a:pathLst>
              <a:path w="11478" h="11413" extrusionOk="0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46" name="Google Shape;10007;p74">
            <a:extLst>
              <a:ext uri="{FF2B5EF4-FFF2-40B4-BE49-F238E27FC236}">
                <a16:creationId xmlns:a16="http://schemas.microsoft.com/office/drawing/2014/main" id="{F16AD527-C9A5-FD3A-5BCE-82F0F6799757}"/>
              </a:ext>
            </a:extLst>
          </p:cNvPr>
          <p:cNvGrpSpPr/>
          <p:nvPr/>
        </p:nvGrpSpPr>
        <p:grpSpPr>
          <a:xfrm>
            <a:off x="3042703" y="1258196"/>
            <a:ext cx="411535" cy="315587"/>
            <a:chOff x="3042703" y="1529137"/>
            <a:chExt cx="411535" cy="315587"/>
          </a:xfrm>
          <a:solidFill>
            <a:schemeClr val="tx1"/>
          </a:solidFill>
        </p:grpSpPr>
        <p:sp>
          <p:nvSpPr>
            <p:cNvPr id="2147" name="Google Shape;10008;p74">
              <a:extLst>
                <a:ext uri="{FF2B5EF4-FFF2-40B4-BE49-F238E27FC236}">
                  <a16:creationId xmlns:a16="http://schemas.microsoft.com/office/drawing/2014/main" id="{FF5A8D11-C32B-86BB-42D7-5FE73008D5BF}"/>
                </a:ext>
              </a:extLst>
            </p:cNvPr>
            <p:cNvSpPr/>
            <p:nvPr/>
          </p:nvSpPr>
          <p:spPr>
            <a:xfrm>
              <a:off x="3042703" y="1529137"/>
              <a:ext cx="411535" cy="315587"/>
            </a:xfrm>
            <a:custGeom>
              <a:avLst/>
              <a:gdLst/>
              <a:ahLst/>
              <a:cxnLst/>
              <a:rect l="l" t="t" r="r" b="b"/>
              <a:pathLst>
                <a:path w="12919" h="9907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10009;p74">
              <a:extLst>
                <a:ext uri="{FF2B5EF4-FFF2-40B4-BE49-F238E27FC236}">
                  <a16:creationId xmlns:a16="http://schemas.microsoft.com/office/drawing/2014/main" id="{6DB99F10-367C-B9B5-146C-37DAAA0E6F8B}"/>
                </a:ext>
              </a:extLst>
            </p:cNvPr>
            <p:cNvSpPr/>
            <p:nvPr/>
          </p:nvSpPr>
          <p:spPr>
            <a:xfrm>
              <a:off x="3077967" y="1557965"/>
              <a:ext cx="12169" cy="12551"/>
            </a:xfrm>
            <a:custGeom>
              <a:avLst/>
              <a:gdLst/>
              <a:ahLst/>
              <a:cxnLst/>
              <a:rect l="l" t="t" r="r" b="b"/>
              <a:pathLst>
                <a:path w="382" h="394" extrusionOk="0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10010;p74">
              <a:extLst>
                <a:ext uri="{FF2B5EF4-FFF2-40B4-BE49-F238E27FC236}">
                  <a16:creationId xmlns:a16="http://schemas.microsoft.com/office/drawing/2014/main" id="{AE80CF3C-B722-A168-F735-C1A827FA830B}"/>
                </a:ext>
              </a:extLst>
            </p:cNvPr>
            <p:cNvSpPr/>
            <p:nvPr/>
          </p:nvSpPr>
          <p:spPr>
            <a:xfrm>
              <a:off x="3099978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10011;p74">
              <a:extLst>
                <a:ext uri="{FF2B5EF4-FFF2-40B4-BE49-F238E27FC236}">
                  <a16:creationId xmlns:a16="http://schemas.microsoft.com/office/drawing/2014/main" id="{E75725AF-8EDC-079A-CF64-82942C137A65}"/>
                </a:ext>
              </a:extLst>
            </p:cNvPr>
            <p:cNvSpPr/>
            <p:nvPr/>
          </p:nvSpPr>
          <p:spPr>
            <a:xfrm>
              <a:off x="3122341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10012;p74">
              <a:extLst>
                <a:ext uri="{FF2B5EF4-FFF2-40B4-BE49-F238E27FC236}">
                  <a16:creationId xmlns:a16="http://schemas.microsoft.com/office/drawing/2014/main" id="{41B9EEF0-AB22-89A9-1D4F-50EC12A753D0}"/>
                </a:ext>
              </a:extLst>
            </p:cNvPr>
            <p:cNvSpPr/>
            <p:nvPr/>
          </p:nvSpPr>
          <p:spPr>
            <a:xfrm>
              <a:off x="3342331" y="1557965"/>
              <a:ext cx="79669" cy="12551"/>
            </a:xfrm>
            <a:custGeom>
              <a:avLst/>
              <a:gdLst/>
              <a:ahLst/>
              <a:cxnLst/>
              <a:rect l="l" t="t" r="r" b="b"/>
              <a:pathLst>
                <a:path w="2501" h="394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10013;p74">
              <a:extLst>
                <a:ext uri="{FF2B5EF4-FFF2-40B4-BE49-F238E27FC236}">
                  <a16:creationId xmlns:a16="http://schemas.microsoft.com/office/drawing/2014/main" id="{1C6E5B54-FC78-310D-826D-A7AEFEBFE696}"/>
                </a:ext>
              </a:extLst>
            </p:cNvPr>
            <p:cNvSpPr/>
            <p:nvPr/>
          </p:nvSpPr>
          <p:spPr>
            <a:xfrm>
              <a:off x="3306303" y="1557965"/>
              <a:ext cx="26949" cy="12551"/>
            </a:xfrm>
            <a:custGeom>
              <a:avLst/>
              <a:gdLst/>
              <a:ahLst/>
              <a:cxnLst/>
              <a:rect l="l" t="t" r="r" b="b"/>
              <a:pathLst>
                <a:path w="846" h="394" extrusionOk="0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10014;p74">
              <a:extLst>
                <a:ext uri="{FF2B5EF4-FFF2-40B4-BE49-F238E27FC236}">
                  <a16:creationId xmlns:a16="http://schemas.microsoft.com/office/drawing/2014/main" id="{7F0451D3-EC7A-84B8-3BCA-07689D910D5C}"/>
                </a:ext>
              </a:extLst>
            </p:cNvPr>
            <p:cNvSpPr/>
            <p:nvPr/>
          </p:nvSpPr>
          <p:spPr>
            <a:xfrm>
              <a:off x="3165217" y="1622822"/>
              <a:ext cx="166888" cy="121750"/>
            </a:xfrm>
            <a:custGeom>
              <a:avLst/>
              <a:gdLst/>
              <a:ahLst/>
              <a:cxnLst/>
              <a:rect l="l" t="t" r="r" b="b"/>
              <a:pathLst>
                <a:path w="5239" h="3822" extrusionOk="0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10015;p74">
              <a:extLst>
                <a:ext uri="{FF2B5EF4-FFF2-40B4-BE49-F238E27FC236}">
                  <a16:creationId xmlns:a16="http://schemas.microsoft.com/office/drawing/2014/main" id="{72DF7399-AC8F-C02F-3307-3C077AC34782}"/>
                </a:ext>
              </a:extLst>
            </p:cNvPr>
            <p:cNvSpPr/>
            <p:nvPr/>
          </p:nvSpPr>
          <p:spPr>
            <a:xfrm>
              <a:off x="3222843" y="1657226"/>
              <a:ext cx="54281" cy="53612"/>
            </a:xfrm>
            <a:custGeom>
              <a:avLst/>
              <a:gdLst/>
              <a:ahLst/>
              <a:cxnLst/>
              <a:rect l="l" t="t" r="r" b="b"/>
              <a:pathLst>
                <a:path w="1704" h="1683" extrusionOk="0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10016;p74">
              <a:extLst>
                <a:ext uri="{FF2B5EF4-FFF2-40B4-BE49-F238E27FC236}">
                  <a16:creationId xmlns:a16="http://schemas.microsoft.com/office/drawing/2014/main" id="{56D404CC-4E6E-B48B-0080-E1226C3B4471}"/>
                </a:ext>
              </a:extLst>
            </p:cNvPr>
            <p:cNvSpPr/>
            <p:nvPr/>
          </p:nvSpPr>
          <p:spPr>
            <a:xfrm>
              <a:off x="3087459" y="1800700"/>
              <a:ext cx="160454" cy="12519"/>
            </a:xfrm>
            <a:custGeom>
              <a:avLst/>
              <a:gdLst/>
              <a:ahLst/>
              <a:cxnLst/>
              <a:rect l="l" t="t" r="r" b="b"/>
              <a:pathLst>
                <a:path w="5037" h="393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10017;p74">
              <a:extLst>
                <a:ext uri="{FF2B5EF4-FFF2-40B4-BE49-F238E27FC236}">
                  <a16:creationId xmlns:a16="http://schemas.microsoft.com/office/drawing/2014/main" id="{D2C11118-0C75-32CC-785B-D9ED201EE7BC}"/>
                </a:ext>
              </a:extLst>
            </p:cNvPr>
            <p:cNvSpPr/>
            <p:nvPr/>
          </p:nvSpPr>
          <p:spPr>
            <a:xfrm>
              <a:off x="3368866" y="1800318"/>
              <a:ext cx="43673" cy="12169"/>
            </a:xfrm>
            <a:custGeom>
              <a:avLst/>
              <a:gdLst/>
              <a:ahLst/>
              <a:cxnLst/>
              <a:rect l="l" t="t" r="r" b="b"/>
              <a:pathLst>
                <a:path w="1371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57" name="Google Shape;10018;p74">
            <a:extLst>
              <a:ext uri="{FF2B5EF4-FFF2-40B4-BE49-F238E27FC236}">
                <a16:creationId xmlns:a16="http://schemas.microsoft.com/office/drawing/2014/main" id="{2FC9D41D-917E-2831-28B6-2CC9C1B89B27}"/>
              </a:ext>
            </a:extLst>
          </p:cNvPr>
          <p:cNvGrpSpPr/>
          <p:nvPr/>
        </p:nvGrpSpPr>
        <p:grpSpPr>
          <a:xfrm>
            <a:off x="2629289" y="1273741"/>
            <a:ext cx="350501" cy="284497"/>
            <a:chOff x="2629289" y="1544682"/>
            <a:chExt cx="350501" cy="284497"/>
          </a:xfrm>
          <a:solidFill>
            <a:schemeClr val="tx1"/>
          </a:solidFill>
        </p:grpSpPr>
        <p:sp>
          <p:nvSpPr>
            <p:cNvPr id="2158" name="Google Shape;10019;p74">
              <a:extLst>
                <a:ext uri="{FF2B5EF4-FFF2-40B4-BE49-F238E27FC236}">
                  <a16:creationId xmlns:a16="http://schemas.microsoft.com/office/drawing/2014/main" id="{FF37D16E-5FD0-B6FA-45D5-F7A1D9C9BE7F}"/>
                </a:ext>
              </a:extLst>
            </p:cNvPr>
            <p:cNvSpPr/>
            <p:nvPr/>
          </p:nvSpPr>
          <p:spPr>
            <a:xfrm>
              <a:off x="2835614" y="1818507"/>
              <a:ext cx="10289" cy="10671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10020;p74">
              <a:extLst>
                <a:ext uri="{FF2B5EF4-FFF2-40B4-BE49-F238E27FC236}">
                  <a16:creationId xmlns:a16="http://schemas.microsoft.com/office/drawing/2014/main" id="{0BB8B28E-FDB1-7D98-7372-848C0281D9CB}"/>
                </a:ext>
              </a:extLst>
            </p:cNvPr>
            <p:cNvSpPr/>
            <p:nvPr/>
          </p:nvSpPr>
          <p:spPr>
            <a:xfrm>
              <a:off x="2629289" y="1544682"/>
              <a:ext cx="318614" cy="284497"/>
            </a:xfrm>
            <a:custGeom>
              <a:avLst/>
              <a:gdLst/>
              <a:ahLst/>
              <a:cxnLst/>
              <a:rect l="l" t="t" r="r" b="b"/>
              <a:pathLst>
                <a:path w="10002" h="8931" extrusionOk="0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10021;p74">
              <a:extLst>
                <a:ext uri="{FF2B5EF4-FFF2-40B4-BE49-F238E27FC236}">
                  <a16:creationId xmlns:a16="http://schemas.microsoft.com/office/drawing/2014/main" id="{1C838212-4C5A-B9A5-08B0-6EDE0B5E67A1}"/>
                </a:ext>
              </a:extLst>
            </p:cNvPr>
            <p:cNvSpPr/>
            <p:nvPr/>
          </p:nvSpPr>
          <p:spPr>
            <a:xfrm>
              <a:off x="2876962" y="1818507"/>
              <a:ext cx="30740" cy="10671"/>
            </a:xfrm>
            <a:custGeom>
              <a:avLst/>
              <a:gdLst/>
              <a:ahLst/>
              <a:cxnLst/>
              <a:rect l="l" t="t" r="r" b="b"/>
              <a:pathLst>
                <a:path w="965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10022;p74">
              <a:extLst>
                <a:ext uri="{FF2B5EF4-FFF2-40B4-BE49-F238E27FC236}">
                  <a16:creationId xmlns:a16="http://schemas.microsoft.com/office/drawing/2014/main" id="{B7A6640B-DBF3-3969-F447-211A89D98CD1}"/>
                </a:ext>
              </a:extLst>
            </p:cNvPr>
            <p:cNvSpPr/>
            <p:nvPr/>
          </p:nvSpPr>
          <p:spPr>
            <a:xfrm>
              <a:off x="2969118" y="1818507"/>
              <a:ext cx="10671" cy="10671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10023;p74">
              <a:extLst>
                <a:ext uri="{FF2B5EF4-FFF2-40B4-BE49-F238E27FC236}">
                  <a16:creationId xmlns:a16="http://schemas.microsoft.com/office/drawing/2014/main" id="{0321B6D6-173F-25B3-2C9F-399BFA481607}"/>
                </a:ext>
              </a:extLst>
            </p:cNvPr>
            <p:cNvSpPr/>
            <p:nvPr/>
          </p:nvSpPr>
          <p:spPr>
            <a:xfrm>
              <a:off x="2916780" y="1818507"/>
              <a:ext cx="34563" cy="10671"/>
            </a:xfrm>
            <a:custGeom>
              <a:avLst/>
              <a:gdLst/>
              <a:ahLst/>
              <a:cxnLst/>
              <a:rect l="l" t="t" r="r" b="b"/>
              <a:pathLst>
                <a:path w="1085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3" name="Google Shape;10024;p74">
            <a:extLst>
              <a:ext uri="{FF2B5EF4-FFF2-40B4-BE49-F238E27FC236}">
                <a16:creationId xmlns:a16="http://schemas.microsoft.com/office/drawing/2014/main" id="{4613F529-3FFE-D1C1-D070-343C2009C3D0}"/>
              </a:ext>
            </a:extLst>
          </p:cNvPr>
          <p:cNvGrpSpPr/>
          <p:nvPr/>
        </p:nvGrpSpPr>
        <p:grpSpPr>
          <a:xfrm>
            <a:off x="5305077" y="1231692"/>
            <a:ext cx="367893" cy="365218"/>
            <a:chOff x="5305077" y="1502633"/>
            <a:chExt cx="367893" cy="365218"/>
          </a:xfrm>
          <a:solidFill>
            <a:schemeClr val="tx1"/>
          </a:solidFill>
        </p:grpSpPr>
        <p:sp>
          <p:nvSpPr>
            <p:cNvPr id="2164" name="Google Shape;10025;p74">
              <a:extLst>
                <a:ext uri="{FF2B5EF4-FFF2-40B4-BE49-F238E27FC236}">
                  <a16:creationId xmlns:a16="http://schemas.microsoft.com/office/drawing/2014/main" id="{7F912E2B-0F19-32B7-9213-A7DA6C17CDEF}"/>
                </a:ext>
              </a:extLst>
            </p:cNvPr>
            <p:cNvSpPr/>
            <p:nvPr/>
          </p:nvSpPr>
          <p:spPr>
            <a:xfrm>
              <a:off x="5305077" y="1502633"/>
              <a:ext cx="261338" cy="365218"/>
            </a:xfrm>
            <a:custGeom>
              <a:avLst/>
              <a:gdLst/>
              <a:ahLst/>
              <a:cxnLst/>
              <a:rect l="l" t="t" r="r" b="b"/>
              <a:pathLst>
                <a:path w="8204" h="11465" extrusionOk="0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10026;p74">
              <a:extLst>
                <a:ext uri="{FF2B5EF4-FFF2-40B4-BE49-F238E27FC236}">
                  <a16:creationId xmlns:a16="http://schemas.microsoft.com/office/drawing/2014/main" id="{91966F0C-1649-EC29-7720-7CD2FCBD6FE0}"/>
                </a:ext>
              </a:extLst>
            </p:cNvPr>
            <p:cNvSpPr/>
            <p:nvPr/>
          </p:nvSpPr>
          <p:spPr>
            <a:xfrm>
              <a:off x="5495092" y="1503111"/>
              <a:ext cx="177878" cy="233147"/>
            </a:xfrm>
            <a:custGeom>
              <a:avLst/>
              <a:gdLst/>
              <a:ahLst/>
              <a:cxnLst/>
              <a:rect l="l" t="t" r="r" b="b"/>
              <a:pathLst>
                <a:path w="5584" h="7319" extrusionOk="0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6" name="Google Shape;10027;p74">
            <a:extLst>
              <a:ext uri="{FF2B5EF4-FFF2-40B4-BE49-F238E27FC236}">
                <a16:creationId xmlns:a16="http://schemas.microsoft.com/office/drawing/2014/main" id="{05BD1ED4-7154-4428-39B4-E29ABB84192F}"/>
              </a:ext>
            </a:extLst>
          </p:cNvPr>
          <p:cNvGrpSpPr/>
          <p:nvPr/>
        </p:nvGrpSpPr>
        <p:grpSpPr>
          <a:xfrm>
            <a:off x="7100170" y="1229176"/>
            <a:ext cx="368308" cy="367033"/>
            <a:chOff x="7100170" y="1500117"/>
            <a:chExt cx="368308" cy="367033"/>
          </a:xfrm>
          <a:solidFill>
            <a:schemeClr val="tx1"/>
          </a:solidFill>
        </p:grpSpPr>
        <p:sp>
          <p:nvSpPr>
            <p:cNvPr id="2167" name="Google Shape;10028;p74">
              <a:extLst>
                <a:ext uri="{FF2B5EF4-FFF2-40B4-BE49-F238E27FC236}">
                  <a16:creationId xmlns:a16="http://schemas.microsoft.com/office/drawing/2014/main" id="{566DC7E1-D25F-0B6A-B5B0-853D3D68BF43}"/>
                </a:ext>
              </a:extLst>
            </p:cNvPr>
            <p:cNvSpPr/>
            <p:nvPr/>
          </p:nvSpPr>
          <p:spPr>
            <a:xfrm>
              <a:off x="7328698" y="1501041"/>
              <a:ext cx="139780" cy="97126"/>
            </a:xfrm>
            <a:custGeom>
              <a:avLst/>
              <a:gdLst/>
              <a:ahLst/>
              <a:cxnLst/>
              <a:rect l="l" t="t" r="r" b="b"/>
              <a:pathLst>
                <a:path w="4388" h="3049" extrusionOk="0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10029;p74">
              <a:extLst>
                <a:ext uri="{FF2B5EF4-FFF2-40B4-BE49-F238E27FC236}">
                  <a16:creationId xmlns:a16="http://schemas.microsoft.com/office/drawing/2014/main" id="{7E43A88C-7CE3-645E-CC99-94BDD277FFF9}"/>
                </a:ext>
              </a:extLst>
            </p:cNvPr>
            <p:cNvSpPr/>
            <p:nvPr/>
          </p:nvSpPr>
          <p:spPr>
            <a:xfrm>
              <a:off x="7100170" y="1500117"/>
              <a:ext cx="192691" cy="307942"/>
            </a:xfrm>
            <a:custGeom>
              <a:avLst/>
              <a:gdLst/>
              <a:ahLst/>
              <a:cxnLst/>
              <a:rect l="l" t="t" r="r" b="b"/>
              <a:pathLst>
                <a:path w="6049" h="9667" extrusionOk="0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10030;p74">
              <a:extLst>
                <a:ext uri="{FF2B5EF4-FFF2-40B4-BE49-F238E27FC236}">
                  <a16:creationId xmlns:a16="http://schemas.microsoft.com/office/drawing/2014/main" id="{854EC558-37B0-5290-449D-0F9B3FF01753}"/>
                </a:ext>
              </a:extLst>
            </p:cNvPr>
            <p:cNvSpPr/>
            <p:nvPr/>
          </p:nvSpPr>
          <p:spPr>
            <a:xfrm>
              <a:off x="7160089" y="1766170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10031;p74">
              <a:extLst>
                <a:ext uri="{FF2B5EF4-FFF2-40B4-BE49-F238E27FC236}">
                  <a16:creationId xmlns:a16="http://schemas.microsoft.com/office/drawing/2014/main" id="{FEAD4A8A-A841-4F59-EBB1-E313910FB3B1}"/>
                </a:ext>
              </a:extLst>
            </p:cNvPr>
            <p:cNvSpPr/>
            <p:nvPr/>
          </p:nvSpPr>
          <p:spPr>
            <a:xfrm>
              <a:off x="7295505" y="1540031"/>
              <a:ext cx="18986" cy="19081"/>
            </a:xfrm>
            <a:custGeom>
              <a:avLst/>
              <a:gdLst/>
              <a:ahLst/>
              <a:cxnLst/>
              <a:rect l="l" t="t" r="r" b="b"/>
              <a:pathLst>
                <a:path w="596" h="599" extrusionOk="0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10032;p74">
              <a:extLst>
                <a:ext uri="{FF2B5EF4-FFF2-40B4-BE49-F238E27FC236}">
                  <a16:creationId xmlns:a16="http://schemas.microsoft.com/office/drawing/2014/main" id="{5C6CAD36-1307-DE14-BEEC-7B16349858BA}"/>
                </a:ext>
              </a:extLst>
            </p:cNvPr>
            <p:cNvSpPr/>
            <p:nvPr/>
          </p:nvSpPr>
          <p:spPr>
            <a:xfrm>
              <a:off x="7337968" y="163151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10033;p74">
              <a:extLst>
                <a:ext uri="{FF2B5EF4-FFF2-40B4-BE49-F238E27FC236}">
                  <a16:creationId xmlns:a16="http://schemas.microsoft.com/office/drawing/2014/main" id="{AC2F7861-33C5-6C29-FE9F-7E87F00A66D5}"/>
                </a:ext>
              </a:extLst>
            </p:cNvPr>
            <p:cNvSpPr/>
            <p:nvPr/>
          </p:nvSpPr>
          <p:spPr>
            <a:xfrm>
              <a:off x="7275404" y="1612947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10034;p74">
              <a:extLst>
                <a:ext uri="{FF2B5EF4-FFF2-40B4-BE49-F238E27FC236}">
                  <a16:creationId xmlns:a16="http://schemas.microsoft.com/office/drawing/2014/main" id="{C7D2DBB0-5D5E-5671-07C4-56C65875B4E8}"/>
                </a:ext>
              </a:extLst>
            </p:cNvPr>
            <p:cNvSpPr/>
            <p:nvPr/>
          </p:nvSpPr>
          <p:spPr>
            <a:xfrm>
              <a:off x="7248837" y="168802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10035;p74">
              <a:extLst>
                <a:ext uri="{FF2B5EF4-FFF2-40B4-BE49-F238E27FC236}">
                  <a16:creationId xmlns:a16="http://schemas.microsoft.com/office/drawing/2014/main" id="{84F361FC-4D73-86CD-D119-FC83E8EE05A2}"/>
                </a:ext>
              </a:extLst>
            </p:cNvPr>
            <p:cNvSpPr/>
            <p:nvPr/>
          </p:nvSpPr>
          <p:spPr>
            <a:xfrm>
              <a:off x="7413464" y="1587527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10036;p74">
              <a:extLst>
                <a:ext uri="{FF2B5EF4-FFF2-40B4-BE49-F238E27FC236}">
                  <a16:creationId xmlns:a16="http://schemas.microsoft.com/office/drawing/2014/main" id="{4F13825E-A046-2A15-BD80-C38EE9834A19}"/>
                </a:ext>
              </a:extLst>
            </p:cNvPr>
            <p:cNvSpPr/>
            <p:nvPr/>
          </p:nvSpPr>
          <p:spPr>
            <a:xfrm>
              <a:off x="7114218" y="18329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10037;p74">
              <a:extLst>
                <a:ext uri="{FF2B5EF4-FFF2-40B4-BE49-F238E27FC236}">
                  <a16:creationId xmlns:a16="http://schemas.microsoft.com/office/drawing/2014/main" id="{66A7CD55-418C-0F59-6D60-96700F18378D}"/>
                </a:ext>
              </a:extLst>
            </p:cNvPr>
            <p:cNvSpPr/>
            <p:nvPr/>
          </p:nvSpPr>
          <p:spPr>
            <a:xfrm>
              <a:off x="7128999" y="17855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10038;p74">
              <a:extLst>
                <a:ext uri="{FF2B5EF4-FFF2-40B4-BE49-F238E27FC236}">
                  <a16:creationId xmlns:a16="http://schemas.microsoft.com/office/drawing/2014/main" id="{36452C5C-764F-BD91-C6E4-7C3C54D08F57}"/>
                </a:ext>
              </a:extLst>
            </p:cNvPr>
            <p:cNvSpPr/>
            <p:nvPr/>
          </p:nvSpPr>
          <p:spPr>
            <a:xfrm>
              <a:off x="7148335" y="1815481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10039;p74">
              <a:extLst>
                <a:ext uri="{FF2B5EF4-FFF2-40B4-BE49-F238E27FC236}">
                  <a16:creationId xmlns:a16="http://schemas.microsoft.com/office/drawing/2014/main" id="{086D777F-E6D4-BD37-8037-4AFED13A8D30}"/>
                </a:ext>
              </a:extLst>
            </p:cNvPr>
            <p:cNvSpPr/>
            <p:nvPr/>
          </p:nvSpPr>
          <p:spPr>
            <a:xfrm>
              <a:off x="7158592" y="1661494"/>
              <a:ext cx="208236" cy="205656"/>
            </a:xfrm>
            <a:custGeom>
              <a:avLst/>
              <a:gdLst/>
              <a:ahLst/>
              <a:cxnLst/>
              <a:rect l="l" t="t" r="r" b="b"/>
              <a:pathLst>
                <a:path w="6537" h="6456" extrusionOk="0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10040;p74">
              <a:extLst>
                <a:ext uri="{FF2B5EF4-FFF2-40B4-BE49-F238E27FC236}">
                  <a16:creationId xmlns:a16="http://schemas.microsoft.com/office/drawing/2014/main" id="{1F05B40C-37E0-771C-9D9E-F7AE30E099FD}"/>
                </a:ext>
              </a:extLst>
            </p:cNvPr>
            <p:cNvSpPr/>
            <p:nvPr/>
          </p:nvSpPr>
          <p:spPr>
            <a:xfrm>
              <a:off x="7374696" y="1635660"/>
              <a:ext cx="93781" cy="28478"/>
            </a:xfrm>
            <a:custGeom>
              <a:avLst/>
              <a:gdLst/>
              <a:ahLst/>
              <a:cxnLst/>
              <a:rect l="l" t="t" r="r" b="b"/>
              <a:pathLst>
                <a:path w="2944" h="894" extrusionOk="0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80" name="Google Shape;10041;p74">
            <a:extLst>
              <a:ext uri="{FF2B5EF4-FFF2-40B4-BE49-F238E27FC236}">
                <a16:creationId xmlns:a16="http://schemas.microsoft.com/office/drawing/2014/main" id="{A53874D9-7ED4-BE85-F8A2-A1A15D8E2DC1}"/>
              </a:ext>
            </a:extLst>
          </p:cNvPr>
          <p:cNvSpPr/>
          <p:nvPr/>
        </p:nvSpPr>
        <p:spPr>
          <a:xfrm>
            <a:off x="7539642" y="1229239"/>
            <a:ext cx="372958" cy="366747"/>
          </a:xfrm>
          <a:custGeom>
            <a:avLst/>
            <a:gdLst/>
            <a:ahLst/>
            <a:cxnLst/>
            <a:rect l="l" t="t" r="r" b="b"/>
            <a:pathLst>
              <a:path w="11708" h="11513" extrusionOk="0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81" name="Google Shape;10042;p74">
            <a:extLst>
              <a:ext uri="{FF2B5EF4-FFF2-40B4-BE49-F238E27FC236}">
                <a16:creationId xmlns:a16="http://schemas.microsoft.com/office/drawing/2014/main" id="{BC2A2711-915A-18B7-2169-9FF96BB2D473}"/>
              </a:ext>
            </a:extLst>
          </p:cNvPr>
          <p:cNvGrpSpPr/>
          <p:nvPr/>
        </p:nvGrpSpPr>
        <p:grpSpPr>
          <a:xfrm>
            <a:off x="6649231" y="1229080"/>
            <a:ext cx="390287" cy="367065"/>
            <a:chOff x="6649231" y="1500021"/>
            <a:chExt cx="390287" cy="367065"/>
          </a:xfrm>
          <a:solidFill>
            <a:schemeClr val="tx1"/>
          </a:solidFill>
        </p:grpSpPr>
        <p:sp>
          <p:nvSpPr>
            <p:cNvPr id="2182" name="Google Shape;10043;p74">
              <a:extLst>
                <a:ext uri="{FF2B5EF4-FFF2-40B4-BE49-F238E27FC236}">
                  <a16:creationId xmlns:a16="http://schemas.microsoft.com/office/drawing/2014/main" id="{EC43BAD7-1FF4-AADF-69A3-11A4D2F52231}"/>
                </a:ext>
              </a:extLst>
            </p:cNvPr>
            <p:cNvSpPr/>
            <p:nvPr/>
          </p:nvSpPr>
          <p:spPr>
            <a:xfrm>
              <a:off x="6649231" y="1500021"/>
              <a:ext cx="390287" cy="367065"/>
            </a:xfrm>
            <a:custGeom>
              <a:avLst/>
              <a:gdLst/>
              <a:ahLst/>
              <a:cxnLst/>
              <a:rect l="l" t="t" r="r" b="b"/>
              <a:pathLst>
                <a:path w="12252" h="11523" extrusionOk="0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10044;p74">
              <a:extLst>
                <a:ext uri="{FF2B5EF4-FFF2-40B4-BE49-F238E27FC236}">
                  <a16:creationId xmlns:a16="http://schemas.microsoft.com/office/drawing/2014/main" id="{052D92A3-96F8-AFFA-669C-24EE66BB3A37}"/>
                </a:ext>
              </a:extLst>
            </p:cNvPr>
            <p:cNvSpPr/>
            <p:nvPr/>
          </p:nvSpPr>
          <p:spPr>
            <a:xfrm>
              <a:off x="6759194" y="1602435"/>
              <a:ext cx="161983" cy="161409"/>
            </a:xfrm>
            <a:custGeom>
              <a:avLst/>
              <a:gdLst/>
              <a:ahLst/>
              <a:cxnLst/>
              <a:rect l="l" t="t" r="r" b="b"/>
              <a:pathLst>
                <a:path w="5085" h="5067" extrusionOk="0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10045;p74">
              <a:extLst>
                <a:ext uri="{FF2B5EF4-FFF2-40B4-BE49-F238E27FC236}">
                  <a16:creationId xmlns:a16="http://schemas.microsoft.com/office/drawing/2014/main" id="{FA4845ED-4FA6-B7F3-C413-CB3C4D769C95}"/>
                </a:ext>
              </a:extLst>
            </p:cNvPr>
            <p:cNvSpPr/>
            <p:nvPr/>
          </p:nvSpPr>
          <p:spPr>
            <a:xfrm>
              <a:off x="6718229" y="1625179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10046;p74">
              <a:extLst>
                <a:ext uri="{FF2B5EF4-FFF2-40B4-BE49-F238E27FC236}">
                  <a16:creationId xmlns:a16="http://schemas.microsoft.com/office/drawing/2014/main" id="{480DDBDB-3DFE-671B-6487-D827E41FE830}"/>
                </a:ext>
              </a:extLst>
            </p:cNvPr>
            <p:cNvSpPr/>
            <p:nvPr/>
          </p:nvSpPr>
          <p:spPr>
            <a:xfrm>
              <a:off x="6712176" y="1588005"/>
              <a:ext cx="16533" cy="14048"/>
            </a:xfrm>
            <a:custGeom>
              <a:avLst/>
              <a:gdLst/>
              <a:ahLst/>
              <a:cxnLst/>
              <a:rect l="l" t="t" r="r" b="b"/>
              <a:pathLst>
                <a:path w="519" h="44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10047;p74">
              <a:extLst>
                <a:ext uri="{FF2B5EF4-FFF2-40B4-BE49-F238E27FC236}">
                  <a16:creationId xmlns:a16="http://schemas.microsoft.com/office/drawing/2014/main" id="{CC791DF0-4CB7-86F6-4E63-A4D6F2EBDABF}"/>
                </a:ext>
              </a:extLst>
            </p:cNvPr>
            <p:cNvSpPr/>
            <p:nvPr/>
          </p:nvSpPr>
          <p:spPr>
            <a:xfrm>
              <a:off x="6744796" y="1555003"/>
              <a:ext cx="16628" cy="14367"/>
            </a:xfrm>
            <a:custGeom>
              <a:avLst/>
              <a:gdLst/>
              <a:ahLst/>
              <a:cxnLst/>
              <a:rect l="l" t="t" r="r" b="b"/>
              <a:pathLst>
                <a:path w="522" h="45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10048;p74">
              <a:extLst>
                <a:ext uri="{FF2B5EF4-FFF2-40B4-BE49-F238E27FC236}">
                  <a16:creationId xmlns:a16="http://schemas.microsoft.com/office/drawing/2014/main" id="{1103F069-679F-3BFA-2ED3-B9172A5C0CA6}"/>
                </a:ext>
              </a:extLst>
            </p:cNvPr>
            <p:cNvSpPr/>
            <p:nvPr/>
          </p:nvSpPr>
          <p:spPr>
            <a:xfrm>
              <a:off x="6750115" y="1593707"/>
              <a:ext cx="15577" cy="13952"/>
            </a:xfrm>
            <a:custGeom>
              <a:avLst/>
              <a:gdLst/>
              <a:ahLst/>
              <a:cxnLst/>
              <a:rect l="l" t="t" r="r" b="b"/>
              <a:pathLst>
                <a:path w="489" h="43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10049;p74">
              <a:extLst>
                <a:ext uri="{FF2B5EF4-FFF2-40B4-BE49-F238E27FC236}">
                  <a16:creationId xmlns:a16="http://schemas.microsoft.com/office/drawing/2014/main" id="{270A1635-1F83-E2E9-7BA1-17DE27B16E4E}"/>
                </a:ext>
              </a:extLst>
            </p:cNvPr>
            <p:cNvSpPr/>
            <p:nvPr/>
          </p:nvSpPr>
          <p:spPr>
            <a:xfrm>
              <a:off x="6782353" y="1561852"/>
              <a:ext cx="16692" cy="14335"/>
            </a:xfrm>
            <a:custGeom>
              <a:avLst/>
              <a:gdLst/>
              <a:ahLst/>
              <a:cxnLst/>
              <a:rect l="l" t="t" r="r" b="b"/>
              <a:pathLst>
                <a:path w="524" h="450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10050;p74">
              <a:extLst>
                <a:ext uri="{FF2B5EF4-FFF2-40B4-BE49-F238E27FC236}">
                  <a16:creationId xmlns:a16="http://schemas.microsoft.com/office/drawing/2014/main" id="{6AF65253-B462-163D-67E2-833D58D0C67E}"/>
                </a:ext>
              </a:extLst>
            </p:cNvPr>
            <p:cNvSpPr/>
            <p:nvPr/>
          </p:nvSpPr>
          <p:spPr>
            <a:xfrm>
              <a:off x="6884735" y="1791686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10051;p74">
              <a:extLst>
                <a:ext uri="{FF2B5EF4-FFF2-40B4-BE49-F238E27FC236}">
                  <a16:creationId xmlns:a16="http://schemas.microsoft.com/office/drawing/2014/main" id="{F995C659-11B5-97AD-56AE-2EE3C7CD173C}"/>
                </a:ext>
              </a:extLst>
            </p:cNvPr>
            <p:cNvSpPr/>
            <p:nvPr/>
          </p:nvSpPr>
          <p:spPr>
            <a:xfrm>
              <a:off x="6922292" y="179773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10052;p74">
              <a:extLst>
                <a:ext uri="{FF2B5EF4-FFF2-40B4-BE49-F238E27FC236}">
                  <a16:creationId xmlns:a16="http://schemas.microsoft.com/office/drawing/2014/main" id="{BFF0908A-90B9-43F4-5FE8-4DAE1DEAA267}"/>
                </a:ext>
              </a:extLst>
            </p:cNvPr>
            <p:cNvSpPr/>
            <p:nvPr/>
          </p:nvSpPr>
          <p:spPr>
            <a:xfrm>
              <a:off x="6954911" y="176511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10053;p74">
              <a:extLst>
                <a:ext uri="{FF2B5EF4-FFF2-40B4-BE49-F238E27FC236}">
                  <a16:creationId xmlns:a16="http://schemas.microsoft.com/office/drawing/2014/main" id="{E6AD8DF3-F7F5-CC7F-F1D1-F128283CC77C}"/>
                </a:ext>
              </a:extLst>
            </p:cNvPr>
            <p:cNvSpPr/>
            <p:nvPr/>
          </p:nvSpPr>
          <p:spPr>
            <a:xfrm>
              <a:off x="6916590" y="1759831"/>
              <a:ext cx="16724" cy="14335"/>
            </a:xfrm>
            <a:custGeom>
              <a:avLst/>
              <a:gdLst/>
              <a:ahLst/>
              <a:cxnLst/>
              <a:rect l="l" t="t" r="r" b="b"/>
              <a:pathLst>
                <a:path w="525" h="45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10054;p74">
              <a:extLst>
                <a:ext uri="{FF2B5EF4-FFF2-40B4-BE49-F238E27FC236}">
                  <a16:creationId xmlns:a16="http://schemas.microsoft.com/office/drawing/2014/main" id="{04114109-4665-9545-A138-01E0C18F3D34}"/>
                </a:ext>
              </a:extLst>
            </p:cNvPr>
            <p:cNvSpPr/>
            <p:nvPr/>
          </p:nvSpPr>
          <p:spPr>
            <a:xfrm>
              <a:off x="6948477" y="1727593"/>
              <a:ext cx="16979" cy="14367"/>
            </a:xfrm>
            <a:custGeom>
              <a:avLst/>
              <a:gdLst/>
              <a:ahLst/>
              <a:cxnLst/>
              <a:rect l="l" t="t" r="r" b="b"/>
              <a:pathLst>
                <a:path w="533" h="451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94" name="Google Shape;10055;p74">
            <a:extLst>
              <a:ext uri="{FF2B5EF4-FFF2-40B4-BE49-F238E27FC236}">
                <a16:creationId xmlns:a16="http://schemas.microsoft.com/office/drawing/2014/main" id="{54A8D2CE-DD24-F3C7-9EFC-8BD86B375094}"/>
              </a:ext>
            </a:extLst>
          </p:cNvPr>
          <p:cNvGrpSpPr/>
          <p:nvPr/>
        </p:nvGrpSpPr>
        <p:grpSpPr>
          <a:xfrm>
            <a:off x="5746938" y="1272562"/>
            <a:ext cx="387261" cy="280356"/>
            <a:chOff x="5746938" y="1543503"/>
            <a:chExt cx="387261" cy="280356"/>
          </a:xfrm>
          <a:solidFill>
            <a:schemeClr val="tx1"/>
          </a:solidFill>
        </p:grpSpPr>
        <p:sp>
          <p:nvSpPr>
            <p:cNvPr id="2195" name="Google Shape;10056;p74">
              <a:extLst>
                <a:ext uri="{FF2B5EF4-FFF2-40B4-BE49-F238E27FC236}">
                  <a16:creationId xmlns:a16="http://schemas.microsoft.com/office/drawing/2014/main" id="{314B9615-51FC-4AC9-8EBB-F5DE6E80D0D0}"/>
                </a:ext>
              </a:extLst>
            </p:cNvPr>
            <p:cNvSpPr/>
            <p:nvPr/>
          </p:nvSpPr>
          <p:spPr>
            <a:xfrm>
              <a:off x="5746938" y="1543503"/>
              <a:ext cx="186256" cy="279591"/>
            </a:xfrm>
            <a:custGeom>
              <a:avLst/>
              <a:gdLst/>
              <a:ahLst/>
              <a:cxnLst/>
              <a:rect l="l" t="t" r="r" b="b"/>
              <a:pathLst>
                <a:path w="5847" h="8777" extrusionOk="0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10057;p74">
              <a:extLst>
                <a:ext uri="{FF2B5EF4-FFF2-40B4-BE49-F238E27FC236}">
                  <a16:creationId xmlns:a16="http://schemas.microsoft.com/office/drawing/2014/main" id="{05217471-BBE2-E7F1-C7A5-BA216C379015}"/>
                </a:ext>
              </a:extLst>
            </p:cNvPr>
            <p:cNvSpPr/>
            <p:nvPr/>
          </p:nvSpPr>
          <p:spPr>
            <a:xfrm>
              <a:off x="5949090" y="1543949"/>
              <a:ext cx="185109" cy="279910"/>
            </a:xfrm>
            <a:custGeom>
              <a:avLst/>
              <a:gdLst/>
              <a:ahLst/>
              <a:cxnLst/>
              <a:rect l="l" t="t" r="r" b="b"/>
              <a:pathLst>
                <a:path w="5811" h="8787" extrusionOk="0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97" name="Google Shape;10058;p74">
            <a:extLst>
              <a:ext uri="{FF2B5EF4-FFF2-40B4-BE49-F238E27FC236}">
                <a16:creationId xmlns:a16="http://schemas.microsoft.com/office/drawing/2014/main" id="{D0AAAAE5-B38C-0385-B48C-AA94FA8F8B20}"/>
              </a:ext>
            </a:extLst>
          </p:cNvPr>
          <p:cNvGrpSpPr/>
          <p:nvPr/>
        </p:nvGrpSpPr>
        <p:grpSpPr>
          <a:xfrm>
            <a:off x="6196730" y="1254405"/>
            <a:ext cx="369072" cy="317467"/>
            <a:chOff x="6196730" y="1525346"/>
            <a:chExt cx="369072" cy="317467"/>
          </a:xfrm>
          <a:solidFill>
            <a:schemeClr val="tx1"/>
          </a:solidFill>
        </p:grpSpPr>
        <p:sp>
          <p:nvSpPr>
            <p:cNvPr id="2198" name="Google Shape;10059;p74">
              <a:extLst>
                <a:ext uri="{FF2B5EF4-FFF2-40B4-BE49-F238E27FC236}">
                  <a16:creationId xmlns:a16="http://schemas.microsoft.com/office/drawing/2014/main" id="{67AAB3A8-602C-8EA7-05BB-803ED7A5FB9E}"/>
                </a:ext>
              </a:extLst>
            </p:cNvPr>
            <p:cNvSpPr/>
            <p:nvPr/>
          </p:nvSpPr>
          <p:spPr>
            <a:xfrm>
              <a:off x="6285478" y="1697140"/>
              <a:ext cx="193870" cy="145673"/>
            </a:xfrm>
            <a:custGeom>
              <a:avLst/>
              <a:gdLst/>
              <a:ahLst/>
              <a:cxnLst/>
              <a:rect l="l" t="t" r="r" b="b"/>
              <a:pathLst>
                <a:path w="6086" h="4573" extrusionOk="0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10060;p74">
              <a:extLst>
                <a:ext uri="{FF2B5EF4-FFF2-40B4-BE49-F238E27FC236}">
                  <a16:creationId xmlns:a16="http://schemas.microsoft.com/office/drawing/2014/main" id="{757043A2-828C-FD6B-BF4B-BFC147E460B8}"/>
                </a:ext>
              </a:extLst>
            </p:cNvPr>
            <p:cNvSpPr/>
            <p:nvPr/>
          </p:nvSpPr>
          <p:spPr>
            <a:xfrm>
              <a:off x="6391301" y="1525346"/>
              <a:ext cx="174502" cy="317467"/>
            </a:xfrm>
            <a:custGeom>
              <a:avLst/>
              <a:gdLst/>
              <a:ahLst/>
              <a:cxnLst/>
              <a:rect l="l" t="t" r="r" b="b"/>
              <a:pathLst>
                <a:path w="5478" h="9966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10061;p74">
              <a:extLst>
                <a:ext uri="{FF2B5EF4-FFF2-40B4-BE49-F238E27FC236}">
                  <a16:creationId xmlns:a16="http://schemas.microsoft.com/office/drawing/2014/main" id="{C23FCD3F-51D0-0C23-3441-6F53974BCED8}"/>
                </a:ext>
              </a:extLst>
            </p:cNvPr>
            <p:cNvSpPr/>
            <p:nvPr/>
          </p:nvSpPr>
          <p:spPr>
            <a:xfrm>
              <a:off x="6196730" y="1525346"/>
              <a:ext cx="172622" cy="317467"/>
            </a:xfrm>
            <a:custGeom>
              <a:avLst/>
              <a:gdLst/>
              <a:ahLst/>
              <a:cxnLst/>
              <a:rect l="l" t="t" r="r" b="b"/>
              <a:pathLst>
                <a:path w="5419" h="9966" extrusionOk="0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01" name="Google Shape;10062;p74">
            <a:extLst>
              <a:ext uri="{FF2B5EF4-FFF2-40B4-BE49-F238E27FC236}">
                <a16:creationId xmlns:a16="http://schemas.microsoft.com/office/drawing/2014/main" id="{7F139411-B544-EC1C-2AAE-03D64C46BBD0}"/>
              </a:ext>
            </a:extLst>
          </p:cNvPr>
          <p:cNvGrpSpPr/>
          <p:nvPr/>
        </p:nvGrpSpPr>
        <p:grpSpPr>
          <a:xfrm>
            <a:off x="4940592" y="1229749"/>
            <a:ext cx="246558" cy="367161"/>
            <a:chOff x="4940592" y="1500690"/>
            <a:chExt cx="246558" cy="367161"/>
          </a:xfrm>
          <a:solidFill>
            <a:schemeClr val="tx1"/>
          </a:solidFill>
        </p:grpSpPr>
        <p:sp>
          <p:nvSpPr>
            <p:cNvPr id="2202" name="Google Shape;10063;p74">
              <a:extLst>
                <a:ext uri="{FF2B5EF4-FFF2-40B4-BE49-F238E27FC236}">
                  <a16:creationId xmlns:a16="http://schemas.microsoft.com/office/drawing/2014/main" id="{76005186-492A-7B4B-6C93-470F222503CA}"/>
                </a:ext>
              </a:extLst>
            </p:cNvPr>
            <p:cNvSpPr/>
            <p:nvPr/>
          </p:nvSpPr>
          <p:spPr>
            <a:xfrm>
              <a:off x="4961075" y="1766934"/>
              <a:ext cx="44024" cy="74732"/>
            </a:xfrm>
            <a:custGeom>
              <a:avLst/>
              <a:gdLst/>
              <a:ahLst/>
              <a:cxnLst/>
              <a:rect l="l" t="t" r="r" b="b"/>
              <a:pathLst>
                <a:path w="1382" h="2346" extrusionOk="0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10064;p74">
              <a:extLst>
                <a:ext uri="{FF2B5EF4-FFF2-40B4-BE49-F238E27FC236}">
                  <a16:creationId xmlns:a16="http://schemas.microsoft.com/office/drawing/2014/main" id="{03D9ED90-50D4-3C20-27E9-E9AA9032ABEA}"/>
                </a:ext>
              </a:extLst>
            </p:cNvPr>
            <p:cNvSpPr/>
            <p:nvPr/>
          </p:nvSpPr>
          <p:spPr>
            <a:xfrm>
              <a:off x="5009240" y="1623937"/>
              <a:ext cx="37207" cy="36824"/>
            </a:xfrm>
            <a:custGeom>
              <a:avLst/>
              <a:gdLst/>
              <a:ahLst/>
              <a:cxnLst/>
              <a:rect l="l" t="t" r="r" b="b"/>
              <a:pathLst>
                <a:path w="1168" h="1156" extrusionOk="0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10065;p74">
              <a:extLst>
                <a:ext uri="{FF2B5EF4-FFF2-40B4-BE49-F238E27FC236}">
                  <a16:creationId xmlns:a16="http://schemas.microsoft.com/office/drawing/2014/main" id="{32A002D6-2525-0A09-2508-734BFA9B4A58}"/>
                </a:ext>
              </a:extLst>
            </p:cNvPr>
            <p:cNvSpPr/>
            <p:nvPr/>
          </p:nvSpPr>
          <p:spPr>
            <a:xfrm>
              <a:off x="5110125" y="1785123"/>
              <a:ext cx="50458" cy="50108"/>
            </a:xfrm>
            <a:custGeom>
              <a:avLst/>
              <a:gdLst/>
              <a:ahLst/>
              <a:cxnLst/>
              <a:rect l="l" t="t" r="r" b="b"/>
              <a:pathLst>
                <a:path w="1584" h="1573" extrusionOk="0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10066;p74">
              <a:extLst>
                <a:ext uri="{FF2B5EF4-FFF2-40B4-BE49-F238E27FC236}">
                  <a16:creationId xmlns:a16="http://schemas.microsoft.com/office/drawing/2014/main" id="{F4FAD6CE-63A0-6AE6-8274-CDE773D56A2A}"/>
                </a:ext>
              </a:extLst>
            </p:cNvPr>
            <p:cNvSpPr/>
            <p:nvPr/>
          </p:nvSpPr>
          <p:spPr>
            <a:xfrm>
              <a:off x="4940592" y="1500690"/>
              <a:ext cx="246558" cy="367161"/>
            </a:xfrm>
            <a:custGeom>
              <a:avLst/>
              <a:gdLst/>
              <a:ahLst/>
              <a:cxnLst/>
              <a:rect l="l" t="t" r="r" b="b"/>
              <a:pathLst>
                <a:path w="7740" h="11526" extrusionOk="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06" name="Google Shape;10067;p74">
            <a:extLst>
              <a:ext uri="{FF2B5EF4-FFF2-40B4-BE49-F238E27FC236}">
                <a16:creationId xmlns:a16="http://schemas.microsoft.com/office/drawing/2014/main" id="{D073AB9D-9AE6-E343-8C2F-5D97A0398DCA}"/>
              </a:ext>
            </a:extLst>
          </p:cNvPr>
          <p:cNvGrpSpPr/>
          <p:nvPr/>
        </p:nvGrpSpPr>
        <p:grpSpPr>
          <a:xfrm>
            <a:off x="7964906" y="1228953"/>
            <a:ext cx="380858" cy="367575"/>
            <a:chOff x="7964906" y="1499894"/>
            <a:chExt cx="380858" cy="367575"/>
          </a:xfrm>
          <a:solidFill>
            <a:schemeClr val="tx1"/>
          </a:solidFill>
        </p:grpSpPr>
        <p:sp>
          <p:nvSpPr>
            <p:cNvPr id="2207" name="Google Shape;10068;p74">
              <a:extLst>
                <a:ext uri="{FF2B5EF4-FFF2-40B4-BE49-F238E27FC236}">
                  <a16:creationId xmlns:a16="http://schemas.microsoft.com/office/drawing/2014/main" id="{020F03E9-4FC2-05F8-D22E-F2DBB313A667}"/>
                </a:ext>
              </a:extLst>
            </p:cNvPr>
            <p:cNvSpPr/>
            <p:nvPr/>
          </p:nvSpPr>
          <p:spPr>
            <a:xfrm>
              <a:off x="7964906" y="1501359"/>
              <a:ext cx="377099" cy="365600"/>
            </a:xfrm>
            <a:custGeom>
              <a:avLst/>
              <a:gdLst/>
              <a:ahLst/>
              <a:cxnLst/>
              <a:rect l="l" t="t" r="r" b="b"/>
              <a:pathLst>
                <a:path w="11838" h="11477" extrusionOk="0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10069;p74">
              <a:extLst>
                <a:ext uri="{FF2B5EF4-FFF2-40B4-BE49-F238E27FC236}">
                  <a16:creationId xmlns:a16="http://schemas.microsoft.com/office/drawing/2014/main" id="{E5844001-D39F-2FCA-C5E7-B1E733933D4A}"/>
                </a:ext>
              </a:extLst>
            </p:cNvPr>
            <p:cNvSpPr/>
            <p:nvPr/>
          </p:nvSpPr>
          <p:spPr>
            <a:xfrm>
              <a:off x="7965288" y="1499894"/>
              <a:ext cx="202948" cy="193870"/>
            </a:xfrm>
            <a:custGeom>
              <a:avLst/>
              <a:gdLst/>
              <a:ahLst/>
              <a:cxnLst/>
              <a:rect l="l" t="t" r="r" b="b"/>
              <a:pathLst>
                <a:path w="6371" h="6086" extrusionOk="0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10070;p74">
              <a:extLst>
                <a:ext uri="{FF2B5EF4-FFF2-40B4-BE49-F238E27FC236}">
                  <a16:creationId xmlns:a16="http://schemas.microsoft.com/office/drawing/2014/main" id="{3D13A75F-712C-4B0C-971B-767F4E3A4260}"/>
                </a:ext>
              </a:extLst>
            </p:cNvPr>
            <p:cNvSpPr/>
            <p:nvPr/>
          </p:nvSpPr>
          <p:spPr>
            <a:xfrm>
              <a:off x="8137879" y="1673440"/>
              <a:ext cx="207886" cy="194029"/>
            </a:xfrm>
            <a:custGeom>
              <a:avLst/>
              <a:gdLst/>
              <a:ahLst/>
              <a:cxnLst/>
              <a:rect l="l" t="t" r="r" b="b"/>
              <a:pathLst>
                <a:path w="6526" h="6091" extrusionOk="0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10" name="Google Shape;10071;p74">
            <a:extLst>
              <a:ext uri="{FF2B5EF4-FFF2-40B4-BE49-F238E27FC236}">
                <a16:creationId xmlns:a16="http://schemas.microsoft.com/office/drawing/2014/main" id="{7B8EE25E-E960-54EF-E0B7-BE097759BE5B}"/>
              </a:ext>
            </a:extLst>
          </p:cNvPr>
          <p:cNvSpPr/>
          <p:nvPr/>
        </p:nvSpPr>
        <p:spPr>
          <a:xfrm>
            <a:off x="5779557" y="2631146"/>
            <a:ext cx="322787" cy="355788"/>
          </a:xfrm>
          <a:custGeom>
            <a:avLst/>
            <a:gdLst/>
            <a:ahLst/>
            <a:cxnLst/>
            <a:rect l="l" t="t" r="r" b="b"/>
            <a:pathLst>
              <a:path w="10133" h="11169" extrusionOk="0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1" name="Google Shape;10072;p74">
            <a:extLst>
              <a:ext uri="{FF2B5EF4-FFF2-40B4-BE49-F238E27FC236}">
                <a16:creationId xmlns:a16="http://schemas.microsoft.com/office/drawing/2014/main" id="{FAD39A2D-9C63-F0C1-2F99-D6C90F3B64D1}"/>
              </a:ext>
            </a:extLst>
          </p:cNvPr>
          <p:cNvGrpSpPr/>
          <p:nvPr/>
        </p:nvGrpSpPr>
        <p:grpSpPr>
          <a:xfrm>
            <a:off x="8007400" y="2631337"/>
            <a:ext cx="285230" cy="355597"/>
            <a:chOff x="8007400" y="2902278"/>
            <a:chExt cx="285230" cy="355597"/>
          </a:xfrm>
          <a:solidFill>
            <a:schemeClr val="tx1"/>
          </a:solidFill>
        </p:grpSpPr>
        <p:sp>
          <p:nvSpPr>
            <p:cNvPr id="2212" name="Google Shape;10073;p74">
              <a:extLst>
                <a:ext uri="{FF2B5EF4-FFF2-40B4-BE49-F238E27FC236}">
                  <a16:creationId xmlns:a16="http://schemas.microsoft.com/office/drawing/2014/main" id="{37105B38-FAF5-6DEE-B890-FD7E4E03F70E}"/>
                </a:ext>
              </a:extLst>
            </p:cNvPr>
            <p:cNvSpPr/>
            <p:nvPr/>
          </p:nvSpPr>
          <p:spPr>
            <a:xfrm>
              <a:off x="8134820" y="3165305"/>
              <a:ext cx="39851" cy="39851"/>
            </a:xfrm>
            <a:custGeom>
              <a:avLst/>
              <a:gdLst/>
              <a:ahLst/>
              <a:cxnLst/>
              <a:rect l="l" t="t" r="r" b="b"/>
              <a:pathLst>
                <a:path w="1251" h="1251" extrusionOk="0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10074;p74">
              <a:extLst>
                <a:ext uri="{FF2B5EF4-FFF2-40B4-BE49-F238E27FC236}">
                  <a16:creationId xmlns:a16="http://schemas.microsoft.com/office/drawing/2014/main" id="{14312D7A-4B3C-283C-1142-CB2791FD4735}"/>
                </a:ext>
              </a:extLst>
            </p:cNvPr>
            <p:cNvSpPr/>
            <p:nvPr/>
          </p:nvSpPr>
          <p:spPr>
            <a:xfrm>
              <a:off x="8007400" y="2902278"/>
              <a:ext cx="285230" cy="355597"/>
            </a:xfrm>
            <a:custGeom>
              <a:avLst/>
              <a:gdLst/>
              <a:ahLst/>
              <a:cxnLst/>
              <a:rect l="l" t="t" r="r" b="b"/>
              <a:pathLst>
                <a:path w="8954" h="11163" extrusionOk="0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14" name="Google Shape;10075;p74">
            <a:extLst>
              <a:ext uri="{FF2B5EF4-FFF2-40B4-BE49-F238E27FC236}">
                <a16:creationId xmlns:a16="http://schemas.microsoft.com/office/drawing/2014/main" id="{652E374C-CB6B-95B7-1F92-29E7636A28C4}"/>
              </a:ext>
            </a:extLst>
          </p:cNvPr>
          <p:cNvGrpSpPr/>
          <p:nvPr/>
        </p:nvGrpSpPr>
        <p:grpSpPr>
          <a:xfrm>
            <a:off x="6219124" y="2631847"/>
            <a:ext cx="318231" cy="355470"/>
            <a:chOff x="6219124" y="2902788"/>
            <a:chExt cx="318231" cy="355470"/>
          </a:xfrm>
          <a:solidFill>
            <a:schemeClr val="tx1"/>
          </a:solidFill>
        </p:grpSpPr>
        <p:sp>
          <p:nvSpPr>
            <p:cNvPr id="2215" name="Google Shape;10076;p74">
              <a:extLst>
                <a:ext uri="{FF2B5EF4-FFF2-40B4-BE49-F238E27FC236}">
                  <a16:creationId xmlns:a16="http://schemas.microsoft.com/office/drawing/2014/main" id="{1713F880-80DB-3EF7-3662-30DB88CD4EB7}"/>
                </a:ext>
              </a:extLst>
            </p:cNvPr>
            <p:cNvSpPr/>
            <p:nvPr/>
          </p:nvSpPr>
          <p:spPr>
            <a:xfrm>
              <a:off x="6219124" y="2990994"/>
              <a:ext cx="140353" cy="267263"/>
            </a:xfrm>
            <a:custGeom>
              <a:avLst/>
              <a:gdLst/>
              <a:ahLst/>
              <a:cxnLst/>
              <a:rect l="l" t="t" r="r" b="b"/>
              <a:pathLst>
                <a:path w="4406" h="8390" extrusionOk="0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10077;p74">
              <a:extLst>
                <a:ext uri="{FF2B5EF4-FFF2-40B4-BE49-F238E27FC236}">
                  <a16:creationId xmlns:a16="http://schemas.microsoft.com/office/drawing/2014/main" id="{41C1F892-2918-2BAF-EE3E-A54E83943BCE}"/>
                </a:ext>
              </a:extLst>
            </p:cNvPr>
            <p:cNvSpPr/>
            <p:nvPr/>
          </p:nvSpPr>
          <p:spPr>
            <a:xfrm>
              <a:off x="6268054" y="2902788"/>
              <a:ext cx="269302" cy="354705"/>
            </a:xfrm>
            <a:custGeom>
              <a:avLst/>
              <a:gdLst/>
              <a:ahLst/>
              <a:cxnLst/>
              <a:rect l="l" t="t" r="r" b="b"/>
              <a:pathLst>
                <a:path w="8454" h="11135" extrusionOk="0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10078;p74">
              <a:extLst>
                <a:ext uri="{FF2B5EF4-FFF2-40B4-BE49-F238E27FC236}">
                  <a16:creationId xmlns:a16="http://schemas.microsoft.com/office/drawing/2014/main" id="{D74FAC70-638A-F44B-5A70-F3DF5DE7EB82}"/>
                </a:ext>
              </a:extLst>
            </p:cNvPr>
            <p:cNvSpPr/>
            <p:nvPr/>
          </p:nvSpPr>
          <p:spPr>
            <a:xfrm>
              <a:off x="6407993" y="2995773"/>
              <a:ext cx="31505" cy="37207"/>
            </a:xfrm>
            <a:custGeom>
              <a:avLst/>
              <a:gdLst/>
              <a:ahLst/>
              <a:cxnLst/>
              <a:rect l="l" t="t" r="r" b="b"/>
              <a:pathLst>
                <a:path w="989" h="1168" extrusionOk="0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18" name="Google Shape;10079;p74">
            <a:extLst>
              <a:ext uri="{FF2B5EF4-FFF2-40B4-BE49-F238E27FC236}">
                <a16:creationId xmlns:a16="http://schemas.microsoft.com/office/drawing/2014/main" id="{4C9E699C-BAA0-E7FC-537A-1F9D15E84290}"/>
              </a:ext>
            </a:extLst>
          </p:cNvPr>
          <p:cNvGrpSpPr/>
          <p:nvPr/>
        </p:nvGrpSpPr>
        <p:grpSpPr>
          <a:xfrm>
            <a:off x="4969421" y="2631911"/>
            <a:ext cx="185109" cy="355406"/>
            <a:chOff x="4969421" y="2902852"/>
            <a:chExt cx="185109" cy="355406"/>
          </a:xfrm>
          <a:solidFill>
            <a:schemeClr val="tx1"/>
          </a:solidFill>
        </p:grpSpPr>
        <p:sp>
          <p:nvSpPr>
            <p:cNvPr id="2219" name="Google Shape;10080;p74">
              <a:extLst>
                <a:ext uri="{FF2B5EF4-FFF2-40B4-BE49-F238E27FC236}">
                  <a16:creationId xmlns:a16="http://schemas.microsoft.com/office/drawing/2014/main" id="{E16A3BBC-74B3-F1FB-5255-C6DD7CB1CC4E}"/>
                </a:ext>
              </a:extLst>
            </p:cNvPr>
            <p:cNvSpPr/>
            <p:nvPr/>
          </p:nvSpPr>
          <p:spPr>
            <a:xfrm>
              <a:off x="5022906" y="3084138"/>
              <a:ext cx="16310" cy="15959"/>
            </a:xfrm>
            <a:custGeom>
              <a:avLst/>
              <a:gdLst/>
              <a:ahLst/>
              <a:cxnLst/>
              <a:rect l="l" t="t" r="r" b="b"/>
              <a:pathLst>
                <a:path w="512" h="501" extrusionOk="0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10081;p74">
              <a:extLst>
                <a:ext uri="{FF2B5EF4-FFF2-40B4-BE49-F238E27FC236}">
                  <a16:creationId xmlns:a16="http://schemas.microsoft.com/office/drawing/2014/main" id="{A8201715-0B52-4E63-8C04-EB94C289FDA1}"/>
                </a:ext>
              </a:extLst>
            </p:cNvPr>
            <p:cNvSpPr/>
            <p:nvPr/>
          </p:nvSpPr>
          <p:spPr>
            <a:xfrm>
              <a:off x="5086998" y="3107265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10082;p74">
              <a:extLst>
                <a:ext uri="{FF2B5EF4-FFF2-40B4-BE49-F238E27FC236}">
                  <a16:creationId xmlns:a16="http://schemas.microsoft.com/office/drawing/2014/main" id="{4D51F2C5-3FF0-D1B3-3553-398AF3B598DA}"/>
                </a:ext>
              </a:extLst>
            </p:cNvPr>
            <p:cNvSpPr/>
            <p:nvPr/>
          </p:nvSpPr>
          <p:spPr>
            <a:xfrm>
              <a:off x="5039566" y="3205092"/>
              <a:ext cx="13315" cy="13347"/>
            </a:xfrm>
            <a:custGeom>
              <a:avLst/>
              <a:gdLst/>
              <a:ahLst/>
              <a:cxnLst/>
              <a:rect l="l" t="t" r="r" b="b"/>
              <a:pathLst>
                <a:path w="418" h="419" extrusionOk="0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10083;p74">
              <a:extLst>
                <a:ext uri="{FF2B5EF4-FFF2-40B4-BE49-F238E27FC236}">
                  <a16:creationId xmlns:a16="http://schemas.microsoft.com/office/drawing/2014/main" id="{CFA45B3E-13A6-CF48-E45C-CC04DBF2270B}"/>
                </a:ext>
              </a:extLst>
            </p:cNvPr>
            <p:cNvSpPr/>
            <p:nvPr/>
          </p:nvSpPr>
          <p:spPr>
            <a:xfrm>
              <a:off x="5086998" y="3175530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10084;p74">
              <a:extLst>
                <a:ext uri="{FF2B5EF4-FFF2-40B4-BE49-F238E27FC236}">
                  <a16:creationId xmlns:a16="http://schemas.microsoft.com/office/drawing/2014/main" id="{B8A2B7FD-B593-A47B-934C-705BDAFF88C3}"/>
                </a:ext>
              </a:extLst>
            </p:cNvPr>
            <p:cNvSpPr/>
            <p:nvPr/>
          </p:nvSpPr>
          <p:spPr>
            <a:xfrm>
              <a:off x="5033131" y="3137623"/>
              <a:ext cx="17106" cy="17106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10085;p74">
              <a:extLst>
                <a:ext uri="{FF2B5EF4-FFF2-40B4-BE49-F238E27FC236}">
                  <a16:creationId xmlns:a16="http://schemas.microsoft.com/office/drawing/2014/main" id="{92211E51-2B09-12E1-F741-08781A38F697}"/>
                </a:ext>
              </a:extLst>
            </p:cNvPr>
            <p:cNvSpPr/>
            <p:nvPr/>
          </p:nvSpPr>
          <p:spPr>
            <a:xfrm>
              <a:off x="4969421" y="2902852"/>
              <a:ext cx="185109" cy="355406"/>
            </a:xfrm>
            <a:custGeom>
              <a:avLst/>
              <a:gdLst/>
              <a:ahLst/>
              <a:cxnLst/>
              <a:rect l="l" t="t" r="r" b="b"/>
              <a:pathLst>
                <a:path w="5811" h="11157" extrusionOk="0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25" name="Google Shape;10086;p74">
            <a:extLst>
              <a:ext uri="{FF2B5EF4-FFF2-40B4-BE49-F238E27FC236}">
                <a16:creationId xmlns:a16="http://schemas.microsoft.com/office/drawing/2014/main" id="{59920452-852B-5EB8-11CC-DFDEC99BDB70}"/>
              </a:ext>
            </a:extLst>
          </p:cNvPr>
          <p:cNvSpPr/>
          <p:nvPr/>
        </p:nvSpPr>
        <p:spPr>
          <a:xfrm>
            <a:off x="7574555" y="2632102"/>
            <a:ext cx="303387" cy="355597"/>
          </a:xfrm>
          <a:custGeom>
            <a:avLst/>
            <a:gdLst/>
            <a:ahLst/>
            <a:cxnLst/>
            <a:rect l="l" t="t" r="r" b="b"/>
            <a:pathLst>
              <a:path w="9524" h="11163" extrusionOk="0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6" name="Google Shape;10087;p74">
            <a:extLst>
              <a:ext uri="{FF2B5EF4-FFF2-40B4-BE49-F238E27FC236}">
                <a16:creationId xmlns:a16="http://schemas.microsoft.com/office/drawing/2014/main" id="{4931525E-2E76-8CD8-C86D-2FD6D6B558A1}"/>
              </a:ext>
            </a:extLst>
          </p:cNvPr>
          <p:cNvSpPr/>
          <p:nvPr/>
        </p:nvSpPr>
        <p:spPr>
          <a:xfrm>
            <a:off x="7121800" y="2631911"/>
            <a:ext cx="318231" cy="354642"/>
          </a:xfrm>
          <a:custGeom>
            <a:avLst/>
            <a:gdLst/>
            <a:ahLst/>
            <a:cxnLst/>
            <a:rect l="l" t="t" r="r" b="b"/>
            <a:pathLst>
              <a:path w="9990" h="11133" extrusionOk="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27" name="Google Shape;10088;p74">
            <a:extLst>
              <a:ext uri="{FF2B5EF4-FFF2-40B4-BE49-F238E27FC236}">
                <a16:creationId xmlns:a16="http://schemas.microsoft.com/office/drawing/2014/main" id="{DEA54282-5F23-7143-AAFA-6D926158BA55}"/>
              </a:ext>
            </a:extLst>
          </p:cNvPr>
          <p:cNvGrpSpPr/>
          <p:nvPr/>
        </p:nvGrpSpPr>
        <p:grpSpPr>
          <a:xfrm>
            <a:off x="6685259" y="2631911"/>
            <a:ext cx="311414" cy="355406"/>
            <a:chOff x="6685259" y="2902852"/>
            <a:chExt cx="311414" cy="355406"/>
          </a:xfrm>
          <a:solidFill>
            <a:schemeClr val="tx1"/>
          </a:solidFill>
        </p:grpSpPr>
        <p:sp>
          <p:nvSpPr>
            <p:cNvPr id="2228" name="Google Shape;10089;p74">
              <a:extLst>
                <a:ext uri="{FF2B5EF4-FFF2-40B4-BE49-F238E27FC236}">
                  <a16:creationId xmlns:a16="http://schemas.microsoft.com/office/drawing/2014/main" id="{782863C1-C585-B372-A169-6007EBF6C866}"/>
                </a:ext>
              </a:extLst>
            </p:cNvPr>
            <p:cNvSpPr/>
            <p:nvPr/>
          </p:nvSpPr>
          <p:spPr>
            <a:xfrm>
              <a:off x="6835805" y="3045466"/>
              <a:ext cx="10671" cy="155134"/>
            </a:xfrm>
            <a:custGeom>
              <a:avLst/>
              <a:gdLst/>
              <a:ahLst/>
              <a:cxnLst/>
              <a:rect l="l" t="t" r="r" b="b"/>
              <a:pathLst>
                <a:path w="335" h="4870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10090;p74">
              <a:extLst>
                <a:ext uri="{FF2B5EF4-FFF2-40B4-BE49-F238E27FC236}">
                  <a16:creationId xmlns:a16="http://schemas.microsoft.com/office/drawing/2014/main" id="{AB4C9E4F-EFDB-C514-BBE5-878525DC747E}"/>
                </a:ext>
              </a:extLst>
            </p:cNvPr>
            <p:cNvSpPr/>
            <p:nvPr/>
          </p:nvSpPr>
          <p:spPr>
            <a:xfrm>
              <a:off x="6765661" y="2938497"/>
              <a:ext cx="149846" cy="63774"/>
            </a:xfrm>
            <a:custGeom>
              <a:avLst/>
              <a:gdLst/>
              <a:ahLst/>
              <a:cxnLst/>
              <a:rect l="l" t="t" r="r" b="b"/>
              <a:pathLst>
                <a:path w="4704" h="200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10091;p74">
              <a:extLst>
                <a:ext uri="{FF2B5EF4-FFF2-40B4-BE49-F238E27FC236}">
                  <a16:creationId xmlns:a16="http://schemas.microsoft.com/office/drawing/2014/main" id="{73C278A2-E2C8-4836-CF89-89DDB44E5F1C}"/>
                </a:ext>
              </a:extLst>
            </p:cNvPr>
            <p:cNvSpPr/>
            <p:nvPr/>
          </p:nvSpPr>
          <p:spPr>
            <a:xfrm>
              <a:off x="6685259" y="2902852"/>
              <a:ext cx="311414" cy="355406"/>
            </a:xfrm>
            <a:custGeom>
              <a:avLst/>
              <a:gdLst/>
              <a:ahLst/>
              <a:cxnLst/>
              <a:rect l="l" t="t" r="r" b="b"/>
              <a:pathLst>
                <a:path w="9776" h="11157" extrusionOk="0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31" name="Google Shape;10092;p74">
            <a:extLst>
              <a:ext uri="{FF2B5EF4-FFF2-40B4-BE49-F238E27FC236}">
                <a16:creationId xmlns:a16="http://schemas.microsoft.com/office/drawing/2014/main" id="{323C08E8-0358-352F-D5A1-27A1FAD50454}"/>
              </a:ext>
            </a:extLst>
          </p:cNvPr>
          <p:cNvGrpSpPr/>
          <p:nvPr/>
        </p:nvGrpSpPr>
        <p:grpSpPr>
          <a:xfrm>
            <a:off x="5309250" y="2632229"/>
            <a:ext cx="359579" cy="355852"/>
            <a:chOff x="5309250" y="2903170"/>
            <a:chExt cx="359579" cy="355852"/>
          </a:xfrm>
          <a:solidFill>
            <a:schemeClr val="tx1"/>
          </a:solidFill>
        </p:grpSpPr>
        <p:sp>
          <p:nvSpPr>
            <p:cNvPr id="2232" name="Google Shape;10093;p74">
              <a:extLst>
                <a:ext uri="{FF2B5EF4-FFF2-40B4-BE49-F238E27FC236}">
                  <a16:creationId xmlns:a16="http://schemas.microsoft.com/office/drawing/2014/main" id="{CE18145F-495C-DF32-5C7B-46C1E809D3EF}"/>
                </a:ext>
              </a:extLst>
            </p:cNvPr>
            <p:cNvSpPr/>
            <p:nvPr/>
          </p:nvSpPr>
          <p:spPr>
            <a:xfrm>
              <a:off x="5410517" y="3006317"/>
              <a:ext cx="77854" cy="76452"/>
            </a:xfrm>
            <a:custGeom>
              <a:avLst/>
              <a:gdLst/>
              <a:ahLst/>
              <a:cxnLst/>
              <a:rect l="l" t="t" r="r" b="b"/>
              <a:pathLst>
                <a:path w="2444" h="2400" extrusionOk="0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10094;p74">
              <a:extLst>
                <a:ext uri="{FF2B5EF4-FFF2-40B4-BE49-F238E27FC236}">
                  <a16:creationId xmlns:a16="http://schemas.microsoft.com/office/drawing/2014/main" id="{1FF31716-B398-9DEB-4FC3-7FD53F8DEE19}"/>
                </a:ext>
              </a:extLst>
            </p:cNvPr>
            <p:cNvSpPr/>
            <p:nvPr/>
          </p:nvSpPr>
          <p:spPr>
            <a:xfrm>
              <a:off x="5309250" y="2903170"/>
              <a:ext cx="359579" cy="355852"/>
            </a:xfrm>
            <a:custGeom>
              <a:avLst/>
              <a:gdLst/>
              <a:ahLst/>
              <a:cxnLst/>
              <a:rect l="l" t="t" r="r" b="b"/>
              <a:pathLst>
                <a:path w="11288" h="11171" extrusionOk="0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10095;p74">
              <a:extLst>
                <a:ext uri="{FF2B5EF4-FFF2-40B4-BE49-F238E27FC236}">
                  <a16:creationId xmlns:a16="http://schemas.microsoft.com/office/drawing/2014/main" id="{21FDBAE2-E209-51BF-5ABE-2CD1BD66980D}"/>
                </a:ext>
              </a:extLst>
            </p:cNvPr>
            <p:cNvSpPr/>
            <p:nvPr/>
          </p:nvSpPr>
          <p:spPr>
            <a:xfrm>
              <a:off x="5466263" y="3032979"/>
              <a:ext cx="127101" cy="146214"/>
            </a:xfrm>
            <a:custGeom>
              <a:avLst/>
              <a:gdLst/>
              <a:ahLst/>
              <a:cxnLst/>
              <a:rect l="l" t="t" r="r" b="b"/>
              <a:pathLst>
                <a:path w="3990" h="4590" extrusionOk="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35" name="Google Shape;10096;p74">
            <a:extLst>
              <a:ext uri="{FF2B5EF4-FFF2-40B4-BE49-F238E27FC236}">
                <a16:creationId xmlns:a16="http://schemas.microsoft.com/office/drawing/2014/main" id="{E5CBBFE2-34ED-9926-FE0B-A015A21EE0EB}"/>
              </a:ext>
            </a:extLst>
          </p:cNvPr>
          <p:cNvGrpSpPr/>
          <p:nvPr/>
        </p:nvGrpSpPr>
        <p:grpSpPr>
          <a:xfrm>
            <a:off x="2199565" y="2150231"/>
            <a:ext cx="312179" cy="353431"/>
            <a:chOff x="2199565" y="2421172"/>
            <a:chExt cx="312179" cy="353431"/>
          </a:xfrm>
          <a:solidFill>
            <a:schemeClr val="tx1"/>
          </a:solidFill>
        </p:grpSpPr>
        <p:sp>
          <p:nvSpPr>
            <p:cNvPr id="2236" name="Google Shape;10097;p74">
              <a:extLst>
                <a:ext uri="{FF2B5EF4-FFF2-40B4-BE49-F238E27FC236}">
                  <a16:creationId xmlns:a16="http://schemas.microsoft.com/office/drawing/2014/main" id="{12A87386-4E8B-7A38-9C9F-244BCDB5B873}"/>
                </a:ext>
              </a:extLst>
            </p:cNvPr>
            <p:cNvSpPr/>
            <p:nvPr/>
          </p:nvSpPr>
          <p:spPr>
            <a:xfrm>
              <a:off x="2199565" y="2421172"/>
              <a:ext cx="312179" cy="353431"/>
            </a:xfrm>
            <a:custGeom>
              <a:avLst/>
              <a:gdLst/>
              <a:ahLst/>
              <a:cxnLst/>
              <a:rect l="l" t="t" r="r" b="b"/>
              <a:pathLst>
                <a:path w="9800" h="11095" extrusionOk="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10098;p74">
              <a:extLst>
                <a:ext uri="{FF2B5EF4-FFF2-40B4-BE49-F238E27FC236}">
                  <a16:creationId xmlns:a16="http://schemas.microsoft.com/office/drawing/2014/main" id="{58DD30AD-EF7B-48EA-FA1E-350FF95BEA70}"/>
                </a:ext>
              </a:extLst>
            </p:cNvPr>
            <p:cNvSpPr/>
            <p:nvPr/>
          </p:nvSpPr>
          <p:spPr>
            <a:xfrm>
              <a:off x="2335745" y="2471248"/>
              <a:ext cx="40997" cy="40615"/>
            </a:xfrm>
            <a:custGeom>
              <a:avLst/>
              <a:gdLst/>
              <a:ahLst/>
              <a:cxnLst/>
              <a:rect l="l" t="t" r="r" b="b"/>
              <a:pathLst>
                <a:path w="1287" h="1275" extrusionOk="0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38" name="Google Shape;10099;p74">
            <a:extLst>
              <a:ext uri="{FF2B5EF4-FFF2-40B4-BE49-F238E27FC236}">
                <a16:creationId xmlns:a16="http://schemas.microsoft.com/office/drawing/2014/main" id="{3EE31A3F-DF79-C399-37D1-7A2D7BD8B212}"/>
              </a:ext>
            </a:extLst>
          </p:cNvPr>
          <p:cNvGrpSpPr/>
          <p:nvPr/>
        </p:nvGrpSpPr>
        <p:grpSpPr>
          <a:xfrm>
            <a:off x="1750887" y="2154786"/>
            <a:ext cx="320143" cy="343269"/>
            <a:chOff x="1750887" y="2425727"/>
            <a:chExt cx="320143" cy="343269"/>
          </a:xfrm>
          <a:solidFill>
            <a:schemeClr val="tx1"/>
          </a:solidFill>
        </p:grpSpPr>
        <p:sp>
          <p:nvSpPr>
            <p:cNvPr id="2239" name="Google Shape;10100;p74">
              <a:extLst>
                <a:ext uri="{FF2B5EF4-FFF2-40B4-BE49-F238E27FC236}">
                  <a16:creationId xmlns:a16="http://schemas.microsoft.com/office/drawing/2014/main" id="{7690F571-C82E-56F7-6555-AC6CAE276458}"/>
                </a:ext>
              </a:extLst>
            </p:cNvPr>
            <p:cNvSpPr/>
            <p:nvPr/>
          </p:nvSpPr>
          <p:spPr>
            <a:xfrm>
              <a:off x="1750887" y="2425727"/>
              <a:ext cx="320143" cy="289052"/>
            </a:xfrm>
            <a:custGeom>
              <a:avLst/>
              <a:gdLst/>
              <a:ahLst/>
              <a:cxnLst/>
              <a:rect l="l" t="t" r="r" b="b"/>
              <a:pathLst>
                <a:path w="10050" h="9074" extrusionOk="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10101;p74">
              <a:extLst>
                <a:ext uri="{FF2B5EF4-FFF2-40B4-BE49-F238E27FC236}">
                  <a16:creationId xmlns:a16="http://schemas.microsoft.com/office/drawing/2014/main" id="{F78CFC00-5C8A-AA7D-BBC8-DF8720A2ECE3}"/>
                </a:ext>
              </a:extLst>
            </p:cNvPr>
            <p:cNvSpPr/>
            <p:nvPr/>
          </p:nvSpPr>
          <p:spPr>
            <a:xfrm>
              <a:off x="1751652" y="2558467"/>
              <a:ext cx="319378" cy="210530"/>
            </a:xfrm>
            <a:custGeom>
              <a:avLst/>
              <a:gdLst/>
              <a:ahLst/>
              <a:cxnLst/>
              <a:rect l="l" t="t" r="r" b="b"/>
              <a:pathLst>
                <a:path w="10026" h="6609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41" name="Google Shape;10102;p74">
            <a:extLst>
              <a:ext uri="{FF2B5EF4-FFF2-40B4-BE49-F238E27FC236}">
                <a16:creationId xmlns:a16="http://schemas.microsoft.com/office/drawing/2014/main" id="{613FE27E-5EA5-A2D6-980F-85B32DEC2E94}"/>
              </a:ext>
            </a:extLst>
          </p:cNvPr>
          <p:cNvGrpSpPr/>
          <p:nvPr/>
        </p:nvGrpSpPr>
        <p:grpSpPr>
          <a:xfrm>
            <a:off x="1298037" y="2154786"/>
            <a:ext cx="338364" cy="342887"/>
            <a:chOff x="1298037" y="2425727"/>
            <a:chExt cx="338364" cy="342887"/>
          </a:xfrm>
          <a:solidFill>
            <a:schemeClr val="tx1"/>
          </a:solidFill>
        </p:grpSpPr>
        <p:sp>
          <p:nvSpPr>
            <p:cNvPr id="2242" name="Google Shape;10103;p74">
              <a:extLst>
                <a:ext uri="{FF2B5EF4-FFF2-40B4-BE49-F238E27FC236}">
                  <a16:creationId xmlns:a16="http://schemas.microsoft.com/office/drawing/2014/main" id="{79177AB2-3D31-B551-965C-0AECB868F5F7}"/>
                </a:ext>
              </a:extLst>
            </p:cNvPr>
            <p:cNvSpPr/>
            <p:nvPr/>
          </p:nvSpPr>
          <p:spPr>
            <a:xfrm>
              <a:off x="1339384" y="2471631"/>
              <a:ext cx="256050" cy="136180"/>
            </a:xfrm>
            <a:custGeom>
              <a:avLst/>
              <a:gdLst/>
              <a:ahLst/>
              <a:cxnLst/>
              <a:rect l="l" t="t" r="r" b="b"/>
              <a:pathLst>
                <a:path w="8038" h="4275" extrusionOk="0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10104;p74">
              <a:extLst>
                <a:ext uri="{FF2B5EF4-FFF2-40B4-BE49-F238E27FC236}">
                  <a16:creationId xmlns:a16="http://schemas.microsoft.com/office/drawing/2014/main" id="{4489FB9E-0B39-006D-F6CA-21F8FA4FC5A6}"/>
                </a:ext>
              </a:extLst>
            </p:cNvPr>
            <p:cNvSpPr/>
            <p:nvPr/>
          </p:nvSpPr>
          <p:spPr>
            <a:xfrm>
              <a:off x="1341646" y="2618036"/>
              <a:ext cx="50490" cy="50458"/>
            </a:xfrm>
            <a:custGeom>
              <a:avLst/>
              <a:gdLst/>
              <a:ahLst/>
              <a:cxnLst/>
              <a:rect l="l" t="t" r="r" b="b"/>
              <a:pathLst>
                <a:path w="1585" h="1584" extrusionOk="0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10105;p74">
              <a:extLst>
                <a:ext uri="{FF2B5EF4-FFF2-40B4-BE49-F238E27FC236}">
                  <a16:creationId xmlns:a16="http://schemas.microsoft.com/office/drawing/2014/main" id="{0FF68B78-73C5-17B1-78F5-2B1CD9C3E536}"/>
                </a:ext>
              </a:extLst>
            </p:cNvPr>
            <p:cNvSpPr/>
            <p:nvPr/>
          </p:nvSpPr>
          <p:spPr>
            <a:xfrm>
              <a:off x="1542301" y="2618036"/>
              <a:ext cx="50076" cy="50458"/>
            </a:xfrm>
            <a:custGeom>
              <a:avLst/>
              <a:gdLst/>
              <a:ahLst/>
              <a:cxnLst/>
              <a:rect l="l" t="t" r="r" b="b"/>
              <a:pathLst>
                <a:path w="1572" h="1584" extrusionOk="0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10106;p74">
              <a:extLst>
                <a:ext uri="{FF2B5EF4-FFF2-40B4-BE49-F238E27FC236}">
                  <a16:creationId xmlns:a16="http://schemas.microsoft.com/office/drawing/2014/main" id="{346A72E5-058B-CAE2-4DE0-C6E579D0CFC9}"/>
                </a:ext>
              </a:extLst>
            </p:cNvPr>
            <p:cNvSpPr/>
            <p:nvPr/>
          </p:nvSpPr>
          <p:spPr>
            <a:xfrm>
              <a:off x="1298037" y="2425727"/>
              <a:ext cx="338364" cy="342887"/>
            </a:xfrm>
            <a:custGeom>
              <a:avLst/>
              <a:gdLst/>
              <a:ahLst/>
              <a:cxnLst/>
              <a:rect l="l" t="t" r="r" b="b"/>
              <a:pathLst>
                <a:path w="10622" h="10764" extrusionOk="0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6" name="Google Shape;10107;p74">
            <a:extLst>
              <a:ext uri="{FF2B5EF4-FFF2-40B4-BE49-F238E27FC236}">
                <a16:creationId xmlns:a16="http://schemas.microsoft.com/office/drawing/2014/main" id="{F05B88B4-D68E-5469-8051-CCE689B88BB0}"/>
              </a:ext>
            </a:extLst>
          </p:cNvPr>
          <p:cNvSpPr/>
          <p:nvPr/>
        </p:nvSpPr>
        <p:spPr>
          <a:xfrm>
            <a:off x="848977" y="2147587"/>
            <a:ext cx="347060" cy="357286"/>
          </a:xfrm>
          <a:custGeom>
            <a:avLst/>
            <a:gdLst/>
            <a:ahLst/>
            <a:cxnLst/>
            <a:rect l="l" t="t" r="r" b="b"/>
            <a:pathLst>
              <a:path w="10895" h="11216" extrusionOk="0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47" name="Google Shape;10108;p74">
            <a:extLst>
              <a:ext uri="{FF2B5EF4-FFF2-40B4-BE49-F238E27FC236}">
                <a16:creationId xmlns:a16="http://schemas.microsoft.com/office/drawing/2014/main" id="{07EEB64B-E540-FE36-C1C7-6E401779E989}"/>
              </a:ext>
            </a:extLst>
          </p:cNvPr>
          <p:cNvGrpSpPr/>
          <p:nvPr/>
        </p:nvGrpSpPr>
        <p:grpSpPr>
          <a:xfrm>
            <a:off x="3974207" y="2158068"/>
            <a:ext cx="320143" cy="338491"/>
            <a:chOff x="3974207" y="2429009"/>
            <a:chExt cx="320143" cy="338491"/>
          </a:xfrm>
          <a:solidFill>
            <a:schemeClr val="tx1"/>
          </a:solidFill>
        </p:grpSpPr>
        <p:sp>
          <p:nvSpPr>
            <p:cNvPr id="2248" name="Google Shape;10109;p74">
              <a:extLst>
                <a:ext uri="{FF2B5EF4-FFF2-40B4-BE49-F238E27FC236}">
                  <a16:creationId xmlns:a16="http://schemas.microsoft.com/office/drawing/2014/main" id="{F9ABCFB6-FE48-0FF0-524C-D62822B6E7F8}"/>
                </a:ext>
              </a:extLst>
            </p:cNvPr>
            <p:cNvSpPr/>
            <p:nvPr/>
          </p:nvSpPr>
          <p:spPr>
            <a:xfrm>
              <a:off x="3974207" y="2429009"/>
              <a:ext cx="320143" cy="338491"/>
            </a:xfrm>
            <a:custGeom>
              <a:avLst/>
              <a:gdLst/>
              <a:ahLst/>
              <a:cxnLst/>
              <a:rect l="l" t="t" r="r" b="b"/>
              <a:pathLst>
                <a:path w="10050" h="10626" extrusionOk="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10110;p74">
              <a:extLst>
                <a:ext uri="{FF2B5EF4-FFF2-40B4-BE49-F238E27FC236}">
                  <a16:creationId xmlns:a16="http://schemas.microsoft.com/office/drawing/2014/main" id="{61C34EF5-898B-1E9B-AE71-8E0861A78654}"/>
                </a:ext>
              </a:extLst>
            </p:cNvPr>
            <p:cNvSpPr/>
            <p:nvPr/>
          </p:nvSpPr>
          <p:spPr>
            <a:xfrm>
              <a:off x="4086846" y="2479977"/>
              <a:ext cx="207503" cy="245793"/>
            </a:xfrm>
            <a:custGeom>
              <a:avLst/>
              <a:gdLst/>
              <a:ahLst/>
              <a:cxnLst/>
              <a:rect l="l" t="t" r="r" b="b"/>
              <a:pathLst>
                <a:path w="6514" h="7716" extrusionOk="0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50" name="Google Shape;10111;p74">
            <a:extLst>
              <a:ext uri="{FF2B5EF4-FFF2-40B4-BE49-F238E27FC236}">
                <a16:creationId xmlns:a16="http://schemas.microsoft.com/office/drawing/2014/main" id="{E822BFF5-6261-9205-0C95-34541842A868}"/>
              </a:ext>
            </a:extLst>
          </p:cNvPr>
          <p:cNvGrpSpPr/>
          <p:nvPr/>
        </p:nvGrpSpPr>
        <p:grpSpPr>
          <a:xfrm>
            <a:off x="2623237" y="2160106"/>
            <a:ext cx="355024" cy="332630"/>
            <a:chOff x="2623237" y="2431047"/>
            <a:chExt cx="355024" cy="332630"/>
          </a:xfrm>
          <a:solidFill>
            <a:schemeClr val="tx1"/>
          </a:solidFill>
        </p:grpSpPr>
        <p:sp>
          <p:nvSpPr>
            <p:cNvPr id="2251" name="Google Shape;10112;p74">
              <a:extLst>
                <a:ext uri="{FF2B5EF4-FFF2-40B4-BE49-F238E27FC236}">
                  <a16:creationId xmlns:a16="http://schemas.microsoft.com/office/drawing/2014/main" id="{457EECF3-B057-4290-E401-DAF6F1273229}"/>
                </a:ext>
              </a:extLst>
            </p:cNvPr>
            <p:cNvSpPr/>
            <p:nvPr/>
          </p:nvSpPr>
          <p:spPr>
            <a:xfrm>
              <a:off x="2655856" y="2604370"/>
              <a:ext cx="48579" cy="64506"/>
            </a:xfrm>
            <a:custGeom>
              <a:avLst/>
              <a:gdLst/>
              <a:ahLst/>
              <a:cxnLst/>
              <a:rect l="l" t="t" r="r" b="b"/>
              <a:pathLst>
                <a:path w="1525" h="2025" extrusionOk="0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10113;p74">
              <a:extLst>
                <a:ext uri="{FF2B5EF4-FFF2-40B4-BE49-F238E27FC236}">
                  <a16:creationId xmlns:a16="http://schemas.microsoft.com/office/drawing/2014/main" id="{9FA2B3D2-F4A1-C06B-2679-7AA57F135D7C}"/>
                </a:ext>
              </a:extLst>
            </p:cNvPr>
            <p:cNvSpPr/>
            <p:nvPr/>
          </p:nvSpPr>
          <p:spPr>
            <a:xfrm>
              <a:off x="2623237" y="2431047"/>
              <a:ext cx="355024" cy="332630"/>
            </a:xfrm>
            <a:custGeom>
              <a:avLst/>
              <a:gdLst/>
              <a:ahLst/>
              <a:cxnLst/>
              <a:rect l="l" t="t" r="r" b="b"/>
              <a:pathLst>
                <a:path w="11145" h="10442" extrusionOk="0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10114;p74">
              <a:extLst>
                <a:ext uri="{FF2B5EF4-FFF2-40B4-BE49-F238E27FC236}">
                  <a16:creationId xmlns:a16="http://schemas.microsoft.com/office/drawing/2014/main" id="{D5DFBD63-B19D-F2D2-3E03-75224DC723DE}"/>
                </a:ext>
              </a:extLst>
            </p:cNvPr>
            <p:cNvSpPr/>
            <p:nvPr/>
          </p:nvSpPr>
          <p:spPr>
            <a:xfrm>
              <a:off x="2897827" y="2604753"/>
              <a:ext cx="48197" cy="64506"/>
            </a:xfrm>
            <a:custGeom>
              <a:avLst/>
              <a:gdLst/>
              <a:ahLst/>
              <a:cxnLst/>
              <a:rect l="l" t="t" r="r" b="b"/>
              <a:pathLst>
                <a:path w="1513" h="2025" extrusionOk="0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10115;p74">
              <a:extLst>
                <a:ext uri="{FF2B5EF4-FFF2-40B4-BE49-F238E27FC236}">
                  <a16:creationId xmlns:a16="http://schemas.microsoft.com/office/drawing/2014/main" id="{E47E2B85-3372-DD1F-CE2E-AC30A76594D4}"/>
                </a:ext>
              </a:extLst>
            </p:cNvPr>
            <p:cNvSpPr/>
            <p:nvPr/>
          </p:nvSpPr>
          <p:spPr>
            <a:xfrm>
              <a:off x="2775695" y="2551650"/>
              <a:ext cx="51223" cy="51223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55" name="Google Shape;10116;p74">
            <a:extLst>
              <a:ext uri="{FF2B5EF4-FFF2-40B4-BE49-F238E27FC236}">
                <a16:creationId xmlns:a16="http://schemas.microsoft.com/office/drawing/2014/main" id="{A282D385-EA85-FF5C-F5A1-90B0A679131B}"/>
              </a:ext>
            </a:extLst>
          </p:cNvPr>
          <p:cNvGrpSpPr/>
          <p:nvPr/>
        </p:nvGrpSpPr>
        <p:grpSpPr>
          <a:xfrm>
            <a:off x="6657194" y="2163132"/>
            <a:ext cx="375507" cy="367925"/>
            <a:chOff x="6657194" y="2434073"/>
            <a:chExt cx="375507" cy="367925"/>
          </a:xfrm>
          <a:solidFill>
            <a:schemeClr val="tx1"/>
          </a:solidFill>
        </p:grpSpPr>
        <p:sp>
          <p:nvSpPr>
            <p:cNvPr id="2256" name="Google Shape;10117;p74">
              <a:extLst>
                <a:ext uri="{FF2B5EF4-FFF2-40B4-BE49-F238E27FC236}">
                  <a16:creationId xmlns:a16="http://schemas.microsoft.com/office/drawing/2014/main" id="{6D29C000-23CF-4253-1A04-F06DB4B80EA2}"/>
                </a:ext>
              </a:extLst>
            </p:cNvPr>
            <p:cNvSpPr/>
            <p:nvPr/>
          </p:nvSpPr>
          <p:spPr>
            <a:xfrm>
              <a:off x="6657194" y="2434073"/>
              <a:ext cx="190780" cy="367925"/>
            </a:xfrm>
            <a:custGeom>
              <a:avLst/>
              <a:gdLst/>
              <a:ahLst/>
              <a:cxnLst/>
              <a:rect l="l" t="t" r="r" b="b"/>
              <a:pathLst>
                <a:path w="5989" h="11550" extrusionOk="0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10118;p74">
              <a:extLst>
                <a:ext uri="{FF2B5EF4-FFF2-40B4-BE49-F238E27FC236}">
                  <a16:creationId xmlns:a16="http://schemas.microsoft.com/office/drawing/2014/main" id="{F22BE1FB-591C-5D4B-50F2-0DE741B0DA95}"/>
                </a:ext>
              </a:extLst>
            </p:cNvPr>
            <p:cNvSpPr/>
            <p:nvPr/>
          </p:nvSpPr>
          <p:spPr>
            <a:xfrm>
              <a:off x="6854409" y="2464399"/>
              <a:ext cx="178292" cy="162365"/>
            </a:xfrm>
            <a:custGeom>
              <a:avLst/>
              <a:gdLst/>
              <a:ahLst/>
              <a:cxnLst/>
              <a:rect l="l" t="t" r="r" b="b"/>
              <a:pathLst>
                <a:path w="5597" h="5097" extrusionOk="0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10119;p74">
              <a:extLst>
                <a:ext uri="{FF2B5EF4-FFF2-40B4-BE49-F238E27FC236}">
                  <a16:creationId xmlns:a16="http://schemas.microsoft.com/office/drawing/2014/main" id="{20954002-2B9B-8FC6-8BFF-D75A081EB6A0}"/>
                </a:ext>
              </a:extLst>
            </p:cNvPr>
            <p:cNvSpPr/>
            <p:nvPr/>
          </p:nvSpPr>
          <p:spPr>
            <a:xfrm>
              <a:off x="6854409" y="2631288"/>
              <a:ext cx="177528" cy="162365"/>
            </a:xfrm>
            <a:custGeom>
              <a:avLst/>
              <a:gdLst/>
              <a:ahLst/>
              <a:cxnLst/>
              <a:rect l="l" t="t" r="r" b="b"/>
              <a:pathLst>
                <a:path w="5573" h="5097" extrusionOk="0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59" name="Google Shape;10120;p74">
            <a:extLst>
              <a:ext uri="{FF2B5EF4-FFF2-40B4-BE49-F238E27FC236}">
                <a16:creationId xmlns:a16="http://schemas.microsoft.com/office/drawing/2014/main" id="{08A09EA9-AD44-6EFE-A9A3-11923E048D28}"/>
              </a:ext>
            </a:extLst>
          </p:cNvPr>
          <p:cNvGrpSpPr/>
          <p:nvPr/>
        </p:nvGrpSpPr>
        <p:grpSpPr>
          <a:xfrm>
            <a:off x="7101317" y="2170714"/>
            <a:ext cx="367925" cy="352380"/>
            <a:chOff x="7101317" y="2441655"/>
            <a:chExt cx="367925" cy="352380"/>
          </a:xfrm>
          <a:solidFill>
            <a:schemeClr val="tx1"/>
          </a:solidFill>
        </p:grpSpPr>
        <p:sp>
          <p:nvSpPr>
            <p:cNvPr id="2260" name="Google Shape;10121;p74">
              <a:extLst>
                <a:ext uri="{FF2B5EF4-FFF2-40B4-BE49-F238E27FC236}">
                  <a16:creationId xmlns:a16="http://schemas.microsoft.com/office/drawing/2014/main" id="{1AFD8E3D-D5F8-A96C-1057-ACB582DFB688}"/>
                </a:ext>
              </a:extLst>
            </p:cNvPr>
            <p:cNvSpPr/>
            <p:nvPr/>
          </p:nvSpPr>
          <p:spPr>
            <a:xfrm>
              <a:off x="7101317" y="2441655"/>
              <a:ext cx="367925" cy="352380"/>
            </a:xfrm>
            <a:custGeom>
              <a:avLst/>
              <a:gdLst/>
              <a:ahLst/>
              <a:cxnLst/>
              <a:rect l="l" t="t" r="r" b="b"/>
              <a:pathLst>
                <a:path w="11550" h="11062" extrusionOk="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10122;p74">
              <a:extLst>
                <a:ext uri="{FF2B5EF4-FFF2-40B4-BE49-F238E27FC236}">
                  <a16:creationId xmlns:a16="http://schemas.microsoft.com/office/drawing/2014/main" id="{BD7ABEE0-38F5-BE50-F19C-C5DBA77340BC}"/>
                </a:ext>
              </a:extLst>
            </p:cNvPr>
            <p:cNvSpPr/>
            <p:nvPr/>
          </p:nvSpPr>
          <p:spPr>
            <a:xfrm>
              <a:off x="7222302" y="2588443"/>
              <a:ext cx="124426" cy="124043"/>
            </a:xfrm>
            <a:custGeom>
              <a:avLst/>
              <a:gdLst/>
              <a:ahLst/>
              <a:cxnLst/>
              <a:rect l="l" t="t" r="r" b="b"/>
              <a:pathLst>
                <a:path w="3906" h="3894" extrusionOk="0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62" name="Google Shape;10123;p74">
            <a:extLst>
              <a:ext uri="{FF2B5EF4-FFF2-40B4-BE49-F238E27FC236}">
                <a16:creationId xmlns:a16="http://schemas.microsoft.com/office/drawing/2014/main" id="{6A3CD78B-796E-E5D9-0EF9-0E697AC3A133}"/>
              </a:ext>
            </a:extLst>
          </p:cNvPr>
          <p:cNvGrpSpPr/>
          <p:nvPr/>
        </p:nvGrpSpPr>
        <p:grpSpPr>
          <a:xfrm>
            <a:off x="5756399" y="2163515"/>
            <a:ext cx="367925" cy="367161"/>
            <a:chOff x="5756399" y="2434456"/>
            <a:chExt cx="367925" cy="367161"/>
          </a:xfrm>
          <a:solidFill>
            <a:schemeClr val="tx1"/>
          </a:solidFill>
        </p:grpSpPr>
        <p:sp>
          <p:nvSpPr>
            <p:cNvPr id="2263" name="Google Shape;10124;p74">
              <a:extLst>
                <a:ext uri="{FF2B5EF4-FFF2-40B4-BE49-F238E27FC236}">
                  <a16:creationId xmlns:a16="http://schemas.microsoft.com/office/drawing/2014/main" id="{4B0883E4-2286-22E2-B817-5F59DED08BCD}"/>
                </a:ext>
              </a:extLst>
            </p:cNvPr>
            <p:cNvSpPr/>
            <p:nvPr/>
          </p:nvSpPr>
          <p:spPr>
            <a:xfrm>
              <a:off x="5864865" y="2563023"/>
              <a:ext cx="39882" cy="68297"/>
            </a:xfrm>
            <a:custGeom>
              <a:avLst/>
              <a:gdLst/>
              <a:ahLst/>
              <a:cxnLst/>
              <a:rect l="l" t="t" r="r" b="b"/>
              <a:pathLst>
                <a:path w="1252" h="2144" extrusionOk="0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10125;p74">
              <a:extLst>
                <a:ext uri="{FF2B5EF4-FFF2-40B4-BE49-F238E27FC236}">
                  <a16:creationId xmlns:a16="http://schemas.microsoft.com/office/drawing/2014/main" id="{CC374B7A-781C-5AC0-6D6B-D6FA25F228AE}"/>
                </a:ext>
              </a:extLst>
            </p:cNvPr>
            <p:cNvSpPr/>
            <p:nvPr/>
          </p:nvSpPr>
          <p:spPr>
            <a:xfrm>
              <a:off x="5920261" y="2563023"/>
              <a:ext cx="40233" cy="68297"/>
            </a:xfrm>
            <a:custGeom>
              <a:avLst/>
              <a:gdLst/>
              <a:ahLst/>
              <a:cxnLst/>
              <a:rect l="l" t="t" r="r" b="b"/>
              <a:pathLst>
                <a:path w="1263" h="2144" extrusionOk="0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10126;p74">
              <a:extLst>
                <a:ext uri="{FF2B5EF4-FFF2-40B4-BE49-F238E27FC236}">
                  <a16:creationId xmlns:a16="http://schemas.microsoft.com/office/drawing/2014/main" id="{3D99322E-E234-F2F6-EBD8-5ED32F0096DD}"/>
                </a:ext>
              </a:extLst>
            </p:cNvPr>
            <p:cNvSpPr/>
            <p:nvPr/>
          </p:nvSpPr>
          <p:spPr>
            <a:xfrm>
              <a:off x="5790165" y="2646451"/>
              <a:ext cx="39851" cy="68329"/>
            </a:xfrm>
            <a:custGeom>
              <a:avLst/>
              <a:gdLst/>
              <a:ahLst/>
              <a:cxnLst/>
              <a:rect l="l" t="t" r="r" b="b"/>
              <a:pathLst>
                <a:path w="1251" h="2145" extrusionOk="0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10127;p74">
              <a:extLst>
                <a:ext uri="{FF2B5EF4-FFF2-40B4-BE49-F238E27FC236}">
                  <a16:creationId xmlns:a16="http://schemas.microsoft.com/office/drawing/2014/main" id="{A8A00DA6-9F02-6DDB-D9A6-61A0D8F7A180}"/>
                </a:ext>
              </a:extLst>
            </p:cNvPr>
            <p:cNvSpPr/>
            <p:nvPr/>
          </p:nvSpPr>
          <p:spPr>
            <a:xfrm>
              <a:off x="6050707" y="2646451"/>
              <a:ext cx="39882" cy="68329"/>
            </a:xfrm>
            <a:custGeom>
              <a:avLst/>
              <a:gdLst/>
              <a:ahLst/>
              <a:cxnLst/>
              <a:rect l="l" t="t" r="r" b="b"/>
              <a:pathLst>
                <a:path w="1252" h="2145" extrusionOk="0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10128;p74">
              <a:extLst>
                <a:ext uri="{FF2B5EF4-FFF2-40B4-BE49-F238E27FC236}">
                  <a16:creationId xmlns:a16="http://schemas.microsoft.com/office/drawing/2014/main" id="{6552B7F3-3970-7705-EE40-BBC38EE32DCC}"/>
                </a:ext>
              </a:extLst>
            </p:cNvPr>
            <p:cNvSpPr/>
            <p:nvPr/>
          </p:nvSpPr>
          <p:spPr>
            <a:xfrm>
              <a:off x="5976007" y="2563023"/>
              <a:ext cx="39851" cy="68297"/>
            </a:xfrm>
            <a:custGeom>
              <a:avLst/>
              <a:gdLst/>
              <a:ahLst/>
              <a:cxnLst/>
              <a:rect l="l" t="t" r="r" b="b"/>
              <a:pathLst>
                <a:path w="1251" h="2144" extrusionOk="0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10129;p74">
              <a:extLst>
                <a:ext uri="{FF2B5EF4-FFF2-40B4-BE49-F238E27FC236}">
                  <a16:creationId xmlns:a16="http://schemas.microsoft.com/office/drawing/2014/main" id="{3E03BB26-4648-5BF0-F04E-FD307714AE93}"/>
                </a:ext>
              </a:extLst>
            </p:cNvPr>
            <p:cNvSpPr/>
            <p:nvPr/>
          </p:nvSpPr>
          <p:spPr>
            <a:xfrm>
              <a:off x="5919114" y="2453027"/>
              <a:ext cx="42877" cy="43673"/>
            </a:xfrm>
            <a:custGeom>
              <a:avLst/>
              <a:gdLst/>
              <a:ahLst/>
              <a:cxnLst/>
              <a:rect l="l" t="t" r="r" b="b"/>
              <a:pathLst>
                <a:path w="1346" h="1371" extrusionOk="0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10130;p74">
              <a:extLst>
                <a:ext uri="{FF2B5EF4-FFF2-40B4-BE49-F238E27FC236}">
                  <a16:creationId xmlns:a16="http://schemas.microsoft.com/office/drawing/2014/main" id="{A3B7640B-7691-B238-3F27-886570D2A88C}"/>
                </a:ext>
              </a:extLst>
            </p:cNvPr>
            <p:cNvSpPr/>
            <p:nvPr/>
          </p:nvSpPr>
          <p:spPr>
            <a:xfrm>
              <a:off x="5756399" y="2434456"/>
              <a:ext cx="367925" cy="367161"/>
            </a:xfrm>
            <a:custGeom>
              <a:avLst/>
              <a:gdLst/>
              <a:ahLst/>
              <a:cxnLst/>
              <a:rect l="l" t="t" r="r" b="b"/>
              <a:pathLst>
                <a:path w="11550" h="11526" extrusionOk="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70" name="Google Shape;10131;p74">
            <a:extLst>
              <a:ext uri="{FF2B5EF4-FFF2-40B4-BE49-F238E27FC236}">
                <a16:creationId xmlns:a16="http://schemas.microsoft.com/office/drawing/2014/main" id="{A0A0EFB5-980D-EC8C-158C-F48026EA2222}"/>
              </a:ext>
            </a:extLst>
          </p:cNvPr>
          <p:cNvSpPr/>
          <p:nvPr/>
        </p:nvSpPr>
        <p:spPr>
          <a:xfrm>
            <a:off x="5304695" y="2163610"/>
            <a:ext cx="368308" cy="366970"/>
          </a:xfrm>
          <a:custGeom>
            <a:avLst/>
            <a:gdLst/>
            <a:ahLst/>
            <a:cxnLst/>
            <a:rect l="l" t="t" r="r" b="b"/>
            <a:pathLst>
              <a:path w="11562" h="11520" extrusionOk="0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71" name="Google Shape;10132;p74">
            <a:extLst>
              <a:ext uri="{FF2B5EF4-FFF2-40B4-BE49-F238E27FC236}">
                <a16:creationId xmlns:a16="http://schemas.microsoft.com/office/drawing/2014/main" id="{421D16D9-3B4B-F0D4-DA18-B1E9E593E901}"/>
              </a:ext>
            </a:extLst>
          </p:cNvPr>
          <p:cNvSpPr/>
          <p:nvPr/>
        </p:nvSpPr>
        <p:spPr>
          <a:xfrm>
            <a:off x="7542031" y="2174600"/>
            <a:ext cx="370187" cy="344034"/>
          </a:xfrm>
          <a:custGeom>
            <a:avLst/>
            <a:gdLst/>
            <a:ahLst/>
            <a:cxnLst/>
            <a:rect l="l" t="t" r="r" b="b"/>
            <a:pathLst>
              <a:path w="11621" h="10800" extrusionOk="0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72" name="Google Shape;10133;p74">
            <a:extLst>
              <a:ext uri="{FF2B5EF4-FFF2-40B4-BE49-F238E27FC236}">
                <a16:creationId xmlns:a16="http://schemas.microsoft.com/office/drawing/2014/main" id="{4AF98207-F9E1-757D-E961-484C42A9C900}"/>
              </a:ext>
            </a:extLst>
          </p:cNvPr>
          <p:cNvGrpSpPr/>
          <p:nvPr/>
        </p:nvGrpSpPr>
        <p:grpSpPr>
          <a:xfrm>
            <a:off x="7964906" y="2163132"/>
            <a:ext cx="373627" cy="367925"/>
            <a:chOff x="7964906" y="2434073"/>
            <a:chExt cx="373627" cy="367925"/>
          </a:xfrm>
          <a:solidFill>
            <a:schemeClr val="tx1"/>
          </a:solidFill>
        </p:grpSpPr>
        <p:sp>
          <p:nvSpPr>
            <p:cNvPr id="2273" name="Google Shape;10134;p74">
              <a:extLst>
                <a:ext uri="{FF2B5EF4-FFF2-40B4-BE49-F238E27FC236}">
                  <a16:creationId xmlns:a16="http://schemas.microsoft.com/office/drawing/2014/main" id="{E2D64A81-BCEF-611C-39FC-FE2F3C8EC903}"/>
                </a:ext>
              </a:extLst>
            </p:cNvPr>
            <p:cNvSpPr/>
            <p:nvPr/>
          </p:nvSpPr>
          <p:spPr>
            <a:xfrm>
              <a:off x="8252397" y="2622942"/>
              <a:ext cx="46699" cy="46317"/>
            </a:xfrm>
            <a:custGeom>
              <a:avLst/>
              <a:gdLst/>
              <a:ahLst/>
              <a:cxnLst/>
              <a:rect l="l" t="t" r="r" b="b"/>
              <a:pathLst>
                <a:path w="1466" h="1454" extrusionOk="0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10135;p74">
              <a:extLst>
                <a:ext uri="{FF2B5EF4-FFF2-40B4-BE49-F238E27FC236}">
                  <a16:creationId xmlns:a16="http://schemas.microsoft.com/office/drawing/2014/main" id="{CCE37325-4787-08C2-6A75-81663BEBB36F}"/>
                </a:ext>
              </a:extLst>
            </p:cNvPr>
            <p:cNvSpPr/>
            <p:nvPr/>
          </p:nvSpPr>
          <p:spPr>
            <a:xfrm>
              <a:off x="7964906" y="2434073"/>
              <a:ext cx="373627" cy="367925"/>
            </a:xfrm>
            <a:custGeom>
              <a:avLst/>
              <a:gdLst/>
              <a:ahLst/>
              <a:cxnLst/>
              <a:rect l="l" t="t" r="r" b="b"/>
              <a:pathLst>
                <a:path w="11729" h="11550" extrusionOk="0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75" name="Google Shape;10136;p74">
            <a:extLst>
              <a:ext uri="{FF2B5EF4-FFF2-40B4-BE49-F238E27FC236}">
                <a16:creationId xmlns:a16="http://schemas.microsoft.com/office/drawing/2014/main" id="{A9449948-E923-846C-A328-83A28C5F4D83}"/>
              </a:ext>
            </a:extLst>
          </p:cNvPr>
          <p:cNvGrpSpPr/>
          <p:nvPr/>
        </p:nvGrpSpPr>
        <p:grpSpPr>
          <a:xfrm>
            <a:off x="6194086" y="2166796"/>
            <a:ext cx="369837" cy="360471"/>
            <a:chOff x="6194086" y="2437737"/>
            <a:chExt cx="369837" cy="360471"/>
          </a:xfrm>
          <a:solidFill>
            <a:schemeClr val="tx1"/>
          </a:solidFill>
        </p:grpSpPr>
        <p:sp>
          <p:nvSpPr>
            <p:cNvPr id="2276" name="Google Shape;10137;p74">
              <a:extLst>
                <a:ext uri="{FF2B5EF4-FFF2-40B4-BE49-F238E27FC236}">
                  <a16:creationId xmlns:a16="http://schemas.microsoft.com/office/drawing/2014/main" id="{21F8135B-543F-D3AD-A5B5-F5E398AFAC06}"/>
                </a:ext>
              </a:extLst>
            </p:cNvPr>
            <p:cNvSpPr/>
            <p:nvPr/>
          </p:nvSpPr>
          <p:spPr>
            <a:xfrm>
              <a:off x="6194086" y="2437737"/>
              <a:ext cx="369837" cy="360471"/>
            </a:xfrm>
            <a:custGeom>
              <a:avLst/>
              <a:gdLst/>
              <a:ahLst/>
              <a:cxnLst/>
              <a:rect l="l" t="t" r="r" b="b"/>
              <a:pathLst>
                <a:path w="11610" h="11316" extrusionOk="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10138;p74">
              <a:extLst>
                <a:ext uri="{FF2B5EF4-FFF2-40B4-BE49-F238E27FC236}">
                  <a16:creationId xmlns:a16="http://schemas.microsoft.com/office/drawing/2014/main" id="{3AF7CC5F-DCC6-0500-2A52-D59AEDC05D26}"/>
                </a:ext>
              </a:extLst>
            </p:cNvPr>
            <p:cNvSpPr/>
            <p:nvPr/>
          </p:nvSpPr>
          <p:spPr>
            <a:xfrm>
              <a:off x="6251362" y="2655721"/>
              <a:ext cx="89927" cy="88621"/>
            </a:xfrm>
            <a:custGeom>
              <a:avLst/>
              <a:gdLst/>
              <a:ahLst/>
              <a:cxnLst/>
              <a:rect l="l" t="t" r="r" b="b"/>
              <a:pathLst>
                <a:path w="2823" h="2782" extrusionOk="0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78" name="Google Shape;1099;p60">
            <a:extLst>
              <a:ext uri="{FF2B5EF4-FFF2-40B4-BE49-F238E27FC236}">
                <a16:creationId xmlns:a16="http://schemas.microsoft.com/office/drawing/2014/main" id="{C30321D3-4DCF-4196-2D01-606BEBCE441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3390324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Educación</a:t>
            </a:r>
          </a:p>
        </p:txBody>
      </p:sp>
      <p:sp>
        <p:nvSpPr>
          <p:cNvPr id="2279" name="Google Shape;1099;p60">
            <a:extLst>
              <a:ext uri="{FF2B5EF4-FFF2-40B4-BE49-F238E27FC236}">
                <a16:creationId xmlns:a16="http://schemas.microsoft.com/office/drawing/2014/main" id="{8906E6B5-DD13-717F-0F61-91F3A2D62471}"/>
              </a:ext>
            </a:extLst>
          </p:cNvPr>
          <p:cNvSpPr txBox="1">
            <a:spLocks/>
          </p:cNvSpPr>
          <p:nvPr/>
        </p:nvSpPr>
        <p:spPr>
          <a:xfrm>
            <a:off x="4932236" y="539400"/>
            <a:ext cx="3390324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9pPr>
          </a:lstStyle>
          <a:p>
            <a:r>
              <a:rPr lang="es-ES_tradnl" dirty="0"/>
              <a:t>Médicos</a:t>
            </a:r>
          </a:p>
        </p:txBody>
      </p:sp>
    </p:spTree>
    <p:extLst>
      <p:ext uri="{BB962C8B-B14F-4D97-AF65-F5344CB8AC3E}">
        <p14:creationId xmlns:p14="http://schemas.microsoft.com/office/powerpoint/2010/main" val="253757792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8" name="Google Shape;1099;p60">
            <a:extLst>
              <a:ext uri="{FF2B5EF4-FFF2-40B4-BE49-F238E27FC236}">
                <a16:creationId xmlns:a16="http://schemas.microsoft.com/office/drawing/2014/main" id="{C30321D3-4DCF-4196-2D01-606BEBCE441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3390324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Negocios</a:t>
            </a:r>
          </a:p>
        </p:txBody>
      </p:sp>
      <p:sp>
        <p:nvSpPr>
          <p:cNvPr id="2279" name="Google Shape;1099;p60">
            <a:extLst>
              <a:ext uri="{FF2B5EF4-FFF2-40B4-BE49-F238E27FC236}">
                <a16:creationId xmlns:a16="http://schemas.microsoft.com/office/drawing/2014/main" id="{8906E6B5-DD13-717F-0F61-91F3A2D62471}"/>
              </a:ext>
            </a:extLst>
          </p:cNvPr>
          <p:cNvSpPr txBox="1">
            <a:spLocks/>
          </p:cNvSpPr>
          <p:nvPr/>
        </p:nvSpPr>
        <p:spPr>
          <a:xfrm>
            <a:off x="4729397" y="539400"/>
            <a:ext cx="3837481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9pPr>
          </a:lstStyle>
          <a:p>
            <a:r>
              <a:rPr lang="es-ES_tradnl" dirty="0"/>
              <a:t>Trabajo en equipo</a:t>
            </a:r>
          </a:p>
        </p:txBody>
      </p:sp>
      <p:grpSp>
        <p:nvGrpSpPr>
          <p:cNvPr id="2" name="Google Shape;10145;p75">
            <a:extLst>
              <a:ext uri="{FF2B5EF4-FFF2-40B4-BE49-F238E27FC236}">
                <a16:creationId xmlns:a16="http://schemas.microsoft.com/office/drawing/2014/main" id="{184F2833-2F4C-E50D-1C89-7D73EAC492C5}"/>
              </a:ext>
            </a:extLst>
          </p:cNvPr>
          <p:cNvGrpSpPr/>
          <p:nvPr/>
        </p:nvGrpSpPr>
        <p:grpSpPr>
          <a:xfrm>
            <a:off x="3122257" y="1334344"/>
            <a:ext cx="294850" cy="349434"/>
            <a:chOff x="3122257" y="1508594"/>
            <a:chExt cx="294850" cy="349434"/>
          </a:xfrm>
          <a:solidFill>
            <a:schemeClr val="tx1"/>
          </a:solidFill>
        </p:grpSpPr>
        <p:sp>
          <p:nvSpPr>
            <p:cNvPr id="3" name="Google Shape;10146;p75">
              <a:extLst>
                <a:ext uri="{FF2B5EF4-FFF2-40B4-BE49-F238E27FC236}">
                  <a16:creationId xmlns:a16="http://schemas.microsoft.com/office/drawing/2014/main" id="{530A4F24-0E72-4E9E-CA87-9FA958BA1B7B}"/>
                </a:ext>
              </a:extLst>
            </p:cNvPr>
            <p:cNvSpPr/>
            <p:nvPr/>
          </p:nvSpPr>
          <p:spPr>
            <a:xfrm>
              <a:off x="3226110" y="1659042"/>
              <a:ext cx="87557" cy="29568"/>
            </a:xfrm>
            <a:custGeom>
              <a:avLst/>
              <a:gdLst/>
              <a:ahLst/>
              <a:cxnLst/>
              <a:rect l="l" t="t" r="r" b="b"/>
              <a:pathLst>
                <a:path w="2751" h="929" extrusionOk="0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0147;p75">
              <a:extLst>
                <a:ext uri="{FF2B5EF4-FFF2-40B4-BE49-F238E27FC236}">
                  <a16:creationId xmlns:a16="http://schemas.microsoft.com/office/drawing/2014/main" id="{E964DFD7-60C7-4B87-987E-C8038150C161}"/>
                </a:ext>
              </a:extLst>
            </p:cNvPr>
            <p:cNvSpPr/>
            <p:nvPr/>
          </p:nvSpPr>
          <p:spPr>
            <a:xfrm>
              <a:off x="3171144" y="1612033"/>
              <a:ext cx="196694" cy="245613"/>
            </a:xfrm>
            <a:custGeom>
              <a:avLst/>
              <a:gdLst/>
              <a:ahLst/>
              <a:cxnLst/>
              <a:rect l="l" t="t" r="r" b="b"/>
              <a:pathLst>
                <a:path w="6180" h="7717" extrusionOk="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0148;p75">
              <a:extLst>
                <a:ext uri="{FF2B5EF4-FFF2-40B4-BE49-F238E27FC236}">
                  <a16:creationId xmlns:a16="http://schemas.microsoft.com/office/drawing/2014/main" id="{4731D244-51A9-FAF5-D1F5-FFAE8CD67BB8}"/>
                </a:ext>
              </a:extLst>
            </p:cNvPr>
            <p:cNvSpPr/>
            <p:nvPr/>
          </p:nvSpPr>
          <p:spPr>
            <a:xfrm>
              <a:off x="3204117" y="1836767"/>
              <a:ext cx="10630" cy="21261"/>
            </a:xfrm>
            <a:custGeom>
              <a:avLst/>
              <a:gdLst/>
              <a:ahLst/>
              <a:cxnLst/>
              <a:rect l="l" t="t" r="r" b="b"/>
              <a:pathLst>
                <a:path w="334" h="668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0149;p75">
              <a:extLst>
                <a:ext uri="{FF2B5EF4-FFF2-40B4-BE49-F238E27FC236}">
                  <a16:creationId xmlns:a16="http://schemas.microsoft.com/office/drawing/2014/main" id="{5B87B941-2668-3754-E4A6-C814D3805C50}"/>
                </a:ext>
              </a:extLst>
            </p:cNvPr>
            <p:cNvSpPr/>
            <p:nvPr/>
          </p:nvSpPr>
          <p:spPr>
            <a:xfrm>
              <a:off x="3324616" y="1836767"/>
              <a:ext cx="10280" cy="21261"/>
            </a:xfrm>
            <a:custGeom>
              <a:avLst/>
              <a:gdLst/>
              <a:ahLst/>
              <a:cxnLst/>
              <a:rect l="l" t="t" r="r" b="b"/>
              <a:pathLst>
                <a:path w="323" h="66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0150;p75">
              <a:extLst>
                <a:ext uri="{FF2B5EF4-FFF2-40B4-BE49-F238E27FC236}">
                  <a16:creationId xmlns:a16="http://schemas.microsoft.com/office/drawing/2014/main" id="{108373C8-E80A-C43F-D2B5-6E38C40EAF40}"/>
                </a:ext>
              </a:extLst>
            </p:cNvPr>
            <p:cNvSpPr/>
            <p:nvPr/>
          </p:nvSpPr>
          <p:spPr>
            <a:xfrm>
              <a:off x="3122257" y="1508594"/>
              <a:ext cx="294850" cy="278554"/>
            </a:xfrm>
            <a:custGeom>
              <a:avLst/>
              <a:gdLst/>
              <a:ahLst/>
              <a:cxnLst/>
              <a:rect l="l" t="t" r="r" b="b"/>
              <a:pathLst>
                <a:path w="9264" h="8752" extrusionOk="0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" name="Google Shape;10151;p75">
            <a:extLst>
              <a:ext uri="{FF2B5EF4-FFF2-40B4-BE49-F238E27FC236}">
                <a16:creationId xmlns:a16="http://schemas.microsoft.com/office/drawing/2014/main" id="{3B1693CD-3AC6-67D1-5EF2-0E3C5DC11C34}"/>
              </a:ext>
            </a:extLst>
          </p:cNvPr>
          <p:cNvGrpSpPr/>
          <p:nvPr/>
        </p:nvGrpSpPr>
        <p:grpSpPr>
          <a:xfrm>
            <a:off x="910723" y="1333962"/>
            <a:ext cx="251660" cy="350166"/>
            <a:chOff x="910723" y="1508212"/>
            <a:chExt cx="251660" cy="350166"/>
          </a:xfrm>
          <a:solidFill>
            <a:schemeClr val="tx1"/>
          </a:solidFill>
        </p:grpSpPr>
        <p:sp>
          <p:nvSpPr>
            <p:cNvPr id="9" name="Google Shape;10152;p75">
              <a:extLst>
                <a:ext uri="{FF2B5EF4-FFF2-40B4-BE49-F238E27FC236}">
                  <a16:creationId xmlns:a16="http://schemas.microsoft.com/office/drawing/2014/main" id="{8FDBDA26-CF4B-A723-E20E-5CBBBC36E52B}"/>
                </a:ext>
              </a:extLst>
            </p:cNvPr>
            <p:cNvSpPr/>
            <p:nvPr/>
          </p:nvSpPr>
          <p:spPr>
            <a:xfrm>
              <a:off x="910723" y="1508212"/>
              <a:ext cx="251660" cy="350166"/>
            </a:xfrm>
            <a:custGeom>
              <a:avLst/>
              <a:gdLst/>
              <a:ahLst/>
              <a:cxnLst/>
              <a:rect l="l" t="t" r="r" b="b"/>
              <a:pathLst>
                <a:path w="7907" h="11002" extrusionOk="0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0153;p75">
              <a:extLst>
                <a:ext uri="{FF2B5EF4-FFF2-40B4-BE49-F238E27FC236}">
                  <a16:creationId xmlns:a16="http://schemas.microsoft.com/office/drawing/2014/main" id="{ECAB5CB6-8F78-3178-1C1F-C021E5F26862}"/>
                </a:ext>
              </a:extLst>
            </p:cNvPr>
            <p:cNvSpPr/>
            <p:nvPr/>
          </p:nvSpPr>
          <p:spPr>
            <a:xfrm>
              <a:off x="1031604" y="1530205"/>
              <a:ext cx="10280" cy="10248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0154;p75">
              <a:extLst>
                <a:ext uri="{FF2B5EF4-FFF2-40B4-BE49-F238E27FC236}">
                  <a16:creationId xmlns:a16="http://schemas.microsoft.com/office/drawing/2014/main" id="{347F11BF-94F6-A26A-0433-51BCD4BE6FFF}"/>
                </a:ext>
              </a:extLst>
            </p:cNvPr>
            <p:cNvSpPr/>
            <p:nvPr/>
          </p:nvSpPr>
          <p:spPr>
            <a:xfrm>
              <a:off x="932334" y="1551784"/>
              <a:ext cx="208088" cy="273653"/>
            </a:xfrm>
            <a:custGeom>
              <a:avLst/>
              <a:gdLst/>
              <a:ahLst/>
              <a:cxnLst/>
              <a:rect l="l" t="t" r="r" b="b"/>
              <a:pathLst>
                <a:path w="6538" h="8598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0155;p75">
              <a:extLst>
                <a:ext uri="{FF2B5EF4-FFF2-40B4-BE49-F238E27FC236}">
                  <a16:creationId xmlns:a16="http://schemas.microsoft.com/office/drawing/2014/main" id="{DCDB74CF-1758-0375-D286-FE82900B144C}"/>
                </a:ext>
              </a:extLst>
            </p:cNvPr>
            <p:cNvSpPr/>
            <p:nvPr/>
          </p:nvSpPr>
          <p:spPr>
            <a:xfrm>
              <a:off x="965689" y="1661302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0156;p75">
              <a:extLst>
                <a:ext uri="{FF2B5EF4-FFF2-40B4-BE49-F238E27FC236}">
                  <a16:creationId xmlns:a16="http://schemas.microsoft.com/office/drawing/2014/main" id="{5E9A6DD2-59FC-0D36-7E3F-EE4919963E48}"/>
                </a:ext>
              </a:extLst>
            </p:cNvPr>
            <p:cNvSpPr/>
            <p:nvPr/>
          </p:nvSpPr>
          <p:spPr>
            <a:xfrm>
              <a:off x="965689" y="1710571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0157;p75">
              <a:extLst>
                <a:ext uri="{FF2B5EF4-FFF2-40B4-BE49-F238E27FC236}">
                  <a16:creationId xmlns:a16="http://schemas.microsoft.com/office/drawing/2014/main" id="{0DD2AFAC-6C7C-882F-29BB-259464B01FA3}"/>
                </a:ext>
              </a:extLst>
            </p:cNvPr>
            <p:cNvSpPr/>
            <p:nvPr/>
          </p:nvSpPr>
          <p:spPr>
            <a:xfrm>
              <a:off x="965689" y="1760604"/>
              <a:ext cx="32241" cy="31859"/>
            </a:xfrm>
            <a:custGeom>
              <a:avLst/>
              <a:gdLst/>
              <a:ahLst/>
              <a:cxnLst/>
              <a:rect l="l" t="t" r="r" b="b"/>
              <a:pathLst>
                <a:path w="1013" h="1001" extrusionOk="0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0158;p75">
              <a:extLst>
                <a:ext uri="{FF2B5EF4-FFF2-40B4-BE49-F238E27FC236}">
                  <a16:creationId xmlns:a16="http://schemas.microsoft.com/office/drawing/2014/main" id="{50D129A3-4371-453A-D61A-8AAB31A3D752}"/>
                </a:ext>
              </a:extLst>
            </p:cNvPr>
            <p:cNvSpPr/>
            <p:nvPr/>
          </p:nvSpPr>
          <p:spPr>
            <a:xfrm>
              <a:off x="1009643" y="1661302"/>
              <a:ext cx="59899" cy="10662"/>
            </a:xfrm>
            <a:custGeom>
              <a:avLst/>
              <a:gdLst/>
              <a:ahLst/>
              <a:cxnLst/>
              <a:rect l="l" t="t" r="r" b="b"/>
              <a:pathLst>
                <a:path w="1882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0159;p75">
              <a:extLst>
                <a:ext uri="{FF2B5EF4-FFF2-40B4-BE49-F238E27FC236}">
                  <a16:creationId xmlns:a16="http://schemas.microsoft.com/office/drawing/2014/main" id="{B477329D-AAC4-4F46-2662-B56987F08200}"/>
                </a:ext>
              </a:extLst>
            </p:cNvPr>
            <p:cNvSpPr/>
            <p:nvPr/>
          </p:nvSpPr>
          <p:spPr>
            <a:xfrm>
              <a:off x="1009643" y="1683677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60;p75">
              <a:extLst>
                <a:ext uri="{FF2B5EF4-FFF2-40B4-BE49-F238E27FC236}">
                  <a16:creationId xmlns:a16="http://schemas.microsoft.com/office/drawing/2014/main" id="{948D0105-CA42-3AE4-89D5-0AB4945F6C03}"/>
                </a:ext>
              </a:extLst>
            </p:cNvPr>
            <p:cNvSpPr/>
            <p:nvPr/>
          </p:nvSpPr>
          <p:spPr>
            <a:xfrm>
              <a:off x="1009643" y="1710571"/>
              <a:ext cx="59899" cy="10630"/>
            </a:xfrm>
            <a:custGeom>
              <a:avLst/>
              <a:gdLst/>
              <a:ahLst/>
              <a:cxnLst/>
              <a:rect l="l" t="t" r="r" b="b"/>
              <a:pathLst>
                <a:path w="1882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0161;p75">
              <a:extLst>
                <a:ext uri="{FF2B5EF4-FFF2-40B4-BE49-F238E27FC236}">
                  <a16:creationId xmlns:a16="http://schemas.microsoft.com/office/drawing/2014/main" id="{5D8DE621-6756-F66A-A69C-F56F97D187F9}"/>
                </a:ext>
              </a:extLst>
            </p:cNvPr>
            <p:cNvSpPr/>
            <p:nvPr/>
          </p:nvSpPr>
          <p:spPr>
            <a:xfrm>
              <a:off x="1009643" y="1732946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0162;p75">
              <a:extLst>
                <a:ext uri="{FF2B5EF4-FFF2-40B4-BE49-F238E27FC236}">
                  <a16:creationId xmlns:a16="http://schemas.microsoft.com/office/drawing/2014/main" id="{2DACD61D-EA07-1A47-E7FF-5350A1C8C4C9}"/>
                </a:ext>
              </a:extLst>
            </p:cNvPr>
            <p:cNvSpPr/>
            <p:nvPr/>
          </p:nvSpPr>
          <p:spPr>
            <a:xfrm>
              <a:off x="1009643" y="1760604"/>
              <a:ext cx="59899" cy="10248"/>
            </a:xfrm>
            <a:custGeom>
              <a:avLst/>
              <a:gdLst/>
              <a:ahLst/>
              <a:cxnLst/>
              <a:rect l="l" t="t" r="r" b="b"/>
              <a:pathLst>
                <a:path w="188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0163;p75">
              <a:extLst>
                <a:ext uri="{FF2B5EF4-FFF2-40B4-BE49-F238E27FC236}">
                  <a16:creationId xmlns:a16="http://schemas.microsoft.com/office/drawing/2014/main" id="{4719597C-694A-5289-0756-9EE7AB19B625}"/>
                </a:ext>
              </a:extLst>
            </p:cNvPr>
            <p:cNvSpPr/>
            <p:nvPr/>
          </p:nvSpPr>
          <p:spPr>
            <a:xfrm>
              <a:off x="1009643" y="1782183"/>
              <a:ext cx="98188" cy="10662"/>
            </a:xfrm>
            <a:custGeom>
              <a:avLst/>
              <a:gdLst/>
              <a:ahLst/>
              <a:cxnLst/>
              <a:rect l="l" t="t" r="r" b="b"/>
              <a:pathLst>
                <a:path w="3085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0164;p75">
              <a:extLst>
                <a:ext uri="{FF2B5EF4-FFF2-40B4-BE49-F238E27FC236}">
                  <a16:creationId xmlns:a16="http://schemas.microsoft.com/office/drawing/2014/main" id="{8FAA9E51-AABC-CB69-EAC6-0B53A2FA048F}"/>
                </a:ext>
              </a:extLst>
            </p:cNvPr>
            <p:cNvSpPr/>
            <p:nvPr/>
          </p:nvSpPr>
          <p:spPr>
            <a:xfrm>
              <a:off x="1009643" y="1579473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0165;p75">
              <a:extLst>
                <a:ext uri="{FF2B5EF4-FFF2-40B4-BE49-F238E27FC236}">
                  <a16:creationId xmlns:a16="http://schemas.microsoft.com/office/drawing/2014/main" id="{84A00207-A085-E167-AB91-EC73D24ECC9D}"/>
                </a:ext>
              </a:extLst>
            </p:cNvPr>
            <p:cNvSpPr/>
            <p:nvPr/>
          </p:nvSpPr>
          <p:spPr>
            <a:xfrm>
              <a:off x="965689" y="1628711"/>
              <a:ext cx="142142" cy="10662"/>
            </a:xfrm>
            <a:custGeom>
              <a:avLst/>
              <a:gdLst/>
              <a:ahLst/>
              <a:cxnLst/>
              <a:rect l="l" t="t" r="r" b="b"/>
              <a:pathLst>
                <a:path w="4466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0166;p75">
              <a:extLst>
                <a:ext uri="{FF2B5EF4-FFF2-40B4-BE49-F238E27FC236}">
                  <a16:creationId xmlns:a16="http://schemas.microsoft.com/office/drawing/2014/main" id="{BF175922-4E1B-F9B2-05DF-7E8B53BC368F}"/>
                </a:ext>
              </a:extLst>
            </p:cNvPr>
            <p:cNvSpPr/>
            <p:nvPr/>
          </p:nvSpPr>
          <p:spPr>
            <a:xfrm>
              <a:off x="1009643" y="1601434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0167;p75">
              <a:extLst>
                <a:ext uri="{FF2B5EF4-FFF2-40B4-BE49-F238E27FC236}">
                  <a16:creationId xmlns:a16="http://schemas.microsoft.com/office/drawing/2014/main" id="{ACA28D1A-8B33-E68F-7225-AE9F4A69EDC9}"/>
                </a:ext>
              </a:extLst>
            </p:cNvPr>
            <p:cNvSpPr/>
            <p:nvPr/>
          </p:nvSpPr>
          <p:spPr>
            <a:xfrm>
              <a:off x="1047550" y="1601434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0168;p75">
              <a:extLst>
                <a:ext uri="{FF2B5EF4-FFF2-40B4-BE49-F238E27FC236}">
                  <a16:creationId xmlns:a16="http://schemas.microsoft.com/office/drawing/2014/main" id="{C47D25BE-3DCA-AB9C-AACB-6094916A74CE}"/>
                </a:ext>
              </a:extLst>
            </p:cNvPr>
            <p:cNvSpPr/>
            <p:nvPr/>
          </p:nvSpPr>
          <p:spPr>
            <a:xfrm>
              <a:off x="966071" y="1579473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" name="Google Shape;10169;p75">
            <a:extLst>
              <a:ext uri="{FF2B5EF4-FFF2-40B4-BE49-F238E27FC236}">
                <a16:creationId xmlns:a16="http://schemas.microsoft.com/office/drawing/2014/main" id="{909BA906-C093-CD88-325B-BD00CE4D47E1}"/>
              </a:ext>
            </a:extLst>
          </p:cNvPr>
          <p:cNvGrpSpPr/>
          <p:nvPr/>
        </p:nvGrpSpPr>
        <p:grpSpPr>
          <a:xfrm>
            <a:off x="1308631" y="1333580"/>
            <a:ext cx="350166" cy="350198"/>
            <a:chOff x="1308631" y="1507830"/>
            <a:chExt cx="350166" cy="350198"/>
          </a:xfrm>
          <a:solidFill>
            <a:schemeClr val="tx1"/>
          </a:solidFill>
        </p:grpSpPr>
        <p:sp>
          <p:nvSpPr>
            <p:cNvPr id="27" name="Google Shape;10170;p75">
              <a:extLst>
                <a:ext uri="{FF2B5EF4-FFF2-40B4-BE49-F238E27FC236}">
                  <a16:creationId xmlns:a16="http://schemas.microsoft.com/office/drawing/2014/main" id="{ADDD1F13-CA09-9873-41DA-AB0BE44DC63C}"/>
                </a:ext>
              </a:extLst>
            </p:cNvPr>
            <p:cNvSpPr/>
            <p:nvPr/>
          </p:nvSpPr>
          <p:spPr>
            <a:xfrm>
              <a:off x="1308631" y="1507830"/>
              <a:ext cx="350166" cy="350198"/>
            </a:xfrm>
            <a:custGeom>
              <a:avLst/>
              <a:gdLst/>
              <a:ahLst/>
              <a:cxnLst/>
              <a:rect l="l" t="t" r="r" b="b"/>
              <a:pathLst>
                <a:path w="11002" h="11003" extrusionOk="0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0171;p75">
              <a:extLst>
                <a:ext uri="{FF2B5EF4-FFF2-40B4-BE49-F238E27FC236}">
                  <a16:creationId xmlns:a16="http://schemas.microsoft.com/office/drawing/2014/main" id="{AE2A65E7-4AF5-7592-57C9-C3A8277047C1}"/>
                </a:ext>
              </a:extLst>
            </p:cNvPr>
            <p:cNvSpPr/>
            <p:nvPr/>
          </p:nvSpPr>
          <p:spPr>
            <a:xfrm>
              <a:off x="1373049" y="1574063"/>
              <a:ext cx="181544" cy="179730"/>
            </a:xfrm>
            <a:custGeom>
              <a:avLst/>
              <a:gdLst/>
              <a:ahLst/>
              <a:cxnLst/>
              <a:rect l="l" t="t" r="r" b="b"/>
              <a:pathLst>
                <a:path w="5704" h="5647" extrusionOk="0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0172;p75">
              <a:extLst>
                <a:ext uri="{FF2B5EF4-FFF2-40B4-BE49-F238E27FC236}">
                  <a16:creationId xmlns:a16="http://schemas.microsoft.com/office/drawing/2014/main" id="{9FDD0207-0E13-97AC-34ED-FA9190E792F4}"/>
                </a:ext>
              </a:extLst>
            </p:cNvPr>
            <p:cNvSpPr/>
            <p:nvPr/>
          </p:nvSpPr>
          <p:spPr>
            <a:xfrm>
              <a:off x="1411338" y="1606368"/>
              <a:ext cx="182276" cy="186477"/>
            </a:xfrm>
            <a:custGeom>
              <a:avLst/>
              <a:gdLst/>
              <a:ahLst/>
              <a:cxnLst/>
              <a:rect l="l" t="t" r="r" b="b"/>
              <a:pathLst>
                <a:path w="5727" h="5859" extrusionOk="0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0173;p75">
              <a:extLst>
                <a:ext uri="{FF2B5EF4-FFF2-40B4-BE49-F238E27FC236}">
                  <a16:creationId xmlns:a16="http://schemas.microsoft.com/office/drawing/2014/main" id="{4C31AC18-DE7E-89A7-5891-34E6477F8D93}"/>
                </a:ext>
              </a:extLst>
            </p:cNvPr>
            <p:cNvSpPr/>
            <p:nvPr/>
          </p:nvSpPr>
          <p:spPr>
            <a:xfrm>
              <a:off x="1461721" y="1634026"/>
              <a:ext cx="43986" cy="15564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" name="Google Shape;10174;p75">
            <a:extLst>
              <a:ext uri="{FF2B5EF4-FFF2-40B4-BE49-F238E27FC236}">
                <a16:creationId xmlns:a16="http://schemas.microsoft.com/office/drawing/2014/main" id="{8A4D67F8-A4E7-F542-5729-E47CF974FEF8}"/>
              </a:ext>
            </a:extLst>
          </p:cNvPr>
          <p:cNvGrpSpPr/>
          <p:nvPr/>
        </p:nvGrpSpPr>
        <p:grpSpPr>
          <a:xfrm>
            <a:off x="1756921" y="1335489"/>
            <a:ext cx="345997" cy="345997"/>
            <a:chOff x="1756921" y="1509739"/>
            <a:chExt cx="345997" cy="345997"/>
          </a:xfrm>
          <a:solidFill>
            <a:schemeClr val="tx1"/>
          </a:solidFill>
        </p:grpSpPr>
        <p:sp>
          <p:nvSpPr>
            <p:cNvPr id="32" name="Google Shape;10175;p75">
              <a:extLst>
                <a:ext uri="{FF2B5EF4-FFF2-40B4-BE49-F238E27FC236}">
                  <a16:creationId xmlns:a16="http://schemas.microsoft.com/office/drawing/2014/main" id="{071FB50F-A7F9-1454-BC5D-0FCD16777140}"/>
                </a:ext>
              </a:extLst>
            </p:cNvPr>
            <p:cNvSpPr/>
            <p:nvPr/>
          </p:nvSpPr>
          <p:spPr>
            <a:xfrm>
              <a:off x="1756921" y="1509739"/>
              <a:ext cx="345997" cy="345997"/>
            </a:xfrm>
            <a:custGeom>
              <a:avLst/>
              <a:gdLst/>
              <a:ahLst/>
              <a:cxnLst/>
              <a:rect l="l" t="t" r="r" b="b"/>
              <a:pathLst>
                <a:path w="10871" h="10871" extrusionOk="0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10176;p75">
              <a:extLst>
                <a:ext uri="{FF2B5EF4-FFF2-40B4-BE49-F238E27FC236}">
                  <a16:creationId xmlns:a16="http://schemas.microsoft.com/office/drawing/2014/main" id="{463C409B-3C24-37ED-867D-E6FE9EBFB729}"/>
                </a:ext>
              </a:extLst>
            </p:cNvPr>
            <p:cNvSpPr/>
            <p:nvPr/>
          </p:nvSpPr>
          <p:spPr>
            <a:xfrm>
              <a:off x="1781937" y="1535488"/>
              <a:ext cx="295614" cy="295614"/>
            </a:xfrm>
            <a:custGeom>
              <a:avLst/>
              <a:gdLst/>
              <a:ahLst/>
              <a:cxnLst/>
              <a:rect l="l" t="t" r="r" b="b"/>
              <a:pathLst>
                <a:path w="9288" h="9288" extrusionOk="0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10177;p75">
              <a:extLst>
                <a:ext uri="{FF2B5EF4-FFF2-40B4-BE49-F238E27FC236}">
                  <a16:creationId xmlns:a16="http://schemas.microsoft.com/office/drawing/2014/main" id="{6519C01B-EBBC-F222-3B9A-12E8CCD53FB8}"/>
                </a:ext>
              </a:extLst>
            </p:cNvPr>
            <p:cNvSpPr/>
            <p:nvPr/>
          </p:nvSpPr>
          <p:spPr>
            <a:xfrm>
              <a:off x="1806954" y="1677980"/>
              <a:ext cx="17441" cy="10630"/>
            </a:xfrm>
            <a:custGeom>
              <a:avLst/>
              <a:gdLst/>
              <a:ahLst/>
              <a:cxnLst/>
              <a:rect l="l" t="t" r="r" b="b"/>
              <a:pathLst>
                <a:path w="548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178;p75">
              <a:extLst>
                <a:ext uri="{FF2B5EF4-FFF2-40B4-BE49-F238E27FC236}">
                  <a16:creationId xmlns:a16="http://schemas.microsoft.com/office/drawing/2014/main" id="{4F9F8757-3181-834D-C51A-06042C6D6533}"/>
                </a:ext>
              </a:extLst>
            </p:cNvPr>
            <p:cNvSpPr/>
            <p:nvPr/>
          </p:nvSpPr>
          <p:spPr>
            <a:xfrm>
              <a:off x="1924429" y="1560122"/>
              <a:ext cx="128106" cy="128488"/>
            </a:xfrm>
            <a:custGeom>
              <a:avLst/>
              <a:gdLst/>
              <a:ahLst/>
              <a:cxnLst/>
              <a:rect l="l" t="t" r="r" b="b"/>
              <a:pathLst>
                <a:path w="4025" h="4037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179;p75">
              <a:extLst>
                <a:ext uri="{FF2B5EF4-FFF2-40B4-BE49-F238E27FC236}">
                  <a16:creationId xmlns:a16="http://schemas.microsoft.com/office/drawing/2014/main" id="{948D7551-373E-86AD-BE5A-B5F7E716D21E}"/>
                </a:ext>
              </a:extLst>
            </p:cNvPr>
            <p:cNvSpPr/>
            <p:nvPr/>
          </p:nvSpPr>
          <p:spPr>
            <a:xfrm>
              <a:off x="1924811" y="1788644"/>
              <a:ext cx="10630" cy="17823"/>
            </a:xfrm>
            <a:custGeom>
              <a:avLst/>
              <a:gdLst/>
              <a:ahLst/>
              <a:cxnLst/>
              <a:rect l="l" t="t" r="r" b="b"/>
              <a:pathLst>
                <a:path w="334" h="560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180;p75">
              <a:extLst>
                <a:ext uri="{FF2B5EF4-FFF2-40B4-BE49-F238E27FC236}">
                  <a16:creationId xmlns:a16="http://schemas.microsoft.com/office/drawing/2014/main" id="{95080645-F765-0CE0-1CE6-44DD27E132FA}"/>
                </a:ext>
              </a:extLst>
            </p:cNvPr>
            <p:cNvSpPr/>
            <p:nvPr/>
          </p:nvSpPr>
          <p:spPr>
            <a:xfrm>
              <a:off x="1841423" y="1594719"/>
              <a:ext cx="16328" cy="15086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181;p75">
              <a:extLst>
                <a:ext uri="{FF2B5EF4-FFF2-40B4-BE49-F238E27FC236}">
                  <a16:creationId xmlns:a16="http://schemas.microsoft.com/office/drawing/2014/main" id="{69E01D18-3C1B-2733-2B5C-DB0F2EACB1CC}"/>
                </a:ext>
              </a:extLst>
            </p:cNvPr>
            <p:cNvSpPr/>
            <p:nvPr/>
          </p:nvSpPr>
          <p:spPr>
            <a:xfrm>
              <a:off x="2002470" y="1756243"/>
              <a:ext cx="16709" cy="15755"/>
            </a:xfrm>
            <a:custGeom>
              <a:avLst/>
              <a:gdLst/>
              <a:ahLst/>
              <a:cxnLst/>
              <a:rect l="l" t="t" r="r" b="b"/>
              <a:pathLst>
                <a:path w="525" h="495" extrusionOk="0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182;p75">
              <a:extLst>
                <a:ext uri="{FF2B5EF4-FFF2-40B4-BE49-F238E27FC236}">
                  <a16:creationId xmlns:a16="http://schemas.microsoft.com/office/drawing/2014/main" id="{7ABD70F4-BD5A-0791-AAA9-7CBC13C23092}"/>
                </a:ext>
              </a:extLst>
            </p:cNvPr>
            <p:cNvSpPr/>
            <p:nvPr/>
          </p:nvSpPr>
          <p:spPr>
            <a:xfrm>
              <a:off x="2002470" y="1594719"/>
              <a:ext cx="16328" cy="15086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183;p75">
              <a:extLst>
                <a:ext uri="{FF2B5EF4-FFF2-40B4-BE49-F238E27FC236}">
                  <a16:creationId xmlns:a16="http://schemas.microsoft.com/office/drawing/2014/main" id="{F117AB6C-8BC9-6D27-A191-5DA4E97F6ACE}"/>
                </a:ext>
              </a:extLst>
            </p:cNvPr>
            <p:cNvSpPr/>
            <p:nvPr/>
          </p:nvSpPr>
          <p:spPr>
            <a:xfrm>
              <a:off x="1841041" y="1756530"/>
              <a:ext cx="16709" cy="15468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184;p75">
              <a:extLst>
                <a:ext uri="{FF2B5EF4-FFF2-40B4-BE49-F238E27FC236}">
                  <a16:creationId xmlns:a16="http://schemas.microsoft.com/office/drawing/2014/main" id="{B0A24B0A-142E-7358-9BC8-876B254293B9}"/>
                </a:ext>
              </a:extLst>
            </p:cNvPr>
            <p:cNvSpPr/>
            <p:nvPr/>
          </p:nvSpPr>
          <p:spPr>
            <a:xfrm>
              <a:off x="1816025" y="1632084"/>
              <a:ext cx="17855" cy="13336"/>
            </a:xfrm>
            <a:custGeom>
              <a:avLst/>
              <a:gdLst/>
              <a:ahLst/>
              <a:cxnLst/>
              <a:rect l="l" t="t" r="r" b="b"/>
              <a:pathLst>
                <a:path w="561" h="419" extrusionOk="0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185;p75">
              <a:extLst>
                <a:ext uri="{FF2B5EF4-FFF2-40B4-BE49-F238E27FC236}">
                  <a16:creationId xmlns:a16="http://schemas.microsoft.com/office/drawing/2014/main" id="{A4E2D31B-6B90-77A5-D1B8-1B8CBDFDFCDC}"/>
                </a:ext>
              </a:extLst>
            </p:cNvPr>
            <p:cNvSpPr/>
            <p:nvPr/>
          </p:nvSpPr>
          <p:spPr>
            <a:xfrm>
              <a:off x="2026341" y="1721297"/>
              <a:ext cx="17855" cy="13177"/>
            </a:xfrm>
            <a:custGeom>
              <a:avLst/>
              <a:gdLst/>
              <a:ahLst/>
              <a:cxnLst/>
              <a:rect l="l" t="t" r="r" b="b"/>
              <a:pathLst>
                <a:path w="561" h="414" extrusionOk="0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186;p75">
              <a:extLst>
                <a:ext uri="{FF2B5EF4-FFF2-40B4-BE49-F238E27FC236}">
                  <a16:creationId xmlns:a16="http://schemas.microsoft.com/office/drawing/2014/main" id="{5817727A-9ABB-5A8A-45AB-B82B55D96827}"/>
                </a:ext>
              </a:extLst>
            </p:cNvPr>
            <p:cNvSpPr/>
            <p:nvPr/>
          </p:nvSpPr>
          <p:spPr>
            <a:xfrm>
              <a:off x="1967619" y="1569702"/>
              <a:ext cx="14036" cy="16996"/>
            </a:xfrm>
            <a:custGeom>
              <a:avLst/>
              <a:gdLst/>
              <a:ahLst/>
              <a:cxnLst/>
              <a:rect l="l" t="t" r="r" b="b"/>
              <a:pathLst>
                <a:path w="441" h="534" extrusionOk="0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10187;p75">
              <a:extLst>
                <a:ext uri="{FF2B5EF4-FFF2-40B4-BE49-F238E27FC236}">
                  <a16:creationId xmlns:a16="http://schemas.microsoft.com/office/drawing/2014/main" id="{D65F0904-FED6-5674-8B99-BE868A4C5C21}"/>
                </a:ext>
              </a:extLst>
            </p:cNvPr>
            <p:cNvSpPr/>
            <p:nvPr/>
          </p:nvSpPr>
          <p:spPr>
            <a:xfrm>
              <a:off x="1877802" y="1780019"/>
              <a:ext cx="14450" cy="16996"/>
            </a:xfrm>
            <a:custGeom>
              <a:avLst/>
              <a:gdLst/>
              <a:ahLst/>
              <a:cxnLst/>
              <a:rect l="l" t="t" r="r" b="b"/>
              <a:pathLst>
                <a:path w="454" h="534" extrusionOk="0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10188;p75">
              <a:extLst>
                <a:ext uri="{FF2B5EF4-FFF2-40B4-BE49-F238E27FC236}">
                  <a16:creationId xmlns:a16="http://schemas.microsoft.com/office/drawing/2014/main" id="{A4DF13E4-2DAD-ECBE-91B9-FFC0D67AF618}"/>
                </a:ext>
              </a:extLst>
            </p:cNvPr>
            <p:cNvSpPr/>
            <p:nvPr/>
          </p:nvSpPr>
          <p:spPr>
            <a:xfrm>
              <a:off x="1879711" y="1568652"/>
              <a:ext cx="14418" cy="16900"/>
            </a:xfrm>
            <a:custGeom>
              <a:avLst/>
              <a:gdLst/>
              <a:ahLst/>
              <a:cxnLst/>
              <a:rect l="l" t="t" r="r" b="b"/>
              <a:pathLst>
                <a:path w="453" h="531" extrusionOk="0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189;p75">
              <a:extLst>
                <a:ext uri="{FF2B5EF4-FFF2-40B4-BE49-F238E27FC236}">
                  <a16:creationId xmlns:a16="http://schemas.microsoft.com/office/drawing/2014/main" id="{FC83220E-09FF-1360-5EDB-07D0DF9BBCB0}"/>
                </a:ext>
              </a:extLst>
            </p:cNvPr>
            <p:cNvSpPr/>
            <p:nvPr/>
          </p:nvSpPr>
          <p:spPr>
            <a:xfrm>
              <a:off x="1965709" y="1780846"/>
              <a:ext cx="14068" cy="16900"/>
            </a:xfrm>
            <a:custGeom>
              <a:avLst/>
              <a:gdLst/>
              <a:ahLst/>
              <a:cxnLst/>
              <a:rect l="l" t="t" r="r" b="b"/>
              <a:pathLst>
                <a:path w="442" h="531" extrusionOk="0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10190;p75">
              <a:extLst>
                <a:ext uri="{FF2B5EF4-FFF2-40B4-BE49-F238E27FC236}">
                  <a16:creationId xmlns:a16="http://schemas.microsoft.com/office/drawing/2014/main" id="{419F25BA-39B2-25ED-EEE9-BC45CD1F5471}"/>
                </a:ext>
              </a:extLst>
            </p:cNvPr>
            <p:cNvSpPr/>
            <p:nvPr/>
          </p:nvSpPr>
          <p:spPr>
            <a:xfrm>
              <a:off x="2026723" y="1633644"/>
              <a:ext cx="17855" cy="13304"/>
            </a:xfrm>
            <a:custGeom>
              <a:avLst/>
              <a:gdLst/>
              <a:ahLst/>
              <a:cxnLst/>
              <a:rect l="l" t="t" r="r" b="b"/>
              <a:pathLst>
                <a:path w="561" h="418" extrusionOk="0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10191;p75">
              <a:extLst>
                <a:ext uri="{FF2B5EF4-FFF2-40B4-BE49-F238E27FC236}">
                  <a16:creationId xmlns:a16="http://schemas.microsoft.com/office/drawing/2014/main" id="{868775C7-DA15-44DB-05DE-33090F16CB25}"/>
                </a:ext>
              </a:extLst>
            </p:cNvPr>
            <p:cNvSpPr/>
            <p:nvPr/>
          </p:nvSpPr>
          <p:spPr>
            <a:xfrm>
              <a:off x="1814911" y="1719419"/>
              <a:ext cx="18205" cy="13177"/>
            </a:xfrm>
            <a:custGeom>
              <a:avLst/>
              <a:gdLst/>
              <a:ahLst/>
              <a:cxnLst/>
              <a:rect l="l" t="t" r="r" b="b"/>
              <a:pathLst>
                <a:path w="572" h="414" extrusionOk="0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" name="Google Shape;10192;p75">
            <a:extLst>
              <a:ext uri="{FF2B5EF4-FFF2-40B4-BE49-F238E27FC236}">
                <a16:creationId xmlns:a16="http://schemas.microsoft.com/office/drawing/2014/main" id="{0689A7B5-3F36-9AB8-62AE-D2D7BC7C0316}"/>
              </a:ext>
            </a:extLst>
          </p:cNvPr>
          <p:cNvGrpSpPr/>
          <p:nvPr/>
        </p:nvGrpSpPr>
        <p:grpSpPr>
          <a:xfrm>
            <a:off x="2216956" y="1336253"/>
            <a:ext cx="318721" cy="345615"/>
            <a:chOff x="2216956" y="1510503"/>
            <a:chExt cx="318721" cy="345615"/>
          </a:xfrm>
          <a:solidFill>
            <a:schemeClr val="tx1"/>
          </a:solidFill>
        </p:grpSpPr>
        <p:sp>
          <p:nvSpPr>
            <p:cNvPr id="50" name="Google Shape;10193;p75">
              <a:extLst>
                <a:ext uri="{FF2B5EF4-FFF2-40B4-BE49-F238E27FC236}">
                  <a16:creationId xmlns:a16="http://schemas.microsoft.com/office/drawing/2014/main" id="{E6B18ABB-4981-C91A-9FE2-C19EEB1AD7D6}"/>
                </a:ext>
              </a:extLst>
            </p:cNvPr>
            <p:cNvSpPr/>
            <p:nvPr/>
          </p:nvSpPr>
          <p:spPr>
            <a:xfrm>
              <a:off x="2386724" y="1510503"/>
              <a:ext cx="142524" cy="151594"/>
            </a:xfrm>
            <a:custGeom>
              <a:avLst/>
              <a:gdLst/>
              <a:ahLst/>
              <a:cxnLst/>
              <a:rect l="l" t="t" r="r" b="b"/>
              <a:pathLst>
                <a:path w="4478" h="4763" extrusionOk="0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194;p75">
              <a:extLst>
                <a:ext uri="{FF2B5EF4-FFF2-40B4-BE49-F238E27FC236}">
                  <a16:creationId xmlns:a16="http://schemas.microsoft.com/office/drawing/2014/main" id="{8B06F1D3-ABBA-02CA-A856-31EAA61FC71C}"/>
                </a:ext>
              </a:extLst>
            </p:cNvPr>
            <p:cNvSpPr/>
            <p:nvPr/>
          </p:nvSpPr>
          <p:spPr>
            <a:xfrm>
              <a:off x="2423102" y="1541185"/>
              <a:ext cx="77723" cy="77723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10195;p75">
              <a:extLst>
                <a:ext uri="{FF2B5EF4-FFF2-40B4-BE49-F238E27FC236}">
                  <a16:creationId xmlns:a16="http://schemas.microsoft.com/office/drawing/2014/main" id="{F5B9FDE5-24FC-925B-947B-AFCD578E4BB9}"/>
                </a:ext>
              </a:extLst>
            </p:cNvPr>
            <p:cNvSpPr/>
            <p:nvPr/>
          </p:nvSpPr>
          <p:spPr>
            <a:xfrm>
              <a:off x="2216956" y="1538543"/>
              <a:ext cx="318721" cy="317575"/>
            </a:xfrm>
            <a:custGeom>
              <a:avLst/>
              <a:gdLst/>
              <a:ahLst/>
              <a:cxnLst/>
              <a:rect l="l" t="t" r="r" b="b"/>
              <a:pathLst>
                <a:path w="10014" h="9978" extrusionOk="0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10196;p75">
              <a:extLst>
                <a:ext uri="{FF2B5EF4-FFF2-40B4-BE49-F238E27FC236}">
                  <a16:creationId xmlns:a16="http://schemas.microsoft.com/office/drawing/2014/main" id="{A9005F78-B54D-121F-39F3-C487579AD106}"/>
                </a:ext>
              </a:extLst>
            </p:cNvPr>
            <p:cNvSpPr/>
            <p:nvPr/>
          </p:nvSpPr>
          <p:spPr>
            <a:xfrm>
              <a:off x="2275327" y="1662448"/>
              <a:ext cx="100066" cy="39434"/>
            </a:xfrm>
            <a:custGeom>
              <a:avLst/>
              <a:gdLst/>
              <a:ahLst/>
              <a:cxnLst/>
              <a:rect l="l" t="t" r="r" b="b"/>
              <a:pathLst>
                <a:path w="3144" h="1239" extrusionOk="0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10197;p75">
              <a:extLst>
                <a:ext uri="{FF2B5EF4-FFF2-40B4-BE49-F238E27FC236}">
                  <a16:creationId xmlns:a16="http://schemas.microsoft.com/office/drawing/2014/main" id="{924A1A34-2F8E-B354-81F7-31904EBFFD5D}"/>
                </a:ext>
              </a:extLst>
            </p:cNvPr>
            <p:cNvSpPr/>
            <p:nvPr/>
          </p:nvSpPr>
          <p:spPr>
            <a:xfrm>
              <a:off x="2371192" y="1745422"/>
              <a:ext cx="101211" cy="60663"/>
            </a:xfrm>
            <a:custGeom>
              <a:avLst/>
              <a:gdLst/>
              <a:ahLst/>
              <a:cxnLst/>
              <a:rect l="l" t="t" r="r" b="b"/>
              <a:pathLst>
                <a:path w="3180" h="1906" extrusionOk="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" name="Google Shape;10198;p75">
            <a:extLst>
              <a:ext uri="{FF2B5EF4-FFF2-40B4-BE49-F238E27FC236}">
                <a16:creationId xmlns:a16="http://schemas.microsoft.com/office/drawing/2014/main" id="{150B38B5-E92E-64B9-4914-244C0DFC6DCA}"/>
              </a:ext>
            </a:extLst>
          </p:cNvPr>
          <p:cNvGrpSpPr/>
          <p:nvPr/>
        </p:nvGrpSpPr>
        <p:grpSpPr>
          <a:xfrm>
            <a:off x="3988156" y="1394211"/>
            <a:ext cx="349052" cy="230049"/>
            <a:chOff x="3988156" y="1568461"/>
            <a:chExt cx="349052" cy="230049"/>
          </a:xfrm>
          <a:solidFill>
            <a:schemeClr val="tx1"/>
          </a:solidFill>
        </p:grpSpPr>
        <p:sp>
          <p:nvSpPr>
            <p:cNvPr id="56" name="Google Shape;10199;p75">
              <a:extLst>
                <a:ext uri="{FF2B5EF4-FFF2-40B4-BE49-F238E27FC236}">
                  <a16:creationId xmlns:a16="http://schemas.microsoft.com/office/drawing/2014/main" id="{F105B231-F278-F39C-C0B9-01C3B7004355}"/>
                </a:ext>
              </a:extLst>
            </p:cNvPr>
            <p:cNvSpPr/>
            <p:nvPr/>
          </p:nvSpPr>
          <p:spPr>
            <a:xfrm>
              <a:off x="3988156" y="1571135"/>
              <a:ext cx="349052" cy="227376"/>
            </a:xfrm>
            <a:custGeom>
              <a:avLst/>
              <a:gdLst/>
              <a:ahLst/>
              <a:cxnLst/>
              <a:rect l="l" t="t" r="r" b="b"/>
              <a:pathLst>
                <a:path w="10967" h="7144" extrusionOk="0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0200;p75">
              <a:extLst>
                <a:ext uri="{FF2B5EF4-FFF2-40B4-BE49-F238E27FC236}">
                  <a16:creationId xmlns:a16="http://schemas.microsoft.com/office/drawing/2014/main" id="{FB4231D7-B7FF-7CC4-D0F8-E1A4E2A0961E}"/>
                </a:ext>
              </a:extLst>
            </p:cNvPr>
            <p:cNvSpPr/>
            <p:nvPr/>
          </p:nvSpPr>
          <p:spPr>
            <a:xfrm>
              <a:off x="4188256" y="1568461"/>
              <a:ext cx="146661" cy="61809"/>
            </a:xfrm>
            <a:custGeom>
              <a:avLst/>
              <a:gdLst/>
              <a:ahLst/>
              <a:cxnLst/>
              <a:rect l="l" t="t" r="r" b="b"/>
              <a:pathLst>
                <a:path w="4608" h="1942" extrusionOk="0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10201;p75">
              <a:extLst>
                <a:ext uri="{FF2B5EF4-FFF2-40B4-BE49-F238E27FC236}">
                  <a16:creationId xmlns:a16="http://schemas.microsoft.com/office/drawing/2014/main" id="{98FF186F-07A4-13DD-23B9-869B86F348AD}"/>
                </a:ext>
              </a:extLst>
            </p:cNvPr>
            <p:cNvSpPr/>
            <p:nvPr/>
          </p:nvSpPr>
          <p:spPr>
            <a:xfrm>
              <a:off x="4123805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10202;p75">
              <a:extLst>
                <a:ext uri="{FF2B5EF4-FFF2-40B4-BE49-F238E27FC236}">
                  <a16:creationId xmlns:a16="http://schemas.microsoft.com/office/drawing/2014/main" id="{262D82FD-7A54-2AB5-811A-62EB6E28A691}"/>
                </a:ext>
              </a:extLst>
            </p:cNvPr>
            <p:cNvSpPr/>
            <p:nvPr/>
          </p:nvSpPr>
          <p:spPr>
            <a:xfrm>
              <a:off x="4096147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10203;p75">
              <a:extLst>
                <a:ext uri="{FF2B5EF4-FFF2-40B4-BE49-F238E27FC236}">
                  <a16:creationId xmlns:a16="http://schemas.microsoft.com/office/drawing/2014/main" id="{4AF9AC9E-5972-91CF-6D79-DA62693849D2}"/>
                </a:ext>
              </a:extLst>
            </p:cNvPr>
            <p:cNvSpPr/>
            <p:nvPr/>
          </p:nvSpPr>
          <p:spPr>
            <a:xfrm>
              <a:off x="4068871" y="1677598"/>
              <a:ext cx="13686" cy="13304"/>
            </a:xfrm>
            <a:custGeom>
              <a:avLst/>
              <a:gdLst/>
              <a:ahLst/>
              <a:cxnLst/>
              <a:rect l="l" t="t" r="r" b="b"/>
              <a:pathLst>
                <a:path w="430" h="418" extrusionOk="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10204;p75">
              <a:extLst>
                <a:ext uri="{FF2B5EF4-FFF2-40B4-BE49-F238E27FC236}">
                  <a16:creationId xmlns:a16="http://schemas.microsoft.com/office/drawing/2014/main" id="{9AB9C7DA-E54E-83F3-F0B8-CD04F5093128}"/>
                </a:ext>
              </a:extLst>
            </p:cNvPr>
            <p:cNvSpPr/>
            <p:nvPr/>
          </p:nvSpPr>
          <p:spPr>
            <a:xfrm>
              <a:off x="4041594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10205;p75">
              <a:extLst>
                <a:ext uri="{FF2B5EF4-FFF2-40B4-BE49-F238E27FC236}">
                  <a16:creationId xmlns:a16="http://schemas.microsoft.com/office/drawing/2014/main" id="{40C0AD45-C9F4-1EAD-3A96-D956A43AF2E1}"/>
                </a:ext>
              </a:extLst>
            </p:cNvPr>
            <p:cNvSpPr/>
            <p:nvPr/>
          </p:nvSpPr>
          <p:spPr>
            <a:xfrm>
              <a:off x="4239402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" name="Google Shape;10206;p75">
            <a:extLst>
              <a:ext uri="{FF2B5EF4-FFF2-40B4-BE49-F238E27FC236}">
                <a16:creationId xmlns:a16="http://schemas.microsoft.com/office/drawing/2014/main" id="{F1378CCF-C3A1-9F55-549B-E950D22115A8}"/>
              </a:ext>
            </a:extLst>
          </p:cNvPr>
          <p:cNvGrpSpPr/>
          <p:nvPr/>
        </p:nvGrpSpPr>
        <p:grpSpPr>
          <a:xfrm>
            <a:off x="2633037" y="1325623"/>
            <a:ext cx="379002" cy="366112"/>
            <a:chOff x="2633037" y="1499873"/>
            <a:chExt cx="379002" cy="366112"/>
          </a:xfrm>
          <a:solidFill>
            <a:schemeClr val="tx1"/>
          </a:solidFill>
        </p:grpSpPr>
        <p:sp>
          <p:nvSpPr>
            <p:cNvPr id="2280" name="Google Shape;10207;p75">
              <a:extLst>
                <a:ext uri="{FF2B5EF4-FFF2-40B4-BE49-F238E27FC236}">
                  <a16:creationId xmlns:a16="http://schemas.microsoft.com/office/drawing/2014/main" id="{5A6B6070-919B-DD9C-B855-6B7A9EF9E888}"/>
                </a:ext>
              </a:extLst>
            </p:cNvPr>
            <p:cNvSpPr/>
            <p:nvPr/>
          </p:nvSpPr>
          <p:spPr>
            <a:xfrm>
              <a:off x="2798635" y="1499873"/>
              <a:ext cx="20497" cy="106145"/>
            </a:xfrm>
            <a:custGeom>
              <a:avLst/>
              <a:gdLst/>
              <a:ahLst/>
              <a:cxnLst/>
              <a:rect l="l" t="t" r="r" b="b"/>
              <a:pathLst>
                <a:path w="644" h="3335" extrusionOk="0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10208;p75">
              <a:extLst>
                <a:ext uri="{FF2B5EF4-FFF2-40B4-BE49-F238E27FC236}">
                  <a16:creationId xmlns:a16="http://schemas.microsoft.com/office/drawing/2014/main" id="{5FDA0914-F55F-10BB-5559-AAE80B27B211}"/>
                </a:ext>
              </a:extLst>
            </p:cNvPr>
            <p:cNvSpPr/>
            <p:nvPr/>
          </p:nvSpPr>
          <p:spPr>
            <a:xfrm>
              <a:off x="2847140" y="1499873"/>
              <a:ext cx="20115" cy="106145"/>
            </a:xfrm>
            <a:custGeom>
              <a:avLst/>
              <a:gdLst/>
              <a:ahLst/>
              <a:cxnLst/>
              <a:rect l="l" t="t" r="r" b="b"/>
              <a:pathLst>
                <a:path w="632" h="3335" extrusionOk="0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10209;p75">
              <a:extLst>
                <a:ext uri="{FF2B5EF4-FFF2-40B4-BE49-F238E27FC236}">
                  <a16:creationId xmlns:a16="http://schemas.microsoft.com/office/drawing/2014/main" id="{5AC5A9BD-0F75-6EDD-6179-CD9679F56582}"/>
                </a:ext>
              </a:extLst>
            </p:cNvPr>
            <p:cNvSpPr/>
            <p:nvPr/>
          </p:nvSpPr>
          <p:spPr>
            <a:xfrm>
              <a:off x="2652738" y="1825405"/>
              <a:ext cx="359301" cy="40580"/>
            </a:xfrm>
            <a:custGeom>
              <a:avLst/>
              <a:gdLst/>
              <a:ahLst/>
              <a:cxnLst/>
              <a:rect l="l" t="t" r="r" b="b"/>
              <a:pathLst>
                <a:path w="11289" h="1275" extrusionOk="0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10210;p75">
              <a:extLst>
                <a:ext uri="{FF2B5EF4-FFF2-40B4-BE49-F238E27FC236}">
                  <a16:creationId xmlns:a16="http://schemas.microsoft.com/office/drawing/2014/main" id="{AADD2A87-7C26-BEDE-4249-B38979165E38}"/>
                </a:ext>
              </a:extLst>
            </p:cNvPr>
            <p:cNvSpPr/>
            <p:nvPr/>
          </p:nvSpPr>
          <p:spPr>
            <a:xfrm>
              <a:off x="2657289" y="1641983"/>
              <a:ext cx="64833" cy="73935"/>
            </a:xfrm>
            <a:custGeom>
              <a:avLst/>
              <a:gdLst/>
              <a:ahLst/>
              <a:cxnLst/>
              <a:rect l="l" t="t" r="r" b="b"/>
              <a:pathLst>
                <a:path w="2037" h="2323" extrusionOk="0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10211;p75">
              <a:extLst>
                <a:ext uri="{FF2B5EF4-FFF2-40B4-BE49-F238E27FC236}">
                  <a16:creationId xmlns:a16="http://schemas.microsoft.com/office/drawing/2014/main" id="{E4FFAF5F-487C-6FAF-4FEA-95E4FE10E1A7}"/>
                </a:ext>
              </a:extLst>
            </p:cNvPr>
            <p:cNvSpPr/>
            <p:nvPr/>
          </p:nvSpPr>
          <p:spPr>
            <a:xfrm>
              <a:off x="2633037" y="1617730"/>
              <a:ext cx="325945" cy="195198"/>
            </a:xfrm>
            <a:custGeom>
              <a:avLst/>
              <a:gdLst/>
              <a:ahLst/>
              <a:cxnLst/>
              <a:rect l="l" t="t" r="r" b="b"/>
              <a:pathLst>
                <a:path w="10241" h="6133" extrusionOk="0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10212;p75">
              <a:extLst>
                <a:ext uri="{FF2B5EF4-FFF2-40B4-BE49-F238E27FC236}">
                  <a16:creationId xmlns:a16="http://schemas.microsoft.com/office/drawing/2014/main" id="{48050000-3E31-1BE6-240F-58A6E27317AF}"/>
                </a:ext>
              </a:extLst>
            </p:cNvPr>
            <p:cNvSpPr/>
            <p:nvPr/>
          </p:nvSpPr>
          <p:spPr>
            <a:xfrm>
              <a:off x="2826293" y="1674574"/>
              <a:ext cx="99334" cy="106145"/>
            </a:xfrm>
            <a:custGeom>
              <a:avLst/>
              <a:gdLst/>
              <a:ahLst/>
              <a:cxnLst/>
              <a:rect l="l" t="t" r="r" b="b"/>
              <a:pathLst>
                <a:path w="3121" h="3335" extrusionOk="0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86" name="Google Shape;10213;p75">
            <a:extLst>
              <a:ext uri="{FF2B5EF4-FFF2-40B4-BE49-F238E27FC236}">
                <a16:creationId xmlns:a16="http://schemas.microsoft.com/office/drawing/2014/main" id="{3744D8E1-2B53-DF96-63D0-48910B9239E1}"/>
              </a:ext>
            </a:extLst>
          </p:cNvPr>
          <p:cNvGrpSpPr/>
          <p:nvPr/>
        </p:nvGrpSpPr>
        <p:grpSpPr>
          <a:xfrm>
            <a:off x="6675256" y="1341919"/>
            <a:ext cx="327823" cy="357009"/>
            <a:chOff x="6675256" y="1516169"/>
            <a:chExt cx="327823" cy="357009"/>
          </a:xfrm>
          <a:solidFill>
            <a:schemeClr val="tx1"/>
          </a:solidFill>
        </p:grpSpPr>
        <p:sp>
          <p:nvSpPr>
            <p:cNvPr id="2287" name="Google Shape;10214;p75">
              <a:extLst>
                <a:ext uri="{FF2B5EF4-FFF2-40B4-BE49-F238E27FC236}">
                  <a16:creationId xmlns:a16="http://schemas.microsoft.com/office/drawing/2014/main" id="{63100D55-463C-25FE-C5EA-DC26E0F2102A}"/>
                </a:ext>
              </a:extLst>
            </p:cNvPr>
            <p:cNvSpPr/>
            <p:nvPr/>
          </p:nvSpPr>
          <p:spPr>
            <a:xfrm>
              <a:off x="6675256" y="1516169"/>
              <a:ext cx="111078" cy="188737"/>
            </a:xfrm>
            <a:custGeom>
              <a:avLst/>
              <a:gdLst/>
              <a:ahLst/>
              <a:cxnLst/>
              <a:rect l="l" t="t" r="r" b="b"/>
              <a:pathLst>
                <a:path w="3490" h="5930" extrusionOk="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10215;p75">
              <a:extLst>
                <a:ext uri="{FF2B5EF4-FFF2-40B4-BE49-F238E27FC236}">
                  <a16:creationId xmlns:a16="http://schemas.microsoft.com/office/drawing/2014/main" id="{7FE07EA1-66DC-D724-DAC9-7B34256F14FE}"/>
                </a:ext>
              </a:extLst>
            </p:cNvPr>
            <p:cNvSpPr/>
            <p:nvPr/>
          </p:nvSpPr>
          <p:spPr>
            <a:xfrm>
              <a:off x="6696103" y="1679507"/>
              <a:ext cx="10630" cy="26162"/>
            </a:xfrm>
            <a:custGeom>
              <a:avLst/>
              <a:gdLst/>
              <a:ahLst/>
              <a:cxnLst/>
              <a:rect l="l" t="t" r="r" b="b"/>
              <a:pathLst>
                <a:path w="334" h="8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10216;p75">
              <a:extLst>
                <a:ext uri="{FF2B5EF4-FFF2-40B4-BE49-F238E27FC236}">
                  <a16:creationId xmlns:a16="http://schemas.microsoft.com/office/drawing/2014/main" id="{16F6A3A1-240C-DE81-AE22-AA7FD0BFB751}"/>
                </a:ext>
              </a:extLst>
            </p:cNvPr>
            <p:cNvSpPr/>
            <p:nvPr/>
          </p:nvSpPr>
          <p:spPr>
            <a:xfrm>
              <a:off x="6752183" y="1679507"/>
              <a:ext cx="10280" cy="26162"/>
            </a:xfrm>
            <a:custGeom>
              <a:avLst/>
              <a:gdLst/>
              <a:ahLst/>
              <a:cxnLst/>
              <a:rect l="l" t="t" r="r" b="b"/>
              <a:pathLst>
                <a:path w="323" h="8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10217;p75">
              <a:extLst>
                <a:ext uri="{FF2B5EF4-FFF2-40B4-BE49-F238E27FC236}">
                  <a16:creationId xmlns:a16="http://schemas.microsoft.com/office/drawing/2014/main" id="{D7F371EF-BB25-19F0-CBF4-4F27A17D4483}"/>
                </a:ext>
              </a:extLst>
            </p:cNvPr>
            <p:cNvSpPr/>
            <p:nvPr/>
          </p:nvSpPr>
          <p:spPr>
            <a:xfrm>
              <a:off x="6919310" y="1734060"/>
              <a:ext cx="45131" cy="15946"/>
            </a:xfrm>
            <a:custGeom>
              <a:avLst/>
              <a:gdLst/>
              <a:ahLst/>
              <a:cxnLst/>
              <a:rect l="l" t="t" r="r" b="b"/>
              <a:pathLst>
                <a:path w="1418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10218;p75">
              <a:extLst>
                <a:ext uri="{FF2B5EF4-FFF2-40B4-BE49-F238E27FC236}">
                  <a16:creationId xmlns:a16="http://schemas.microsoft.com/office/drawing/2014/main" id="{4C8039E4-E94F-BD10-F62F-8EB788FF1311}"/>
                </a:ext>
              </a:extLst>
            </p:cNvPr>
            <p:cNvSpPr/>
            <p:nvPr/>
          </p:nvSpPr>
          <p:spPr>
            <a:xfrm>
              <a:off x="6879907" y="1706020"/>
              <a:ext cx="123172" cy="167158"/>
            </a:xfrm>
            <a:custGeom>
              <a:avLst/>
              <a:gdLst/>
              <a:ahLst/>
              <a:cxnLst/>
              <a:rect l="l" t="t" r="r" b="b"/>
              <a:pathLst>
                <a:path w="3870" h="5252" extrusionOk="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10219;p75">
              <a:extLst>
                <a:ext uri="{FF2B5EF4-FFF2-40B4-BE49-F238E27FC236}">
                  <a16:creationId xmlns:a16="http://schemas.microsoft.com/office/drawing/2014/main" id="{1D30F197-67D3-3B4F-8E66-400C1F510D11}"/>
                </a:ext>
              </a:extLst>
            </p:cNvPr>
            <p:cNvSpPr/>
            <p:nvPr/>
          </p:nvSpPr>
          <p:spPr>
            <a:xfrm>
              <a:off x="6902632" y="1840173"/>
              <a:ext cx="10630" cy="32623"/>
            </a:xfrm>
            <a:custGeom>
              <a:avLst/>
              <a:gdLst/>
              <a:ahLst/>
              <a:cxnLst/>
              <a:rect l="l" t="t" r="r" b="b"/>
              <a:pathLst>
                <a:path w="334" h="1025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10220;p75">
              <a:extLst>
                <a:ext uri="{FF2B5EF4-FFF2-40B4-BE49-F238E27FC236}">
                  <a16:creationId xmlns:a16="http://schemas.microsoft.com/office/drawing/2014/main" id="{66BB464C-6909-87A9-4AB9-37F9359C79DC}"/>
                </a:ext>
              </a:extLst>
            </p:cNvPr>
            <p:cNvSpPr/>
            <p:nvPr/>
          </p:nvSpPr>
          <p:spPr>
            <a:xfrm>
              <a:off x="6970075" y="1840173"/>
              <a:ext cx="10280" cy="32623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10221;p75">
              <a:extLst>
                <a:ext uri="{FF2B5EF4-FFF2-40B4-BE49-F238E27FC236}">
                  <a16:creationId xmlns:a16="http://schemas.microsoft.com/office/drawing/2014/main" id="{2BB2A79E-67CE-AE50-D80A-B538B08C2D5B}"/>
                </a:ext>
              </a:extLst>
            </p:cNvPr>
            <p:cNvSpPr/>
            <p:nvPr/>
          </p:nvSpPr>
          <p:spPr>
            <a:xfrm>
              <a:off x="6772267" y="1594241"/>
              <a:ext cx="182690" cy="100830"/>
            </a:xfrm>
            <a:custGeom>
              <a:avLst/>
              <a:gdLst/>
              <a:ahLst/>
              <a:cxnLst/>
              <a:rect l="l" t="t" r="r" b="b"/>
              <a:pathLst>
                <a:path w="5740" h="3168" extrusionOk="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10222;p75">
              <a:extLst>
                <a:ext uri="{FF2B5EF4-FFF2-40B4-BE49-F238E27FC236}">
                  <a16:creationId xmlns:a16="http://schemas.microsoft.com/office/drawing/2014/main" id="{BB7720F7-984A-7820-3F98-9DBDAB867FE0}"/>
                </a:ext>
              </a:extLst>
            </p:cNvPr>
            <p:cNvSpPr/>
            <p:nvPr/>
          </p:nvSpPr>
          <p:spPr>
            <a:xfrm>
              <a:off x="6716950" y="1716268"/>
              <a:ext cx="181926" cy="100448"/>
            </a:xfrm>
            <a:custGeom>
              <a:avLst/>
              <a:gdLst/>
              <a:ahLst/>
              <a:cxnLst/>
              <a:rect l="l" t="t" r="r" b="b"/>
              <a:pathLst>
                <a:path w="5716" h="3156" extrusionOk="0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96" name="Google Shape;10223;p75">
            <a:extLst>
              <a:ext uri="{FF2B5EF4-FFF2-40B4-BE49-F238E27FC236}">
                <a16:creationId xmlns:a16="http://schemas.microsoft.com/office/drawing/2014/main" id="{CBC37BB6-6FB9-3F6F-FEB4-4E217C9DA365}"/>
              </a:ext>
            </a:extLst>
          </p:cNvPr>
          <p:cNvGrpSpPr/>
          <p:nvPr/>
        </p:nvGrpSpPr>
        <p:grpSpPr>
          <a:xfrm>
            <a:off x="8020159" y="1342301"/>
            <a:ext cx="300897" cy="356627"/>
            <a:chOff x="8020159" y="1516551"/>
            <a:chExt cx="300897" cy="356627"/>
          </a:xfrm>
          <a:solidFill>
            <a:schemeClr val="tx1"/>
          </a:solidFill>
        </p:grpSpPr>
        <p:sp>
          <p:nvSpPr>
            <p:cNvPr id="2297" name="Google Shape;10224;p75">
              <a:extLst>
                <a:ext uri="{FF2B5EF4-FFF2-40B4-BE49-F238E27FC236}">
                  <a16:creationId xmlns:a16="http://schemas.microsoft.com/office/drawing/2014/main" id="{013F0F0B-7F73-C3B2-39F5-A0B18B18315E}"/>
                </a:ext>
              </a:extLst>
            </p:cNvPr>
            <p:cNvSpPr/>
            <p:nvPr/>
          </p:nvSpPr>
          <p:spPr>
            <a:xfrm>
              <a:off x="8126240" y="1669482"/>
              <a:ext cx="88703" cy="30523"/>
            </a:xfrm>
            <a:custGeom>
              <a:avLst/>
              <a:gdLst/>
              <a:ahLst/>
              <a:cxnLst/>
              <a:rect l="l" t="t" r="r" b="b"/>
              <a:pathLst>
                <a:path w="2787" h="959" extrusionOk="0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10225;p75">
              <a:extLst>
                <a:ext uri="{FF2B5EF4-FFF2-40B4-BE49-F238E27FC236}">
                  <a16:creationId xmlns:a16="http://schemas.microsoft.com/office/drawing/2014/main" id="{90040E38-3501-7EEA-C478-51176268A88F}"/>
                </a:ext>
              </a:extLst>
            </p:cNvPr>
            <p:cNvSpPr/>
            <p:nvPr/>
          </p:nvSpPr>
          <p:spPr>
            <a:xfrm>
              <a:off x="8069778" y="1621518"/>
              <a:ext cx="200513" cy="251278"/>
            </a:xfrm>
            <a:custGeom>
              <a:avLst/>
              <a:gdLst/>
              <a:ahLst/>
              <a:cxnLst/>
              <a:rect l="l" t="t" r="r" b="b"/>
              <a:pathLst>
                <a:path w="6300" h="7895" extrusionOk="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10226;p75">
              <a:extLst>
                <a:ext uri="{FF2B5EF4-FFF2-40B4-BE49-F238E27FC236}">
                  <a16:creationId xmlns:a16="http://schemas.microsoft.com/office/drawing/2014/main" id="{F27A8D3C-BB58-D6F6-3A11-4D2CEC765CF7}"/>
                </a:ext>
              </a:extLst>
            </p:cNvPr>
            <p:cNvSpPr/>
            <p:nvPr/>
          </p:nvSpPr>
          <p:spPr>
            <a:xfrm>
              <a:off x="8103515" y="1851535"/>
              <a:ext cx="10630" cy="21643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10227;p75">
              <a:extLst>
                <a:ext uri="{FF2B5EF4-FFF2-40B4-BE49-F238E27FC236}">
                  <a16:creationId xmlns:a16="http://schemas.microsoft.com/office/drawing/2014/main" id="{1A27F08A-367A-8A1B-CCF6-4DCC3AB09B8C}"/>
                </a:ext>
              </a:extLst>
            </p:cNvPr>
            <p:cNvSpPr/>
            <p:nvPr/>
          </p:nvSpPr>
          <p:spPr>
            <a:xfrm>
              <a:off x="8226306" y="1851535"/>
              <a:ext cx="10248" cy="21643"/>
            </a:xfrm>
            <a:custGeom>
              <a:avLst/>
              <a:gdLst/>
              <a:ahLst/>
              <a:cxnLst/>
              <a:rect l="l" t="t" r="r" b="b"/>
              <a:pathLst>
                <a:path w="322" h="680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10228;p75">
              <a:extLst>
                <a:ext uri="{FF2B5EF4-FFF2-40B4-BE49-F238E27FC236}">
                  <a16:creationId xmlns:a16="http://schemas.microsoft.com/office/drawing/2014/main" id="{26AC50F0-63F5-B7D4-F201-128E5858AFFB}"/>
                </a:ext>
              </a:extLst>
            </p:cNvPr>
            <p:cNvSpPr/>
            <p:nvPr/>
          </p:nvSpPr>
          <p:spPr>
            <a:xfrm>
              <a:off x="8020159" y="1516551"/>
              <a:ext cx="300897" cy="284251"/>
            </a:xfrm>
            <a:custGeom>
              <a:avLst/>
              <a:gdLst/>
              <a:ahLst/>
              <a:cxnLst/>
              <a:rect l="l" t="t" r="r" b="b"/>
              <a:pathLst>
                <a:path w="9454" h="8931" extrusionOk="0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02" name="Google Shape;10229;p75">
            <a:extLst>
              <a:ext uri="{FF2B5EF4-FFF2-40B4-BE49-F238E27FC236}">
                <a16:creationId xmlns:a16="http://schemas.microsoft.com/office/drawing/2014/main" id="{23149A87-A180-3AED-EF1B-44364AE86159}"/>
              </a:ext>
            </a:extLst>
          </p:cNvPr>
          <p:cNvGrpSpPr/>
          <p:nvPr/>
        </p:nvGrpSpPr>
        <p:grpSpPr>
          <a:xfrm>
            <a:off x="5377363" y="1341919"/>
            <a:ext cx="257357" cy="356627"/>
            <a:chOff x="5377363" y="1516169"/>
            <a:chExt cx="257357" cy="356627"/>
          </a:xfrm>
          <a:solidFill>
            <a:schemeClr val="tx1"/>
          </a:solidFill>
        </p:grpSpPr>
        <p:sp>
          <p:nvSpPr>
            <p:cNvPr id="2303" name="Google Shape;10230;p75">
              <a:extLst>
                <a:ext uri="{FF2B5EF4-FFF2-40B4-BE49-F238E27FC236}">
                  <a16:creationId xmlns:a16="http://schemas.microsoft.com/office/drawing/2014/main" id="{222CCA48-F582-0B30-04D7-D720A91E5F43}"/>
                </a:ext>
              </a:extLst>
            </p:cNvPr>
            <p:cNvSpPr/>
            <p:nvPr/>
          </p:nvSpPr>
          <p:spPr>
            <a:xfrm>
              <a:off x="5377363" y="1516169"/>
              <a:ext cx="257357" cy="356627"/>
            </a:xfrm>
            <a:custGeom>
              <a:avLst/>
              <a:gdLst/>
              <a:ahLst/>
              <a:cxnLst/>
              <a:rect l="l" t="t" r="r" b="b"/>
              <a:pathLst>
                <a:path w="8086" h="11205" extrusionOk="0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0231;p75">
              <a:extLst>
                <a:ext uri="{FF2B5EF4-FFF2-40B4-BE49-F238E27FC236}">
                  <a16:creationId xmlns:a16="http://schemas.microsoft.com/office/drawing/2014/main" id="{E0DFD110-BAAB-39B7-9597-D674A5CE29B3}"/>
                </a:ext>
              </a:extLst>
            </p:cNvPr>
            <p:cNvSpPr/>
            <p:nvPr/>
          </p:nvSpPr>
          <p:spPr>
            <a:xfrm>
              <a:off x="5501681" y="1538925"/>
              <a:ext cx="10248" cy="10248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0232;p75">
              <a:extLst>
                <a:ext uri="{FF2B5EF4-FFF2-40B4-BE49-F238E27FC236}">
                  <a16:creationId xmlns:a16="http://schemas.microsoft.com/office/drawing/2014/main" id="{DB9F334D-33A1-2BE0-16AB-21F5965B33EF}"/>
                </a:ext>
              </a:extLst>
            </p:cNvPr>
            <p:cNvSpPr/>
            <p:nvPr/>
          </p:nvSpPr>
          <p:spPr>
            <a:xfrm>
              <a:off x="5401233" y="1560886"/>
              <a:ext cx="211112" cy="278554"/>
            </a:xfrm>
            <a:custGeom>
              <a:avLst/>
              <a:gdLst/>
              <a:ahLst/>
              <a:cxnLst/>
              <a:rect l="l" t="t" r="r" b="b"/>
              <a:pathLst>
                <a:path w="6633" h="8752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0233;p75">
              <a:extLst>
                <a:ext uri="{FF2B5EF4-FFF2-40B4-BE49-F238E27FC236}">
                  <a16:creationId xmlns:a16="http://schemas.microsoft.com/office/drawing/2014/main" id="{3974FB39-15BE-6139-B1A3-BFBD8501E7A5}"/>
                </a:ext>
              </a:extLst>
            </p:cNvPr>
            <p:cNvSpPr/>
            <p:nvPr/>
          </p:nvSpPr>
          <p:spPr>
            <a:xfrm>
              <a:off x="5434207" y="1672664"/>
              <a:ext cx="33387" cy="33387"/>
            </a:xfrm>
            <a:custGeom>
              <a:avLst/>
              <a:gdLst/>
              <a:ahLst/>
              <a:cxnLst/>
              <a:rect l="l" t="t" r="r" b="b"/>
              <a:pathLst>
                <a:path w="1049" h="1049" extrusionOk="0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0234;p75">
              <a:extLst>
                <a:ext uri="{FF2B5EF4-FFF2-40B4-BE49-F238E27FC236}">
                  <a16:creationId xmlns:a16="http://schemas.microsoft.com/office/drawing/2014/main" id="{FAC4FD1F-6647-B27D-ACB1-88D582DB3E8D}"/>
                </a:ext>
              </a:extLst>
            </p:cNvPr>
            <p:cNvSpPr/>
            <p:nvPr/>
          </p:nvSpPr>
          <p:spPr>
            <a:xfrm>
              <a:off x="5434207" y="172307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0235;p75">
              <a:extLst>
                <a:ext uri="{FF2B5EF4-FFF2-40B4-BE49-F238E27FC236}">
                  <a16:creationId xmlns:a16="http://schemas.microsoft.com/office/drawing/2014/main" id="{E35FB1C0-67F1-3E41-B1F8-6C0102CC2742}"/>
                </a:ext>
              </a:extLst>
            </p:cNvPr>
            <p:cNvSpPr/>
            <p:nvPr/>
          </p:nvSpPr>
          <p:spPr>
            <a:xfrm>
              <a:off x="5434207" y="1773112"/>
              <a:ext cx="33387" cy="33355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0236;p75">
              <a:extLst>
                <a:ext uri="{FF2B5EF4-FFF2-40B4-BE49-F238E27FC236}">
                  <a16:creationId xmlns:a16="http://schemas.microsoft.com/office/drawing/2014/main" id="{31B55490-AF70-4F8D-6C89-575B6DF315E5}"/>
                </a:ext>
              </a:extLst>
            </p:cNvPr>
            <p:cNvSpPr/>
            <p:nvPr/>
          </p:nvSpPr>
          <p:spPr>
            <a:xfrm>
              <a:off x="5478924" y="1672664"/>
              <a:ext cx="60663" cy="10662"/>
            </a:xfrm>
            <a:custGeom>
              <a:avLst/>
              <a:gdLst/>
              <a:ahLst/>
              <a:cxnLst/>
              <a:rect l="l" t="t" r="r" b="b"/>
              <a:pathLst>
                <a:path w="1906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0237;p75">
              <a:extLst>
                <a:ext uri="{FF2B5EF4-FFF2-40B4-BE49-F238E27FC236}">
                  <a16:creationId xmlns:a16="http://schemas.microsoft.com/office/drawing/2014/main" id="{866AFDC1-7F6D-D9F6-5AEB-F1D7634995C7}"/>
                </a:ext>
              </a:extLst>
            </p:cNvPr>
            <p:cNvSpPr/>
            <p:nvPr/>
          </p:nvSpPr>
          <p:spPr>
            <a:xfrm>
              <a:off x="5478924" y="1695039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0238;p75">
              <a:extLst>
                <a:ext uri="{FF2B5EF4-FFF2-40B4-BE49-F238E27FC236}">
                  <a16:creationId xmlns:a16="http://schemas.microsoft.com/office/drawing/2014/main" id="{10335A89-8737-56F4-4FA9-903DDEEF5282}"/>
                </a:ext>
              </a:extLst>
            </p:cNvPr>
            <p:cNvSpPr/>
            <p:nvPr/>
          </p:nvSpPr>
          <p:spPr>
            <a:xfrm>
              <a:off x="5478924" y="1723079"/>
              <a:ext cx="60663" cy="10248"/>
            </a:xfrm>
            <a:custGeom>
              <a:avLst/>
              <a:gdLst/>
              <a:ahLst/>
              <a:cxnLst/>
              <a:rect l="l" t="t" r="r" b="b"/>
              <a:pathLst>
                <a:path w="190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0239;p75">
              <a:extLst>
                <a:ext uri="{FF2B5EF4-FFF2-40B4-BE49-F238E27FC236}">
                  <a16:creationId xmlns:a16="http://schemas.microsoft.com/office/drawing/2014/main" id="{1FD7ABE8-EA93-21A8-9065-5E162DD42E5F}"/>
                </a:ext>
              </a:extLst>
            </p:cNvPr>
            <p:cNvSpPr/>
            <p:nvPr/>
          </p:nvSpPr>
          <p:spPr>
            <a:xfrm>
              <a:off x="5478924" y="1745422"/>
              <a:ext cx="99716" cy="10280"/>
            </a:xfrm>
            <a:custGeom>
              <a:avLst/>
              <a:gdLst/>
              <a:ahLst/>
              <a:cxnLst/>
              <a:rect l="l" t="t" r="r" b="b"/>
              <a:pathLst>
                <a:path w="3133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0240;p75">
              <a:extLst>
                <a:ext uri="{FF2B5EF4-FFF2-40B4-BE49-F238E27FC236}">
                  <a16:creationId xmlns:a16="http://schemas.microsoft.com/office/drawing/2014/main" id="{DBF63041-78E9-F87C-EEF2-DF8E38F9940F}"/>
                </a:ext>
              </a:extLst>
            </p:cNvPr>
            <p:cNvSpPr/>
            <p:nvPr/>
          </p:nvSpPr>
          <p:spPr>
            <a:xfrm>
              <a:off x="5478924" y="1773112"/>
              <a:ext cx="60663" cy="10630"/>
            </a:xfrm>
            <a:custGeom>
              <a:avLst/>
              <a:gdLst/>
              <a:ahLst/>
              <a:cxnLst/>
              <a:rect l="l" t="t" r="r" b="b"/>
              <a:pathLst>
                <a:path w="190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0241;p75">
              <a:extLst>
                <a:ext uri="{FF2B5EF4-FFF2-40B4-BE49-F238E27FC236}">
                  <a16:creationId xmlns:a16="http://schemas.microsoft.com/office/drawing/2014/main" id="{96852294-D76D-9B9D-F5AA-A49B79B70EE4}"/>
                </a:ext>
              </a:extLst>
            </p:cNvPr>
            <p:cNvSpPr/>
            <p:nvPr/>
          </p:nvSpPr>
          <p:spPr>
            <a:xfrm>
              <a:off x="5478924" y="1795455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0242;p75">
              <a:extLst>
                <a:ext uri="{FF2B5EF4-FFF2-40B4-BE49-F238E27FC236}">
                  <a16:creationId xmlns:a16="http://schemas.microsoft.com/office/drawing/2014/main" id="{3A003C0B-4E7D-A6D6-6209-5E3097CD5B26}"/>
                </a:ext>
              </a:extLst>
            </p:cNvPr>
            <p:cNvSpPr/>
            <p:nvPr/>
          </p:nvSpPr>
          <p:spPr>
            <a:xfrm>
              <a:off x="5478924" y="1588926"/>
              <a:ext cx="99716" cy="10662"/>
            </a:xfrm>
            <a:custGeom>
              <a:avLst/>
              <a:gdLst/>
              <a:ahLst/>
              <a:cxnLst/>
              <a:rect l="l" t="t" r="r" b="b"/>
              <a:pathLst>
                <a:path w="313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0243;p75">
              <a:extLst>
                <a:ext uri="{FF2B5EF4-FFF2-40B4-BE49-F238E27FC236}">
                  <a16:creationId xmlns:a16="http://schemas.microsoft.com/office/drawing/2014/main" id="{410F7BFC-8E66-175C-A45E-218F1F32304C}"/>
                </a:ext>
              </a:extLst>
            </p:cNvPr>
            <p:cNvSpPr/>
            <p:nvPr/>
          </p:nvSpPr>
          <p:spPr>
            <a:xfrm>
              <a:off x="5434207" y="1639341"/>
              <a:ext cx="144783" cy="10248"/>
            </a:xfrm>
            <a:custGeom>
              <a:avLst/>
              <a:gdLst/>
              <a:ahLst/>
              <a:cxnLst/>
              <a:rect l="l" t="t" r="r" b="b"/>
              <a:pathLst>
                <a:path w="4549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0244;p75">
              <a:extLst>
                <a:ext uri="{FF2B5EF4-FFF2-40B4-BE49-F238E27FC236}">
                  <a16:creationId xmlns:a16="http://schemas.microsoft.com/office/drawing/2014/main" id="{9FE32FC3-4450-3E0F-3402-C6155276CE68}"/>
                </a:ext>
              </a:extLst>
            </p:cNvPr>
            <p:cNvSpPr/>
            <p:nvPr/>
          </p:nvSpPr>
          <p:spPr>
            <a:xfrm>
              <a:off x="5479306" y="1611301"/>
              <a:ext cx="26926" cy="10248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0245;p75">
              <a:extLst>
                <a:ext uri="{FF2B5EF4-FFF2-40B4-BE49-F238E27FC236}">
                  <a16:creationId xmlns:a16="http://schemas.microsoft.com/office/drawing/2014/main" id="{301A4DE4-883A-41F2-7FB7-74BE400E78A6}"/>
                </a:ext>
              </a:extLst>
            </p:cNvPr>
            <p:cNvSpPr/>
            <p:nvPr/>
          </p:nvSpPr>
          <p:spPr>
            <a:xfrm>
              <a:off x="5518327" y="1611301"/>
              <a:ext cx="26958" cy="10248"/>
            </a:xfrm>
            <a:custGeom>
              <a:avLst/>
              <a:gdLst/>
              <a:ahLst/>
              <a:cxnLst/>
              <a:rect l="l" t="t" r="r" b="b"/>
              <a:pathLst>
                <a:path w="84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0246;p75">
              <a:extLst>
                <a:ext uri="{FF2B5EF4-FFF2-40B4-BE49-F238E27FC236}">
                  <a16:creationId xmlns:a16="http://schemas.microsoft.com/office/drawing/2014/main" id="{EF3B0D5E-0A1F-53D4-607B-0713F8BA5599}"/>
                </a:ext>
              </a:extLst>
            </p:cNvPr>
            <p:cNvSpPr/>
            <p:nvPr/>
          </p:nvSpPr>
          <p:spPr>
            <a:xfrm>
              <a:off x="5434207" y="1588926"/>
              <a:ext cx="32623" cy="32623"/>
            </a:xfrm>
            <a:custGeom>
              <a:avLst/>
              <a:gdLst/>
              <a:ahLst/>
              <a:cxnLst/>
              <a:rect l="l" t="t" r="r" b="b"/>
              <a:pathLst>
                <a:path w="1025" h="1025" extrusionOk="0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6" name="Google Shape;10247;p75">
            <a:extLst>
              <a:ext uri="{FF2B5EF4-FFF2-40B4-BE49-F238E27FC236}">
                <a16:creationId xmlns:a16="http://schemas.microsoft.com/office/drawing/2014/main" id="{DD798FCA-4DC5-EB43-3C5C-FB04FA9B1944}"/>
              </a:ext>
            </a:extLst>
          </p:cNvPr>
          <p:cNvGrpSpPr/>
          <p:nvPr/>
        </p:nvGrpSpPr>
        <p:grpSpPr>
          <a:xfrm>
            <a:off x="4880567" y="1361620"/>
            <a:ext cx="356245" cy="317607"/>
            <a:chOff x="4880567" y="1535870"/>
            <a:chExt cx="356245" cy="317607"/>
          </a:xfrm>
          <a:solidFill>
            <a:schemeClr val="tx1"/>
          </a:solidFill>
        </p:grpSpPr>
        <p:sp>
          <p:nvSpPr>
            <p:cNvPr id="1937" name="Google Shape;10248;p75">
              <a:extLst>
                <a:ext uri="{FF2B5EF4-FFF2-40B4-BE49-F238E27FC236}">
                  <a16:creationId xmlns:a16="http://schemas.microsoft.com/office/drawing/2014/main" id="{12F78749-580A-7935-2304-871A56357365}"/>
                </a:ext>
              </a:extLst>
            </p:cNvPr>
            <p:cNvSpPr/>
            <p:nvPr/>
          </p:nvSpPr>
          <p:spPr>
            <a:xfrm>
              <a:off x="5103774" y="1535870"/>
              <a:ext cx="100448" cy="128138"/>
            </a:xfrm>
            <a:custGeom>
              <a:avLst/>
              <a:gdLst/>
              <a:ahLst/>
              <a:cxnLst/>
              <a:rect l="l" t="t" r="r" b="b"/>
              <a:pathLst>
                <a:path w="3156" h="4026" extrusionOk="0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249;p75">
              <a:extLst>
                <a:ext uri="{FF2B5EF4-FFF2-40B4-BE49-F238E27FC236}">
                  <a16:creationId xmlns:a16="http://schemas.microsoft.com/office/drawing/2014/main" id="{4FD60BCA-5ABD-6ECC-9739-77E927A166C2}"/>
                </a:ext>
              </a:extLst>
            </p:cNvPr>
            <p:cNvSpPr/>
            <p:nvPr/>
          </p:nvSpPr>
          <p:spPr>
            <a:xfrm>
              <a:off x="4880567" y="1552929"/>
              <a:ext cx="200895" cy="300547"/>
            </a:xfrm>
            <a:custGeom>
              <a:avLst/>
              <a:gdLst/>
              <a:ahLst/>
              <a:cxnLst/>
              <a:rect l="l" t="t" r="r" b="b"/>
              <a:pathLst>
                <a:path w="6312" h="9443" extrusionOk="0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250;p75">
              <a:extLst>
                <a:ext uri="{FF2B5EF4-FFF2-40B4-BE49-F238E27FC236}">
                  <a16:creationId xmlns:a16="http://schemas.microsoft.com/office/drawing/2014/main" id="{DE1779CE-A371-B199-E9CF-6DBE3699134B}"/>
                </a:ext>
              </a:extLst>
            </p:cNvPr>
            <p:cNvSpPr/>
            <p:nvPr/>
          </p:nvSpPr>
          <p:spPr>
            <a:xfrm>
              <a:off x="4919620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251;p75">
              <a:extLst>
                <a:ext uri="{FF2B5EF4-FFF2-40B4-BE49-F238E27FC236}">
                  <a16:creationId xmlns:a16="http://schemas.microsoft.com/office/drawing/2014/main" id="{B353FEE0-8347-FB38-3A28-AE78F98B711B}"/>
                </a:ext>
              </a:extLst>
            </p:cNvPr>
            <p:cNvSpPr/>
            <p:nvPr/>
          </p:nvSpPr>
          <p:spPr>
            <a:xfrm>
              <a:off x="5031398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252;p75">
              <a:extLst>
                <a:ext uri="{FF2B5EF4-FFF2-40B4-BE49-F238E27FC236}">
                  <a16:creationId xmlns:a16="http://schemas.microsoft.com/office/drawing/2014/main" id="{35895189-DA41-48D8-9711-1AFDEE451F83}"/>
                </a:ext>
              </a:extLst>
            </p:cNvPr>
            <p:cNvSpPr/>
            <p:nvPr/>
          </p:nvSpPr>
          <p:spPr>
            <a:xfrm>
              <a:off x="5070418" y="1552547"/>
              <a:ext cx="166394" cy="173969"/>
            </a:xfrm>
            <a:custGeom>
              <a:avLst/>
              <a:gdLst/>
              <a:ahLst/>
              <a:cxnLst/>
              <a:rect l="l" t="t" r="r" b="b"/>
              <a:pathLst>
                <a:path w="5228" h="5466" extrusionOk="0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2" name="Google Shape;10253;p75">
            <a:extLst>
              <a:ext uri="{FF2B5EF4-FFF2-40B4-BE49-F238E27FC236}">
                <a16:creationId xmlns:a16="http://schemas.microsoft.com/office/drawing/2014/main" id="{960EAE82-BD7E-9514-14FE-250152D0C437}"/>
              </a:ext>
            </a:extLst>
          </p:cNvPr>
          <p:cNvGrpSpPr/>
          <p:nvPr/>
        </p:nvGrpSpPr>
        <p:grpSpPr>
          <a:xfrm>
            <a:off x="5771483" y="1341537"/>
            <a:ext cx="357359" cy="357391"/>
            <a:chOff x="5771483" y="1515787"/>
            <a:chExt cx="357359" cy="357391"/>
          </a:xfrm>
          <a:solidFill>
            <a:schemeClr val="tx1"/>
          </a:solidFill>
        </p:grpSpPr>
        <p:sp>
          <p:nvSpPr>
            <p:cNvPr id="1093" name="Google Shape;10254;p75">
              <a:extLst>
                <a:ext uri="{FF2B5EF4-FFF2-40B4-BE49-F238E27FC236}">
                  <a16:creationId xmlns:a16="http://schemas.microsoft.com/office/drawing/2014/main" id="{1D8A2BAE-9870-55D7-C5D9-B020FCB92261}"/>
                </a:ext>
              </a:extLst>
            </p:cNvPr>
            <p:cNvSpPr/>
            <p:nvPr/>
          </p:nvSpPr>
          <p:spPr>
            <a:xfrm>
              <a:off x="5771483" y="1515787"/>
              <a:ext cx="357359" cy="357391"/>
            </a:xfrm>
            <a:custGeom>
              <a:avLst/>
              <a:gdLst/>
              <a:ahLst/>
              <a:cxnLst/>
              <a:rect l="l" t="t" r="r" b="b"/>
              <a:pathLst>
                <a:path w="11228" h="11229" extrusionOk="0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255;p75">
              <a:extLst>
                <a:ext uri="{FF2B5EF4-FFF2-40B4-BE49-F238E27FC236}">
                  <a16:creationId xmlns:a16="http://schemas.microsoft.com/office/drawing/2014/main" id="{EFDE12F5-BC2A-082E-C5E2-1E0A76575E64}"/>
                </a:ext>
              </a:extLst>
            </p:cNvPr>
            <p:cNvSpPr/>
            <p:nvPr/>
          </p:nvSpPr>
          <p:spPr>
            <a:xfrm>
              <a:off x="5837429" y="1583070"/>
              <a:ext cx="185713" cy="183613"/>
            </a:xfrm>
            <a:custGeom>
              <a:avLst/>
              <a:gdLst/>
              <a:ahLst/>
              <a:cxnLst/>
              <a:rect l="l" t="t" r="r" b="b"/>
              <a:pathLst>
                <a:path w="5835" h="5769" extrusionOk="0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256;p75">
              <a:extLst>
                <a:ext uri="{FF2B5EF4-FFF2-40B4-BE49-F238E27FC236}">
                  <a16:creationId xmlns:a16="http://schemas.microsoft.com/office/drawing/2014/main" id="{0EA63C17-0BEA-746B-1F8C-3BF1CBE6F726}"/>
                </a:ext>
              </a:extLst>
            </p:cNvPr>
            <p:cNvSpPr/>
            <p:nvPr/>
          </p:nvSpPr>
          <p:spPr>
            <a:xfrm>
              <a:off x="5876068" y="1616584"/>
              <a:ext cx="186859" cy="189501"/>
            </a:xfrm>
            <a:custGeom>
              <a:avLst/>
              <a:gdLst/>
              <a:ahLst/>
              <a:cxnLst/>
              <a:rect l="l" t="t" r="r" b="b"/>
              <a:pathLst>
                <a:path w="5871" h="5954" extrusionOk="0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257;p75">
              <a:extLst>
                <a:ext uri="{FF2B5EF4-FFF2-40B4-BE49-F238E27FC236}">
                  <a16:creationId xmlns:a16="http://schemas.microsoft.com/office/drawing/2014/main" id="{69113982-DB00-5FA8-60D9-5744396A6AEA}"/>
                </a:ext>
              </a:extLst>
            </p:cNvPr>
            <p:cNvSpPr/>
            <p:nvPr/>
          </p:nvSpPr>
          <p:spPr>
            <a:xfrm>
              <a:off x="5928360" y="1644624"/>
              <a:ext cx="45131" cy="16328"/>
            </a:xfrm>
            <a:custGeom>
              <a:avLst/>
              <a:gdLst/>
              <a:ahLst/>
              <a:cxnLst/>
              <a:rect l="l" t="t" r="r" b="b"/>
              <a:pathLst>
                <a:path w="1418" h="513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7" name="Google Shape;10258;p75">
            <a:extLst>
              <a:ext uri="{FF2B5EF4-FFF2-40B4-BE49-F238E27FC236}">
                <a16:creationId xmlns:a16="http://schemas.microsoft.com/office/drawing/2014/main" id="{2EED72B0-7086-4B92-136F-1CB351C00890}"/>
              </a:ext>
            </a:extLst>
          </p:cNvPr>
          <p:cNvGrpSpPr/>
          <p:nvPr/>
        </p:nvGrpSpPr>
        <p:grpSpPr>
          <a:xfrm>
            <a:off x="7121669" y="1359360"/>
            <a:ext cx="321362" cy="321362"/>
            <a:chOff x="7121669" y="1533610"/>
            <a:chExt cx="321362" cy="321362"/>
          </a:xfrm>
          <a:solidFill>
            <a:schemeClr val="tx1"/>
          </a:solidFill>
        </p:grpSpPr>
        <p:sp>
          <p:nvSpPr>
            <p:cNvPr id="1098" name="Google Shape;10259;p75">
              <a:extLst>
                <a:ext uri="{FF2B5EF4-FFF2-40B4-BE49-F238E27FC236}">
                  <a16:creationId xmlns:a16="http://schemas.microsoft.com/office/drawing/2014/main" id="{8B94295C-5883-E538-C6A6-1C1A4CBCAFCC}"/>
                </a:ext>
              </a:extLst>
            </p:cNvPr>
            <p:cNvSpPr/>
            <p:nvPr/>
          </p:nvSpPr>
          <p:spPr>
            <a:xfrm>
              <a:off x="7121669" y="1600289"/>
              <a:ext cx="142142" cy="192556"/>
            </a:xfrm>
            <a:custGeom>
              <a:avLst/>
              <a:gdLst/>
              <a:ahLst/>
              <a:cxnLst/>
              <a:rect l="l" t="t" r="r" b="b"/>
              <a:pathLst>
                <a:path w="4466" h="6050" extrusionOk="0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260;p75">
              <a:extLst>
                <a:ext uri="{FF2B5EF4-FFF2-40B4-BE49-F238E27FC236}">
                  <a16:creationId xmlns:a16="http://schemas.microsoft.com/office/drawing/2014/main" id="{6DB88FF3-BD9B-6A9A-662F-80371E37D448}"/>
                </a:ext>
              </a:extLst>
            </p:cNvPr>
            <p:cNvSpPr/>
            <p:nvPr/>
          </p:nvSpPr>
          <p:spPr>
            <a:xfrm>
              <a:off x="7170938" y="1533610"/>
              <a:ext cx="223206" cy="53852"/>
            </a:xfrm>
            <a:custGeom>
              <a:avLst/>
              <a:gdLst/>
              <a:ahLst/>
              <a:cxnLst/>
              <a:rect l="l" t="t" r="r" b="b"/>
              <a:pathLst>
                <a:path w="7013" h="1692" extrusionOk="0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0261;p75">
              <a:extLst>
                <a:ext uri="{FF2B5EF4-FFF2-40B4-BE49-F238E27FC236}">
                  <a16:creationId xmlns:a16="http://schemas.microsoft.com/office/drawing/2014/main" id="{EBC966A3-F31C-5C42-790E-D6A34316EC71}"/>
                </a:ext>
              </a:extLst>
            </p:cNvPr>
            <p:cNvSpPr/>
            <p:nvPr/>
          </p:nvSpPr>
          <p:spPr>
            <a:xfrm>
              <a:off x="7175107" y="1804558"/>
              <a:ext cx="215249" cy="50415"/>
            </a:xfrm>
            <a:custGeom>
              <a:avLst/>
              <a:gdLst/>
              <a:ahLst/>
              <a:cxnLst/>
              <a:rect l="l" t="t" r="r" b="b"/>
              <a:pathLst>
                <a:path w="6763" h="158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0262;p75">
              <a:extLst>
                <a:ext uri="{FF2B5EF4-FFF2-40B4-BE49-F238E27FC236}">
                  <a16:creationId xmlns:a16="http://schemas.microsoft.com/office/drawing/2014/main" id="{44299ED9-5941-A188-1B92-ED76C420E87F}"/>
                </a:ext>
              </a:extLst>
            </p:cNvPr>
            <p:cNvSpPr/>
            <p:nvPr/>
          </p:nvSpPr>
          <p:spPr>
            <a:xfrm>
              <a:off x="7300539" y="1600289"/>
              <a:ext cx="142492" cy="191793"/>
            </a:xfrm>
            <a:custGeom>
              <a:avLst/>
              <a:gdLst/>
              <a:ahLst/>
              <a:cxnLst/>
              <a:rect l="l" t="t" r="r" b="b"/>
              <a:pathLst>
                <a:path w="4477" h="6026" extrusionOk="0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5" name="Google Shape;10263;p75">
            <a:extLst>
              <a:ext uri="{FF2B5EF4-FFF2-40B4-BE49-F238E27FC236}">
                <a16:creationId xmlns:a16="http://schemas.microsoft.com/office/drawing/2014/main" id="{421B35F2-771B-0368-0E33-70CE0DD81D5E}"/>
              </a:ext>
            </a:extLst>
          </p:cNvPr>
          <p:cNvGrpSpPr/>
          <p:nvPr/>
        </p:nvGrpSpPr>
        <p:grpSpPr>
          <a:xfrm>
            <a:off x="7562766" y="1340614"/>
            <a:ext cx="327059" cy="360192"/>
            <a:chOff x="7562766" y="1514864"/>
            <a:chExt cx="327059" cy="360192"/>
          </a:xfrm>
          <a:solidFill>
            <a:schemeClr val="tx1"/>
          </a:solidFill>
        </p:grpSpPr>
        <p:sp>
          <p:nvSpPr>
            <p:cNvPr id="1636" name="Google Shape;10264;p75">
              <a:extLst>
                <a:ext uri="{FF2B5EF4-FFF2-40B4-BE49-F238E27FC236}">
                  <a16:creationId xmlns:a16="http://schemas.microsoft.com/office/drawing/2014/main" id="{40712672-B50D-BCFD-5017-77B9FF41B968}"/>
                </a:ext>
              </a:extLst>
            </p:cNvPr>
            <p:cNvSpPr/>
            <p:nvPr/>
          </p:nvSpPr>
          <p:spPr>
            <a:xfrm>
              <a:off x="7662418" y="1600289"/>
              <a:ext cx="127724" cy="165248"/>
            </a:xfrm>
            <a:custGeom>
              <a:avLst/>
              <a:gdLst/>
              <a:ahLst/>
              <a:cxnLst/>
              <a:rect l="l" t="t" r="r" b="b"/>
              <a:pathLst>
                <a:path w="4013" h="5192" extrusionOk="0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0265;p75">
              <a:extLst>
                <a:ext uri="{FF2B5EF4-FFF2-40B4-BE49-F238E27FC236}">
                  <a16:creationId xmlns:a16="http://schemas.microsoft.com/office/drawing/2014/main" id="{9DFF1B0A-2B72-6C2A-FFA2-D633BFFC3F3B}"/>
                </a:ext>
              </a:extLst>
            </p:cNvPr>
            <p:cNvSpPr/>
            <p:nvPr/>
          </p:nvSpPr>
          <p:spPr>
            <a:xfrm>
              <a:off x="7599527" y="1548951"/>
              <a:ext cx="258853" cy="154841"/>
            </a:xfrm>
            <a:custGeom>
              <a:avLst/>
              <a:gdLst/>
              <a:ahLst/>
              <a:cxnLst/>
              <a:rect l="l" t="t" r="r" b="b"/>
              <a:pathLst>
                <a:path w="8133" h="4865" extrusionOk="0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0266;p75">
              <a:extLst>
                <a:ext uri="{FF2B5EF4-FFF2-40B4-BE49-F238E27FC236}">
                  <a16:creationId xmlns:a16="http://schemas.microsoft.com/office/drawing/2014/main" id="{F21AC15C-FD23-0B70-B092-133E0B3D74AC}"/>
                </a:ext>
              </a:extLst>
            </p:cNvPr>
            <p:cNvSpPr/>
            <p:nvPr/>
          </p:nvSpPr>
          <p:spPr>
            <a:xfrm>
              <a:off x="7599909" y="1648380"/>
              <a:ext cx="242175" cy="190679"/>
            </a:xfrm>
            <a:custGeom>
              <a:avLst/>
              <a:gdLst/>
              <a:ahLst/>
              <a:cxnLst/>
              <a:rect l="l" t="t" r="r" b="b"/>
              <a:pathLst>
                <a:path w="7609" h="5991" extrusionOk="0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0267;p75">
              <a:extLst>
                <a:ext uri="{FF2B5EF4-FFF2-40B4-BE49-F238E27FC236}">
                  <a16:creationId xmlns:a16="http://schemas.microsoft.com/office/drawing/2014/main" id="{71489E28-58EC-D303-E380-AA0D52734A97}"/>
                </a:ext>
              </a:extLst>
            </p:cNvPr>
            <p:cNvSpPr/>
            <p:nvPr/>
          </p:nvSpPr>
          <p:spPr>
            <a:xfrm>
              <a:off x="7562766" y="1514864"/>
              <a:ext cx="327059" cy="360192"/>
            </a:xfrm>
            <a:custGeom>
              <a:avLst/>
              <a:gdLst/>
              <a:ahLst/>
              <a:cxnLst/>
              <a:rect l="l" t="t" r="r" b="b"/>
              <a:pathLst>
                <a:path w="10276" h="11317" extrusionOk="0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0" name="Google Shape;10268;p75">
            <a:extLst>
              <a:ext uri="{FF2B5EF4-FFF2-40B4-BE49-F238E27FC236}">
                <a16:creationId xmlns:a16="http://schemas.microsoft.com/office/drawing/2014/main" id="{7DE51B19-44C0-4EB1-2E59-4864C6613D67}"/>
              </a:ext>
            </a:extLst>
          </p:cNvPr>
          <p:cNvGrpSpPr/>
          <p:nvPr/>
        </p:nvGrpSpPr>
        <p:grpSpPr>
          <a:xfrm>
            <a:off x="6221229" y="1324423"/>
            <a:ext cx="361636" cy="362183"/>
            <a:chOff x="6259175" y="1559008"/>
            <a:chExt cx="271743" cy="272093"/>
          </a:xfrm>
          <a:solidFill>
            <a:schemeClr val="tx1"/>
          </a:solidFill>
        </p:grpSpPr>
        <p:sp>
          <p:nvSpPr>
            <p:cNvPr id="1641" name="Google Shape;10269;p75">
              <a:extLst>
                <a:ext uri="{FF2B5EF4-FFF2-40B4-BE49-F238E27FC236}">
                  <a16:creationId xmlns:a16="http://schemas.microsoft.com/office/drawing/2014/main" id="{AFF47758-CBAA-604F-ABA1-C09974E2E2ED}"/>
                </a:ext>
              </a:extLst>
            </p:cNvPr>
            <p:cNvSpPr/>
            <p:nvPr/>
          </p:nvSpPr>
          <p:spPr>
            <a:xfrm>
              <a:off x="6259175" y="1559008"/>
              <a:ext cx="271743" cy="272093"/>
            </a:xfrm>
            <a:custGeom>
              <a:avLst/>
              <a:gdLst/>
              <a:ahLst/>
              <a:cxnLst/>
              <a:rect l="l" t="t" r="r" b="b"/>
              <a:pathLst>
                <a:path w="8538" h="8549" extrusionOk="0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0270;p75">
              <a:extLst>
                <a:ext uri="{FF2B5EF4-FFF2-40B4-BE49-F238E27FC236}">
                  <a16:creationId xmlns:a16="http://schemas.microsoft.com/office/drawing/2014/main" id="{1D02ECF9-C565-B622-46B8-70B5FB1A0E09}"/>
                </a:ext>
              </a:extLst>
            </p:cNvPr>
            <p:cNvSpPr/>
            <p:nvPr/>
          </p:nvSpPr>
          <p:spPr>
            <a:xfrm>
              <a:off x="6278145" y="1577946"/>
              <a:ext cx="231927" cy="232309"/>
            </a:xfrm>
            <a:custGeom>
              <a:avLst/>
              <a:gdLst/>
              <a:ahLst/>
              <a:cxnLst/>
              <a:rect l="l" t="t" r="r" b="b"/>
              <a:pathLst>
                <a:path w="7287" h="7299" extrusionOk="0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0271;p75">
              <a:extLst>
                <a:ext uri="{FF2B5EF4-FFF2-40B4-BE49-F238E27FC236}">
                  <a16:creationId xmlns:a16="http://schemas.microsoft.com/office/drawing/2014/main" id="{63F08D17-84CA-2EA5-BF98-B305E2F20294}"/>
                </a:ext>
              </a:extLst>
            </p:cNvPr>
            <p:cNvSpPr/>
            <p:nvPr/>
          </p:nvSpPr>
          <p:spPr>
            <a:xfrm>
              <a:off x="6297846" y="1690870"/>
              <a:ext cx="13272" cy="7607"/>
            </a:xfrm>
            <a:custGeom>
              <a:avLst/>
              <a:gdLst/>
              <a:ahLst/>
              <a:cxnLst/>
              <a:rect l="l" t="t" r="r" b="b"/>
              <a:pathLst>
                <a:path w="417" h="239" extrusionOk="0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0272;p75">
              <a:extLst>
                <a:ext uri="{FF2B5EF4-FFF2-40B4-BE49-F238E27FC236}">
                  <a16:creationId xmlns:a16="http://schemas.microsoft.com/office/drawing/2014/main" id="{5692D5FF-6D09-2723-F6F1-A57C9C7FF322}"/>
                </a:ext>
              </a:extLst>
            </p:cNvPr>
            <p:cNvSpPr/>
            <p:nvPr/>
          </p:nvSpPr>
          <p:spPr>
            <a:xfrm>
              <a:off x="6390687" y="1598029"/>
              <a:ext cx="100448" cy="100448"/>
            </a:xfrm>
            <a:custGeom>
              <a:avLst/>
              <a:gdLst/>
              <a:ahLst/>
              <a:cxnLst/>
              <a:rect l="l" t="t" r="r" b="b"/>
              <a:pathLst>
                <a:path w="3156" h="3156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0273;p75">
              <a:extLst>
                <a:ext uri="{FF2B5EF4-FFF2-40B4-BE49-F238E27FC236}">
                  <a16:creationId xmlns:a16="http://schemas.microsoft.com/office/drawing/2014/main" id="{0ED783B3-1002-0FF0-38A7-8C8BA6875E51}"/>
                </a:ext>
              </a:extLst>
            </p:cNvPr>
            <p:cNvSpPr/>
            <p:nvPr/>
          </p:nvSpPr>
          <p:spPr>
            <a:xfrm>
              <a:off x="6390305" y="1778013"/>
              <a:ext cx="7607" cy="13304"/>
            </a:xfrm>
            <a:custGeom>
              <a:avLst/>
              <a:gdLst/>
              <a:ahLst/>
              <a:cxnLst/>
              <a:rect l="l" t="t" r="r" b="b"/>
              <a:pathLst>
                <a:path w="239" h="418" extrusionOk="0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0274;p75">
              <a:extLst>
                <a:ext uri="{FF2B5EF4-FFF2-40B4-BE49-F238E27FC236}">
                  <a16:creationId xmlns:a16="http://schemas.microsoft.com/office/drawing/2014/main" id="{FB2D3A0A-A879-6BE9-D385-E3125E5E39E3}"/>
                </a:ext>
              </a:extLst>
            </p:cNvPr>
            <p:cNvSpPr/>
            <p:nvPr/>
          </p:nvSpPr>
          <p:spPr>
            <a:xfrm>
              <a:off x="6324358" y="162492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0275;p75">
              <a:extLst>
                <a:ext uri="{FF2B5EF4-FFF2-40B4-BE49-F238E27FC236}">
                  <a16:creationId xmlns:a16="http://schemas.microsoft.com/office/drawing/2014/main" id="{82448C33-496D-C5ED-68ED-0886527DF88F}"/>
                </a:ext>
              </a:extLst>
            </p:cNvPr>
            <p:cNvSpPr/>
            <p:nvPr/>
          </p:nvSpPr>
          <p:spPr>
            <a:xfrm>
              <a:off x="6451700" y="1752265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0276;p75">
              <a:extLst>
                <a:ext uri="{FF2B5EF4-FFF2-40B4-BE49-F238E27FC236}">
                  <a16:creationId xmlns:a16="http://schemas.microsoft.com/office/drawing/2014/main" id="{44C7543A-634F-5120-6275-C0410B673EFE}"/>
                </a:ext>
              </a:extLst>
            </p:cNvPr>
            <p:cNvSpPr/>
            <p:nvPr/>
          </p:nvSpPr>
          <p:spPr>
            <a:xfrm>
              <a:off x="6451700" y="1624923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0277;p75">
              <a:extLst>
                <a:ext uri="{FF2B5EF4-FFF2-40B4-BE49-F238E27FC236}">
                  <a16:creationId xmlns:a16="http://schemas.microsoft.com/office/drawing/2014/main" id="{F6D442A1-8785-60CB-81EB-1A94D48AD702}"/>
                </a:ext>
              </a:extLst>
            </p:cNvPr>
            <p:cNvSpPr/>
            <p:nvPr/>
          </p:nvSpPr>
          <p:spPr>
            <a:xfrm>
              <a:off x="6324358" y="175188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0278;p75">
              <a:extLst>
                <a:ext uri="{FF2B5EF4-FFF2-40B4-BE49-F238E27FC236}">
                  <a16:creationId xmlns:a16="http://schemas.microsoft.com/office/drawing/2014/main" id="{B626BE6B-36CE-FE20-5723-64AFA15532C5}"/>
                </a:ext>
              </a:extLst>
            </p:cNvPr>
            <p:cNvSpPr/>
            <p:nvPr/>
          </p:nvSpPr>
          <p:spPr>
            <a:xfrm>
              <a:off x="6304657" y="1653823"/>
              <a:ext cx="14036" cy="10567"/>
            </a:xfrm>
            <a:custGeom>
              <a:avLst/>
              <a:gdLst/>
              <a:ahLst/>
              <a:cxnLst/>
              <a:rect l="l" t="t" r="r" b="b"/>
              <a:pathLst>
                <a:path w="441" h="332" extrusionOk="0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0279;p75">
              <a:extLst>
                <a:ext uri="{FF2B5EF4-FFF2-40B4-BE49-F238E27FC236}">
                  <a16:creationId xmlns:a16="http://schemas.microsoft.com/office/drawing/2014/main" id="{DA6CAC11-0935-D776-8B90-54755880584B}"/>
                </a:ext>
              </a:extLst>
            </p:cNvPr>
            <p:cNvSpPr/>
            <p:nvPr/>
          </p:nvSpPr>
          <p:spPr>
            <a:xfrm>
              <a:off x="6469874" y="1724511"/>
              <a:ext cx="14068" cy="10344"/>
            </a:xfrm>
            <a:custGeom>
              <a:avLst/>
              <a:gdLst/>
              <a:ahLst/>
              <a:cxnLst/>
              <a:rect l="l" t="t" r="r" b="b"/>
              <a:pathLst>
                <a:path w="442" h="325" extrusionOk="0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0280;p75">
              <a:extLst>
                <a:ext uri="{FF2B5EF4-FFF2-40B4-BE49-F238E27FC236}">
                  <a16:creationId xmlns:a16="http://schemas.microsoft.com/office/drawing/2014/main" id="{A60925A0-3689-678D-1C88-47FD8C3D384C}"/>
                </a:ext>
              </a:extLst>
            </p:cNvPr>
            <p:cNvSpPr/>
            <p:nvPr/>
          </p:nvSpPr>
          <p:spPr>
            <a:xfrm>
              <a:off x="6424392" y="1605158"/>
              <a:ext cx="11394" cy="13368"/>
            </a:xfrm>
            <a:custGeom>
              <a:avLst/>
              <a:gdLst/>
              <a:ahLst/>
              <a:cxnLst/>
              <a:rect l="l" t="t" r="r" b="b"/>
              <a:pathLst>
                <a:path w="358" h="420" extrusionOk="0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0281;p75">
              <a:extLst>
                <a:ext uri="{FF2B5EF4-FFF2-40B4-BE49-F238E27FC236}">
                  <a16:creationId xmlns:a16="http://schemas.microsoft.com/office/drawing/2014/main" id="{81F1DE2B-B86F-4AD9-5690-C89F206F7CAC}"/>
                </a:ext>
              </a:extLst>
            </p:cNvPr>
            <p:cNvSpPr/>
            <p:nvPr/>
          </p:nvSpPr>
          <p:spPr>
            <a:xfrm>
              <a:off x="6353926" y="1770916"/>
              <a:ext cx="11394" cy="13208"/>
            </a:xfrm>
            <a:custGeom>
              <a:avLst/>
              <a:gdLst/>
              <a:ahLst/>
              <a:cxnLst/>
              <a:rect l="l" t="t" r="r" b="b"/>
              <a:pathLst>
                <a:path w="358" h="415" extrusionOk="0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0282;p75">
              <a:extLst>
                <a:ext uri="{FF2B5EF4-FFF2-40B4-BE49-F238E27FC236}">
                  <a16:creationId xmlns:a16="http://schemas.microsoft.com/office/drawing/2014/main" id="{C0C3C7BA-2B12-B649-1794-887A48F5D805}"/>
                </a:ext>
              </a:extLst>
            </p:cNvPr>
            <p:cNvSpPr/>
            <p:nvPr/>
          </p:nvSpPr>
          <p:spPr>
            <a:xfrm>
              <a:off x="6355040" y="1604363"/>
              <a:ext cx="11044" cy="13399"/>
            </a:xfrm>
            <a:custGeom>
              <a:avLst/>
              <a:gdLst/>
              <a:ahLst/>
              <a:cxnLst/>
              <a:rect l="l" t="t" r="r" b="b"/>
              <a:pathLst>
                <a:path w="347" h="421" extrusionOk="0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0283;p75">
              <a:extLst>
                <a:ext uri="{FF2B5EF4-FFF2-40B4-BE49-F238E27FC236}">
                  <a16:creationId xmlns:a16="http://schemas.microsoft.com/office/drawing/2014/main" id="{A6490594-5E2F-08E7-12E3-AFFDAD4A7AF9}"/>
                </a:ext>
              </a:extLst>
            </p:cNvPr>
            <p:cNvSpPr/>
            <p:nvPr/>
          </p:nvSpPr>
          <p:spPr>
            <a:xfrm>
              <a:off x="6422514" y="1771489"/>
              <a:ext cx="11012" cy="13017"/>
            </a:xfrm>
            <a:custGeom>
              <a:avLst/>
              <a:gdLst/>
              <a:ahLst/>
              <a:cxnLst/>
              <a:rect l="l" t="t" r="r" b="b"/>
              <a:pathLst>
                <a:path w="346" h="409" extrusionOk="0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0284;p75">
              <a:extLst>
                <a:ext uri="{FF2B5EF4-FFF2-40B4-BE49-F238E27FC236}">
                  <a16:creationId xmlns:a16="http://schemas.microsoft.com/office/drawing/2014/main" id="{05C8C147-4C6B-196B-1FB9-75EC953FDDF8}"/>
                </a:ext>
              </a:extLst>
            </p:cNvPr>
            <p:cNvSpPr/>
            <p:nvPr/>
          </p:nvSpPr>
          <p:spPr>
            <a:xfrm>
              <a:off x="6470637" y="1655541"/>
              <a:ext cx="14036" cy="10726"/>
            </a:xfrm>
            <a:custGeom>
              <a:avLst/>
              <a:gdLst/>
              <a:ahLst/>
              <a:cxnLst/>
              <a:rect l="l" t="t" r="r" b="b"/>
              <a:pathLst>
                <a:path w="441" h="337" extrusionOk="0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0285;p75">
              <a:extLst>
                <a:ext uri="{FF2B5EF4-FFF2-40B4-BE49-F238E27FC236}">
                  <a16:creationId xmlns:a16="http://schemas.microsoft.com/office/drawing/2014/main" id="{8EBD0455-74E6-4CD2-63A7-FE3D69FA2789}"/>
                </a:ext>
              </a:extLst>
            </p:cNvPr>
            <p:cNvSpPr/>
            <p:nvPr/>
          </p:nvSpPr>
          <p:spPr>
            <a:xfrm>
              <a:off x="6303893" y="1723175"/>
              <a:ext cx="13686" cy="10153"/>
            </a:xfrm>
            <a:custGeom>
              <a:avLst/>
              <a:gdLst/>
              <a:ahLst/>
              <a:cxnLst/>
              <a:rect l="l" t="t" r="r" b="b"/>
              <a:pathLst>
                <a:path w="430" h="319" extrusionOk="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8" name="Google Shape;10286;p75">
            <a:extLst>
              <a:ext uri="{FF2B5EF4-FFF2-40B4-BE49-F238E27FC236}">
                <a16:creationId xmlns:a16="http://schemas.microsoft.com/office/drawing/2014/main" id="{29655BC1-89D9-3B8B-ABDE-C29C2E0DF09F}"/>
              </a:ext>
            </a:extLst>
          </p:cNvPr>
          <p:cNvGrpSpPr/>
          <p:nvPr/>
        </p:nvGrpSpPr>
        <p:grpSpPr>
          <a:xfrm>
            <a:off x="6671087" y="1835054"/>
            <a:ext cx="332757" cy="281833"/>
            <a:chOff x="6671087" y="2009304"/>
            <a:chExt cx="332757" cy="281833"/>
          </a:xfrm>
          <a:solidFill>
            <a:schemeClr val="tx1"/>
          </a:solidFill>
        </p:grpSpPr>
        <p:sp>
          <p:nvSpPr>
            <p:cNvPr id="1659" name="Google Shape;10287;p75">
              <a:extLst>
                <a:ext uri="{FF2B5EF4-FFF2-40B4-BE49-F238E27FC236}">
                  <a16:creationId xmlns:a16="http://schemas.microsoft.com/office/drawing/2014/main" id="{9523FD7C-E6B2-67F6-C498-9B9A8BEB42A2}"/>
                </a:ext>
              </a:extLst>
            </p:cNvPr>
            <p:cNvSpPr/>
            <p:nvPr/>
          </p:nvSpPr>
          <p:spPr>
            <a:xfrm>
              <a:off x="6671087" y="2023658"/>
              <a:ext cx="331993" cy="267478"/>
            </a:xfrm>
            <a:custGeom>
              <a:avLst/>
              <a:gdLst/>
              <a:ahLst/>
              <a:cxnLst/>
              <a:rect l="l" t="t" r="r" b="b"/>
              <a:pathLst>
                <a:path w="10431" h="8404" extrusionOk="0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0288;p75">
              <a:extLst>
                <a:ext uri="{FF2B5EF4-FFF2-40B4-BE49-F238E27FC236}">
                  <a16:creationId xmlns:a16="http://schemas.microsoft.com/office/drawing/2014/main" id="{3C52310B-0713-B1E3-6E30-241F1BE7ECC7}"/>
                </a:ext>
              </a:extLst>
            </p:cNvPr>
            <p:cNvSpPr/>
            <p:nvPr/>
          </p:nvSpPr>
          <p:spPr>
            <a:xfrm>
              <a:off x="6965173" y="2009304"/>
              <a:ext cx="38670" cy="27181"/>
            </a:xfrm>
            <a:custGeom>
              <a:avLst/>
              <a:gdLst/>
              <a:ahLst/>
              <a:cxnLst/>
              <a:rect l="l" t="t" r="r" b="b"/>
              <a:pathLst>
                <a:path w="1215" h="854" extrusionOk="0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61" name="Google Shape;10289;p75">
            <a:extLst>
              <a:ext uri="{FF2B5EF4-FFF2-40B4-BE49-F238E27FC236}">
                <a16:creationId xmlns:a16="http://schemas.microsoft.com/office/drawing/2014/main" id="{29DF6FED-D174-BE81-B0C7-075D55FF9180}"/>
              </a:ext>
            </a:extLst>
          </p:cNvPr>
          <p:cNvSpPr/>
          <p:nvPr/>
        </p:nvSpPr>
        <p:spPr>
          <a:xfrm>
            <a:off x="1745940" y="1792882"/>
            <a:ext cx="368371" cy="368340"/>
          </a:xfrm>
          <a:custGeom>
            <a:avLst/>
            <a:gdLst/>
            <a:ahLst/>
            <a:cxnLst/>
            <a:rect l="l" t="t" r="r" b="b"/>
            <a:pathLst>
              <a:path w="11574" h="11573" extrusionOk="0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62" name="Google Shape;10290;p75">
            <a:extLst>
              <a:ext uri="{FF2B5EF4-FFF2-40B4-BE49-F238E27FC236}">
                <a16:creationId xmlns:a16="http://schemas.microsoft.com/office/drawing/2014/main" id="{3910A18E-DA05-6158-B309-A62C3D40300A}"/>
              </a:ext>
            </a:extLst>
          </p:cNvPr>
          <p:cNvGrpSpPr/>
          <p:nvPr/>
        </p:nvGrpSpPr>
        <p:grpSpPr>
          <a:xfrm>
            <a:off x="2201806" y="1802335"/>
            <a:ext cx="349784" cy="349434"/>
            <a:chOff x="2201806" y="1976585"/>
            <a:chExt cx="349784" cy="349434"/>
          </a:xfrm>
          <a:solidFill>
            <a:schemeClr val="tx1"/>
          </a:solidFill>
        </p:grpSpPr>
        <p:sp>
          <p:nvSpPr>
            <p:cNvPr id="1663" name="Google Shape;10291;p75">
              <a:extLst>
                <a:ext uri="{FF2B5EF4-FFF2-40B4-BE49-F238E27FC236}">
                  <a16:creationId xmlns:a16="http://schemas.microsoft.com/office/drawing/2014/main" id="{0C6570F7-3660-EA98-D508-2C1BD1899CE1}"/>
                </a:ext>
              </a:extLst>
            </p:cNvPr>
            <p:cNvSpPr/>
            <p:nvPr/>
          </p:nvSpPr>
          <p:spPr>
            <a:xfrm>
              <a:off x="2231755" y="2073373"/>
              <a:ext cx="319835" cy="252647"/>
            </a:xfrm>
            <a:custGeom>
              <a:avLst/>
              <a:gdLst/>
              <a:ahLst/>
              <a:cxnLst/>
              <a:rect l="l" t="t" r="r" b="b"/>
              <a:pathLst>
                <a:path w="10049" h="7938" extrusionOk="0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10292;p75">
              <a:extLst>
                <a:ext uri="{FF2B5EF4-FFF2-40B4-BE49-F238E27FC236}">
                  <a16:creationId xmlns:a16="http://schemas.microsoft.com/office/drawing/2014/main" id="{7A7222D7-ED4D-4732-E6B8-DA9649B7EF29}"/>
                </a:ext>
              </a:extLst>
            </p:cNvPr>
            <p:cNvSpPr/>
            <p:nvPr/>
          </p:nvSpPr>
          <p:spPr>
            <a:xfrm>
              <a:off x="2201806" y="1976585"/>
              <a:ext cx="319484" cy="252424"/>
            </a:xfrm>
            <a:custGeom>
              <a:avLst/>
              <a:gdLst/>
              <a:ahLst/>
              <a:cxnLst/>
              <a:rect l="l" t="t" r="r" b="b"/>
              <a:pathLst>
                <a:path w="10038" h="7931" extrusionOk="0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10293;p75">
              <a:extLst>
                <a:ext uri="{FF2B5EF4-FFF2-40B4-BE49-F238E27FC236}">
                  <a16:creationId xmlns:a16="http://schemas.microsoft.com/office/drawing/2014/main" id="{1F962FF5-0A1E-FDB6-88A2-35B0F490955A}"/>
                </a:ext>
              </a:extLst>
            </p:cNvPr>
            <p:cNvSpPr/>
            <p:nvPr/>
          </p:nvSpPr>
          <p:spPr>
            <a:xfrm>
              <a:off x="2331789" y="2068662"/>
              <a:ext cx="16709" cy="27340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10294;p75">
              <a:extLst>
                <a:ext uri="{FF2B5EF4-FFF2-40B4-BE49-F238E27FC236}">
                  <a16:creationId xmlns:a16="http://schemas.microsoft.com/office/drawing/2014/main" id="{7E1B5E2A-E510-FD69-3A97-16B152ACE9AA}"/>
                </a:ext>
              </a:extLst>
            </p:cNvPr>
            <p:cNvSpPr/>
            <p:nvPr/>
          </p:nvSpPr>
          <p:spPr>
            <a:xfrm>
              <a:off x="2243118" y="2021653"/>
              <a:ext cx="265664" cy="261908"/>
            </a:xfrm>
            <a:custGeom>
              <a:avLst/>
              <a:gdLst/>
              <a:ahLst/>
              <a:cxnLst/>
              <a:rect l="l" t="t" r="r" b="b"/>
              <a:pathLst>
                <a:path w="8347" h="8229" extrusionOk="0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07" name="Google Shape;10295;p75">
            <a:extLst>
              <a:ext uri="{FF2B5EF4-FFF2-40B4-BE49-F238E27FC236}">
                <a16:creationId xmlns:a16="http://schemas.microsoft.com/office/drawing/2014/main" id="{19F89593-05AB-BD48-D98C-02C8A012FCDA}"/>
              </a:ext>
            </a:extLst>
          </p:cNvPr>
          <p:cNvGrpSpPr/>
          <p:nvPr/>
        </p:nvGrpSpPr>
        <p:grpSpPr>
          <a:xfrm>
            <a:off x="3094217" y="1802335"/>
            <a:ext cx="350198" cy="350548"/>
            <a:chOff x="3094217" y="1976585"/>
            <a:chExt cx="350198" cy="350548"/>
          </a:xfrm>
          <a:solidFill>
            <a:schemeClr val="tx1"/>
          </a:solidFill>
        </p:grpSpPr>
        <p:sp>
          <p:nvSpPr>
            <p:cNvPr id="2308" name="Google Shape;10296;p75">
              <a:extLst>
                <a:ext uri="{FF2B5EF4-FFF2-40B4-BE49-F238E27FC236}">
                  <a16:creationId xmlns:a16="http://schemas.microsoft.com/office/drawing/2014/main" id="{95B94BCE-CB6F-D031-33FB-C18A0FDFAB98}"/>
                </a:ext>
              </a:extLst>
            </p:cNvPr>
            <p:cNvSpPr/>
            <p:nvPr/>
          </p:nvSpPr>
          <p:spPr>
            <a:xfrm>
              <a:off x="3094217" y="2129039"/>
              <a:ext cx="131543" cy="197362"/>
            </a:xfrm>
            <a:custGeom>
              <a:avLst/>
              <a:gdLst/>
              <a:ahLst/>
              <a:cxnLst/>
              <a:rect l="l" t="t" r="r" b="b"/>
              <a:pathLst>
                <a:path w="4133" h="6201" extrusionOk="0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10297;p75">
              <a:extLst>
                <a:ext uri="{FF2B5EF4-FFF2-40B4-BE49-F238E27FC236}">
                  <a16:creationId xmlns:a16="http://schemas.microsoft.com/office/drawing/2014/main" id="{FC15A7D0-AB90-79B3-C76F-836450A8AE4A}"/>
                </a:ext>
              </a:extLst>
            </p:cNvPr>
            <p:cNvSpPr/>
            <p:nvPr/>
          </p:nvSpPr>
          <p:spPr>
            <a:xfrm>
              <a:off x="3116592" y="2293778"/>
              <a:ext cx="10630" cy="32241"/>
            </a:xfrm>
            <a:custGeom>
              <a:avLst/>
              <a:gdLst/>
              <a:ahLst/>
              <a:cxnLst/>
              <a:rect l="l" t="t" r="r" b="b"/>
              <a:pathLst>
                <a:path w="334" h="10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10298;p75">
              <a:extLst>
                <a:ext uri="{FF2B5EF4-FFF2-40B4-BE49-F238E27FC236}">
                  <a16:creationId xmlns:a16="http://schemas.microsoft.com/office/drawing/2014/main" id="{1DAFF115-0F12-9BE4-649A-30D59D962824}"/>
                </a:ext>
              </a:extLst>
            </p:cNvPr>
            <p:cNvSpPr/>
            <p:nvPr/>
          </p:nvSpPr>
          <p:spPr>
            <a:xfrm>
              <a:off x="3193519" y="2293778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10299;p75">
              <a:extLst>
                <a:ext uri="{FF2B5EF4-FFF2-40B4-BE49-F238E27FC236}">
                  <a16:creationId xmlns:a16="http://schemas.microsoft.com/office/drawing/2014/main" id="{922FD89E-7E61-B7AA-B272-16BCE4453ECE}"/>
                </a:ext>
              </a:extLst>
            </p:cNvPr>
            <p:cNvSpPr/>
            <p:nvPr/>
          </p:nvSpPr>
          <p:spPr>
            <a:xfrm>
              <a:off x="3346227" y="2166755"/>
              <a:ext cx="54966" cy="18301"/>
            </a:xfrm>
            <a:custGeom>
              <a:avLst/>
              <a:gdLst/>
              <a:ahLst/>
              <a:cxnLst/>
              <a:rect l="l" t="t" r="r" b="b"/>
              <a:pathLst>
                <a:path w="1727" h="575" extrusionOk="0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10300;p75">
              <a:extLst>
                <a:ext uri="{FF2B5EF4-FFF2-40B4-BE49-F238E27FC236}">
                  <a16:creationId xmlns:a16="http://schemas.microsoft.com/office/drawing/2014/main" id="{F3723E50-73E9-92DC-F9A9-F02DB7DAD7F5}"/>
                </a:ext>
              </a:extLst>
            </p:cNvPr>
            <p:cNvSpPr/>
            <p:nvPr/>
          </p:nvSpPr>
          <p:spPr>
            <a:xfrm>
              <a:off x="3302655" y="2134991"/>
              <a:ext cx="141760" cy="192143"/>
            </a:xfrm>
            <a:custGeom>
              <a:avLst/>
              <a:gdLst/>
              <a:ahLst/>
              <a:cxnLst/>
              <a:rect l="l" t="t" r="r" b="b"/>
              <a:pathLst>
                <a:path w="4454" h="6037" extrusionOk="0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10301;p75">
              <a:extLst>
                <a:ext uri="{FF2B5EF4-FFF2-40B4-BE49-F238E27FC236}">
                  <a16:creationId xmlns:a16="http://schemas.microsoft.com/office/drawing/2014/main" id="{544D850D-C088-BB7C-1FAC-1841876DB5EB}"/>
                </a:ext>
              </a:extLst>
            </p:cNvPr>
            <p:cNvSpPr/>
            <p:nvPr/>
          </p:nvSpPr>
          <p:spPr>
            <a:xfrm>
              <a:off x="3330313" y="2288463"/>
              <a:ext cx="10248" cy="37938"/>
            </a:xfrm>
            <a:custGeom>
              <a:avLst/>
              <a:gdLst/>
              <a:ahLst/>
              <a:cxnLst/>
              <a:rect l="l" t="t" r="r" b="b"/>
              <a:pathLst>
                <a:path w="322" h="1192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10302;p75">
              <a:extLst>
                <a:ext uri="{FF2B5EF4-FFF2-40B4-BE49-F238E27FC236}">
                  <a16:creationId xmlns:a16="http://schemas.microsoft.com/office/drawing/2014/main" id="{0599169C-6BB7-8671-7ABC-BB2E3E401E1E}"/>
                </a:ext>
              </a:extLst>
            </p:cNvPr>
            <p:cNvSpPr/>
            <p:nvPr/>
          </p:nvSpPr>
          <p:spPr>
            <a:xfrm>
              <a:off x="3406859" y="2288463"/>
              <a:ext cx="10630" cy="37938"/>
            </a:xfrm>
            <a:custGeom>
              <a:avLst/>
              <a:gdLst/>
              <a:ahLst/>
              <a:cxnLst/>
              <a:rect l="l" t="t" r="r" b="b"/>
              <a:pathLst>
                <a:path w="334" h="1192" extrusionOk="0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10303;p75">
              <a:extLst>
                <a:ext uri="{FF2B5EF4-FFF2-40B4-BE49-F238E27FC236}">
                  <a16:creationId xmlns:a16="http://schemas.microsoft.com/office/drawing/2014/main" id="{BFCFB80C-6290-4384-1D95-2EAD7220A2A6}"/>
                </a:ext>
              </a:extLst>
            </p:cNvPr>
            <p:cNvSpPr/>
            <p:nvPr/>
          </p:nvSpPr>
          <p:spPr>
            <a:xfrm>
              <a:off x="3149183" y="1976585"/>
              <a:ext cx="219419" cy="183072"/>
            </a:xfrm>
            <a:custGeom>
              <a:avLst/>
              <a:gdLst/>
              <a:ahLst/>
              <a:cxnLst/>
              <a:rect l="l" t="t" r="r" b="b"/>
              <a:pathLst>
                <a:path w="6894" h="5752" extrusionOk="0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10304;p75">
              <a:extLst>
                <a:ext uri="{FF2B5EF4-FFF2-40B4-BE49-F238E27FC236}">
                  <a16:creationId xmlns:a16="http://schemas.microsoft.com/office/drawing/2014/main" id="{2F2DBE5D-632F-F65F-EF8B-4DCE9AE7E758}"/>
                </a:ext>
              </a:extLst>
            </p:cNvPr>
            <p:cNvSpPr/>
            <p:nvPr/>
          </p:nvSpPr>
          <p:spPr>
            <a:xfrm>
              <a:off x="3187822" y="2009177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10305;p75">
              <a:extLst>
                <a:ext uri="{FF2B5EF4-FFF2-40B4-BE49-F238E27FC236}">
                  <a16:creationId xmlns:a16="http://schemas.microsoft.com/office/drawing/2014/main" id="{1DA7CC76-4AAC-CA7E-F698-8FEDF1840372}"/>
                </a:ext>
              </a:extLst>
            </p:cNvPr>
            <p:cNvSpPr/>
            <p:nvPr/>
          </p:nvSpPr>
          <p:spPr>
            <a:xfrm>
              <a:off x="3226110" y="2009177"/>
              <a:ext cx="81478" cy="10280"/>
            </a:xfrm>
            <a:custGeom>
              <a:avLst/>
              <a:gdLst/>
              <a:ahLst/>
              <a:cxnLst/>
              <a:rect l="l" t="t" r="r" b="b"/>
              <a:pathLst>
                <a:path w="2560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10306;p75">
              <a:extLst>
                <a:ext uri="{FF2B5EF4-FFF2-40B4-BE49-F238E27FC236}">
                  <a16:creationId xmlns:a16="http://schemas.microsoft.com/office/drawing/2014/main" id="{F7DDDA50-C242-C91C-8764-D40AD12B76E7}"/>
                </a:ext>
              </a:extLst>
            </p:cNvPr>
            <p:cNvSpPr/>
            <p:nvPr/>
          </p:nvSpPr>
          <p:spPr>
            <a:xfrm>
              <a:off x="3187822" y="2036453"/>
              <a:ext cx="119767" cy="10662"/>
            </a:xfrm>
            <a:custGeom>
              <a:avLst/>
              <a:gdLst/>
              <a:ahLst/>
              <a:cxnLst/>
              <a:rect l="l" t="t" r="r" b="b"/>
              <a:pathLst>
                <a:path w="3763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10307;p75">
              <a:extLst>
                <a:ext uri="{FF2B5EF4-FFF2-40B4-BE49-F238E27FC236}">
                  <a16:creationId xmlns:a16="http://schemas.microsoft.com/office/drawing/2014/main" id="{1A1FBEDE-7B85-5EF3-4ED3-F83C15155B79}"/>
                </a:ext>
              </a:extLst>
            </p:cNvPr>
            <p:cNvSpPr/>
            <p:nvPr/>
          </p:nvSpPr>
          <p:spPr>
            <a:xfrm>
              <a:off x="3187822" y="2064143"/>
              <a:ext cx="81510" cy="10248"/>
            </a:xfrm>
            <a:custGeom>
              <a:avLst/>
              <a:gdLst/>
              <a:ahLst/>
              <a:cxnLst/>
              <a:rect l="l" t="t" r="r" b="b"/>
              <a:pathLst>
                <a:path w="2561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10308;p75">
              <a:extLst>
                <a:ext uri="{FF2B5EF4-FFF2-40B4-BE49-F238E27FC236}">
                  <a16:creationId xmlns:a16="http://schemas.microsoft.com/office/drawing/2014/main" id="{3A2166B3-5B4B-D321-8FFF-AE47999FBE09}"/>
                </a:ext>
              </a:extLst>
            </p:cNvPr>
            <p:cNvSpPr/>
            <p:nvPr/>
          </p:nvSpPr>
          <p:spPr>
            <a:xfrm>
              <a:off x="3280663" y="2064143"/>
              <a:ext cx="26926" cy="10248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21" name="Google Shape;10309;p75">
            <a:extLst>
              <a:ext uri="{FF2B5EF4-FFF2-40B4-BE49-F238E27FC236}">
                <a16:creationId xmlns:a16="http://schemas.microsoft.com/office/drawing/2014/main" id="{3C394BB3-6E98-A8EA-8029-8E8E94093B6D}"/>
              </a:ext>
            </a:extLst>
          </p:cNvPr>
          <p:cNvSpPr/>
          <p:nvPr/>
        </p:nvSpPr>
        <p:spPr>
          <a:xfrm>
            <a:off x="1276039" y="1787567"/>
            <a:ext cx="414967" cy="378970"/>
          </a:xfrm>
          <a:custGeom>
            <a:avLst/>
            <a:gdLst/>
            <a:ahLst/>
            <a:cxnLst/>
            <a:rect l="l" t="t" r="r" b="b"/>
            <a:pathLst>
              <a:path w="13038" h="11907" extrusionOk="0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22" name="Google Shape;10310;p75">
            <a:extLst>
              <a:ext uri="{FF2B5EF4-FFF2-40B4-BE49-F238E27FC236}">
                <a16:creationId xmlns:a16="http://schemas.microsoft.com/office/drawing/2014/main" id="{02266611-F8CC-890D-EC86-23790C091928}"/>
              </a:ext>
            </a:extLst>
          </p:cNvPr>
          <p:cNvGrpSpPr/>
          <p:nvPr/>
        </p:nvGrpSpPr>
        <p:grpSpPr>
          <a:xfrm>
            <a:off x="3979435" y="1802335"/>
            <a:ext cx="345265" cy="349848"/>
            <a:chOff x="3979435" y="1976585"/>
            <a:chExt cx="345265" cy="349848"/>
          </a:xfrm>
          <a:solidFill>
            <a:schemeClr val="tx1"/>
          </a:solidFill>
        </p:grpSpPr>
        <p:sp>
          <p:nvSpPr>
            <p:cNvPr id="2323" name="Google Shape;10311;p75">
              <a:extLst>
                <a:ext uri="{FF2B5EF4-FFF2-40B4-BE49-F238E27FC236}">
                  <a16:creationId xmlns:a16="http://schemas.microsoft.com/office/drawing/2014/main" id="{C6E3F39D-9AF5-5212-D06C-0061160AC3F8}"/>
                </a:ext>
              </a:extLst>
            </p:cNvPr>
            <p:cNvSpPr/>
            <p:nvPr/>
          </p:nvSpPr>
          <p:spPr>
            <a:xfrm>
              <a:off x="3979435" y="1976585"/>
              <a:ext cx="345265" cy="349848"/>
            </a:xfrm>
            <a:custGeom>
              <a:avLst/>
              <a:gdLst/>
              <a:ahLst/>
              <a:cxnLst/>
              <a:rect l="l" t="t" r="r" b="b"/>
              <a:pathLst>
                <a:path w="10848" h="10992" extrusionOk="0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10312;p75">
              <a:extLst>
                <a:ext uri="{FF2B5EF4-FFF2-40B4-BE49-F238E27FC236}">
                  <a16:creationId xmlns:a16="http://schemas.microsoft.com/office/drawing/2014/main" id="{79EBC958-4830-9D69-D544-EC9F42AA3F39}"/>
                </a:ext>
              </a:extLst>
            </p:cNvPr>
            <p:cNvSpPr/>
            <p:nvPr/>
          </p:nvSpPr>
          <p:spPr>
            <a:xfrm>
              <a:off x="4044236" y="2176685"/>
              <a:ext cx="144783" cy="123077"/>
            </a:xfrm>
            <a:custGeom>
              <a:avLst/>
              <a:gdLst/>
              <a:ahLst/>
              <a:cxnLst/>
              <a:rect l="l" t="t" r="r" b="b"/>
              <a:pathLst>
                <a:path w="4549" h="3867" extrusionOk="0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10313;p75">
              <a:extLst>
                <a:ext uri="{FF2B5EF4-FFF2-40B4-BE49-F238E27FC236}">
                  <a16:creationId xmlns:a16="http://schemas.microsoft.com/office/drawing/2014/main" id="{14DF3331-38FE-B689-CB37-97AAE5C5C6D8}"/>
                </a:ext>
              </a:extLst>
            </p:cNvPr>
            <p:cNvSpPr/>
            <p:nvPr/>
          </p:nvSpPr>
          <p:spPr>
            <a:xfrm>
              <a:off x="4046910" y="2065957"/>
              <a:ext cx="204269" cy="100893"/>
            </a:xfrm>
            <a:custGeom>
              <a:avLst/>
              <a:gdLst/>
              <a:ahLst/>
              <a:cxnLst/>
              <a:rect l="l" t="t" r="r" b="b"/>
              <a:pathLst>
                <a:path w="6418" h="3170" extrusionOk="0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10314;p75">
              <a:extLst>
                <a:ext uri="{FF2B5EF4-FFF2-40B4-BE49-F238E27FC236}">
                  <a16:creationId xmlns:a16="http://schemas.microsoft.com/office/drawing/2014/main" id="{10F8678E-2699-37E5-DB7E-C12977B2FBC3}"/>
                </a:ext>
              </a:extLst>
            </p:cNvPr>
            <p:cNvSpPr/>
            <p:nvPr/>
          </p:nvSpPr>
          <p:spPr>
            <a:xfrm>
              <a:off x="4195735" y="2118027"/>
              <a:ext cx="84247" cy="174224"/>
            </a:xfrm>
            <a:custGeom>
              <a:avLst/>
              <a:gdLst/>
              <a:ahLst/>
              <a:cxnLst/>
              <a:rect l="l" t="t" r="r" b="b"/>
              <a:pathLst>
                <a:path w="2647" h="5474" extrusionOk="0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10315;p75">
              <a:extLst>
                <a:ext uri="{FF2B5EF4-FFF2-40B4-BE49-F238E27FC236}">
                  <a16:creationId xmlns:a16="http://schemas.microsoft.com/office/drawing/2014/main" id="{D82EFE5A-C3CC-2AAB-D6A2-94023F716E3E}"/>
                </a:ext>
              </a:extLst>
            </p:cNvPr>
            <p:cNvSpPr/>
            <p:nvPr/>
          </p:nvSpPr>
          <p:spPr>
            <a:xfrm>
              <a:off x="4109037" y="2161153"/>
              <a:ext cx="81510" cy="55348"/>
            </a:xfrm>
            <a:custGeom>
              <a:avLst/>
              <a:gdLst/>
              <a:ahLst/>
              <a:cxnLst/>
              <a:rect l="l" t="t" r="r" b="b"/>
              <a:pathLst>
                <a:path w="2561" h="1739" extrusionOk="0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10316;p75">
              <a:extLst>
                <a:ext uri="{FF2B5EF4-FFF2-40B4-BE49-F238E27FC236}">
                  <a16:creationId xmlns:a16="http://schemas.microsoft.com/office/drawing/2014/main" id="{0FF4C87E-B8CE-7BEA-6A5D-5A63BBF0A4A1}"/>
                </a:ext>
              </a:extLst>
            </p:cNvPr>
            <p:cNvSpPr/>
            <p:nvPr/>
          </p:nvSpPr>
          <p:spPr>
            <a:xfrm>
              <a:off x="4157160" y="2083080"/>
              <a:ext cx="10662" cy="29218"/>
            </a:xfrm>
            <a:custGeom>
              <a:avLst/>
              <a:gdLst/>
              <a:ahLst/>
              <a:cxnLst/>
              <a:rect l="l" t="t" r="r" b="b"/>
              <a:pathLst>
                <a:path w="335" h="91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10317;p75">
              <a:extLst>
                <a:ext uri="{FF2B5EF4-FFF2-40B4-BE49-F238E27FC236}">
                  <a16:creationId xmlns:a16="http://schemas.microsoft.com/office/drawing/2014/main" id="{C6EE3FEC-5807-FAC9-2D6A-C72063AAF13B}"/>
                </a:ext>
              </a:extLst>
            </p:cNvPr>
            <p:cNvSpPr/>
            <p:nvPr/>
          </p:nvSpPr>
          <p:spPr>
            <a:xfrm>
              <a:off x="4109419" y="2096034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10318;p75">
              <a:extLst>
                <a:ext uri="{FF2B5EF4-FFF2-40B4-BE49-F238E27FC236}">
                  <a16:creationId xmlns:a16="http://schemas.microsoft.com/office/drawing/2014/main" id="{DE1F809C-5703-A8B2-0EE0-CD1AF1BF979A}"/>
                </a:ext>
              </a:extLst>
            </p:cNvPr>
            <p:cNvSpPr/>
            <p:nvPr/>
          </p:nvSpPr>
          <p:spPr>
            <a:xfrm>
              <a:off x="4074950" y="2130121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10319;p75">
              <a:extLst>
                <a:ext uri="{FF2B5EF4-FFF2-40B4-BE49-F238E27FC236}">
                  <a16:creationId xmlns:a16="http://schemas.microsoft.com/office/drawing/2014/main" id="{5E764215-675E-AF0D-F971-70383BEF8D56}"/>
                </a:ext>
              </a:extLst>
            </p:cNvPr>
            <p:cNvSpPr/>
            <p:nvPr/>
          </p:nvSpPr>
          <p:spPr>
            <a:xfrm>
              <a:off x="4063555" y="2177067"/>
              <a:ext cx="29218" cy="10630"/>
            </a:xfrm>
            <a:custGeom>
              <a:avLst/>
              <a:gdLst/>
              <a:ahLst/>
              <a:cxnLst/>
              <a:rect l="l" t="t" r="r" b="b"/>
              <a:pathLst>
                <a:path w="918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10320;p75">
              <a:extLst>
                <a:ext uri="{FF2B5EF4-FFF2-40B4-BE49-F238E27FC236}">
                  <a16:creationId xmlns:a16="http://schemas.microsoft.com/office/drawing/2014/main" id="{9DA0D5D4-CBED-5050-40A7-5E8E3540A1DF}"/>
                </a:ext>
              </a:extLst>
            </p:cNvPr>
            <p:cNvSpPr/>
            <p:nvPr/>
          </p:nvSpPr>
          <p:spPr>
            <a:xfrm>
              <a:off x="4073804" y="2215005"/>
              <a:ext cx="29600" cy="20051"/>
            </a:xfrm>
            <a:custGeom>
              <a:avLst/>
              <a:gdLst/>
              <a:ahLst/>
              <a:cxnLst/>
              <a:rect l="l" t="t" r="r" b="b"/>
              <a:pathLst>
                <a:path w="930" h="630" extrusionOk="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10321;p75">
              <a:extLst>
                <a:ext uri="{FF2B5EF4-FFF2-40B4-BE49-F238E27FC236}">
                  <a16:creationId xmlns:a16="http://schemas.microsoft.com/office/drawing/2014/main" id="{14BA3E1D-7B8F-54E4-2FB2-A88F871D2815}"/>
                </a:ext>
              </a:extLst>
            </p:cNvPr>
            <p:cNvSpPr/>
            <p:nvPr/>
          </p:nvSpPr>
          <p:spPr>
            <a:xfrm>
              <a:off x="4109419" y="2242472"/>
              <a:ext cx="21261" cy="26703"/>
            </a:xfrm>
            <a:custGeom>
              <a:avLst/>
              <a:gdLst/>
              <a:ahLst/>
              <a:cxnLst/>
              <a:rect l="l" t="t" r="r" b="b"/>
              <a:pathLst>
                <a:path w="668" h="839" extrusionOk="0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10322;p75">
              <a:extLst>
                <a:ext uri="{FF2B5EF4-FFF2-40B4-BE49-F238E27FC236}">
                  <a16:creationId xmlns:a16="http://schemas.microsoft.com/office/drawing/2014/main" id="{AFAD0129-F1BB-3E12-ECE7-DCB5225CCA18}"/>
                </a:ext>
              </a:extLst>
            </p:cNvPr>
            <p:cNvSpPr/>
            <p:nvPr/>
          </p:nvSpPr>
          <p:spPr>
            <a:xfrm>
              <a:off x="4157924" y="2252466"/>
              <a:ext cx="10248" cy="29600"/>
            </a:xfrm>
            <a:custGeom>
              <a:avLst/>
              <a:gdLst/>
              <a:ahLst/>
              <a:cxnLst/>
              <a:rect l="l" t="t" r="r" b="b"/>
              <a:pathLst>
                <a:path w="322" h="930" extrusionOk="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10323;p75">
              <a:extLst>
                <a:ext uri="{FF2B5EF4-FFF2-40B4-BE49-F238E27FC236}">
                  <a16:creationId xmlns:a16="http://schemas.microsoft.com/office/drawing/2014/main" id="{2A2499BA-9AE8-46F7-8FAD-6D46E8EE65E8}"/>
                </a:ext>
              </a:extLst>
            </p:cNvPr>
            <p:cNvSpPr/>
            <p:nvPr/>
          </p:nvSpPr>
          <p:spPr>
            <a:xfrm>
              <a:off x="4194685" y="2242472"/>
              <a:ext cx="21261" cy="27022"/>
            </a:xfrm>
            <a:custGeom>
              <a:avLst/>
              <a:gdLst/>
              <a:ahLst/>
              <a:cxnLst/>
              <a:rect l="l" t="t" r="r" b="b"/>
              <a:pathLst>
                <a:path w="668" h="849" extrusionOk="0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10324;p75">
              <a:extLst>
                <a:ext uri="{FF2B5EF4-FFF2-40B4-BE49-F238E27FC236}">
                  <a16:creationId xmlns:a16="http://schemas.microsoft.com/office/drawing/2014/main" id="{8055C3C9-CF43-644E-06FF-0D7AFA825F1C}"/>
                </a:ext>
              </a:extLst>
            </p:cNvPr>
            <p:cNvSpPr/>
            <p:nvPr/>
          </p:nvSpPr>
          <p:spPr>
            <a:xfrm>
              <a:off x="4222343" y="2215387"/>
              <a:ext cx="27690" cy="19669"/>
            </a:xfrm>
            <a:custGeom>
              <a:avLst/>
              <a:gdLst/>
              <a:ahLst/>
              <a:cxnLst/>
              <a:rect l="l" t="t" r="r" b="b"/>
              <a:pathLst>
                <a:path w="870" h="618" extrusionOk="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10325;p75">
              <a:extLst>
                <a:ext uri="{FF2B5EF4-FFF2-40B4-BE49-F238E27FC236}">
                  <a16:creationId xmlns:a16="http://schemas.microsoft.com/office/drawing/2014/main" id="{9F762413-09B4-81C8-0C03-9D25913A38B9}"/>
                </a:ext>
              </a:extLst>
            </p:cNvPr>
            <p:cNvSpPr/>
            <p:nvPr/>
          </p:nvSpPr>
          <p:spPr>
            <a:xfrm>
              <a:off x="4232941" y="2177067"/>
              <a:ext cx="29600" cy="10630"/>
            </a:xfrm>
            <a:custGeom>
              <a:avLst/>
              <a:gdLst/>
              <a:ahLst/>
              <a:cxnLst/>
              <a:rect l="l" t="t" r="r" b="b"/>
              <a:pathLst>
                <a:path w="930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10326;p75">
              <a:extLst>
                <a:ext uri="{FF2B5EF4-FFF2-40B4-BE49-F238E27FC236}">
                  <a16:creationId xmlns:a16="http://schemas.microsoft.com/office/drawing/2014/main" id="{50A133B2-C8A1-D9ED-367A-39FBB03541C2}"/>
                </a:ext>
              </a:extLst>
            </p:cNvPr>
            <p:cNvSpPr/>
            <p:nvPr/>
          </p:nvSpPr>
          <p:spPr>
            <a:xfrm>
              <a:off x="4221579" y="2130694"/>
              <a:ext cx="28454" cy="19478"/>
            </a:xfrm>
            <a:custGeom>
              <a:avLst/>
              <a:gdLst/>
              <a:ahLst/>
              <a:cxnLst/>
              <a:rect l="l" t="t" r="r" b="b"/>
              <a:pathLst>
                <a:path w="894" h="612" extrusionOk="0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10327;p75">
              <a:extLst>
                <a:ext uri="{FF2B5EF4-FFF2-40B4-BE49-F238E27FC236}">
                  <a16:creationId xmlns:a16="http://schemas.microsoft.com/office/drawing/2014/main" id="{EDCD2FB8-47C5-99DC-789F-103E04572C1D}"/>
                </a:ext>
              </a:extLst>
            </p:cNvPr>
            <p:cNvSpPr/>
            <p:nvPr/>
          </p:nvSpPr>
          <p:spPr>
            <a:xfrm>
              <a:off x="4194685" y="2095652"/>
              <a:ext cx="20879" cy="26862"/>
            </a:xfrm>
            <a:custGeom>
              <a:avLst/>
              <a:gdLst/>
              <a:ahLst/>
              <a:cxnLst/>
              <a:rect l="l" t="t" r="r" b="b"/>
              <a:pathLst>
                <a:path w="656" h="844" extrusionOk="0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40" name="Google Shape;10328;p75">
            <a:extLst>
              <a:ext uri="{FF2B5EF4-FFF2-40B4-BE49-F238E27FC236}">
                <a16:creationId xmlns:a16="http://schemas.microsoft.com/office/drawing/2014/main" id="{141E8BFA-8504-2330-E39F-10D579247377}"/>
              </a:ext>
            </a:extLst>
          </p:cNvPr>
          <p:cNvGrpSpPr/>
          <p:nvPr/>
        </p:nvGrpSpPr>
        <p:grpSpPr>
          <a:xfrm>
            <a:off x="3541011" y="1334344"/>
            <a:ext cx="350166" cy="349434"/>
            <a:chOff x="3541011" y="1508594"/>
            <a:chExt cx="350166" cy="349434"/>
          </a:xfrm>
          <a:solidFill>
            <a:schemeClr val="tx1"/>
          </a:solidFill>
        </p:grpSpPr>
        <p:sp>
          <p:nvSpPr>
            <p:cNvPr id="2341" name="Google Shape;10329;p75">
              <a:extLst>
                <a:ext uri="{FF2B5EF4-FFF2-40B4-BE49-F238E27FC236}">
                  <a16:creationId xmlns:a16="http://schemas.microsoft.com/office/drawing/2014/main" id="{6AAAF958-240D-84F8-3EDE-1D40313D6035}"/>
                </a:ext>
              </a:extLst>
            </p:cNvPr>
            <p:cNvSpPr/>
            <p:nvPr/>
          </p:nvSpPr>
          <p:spPr>
            <a:xfrm>
              <a:off x="3600879" y="1568270"/>
              <a:ext cx="230049" cy="289758"/>
            </a:xfrm>
            <a:custGeom>
              <a:avLst/>
              <a:gdLst/>
              <a:ahLst/>
              <a:cxnLst/>
              <a:rect l="l" t="t" r="r" b="b"/>
              <a:pathLst>
                <a:path w="7228" h="9104" extrusionOk="0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10330;p75">
              <a:extLst>
                <a:ext uri="{FF2B5EF4-FFF2-40B4-BE49-F238E27FC236}">
                  <a16:creationId xmlns:a16="http://schemas.microsoft.com/office/drawing/2014/main" id="{D1E7C484-1139-64F8-3A7A-FBAE90D508D5}"/>
                </a:ext>
              </a:extLst>
            </p:cNvPr>
            <p:cNvSpPr/>
            <p:nvPr/>
          </p:nvSpPr>
          <p:spPr>
            <a:xfrm>
              <a:off x="3541011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10331;p75">
              <a:extLst>
                <a:ext uri="{FF2B5EF4-FFF2-40B4-BE49-F238E27FC236}">
                  <a16:creationId xmlns:a16="http://schemas.microsoft.com/office/drawing/2014/main" id="{7CE8DB38-9463-8679-F9BA-52E9E9B79856}"/>
                </a:ext>
              </a:extLst>
            </p:cNvPr>
            <p:cNvSpPr/>
            <p:nvPr/>
          </p:nvSpPr>
          <p:spPr>
            <a:xfrm>
              <a:off x="3842259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10332;p75">
              <a:extLst>
                <a:ext uri="{FF2B5EF4-FFF2-40B4-BE49-F238E27FC236}">
                  <a16:creationId xmlns:a16="http://schemas.microsoft.com/office/drawing/2014/main" id="{51A16CF8-68F8-FC2A-FB3C-56EDA1808ED1}"/>
                </a:ext>
              </a:extLst>
            </p:cNvPr>
            <p:cNvSpPr/>
            <p:nvPr/>
          </p:nvSpPr>
          <p:spPr>
            <a:xfrm>
              <a:off x="3711161" y="1508594"/>
              <a:ext cx="10248" cy="48537"/>
            </a:xfrm>
            <a:custGeom>
              <a:avLst/>
              <a:gdLst/>
              <a:ahLst/>
              <a:cxnLst/>
              <a:rect l="l" t="t" r="r" b="b"/>
              <a:pathLst>
                <a:path w="322" h="1525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10333;p75">
              <a:extLst>
                <a:ext uri="{FF2B5EF4-FFF2-40B4-BE49-F238E27FC236}">
                  <a16:creationId xmlns:a16="http://schemas.microsoft.com/office/drawing/2014/main" id="{F480A01C-72E7-4493-8F4C-A9927E77D596}"/>
                </a:ext>
              </a:extLst>
            </p:cNvPr>
            <p:cNvSpPr/>
            <p:nvPr/>
          </p:nvSpPr>
          <p:spPr>
            <a:xfrm>
              <a:off x="3633470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10334;p75">
              <a:extLst>
                <a:ext uri="{FF2B5EF4-FFF2-40B4-BE49-F238E27FC236}">
                  <a16:creationId xmlns:a16="http://schemas.microsoft.com/office/drawing/2014/main" id="{D7A07FE6-8C2C-76BA-65FF-A80008453332}"/>
                </a:ext>
              </a:extLst>
            </p:cNvPr>
            <p:cNvSpPr/>
            <p:nvPr/>
          </p:nvSpPr>
          <p:spPr>
            <a:xfrm>
              <a:off x="3775962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10335;p75">
              <a:extLst>
                <a:ext uri="{FF2B5EF4-FFF2-40B4-BE49-F238E27FC236}">
                  <a16:creationId xmlns:a16="http://schemas.microsoft.com/office/drawing/2014/main" id="{38810190-9FCA-0C63-E516-BAF48335A33E}"/>
                </a:ext>
              </a:extLst>
            </p:cNvPr>
            <p:cNvSpPr/>
            <p:nvPr/>
          </p:nvSpPr>
          <p:spPr>
            <a:xfrm>
              <a:off x="3577390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10336;p75">
              <a:extLst>
                <a:ext uri="{FF2B5EF4-FFF2-40B4-BE49-F238E27FC236}">
                  <a16:creationId xmlns:a16="http://schemas.microsoft.com/office/drawing/2014/main" id="{7373E10C-074C-70E3-23F8-36CDCCD8E189}"/>
                </a:ext>
              </a:extLst>
            </p:cNvPr>
            <p:cNvSpPr/>
            <p:nvPr/>
          </p:nvSpPr>
          <p:spPr>
            <a:xfrm>
              <a:off x="3823703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10337;p75">
              <a:extLst>
                <a:ext uri="{FF2B5EF4-FFF2-40B4-BE49-F238E27FC236}">
                  <a16:creationId xmlns:a16="http://schemas.microsoft.com/office/drawing/2014/main" id="{6AC542A2-FE96-EF6C-3D6D-66D2C559B902}"/>
                </a:ext>
              </a:extLst>
            </p:cNvPr>
            <p:cNvSpPr/>
            <p:nvPr/>
          </p:nvSpPr>
          <p:spPr>
            <a:xfrm>
              <a:off x="3775962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10338;p75">
              <a:extLst>
                <a:ext uri="{FF2B5EF4-FFF2-40B4-BE49-F238E27FC236}">
                  <a16:creationId xmlns:a16="http://schemas.microsoft.com/office/drawing/2014/main" id="{79C13D0D-F8A5-D27E-FAC2-1186EA2B3B29}"/>
                </a:ext>
              </a:extLst>
            </p:cNvPr>
            <p:cNvSpPr/>
            <p:nvPr/>
          </p:nvSpPr>
          <p:spPr>
            <a:xfrm>
              <a:off x="3633470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10339;p75">
              <a:extLst>
                <a:ext uri="{FF2B5EF4-FFF2-40B4-BE49-F238E27FC236}">
                  <a16:creationId xmlns:a16="http://schemas.microsoft.com/office/drawing/2014/main" id="{34BAE9C1-499D-40FF-4CF0-EB625DE243E0}"/>
                </a:ext>
              </a:extLst>
            </p:cNvPr>
            <p:cNvSpPr/>
            <p:nvPr/>
          </p:nvSpPr>
          <p:spPr>
            <a:xfrm>
              <a:off x="3823703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10340;p75">
              <a:extLst>
                <a:ext uri="{FF2B5EF4-FFF2-40B4-BE49-F238E27FC236}">
                  <a16:creationId xmlns:a16="http://schemas.microsoft.com/office/drawing/2014/main" id="{9C2C8A81-43C1-A983-3B93-06BF728FD02A}"/>
                </a:ext>
              </a:extLst>
            </p:cNvPr>
            <p:cNvSpPr/>
            <p:nvPr/>
          </p:nvSpPr>
          <p:spPr>
            <a:xfrm>
              <a:off x="3577390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10341;p75">
              <a:extLst>
                <a:ext uri="{FF2B5EF4-FFF2-40B4-BE49-F238E27FC236}">
                  <a16:creationId xmlns:a16="http://schemas.microsoft.com/office/drawing/2014/main" id="{45243144-0DF3-1BF6-366B-47B0ACD61184}"/>
                </a:ext>
              </a:extLst>
            </p:cNvPr>
            <p:cNvSpPr/>
            <p:nvPr/>
          </p:nvSpPr>
          <p:spPr>
            <a:xfrm>
              <a:off x="3732358" y="1593032"/>
              <a:ext cx="71294" cy="62255"/>
            </a:xfrm>
            <a:custGeom>
              <a:avLst/>
              <a:gdLst/>
              <a:ahLst/>
              <a:cxnLst/>
              <a:rect l="l" t="t" r="r" b="b"/>
              <a:pathLst>
                <a:path w="2240" h="1956" extrusionOk="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54" name="Google Shape;10342;p75">
            <a:extLst>
              <a:ext uri="{FF2B5EF4-FFF2-40B4-BE49-F238E27FC236}">
                <a16:creationId xmlns:a16="http://schemas.microsoft.com/office/drawing/2014/main" id="{DB14E951-DA84-D3BA-E84B-B56548E9FA0E}"/>
              </a:ext>
            </a:extLst>
          </p:cNvPr>
          <p:cNvGrpSpPr/>
          <p:nvPr/>
        </p:nvGrpSpPr>
        <p:grpSpPr>
          <a:xfrm>
            <a:off x="3576626" y="1801571"/>
            <a:ext cx="284251" cy="351694"/>
            <a:chOff x="3576626" y="1975821"/>
            <a:chExt cx="284251" cy="351694"/>
          </a:xfrm>
          <a:solidFill>
            <a:schemeClr val="tx1"/>
          </a:solidFill>
        </p:grpSpPr>
        <p:sp>
          <p:nvSpPr>
            <p:cNvPr id="2355" name="Google Shape;10343;p75">
              <a:extLst>
                <a:ext uri="{FF2B5EF4-FFF2-40B4-BE49-F238E27FC236}">
                  <a16:creationId xmlns:a16="http://schemas.microsoft.com/office/drawing/2014/main" id="{140B9474-04E8-DE14-BA95-DD0E956B30E4}"/>
                </a:ext>
              </a:extLst>
            </p:cNvPr>
            <p:cNvSpPr/>
            <p:nvPr/>
          </p:nvSpPr>
          <p:spPr>
            <a:xfrm>
              <a:off x="3576626" y="2145971"/>
              <a:ext cx="284251" cy="181544"/>
            </a:xfrm>
            <a:custGeom>
              <a:avLst/>
              <a:gdLst/>
              <a:ahLst/>
              <a:cxnLst/>
              <a:rect l="l" t="t" r="r" b="b"/>
              <a:pathLst>
                <a:path w="8931" h="5704" extrusionOk="0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10344;p75">
              <a:extLst>
                <a:ext uri="{FF2B5EF4-FFF2-40B4-BE49-F238E27FC236}">
                  <a16:creationId xmlns:a16="http://schemas.microsoft.com/office/drawing/2014/main" id="{243983DC-0C7C-A4E8-7047-E4D9E21CD72A}"/>
                </a:ext>
              </a:extLst>
            </p:cNvPr>
            <p:cNvSpPr/>
            <p:nvPr/>
          </p:nvSpPr>
          <p:spPr>
            <a:xfrm>
              <a:off x="3656195" y="1975821"/>
              <a:ext cx="120149" cy="164134"/>
            </a:xfrm>
            <a:custGeom>
              <a:avLst/>
              <a:gdLst/>
              <a:ahLst/>
              <a:cxnLst/>
              <a:rect l="l" t="t" r="r" b="b"/>
              <a:pathLst>
                <a:path w="3775" h="5157" extrusionOk="0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10345;p75">
              <a:extLst>
                <a:ext uri="{FF2B5EF4-FFF2-40B4-BE49-F238E27FC236}">
                  <a16:creationId xmlns:a16="http://schemas.microsoft.com/office/drawing/2014/main" id="{DA23F205-71E9-296C-AFA8-8D2058B2DC84}"/>
                </a:ext>
              </a:extLst>
            </p:cNvPr>
            <p:cNvSpPr/>
            <p:nvPr/>
          </p:nvSpPr>
          <p:spPr>
            <a:xfrm>
              <a:off x="3700149" y="2113380"/>
              <a:ext cx="32241" cy="10280"/>
            </a:xfrm>
            <a:custGeom>
              <a:avLst/>
              <a:gdLst/>
              <a:ahLst/>
              <a:cxnLst/>
              <a:rect l="l" t="t" r="r" b="b"/>
              <a:pathLst>
                <a:path w="1013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58" name="Google Shape;10346;p75">
            <a:extLst>
              <a:ext uri="{FF2B5EF4-FFF2-40B4-BE49-F238E27FC236}">
                <a16:creationId xmlns:a16="http://schemas.microsoft.com/office/drawing/2014/main" id="{B5EA69C6-B833-AA8A-E163-CAB70C5FDA6C}"/>
              </a:ext>
            </a:extLst>
          </p:cNvPr>
          <p:cNvGrpSpPr/>
          <p:nvPr/>
        </p:nvGrpSpPr>
        <p:grpSpPr>
          <a:xfrm>
            <a:off x="2722090" y="2715912"/>
            <a:ext cx="238770" cy="371841"/>
            <a:chOff x="2722090" y="2890162"/>
            <a:chExt cx="238770" cy="371841"/>
          </a:xfrm>
          <a:solidFill>
            <a:schemeClr val="tx1"/>
          </a:solidFill>
        </p:grpSpPr>
        <p:sp>
          <p:nvSpPr>
            <p:cNvPr id="2359" name="Google Shape;10347;p75">
              <a:extLst>
                <a:ext uri="{FF2B5EF4-FFF2-40B4-BE49-F238E27FC236}">
                  <a16:creationId xmlns:a16="http://schemas.microsoft.com/office/drawing/2014/main" id="{D3FD8176-2327-16AA-45A1-C7FE4A7FD01E}"/>
                </a:ext>
              </a:extLst>
            </p:cNvPr>
            <p:cNvSpPr/>
            <p:nvPr/>
          </p:nvSpPr>
          <p:spPr>
            <a:xfrm>
              <a:off x="2722090" y="2890162"/>
              <a:ext cx="238770" cy="371841"/>
            </a:xfrm>
            <a:custGeom>
              <a:avLst/>
              <a:gdLst/>
              <a:ahLst/>
              <a:cxnLst/>
              <a:rect l="l" t="t" r="r" b="b"/>
              <a:pathLst>
                <a:path w="7502" h="11683" extrusionOk="0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10348;p75">
              <a:extLst>
                <a:ext uri="{FF2B5EF4-FFF2-40B4-BE49-F238E27FC236}">
                  <a16:creationId xmlns:a16="http://schemas.microsoft.com/office/drawing/2014/main" id="{15881628-E2D9-76CE-FF2A-E6621F5AAA35}"/>
                </a:ext>
              </a:extLst>
            </p:cNvPr>
            <p:cNvSpPr/>
            <p:nvPr/>
          </p:nvSpPr>
          <p:spPr>
            <a:xfrm>
              <a:off x="2882023" y="2951111"/>
              <a:ext cx="21993" cy="16837"/>
            </a:xfrm>
            <a:custGeom>
              <a:avLst/>
              <a:gdLst/>
              <a:ahLst/>
              <a:cxnLst/>
              <a:rect l="l" t="t" r="r" b="b"/>
              <a:pathLst>
                <a:path w="691" h="529" extrusionOk="0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10349;p75">
              <a:extLst>
                <a:ext uri="{FF2B5EF4-FFF2-40B4-BE49-F238E27FC236}">
                  <a16:creationId xmlns:a16="http://schemas.microsoft.com/office/drawing/2014/main" id="{57D3F523-0B6C-6A22-DA38-A946161882AB}"/>
                </a:ext>
              </a:extLst>
            </p:cNvPr>
            <p:cNvSpPr/>
            <p:nvPr/>
          </p:nvSpPr>
          <p:spPr>
            <a:xfrm>
              <a:off x="2804332" y="2960341"/>
              <a:ext cx="11012" cy="15946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2" name="Google Shape;10350;p75">
            <a:extLst>
              <a:ext uri="{FF2B5EF4-FFF2-40B4-BE49-F238E27FC236}">
                <a16:creationId xmlns:a16="http://schemas.microsoft.com/office/drawing/2014/main" id="{4F919F72-3CE2-14B8-4670-12665EB4AEE7}"/>
              </a:ext>
            </a:extLst>
          </p:cNvPr>
          <p:cNvSpPr/>
          <p:nvPr/>
        </p:nvSpPr>
        <p:spPr>
          <a:xfrm>
            <a:off x="5775652" y="1795142"/>
            <a:ext cx="361147" cy="360797"/>
          </a:xfrm>
          <a:custGeom>
            <a:avLst/>
            <a:gdLst/>
            <a:ahLst/>
            <a:cxnLst/>
            <a:rect l="l" t="t" r="r" b="b"/>
            <a:pathLst>
              <a:path w="11347" h="11336" extrusionOk="0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63" name="Google Shape;10351;p75">
            <a:extLst>
              <a:ext uri="{FF2B5EF4-FFF2-40B4-BE49-F238E27FC236}">
                <a16:creationId xmlns:a16="http://schemas.microsoft.com/office/drawing/2014/main" id="{43BEF187-8610-1A06-7564-A4320FBB3B82}"/>
              </a:ext>
            </a:extLst>
          </p:cNvPr>
          <p:cNvGrpSpPr/>
          <p:nvPr/>
        </p:nvGrpSpPr>
        <p:grpSpPr>
          <a:xfrm>
            <a:off x="6216367" y="1795906"/>
            <a:ext cx="361147" cy="361147"/>
            <a:chOff x="6216367" y="1970156"/>
            <a:chExt cx="361147" cy="361147"/>
          </a:xfrm>
          <a:solidFill>
            <a:schemeClr val="tx1"/>
          </a:solidFill>
        </p:grpSpPr>
        <p:sp>
          <p:nvSpPr>
            <p:cNvPr id="2364" name="Google Shape;10352;p75">
              <a:extLst>
                <a:ext uri="{FF2B5EF4-FFF2-40B4-BE49-F238E27FC236}">
                  <a16:creationId xmlns:a16="http://schemas.microsoft.com/office/drawing/2014/main" id="{1843C384-3230-A94E-89A4-5CDA22D26296}"/>
                </a:ext>
              </a:extLst>
            </p:cNvPr>
            <p:cNvSpPr/>
            <p:nvPr/>
          </p:nvSpPr>
          <p:spPr>
            <a:xfrm>
              <a:off x="6247813" y="2069522"/>
              <a:ext cx="329701" cy="261781"/>
            </a:xfrm>
            <a:custGeom>
              <a:avLst/>
              <a:gdLst/>
              <a:ahLst/>
              <a:cxnLst/>
              <a:rect l="l" t="t" r="r" b="b"/>
              <a:pathLst>
                <a:path w="10359" h="8225" extrusionOk="0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10353;p75">
              <a:extLst>
                <a:ext uri="{FF2B5EF4-FFF2-40B4-BE49-F238E27FC236}">
                  <a16:creationId xmlns:a16="http://schemas.microsoft.com/office/drawing/2014/main" id="{4F6F1775-BDF2-AA78-14B5-0CCE6BE0FD4A}"/>
                </a:ext>
              </a:extLst>
            </p:cNvPr>
            <p:cNvSpPr/>
            <p:nvPr/>
          </p:nvSpPr>
          <p:spPr>
            <a:xfrm>
              <a:off x="6216367" y="1970156"/>
              <a:ext cx="329701" cy="260731"/>
            </a:xfrm>
            <a:custGeom>
              <a:avLst/>
              <a:gdLst/>
              <a:ahLst/>
              <a:cxnLst/>
              <a:rect l="l" t="t" r="r" b="b"/>
              <a:pathLst>
                <a:path w="10359" h="8192" extrusionOk="0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10354;p75">
              <a:extLst>
                <a:ext uri="{FF2B5EF4-FFF2-40B4-BE49-F238E27FC236}">
                  <a16:creationId xmlns:a16="http://schemas.microsoft.com/office/drawing/2014/main" id="{29401A38-428A-4F92-730A-49FCD55C2CD5}"/>
                </a:ext>
              </a:extLst>
            </p:cNvPr>
            <p:cNvSpPr/>
            <p:nvPr/>
          </p:nvSpPr>
          <p:spPr>
            <a:xfrm>
              <a:off x="6351252" y="2064875"/>
              <a:ext cx="17855" cy="28072"/>
            </a:xfrm>
            <a:custGeom>
              <a:avLst/>
              <a:gdLst/>
              <a:ahLst/>
              <a:cxnLst/>
              <a:rect l="l" t="t" r="r" b="b"/>
              <a:pathLst>
                <a:path w="561" h="882" extrusionOk="0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10355;p75">
              <a:extLst>
                <a:ext uri="{FF2B5EF4-FFF2-40B4-BE49-F238E27FC236}">
                  <a16:creationId xmlns:a16="http://schemas.microsoft.com/office/drawing/2014/main" id="{70BB7CAF-ABFC-B48C-5E45-2894EFD9560E}"/>
                </a:ext>
              </a:extLst>
            </p:cNvPr>
            <p:cNvSpPr/>
            <p:nvPr/>
          </p:nvSpPr>
          <p:spPr>
            <a:xfrm>
              <a:off x="6260321" y="2016688"/>
              <a:ext cx="272857" cy="269929"/>
            </a:xfrm>
            <a:custGeom>
              <a:avLst/>
              <a:gdLst/>
              <a:ahLst/>
              <a:cxnLst/>
              <a:rect l="l" t="t" r="r" b="b"/>
              <a:pathLst>
                <a:path w="8573" h="8481" extrusionOk="0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68" name="Google Shape;10356;p75">
            <a:extLst>
              <a:ext uri="{FF2B5EF4-FFF2-40B4-BE49-F238E27FC236}">
                <a16:creationId xmlns:a16="http://schemas.microsoft.com/office/drawing/2014/main" id="{95F8176C-4173-3D3F-F221-582FC133E367}"/>
              </a:ext>
            </a:extLst>
          </p:cNvPr>
          <p:cNvGrpSpPr/>
          <p:nvPr/>
        </p:nvGrpSpPr>
        <p:grpSpPr>
          <a:xfrm>
            <a:off x="1289311" y="2751972"/>
            <a:ext cx="408156" cy="299783"/>
            <a:chOff x="1289311" y="2926222"/>
            <a:chExt cx="408156" cy="299783"/>
          </a:xfrm>
          <a:solidFill>
            <a:schemeClr val="tx1"/>
          </a:solidFill>
        </p:grpSpPr>
        <p:sp>
          <p:nvSpPr>
            <p:cNvPr id="2369" name="Google Shape;10357;p75">
              <a:extLst>
                <a:ext uri="{FF2B5EF4-FFF2-40B4-BE49-F238E27FC236}">
                  <a16:creationId xmlns:a16="http://schemas.microsoft.com/office/drawing/2014/main" id="{DD7DDD61-5262-1C0E-4BC2-5C543FDCCAF1}"/>
                </a:ext>
              </a:extLst>
            </p:cNvPr>
            <p:cNvSpPr/>
            <p:nvPr/>
          </p:nvSpPr>
          <p:spPr>
            <a:xfrm>
              <a:off x="1334029" y="2952385"/>
              <a:ext cx="318339" cy="216395"/>
            </a:xfrm>
            <a:custGeom>
              <a:avLst/>
              <a:gdLst/>
              <a:ahLst/>
              <a:cxnLst/>
              <a:rect l="l" t="t" r="r" b="b"/>
              <a:pathLst>
                <a:path w="10002" h="6799" extrusionOk="0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10358;p75">
              <a:extLst>
                <a:ext uri="{FF2B5EF4-FFF2-40B4-BE49-F238E27FC236}">
                  <a16:creationId xmlns:a16="http://schemas.microsoft.com/office/drawing/2014/main" id="{E6597408-9534-16E9-1F86-2AEA2F76D541}"/>
                </a:ext>
              </a:extLst>
            </p:cNvPr>
            <p:cNvSpPr/>
            <p:nvPr/>
          </p:nvSpPr>
          <p:spPr>
            <a:xfrm>
              <a:off x="1289311" y="2926222"/>
              <a:ext cx="408156" cy="299783"/>
            </a:xfrm>
            <a:custGeom>
              <a:avLst/>
              <a:gdLst/>
              <a:ahLst/>
              <a:cxnLst/>
              <a:rect l="l" t="t" r="r" b="b"/>
              <a:pathLst>
                <a:path w="12824" h="9419" extrusionOk="0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1" name="Google Shape;10359;p75">
            <a:extLst>
              <a:ext uri="{FF2B5EF4-FFF2-40B4-BE49-F238E27FC236}">
                <a16:creationId xmlns:a16="http://schemas.microsoft.com/office/drawing/2014/main" id="{38D18FFF-2CE0-339F-54B7-6E2345256CFA}"/>
              </a:ext>
            </a:extLst>
          </p:cNvPr>
          <p:cNvGrpSpPr/>
          <p:nvPr/>
        </p:nvGrpSpPr>
        <p:grpSpPr>
          <a:xfrm>
            <a:off x="7978465" y="1795142"/>
            <a:ext cx="361147" cy="360797"/>
            <a:chOff x="7978465" y="1969392"/>
            <a:chExt cx="361147" cy="360797"/>
          </a:xfrm>
          <a:solidFill>
            <a:schemeClr val="tx1"/>
          </a:solidFill>
        </p:grpSpPr>
        <p:sp>
          <p:nvSpPr>
            <p:cNvPr id="2372" name="Google Shape;10360;p75">
              <a:extLst>
                <a:ext uri="{FF2B5EF4-FFF2-40B4-BE49-F238E27FC236}">
                  <a16:creationId xmlns:a16="http://schemas.microsoft.com/office/drawing/2014/main" id="{637849A7-AB90-5436-D13D-0B1183718393}"/>
                </a:ext>
              </a:extLst>
            </p:cNvPr>
            <p:cNvSpPr/>
            <p:nvPr/>
          </p:nvSpPr>
          <p:spPr>
            <a:xfrm>
              <a:off x="8136871" y="2285821"/>
              <a:ext cx="44368" cy="44368"/>
            </a:xfrm>
            <a:custGeom>
              <a:avLst/>
              <a:gdLst/>
              <a:ahLst/>
              <a:cxnLst/>
              <a:rect l="l" t="t" r="r" b="b"/>
              <a:pathLst>
                <a:path w="1394" h="1394" extrusionOk="0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10361;p75">
              <a:extLst>
                <a:ext uri="{FF2B5EF4-FFF2-40B4-BE49-F238E27FC236}">
                  <a16:creationId xmlns:a16="http://schemas.microsoft.com/office/drawing/2014/main" id="{51B9955E-31A0-A14D-987C-676BFACEBA99}"/>
                </a:ext>
              </a:extLst>
            </p:cNvPr>
            <p:cNvSpPr/>
            <p:nvPr/>
          </p:nvSpPr>
          <p:spPr>
            <a:xfrm>
              <a:off x="8210010" y="2121719"/>
              <a:ext cx="56112" cy="56112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10362;p75">
              <a:extLst>
                <a:ext uri="{FF2B5EF4-FFF2-40B4-BE49-F238E27FC236}">
                  <a16:creationId xmlns:a16="http://schemas.microsoft.com/office/drawing/2014/main" id="{A6624F94-15A6-E448-000E-253B2C60D409}"/>
                </a:ext>
              </a:extLst>
            </p:cNvPr>
            <p:cNvSpPr/>
            <p:nvPr/>
          </p:nvSpPr>
          <p:spPr>
            <a:xfrm>
              <a:off x="8051987" y="2121719"/>
              <a:ext cx="55730" cy="56112"/>
            </a:xfrm>
            <a:custGeom>
              <a:avLst/>
              <a:gdLst/>
              <a:ahLst/>
              <a:cxnLst/>
              <a:rect l="l" t="t" r="r" b="b"/>
              <a:pathLst>
                <a:path w="1751" h="1763" extrusionOk="0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10363;p75">
              <a:extLst>
                <a:ext uri="{FF2B5EF4-FFF2-40B4-BE49-F238E27FC236}">
                  <a16:creationId xmlns:a16="http://schemas.microsoft.com/office/drawing/2014/main" id="{B73B047B-77BD-E597-21AF-67F5AC222193}"/>
                </a:ext>
              </a:extLst>
            </p:cNvPr>
            <p:cNvSpPr/>
            <p:nvPr/>
          </p:nvSpPr>
          <p:spPr>
            <a:xfrm>
              <a:off x="7978465" y="2285821"/>
              <a:ext cx="44749" cy="44368"/>
            </a:xfrm>
            <a:custGeom>
              <a:avLst/>
              <a:gdLst/>
              <a:ahLst/>
              <a:cxnLst/>
              <a:rect l="l" t="t" r="r" b="b"/>
              <a:pathLst>
                <a:path w="1406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10364;p75">
              <a:extLst>
                <a:ext uri="{FF2B5EF4-FFF2-40B4-BE49-F238E27FC236}">
                  <a16:creationId xmlns:a16="http://schemas.microsoft.com/office/drawing/2014/main" id="{74811514-91F6-9C2B-088A-968C577554B0}"/>
                </a:ext>
              </a:extLst>
            </p:cNvPr>
            <p:cNvSpPr/>
            <p:nvPr/>
          </p:nvSpPr>
          <p:spPr>
            <a:xfrm>
              <a:off x="8294894" y="2285821"/>
              <a:ext cx="44718" cy="44368"/>
            </a:xfrm>
            <a:custGeom>
              <a:avLst/>
              <a:gdLst/>
              <a:ahLst/>
              <a:cxnLst/>
              <a:rect l="l" t="t" r="r" b="b"/>
              <a:pathLst>
                <a:path w="1405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10365;p75">
              <a:extLst>
                <a:ext uri="{FF2B5EF4-FFF2-40B4-BE49-F238E27FC236}">
                  <a16:creationId xmlns:a16="http://schemas.microsoft.com/office/drawing/2014/main" id="{824019AD-8B9F-FC9A-74FF-2D6A3B7F9D7B}"/>
                </a:ext>
              </a:extLst>
            </p:cNvPr>
            <p:cNvSpPr/>
            <p:nvPr/>
          </p:nvSpPr>
          <p:spPr>
            <a:xfrm>
              <a:off x="8119811" y="1969392"/>
              <a:ext cx="78455" cy="78487"/>
            </a:xfrm>
            <a:custGeom>
              <a:avLst/>
              <a:gdLst/>
              <a:ahLst/>
              <a:cxnLst/>
              <a:rect l="l" t="t" r="r" b="b"/>
              <a:pathLst>
                <a:path w="2465" h="2466" extrusionOk="0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10366;p75">
              <a:extLst>
                <a:ext uri="{FF2B5EF4-FFF2-40B4-BE49-F238E27FC236}">
                  <a16:creationId xmlns:a16="http://schemas.microsoft.com/office/drawing/2014/main" id="{5603CB15-AE63-174F-CB83-BE588B26AD34}"/>
                </a:ext>
              </a:extLst>
            </p:cNvPr>
            <p:cNvSpPr/>
            <p:nvPr/>
          </p:nvSpPr>
          <p:spPr>
            <a:xfrm>
              <a:off x="8012202" y="2189575"/>
              <a:ext cx="134917" cy="89690"/>
            </a:xfrm>
            <a:custGeom>
              <a:avLst/>
              <a:gdLst/>
              <a:ahLst/>
              <a:cxnLst/>
              <a:rect l="l" t="t" r="r" b="b"/>
              <a:pathLst>
                <a:path w="4239" h="2818" extrusionOk="0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10367;p75">
              <a:extLst>
                <a:ext uri="{FF2B5EF4-FFF2-40B4-BE49-F238E27FC236}">
                  <a16:creationId xmlns:a16="http://schemas.microsoft.com/office/drawing/2014/main" id="{CCAC5ABA-F937-A087-AE86-8AC9759D77CF}"/>
                </a:ext>
              </a:extLst>
            </p:cNvPr>
            <p:cNvSpPr/>
            <p:nvPr/>
          </p:nvSpPr>
          <p:spPr>
            <a:xfrm>
              <a:off x="8099346" y="2059973"/>
              <a:ext cx="119385" cy="56016"/>
            </a:xfrm>
            <a:custGeom>
              <a:avLst/>
              <a:gdLst/>
              <a:ahLst/>
              <a:cxnLst/>
              <a:rect l="l" t="t" r="r" b="b"/>
              <a:pathLst>
                <a:path w="3751" h="1760" extrusionOk="0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10368;p75">
              <a:extLst>
                <a:ext uri="{FF2B5EF4-FFF2-40B4-BE49-F238E27FC236}">
                  <a16:creationId xmlns:a16="http://schemas.microsoft.com/office/drawing/2014/main" id="{C1EE6023-0580-D57F-EBF3-0CC008B5725F}"/>
                </a:ext>
              </a:extLst>
            </p:cNvPr>
            <p:cNvSpPr/>
            <p:nvPr/>
          </p:nvSpPr>
          <p:spPr>
            <a:xfrm>
              <a:off x="8170194" y="2189925"/>
              <a:ext cx="135331" cy="89849"/>
            </a:xfrm>
            <a:custGeom>
              <a:avLst/>
              <a:gdLst/>
              <a:ahLst/>
              <a:cxnLst/>
              <a:rect l="l" t="t" r="r" b="b"/>
              <a:pathLst>
                <a:path w="4252" h="2823" extrusionOk="0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81" name="Google Shape;10369;p75">
            <a:extLst>
              <a:ext uri="{FF2B5EF4-FFF2-40B4-BE49-F238E27FC236}">
                <a16:creationId xmlns:a16="http://schemas.microsoft.com/office/drawing/2014/main" id="{BAF7D396-A180-0F41-18B0-1B20AC3FF6F3}"/>
              </a:ext>
            </a:extLst>
          </p:cNvPr>
          <p:cNvSpPr/>
          <p:nvPr/>
        </p:nvSpPr>
        <p:spPr>
          <a:xfrm>
            <a:off x="2206357" y="2716357"/>
            <a:ext cx="372159" cy="372159"/>
          </a:xfrm>
          <a:custGeom>
            <a:avLst/>
            <a:gdLst/>
            <a:ahLst/>
            <a:cxnLst/>
            <a:rect l="l" t="t" r="r" b="b"/>
            <a:pathLst>
              <a:path w="11693" h="11693" extrusionOk="0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82" name="Google Shape;10370;p75">
            <a:extLst>
              <a:ext uri="{FF2B5EF4-FFF2-40B4-BE49-F238E27FC236}">
                <a16:creationId xmlns:a16="http://schemas.microsoft.com/office/drawing/2014/main" id="{9603F0E3-BC24-48E4-C614-F2E5F3B426B2}"/>
              </a:ext>
            </a:extLst>
          </p:cNvPr>
          <p:cNvGrpSpPr/>
          <p:nvPr/>
        </p:nvGrpSpPr>
        <p:grpSpPr>
          <a:xfrm>
            <a:off x="854261" y="2734563"/>
            <a:ext cx="377474" cy="335748"/>
            <a:chOff x="854261" y="2908813"/>
            <a:chExt cx="377474" cy="335748"/>
          </a:xfrm>
          <a:solidFill>
            <a:schemeClr val="tx1"/>
          </a:solidFill>
        </p:grpSpPr>
        <p:sp>
          <p:nvSpPr>
            <p:cNvPr id="2383" name="Google Shape;10371;p75">
              <a:extLst>
                <a:ext uri="{FF2B5EF4-FFF2-40B4-BE49-F238E27FC236}">
                  <a16:creationId xmlns:a16="http://schemas.microsoft.com/office/drawing/2014/main" id="{CD5F44BB-AC13-B51E-D724-AAA60395FE22}"/>
                </a:ext>
              </a:extLst>
            </p:cNvPr>
            <p:cNvSpPr/>
            <p:nvPr/>
          </p:nvSpPr>
          <p:spPr>
            <a:xfrm>
              <a:off x="896337" y="3079695"/>
              <a:ext cx="47391" cy="17091"/>
            </a:xfrm>
            <a:custGeom>
              <a:avLst/>
              <a:gdLst/>
              <a:ahLst/>
              <a:cxnLst/>
              <a:rect l="l" t="t" r="r" b="b"/>
              <a:pathLst>
                <a:path w="1489" h="537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10372;p75">
              <a:extLst>
                <a:ext uri="{FF2B5EF4-FFF2-40B4-BE49-F238E27FC236}">
                  <a16:creationId xmlns:a16="http://schemas.microsoft.com/office/drawing/2014/main" id="{5E29343F-1E69-49E3-30CD-B9E641C2F352}"/>
                </a:ext>
              </a:extLst>
            </p:cNvPr>
            <p:cNvSpPr/>
            <p:nvPr/>
          </p:nvSpPr>
          <p:spPr>
            <a:xfrm>
              <a:off x="878514" y="3191855"/>
              <a:ext cx="11426" cy="52706"/>
            </a:xfrm>
            <a:custGeom>
              <a:avLst/>
              <a:gdLst/>
              <a:ahLst/>
              <a:cxnLst/>
              <a:rect l="l" t="t" r="r" b="b"/>
              <a:pathLst>
                <a:path w="359" h="1656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10373;p75">
              <a:extLst>
                <a:ext uri="{FF2B5EF4-FFF2-40B4-BE49-F238E27FC236}">
                  <a16:creationId xmlns:a16="http://schemas.microsoft.com/office/drawing/2014/main" id="{CE90460E-027E-3F64-CD92-E4B184C6F076}"/>
                </a:ext>
              </a:extLst>
            </p:cNvPr>
            <p:cNvSpPr/>
            <p:nvPr/>
          </p:nvSpPr>
          <p:spPr>
            <a:xfrm>
              <a:off x="854261" y="3050159"/>
              <a:ext cx="219451" cy="194052"/>
            </a:xfrm>
            <a:custGeom>
              <a:avLst/>
              <a:gdLst/>
              <a:ahLst/>
              <a:cxnLst/>
              <a:rect l="l" t="t" r="r" b="b"/>
              <a:pathLst>
                <a:path w="6895" h="6097" extrusionOk="0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10374;p75">
              <a:extLst>
                <a:ext uri="{FF2B5EF4-FFF2-40B4-BE49-F238E27FC236}">
                  <a16:creationId xmlns:a16="http://schemas.microsoft.com/office/drawing/2014/main" id="{DEC12A67-5453-6FCA-0140-A0A73E239E15}"/>
                </a:ext>
              </a:extLst>
            </p:cNvPr>
            <p:cNvSpPr/>
            <p:nvPr/>
          </p:nvSpPr>
          <p:spPr>
            <a:xfrm>
              <a:off x="1008115" y="2908813"/>
              <a:ext cx="223620" cy="188355"/>
            </a:xfrm>
            <a:custGeom>
              <a:avLst/>
              <a:gdLst/>
              <a:ahLst/>
              <a:cxnLst/>
              <a:rect l="l" t="t" r="r" b="b"/>
              <a:pathLst>
                <a:path w="7026" h="5918" extrusionOk="0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10375;p75">
              <a:extLst>
                <a:ext uri="{FF2B5EF4-FFF2-40B4-BE49-F238E27FC236}">
                  <a16:creationId xmlns:a16="http://schemas.microsoft.com/office/drawing/2014/main" id="{481214A1-90C7-4D8A-9C85-DEDADB7A75A6}"/>
                </a:ext>
              </a:extLst>
            </p:cNvPr>
            <p:cNvSpPr/>
            <p:nvPr/>
          </p:nvSpPr>
          <p:spPr>
            <a:xfrm>
              <a:off x="1037301" y="2944046"/>
              <a:ext cx="165248" cy="105763"/>
            </a:xfrm>
            <a:custGeom>
              <a:avLst/>
              <a:gdLst/>
              <a:ahLst/>
              <a:cxnLst/>
              <a:rect l="l" t="t" r="r" b="b"/>
              <a:pathLst>
                <a:path w="5192" h="3323" extrusionOk="0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88" name="Google Shape;10376;p75">
            <a:extLst>
              <a:ext uri="{FF2B5EF4-FFF2-40B4-BE49-F238E27FC236}">
                <a16:creationId xmlns:a16="http://schemas.microsoft.com/office/drawing/2014/main" id="{1E011131-01F7-669E-154B-EE39322A0354}"/>
              </a:ext>
            </a:extLst>
          </p:cNvPr>
          <p:cNvGrpSpPr/>
          <p:nvPr/>
        </p:nvGrpSpPr>
        <p:grpSpPr>
          <a:xfrm>
            <a:off x="1749728" y="2720527"/>
            <a:ext cx="386927" cy="363438"/>
            <a:chOff x="1749728" y="2894777"/>
            <a:chExt cx="386927" cy="363438"/>
          </a:xfrm>
          <a:solidFill>
            <a:schemeClr val="tx1"/>
          </a:solidFill>
        </p:grpSpPr>
        <p:sp>
          <p:nvSpPr>
            <p:cNvPr id="2389" name="Google Shape;10377;p75">
              <a:extLst>
                <a:ext uri="{FF2B5EF4-FFF2-40B4-BE49-F238E27FC236}">
                  <a16:creationId xmlns:a16="http://schemas.microsoft.com/office/drawing/2014/main" id="{369D1600-95EC-E901-6F97-986B08DD9F23}"/>
                </a:ext>
              </a:extLst>
            </p:cNvPr>
            <p:cNvSpPr/>
            <p:nvPr/>
          </p:nvSpPr>
          <p:spPr>
            <a:xfrm>
              <a:off x="1809595" y="3025333"/>
              <a:ext cx="97424" cy="32432"/>
            </a:xfrm>
            <a:custGeom>
              <a:avLst/>
              <a:gdLst/>
              <a:ahLst/>
              <a:cxnLst/>
              <a:rect l="l" t="t" r="r" b="b"/>
              <a:pathLst>
                <a:path w="3061" h="1019" extrusionOk="0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10378;p75">
              <a:extLst>
                <a:ext uri="{FF2B5EF4-FFF2-40B4-BE49-F238E27FC236}">
                  <a16:creationId xmlns:a16="http://schemas.microsoft.com/office/drawing/2014/main" id="{CA729B12-CBC6-1C0E-0745-3B508657796B}"/>
                </a:ext>
              </a:extLst>
            </p:cNvPr>
            <p:cNvSpPr/>
            <p:nvPr/>
          </p:nvSpPr>
          <p:spPr>
            <a:xfrm>
              <a:off x="1749728" y="2974346"/>
              <a:ext cx="216777" cy="283869"/>
            </a:xfrm>
            <a:custGeom>
              <a:avLst/>
              <a:gdLst/>
              <a:ahLst/>
              <a:cxnLst/>
              <a:rect l="l" t="t" r="r" b="b"/>
              <a:pathLst>
                <a:path w="6811" h="8919" extrusionOk="0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10379;p75">
              <a:extLst>
                <a:ext uri="{FF2B5EF4-FFF2-40B4-BE49-F238E27FC236}">
                  <a16:creationId xmlns:a16="http://schemas.microsoft.com/office/drawing/2014/main" id="{46A5EE69-BB1E-8C9F-CBB7-43774B52DEA6}"/>
                </a:ext>
              </a:extLst>
            </p:cNvPr>
            <p:cNvSpPr/>
            <p:nvPr/>
          </p:nvSpPr>
          <p:spPr>
            <a:xfrm>
              <a:off x="1785725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10380;p75">
              <a:extLst>
                <a:ext uri="{FF2B5EF4-FFF2-40B4-BE49-F238E27FC236}">
                  <a16:creationId xmlns:a16="http://schemas.microsoft.com/office/drawing/2014/main" id="{C9160A22-D65E-5496-EE05-72C2808A2255}"/>
                </a:ext>
              </a:extLst>
            </p:cNvPr>
            <p:cNvSpPr/>
            <p:nvPr/>
          </p:nvSpPr>
          <p:spPr>
            <a:xfrm>
              <a:off x="1919114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10381;p75">
              <a:extLst>
                <a:ext uri="{FF2B5EF4-FFF2-40B4-BE49-F238E27FC236}">
                  <a16:creationId xmlns:a16="http://schemas.microsoft.com/office/drawing/2014/main" id="{BFE0EFAF-C37E-9304-C6E6-296D4695C695}"/>
                </a:ext>
              </a:extLst>
            </p:cNvPr>
            <p:cNvSpPr/>
            <p:nvPr/>
          </p:nvSpPr>
          <p:spPr>
            <a:xfrm>
              <a:off x="1956257" y="2931156"/>
              <a:ext cx="180398" cy="188737"/>
            </a:xfrm>
            <a:custGeom>
              <a:avLst/>
              <a:gdLst/>
              <a:ahLst/>
              <a:cxnLst/>
              <a:rect l="l" t="t" r="r" b="b"/>
              <a:pathLst>
                <a:path w="5668" h="5930" extrusionOk="0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10382;p75">
              <a:extLst>
                <a:ext uri="{FF2B5EF4-FFF2-40B4-BE49-F238E27FC236}">
                  <a16:creationId xmlns:a16="http://schemas.microsoft.com/office/drawing/2014/main" id="{3332E534-3B9E-AA48-A453-A0ED155C7943}"/>
                </a:ext>
              </a:extLst>
            </p:cNvPr>
            <p:cNvSpPr/>
            <p:nvPr/>
          </p:nvSpPr>
          <p:spPr>
            <a:xfrm>
              <a:off x="2027487" y="2894777"/>
              <a:ext cx="36029" cy="108786"/>
            </a:xfrm>
            <a:custGeom>
              <a:avLst/>
              <a:gdLst/>
              <a:ahLst/>
              <a:cxnLst/>
              <a:rect l="l" t="t" r="r" b="b"/>
              <a:pathLst>
                <a:path w="1132" h="3418" extrusionOk="0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10383;p75">
              <a:extLst>
                <a:ext uri="{FF2B5EF4-FFF2-40B4-BE49-F238E27FC236}">
                  <a16:creationId xmlns:a16="http://schemas.microsoft.com/office/drawing/2014/main" id="{A939FCB1-FBC4-77CC-73BC-62145C7B0C12}"/>
                </a:ext>
              </a:extLst>
            </p:cNvPr>
            <p:cNvSpPr/>
            <p:nvPr/>
          </p:nvSpPr>
          <p:spPr>
            <a:xfrm>
              <a:off x="2027487" y="3009992"/>
              <a:ext cx="36029" cy="36029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96" name="Google Shape;10384;p75">
            <a:extLst>
              <a:ext uri="{FF2B5EF4-FFF2-40B4-BE49-F238E27FC236}">
                <a16:creationId xmlns:a16="http://schemas.microsoft.com/office/drawing/2014/main" id="{470D7BE9-B679-FAD7-9694-0C3F80AD756F}"/>
              </a:ext>
            </a:extLst>
          </p:cNvPr>
          <p:cNvGrpSpPr/>
          <p:nvPr/>
        </p:nvGrpSpPr>
        <p:grpSpPr>
          <a:xfrm>
            <a:off x="7098912" y="1795142"/>
            <a:ext cx="359651" cy="361560"/>
            <a:chOff x="7098912" y="1969392"/>
            <a:chExt cx="359651" cy="361560"/>
          </a:xfrm>
          <a:solidFill>
            <a:schemeClr val="tx1"/>
          </a:solidFill>
        </p:grpSpPr>
        <p:sp>
          <p:nvSpPr>
            <p:cNvPr id="2397" name="Google Shape;10385;p75">
              <a:extLst>
                <a:ext uri="{FF2B5EF4-FFF2-40B4-BE49-F238E27FC236}">
                  <a16:creationId xmlns:a16="http://schemas.microsoft.com/office/drawing/2014/main" id="{1C688EDF-42DB-2A2B-6F85-2A6834CED307}"/>
                </a:ext>
              </a:extLst>
            </p:cNvPr>
            <p:cNvSpPr/>
            <p:nvPr/>
          </p:nvSpPr>
          <p:spPr>
            <a:xfrm>
              <a:off x="7098912" y="2127607"/>
              <a:ext cx="134567" cy="202582"/>
            </a:xfrm>
            <a:custGeom>
              <a:avLst/>
              <a:gdLst/>
              <a:ahLst/>
              <a:cxnLst/>
              <a:rect l="l" t="t" r="r" b="b"/>
              <a:pathLst>
                <a:path w="4228" h="6365" extrusionOk="0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10386;p75">
              <a:extLst>
                <a:ext uri="{FF2B5EF4-FFF2-40B4-BE49-F238E27FC236}">
                  <a16:creationId xmlns:a16="http://schemas.microsoft.com/office/drawing/2014/main" id="{5DA372FE-A106-1886-ECEE-C6985D9DC15C}"/>
                </a:ext>
              </a:extLst>
            </p:cNvPr>
            <p:cNvSpPr/>
            <p:nvPr/>
          </p:nvSpPr>
          <p:spPr>
            <a:xfrm>
              <a:off x="7120141" y="2297184"/>
              <a:ext cx="10662" cy="33005"/>
            </a:xfrm>
            <a:custGeom>
              <a:avLst/>
              <a:gdLst/>
              <a:ahLst/>
              <a:cxnLst/>
              <a:rect l="l" t="t" r="r" b="b"/>
              <a:pathLst>
                <a:path w="335" h="1037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10387;p75">
              <a:extLst>
                <a:ext uri="{FF2B5EF4-FFF2-40B4-BE49-F238E27FC236}">
                  <a16:creationId xmlns:a16="http://schemas.microsoft.com/office/drawing/2014/main" id="{3287E27D-E538-CEA1-269D-BBAA1DEB7404}"/>
                </a:ext>
              </a:extLst>
            </p:cNvPr>
            <p:cNvSpPr/>
            <p:nvPr/>
          </p:nvSpPr>
          <p:spPr>
            <a:xfrm>
              <a:off x="7199360" y="2297184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10388;p75">
              <a:extLst>
                <a:ext uri="{FF2B5EF4-FFF2-40B4-BE49-F238E27FC236}">
                  <a16:creationId xmlns:a16="http://schemas.microsoft.com/office/drawing/2014/main" id="{6F3F5085-34E5-7023-1E5F-682C15F63CCA}"/>
                </a:ext>
              </a:extLst>
            </p:cNvPr>
            <p:cNvSpPr/>
            <p:nvPr/>
          </p:nvSpPr>
          <p:spPr>
            <a:xfrm>
              <a:off x="7357001" y="2165704"/>
              <a:ext cx="56876" cy="17823"/>
            </a:xfrm>
            <a:custGeom>
              <a:avLst/>
              <a:gdLst/>
              <a:ahLst/>
              <a:cxnLst/>
              <a:rect l="l" t="t" r="r" b="b"/>
              <a:pathLst>
                <a:path w="1787" h="560" extrusionOk="0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10389;p75">
              <a:extLst>
                <a:ext uri="{FF2B5EF4-FFF2-40B4-BE49-F238E27FC236}">
                  <a16:creationId xmlns:a16="http://schemas.microsoft.com/office/drawing/2014/main" id="{DC7A572D-2D7F-E8E2-C13F-BA8B49FDACA6}"/>
                </a:ext>
              </a:extLst>
            </p:cNvPr>
            <p:cNvSpPr/>
            <p:nvPr/>
          </p:nvSpPr>
          <p:spPr>
            <a:xfrm>
              <a:off x="7312666" y="2133113"/>
              <a:ext cx="145897" cy="197840"/>
            </a:xfrm>
            <a:custGeom>
              <a:avLst/>
              <a:gdLst/>
              <a:ahLst/>
              <a:cxnLst/>
              <a:rect l="l" t="t" r="r" b="b"/>
              <a:pathLst>
                <a:path w="4584" h="6216" extrusionOk="0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10390;p75">
              <a:extLst>
                <a:ext uri="{FF2B5EF4-FFF2-40B4-BE49-F238E27FC236}">
                  <a16:creationId xmlns:a16="http://schemas.microsoft.com/office/drawing/2014/main" id="{FC48E42A-DA17-AB8C-4B6D-E2FEF6916C3D}"/>
                </a:ext>
              </a:extLst>
            </p:cNvPr>
            <p:cNvSpPr/>
            <p:nvPr/>
          </p:nvSpPr>
          <p:spPr>
            <a:xfrm>
              <a:off x="7340324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10391;p75">
              <a:extLst>
                <a:ext uri="{FF2B5EF4-FFF2-40B4-BE49-F238E27FC236}">
                  <a16:creationId xmlns:a16="http://schemas.microsoft.com/office/drawing/2014/main" id="{B04B12E6-3D27-BF66-0094-9702450BFF5D}"/>
                </a:ext>
              </a:extLst>
            </p:cNvPr>
            <p:cNvSpPr/>
            <p:nvPr/>
          </p:nvSpPr>
          <p:spPr>
            <a:xfrm>
              <a:off x="7419511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10392;p75">
              <a:extLst>
                <a:ext uri="{FF2B5EF4-FFF2-40B4-BE49-F238E27FC236}">
                  <a16:creationId xmlns:a16="http://schemas.microsoft.com/office/drawing/2014/main" id="{9A9587CA-04A5-2003-7522-7CF56154FDA1}"/>
                </a:ext>
              </a:extLst>
            </p:cNvPr>
            <p:cNvSpPr/>
            <p:nvPr/>
          </p:nvSpPr>
          <p:spPr>
            <a:xfrm>
              <a:off x="7153878" y="1969392"/>
              <a:ext cx="225498" cy="188355"/>
            </a:xfrm>
            <a:custGeom>
              <a:avLst/>
              <a:gdLst/>
              <a:ahLst/>
              <a:cxnLst/>
              <a:rect l="l" t="t" r="r" b="b"/>
              <a:pathLst>
                <a:path w="7085" h="5918" extrusionOk="0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10393;p75">
              <a:extLst>
                <a:ext uri="{FF2B5EF4-FFF2-40B4-BE49-F238E27FC236}">
                  <a16:creationId xmlns:a16="http://schemas.microsoft.com/office/drawing/2014/main" id="{C34F5D8A-8523-9425-2AF0-F217F54E5ADE}"/>
                </a:ext>
              </a:extLst>
            </p:cNvPr>
            <p:cNvSpPr/>
            <p:nvPr/>
          </p:nvSpPr>
          <p:spPr>
            <a:xfrm>
              <a:off x="7193663" y="2003511"/>
              <a:ext cx="27308" cy="10248"/>
            </a:xfrm>
            <a:custGeom>
              <a:avLst/>
              <a:gdLst/>
              <a:ahLst/>
              <a:cxnLst/>
              <a:rect l="l" t="t" r="r" b="b"/>
              <a:pathLst>
                <a:path w="85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10394;p75">
              <a:extLst>
                <a:ext uri="{FF2B5EF4-FFF2-40B4-BE49-F238E27FC236}">
                  <a16:creationId xmlns:a16="http://schemas.microsoft.com/office/drawing/2014/main" id="{18023A67-A722-D2D4-0D60-8E7C8F94F32D}"/>
                </a:ext>
              </a:extLst>
            </p:cNvPr>
            <p:cNvSpPr/>
            <p:nvPr/>
          </p:nvSpPr>
          <p:spPr>
            <a:xfrm>
              <a:off x="7233065" y="2003511"/>
              <a:ext cx="83802" cy="10248"/>
            </a:xfrm>
            <a:custGeom>
              <a:avLst/>
              <a:gdLst/>
              <a:ahLst/>
              <a:cxnLst/>
              <a:rect l="l" t="t" r="r" b="b"/>
              <a:pathLst>
                <a:path w="263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10395;p75">
              <a:extLst>
                <a:ext uri="{FF2B5EF4-FFF2-40B4-BE49-F238E27FC236}">
                  <a16:creationId xmlns:a16="http://schemas.microsoft.com/office/drawing/2014/main" id="{75A2F121-1139-7A08-D76B-D499E6164D1D}"/>
                </a:ext>
              </a:extLst>
            </p:cNvPr>
            <p:cNvSpPr/>
            <p:nvPr/>
          </p:nvSpPr>
          <p:spPr>
            <a:xfrm>
              <a:off x="7193281" y="2031933"/>
              <a:ext cx="123936" cy="10248"/>
            </a:xfrm>
            <a:custGeom>
              <a:avLst/>
              <a:gdLst/>
              <a:ahLst/>
              <a:cxnLst/>
              <a:rect l="l" t="t" r="r" b="b"/>
              <a:pathLst>
                <a:path w="3894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10396;p75">
              <a:extLst>
                <a:ext uri="{FF2B5EF4-FFF2-40B4-BE49-F238E27FC236}">
                  <a16:creationId xmlns:a16="http://schemas.microsoft.com/office/drawing/2014/main" id="{B6CDEC82-BF63-C949-AC81-B000BCCAEA4F}"/>
                </a:ext>
              </a:extLst>
            </p:cNvPr>
            <p:cNvSpPr/>
            <p:nvPr/>
          </p:nvSpPr>
          <p:spPr>
            <a:xfrm>
              <a:off x="7193663" y="2059973"/>
              <a:ext cx="83770" cy="10248"/>
            </a:xfrm>
            <a:custGeom>
              <a:avLst/>
              <a:gdLst/>
              <a:ahLst/>
              <a:cxnLst/>
              <a:rect l="l" t="t" r="r" b="b"/>
              <a:pathLst>
                <a:path w="2632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10397;p75">
              <a:extLst>
                <a:ext uri="{FF2B5EF4-FFF2-40B4-BE49-F238E27FC236}">
                  <a16:creationId xmlns:a16="http://schemas.microsoft.com/office/drawing/2014/main" id="{9854EE67-72AA-BA4E-B6A6-B18347E2A14F}"/>
                </a:ext>
              </a:extLst>
            </p:cNvPr>
            <p:cNvSpPr/>
            <p:nvPr/>
          </p:nvSpPr>
          <p:spPr>
            <a:xfrm>
              <a:off x="7289145" y="2059973"/>
              <a:ext cx="27722" cy="10248"/>
            </a:xfrm>
            <a:custGeom>
              <a:avLst/>
              <a:gdLst/>
              <a:ahLst/>
              <a:cxnLst/>
              <a:rect l="l" t="t" r="r" b="b"/>
              <a:pathLst>
                <a:path w="871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10" name="Google Shape;10398;p75">
            <a:extLst>
              <a:ext uri="{FF2B5EF4-FFF2-40B4-BE49-F238E27FC236}">
                <a16:creationId xmlns:a16="http://schemas.microsoft.com/office/drawing/2014/main" id="{1EC75832-06C5-11DB-B650-B722BCEE1F5B}"/>
              </a:ext>
            </a:extLst>
          </p:cNvPr>
          <p:cNvSpPr/>
          <p:nvPr/>
        </p:nvSpPr>
        <p:spPr>
          <a:xfrm>
            <a:off x="3094217" y="2720909"/>
            <a:ext cx="394152" cy="361529"/>
          </a:xfrm>
          <a:custGeom>
            <a:avLst/>
            <a:gdLst/>
            <a:ahLst/>
            <a:cxnLst/>
            <a:rect l="l" t="t" r="r" b="b"/>
            <a:pathLst>
              <a:path w="12384" h="11359" extrusionOk="0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11" name="Google Shape;10399;p75">
            <a:extLst>
              <a:ext uri="{FF2B5EF4-FFF2-40B4-BE49-F238E27FC236}">
                <a16:creationId xmlns:a16="http://schemas.microsoft.com/office/drawing/2014/main" id="{0BB952B2-A636-A565-79BF-8B43B5FF55E2}"/>
              </a:ext>
            </a:extLst>
          </p:cNvPr>
          <p:cNvGrpSpPr/>
          <p:nvPr/>
        </p:nvGrpSpPr>
        <p:grpSpPr>
          <a:xfrm>
            <a:off x="5352728" y="1815989"/>
            <a:ext cx="327091" cy="322508"/>
            <a:chOff x="5352728" y="1990239"/>
            <a:chExt cx="327091" cy="322508"/>
          </a:xfrm>
          <a:solidFill>
            <a:schemeClr val="tx1"/>
          </a:solidFill>
        </p:grpSpPr>
        <p:sp>
          <p:nvSpPr>
            <p:cNvPr id="2412" name="Google Shape;10400;p75">
              <a:extLst>
                <a:ext uri="{FF2B5EF4-FFF2-40B4-BE49-F238E27FC236}">
                  <a16:creationId xmlns:a16="http://schemas.microsoft.com/office/drawing/2014/main" id="{6CAC36E8-5EF0-B9F0-3D41-ED509A9EFBE4}"/>
                </a:ext>
              </a:extLst>
            </p:cNvPr>
            <p:cNvSpPr/>
            <p:nvPr/>
          </p:nvSpPr>
          <p:spPr>
            <a:xfrm>
              <a:off x="5575935" y="2093297"/>
              <a:ext cx="103885" cy="217923"/>
            </a:xfrm>
            <a:custGeom>
              <a:avLst/>
              <a:gdLst/>
              <a:ahLst/>
              <a:cxnLst/>
              <a:rect l="l" t="t" r="r" b="b"/>
              <a:pathLst>
                <a:path w="3264" h="6847" extrusionOk="0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10401;p75">
              <a:extLst>
                <a:ext uri="{FF2B5EF4-FFF2-40B4-BE49-F238E27FC236}">
                  <a16:creationId xmlns:a16="http://schemas.microsoft.com/office/drawing/2014/main" id="{C451B5D7-3ED6-A83B-EE44-BE9D26B7FD1B}"/>
                </a:ext>
              </a:extLst>
            </p:cNvPr>
            <p:cNvSpPr/>
            <p:nvPr/>
          </p:nvSpPr>
          <p:spPr>
            <a:xfrm>
              <a:off x="5426250" y="1990239"/>
              <a:ext cx="191029" cy="322508"/>
            </a:xfrm>
            <a:custGeom>
              <a:avLst/>
              <a:gdLst/>
              <a:ahLst/>
              <a:cxnLst/>
              <a:rect l="l" t="t" r="r" b="b"/>
              <a:pathLst>
                <a:path w="6002" h="10133" extrusionOk="0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10402;p75">
              <a:extLst>
                <a:ext uri="{FF2B5EF4-FFF2-40B4-BE49-F238E27FC236}">
                  <a16:creationId xmlns:a16="http://schemas.microsoft.com/office/drawing/2014/main" id="{575A3A02-CE97-2DD1-3E77-BA33E25A5077}"/>
                </a:ext>
              </a:extLst>
            </p:cNvPr>
            <p:cNvSpPr/>
            <p:nvPr/>
          </p:nvSpPr>
          <p:spPr>
            <a:xfrm>
              <a:off x="5352728" y="2121719"/>
              <a:ext cx="103503" cy="189501"/>
            </a:xfrm>
            <a:custGeom>
              <a:avLst/>
              <a:gdLst/>
              <a:ahLst/>
              <a:cxnLst/>
              <a:rect l="l" t="t" r="r" b="b"/>
              <a:pathLst>
                <a:path w="3252" h="5954" extrusionOk="0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5" name="Google Shape;10403;p75">
            <a:extLst>
              <a:ext uri="{FF2B5EF4-FFF2-40B4-BE49-F238E27FC236}">
                <a16:creationId xmlns:a16="http://schemas.microsoft.com/office/drawing/2014/main" id="{181B5017-6CCB-18FE-CC81-B1FCCF26D0F8}"/>
              </a:ext>
            </a:extLst>
          </p:cNvPr>
          <p:cNvGrpSpPr/>
          <p:nvPr/>
        </p:nvGrpSpPr>
        <p:grpSpPr>
          <a:xfrm>
            <a:off x="7538896" y="1795906"/>
            <a:ext cx="361147" cy="361529"/>
            <a:chOff x="7538896" y="1970156"/>
            <a:chExt cx="361147" cy="361529"/>
          </a:xfrm>
          <a:solidFill>
            <a:schemeClr val="tx1"/>
          </a:solidFill>
        </p:grpSpPr>
        <p:sp>
          <p:nvSpPr>
            <p:cNvPr id="2416" name="Google Shape;10404;p75">
              <a:extLst>
                <a:ext uri="{FF2B5EF4-FFF2-40B4-BE49-F238E27FC236}">
                  <a16:creationId xmlns:a16="http://schemas.microsoft.com/office/drawing/2014/main" id="{0170F52F-F52A-348D-CAE0-59E29BA1D996}"/>
                </a:ext>
              </a:extLst>
            </p:cNvPr>
            <p:cNvSpPr/>
            <p:nvPr/>
          </p:nvSpPr>
          <p:spPr>
            <a:xfrm>
              <a:off x="7538896" y="1970156"/>
              <a:ext cx="361147" cy="361529"/>
            </a:xfrm>
            <a:custGeom>
              <a:avLst/>
              <a:gdLst/>
              <a:ahLst/>
              <a:cxnLst/>
              <a:rect l="l" t="t" r="r" b="b"/>
              <a:pathLst>
                <a:path w="11347" h="11359" extrusionOk="0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10405;p75">
              <a:extLst>
                <a:ext uri="{FF2B5EF4-FFF2-40B4-BE49-F238E27FC236}">
                  <a16:creationId xmlns:a16="http://schemas.microsoft.com/office/drawing/2014/main" id="{BBE63275-4B5D-6956-B859-281CB28BF906}"/>
                </a:ext>
              </a:extLst>
            </p:cNvPr>
            <p:cNvSpPr/>
            <p:nvPr/>
          </p:nvSpPr>
          <p:spPr>
            <a:xfrm>
              <a:off x="7685907" y="2066784"/>
              <a:ext cx="101211" cy="11394"/>
            </a:xfrm>
            <a:custGeom>
              <a:avLst/>
              <a:gdLst/>
              <a:ahLst/>
              <a:cxnLst/>
              <a:rect l="l" t="t" r="r" b="b"/>
              <a:pathLst>
                <a:path w="3180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10406;p75">
              <a:extLst>
                <a:ext uri="{FF2B5EF4-FFF2-40B4-BE49-F238E27FC236}">
                  <a16:creationId xmlns:a16="http://schemas.microsoft.com/office/drawing/2014/main" id="{83F00773-DFC9-25B3-96E7-02F4DB2913FB}"/>
                </a:ext>
              </a:extLst>
            </p:cNvPr>
            <p:cNvSpPr/>
            <p:nvPr/>
          </p:nvSpPr>
          <p:spPr>
            <a:xfrm>
              <a:off x="7685907" y="2106187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10407;p75">
              <a:extLst>
                <a:ext uri="{FF2B5EF4-FFF2-40B4-BE49-F238E27FC236}">
                  <a16:creationId xmlns:a16="http://schemas.microsoft.com/office/drawing/2014/main" id="{67BD384D-6084-D9A6-0A16-FC4FC0D14EFC}"/>
                </a:ext>
              </a:extLst>
            </p:cNvPr>
            <p:cNvSpPr/>
            <p:nvPr/>
          </p:nvSpPr>
          <p:spPr>
            <a:xfrm>
              <a:off x="7685907" y="2145239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10408;p75">
              <a:extLst>
                <a:ext uri="{FF2B5EF4-FFF2-40B4-BE49-F238E27FC236}">
                  <a16:creationId xmlns:a16="http://schemas.microsoft.com/office/drawing/2014/main" id="{F4ECE784-19CA-60FD-0032-037C722DE35F}"/>
                </a:ext>
              </a:extLst>
            </p:cNvPr>
            <p:cNvSpPr/>
            <p:nvPr/>
          </p:nvSpPr>
          <p:spPr>
            <a:xfrm>
              <a:off x="7685907" y="2184260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10409;p75">
              <a:extLst>
                <a:ext uri="{FF2B5EF4-FFF2-40B4-BE49-F238E27FC236}">
                  <a16:creationId xmlns:a16="http://schemas.microsoft.com/office/drawing/2014/main" id="{D15D6326-E031-03C2-B6EF-891E2B6191D3}"/>
                </a:ext>
              </a:extLst>
            </p:cNvPr>
            <p:cNvSpPr/>
            <p:nvPr/>
          </p:nvSpPr>
          <p:spPr>
            <a:xfrm>
              <a:off x="7685907" y="2223280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22" name="Google Shape;10410;p75">
            <a:extLst>
              <a:ext uri="{FF2B5EF4-FFF2-40B4-BE49-F238E27FC236}">
                <a16:creationId xmlns:a16="http://schemas.microsoft.com/office/drawing/2014/main" id="{2607ED4E-AAC3-3C95-285C-036601018227}"/>
              </a:ext>
            </a:extLst>
          </p:cNvPr>
          <p:cNvGrpSpPr/>
          <p:nvPr/>
        </p:nvGrpSpPr>
        <p:grpSpPr>
          <a:xfrm>
            <a:off x="4896099" y="1796670"/>
            <a:ext cx="358155" cy="358123"/>
            <a:chOff x="4896099" y="1970920"/>
            <a:chExt cx="358155" cy="358123"/>
          </a:xfrm>
          <a:solidFill>
            <a:schemeClr val="tx1"/>
          </a:solidFill>
        </p:grpSpPr>
        <p:sp>
          <p:nvSpPr>
            <p:cNvPr id="2423" name="Google Shape;10411;p75">
              <a:extLst>
                <a:ext uri="{FF2B5EF4-FFF2-40B4-BE49-F238E27FC236}">
                  <a16:creationId xmlns:a16="http://schemas.microsoft.com/office/drawing/2014/main" id="{FCBCD7F2-FD7F-2A47-3F3A-7EBBECF9F965}"/>
                </a:ext>
              </a:extLst>
            </p:cNvPr>
            <p:cNvSpPr/>
            <p:nvPr/>
          </p:nvSpPr>
          <p:spPr>
            <a:xfrm>
              <a:off x="4896099" y="1970920"/>
              <a:ext cx="358155" cy="358123"/>
            </a:xfrm>
            <a:custGeom>
              <a:avLst/>
              <a:gdLst/>
              <a:ahLst/>
              <a:cxnLst/>
              <a:rect l="l" t="t" r="r" b="b"/>
              <a:pathLst>
                <a:path w="11253" h="11252" extrusionOk="0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10412;p75">
              <a:extLst>
                <a:ext uri="{FF2B5EF4-FFF2-40B4-BE49-F238E27FC236}">
                  <a16:creationId xmlns:a16="http://schemas.microsoft.com/office/drawing/2014/main" id="{8543E338-37E6-0376-F15A-086A615570AA}"/>
                </a:ext>
              </a:extLst>
            </p:cNvPr>
            <p:cNvSpPr/>
            <p:nvPr/>
          </p:nvSpPr>
          <p:spPr>
            <a:xfrm>
              <a:off x="4991454" y="2067835"/>
              <a:ext cx="166999" cy="164325"/>
            </a:xfrm>
            <a:custGeom>
              <a:avLst/>
              <a:gdLst/>
              <a:ahLst/>
              <a:cxnLst/>
              <a:rect l="l" t="t" r="r" b="b"/>
              <a:pathLst>
                <a:path w="5247" h="5163" extrusionOk="0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10413;p75">
              <a:extLst>
                <a:ext uri="{FF2B5EF4-FFF2-40B4-BE49-F238E27FC236}">
                  <a16:creationId xmlns:a16="http://schemas.microsoft.com/office/drawing/2014/main" id="{B8A803A3-D564-73CC-7274-48F75FA6304E}"/>
                </a:ext>
              </a:extLst>
            </p:cNvPr>
            <p:cNvSpPr/>
            <p:nvPr/>
          </p:nvSpPr>
          <p:spPr>
            <a:xfrm>
              <a:off x="4923789" y="1998578"/>
              <a:ext cx="302043" cy="302425"/>
            </a:xfrm>
            <a:custGeom>
              <a:avLst/>
              <a:gdLst/>
              <a:ahLst/>
              <a:cxnLst/>
              <a:rect l="l" t="t" r="r" b="b"/>
              <a:pathLst>
                <a:path w="9490" h="9502" extrusionOk="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26" name="Google Shape;10414;p75">
            <a:extLst>
              <a:ext uri="{FF2B5EF4-FFF2-40B4-BE49-F238E27FC236}">
                <a16:creationId xmlns:a16="http://schemas.microsoft.com/office/drawing/2014/main" id="{668E53FE-9388-611A-52B5-20CD7E15A6C9}"/>
              </a:ext>
            </a:extLst>
          </p:cNvPr>
          <p:cNvGrpSpPr/>
          <p:nvPr/>
        </p:nvGrpSpPr>
        <p:grpSpPr>
          <a:xfrm>
            <a:off x="4048787" y="2802769"/>
            <a:ext cx="283488" cy="198604"/>
            <a:chOff x="4048787" y="2977019"/>
            <a:chExt cx="283488" cy="198604"/>
          </a:xfrm>
          <a:solidFill>
            <a:schemeClr val="tx1"/>
          </a:solidFill>
        </p:grpSpPr>
        <p:sp>
          <p:nvSpPr>
            <p:cNvPr id="2427" name="Google Shape;10415;p75">
              <a:extLst>
                <a:ext uri="{FF2B5EF4-FFF2-40B4-BE49-F238E27FC236}">
                  <a16:creationId xmlns:a16="http://schemas.microsoft.com/office/drawing/2014/main" id="{A9401FC3-D733-53B1-81FD-956FB6B360AA}"/>
                </a:ext>
              </a:extLst>
            </p:cNvPr>
            <p:cNvSpPr/>
            <p:nvPr/>
          </p:nvSpPr>
          <p:spPr>
            <a:xfrm>
              <a:off x="4277659" y="3015880"/>
              <a:ext cx="25048" cy="19128"/>
            </a:xfrm>
            <a:custGeom>
              <a:avLst/>
              <a:gdLst/>
              <a:ahLst/>
              <a:cxnLst/>
              <a:rect l="l" t="t" r="r" b="b"/>
              <a:pathLst>
                <a:path w="787" h="601" extrusionOk="0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10416;p75">
              <a:extLst>
                <a:ext uri="{FF2B5EF4-FFF2-40B4-BE49-F238E27FC236}">
                  <a16:creationId xmlns:a16="http://schemas.microsoft.com/office/drawing/2014/main" id="{028C7033-0D3B-4B20-753E-622CAC4B004C}"/>
                </a:ext>
              </a:extLst>
            </p:cNvPr>
            <p:cNvSpPr/>
            <p:nvPr/>
          </p:nvSpPr>
          <p:spPr>
            <a:xfrm>
              <a:off x="4101462" y="2977019"/>
              <a:ext cx="165630" cy="42458"/>
            </a:xfrm>
            <a:custGeom>
              <a:avLst/>
              <a:gdLst/>
              <a:ahLst/>
              <a:cxnLst/>
              <a:rect l="l" t="t" r="r" b="b"/>
              <a:pathLst>
                <a:path w="5204" h="1334" extrusionOk="0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10417;p75">
              <a:extLst>
                <a:ext uri="{FF2B5EF4-FFF2-40B4-BE49-F238E27FC236}">
                  <a16:creationId xmlns:a16="http://schemas.microsoft.com/office/drawing/2014/main" id="{2D5D80D8-2232-D8CC-61D2-9D73FD726B7A}"/>
                </a:ext>
              </a:extLst>
            </p:cNvPr>
            <p:cNvSpPr/>
            <p:nvPr/>
          </p:nvSpPr>
          <p:spPr>
            <a:xfrm>
              <a:off x="4048787" y="3000508"/>
              <a:ext cx="283488" cy="175115"/>
            </a:xfrm>
            <a:custGeom>
              <a:avLst/>
              <a:gdLst/>
              <a:ahLst/>
              <a:cxnLst/>
              <a:rect l="l" t="t" r="r" b="b"/>
              <a:pathLst>
                <a:path w="8907" h="5502" extrusionOk="0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10418;p75">
              <a:extLst>
                <a:ext uri="{FF2B5EF4-FFF2-40B4-BE49-F238E27FC236}">
                  <a16:creationId xmlns:a16="http://schemas.microsoft.com/office/drawing/2014/main" id="{49C09AD1-2E28-1ECD-721B-2A5EDA76625C}"/>
                </a:ext>
              </a:extLst>
            </p:cNvPr>
            <p:cNvSpPr/>
            <p:nvPr/>
          </p:nvSpPr>
          <p:spPr>
            <a:xfrm>
              <a:off x="4126478" y="3024347"/>
              <a:ext cx="129220" cy="127437"/>
            </a:xfrm>
            <a:custGeom>
              <a:avLst/>
              <a:gdLst/>
              <a:ahLst/>
              <a:cxnLst/>
              <a:rect l="l" t="t" r="r" b="b"/>
              <a:pathLst>
                <a:path w="4060" h="4004" extrusionOk="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10419;p75">
              <a:extLst>
                <a:ext uri="{FF2B5EF4-FFF2-40B4-BE49-F238E27FC236}">
                  <a16:creationId xmlns:a16="http://schemas.microsoft.com/office/drawing/2014/main" id="{A7A18229-A974-685E-D366-FC33CCE37F4E}"/>
                </a:ext>
              </a:extLst>
            </p:cNvPr>
            <p:cNvSpPr/>
            <p:nvPr/>
          </p:nvSpPr>
          <p:spPr>
            <a:xfrm>
              <a:off x="4156778" y="3054678"/>
              <a:ext cx="68238" cy="68270"/>
            </a:xfrm>
            <a:custGeom>
              <a:avLst/>
              <a:gdLst/>
              <a:ahLst/>
              <a:cxnLst/>
              <a:rect l="l" t="t" r="r" b="b"/>
              <a:pathLst>
                <a:path w="2144" h="2145" extrusionOk="0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10420;p75">
              <a:extLst>
                <a:ext uri="{FF2B5EF4-FFF2-40B4-BE49-F238E27FC236}">
                  <a16:creationId xmlns:a16="http://schemas.microsoft.com/office/drawing/2014/main" id="{72713A5B-6589-4949-EF28-A20F0B9B4616}"/>
                </a:ext>
              </a:extLst>
            </p:cNvPr>
            <p:cNvSpPr/>
            <p:nvPr/>
          </p:nvSpPr>
          <p:spPr>
            <a:xfrm>
              <a:off x="4198090" y="3060375"/>
              <a:ext cx="20879" cy="20879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33" name="Google Shape;10421;p75">
            <a:extLst>
              <a:ext uri="{FF2B5EF4-FFF2-40B4-BE49-F238E27FC236}">
                <a16:creationId xmlns:a16="http://schemas.microsoft.com/office/drawing/2014/main" id="{92CF05C5-F715-F279-6A9B-BB470678767B}"/>
              </a:ext>
            </a:extLst>
          </p:cNvPr>
          <p:cNvGrpSpPr/>
          <p:nvPr/>
        </p:nvGrpSpPr>
        <p:grpSpPr>
          <a:xfrm>
            <a:off x="4054103" y="2255941"/>
            <a:ext cx="218687" cy="349052"/>
            <a:chOff x="4054103" y="2430191"/>
            <a:chExt cx="218687" cy="349052"/>
          </a:xfrm>
          <a:solidFill>
            <a:schemeClr val="tx1"/>
          </a:solidFill>
        </p:grpSpPr>
        <p:sp>
          <p:nvSpPr>
            <p:cNvPr id="2434" name="Google Shape;10422;p75">
              <a:extLst>
                <a:ext uri="{FF2B5EF4-FFF2-40B4-BE49-F238E27FC236}">
                  <a16:creationId xmlns:a16="http://schemas.microsoft.com/office/drawing/2014/main" id="{B7795575-488A-E21F-77AB-89BCB715D01C}"/>
                </a:ext>
              </a:extLst>
            </p:cNvPr>
            <p:cNvSpPr/>
            <p:nvPr/>
          </p:nvSpPr>
          <p:spPr>
            <a:xfrm>
              <a:off x="4054103" y="2430191"/>
              <a:ext cx="218687" cy="349052"/>
            </a:xfrm>
            <a:custGeom>
              <a:avLst/>
              <a:gdLst/>
              <a:ahLst/>
              <a:cxnLst/>
              <a:rect l="l" t="t" r="r" b="b"/>
              <a:pathLst>
                <a:path w="6871" h="10967" extrusionOk="0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10423;p75">
              <a:extLst>
                <a:ext uri="{FF2B5EF4-FFF2-40B4-BE49-F238E27FC236}">
                  <a16:creationId xmlns:a16="http://schemas.microsoft.com/office/drawing/2014/main" id="{A46853A6-E73A-2F93-3447-58031B591757}"/>
                </a:ext>
              </a:extLst>
            </p:cNvPr>
            <p:cNvSpPr/>
            <p:nvPr/>
          </p:nvSpPr>
          <p:spPr>
            <a:xfrm>
              <a:off x="4091595" y="2517716"/>
              <a:ext cx="142524" cy="103503"/>
            </a:xfrm>
            <a:custGeom>
              <a:avLst/>
              <a:gdLst/>
              <a:ahLst/>
              <a:cxnLst/>
              <a:rect l="l" t="t" r="r" b="b"/>
              <a:pathLst>
                <a:path w="4478" h="3252" extrusionOk="0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36" name="Google Shape;10424;p75">
            <a:extLst>
              <a:ext uri="{FF2B5EF4-FFF2-40B4-BE49-F238E27FC236}">
                <a16:creationId xmlns:a16="http://schemas.microsoft.com/office/drawing/2014/main" id="{A98D0977-1A65-6DA3-93D7-DF6FF2C2EEFD}"/>
              </a:ext>
            </a:extLst>
          </p:cNvPr>
          <p:cNvGrpSpPr/>
          <p:nvPr/>
        </p:nvGrpSpPr>
        <p:grpSpPr>
          <a:xfrm>
            <a:off x="2185128" y="2253299"/>
            <a:ext cx="382758" cy="356595"/>
            <a:chOff x="2185128" y="2427549"/>
            <a:chExt cx="382758" cy="356595"/>
          </a:xfrm>
          <a:solidFill>
            <a:schemeClr val="tx1"/>
          </a:solidFill>
        </p:grpSpPr>
        <p:sp>
          <p:nvSpPr>
            <p:cNvPr id="2437" name="Google Shape;10425;p75">
              <a:extLst>
                <a:ext uri="{FF2B5EF4-FFF2-40B4-BE49-F238E27FC236}">
                  <a16:creationId xmlns:a16="http://schemas.microsoft.com/office/drawing/2014/main" id="{E3B3F31E-47B3-C56F-16D3-9B4D4F154444}"/>
                </a:ext>
              </a:extLst>
            </p:cNvPr>
            <p:cNvSpPr/>
            <p:nvPr/>
          </p:nvSpPr>
          <p:spPr>
            <a:xfrm>
              <a:off x="2313584" y="2612467"/>
              <a:ext cx="119417" cy="103853"/>
            </a:xfrm>
            <a:custGeom>
              <a:avLst/>
              <a:gdLst/>
              <a:ahLst/>
              <a:cxnLst/>
              <a:rect l="l" t="t" r="r" b="b"/>
              <a:pathLst>
                <a:path w="3752" h="3263" extrusionOk="0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10426;p75">
              <a:extLst>
                <a:ext uri="{FF2B5EF4-FFF2-40B4-BE49-F238E27FC236}">
                  <a16:creationId xmlns:a16="http://schemas.microsoft.com/office/drawing/2014/main" id="{278D03D4-B4F3-355C-6E21-349F0B49E7E2}"/>
                </a:ext>
              </a:extLst>
            </p:cNvPr>
            <p:cNvSpPr/>
            <p:nvPr/>
          </p:nvSpPr>
          <p:spPr>
            <a:xfrm>
              <a:off x="2311706" y="2427549"/>
              <a:ext cx="129633" cy="171327"/>
            </a:xfrm>
            <a:custGeom>
              <a:avLst/>
              <a:gdLst/>
              <a:ahLst/>
              <a:cxnLst/>
              <a:rect l="l" t="t" r="r" b="b"/>
              <a:pathLst>
                <a:path w="4073" h="5383" extrusionOk="0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10427;p75">
              <a:extLst>
                <a:ext uri="{FF2B5EF4-FFF2-40B4-BE49-F238E27FC236}">
                  <a16:creationId xmlns:a16="http://schemas.microsoft.com/office/drawing/2014/main" id="{2821C6F7-1B5B-77C2-0A5F-D7805BA8E59E}"/>
                </a:ext>
              </a:extLst>
            </p:cNvPr>
            <p:cNvSpPr/>
            <p:nvPr/>
          </p:nvSpPr>
          <p:spPr>
            <a:xfrm>
              <a:off x="2438252" y="2611703"/>
              <a:ext cx="129633" cy="172441"/>
            </a:xfrm>
            <a:custGeom>
              <a:avLst/>
              <a:gdLst/>
              <a:ahLst/>
              <a:cxnLst/>
              <a:rect l="l" t="t" r="r" b="b"/>
              <a:pathLst>
                <a:path w="4073" h="5418" extrusionOk="0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10428;p75">
              <a:extLst>
                <a:ext uri="{FF2B5EF4-FFF2-40B4-BE49-F238E27FC236}">
                  <a16:creationId xmlns:a16="http://schemas.microsoft.com/office/drawing/2014/main" id="{EDC02AF5-3618-0396-8AE5-EBF153B83EF4}"/>
                </a:ext>
              </a:extLst>
            </p:cNvPr>
            <p:cNvSpPr/>
            <p:nvPr/>
          </p:nvSpPr>
          <p:spPr>
            <a:xfrm>
              <a:off x="2185128" y="2611703"/>
              <a:ext cx="130015" cy="172441"/>
            </a:xfrm>
            <a:custGeom>
              <a:avLst/>
              <a:gdLst/>
              <a:ahLst/>
              <a:cxnLst/>
              <a:rect l="l" t="t" r="r" b="b"/>
              <a:pathLst>
                <a:path w="4085" h="5418" extrusionOk="0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1" name="Google Shape;10429;p75">
            <a:extLst>
              <a:ext uri="{FF2B5EF4-FFF2-40B4-BE49-F238E27FC236}">
                <a16:creationId xmlns:a16="http://schemas.microsoft.com/office/drawing/2014/main" id="{82FF4B78-2243-CB36-886B-9FE1CE1764F2}"/>
              </a:ext>
            </a:extLst>
          </p:cNvPr>
          <p:cNvGrpSpPr/>
          <p:nvPr/>
        </p:nvGrpSpPr>
        <p:grpSpPr>
          <a:xfrm>
            <a:off x="2656907" y="2265043"/>
            <a:ext cx="332757" cy="332343"/>
            <a:chOff x="2656907" y="2439293"/>
            <a:chExt cx="332757" cy="332343"/>
          </a:xfrm>
          <a:solidFill>
            <a:schemeClr val="tx1"/>
          </a:solidFill>
        </p:grpSpPr>
        <p:sp>
          <p:nvSpPr>
            <p:cNvPr id="2442" name="Google Shape;10430;p75">
              <a:extLst>
                <a:ext uri="{FF2B5EF4-FFF2-40B4-BE49-F238E27FC236}">
                  <a16:creationId xmlns:a16="http://schemas.microsoft.com/office/drawing/2014/main" id="{2A87307B-853F-710A-66F1-99AD47B183CA}"/>
                </a:ext>
              </a:extLst>
            </p:cNvPr>
            <p:cNvSpPr/>
            <p:nvPr/>
          </p:nvSpPr>
          <p:spPr>
            <a:xfrm>
              <a:off x="2868751" y="2547666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10431;p75">
              <a:extLst>
                <a:ext uri="{FF2B5EF4-FFF2-40B4-BE49-F238E27FC236}">
                  <a16:creationId xmlns:a16="http://schemas.microsoft.com/office/drawing/2014/main" id="{3B87CA62-9691-2074-36BA-CEDD806C6ED3}"/>
                </a:ext>
              </a:extLst>
            </p:cNvPr>
            <p:cNvSpPr/>
            <p:nvPr/>
          </p:nvSpPr>
          <p:spPr>
            <a:xfrm>
              <a:off x="2870661" y="2611703"/>
              <a:ext cx="68970" cy="49301"/>
            </a:xfrm>
            <a:custGeom>
              <a:avLst/>
              <a:gdLst/>
              <a:ahLst/>
              <a:cxnLst/>
              <a:rect l="l" t="t" r="r" b="b"/>
              <a:pathLst>
                <a:path w="2167" h="1549" extrusionOk="0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10432;p75">
              <a:extLst>
                <a:ext uri="{FF2B5EF4-FFF2-40B4-BE49-F238E27FC236}">
                  <a16:creationId xmlns:a16="http://schemas.microsoft.com/office/drawing/2014/main" id="{658943A2-1EC9-4173-2EA2-AB96DD66BCDC}"/>
                </a:ext>
              </a:extLst>
            </p:cNvPr>
            <p:cNvSpPr/>
            <p:nvPr/>
          </p:nvSpPr>
          <p:spPr>
            <a:xfrm>
              <a:off x="2705794" y="2611321"/>
              <a:ext cx="68620" cy="49301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10433;p75">
              <a:extLst>
                <a:ext uri="{FF2B5EF4-FFF2-40B4-BE49-F238E27FC236}">
                  <a16:creationId xmlns:a16="http://schemas.microsoft.com/office/drawing/2014/main" id="{F3CCDF98-B020-A6B8-670B-76805F7B1EC3}"/>
                </a:ext>
              </a:extLst>
            </p:cNvPr>
            <p:cNvSpPr/>
            <p:nvPr/>
          </p:nvSpPr>
          <p:spPr>
            <a:xfrm>
              <a:off x="2724000" y="2547666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10434;p75">
              <a:extLst>
                <a:ext uri="{FF2B5EF4-FFF2-40B4-BE49-F238E27FC236}">
                  <a16:creationId xmlns:a16="http://schemas.microsoft.com/office/drawing/2014/main" id="{4C9344D3-8DA8-0B48-0DFE-2C50D3BDD460}"/>
                </a:ext>
              </a:extLst>
            </p:cNvPr>
            <p:cNvSpPr/>
            <p:nvPr/>
          </p:nvSpPr>
          <p:spPr>
            <a:xfrm>
              <a:off x="2788800" y="2534394"/>
              <a:ext cx="68238" cy="68238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10435;p75">
              <a:extLst>
                <a:ext uri="{FF2B5EF4-FFF2-40B4-BE49-F238E27FC236}">
                  <a16:creationId xmlns:a16="http://schemas.microsoft.com/office/drawing/2014/main" id="{6F34B643-7274-0C74-E84E-986CD64409E2}"/>
                </a:ext>
              </a:extLst>
            </p:cNvPr>
            <p:cNvSpPr/>
            <p:nvPr/>
          </p:nvSpPr>
          <p:spPr>
            <a:xfrm>
              <a:off x="2764930" y="2613613"/>
              <a:ext cx="115979" cy="62923"/>
            </a:xfrm>
            <a:custGeom>
              <a:avLst/>
              <a:gdLst/>
              <a:ahLst/>
              <a:cxnLst/>
              <a:rect l="l" t="t" r="r" b="b"/>
              <a:pathLst>
                <a:path w="3644" h="1977" extrusionOk="0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10436;p75">
              <a:extLst>
                <a:ext uri="{FF2B5EF4-FFF2-40B4-BE49-F238E27FC236}">
                  <a16:creationId xmlns:a16="http://schemas.microsoft.com/office/drawing/2014/main" id="{728CACBF-3C34-4BED-C7A2-BF090EEA02A8}"/>
                </a:ext>
              </a:extLst>
            </p:cNvPr>
            <p:cNvSpPr/>
            <p:nvPr/>
          </p:nvSpPr>
          <p:spPr>
            <a:xfrm>
              <a:off x="2656907" y="2439293"/>
              <a:ext cx="332757" cy="332343"/>
            </a:xfrm>
            <a:custGeom>
              <a:avLst/>
              <a:gdLst/>
              <a:ahLst/>
              <a:cxnLst/>
              <a:rect l="l" t="t" r="r" b="b"/>
              <a:pathLst>
                <a:path w="10455" h="10442" extrusionOk="0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9" name="Google Shape;10437;p75">
            <a:extLst>
              <a:ext uri="{FF2B5EF4-FFF2-40B4-BE49-F238E27FC236}">
                <a16:creationId xmlns:a16="http://schemas.microsoft.com/office/drawing/2014/main" id="{6789218E-AE33-9CBB-D8CD-DA11F38C9C7F}"/>
              </a:ext>
            </a:extLst>
          </p:cNvPr>
          <p:cNvGrpSpPr/>
          <p:nvPr/>
        </p:nvGrpSpPr>
        <p:grpSpPr>
          <a:xfrm>
            <a:off x="1731523" y="2248366"/>
            <a:ext cx="399435" cy="365698"/>
            <a:chOff x="1731523" y="2422616"/>
            <a:chExt cx="399435" cy="365698"/>
          </a:xfrm>
          <a:solidFill>
            <a:schemeClr val="tx1"/>
          </a:solidFill>
        </p:grpSpPr>
        <p:sp>
          <p:nvSpPr>
            <p:cNvPr id="2450" name="Google Shape;10438;p75">
              <a:extLst>
                <a:ext uri="{FF2B5EF4-FFF2-40B4-BE49-F238E27FC236}">
                  <a16:creationId xmlns:a16="http://schemas.microsoft.com/office/drawing/2014/main" id="{4BE19D8D-4D57-CFF1-C588-423E22EE204A}"/>
                </a:ext>
              </a:extLst>
            </p:cNvPr>
            <p:cNvSpPr/>
            <p:nvPr/>
          </p:nvSpPr>
          <p:spPr>
            <a:xfrm>
              <a:off x="1865294" y="2725009"/>
              <a:ext cx="43604" cy="43604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10439;p75">
              <a:extLst>
                <a:ext uri="{FF2B5EF4-FFF2-40B4-BE49-F238E27FC236}">
                  <a16:creationId xmlns:a16="http://schemas.microsoft.com/office/drawing/2014/main" id="{747BBD27-A8D2-6003-1FAB-39CA5EEEA4A6}"/>
                </a:ext>
              </a:extLst>
            </p:cNvPr>
            <p:cNvSpPr/>
            <p:nvPr/>
          </p:nvSpPr>
          <p:spPr>
            <a:xfrm>
              <a:off x="2005876" y="2725009"/>
              <a:ext cx="43636" cy="43604"/>
            </a:xfrm>
            <a:custGeom>
              <a:avLst/>
              <a:gdLst/>
              <a:ahLst/>
              <a:cxnLst/>
              <a:rect l="l" t="t" r="r" b="b"/>
              <a:pathLst>
                <a:path w="1371" h="1370" extrusionOk="0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10440;p75">
              <a:extLst>
                <a:ext uri="{FF2B5EF4-FFF2-40B4-BE49-F238E27FC236}">
                  <a16:creationId xmlns:a16="http://schemas.microsoft.com/office/drawing/2014/main" id="{AEFB313B-62AE-3696-FFEB-CDBA7058AAE2}"/>
                </a:ext>
              </a:extLst>
            </p:cNvPr>
            <p:cNvSpPr/>
            <p:nvPr/>
          </p:nvSpPr>
          <p:spPr>
            <a:xfrm>
              <a:off x="1731523" y="2422616"/>
              <a:ext cx="399435" cy="365698"/>
            </a:xfrm>
            <a:custGeom>
              <a:avLst/>
              <a:gdLst/>
              <a:ahLst/>
              <a:cxnLst/>
              <a:rect l="l" t="t" r="r" b="b"/>
              <a:pathLst>
                <a:path w="12550" h="11490" extrusionOk="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3" name="Google Shape;10441;p75">
            <a:extLst>
              <a:ext uri="{FF2B5EF4-FFF2-40B4-BE49-F238E27FC236}">
                <a16:creationId xmlns:a16="http://schemas.microsoft.com/office/drawing/2014/main" id="{6161EBA4-2405-73EC-129B-3B778E47F501}"/>
              </a:ext>
            </a:extLst>
          </p:cNvPr>
          <p:cNvGrpSpPr/>
          <p:nvPr/>
        </p:nvGrpSpPr>
        <p:grpSpPr>
          <a:xfrm>
            <a:off x="3097241" y="2259314"/>
            <a:ext cx="344883" cy="343387"/>
            <a:chOff x="3097241" y="2433564"/>
            <a:chExt cx="344883" cy="343387"/>
          </a:xfrm>
          <a:solidFill>
            <a:schemeClr val="tx1"/>
          </a:solidFill>
        </p:grpSpPr>
        <p:sp>
          <p:nvSpPr>
            <p:cNvPr id="2454" name="Google Shape;10442;p75">
              <a:extLst>
                <a:ext uri="{FF2B5EF4-FFF2-40B4-BE49-F238E27FC236}">
                  <a16:creationId xmlns:a16="http://schemas.microsoft.com/office/drawing/2014/main" id="{061760DE-49FE-451F-5351-C2F024C6FA97}"/>
                </a:ext>
              </a:extLst>
            </p:cNvPr>
            <p:cNvSpPr/>
            <p:nvPr/>
          </p:nvSpPr>
          <p:spPr>
            <a:xfrm>
              <a:off x="3151825" y="2465806"/>
              <a:ext cx="235746" cy="311146"/>
            </a:xfrm>
            <a:custGeom>
              <a:avLst/>
              <a:gdLst/>
              <a:ahLst/>
              <a:cxnLst/>
              <a:rect l="l" t="t" r="r" b="b"/>
              <a:pathLst>
                <a:path w="7407" h="9776" extrusionOk="0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10443;p75">
              <a:extLst>
                <a:ext uri="{FF2B5EF4-FFF2-40B4-BE49-F238E27FC236}">
                  <a16:creationId xmlns:a16="http://schemas.microsoft.com/office/drawing/2014/main" id="{02B254FD-FBEC-E860-1004-AD680C766AE0}"/>
                </a:ext>
              </a:extLst>
            </p:cNvPr>
            <p:cNvSpPr/>
            <p:nvPr/>
          </p:nvSpPr>
          <p:spPr>
            <a:xfrm>
              <a:off x="3179483" y="2492732"/>
              <a:ext cx="181926" cy="181894"/>
            </a:xfrm>
            <a:custGeom>
              <a:avLst/>
              <a:gdLst/>
              <a:ahLst/>
              <a:cxnLst/>
              <a:rect l="l" t="t" r="r" b="b"/>
              <a:pathLst>
                <a:path w="5716" h="5715" extrusionOk="0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10444;p75">
              <a:extLst>
                <a:ext uri="{FF2B5EF4-FFF2-40B4-BE49-F238E27FC236}">
                  <a16:creationId xmlns:a16="http://schemas.microsoft.com/office/drawing/2014/main" id="{52831EF1-BA82-7506-4391-674B2F629E73}"/>
                </a:ext>
              </a:extLst>
            </p:cNvPr>
            <p:cNvSpPr/>
            <p:nvPr/>
          </p:nvSpPr>
          <p:spPr>
            <a:xfrm>
              <a:off x="3242024" y="2524941"/>
              <a:ext cx="54202" cy="117857"/>
            </a:xfrm>
            <a:custGeom>
              <a:avLst/>
              <a:gdLst/>
              <a:ahLst/>
              <a:cxnLst/>
              <a:rect l="l" t="t" r="r" b="b"/>
              <a:pathLst>
                <a:path w="1703" h="3703" extrusionOk="0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10445;p75">
              <a:extLst>
                <a:ext uri="{FF2B5EF4-FFF2-40B4-BE49-F238E27FC236}">
                  <a16:creationId xmlns:a16="http://schemas.microsoft.com/office/drawing/2014/main" id="{65D779BF-D726-CE59-CB44-38A997F61462}"/>
                </a:ext>
              </a:extLst>
            </p:cNvPr>
            <p:cNvSpPr/>
            <p:nvPr/>
          </p:nvSpPr>
          <p:spPr>
            <a:xfrm>
              <a:off x="3390945" y="2433724"/>
              <a:ext cx="51179" cy="85934"/>
            </a:xfrm>
            <a:custGeom>
              <a:avLst/>
              <a:gdLst/>
              <a:ahLst/>
              <a:cxnLst/>
              <a:rect l="l" t="t" r="r" b="b"/>
              <a:pathLst>
                <a:path w="1608" h="2700" extrusionOk="0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10446;p75">
              <a:extLst>
                <a:ext uri="{FF2B5EF4-FFF2-40B4-BE49-F238E27FC236}">
                  <a16:creationId xmlns:a16="http://schemas.microsoft.com/office/drawing/2014/main" id="{EDA2DDA7-D8B7-2A4B-9DEB-A42D8595A1A9}"/>
                </a:ext>
              </a:extLst>
            </p:cNvPr>
            <p:cNvSpPr/>
            <p:nvPr/>
          </p:nvSpPr>
          <p:spPr>
            <a:xfrm>
              <a:off x="3360613" y="2478187"/>
              <a:ext cx="27340" cy="41471"/>
            </a:xfrm>
            <a:custGeom>
              <a:avLst/>
              <a:gdLst/>
              <a:ahLst/>
              <a:cxnLst/>
              <a:rect l="l" t="t" r="r" b="b"/>
              <a:pathLst>
                <a:path w="859" h="1303" extrusionOk="0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10447;p75">
              <a:extLst>
                <a:ext uri="{FF2B5EF4-FFF2-40B4-BE49-F238E27FC236}">
                  <a16:creationId xmlns:a16="http://schemas.microsoft.com/office/drawing/2014/main" id="{614CFD77-0FE9-502A-194E-611E96A177AD}"/>
                </a:ext>
              </a:extLst>
            </p:cNvPr>
            <p:cNvSpPr/>
            <p:nvPr/>
          </p:nvSpPr>
          <p:spPr>
            <a:xfrm>
              <a:off x="3375795" y="2455939"/>
              <a:ext cx="39434" cy="63719"/>
            </a:xfrm>
            <a:custGeom>
              <a:avLst/>
              <a:gdLst/>
              <a:ahLst/>
              <a:cxnLst/>
              <a:rect l="l" t="t" r="r" b="b"/>
              <a:pathLst>
                <a:path w="1239" h="2002" extrusionOk="0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10448;p75">
              <a:extLst>
                <a:ext uri="{FF2B5EF4-FFF2-40B4-BE49-F238E27FC236}">
                  <a16:creationId xmlns:a16="http://schemas.microsoft.com/office/drawing/2014/main" id="{73D994F2-6C96-3FAF-3307-2BE9CA5170EC}"/>
                </a:ext>
              </a:extLst>
            </p:cNvPr>
            <p:cNvSpPr/>
            <p:nvPr/>
          </p:nvSpPr>
          <p:spPr>
            <a:xfrm>
              <a:off x="3097241" y="2433564"/>
              <a:ext cx="50829" cy="85711"/>
            </a:xfrm>
            <a:custGeom>
              <a:avLst/>
              <a:gdLst/>
              <a:ahLst/>
              <a:cxnLst/>
              <a:rect l="l" t="t" r="r" b="b"/>
              <a:pathLst>
                <a:path w="1597" h="2693" extrusionOk="0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10449;p75">
              <a:extLst>
                <a:ext uri="{FF2B5EF4-FFF2-40B4-BE49-F238E27FC236}">
                  <a16:creationId xmlns:a16="http://schemas.microsoft.com/office/drawing/2014/main" id="{FE7639F4-3944-D38B-E3DB-E1E2DE9FF11E}"/>
                </a:ext>
              </a:extLst>
            </p:cNvPr>
            <p:cNvSpPr/>
            <p:nvPr/>
          </p:nvSpPr>
          <p:spPr>
            <a:xfrm>
              <a:off x="3151061" y="2477773"/>
              <a:ext cx="27690" cy="41503"/>
            </a:xfrm>
            <a:custGeom>
              <a:avLst/>
              <a:gdLst/>
              <a:ahLst/>
              <a:cxnLst/>
              <a:rect l="l" t="t" r="r" b="b"/>
              <a:pathLst>
                <a:path w="870" h="1304" extrusionOk="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10450;p75">
              <a:extLst>
                <a:ext uri="{FF2B5EF4-FFF2-40B4-BE49-F238E27FC236}">
                  <a16:creationId xmlns:a16="http://schemas.microsoft.com/office/drawing/2014/main" id="{DE6D394A-9573-B75D-C7F0-2BD9F9F04AE7}"/>
                </a:ext>
              </a:extLst>
            </p:cNvPr>
            <p:cNvSpPr/>
            <p:nvPr/>
          </p:nvSpPr>
          <p:spPr>
            <a:xfrm>
              <a:off x="3124167" y="2455939"/>
              <a:ext cx="39434" cy="63337"/>
            </a:xfrm>
            <a:custGeom>
              <a:avLst/>
              <a:gdLst/>
              <a:ahLst/>
              <a:cxnLst/>
              <a:rect l="l" t="t" r="r" b="b"/>
              <a:pathLst>
                <a:path w="1239" h="1990" extrusionOk="0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3" name="Google Shape;10451;p75">
            <a:extLst>
              <a:ext uri="{FF2B5EF4-FFF2-40B4-BE49-F238E27FC236}">
                <a16:creationId xmlns:a16="http://schemas.microsoft.com/office/drawing/2014/main" id="{9A242D80-4946-48F2-7E6B-8E848D747FE3}"/>
              </a:ext>
            </a:extLst>
          </p:cNvPr>
          <p:cNvGrpSpPr/>
          <p:nvPr/>
        </p:nvGrpSpPr>
        <p:grpSpPr>
          <a:xfrm>
            <a:off x="1278299" y="2265043"/>
            <a:ext cx="410829" cy="332343"/>
            <a:chOff x="1278299" y="2439293"/>
            <a:chExt cx="410829" cy="332343"/>
          </a:xfrm>
          <a:solidFill>
            <a:schemeClr val="tx1"/>
          </a:solidFill>
        </p:grpSpPr>
        <p:sp>
          <p:nvSpPr>
            <p:cNvPr id="2464" name="Google Shape;10452;p75">
              <a:extLst>
                <a:ext uri="{FF2B5EF4-FFF2-40B4-BE49-F238E27FC236}">
                  <a16:creationId xmlns:a16="http://schemas.microsoft.com/office/drawing/2014/main" id="{D8575F70-5FEF-6A35-35DE-2E664ED58AF8}"/>
                </a:ext>
              </a:extLst>
            </p:cNvPr>
            <p:cNvSpPr/>
            <p:nvPr/>
          </p:nvSpPr>
          <p:spPr>
            <a:xfrm>
              <a:off x="1360159" y="2510141"/>
              <a:ext cx="245963" cy="12540"/>
            </a:xfrm>
            <a:custGeom>
              <a:avLst/>
              <a:gdLst/>
              <a:ahLst/>
              <a:cxnLst/>
              <a:rect l="l" t="t" r="r" b="b"/>
              <a:pathLst>
                <a:path w="7728" h="394" extrusionOk="0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10453;p75">
              <a:extLst>
                <a:ext uri="{FF2B5EF4-FFF2-40B4-BE49-F238E27FC236}">
                  <a16:creationId xmlns:a16="http://schemas.microsoft.com/office/drawing/2014/main" id="{898A6E49-998A-8458-E1C5-96EAB2FA3780}"/>
                </a:ext>
              </a:extLst>
            </p:cNvPr>
            <p:cNvSpPr/>
            <p:nvPr/>
          </p:nvSpPr>
          <p:spPr>
            <a:xfrm>
              <a:off x="1360159" y="2575706"/>
              <a:ext cx="245963" cy="12158"/>
            </a:xfrm>
            <a:custGeom>
              <a:avLst/>
              <a:gdLst/>
              <a:ahLst/>
              <a:cxnLst/>
              <a:rect l="l" t="t" r="r" b="b"/>
              <a:pathLst>
                <a:path w="7728" h="382" extrusionOk="0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10454;p75">
              <a:extLst>
                <a:ext uri="{FF2B5EF4-FFF2-40B4-BE49-F238E27FC236}">
                  <a16:creationId xmlns:a16="http://schemas.microsoft.com/office/drawing/2014/main" id="{BAFFCCB7-25EF-0A37-BAE8-6C4AD91216A3}"/>
                </a:ext>
              </a:extLst>
            </p:cNvPr>
            <p:cNvSpPr/>
            <p:nvPr/>
          </p:nvSpPr>
          <p:spPr>
            <a:xfrm>
              <a:off x="1437086" y="2618132"/>
              <a:ext cx="92873" cy="12540"/>
            </a:xfrm>
            <a:custGeom>
              <a:avLst/>
              <a:gdLst/>
              <a:ahLst/>
              <a:cxnLst/>
              <a:rect l="l" t="t" r="r" b="b"/>
              <a:pathLst>
                <a:path w="2918" h="394" extrusionOk="0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10455;p75">
              <a:extLst>
                <a:ext uri="{FF2B5EF4-FFF2-40B4-BE49-F238E27FC236}">
                  <a16:creationId xmlns:a16="http://schemas.microsoft.com/office/drawing/2014/main" id="{08F16F58-21B5-A7F9-D6FF-017330A756B9}"/>
                </a:ext>
              </a:extLst>
            </p:cNvPr>
            <p:cNvSpPr/>
            <p:nvPr/>
          </p:nvSpPr>
          <p:spPr>
            <a:xfrm>
              <a:off x="1419295" y="2543115"/>
              <a:ext cx="186827" cy="12158"/>
            </a:xfrm>
            <a:custGeom>
              <a:avLst/>
              <a:gdLst/>
              <a:ahLst/>
              <a:cxnLst/>
              <a:rect l="l" t="t" r="r" b="b"/>
              <a:pathLst>
                <a:path w="5870" h="382" extrusionOk="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10456;p75">
              <a:extLst>
                <a:ext uri="{FF2B5EF4-FFF2-40B4-BE49-F238E27FC236}">
                  <a16:creationId xmlns:a16="http://schemas.microsoft.com/office/drawing/2014/main" id="{111F8BC9-B55C-C306-ECE3-7CD3FDA581A6}"/>
                </a:ext>
              </a:extLst>
            </p:cNvPr>
            <p:cNvSpPr/>
            <p:nvPr/>
          </p:nvSpPr>
          <p:spPr>
            <a:xfrm>
              <a:off x="1360541" y="2543115"/>
              <a:ext cx="43604" cy="12158"/>
            </a:xfrm>
            <a:custGeom>
              <a:avLst/>
              <a:gdLst/>
              <a:ahLst/>
              <a:cxnLst/>
              <a:rect l="l" t="t" r="r" b="b"/>
              <a:pathLst>
                <a:path w="1370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10457;p75">
              <a:extLst>
                <a:ext uri="{FF2B5EF4-FFF2-40B4-BE49-F238E27FC236}">
                  <a16:creationId xmlns:a16="http://schemas.microsoft.com/office/drawing/2014/main" id="{D594395A-B92E-93DF-9C23-53597368B8F1}"/>
                </a:ext>
              </a:extLst>
            </p:cNvPr>
            <p:cNvSpPr/>
            <p:nvPr/>
          </p:nvSpPr>
          <p:spPr>
            <a:xfrm>
              <a:off x="1306721" y="2469211"/>
              <a:ext cx="353222" cy="228171"/>
            </a:xfrm>
            <a:custGeom>
              <a:avLst/>
              <a:gdLst/>
              <a:ahLst/>
              <a:cxnLst/>
              <a:rect l="l" t="t" r="r" b="b"/>
              <a:pathLst>
                <a:path w="11098" h="7169" extrusionOk="0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10458;p75">
              <a:extLst>
                <a:ext uri="{FF2B5EF4-FFF2-40B4-BE49-F238E27FC236}">
                  <a16:creationId xmlns:a16="http://schemas.microsoft.com/office/drawing/2014/main" id="{FD2F2FD2-B7A7-BBD9-3817-D0279A4EE891}"/>
                </a:ext>
              </a:extLst>
            </p:cNvPr>
            <p:cNvSpPr/>
            <p:nvPr/>
          </p:nvSpPr>
          <p:spPr>
            <a:xfrm>
              <a:off x="1278299" y="2439293"/>
              <a:ext cx="410829" cy="332343"/>
            </a:xfrm>
            <a:custGeom>
              <a:avLst/>
              <a:gdLst/>
              <a:ahLst/>
              <a:cxnLst/>
              <a:rect l="l" t="t" r="r" b="b"/>
              <a:pathLst>
                <a:path w="12908" h="10442" extrusionOk="0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10459;p75">
              <a:extLst>
                <a:ext uri="{FF2B5EF4-FFF2-40B4-BE49-F238E27FC236}">
                  <a16:creationId xmlns:a16="http://schemas.microsoft.com/office/drawing/2014/main" id="{4CF20B43-05F4-2E8D-4B77-7B5340DC154C}"/>
                </a:ext>
              </a:extLst>
            </p:cNvPr>
            <p:cNvSpPr/>
            <p:nvPr/>
          </p:nvSpPr>
          <p:spPr>
            <a:xfrm>
              <a:off x="1562519" y="2630640"/>
              <a:ext cx="74699" cy="74699"/>
            </a:xfrm>
            <a:custGeom>
              <a:avLst/>
              <a:gdLst/>
              <a:ahLst/>
              <a:cxnLst/>
              <a:rect l="l" t="t" r="r" b="b"/>
              <a:pathLst>
                <a:path w="2347" h="2347" extrusionOk="0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2" name="Google Shape;10460;p75">
            <a:extLst>
              <a:ext uri="{FF2B5EF4-FFF2-40B4-BE49-F238E27FC236}">
                <a16:creationId xmlns:a16="http://schemas.microsoft.com/office/drawing/2014/main" id="{CE4AF386-2513-952D-60BE-CEE8AD7BF456}"/>
              </a:ext>
            </a:extLst>
          </p:cNvPr>
          <p:cNvGrpSpPr/>
          <p:nvPr/>
        </p:nvGrpSpPr>
        <p:grpSpPr>
          <a:xfrm>
            <a:off x="2661459" y="1840751"/>
            <a:ext cx="322508" cy="273494"/>
            <a:chOff x="2661459" y="2015001"/>
            <a:chExt cx="322508" cy="273494"/>
          </a:xfrm>
          <a:solidFill>
            <a:schemeClr val="tx1"/>
          </a:solidFill>
        </p:grpSpPr>
        <p:sp>
          <p:nvSpPr>
            <p:cNvPr id="2473" name="Google Shape;10461;p75">
              <a:extLst>
                <a:ext uri="{FF2B5EF4-FFF2-40B4-BE49-F238E27FC236}">
                  <a16:creationId xmlns:a16="http://schemas.microsoft.com/office/drawing/2014/main" id="{FFAB457E-F13E-6122-6091-ABA8A300EBA0}"/>
                </a:ext>
              </a:extLst>
            </p:cNvPr>
            <p:cNvSpPr/>
            <p:nvPr/>
          </p:nvSpPr>
          <p:spPr>
            <a:xfrm>
              <a:off x="2661459" y="2028878"/>
              <a:ext cx="322508" cy="259617"/>
            </a:xfrm>
            <a:custGeom>
              <a:avLst/>
              <a:gdLst/>
              <a:ahLst/>
              <a:cxnLst/>
              <a:rect l="l" t="t" r="r" b="b"/>
              <a:pathLst>
                <a:path w="10133" h="8157" extrusionOk="0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10462;p75">
              <a:extLst>
                <a:ext uri="{FF2B5EF4-FFF2-40B4-BE49-F238E27FC236}">
                  <a16:creationId xmlns:a16="http://schemas.microsoft.com/office/drawing/2014/main" id="{BF62D83B-8628-C89F-C7E5-89EDB2FF316E}"/>
                </a:ext>
              </a:extLst>
            </p:cNvPr>
            <p:cNvSpPr/>
            <p:nvPr/>
          </p:nvSpPr>
          <p:spPr>
            <a:xfrm>
              <a:off x="2946442" y="2015001"/>
              <a:ext cx="37525" cy="26799"/>
            </a:xfrm>
            <a:custGeom>
              <a:avLst/>
              <a:gdLst/>
              <a:ahLst/>
              <a:cxnLst/>
              <a:rect l="l" t="t" r="r" b="b"/>
              <a:pathLst>
                <a:path w="1179" h="842" extrusionOk="0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5" name="Google Shape;10463;p75">
            <a:extLst>
              <a:ext uri="{FF2B5EF4-FFF2-40B4-BE49-F238E27FC236}">
                <a16:creationId xmlns:a16="http://schemas.microsoft.com/office/drawing/2014/main" id="{CED49EA3-BA9B-1732-83F3-2AF4C89289AF}"/>
              </a:ext>
            </a:extLst>
          </p:cNvPr>
          <p:cNvGrpSpPr/>
          <p:nvPr/>
        </p:nvGrpSpPr>
        <p:grpSpPr>
          <a:xfrm>
            <a:off x="870939" y="2265043"/>
            <a:ext cx="331993" cy="331993"/>
            <a:chOff x="870939" y="2439293"/>
            <a:chExt cx="331993" cy="331993"/>
          </a:xfrm>
          <a:solidFill>
            <a:schemeClr val="tx1"/>
          </a:solidFill>
        </p:grpSpPr>
        <p:sp>
          <p:nvSpPr>
            <p:cNvPr id="2476" name="Google Shape;10464;p75">
              <a:extLst>
                <a:ext uri="{FF2B5EF4-FFF2-40B4-BE49-F238E27FC236}">
                  <a16:creationId xmlns:a16="http://schemas.microsoft.com/office/drawing/2014/main" id="{29145503-4E2B-C7BC-D10F-7BFC537B9935}"/>
                </a:ext>
              </a:extLst>
            </p:cNvPr>
            <p:cNvSpPr/>
            <p:nvPr/>
          </p:nvSpPr>
          <p:spPr>
            <a:xfrm>
              <a:off x="870939" y="2439293"/>
              <a:ext cx="331993" cy="331993"/>
            </a:xfrm>
            <a:custGeom>
              <a:avLst/>
              <a:gdLst/>
              <a:ahLst/>
              <a:cxnLst/>
              <a:rect l="l" t="t" r="r" b="b"/>
              <a:pathLst>
                <a:path w="10431" h="10431" extrusionOk="0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10465;p75">
              <a:extLst>
                <a:ext uri="{FF2B5EF4-FFF2-40B4-BE49-F238E27FC236}">
                  <a16:creationId xmlns:a16="http://schemas.microsoft.com/office/drawing/2014/main" id="{74D5BFE0-9671-5D3A-A3C2-2FC487DCD67B}"/>
                </a:ext>
              </a:extLst>
            </p:cNvPr>
            <p:cNvSpPr/>
            <p:nvPr/>
          </p:nvSpPr>
          <p:spPr>
            <a:xfrm>
              <a:off x="908463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10466;p75">
              <a:extLst>
                <a:ext uri="{FF2B5EF4-FFF2-40B4-BE49-F238E27FC236}">
                  <a16:creationId xmlns:a16="http://schemas.microsoft.com/office/drawing/2014/main" id="{322C06ED-7FD6-8157-1891-DFD97E38E9F8}"/>
                </a:ext>
              </a:extLst>
            </p:cNvPr>
            <p:cNvSpPr/>
            <p:nvPr/>
          </p:nvSpPr>
          <p:spPr>
            <a:xfrm>
              <a:off x="1015690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10467;p75">
              <a:extLst>
                <a:ext uri="{FF2B5EF4-FFF2-40B4-BE49-F238E27FC236}">
                  <a16:creationId xmlns:a16="http://schemas.microsoft.com/office/drawing/2014/main" id="{73466BFE-20BA-AC58-A587-49E684F7F47A}"/>
                </a:ext>
              </a:extLst>
            </p:cNvPr>
            <p:cNvSpPr/>
            <p:nvPr/>
          </p:nvSpPr>
          <p:spPr>
            <a:xfrm>
              <a:off x="1122567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10468;p75">
              <a:extLst>
                <a:ext uri="{FF2B5EF4-FFF2-40B4-BE49-F238E27FC236}">
                  <a16:creationId xmlns:a16="http://schemas.microsoft.com/office/drawing/2014/main" id="{7674802E-1922-48A1-43A9-5FE4C26D0388}"/>
                </a:ext>
              </a:extLst>
            </p:cNvPr>
            <p:cNvSpPr/>
            <p:nvPr/>
          </p:nvSpPr>
          <p:spPr>
            <a:xfrm>
              <a:off x="913015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10469;p75">
              <a:extLst>
                <a:ext uri="{FF2B5EF4-FFF2-40B4-BE49-F238E27FC236}">
                  <a16:creationId xmlns:a16="http://schemas.microsoft.com/office/drawing/2014/main" id="{ABEB3C14-58B9-B533-AEBF-FCEB7FD3236E}"/>
                </a:ext>
              </a:extLst>
            </p:cNvPr>
            <p:cNvSpPr/>
            <p:nvPr/>
          </p:nvSpPr>
          <p:spPr>
            <a:xfrm>
              <a:off x="913015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10470;p75">
              <a:extLst>
                <a:ext uri="{FF2B5EF4-FFF2-40B4-BE49-F238E27FC236}">
                  <a16:creationId xmlns:a16="http://schemas.microsoft.com/office/drawing/2014/main" id="{E177E509-38C5-AEEA-651B-97C22DC1E667}"/>
                </a:ext>
              </a:extLst>
            </p:cNvPr>
            <p:cNvSpPr/>
            <p:nvPr/>
          </p:nvSpPr>
          <p:spPr>
            <a:xfrm>
              <a:off x="913015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10471;p75">
              <a:extLst>
                <a:ext uri="{FF2B5EF4-FFF2-40B4-BE49-F238E27FC236}">
                  <a16:creationId xmlns:a16="http://schemas.microsoft.com/office/drawing/2014/main" id="{540401BA-D893-95A3-72BF-C8C0DD9D46CB}"/>
                </a:ext>
              </a:extLst>
            </p:cNvPr>
            <p:cNvSpPr/>
            <p:nvPr/>
          </p:nvSpPr>
          <p:spPr>
            <a:xfrm>
              <a:off x="894428" y="2474908"/>
              <a:ext cx="69384" cy="167508"/>
            </a:xfrm>
            <a:custGeom>
              <a:avLst/>
              <a:gdLst/>
              <a:ahLst/>
              <a:cxnLst/>
              <a:rect l="l" t="t" r="r" b="b"/>
              <a:pathLst>
                <a:path w="2180" h="5263" extrusionOk="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10472;p75">
              <a:extLst>
                <a:ext uri="{FF2B5EF4-FFF2-40B4-BE49-F238E27FC236}">
                  <a16:creationId xmlns:a16="http://schemas.microsoft.com/office/drawing/2014/main" id="{1BA8FAAA-12C8-A365-D9B2-2D80FD7E6A54}"/>
                </a:ext>
              </a:extLst>
            </p:cNvPr>
            <p:cNvSpPr/>
            <p:nvPr/>
          </p:nvSpPr>
          <p:spPr>
            <a:xfrm>
              <a:off x="1002068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10473;p75">
              <a:extLst>
                <a:ext uri="{FF2B5EF4-FFF2-40B4-BE49-F238E27FC236}">
                  <a16:creationId xmlns:a16="http://schemas.microsoft.com/office/drawing/2014/main" id="{5BC66C87-B6B0-47F2-AEFA-4B8548175528}"/>
                </a:ext>
              </a:extLst>
            </p:cNvPr>
            <p:cNvSpPr/>
            <p:nvPr/>
          </p:nvSpPr>
          <p:spPr>
            <a:xfrm>
              <a:off x="1108531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10474;p75">
              <a:extLst>
                <a:ext uri="{FF2B5EF4-FFF2-40B4-BE49-F238E27FC236}">
                  <a16:creationId xmlns:a16="http://schemas.microsoft.com/office/drawing/2014/main" id="{111D6F67-EF89-CF58-5CF7-DC08B5C6B912}"/>
                </a:ext>
              </a:extLst>
            </p:cNvPr>
            <p:cNvSpPr/>
            <p:nvPr/>
          </p:nvSpPr>
          <p:spPr>
            <a:xfrm>
              <a:off x="1127118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10475;p75">
              <a:extLst>
                <a:ext uri="{FF2B5EF4-FFF2-40B4-BE49-F238E27FC236}">
                  <a16:creationId xmlns:a16="http://schemas.microsoft.com/office/drawing/2014/main" id="{E87299E6-E349-366E-B30D-A528FAB2CC80}"/>
                </a:ext>
              </a:extLst>
            </p:cNvPr>
            <p:cNvSpPr/>
            <p:nvPr/>
          </p:nvSpPr>
          <p:spPr>
            <a:xfrm>
              <a:off x="1127118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10476;p75">
              <a:extLst>
                <a:ext uri="{FF2B5EF4-FFF2-40B4-BE49-F238E27FC236}">
                  <a16:creationId xmlns:a16="http://schemas.microsoft.com/office/drawing/2014/main" id="{AB8699AC-DE97-D08A-B638-E6E1D1C58B42}"/>
                </a:ext>
              </a:extLst>
            </p:cNvPr>
            <p:cNvSpPr/>
            <p:nvPr/>
          </p:nvSpPr>
          <p:spPr>
            <a:xfrm>
              <a:off x="1127118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10477;p75">
              <a:extLst>
                <a:ext uri="{FF2B5EF4-FFF2-40B4-BE49-F238E27FC236}">
                  <a16:creationId xmlns:a16="http://schemas.microsoft.com/office/drawing/2014/main" id="{53DE1A9C-10ED-6C32-7A93-A048C5D00B5F}"/>
                </a:ext>
              </a:extLst>
            </p:cNvPr>
            <p:cNvSpPr/>
            <p:nvPr/>
          </p:nvSpPr>
          <p:spPr>
            <a:xfrm>
              <a:off x="1020624" y="2504094"/>
              <a:ext cx="32241" cy="9867"/>
            </a:xfrm>
            <a:custGeom>
              <a:avLst/>
              <a:gdLst/>
              <a:ahLst/>
              <a:cxnLst/>
              <a:rect l="l" t="t" r="r" b="b"/>
              <a:pathLst>
                <a:path w="1013" h="310" extrusionOk="0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10478;p75">
              <a:extLst>
                <a:ext uri="{FF2B5EF4-FFF2-40B4-BE49-F238E27FC236}">
                  <a16:creationId xmlns:a16="http://schemas.microsoft.com/office/drawing/2014/main" id="{2AD7AD33-2E20-1B7E-A572-A44B34E8D176}"/>
                </a:ext>
              </a:extLst>
            </p:cNvPr>
            <p:cNvSpPr/>
            <p:nvPr/>
          </p:nvSpPr>
          <p:spPr>
            <a:xfrm>
              <a:off x="1020624" y="2532898"/>
              <a:ext cx="32241" cy="10248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10479;p75">
              <a:extLst>
                <a:ext uri="{FF2B5EF4-FFF2-40B4-BE49-F238E27FC236}">
                  <a16:creationId xmlns:a16="http://schemas.microsoft.com/office/drawing/2014/main" id="{B501793D-2331-4C65-F59C-2D21063852EF}"/>
                </a:ext>
              </a:extLst>
            </p:cNvPr>
            <p:cNvSpPr/>
            <p:nvPr/>
          </p:nvSpPr>
          <p:spPr>
            <a:xfrm>
              <a:off x="1020624" y="2562052"/>
              <a:ext cx="32241" cy="9898"/>
            </a:xfrm>
            <a:custGeom>
              <a:avLst/>
              <a:gdLst/>
              <a:ahLst/>
              <a:cxnLst/>
              <a:rect l="l" t="t" r="r" b="b"/>
              <a:pathLst>
                <a:path w="1013" h="311" extrusionOk="0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2" name="Google Shape;10480;p75">
            <a:extLst>
              <a:ext uri="{FF2B5EF4-FFF2-40B4-BE49-F238E27FC236}">
                <a16:creationId xmlns:a16="http://schemas.microsoft.com/office/drawing/2014/main" id="{4A4F27EA-791C-43DC-6FB8-FB7D8B6822D4}"/>
              </a:ext>
            </a:extLst>
          </p:cNvPr>
          <p:cNvGrpSpPr/>
          <p:nvPr/>
        </p:nvGrpSpPr>
        <p:grpSpPr>
          <a:xfrm>
            <a:off x="6644957" y="2282103"/>
            <a:ext cx="371395" cy="278904"/>
            <a:chOff x="6644957" y="2456353"/>
            <a:chExt cx="371395" cy="278904"/>
          </a:xfrm>
          <a:solidFill>
            <a:schemeClr val="tx1"/>
          </a:solidFill>
        </p:grpSpPr>
        <p:sp>
          <p:nvSpPr>
            <p:cNvPr id="2493" name="Google Shape;10481;p75">
              <a:extLst>
                <a:ext uri="{FF2B5EF4-FFF2-40B4-BE49-F238E27FC236}">
                  <a16:creationId xmlns:a16="http://schemas.microsoft.com/office/drawing/2014/main" id="{BEFC50F5-CC1D-1320-0ECE-94AE0F68875E}"/>
                </a:ext>
              </a:extLst>
            </p:cNvPr>
            <p:cNvSpPr/>
            <p:nvPr/>
          </p:nvSpPr>
          <p:spPr>
            <a:xfrm>
              <a:off x="6644957" y="2456353"/>
              <a:ext cx="371395" cy="203123"/>
            </a:xfrm>
            <a:custGeom>
              <a:avLst/>
              <a:gdLst/>
              <a:ahLst/>
              <a:cxnLst/>
              <a:rect l="l" t="t" r="r" b="b"/>
              <a:pathLst>
                <a:path w="11669" h="6382" extrusionOk="0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10482;p75">
              <a:extLst>
                <a:ext uri="{FF2B5EF4-FFF2-40B4-BE49-F238E27FC236}">
                  <a16:creationId xmlns:a16="http://schemas.microsoft.com/office/drawing/2014/main" id="{4CFCEF2D-30DA-5E7E-F308-EBF5BEE653F8}"/>
                </a:ext>
              </a:extLst>
            </p:cNvPr>
            <p:cNvSpPr/>
            <p:nvPr/>
          </p:nvSpPr>
          <p:spPr>
            <a:xfrm>
              <a:off x="6761668" y="2549194"/>
              <a:ext cx="139850" cy="186064"/>
            </a:xfrm>
            <a:custGeom>
              <a:avLst/>
              <a:gdLst/>
              <a:ahLst/>
              <a:cxnLst/>
              <a:rect l="l" t="t" r="r" b="b"/>
              <a:pathLst>
                <a:path w="4394" h="5846" extrusionOk="0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10483;p75">
              <a:extLst>
                <a:ext uri="{FF2B5EF4-FFF2-40B4-BE49-F238E27FC236}">
                  <a16:creationId xmlns:a16="http://schemas.microsoft.com/office/drawing/2014/main" id="{E0A90EB6-6032-8D33-D78A-59252FDFC124}"/>
                </a:ext>
              </a:extLst>
            </p:cNvPr>
            <p:cNvSpPr/>
            <p:nvPr/>
          </p:nvSpPr>
          <p:spPr>
            <a:xfrm>
              <a:off x="6802216" y="2625357"/>
              <a:ext cx="58754" cy="75431"/>
            </a:xfrm>
            <a:custGeom>
              <a:avLst/>
              <a:gdLst/>
              <a:ahLst/>
              <a:cxnLst/>
              <a:rect l="l" t="t" r="r" b="b"/>
              <a:pathLst>
                <a:path w="1846" h="2370" extrusionOk="0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10484;p75">
              <a:extLst>
                <a:ext uri="{FF2B5EF4-FFF2-40B4-BE49-F238E27FC236}">
                  <a16:creationId xmlns:a16="http://schemas.microsoft.com/office/drawing/2014/main" id="{6F3EEBAD-3F85-D0D5-7A7E-389BA1CBE59D}"/>
                </a:ext>
              </a:extLst>
            </p:cNvPr>
            <p:cNvSpPr/>
            <p:nvPr/>
          </p:nvSpPr>
          <p:spPr>
            <a:xfrm>
              <a:off x="6802216" y="2480828"/>
              <a:ext cx="47009" cy="33132"/>
            </a:xfrm>
            <a:custGeom>
              <a:avLst/>
              <a:gdLst/>
              <a:ahLst/>
              <a:cxnLst/>
              <a:rect l="l" t="t" r="r" b="b"/>
              <a:pathLst>
                <a:path w="1477" h="1041" extrusionOk="0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10485;p75">
              <a:extLst>
                <a:ext uri="{FF2B5EF4-FFF2-40B4-BE49-F238E27FC236}">
                  <a16:creationId xmlns:a16="http://schemas.microsoft.com/office/drawing/2014/main" id="{9491E050-CE3B-AEBB-E3D3-72018F7CDC89}"/>
                </a:ext>
              </a:extLst>
            </p:cNvPr>
            <p:cNvSpPr/>
            <p:nvPr/>
          </p:nvSpPr>
          <p:spPr>
            <a:xfrm>
              <a:off x="6895439" y="2517112"/>
              <a:ext cx="36793" cy="32114"/>
            </a:xfrm>
            <a:custGeom>
              <a:avLst/>
              <a:gdLst/>
              <a:ahLst/>
              <a:cxnLst/>
              <a:rect l="l" t="t" r="r" b="b"/>
              <a:pathLst>
                <a:path w="1156" h="1009" extrusionOk="0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8" name="Google Shape;10486;p75">
            <a:extLst>
              <a:ext uri="{FF2B5EF4-FFF2-40B4-BE49-F238E27FC236}">
                <a16:creationId xmlns:a16="http://schemas.microsoft.com/office/drawing/2014/main" id="{A2755DFF-6A6C-C471-0590-BF3EA7FD280F}"/>
              </a:ext>
            </a:extLst>
          </p:cNvPr>
          <p:cNvGrpSpPr/>
          <p:nvPr/>
        </p:nvGrpSpPr>
        <p:grpSpPr>
          <a:xfrm>
            <a:off x="5388757" y="2240409"/>
            <a:ext cx="260349" cy="362292"/>
            <a:chOff x="5388757" y="2414659"/>
            <a:chExt cx="260349" cy="362292"/>
          </a:xfrm>
          <a:solidFill>
            <a:schemeClr val="tx1"/>
          </a:solidFill>
        </p:grpSpPr>
        <p:sp>
          <p:nvSpPr>
            <p:cNvPr id="2499" name="Google Shape;10487;p75">
              <a:extLst>
                <a:ext uri="{FF2B5EF4-FFF2-40B4-BE49-F238E27FC236}">
                  <a16:creationId xmlns:a16="http://schemas.microsoft.com/office/drawing/2014/main" id="{F229655F-CDDB-5E73-4CDA-0F778F899A21}"/>
                </a:ext>
              </a:extLst>
            </p:cNvPr>
            <p:cNvSpPr/>
            <p:nvPr/>
          </p:nvSpPr>
          <p:spPr>
            <a:xfrm>
              <a:off x="5388757" y="2414659"/>
              <a:ext cx="260349" cy="362292"/>
            </a:xfrm>
            <a:custGeom>
              <a:avLst/>
              <a:gdLst/>
              <a:ahLst/>
              <a:cxnLst/>
              <a:rect l="l" t="t" r="r" b="b"/>
              <a:pathLst>
                <a:path w="8180" h="11383" extrusionOk="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10488;p75">
              <a:extLst>
                <a:ext uri="{FF2B5EF4-FFF2-40B4-BE49-F238E27FC236}">
                  <a16:creationId xmlns:a16="http://schemas.microsoft.com/office/drawing/2014/main" id="{BA224727-1437-0D17-5ADE-C016F1751949}"/>
                </a:ext>
              </a:extLst>
            </p:cNvPr>
            <p:cNvSpPr/>
            <p:nvPr/>
          </p:nvSpPr>
          <p:spPr>
            <a:xfrm>
              <a:off x="5513425" y="2437384"/>
              <a:ext cx="10248" cy="10280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10489;p75">
              <a:extLst>
                <a:ext uri="{FF2B5EF4-FFF2-40B4-BE49-F238E27FC236}">
                  <a16:creationId xmlns:a16="http://schemas.microsoft.com/office/drawing/2014/main" id="{B49B6DE5-24E7-8679-D68A-D2DF1EF39DEE}"/>
                </a:ext>
              </a:extLst>
            </p:cNvPr>
            <p:cNvSpPr/>
            <p:nvPr/>
          </p:nvSpPr>
          <p:spPr>
            <a:xfrm>
              <a:off x="5411100" y="2460140"/>
              <a:ext cx="214517" cy="283106"/>
            </a:xfrm>
            <a:custGeom>
              <a:avLst/>
              <a:gdLst/>
              <a:ahLst/>
              <a:cxnLst/>
              <a:rect l="l" t="t" r="r" b="b"/>
              <a:pathLst>
                <a:path w="6740" h="8895" extrusionOk="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10490;p75">
              <a:extLst>
                <a:ext uri="{FF2B5EF4-FFF2-40B4-BE49-F238E27FC236}">
                  <a16:creationId xmlns:a16="http://schemas.microsoft.com/office/drawing/2014/main" id="{EC11D0D0-7B1A-DDD3-4ABE-EF94FDE979CF}"/>
                </a:ext>
              </a:extLst>
            </p:cNvPr>
            <p:cNvSpPr/>
            <p:nvPr/>
          </p:nvSpPr>
          <p:spPr>
            <a:xfrm>
              <a:off x="5439904" y="2488562"/>
              <a:ext cx="78837" cy="106495"/>
            </a:xfrm>
            <a:custGeom>
              <a:avLst/>
              <a:gdLst/>
              <a:ahLst/>
              <a:cxnLst/>
              <a:rect l="l" t="t" r="r" b="b"/>
              <a:pathLst>
                <a:path w="2477" h="3346" extrusionOk="0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10491;p75">
              <a:extLst>
                <a:ext uri="{FF2B5EF4-FFF2-40B4-BE49-F238E27FC236}">
                  <a16:creationId xmlns:a16="http://schemas.microsoft.com/office/drawing/2014/main" id="{D131F7F0-5120-7321-24A0-10A4BE2E3605}"/>
                </a:ext>
              </a:extLst>
            </p:cNvPr>
            <p:cNvSpPr/>
            <p:nvPr/>
          </p:nvSpPr>
          <p:spPr>
            <a:xfrm>
              <a:off x="5530103" y="2494228"/>
              <a:ext cx="67856" cy="33005"/>
            </a:xfrm>
            <a:custGeom>
              <a:avLst/>
              <a:gdLst/>
              <a:ahLst/>
              <a:cxnLst/>
              <a:rect l="l" t="t" r="r" b="b"/>
              <a:pathLst>
                <a:path w="2132" h="1037" extrusionOk="0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10492;p75">
              <a:extLst>
                <a:ext uri="{FF2B5EF4-FFF2-40B4-BE49-F238E27FC236}">
                  <a16:creationId xmlns:a16="http://schemas.microsoft.com/office/drawing/2014/main" id="{4B19DBB5-CD88-24C7-A024-D84C36009462}"/>
                </a:ext>
              </a:extLst>
            </p:cNvPr>
            <p:cNvSpPr/>
            <p:nvPr/>
          </p:nvSpPr>
          <p:spPr>
            <a:xfrm>
              <a:off x="5530103" y="2539709"/>
              <a:ext cx="67092" cy="10248"/>
            </a:xfrm>
            <a:custGeom>
              <a:avLst/>
              <a:gdLst/>
              <a:ahLst/>
              <a:cxnLst/>
              <a:rect l="l" t="t" r="r" b="b"/>
              <a:pathLst>
                <a:path w="210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10493;p75">
              <a:extLst>
                <a:ext uri="{FF2B5EF4-FFF2-40B4-BE49-F238E27FC236}">
                  <a16:creationId xmlns:a16="http://schemas.microsoft.com/office/drawing/2014/main" id="{F3BA0E23-B2E3-BFB9-7883-206E4FC5FB6E}"/>
                </a:ext>
              </a:extLst>
            </p:cNvPr>
            <p:cNvSpPr/>
            <p:nvPr/>
          </p:nvSpPr>
          <p:spPr>
            <a:xfrm>
              <a:off x="5530103" y="2562434"/>
              <a:ext cx="32973" cy="10280"/>
            </a:xfrm>
            <a:custGeom>
              <a:avLst/>
              <a:gdLst/>
              <a:ahLst/>
              <a:cxnLst/>
              <a:rect l="l" t="t" r="r" b="b"/>
              <a:pathLst>
                <a:path w="103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10494;p75">
              <a:extLst>
                <a:ext uri="{FF2B5EF4-FFF2-40B4-BE49-F238E27FC236}">
                  <a16:creationId xmlns:a16="http://schemas.microsoft.com/office/drawing/2014/main" id="{38217FDC-8A1A-1439-527E-7436ABB9DBEB}"/>
                </a:ext>
              </a:extLst>
            </p:cNvPr>
            <p:cNvSpPr/>
            <p:nvPr/>
          </p:nvSpPr>
          <p:spPr>
            <a:xfrm>
              <a:off x="5439522" y="2607534"/>
              <a:ext cx="158437" cy="10280"/>
            </a:xfrm>
            <a:custGeom>
              <a:avLst/>
              <a:gdLst/>
              <a:ahLst/>
              <a:cxnLst/>
              <a:rect l="l" t="t" r="r" b="b"/>
              <a:pathLst>
                <a:path w="4978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10495;p75">
              <a:extLst>
                <a:ext uri="{FF2B5EF4-FFF2-40B4-BE49-F238E27FC236}">
                  <a16:creationId xmlns:a16="http://schemas.microsoft.com/office/drawing/2014/main" id="{F428D2BF-FB8E-FAA4-7DBE-0F237E45ABD2}"/>
                </a:ext>
              </a:extLst>
            </p:cNvPr>
            <p:cNvSpPr/>
            <p:nvPr/>
          </p:nvSpPr>
          <p:spPr>
            <a:xfrm>
              <a:off x="5439522" y="2630258"/>
              <a:ext cx="22025" cy="10280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10496;p75">
              <a:extLst>
                <a:ext uri="{FF2B5EF4-FFF2-40B4-BE49-F238E27FC236}">
                  <a16:creationId xmlns:a16="http://schemas.microsoft.com/office/drawing/2014/main" id="{16939DC8-640A-6815-B683-0D32DBC8ADB7}"/>
                </a:ext>
              </a:extLst>
            </p:cNvPr>
            <p:cNvSpPr/>
            <p:nvPr/>
          </p:nvSpPr>
          <p:spPr>
            <a:xfrm>
              <a:off x="5439522" y="2698497"/>
              <a:ext cx="22025" cy="10248"/>
            </a:xfrm>
            <a:custGeom>
              <a:avLst/>
              <a:gdLst/>
              <a:ahLst/>
              <a:cxnLst/>
              <a:rect l="l" t="t" r="r" b="b"/>
              <a:pathLst>
                <a:path w="69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10497;p75">
              <a:extLst>
                <a:ext uri="{FF2B5EF4-FFF2-40B4-BE49-F238E27FC236}">
                  <a16:creationId xmlns:a16="http://schemas.microsoft.com/office/drawing/2014/main" id="{77E32E78-B9CB-B8EE-7A2F-CE600F7BC5B7}"/>
                </a:ext>
              </a:extLst>
            </p:cNvPr>
            <p:cNvSpPr/>
            <p:nvPr/>
          </p:nvSpPr>
          <p:spPr>
            <a:xfrm>
              <a:off x="5439522" y="2675740"/>
              <a:ext cx="22025" cy="10280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10498;p75">
              <a:extLst>
                <a:ext uri="{FF2B5EF4-FFF2-40B4-BE49-F238E27FC236}">
                  <a16:creationId xmlns:a16="http://schemas.microsoft.com/office/drawing/2014/main" id="{E82CA147-9EE7-30B1-CCC5-3A9000E45D05}"/>
                </a:ext>
              </a:extLst>
            </p:cNvPr>
            <p:cNvSpPr/>
            <p:nvPr/>
          </p:nvSpPr>
          <p:spPr>
            <a:xfrm>
              <a:off x="5439522" y="2653015"/>
              <a:ext cx="22025" cy="10248"/>
            </a:xfrm>
            <a:custGeom>
              <a:avLst/>
              <a:gdLst/>
              <a:ahLst/>
              <a:cxnLst/>
              <a:rect l="l" t="t" r="r" b="b"/>
              <a:pathLst>
                <a:path w="69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10499;p75">
              <a:extLst>
                <a:ext uri="{FF2B5EF4-FFF2-40B4-BE49-F238E27FC236}">
                  <a16:creationId xmlns:a16="http://schemas.microsoft.com/office/drawing/2014/main" id="{4D8001C9-4ACB-48A7-7017-20D4F10ADB91}"/>
                </a:ext>
              </a:extLst>
            </p:cNvPr>
            <p:cNvSpPr/>
            <p:nvPr/>
          </p:nvSpPr>
          <p:spPr>
            <a:xfrm>
              <a:off x="5473641" y="2630258"/>
              <a:ext cx="44718" cy="10280"/>
            </a:xfrm>
            <a:custGeom>
              <a:avLst/>
              <a:gdLst/>
              <a:ahLst/>
              <a:cxnLst/>
              <a:rect l="l" t="t" r="r" b="b"/>
              <a:pathLst>
                <a:path w="1405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10500;p75">
              <a:extLst>
                <a:ext uri="{FF2B5EF4-FFF2-40B4-BE49-F238E27FC236}">
                  <a16:creationId xmlns:a16="http://schemas.microsoft.com/office/drawing/2014/main" id="{D61BEC2D-DDC6-D74B-5FC8-A9F2AC1E1E78}"/>
                </a:ext>
              </a:extLst>
            </p:cNvPr>
            <p:cNvSpPr/>
            <p:nvPr/>
          </p:nvSpPr>
          <p:spPr>
            <a:xfrm>
              <a:off x="5473641" y="2698497"/>
              <a:ext cx="67474" cy="10248"/>
            </a:xfrm>
            <a:custGeom>
              <a:avLst/>
              <a:gdLst/>
              <a:ahLst/>
              <a:cxnLst/>
              <a:rect l="l" t="t" r="r" b="b"/>
              <a:pathLst>
                <a:path w="2120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10501;p75">
              <a:extLst>
                <a:ext uri="{FF2B5EF4-FFF2-40B4-BE49-F238E27FC236}">
                  <a16:creationId xmlns:a16="http://schemas.microsoft.com/office/drawing/2014/main" id="{DD021E9E-47D9-E10B-FEB7-A43C6B894504}"/>
                </a:ext>
              </a:extLst>
            </p:cNvPr>
            <p:cNvSpPr/>
            <p:nvPr/>
          </p:nvSpPr>
          <p:spPr>
            <a:xfrm>
              <a:off x="5473641" y="2675740"/>
              <a:ext cx="44718" cy="10280"/>
            </a:xfrm>
            <a:custGeom>
              <a:avLst/>
              <a:gdLst/>
              <a:ahLst/>
              <a:cxnLst/>
              <a:rect l="l" t="t" r="r" b="b"/>
              <a:pathLst>
                <a:path w="1405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10502;p75">
              <a:extLst>
                <a:ext uri="{FF2B5EF4-FFF2-40B4-BE49-F238E27FC236}">
                  <a16:creationId xmlns:a16="http://schemas.microsoft.com/office/drawing/2014/main" id="{144B7470-12BE-8423-4D1F-2CC9A7D9A297}"/>
                </a:ext>
              </a:extLst>
            </p:cNvPr>
            <p:cNvSpPr/>
            <p:nvPr/>
          </p:nvSpPr>
          <p:spPr>
            <a:xfrm>
              <a:off x="5473641" y="2653015"/>
              <a:ext cx="67474" cy="10248"/>
            </a:xfrm>
            <a:custGeom>
              <a:avLst/>
              <a:gdLst/>
              <a:ahLst/>
              <a:cxnLst/>
              <a:rect l="l" t="t" r="r" b="b"/>
              <a:pathLst>
                <a:path w="2120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10503;p75">
              <a:extLst>
                <a:ext uri="{FF2B5EF4-FFF2-40B4-BE49-F238E27FC236}">
                  <a16:creationId xmlns:a16="http://schemas.microsoft.com/office/drawing/2014/main" id="{3B136408-B5B2-D06B-E687-7800292B6FC1}"/>
                </a:ext>
              </a:extLst>
            </p:cNvPr>
            <p:cNvSpPr/>
            <p:nvPr/>
          </p:nvSpPr>
          <p:spPr>
            <a:xfrm>
              <a:off x="5558525" y="2653015"/>
              <a:ext cx="39434" cy="10248"/>
            </a:xfrm>
            <a:custGeom>
              <a:avLst/>
              <a:gdLst/>
              <a:ahLst/>
              <a:cxnLst/>
              <a:rect l="l" t="t" r="r" b="b"/>
              <a:pathLst>
                <a:path w="1239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10504;p75">
              <a:extLst>
                <a:ext uri="{FF2B5EF4-FFF2-40B4-BE49-F238E27FC236}">
                  <a16:creationId xmlns:a16="http://schemas.microsoft.com/office/drawing/2014/main" id="{FC4652AD-0676-FF74-CE8D-856356A0F785}"/>
                </a:ext>
              </a:extLst>
            </p:cNvPr>
            <p:cNvSpPr/>
            <p:nvPr/>
          </p:nvSpPr>
          <p:spPr>
            <a:xfrm>
              <a:off x="5558525" y="2630258"/>
              <a:ext cx="39434" cy="10280"/>
            </a:xfrm>
            <a:custGeom>
              <a:avLst/>
              <a:gdLst/>
              <a:ahLst/>
              <a:cxnLst/>
              <a:rect l="l" t="t" r="r" b="b"/>
              <a:pathLst>
                <a:path w="1239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10505;p75">
              <a:extLst>
                <a:ext uri="{FF2B5EF4-FFF2-40B4-BE49-F238E27FC236}">
                  <a16:creationId xmlns:a16="http://schemas.microsoft.com/office/drawing/2014/main" id="{BCEB9AA9-A607-FD5B-8779-02F5BE436DA2}"/>
                </a:ext>
              </a:extLst>
            </p:cNvPr>
            <p:cNvSpPr/>
            <p:nvPr/>
          </p:nvSpPr>
          <p:spPr>
            <a:xfrm>
              <a:off x="5558525" y="2675740"/>
              <a:ext cx="39434" cy="10280"/>
            </a:xfrm>
            <a:custGeom>
              <a:avLst/>
              <a:gdLst/>
              <a:ahLst/>
              <a:cxnLst/>
              <a:rect l="l" t="t" r="r" b="b"/>
              <a:pathLst>
                <a:path w="1239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10506;p75">
              <a:extLst>
                <a:ext uri="{FF2B5EF4-FFF2-40B4-BE49-F238E27FC236}">
                  <a16:creationId xmlns:a16="http://schemas.microsoft.com/office/drawing/2014/main" id="{997847AE-5718-D925-A330-8B014FA9A66E}"/>
                </a:ext>
              </a:extLst>
            </p:cNvPr>
            <p:cNvSpPr/>
            <p:nvPr/>
          </p:nvSpPr>
          <p:spPr>
            <a:xfrm>
              <a:off x="5558525" y="2698497"/>
              <a:ext cx="39434" cy="10248"/>
            </a:xfrm>
            <a:custGeom>
              <a:avLst/>
              <a:gdLst/>
              <a:ahLst/>
              <a:cxnLst/>
              <a:rect l="l" t="t" r="r" b="b"/>
              <a:pathLst>
                <a:path w="1239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19" name="Google Shape;10507;p75">
            <a:extLst>
              <a:ext uri="{FF2B5EF4-FFF2-40B4-BE49-F238E27FC236}">
                <a16:creationId xmlns:a16="http://schemas.microsoft.com/office/drawing/2014/main" id="{8FBC2DD8-4E4C-ED3C-3208-2BFA1D3A40AD}"/>
              </a:ext>
            </a:extLst>
          </p:cNvPr>
          <p:cNvGrpSpPr/>
          <p:nvPr/>
        </p:nvGrpSpPr>
        <p:grpSpPr>
          <a:xfrm>
            <a:off x="3567142" y="2731507"/>
            <a:ext cx="348288" cy="340331"/>
            <a:chOff x="3567142" y="2905757"/>
            <a:chExt cx="348288" cy="340331"/>
          </a:xfrm>
          <a:solidFill>
            <a:schemeClr val="tx1"/>
          </a:solidFill>
        </p:grpSpPr>
        <p:sp>
          <p:nvSpPr>
            <p:cNvPr id="2520" name="Google Shape;10508;p75">
              <a:extLst>
                <a:ext uri="{FF2B5EF4-FFF2-40B4-BE49-F238E27FC236}">
                  <a16:creationId xmlns:a16="http://schemas.microsoft.com/office/drawing/2014/main" id="{E3F3BA60-E02F-70AD-4859-66F0B6922EEE}"/>
                </a:ext>
              </a:extLst>
            </p:cNvPr>
            <p:cNvSpPr/>
            <p:nvPr/>
          </p:nvSpPr>
          <p:spPr>
            <a:xfrm>
              <a:off x="3567142" y="2905757"/>
              <a:ext cx="348288" cy="340331"/>
            </a:xfrm>
            <a:custGeom>
              <a:avLst/>
              <a:gdLst/>
              <a:ahLst/>
              <a:cxnLst/>
              <a:rect l="l" t="t" r="r" b="b"/>
              <a:pathLst>
                <a:path w="10943" h="10693" extrusionOk="0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10509;p75">
              <a:extLst>
                <a:ext uri="{FF2B5EF4-FFF2-40B4-BE49-F238E27FC236}">
                  <a16:creationId xmlns:a16="http://schemas.microsoft.com/office/drawing/2014/main" id="{A20B914C-7492-9AAF-113F-AAF741A8E822}"/>
                </a:ext>
              </a:extLst>
            </p:cNvPr>
            <p:cNvSpPr/>
            <p:nvPr/>
          </p:nvSpPr>
          <p:spPr>
            <a:xfrm>
              <a:off x="3819534" y="3034977"/>
              <a:ext cx="73903" cy="48919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10510;p75">
              <a:extLst>
                <a:ext uri="{FF2B5EF4-FFF2-40B4-BE49-F238E27FC236}">
                  <a16:creationId xmlns:a16="http://schemas.microsoft.com/office/drawing/2014/main" id="{8C2B9EA2-D790-6E3D-19ED-E81037CE2813}"/>
                </a:ext>
              </a:extLst>
            </p:cNvPr>
            <p:cNvSpPr/>
            <p:nvPr/>
          </p:nvSpPr>
          <p:spPr>
            <a:xfrm>
              <a:off x="3728571" y="3036123"/>
              <a:ext cx="67506" cy="45895"/>
            </a:xfrm>
            <a:custGeom>
              <a:avLst/>
              <a:gdLst/>
              <a:ahLst/>
              <a:cxnLst/>
              <a:rect l="l" t="t" r="r" b="b"/>
              <a:pathLst>
                <a:path w="2121" h="1442" extrusionOk="0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10511;p75">
              <a:extLst>
                <a:ext uri="{FF2B5EF4-FFF2-40B4-BE49-F238E27FC236}">
                  <a16:creationId xmlns:a16="http://schemas.microsoft.com/office/drawing/2014/main" id="{48AF7DD0-9458-CD10-56F8-1C80A24F52A8}"/>
                </a:ext>
              </a:extLst>
            </p:cNvPr>
            <p:cNvSpPr/>
            <p:nvPr/>
          </p:nvSpPr>
          <p:spPr>
            <a:xfrm>
              <a:off x="3724783" y="3091439"/>
              <a:ext cx="170946" cy="30745"/>
            </a:xfrm>
            <a:custGeom>
              <a:avLst/>
              <a:gdLst/>
              <a:ahLst/>
              <a:cxnLst/>
              <a:rect l="l" t="t" r="r" b="b"/>
              <a:pathLst>
                <a:path w="5371" h="966" extrusionOk="0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10512;p75">
              <a:extLst>
                <a:ext uri="{FF2B5EF4-FFF2-40B4-BE49-F238E27FC236}">
                  <a16:creationId xmlns:a16="http://schemas.microsoft.com/office/drawing/2014/main" id="{257B6A40-BB00-88EC-5A9B-915D694A2EA7}"/>
                </a:ext>
              </a:extLst>
            </p:cNvPr>
            <p:cNvSpPr/>
            <p:nvPr/>
          </p:nvSpPr>
          <p:spPr>
            <a:xfrm>
              <a:off x="3597092" y="2940799"/>
              <a:ext cx="40580" cy="30936"/>
            </a:xfrm>
            <a:custGeom>
              <a:avLst/>
              <a:gdLst/>
              <a:ahLst/>
              <a:cxnLst/>
              <a:rect l="l" t="t" r="r" b="b"/>
              <a:pathLst>
                <a:path w="1275" h="972" extrusionOk="0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25" name="Google Shape;10513;p75">
            <a:extLst>
              <a:ext uri="{FF2B5EF4-FFF2-40B4-BE49-F238E27FC236}">
                <a16:creationId xmlns:a16="http://schemas.microsoft.com/office/drawing/2014/main" id="{1766BBAF-12F2-A62A-F367-C5A02431E326}"/>
              </a:ext>
            </a:extLst>
          </p:cNvPr>
          <p:cNvGrpSpPr/>
          <p:nvPr/>
        </p:nvGrpSpPr>
        <p:grpSpPr>
          <a:xfrm>
            <a:off x="870939" y="1801571"/>
            <a:ext cx="332375" cy="350071"/>
            <a:chOff x="870939" y="1975821"/>
            <a:chExt cx="332375" cy="350071"/>
          </a:xfrm>
          <a:solidFill>
            <a:schemeClr val="tx1"/>
          </a:solidFill>
        </p:grpSpPr>
        <p:sp>
          <p:nvSpPr>
            <p:cNvPr id="2526" name="Google Shape;10514;p75">
              <a:extLst>
                <a:ext uri="{FF2B5EF4-FFF2-40B4-BE49-F238E27FC236}">
                  <a16:creationId xmlns:a16="http://schemas.microsoft.com/office/drawing/2014/main" id="{C4B614DD-D394-0C10-53C8-700A7E3C110B}"/>
                </a:ext>
              </a:extLst>
            </p:cNvPr>
            <p:cNvSpPr/>
            <p:nvPr/>
          </p:nvSpPr>
          <p:spPr>
            <a:xfrm>
              <a:off x="870939" y="1975821"/>
              <a:ext cx="332375" cy="350071"/>
            </a:xfrm>
            <a:custGeom>
              <a:avLst/>
              <a:gdLst/>
              <a:ahLst/>
              <a:cxnLst/>
              <a:rect l="l" t="t" r="r" b="b"/>
              <a:pathLst>
                <a:path w="10443" h="10999" extrusionOk="0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10515;p75">
              <a:extLst>
                <a:ext uri="{FF2B5EF4-FFF2-40B4-BE49-F238E27FC236}">
                  <a16:creationId xmlns:a16="http://schemas.microsoft.com/office/drawing/2014/main" id="{B5D7DCB5-B7FA-739D-8361-2B5C749395E3}"/>
                </a:ext>
              </a:extLst>
            </p:cNvPr>
            <p:cNvSpPr/>
            <p:nvPr/>
          </p:nvSpPr>
          <p:spPr>
            <a:xfrm>
              <a:off x="955059" y="2135755"/>
              <a:ext cx="164134" cy="75877"/>
            </a:xfrm>
            <a:custGeom>
              <a:avLst/>
              <a:gdLst/>
              <a:ahLst/>
              <a:cxnLst/>
              <a:rect l="l" t="t" r="r" b="b"/>
              <a:pathLst>
                <a:path w="5157" h="2384" extrusionOk="0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10516;p75">
              <a:extLst>
                <a:ext uri="{FF2B5EF4-FFF2-40B4-BE49-F238E27FC236}">
                  <a16:creationId xmlns:a16="http://schemas.microsoft.com/office/drawing/2014/main" id="{FBC68CA4-2603-7C64-31ED-E010989A095B}"/>
                </a:ext>
              </a:extLst>
            </p:cNvPr>
            <p:cNvSpPr/>
            <p:nvPr/>
          </p:nvSpPr>
          <p:spPr>
            <a:xfrm>
              <a:off x="955059" y="2224999"/>
              <a:ext cx="164134" cy="75240"/>
            </a:xfrm>
            <a:custGeom>
              <a:avLst/>
              <a:gdLst/>
              <a:ahLst/>
              <a:cxnLst/>
              <a:rect l="l" t="t" r="r" b="b"/>
              <a:pathLst>
                <a:path w="5157" h="2364" extrusionOk="0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10517;p75">
              <a:extLst>
                <a:ext uri="{FF2B5EF4-FFF2-40B4-BE49-F238E27FC236}">
                  <a16:creationId xmlns:a16="http://schemas.microsoft.com/office/drawing/2014/main" id="{86850A4B-90F3-2592-58B8-6F3AB571DAE1}"/>
                </a:ext>
              </a:extLst>
            </p:cNvPr>
            <p:cNvSpPr/>
            <p:nvPr/>
          </p:nvSpPr>
          <p:spPr>
            <a:xfrm>
              <a:off x="1021387" y="2183496"/>
              <a:ext cx="18969" cy="69766"/>
            </a:xfrm>
            <a:custGeom>
              <a:avLst/>
              <a:gdLst/>
              <a:ahLst/>
              <a:cxnLst/>
              <a:rect l="l" t="t" r="r" b="b"/>
              <a:pathLst>
                <a:path w="596" h="2192" extrusionOk="0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30" name="Google Shape;10518;p75">
            <a:extLst>
              <a:ext uri="{FF2B5EF4-FFF2-40B4-BE49-F238E27FC236}">
                <a16:creationId xmlns:a16="http://schemas.microsoft.com/office/drawing/2014/main" id="{4C6C297D-119D-97D0-6637-1E977311F896}"/>
              </a:ext>
            </a:extLst>
          </p:cNvPr>
          <p:cNvGrpSpPr/>
          <p:nvPr/>
        </p:nvGrpSpPr>
        <p:grpSpPr>
          <a:xfrm>
            <a:off x="7967103" y="2240791"/>
            <a:ext cx="355863" cy="361911"/>
            <a:chOff x="7967103" y="2415041"/>
            <a:chExt cx="355863" cy="361911"/>
          </a:xfrm>
          <a:solidFill>
            <a:schemeClr val="tx1"/>
          </a:solidFill>
        </p:grpSpPr>
        <p:sp>
          <p:nvSpPr>
            <p:cNvPr id="2531" name="Google Shape;10519;p75">
              <a:extLst>
                <a:ext uri="{FF2B5EF4-FFF2-40B4-BE49-F238E27FC236}">
                  <a16:creationId xmlns:a16="http://schemas.microsoft.com/office/drawing/2014/main" id="{203ACB7F-70A0-BAAF-2B71-A85DC75BDE89}"/>
                </a:ext>
              </a:extLst>
            </p:cNvPr>
            <p:cNvSpPr/>
            <p:nvPr/>
          </p:nvSpPr>
          <p:spPr>
            <a:xfrm>
              <a:off x="7967103" y="2584427"/>
              <a:ext cx="111810" cy="192525"/>
            </a:xfrm>
            <a:custGeom>
              <a:avLst/>
              <a:gdLst/>
              <a:ahLst/>
              <a:cxnLst/>
              <a:rect l="l" t="t" r="r" b="b"/>
              <a:pathLst>
                <a:path w="3513" h="6049" extrusionOk="0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10520;p75">
              <a:extLst>
                <a:ext uri="{FF2B5EF4-FFF2-40B4-BE49-F238E27FC236}">
                  <a16:creationId xmlns:a16="http://schemas.microsoft.com/office/drawing/2014/main" id="{9EE5B505-1A53-72E0-1C79-AA05ED2C7BED}"/>
                </a:ext>
              </a:extLst>
            </p:cNvPr>
            <p:cNvSpPr/>
            <p:nvPr/>
          </p:nvSpPr>
          <p:spPr>
            <a:xfrm>
              <a:off x="7989446" y="2750789"/>
              <a:ext cx="10280" cy="26162"/>
            </a:xfrm>
            <a:custGeom>
              <a:avLst/>
              <a:gdLst/>
              <a:ahLst/>
              <a:cxnLst/>
              <a:rect l="l" t="t" r="r" b="b"/>
              <a:pathLst>
                <a:path w="323" h="822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10521;p75">
              <a:extLst>
                <a:ext uri="{FF2B5EF4-FFF2-40B4-BE49-F238E27FC236}">
                  <a16:creationId xmlns:a16="http://schemas.microsoft.com/office/drawing/2014/main" id="{41F10199-F79D-1BD2-F6C1-BA4650BA9C5D}"/>
                </a:ext>
              </a:extLst>
            </p:cNvPr>
            <p:cNvSpPr/>
            <p:nvPr/>
          </p:nvSpPr>
          <p:spPr>
            <a:xfrm>
              <a:off x="8045908" y="2750789"/>
              <a:ext cx="10662" cy="26162"/>
            </a:xfrm>
            <a:custGeom>
              <a:avLst/>
              <a:gdLst/>
              <a:ahLst/>
              <a:cxnLst/>
              <a:rect l="l" t="t" r="r" b="b"/>
              <a:pathLst>
                <a:path w="335" h="822" extrusionOk="0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10522;p75">
              <a:extLst>
                <a:ext uri="{FF2B5EF4-FFF2-40B4-BE49-F238E27FC236}">
                  <a16:creationId xmlns:a16="http://schemas.microsoft.com/office/drawing/2014/main" id="{2C486520-5554-EE47-4896-3BF2B5AEFC8A}"/>
                </a:ext>
              </a:extLst>
            </p:cNvPr>
            <p:cNvSpPr/>
            <p:nvPr/>
          </p:nvSpPr>
          <p:spPr>
            <a:xfrm>
              <a:off x="8073184" y="2595789"/>
              <a:ext cx="136858" cy="112956"/>
            </a:xfrm>
            <a:custGeom>
              <a:avLst/>
              <a:gdLst/>
              <a:ahLst/>
              <a:cxnLst/>
              <a:rect l="l" t="t" r="r" b="b"/>
              <a:pathLst>
                <a:path w="4300" h="3549" extrusionOk="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10523;p75">
              <a:extLst>
                <a:ext uri="{FF2B5EF4-FFF2-40B4-BE49-F238E27FC236}">
                  <a16:creationId xmlns:a16="http://schemas.microsoft.com/office/drawing/2014/main" id="{517E0EB9-8351-9346-F6EC-2F6E57A8ACBE}"/>
                </a:ext>
              </a:extLst>
            </p:cNvPr>
            <p:cNvSpPr/>
            <p:nvPr/>
          </p:nvSpPr>
          <p:spPr>
            <a:xfrm>
              <a:off x="8085310" y="2415041"/>
              <a:ext cx="112956" cy="169036"/>
            </a:xfrm>
            <a:custGeom>
              <a:avLst/>
              <a:gdLst/>
              <a:ahLst/>
              <a:cxnLst/>
              <a:rect l="l" t="t" r="r" b="b"/>
              <a:pathLst>
                <a:path w="3549" h="5311" extrusionOk="0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10524;p75">
              <a:extLst>
                <a:ext uri="{FF2B5EF4-FFF2-40B4-BE49-F238E27FC236}">
                  <a16:creationId xmlns:a16="http://schemas.microsoft.com/office/drawing/2014/main" id="{DB2ED95C-7D21-9752-0D67-E1904410FA8F}"/>
                </a:ext>
              </a:extLst>
            </p:cNvPr>
            <p:cNvSpPr/>
            <p:nvPr/>
          </p:nvSpPr>
          <p:spPr>
            <a:xfrm>
              <a:off x="8108449" y="2557501"/>
              <a:ext cx="10248" cy="26194"/>
            </a:xfrm>
            <a:custGeom>
              <a:avLst/>
              <a:gdLst/>
              <a:ahLst/>
              <a:cxnLst/>
              <a:rect l="l" t="t" r="r" b="b"/>
              <a:pathLst>
                <a:path w="322" h="823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10525;p75">
              <a:extLst>
                <a:ext uri="{FF2B5EF4-FFF2-40B4-BE49-F238E27FC236}">
                  <a16:creationId xmlns:a16="http://schemas.microsoft.com/office/drawing/2014/main" id="{2087E984-24F2-2B3C-0AB2-9A5806775E0F}"/>
                </a:ext>
              </a:extLst>
            </p:cNvPr>
            <p:cNvSpPr/>
            <p:nvPr/>
          </p:nvSpPr>
          <p:spPr>
            <a:xfrm>
              <a:off x="8165293" y="2557501"/>
              <a:ext cx="10248" cy="26194"/>
            </a:xfrm>
            <a:custGeom>
              <a:avLst/>
              <a:gdLst/>
              <a:ahLst/>
              <a:cxnLst/>
              <a:rect l="l" t="t" r="r" b="b"/>
              <a:pathLst>
                <a:path w="322" h="823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10526;p75">
              <a:extLst>
                <a:ext uri="{FF2B5EF4-FFF2-40B4-BE49-F238E27FC236}">
                  <a16:creationId xmlns:a16="http://schemas.microsoft.com/office/drawing/2014/main" id="{184B2DC4-FED1-253C-7E91-79E9977ECAE8}"/>
                </a:ext>
              </a:extLst>
            </p:cNvPr>
            <p:cNvSpPr/>
            <p:nvPr/>
          </p:nvSpPr>
          <p:spPr>
            <a:xfrm>
              <a:off x="8238432" y="2635956"/>
              <a:ext cx="45481" cy="15946"/>
            </a:xfrm>
            <a:custGeom>
              <a:avLst/>
              <a:gdLst/>
              <a:ahLst/>
              <a:cxnLst/>
              <a:rect l="l" t="t" r="r" b="b"/>
              <a:pathLst>
                <a:path w="1429" h="501" extrusionOk="0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10527;p75">
              <a:extLst>
                <a:ext uri="{FF2B5EF4-FFF2-40B4-BE49-F238E27FC236}">
                  <a16:creationId xmlns:a16="http://schemas.microsoft.com/office/drawing/2014/main" id="{0F1C9ECA-0924-6558-EA2A-B2BCF86119C2}"/>
                </a:ext>
              </a:extLst>
            </p:cNvPr>
            <p:cNvSpPr/>
            <p:nvPr/>
          </p:nvSpPr>
          <p:spPr>
            <a:xfrm>
              <a:off x="8198998" y="2607534"/>
              <a:ext cx="123968" cy="169036"/>
            </a:xfrm>
            <a:custGeom>
              <a:avLst/>
              <a:gdLst/>
              <a:ahLst/>
              <a:cxnLst/>
              <a:rect l="l" t="t" r="r" b="b"/>
              <a:pathLst>
                <a:path w="3895" h="5311" extrusionOk="0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10528;p75">
              <a:extLst>
                <a:ext uri="{FF2B5EF4-FFF2-40B4-BE49-F238E27FC236}">
                  <a16:creationId xmlns:a16="http://schemas.microsoft.com/office/drawing/2014/main" id="{C57434E3-A8B4-AC31-A790-9BA69670E6C2}"/>
                </a:ext>
              </a:extLst>
            </p:cNvPr>
            <p:cNvSpPr/>
            <p:nvPr/>
          </p:nvSpPr>
          <p:spPr>
            <a:xfrm>
              <a:off x="8222137" y="2743946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10529;p75">
              <a:extLst>
                <a:ext uri="{FF2B5EF4-FFF2-40B4-BE49-F238E27FC236}">
                  <a16:creationId xmlns:a16="http://schemas.microsoft.com/office/drawing/2014/main" id="{01BD1B56-3843-FA1E-5743-0C9B2D66E063}"/>
                </a:ext>
              </a:extLst>
            </p:cNvPr>
            <p:cNvSpPr/>
            <p:nvPr/>
          </p:nvSpPr>
          <p:spPr>
            <a:xfrm>
              <a:off x="8289579" y="2743946"/>
              <a:ext cx="10630" cy="33005"/>
            </a:xfrm>
            <a:custGeom>
              <a:avLst/>
              <a:gdLst/>
              <a:ahLst/>
              <a:cxnLst/>
              <a:rect l="l" t="t" r="r" b="b"/>
              <a:pathLst>
                <a:path w="334" h="1037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42" name="Google Shape;10530;p75">
            <a:extLst>
              <a:ext uri="{FF2B5EF4-FFF2-40B4-BE49-F238E27FC236}">
                <a16:creationId xmlns:a16="http://schemas.microsoft.com/office/drawing/2014/main" id="{E0914DFD-157A-CDC0-B88B-F4B32E4E9B60}"/>
              </a:ext>
            </a:extLst>
          </p:cNvPr>
          <p:cNvGrpSpPr/>
          <p:nvPr/>
        </p:nvGrpSpPr>
        <p:grpSpPr>
          <a:xfrm>
            <a:off x="7529411" y="2240409"/>
            <a:ext cx="355863" cy="362292"/>
            <a:chOff x="7529411" y="2414659"/>
            <a:chExt cx="355863" cy="362292"/>
          </a:xfrm>
          <a:solidFill>
            <a:schemeClr val="tx1"/>
          </a:solidFill>
        </p:grpSpPr>
        <p:sp>
          <p:nvSpPr>
            <p:cNvPr id="2543" name="Google Shape;10531;p75">
              <a:extLst>
                <a:ext uri="{FF2B5EF4-FFF2-40B4-BE49-F238E27FC236}">
                  <a16:creationId xmlns:a16="http://schemas.microsoft.com/office/drawing/2014/main" id="{44138CCE-C569-0946-E49A-4B77844D519B}"/>
                </a:ext>
              </a:extLst>
            </p:cNvPr>
            <p:cNvSpPr/>
            <p:nvPr/>
          </p:nvSpPr>
          <p:spPr>
            <a:xfrm>
              <a:off x="7687816" y="2443081"/>
              <a:ext cx="45481" cy="15946"/>
            </a:xfrm>
            <a:custGeom>
              <a:avLst/>
              <a:gdLst/>
              <a:ahLst/>
              <a:cxnLst/>
              <a:rect l="l" t="t" r="r" b="b"/>
              <a:pathLst>
                <a:path w="1429" h="501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10532;p75">
              <a:extLst>
                <a:ext uri="{FF2B5EF4-FFF2-40B4-BE49-F238E27FC236}">
                  <a16:creationId xmlns:a16="http://schemas.microsoft.com/office/drawing/2014/main" id="{85E1FD7A-2113-B17B-C547-CEE6A7A6B759}"/>
                </a:ext>
              </a:extLst>
            </p:cNvPr>
            <p:cNvSpPr/>
            <p:nvPr/>
          </p:nvSpPr>
          <p:spPr>
            <a:xfrm>
              <a:off x="7648764" y="2414659"/>
              <a:ext cx="123204" cy="168654"/>
            </a:xfrm>
            <a:custGeom>
              <a:avLst/>
              <a:gdLst/>
              <a:ahLst/>
              <a:cxnLst/>
              <a:rect l="l" t="t" r="r" b="b"/>
              <a:pathLst>
                <a:path w="3871" h="5299" extrusionOk="0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10533;p75">
              <a:extLst>
                <a:ext uri="{FF2B5EF4-FFF2-40B4-BE49-F238E27FC236}">
                  <a16:creationId xmlns:a16="http://schemas.microsoft.com/office/drawing/2014/main" id="{AB7A8269-FA4F-FAD8-F6B4-B41C5607A459}"/>
                </a:ext>
              </a:extLst>
            </p:cNvPr>
            <p:cNvSpPr/>
            <p:nvPr/>
          </p:nvSpPr>
          <p:spPr>
            <a:xfrm>
              <a:off x="7670757" y="2551072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10534;p75">
              <a:extLst>
                <a:ext uri="{FF2B5EF4-FFF2-40B4-BE49-F238E27FC236}">
                  <a16:creationId xmlns:a16="http://schemas.microsoft.com/office/drawing/2014/main" id="{B8D60278-4634-4CFA-34DE-B0258947D92C}"/>
                </a:ext>
              </a:extLst>
            </p:cNvPr>
            <p:cNvSpPr/>
            <p:nvPr/>
          </p:nvSpPr>
          <p:spPr>
            <a:xfrm>
              <a:off x="7738963" y="2551072"/>
              <a:ext cx="10280" cy="33005"/>
            </a:xfrm>
            <a:custGeom>
              <a:avLst/>
              <a:gdLst/>
              <a:ahLst/>
              <a:cxnLst/>
              <a:rect l="l" t="t" r="r" b="b"/>
              <a:pathLst>
                <a:path w="323" h="1037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10535;p75">
              <a:extLst>
                <a:ext uri="{FF2B5EF4-FFF2-40B4-BE49-F238E27FC236}">
                  <a16:creationId xmlns:a16="http://schemas.microsoft.com/office/drawing/2014/main" id="{E8614480-BEF6-046C-AE59-20B7A95BC25A}"/>
                </a:ext>
              </a:extLst>
            </p:cNvPr>
            <p:cNvSpPr/>
            <p:nvPr/>
          </p:nvSpPr>
          <p:spPr>
            <a:xfrm>
              <a:off x="7568432" y="2635956"/>
              <a:ext cx="45513" cy="15946"/>
            </a:xfrm>
            <a:custGeom>
              <a:avLst/>
              <a:gdLst/>
              <a:ahLst/>
              <a:cxnLst/>
              <a:rect l="l" t="t" r="r" b="b"/>
              <a:pathLst>
                <a:path w="1430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10536;p75">
              <a:extLst>
                <a:ext uri="{FF2B5EF4-FFF2-40B4-BE49-F238E27FC236}">
                  <a16:creationId xmlns:a16="http://schemas.microsoft.com/office/drawing/2014/main" id="{DB312477-128D-4C06-2114-3A0E119F0E8C}"/>
                </a:ext>
              </a:extLst>
            </p:cNvPr>
            <p:cNvSpPr/>
            <p:nvPr/>
          </p:nvSpPr>
          <p:spPr>
            <a:xfrm>
              <a:off x="7529411" y="2607916"/>
              <a:ext cx="123172" cy="168654"/>
            </a:xfrm>
            <a:custGeom>
              <a:avLst/>
              <a:gdLst/>
              <a:ahLst/>
              <a:cxnLst/>
              <a:rect l="l" t="t" r="r" b="b"/>
              <a:pathLst>
                <a:path w="3870" h="5299" extrusionOk="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10537;p75">
              <a:extLst>
                <a:ext uri="{FF2B5EF4-FFF2-40B4-BE49-F238E27FC236}">
                  <a16:creationId xmlns:a16="http://schemas.microsoft.com/office/drawing/2014/main" id="{131183E1-EF27-E055-EB67-9911B7D3C676}"/>
                </a:ext>
              </a:extLst>
            </p:cNvPr>
            <p:cNvSpPr/>
            <p:nvPr/>
          </p:nvSpPr>
          <p:spPr>
            <a:xfrm>
              <a:off x="7551754" y="2743946"/>
              <a:ext cx="10280" cy="33005"/>
            </a:xfrm>
            <a:custGeom>
              <a:avLst/>
              <a:gdLst/>
              <a:ahLst/>
              <a:cxnLst/>
              <a:rect l="l" t="t" r="r" b="b"/>
              <a:pathLst>
                <a:path w="323" h="1037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10538;p75">
              <a:extLst>
                <a:ext uri="{FF2B5EF4-FFF2-40B4-BE49-F238E27FC236}">
                  <a16:creationId xmlns:a16="http://schemas.microsoft.com/office/drawing/2014/main" id="{0894A4F3-9C63-F0A8-9357-A4A9AD1786FF}"/>
                </a:ext>
              </a:extLst>
            </p:cNvPr>
            <p:cNvSpPr/>
            <p:nvPr/>
          </p:nvSpPr>
          <p:spPr>
            <a:xfrm>
              <a:off x="7619610" y="2743946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10539;p75">
              <a:extLst>
                <a:ext uri="{FF2B5EF4-FFF2-40B4-BE49-F238E27FC236}">
                  <a16:creationId xmlns:a16="http://schemas.microsoft.com/office/drawing/2014/main" id="{077D9507-A5E5-49E4-424F-6C9051D95C05}"/>
                </a:ext>
              </a:extLst>
            </p:cNvPr>
            <p:cNvSpPr/>
            <p:nvPr/>
          </p:nvSpPr>
          <p:spPr>
            <a:xfrm>
              <a:off x="7773464" y="2584427"/>
              <a:ext cx="111810" cy="192525"/>
            </a:xfrm>
            <a:custGeom>
              <a:avLst/>
              <a:gdLst/>
              <a:ahLst/>
              <a:cxnLst/>
              <a:rect l="l" t="t" r="r" b="b"/>
              <a:pathLst>
                <a:path w="3513" h="6049" extrusionOk="0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10540;p75">
              <a:extLst>
                <a:ext uri="{FF2B5EF4-FFF2-40B4-BE49-F238E27FC236}">
                  <a16:creationId xmlns:a16="http://schemas.microsoft.com/office/drawing/2014/main" id="{24728EF5-558E-4CCA-95D3-CABA28E4FF88}"/>
                </a:ext>
              </a:extLst>
            </p:cNvPr>
            <p:cNvSpPr/>
            <p:nvPr/>
          </p:nvSpPr>
          <p:spPr>
            <a:xfrm>
              <a:off x="7795043" y="2750789"/>
              <a:ext cx="11012" cy="26162"/>
            </a:xfrm>
            <a:custGeom>
              <a:avLst/>
              <a:gdLst/>
              <a:ahLst/>
              <a:cxnLst/>
              <a:rect l="l" t="t" r="r" b="b"/>
              <a:pathLst>
                <a:path w="346" h="822" extrusionOk="0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10541;p75">
              <a:extLst>
                <a:ext uri="{FF2B5EF4-FFF2-40B4-BE49-F238E27FC236}">
                  <a16:creationId xmlns:a16="http://schemas.microsoft.com/office/drawing/2014/main" id="{228EBFB7-C71E-75A0-BFCE-C57B4C9C0C04}"/>
                </a:ext>
              </a:extLst>
            </p:cNvPr>
            <p:cNvSpPr/>
            <p:nvPr/>
          </p:nvSpPr>
          <p:spPr>
            <a:xfrm>
              <a:off x="7851887" y="2750789"/>
              <a:ext cx="10662" cy="26162"/>
            </a:xfrm>
            <a:custGeom>
              <a:avLst/>
              <a:gdLst/>
              <a:ahLst/>
              <a:cxnLst/>
              <a:rect l="l" t="t" r="r" b="b"/>
              <a:pathLst>
                <a:path w="335" h="822" extrusionOk="0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10542;p75">
              <a:extLst>
                <a:ext uri="{FF2B5EF4-FFF2-40B4-BE49-F238E27FC236}">
                  <a16:creationId xmlns:a16="http://schemas.microsoft.com/office/drawing/2014/main" id="{07B8F9A2-9FFB-1B05-1097-33F252182CA5}"/>
                </a:ext>
              </a:extLst>
            </p:cNvPr>
            <p:cNvSpPr/>
            <p:nvPr/>
          </p:nvSpPr>
          <p:spPr>
            <a:xfrm>
              <a:off x="7641189" y="2595789"/>
              <a:ext cx="136826" cy="113147"/>
            </a:xfrm>
            <a:custGeom>
              <a:avLst/>
              <a:gdLst/>
              <a:ahLst/>
              <a:cxnLst/>
              <a:rect l="l" t="t" r="r" b="b"/>
              <a:pathLst>
                <a:path w="4299" h="3555" extrusionOk="0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55" name="Google Shape;10543;p75">
            <a:extLst>
              <a:ext uri="{FF2B5EF4-FFF2-40B4-BE49-F238E27FC236}">
                <a16:creationId xmlns:a16="http://schemas.microsoft.com/office/drawing/2014/main" id="{3D1EC9A6-A10F-A265-9D83-DC7B68272664}"/>
              </a:ext>
            </a:extLst>
          </p:cNvPr>
          <p:cNvGrpSpPr/>
          <p:nvPr/>
        </p:nvGrpSpPr>
        <p:grpSpPr>
          <a:xfrm>
            <a:off x="5733194" y="2257468"/>
            <a:ext cx="446826" cy="327059"/>
            <a:chOff x="5733194" y="2431718"/>
            <a:chExt cx="446826" cy="327059"/>
          </a:xfrm>
          <a:solidFill>
            <a:schemeClr val="tx1"/>
          </a:solidFill>
        </p:grpSpPr>
        <p:sp>
          <p:nvSpPr>
            <p:cNvPr id="2556" name="Google Shape;10544;p75">
              <a:extLst>
                <a:ext uri="{FF2B5EF4-FFF2-40B4-BE49-F238E27FC236}">
                  <a16:creationId xmlns:a16="http://schemas.microsoft.com/office/drawing/2014/main" id="{60443CA4-499D-7C4A-10AD-916AB6025750}"/>
                </a:ext>
              </a:extLst>
            </p:cNvPr>
            <p:cNvSpPr/>
            <p:nvPr/>
          </p:nvSpPr>
          <p:spPr>
            <a:xfrm>
              <a:off x="6032946" y="2474145"/>
              <a:ext cx="56112" cy="20115"/>
            </a:xfrm>
            <a:custGeom>
              <a:avLst/>
              <a:gdLst/>
              <a:ahLst/>
              <a:cxnLst/>
              <a:rect l="l" t="t" r="r" b="b"/>
              <a:pathLst>
                <a:path w="1763" h="632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10545;p75">
              <a:extLst>
                <a:ext uri="{FF2B5EF4-FFF2-40B4-BE49-F238E27FC236}">
                  <a16:creationId xmlns:a16="http://schemas.microsoft.com/office/drawing/2014/main" id="{6D143F34-5357-8359-749B-860B421F13B3}"/>
                </a:ext>
              </a:extLst>
            </p:cNvPr>
            <p:cNvSpPr/>
            <p:nvPr/>
          </p:nvSpPr>
          <p:spPr>
            <a:xfrm>
              <a:off x="5733194" y="2431718"/>
              <a:ext cx="446826" cy="327059"/>
            </a:xfrm>
            <a:custGeom>
              <a:avLst/>
              <a:gdLst/>
              <a:ahLst/>
              <a:cxnLst/>
              <a:rect l="l" t="t" r="r" b="b"/>
              <a:pathLst>
                <a:path w="14039" h="10276" extrusionOk="0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10546;p75">
              <a:extLst>
                <a:ext uri="{FF2B5EF4-FFF2-40B4-BE49-F238E27FC236}">
                  <a16:creationId xmlns:a16="http://schemas.microsoft.com/office/drawing/2014/main" id="{B28DEB8A-0B5C-196D-E5B7-6144E17AD32E}"/>
                </a:ext>
              </a:extLst>
            </p:cNvPr>
            <p:cNvSpPr/>
            <p:nvPr/>
          </p:nvSpPr>
          <p:spPr>
            <a:xfrm>
              <a:off x="6019323" y="2641653"/>
              <a:ext cx="13272" cy="13272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59" name="Google Shape;10547;p75">
            <a:extLst>
              <a:ext uri="{FF2B5EF4-FFF2-40B4-BE49-F238E27FC236}">
                <a16:creationId xmlns:a16="http://schemas.microsoft.com/office/drawing/2014/main" id="{3A5AB4B7-28AB-674B-76FF-DD61B4570AF4}"/>
              </a:ext>
            </a:extLst>
          </p:cNvPr>
          <p:cNvGrpSpPr/>
          <p:nvPr/>
        </p:nvGrpSpPr>
        <p:grpSpPr>
          <a:xfrm>
            <a:off x="4876780" y="2243814"/>
            <a:ext cx="407774" cy="356627"/>
            <a:chOff x="4876780" y="2418064"/>
            <a:chExt cx="407774" cy="356627"/>
          </a:xfrm>
          <a:solidFill>
            <a:schemeClr val="tx1"/>
          </a:solidFill>
        </p:grpSpPr>
        <p:sp>
          <p:nvSpPr>
            <p:cNvPr id="2560" name="Google Shape;10548;p75">
              <a:extLst>
                <a:ext uri="{FF2B5EF4-FFF2-40B4-BE49-F238E27FC236}">
                  <a16:creationId xmlns:a16="http://schemas.microsoft.com/office/drawing/2014/main" id="{1050D03A-62A5-B26D-C8A3-7CE09524F8A4}"/>
                </a:ext>
              </a:extLst>
            </p:cNvPr>
            <p:cNvSpPr/>
            <p:nvPr/>
          </p:nvSpPr>
          <p:spPr>
            <a:xfrm>
              <a:off x="4876780" y="2455589"/>
              <a:ext cx="407774" cy="319103"/>
            </a:xfrm>
            <a:custGeom>
              <a:avLst/>
              <a:gdLst/>
              <a:ahLst/>
              <a:cxnLst/>
              <a:rect l="l" t="t" r="r" b="b"/>
              <a:pathLst>
                <a:path w="12812" h="10026" extrusionOk="0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10549;p75">
              <a:extLst>
                <a:ext uri="{FF2B5EF4-FFF2-40B4-BE49-F238E27FC236}">
                  <a16:creationId xmlns:a16="http://schemas.microsoft.com/office/drawing/2014/main" id="{88D7055F-1909-2F15-57F8-82B154D34C5C}"/>
                </a:ext>
              </a:extLst>
            </p:cNvPr>
            <p:cNvSpPr/>
            <p:nvPr/>
          </p:nvSpPr>
          <p:spPr>
            <a:xfrm>
              <a:off x="5017012" y="2666287"/>
              <a:ext cx="25016" cy="12158"/>
            </a:xfrm>
            <a:custGeom>
              <a:avLst/>
              <a:gdLst/>
              <a:ahLst/>
              <a:cxnLst/>
              <a:rect l="l" t="t" r="r" b="b"/>
              <a:pathLst>
                <a:path w="786" h="382" extrusionOk="0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10550;p75">
              <a:extLst>
                <a:ext uri="{FF2B5EF4-FFF2-40B4-BE49-F238E27FC236}">
                  <a16:creationId xmlns:a16="http://schemas.microsoft.com/office/drawing/2014/main" id="{70474EF3-4CC3-6B88-F895-74A7D3B058A0}"/>
                </a:ext>
              </a:extLst>
            </p:cNvPr>
            <p:cNvSpPr/>
            <p:nvPr/>
          </p:nvSpPr>
          <p:spPr>
            <a:xfrm>
              <a:off x="5068159" y="2418064"/>
              <a:ext cx="203155" cy="198222"/>
            </a:xfrm>
            <a:custGeom>
              <a:avLst/>
              <a:gdLst/>
              <a:ahLst/>
              <a:cxnLst/>
              <a:rect l="l" t="t" r="r" b="b"/>
              <a:pathLst>
                <a:path w="6383" h="6228" extrusionOk="0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10551;p75">
              <a:extLst>
                <a:ext uri="{FF2B5EF4-FFF2-40B4-BE49-F238E27FC236}">
                  <a16:creationId xmlns:a16="http://schemas.microsoft.com/office/drawing/2014/main" id="{327AB7BA-1583-DB0D-F4DC-E6E64D814978}"/>
                </a:ext>
              </a:extLst>
            </p:cNvPr>
            <p:cNvSpPr/>
            <p:nvPr/>
          </p:nvSpPr>
          <p:spPr>
            <a:xfrm>
              <a:off x="5106415" y="2456353"/>
              <a:ext cx="31509" cy="12158"/>
            </a:xfrm>
            <a:custGeom>
              <a:avLst/>
              <a:gdLst/>
              <a:ahLst/>
              <a:cxnLst/>
              <a:rect l="l" t="t" r="r" b="b"/>
              <a:pathLst>
                <a:path w="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10552;p75">
              <a:extLst>
                <a:ext uri="{FF2B5EF4-FFF2-40B4-BE49-F238E27FC236}">
                  <a16:creationId xmlns:a16="http://schemas.microsoft.com/office/drawing/2014/main" id="{5D565FE4-A683-B870-F57E-B35E9FE68C1D}"/>
                </a:ext>
              </a:extLst>
            </p:cNvPr>
            <p:cNvSpPr/>
            <p:nvPr/>
          </p:nvSpPr>
          <p:spPr>
            <a:xfrm>
              <a:off x="5151133" y="2456353"/>
              <a:ext cx="82274" cy="12158"/>
            </a:xfrm>
            <a:custGeom>
              <a:avLst/>
              <a:gdLst/>
              <a:ahLst/>
              <a:cxnLst/>
              <a:rect l="l" t="t" r="r" b="b"/>
              <a:pathLst>
                <a:path w="2585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10553;p75">
              <a:extLst>
                <a:ext uri="{FF2B5EF4-FFF2-40B4-BE49-F238E27FC236}">
                  <a16:creationId xmlns:a16="http://schemas.microsoft.com/office/drawing/2014/main" id="{6ED6AA8F-C624-F686-DA82-75FAEDAD22FB}"/>
                </a:ext>
              </a:extLst>
            </p:cNvPr>
            <p:cNvSpPr/>
            <p:nvPr/>
          </p:nvSpPr>
          <p:spPr>
            <a:xfrm>
              <a:off x="5106415" y="2488180"/>
              <a:ext cx="126992" cy="12158"/>
            </a:xfrm>
            <a:custGeom>
              <a:avLst/>
              <a:gdLst/>
              <a:ahLst/>
              <a:cxnLst/>
              <a:rect l="l" t="t" r="r" b="b"/>
              <a:pathLst>
                <a:path w="3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10554;p75">
              <a:extLst>
                <a:ext uri="{FF2B5EF4-FFF2-40B4-BE49-F238E27FC236}">
                  <a16:creationId xmlns:a16="http://schemas.microsoft.com/office/drawing/2014/main" id="{71FDDE39-C459-13A3-B4A2-74363B8624C9}"/>
                </a:ext>
              </a:extLst>
            </p:cNvPr>
            <p:cNvSpPr/>
            <p:nvPr/>
          </p:nvSpPr>
          <p:spPr>
            <a:xfrm>
              <a:off x="5106415" y="2519626"/>
              <a:ext cx="82656" cy="12540"/>
            </a:xfrm>
            <a:custGeom>
              <a:avLst/>
              <a:gdLst/>
              <a:ahLst/>
              <a:cxnLst/>
              <a:rect l="l" t="t" r="r" b="b"/>
              <a:pathLst>
                <a:path w="2597" h="394" extrusionOk="0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10555;p75">
              <a:extLst>
                <a:ext uri="{FF2B5EF4-FFF2-40B4-BE49-F238E27FC236}">
                  <a16:creationId xmlns:a16="http://schemas.microsoft.com/office/drawing/2014/main" id="{E22B646A-EBC1-E34C-67DE-E774E7D30B86}"/>
                </a:ext>
              </a:extLst>
            </p:cNvPr>
            <p:cNvSpPr/>
            <p:nvPr/>
          </p:nvSpPr>
          <p:spPr>
            <a:xfrm>
              <a:off x="5202312" y="2519626"/>
              <a:ext cx="31095" cy="12540"/>
            </a:xfrm>
            <a:custGeom>
              <a:avLst/>
              <a:gdLst/>
              <a:ahLst/>
              <a:cxnLst/>
              <a:rect l="l" t="t" r="r" b="b"/>
              <a:pathLst>
                <a:path w="977" h="394" extrusionOk="0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68" name="Google Shape;10556;p75">
            <a:extLst>
              <a:ext uri="{FF2B5EF4-FFF2-40B4-BE49-F238E27FC236}">
                <a16:creationId xmlns:a16="http://schemas.microsoft.com/office/drawing/2014/main" id="{CD84BE65-EF9A-96AB-3710-C7BC22DF4992}"/>
              </a:ext>
            </a:extLst>
          </p:cNvPr>
          <p:cNvGrpSpPr/>
          <p:nvPr/>
        </p:nvGrpSpPr>
        <p:grpSpPr>
          <a:xfrm>
            <a:off x="7070872" y="2236621"/>
            <a:ext cx="398321" cy="371013"/>
            <a:chOff x="7070872" y="2410871"/>
            <a:chExt cx="398321" cy="371013"/>
          </a:xfrm>
          <a:solidFill>
            <a:schemeClr val="tx1"/>
          </a:solidFill>
        </p:grpSpPr>
        <p:sp>
          <p:nvSpPr>
            <p:cNvPr id="2569" name="Google Shape;10557;p75">
              <a:extLst>
                <a:ext uri="{FF2B5EF4-FFF2-40B4-BE49-F238E27FC236}">
                  <a16:creationId xmlns:a16="http://schemas.microsoft.com/office/drawing/2014/main" id="{C8C997F8-85C7-55A5-6E2C-65B99B342977}"/>
                </a:ext>
              </a:extLst>
            </p:cNvPr>
            <p:cNvSpPr/>
            <p:nvPr/>
          </p:nvSpPr>
          <p:spPr>
            <a:xfrm>
              <a:off x="7204643" y="2603364"/>
              <a:ext cx="123586" cy="107641"/>
            </a:xfrm>
            <a:custGeom>
              <a:avLst/>
              <a:gdLst/>
              <a:ahLst/>
              <a:cxnLst/>
              <a:rect l="l" t="t" r="r" b="b"/>
              <a:pathLst>
                <a:path w="3883" h="3382" extrusionOk="0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10558;p75">
              <a:extLst>
                <a:ext uri="{FF2B5EF4-FFF2-40B4-BE49-F238E27FC236}">
                  <a16:creationId xmlns:a16="http://schemas.microsoft.com/office/drawing/2014/main" id="{F2008E49-E3B4-7534-726C-55E922DBABAD}"/>
                </a:ext>
              </a:extLst>
            </p:cNvPr>
            <p:cNvSpPr/>
            <p:nvPr/>
          </p:nvSpPr>
          <p:spPr>
            <a:xfrm>
              <a:off x="7203147" y="2410871"/>
              <a:ext cx="133421" cy="178902"/>
            </a:xfrm>
            <a:custGeom>
              <a:avLst/>
              <a:gdLst/>
              <a:ahLst/>
              <a:cxnLst/>
              <a:rect l="l" t="t" r="r" b="b"/>
              <a:pathLst>
                <a:path w="4192" h="5621" extrusionOk="0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10559;p75">
              <a:extLst>
                <a:ext uri="{FF2B5EF4-FFF2-40B4-BE49-F238E27FC236}">
                  <a16:creationId xmlns:a16="http://schemas.microsoft.com/office/drawing/2014/main" id="{403BC024-6E15-C188-185E-3E984674CBC0}"/>
                </a:ext>
              </a:extLst>
            </p:cNvPr>
            <p:cNvSpPr/>
            <p:nvPr/>
          </p:nvSpPr>
          <p:spPr>
            <a:xfrm>
              <a:off x="7334245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10560;p75">
              <a:extLst>
                <a:ext uri="{FF2B5EF4-FFF2-40B4-BE49-F238E27FC236}">
                  <a16:creationId xmlns:a16="http://schemas.microsoft.com/office/drawing/2014/main" id="{413D853E-3F37-80C5-7E3E-0BBE30E39483}"/>
                </a:ext>
              </a:extLst>
            </p:cNvPr>
            <p:cNvSpPr/>
            <p:nvPr/>
          </p:nvSpPr>
          <p:spPr>
            <a:xfrm>
              <a:off x="7070872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73" name="Google Shape;10561;p75">
            <a:extLst>
              <a:ext uri="{FF2B5EF4-FFF2-40B4-BE49-F238E27FC236}">
                <a16:creationId xmlns:a16="http://schemas.microsoft.com/office/drawing/2014/main" id="{E06964C4-B449-6674-A237-C112C0848584}"/>
              </a:ext>
            </a:extLst>
          </p:cNvPr>
          <p:cNvSpPr/>
          <p:nvPr/>
        </p:nvSpPr>
        <p:spPr>
          <a:xfrm>
            <a:off x="6238328" y="2259346"/>
            <a:ext cx="316461" cy="324036"/>
          </a:xfrm>
          <a:custGeom>
            <a:avLst/>
            <a:gdLst/>
            <a:ahLst/>
            <a:cxnLst/>
            <a:rect l="l" t="t" r="r" b="b"/>
            <a:pathLst>
              <a:path w="9943" h="10181" extrusionOk="0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74" name="Google Shape;10562;p75">
            <a:extLst>
              <a:ext uri="{FF2B5EF4-FFF2-40B4-BE49-F238E27FC236}">
                <a16:creationId xmlns:a16="http://schemas.microsoft.com/office/drawing/2014/main" id="{91B72742-9F65-C712-D2EA-F77972F28545}"/>
              </a:ext>
            </a:extLst>
          </p:cNvPr>
          <p:cNvGrpSpPr/>
          <p:nvPr/>
        </p:nvGrpSpPr>
        <p:grpSpPr>
          <a:xfrm>
            <a:off x="5318259" y="2807861"/>
            <a:ext cx="371013" cy="220787"/>
            <a:chOff x="5318259" y="2982111"/>
            <a:chExt cx="371013" cy="220787"/>
          </a:xfrm>
          <a:solidFill>
            <a:schemeClr val="tx1"/>
          </a:solidFill>
        </p:grpSpPr>
        <p:sp>
          <p:nvSpPr>
            <p:cNvPr id="2575" name="Google Shape;10563;p75">
              <a:extLst>
                <a:ext uri="{FF2B5EF4-FFF2-40B4-BE49-F238E27FC236}">
                  <a16:creationId xmlns:a16="http://schemas.microsoft.com/office/drawing/2014/main" id="{82F67960-37A7-9F6A-EE1A-EF7ECA5727A3}"/>
                </a:ext>
              </a:extLst>
            </p:cNvPr>
            <p:cNvSpPr/>
            <p:nvPr/>
          </p:nvSpPr>
          <p:spPr>
            <a:xfrm>
              <a:off x="5364123" y="3021546"/>
              <a:ext cx="58372" cy="18396"/>
            </a:xfrm>
            <a:custGeom>
              <a:avLst/>
              <a:gdLst/>
              <a:ahLst/>
              <a:cxnLst/>
              <a:rect l="l" t="t" r="r" b="b"/>
              <a:pathLst>
                <a:path w="1834" h="578" extrusionOk="0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10564;p75">
              <a:extLst>
                <a:ext uri="{FF2B5EF4-FFF2-40B4-BE49-F238E27FC236}">
                  <a16:creationId xmlns:a16="http://schemas.microsoft.com/office/drawing/2014/main" id="{342A9936-6195-7C17-2D64-298E5A468730}"/>
                </a:ext>
              </a:extLst>
            </p:cNvPr>
            <p:cNvSpPr/>
            <p:nvPr/>
          </p:nvSpPr>
          <p:spPr>
            <a:xfrm>
              <a:off x="5346681" y="3151338"/>
              <a:ext cx="11012" cy="39052"/>
            </a:xfrm>
            <a:custGeom>
              <a:avLst/>
              <a:gdLst/>
              <a:ahLst/>
              <a:cxnLst/>
              <a:rect l="l" t="t" r="r" b="b"/>
              <a:pathLst>
                <a:path w="346" h="1227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10565;p75">
              <a:extLst>
                <a:ext uri="{FF2B5EF4-FFF2-40B4-BE49-F238E27FC236}">
                  <a16:creationId xmlns:a16="http://schemas.microsoft.com/office/drawing/2014/main" id="{2C806B51-F749-5883-00FA-7D3F6317FA4B}"/>
                </a:ext>
              </a:extLst>
            </p:cNvPr>
            <p:cNvSpPr/>
            <p:nvPr/>
          </p:nvSpPr>
          <p:spPr>
            <a:xfrm>
              <a:off x="5318259" y="2988763"/>
              <a:ext cx="149717" cy="202773"/>
            </a:xfrm>
            <a:custGeom>
              <a:avLst/>
              <a:gdLst/>
              <a:ahLst/>
              <a:cxnLst/>
              <a:rect l="l" t="t" r="r" b="b"/>
              <a:pathLst>
                <a:path w="4704" h="6371" extrusionOk="0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10566;p75">
              <a:extLst>
                <a:ext uri="{FF2B5EF4-FFF2-40B4-BE49-F238E27FC236}">
                  <a16:creationId xmlns:a16="http://schemas.microsoft.com/office/drawing/2014/main" id="{75AD77F8-4E7D-A4BC-E9E7-AE99BF2D3D85}"/>
                </a:ext>
              </a:extLst>
            </p:cNvPr>
            <p:cNvSpPr/>
            <p:nvPr/>
          </p:nvSpPr>
          <p:spPr>
            <a:xfrm>
              <a:off x="5548658" y="2982111"/>
              <a:ext cx="140614" cy="208279"/>
            </a:xfrm>
            <a:custGeom>
              <a:avLst/>
              <a:gdLst/>
              <a:ahLst/>
              <a:cxnLst/>
              <a:rect l="l" t="t" r="r" b="b"/>
              <a:pathLst>
                <a:path w="4418" h="6544" extrusionOk="0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10567;p75">
              <a:extLst>
                <a:ext uri="{FF2B5EF4-FFF2-40B4-BE49-F238E27FC236}">
                  <a16:creationId xmlns:a16="http://schemas.microsoft.com/office/drawing/2014/main" id="{80FC8BBD-61CB-D2EC-9009-CF172D4B8DE8}"/>
                </a:ext>
              </a:extLst>
            </p:cNvPr>
            <p:cNvSpPr/>
            <p:nvPr/>
          </p:nvSpPr>
          <p:spPr>
            <a:xfrm>
              <a:off x="5655153" y="3157004"/>
              <a:ext cx="10630" cy="33387"/>
            </a:xfrm>
            <a:custGeom>
              <a:avLst/>
              <a:gdLst/>
              <a:ahLst/>
              <a:cxnLst/>
              <a:rect l="l" t="t" r="r" b="b"/>
              <a:pathLst>
                <a:path w="334" h="1049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10568;p75">
              <a:extLst>
                <a:ext uri="{FF2B5EF4-FFF2-40B4-BE49-F238E27FC236}">
                  <a16:creationId xmlns:a16="http://schemas.microsoft.com/office/drawing/2014/main" id="{1FE4DE99-287F-A560-BF41-CE3AC44A126A}"/>
                </a:ext>
              </a:extLst>
            </p:cNvPr>
            <p:cNvSpPr/>
            <p:nvPr/>
          </p:nvSpPr>
          <p:spPr>
            <a:xfrm>
              <a:off x="5497893" y="3174445"/>
              <a:ext cx="11012" cy="10248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10569;p75">
              <a:extLst>
                <a:ext uri="{FF2B5EF4-FFF2-40B4-BE49-F238E27FC236}">
                  <a16:creationId xmlns:a16="http://schemas.microsoft.com/office/drawing/2014/main" id="{5F8294C2-6569-9EC9-73CF-2A61D118621D}"/>
                </a:ext>
              </a:extLst>
            </p:cNvPr>
            <p:cNvSpPr/>
            <p:nvPr/>
          </p:nvSpPr>
          <p:spPr>
            <a:xfrm>
              <a:off x="5410718" y="3156972"/>
              <a:ext cx="74699" cy="45927"/>
            </a:xfrm>
            <a:custGeom>
              <a:avLst/>
              <a:gdLst/>
              <a:ahLst/>
              <a:cxnLst/>
              <a:rect l="l" t="t" r="r" b="b"/>
              <a:pathLst>
                <a:path w="2347" h="1443" extrusionOk="0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10570;p75">
              <a:extLst>
                <a:ext uri="{FF2B5EF4-FFF2-40B4-BE49-F238E27FC236}">
                  <a16:creationId xmlns:a16="http://schemas.microsoft.com/office/drawing/2014/main" id="{17E66688-7555-CC83-269E-47DF20AD34E0}"/>
                </a:ext>
              </a:extLst>
            </p:cNvPr>
            <p:cNvSpPr/>
            <p:nvPr/>
          </p:nvSpPr>
          <p:spPr>
            <a:xfrm>
              <a:off x="5521382" y="3156590"/>
              <a:ext cx="75049" cy="45163"/>
            </a:xfrm>
            <a:custGeom>
              <a:avLst/>
              <a:gdLst/>
              <a:ahLst/>
              <a:cxnLst/>
              <a:rect l="l" t="t" r="r" b="b"/>
              <a:pathLst>
                <a:path w="2358" h="1419" extrusionOk="0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83" name="Google Shape;10571;p75">
            <a:extLst>
              <a:ext uri="{FF2B5EF4-FFF2-40B4-BE49-F238E27FC236}">
                <a16:creationId xmlns:a16="http://schemas.microsoft.com/office/drawing/2014/main" id="{18D61684-7FC1-01C2-968F-4773FB3ACCE6}"/>
              </a:ext>
            </a:extLst>
          </p:cNvPr>
          <p:cNvGrpSpPr/>
          <p:nvPr/>
        </p:nvGrpSpPr>
        <p:grpSpPr>
          <a:xfrm>
            <a:off x="7073928" y="2731507"/>
            <a:ext cx="371395" cy="371809"/>
            <a:chOff x="7073928" y="2905757"/>
            <a:chExt cx="371395" cy="371809"/>
          </a:xfrm>
          <a:solidFill>
            <a:schemeClr val="tx1"/>
          </a:solidFill>
        </p:grpSpPr>
        <p:sp>
          <p:nvSpPr>
            <p:cNvPr id="2584" name="Google Shape;10572;p75">
              <a:extLst>
                <a:ext uri="{FF2B5EF4-FFF2-40B4-BE49-F238E27FC236}">
                  <a16:creationId xmlns:a16="http://schemas.microsoft.com/office/drawing/2014/main" id="{B3880487-85D3-5664-589E-A43E9E51DBAB}"/>
                </a:ext>
              </a:extLst>
            </p:cNvPr>
            <p:cNvSpPr/>
            <p:nvPr/>
          </p:nvSpPr>
          <p:spPr>
            <a:xfrm>
              <a:off x="7073928" y="2905757"/>
              <a:ext cx="371395" cy="371809"/>
            </a:xfrm>
            <a:custGeom>
              <a:avLst/>
              <a:gdLst/>
              <a:ahLst/>
              <a:cxnLst/>
              <a:rect l="l" t="t" r="r" b="b"/>
              <a:pathLst>
                <a:path w="11669" h="11682" extrusionOk="0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10573;p75">
              <a:extLst>
                <a:ext uri="{FF2B5EF4-FFF2-40B4-BE49-F238E27FC236}">
                  <a16:creationId xmlns:a16="http://schemas.microsoft.com/office/drawing/2014/main" id="{A40027A3-C746-9B30-5D23-44B7E7D15267}"/>
                </a:ext>
              </a:extLst>
            </p:cNvPr>
            <p:cNvSpPr/>
            <p:nvPr/>
          </p:nvSpPr>
          <p:spPr>
            <a:xfrm>
              <a:off x="7281188" y="3188513"/>
              <a:ext cx="65596" cy="48473"/>
            </a:xfrm>
            <a:custGeom>
              <a:avLst/>
              <a:gdLst/>
              <a:ahLst/>
              <a:cxnLst/>
              <a:rect l="l" t="t" r="r" b="b"/>
              <a:pathLst>
                <a:path w="2061" h="1523" extrusionOk="0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10574;p75">
              <a:extLst>
                <a:ext uri="{FF2B5EF4-FFF2-40B4-BE49-F238E27FC236}">
                  <a16:creationId xmlns:a16="http://schemas.microsoft.com/office/drawing/2014/main" id="{9A5F94C8-180C-70F5-69A7-DE7209D8DC01}"/>
                </a:ext>
              </a:extLst>
            </p:cNvPr>
            <p:cNvSpPr/>
            <p:nvPr/>
          </p:nvSpPr>
          <p:spPr>
            <a:xfrm>
              <a:off x="7252034" y="3168080"/>
              <a:ext cx="24634" cy="19287"/>
            </a:xfrm>
            <a:custGeom>
              <a:avLst/>
              <a:gdLst/>
              <a:ahLst/>
              <a:cxnLst/>
              <a:rect l="l" t="t" r="r" b="b"/>
              <a:pathLst>
                <a:path w="774" h="606" extrusionOk="0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87" name="Google Shape;10575;p75">
            <a:extLst>
              <a:ext uri="{FF2B5EF4-FFF2-40B4-BE49-F238E27FC236}">
                <a16:creationId xmlns:a16="http://schemas.microsoft.com/office/drawing/2014/main" id="{EC11912D-90BB-98C6-A7DD-25EFC47ADC01}"/>
              </a:ext>
            </a:extLst>
          </p:cNvPr>
          <p:cNvGrpSpPr/>
          <p:nvPr/>
        </p:nvGrpSpPr>
        <p:grpSpPr>
          <a:xfrm>
            <a:off x="6188327" y="2781158"/>
            <a:ext cx="371395" cy="272857"/>
            <a:chOff x="6188327" y="2955408"/>
            <a:chExt cx="371395" cy="272857"/>
          </a:xfrm>
          <a:solidFill>
            <a:schemeClr val="tx1"/>
          </a:solidFill>
        </p:grpSpPr>
        <p:sp>
          <p:nvSpPr>
            <p:cNvPr id="2588" name="Google Shape;10576;p75">
              <a:extLst>
                <a:ext uri="{FF2B5EF4-FFF2-40B4-BE49-F238E27FC236}">
                  <a16:creationId xmlns:a16="http://schemas.microsoft.com/office/drawing/2014/main" id="{49BE8C0D-DD58-7CB1-E071-DA39909E1077}"/>
                </a:ext>
              </a:extLst>
            </p:cNvPr>
            <p:cNvSpPr/>
            <p:nvPr/>
          </p:nvSpPr>
          <p:spPr>
            <a:xfrm>
              <a:off x="6229990" y="2978897"/>
              <a:ext cx="289567" cy="197840"/>
            </a:xfrm>
            <a:custGeom>
              <a:avLst/>
              <a:gdLst/>
              <a:ahLst/>
              <a:cxnLst/>
              <a:rect l="l" t="t" r="r" b="b"/>
              <a:pathLst>
                <a:path w="9098" h="6216" extrusionOk="0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10577;p75">
              <a:extLst>
                <a:ext uri="{FF2B5EF4-FFF2-40B4-BE49-F238E27FC236}">
                  <a16:creationId xmlns:a16="http://schemas.microsoft.com/office/drawing/2014/main" id="{A5F969AA-DC02-1AF5-F123-A4E27774050C}"/>
                </a:ext>
              </a:extLst>
            </p:cNvPr>
            <p:cNvSpPr/>
            <p:nvPr/>
          </p:nvSpPr>
          <p:spPr>
            <a:xfrm>
              <a:off x="6188327" y="2955408"/>
              <a:ext cx="371395" cy="272857"/>
            </a:xfrm>
            <a:custGeom>
              <a:avLst/>
              <a:gdLst/>
              <a:ahLst/>
              <a:cxnLst/>
              <a:rect l="l" t="t" r="r" b="b"/>
              <a:pathLst>
                <a:path w="11669" h="8573" extrusionOk="0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90" name="Google Shape;10578;p75">
            <a:extLst>
              <a:ext uri="{FF2B5EF4-FFF2-40B4-BE49-F238E27FC236}">
                <a16:creationId xmlns:a16="http://schemas.microsoft.com/office/drawing/2014/main" id="{584D1667-E2EE-D862-5CF5-2DF1625B9606}"/>
              </a:ext>
            </a:extLst>
          </p:cNvPr>
          <p:cNvGrpSpPr/>
          <p:nvPr/>
        </p:nvGrpSpPr>
        <p:grpSpPr>
          <a:xfrm>
            <a:off x="7521454" y="2731889"/>
            <a:ext cx="359651" cy="371013"/>
            <a:chOff x="7521454" y="2906139"/>
            <a:chExt cx="359651" cy="371013"/>
          </a:xfrm>
          <a:solidFill>
            <a:schemeClr val="tx1"/>
          </a:solidFill>
        </p:grpSpPr>
        <p:sp>
          <p:nvSpPr>
            <p:cNvPr id="2591" name="Google Shape;10579;p75">
              <a:extLst>
                <a:ext uri="{FF2B5EF4-FFF2-40B4-BE49-F238E27FC236}">
                  <a16:creationId xmlns:a16="http://schemas.microsoft.com/office/drawing/2014/main" id="{5A21234D-B5A0-E5EE-1F64-3DED95FFBC95}"/>
                </a:ext>
              </a:extLst>
            </p:cNvPr>
            <p:cNvSpPr/>
            <p:nvPr/>
          </p:nvSpPr>
          <p:spPr>
            <a:xfrm>
              <a:off x="7614677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10580;p75">
              <a:extLst>
                <a:ext uri="{FF2B5EF4-FFF2-40B4-BE49-F238E27FC236}">
                  <a16:creationId xmlns:a16="http://schemas.microsoft.com/office/drawing/2014/main" id="{DD4F6A16-CD3F-43EB-ED93-3DE6D31A25A7}"/>
                </a:ext>
              </a:extLst>
            </p:cNvPr>
            <p:cNvSpPr/>
            <p:nvPr/>
          </p:nvSpPr>
          <p:spPr>
            <a:xfrm>
              <a:off x="7707518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10581;p75">
              <a:extLst>
                <a:ext uri="{FF2B5EF4-FFF2-40B4-BE49-F238E27FC236}">
                  <a16:creationId xmlns:a16="http://schemas.microsoft.com/office/drawing/2014/main" id="{059D24F3-CAC0-6B1E-5423-FAE44A4EF41D}"/>
                </a:ext>
              </a:extLst>
            </p:cNvPr>
            <p:cNvSpPr/>
            <p:nvPr/>
          </p:nvSpPr>
          <p:spPr>
            <a:xfrm>
              <a:off x="7800740" y="3138830"/>
              <a:ext cx="80364" cy="138322"/>
            </a:xfrm>
            <a:custGeom>
              <a:avLst/>
              <a:gdLst/>
              <a:ahLst/>
              <a:cxnLst/>
              <a:rect l="l" t="t" r="r" b="b"/>
              <a:pathLst>
                <a:path w="2525" h="4346" extrusionOk="0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10582;p75">
              <a:extLst>
                <a:ext uri="{FF2B5EF4-FFF2-40B4-BE49-F238E27FC236}">
                  <a16:creationId xmlns:a16="http://schemas.microsoft.com/office/drawing/2014/main" id="{EA138F69-D404-2C8A-A755-4F5E9EA36218}"/>
                </a:ext>
              </a:extLst>
            </p:cNvPr>
            <p:cNvSpPr/>
            <p:nvPr/>
          </p:nvSpPr>
          <p:spPr>
            <a:xfrm>
              <a:off x="7521454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10583;p75">
              <a:extLst>
                <a:ext uri="{FF2B5EF4-FFF2-40B4-BE49-F238E27FC236}">
                  <a16:creationId xmlns:a16="http://schemas.microsoft.com/office/drawing/2014/main" id="{CFD8237E-54CE-7720-0743-F0380DF2D1A9}"/>
                </a:ext>
              </a:extLst>
            </p:cNvPr>
            <p:cNvSpPr/>
            <p:nvPr/>
          </p:nvSpPr>
          <p:spPr>
            <a:xfrm>
              <a:off x="7555923" y="2906139"/>
              <a:ext cx="289949" cy="219833"/>
            </a:xfrm>
            <a:custGeom>
              <a:avLst/>
              <a:gdLst/>
              <a:ahLst/>
              <a:cxnLst/>
              <a:rect l="l" t="t" r="r" b="b"/>
              <a:pathLst>
                <a:path w="9110" h="6907" extrusionOk="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96" name="Google Shape;10584;p75">
            <a:extLst>
              <a:ext uri="{FF2B5EF4-FFF2-40B4-BE49-F238E27FC236}">
                <a16:creationId xmlns:a16="http://schemas.microsoft.com/office/drawing/2014/main" id="{E16FAC4D-C8C1-BEF1-068B-B42C8B80F1F6}"/>
              </a:ext>
            </a:extLst>
          </p:cNvPr>
          <p:cNvGrpSpPr/>
          <p:nvPr/>
        </p:nvGrpSpPr>
        <p:grpSpPr>
          <a:xfrm>
            <a:off x="5782845" y="2732271"/>
            <a:ext cx="301661" cy="371013"/>
            <a:chOff x="5782845" y="2906521"/>
            <a:chExt cx="301661" cy="371013"/>
          </a:xfrm>
          <a:solidFill>
            <a:schemeClr val="tx1"/>
          </a:solidFill>
        </p:grpSpPr>
        <p:sp>
          <p:nvSpPr>
            <p:cNvPr id="2597" name="Google Shape;10585;p75">
              <a:extLst>
                <a:ext uri="{FF2B5EF4-FFF2-40B4-BE49-F238E27FC236}">
                  <a16:creationId xmlns:a16="http://schemas.microsoft.com/office/drawing/2014/main" id="{E2315AE8-34B8-D256-8908-F62904695D89}"/>
                </a:ext>
              </a:extLst>
            </p:cNvPr>
            <p:cNvSpPr/>
            <p:nvPr/>
          </p:nvSpPr>
          <p:spPr>
            <a:xfrm>
              <a:off x="5782845" y="3087651"/>
              <a:ext cx="301661" cy="189883"/>
            </a:xfrm>
            <a:custGeom>
              <a:avLst/>
              <a:gdLst/>
              <a:ahLst/>
              <a:cxnLst/>
              <a:rect l="l" t="t" r="r" b="b"/>
              <a:pathLst>
                <a:path w="9478" h="5966" extrusionOk="0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10586;p75">
              <a:extLst>
                <a:ext uri="{FF2B5EF4-FFF2-40B4-BE49-F238E27FC236}">
                  <a16:creationId xmlns:a16="http://schemas.microsoft.com/office/drawing/2014/main" id="{787FFC12-D810-7FE8-4B1B-C70407ADBCE8}"/>
                </a:ext>
              </a:extLst>
            </p:cNvPr>
            <p:cNvSpPr/>
            <p:nvPr/>
          </p:nvSpPr>
          <p:spPr>
            <a:xfrm>
              <a:off x="5868111" y="2906521"/>
              <a:ext cx="127724" cy="172823"/>
            </a:xfrm>
            <a:custGeom>
              <a:avLst/>
              <a:gdLst/>
              <a:ahLst/>
              <a:cxnLst/>
              <a:rect l="l" t="t" r="r" b="b"/>
              <a:pathLst>
                <a:path w="4013" h="5430" extrusionOk="0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10587;p75">
              <a:extLst>
                <a:ext uri="{FF2B5EF4-FFF2-40B4-BE49-F238E27FC236}">
                  <a16:creationId xmlns:a16="http://schemas.microsoft.com/office/drawing/2014/main" id="{3E5676EE-A670-9D52-79F7-E7738D4FF2AB}"/>
                </a:ext>
              </a:extLst>
            </p:cNvPr>
            <p:cNvSpPr/>
            <p:nvPr/>
          </p:nvSpPr>
          <p:spPr>
            <a:xfrm>
              <a:off x="5915088" y="3051655"/>
              <a:ext cx="34151" cy="10662"/>
            </a:xfrm>
            <a:custGeom>
              <a:avLst/>
              <a:gdLst/>
              <a:ahLst/>
              <a:cxnLst/>
              <a:rect l="l" t="t" r="r" b="b"/>
              <a:pathLst>
                <a:path w="1073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0" name="Google Shape;10588;p75">
            <a:extLst>
              <a:ext uri="{FF2B5EF4-FFF2-40B4-BE49-F238E27FC236}">
                <a16:creationId xmlns:a16="http://schemas.microsoft.com/office/drawing/2014/main" id="{CAE0E924-0385-A742-FEE1-41C5311F4D96}"/>
              </a:ext>
            </a:extLst>
          </p:cNvPr>
          <p:cNvGrpSpPr/>
          <p:nvPr/>
        </p:nvGrpSpPr>
        <p:grpSpPr>
          <a:xfrm>
            <a:off x="3539102" y="2253299"/>
            <a:ext cx="355099" cy="355481"/>
            <a:chOff x="3539102" y="2427549"/>
            <a:chExt cx="355099" cy="355481"/>
          </a:xfrm>
          <a:solidFill>
            <a:schemeClr val="tx1"/>
          </a:solidFill>
        </p:grpSpPr>
        <p:sp>
          <p:nvSpPr>
            <p:cNvPr id="2601" name="Google Shape;10589;p75">
              <a:extLst>
                <a:ext uri="{FF2B5EF4-FFF2-40B4-BE49-F238E27FC236}">
                  <a16:creationId xmlns:a16="http://schemas.microsoft.com/office/drawing/2014/main" id="{E6EFA9FF-294E-2789-EF90-77C18578BEBC}"/>
                </a:ext>
              </a:extLst>
            </p:cNvPr>
            <p:cNvSpPr/>
            <p:nvPr/>
          </p:nvSpPr>
          <p:spPr>
            <a:xfrm>
              <a:off x="3539102" y="2561320"/>
              <a:ext cx="355099" cy="221710"/>
            </a:xfrm>
            <a:custGeom>
              <a:avLst/>
              <a:gdLst/>
              <a:ahLst/>
              <a:cxnLst/>
              <a:rect l="l" t="t" r="r" b="b"/>
              <a:pathLst>
                <a:path w="11157" h="6966" extrusionOk="0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10590;p75">
              <a:extLst>
                <a:ext uri="{FF2B5EF4-FFF2-40B4-BE49-F238E27FC236}">
                  <a16:creationId xmlns:a16="http://schemas.microsoft.com/office/drawing/2014/main" id="{C8402EBD-54BE-420A-CB67-696AC34F34F2}"/>
                </a:ext>
              </a:extLst>
            </p:cNvPr>
            <p:cNvSpPr/>
            <p:nvPr/>
          </p:nvSpPr>
          <p:spPr>
            <a:xfrm>
              <a:off x="3544417" y="2427549"/>
              <a:ext cx="339568" cy="205415"/>
            </a:xfrm>
            <a:custGeom>
              <a:avLst/>
              <a:gdLst/>
              <a:ahLst/>
              <a:cxnLst/>
              <a:rect l="l" t="t" r="r" b="b"/>
              <a:pathLst>
                <a:path w="10669" h="6454" extrusionOk="0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3" name="Google Shape;10591;p75">
            <a:extLst>
              <a:ext uri="{FF2B5EF4-FFF2-40B4-BE49-F238E27FC236}">
                <a16:creationId xmlns:a16="http://schemas.microsoft.com/office/drawing/2014/main" id="{D71A4BD3-74FE-9558-B3EF-13F69465433E}"/>
              </a:ext>
            </a:extLst>
          </p:cNvPr>
          <p:cNvGrpSpPr/>
          <p:nvPr/>
        </p:nvGrpSpPr>
        <p:grpSpPr>
          <a:xfrm>
            <a:off x="6630539" y="2743252"/>
            <a:ext cx="371777" cy="349434"/>
            <a:chOff x="6630539" y="2917502"/>
            <a:chExt cx="371777" cy="349434"/>
          </a:xfrm>
          <a:solidFill>
            <a:schemeClr val="tx1"/>
          </a:solidFill>
        </p:grpSpPr>
        <p:sp>
          <p:nvSpPr>
            <p:cNvPr id="2604" name="Google Shape;10592;p75">
              <a:extLst>
                <a:ext uri="{FF2B5EF4-FFF2-40B4-BE49-F238E27FC236}">
                  <a16:creationId xmlns:a16="http://schemas.microsoft.com/office/drawing/2014/main" id="{CB6047F3-EA13-30EC-062D-A9B4574AE3B4}"/>
                </a:ext>
              </a:extLst>
            </p:cNvPr>
            <p:cNvSpPr/>
            <p:nvPr/>
          </p:nvSpPr>
          <p:spPr>
            <a:xfrm>
              <a:off x="6689292" y="3043093"/>
              <a:ext cx="92109" cy="30586"/>
            </a:xfrm>
            <a:custGeom>
              <a:avLst/>
              <a:gdLst/>
              <a:ahLst/>
              <a:cxnLst/>
              <a:rect l="l" t="t" r="r" b="b"/>
              <a:pathLst>
                <a:path w="2894" h="961" extrusionOk="0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10593;p75">
              <a:extLst>
                <a:ext uri="{FF2B5EF4-FFF2-40B4-BE49-F238E27FC236}">
                  <a16:creationId xmlns:a16="http://schemas.microsoft.com/office/drawing/2014/main" id="{ACFCF0DE-3C24-10BA-8C03-67AE93833A3E}"/>
                </a:ext>
              </a:extLst>
            </p:cNvPr>
            <p:cNvSpPr/>
            <p:nvPr/>
          </p:nvSpPr>
          <p:spPr>
            <a:xfrm>
              <a:off x="6630539" y="2993315"/>
              <a:ext cx="208852" cy="273621"/>
            </a:xfrm>
            <a:custGeom>
              <a:avLst/>
              <a:gdLst/>
              <a:ahLst/>
              <a:cxnLst/>
              <a:rect l="l" t="t" r="r" b="b"/>
              <a:pathLst>
                <a:path w="6562" h="8597" extrusionOk="0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10594;p75">
              <a:extLst>
                <a:ext uri="{FF2B5EF4-FFF2-40B4-BE49-F238E27FC236}">
                  <a16:creationId xmlns:a16="http://schemas.microsoft.com/office/drawing/2014/main" id="{5B775527-0DB6-4F7C-2F29-59BCC0829FF9}"/>
                </a:ext>
              </a:extLst>
            </p:cNvPr>
            <p:cNvSpPr/>
            <p:nvPr/>
          </p:nvSpPr>
          <p:spPr>
            <a:xfrm>
              <a:off x="6665804" y="3232053"/>
              <a:ext cx="10630" cy="33737"/>
            </a:xfrm>
            <a:custGeom>
              <a:avLst/>
              <a:gdLst/>
              <a:ahLst/>
              <a:cxnLst/>
              <a:rect l="l" t="t" r="r" b="b"/>
              <a:pathLst>
                <a:path w="334" h="1060" extrusionOk="0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10595;p75">
              <a:extLst>
                <a:ext uri="{FF2B5EF4-FFF2-40B4-BE49-F238E27FC236}">
                  <a16:creationId xmlns:a16="http://schemas.microsoft.com/office/drawing/2014/main" id="{50C352F2-EA8F-A065-D9F7-C2A198AC78FF}"/>
                </a:ext>
              </a:extLst>
            </p:cNvPr>
            <p:cNvSpPr/>
            <p:nvPr/>
          </p:nvSpPr>
          <p:spPr>
            <a:xfrm>
              <a:off x="6793877" y="3232053"/>
              <a:ext cx="10248" cy="33737"/>
            </a:xfrm>
            <a:custGeom>
              <a:avLst/>
              <a:gdLst/>
              <a:ahLst/>
              <a:cxnLst/>
              <a:rect l="l" t="t" r="r" b="b"/>
              <a:pathLst>
                <a:path w="322" h="1060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10596;p75">
              <a:extLst>
                <a:ext uri="{FF2B5EF4-FFF2-40B4-BE49-F238E27FC236}">
                  <a16:creationId xmlns:a16="http://schemas.microsoft.com/office/drawing/2014/main" id="{729E872F-A621-EEF0-9D4E-3223A1496F5B}"/>
                </a:ext>
              </a:extLst>
            </p:cNvPr>
            <p:cNvSpPr/>
            <p:nvPr/>
          </p:nvSpPr>
          <p:spPr>
            <a:xfrm>
              <a:off x="6828347" y="2952766"/>
              <a:ext cx="173969" cy="181162"/>
            </a:xfrm>
            <a:custGeom>
              <a:avLst/>
              <a:gdLst/>
              <a:ahLst/>
              <a:cxnLst/>
              <a:rect l="l" t="t" r="r" b="b"/>
              <a:pathLst>
                <a:path w="5466" h="5692" extrusionOk="0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10597;p75">
              <a:extLst>
                <a:ext uri="{FF2B5EF4-FFF2-40B4-BE49-F238E27FC236}">
                  <a16:creationId xmlns:a16="http://schemas.microsoft.com/office/drawing/2014/main" id="{55D29F04-9B42-E73D-D00D-A1DB409A12AB}"/>
                </a:ext>
              </a:extLst>
            </p:cNvPr>
            <p:cNvSpPr/>
            <p:nvPr/>
          </p:nvSpPr>
          <p:spPr>
            <a:xfrm>
              <a:off x="6898463" y="2917502"/>
              <a:ext cx="34151" cy="104999"/>
            </a:xfrm>
            <a:custGeom>
              <a:avLst/>
              <a:gdLst/>
              <a:ahLst/>
              <a:cxnLst/>
              <a:rect l="l" t="t" r="r" b="b"/>
              <a:pathLst>
                <a:path w="1073" h="3299" extrusionOk="0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10598;p75">
              <a:extLst>
                <a:ext uri="{FF2B5EF4-FFF2-40B4-BE49-F238E27FC236}">
                  <a16:creationId xmlns:a16="http://schemas.microsoft.com/office/drawing/2014/main" id="{26D560F1-AAEC-7775-9651-DD449F22AFC6}"/>
                </a:ext>
              </a:extLst>
            </p:cNvPr>
            <p:cNvSpPr/>
            <p:nvPr/>
          </p:nvSpPr>
          <p:spPr>
            <a:xfrm>
              <a:off x="6898081" y="3028548"/>
              <a:ext cx="34151" cy="34119"/>
            </a:xfrm>
            <a:custGeom>
              <a:avLst/>
              <a:gdLst/>
              <a:ahLst/>
              <a:cxnLst/>
              <a:rect l="l" t="t" r="r" b="b"/>
              <a:pathLst>
                <a:path w="1073" h="1072" extrusionOk="0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11" name="Google Shape;10599;p75">
            <a:extLst>
              <a:ext uri="{FF2B5EF4-FFF2-40B4-BE49-F238E27FC236}">
                <a16:creationId xmlns:a16="http://schemas.microsoft.com/office/drawing/2014/main" id="{C20BD599-4B6A-E792-6CF1-4BDBC0C6B190}"/>
              </a:ext>
            </a:extLst>
          </p:cNvPr>
          <p:cNvGrpSpPr/>
          <p:nvPr/>
        </p:nvGrpSpPr>
        <p:grpSpPr>
          <a:xfrm>
            <a:off x="2171474" y="3194979"/>
            <a:ext cx="408156" cy="343737"/>
            <a:chOff x="2171474" y="3369229"/>
            <a:chExt cx="408156" cy="343737"/>
          </a:xfrm>
          <a:solidFill>
            <a:schemeClr val="tx1"/>
          </a:solidFill>
        </p:grpSpPr>
        <p:sp>
          <p:nvSpPr>
            <p:cNvPr id="2612" name="Google Shape;10600;p75">
              <a:extLst>
                <a:ext uri="{FF2B5EF4-FFF2-40B4-BE49-F238E27FC236}">
                  <a16:creationId xmlns:a16="http://schemas.microsoft.com/office/drawing/2014/main" id="{193236C3-6D44-8E3A-D811-74DD9C5CB5EF}"/>
                </a:ext>
              </a:extLst>
            </p:cNvPr>
            <p:cNvSpPr/>
            <p:nvPr/>
          </p:nvSpPr>
          <p:spPr>
            <a:xfrm>
              <a:off x="2171474" y="3369229"/>
              <a:ext cx="408156" cy="343737"/>
            </a:xfrm>
            <a:custGeom>
              <a:avLst/>
              <a:gdLst/>
              <a:ahLst/>
              <a:cxnLst/>
              <a:rect l="l" t="t" r="r" b="b"/>
              <a:pathLst>
                <a:path w="12824" h="10800" extrusionOk="0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10601;p75">
              <a:extLst>
                <a:ext uri="{FF2B5EF4-FFF2-40B4-BE49-F238E27FC236}">
                  <a16:creationId xmlns:a16="http://schemas.microsoft.com/office/drawing/2014/main" id="{6CEDFD50-6AA1-855E-73C8-E39C641C6CA5}"/>
                </a:ext>
              </a:extLst>
            </p:cNvPr>
            <p:cNvSpPr/>
            <p:nvPr/>
          </p:nvSpPr>
          <p:spPr>
            <a:xfrm>
              <a:off x="2292737" y="3477220"/>
              <a:ext cx="164898" cy="164866"/>
            </a:xfrm>
            <a:custGeom>
              <a:avLst/>
              <a:gdLst/>
              <a:ahLst/>
              <a:cxnLst/>
              <a:rect l="l" t="t" r="r" b="b"/>
              <a:pathLst>
                <a:path w="5181" h="5180" extrusionOk="0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10602;p75">
              <a:extLst>
                <a:ext uri="{FF2B5EF4-FFF2-40B4-BE49-F238E27FC236}">
                  <a16:creationId xmlns:a16="http://schemas.microsoft.com/office/drawing/2014/main" id="{6AEE8296-377F-08C4-0856-933A68C8886A}"/>
                </a:ext>
              </a:extLst>
            </p:cNvPr>
            <p:cNvSpPr/>
            <p:nvPr/>
          </p:nvSpPr>
          <p:spPr>
            <a:xfrm>
              <a:off x="2256358" y="3451503"/>
              <a:ext cx="188769" cy="177311"/>
            </a:xfrm>
            <a:custGeom>
              <a:avLst/>
              <a:gdLst/>
              <a:ahLst/>
              <a:cxnLst/>
              <a:rect l="l" t="t" r="r" b="b"/>
              <a:pathLst>
                <a:path w="5931" h="5571" extrusionOk="0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10603;p75">
              <a:extLst>
                <a:ext uri="{FF2B5EF4-FFF2-40B4-BE49-F238E27FC236}">
                  <a16:creationId xmlns:a16="http://schemas.microsoft.com/office/drawing/2014/main" id="{746A1EB1-7D74-615E-E066-627E23C072DE}"/>
                </a:ext>
              </a:extLst>
            </p:cNvPr>
            <p:cNvSpPr/>
            <p:nvPr/>
          </p:nvSpPr>
          <p:spPr>
            <a:xfrm>
              <a:off x="2305245" y="3491160"/>
              <a:ext cx="189151" cy="176706"/>
            </a:xfrm>
            <a:custGeom>
              <a:avLst/>
              <a:gdLst/>
              <a:ahLst/>
              <a:cxnLst/>
              <a:rect l="l" t="t" r="r" b="b"/>
              <a:pathLst>
                <a:path w="5943" h="5552" extrusionOk="0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16" name="Google Shape;10604;p75">
            <a:extLst>
              <a:ext uri="{FF2B5EF4-FFF2-40B4-BE49-F238E27FC236}">
                <a16:creationId xmlns:a16="http://schemas.microsoft.com/office/drawing/2014/main" id="{0FEF6BA7-6F0A-08DB-3D87-774F24B3A170}"/>
              </a:ext>
            </a:extLst>
          </p:cNvPr>
          <p:cNvGrpSpPr/>
          <p:nvPr/>
        </p:nvGrpSpPr>
        <p:grpSpPr>
          <a:xfrm>
            <a:off x="4891198" y="2750858"/>
            <a:ext cx="334634" cy="334634"/>
            <a:chOff x="4891198" y="2925108"/>
            <a:chExt cx="334634" cy="334634"/>
          </a:xfrm>
          <a:solidFill>
            <a:schemeClr val="tx1"/>
          </a:solidFill>
        </p:grpSpPr>
        <p:sp>
          <p:nvSpPr>
            <p:cNvPr id="2617" name="Google Shape;10605;p75">
              <a:extLst>
                <a:ext uri="{FF2B5EF4-FFF2-40B4-BE49-F238E27FC236}">
                  <a16:creationId xmlns:a16="http://schemas.microsoft.com/office/drawing/2014/main" id="{A488D466-60D7-2776-1494-8B814D848827}"/>
                </a:ext>
              </a:extLst>
            </p:cNvPr>
            <p:cNvSpPr/>
            <p:nvPr/>
          </p:nvSpPr>
          <p:spPr>
            <a:xfrm>
              <a:off x="5001830" y="2925108"/>
              <a:ext cx="113338" cy="150831"/>
            </a:xfrm>
            <a:custGeom>
              <a:avLst/>
              <a:gdLst/>
              <a:ahLst/>
              <a:cxnLst/>
              <a:rect l="l" t="t" r="r" b="b"/>
              <a:pathLst>
                <a:path w="3561" h="4739" extrusionOk="0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10606;p75">
              <a:extLst>
                <a:ext uri="{FF2B5EF4-FFF2-40B4-BE49-F238E27FC236}">
                  <a16:creationId xmlns:a16="http://schemas.microsoft.com/office/drawing/2014/main" id="{3F49261D-C92A-AFD7-C65C-570775855F5D}"/>
                </a:ext>
              </a:extLst>
            </p:cNvPr>
            <p:cNvSpPr/>
            <p:nvPr/>
          </p:nvSpPr>
          <p:spPr>
            <a:xfrm>
              <a:off x="5102628" y="2933033"/>
              <a:ext cx="98188" cy="76991"/>
            </a:xfrm>
            <a:custGeom>
              <a:avLst/>
              <a:gdLst/>
              <a:ahLst/>
              <a:cxnLst/>
              <a:rect l="l" t="t" r="r" b="b"/>
              <a:pathLst>
                <a:path w="3085" h="2419" extrusionOk="0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10607;p75">
              <a:extLst>
                <a:ext uri="{FF2B5EF4-FFF2-40B4-BE49-F238E27FC236}">
                  <a16:creationId xmlns:a16="http://schemas.microsoft.com/office/drawing/2014/main" id="{CE8B3A2A-3AF8-10C6-DFE8-D647FC7C8F9E}"/>
                </a:ext>
              </a:extLst>
            </p:cNvPr>
            <p:cNvSpPr/>
            <p:nvPr/>
          </p:nvSpPr>
          <p:spPr>
            <a:xfrm>
              <a:off x="4915832" y="2932492"/>
              <a:ext cx="98920" cy="77532"/>
            </a:xfrm>
            <a:custGeom>
              <a:avLst/>
              <a:gdLst/>
              <a:ahLst/>
              <a:cxnLst/>
              <a:rect l="l" t="t" r="r" b="b"/>
              <a:pathLst>
                <a:path w="3108" h="2436" extrusionOk="0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10608;p75">
              <a:extLst>
                <a:ext uri="{FF2B5EF4-FFF2-40B4-BE49-F238E27FC236}">
                  <a16:creationId xmlns:a16="http://schemas.microsoft.com/office/drawing/2014/main" id="{508A0835-D6C9-2300-0BA1-D7B706419EDB}"/>
                </a:ext>
              </a:extLst>
            </p:cNvPr>
            <p:cNvSpPr/>
            <p:nvPr/>
          </p:nvSpPr>
          <p:spPr>
            <a:xfrm>
              <a:off x="4915832" y="3174254"/>
              <a:ext cx="80746" cy="70689"/>
            </a:xfrm>
            <a:custGeom>
              <a:avLst/>
              <a:gdLst/>
              <a:ahLst/>
              <a:cxnLst/>
              <a:rect l="l" t="t" r="r" b="b"/>
              <a:pathLst>
                <a:path w="2537" h="2221" extrusionOk="0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10609;p75">
              <a:extLst>
                <a:ext uri="{FF2B5EF4-FFF2-40B4-BE49-F238E27FC236}">
                  <a16:creationId xmlns:a16="http://schemas.microsoft.com/office/drawing/2014/main" id="{ADAB1369-CF71-F4E5-91A4-BC0E4DDE454D}"/>
                </a:ext>
              </a:extLst>
            </p:cNvPr>
            <p:cNvSpPr/>
            <p:nvPr/>
          </p:nvSpPr>
          <p:spPr>
            <a:xfrm>
              <a:off x="5121215" y="3173936"/>
              <a:ext cx="79601" cy="69511"/>
            </a:xfrm>
            <a:custGeom>
              <a:avLst/>
              <a:gdLst/>
              <a:ahLst/>
              <a:cxnLst/>
              <a:rect l="l" t="t" r="r" b="b"/>
              <a:pathLst>
                <a:path w="2501" h="2184" extrusionOk="0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10610;p75">
              <a:extLst>
                <a:ext uri="{FF2B5EF4-FFF2-40B4-BE49-F238E27FC236}">
                  <a16:creationId xmlns:a16="http://schemas.microsoft.com/office/drawing/2014/main" id="{9B76DC56-1790-5AA0-A111-D9EE1ADED948}"/>
                </a:ext>
              </a:extLst>
            </p:cNvPr>
            <p:cNvSpPr/>
            <p:nvPr/>
          </p:nvSpPr>
          <p:spPr>
            <a:xfrm>
              <a:off x="4891198" y="3016803"/>
              <a:ext cx="112956" cy="150831"/>
            </a:xfrm>
            <a:custGeom>
              <a:avLst/>
              <a:gdLst/>
              <a:ahLst/>
              <a:cxnLst/>
              <a:rect l="l" t="t" r="r" b="b"/>
              <a:pathLst>
                <a:path w="3549" h="4739" extrusionOk="0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10611;p75">
              <a:extLst>
                <a:ext uri="{FF2B5EF4-FFF2-40B4-BE49-F238E27FC236}">
                  <a16:creationId xmlns:a16="http://schemas.microsoft.com/office/drawing/2014/main" id="{E7FEA362-6E16-DD89-01D8-47C05D777D04}"/>
                </a:ext>
              </a:extLst>
            </p:cNvPr>
            <p:cNvSpPr/>
            <p:nvPr/>
          </p:nvSpPr>
          <p:spPr>
            <a:xfrm>
              <a:off x="5112876" y="3016803"/>
              <a:ext cx="112956" cy="150831"/>
            </a:xfrm>
            <a:custGeom>
              <a:avLst/>
              <a:gdLst/>
              <a:ahLst/>
              <a:cxnLst/>
              <a:rect l="l" t="t" r="r" b="b"/>
              <a:pathLst>
                <a:path w="3549" h="4739" extrusionOk="0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10612;p75">
              <a:extLst>
                <a:ext uri="{FF2B5EF4-FFF2-40B4-BE49-F238E27FC236}">
                  <a16:creationId xmlns:a16="http://schemas.microsoft.com/office/drawing/2014/main" id="{61947D78-A65C-499A-6D8D-2F932DD726B3}"/>
                </a:ext>
              </a:extLst>
            </p:cNvPr>
            <p:cNvSpPr/>
            <p:nvPr/>
          </p:nvSpPr>
          <p:spPr>
            <a:xfrm>
              <a:off x="5001448" y="3108498"/>
              <a:ext cx="113338" cy="151244"/>
            </a:xfrm>
            <a:custGeom>
              <a:avLst/>
              <a:gdLst/>
              <a:ahLst/>
              <a:cxnLst/>
              <a:rect l="l" t="t" r="r" b="b"/>
              <a:pathLst>
                <a:path w="3561" h="4752" extrusionOk="0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25" name="Google Shape;10613;p75">
            <a:extLst>
              <a:ext uri="{FF2B5EF4-FFF2-40B4-BE49-F238E27FC236}">
                <a16:creationId xmlns:a16="http://schemas.microsoft.com/office/drawing/2014/main" id="{BBDCAE1A-26F4-A7E5-82FA-BF1528431A10}"/>
              </a:ext>
            </a:extLst>
          </p:cNvPr>
          <p:cNvGrpSpPr/>
          <p:nvPr/>
        </p:nvGrpSpPr>
        <p:grpSpPr>
          <a:xfrm>
            <a:off x="7976174" y="2750858"/>
            <a:ext cx="334666" cy="334634"/>
            <a:chOff x="7976174" y="2925108"/>
            <a:chExt cx="334666" cy="334634"/>
          </a:xfrm>
          <a:solidFill>
            <a:schemeClr val="tx1"/>
          </a:solidFill>
        </p:grpSpPr>
        <p:sp>
          <p:nvSpPr>
            <p:cNvPr id="2626" name="Google Shape;10614;p75">
              <a:extLst>
                <a:ext uri="{FF2B5EF4-FFF2-40B4-BE49-F238E27FC236}">
                  <a16:creationId xmlns:a16="http://schemas.microsoft.com/office/drawing/2014/main" id="{43EDFD46-33EE-464B-4A96-4577D7FCBDAE}"/>
                </a:ext>
              </a:extLst>
            </p:cNvPr>
            <p:cNvSpPr/>
            <p:nvPr/>
          </p:nvSpPr>
          <p:spPr>
            <a:xfrm>
              <a:off x="8003100" y="3064545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10615;p75">
              <a:extLst>
                <a:ext uri="{FF2B5EF4-FFF2-40B4-BE49-F238E27FC236}">
                  <a16:creationId xmlns:a16="http://schemas.microsoft.com/office/drawing/2014/main" id="{2721E3F6-60F6-6474-02FC-2A332F9AC943}"/>
                </a:ext>
              </a:extLst>
            </p:cNvPr>
            <p:cNvSpPr/>
            <p:nvPr/>
          </p:nvSpPr>
          <p:spPr>
            <a:xfrm>
              <a:off x="8003100" y="3046371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10616;p75">
              <a:extLst>
                <a:ext uri="{FF2B5EF4-FFF2-40B4-BE49-F238E27FC236}">
                  <a16:creationId xmlns:a16="http://schemas.microsoft.com/office/drawing/2014/main" id="{3CC77477-CF5A-3055-4215-F87AC63C752C}"/>
                </a:ext>
              </a:extLst>
            </p:cNvPr>
            <p:cNvSpPr/>
            <p:nvPr/>
          </p:nvSpPr>
          <p:spPr>
            <a:xfrm>
              <a:off x="8272519" y="3105093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10617;p75">
              <a:extLst>
                <a:ext uri="{FF2B5EF4-FFF2-40B4-BE49-F238E27FC236}">
                  <a16:creationId xmlns:a16="http://schemas.microsoft.com/office/drawing/2014/main" id="{6C728B1A-1937-D3BD-759C-EACC5B46F533}"/>
                </a:ext>
              </a:extLst>
            </p:cNvPr>
            <p:cNvSpPr/>
            <p:nvPr/>
          </p:nvSpPr>
          <p:spPr>
            <a:xfrm>
              <a:off x="8272519" y="3123266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10618;p75">
              <a:extLst>
                <a:ext uri="{FF2B5EF4-FFF2-40B4-BE49-F238E27FC236}">
                  <a16:creationId xmlns:a16="http://schemas.microsoft.com/office/drawing/2014/main" id="{9FC3D190-F6AD-4B7F-E3C6-E10C5D0669F8}"/>
                </a:ext>
              </a:extLst>
            </p:cNvPr>
            <p:cNvSpPr/>
            <p:nvPr/>
          </p:nvSpPr>
          <p:spPr>
            <a:xfrm>
              <a:off x="7976174" y="2925108"/>
              <a:ext cx="334666" cy="334634"/>
            </a:xfrm>
            <a:custGeom>
              <a:avLst/>
              <a:gdLst/>
              <a:ahLst/>
              <a:cxnLst/>
              <a:rect l="l" t="t" r="r" b="b"/>
              <a:pathLst>
                <a:path w="10515" h="10514" extrusionOk="0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10619;p75">
              <a:extLst>
                <a:ext uri="{FF2B5EF4-FFF2-40B4-BE49-F238E27FC236}">
                  <a16:creationId xmlns:a16="http://schemas.microsoft.com/office/drawing/2014/main" id="{FC467A51-EFC2-9FCC-FE57-230B21E333F7}"/>
                </a:ext>
              </a:extLst>
            </p:cNvPr>
            <p:cNvSpPr/>
            <p:nvPr/>
          </p:nvSpPr>
          <p:spPr>
            <a:xfrm>
              <a:off x="8116024" y="3221804"/>
              <a:ext cx="14036" cy="10280"/>
            </a:xfrm>
            <a:custGeom>
              <a:avLst/>
              <a:gdLst/>
              <a:ahLst/>
              <a:cxnLst/>
              <a:rect l="l" t="t" r="r" b="b"/>
              <a:pathLst>
                <a:path w="441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10620;p75">
              <a:extLst>
                <a:ext uri="{FF2B5EF4-FFF2-40B4-BE49-F238E27FC236}">
                  <a16:creationId xmlns:a16="http://schemas.microsoft.com/office/drawing/2014/main" id="{34604D4E-6EB7-7BD9-D8E8-33189E7A3CBE}"/>
                </a:ext>
              </a:extLst>
            </p:cNvPr>
            <p:cNvSpPr/>
            <p:nvPr/>
          </p:nvSpPr>
          <p:spPr>
            <a:xfrm>
              <a:off x="8097818" y="3221804"/>
              <a:ext cx="14068" cy="10280"/>
            </a:xfrm>
            <a:custGeom>
              <a:avLst/>
              <a:gdLst/>
              <a:ahLst/>
              <a:cxnLst/>
              <a:rect l="l" t="t" r="r" b="b"/>
              <a:pathLst>
                <a:path w="442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10621;p75">
              <a:extLst>
                <a:ext uri="{FF2B5EF4-FFF2-40B4-BE49-F238E27FC236}">
                  <a16:creationId xmlns:a16="http://schemas.microsoft.com/office/drawing/2014/main" id="{0D3A4CF6-F91F-F4BB-F33E-A061E38CECA3}"/>
                </a:ext>
              </a:extLst>
            </p:cNvPr>
            <p:cNvSpPr/>
            <p:nvPr/>
          </p:nvSpPr>
          <p:spPr>
            <a:xfrm>
              <a:off x="8156190" y="2951621"/>
              <a:ext cx="14036" cy="1063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10622;p75">
              <a:extLst>
                <a:ext uri="{FF2B5EF4-FFF2-40B4-BE49-F238E27FC236}">
                  <a16:creationId xmlns:a16="http://schemas.microsoft.com/office/drawing/2014/main" id="{87C66087-A88E-5FED-C0AD-74830ECE7DAA}"/>
                </a:ext>
              </a:extLst>
            </p:cNvPr>
            <p:cNvSpPr/>
            <p:nvPr/>
          </p:nvSpPr>
          <p:spPr>
            <a:xfrm>
              <a:off x="8173982" y="2952385"/>
              <a:ext cx="14450" cy="10248"/>
            </a:xfrm>
            <a:custGeom>
              <a:avLst/>
              <a:gdLst/>
              <a:ahLst/>
              <a:cxnLst/>
              <a:rect l="l" t="t" r="r" b="b"/>
              <a:pathLst>
                <a:path w="454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35" name="Google Shape;10623;p75">
            <a:extLst>
              <a:ext uri="{FF2B5EF4-FFF2-40B4-BE49-F238E27FC236}">
                <a16:creationId xmlns:a16="http://schemas.microsoft.com/office/drawing/2014/main" id="{AF352330-E455-023D-8687-E11A576579E1}"/>
              </a:ext>
            </a:extLst>
          </p:cNvPr>
          <p:cNvGrpSpPr/>
          <p:nvPr/>
        </p:nvGrpSpPr>
        <p:grpSpPr>
          <a:xfrm>
            <a:off x="3091957" y="3199881"/>
            <a:ext cx="354717" cy="332757"/>
            <a:chOff x="3091957" y="3374131"/>
            <a:chExt cx="354717" cy="332757"/>
          </a:xfrm>
          <a:solidFill>
            <a:schemeClr val="tx1"/>
          </a:solidFill>
        </p:grpSpPr>
        <p:sp>
          <p:nvSpPr>
            <p:cNvPr id="2636" name="Google Shape;10624;p75">
              <a:extLst>
                <a:ext uri="{FF2B5EF4-FFF2-40B4-BE49-F238E27FC236}">
                  <a16:creationId xmlns:a16="http://schemas.microsoft.com/office/drawing/2014/main" id="{E697C8F5-6270-C872-C1EB-79F0CA62E959}"/>
                </a:ext>
              </a:extLst>
            </p:cNvPr>
            <p:cNvSpPr/>
            <p:nvPr/>
          </p:nvSpPr>
          <p:spPr>
            <a:xfrm>
              <a:off x="3091957" y="3374131"/>
              <a:ext cx="354717" cy="332757"/>
            </a:xfrm>
            <a:custGeom>
              <a:avLst/>
              <a:gdLst/>
              <a:ahLst/>
              <a:cxnLst/>
              <a:rect l="l" t="t" r="r" b="b"/>
              <a:pathLst>
                <a:path w="11145" h="10455" extrusionOk="0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10625;p75">
              <a:extLst>
                <a:ext uri="{FF2B5EF4-FFF2-40B4-BE49-F238E27FC236}">
                  <a16:creationId xmlns:a16="http://schemas.microsoft.com/office/drawing/2014/main" id="{174C6E52-A58B-B44F-DC83-CF222F03380B}"/>
                </a:ext>
              </a:extLst>
            </p:cNvPr>
            <p:cNvSpPr/>
            <p:nvPr/>
          </p:nvSpPr>
          <p:spPr>
            <a:xfrm>
              <a:off x="3248835" y="3434380"/>
              <a:ext cx="40580" cy="40962"/>
            </a:xfrm>
            <a:custGeom>
              <a:avLst/>
              <a:gdLst/>
              <a:ahLst/>
              <a:cxnLst/>
              <a:rect l="l" t="t" r="r" b="b"/>
              <a:pathLst>
                <a:path w="1275" h="1287" extrusionOk="0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10626;p75">
              <a:extLst>
                <a:ext uri="{FF2B5EF4-FFF2-40B4-BE49-F238E27FC236}">
                  <a16:creationId xmlns:a16="http://schemas.microsoft.com/office/drawing/2014/main" id="{65B229BE-39F5-3022-B290-340A3BE5085F}"/>
                </a:ext>
              </a:extLst>
            </p:cNvPr>
            <p:cNvSpPr/>
            <p:nvPr/>
          </p:nvSpPr>
          <p:spPr>
            <a:xfrm>
              <a:off x="3183270" y="3524197"/>
              <a:ext cx="181544" cy="115629"/>
            </a:xfrm>
            <a:custGeom>
              <a:avLst/>
              <a:gdLst/>
              <a:ahLst/>
              <a:cxnLst/>
              <a:rect l="l" t="t" r="r" b="b"/>
              <a:pathLst>
                <a:path w="5704" h="3633" extrusionOk="0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10627;p75">
              <a:extLst>
                <a:ext uri="{FF2B5EF4-FFF2-40B4-BE49-F238E27FC236}">
                  <a16:creationId xmlns:a16="http://schemas.microsoft.com/office/drawing/2014/main" id="{DFA5D24D-4C58-AA81-E5E0-132BC8FC539C}"/>
                </a:ext>
              </a:extLst>
            </p:cNvPr>
            <p:cNvSpPr/>
            <p:nvPr/>
          </p:nvSpPr>
          <p:spPr>
            <a:xfrm>
              <a:off x="3157872" y="3516050"/>
              <a:ext cx="34915" cy="33578"/>
            </a:xfrm>
            <a:custGeom>
              <a:avLst/>
              <a:gdLst/>
              <a:ahLst/>
              <a:cxnLst/>
              <a:rect l="l" t="t" r="r" b="b"/>
              <a:pathLst>
                <a:path w="1097" h="1055" extrusionOk="0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10628;p75">
              <a:extLst>
                <a:ext uri="{FF2B5EF4-FFF2-40B4-BE49-F238E27FC236}">
                  <a16:creationId xmlns:a16="http://schemas.microsoft.com/office/drawing/2014/main" id="{543D4704-E9DF-6333-995B-0457905361A1}"/>
                </a:ext>
              </a:extLst>
            </p:cNvPr>
            <p:cNvSpPr/>
            <p:nvPr/>
          </p:nvSpPr>
          <p:spPr>
            <a:xfrm>
              <a:off x="3351892" y="3605485"/>
              <a:ext cx="35297" cy="33578"/>
            </a:xfrm>
            <a:custGeom>
              <a:avLst/>
              <a:gdLst/>
              <a:ahLst/>
              <a:cxnLst/>
              <a:rect l="l" t="t" r="r" b="b"/>
              <a:pathLst>
                <a:path w="1109" h="1055" extrusionOk="0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10629;p75">
              <a:extLst>
                <a:ext uri="{FF2B5EF4-FFF2-40B4-BE49-F238E27FC236}">
                  <a16:creationId xmlns:a16="http://schemas.microsoft.com/office/drawing/2014/main" id="{20A520CB-FB1B-2FFD-7581-E17C504C7BAF}"/>
                </a:ext>
              </a:extLst>
            </p:cNvPr>
            <p:cNvSpPr/>
            <p:nvPr/>
          </p:nvSpPr>
          <p:spPr>
            <a:xfrm>
              <a:off x="3254882" y="3531231"/>
              <a:ext cx="35297" cy="33546"/>
            </a:xfrm>
            <a:custGeom>
              <a:avLst/>
              <a:gdLst/>
              <a:ahLst/>
              <a:cxnLst/>
              <a:rect l="l" t="t" r="r" b="b"/>
              <a:pathLst>
                <a:path w="1109" h="1054" extrusionOk="0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42" name="Google Shape;10630;p75">
            <a:extLst>
              <a:ext uri="{FF2B5EF4-FFF2-40B4-BE49-F238E27FC236}">
                <a16:creationId xmlns:a16="http://schemas.microsoft.com/office/drawing/2014/main" id="{69742133-2CE7-51C7-BEFB-502D2588B7D1}"/>
              </a:ext>
            </a:extLst>
          </p:cNvPr>
          <p:cNvGrpSpPr/>
          <p:nvPr/>
        </p:nvGrpSpPr>
        <p:grpSpPr>
          <a:xfrm>
            <a:off x="3988156" y="3205960"/>
            <a:ext cx="353954" cy="318880"/>
            <a:chOff x="3988156" y="3380210"/>
            <a:chExt cx="353954" cy="318880"/>
          </a:xfrm>
          <a:solidFill>
            <a:schemeClr val="tx1"/>
          </a:solidFill>
        </p:grpSpPr>
        <p:sp>
          <p:nvSpPr>
            <p:cNvPr id="2643" name="Google Shape;10631;p75">
              <a:extLst>
                <a:ext uri="{FF2B5EF4-FFF2-40B4-BE49-F238E27FC236}">
                  <a16:creationId xmlns:a16="http://schemas.microsoft.com/office/drawing/2014/main" id="{9D52C227-6704-E432-B6FE-639FD3A7FB01}"/>
                </a:ext>
              </a:extLst>
            </p:cNvPr>
            <p:cNvSpPr/>
            <p:nvPr/>
          </p:nvSpPr>
          <p:spPr>
            <a:xfrm>
              <a:off x="4134053" y="3446156"/>
              <a:ext cx="28454" cy="49269"/>
            </a:xfrm>
            <a:custGeom>
              <a:avLst/>
              <a:gdLst/>
              <a:ahLst/>
              <a:cxnLst/>
              <a:rect l="l" t="t" r="r" b="b"/>
              <a:pathLst>
                <a:path w="894" h="1548" extrusionOk="0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10632;p75">
              <a:extLst>
                <a:ext uri="{FF2B5EF4-FFF2-40B4-BE49-F238E27FC236}">
                  <a16:creationId xmlns:a16="http://schemas.microsoft.com/office/drawing/2014/main" id="{7891D859-DFF8-260B-54A7-BB809CB80548}"/>
                </a:ext>
              </a:extLst>
            </p:cNvPr>
            <p:cNvSpPr/>
            <p:nvPr/>
          </p:nvSpPr>
          <p:spPr>
            <a:xfrm>
              <a:off x="4188988" y="3398001"/>
              <a:ext cx="81510" cy="81510"/>
            </a:xfrm>
            <a:custGeom>
              <a:avLst/>
              <a:gdLst/>
              <a:ahLst/>
              <a:cxnLst/>
              <a:rect l="l" t="t" r="r" b="b"/>
              <a:pathLst>
                <a:path w="2561" h="2561" extrusionOk="0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10633;p75">
              <a:extLst>
                <a:ext uri="{FF2B5EF4-FFF2-40B4-BE49-F238E27FC236}">
                  <a16:creationId xmlns:a16="http://schemas.microsoft.com/office/drawing/2014/main" id="{577A2D9B-7F06-ABA7-3A6E-86813305C0AA}"/>
                </a:ext>
              </a:extLst>
            </p:cNvPr>
            <p:cNvSpPr/>
            <p:nvPr/>
          </p:nvSpPr>
          <p:spPr>
            <a:xfrm>
              <a:off x="4090863" y="3380210"/>
              <a:ext cx="195930" cy="146311"/>
            </a:xfrm>
            <a:custGeom>
              <a:avLst/>
              <a:gdLst/>
              <a:ahLst/>
              <a:cxnLst/>
              <a:rect l="l" t="t" r="r" b="b"/>
              <a:pathLst>
                <a:path w="6156" h="4597" extrusionOk="0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10634;p75">
              <a:extLst>
                <a:ext uri="{FF2B5EF4-FFF2-40B4-BE49-F238E27FC236}">
                  <a16:creationId xmlns:a16="http://schemas.microsoft.com/office/drawing/2014/main" id="{5984B7CD-6FDA-BAC5-EFE7-CA1E68B075B9}"/>
                </a:ext>
              </a:extLst>
            </p:cNvPr>
            <p:cNvSpPr/>
            <p:nvPr/>
          </p:nvSpPr>
          <p:spPr>
            <a:xfrm>
              <a:off x="4215914" y="3415061"/>
              <a:ext cx="28072" cy="49301"/>
            </a:xfrm>
            <a:custGeom>
              <a:avLst/>
              <a:gdLst/>
              <a:ahLst/>
              <a:cxnLst/>
              <a:rect l="l" t="t" r="r" b="b"/>
              <a:pathLst>
                <a:path w="882" h="1549" extrusionOk="0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10635;p75">
              <a:extLst>
                <a:ext uri="{FF2B5EF4-FFF2-40B4-BE49-F238E27FC236}">
                  <a16:creationId xmlns:a16="http://schemas.microsoft.com/office/drawing/2014/main" id="{FA5352A8-B46E-8480-1BB8-45397F4E026D}"/>
                </a:ext>
              </a:extLst>
            </p:cNvPr>
            <p:cNvSpPr/>
            <p:nvPr/>
          </p:nvSpPr>
          <p:spPr>
            <a:xfrm>
              <a:off x="3988156" y="3495935"/>
              <a:ext cx="353954" cy="203155"/>
            </a:xfrm>
            <a:custGeom>
              <a:avLst/>
              <a:gdLst/>
              <a:ahLst/>
              <a:cxnLst/>
              <a:rect l="l" t="t" r="r" b="b"/>
              <a:pathLst>
                <a:path w="11121" h="6383" extrusionOk="0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48" name="Google Shape;10636;p75">
            <a:extLst>
              <a:ext uri="{FF2B5EF4-FFF2-40B4-BE49-F238E27FC236}">
                <a16:creationId xmlns:a16="http://schemas.microsoft.com/office/drawing/2014/main" id="{E3B83331-25C6-043A-2CD8-B022C03E9D00}"/>
              </a:ext>
            </a:extLst>
          </p:cNvPr>
          <p:cNvGrpSpPr/>
          <p:nvPr/>
        </p:nvGrpSpPr>
        <p:grpSpPr>
          <a:xfrm>
            <a:off x="3541011" y="3193070"/>
            <a:ext cx="348257" cy="346188"/>
            <a:chOff x="3541011" y="3367320"/>
            <a:chExt cx="348257" cy="346188"/>
          </a:xfrm>
          <a:solidFill>
            <a:schemeClr val="tx1"/>
          </a:solidFill>
        </p:grpSpPr>
        <p:sp>
          <p:nvSpPr>
            <p:cNvPr id="2649" name="Google Shape;10637;p75">
              <a:extLst>
                <a:ext uri="{FF2B5EF4-FFF2-40B4-BE49-F238E27FC236}">
                  <a16:creationId xmlns:a16="http://schemas.microsoft.com/office/drawing/2014/main" id="{29A7A6C1-6555-33F7-C13F-7F4B2F7272A3}"/>
                </a:ext>
              </a:extLst>
            </p:cNvPr>
            <p:cNvSpPr/>
            <p:nvPr/>
          </p:nvSpPr>
          <p:spPr>
            <a:xfrm>
              <a:off x="3541011" y="3367320"/>
              <a:ext cx="347906" cy="346188"/>
            </a:xfrm>
            <a:custGeom>
              <a:avLst/>
              <a:gdLst/>
              <a:ahLst/>
              <a:cxnLst/>
              <a:rect l="l" t="t" r="r" b="b"/>
              <a:pathLst>
                <a:path w="10931" h="10877" extrusionOk="0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10638;p75">
              <a:extLst>
                <a:ext uri="{FF2B5EF4-FFF2-40B4-BE49-F238E27FC236}">
                  <a16:creationId xmlns:a16="http://schemas.microsoft.com/office/drawing/2014/main" id="{4AE7775A-C683-5C97-3628-6CD89CBF686C}"/>
                </a:ext>
              </a:extLst>
            </p:cNvPr>
            <p:cNvSpPr/>
            <p:nvPr/>
          </p:nvSpPr>
          <p:spPr>
            <a:xfrm>
              <a:off x="3658105" y="3389599"/>
              <a:ext cx="208820" cy="199431"/>
            </a:xfrm>
            <a:custGeom>
              <a:avLst/>
              <a:gdLst/>
              <a:ahLst/>
              <a:cxnLst/>
              <a:rect l="l" t="t" r="r" b="b"/>
              <a:pathLst>
                <a:path w="6561" h="6266" extrusionOk="0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10639;p75">
              <a:extLst>
                <a:ext uri="{FF2B5EF4-FFF2-40B4-BE49-F238E27FC236}">
                  <a16:creationId xmlns:a16="http://schemas.microsoft.com/office/drawing/2014/main" id="{408765AA-33A1-0353-D508-6E91E2BC5617}"/>
                </a:ext>
              </a:extLst>
            </p:cNvPr>
            <p:cNvSpPr/>
            <p:nvPr/>
          </p:nvSpPr>
          <p:spPr>
            <a:xfrm>
              <a:off x="3720614" y="3426805"/>
              <a:ext cx="95164" cy="116011"/>
            </a:xfrm>
            <a:custGeom>
              <a:avLst/>
              <a:gdLst/>
              <a:ahLst/>
              <a:cxnLst/>
              <a:rect l="l" t="t" r="r" b="b"/>
              <a:pathLst>
                <a:path w="2990" h="3645" extrusionOk="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10640;p75">
              <a:extLst>
                <a:ext uri="{FF2B5EF4-FFF2-40B4-BE49-F238E27FC236}">
                  <a16:creationId xmlns:a16="http://schemas.microsoft.com/office/drawing/2014/main" id="{6333A7CB-061B-568F-7A5C-8C2E02C35500}"/>
                </a:ext>
              </a:extLst>
            </p:cNvPr>
            <p:cNvSpPr/>
            <p:nvPr/>
          </p:nvSpPr>
          <p:spPr>
            <a:xfrm>
              <a:off x="3773671" y="3496030"/>
              <a:ext cx="115597" cy="114993"/>
            </a:xfrm>
            <a:custGeom>
              <a:avLst/>
              <a:gdLst/>
              <a:ahLst/>
              <a:cxnLst/>
              <a:rect l="l" t="t" r="r" b="b"/>
              <a:pathLst>
                <a:path w="3632" h="3613" extrusionOk="0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53" name="Google Shape;10641;p75">
            <a:extLst>
              <a:ext uri="{FF2B5EF4-FFF2-40B4-BE49-F238E27FC236}">
                <a16:creationId xmlns:a16="http://schemas.microsoft.com/office/drawing/2014/main" id="{9B41FC0F-2315-916D-464B-BD85630DAC4E}"/>
              </a:ext>
            </a:extLst>
          </p:cNvPr>
          <p:cNvGrpSpPr/>
          <p:nvPr/>
        </p:nvGrpSpPr>
        <p:grpSpPr>
          <a:xfrm>
            <a:off x="1314678" y="3183967"/>
            <a:ext cx="334666" cy="365348"/>
            <a:chOff x="1314678" y="3358217"/>
            <a:chExt cx="334666" cy="365348"/>
          </a:xfrm>
          <a:solidFill>
            <a:schemeClr val="tx1"/>
          </a:solidFill>
        </p:grpSpPr>
        <p:sp>
          <p:nvSpPr>
            <p:cNvPr id="2654" name="Google Shape;10642;p75">
              <a:extLst>
                <a:ext uri="{FF2B5EF4-FFF2-40B4-BE49-F238E27FC236}">
                  <a16:creationId xmlns:a16="http://schemas.microsoft.com/office/drawing/2014/main" id="{61561ABA-D78E-F4E9-1E4A-45ED3286BDF1}"/>
                </a:ext>
              </a:extLst>
            </p:cNvPr>
            <p:cNvSpPr/>
            <p:nvPr/>
          </p:nvSpPr>
          <p:spPr>
            <a:xfrm>
              <a:off x="1316588" y="3358217"/>
              <a:ext cx="332757" cy="365348"/>
            </a:xfrm>
            <a:custGeom>
              <a:avLst/>
              <a:gdLst/>
              <a:ahLst/>
              <a:cxnLst/>
              <a:rect l="l" t="t" r="r" b="b"/>
              <a:pathLst>
                <a:path w="10455" h="11479" extrusionOk="0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10643;p75">
              <a:extLst>
                <a:ext uri="{FF2B5EF4-FFF2-40B4-BE49-F238E27FC236}">
                  <a16:creationId xmlns:a16="http://schemas.microsoft.com/office/drawing/2014/main" id="{54D23646-188A-35AC-9D43-A6227D89BC94}"/>
                </a:ext>
              </a:extLst>
            </p:cNvPr>
            <p:cNvSpPr/>
            <p:nvPr/>
          </p:nvSpPr>
          <p:spPr>
            <a:xfrm>
              <a:off x="1314678" y="3358981"/>
              <a:ext cx="79632" cy="254684"/>
            </a:xfrm>
            <a:custGeom>
              <a:avLst/>
              <a:gdLst/>
              <a:ahLst/>
              <a:cxnLst/>
              <a:rect l="l" t="t" r="r" b="b"/>
              <a:pathLst>
                <a:path w="2502" h="8002" extrusionOk="0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10644;p75">
              <a:extLst>
                <a:ext uri="{FF2B5EF4-FFF2-40B4-BE49-F238E27FC236}">
                  <a16:creationId xmlns:a16="http://schemas.microsoft.com/office/drawing/2014/main" id="{25F297A2-71CA-B802-4A4C-DF48E92BB914}"/>
                </a:ext>
              </a:extLst>
            </p:cNvPr>
            <p:cNvSpPr/>
            <p:nvPr/>
          </p:nvSpPr>
          <p:spPr>
            <a:xfrm>
              <a:off x="1411688" y="3629546"/>
              <a:ext cx="139118" cy="10662"/>
            </a:xfrm>
            <a:custGeom>
              <a:avLst/>
              <a:gdLst/>
              <a:ahLst/>
              <a:cxnLst/>
              <a:rect l="l" t="t" r="r" b="b"/>
              <a:pathLst>
                <a:path w="4371" h="335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10645;p75">
              <a:extLst>
                <a:ext uri="{FF2B5EF4-FFF2-40B4-BE49-F238E27FC236}">
                  <a16:creationId xmlns:a16="http://schemas.microsoft.com/office/drawing/2014/main" id="{E20CC1BF-2021-8A63-482B-416C3B64A17D}"/>
                </a:ext>
              </a:extLst>
            </p:cNvPr>
            <p:cNvSpPr/>
            <p:nvPr/>
          </p:nvSpPr>
          <p:spPr>
            <a:xfrm>
              <a:off x="1412070" y="3652303"/>
              <a:ext cx="139118" cy="10630"/>
            </a:xfrm>
            <a:custGeom>
              <a:avLst/>
              <a:gdLst/>
              <a:ahLst/>
              <a:cxnLst/>
              <a:rect l="l" t="t" r="r" b="b"/>
              <a:pathLst>
                <a:path w="4371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10646;p75">
              <a:extLst>
                <a:ext uri="{FF2B5EF4-FFF2-40B4-BE49-F238E27FC236}">
                  <a16:creationId xmlns:a16="http://schemas.microsoft.com/office/drawing/2014/main" id="{03458121-7959-4C8A-2681-5288ADA8596A}"/>
                </a:ext>
              </a:extLst>
            </p:cNvPr>
            <p:cNvSpPr/>
            <p:nvPr/>
          </p:nvSpPr>
          <p:spPr>
            <a:xfrm>
              <a:off x="1432153" y="3417352"/>
              <a:ext cx="83802" cy="191379"/>
            </a:xfrm>
            <a:custGeom>
              <a:avLst/>
              <a:gdLst/>
              <a:ahLst/>
              <a:cxnLst/>
              <a:rect l="l" t="t" r="r" b="b"/>
              <a:pathLst>
                <a:path w="2633" h="6013" extrusionOk="0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59" name="Google Shape;10647;p75">
            <a:extLst>
              <a:ext uri="{FF2B5EF4-FFF2-40B4-BE49-F238E27FC236}">
                <a16:creationId xmlns:a16="http://schemas.microsoft.com/office/drawing/2014/main" id="{E473B24D-1386-FDAB-56E4-348B52B0D094}"/>
              </a:ext>
            </a:extLst>
          </p:cNvPr>
          <p:cNvGrpSpPr/>
          <p:nvPr/>
        </p:nvGrpSpPr>
        <p:grpSpPr>
          <a:xfrm>
            <a:off x="1748582" y="3198385"/>
            <a:ext cx="359269" cy="335780"/>
            <a:chOff x="1748582" y="3372635"/>
            <a:chExt cx="359269" cy="335780"/>
          </a:xfrm>
          <a:solidFill>
            <a:schemeClr val="tx1"/>
          </a:solidFill>
        </p:grpSpPr>
        <p:sp>
          <p:nvSpPr>
            <p:cNvPr id="2660" name="Google Shape;10648;p75">
              <a:extLst>
                <a:ext uri="{FF2B5EF4-FFF2-40B4-BE49-F238E27FC236}">
                  <a16:creationId xmlns:a16="http://schemas.microsoft.com/office/drawing/2014/main" id="{1A730C9B-1CEC-B580-9833-D5447DD4007D}"/>
                </a:ext>
              </a:extLst>
            </p:cNvPr>
            <p:cNvSpPr/>
            <p:nvPr/>
          </p:nvSpPr>
          <p:spPr>
            <a:xfrm>
              <a:off x="2080161" y="3535210"/>
              <a:ext cx="27690" cy="10630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661" name="Google Shape;10649;p75">
              <a:extLst>
                <a:ext uri="{FF2B5EF4-FFF2-40B4-BE49-F238E27FC236}">
                  <a16:creationId xmlns:a16="http://schemas.microsoft.com/office/drawing/2014/main" id="{FE5943D6-30BA-07AC-D83B-A35DEDF4EC5D}"/>
                </a:ext>
              </a:extLst>
            </p:cNvPr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  <a:grpFill/>
          </p:grpSpPr>
          <p:sp>
            <p:nvSpPr>
              <p:cNvPr id="2662" name="Google Shape;10650;p75">
                <a:extLst>
                  <a:ext uri="{FF2B5EF4-FFF2-40B4-BE49-F238E27FC236}">
                    <a16:creationId xmlns:a16="http://schemas.microsoft.com/office/drawing/2014/main" id="{A8D96094-968A-9135-6548-84DAE6B3FDA9}"/>
                  </a:ext>
                </a:extLst>
              </p:cNvPr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avLst/>
                <a:gdLst/>
                <a:ahLst/>
                <a:cxnLst/>
                <a:rect l="l" t="t" r="r" b="b"/>
                <a:pathLst>
                  <a:path w="9693" h="10550" extrusionOk="0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3" name="Google Shape;10651;p75">
                <a:extLst>
                  <a:ext uri="{FF2B5EF4-FFF2-40B4-BE49-F238E27FC236}">
                    <a16:creationId xmlns:a16="http://schemas.microsoft.com/office/drawing/2014/main" id="{145D97C3-A383-164E-4EBC-9263E2CF1B62}"/>
                  </a:ext>
                </a:extLst>
              </p:cNvPr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avLst/>
                <a:gdLst/>
                <a:ahLst/>
                <a:cxnLst/>
                <a:rect l="l" t="t" r="r" b="b"/>
                <a:pathLst>
                  <a:path w="787" h="701" extrusionOk="0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4" name="Google Shape;10652;p75">
                <a:extLst>
                  <a:ext uri="{FF2B5EF4-FFF2-40B4-BE49-F238E27FC236}">
                    <a16:creationId xmlns:a16="http://schemas.microsoft.com/office/drawing/2014/main" id="{9F88E800-02DF-DB6E-DE48-91157C831440}"/>
                  </a:ext>
                </a:extLst>
              </p:cNvPr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711" extrusionOk="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665" name="Google Shape;10653;p75">
            <a:extLst>
              <a:ext uri="{FF2B5EF4-FFF2-40B4-BE49-F238E27FC236}">
                <a16:creationId xmlns:a16="http://schemas.microsoft.com/office/drawing/2014/main" id="{59520401-5A1D-DF42-9109-00F53917C2F2}"/>
              </a:ext>
            </a:extLst>
          </p:cNvPr>
          <p:cNvGrpSpPr/>
          <p:nvPr/>
        </p:nvGrpSpPr>
        <p:grpSpPr>
          <a:xfrm>
            <a:off x="2640993" y="3183585"/>
            <a:ext cx="365348" cy="364966"/>
            <a:chOff x="2640993" y="3357835"/>
            <a:chExt cx="365348" cy="364966"/>
          </a:xfrm>
          <a:solidFill>
            <a:schemeClr val="tx1"/>
          </a:solidFill>
        </p:grpSpPr>
        <p:sp>
          <p:nvSpPr>
            <p:cNvPr id="2666" name="Google Shape;10654;p75">
              <a:extLst>
                <a:ext uri="{FF2B5EF4-FFF2-40B4-BE49-F238E27FC236}">
                  <a16:creationId xmlns:a16="http://schemas.microsoft.com/office/drawing/2014/main" id="{C179FCBC-CC90-9414-6273-DEDFCAAC2336}"/>
                </a:ext>
              </a:extLst>
            </p:cNvPr>
            <p:cNvSpPr/>
            <p:nvPr/>
          </p:nvSpPr>
          <p:spPr>
            <a:xfrm>
              <a:off x="2640993" y="3455227"/>
              <a:ext cx="365348" cy="267574"/>
            </a:xfrm>
            <a:custGeom>
              <a:avLst/>
              <a:gdLst/>
              <a:ahLst/>
              <a:cxnLst/>
              <a:rect l="l" t="t" r="r" b="b"/>
              <a:pathLst>
                <a:path w="11479" h="8407" extrusionOk="0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10655;p75">
              <a:extLst>
                <a:ext uri="{FF2B5EF4-FFF2-40B4-BE49-F238E27FC236}">
                  <a16:creationId xmlns:a16="http://schemas.microsoft.com/office/drawing/2014/main" id="{1E577387-7682-B544-CA70-52AC5DA8F23B}"/>
                </a:ext>
              </a:extLst>
            </p:cNvPr>
            <p:cNvSpPr/>
            <p:nvPr/>
          </p:nvSpPr>
          <p:spPr>
            <a:xfrm>
              <a:off x="2724763" y="3357835"/>
              <a:ext cx="280050" cy="136476"/>
            </a:xfrm>
            <a:custGeom>
              <a:avLst/>
              <a:gdLst/>
              <a:ahLst/>
              <a:cxnLst/>
              <a:rect l="l" t="t" r="r" b="b"/>
              <a:pathLst>
                <a:path w="8799" h="4288" extrusionOk="0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10656;p75">
              <a:extLst>
                <a:ext uri="{FF2B5EF4-FFF2-40B4-BE49-F238E27FC236}">
                  <a16:creationId xmlns:a16="http://schemas.microsoft.com/office/drawing/2014/main" id="{2A8DEA27-AE5D-B3DF-61D3-FD17E7942690}"/>
                </a:ext>
              </a:extLst>
            </p:cNvPr>
            <p:cNvSpPr/>
            <p:nvPr/>
          </p:nvSpPr>
          <p:spPr>
            <a:xfrm>
              <a:off x="2771359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10657;p75">
              <a:extLst>
                <a:ext uri="{FF2B5EF4-FFF2-40B4-BE49-F238E27FC236}">
                  <a16:creationId xmlns:a16="http://schemas.microsoft.com/office/drawing/2014/main" id="{87A80ED2-4237-261E-489A-E7FF0397345E}"/>
                </a:ext>
              </a:extLst>
            </p:cNvPr>
            <p:cNvSpPr/>
            <p:nvPr/>
          </p:nvSpPr>
          <p:spPr>
            <a:xfrm>
              <a:off x="2794084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10658;p75">
              <a:extLst>
                <a:ext uri="{FF2B5EF4-FFF2-40B4-BE49-F238E27FC236}">
                  <a16:creationId xmlns:a16="http://schemas.microsoft.com/office/drawing/2014/main" id="{5A9A9500-FA35-433F-A57D-874918FC0D23}"/>
                </a:ext>
              </a:extLst>
            </p:cNvPr>
            <p:cNvSpPr/>
            <p:nvPr/>
          </p:nvSpPr>
          <p:spPr>
            <a:xfrm>
              <a:off x="2816840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10659;p75">
              <a:extLst>
                <a:ext uri="{FF2B5EF4-FFF2-40B4-BE49-F238E27FC236}">
                  <a16:creationId xmlns:a16="http://schemas.microsoft.com/office/drawing/2014/main" id="{347A3AF0-A919-8EFD-F2F2-0EBCD7731CA6}"/>
                </a:ext>
              </a:extLst>
            </p:cNvPr>
            <p:cNvSpPr/>
            <p:nvPr/>
          </p:nvSpPr>
          <p:spPr>
            <a:xfrm>
              <a:off x="2839947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10660;p75">
              <a:extLst>
                <a:ext uri="{FF2B5EF4-FFF2-40B4-BE49-F238E27FC236}">
                  <a16:creationId xmlns:a16="http://schemas.microsoft.com/office/drawing/2014/main" id="{F6E0A8B1-A996-B3CC-8E4E-7D241C0D8066}"/>
                </a:ext>
              </a:extLst>
            </p:cNvPr>
            <p:cNvSpPr/>
            <p:nvPr/>
          </p:nvSpPr>
          <p:spPr>
            <a:xfrm>
              <a:off x="2862672" y="3655327"/>
              <a:ext cx="10662" cy="21611"/>
            </a:xfrm>
            <a:custGeom>
              <a:avLst/>
              <a:gdLst/>
              <a:ahLst/>
              <a:cxnLst/>
              <a:rect l="l" t="t" r="r" b="b"/>
              <a:pathLst>
                <a:path w="335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10661;p75">
              <a:extLst>
                <a:ext uri="{FF2B5EF4-FFF2-40B4-BE49-F238E27FC236}">
                  <a16:creationId xmlns:a16="http://schemas.microsoft.com/office/drawing/2014/main" id="{20C41E5D-2C5A-4CAB-27D1-D79DBF512801}"/>
                </a:ext>
              </a:extLst>
            </p:cNvPr>
            <p:cNvSpPr/>
            <p:nvPr/>
          </p:nvSpPr>
          <p:spPr>
            <a:xfrm>
              <a:off x="2885429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10662;p75">
              <a:extLst>
                <a:ext uri="{FF2B5EF4-FFF2-40B4-BE49-F238E27FC236}">
                  <a16:creationId xmlns:a16="http://schemas.microsoft.com/office/drawing/2014/main" id="{1BD81571-DEBB-F812-9EF0-18D545245490}"/>
                </a:ext>
              </a:extLst>
            </p:cNvPr>
            <p:cNvSpPr/>
            <p:nvPr/>
          </p:nvSpPr>
          <p:spPr>
            <a:xfrm>
              <a:off x="2908535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10663;p75">
              <a:extLst>
                <a:ext uri="{FF2B5EF4-FFF2-40B4-BE49-F238E27FC236}">
                  <a16:creationId xmlns:a16="http://schemas.microsoft.com/office/drawing/2014/main" id="{37E201FD-C187-8364-102A-5513E83CAAD1}"/>
                </a:ext>
              </a:extLst>
            </p:cNvPr>
            <p:cNvSpPr/>
            <p:nvPr/>
          </p:nvSpPr>
          <p:spPr>
            <a:xfrm>
              <a:off x="2931292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76" name="Google Shape;10664;p75">
            <a:extLst>
              <a:ext uri="{FF2B5EF4-FFF2-40B4-BE49-F238E27FC236}">
                <a16:creationId xmlns:a16="http://schemas.microsoft.com/office/drawing/2014/main" id="{BC6D9CC4-4B64-3EC9-81C4-49A753B0E112}"/>
              </a:ext>
            </a:extLst>
          </p:cNvPr>
          <p:cNvGrpSpPr/>
          <p:nvPr/>
        </p:nvGrpSpPr>
        <p:grpSpPr>
          <a:xfrm>
            <a:off x="4886264" y="3191924"/>
            <a:ext cx="350548" cy="350198"/>
            <a:chOff x="4886264" y="3366174"/>
            <a:chExt cx="350548" cy="350198"/>
          </a:xfrm>
          <a:solidFill>
            <a:schemeClr val="tx1"/>
          </a:solidFill>
        </p:grpSpPr>
        <p:sp>
          <p:nvSpPr>
            <p:cNvPr id="2677" name="Google Shape;10665;p75">
              <a:extLst>
                <a:ext uri="{FF2B5EF4-FFF2-40B4-BE49-F238E27FC236}">
                  <a16:creationId xmlns:a16="http://schemas.microsoft.com/office/drawing/2014/main" id="{679F8919-A075-4C79-0EE7-98DF1A9E8577}"/>
                </a:ext>
              </a:extLst>
            </p:cNvPr>
            <p:cNvSpPr/>
            <p:nvPr/>
          </p:nvSpPr>
          <p:spPr>
            <a:xfrm>
              <a:off x="4946132" y="3426614"/>
              <a:ext cx="230431" cy="289758"/>
            </a:xfrm>
            <a:custGeom>
              <a:avLst/>
              <a:gdLst/>
              <a:ahLst/>
              <a:cxnLst/>
              <a:rect l="l" t="t" r="r" b="b"/>
              <a:pathLst>
                <a:path w="7240" h="9104" extrusionOk="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10666;p75">
              <a:extLst>
                <a:ext uri="{FF2B5EF4-FFF2-40B4-BE49-F238E27FC236}">
                  <a16:creationId xmlns:a16="http://schemas.microsoft.com/office/drawing/2014/main" id="{C4460B00-69D2-9DFE-2B73-2F45C139CC61}"/>
                </a:ext>
              </a:extLst>
            </p:cNvPr>
            <p:cNvSpPr/>
            <p:nvPr/>
          </p:nvSpPr>
          <p:spPr>
            <a:xfrm>
              <a:off x="488626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10667;p75">
              <a:extLst>
                <a:ext uri="{FF2B5EF4-FFF2-40B4-BE49-F238E27FC236}">
                  <a16:creationId xmlns:a16="http://schemas.microsoft.com/office/drawing/2014/main" id="{C27EE07A-DB83-F24C-5063-F264282203DF}"/>
                </a:ext>
              </a:extLst>
            </p:cNvPr>
            <p:cNvSpPr/>
            <p:nvPr/>
          </p:nvSpPr>
          <p:spPr>
            <a:xfrm>
              <a:off x="518789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10668;p75">
              <a:extLst>
                <a:ext uri="{FF2B5EF4-FFF2-40B4-BE49-F238E27FC236}">
                  <a16:creationId xmlns:a16="http://schemas.microsoft.com/office/drawing/2014/main" id="{B74AF66D-5E21-1AFE-8078-E985791CF972}"/>
                </a:ext>
              </a:extLst>
            </p:cNvPr>
            <p:cNvSpPr/>
            <p:nvPr/>
          </p:nvSpPr>
          <p:spPr>
            <a:xfrm>
              <a:off x="5056414" y="3366174"/>
              <a:ext cx="10248" cy="48919"/>
            </a:xfrm>
            <a:custGeom>
              <a:avLst/>
              <a:gdLst/>
              <a:ahLst/>
              <a:cxnLst/>
              <a:rect l="l" t="t" r="r" b="b"/>
              <a:pathLst>
                <a:path w="322" h="1537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10669;p75">
              <a:extLst>
                <a:ext uri="{FF2B5EF4-FFF2-40B4-BE49-F238E27FC236}">
                  <a16:creationId xmlns:a16="http://schemas.microsoft.com/office/drawing/2014/main" id="{AD94A31D-C474-B69B-C95F-31CE3AD47D56}"/>
                </a:ext>
              </a:extLst>
            </p:cNvPr>
            <p:cNvSpPr/>
            <p:nvPr/>
          </p:nvSpPr>
          <p:spPr>
            <a:xfrm>
              <a:off x="4978723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10670;p75">
              <a:extLst>
                <a:ext uri="{FF2B5EF4-FFF2-40B4-BE49-F238E27FC236}">
                  <a16:creationId xmlns:a16="http://schemas.microsoft.com/office/drawing/2014/main" id="{EFB8C306-E9C4-890E-12D6-68327F1028DF}"/>
                </a:ext>
              </a:extLst>
            </p:cNvPr>
            <p:cNvSpPr/>
            <p:nvPr/>
          </p:nvSpPr>
          <p:spPr>
            <a:xfrm>
              <a:off x="5121597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10671;p75">
              <a:extLst>
                <a:ext uri="{FF2B5EF4-FFF2-40B4-BE49-F238E27FC236}">
                  <a16:creationId xmlns:a16="http://schemas.microsoft.com/office/drawing/2014/main" id="{25569926-95C9-5815-E183-397FA61D93D0}"/>
                </a:ext>
              </a:extLst>
            </p:cNvPr>
            <p:cNvSpPr/>
            <p:nvPr/>
          </p:nvSpPr>
          <p:spPr>
            <a:xfrm>
              <a:off x="4922643" y="3459842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10672;p75">
              <a:extLst>
                <a:ext uri="{FF2B5EF4-FFF2-40B4-BE49-F238E27FC236}">
                  <a16:creationId xmlns:a16="http://schemas.microsoft.com/office/drawing/2014/main" id="{D66AF94C-9D40-90A9-B96E-1A18D16597FA}"/>
                </a:ext>
              </a:extLst>
            </p:cNvPr>
            <p:cNvSpPr/>
            <p:nvPr/>
          </p:nvSpPr>
          <p:spPr>
            <a:xfrm>
              <a:off x="5169720" y="3602334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10673;p75">
              <a:extLst>
                <a:ext uri="{FF2B5EF4-FFF2-40B4-BE49-F238E27FC236}">
                  <a16:creationId xmlns:a16="http://schemas.microsoft.com/office/drawing/2014/main" id="{92EF9FA6-C7F2-D6E9-7F0E-60FF8B2F0D86}"/>
                </a:ext>
              </a:extLst>
            </p:cNvPr>
            <p:cNvSpPr/>
            <p:nvPr/>
          </p:nvSpPr>
          <p:spPr>
            <a:xfrm>
              <a:off x="5121597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10674;p75">
              <a:extLst>
                <a:ext uri="{FF2B5EF4-FFF2-40B4-BE49-F238E27FC236}">
                  <a16:creationId xmlns:a16="http://schemas.microsoft.com/office/drawing/2014/main" id="{7A86BF69-23A4-F637-3271-8C3251207143}"/>
                </a:ext>
              </a:extLst>
            </p:cNvPr>
            <p:cNvSpPr/>
            <p:nvPr/>
          </p:nvSpPr>
          <p:spPr>
            <a:xfrm>
              <a:off x="4978723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10675;p75">
              <a:extLst>
                <a:ext uri="{FF2B5EF4-FFF2-40B4-BE49-F238E27FC236}">
                  <a16:creationId xmlns:a16="http://schemas.microsoft.com/office/drawing/2014/main" id="{01725B4C-E4F4-F0EF-72B7-4D7E958E46B8}"/>
                </a:ext>
              </a:extLst>
            </p:cNvPr>
            <p:cNvSpPr/>
            <p:nvPr/>
          </p:nvSpPr>
          <p:spPr>
            <a:xfrm>
              <a:off x="5169720" y="3459842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10676;p75">
              <a:extLst>
                <a:ext uri="{FF2B5EF4-FFF2-40B4-BE49-F238E27FC236}">
                  <a16:creationId xmlns:a16="http://schemas.microsoft.com/office/drawing/2014/main" id="{3D784F81-E3F8-967E-C332-43F64E2C4F02}"/>
                </a:ext>
              </a:extLst>
            </p:cNvPr>
            <p:cNvSpPr/>
            <p:nvPr/>
          </p:nvSpPr>
          <p:spPr>
            <a:xfrm>
              <a:off x="4922643" y="3602334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10677;p75">
              <a:extLst>
                <a:ext uri="{FF2B5EF4-FFF2-40B4-BE49-F238E27FC236}">
                  <a16:creationId xmlns:a16="http://schemas.microsoft.com/office/drawing/2014/main" id="{BCDDD778-AA61-76D2-E35F-AFF86364CD40}"/>
                </a:ext>
              </a:extLst>
            </p:cNvPr>
            <p:cNvSpPr/>
            <p:nvPr/>
          </p:nvSpPr>
          <p:spPr>
            <a:xfrm>
              <a:off x="5077993" y="3451758"/>
              <a:ext cx="70912" cy="62637"/>
            </a:xfrm>
            <a:custGeom>
              <a:avLst/>
              <a:gdLst/>
              <a:ahLst/>
              <a:cxnLst/>
              <a:rect l="l" t="t" r="r" b="b"/>
              <a:pathLst>
                <a:path w="2228" h="1968" extrusionOk="0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90" name="Google Shape;10678;p75">
            <a:extLst>
              <a:ext uri="{FF2B5EF4-FFF2-40B4-BE49-F238E27FC236}">
                <a16:creationId xmlns:a16="http://schemas.microsoft.com/office/drawing/2014/main" id="{5E73F5F8-2C9E-BE77-7260-B78674F16BA4}"/>
              </a:ext>
            </a:extLst>
          </p:cNvPr>
          <p:cNvGrpSpPr/>
          <p:nvPr/>
        </p:nvGrpSpPr>
        <p:grpSpPr>
          <a:xfrm>
            <a:off x="5331913" y="3239697"/>
            <a:ext cx="347143" cy="254684"/>
            <a:chOff x="5331913" y="3413947"/>
            <a:chExt cx="347143" cy="254684"/>
          </a:xfrm>
          <a:solidFill>
            <a:schemeClr val="tx1"/>
          </a:solidFill>
        </p:grpSpPr>
        <p:sp>
          <p:nvSpPr>
            <p:cNvPr id="2691" name="Google Shape;10679;p75">
              <a:extLst>
                <a:ext uri="{FF2B5EF4-FFF2-40B4-BE49-F238E27FC236}">
                  <a16:creationId xmlns:a16="http://schemas.microsoft.com/office/drawing/2014/main" id="{85B7168B-358B-0E01-49A6-7D09E409FD63}"/>
                </a:ext>
              </a:extLst>
            </p:cNvPr>
            <p:cNvSpPr/>
            <p:nvPr/>
          </p:nvSpPr>
          <p:spPr>
            <a:xfrm>
              <a:off x="5597163" y="3523083"/>
              <a:ext cx="43222" cy="15564"/>
            </a:xfrm>
            <a:custGeom>
              <a:avLst/>
              <a:gdLst/>
              <a:ahLst/>
              <a:cxnLst/>
              <a:rect l="l" t="t" r="r" b="b"/>
              <a:pathLst>
                <a:path w="1358" h="489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10680;p75">
              <a:extLst>
                <a:ext uri="{FF2B5EF4-FFF2-40B4-BE49-F238E27FC236}">
                  <a16:creationId xmlns:a16="http://schemas.microsoft.com/office/drawing/2014/main" id="{38672C27-1706-DEE2-BFC8-D8464F8EFAFB}"/>
                </a:ext>
              </a:extLst>
            </p:cNvPr>
            <p:cNvSpPr/>
            <p:nvPr/>
          </p:nvSpPr>
          <p:spPr>
            <a:xfrm>
              <a:off x="5331913" y="3413947"/>
              <a:ext cx="347143" cy="253538"/>
            </a:xfrm>
            <a:custGeom>
              <a:avLst/>
              <a:gdLst/>
              <a:ahLst/>
              <a:cxnLst/>
              <a:rect l="l" t="t" r="r" b="b"/>
              <a:pathLst>
                <a:path w="10907" h="7966" extrusionOk="0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10681;p75">
              <a:extLst>
                <a:ext uri="{FF2B5EF4-FFF2-40B4-BE49-F238E27FC236}">
                  <a16:creationId xmlns:a16="http://schemas.microsoft.com/office/drawing/2014/main" id="{D16DE46E-35F0-59B5-3762-FD2A1C94FCF9}"/>
                </a:ext>
              </a:extLst>
            </p:cNvPr>
            <p:cNvSpPr/>
            <p:nvPr/>
          </p:nvSpPr>
          <p:spPr>
            <a:xfrm>
              <a:off x="5645669" y="3625759"/>
              <a:ext cx="10248" cy="42872"/>
            </a:xfrm>
            <a:custGeom>
              <a:avLst/>
              <a:gdLst/>
              <a:ahLst/>
              <a:cxnLst/>
              <a:rect l="l" t="t" r="r" b="b"/>
              <a:pathLst>
                <a:path w="322" h="1347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10682;p75">
              <a:extLst>
                <a:ext uri="{FF2B5EF4-FFF2-40B4-BE49-F238E27FC236}">
                  <a16:creationId xmlns:a16="http://schemas.microsoft.com/office/drawing/2014/main" id="{F9BB5E13-08D5-0422-E779-6DB3ABEB63F1}"/>
                </a:ext>
              </a:extLst>
            </p:cNvPr>
            <p:cNvSpPr/>
            <p:nvPr/>
          </p:nvSpPr>
          <p:spPr>
            <a:xfrm>
              <a:off x="5462247" y="3461115"/>
              <a:ext cx="86825" cy="29759"/>
            </a:xfrm>
            <a:custGeom>
              <a:avLst/>
              <a:gdLst/>
              <a:ahLst/>
              <a:cxnLst/>
              <a:rect l="l" t="t" r="r" b="b"/>
              <a:pathLst>
                <a:path w="2728" h="935" extrusionOk="0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10683;p75">
              <a:extLst>
                <a:ext uri="{FF2B5EF4-FFF2-40B4-BE49-F238E27FC236}">
                  <a16:creationId xmlns:a16="http://schemas.microsoft.com/office/drawing/2014/main" id="{8024B91A-7C3C-1B4A-E041-4B6E9F838849}"/>
                </a:ext>
              </a:extLst>
            </p:cNvPr>
            <p:cNvSpPr/>
            <p:nvPr/>
          </p:nvSpPr>
          <p:spPr>
            <a:xfrm>
              <a:off x="5441050" y="3636389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10684;p75">
              <a:extLst>
                <a:ext uri="{FF2B5EF4-FFF2-40B4-BE49-F238E27FC236}">
                  <a16:creationId xmlns:a16="http://schemas.microsoft.com/office/drawing/2014/main" id="{9CCD0EC9-5D0B-6FC0-90B7-F28F44B62441}"/>
                </a:ext>
              </a:extLst>
            </p:cNvPr>
            <p:cNvSpPr/>
            <p:nvPr/>
          </p:nvSpPr>
          <p:spPr>
            <a:xfrm>
              <a:off x="5559257" y="3636389"/>
              <a:ext cx="10662" cy="32241"/>
            </a:xfrm>
            <a:custGeom>
              <a:avLst/>
              <a:gdLst/>
              <a:ahLst/>
              <a:cxnLst/>
              <a:rect l="l" t="t" r="r" b="b"/>
              <a:pathLst>
                <a:path w="335" h="1013" extrusionOk="0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97" name="Google Shape;10685;p75">
            <a:extLst>
              <a:ext uri="{FF2B5EF4-FFF2-40B4-BE49-F238E27FC236}">
                <a16:creationId xmlns:a16="http://schemas.microsoft.com/office/drawing/2014/main" id="{2069119D-F74E-7E58-63EA-B16838244625}"/>
              </a:ext>
            </a:extLst>
          </p:cNvPr>
          <p:cNvGrpSpPr/>
          <p:nvPr/>
        </p:nvGrpSpPr>
        <p:grpSpPr>
          <a:xfrm>
            <a:off x="5776798" y="3235528"/>
            <a:ext cx="346379" cy="264518"/>
            <a:chOff x="5776798" y="3409778"/>
            <a:chExt cx="346379" cy="264518"/>
          </a:xfrm>
          <a:solidFill>
            <a:schemeClr val="tx1"/>
          </a:solidFill>
        </p:grpSpPr>
        <p:sp>
          <p:nvSpPr>
            <p:cNvPr id="2698" name="Google Shape;10686;p75">
              <a:extLst>
                <a:ext uri="{FF2B5EF4-FFF2-40B4-BE49-F238E27FC236}">
                  <a16:creationId xmlns:a16="http://schemas.microsoft.com/office/drawing/2014/main" id="{0204D91A-D6C0-9F68-F7F4-23906FB85363}"/>
                </a:ext>
              </a:extLst>
            </p:cNvPr>
            <p:cNvSpPr/>
            <p:nvPr/>
          </p:nvSpPr>
          <p:spPr>
            <a:xfrm>
              <a:off x="5890104" y="3642055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10687;p75">
              <a:extLst>
                <a:ext uri="{FF2B5EF4-FFF2-40B4-BE49-F238E27FC236}">
                  <a16:creationId xmlns:a16="http://schemas.microsoft.com/office/drawing/2014/main" id="{DDF90341-225C-142C-2FC0-235F5678E46B}"/>
                </a:ext>
              </a:extLst>
            </p:cNvPr>
            <p:cNvSpPr/>
            <p:nvPr/>
          </p:nvSpPr>
          <p:spPr>
            <a:xfrm>
              <a:off x="5998094" y="3642055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10688;p75">
              <a:extLst>
                <a:ext uri="{FF2B5EF4-FFF2-40B4-BE49-F238E27FC236}">
                  <a16:creationId xmlns:a16="http://schemas.microsoft.com/office/drawing/2014/main" id="{A917CEB0-C7CE-19BB-AC21-21AC5FC8E1BD}"/>
                </a:ext>
              </a:extLst>
            </p:cNvPr>
            <p:cNvSpPr/>
            <p:nvPr/>
          </p:nvSpPr>
          <p:spPr>
            <a:xfrm>
              <a:off x="5814673" y="3528367"/>
              <a:ext cx="43222" cy="15564"/>
            </a:xfrm>
            <a:custGeom>
              <a:avLst/>
              <a:gdLst/>
              <a:ahLst/>
              <a:cxnLst/>
              <a:rect l="l" t="t" r="r" b="b"/>
              <a:pathLst>
                <a:path w="1358" h="489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10689;p75">
              <a:extLst>
                <a:ext uri="{FF2B5EF4-FFF2-40B4-BE49-F238E27FC236}">
                  <a16:creationId xmlns:a16="http://schemas.microsoft.com/office/drawing/2014/main" id="{6E0839D4-60D4-E41D-56DC-ACF797B7813D}"/>
                </a:ext>
              </a:extLst>
            </p:cNvPr>
            <p:cNvSpPr/>
            <p:nvPr/>
          </p:nvSpPr>
          <p:spPr>
            <a:xfrm>
              <a:off x="5797995" y="3631074"/>
              <a:ext cx="10662" cy="42458"/>
            </a:xfrm>
            <a:custGeom>
              <a:avLst/>
              <a:gdLst/>
              <a:ahLst/>
              <a:cxnLst/>
              <a:rect l="l" t="t" r="r" b="b"/>
              <a:pathLst>
                <a:path w="335" h="1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10690;p75">
              <a:extLst>
                <a:ext uri="{FF2B5EF4-FFF2-40B4-BE49-F238E27FC236}">
                  <a16:creationId xmlns:a16="http://schemas.microsoft.com/office/drawing/2014/main" id="{6961D6B0-F502-9161-46E5-F123E822D964}"/>
                </a:ext>
              </a:extLst>
            </p:cNvPr>
            <p:cNvSpPr/>
            <p:nvPr/>
          </p:nvSpPr>
          <p:spPr>
            <a:xfrm>
              <a:off x="5776798" y="3409778"/>
              <a:ext cx="346379" cy="264136"/>
            </a:xfrm>
            <a:custGeom>
              <a:avLst/>
              <a:gdLst/>
              <a:ahLst/>
              <a:cxnLst/>
              <a:rect l="l" t="t" r="r" b="b"/>
              <a:pathLst>
                <a:path w="10883" h="8299" extrusionOk="0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10691;p75">
              <a:extLst>
                <a:ext uri="{FF2B5EF4-FFF2-40B4-BE49-F238E27FC236}">
                  <a16:creationId xmlns:a16="http://schemas.microsoft.com/office/drawing/2014/main" id="{9FBF4B73-14B8-6C47-6194-CF5BE2D7B616}"/>
                </a:ext>
              </a:extLst>
            </p:cNvPr>
            <p:cNvSpPr/>
            <p:nvPr/>
          </p:nvSpPr>
          <p:spPr>
            <a:xfrm>
              <a:off x="6089408" y="3637503"/>
              <a:ext cx="10662" cy="36029"/>
            </a:xfrm>
            <a:custGeom>
              <a:avLst/>
              <a:gdLst/>
              <a:ahLst/>
              <a:cxnLst/>
              <a:rect l="l" t="t" r="r" b="b"/>
              <a:pathLst>
                <a:path w="335" h="1132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04" name="Google Shape;10692;p75">
            <a:extLst>
              <a:ext uri="{FF2B5EF4-FFF2-40B4-BE49-F238E27FC236}">
                <a16:creationId xmlns:a16="http://schemas.microsoft.com/office/drawing/2014/main" id="{297ABDD3-0139-71E5-4859-930291971337}"/>
              </a:ext>
            </a:extLst>
          </p:cNvPr>
          <p:cNvGrpSpPr/>
          <p:nvPr/>
        </p:nvGrpSpPr>
        <p:grpSpPr>
          <a:xfrm>
            <a:off x="7108015" y="3222255"/>
            <a:ext cx="344883" cy="290299"/>
            <a:chOff x="7108015" y="3396505"/>
            <a:chExt cx="344883" cy="290299"/>
          </a:xfrm>
          <a:solidFill>
            <a:schemeClr val="tx1"/>
          </a:solidFill>
        </p:grpSpPr>
        <p:sp>
          <p:nvSpPr>
            <p:cNvPr id="2705" name="Google Shape;10693;p75">
              <a:extLst>
                <a:ext uri="{FF2B5EF4-FFF2-40B4-BE49-F238E27FC236}">
                  <a16:creationId xmlns:a16="http://schemas.microsoft.com/office/drawing/2014/main" id="{30F0A8A2-2FA7-36DA-4928-9467AD66EC65}"/>
                </a:ext>
              </a:extLst>
            </p:cNvPr>
            <p:cNvSpPr/>
            <p:nvPr/>
          </p:nvSpPr>
          <p:spPr>
            <a:xfrm>
              <a:off x="7108015" y="3396505"/>
              <a:ext cx="344883" cy="290299"/>
            </a:xfrm>
            <a:custGeom>
              <a:avLst/>
              <a:gdLst/>
              <a:ahLst/>
              <a:cxnLst/>
              <a:rect l="l" t="t" r="r" b="b"/>
              <a:pathLst>
                <a:path w="10836" h="9121" extrusionOk="0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10694;p75">
              <a:extLst>
                <a:ext uri="{FF2B5EF4-FFF2-40B4-BE49-F238E27FC236}">
                  <a16:creationId xmlns:a16="http://schemas.microsoft.com/office/drawing/2014/main" id="{192D01AE-F341-7391-9BD4-35DA14F98164}"/>
                </a:ext>
              </a:extLst>
            </p:cNvPr>
            <p:cNvSpPr/>
            <p:nvPr/>
          </p:nvSpPr>
          <p:spPr>
            <a:xfrm>
              <a:off x="7211104" y="3487819"/>
              <a:ext cx="139468" cy="139500"/>
            </a:xfrm>
            <a:custGeom>
              <a:avLst/>
              <a:gdLst/>
              <a:ahLst/>
              <a:cxnLst/>
              <a:rect l="l" t="t" r="r" b="b"/>
              <a:pathLst>
                <a:path w="4382" h="4383" extrusionOk="0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10695;p75">
              <a:extLst>
                <a:ext uri="{FF2B5EF4-FFF2-40B4-BE49-F238E27FC236}">
                  <a16:creationId xmlns:a16="http://schemas.microsoft.com/office/drawing/2014/main" id="{C5A9CBBD-80D4-CE07-6775-875A9E0D96A1}"/>
                </a:ext>
              </a:extLst>
            </p:cNvPr>
            <p:cNvSpPr/>
            <p:nvPr/>
          </p:nvSpPr>
          <p:spPr>
            <a:xfrm>
              <a:off x="7180009" y="3466271"/>
              <a:ext cx="159201" cy="149685"/>
            </a:xfrm>
            <a:custGeom>
              <a:avLst/>
              <a:gdLst/>
              <a:ahLst/>
              <a:cxnLst/>
              <a:rect l="l" t="t" r="r" b="b"/>
              <a:pathLst>
                <a:path w="5002" h="4703" extrusionOk="0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10696;p75">
              <a:extLst>
                <a:ext uri="{FF2B5EF4-FFF2-40B4-BE49-F238E27FC236}">
                  <a16:creationId xmlns:a16="http://schemas.microsoft.com/office/drawing/2014/main" id="{5CAE8F04-4F42-28C5-940A-ED133D9B9690}"/>
                </a:ext>
              </a:extLst>
            </p:cNvPr>
            <p:cNvSpPr/>
            <p:nvPr/>
          </p:nvSpPr>
          <p:spPr>
            <a:xfrm>
              <a:off x="7222085" y="3499690"/>
              <a:ext cx="158819" cy="148825"/>
            </a:xfrm>
            <a:custGeom>
              <a:avLst/>
              <a:gdLst/>
              <a:ahLst/>
              <a:cxnLst/>
              <a:rect l="l" t="t" r="r" b="b"/>
              <a:pathLst>
                <a:path w="4990" h="4676" extrusionOk="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09" name="Google Shape;10697;p75">
            <a:extLst>
              <a:ext uri="{FF2B5EF4-FFF2-40B4-BE49-F238E27FC236}">
                <a16:creationId xmlns:a16="http://schemas.microsoft.com/office/drawing/2014/main" id="{DA6FCD17-EA19-6914-299D-D8B174C6F857}"/>
              </a:ext>
            </a:extLst>
          </p:cNvPr>
          <p:cNvGrpSpPr/>
          <p:nvPr/>
        </p:nvGrpSpPr>
        <p:grpSpPr>
          <a:xfrm>
            <a:off x="7551754" y="3216558"/>
            <a:ext cx="344883" cy="301311"/>
            <a:chOff x="7551754" y="3390808"/>
            <a:chExt cx="344883" cy="301311"/>
          </a:xfrm>
          <a:solidFill>
            <a:schemeClr val="tx1"/>
          </a:solidFill>
        </p:grpSpPr>
        <p:sp>
          <p:nvSpPr>
            <p:cNvPr id="2710" name="Google Shape;10698;p75">
              <a:extLst>
                <a:ext uri="{FF2B5EF4-FFF2-40B4-BE49-F238E27FC236}">
                  <a16:creationId xmlns:a16="http://schemas.microsoft.com/office/drawing/2014/main" id="{73E8EDC7-7B4E-0803-A00C-4E43A5D63ADB}"/>
                </a:ext>
              </a:extLst>
            </p:cNvPr>
            <p:cNvSpPr/>
            <p:nvPr/>
          </p:nvSpPr>
          <p:spPr>
            <a:xfrm>
              <a:off x="7551754" y="3390808"/>
              <a:ext cx="344883" cy="301311"/>
            </a:xfrm>
            <a:custGeom>
              <a:avLst/>
              <a:gdLst/>
              <a:ahLst/>
              <a:cxnLst/>
              <a:rect l="l" t="t" r="r" b="b"/>
              <a:pathLst>
                <a:path w="10836" h="9467" extrusionOk="0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10699;p75">
              <a:extLst>
                <a:ext uri="{FF2B5EF4-FFF2-40B4-BE49-F238E27FC236}">
                  <a16:creationId xmlns:a16="http://schemas.microsoft.com/office/drawing/2014/main" id="{7C7FBD6C-47D0-9136-5EF9-9E2096FB079F}"/>
                </a:ext>
              </a:extLst>
            </p:cNvPr>
            <p:cNvSpPr/>
            <p:nvPr/>
          </p:nvSpPr>
          <p:spPr>
            <a:xfrm>
              <a:off x="7584345" y="3509811"/>
              <a:ext cx="117889" cy="150098"/>
            </a:xfrm>
            <a:custGeom>
              <a:avLst/>
              <a:gdLst/>
              <a:ahLst/>
              <a:cxnLst/>
              <a:rect l="l" t="t" r="r" b="b"/>
              <a:pathLst>
                <a:path w="3704" h="4716" extrusionOk="0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10700;p75">
              <a:extLst>
                <a:ext uri="{FF2B5EF4-FFF2-40B4-BE49-F238E27FC236}">
                  <a16:creationId xmlns:a16="http://schemas.microsoft.com/office/drawing/2014/main" id="{4D82751A-6DA2-41A3-C5B8-B242E6316142}"/>
                </a:ext>
              </a:extLst>
            </p:cNvPr>
            <p:cNvSpPr/>
            <p:nvPr/>
          </p:nvSpPr>
          <p:spPr>
            <a:xfrm>
              <a:off x="7724959" y="3509811"/>
              <a:ext cx="139468" cy="31859"/>
            </a:xfrm>
            <a:custGeom>
              <a:avLst/>
              <a:gdLst/>
              <a:ahLst/>
              <a:cxnLst/>
              <a:rect l="l" t="t" r="r" b="b"/>
              <a:pathLst>
                <a:path w="4382" h="1001" extrusionOk="0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10701;p75">
              <a:extLst>
                <a:ext uri="{FF2B5EF4-FFF2-40B4-BE49-F238E27FC236}">
                  <a16:creationId xmlns:a16="http://schemas.microsoft.com/office/drawing/2014/main" id="{5FC52F57-E0E2-9A26-2B68-87DAC6A8FFA1}"/>
                </a:ext>
              </a:extLst>
            </p:cNvPr>
            <p:cNvSpPr/>
            <p:nvPr/>
          </p:nvSpPr>
          <p:spPr>
            <a:xfrm>
              <a:off x="7724577" y="3553001"/>
              <a:ext cx="107259" cy="31477"/>
            </a:xfrm>
            <a:custGeom>
              <a:avLst/>
              <a:gdLst/>
              <a:ahLst/>
              <a:cxnLst/>
              <a:rect l="l" t="t" r="r" b="b"/>
              <a:pathLst>
                <a:path w="3370" h="989" extrusionOk="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10702;p75">
              <a:extLst>
                <a:ext uri="{FF2B5EF4-FFF2-40B4-BE49-F238E27FC236}">
                  <a16:creationId xmlns:a16="http://schemas.microsoft.com/office/drawing/2014/main" id="{6ED5930F-45F4-19E5-53CB-93DFD0DB0DDF}"/>
                </a:ext>
              </a:extLst>
            </p:cNvPr>
            <p:cNvSpPr/>
            <p:nvPr/>
          </p:nvSpPr>
          <p:spPr>
            <a:xfrm>
              <a:off x="7724577" y="3595841"/>
              <a:ext cx="64451" cy="10630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10703;p75">
              <a:extLst>
                <a:ext uri="{FF2B5EF4-FFF2-40B4-BE49-F238E27FC236}">
                  <a16:creationId xmlns:a16="http://schemas.microsoft.com/office/drawing/2014/main" id="{DA1151FC-927C-D699-CB63-F7633170FF35}"/>
                </a:ext>
              </a:extLst>
            </p:cNvPr>
            <p:cNvSpPr/>
            <p:nvPr/>
          </p:nvSpPr>
          <p:spPr>
            <a:xfrm>
              <a:off x="7799977" y="3595841"/>
              <a:ext cx="32241" cy="10630"/>
            </a:xfrm>
            <a:custGeom>
              <a:avLst/>
              <a:gdLst/>
              <a:ahLst/>
              <a:cxnLst/>
              <a:rect l="l" t="t" r="r" b="b"/>
              <a:pathLst>
                <a:path w="1013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10704;p75">
              <a:extLst>
                <a:ext uri="{FF2B5EF4-FFF2-40B4-BE49-F238E27FC236}">
                  <a16:creationId xmlns:a16="http://schemas.microsoft.com/office/drawing/2014/main" id="{0086DD06-DC9D-2F81-DC8D-07BBD9CCA234}"/>
                </a:ext>
              </a:extLst>
            </p:cNvPr>
            <p:cNvSpPr/>
            <p:nvPr/>
          </p:nvSpPr>
          <p:spPr>
            <a:xfrm>
              <a:off x="7724577" y="3628051"/>
              <a:ext cx="21229" cy="10630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10705;p75">
              <a:extLst>
                <a:ext uri="{FF2B5EF4-FFF2-40B4-BE49-F238E27FC236}">
                  <a16:creationId xmlns:a16="http://schemas.microsoft.com/office/drawing/2014/main" id="{C82BBD84-A627-36EE-CF5E-24ACC35EDD66}"/>
                </a:ext>
              </a:extLst>
            </p:cNvPr>
            <p:cNvSpPr/>
            <p:nvPr/>
          </p:nvSpPr>
          <p:spPr>
            <a:xfrm>
              <a:off x="7756787" y="3628051"/>
              <a:ext cx="53438" cy="10630"/>
            </a:xfrm>
            <a:custGeom>
              <a:avLst/>
              <a:gdLst/>
              <a:ahLst/>
              <a:cxnLst/>
              <a:rect l="l" t="t" r="r" b="b"/>
              <a:pathLst>
                <a:path w="1679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10706;p75">
              <a:extLst>
                <a:ext uri="{FF2B5EF4-FFF2-40B4-BE49-F238E27FC236}">
                  <a16:creationId xmlns:a16="http://schemas.microsoft.com/office/drawing/2014/main" id="{4349BBEC-3A39-F91A-37EC-406644F66882}"/>
                </a:ext>
              </a:extLst>
            </p:cNvPr>
            <p:cNvSpPr/>
            <p:nvPr/>
          </p:nvSpPr>
          <p:spPr>
            <a:xfrm>
              <a:off x="7724577" y="3650012"/>
              <a:ext cx="21229" cy="10280"/>
            </a:xfrm>
            <a:custGeom>
              <a:avLst/>
              <a:gdLst/>
              <a:ahLst/>
              <a:cxnLst/>
              <a:rect l="l" t="t" r="r" b="b"/>
              <a:pathLst>
                <a:path w="667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10707;p75">
              <a:extLst>
                <a:ext uri="{FF2B5EF4-FFF2-40B4-BE49-F238E27FC236}">
                  <a16:creationId xmlns:a16="http://schemas.microsoft.com/office/drawing/2014/main" id="{466635B9-1C8B-A7AE-3BD5-BC7CBB78427A}"/>
                </a:ext>
              </a:extLst>
            </p:cNvPr>
            <p:cNvSpPr/>
            <p:nvPr/>
          </p:nvSpPr>
          <p:spPr>
            <a:xfrm>
              <a:off x="7756787" y="3650012"/>
              <a:ext cx="53438" cy="10280"/>
            </a:xfrm>
            <a:custGeom>
              <a:avLst/>
              <a:gdLst/>
              <a:ahLst/>
              <a:cxnLst/>
              <a:rect l="l" t="t" r="r" b="b"/>
              <a:pathLst>
                <a:path w="1679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10708;p75">
              <a:extLst>
                <a:ext uri="{FF2B5EF4-FFF2-40B4-BE49-F238E27FC236}">
                  <a16:creationId xmlns:a16="http://schemas.microsoft.com/office/drawing/2014/main" id="{514B8B8B-B2B9-6067-F929-FC0186E6DFC9}"/>
                </a:ext>
              </a:extLst>
            </p:cNvPr>
            <p:cNvSpPr/>
            <p:nvPr/>
          </p:nvSpPr>
          <p:spPr>
            <a:xfrm>
              <a:off x="7719262" y="3466621"/>
              <a:ext cx="10630" cy="10630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21" name="Google Shape;10709;p75">
            <a:extLst>
              <a:ext uri="{FF2B5EF4-FFF2-40B4-BE49-F238E27FC236}">
                <a16:creationId xmlns:a16="http://schemas.microsoft.com/office/drawing/2014/main" id="{A661119C-E3B8-F47A-B221-E35C491865E2}"/>
              </a:ext>
            </a:extLst>
          </p:cNvPr>
          <p:cNvGrpSpPr/>
          <p:nvPr/>
        </p:nvGrpSpPr>
        <p:grpSpPr>
          <a:xfrm>
            <a:off x="6707084" y="3213153"/>
            <a:ext cx="261145" cy="308504"/>
            <a:chOff x="6707084" y="3387403"/>
            <a:chExt cx="261145" cy="308504"/>
          </a:xfrm>
          <a:solidFill>
            <a:schemeClr val="tx1"/>
          </a:solidFill>
        </p:grpSpPr>
        <p:sp>
          <p:nvSpPr>
            <p:cNvPr id="2722" name="Google Shape;10710;p75">
              <a:extLst>
                <a:ext uri="{FF2B5EF4-FFF2-40B4-BE49-F238E27FC236}">
                  <a16:creationId xmlns:a16="http://schemas.microsoft.com/office/drawing/2014/main" id="{F238A704-0E0C-9AC9-1547-10EF6CFC2C8A}"/>
                </a:ext>
              </a:extLst>
            </p:cNvPr>
            <p:cNvSpPr/>
            <p:nvPr/>
          </p:nvSpPr>
          <p:spPr>
            <a:xfrm>
              <a:off x="6726053" y="3542403"/>
              <a:ext cx="68238" cy="153504"/>
            </a:xfrm>
            <a:custGeom>
              <a:avLst/>
              <a:gdLst/>
              <a:ahLst/>
              <a:cxnLst/>
              <a:rect l="l" t="t" r="r" b="b"/>
              <a:pathLst>
                <a:path w="2144" h="4823" extrusionOk="0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10711;p75">
              <a:extLst>
                <a:ext uri="{FF2B5EF4-FFF2-40B4-BE49-F238E27FC236}">
                  <a16:creationId xmlns:a16="http://schemas.microsoft.com/office/drawing/2014/main" id="{05DD07FC-9A0E-65C9-223D-023A4F56BAFD}"/>
                </a:ext>
              </a:extLst>
            </p:cNvPr>
            <p:cNvSpPr/>
            <p:nvPr/>
          </p:nvSpPr>
          <p:spPr>
            <a:xfrm>
              <a:off x="6803362" y="3542403"/>
              <a:ext cx="68238" cy="153504"/>
            </a:xfrm>
            <a:custGeom>
              <a:avLst/>
              <a:gdLst/>
              <a:ahLst/>
              <a:cxnLst/>
              <a:rect l="l" t="t" r="r" b="b"/>
              <a:pathLst>
                <a:path w="2144" h="4823" extrusionOk="0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10712;p75">
              <a:extLst>
                <a:ext uri="{FF2B5EF4-FFF2-40B4-BE49-F238E27FC236}">
                  <a16:creationId xmlns:a16="http://schemas.microsoft.com/office/drawing/2014/main" id="{DED8C326-0906-ED43-95C5-3308AD0CC7C5}"/>
                </a:ext>
              </a:extLst>
            </p:cNvPr>
            <p:cNvSpPr/>
            <p:nvPr/>
          </p:nvSpPr>
          <p:spPr>
            <a:xfrm>
              <a:off x="6880289" y="3542403"/>
              <a:ext cx="68620" cy="153504"/>
            </a:xfrm>
            <a:custGeom>
              <a:avLst/>
              <a:gdLst/>
              <a:ahLst/>
              <a:cxnLst/>
              <a:rect l="l" t="t" r="r" b="b"/>
              <a:pathLst>
                <a:path w="2156" h="4823" extrusionOk="0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10713;p75">
              <a:extLst>
                <a:ext uri="{FF2B5EF4-FFF2-40B4-BE49-F238E27FC236}">
                  <a16:creationId xmlns:a16="http://schemas.microsoft.com/office/drawing/2014/main" id="{44708C31-8EE9-7573-5180-4C9AB6797987}"/>
                </a:ext>
              </a:extLst>
            </p:cNvPr>
            <p:cNvSpPr/>
            <p:nvPr/>
          </p:nvSpPr>
          <p:spPr>
            <a:xfrm>
              <a:off x="6707084" y="3387403"/>
              <a:ext cx="261145" cy="183072"/>
            </a:xfrm>
            <a:custGeom>
              <a:avLst/>
              <a:gdLst/>
              <a:ahLst/>
              <a:cxnLst/>
              <a:rect l="l" t="t" r="r" b="b"/>
              <a:pathLst>
                <a:path w="8205" h="5752" extrusionOk="0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26" name="Google Shape;10714;p75">
            <a:extLst>
              <a:ext uri="{FF2B5EF4-FFF2-40B4-BE49-F238E27FC236}">
                <a16:creationId xmlns:a16="http://schemas.microsoft.com/office/drawing/2014/main" id="{F799FFFB-1F54-109B-BE8A-D1C4985B69E5}"/>
              </a:ext>
            </a:extLst>
          </p:cNvPr>
          <p:cNvGrpSpPr/>
          <p:nvPr/>
        </p:nvGrpSpPr>
        <p:grpSpPr>
          <a:xfrm>
            <a:off x="848978" y="4123387"/>
            <a:ext cx="377824" cy="324418"/>
            <a:chOff x="848978" y="4297637"/>
            <a:chExt cx="377824" cy="324418"/>
          </a:xfrm>
          <a:solidFill>
            <a:schemeClr val="tx1"/>
          </a:solidFill>
        </p:grpSpPr>
        <p:sp>
          <p:nvSpPr>
            <p:cNvPr id="2727" name="Google Shape;10715;p75">
              <a:extLst>
                <a:ext uri="{FF2B5EF4-FFF2-40B4-BE49-F238E27FC236}">
                  <a16:creationId xmlns:a16="http://schemas.microsoft.com/office/drawing/2014/main" id="{C1B0B621-32CA-1F22-25FE-B3F490E1E75B}"/>
                </a:ext>
              </a:extLst>
            </p:cNvPr>
            <p:cNvSpPr/>
            <p:nvPr/>
          </p:nvSpPr>
          <p:spPr>
            <a:xfrm>
              <a:off x="848978" y="4297637"/>
              <a:ext cx="377824" cy="324418"/>
            </a:xfrm>
            <a:custGeom>
              <a:avLst/>
              <a:gdLst/>
              <a:ahLst/>
              <a:cxnLst/>
              <a:rect l="l" t="t" r="r" b="b"/>
              <a:pathLst>
                <a:path w="11871" h="10193" extrusionOk="0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10716;p75">
              <a:extLst>
                <a:ext uri="{FF2B5EF4-FFF2-40B4-BE49-F238E27FC236}">
                  <a16:creationId xmlns:a16="http://schemas.microsoft.com/office/drawing/2014/main" id="{021E45EB-2E45-A9C1-D68D-D991572E044F}"/>
                </a:ext>
              </a:extLst>
            </p:cNvPr>
            <p:cNvSpPr/>
            <p:nvPr/>
          </p:nvSpPr>
          <p:spPr>
            <a:xfrm>
              <a:off x="1002450" y="4457157"/>
              <a:ext cx="70116" cy="34533"/>
            </a:xfrm>
            <a:custGeom>
              <a:avLst/>
              <a:gdLst/>
              <a:ahLst/>
              <a:cxnLst/>
              <a:rect l="l" t="t" r="r" b="b"/>
              <a:pathLst>
                <a:path w="2203" h="1085" extrusionOk="0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29" name="Google Shape;10717;p75">
            <a:extLst>
              <a:ext uri="{FF2B5EF4-FFF2-40B4-BE49-F238E27FC236}">
                <a16:creationId xmlns:a16="http://schemas.microsoft.com/office/drawing/2014/main" id="{9FB53B40-C2E5-FC53-E6B7-A55D7258B0A2}"/>
              </a:ext>
            </a:extLst>
          </p:cNvPr>
          <p:cNvGrpSpPr/>
          <p:nvPr/>
        </p:nvGrpSpPr>
        <p:grpSpPr>
          <a:xfrm>
            <a:off x="1754279" y="4112343"/>
            <a:ext cx="351439" cy="345965"/>
            <a:chOff x="1754279" y="4286593"/>
            <a:chExt cx="351439" cy="345965"/>
          </a:xfrm>
          <a:solidFill>
            <a:schemeClr val="tx1"/>
          </a:solidFill>
        </p:grpSpPr>
        <p:sp>
          <p:nvSpPr>
            <p:cNvPr id="2730" name="Google Shape;10718;p75">
              <a:extLst>
                <a:ext uri="{FF2B5EF4-FFF2-40B4-BE49-F238E27FC236}">
                  <a16:creationId xmlns:a16="http://schemas.microsoft.com/office/drawing/2014/main" id="{FBDA86D1-8101-623A-5DA8-4CFEE0918FDA}"/>
                </a:ext>
              </a:extLst>
            </p:cNvPr>
            <p:cNvSpPr/>
            <p:nvPr/>
          </p:nvSpPr>
          <p:spPr>
            <a:xfrm>
              <a:off x="1799379" y="4550857"/>
              <a:ext cx="28422" cy="27117"/>
            </a:xfrm>
            <a:custGeom>
              <a:avLst/>
              <a:gdLst/>
              <a:ahLst/>
              <a:cxnLst/>
              <a:rect l="l" t="t" r="r" b="b"/>
              <a:pathLst>
                <a:path w="893" h="852" extrusionOk="0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10719;p75">
              <a:extLst>
                <a:ext uri="{FF2B5EF4-FFF2-40B4-BE49-F238E27FC236}">
                  <a16:creationId xmlns:a16="http://schemas.microsoft.com/office/drawing/2014/main" id="{887360C9-84AE-8D02-E82C-1F7591DCA48C}"/>
                </a:ext>
              </a:extLst>
            </p:cNvPr>
            <p:cNvSpPr/>
            <p:nvPr/>
          </p:nvSpPr>
          <p:spPr>
            <a:xfrm>
              <a:off x="1833084" y="4584594"/>
              <a:ext cx="27690" cy="27117"/>
            </a:xfrm>
            <a:custGeom>
              <a:avLst/>
              <a:gdLst/>
              <a:ahLst/>
              <a:cxnLst/>
              <a:rect l="l" t="t" r="r" b="b"/>
              <a:pathLst>
                <a:path w="870" h="852" extrusionOk="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10720;p75">
              <a:extLst>
                <a:ext uri="{FF2B5EF4-FFF2-40B4-BE49-F238E27FC236}">
                  <a16:creationId xmlns:a16="http://schemas.microsoft.com/office/drawing/2014/main" id="{5746317E-7BD7-3334-5A56-0A1C1EA01127}"/>
                </a:ext>
              </a:extLst>
            </p:cNvPr>
            <p:cNvSpPr/>
            <p:nvPr/>
          </p:nvSpPr>
          <p:spPr>
            <a:xfrm>
              <a:off x="1816407" y="4567917"/>
              <a:ext cx="28072" cy="27117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10721;p75">
              <a:extLst>
                <a:ext uri="{FF2B5EF4-FFF2-40B4-BE49-F238E27FC236}">
                  <a16:creationId xmlns:a16="http://schemas.microsoft.com/office/drawing/2014/main" id="{D7BB16D3-9A75-C8CB-B6F2-31765A7FCE4C}"/>
                </a:ext>
              </a:extLst>
            </p:cNvPr>
            <p:cNvSpPr/>
            <p:nvPr/>
          </p:nvSpPr>
          <p:spPr>
            <a:xfrm>
              <a:off x="1754279" y="4286593"/>
              <a:ext cx="351439" cy="345965"/>
            </a:xfrm>
            <a:custGeom>
              <a:avLst/>
              <a:gdLst/>
              <a:ahLst/>
              <a:cxnLst/>
              <a:rect l="l" t="t" r="r" b="b"/>
              <a:pathLst>
                <a:path w="11042" h="10870" extrusionOk="0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10722;p75">
              <a:extLst>
                <a:ext uri="{FF2B5EF4-FFF2-40B4-BE49-F238E27FC236}">
                  <a16:creationId xmlns:a16="http://schemas.microsoft.com/office/drawing/2014/main" id="{8B4753F2-0A1E-12F7-BE23-BC6FA1C6DA3A}"/>
                </a:ext>
              </a:extLst>
            </p:cNvPr>
            <p:cNvSpPr/>
            <p:nvPr/>
          </p:nvSpPr>
          <p:spPr>
            <a:xfrm>
              <a:off x="1951705" y="4367117"/>
              <a:ext cx="86062" cy="65437"/>
            </a:xfrm>
            <a:custGeom>
              <a:avLst/>
              <a:gdLst/>
              <a:ahLst/>
              <a:cxnLst/>
              <a:rect l="l" t="t" r="r" b="b"/>
              <a:pathLst>
                <a:path w="2704" h="2056" extrusionOk="0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35" name="Google Shape;10723;p75">
            <a:extLst>
              <a:ext uri="{FF2B5EF4-FFF2-40B4-BE49-F238E27FC236}">
                <a16:creationId xmlns:a16="http://schemas.microsoft.com/office/drawing/2014/main" id="{464A39F9-8304-3482-4003-BEBF87DE24F7}"/>
              </a:ext>
            </a:extLst>
          </p:cNvPr>
          <p:cNvGrpSpPr/>
          <p:nvPr/>
        </p:nvGrpSpPr>
        <p:grpSpPr>
          <a:xfrm>
            <a:off x="3996113" y="4116926"/>
            <a:ext cx="336512" cy="335048"/>
            <a:chOff x="3996113" y="4291176"/>
            <a:chExt cx="336512" cy="335048"/>
          </a:xfrm>
          <a:solidFill>
            <a:schemeClr val="tx1"/>
          </a:solidFill>
        </p:grpSpPr>
        <p:sp>
          <p:nvSpPr>
            <p:cNvPr id="2736" name="Google Shape;10724;p75">
              <a:extLst>
                <a:ext uri="{FF2B5EF4-FFF2-40B4-BE49-F238E27FC236}">
                  <a16:creationId xmlns:a16="http://schemas.microsoft.com/office/drawing/2014/main" id="{A201C8E0-814A-0885-3625-2185C5E4A24A}"/>
                </a:ext>
              </a:extLst>
            </p:cNvPr>
            <p:cNvSpPr/>
            <p:nvPr/>
          </p:nvSpPr>
          <p:spPr>
            <a:xfrm>
              <a:off x="4082143" y="4323386"/>
              <a:ext cx="111810" cy="219833"/>
            </a:xfrm>
            <a:custGeom>
              <a:avLst/>
              <a:gdLst/>
              <a:ahLst/>
              <a:cxnLst/>
              <a:rect l="l" t="t" r="r" b="b"/>
              <a:pathLst>
                <a:path w="3513" h="6907" extrusionOk="0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10725;p75">
              <a:extLst>
                <a:ext uri="{FF2B5EF4-FFF2-40B4-BE49-F238E27FC236}">
                  <a16:creationId xmlns:a16="http://schemas.microsoft.com/office/drawing/2014/main" id="{E73D1D35-B9B1-DD65-1284-F7705C717B95}"/>
                </a:ext>
              </a:extLst>
            </p:cNvPr>
            <p:cNvSpPr/>
            <p:nvPr/>
          </p:nvSpPr>
          <p:spPr>
            <a:xfrm>
              <a:off x="4226894" y="4523485"/>
              <a:ext cx="52324" cy="51942"/>
            </a:xfrm>
            <a:custGeom>
              <a:avLst/>
              <a:gdLst/>
              <a:ahLst/>
              <a:cxnLst/>
              <a:rect l="l" t="t" r="r" b="b"/>
              <a:pathLst>
                <a:path w="1644" h="1632" extrusionOk="0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10726;p75">
              <a:extLst>
                <a:ext uri="{FF2B5EF4-FFF2-40B4-BE49-F238E27FC236}">
                  <a16:creationId xmlns:a16="http://schemas.microsoft.com/office/drawing/2014/main" id="{A2E17EE3-4590-D7CA-81CE-1ABA51355C1E}"/>
                </a:ext>
              </a:extLst>
            </p:cNvPr>
            <p:cNvSpPr/>
            <p:nvPr/>
          </p:nvSpPr>
          <p:spPr>
            <a:xfrm>
              <a:off x="3996113" y="4291176"/>
              <a:ext cx="336512" cy="335048"/>
            </a:xfrm>
            <a:custGeom>
              <a:avLst/>
              <a:gdLst/>
              <a:ahLst/>
              <a:cxnLst/>
              <a:rect l="l" t="t" r="r" b="b"/>
              <a:pathLst>
                <a:path w="10573" h="10527" extrusionOk="0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39" name="Google Shape;10727;p75">
            <a:extLst>
              <a:ext uri="{FF2B5EF4-FFF2-40B4-BE49-F238E27FC236}">
                <a16:creationId xmlns:a16="http://schemas.microsoft.com/office/drawing/2014/main" id="{E16188EC-256B-B426-206E-2C7440874DB0}"/>
              </a:ext>
            </a:extLst>
          </p:cNvPr>
          <p:cNvSpPr/>
          <p:nvPr/>
        </p:nvSpPr>
        <p:spPr>
          <a:xfrm>
            <a:off x="1331737" y="4133127"/>
            <a:ext cx="304716" cy="304048"/>
          </a:xfrm>
          <a:custGeom>
            <a:avLst/>
            <a:gdLst/>
            <a:ahLst/>
            <a:cxnLst/>
            <a:rect l="l" t="t" r="r" b="b"/>
            <a:pathLst>
              <a:path w="9574" h="9553" extrusionOk="0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40" name="Google Shape;10728;p75">
            <a:extLst>
              <a:ext uri="{FF2B5EF4-FFF2-40B4-BE49-F238E27FC236}">
                <a16:creationId xmlns:a16="http://schemas.microsoft.com/office/drawing/2014/main" id="{38042E7F-3977-BFBF-A373-94871BDDB00A}"/>
              </a:ext>
            </a:extLst>
          </p:cNvPr>
          <p:cNvGrpSpPr/>
          <p:nvPr/>
        </p:nvGrpSpPr>
        <p:grpSpPr>
          <a:xfrm>
            <a:off x="2179081" y="4111261"/>
            <a:ext cx="397525" cy="348670"/>
            <a:chOff x="2179081" y="4285511"/>
            <a:chExt cx="397525" cy="348670"/>
          </a:xfrm>
          <a:solidFill>
            <a:schemeClr val="tx1"/>
          </a:solidFill>
        </p:grpSpPr>
        <p:sp>
          <p:nvSpPr>
            <p:cNvPr id="2741" name="Google Shape;10729;p75">
              <a:extLst>
                <a:ext uri="{FF2B5EF4-FFF2-40B4-BE49-F238E27FC236}">
                  <a16:creationId xmlns:a16="http://schemas.microsoft.com/office/drawing/2014/main" id="{B33673C3-D452-DF8C-C429-6F7D6B84CD65}"/>
                </a:ext>
              </a:extLst>
            </p:cNvPr>
            <p:cNvSpPr/>
            <p:nvPr/>
          </p:nvSpPr>
          <p:spPr>
            <a:xfrm>
              <a:off x="2262437" y="4354322"/>
              <a:ext cx="230813" cy="210507"/>
            </a:xfrm>
            <a:custGeom>
              <a:avLst/>
              <a:gdLst/>
              <a:ahLst/>
              <a:cxnLst/>
              <a:rect l="l" t="t" r="r" b="b"/>
              <a:pathLst>
                <a:path w="7252" h="6614" extrusionOk="0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10730;p75">
              <a:extLst>
                <a:ext uri="{FF2B5EF4-FFF2-40B4-BE49-F238E27FC236}">
                  <a16:creationId xmlns:a16="http://schemas.microsoft.com/office/drawing/2014/main" id="{432C3B99-F97F-6E04-21B5-CDEF4C777523}"/>
                </a:ext>
              </a:extLst>
            </p:cNvPr>
            <p:cNvSpPr/>
            <p:nvPr/>
          </p:nvSpPr>
          <p:spPr>
            <a:xfrm>
              <a:off x="2179081" y="4285511"/>
              <a:ext cx="397525" cy="348670"/>
            </a:xfrm>
            <a:custGeom>
              <a:avLst/>
              <a:gdLst/>
              <a:ahLst/>
              <a:cxnLst/>
              <a:rect l="l" t="t" r="r" b="b"/>
              <a:pathLst>
                <a:path w="12490" h="10955" extrusionOk="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3" name="Google Shape;10731;p75">
            <a:extLst>
              <a:ext uri="{FF2B5EF4-FFF2-40B4-BE49-F238E27FC236}">
                <a16:creationId xmlns:a16="http://schemas.microsoft.com/office/drawing/2014/main" id="{7DF0D916-B555-25A8-F57E-63F045372DD9}"/>
              </a:ext>
            </a:extLst>
          </p:cNvPr>
          <p:cNvGrpSpPr/>
          <p:nvPr/>
        </p:nvGrpSpPr>
        <p:grpSpPr>
          <a:xfrm>
            <a:off x="3584201" y="4120746"/>
            <a:ext cx="267574" cy="329415"/>
            <a:chOff x="3584201" y="4294996"/>
            <a:chExt cx="267574" cy="329415"/>
          </a:xfrm>
          <a:solidFill>
            <a:schemeClr val="tx1"/>
          </a:solidFill>
        </p:grpSpPr>
        <p:sp>
          <p:nvSpPr>
            <p:cNvPr id="2744" name="Google Shape;10732;p75">
              <a:extLst>
                <a:ext uri="{FF2B5EF4-FFF2-40B4-BE49-F238E27FC236}">
                  <a16:creationId xmlns:a16="http://schemas.microsoft.com/office/drawing/2014/main" id="{70F75DEF-9FA9-7AC3-923D-21ABC9304F2B}"/>
                </a:ext>
              </a:extLst>
            </p:cNvPr>
            <p:cNvSpPr/>
            <p:nvPr/>
          </p:nvSpPr>
          <p:spPr>
            <a:xfrm>
              <a:off x="3584201" y="4294996"/>
              <a:ext cx="267574" cy="329415"/>
            </a:xfrm>
            <a:custGeom>
              <a:avLst/>
              <a:gdLst/>
              <a:ahLst/>
              <a:cxnLst/>
              <a:rect l="l" t="t" r="r" b="b"/>
              <a:pathLst>
                <a:path w="8407" h="10350" extrusionOk="0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10733;p75">
              <a:extLst>
                <a:ext uri="{FF2B5EF4-FFF2-40B4-BE49-F238E27FC236}">
                  <a16:creationId xmlns:a16="http://schemas.microsoft.com/office/drawing/2014/main" id="{6FE8B860-D45C-7AE9-363C-4244E381D4C4}"/>
                </a:ext>
              </a:extLst>
            </p:cNvPr>
            <p:cNvSpPr/>
            <p:nvPr/>
          </p:nvSpPr>
          <p:spPr>
            <a:xfrm>
              <a:off x="3604666" y="4315811"/>
              <a:ext cx="226644" cy="281610"/>
            </a:xfrm>
            <a:custGeom>
              <a:avLst/>
              <a:gdLst/>
              <a:ahLst/>
              <a:cxnLst/>
              <a:rect l="l" t="t" r="r" b="b"/>
              <a:pathLst>
                <a:path w="7121" h="8848" extrusionOk="0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10734;p75">
              <a:extLst>
                <a:ext uri="{FF2B5EF4-FFF2-40B4-BE49-F238E27FC236}">
                  <a16:creationId xmlns:a16="http://schemas.microsoft.com/office/drawing/2014/main" id="{5F7D8B04-8E52-97C1-F936-932CA26D9B91}"/>
                </a:ext>
              </a:extLst>
            </p:cNvPr>
            <p:cNvSpPr/>
            <p:nvPr/>
          </p:nvSpPr>
          <p:spPr>
            <a:xfrm>
              <a:off x="3645597" y="4362056"/>
              <a:ext cx="144019" cy="144019"/>
            </a:xfrm>
            <a:custGeom>
              <a:avLst/>
              <a:gdLst/>
              <a:ahLst/>
              <a:cxnLst/>
              <a:rect l="l" t="t" r="r" b="b"/>
              <a:pathLst>
                <a:path w="4525" h="4525" extrusionOk="0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10735;p75">
              <a:extLst>
                <a:ext uri="{FF2B5EF4-FFF2-40B4-BE49-F238E27FC236}">
                  <a16:creationId xmlns:a16="http://schemas.microsoft.com/office/drawing/2014/main" id="{26B48F89-06B2-6B0C-E032-8E468199D1DB}"/>
                </a:ext>
              </a:extLst>
            </p:cNvPr>
            <p:cNvSpPr/>
            <p:nvPr/>
          </p:nvSpPr>
          <p:spPr>
            <a:xfrm>
              <a:off x="3692574" y="4377970"/>
              <a:ext cx="51561" cy="112574"/>
            </a:xfrm>
            <a:custGeom>
              <a:avLst/>
              <a:gdLst/>
              <a:ahLst/>
              <a:cxnLst/>
              <a:rect l="l" t="t" r="r" b="b"/>
              <a:pathLst>
                <a:path w="1620" h="3537" extrusionOk="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8" name="Google Shape;10736;p75">
            <a:extLst>
              <a:ext uri="{FF2B5EF4-FFF2-40B4-BE49-F238E27FC236}">
                <a16:creationId xmlns:a16="http://schemas.microsoft.com/office/drawing/2014/main" id="{E1B8719E-234A-A2B8-CECD-5DBFB5BE7B31}"/>
              </a:ext>
            </a:extLst>
          </p:cNvPr>
          <p:cNvGrpSpPr/>
          <p:nvPr/>
        </p:nvGrpSpPr>
        <p:grpSpPr>
          <a:xfrm>
            <a:off x="3082855" y="4121478"/>
            <a:ext cx="375946" cy="327823"/>
            <a:chOff x="3082855" y="4295728"/>
            <a:chExt cx="375946" cy="327823"/>
          </a:xfrm>
          <a:solidFill>
            <a:schemeClr val="tx1"/>
          </a:solidFill>
        </p:grpSpPr>
        <p:sp>
          <p:nvSpPr>
            <p:cNvPr id="2749" name="Google Shape;10737;p75">
              <a:extLst>
                <a:ext uri="{FF2B5EF4-FFF2-40B4-BE49-F238E27FC236}">
                  <a16:creationId xmlns:a16="http://schemas.microsoft.com/office/drawing/2014/main" id="{7C1503B4-85C6-60C7-A079-1347C039EC7E}"/>
                </a:ext>
              </a:extLst>
            </p:cNvPr>
            <p:cNvSpPr/>
            <p:nvPr/>
          </p:nvSpPr>
          <p:spPr>
            <a:xfrm>
              <a:off x="3082855" y="4295728"/>
              <a:ext cx="375946" cy="327823"/>
            </a:xfrm>
            <a:custGeom>
              <a:avLst/>
              <a:gdLst/>
              <a:ahLst/>
              <a:cxnLst/>
              <a:rect l="l" t="t" r="r" b="b"/>
              <a:pathLst>
                <a:path w="11812" h="10300" extrusionOk="0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10738;p75">
              <a:extLst>
                <a:ext uri="{FF2B5EF4-FFF2-40B4-BE49-F238E27FC236}">
                  <a16:creationId xmlns:a16="http://schemas.microsoft.com/office/drawing/2014/main" id="{1A665D1E-53D4-A17E-2ADD-5E1D09B66806}"/>
                </a:ext>
              </a:extLst>
            </p:cNvPr>
            <p:cNvSpPr/>
            <p:nvPr/>
          </p:nvSpPr>
          <p:spPr>
            <a:xfrm>
              <a:off x="3118852" y="4424947"/>
              <a:ext cx="128488" cy="163371"/>
            </a:xfrm>
            <a:custGeom>
              <a:avLst/>
              <a:gdLst/>
              <a:ahLst/>
              <a:cxnLst/>
              <a:rect l="l" t="t" r="r" b="b"/>
              <a:pathLst>
                <a:path w="4037" h="5133" extrusionOk="0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10739;p75">
              <a:extLst>
                <a:ext uri="{FF2B5EF4-FFF2-40B4-BE49-F238E27FC236}">
                  <a16:creationId xmlns:a16="http://schemas.microsoft.com/office/drawing/2014/main" id="{4B2D9128-82C8-8724-1BE0-7E323C16494A}"/>
                </a:ext>
              </a:extLst>
            </p:cNvPr>
            <p:cNvSpPr/>
            <p:nvPr/>
          </p:nvSpPr>
          <p:spPr>
            <a:xfrm>
              <a:off x="3271178" y="4424947"/>
              <a:ext cx="152008" cy="34533"/>
            </a:xfrm>
            <a:custGeom>
              <a:avLst/>
              <a:gdLst/>
              <a:ahLst/>
              <a:cxnLst/>
              <a:rect l="l" t="t" r="r" b="b"/>
              <a:pathLst>
                <a:path w="4776" h="1085" extrusionOk="0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10740;p75">
              <a:extLst>
                <a:ext uri="{FF2B5EF4-FFF2-40B4-BE49-F238E27FC236}">
                  <a16:creationId xmlns:a16="http://schemas.microsoft.com/office/drawing/2014/main" id="{7CE18587-0D76-808C-3B04-B5D720B55268}"/>
                </a:ext>
              </a:extLst>
            </p:cNvPr>
            <p:cNvSpPr/>
            <p:nvPr/>
          </p:nvSpPr>
          <p:spPr>
            <a:xfrm>
              <a:off x="3271560" y="4471957"/>
              <a:ext cx="116393" cy="34501"/>
            </a:xfrm>
            <a:custGeom>
              <a:avLst/>
              <a:gdLst/>
              <a:ahLst/>
              <a:cxnLst/>
              <a:rect l="l" t="t" r="r" b="b"/>
              <a:pathLst>
                <a:path w="3657" h="1084" extrusionOk="0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10741;p75">
              <a:extLst>
                <a:ext uri="{FF2B5EF4-FFF2-40B4-BE49-F238E27FC236}">
                  <a16:creationId xmlns:a16="http://schemas.microsoft.com/office/drawing/2014/main" id="{1B342772-ACB4-767A-82D5-6ADB65D48118}"/>
                </a:ext>
              </a:extLst>
            </p:cNvPr>
            <p:cNvSpPr/>
            <p:nvPr/>
          </p:nvSpPr>
          <p:spPr>
            <a:xfrm>
              <a:off x="3271178" y="4518552"/>
              <a:ext cx="70148" cy="11394"/>
            </a:xfrm>
            <a:custGeom>
              <a:avLst/>
              <a:gdLst/>
              <a:ahLst/>
              <a:cxnLst/>
              <a:rect l="l" t="t" r="r" b="b"/>
              <a:pathLst>
                <a:path w="2204" h="358" extrusionOk="0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10742;p75">
              <a:extLst>
                <a:ext uri="{FF2B5EF4-FFF2-40B4-BE49-F238E27FC236}">
                  <a16:creationId xmlns:a16="http://schemas.microsoft.com/office/drawing/2014/main" id="{82D540CA-1E2D-6D57-0AFE-F800E223195F}"/>
                </a:ext>
              </a:extLst>
            </p:cNvPr>
            <p:cNvSpPr/>
            <p:nvPr/>
          </p:nvSpPr>
          <p:spPr>
            <a:xfrm>
              <a:off x="3353038" y="4518552"/>
              <a:ext cx="34915" cy="11394"/>
            </a:xfrm>
            <a:custGeom>
              <a:avLst/>
              <a:gdLst/>
              <a:ahLst/>
              <a:cxnLst/>
              <a:rect l="l" t="t" r="r" b="b"/>
              <a:pathLst>
                <a:path w="1097" h="358" extrusionOk="0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10743;p75">
              <a:extLst>
                <a:ext uri="{FF2B5EF4-FFF2-40B4-BE49-F238E27FC236}">
                  <a16:creationId xmlns:a16="http://schemas.microsoft.com/office/drawing/2014/main" id="{5929C2B6-0CDC-4683-A8BA-E68BDC1DC249}"/>
                </a:ext>
              </a:extLst>
            </p:cNvPr>
            <p:cNvSpPr/>
            <p:nvPr/>
          </p:nvSpPr>
          <p:spPr>
            <a:xfrm>
              <a:off x="3271178" y="4554167"/>
              <a:ext cx="23170" cy="11426"/>
            </a:xfrm>
            <a:custGeom>
              <a:avLst/>
              <a:gdLst/>
              <a:ahLst/>
              <a:cxnLst/>
              <a:rect l="l" t="t" r="r" b="b"/>
              <a:pathLst>
                <a:path w="728" h="359" extrusionOk="0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10744;p75">
              <a:extLst>
                <a:ext uri="{FF2B5EF4-FFF2-40B4-BE49-F238E27FC236}">
                  <a16:creationId xmlns:a16="http://schemas.microsoft.com/office/drawing/2014/main" id="{08D17630-D794-F9C8-B0BC-C9F1B61601C8}"/>
                </a:ext>
              </a:extLst>
            </p:cNvPr>
            <p:cNvSpPr/>
            <p:nvPr/>
          </p:nvSpPr>
          <p:spPr>
            <a:xfrm>
              <a:off x="3306443" y="4554167"/>
              <a:ext cx="58372" cy="11426"/>
            </a:xfrm>
            <a:custGeom>
              <a:avLst/>
              <a:gdLst/>
              <a:ahLst/>
              <a:cxnLst/>
              <a:rect l="l" t="t" r="r" b="b"/>
              <a:pathLst>
                <a:path w="1834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10745;p75">
              <a:extLst>
                <a:ext uri="{FF2B5EF4-FFF2-40B4-BE49-F238E27FC236}">
                  <a16:creationId xmlns:a16="http://schemas.microsoft.com/office/drawing/2014/main" id="{0404ACC5-2584-C807-3690-D917121C1712}"/>
                </a:ext>
              </a:extLst>
            </p:cNvPr>
            <p:cNvSpPr/>
            <p:nvPr/>
          </p:nvSpPr>
          <p:spPr>
            <a:xfrm>
              <a:off x="3271178" y="4577306"/>
              <a:ext cx="23170" cy="11394"/>
            </a:xfrm>
            <a:custGeom>
              <a:avLst/>
              <a:gdLst/>
              <a:ahLst/>
              <a:cxnLst/>
              <a:rect l="l" t="t" r="r" b="b"/>
              <a:pathLst>
                <a:path w="728" h="358" extrusionOk="0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10746;p75">
              <a:extLst>
                <a:ext uri="{FF2B5EF4-FFF2-40B4-BE49-F238E27FC236}">
                  <a16:creationId xmlns:a16="http://schemas.microsoft.com/office/drawing/2014/main" id="{5FC65E41-48A1-5043-3F19-E674313869BB}"/>
                </a:ext>
              </a:extLst>
            </p:cNvPr>
            <p:cNvSpPr/>
            <p:nvPr/>
          </p:nvSpPr>
          <p:spPr>
            <a:xfrm>
              <a:off x="3306443" y="4577306"/>
              <a:ext cx="58372" cy="11394"/>
            </a:xfrm>
            <a:custGeom>
              <a:avLst/>
              <a:gdLst/>
              <a:ahLst/>
              <a:cxnLst/>
              <a:rect l="l" t="t" r="r" b="b"/>
              <a:pathLst>
                <a:path w="1834" h="358" extrusionOk="0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10747;p75">
              <a:extLst>
                <a:ext uri="{FF2B5EF4-FFF2-40B4-BE49-F238E27FC236}">
                  <a16:creationId xmlns:a16="http://schemas.microsoft.com/office/drawing/2014/main" id="{662C681A-E33E-6742-D3AF-35A8958DABA5}"/>
                </a:ext>
              </a:extLst>
            </p:cNvPr>
            <p:cNvSpPr/>
            <p:nvPr/>
          </p:nvSpPr>
          <p:spPr>
            <a:xfrm>
              <a:off x="3265513" y="4377970"/>
              <a:ext cx="11394" cy="11394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0" name="Google Shape;10748;p75">
            <a:extLst>
              <a:ext uri="{FF2B5EF4-FFF2-40B4-BE49-F238E27FC236}">
                <a16:creationId xmlns:a16="http://schemas.microsoft.com/office/drawing/2014/main" id="{CE1C7F51-3F4A-7F65-4133-7B1BD1F7E0E1}"/>
              </a:ext>
            </a:extLst>
          </p:cNvPr>
          <p:cNvGrpSpPr/>
          <p:nvPr/>
        </p:nvGrpSpPr>
        <p:grpSpPr>
          <a:xfrm>
            <a:off x="2749016" y="4116926"/>
            <a:ext cx="150831" cy="336926"/>
            <a:chOff x="2749016" y="4291176"/>
            <a:chExt cx="150831" cy="336926"/>
          </a:xfrm>
          <a:solidFill>
            <a:schemeClr val="tx1"/>
          </a:solidFill>
        </p:grpSpPr>
        <p:sp>
          <p:nvSpPr>
            <p:cNvPr id="2761" name="Google Shape;10749;p75">
              <a:extLst>
                <a:ext uri="{FF2B5EF4-FFF2-40B4-BE49-F238E27FC236}">
                  <a16:creationId xmlns:a16="http://schemas.microsoft.com/office/drawing/2014/main" id="{18A29CBB-D533-84F9-DF11-82C39953B46C}"/>
                </a:ext>
              </a:extLst>
            </p:cNvPr>
            <p:cNvSpPr/>
            <p:nvPr/>
          </p:nvSpPr>
          <p:spPr>
            <a:xfrm>
              <a:off x="2799399" y="4307472"/>
              <a:ext cx="51942" cy="114865"/>
            </a:xfrm>
            <a:custGeom>
              <a:avLst/>
              <a:gdLst/>
              <a:ahLst/>
              <a:cxnLst/>
              <a:rect l="l" t="t" r="r" b="b"/>
              <a:pathLst>
                <a:path w="1632" h="3609" extrusionOk="0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10750;p75">
              <a:extLst>
                <a:ext uri="{FF2B5EF4-FFF2-40B4-BE49-F238E27FC236}">
                  <a16:creationId xmlns:a16="http://schemas.microsoft.com/office/drawing/2014/main" id="{EA971937-44FE-79E0-8C85-5F96FA12B987}"/>
                </a:ext>
              </a:extLst>
            </p:cNvPr>
            <p:cNvSpPr/>
            <p:nvPr/>
          </p:nvSpPr>
          <p:spPr>
            <a:xfrm>
              <a:off x="2750894" y="4291176"/>
              <a:ext cx="147075" cy="336926"/>
            </a:xfrm>
            <a:custGeom>
              <a:avLst/>
              <a:gdLst/>
              <a:ahLst/>
              <a:cxnLst/>
              <a:rect l="l" t="t" r="r" b="b"/>
              <a:pathLst>
                <a:path w="4621" h="10586" extrusionOk="0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10751;p75">
              <a:extLst>
                <a:ext uri="{FF2B5EF4-FFF2-40B4-BE49-F238E27FC236}">
                  <a16:creationId xmlns:a16="http://schemas.microsoft.com/office/drawing/2014/main" id="{EC839AD3-08FA-47AF-D905-8907016B9D83}"/>
                </a:ext>
              </a:extLst>
            </p:cNvPr>
            <p:cNvSpPr/>
            <p:nvPr/>
          </p:nvSpPr>
          <p:spPr>
            <a:xfrm>
              <a:off x="2749016" y="4443917"/>
              <a:ext cx="69734" cy="52706"/>
            </a:xfrm>
            <a:custGeom>
              <a:avLst/>
              <a:gdLst/>
              <a:ahLst/>
              <a:cxnLst/>
              <a:rect l="l" t="t" r="r" b="b"/>
              <a:pathLst>
                <a:path w="2191" h="1656" extrusionOk="0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10752;p75">
              <a:extLst>
                <a:ext uri="{FF2B5EF4-FFF2-40B4-BE49-F238E27FC236}">
                  <a16:creationId xmlns:a16="http://schemas.microsoft.com/office/drawing/2014/main" id="{535D546F-A520-6637-9C52-938FE6938784}"/>
                </a:ext>
              </a:extLst>
            </p:cNvPr>
            <p:cNvSpPr/>
            <p:nvPr/>
          </p:nvSpPr>
          <p:spPr>
            <a:xfrm>
              <a:off x="2829731" y="4443917"/>
              <a:ext cx="70116" cy="52706"/>
            </a:xfrm>
            <a:custGeom>
              <a:avLst/>
              <a:gdLst/>
              <a:ahLst/>
              <a:cxnLst/>
              <a:rect l="l" t="t" r="r" b="b"/>
              <a:pathLst>
                <a:path w="2203" h="1656" extrusionOk="0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5" name="Google Shape;10753;p75">
            <a:extLst>
              <a:ext uri="{FF2B5EF4-FFF2-40B4-BE49-F238E27FC236}">
                <a16:creationId xmlns:a16="http://schemas.microsoft.com/office/drawing/2014/main" id="{E202C72C-C309-04AD-40C9-B41927F78210}"/>
              </a:ext>
            </a:extLst>
          </p:cNvPr>
          <p:cNvGrpSpPr/>
          <p:nvPr/>
        </p:nvGrpSpPr>
        <p:grpSpPr>
          <a:xfrm>
            <a:off x="7127716" y="4105182"/>
            <a:ext cx="248254" cy="361942"/>
            <a:chOff x="7127716" y="4279432"/>
            <a:chExt cx="248254" cy="361942"/>
          </a:xfrm>
          <a:solidFill>
            <a:schemeClr val="tx1"/>
          </a:solidFill>
        </p:grpSpPr>
        <p:sp>
          <p:nvSpPr>
            <p:cNvPr id="2766" name="Google Shape;10754;p75">
              <a:extLst>
                <a:ext uri="{FF2B5EF4-FFF2-40B4-BE49-F238E27FC236}">
                  <a16:creationId xmlns:a16="http://schemas.microsoft.com/office/drawing/2014/main" id="{3961A80A-348B-0566-BE24-E1175C67AA2C}"/>
                </a:ext>
              </a:extLst>
            </p:cNvPr>
            <p:cNvSpPr/>
            <p:nvPr/>
          </p:nvSpPr>
          <p:spPr>
            <a:xfrm>
              <a:off x="7167500" y="4279432"/>
              <a:ext cx="169068" cy="226644"/>
            </a:xfrm>
            <a:custGeom>
              <a:avLst/>
              <a:gdLst/>
              <a:ahLst/>
              <a:cxnLst/>
              <a:rect l="l" t="t" r="r" b="b"/>
              <a:pathLst>
                <a:path w="5312" h="7121" extrusionOk="0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10755;p75">
              <a:extLst>
                <a:ext uri="{FF2B5EF4-FFF2-40B4-BE49-F238E27FC236}">
                  <a16:creationId xmlns:a16="http://schemas.microsoft.com/office/drawing/2014/main" id="{59211473-8DC7-01F6-A55A-E37937518D2D}"/>
                </a:ext>
              </a:extLst>
            </p:cNvPr>
            <p:cNvSpPr/>
            <p:nvPr/>
          </p:nvSpPr>
          <p:spPr>
            <a:xfrm>
              <a:off x="7246719" y="4455279"/>
              <a:ext cx="10248" cy="50033"/>
            </a:xfrm>
            <a:custGeom>
              <a:avLst/>
              <a:gdLst/>
              <a:ahLst/>
              <a:cxnLst/>
              <a:rect l="l" t="t" r="r" b="b"/>
              <a:pathLst>
                <a:path w="322" h="157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10756;p75">
              <a:extLst>
                <a:ext uri="{FF2B5EF4-FFF2-40B4-BE49-F238E27FC236}">
                  <a16:creationId xmlns:a16="http://schemas.microsoft.com/office/drawing/2014/main" id="{78FC36D9-343F-7409-DE90-B49E26981218}"/>
                </a:ext>
              </a:extLst>
            </p:cNvPr>
            <p:cNvSpPr/>
            <p:nvPr/>
          </p:nvSpPr>
          <p:spPr>
            <a:xfrm>
              <a:off x="7195572" y="4466642"/>
              <a:ext cx="11012" cy="38670"/>
            </a:xfrm>
            <a:custGeom>
              <a:avLst/>
              <a:gdLst/>
              <a:ahLst/>
              <a:cxnLst/>
              <a:rect l="l" t="t" r="r" b="b"/>
              <a:pathLst>
                <a:path w="346" h="1215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10757;p75">
              <a:extLst>
                <a:ext uri="{FF2B5EF4-FFF2-40B4-BE49-F238E27FC236}">
                  <a16:creationId xmlns:a16="http://schemas.microsoft.com/office/drawing/2014/main" id="{E0726F6F-D0EC-E9A5-A06D-07BE8B89002D}"/>
                </a:ext>
              </a:extLst>
            </p:cNvPr>
            <p:cNvSpPr/>
            <p:nvPr/>
          </p:nvSpPr>
          <p:spPr>
            <a:xfrm>
              <a:off x="7297866" y="4466642"/>
              <a:ext cx="10280" cy="38670"/>
            </a:xfrm>
            <a:custGeom>
              <a:avLst/>
              <a:gdLst/>
              <a:ahLst/>
              <a:cxnLst/>
              <a:rect l="l" t="t" r="r" b="b"/>
              <a:pathLst>
                <a:path w="323" h="121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10758;p75">
              <a:extLst>
                <a:ext uri="{FF2B5EF4-FFF2-40B4-BE49-F238E27FC236}">
                  <a16:creationId xmlns:a16="http://schemas.microsoft.com/office/drawing/2014/main" id="{8F653195-2C7C-A8BE-D2FE-EE6AF9BEA98C}"/>
                </a:ext>
              </a:extLst>
            </p:cNvPr>
            <p:cNvSpPr/>
            <p:nvPr/>
          </p:nvSpPr>
          <p:spPr>
            <a:xfrm>
              <a:off x="723535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10759;p75">
              <a:extLst>
                <a:ext uri="{FF2B5EF4-FFF2-40B4-BE49-F238E27FC236}">
                  <a16:creationId xmlns:a16="http://schemas.microsoft.com/office/drawing/2014/main" id="{0C4542DF-19EE-775C-39A4-043F4CD599E9}"/>
                </a:ext>
              </a:extLst>
            </p:cNvPr>
            <p:cNvSpPr/>
            <p:nvPr/>
          </p:nvSpPr>
          <p:spPr>
            <a:xfrm>
              <a:off x="7127716" y="460836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10760;p75">
              <a:extLst>
                <a:ext uri="{FF2B5EF4-FFF2-40B4-BE49-F238E27FC236}">
                  <a16:creationId xmlns:a16="http://schemas.microsoft.com/office/drawing/2014/main" id="{6D13CBB7-9A61-A588-BC23-3EB82C1AE031}"/>
                </a:ext>
              </a:extLst>
            </p:cNvPr>
            <p:cNvSpPr/>
            <p:nvPr/>
          </p:nvSpPr>
          <p:spPr>
            <a:xfrm>
              <a:off x="7342965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10761;p75">
              <a:extLst>
                <a:ext uri="{FF2B5EF4-FFF2-40B4-BE49-F238E27FC236}">
                  <a16:creationId xmlns:a16="http://schemas.microsoft.com/office/drawing/2014/main" id="{26669D19-E767-2973-CBD4-BF5B88A344CA}"/>
                </a:ext>
              </a:extLst>
            </p:cNvPr>
            <p:cNvSpPr/>
            <p:nvPr/>
          </p:nvSpPr>
          <p:spPr>
            <a:xfrm>
              <a:off x="7159194" y="4517788"/>
              <a:ext cx="186064" cy="84916"/>
            </a:xfrm>
            <a:custGeom>
              <a:avLst/>
              <a:gdLst/>
              <a:ahLst/>
              <a:cxnLst/>
              <a:rect l="l" t="t" r="r" b="b"/>
              <a:pathLst>
                <a:path w="5846" h="2668" extrusionOk="0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10762;p75">
              <a:extLst>
                <a:ext uri="{FF2B5EF4-FFF2-40B4-BE49-F238E27FC236}">
                  <a16:creationId xmlns:a16="http://schemas.microsoft.com/office/drawing/2014/main" id="{D2A0DB51-3E98-AB2D-4A11-B1DF4F13C0D8}"/>
                </a:ext>
              </a:extLst>
            </p:cNvPr>
            <p:cNvSpPr/>
            <p:nvPr/>
          </p:nvSpPr>
          <p:spPr>
            <a:xfrm>
              <a:off x="7217915" y="4321126"/>
              <a:ext cx="68238" cy="25812"/>
            </a:xfrm>
            <a:custGeom>
              <a:avLst/>
              <a:gdLst/>
              <a:ahLst/>
              <a:cxnLst/>
              <a:rect l="l" t="t" r="r" b="b"/>
              <a:pathLst>
                <a:path w="2144" h="811" extrusionOk="0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5" name="Google Shape;10763;p75">
            <a:extLst>
              <a:ext uri="{FF2B5EF4-FFF2-40B4-BE49-F238E27FC236}">
                <a16:creationId xmlns:a16="http://schemas.microsoft.com/office/drawing/2014/main" id="{AB7E8A6E-1A73-FF9D-5096-9472F1424512}"/>
              </a:ext>
            </a:extLst>
          </p:cNvPr>
          <p:cNvGrpSpPr/>
          <p:nvPr/>
        </p:nvGrpSpPr>
        <p:grpSpPr>
          <a:xfrm>
            <a:off x="7565408" y="4105182"/>
            <a:ext cx="248255" cy="361942"/>
            <a:chOff x="7565408" y="4279432"/>
            <a:chExt cx="248255" cy="361942"/>
          </a:xfrm>
          <a:solidFill>
            <a:schemeClr val="tx1"/>
          </a:solidFill>
        </p:grpSpPr>
        <p:sp>
          <p:nvSpPr>
            <p:cNvPr id="2776" name="Google Shape;10764;p75">
              <a:extLst>
                <a:ext uri="{FF2B5EF4-FFF2-40B4-BE49-F238E27FC236}">
                  <a16:creationId xmlns:a16="http://schemas.microsoft.com/office/drawing/2014/main" id="{68A5BD60-F256-86AC-39F3-377EE7484B19}"/>
                </a:ext>
              </a:extLst>
            </p:cNvPr>
            <p:cNvSpPr/>
            <p:nvPr/>
          </p:nvSpPr>
          <p:spPr>
            <a:xfrm>
              <a:off x="7610126" y="4279432"/>
              <a:ext cx="158055" cy="236892"/>
            </a:xfrm>
            <a:custGeom>
              <a:avLst/>
              <a:gdLst/>
              <a:ahLst/>
              <a:cxnLst/>
              <a:rect l="l" t="t" r="r" b="b"/>
              <a:pathLst>
                <a:path w="4966" h="7443" extrusionOk="0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10765;p75">
              <a:extLst>
                <a:ext uri="{FF2B5EF4-FFF2-40B4-BE49-F238E27FC236}">
                  <a16:creationId xmlns:a16="http://schemas.microsoft.com/office/drawing/2014/main" id="{137C498E-E22D-D488-14BE-89D244EBEB96}"/>
                </a:ext>
              </a:extLst>
            </p:cNvPr>
            <p:cNvSpPr/>
            <p:nvPr/>
          </p:nvSpPr>
          <p:spPr>
            <a:xfrm>
              <a:off x="7684411" y="4478004"/>
              <a:ext cx="10248" cy="38702"/>
            </a:xfrm>
            <a:custGeom>
              <a:avLst/>
              <a:gdLst/>
              <a:ahLst/>
              <a:cxnLst/>
              <a:rect l="l" t="t" r="r" b="b"/>
              <a:pathLst>
                <a:path w="322" h="121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10766;p75">
              <a:extLst>
                <a:ext uri="{FF2B5EF4-FFF2-40B4-BE49-F238E27FC236}">
                  <a16:creationId xmlns:a16="http://schemas.microsoft.com/office/drawing/2014/main" id="{A7CF262B-111A-F674-8DE9-89E92226B16B}"/>
                </a:ext>
              </a:extLst>
            </p:cNvPr>
            <p:cNvSpPr/>
            <p:nvPr/>
          </p:nvSpPr>
          <p:spPr>
            <a:xfrm>
              <a:off x="7638929" y="4489366"/>
              <a:ext cx="10248" cy="27340"/>
            </a:xfrm>
            <a:custGeom>
              <a:avLst/>
              <a:gdLst/>
              <a:ahLst/>
              <a:cxnLst/>
              <a:rect l="l" t="t" r="r" b="b"/>
              <a:pathLst>
                <a:path w="322" h="859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10767;p75">
              <a:extLst>
                <a:ext uri="{FF2B5EF4-FFF2-40B4-BE49-F238E27FC236}">
                  <a16:creationId xmlns:a16="http://schemas.microsoft.com/office/drawing/2014/main" id="{D404E1A4-5DEE-49FA-4EBD-413E9DFE94BB}"/>
                </a:ext>
              </a:extLst>
            </p:cNvPr>
            <p:cNvSpPr/>
            <p:nvPr/>
          </p:nvSpPr>
          <p:spPr>
            <a:xfrm>
              <a:off x="7729479" y="4489366"/>
              <a:ext cx="10662" cy="27340"/>
            </a:xfrm>
            <a:custGeom>
              <a:avLst/>
              <a:gdLst/>
              <a:ahLst/>
              <a:cxnLst/>
              <a:rect l="l" t="t" r="r" b="b"/>
              <a:pathLst>
                <a:path w="335" h="859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10768;p75">
              <a:extLst>
                <a:ext uri="{FF2B5EF4-FFF2-40B4-BE49-F238E27FC236}">
                  <a16:creationId xmlns:a16="http://schemas.microsoft.com/office/drawing/2014/main" id="{3FF6A0AA-C6D2-1758-FA37-952AF13F0AF7}"/>
                </a:ext>
              </a:extLst>
            </p:cNvPr>
            <p:cNvSpPr/>
            <p:nvPr/>
          </p:nvSpPr>
          <p:spPr>
            <a:xfrm>
              <a:off x="767301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10769;p75">
              <a:extLst>
                <a:ext uri="{FF2B5EF4-FFF2-40B4-BE49-F238E27FC236}">
                  <a16:creationId xmlns:a16="http://schemas.microsoft.com/office/drawing/2014/main" id="{DA9602D1-7D48-59C6-407E-90F8CF959697}"/>
                </a:ext>
              </a:extLst>
            </p:cNvPr>
            <p:cNvSpPr/>
            <p:nvPr/>
          </p:nvSpPr>
          <p:spPr>
            <a:xfrm>
              <a:off x="7565408" y="460836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10770;p75">
              <a:extLst>
                <a:ext uri="{FF2B5EF4-FFF2-40B4-BE49-F238E27FC236}">
                  <a16:creationId xmlns:a16="http://schemas.microsoft.com/office/drawing/2014/main" id="{39142F0D-B37A-17FF-F42A-2E35C0988FF8}"/>
                </a:ext>
              </a:extLst>
            </p:cNvPr>
            <p:cNvSpPr/>
            <p:nvPr/>
          </p:nvSpPr>
          <p:spPr>
            <a:xfrm>
              <a:off x="778065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10771;p75">
              <a:extLst>
                <a:ext uri="{FF2B5EF4-FFF2-40B4-BE49-F238E27FC236}">
                  <a16:creationId xmlns:a16="http://schemas.microsoft.com/office/drawing/2014/main" id="{AF8B9C42-CAAD-BEC5-C3E8-81B5B0478E7F}"/>
                </a:ext>
              </a:extLst>
            </p:cNvPr>
            <p:cNvSpPr/>
            <p:nvPr/>
          </p:nvSpPr>
          <p:spPr>
            <a:xfrm>
              <a:off x="7596090" y="4528801"/>
              <a:ext cx="186859" cy="73362"/>
            </a:xfrm>
            <a:custGeom>
              <a:avLst/>
              <a:gdLst/>
              <a:ahLst/>
              <a:cxnLst/>
              <a:rect l="l" t="t" r="r" b="b"/>
              <a:pathLst>
                <a:path w="5871" h="2305" extrusionOk="0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4" name="Google Shape;10772;p75">
            <a:extLst>
              <a:ext uri="{FF2B5EF4-FFF2-40B4-BE49-F238E27FC236}">
                <a16:creationId xmlns:a16="http://schemas.microsoft.com/office/drawing/2014/main" id="{D45FB508-80A3-354B-C53F-5C5FA527D295}"/>
              </a:ext>
            </a:extLst>
          </p:cNvPr>
          <p:cNvGrpSpPr/>
          <p:nvPr/>
        </p:nvGrpSpPr>
        <p:grpSpPr>
          <a:xfrm>
            <a:off x="6264109" y="4105182"/>
            <a:ext cx="225498" cy="361560"/>
            <a:chOff x="6264109" y="4279432"/>
            <a:chExt cx="225498" cy="361560"/>
          </a:xfrm>
          <a:solidFill>
            <a:schemeClr val="tx1"/>
          </a:solidFill>
        </p:grpSpPr>
        <p:sp>
          <p:nvSpPr>
            <p:cNvPr id="2785" name="Google Shape;10773;p75">
              <a:extLst>
                <a:ext uri="{FF2B5EF4-FFF2-40B4-BE49-F238E27FC236}">
                  <a16:creationId xmlns:a16="http://schemas.microsoft.com/office/drawing/2014/main" id="{13DED74F-5120-3491-6A8D-D0430ABB8402}"/>
                </a:ext>
              </a:extLst>
            </p:cNvPr>
            <p:cNvSpPr/>
            <p:nvPr/>
          </p:nvSpPr>
          <p:spPr>
            <a:xfrm>
              <a:off x="6264109" y="4279432"/>
              <a:ext cx="225498" cy="361560"/>
            </a:xfrm>
            <a:custGeom>
              <a:avLst/>
              <a:gdLst/>
              <a:ahLst/>
              <a:cxnLst/>
              <a:rect l="l" t="t" r="r" b="b"/>
              <a:pathLst>
                <a:path w="7085" h="11360" extrusionOk="0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10774;p75">
              <a:extLst>
                <a:ext uri="{FF2B5EF4-FFF2-40B4-BE49-F238E27FC236}">
                  <a16:creationId xmlns:a16="http://schemas.microsoft.com/office/drawing/2014/main" id="{9EF1188B-E115-9A41-2583-8050DB3CEAE3}"/>
                </a:ext>
              </a:extLst>
            </p:cNvPr>
            <p:cNvSpPr/>
            <p:nvPr/>
          </p:nvSpPr>
          <p:spPr>
            <a:xfrm>
              <a:off x="6303129" y="4370395"/>
              <a:ext cx="146693" cy="106495"/>
            </a:xfrm>
            <a:custGeom>
              <a:avLst/>
              <a:gdLst/>
              <a:ahLst/>
              <a:cxnLst/>
              <a:rect l="l" t="t" r="r" b="b"/>
              <a:pathLst>
                <a:path w="4609" h="3346" extrusionOk="0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7" name="Google Shape;10775;p75">
            <a:extLst>
              <a:ext uri="{FF2B5EF4-FFF2-40B4-BE49-F238E27FC236}">
                <a16:creationId xmlns:a16="http://schemas.microsoft.com/office/drawing/2014/main" id="{E35F04DA-2754-926E-A0C6-B34FAD4FEEFA}"/>
              </a:ext>
            </a:extLst>
          </p:cNvPr>
          <p:cNvGrpSpPr/>
          <p:nvPr/>
        </p:nvGrpSpPr>
        <p:grpSpPr>
          <a:xfrm>
            <a:off x="7929578" y="4110115"/>
            <a:ext cx="395266" cy="351312"/>
            <a:chOff x="7929578" y="4284365"/>
            <a:chExt cx="395266" cy="351312"/>
          </a:xfrm>
          <a:solidFill>
            <a:schemeClr val="tx1"/>
          </a:solidFill>
        </p:grpSpPr>
        <p:sp>
          <p:nvSpPr>
            <p:cNvPr id="2788" name="Google Shape;10776;p75">
              <a:extLst>
                <a:ext uri="{FF2B5EF4-FFF2-40B4-BE49-F238E27FC236}">
                  <a16:creationId xmlns:a16="http://schemas.microsoft.com/office/drawing/2014/main" id="{D2384805-F495-6C21-76B3-B70DAC0B48F3}"/>
                </a:ext>
              </a:extLst>
            </p:cNvPr>
            <p:cNvSpPr/>
            <p:nvPr/>
          </p:nvSpPr>
          <p:spPr>
            <a:xfrm>
              <a:off x="7954213" y="4588668"/>
              <a:ext cx="11394" cy="47009"/>
            </a:xfrm>
            <a:custGeom>
              <a:avLst/>
              <a:gdLst/>
              <a:ahLst/>
              <a:cxnLst/>
              <a:rect l="l" t="t" r="r" b="b"/>
              <a:pathLst>
                <a:path w="358" h="1477" extrusionOk="0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10777;p75">
              <a:extLst>
                <a:ext uri="{FF2B5EF4-FFF2-40B4-BE49-F238E27FC236}">
                  <a16:creationId xmlns:a16="http://schemas.microsoft.com/office/drawing/2014/main" id="{7CFDF859-4129-0D52-F814-6CD6DE2FC63D}"/>
                </a:ext>
              </a:extLst>
            </p:cNvPr>
            <p:cNvSpPr/>
            <p:nvPr/>
          </p:nvSpPr>
          <p:spPr>
            <a:xfrm>
              <a:off x="7929578" y="4432522"/>
              <a:ext cx="213372" cy="203155"/>
            </a:xfrm>
            <a:custGeom>
              <a:avLst/>
              <a:gdLst/>
              <a:ahLst/>
              <a:cxnLst/>
              <a:rect l="l" t="t" r="r" b="b"/>
              <a:pathLst>
                <a:path w="6704" h="6383" extrusionOk="0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10778;p75">
              <a:extLst>
                <a:ext uri="{FF2B5EF4-FFF2-40B4-BE49-F238E27FC236}">
                  <a16:creationId xmlns:a16="http://schemas.microsoft.com/office/drawing/2014/main" id="{2AFDBB33-A23E-6448-7A76-28F6BA12885D}"/>
                </a:ext>
              </a:extLst>
            </p:cNvPr>
            <p:cNvSpPr/>
            <p:nvPr/>
          </p:nvSpPr>
          <p:spPr>
            <a:xfrm>
              <a:off x="8090243" y="4284365"/>
              <a:ext cx="234601" cy="196344"/>
            </a:xfrm>
            <a:custGeom>
              <a:avLst/>
              <a:gdLst/>
              <a:ahLst/>
              <a:cxnLst/>
              <a:rect l="l" t="t" r="r" b="b"/>
              <a:pathLst>
                <a:path w="7371" h="6169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10779;p75">
              <a:extLst>
                <a:ext uri="{FF2B5EF4-FFF2-40B4-BE49-F238E27FC236}">
                  <a16:creationId xmlns:a16="http://schemas.microsoft.com/office/drawing/2014/main" id="{40CC06C4-8332-06F7-32E9-2165B0544191}"/>
                </a:ext>
              </a:extLst>
            </p:cNvPr>
            <p:cNvSpPr/>
            <p:nvPr/>
          </p:nvSpPr>
          <p:spPr>
            <a:xfrm>
              <a:off x="8145591" y="4309382"/>
              <a:ext cx="136063" cy="135299"/>
            </a:xfrm>
            <a:custGeom>
              <a:avLst/>
              <a:gdLst/>
              <a:ahLst/>
              <a:cxnLst/>
              <a:rect l="l" t="t" r="r" b="b"/>
              <a:pathLst>
                <a:path w="4275" h="4251" extrusionOk="0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92" name="Google Shape;10780;p75">
            <a:extLst>
              <a:ext uri="{FF2B5EF4-FFF2-40B4-BE49-F238E27FC236}">
                <a16:creationId xmlns:a16="http://schemas.microsoft.com/office/drawing/2014/main" id="{F271938A-E692-86D2-70BF-F9B1280AFBAB}"/>
              </a:ext>
            </a:extLst>
          </p:cNvPr>
          <p:cNvGrpSpPr/>
          <p:nvPr/>
        </p:nvGrpSpPr>
        <p:grpSpPr>
          <a:xfrm>
            <a:off x="6595502" y="4149527"/>
            <a:ext cx="426315" cy="332826"/>
            <a:chOff x="6639652" y="4323777"/>
            <a:chExt cx="426315" cy="332826"/>
          </a:xfrm>
          <a:solidFill>
            <a:schemeClr val="tx1"/>
          </a:solidFill>
        </p:grpSpPr>
        <p:sp>
          <p:nvSpPr>
            <p:cNvPr id="2793" name="Google Shape;10781;p75">
              <a:extLst>
                <a:ext uri="{FF2B5EF4-FFF2-40B4-BE49-F238E27FC236}">
                  <a16:creationId xmlns:a16="http://schemas.microsoft.com/office/drawing/2014/main" id="{972B1058-406C-BA09-B430-B87FE50FA044}"/>
                </a:ext>
              </a:extLst>
            </p:cNvPr>
            <p:cNvSpPr/>
            <p:nvPr/>
          </p:nvSpPr>
          <p:spPr>
            <a:xfrm>
              <a:off x="6639652" y="4323777"/>
              <a:ext cx="426315" cy="332826"/>
            </a:xfrm>
            <a:custGeom>
              <a:avLst/>
              <a:gdLst/>
              <a:ahLst/>
              <a:cxnLst/>
              <a:rect l="l" t="t" r="r" b="b"/>
              <a:pathLst>
                <a:path w="10967" h="8562" extrusionOk="0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10782;p75">
              <a:extLst>
                <a:ext uri="{FF2B5EF4-FFF2-40B4-BE49-F238E27FC236}">
                  <a16:creationId xmlns:a16="http://schemas.microsoft.com/office/drawing/2014/main" id="{B9ABC856-66D6-DC07-6A5A-C84EB376FFAD}"/>
                </a:ext>
              </a:extLst>
            </p:cNvPr>
            <p:cNvSpPr/>
            <p:nvPr/>
          </p:nvSpPr>
          <p:spPr>
            <a:xfrm>
              <a:off x="6830793" y="4458937"/>
              <a:ext cx="41244" cy="85675"/>
            </a:xfrm>
            <a:custGeom>
              <a:avLst/>
              <a:gdLst/>
              <a:ahLst/>
              <a:cxnLst/>
              <a:rect l="l" t="t" r="r" b="b"/>
              <a:pathLst>
                <a:path w="1061" h="2204" extrusionOk="0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10783;p75">
              <a:extLst>
                <a:ext uri="{FF2B5EF4-FFF2-40B4-BE49-F238E27FC236}">
                  <a16:creationId xmlns:a16="http://schemas.microsoft.com/office/drawing/2014/main" id="{AAC7F4FC-95C5-FD3C-5E4C-4091D30AEC6E}"/>
                </a:ext>
              </a:extLst>
            </p:cNvPr>
            <p:cNvSpPr/>
            <p:nvPr/>
          </p:nvSpPr>
          <p:spPr>
            <a:xfrm>
              <a:off x="6879423" y="4426556"/>
              <a:ext cx="41205" cy="118522"/>
            </a:xfrm>
            <a:custGeom>
              <a:avLst/>
              <a:gdLst/>
              <a:ahLst/>
              <a:cxnLst/>
              <a:rect l="l" t="t" r="r" b="b"/>
              <a:pathLst>
                <a:path w="1060" h="3049" extrusionOk="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10784;p75">
              <a:extLst>
                <a:ext uri="{FF2B5EF4-FFF2-40B4-BE49-F238E27FC236}">
                  <a16:creationId xmlns:a16="http://schemas.microsoft.com/office/drawing/2014/main" id="{24F54CEE-0587-B5A9-6249-2D65948F627E}"/>
                </a:ext>
              </a:extLst>
            </p:cNvPr>
            <p:cNvSpPr/>
            <p:nvPr/>
          </p:nvSpPr>
          <p:spPr>
            <a:xfrm>
              <a:off x="6927549" y="4443194"/>
              <a:ext cx="41205" cy="101418"/>
            </a:xfrm>
            <a:custGeom>
              <a:avLst/>
              <a:gdLst/>
              <a:ahLst/>
              <a:cxnLst/>
              <a:rect l="l" t="t" r="r" b="b"/>
              <a:pathLst>
                <a:path w="1060" h="2609" extrusionOk="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10785;p75">
              <a:extLst>
                <a:ext uri="{FF2B5EF4-FFF2-40B4-BE49-F238E27FC236}">
                  <a16:creationId xmlns:a16="http://schemas.microsoft.com/office/drawing/2014/main" id="{154F5278-5157-64F6-0AD6-3F05A08CB19E}"/>
                </a:ext>
              </a:extLst>
            </p:cNvPr>
            <p:cNvSpPr/>
            <p:nvPr/>
          </p:nvSpPr>
          <p:spPr>
            <a:xfrm>
              <a:off x="6976141" y="4387645"/>
              <a:ext cx="41244" cy="156967"/>
            </a:xfrm>
            <a:custGeom>
              <a:avLst/>
              <a:gdLst/>
              <a:ahLst/>
              <a:cxnLst/>
              <a:rect l="l" t="t" r="r" b="b"/>
              <a:pathLst>
                <a:path w="1061" h="4038" extrusionOk="0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10786;p75">
              <a:extLst>
                <a:ext uri="{FF2B5EF4-FFF2-40B4-BE49-F238E27FC236}">
                  <a16:creationId xmlns:a16="http://schemas.microsoft.com/office/drawing/2014/main" id="{3CAE353E-43B7-39C5-A70C-FABF23CBC814}"/>
                </a:ext>
              </a:extLst>
            </p:cNvPr>
            <p:cNvSpPr/>
            <p:nvPr/>
          </p:nvSpPr>
          <p:spPr>
            <a:xfrm>
              <a:off x="6745193" y="4404321"/>
              <a:ext cx="50029" cy="13916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10787;p75">
              <a:extLst>
                <a:ext uri="{FF2B5EF4-FFF2-40B4-BE49-F238E27FC236}">
                  <a16:creationId xmlns:a16="http://schemas.microsoft.com/office/drawing/2014/main" id="{68A0F5E5-10F0-87F6-81DA-E90067FA3371}"/>
                </a:ext>
              </a:extLst>
            </p:cNvPr>
            <p:cNvSpPr/>
            <p:nvPr/>
          </p:nvSpPr>
          <p:spPr>
            <a:xfrm>
              <a:off x="6745193" y="4426090"/>
              <a:ext cx="69465" cy="13916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10788;p75">
              <a:extLst>
                <a:ext uri="{FF2B5EF4-FFF2-40B4-BE49-F238E27FC236}">
                  <a16:creationId xmlns:a16="http://schemas.microsoft.com/office/drawing/2014/main" id="{B0067A19-8E97-AF52-4C98-5609E2666BAD}"/>
                </a:ext>
              </a:extLst>
            </p:cNvPr>
            <p:cNvSpPr/>
            <p:nvPr/>
          </p:nvSpPr>
          <p:spPr>
            <a:xfrm>
              <a:off x="6745193" y="4447353"/>
              <a:ext cx="69465" cy="13955"/>
            </a:xfrm>
            <a:custGeom>
              <a:avLst/>
              <a:gdLst/>
              <a:ahLst/>
              <a:cxnLst/>
              <a:rect l="l" t="t" r="r" b="b"/>
              <a:pathLst>
                <a:path w="1787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10789;p75">
              <a:extLst>
                <a:ext uri="{FF2B5EF4-FFF2-40B4-BE49-F238E27FC236}">
                  <a16:creationId xmlns:a16="http://schemas.microsoft.com/office/drawing/2014/main" id="{DD07C578-C54C-CAFE-E007-3CAC5BDC71A1}"/>
                </a:ext>
              </a:extLst>
            </p:cNvPr>
            <p:cNvSpPr/>
            <p:nvPr/>
          </p:nvSpPr>
          <p:spPr>
            <a:xfrm>
              <a:off x="6745193" y="4468189"/>
              <a:ext cx="69465" cy="13916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10790;p75">
              <a:extLst>
                <a:ext uri="{FF2B5EF4-FFF2-40B4-BE49-F238E27FC236}">
                  <a16:creationId xmlns:a16="http://schemas.microsoft.com/office/drawing/2014/main" id="{BBA73AFE-B336-88B8-3C2C-E5746EDE816D}"/>
                </a:ext>
              </a:extLst>
            </p:cNvPr>
            <p:cNvSpPr/>
            <p:nvPr/>
          </p:nvSpPr>
          <p:spPr>
            <a:xfrm>
              <a:off x="6684551" y="4528830"/>
              <a:ext cx="83809" cy="83809"/>
            </a:xfrm>
            <a:custGeom>
              <a:avLst/>
              <a:gdLst/>
              <a:ahLst/>
              <a:cxnLst/>
              <a:rect l="l" t="t" r="r" b="b"/>
              <a:pathLst>
                <a:path w="2156" h="2156" extrusionOk="0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03" name="Google Shape;10791;p75">
            <a:extLst>
              <a:ext uri="{FF2B5EF4-FFF2-40B4-BE49-F238E27FC236}">
                <a16:creationId xmlns:a16="http://schemas.microsoft.com/office/drawing/2014/main" id="{E31B4A92-D418-927D-B509-6C2F31B70CE9}"/>
              </a:ext>
            </a:extLst>
          </p:cNvPr>
          <p:cNvGrpSpPr/>
          <p:nvPr/>
        </p:nvGrpSpPr>
        <p:grpSpPr>
          <a:xfrm>
            <a:off x="5357662" y="4123387"/>
            <a:ext cx="287275" cy="326296"/>
            <a:chOff x="5357662" y="4297637"/>
            <a:chExt cx="287275" cy="326296"/>
          </a:xfrm>
          <a:solidFill>
            <a:schemeClr val="tx1"/>
          </a:solidFill>
        </p:grpSpPr>
        <p:sp>
          <p:nvSpPr>
            <p:cNvPr id="2804" name="Google Shape;10792;p75">
              <a:extLst>
                <a:ext uri="{FF2B5EF4-FFF2-40B4-BE49-F238E27FC236}">
                  <a16:creationId xmlns:a16="http://schemas.microsoft.com/office/drawing/2014/main" id="{DBB305FD-9DE1-7174-378B-52DBE5C94815}"/>
                </a:ext>
              </a:extLst>
            </p:cNvPr>
            <p:cNvSpPr/>
            <p:nvPr/>
          </p:nvSpPr>
          <p:spPr>
            <a:xfrm>
              <a:off x="5357662" y="4385545"/>
              <a:ext cx="287275" cy="238388"/>
            </a:xfrm>
            <a:custGeom>
              <a:avLst/>
              <a:gdLst/>
              <a:ahLst/>
              <a:cxnLst/>
              <a:rect l="l" t="t" r="r" b="b"/>
              <a:pathLst>
                <a:path w="9026" h="7490" extrusionOk="0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10793;p75">
              <a:extLst>
                <a:ext uri="{FF2B5EF4-FFF2-40B4-BE49-F238E27FC236}">
                  <a16:creationId xmlns:a16="http://schemas.microsoft.com/office/drawing/2014/main" id="{8F06BF7B-BCB6-331B-ACD0-7B0D77AB1B69}"/>
                </a:ext>
              </a:extLst>
            </p:cNvPr>
            <p:cNvSpPr/>
            <p:nvPr/>
          </p:nvSpPr>
          <p:spPr>
            <a:xfrm>
              <a:off x="5377363" y="4576542"/>
              <a:ext cx="62191" cy="10248"/>
            </a:xfrm>
            <a:custGeom>
              <a:avLst/>
              <a:gdLst/>
              <a:ahLst/>
              <a:cxnLst/>
              <a:rect l="l" t="t" r="r" b="b"/>
              <a:pathLst>
                <a:path w="1954" h="322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10794;p75">
              <a:extLst>
                <a:ext uri="{FF2B5EF4-FFF2-40B4-BE49-F238E27FC236}">
                  <a16:creationId xmlns:a16="http://schemas.microsoft.com/office/drawing/2014/main" id="{32C13AF1-1F01-E567-4402-A731A38777D9}"/>
                </a:ext>
              </a:extLst>
            </p:cNvPr>
            <p:cNvSpPr/>
            <p:nvPr/>
          </p:nvSpPr>
          <p:spPr>
            <a:xfrm>
              <a:off x="5470204" y="4495827"/>
              <a:ext cx="62191" cy="10630"/>
            </a:xfrm>
            <a:custGeom>
              <a:avLst/>
              <a:gdLst/>
              <a:ahLst/>
              <a:cxnLst/>
              <a:rect l="l" t="t" r="r" b="b"/>
              <a:pathLst>
                <a:path w="1954" h="334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10795;p75">
              <a:extLst>
                <a:ext uri="{FF2B5EF4-FFF2-40B4-BE49-F238E27FC236}">
                  <a16:creationId xmlns:a16="http://schemas.microsoft.com/office/drawing/2014/main" id="{3CC9FD95-2D3A-9044-2BE7-571E7B7F8CA4}"/>
                </a:ext>
              </a:extLst>
            </p:cNvPr>
            <p:cNvSpPr/>
            <p:nvPr/>
          </p:nvSpPr>
          <p:spPr>
            <a:xfrm>
              <a:off x="5562694" y="4409798"/>
              <a:ext cx="62159" cy="10280"/>
            </a:xfrm>
            <a:custGeom>
              <a:avLst/>
              <a:gdLst/>
              <a:ahLst/>
              <a:cxnLst/>
              <a:rect l="l" t="t" r="r" b="b"/>
              <a:pathLst>
                <a:path w="1953" h="323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10796;p75">
              <a:extLst>
                <a:ext uri="{FF2B5EF4-FFF2-40B4-BE49-F238E27FC236}">
                  <a16:creationId xmlns:a16="http://schemas.microsoft.com/office/drawing/2014/main" id="{71DC9CAC-4294-980C-F20C-56D8AE8A0CCE}"/>
                </a:ext>
              </a:extLst>
            </p:cNvPr>
            <p:cNvSpPr/>
            <p:nvPr/>
          </p:nvSpPr>
          <p:spPr>
            <a:xfrm>
              <a:off x="5358043" y="4297637"/>
              <a:ext cx="238388" cy="237624"/>
            </a:xfrm>
            <a:custGeom>
              <a:avLst/>
              <a:gdLst/>
              <a:ahLst/>
              <a:cxnLst/>
              <a:rect l="l" t="t" r="r" b="b"/>
              <a:pathLst>
                <a:path w="7490" h="7466" extrusionOk="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09" name="Google Shape;10797;p75">
            <a:extLst>
              <a:ext uri="{FF2B5EF4-FFF2-40B4-BE49-F238E27FC236}">
                <a16:creationId xmlns:a16="http://schemas.microsoft.com/office/drawing/2014/main" id="{608EECE3-7105-516E-1D31-0B5C3FB6D25F}"/>
              </a:ext>
            </a:extLst>
          </p:cNvPr>
          <p:cNvGrpSpPr/>
          <p:nvPr/>
        </p:nvGrpSpPr>
        <p:grpSpPr>
          <a:xfrm>
            <a:off x="5774124" y="4120300"/>
            <a:ext cx="331611" cy="331674"/>
            <a:chOff x="5774124" y="4294550"/>
            <a:chExt cx="331611" cy="331674"/>
          </a:xfrm>
          <a:solidFill>
            <a:schemeClr val="tx1"/>
          </a:solidFill>
        </p:grpSpPr>
        <p:sp>
          <p:nvSpPr>
            <p:cNvPr id="2810" name="Google Shape;10798;p75">
              <a:extLst>
                <a:ext uri="{FF2B5EF4-FFF2-40B4-BE49-F238E27FC236}">
                  <a16:creationId xmlns:a16="http://schemas.microsoft.com/office/drawing/2014/main" id="{AC89F845-9337-C552-29F9-6048700B081C}"/>
                </a:ext>
              </a:extLst>
            </p:cNvPr>
            <p:cNvSpPr/>
            <p:nvPr/>
          </p:nvSpPr>
          <p:spPr>
            <a:xfrm>
              <a:off x="5774124" y="4419664"/>
              <a:ext cx="331611" cy="206560"/>
            </a:xfrm>
            <a:custGeom>
              <a:avLst/>
              <a:gdLst/>
              <a:ahLst/>
              <a:cxnLst/>
              <a:rect l="l" t="t" r="r" b="b"/>
              <a:pathLst>
                <a:path w="10419" h="6490" extrusionOk="0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10799;p75">
              <a:extLst>
                <a:ext uri="{FF2B5EF4-FFF2-40B4-BE49-F238E27FC236}">
                  <a16:creationId xmlns:a16="http://schemas.microsoft.com/office/drawing/2014/main" id="{F0940473-CDF9-EE2F-FEED-F2391B082994}"/>
                </a:ext>
              </a:extLst>
            </p:cNvPr>
            <p:cNvSpPr/>
            <p:nvPr/>
          </p:nvSpPr>
          <p:spPr>
            <a:xfrm>
              <a:off x="5778294" y="4294550"/>
              <a:ext cx="316461" cy="191442"/>
            </a:xfrm>
            <a:custGeom>
              <a:avLst/>
              <a:gdLst/>
              <a:ahLst/>
              <a:cxnLst/>
              <a:rect l="l" t="t" r="r" b="b"/>
              <a:pathLst>
                <a:path w="9943" h="6015" extrusionOk="0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2" name="Google Shape;10800;p75">
            <a:extLst>
              <a:ext uri="{FF2B5EF4-FFF2-40B4-BE49-F238E27FC236}">
                <a16:creationId xmlns:a16="http://schemas.microsoft.com/office/drawing/2014/main" id="{394B80DC-8954-8C6E-F323-ED14D0BF51FA}"/>
              </a:ext>
            </a:extLst>
          </p:cNvPr>
          <p:cNvGrpSpPr/>
          <p:nvPr/>
        </p:nvGrpSpPr>
        <p:grpSpPr>
          <a:xfrm>
            <a:off x="4890434" y="4113139"/>
            <a:ext cx="345997" cy="346029"/>
            <a:chOff x="4890434" y="4287389"/>
            <a:chExt cx="345997" cy="346029"/>
          </a:xfrm>
          <a:solidFill>
            <a:schemeClr val="tx1"/>
          </a:solidFill>
        </p:grpSpPr>
        <p:sp>
          <p:nvSpPr>
            <p:cNvPr id="2813" name="Google Shape;10801;p75">
              <a:extLst>
                <a:ext uri="{FF2B5EF4-FFF2-40B4-BE49-F238E27FC236}">
                  <a16:creationId xmlns:a16="http://schemas.microsoft.com/office/drawing/2014/main" id="{6D2F02B9-8137-33CF-21F3-B97B5C3B2994}"/>
                </a:ext>
              </a:extLst>
            </p:cNvPr>
            <p:cNvSpPr/>
            <p:nvPr/>
          </p:nvSpPr>
          <p:spPr>
            <a:xfrm>
              <a:off x="5111349" y="4400695"/>
              <a:ext cx="54998" cy="54998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10802;p75">
              <a:extLst>
                <a:ext uri="{FF2B5EF4-FFF2-40B4-BE49-F238E27FC236}">
                  <a16:creationId xmlns:a16="http://schemas.microsoft.com/office/drawing/2014/main" id="{0EB22296-C67D-ACD2-6916-D46D7B9731C1}"/>
                </a:ext>
              </a:extLst>
            </p:cNvPr>
            <p:cNvSpPr/>
            <p:nvPr/>
          </p:nvSpPr>
          <p:spPr>
            <a:xfrm>
              <a:off x="5113640" y="4466642"/>
              <a:ext cx="70498" cy="51179"/>
            </a:xfrm>
            <a:custGeom>
              <a:avLst/>
              <a:gdLst/>
              <a:ahLst/>
              <a:cxnLst/>
              <a:rect l="l" t="t" r="r" b="b"/>
              <a:pathLst>
                <a:path w="2215" h="1608" extrusionOk="0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10803;p75">
              <a:extLst>
                <a:ext uri="{FF2B5EF4-FFF2-40B4-BE49-F238E27FC236}">
                  <a16:creationId xmlns:a16="http://schemas.microsoft.com/office/drawing/2014/main" id="{E0251F48-ED98-6BBC-ECEA-706D61251552}"/>
                </a:ext>
              </a:extLst>
            </p:cNvPr>
            <p:cNvSpPr/>
            <p:nvPr/>
          </p:nvSpPr>
          <p:spPr>
            <a:xfrm>
              <a:off x="4943490" y="4467023"/>
              <a:ext cx="70880" cy="51179"/>
            </a:xfrm>
            <a:custGeom>
              <a:avLst/>
              <a:gdLst/>
              <a:ahLst/>
              <a:cxnLst/>
              <a:rect l="l" t="t" r="r" b="b"/>
              <a:pathLst>
                <a:path w="2227" h="1608" extrusionOk="0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10804;p75">
              <a:extLst>
                <a:ext uri="{FF2B5EF4-FFF2-40B4-BE49-F238E27FC236}">
                  <a16:creationId xmlns:a16="http://schemas.microsoft.com/office/drawing/2014/main" id="{1FD32FDC-2BC3-FF4E-081C-E60E4580D964}"/>
                </a:ext>
              </a:extLst>
            </p:cNvPr>
            <p:cNvSpPr/>
            <p:nvPr/>
          </p:nvSpPr>
          <p:spPr>
            <a:xfrm>
              <a:off x="4961282" y="4400695"/>
              <a:ext cx="54616" cy="54998"/>
            </a:xfrm>
            <a:custGeom>
              <a:avLst/>
              <a:gdLst/>
              <a:ahLst/>
              <a:cxnLst/>
              <a:rect l="l" t="t" r="r" b="b"/>
              <a:pathLst>
                <a:path w="1716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10805;p75">
              <a:extLst>
                <a:ext uri="{FF2B5EF4-FFF2-40B4-BE49-F238E27FC236}">
                  <a16:creationId xmlns:a16="http://schemas.microsoft.com/office/drawing/2014/main" id="{D6F7656F-765B-BAF0-1899-DE1F60B05B78}"/>
                </a:ext>
              </a:extLst>
            </p:cNvPr>
            <p:cNvSpPr/>
            <p:nvPr/>
          </p:nvSpPr>
          <p:spPr>
            <a:xfrm>
              <a:off x="5028374" y="4386691"/>
              <a:ext cx="71262" cy="70880"/>
            </a:xfrm>
            <a:custGeom>
              <a:avLst/>
              <a:gdLst/>
              <a:ahLst/>
              <a:cxnLst/>
              <a:rect l="l" t="t" r="r" b="b"/>
              <a:pathLst>
                <a:path w="2239" h="2227" extrusionOk="0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10806;p75">
              <a:extLst>
                <a:ext uri="{FF2B5EF4-FFF2-40B4-BE49-F238E27FC236}">
                  <a16:creationId xmlns:a16="http://schemas.microsoft.com/office/drawing/2014/main" id="{B31FC9E3-7253-1AAD-F879-193187DE5BC2}"/>
                </a:ext>
              </a:extLst>
            </p:cNvPr>
            <p:cNvSpPr/>
            <p:nvPr/>
          </p:nvSpPr>
          <p:spPr>
            <a:xfrm>
              <a:off x="5004122" y="4468901"/>
              <a:ext cx="120149" cy="65596"/>
            </a:xfrm>
            <a:custGeom>
              <a:avLst/>
              <a:gdLst/>
              <a:ahLst/>
              <a:cxnLst/>
              <a:rect l="l" t="t" r="r" b="b"/>
              <a:pathLst>
                <a:path w="3775" h="2061" extrusionOk="0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10807;p75">
              <a:extLst>
                <a:ext uri="{FF2B5EF4-FFF2-40B4-BE49-F238E27FC236}">
                  <a16:creationId xmlns:a16="http://schemas.microsoft.com/office/drawing/2014/main" id="{48DB98F6-A9D6-D63A-11E9-9993133392CE}"/>
                </a:ext>
              </a:extLst>
            </p:cNvPr>
            <p:cNvSpPr/>
            <p:nvPr/>
          </p:nvSpPr>
          <p:spPr>
            <a:xfrm>
              <a:off x="4890434" y="4287389"/>
              <a:ext cx="345997" cy="346029"/>
            </a:xfrm>
            <a:custGeom>
              <a:avLst/>
              <a:gdLst/>
              <a:ahLst/>
              <a:cxnLst/>
              <a:rect l="l" t="t" r="r" b="b"/>
              <a:pathLst>
                <a:path w="10871" h="10872" extrusionOk="0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20" name="Google Shape;10808;p75">
            <a:extLst>
              <a:ext uri="{FF2B5EF4-FFF2-40B4-BE49-F238E27FC236}">
                <a16:creationId xmlns:a16="http://schemas.microsoft.com/office/drawing/2014/main" id="{E0958A9F-3681-8AFA-2D7A-4D5938F4FBBA}"/>
              </a:ext>
            </a:extLst>
          </p:cNvPr>
          <p:cNvGrpSpPr/>
          <p:nvPr/>
        </p:nvGrpSpPr>
        <p:grpSpPr>
          <a:xfrm>
            <a:off x="2165809" y="3636809"/>
            <a:ext cx="422542" cy="342973"/>
            <a:chOff x="2165809" y="3811059"/>
            <a:chExt cx="422542" cy="342973"/>
          </a:xfrm>
          <a:solidFill>
            <a:schemeClr val="tx1"/>
          </a:solidFill>
        </p:grpSpPr>
        <p:sp>
          <p:nvSpPr>
            <p:cNvPr id="2821" name="Google Shape;10809;p75">
              <a:extLst>
                <a:ext uri="{FF2B5EF4-FFF2-40B4-BE49-F238E27FC236}">
                  <a16:creationId xmlns:a16="http://schemas.microsoft.com/office/drawing/2014/main" id="{5DD0315C-6759-F7DF-A20D-C7018CD77D9F}"/>
                </a:ext>
              </a:extLst>
            </p:cNvPr>
            <p:cNvSpPr/>
            <p:nvPr/>
          </p:nvSpPr>
          <p:spPr>
            <a:xfrm>
              <a:off x="2165809" y="3811059"/>
              <a:ext cx="422542" cy="342973"/>
            </a:xfrm>
            <a:custGeom>
              <a:avLst/>
              <a:gdLst/>
              <a:ahLst/>
              <a:cxnLst/>
              <a:rect l="l" t="t" r="r" b="b"/>
              <a:pathLst>
                <a:path w="13276" h="10776" extrusionOk="0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10810;p75">
              <a:extLst>
                <a:ext uri="{FF2B5EF4-FFF2-40B4-BE49-F238E27FC236}">
                  <a16:creationId xmlns:a16="http://schemas.microsoft.com/office/drawing/2014/main" id="{44F17684-A74F-CC8D-86E3-899E4F639E26}"/>
                </a:ext>
              </a:extLst>
            </p:cNvPr>
            <p:cNvSpPr/>
            <p:nvPr/>
          </p:nvSpPr>
          <p:spPr>
            <a:xfrm>
              <a:off x="2193085" y="3877387"/>
              <a:ext cx="368753" cy="12158"/>
            </a:xfrm>
            <a:custGeom>
              <a:avLst/>
              <a:gdLst/>
              <a:ahLst/>
              <a:cxnLst/>
              <a:rect l="l" t="t" r="r" b="b"/>
              <a:pathLst>
                <a:path w="11586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10811;p75">
              <a:extLst>
                <a:ext uri="{FF2B5EF4-FFF2-40B4-BE49-F238E27FC236}">
                  <a16:creationId xmlns:a16="http://schemas.microsoft.com/office/drawing/2014/main" id="{0A666043-57BF-FD05-3EC4-631CE049ADD5}"/>
                </a:ext>
              </a:extLst>
            </p:cNvPr>
            <p:cNvSpPr/>
            <p:nvPr/>
          </p:nvSpPr>
          <p:spPr>
            <a:xfrm>
              <a:off x="2212404" y="3930062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10812;p75">
              <a:extLst>
                <a:ext uri="{FF2B5EF4-FFF2-40B4-BE49-F238E27FC236}">
                  <a16:creationId xmlns:a16="http://schemas.microsoft.com/office/drawing/2014/main" id="{D4F4B570-3BE6-DC05-B4D7-642419543359}"/>
                </a:ext>
              </a:extLst>
            </p:cNvPr>
            <p:cNvSpPr/>
            <p:nvPr/>
          </p:nvSpPr>
          <p:spPr>
            <a:xfrm>
              <a:off x="2305245" y="3930062"/>
              <a:ext cx="51974" cy="12158"/>
            </a:xfrm>
            <a:custGeom>
              <a:avLst/>
              <a:gdLst/>
              <a:ahLst/>
              <a:cxnLst/>
              <a:rect l="l" t="t" r="r" b="b"/>
              <a:pathLst>
                <a:path w="1633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10813;p75">
              <a:extLst>
                <a:ext uri="{FF2B5EF4-FFF2-40B4-BE49-F238E27FC236}">
                  <a16:creationId xmlns:a16="http://schemas.microsoft.com/office/drawing/2014/main" id="{08022352-BD74-BA74-B19A-F65341C1391E}"/>
                </a:ext>
              </a:extLst>
            </p:cNvPr>
            <p:cNvSpPr/>
            <p:nvPr/>
          </p:nvSpPr>
          <p:spPr>
            <a:xfrm>
              <a:off x="2489813" y="3930062"/>
              <a:ext cx="52324" cy="12158"/>
            </a:xfrm>
            <a:custGeom>
              <a:avLst/>
              <a:gdLst/>
              <a:ahLst/>
              <a:cxnLst/>
              <a:rect l="l" t="t" r="r" b="b"/>
              <a:pathLst>
                <a:path w="1644" h="382" extrusionOk="0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10814;p75">
              <a:extLst>
                <a:ext uri="{FF2B5EF4-FFF2-40B4-BE49-F238E27FC236}">
                  <a16:creationId xmlns:a16="http://schemas.microsoft.com/office/drawing/2014/main" id="{CBD1A540-800D-EFD9-3937-CC6A5FF9BE51}"/>
                </a:ext>
              </a:extLst>
            </p:cNvPr>
            <p:cNvSpPr/>
            <p:nvPr/>
          </p:nvSpPr>
          <p:spPr>
            <a:xfrm>
              <a:off x="2212404" y="3983118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10815;p75">
              <a:extLst>
                <a:ext uri="{FF2B5EF4-FFF2-40B4-BE49-F238E27FC236}">
                  <a16:creationId xmlns:a16="http://schemas.microsoft.com/office/drawing/2014/main" id="{D13106D2-E1F1-B052-12C4-44D7ED56B893}"/>
                </a:ext>
              </a:extLst>
            </p:cNvPr>
            <p:cNvSpPr/>
            <p:nvPr/>
          </p:nvSpPr>
          <p:spPr>
            <a:xfrm>
              <a:off x="2397736" y="3983118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10816;p75">
              <a:extLst>
                <a:ext uri="{FF2B5EF4-FFF2-40B4-BE49-F238E27FC236}">
                  <a16:creationId xmlns:a16="http://schemas.microsoft.com/office/drawing/2014/main" id="{2559A4A5-0885-E6AB-6B7B-66D4D82703EE}"/>
                </a:ext>
              </a:extLst>
            </p:cNvPr>
            <p:cNvSpPr/>
            <p:nvPr/>
          </p:nvSpPr>
          <p:spPr>
            <a:xfrm>
              <a:off x="2212404" y="4036175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10817;p75">
              <a:extLst>
                <a:ext uri="{FF2B5EF4-FFF2-40B4-BE49-F238E27FC236}">
                  <a16:creationId xmlns:a16="http://schemas.microsoft.com/office/drawing/2014/main" id="{AD37A114-A068-2E3E-8076-2C6F8EE0D6BB}"/>
                </a:ext>
              </a:extLst>
            </p:cNvPr>
            <p:cNvSpPr/>
            <p:nvPr/>
          </p:nvSpPr>
          <p:spPr>
            <a:xfrm>
              <a:off x="2305245" y="4036175"/>
              <a:ext cx="51974" cy="12158"/>
            </a:xfrm>
            <a:custGeom>
              <a:avLst/>
              <a:gdLst/>
              <a:ahLst/>
              <a:cxnLst/>
              <a:rect l="l" t="t" r="r" b="b"/>
              <a:pathLst>
                <a:path w="1633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10818;p75">
              <a:extLst>
                <a:ext uri="{FF2B5EF4-FFF2-40B4-BE49-F238E27FC236}">
                  <a16:creationId xmlns:a16="http://schemas.microsoft.com/office/drawing/2014/main" id="{6AF23CBE-ECFB-D32A-485B-9BEFFF90D1AD}"/>
                </a:ext>
              </a:extLst>
            </p:cNvPr>
            <p:cNvSpPr/>
            <p:nvPr/>
          </p:nvSpPr>
          <p:spPr>
            <a:xfrm>
              <a:off x="2489813" y="4036175"/>
              <a:ext cx="52324" cy="12158"/>
            </a:xfrm>
            <a:custGeom>
              <a:avLst/>
              <a:gdLst/>
              <a:ahLst/>
              <a:cxnLst/>
              <a:rect l="l" t="t" r="r" b="b"/>
              <a:pathLst>
                <a:path w="1644" h="382" extrusionOk="0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10819;p75">
              <a:extLst>
                <a:ext uri="{FF2B5EF4-FFF2-40B4-BE49-F238E27FC236}">
                  <a16:creationId xmlns:a16="http://schemas.microsoft.com/office/drawing/2014/main" id="{D02758C4-8931-4588-11C1-3F9EE554178E}"/>
                </a:ext>
              </a:extLst>
            </p:cNvPr>
            <p:cNvSpPr/>
            <p:nvPr/>
          </p:nvSpPr>
          <p:spPr>
            <a:xfrm>
              <a:off x="2305245" y="4088467"/>
              <a:ext cx="51974" cy="12540"/>
            </a:xfrm>
            <a:custGeom>
              <a:avLst/>
              <a:gdLst/>
              <a:ahLst/>
              <a:cxnLst/>
              <a:rect l="l" t="t" r="r" b="b"/>
              <a:pathLst>
                <a:path w="1633" h="394" extrusionOk="0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10820;p75">
              <a:extLst>
                <a:ext uri="{FF2B5EF4-FFF2-40B4-BE49-F238E27FC236}">
                  <a16:creationId xmlns:a16="http://schemas.microsoft.com/office/drawing/2014/main" id="{797B698D-1F95-C355-4960-56B240E8662C}"/>
                </a:ext>
              </a:extLst>
            </p:cNvPr>
            <p:cNvSpPr/>
            <p:nvPr/>
          </p:nvSpPr>
          <p:spPr>
            <a:xfrm>
              <a:off x="2397736" y="4088467"/>
              <a:ext cx="51942" cy="12540"/>
            </a:xfrm>
            <a:custGeom>
              <a:avLst/>
              <a:gdLst/>
              <a:ahLst/>
              <a:cxnLst/>
              <a:rect l="l" t="t" r="r" b="b"/>
              <a:pathLst>
                <a:path w="1632" h="394" extrusionOk="0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10821;p75">
              <a:extLst>
                <a:ext uri="{FF2B5EF4-FFF2-40B4-BE49-F238E27FC236}">
                  <a16:creationId xmlns:a16="http://schemas.microsoft.com/office/drawing/2014/main" id="{B8435B04-73D5-5C38-82C9-4CB445A78106}"/>
                </a:ext>
              </a:extLst>
            </p:cNvPr>
            <p:cNvSpPr/>
            <p:nvPr/>
          </p:nvSpPr>
          <p:spPr>
            <a:xfrm>
              <a:off x="2489813" y="4088467"/>
              <a:ext cx="52324" cy="12540"/>
            </a:xfrm>
            <a:custGeom>
              <a:avLst/>
              <a:gdLst/>
              <a:ahLst/>
              <a:cxnLst/>
              <a:rect l="l" t="t" r="r" b="b"/>
              <a:pathLst>
                <a:path w="1644" h="394" extrusionOk="0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10822;p75">
              <a:extLst>
                <a:ext uri="{FF2B5EF4-FFF2-40B4-BE49-F238E27FC236}">
                  <a16:creationId xmlns:a16="http://schemas.microsoft.com/office/drawing/2014/main" id="{84D6FA3A-5AF3-6969-DC6A-DF8EE427944C}"/>
                </a:ext>
              </a:extLst>
            </p:cNvPr>
            <p:cNvSpPr/>
            <p:nvPr/>
          </p:nvSpPr>
          <p:spPr>
            <a:xfrm>
              <a:off x="2304863" y="3969751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10823;p75">
              <a:extLst>
                <a:ext uri="{FF2B5EF4-FFF2-40B4-BE49-F238E27FC236}">
                  <a16:creationId xmlns:a16="http://schemas.microsoft.com/office/drawing/2014/main" id="{A08255FD-CA3E-841F-E2E9-228C0BA80C90}"/>
                </a:ext>
              </a:extLst>
            </p:cNvPr>
            <p:cNvSpPr/>
            <p:nvPr/>
          </p:nvSpPr>
          <p:spPr>
            <a:xfrm>
              <a:off x="2489813" y="3969751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10824;p75">
              <a:extLst>
                <a:ext uri="{FF2B5EF4-FFF2-40B4-BE49-F238E27FC236}">
                  <a16:creationId xmlns:a16="http://schemas.microsoft.com/office/drawing/2014/main" id="{5A00E987-5E60-4D18-53BA-1A9E861860FD}"/>
                </a:ext>
              </a:extLst>
            </p:cNvPr>
            <p:cNvSpPr/>
            <p:nvPr/>
          </p:nvSpPr>
          <p:spPr>
            <a:xfrm>
              <a:off x="2396972" y="4022807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10825;p75">
              <a:extLst>
                <a:ext uri="{FF2B5EF4-FFF2-40B4-BE49-F238E27FC236}">
                  <a16:creationId xmlns:a16="http://schemas.microsoft.com/office/drawing/2014/main" id="{6908C9F1-51A0-4F26-CCEF-CE7510A1E458}"/>
                </a:ext>
              </a:extLst>
            </p:cNvPr>
            <p:cNvSpPr/>
            <p:nvPr/>
          </p:nvSpPr>
          <p:spPr>
            <a:xfrm>
              <a:off x="2212404" y="4075386"/>
              <a:ext cx="53088" cy="38861"/>
            </a:xfrm>
            <a:custGeom>
              <a:avLst/>
              <a:gdLst/>
              <a:ahLst/>
              <a:cxnLst/>
              <a:rect l="l" t="t" r="r" b="b"/>
              <a:pathLst>
                <a:path w="1668" h="1221" extrusionOk="0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10826;p75">
              <a:extLst>
                <a:ext uri="{FF2B5EF4-FFF2-40B4-BE49-F238E27FC236}">
                  <a16:creationId xmlns:a16="http://schemas.microsoft.com/office/drawing/2014/main" id="{2CCD273D-562D-4076-9520-213E3CC6CEAB}"/>
                </a:ext>
              </a:extLst>
            </p:cNvPr>
            <p:cNvSpPr/>
            <p:nvPr/>
          </p:nvSpPr>
          <p:spPr>
            <a:xfrm>
              <a:off x="2396972" y="3916694"/>
              <a:ext cx="53088" cy="38798"/>
            </a:xfrm>
            <a:custGeom>
              <a:avLst/>
              <a:gdLst/>
              <a:ahLst/>
              <a:cxnLst/>
              <a:rect l="l" t="t" r="r" b="b"/>
              <a:pathLst>
                <a:path w="1668" h="1219" extrusionOk="0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39" name="Google Shape;10827;p75">
            <a:extLst>
              <a:ext uri="{FF2B5EF4-FFF2-40B4-BE49-F238E27FC236}">
                <a16:creationId xmlns:a16="http://schemas.microsoft.com/office/drawing/2014/main" id="{7075975C-82D7-2063-D712-D1AE6F0A33B6}"/>
              </a:ext>
            </a:extLst>
          </p:cNvPr>
          <p:cNvSpPr/>
          <p:nvPr/>
        </p:nvSpPr>
        <p:spPr>
          <a:xfrm>
            <a:off x="6217513" y="3223401"/>
            <a:ext cx="347524" cy="289917"/>
          </a:xfrm>
          <a:custGeom>
            <a:avLst/>
            <a:gdLst/>
            <a:ahLst/>
            <a:cxnLst/>
            <a:rect l="l" t="t" r="r" b="b"/>
            <a:pathLst>
              <a:path w="10919" h="9109" extrusionOk="0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40" name="Google Shape;10828;p75">
            <a:extLst>
              <a:ext uri="{FF2B5EF4-FFF2-40B4-BE49-F238E27FC236}">
                <a16:creationId xmlns:a16="http://schemas.microsoft.com/office/drawing/2014/main" id="{983DD6C5-01D9-6FD6-DBC5-4287AF14AEA3}"/>
              </a:ext>
            </a:extLst>
          </p:cNvPr>
          <p:cNvGrpSpPr/>
          <p:nvPr/>
        </p:nvGrpSpPr>
        <p:grpSpPr>
          <a:xfrm>
            <a:off x="903530" y="3631875"/>
            <a:ext cx="264550" cy="353222"/>
            <a:chOff x="903530" y="3806125"/>
            <a:chExt cx="264550" cy="353222"/>
          </a:xfrm>
          <a:solidFill>
            <a:schemeClr val="tx1"/>
          </a:solidFill>
        </p:grpSpPr>
        <p:sp>
          <p:nvSpPr>
            <p:cNvPr id="2841" name="Google Shape;10829;p75">
              <a:extLst>
                <a:ext uri="{FF2B5EF4-FFF2-40B4-BE49-F238E27FC236}">
                  <a16:creationId xmlns:a16="http://schemas.microsoft.com/office/drawing/2014/main" id="{C32F9E49-C778-6588-265C-6B02CC6141C2}"/>
                </a:ext>
              </a:extLst>
            </p:cNvPr>
            <p:cNvSpPr/>
            <p:nvPr/>
          </p:nvSpPr>
          <p:spPr>
            <a:xfrm>
              <a:off x="926637" y="3839321"/>
              <a:ext cx="173237" cy="162002"/>
            </a:xfrm>
            <a:custGeom>
              <a:avLst/>
              <a:gdLst/>
              <a:ahLst/>
              <a:cxnLst/>
              <a:rect l="l" t="t" r="r" b="b"/>
              <a:pathLst>
                <a:path w="5443" h="5090" extrusionOk="0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10830;p75">
              <a:extLst>
                <a:ext uri="{FF2B5EF4-FFF2-40B4-BE49-F238E27FC236}">
                  <a16:creationId xmlns:a16="http://schemas.microsoft.com/office/drawing/2014/main" id="{CEAD69E4-1F10-955A-566C-1D8D34C44665}"/>
                </a:ext>
              </a:extLst>
            </p:cNvPr>
            <p:cNvSpPr/>
            <p:nvPr/>
          </p:nvSpPr>
          <p:spPr>
            <a:xfrm>
              <a:off x="903530" y="3806125"/>
              <a:ext cx="264550" cy="353222"/>
            </a:xfrm>
            <a:custGeom>
              <a:avLst/>
              <a:gdLst/>
              <a:ahLst/>
              <a:cxnLst/>
              <a:rect l="l" t="t" r="r" b="b"/>
              <a:pathLst>
                <a:path w="8312" h="11098" extrusionOk="0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10831;p75">
              <a:extLst>
                <a:ext uri="{FF2B5EF4-FFF2-40B4-BE49-F238E27FC236}">
                  <a16:creationId xmlns:a16="http://schemas.microsoft.com/office/drawing/2014/main" id="{55A45286-4B26-1B46-624C-86E5114EF26F}"/>
                </a:ext>
              </a:extLst>
            </p:cNvPr>
            <p:cNvSpPr/>
            <p:nvPr/>
          </p:nvSpPr>
          <p:spPr>
            <a:xfrm>
              <a:off x="1008879" y="3904059"/>
              <a:ext cx="54966" cy="18460"/>
            </a:xfrm>
            <a:custGeom>
              <a:avLst/>
              <a:gdLst/>
              <a:ahLst/>
              <a:cxnLst/>
              <a:rect l="l" t="t" r="r" b="b"/>
              <a:pathLst>
                <a:path w="1727" h="580" extrusionOk="0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10832;p75">
              <a:extLst>
                <a:ext uri="{FF2B5EF4-FFF2-40B4-BE49-F238E27FC236}">
                  <a16:creationId xmlns:a16="http://schemas.microsoft.com/office/drawing/2014/main" id="{B071F89F-8806-479B-D125-20337491885F}"/>
                </a:ext>
              </a:extLst>
            </p:cNvPr>
            <p:cNvSpPr/>
            <p:nvPr/>
          </p:nvSpPr>
          <p:spPr>
            <a:xfrm>
              <a:off x="972118" y="3872072"/>
              <a:ext cx="172473" cy="164866"/>
            </a:xfrm>
            <a:custGeom>
              <a:avLst/>
              <a:gdLst/>
              <a:ahLst/>
              <a:cxnLst/>
              <a:rect l="l" t="t" r="r" b="b"/>
              <a:pathLst>
                <a:path w="5419" h="5180" extrusionOk="0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45" name="Google Shape;10833;p75">
            <a:extLst>
              <a:ext uri="{FF2B5EF4-FFF2-40B4-BE49-F238E27FC236}">
                <a16:creationId xmlns:a16="http://schemas.microsoft.com/office/drawing/2014/main" id="{33F35B9D-C070-D8A2-EE71-39888CE9F7BB}"/>
              </a:ext>
            </a:extLst>
          </p:cNvPr>
          <p:cNvGrpSpPr/>
          <p:nvPr/>
        </p:nvGrpSpPr>
        <p:grpSpPr>
          <a:xfrm>
            <a:off x="850092" y="3178684"/>
            <a:ext cx="369517" cy="375660"/>
            <a:chOff x="850092" y="3352934"/>
            <a:chExt cx="369517" cy="375660"/>
          </a:xfrm>
          <a:solidFill>
            <a:schemeClr val="tx1"/>
          </a:solidFill>
        </p:grpSpPr>
        <p:sp>
          <p:nvSpPr>
            <p:cNvPr id="2846" name="Google Shape;10834;p75">
              <a:extLst>
                <a:ext uri="{FF2B5EF4-FFF2-40B4-BE49-F238E27FC236}">
                  <a16:creationId xmlns:a16="http://schemas.microsoft.com/office/drawing/2014/main" id="{D1B86838-A96C-1C2A-762B-93578F7F9130}"/>
                </a:ext>
              </a:extLst>
            </p:cNvPr>
            <p:cNvSpPr/>
            <p:nvPr/>
          </p:nvSpPr>
          <p:spPr>
            <a:xfrm>
              <a:off x="969859" y="3475692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10835;p75">
              <a:extLst>
                <a:ext uri="{FF2B5EF4-FFF2-40B4-BE49-F238E27FC236}">
                  <a16:creationId xmlns:a16="http://schemas.microsoft.com/office/drawing/2014/main" id="{FC17E1AC-1043-C678-B95B-BE99E668C873}"/>
                </a:ext>
              </a:extLst>
            </p:cNvPr>
            <p:cNvSpPr/>
            <p:nvPr/>
          </p:nvSpPr>
          <p:spPr>
            <a:xfrm>
              <a:off x="1046786" y="3552237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10836;p75">
              <a:extLst>
                <a:ext uri="{FF2B5EF4-FFF2-40B4-BE49-F238E27FC236}">
                  <a16:creationId xmlns:a16="http://schemas.microsoft.com/office/drawing/2014/main" id="{DDE53895-B2A3-FC3E-EA70-4C4AD8CE35FF}"/>
                </a:ext>
              </a:extLst>
            </p:cNvPr>
            <p:cNvSpPr/>
            <p:nvPr/>
          </p:nvSpPr>
          <p:spPr>
            <a:xfrm>
              <a:off x="984245" y="3485272"/>
              <a:ext cx="106527" cy="104999"/>
            </a:xfrm>
            <a:custGeom>
              <a:avLst/>
              <a:gdLst/>
              <a:ahLst/>
              <a:cxnLst/>
              <a:rect l="l" t="t" r="r" b="b"/>
              <a:pathLst>
                <a:path w="3347" h="3299" extrusionOk="0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10837;p75">
              <a:extLst>
                <a:ext uri="{FF2B5EF4-FFF2-40B4-BE49-F238E27FC236}">
                  <a16:creationId xmlns:a16="http://schemas.microsoft.com/office/drawing/2014/main" id="{F031D7A6-AB66-220E-EB67-03A2FDFD305E}"/>
                </a:ext>
              </a:extLst>
            </p:cNvPr>
            <p:cNvSpPr/>
            <p:nvPr/>
          </p:nvSpPr>
          <p:spPr>
            <a:xfrm>
              <a:off x="922850" y="3428715"/>
              <a:ext cx="223620" cy="223620"/>
            </a:xfrm>
            <a:custGeom>
              <a:avLst/>
              <a:gdLst/>
              <a:ahLst/>
              <a:cxnLst/>
              <a:rect l="l" t="t" r="r" b="b"/>
              <a:pathLst>
                <a:path w="7026" h="7026" extrusionOk="0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10838;p75">
              <a:extLst>
                <a:ext uri="{FF2B5EF4-FFF2-40B4-BE49-F238E27FC236}">
                  <a16:creationId xmlns:a16="http://schemas.microsoft.com/office/drawing/2014/main" id="{9248D5AB-79BF-657E-2B45-57C0F91E9CA5}"/>
                </a:ext>
              </a:extLst>
            </p:cNvPr>
            <p:cNvSpPr/>
            <p:nvPr/>
          </p:nvSpPr>
          <p:spPr>
            <a:xfrm>
              <a:off x="850092" y="3352934"/>
              <a:ext cx="369517" cy="375660"/>
            </a:xfrm>
            <a:custGeom>
              <a:avLst/>
              <a:gdLst/>
              <a:ahLst/>
              <a:cxnLst/>
              <a:rect l="l" t="t" r="r" b="b"/>
              <a:pathLst>
                <a:path w="11610" h="11803" extrusionOk="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51" name="Google Shape;10839;p75">
            <a:extLst>
              <a:ext uri="{FF2B5EF4-FFF2-40B4-BE49-F238E27FC236}">
                <a16:creationId xmlns:a16="http://schemas.microsoft.com/office/drawing/2014/main" id="{D90564B0-D9FF-F921-926C-7595C9D4E0D3}"/>
              </a:ext>
            </a:extLst>
          </p:cNvPr>
          <p:cNvGrpSpPr/>
          <p:nvPr/>
        </p:nvGrpSpPr>
        <p:grpSpPr>
          <a:xfrm>
            <a:off x="2611458" y="3642124"/>
            <a:ext cx="426329" cy="332375"/>
            <a:chOff x="2611458" y="3816374"/>
            <a:chExt cx="426329" cy="332375"/>
          </a:xfrm>
          <a:solidFill>
            <a:schemeClr val="tx1"/>
          </a:solidFill>
        </p:grpSpPr>
        <p:sp>
          <p:nvSpPr>
            <p:cNvPr id="2852" name="Google Shape;10840;p75">
              <a:extLst>
                <a:ext uri="{FF2B5EF4-FFF2-40B4-BE49-F238E27FC236}">
                  <a16:creationId xmlns:a16="http://schemas.microsoft.com/office/drawing/2014/main" id="{1B0F8110-388E-2CCB-AC35-88411056AED8}"/>
                </a:ext>
              </a:extLst>
            </p:cNvPr>
            <p:cNvSpPr/>
            <p:nvPr/>
          </p:nvSpPr>
          <p:spPr>
            <a:xfrm>
              <a:off x="2611458" y="3816374"/>
              <a:ext cx="426329" cy="332375"/>
            </a:xfrm>
            <a:custGeom>
              <a:avLst/>
              <a:gdLst/>
              <a:ahLst/>
              <a:cxnLst/>
              <a:rect l="l" t="t" r="r" b="b"/>
              <a:pathLst>
                <a:path w="13395" h="10443" extrusionOk="0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10841;p75">
              <a:extLst>
                <a:ext uri="{FF2B5EF4-FFF2-40B4-BE49-F238E27FC236}">
                  <a16:creationId xmlns:a16="http://schemas.microsoft.com/office/drawing/2014/main" id="{EF6A0EA7-0F8A-A835-0A04-8986C25D696E}"/>
                </a:ext>
              </a:extLst>
            </p:cNvPr>
            <p:cNvSpPr/>
            <p:nvPr/>
          </p:nvSpPr>
          <p:spPr>
            <a:xfrm>
              <a:off x="2803568" y="3950909"/>
              <a:ext cx="40198" cy="85648"/>
            </a:xfrm>
            <a:custGeom>
              <a:avLst/>
              <a:gdLst/>
              <a:ahLst/>
              <a:cxnLst/>
              <a:rect l="l" t="t" r="r" b="b"/>
              <a:pathLst>
                <a:path w="1263" h="2691" extrusionOk="0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10842;p75">
              <a:extLst>
                <a:ext uri="{FF2B5EF4-FFF2-40B4-BE49-F238E27FC236}">
                  <a16:creationId xmlns:a16="http://schemas.microsoft.com/office/drawing/2014/main" id="{162B44D8-45DF-DCC4-2D39-BDBE93691666}"/>
                </a:ext>
              </a:extLst>
            </p:cNvPr>
            <p:cNvSpPr/>
            <p:nvPr/>
          </p:nvSpPr>
          <p:spPr>
            <a:xfrm>
              <a:off x="2851691" y="3917935"/>
              <a:ext cx="40580" cy="118621"/>
            </a:xfrm>
            <a:custGeom>
              <a:avLst/>
              <a:gdLst/>
              <a:ahLst/>
              <a:cxnLst/>
              <a:rect l="l" t="t" r="r" b="b"/>
              <a:pathLst>
                <a:path w="1275" h="3727" extrusionOk="0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10843;p75">
              <a:extLst>
                <a:ext uri="{FF2B5EF4-FFF2-40B4-BE49-F238E27FC236}">
                  <a16:creationId xmlns:a16="http://schemas.microsoft.com/office/drawing/2014/main" id="{ACB3952F-FADB-7C19-230A-E19D4C995DE8}"/>
                </a:ext>
              </a:extLst>
            </p:cNvPr>
            <p:cNvSpPr/>
            <p:nvPr/>
          </p:nvSpPr>
          <p:spPr>
            <a:xfrm>
              <a:off x="2900197" y="3934995"/>
              <a:ext cx="40198" cy="101562"/>
            </a:xfrm>
            <a:custGeom>
              <a:avLst/>
              <a:gdLst/>
              <a:ahLst/>
              <a:cxnLst/>
              <a:rect l="l" t="t" r="r" b="b"/>
              <a:pathLst>
                <a:path w="1263" h="3191" extrusionOk="0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10844;p75">
              <a:extLst>
                <a:ext uri="{FF2B5EF4-FFF2-40B4-BE49-F238E27FC236}">
                  <a16:creationId xmlns:a16="http://schemas.microsoft.com/office/drawing/2014/main" id="{930B50E9-6778-5A9A-2152-39EC25906667}"/>
                </a:ext>
              </a:extLst>
            </p:cNvPr>
            <p:cNvSpPr/>
            <p:nvPr/>
          </p:nvSpPr>
          <p:spPr>
            <a:xfrm>
              <a:off x="2948320" y="3879265"/>
              <a:ext cx="40580" cy="156941"/>
            </a:xfrm>
            <a:custGeom>
              <a:avLst/>
              <a:gdLst/>
              <a:ahLst/>
              <a:cxnLst/>
              <a:rect l="l" t="t" r="r" b="b"/>
              <a:pathLst>
                <a:path w="1275" h="4931" extrusionOk="0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10845;p75">
              <a:extLst>
                <a:ext uri="{FF2B5EF4-FFF2-40B4-BE49-F238E27FC236}">
                  <a16:creationId xmlns:a16="http://schemas.microsoft.com/office/drawing/2014/main" id="{EB0A4484-5F34-E5A8-4195-D2417600188C}"/>
                </a:ext>
              </a:extLst>
            </p:cNvPr>
            <p:cNvSpPr/>
            <p:nvPr/>
          </p:nvSpPr>
          <p:spPr>
            <a:xfrm>
              <a:off x="2716807" y="3896325"/>
              <a:ext cx="49269" cy="13304"/>
            </a:xfrm>
            <a:custGeom>
              <a:avLst/>
              <a:gdLst/>
              <a:ahLst/>
              <a:cxnLst/>
              <a:rect l="l" t="t" r="r" b="b"/>
              <a:pathLst>
                <a:path w="1548" h="418" extrusionOk="0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10846;p75">
              <a:extLst>
                <a:ext uri="{FF2B5EF4-FFF2-40B4-BE49-F238E27FC236}">
                  <a16:creationId xmlns:a16="http://schemas.microsoft.com/office/drawing/2014/main" id="{320C8833-684C-9A89-5BA6-AA279B894F27}"/>
                </a:ext>
              </a:extLst>
            </p:cNvPr>
            <p:cNvSpPr/>
            <p:nvPr/>
          </p:nvSpPr>
          <p:spPr>
            <a:xfrm>
              <a:off x="2717157" y="3917553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10847;p75">
              <a:extLst>
                <a:ext uri="{FF2B5EF4-FFF2-40B4-BE49-F238E27FC236}">
                  <a16:creationId xmlns:a16="http://schemas.microsoft.com/office/drawing/2014/main" id="{8F16D150-B560-DCB1-DEBF-E77FC6DF9AED}"/>
                </a:ext>
              </a:extLst>
            </p:cNvPr>
            <p:cNvSpPr/>
            <p:nvPr/>
          </p:nvSpPr>
          <p:spPr>
            <a:xfrm>
              <a:off x="2717157" y="3938782"/>
              <a:ext cx="69002" cy="13272"/>
            </a:xfrm>
            <a:custGeom>
              <a:avLst/>
              <a:gdLst/>
              <a:ahLst/>
              <a:cxnLst/>
              <a:rect l="l" t="t" r="r" b="b"/>
              <a:pathLst>
                <a:path w="2168" h="417" extrusionOk="0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10848;p75">
              <a:extLst>
                <a:ext uri="{FF2B5EF4-FFF2-40B4-BE49-F238E27FC236}">
                  <a16:creationId xmlns:a16="http://schemas.microsoft.com/office/drawing/2014/main" id="{77B2D253-B52D-DE3E-3922-91B553A448C0}"/>
                </a:ext>
              </a:extLst>
            </p:cNvPr>
            <p:cNvSpPr/>
            <p:nvPr/>
          </p:nvSpPr>
          <p:spPr>
            <a:xfrm>
              <a:off x="2717157" y="3960361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10849;p75">
              <a:extLst>
                <a:ext uri="{FF2B5EF4-FFF2-40B4-BE49-F238E27FC236}">
                  <a16:creationId xmlns:a16="http://schemas.microsoft.com/office/drawing/2014/main" id="{68593397-D36A-B9F8-23F8-F464B032569E}"/>
                </a:ext>
              </a:extLst>
            </p:cNvPr>
            <p:cNvSpPr/>
            <p:nvPr/>
          </p:nvSpPr>
          <p:spPr>
            <a:xfrm>
              <a:off x="2655793" y="4020993"/>
              <a:ext cx="84152" cy="82656"/>
            </a:xfrm>
            <a:custGeom>
              <a:avLst/>
              <a:gdLst/>
              <a:ahLst/>
              <a:cxnLst/>
              <a:rect l="l" t="t" r="r" b="b"/>
              <a:pathLst>
                <a:path w="2644" h="2597" extrusionOk="0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62" name="Google Shape;10850;p75">
            <a:extLst>
              <a:ext uri="{FF2B5EF4-FFF2-40B4-BE49-F238E27FC236}">
                <a16:creationId xmlns:a16="http://schemas.microsoft.com/office/drawing/2014/main" id="{7C2620DD-CF98-996A-D15F-520BCEDD5EE4}"/>
              </a:ext>
            </a:extLst>
          </p:cNvPr>
          <p:cNvSpPr/>
          <p:nvPr/>
        </p:nvSpPr>
        <p:spPr>
          <a:xfrm>
            <a:off x="1752752" y="3629616"/>
            <a:ext cx="356245" cy="356627"/>
          </a:xfrm>
          <a:custGeom>
            <a:avLst/>
            <a:gdLst/>
            <a:ahLst/>
            <a:cxnLst/>
            <a:rect l="l" t="t" r="r" b="b"/>
            <a:pathLst>
              <a:path w="11193" h="11205" extrusionOk="0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63" name="Google Shape;10851;p75">
            <a:extLst>
              <a:ext uri="{FF2B5EF4-FFF2-40B4-BE49-F238E27FC236}">
                <a16:creationId xmlns:a16="http://schemas.microsoft.com/office/drawing/2014/main" id="{99883721-E7B0-2A78-74B2-F6D4AFBA8166}"/>
              </a:ext>
            </a:extLst>
          </p:cNvPr>
          <p:cNvGrpSpPr/>
          <p:nvPr/>
        </p:nvGrpSpPr>
        <p:grpSpPr>
          <a:xfrm>
            <a:off x="4019984" y="3631143"/>
            <a:ext cx="293704" cy="353954"/>
            <a:chOff x="4019984" y="3805393"/>
            <a:chExt cx="293704" cy="353954"/>
          </a:xfrm>
          <a:solidFill>
            <a:schemeClr val="tx1"/>
          </a:solidFill>
        </p:grpSpPr>
        <p:sp>
          <p:nvSpPr>
            <p:cNvPr id="2864" name="Google Shape;10852;p75">
              <a:extLst>
                <a:ext uri="{FF2B5EF4-FFF2-40B4-BE49-F238E27FC236}">
                  <a16:creationId xmlns:a16="http://schemas.microsoft.com/office/drawing/2014/main" id="{DD7771F4-2234-315A-4ED3-03EB09978ADC}"/>
                </a:ext>
              </a:extLst>
            </p:cNvPr>
            <p:cNvSpPr/>
            <p:nvPr/>
          </p:nvSpPr>
          <p:spPr>
            <a:xfrm>
              <a:off x="4019984" y="3805393"/>
              <a:ext cx="293704" cy="353954"/>
            </a:xfrm>
            <a:custGeom>
              <a:avLst/>
              <a:gdLst/>
              <a:ahLst/>
              <a:cxnLst/>
              <a:rect l="l" t="t" r="r" b="b"/>
              <a:pathLst>
                <a:path w="9228" h="11121" extrusionOk="0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10853;p75">
              <a:extLst>
                <a:ext uri="{FF2B5EF4-FFF2-40B4-BE49-F238E27FC236}">
                  <a16:creationId xmlns:a16="http://schemas.microsoft.com/office/drawing/2014/main" id="{A353CBBB-DD3A-6463-B521-B355C8830111}"/>
                </a:ext>
              </a:extLst>
            </p:cNvPr>
            <p:cNvSpPr/>
            <p:nvPr/>
          </p:nvSpPr>
          <p:spPr>
            <a:xfrm>
              <a:off x="4118903" y="3867139"/>
              <a:ext cx="93987" cy="87971"/>
            </a:xfrm>
            <a:custGeom>
              <a:avLst/>
              <a:gdLst/>
              <a:ahLst/>
              <a:cxnLst/>
              <a:rect l="l" t="t" r="r" b="b"/>
              <a:pathLst>
                <a:path w="2953" h="2764" extrusionOk="0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66" name="Google Shape;10854;p75">
            <a:extLst>
              <a:ext uri="{FF2B5EF4-FFF2-40B4-BE49-F238E27FC236}">
                <a16:creationId xmlns:a16="http://schemas.microsoft.com/office/drawing/2014/main" id="{761E630B-D113-B90D-4261-A463224F0D2B}"/>
              </a:ext>
            </a:extLst>
          </p:cNvPr>
          <p:cNvGrpSpPr/>
          <p:nvPr/>
        </p:nvGrpSpPr>
        <p:grpSpPr>
          <a:xfrm>
            <a:off x="8006505" y="3215794"/>
            <a:ext cx="323654" cy="303189"/>
            <a:chOff x="8006505" y="3390044"/>
            <a:chExt cx="323654" cy="303189"/>
          </a:xfrm>
          <a:solidFill>
            <a:schemeClr val="tx1"/>
          </a:solidFill>
        </p:grpSpPr>
        <p:sp>
          <p:nvSpPr>
            <p:cNvPr id="2867" name="Google Shape;10855;p75">
              <a:extLst>
                <a:ext uri="{FF2B5EF4-FFF2-40B4-BE49-F238E27FC236}">
                  <a16:creationId xmlns:a16="http://schemas.microsoft.com/office/drawing/2014/main" id="{FA69B56E-190C-5C5A-8CBD-9AEFC4C0E25E}"/>
                </a:ext>
              </a:extLst>
            </p:cNvPr>
            <p:cNvSpPr/>
            <p:nvPr/>
          </p:nvSpPr>
          <p:spPr>
            <a:xfrm>
              <a:off x="8006505" y="3390044"/>
              <a:ext cx="323654" cy="303189"/>
            </a:xfrm>
            <a:custGeom>
              <a:avLst/>
              <a:gdLst/>
              <a:ahLst/>
              <a:cxnLst/>
              <a:rect l="l" t="t" r="r" b="b"/>
              <a:pathLst>
                <a:path w="10169" h="9526" extrusionOk="0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10856;p75">
              <a:extLst>
                <a:ext uri="{FF2B5EF4-FFF2-40B4-BE49-F238E27FC236}">
                  <a16:creationId xmlns:a16="http://schemas.microsoft.com/office/drawing/2014/main" id="{591E5982-3831-E5BA-0316-9FB6963421FC}"/>
                </a:ext>
              </a:extLst>
            </p:cNvPr>
            <p:cNvSpPr/>
            <p:nvPr/>
          </p:nvSpPr>
          <p:spPr>
            <a:xfrm>
              <a:off x="8148997" y="3444247"/>
              <a:ext cx="37907" cy="37938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10857;p75">
              <a:extLst>
                <a:ext uri="{FF2B5EF4-FFF2-40B4-BE49-F238E27FC236}">
                  <a16:creationId xmlns:a16="http://schemas.microsoft.com/office/drawing/2014/main" id="{FEAC4A5E-3779-DAA3-3DB9-8993F4C4A7CA}"/>
                </a:ext>
              </a:extLst>
            </p:cNvPr>
            <p:cNvSpPr/>
            <p:nvPr/>
          </p:nvSpPr>
          <p:spPr>
            <a:xfrm>
              <a:off x="8089861" y="3526871"/>
              <a:ext cx="165630" cy="104617"/>
            </a:xfrm>
            <a:custGeom>
              <a:avLst/>
              <a:gdLst/>
              <a:ahLst/>
              <a:cxnLst/>
              <a:rect l="l" t="t" r="r" b="b"/>
              <a:pathLst>
                <a:path w="5204" h="3287" extrusionOk="0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10858;p75">
              <a:extLst>
                <a:ext uri="{FF2B5EF4-FFF2-40B4-BE49-F238E27FC236}">
                  <a16:creationId xmlns:a16="http://schemas.microsoft.com/office/drawing/2014/main" id="{F8539CC3-23FA-C973-92D4-BA4268F0E663}"/>
                </a:ext>
              </a:extLst>
            </p:cNvPr>
            <p:cNvSpPr/>
            <p:nvPr/>
          </p:nvSpPr>
          <p:spPr>
            <a:xfrm>
              <a:off x="8067519" y="3519742"/>
              <a:ext cx="32241" cy="30268"/>
            </a:xfrm>
            <a:custGeom>
              <a:avLst/>
              <a:gdLst/>
              <a:ahLst/>
              <a:cxnLst/>
              <a:rect l="l" t="t" r="r" b="b"/>
              <a:pathLst>
                <a:path w="1013" h="951" extrusionOk="0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10859;p75">
              <a:extLst>
                <a:ext uri="{FF2B5EF4-FFF2-40B4-BE49-F238E27FC236}">
                  <a16:creationId xmlns:a16="http://schemas.microsoft.com/office/drawing/2014/main" id="{65353E85-2C2C-E7E0-31E8-392D01A449E5}"/>
                </a:ext>
              </a:extLst>
            </p:cNvPr>
            <p:cNvSpPr/>
            <p:nvPr/>
          </p:nvSpPr>
          <p:spPr>
            <a:xfrm>
              <a:off x="8244479" y="3601602"/>
              <a:ext cx="32623" cy="30268"/>
            </a:xfrm>
            <a:custGeom>
              <a:avLst/>
              <a:gdLst/>
              <a:ahLst/>
              <a:cxnLst/>
              <a:rect l="l" t="t" r="r" b="b"/>
              <a:pathLst>
                <a:path w="1025" h="951" extrusionOk="0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10860;p75">
              <a:extLst>
                <a:ext uri="{FF2B5EF4-FFF2-40B4-BE49-F238E27FC236}">
                  <a16:creationId xmlns:a16="http://schemas.microsoft.com/office/drawing/2014/main" id="{AD2AEFC1-7E20-D870-DD0C-9016EF03A067}"/>
                </a:ext>
              </a:extLst>
            </p:cNvPr>
            <p:cNvSpPr/>
            <p:nvPr/>
          </p:nvSpPr>
          <p:spPr>
            <a:xfrm>
              <a:off x="8156190" y="3533396"/>
              <a:ext cx="32241" cy="30236"/>
            </a:xfrm>
            <a:custGeom>
              <a:avLst/>
              <a:gdLst/>
              <a:ahLst/>
              <a:cxnLst/>
              <a:rect l="l" t="t" r="r" b="b"/>
              <a:pathLst>
                <a:path w="1013" h="950" extrusionOk="0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73" name="Google Shape;10861;p75">
            <a:extLst>
              <a:ext uri="{FF2B5EF4-FFF2-40B4-BE49-F238E27FC236}">
                <a16:creationId xmlns:a16="http://schemas.microsoft.com/office/drawing/2014/main" id="{FB5F7E90-99E2-EF95-4CA6-3506A248E4C3}"/>
              </a:ext>
            </a:extLst>
          </p:cNvPr>
          <p:cNvGrpSpPr/>
          <p:nvPr/>
        </p:nvGrpSpPr>
        <p:grpSpPr>
          <a:xfrm>
            <a:off x="1299146" y="3632257"/>
            <a:ext cx="367990" cy="351312"/>
            <a:chOff x="1299146" y="3806507"/>
            <a:chExt cx="367990" cy="351312"/>
          </a:xfrm>
          <a:solidFill>
            <a:schemeClr val="tx1"/>
          </a:solidFill>
        </p:grpSpPr>
        <p:sp>
          <p:nvSpPr>
            <p:cNvPr id="2874" name="Google Shape;10862;p75">
              <a:extLst>
                <a:ext uri="{FF2B5EF4-FFF2-40B4-BE49-F238E27FC236}">
                  <a16:creationId xmlns:a16="http://schemas.microsoft.com/office/drawing/2014/main" id="{43D531AF-1187-34F1-8457-9F23607C4AF7}"/>
                </a:ext>
              </a:extLst>
            </p:cNvPr>
            <p:cNvSpPr/>
            <p:nvPr/>
          </p:nvSpPr>
          <p:spPr>
            <a:xfrm>
              <a:off x="1299146" y="3844414"/>
              <a:ext cx="321012" cy="313405"/>
            </a:xfrm>
            <a:custGeom>
              <a:avLst/>
              <a:gdLst/>
              <a:ahLst/>
              <a:cxnLst/>
              <a:rect l="l" t="t" r="r" b="b"/>
              <a:pathLst>
                <a:path w="10086" h="9847" extrusionOk="0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10863;p75">
              <a:extLst>
                <a:ext uri="{FF2B5EF4-FFF2-40B4-BE49-F238E27FC236}">
                  <a16:creationId xmlns:a16="http://schemas.microsoft.com/office/drawing/2014/main" id="{9528DE11-502A-B81D-C62B-5EA4C0CA64E8}"/>
                </a:ext>
              </a:extLst>
            </p:cNvPr>
            <p:cNvSpPr/>
            <p:nvPr/>
          </p:nvSpPr>
          <p:spPr>
            <a:xfrm>
              <a:off x="1345391" y="3806507"/>
              <a:ext cx="321744" cy="313819"/>
            </a:xfrm>
            <a:custGeom>
              <a:avLst/>
              <a:gdLst/>
              <a:ahLst/>
              <a:cxnLst/>
              <a:rect l="l" t="t" r="r" b="b"/>
              <a:pathLst>
                <a:path w="10109" h="9860" extrusionOk="0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76" name="Google Shape;10864;p75">
            <a:extLst>
              <a:ext uri="{FF2B5EF4-FFF2-40B4-BE49-F238E27FC236}">
                <a16:creationId xmlns:a16="http://schemas.microsoft.com/office/drawing/2014/main" id="{081321AC-DA45-42EC-4F02-5285C8424CBF}"/>
              </a:ext>
            </a:extLst>
          </p:cNvPr>
          <p:cNvSpPr/>
          <p:nvPr/>
        </p:nvSpPr>
        <p:spPr>
          <a:xfrm>
            <a:off x="3524716" y="3629934"/>
            <a:ext cx="389187" cy="355927"/>
          </a:xfrm>
          <a:custGeom>
            <a:avLst/>
            <a:gdLst/>
            <a:ahLst/>
            <a:cxnLst/>
            <a:rect l="l" t="t" r="r" b="b"/>
            <a:pathLst>
              <a:path w="12228" h="11183" extrusionOk="0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77" name="Google Shape;10865;p75">
            <a:extLst>
              <a:ext uri="{FF2B5EF4-FFF2-40B4-BE49-F238E27FC236}">
                <a16:creationId xmlns:a16="http://schemas.microsoft.com/office/drawing/2014/main" id="{E0269BF7-9935-9389-D4A0-71BCD187DDA8}"/>
              </a:ext>
            </a:extLst>
          </p:cNvPr>
          <p:cNvGrpSpPr/>
          <p:nvPr/>
        </p:nvGrpSpPr>
        <p:grpSpPr>
          <a:xfrm>
            <a:off x="7550258" y="3658420"/>
            <a:ext cx="371395" cy="301279"/>
            <a:chOff x="7550258" y="3832670"/>
            <a:chExt cx="371395" cy="301279"/>
          </a:xfrm>
          <a:solidFill>
            <a:schemeClr val="tx1"/>
          </a:solidFill>
        </p:grpSpPr>
        <p:sp>
          <p:nvSpPr>
            <p:cNvPr id="2878" name="Google Shape;10866;p75">
              <a:extLst>
                <a:ext uri="{FF2B5EF4-FFF2-40B4-BE49-F238E27FC236}">
                  <a16:creationId xmlns:a16="http://schemas.microsoft.com/office/drawing/2014/main" id="{29B963EB-4733-DC44-6603-30A896E7653F}"/>
                </a:ext>
              </a:extLst>
            </p:cNvPr>
            <p:cNvSpPr/>
            <p:nvPr/>
          </p:nvSpPr>
          <p:spPr>
            <a:xfrm>
              <a:off x="7550258" y="3832670"/>
              <a:ext cx="371395" cy="301279"/>
            </a:xfrm>
            <a:custGeom>
              <a:avLst/>
              <a:gdLst/>
              <a:ahLst/>
              <a:cxnLst/>
              <a:rect l="l" t="t" r="r" b="b"/>
              <a:pathLst>
                <a:path w="11669" h="9466" extrusionOk="0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10867;p75">
              <a:extLst>
                <a:ext uri="{FF2B5EF4-FFF2-40B4-BE49-F238E27FC236}">
                  <a16:creationId xmlns:a16="http://schemas.microsoft.com/office/drawing/2014/main" id="{7A9ECA4B-6643-6B59-F92E-BF4E6A0FBBBA}"/>
                </a:ext>
              </a:extLst>
            </p:cNvPr>
            <p:cNvSpPr/>
            <p:nvPr/>
          </p:nvSpPr>
          <p:spPr>
            <a:xfrm>
              <a:off x="7574129" y="3891009"/>
              <a:ext cx="324418" cy="10662"/>
            </a:xfrm>
            <a:custGeom>
              <a:avLst/>
              <a:gdLst/>
              <a:ahLst/>
              <a:cxnLst/>
              <a:rect l="l" t="t" r="r" b="b"/>
              <a:pathLst>
                <a:path w="10193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10868;p75">
              <a:extLst>
                <a:ext uri="{FF2B5EF4-FFF2-40B4-BE49-F238E27FC236}">
                  <a16:creationId xmlns:a16="http://schemas.microsoft.com/office/drawing/2014/main" id="{6A7E5121-9F5D-C329-EE91-243B1FCE2B3D}"/>
                </a:ext>
              </a:extLst>
            </p:cNvPr>
            <p:cNvSpPr/>
            <p:nvPr/>
          </p:nvSpPr>
          <p:spPr>
            <a:xfrm>
              <a:off x="7591188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10869;p75">
              <a:extLst>
                <a:ext uri="{FF2B5EF4-FFF2-40B4-BE49-F238E27FC236}">
                  <a16:creationId xmlns:a16="http://schemas.microsoft.com/office/drawing/2014/main" id="{588BEF3C-18FA-92A3-F160-BFE782B529D8}"/>
                </a:ext>
              </a:extLst>
            </p:cNvPr>
            <p:cNvSpPr/>
            <p:nvPr/>
          </p:nvSpPr>
          <p:spPr>
            <a:xfrm>
              <a:off x="7672667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10870;p75">
              <a:extLst>
                <a:ext uri="{FF2B5EF4-FFF2-40B4-BE49-F238E27FC236}">
                  <a16:creationId xmlns:a16="http://schemas.microsoft.com/office/drawing/2014/main" id="{069984DD-AF98-267C-2F88-E7EDD5F9CEB8}"/>
                </a:ext>
              </a:extLst>
            </p:cNvPr>
            <p:cNvSpPr/>
            <p:nvPr/>
          </p:nvSpPr>
          <p:spPr>
            <a:xfrm>
              <a:off x="7835592" y="3937637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10871;p75">
              <a:extLst>
                <a:ext uri="{FF2B5EF4-FFF2-40B4-BE49-F238E27FC236}">
                  <a16:creationId xmlns:a16="http://schemas.microsoft.com/office/drawing/2014/main" id="{31E7A375-41C9-DE37-52A4-250F5A07EA21}"/>
                </a:ext>
              </a:extLst>
            </p:cNvPr>
            <p:cNvSpPr/>
            <p:nvPr/>
          </p:nvSpPr>
          <p:spPr>
            <a:xfrm>
              <a:off x="7591188" y="3984232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10872;p75">
              <a:extLst>
                <a:ext uri="{FF2B5EF4-FFF2-40B4-BE49-F238E27FC236}">
                  <a16:creationId xmlns:a16="http://schemas.microsoft.com/office/drawing/2014/main" id="{C405CCB8-757B-E077-930E-DC707BC56A52}"/>
                </a:ext>
              </a:extLst>
            </p:cNvPr>
            <p:cNvSpPr/>
            <p:nvPr/>
          </p:nvSpPr>
          <p:spPr>
            <a:xfrm>
              <a:off x="7754113" y="3984232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10873;p75">
              <a:extLst>
                <a:ext uri="{FF2B5EF4-FFF2-40B4-BE49-F238E27FC236}">
                  <a16:creationId xmlns:a16="http://schemas.microsoft.com/office/drawing/2014/main" id="{95A80F84-BE99-ABA6-2693-E44F3CA49C3A}"/>
                </a:ext>
              </a:extLst>
            </p:cNvPr>
            <p:cNvSpPr/>
            <p:nvPr/>
          </p:nvSpPr>
          <p:spPr>
            <a:xfrm>
              <a:off x="7591188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10874;p75">
              <a:extLst>
                <a:ext uri="{FF2B5EF4-FFF2-40B4-BE49-F238E27FC236}">
                  <a16:creationId xmlns:a16="http://schemas.microsoft.com/office/drawing/2014/main" id="{4B53CDBE-81A0-A7D0-3D36-1770715C8FB5}"/>
                </a:ext>
              </a:extLst>
            </p:cNvPr>
            <p:cNvSpPr/>
            <p:nvPr/>
          </p:nvSpPr>
          <p:spPr>
            <a:xfrm>
              <a:off x="7672667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10875;p75">
              <a:extLst>
                <a:ext uri="{FF2B5EF4-FFF2-40B4-BE49-F238E27FC236}">
                  <a16:creationId xmlns:a16="http://schemas.microsoft.com/office/drawing/2014/main" id="{5E8340E1-4CEB-E9FA-F09B-9273039AFCBF}"/>
                </a:ext>
              </a:extLst>
            </p:cNvPr>
            <p:cNvSpPr/>
            <p:nvPr/>
          </p:nvSpPr>
          <p:spPr>
            <a:xfrm>
              <a:off x="7835592" y="4030859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10876;p75">
              <a:extLst>
                <a:ext uri="{FF2B5EF4-FFF2-40B4-BE49-F238E27FC236}">
                  <a16:creationId xmlns:a16="http://schemas.microsoft.com/office/drawing/2014/main" id="{A34CF2B5-EF61-4438-9D32-1684B990F0CD}"/>
                </a:ext>
              </a:extLst>
            </p:cNvPr>
            <p:cNvSpPr/>
            <p:nvPr/>
          </p:nvSpPr>
          <p:spPr>
            <a:xfrm>
              <a:off x="7672667" y="4077073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10877;p75">
              <a:extLst>
                <a:ext uri="{FF2B5EF4-FFF2-40B4-BE49-F238E27FC236}">
                  <a16:creationId xmlns:a16="http://schemas.microsoft.com/office/drawing/2014/main" id="{79366093-5002-B9B0-C31D-FB130BDCAB30}"/>
                </a:ext>
              </a:extLst>
            </p:cNvPr>
            <p:cNvSpPr/>
            <p:nvPr/>
          </p:nvSpPr>
          <p:spPr>
            <a:xfrm>
              <a:off x="7754113" y="4077073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10878;p75">
              <a:extLst>
                <a:ext uri="{FF2B5EF4-FFF2-40B4-BE49-F238E27FC236}">
                  <a16:creationId xmlns:a16="http://schemas.microsoft.com/office/drawing/2014/main" id="{F6FB57B0-6F35-A68E-BCB5-BA636008E1E3}"/>
                </a:ext>
              </a:extLst>
            </p:cNvPr>
            <p:cNvSpPr/>
            <p:nvPr/>
          </p:nvSpPr>
          <p:spPr>
            <a:xfrm>
              <a:off x="7835592" y="4077073"/>
              <a:ext cx="45131" cy="10662"/>
            </a:xfrm>
            <a:custGeom>
              <a:avLst/>
              <a:gdLst/>
              <a:ahLst/>
              <a:cxnLst/>
              <a:rect l="l" t="t" r="r" b="b"/>
              <a:pathLst>
                <a:path w="1418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10879;p75">
              <a:extLst>
                <a:ext uri="{FF2B5EF4-FFF2-40B4-BE49-F238E27FC236}">
                  <a16:creationId xmlns:a16="http://schemas.microsoft.com/office/drawing/2014/main" id="{E66F58E8-821D-05E3-240D-E18338E53A1C}"/>
                </a:ext>
              </a:extLst>
            </p:cNvPr>
            <p:cNvSpPr/>
            <p:nvPr/>
          </p:nvSpPr>
          <p:spPr>
            <a:xfrm>
              <a:off x="7672667" y="3972583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10880;p75">
              <a:extLst>
                <a:ext uri="{FF2B5EF4-FFF2-40B4-BE49-F238E27FC236}">
                  <a16:creationId xmlns:a16="http://schemas.microsoft.com/office/drawing/2014/main" id="{22DEA4B5-C862-0F6B-C39C-778FBFF5DC98}"/>
                </a:ext>
              </a:extLst>
            </p:cNvPr>
            <p:cNvSpPr/>
            <p:nvPr/>
          </p:nvSpPr>
          <p:spPr>
            <a:xfrm>
              <a:off x="7835592" y="3972583"/>
              <a:ext cx="45895" cy="34055"/>
            </a:xfrm>
            <a:custGeom>
              <a:avLst/>
              <a:gdLst/>
              <a:ahLst/>
              <a:cxnLst/>
              <a:rect l="l" t="t" r="r" b="b"/>
              <a:pathLst>
                <a:path w="1442" h="1070" extrusionOk="0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10881;p75">
              <a:extLst>
                <a:ext uri="{FF2B5EF4-FFF2-40B4-BE49-F238E27FC236}">
                  <a16:creationId xmlns:a16="http://schemas.microsoft.com/office/drawing/2014/main" id="{D990E3D2-5C98-F25C-DA35-AB25C8FB1853}"/>
                </a:ext>
              </a:extLst>
            </p:cNvPr>
            <p:cNvSpPr/>
            <p:nvPr/>
          </p:nvSpPr>
          <p:spPr>
            <a:xfrm>
              <a:off x="7754113" y="4019592"/>
              <a:ext cx="46277" cy="34024"/>
            </a:xfrm>
            <a:custGeom>
              <a:avLst/>
              <a:gdLst/>
              <a:ahLst/>
              <a:cxnLst/>
              <a:rect l="l" t="t" r="r" b="b"/>
              <a:pathLst>
                <a:path w="1454" h="1069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10882;p75">
              <a:extLst>
                <a:ext uri="{FF2B5EF4-FFF2-40B4-BE49-F238E27FC236}">
                  <a16:creationId xmlns:a16="http://schemas.microsoft.com/office/drawing/2014/main" id="{76A844F3-429C-A86B-4B0D-85AB56F84DFB}"/>
                </a:ext>
              </a:extLst>
            </p:cNvPr>
            <p:cNvSpPr/>
            <p:nvPr/>
          </p:nvSpPr>
          <p:spPr>
            <a:xfrm>
              <a:off x="7591188" y="4065806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10883;p75">
              <a:extLst>
                <a:ext uri="{FF2B5EF4-FFF2-40B4-BE49-F238E27FC236}">
                  <a16:creationId xmlns:a16="http://schemas.microsoft.com/office/drawing/2014/main" id="{62C0750B-E63D-36FF-8F54-FAF4ECF63610}"/>
                </a:ext>
              </a:extLst>
            </p:cNvPr>
            <p:cNvSpPr/>
            <p:nvPr/>
          </p:nvSpPr>
          <p:spPr>
            <a:xfrm>
              <a:off x="7754113" y="3925988"/>
              <a:ext cx="46277" cy="34406"/>
            </a:xfrm>
            <a:custGeom>
              <a:avLst/>
              <a:gdLst/>
              <a:ahLst/>
              <a:cxnLst/>
              <a:rect l="l" t="t" r="r" b="b"/>
              <a:pathLst>
                <a:path w="1454" h="1081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96" name="Google Shape;10884;p75">
            <a:extLst>
              <a:ext uri="{FF2B5EF4-FFF2-40B4-BE49-F238E27FC236}">
                <a16:creationId xmlns:a16="http://schemas.microsoft.com/office/drawing/2014/main" id="{25BFE6BE-A1C0-64C9-ED3A-544A963CAA61}"/>
              </a:ext>
            </a:extLst>
          </p:cNvPr>
          <p:cNvSpPr/>
          <p:nvPr/>
        </p:nvSpPr>
        <p:spPr>
          <a:xfrm>
            <a:off x="7114476" y="3634549"/>
            <a:ext cx="350548" cy="350548"/>
          </a:xfrm>
          <a:custGeom>
            <a:avLst/>
            <a:gdLst/>
            <a:ahLst/>
            <a:cxnLst/>
            <a:rect l="l" t="t" r="r" b="b"/>
            <a:pathLst>
              <a:path w="11014" h="11014" extrusionOk="0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97" name="Google Shape;10885;p75">
            <a:extLst>
              <a:ext uri="{FF2B5EF4-FFF2-40B4-BE49-F238E27FC236}">
                <a16:creationId xmlns:a16="http://schemas.microsoft.com/office/drawing/2014/main" id="{60C2FF20-36A6-FD71-1D8E-BE61705A8C13}"/>
              </a:ext>
            </a:extLst>
          </p:cNvPr>
          <p:cNvGrpSpPr/>
          <p:nvPr/>
        </p:nvGrpSpPr>
        <p:grpSpPr>
          <a:xfrm>
            <a:off x="6659725" y="3633785"/>
            <a:ext cx="367608" cy="350548"/>
            <a:chOff x="6659725" y="3808035"/>
            <a:chExt cx="367608" cy="350548"/>
          </a:xfrm>
          <a:solidFill>
            <a:schemeClr val="tx1"/>
          </a:solidFill>
        </p:grpSpPr>
        <p:sp>
          <p:nvSpPr>
            <p:cNvPr id="2898" name="Google Shape;10886;p75">
              <a:extLst>
                <a:ext uri="{FF2B5EF4-FFF2-40B4-BE49-F238E27FC236}">
                  <a16:creationId xmlns:a16="http://schemas.microsoft.com/office/drawing/2014/main" id="{89485DDE-B64A-6FA8-114E-D29FAC399CAB}"/>
                </a:ext>
              </a:extLst>
            </p:cNvPr>
            <p:cNvSpPr/>
            <p:nvPr/>
          </p:nvSpPr>
          <p:spPr>
            <a:xfrm>
              <a:off x="6659725" y="3845942"/>
              <a:ext cx="321394" cy="312642"/>
            </a:xfrm>
            <a:custGeom>
              <a:avLst/>
              <a:gdLst/>
              <a:ahLst/>
              <a:cxnLst/>
              <a:rect l="l" t="t" r="r" b="b"/>
              <a:pathLst>
                <a:path w="10098" h="9823" extrusionOk="0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10887;p75">
              <a:extLst>
                <a:ext uri="{FF2B5EF4-FFF2-40B4-BE49-F238E27FC236}">
                  <a16:creationId xmlns:a16="http://schemas.microsoft.com/office/drawing/2014/main" id="{316F4A09-3F5A-E67D-6EB4-2F141B25DC6E}"/>
                </a:ext>
              </a:extLst>
            </p:cNvPr>
            <p:cNvSpPr/>
            <p:nvPr/>
          </p:nvSpPr>
          <p:spPr>
            <a:xfrm>
              <a:off x="6705588" y="3808035"/>
              <a:ext cx="321744" cy="313787"/>
            </a:xfrm>
            <a:custGeom>
              <a:avLst/>
              <a:gdLst/>
              <a:ahLst/>
              <a:cxnLst/>
              <a:rect l="l" t="t" r="r" b="b"/>
              <a:pathLst>
                <a:path w="10109" h="9859" extrusionOk="0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00" name="Google Shape;10888;p75">
            <a:extLst>
              <a:ext uri="{FF2B5EF4-FFF2-40B4-BE49-F238E27FC236}">
                <a16:creationId xmlns:a16="http://schemas.microsoft.com/office/drawing/2014/main" id="{4BEF29E9-6702-E0D8-6347-72FF471294CA}"/>
              </a:ext>
            </a:extLst>
          </p:cNvPr>
          <p:cNvGrpSpPr/>
          <p:nvPr/>
        </p:nvGrpSpPr>
        <p:grpSpPr>
          <a:xfrm>
            <a:off x="6219391" y="3642506"/>
            <a:ext cx="356627" cy="334252"/>
            <a:chOff x="6219391" y="3816756"/>
            <a:chExt cx="356627" cy="334252"/>
          </a:xfrm>
          <a:solidFill>
            <a:schemeClr val="tx1"/>
          </a:solidFill>
        </p:grpSpPr>
        <p:sp>
          <p:nvSpPr>
            <p:cNvPr id="2901" name="Google Shape;10889;p75">
              <a:extLst>
                <a:ext uri="{FF2B5EF4-FFF2-40B4-BE49-F238E27FC236}">
                  <a16:creationId xmlns:a16="http://schemas.microsoft.com/office/drawing/2014/main" id="{1A383176-D4D3-851E-EB2C-7634C0158D0E}"/>
                </a:ext>
              </a:extLst>
            </p:cNvPr>
            <p:cNvSpPr/>
            <p:nvPr/>
          </p:nvSpPr>
          <p:spPr>
            <a:xfrm>
              <a:off x="6219391" y="3816756"/>
              <a:ext cx="306594" cy="334252"/>
            </a:xfrm>
            <a:custGeom>
              <a:avLst/>
              <a:gdLst/>
              <a:ahLst/>
              <a:cxnLst/>
              <a:rect l="l" t="t" r="r" b="b"/>
              <a:pathLst>
                <a:path w="9633" h="10502" extrusionOk="0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10890;p75">
              <a:extLst>
                <a:ext uri="{FF2B5EF4-FFF2-40B4-BE49-F238E27FC236}">
                  <a16:creationId xmlns:a16="http://schemas.microsoft.com/office/drawing/2014/main" id="{0B0C75A3-AD2F-3997-226A-AB1635BB6139}"/>
                </a:ext>
              </a:extLst>
            </p:cNvPr>
            <p:cNvSpPr/>
            <p:nvPr/>
          </p:nvSpPr>
          <p:spPr>
            <a:xfrm>
              <a:off x="6549060" y="3978567"/>
              <a:ext cx="26958" cy="10630"/>
            </a:xfrm>
            <a:custGeom>
              <a:avLst/>
              <a:gdLst/>
              <a:ahLst/>
              <a:cxnLst/>
              <a:rect l="l" t="t" r="r" b="b"/>
              <a:pathLst>
                <a:path w="847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10891;p75">
              <a:extLst>
                <a:ext uri="{FF2B5EF4-FFF2-40B4-BE49-F238E27FC236}">
                  <a16:creationId xmlns:a16="http://schemas.microsoft.com/office/drawing/2014/main" id="{5679703E-7DF0-B113-FF4A-BC507A11CBDC}"/>
                </a:ext>
              </a:extLst>
            </p:cNvPr>
            <p:cNvSpPr/>
            <p:nvPr/>
          </p:nvSpPr>
          <p:spPr>
            <a:xfrm>
              <a:off x="6525572" y="3915357"/>
              <a:ext cx="24666" cy="22311"/>
            </a:xfrm>
            <a:custGeom>
              <a:avLst/>
              <a:gdLst/>
              <a:ahLst/>
              <a:cxnLst/>
              <a:rect l="l" t="t" r="r" b="b"/>
              <a:pathLst>
                <a:path w="775" h="701" extrusionOk="0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10892;p75">
              <a:extLst>
                <a:ext uri="{FF2B5EF4-FFF2-40B4-BE49-F238E27FC236}">
                  <a16:creationId xmlns:a16="http://schemas.microsoft.com/office/drawing/2014/main" id="{CDA4F8C0-A185-A11B-202E-CF0833127B08}"/>
                </a:ext>
              </a:extLst>
            </p:cNvPr>
            <p:cNvSpPr/>
            <p:nvPr/>
          </p:nvSpPr>
          <p:spPr>
            <a:xfrm>
              <a:off x="6527099" y="4030191"/>
              <a:ext cx="23139" cy="22661"/>
            </a:xfrm>
            <a:custGeom>
              <a:avLst/>
              <a:gdLst/>
              <a:ahLst/>
              <a:cxnLst/>
              <a:rect l="l" t="t" r="r" b="b"/>
              <a:pathLst>
                <a:path w="727" h="712" extrusionOk="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05" name="Google Shape;10893;p75">
            <a:extLst>
              <a:ext uri="{FF2B5EF4-FFF2-40B4-BE49-F238E27FC236}">
                <a16:creationId xmlns:a16="http://schemas.microsoft.com/office/drawing/2014/main" id="{99196A57-937D-D1B3-69B2-180170208FF9}"/>
              </a:ext>
            </a:extLst>
          </p:cNvPr>
          <p:cNvGrpSpPr/>
          <p:nvPr/>
        </p:nvGrpSpPr>
        <p:grpSpPr>
          <a:xfrm>
            <a:off x="5778676" y="3652722"/>
            <a:ext cx="349052" cy="313055"/>
            <a:chOff x="5778676" y="3826972"/>
            <a:chExt cx="349052" cy="313055"/>
          </a:xfrm>
          <a:solidFill>
            <a:schemeClr val="tx1"/>
          </a:solidFill>
        </p:grpSpPr>
        <p:sp>
          <p:nvSpPr>
            <p:cNvPr id="2906" name="Google Shape;10894;p75">
              <a:extLst>
                <a:ext uri="{FF2B5EF4-FFF2-40B4-BE49-F238E27FC236}">
                  <a16:creationId xmlns:a16="http://schemas.microsoft.com/office/drawing/2014/main" id="{5ADB23C9-D89D-8998-BF9C-D21B7D2CA978}"/>
                </a:ext>
              </a:extLst>
            </p:cNvPr>
            <p:cNvSpPr/>
            <p:nvPr/>
          </p:nvSpPr>
          <p:spPr>
            <a:xfrm>
              <a:off x="5923045" y="3890659"/>
              <a:ext cx="27690" cy="48155"/>
            </a:xfrm>
            <a:custGeom>
              <a:avLst/>
              <a:gdLst/>
              <a:ahLst/>
              <a:cxnLst/>
              <a:rect l="l" t="t" r="r" b="b"/>
              <a:pathLst>
                <a:path w="870" h="1513" extrusionOk="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10895;p75">
              <a:extLst>
                <a:ext uri="{FF2B5EF4-FFF2-40B4-BE49-F238E27FC236}">
                  <a16:creationId xmlns:a16="http://schemas.microsoft.com/office/drawing/2014/main" id="{C8E0EE8C-BC4E-9FF8-6864-6C656BA6719E}"/>
                </a:ext>
              </a:extLst>
            </p:cNvPr>
            <p:cNvSpPr/>
            <p:nvPr/>
          </p:nvSpPr>
          <p:spPr>
            <a:xfrm>
              <a:off x="5976866" y="3843268"/>
              <a:ext cx="80364" cy="80364"/>
            </a:xfrm>
            <a:custGeom>
              <a:avLst/>
              <a:gdLst/>
              <a:ahLst/>
              <a:cxnLst/>
              <a:rect l="l" t="t" r="r" b="b"/>
              <a:pathLst>
                <a:path w="2525" h="2525" extrusionOk="0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10896;p75">
              <a:extLst>
                <a:ext uri="{FF2B5EF4-FFF2-40B4-BE49-F238E27FC236}">
                  <a16:creationId xmlns:a16="http://schemas.microsoft.com/office/drawing/2014/main" id="{5583D964-8BC7-86DD-BCE3-26CA28CE6029}"/>
                </a:ext>
              </a:extLst>
            </p:cNvPr>
            <p:cNvSpPr/>
            <p:nvPr/>
          </p:nvSpPr>
          <p:spPr>
            <a:xfrm>
              <a:off x="5879473" y="3826972"/>
              <a:ext cx="193288" cy="144051"/>
            </a:xfrm>
            <a:custGeom>
              <a:avLst/>
              <a:gdLst/>
              <a:ahLst/>
              <a:cxnLst/>
              <a:rect l="l" t="t" r="r" b="b"/>
              <a:pathLst>
                <a:path w="6073" h="4526" extrusionOk="0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10897;p75">
              <a:extLst>
                <a:ext uri="{FF2B5EF4-FFF2-40B4-BE49-F238E27FC236}">
                  <a16:creationId xmlns:a16="http://schemas.microsoft.com/office/drawing/2014/main" id="{C3721573-DEB0-28D7-2654-E26A933C0705}"/>
                </a:ext>
              </a:extLst>
            </p:cNvPr>
            <p:cNvSpPr/>
            <p:nvPr/>
          </p:nvSpPr>
          <p:spPr>
            <a:xfrm>
              <a:off x="6003760" y="3859946"/>
              <a:ext cx="26958" cy="47773"/>
            </a:xfrm>
            <a:custGeom>
              <a:avLst/>
              <a:gdLst/>
              <a:ahLst/>
              <a:cxnLst/>
              <a:rect l="l" t="t" r="r" b="b"/>
              <a:pathLst>
                <a:path w="847" h="1501" extrusionOk="0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10898;p75">
              <a:extLst>
                <a:ext uri="{FF2B5EF4-FFF2-40B4-BE49-F238E27FC236}">
                  <a16:creationId xmlns:a16="http://schemas.microsoft.com/office/drawing/2014/main" id="{89EDA7B0-1505-8A73-3DDE-F84CC1FBE04D}"/>
                </a:ext>
              </a:extLst>
            </p:cNvPr>
            <p:cNvSpPr/>
            <p:nvPr/>
          </p:nvSpPr>
          <p:spPr>
            <a:xfrm>
              <a:off x="5778676" y="3939865"/>
              <a:ext cx="349052" cy="200163"/>
            </a:xfrm>
            <a:custGeom>
              <a:avLst/>
              <a:gdLst/>
              <a:ahLst/>
              <a:cxnLst/>
              <a:rect l="l" t="t" r="r" b="b"/>
              <a:pathLst>
                <a:path w="10967" h="6289" extrusionOk="0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11" name="Google Shape;10899;p75">
            <a:extLst>
              <a:ext uri="{FF2B5EF4-FFF2-40B4-BE49-F238E27FC236}">
                <a16:creationId xmlns:a16="http://schemas.microsoft.com/office/drawing/2014/main" id="{6834579E-CDFC-F3EF-21CB-8B9B85643B26}"/>
              </a:ext>
            </a:extLst>
          </p:cNvPr>
          <p:cNvGrpSpPr/>
          <p:nvPr/>
        </p:nvGrpSpPr>
        <p:grpSpPr>
          <a:xfrm>
            <a:off x="5355784" y="3660297"/>
            <a:ext cx="299019" cy="297905"/>
            <a:chOff x="5355784" y="3834547"/>
            <a:chExt cx="299019" cy="297905"/>
          </a:xfrm>
          <a:solidFill>
            <a:schemeClr val="tx1"/>
          </a:solidFill>
        </p:grpSpPr>
        <p:sp>
          <p:nvSpPr>
            <p:cNvPr id="2912" name="Google Shape;10900;p75">
              <a:extLst>
                <a:ext uri="{FF2B5EF4-FFF2-40B4-BE49-F238E27FC236}">
                  <a16:creationId xmlns:a16="http://schemas.microsoft.com/office/drawing/2014/main" id="{56816193-A223-8A26-B15E-823421FD2C38}"/>
                </a:ext>
              </a:extLst>
            </p:cNvPr>
            <p:cNvSpPr/>
            <p:nvPr/>
          </p:nvSpPr>
          <p:spPr>
            <a:xfrm>
              <a:off x="5355784" y="3834547"/>
              <a:ext cx="299019" cy="297905"/>
            </a:xfrm>
            <a:custGeom>
              <a:avLst/>
              <a:gdLst/>
              <a:ahLst/>
              <a:cxnLst/>
              <a:rect l="l" t="t" r="r" b="b"/>
              <a:pathLst>
                <a:path w="9395" h="9360" extrusionOk="0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10901;p75">
              <a:extLst>
                <a:ext uri="{FF2B5EF4-FFF2-40B4-BE49-F238E27FC236}">
                  <a16:creationId xmlns:a16="http://schemas.microsoft.com/office/drawing/2014/main" id="{9E1B0630-63A4-D40F-927F-D634D5D3768C}"/>
                </a:ext>
              </a:extLst>
            </p:cNvPr>
            <p:cNvSpPr/>
            <p:nvPr/>
          </p:nvSpPr>
          <p:spPr>
            <a:xfrm>
              <a:off x="5455054" y="3854280"/>
              <a:ext cx="179666" cy="171296"/>
            </a:xfrm>
            <a:custGeom>
              <a:avLst/>
              <a:gdLst/>
              <a:ahLst/>
              <a:cxnLst/>
              <a:rect l="l" t="t" r="r" b="b"/>
              <a:pathLst>
                <a:path w="5645" h="5382" extrusionOk="0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10902;p75">
              <a:extLst>
                <a:ext uri="{FF2B5EF4-FFF2-40B4-BE49-F238E27FC236}">
                  <a16:creationId xmlns:a16="http://schemas.microsoft.com/office/drawing/2014/main" id="{8574F897-E02A-DE29-7D20-D50021A02490}"/>
                </a:ext>
              </a:extLst>
            </p:cNvPr>
            <p:cNvSpPr/>
            <p:nvPr/>
          </p:nvSpPr>
          <p:spPr>
            <a:xfrm>
              <a:off x="5508110" y="3886490"/>
              <a:ext cx="81510" cy="99302"/>
            </a:xfrm>
            <a:custGeom>
              <a:avLst/>
              <a:gdLst/>
              <a:ahLst/>
              <a:cxnLst/>
              <a:rect l="l" t="t" r="r" b="b"/>
              <a:pathLst>
                <a:path w="2561" h="3120" extrusionOk="0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10903;p75">
              <a:extLst>
                <a:ext uri="{FF2B5EF4-FFF2-40B4-BE49-F238E27FC236}">
                  <a16:creationId xmlns:a16="http://schemas.microsoft.com/office/drawing/2014/main" id="{2EC59A07-BEB0-2C74-F7F1-240F1C4CEEBE}"/>
                </a:ext>
              </a:extLst>
            </p:cNvPr>
            <p:cNvSpPr/>
            <p:nvPr/>
          </p:nvSpPr>
          <p:spPr>
            <a:xfrm>
              <a:off x="5554706" y="3945530"/>
              <a:ext cx="98952" cy="98251"/>
            </a:xfrm>
            <a:custGeom>
              <a:avLst/>
              <a:gdLst/>
              <a:ahLst/>
              <a:cxnLst/>
              <a:rect l="l" t="t" r="r" b="b"/>
              <a:pathLst>
                <a:path w="3109" h="3087" extrusionOk="0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16" name="Google Shape;10904;p75">
            <a:extLst>
              <a:ext uri="{FF2B5EF4-FFF2-40B4-BE49-F238E27FC236}">
                <a16:creationId xmlns:a16="http://schemas.microsoft.com/office/drawing/2014/main" id="{38602CAB-EFD5-65D4-E03F-CD5C57C525E8}"/>
              </a:ext>
            </a:extLst>
          </p:cNvPr>
          <p:cNvGrpSpPr/>
          <p:nvPr/>
        </p:nvGrpSpPr>
        <p:grpSpPr>
          <a:xfrm>
            <a:off x="8036455" y="3633021"/>
            <a:ext cx="292176" cy="353985"/>
            <a:chOff x="8036455" y="3807271"/>
            <a:chExt cx="292176" cy="353985"/>
          </a:xfrm>
          <a:solidFill>
            <a:schemeClr val="tx1"/>
          </a:solidFill>
        </p:grpSpPr>
        <p:sp>
          <p:nvSpPr>
            <p:cNvPr id="2917" name="Google Shape;10905;p75">
              <a:extLst>
                <a:ext uri="{FF2B5EF4-FFF2-40B4-BE49-F238E27FC236}">
                  <a16:creationId xmlns:a16="http://schemas.microsoft.com/office/drawing/2014/main" id="{DC68EFE5-8EED-81D0-6B80-A2D6E2C63DFC}"/>
                </a:ext>
              </a:extLst>
            </p:cNvPr>
            <p:cNvSpPr/>
            <p:nvPr/>
          </p:nvSpPr>
          <p:spPr>
            <a:xfrm>
              <a:off x="8039479" y="3807271"/>
              <a:ext cx="289153" cy="330465"/>
            </a:xfrm>
            <a:custGeom>
              <a:avLst/>
              <a:gdLst/>
              <a:ahLst/>
              <a:cxnLst/>
              <a:rect l="l" t="t" r="r" b="b"/>
              <a:pathLst>
                <a:path w="9085" h="10383" extrusionOk="0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10906;p75">
              <a:extLst>
                <a:ext uri="{FF2B5EF4-FFF2-40B4-BE49-F238E27FC236}">
                  <a16:creationId xmlns:a16="http://schemas.microsoft.com/office/drawing/2014/main" id="{EE19F9CB-721E-39C6-4AB9-7501CE6006F8}"/>
                </a:ext>
              </a:extLst>
            </p:cNvPr>
            <p:cNvSpPr/>
            <p:nvPr/>
          </p:nvSpPr>
          <p:spPr>
            <a:xfrm>
              <a:off x="8036455" y="3934613"/>
              <a:ext cx="291795" cy="226644"/>
            </a:xfrm>
            <a:custGeom>
              <a:avLst/>
              <a:gdLst/>
              <a:ahLst/>
              <a:cxnLst/>
              <a:rect l="l" t="t" r="r" b="b"/>
              <a:pathLst>
                <a:path w="9168" h="7121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19" name="Google Shape;10909;p75">
            <a:extLst>
              <a:ext uri="{FF2B5EF4-FFF2-40B4-BE49-F238E27FC236}">
                <a16:creationId xmlns:a16="http://schemas.microsoft.com/office/drawing/2014/main" id="{1109F885-CBC1-CF00-F23F-5F59550BCAAF}"/>
              </a:ext>
            </a:extLst>
          </p:cNvPr>
          <p:cNvGrpSpPr/>
          <p:nvPr/>
        </p:nvGrpSpPr>
        <p:grpSpPr>
          <a:xfrm>
            <a:off x="4874902" y="3634549"/>
            <a:ext cx="345615" cy="350835"/>
            <a:chOff x="4874902" y="3808799"/>
            <a:chExt cx="345615" cy="350835"/>
          </a:xfrm>
          <a:solidFill>
            <a:schemeClr val="tx1"/>
          </a:solidFill>
        </p:grpSpPr>
        <p:sp>
          <p:nvSpPr>
            <p:cNvPr id="2920" name="Google Shape;10910;p75">
              <a:extLst>
                <a:ext uri="{FF2B5EF4-FFF2-40B4-BE49-F238E27FC236}">
                  <a16:creationId xmlns:a16="http://schemas.microsoft.com/office/drawing/2014/main" id="{6F61FFFA-0C58-2CDA-FA30-63C7D6B68C8F}"/>
                </a:ext>
              </a:extLst>
            </p:cNvPr>
            <p:cNvSpPr/>
            <p:nvPr/>
          </p:nvSpPr>
          <p:spPr>
            <a:xfrm>
              <a:off x="4874902" y="3808799"/>
              <a:ext cx="345615" cy="350835"/>
            </a:xfrm>
            <a:custGeom>
              <a:avLst/>
              <a:gdLst/>
              <a:ahLst/>
              <a:cxnLst/>
              <a:rect l="l" t="t" r="r" b="b"/>
              <a:pathLst>
                <a:path w="10859" h="11023" extrusionOk="0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10911;p75">
              <a:extLst>
                <a:ext uri="{FF2B5EF4-FFF2-40B4-BE49-F238E27FC236}">
                  <a16:creationId xmlns:a16="http://schemas.microsoft.com/office/drawing/2014/main" id="{E096E778-9828-34F5-FB70-5E499BCB9F99}"/>
                </a:ext>
              </a:extLst>
            </p:cNvPr>
            <p:cNvSpPr/>
            <p:nvPr/>
          </p:nvSpPr>
          <p:spPr>
            <a:xfrm>
              <a:off x="4939321" y="4009630"/>
              <a:ext cx="145929" cy="123618"/>
            </a:xfrm>
            <a:custGeom>
              <a:avLst/>
              <a:gdLst/>
              <a:ahLst/>
              <a:cxnLst/>
              <a:rect l="l" t="t" r="r" b="b"/>
              <a:pathLst>
                <a:path w="4585" h="3884" extrusionOk="0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10912;p75">
              <a:extLst>
                <a:ext uri="{FF2B5EF4-FFF2-40B4-BE49-F238E27FC236}">
                  <a16:creationId xmlns:a16="http://schemas.microsoft.com/office/drawing/2014/main" id="{0B0B0CB4-E16C-1002-85E0-51AEA8528142}"/>
                </a:ext>
              </a:extLst>
            </p:cNvPr>
            <p:cNvSpPr/>
            <p:nvPr/>
          </p:nvSpPr>
          <p:spPr>
            <a:xfrm>
              <a:off x="4942344" y="3897629"/>
              <a:ext cx="205033" cy="101816"/>
            </a:xfrm>
            <a:custGeom>
              <a:avLst/>
              <a:gdLst/>
              <a:ahLst/>
              <a:cxnLst/>
              <a:rect l="l" t="t" r="r" b="b"/>
              <a:pathLst>
                <a:path w="6442" h="3199" extrusionOk="0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10913;p75">
              <a:extLst>
                <a:ext uri="{FF2B5EF4-FFF2-40B4-BE49-F238E27FC236}">
                  <a16:creationId xmlns:a16="http://schemas.microsoft.com/office/drawing/2014/main" id="{0FD43676-27A3-9C4D-CC7D-BC6447359E7F}"/>
                </a:ext>
              </a:extLst>
            </p:cNvPr>
            <p:cNvSpPr/>
            <p:nvPr/>
          </p:nvSpPr>
          <p:spPr>
            <a:xfrm>
              <a:off x="5092729" y="3950240"/>
              <a:ext cx="84597" cy="175465"/>
            </a:xfrm>
            <a:custGeom>
              <a:avLst/>
              <a:gdLst/>
              <a:ahLst/>
              <a:cxnLst/>
              <a:rect l="l" t="t" r="r" b="b"/>
              <a:pathLst>
                <a:path w="2658" h="5513" extrusionOk="0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10914;p75">
              <a:extLst>
                <a:ext uri="{FF2B5EF4-FFF2-40B4-BE49-F238E27FC236}">
                  <a16:creationId xmlns:a16="http://schemas.microsoft.com/office/drawing/2014/main" id="{9C513BE0-0108-1B3E-883D-97331CABAEE8}"/>
                </a:ext>
              </a:extLst>
            </p:cNvPr>
            <p:cNvSpPr/>
            <p:nvPr/>
          </p:nvSpPr>
          <p:spPr>
            <a:xfrm>
              <a:off x="5004886" y="3993717"/>
              <a:ext cx="81478" cy="55348"/>
            </a:xfrm>
            <a:custGeom>
              <a:avLst/>
              <a:gdLst/>
              <a:ahLst/>
              <a:cxnLst/>
              <a:rect l="l" t="t" r="r" b="b"/>
              <a:pathLst>
                <a:path w="2560" h="1739" extrusionOk="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10915;p75">
              <a:extLst>
                <a:ext uri="{FF2B5EF4-FFF2-40B4-BE49-F238E27FC236}">
                  <a16:creationId xmlns:a16="http://schemas.microsoft.com/office/drawing/2014/main" id="{71418136-1C65-02FF-530E-05BC01210CBC}"/>
                </a:ext>
              </a:extLst>
            </p:cNvPr>
            <p:cNvSpPr/>
            <p:nvPr/>
          </p:nvSpPr>
          <p:spPr>
            <a:xfrm>
              <a:off x="5053391" y="3915262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10916;p75">
              <a:extLst>
                <a:ext uri="{FF2B5EF4-FFF2-40B4-BE49-F238E27FC236}">
                  <a16:creationId xmlns:a16="http://schemas.microsoft.com/office/drawing/2014/main" id="{7287019C-81FF-6B36-D3E4-A065C6B8CBE2}"/>
                </a:ext>
              </a:extLst>
            </p:cNvPr>
            <p:cNvSpPr/>
            <p:nvPr/>
          </p:nvSpPr>
          <p:spPr>
            <a:xfrm>
              <a:off x="5005236" y="3928216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10917;p75">
              <a:extLst>
                <a:ext uri="{FF2B5EF4-FFF2-40B4-BE49-F238E27FC236}">
                  <a16:creationId xmlns:a16="http://schemas.microsoft.com/office/drawing/2014/main" id="{FA1441E3-742A-7DBB-F087-4C0E78023467}"/>
                </a:ext>
              </a:extLst>
            </p:cNvPr>
            <p:cNvSpPr/>
            <p:nvPr/>
          </p:nvSpPr>
          <p:spPr>
            <a:xfrm>
              <a:off x="4970766" y="3962876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10918;p75">
              <a:extLst>
                <a:ext uri="{FF2B5EF4-FFF2-40B4-BE49-F238E27FC236}">
                  <a16:creationId xmlns:a16="http://schemas.microsoft.com/office/drawing/2014/main" id="{C49E9706-E06D-BE92-EA33-93054F97D648}"/>
                </a:ext>
              </a:extLst>
            </p:cNvPr>
            <p:cNvSpPr/>
            <p:nvPr/>
          </p:nvSpPr>
          <p:spPr>
            <a:xfrm>
              <a:off x="4958258" y="4010012"/>
              <a:ext cx="29982" cy="10248"/>
            </a:xfrm>
            <a:custGeom>
              <a:avLst/>
              <a:gdLst/>
              <a:ahLst/>
              <a:cxnLst/>
              <a:rect l="l" t="t" r="r" b="b"/>
              <a:pathLst>
                <a:path w="942" h="322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10919;p75">
              <a:extLst>
                <a:ext uri="{FF2B5EF4-FFF2-40B4-BE49-F238E27FC236}">
                  <a16:creationId xmlns:a16="http://schemas.microsoft.com/office/drawing/2014/main" id="{D0CBC358-1270-E8F6-9401-CA20515A0E4D}"/>
                </a:ext>
              </a:extLst>
            </p:cNvPr>
            <p:cNvSpPr/>
            <p:nvPr/>
          </p:nvSpPr>
          <p:spPr>
            <a:xfrm>
              <a:off x="4969239" y="4047601"/>
              <a:ext cx="30363" cy="20051"/>
            </a:xfrm>
            <a:custGeom>
              <a:avLst/>
              <a:gdLst/>
              <a:ahLst/>
              <a:cxnLst/>
              <a:rect l="l" t="t" r="r" b="b"/>
              <a:pathLst>
                <a:path w="954" h="630" extrusionOk="0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10920;p75">
              <a:extLst>
                <a:ext uri="{FF2B5EF4-FFF2-40B4-BE49-F238E27FC236}">
                  <a16:creationId xmlns:a16="http://schemas.microsoft.com/office/drawing/2014/main" id="{07E10E32-7D9A-3096-F623-BF2397B65305}"/>
                </a:ext>
              </a:extLst>
            </p:cNvPr>
            <p:cNvSpPr/>
            <p:nvPr/>
          </p:nvSpPr>
          <p:spPr>
            <a:xfrm>
              <a:off x="5005236" y="4075641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10921;p75">
              <a:extLst>
                <a:ext uri="{FF2B5EF4-FFF2-40B4-BE49-F238E27FC236}">
                  <a16:creationId xmlns:a16="http://schemas.microsoft.com/office/drawing/2014/main" id="{D28C61B3-8EF8-8ACD-393B-369880968797}"/>
                </a:ext>
              </a:extLst>
            </p:cNvPr>
            <p:cNvSpPr/>
            <p:nvPr/>
          </p:nvSpPr>
          <p:spPr>
            <a:xfrm>
              <a:off x="5053391" y="4085794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10922;p75">
              <a:extLst>
                <a:ext uri="{FF2B5EF4-FFF2-40B4-BE49-F238E27FC236}">
                  <a16:creationId xmlns:a16="http://schemas.microsoft.com/office/drawing/2014/main" id="{630D32B2-B1D1-5AF8-50E0-1E25F8528C8F}"/>
                </a:ext>
              </a:extLst>
            </p:cNvPr>
            <p:cNvSpPr/>
            <p:nvPr/>
          </p:nvSpPr>
          <p:spPr>
            <a:xfrm>
              <a:off x="5090501" y="4075641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10923;p75">
              <a:extLst>
                <a:ext uri="{FF2B5EF4-FFF2-40B4-BE49-F238E27FC236}">
                  <a16:creationId xmlns:a16="http://schemas.microsoft.com/office/drawing/2014/main" id="{70BA81CB-DC07-275F-5AED-7F06D65ACFB8}"/>
                </a:ext>
              </a:extLst>
            </p:cNvPr>
            <p:cNvSpPr/>
            <p:nvPr/>
          </p:nvSpPr>
          <p:spPr>
            <a:xfrm>
              <a:off x="5117809" y="4048142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10924;p75">
              <a:extLst>
                <a:ext uri="{FF2B5EF4-FFF2-40B4-BE49-F238E27FC236}">
                  <a16:creationId xmlns:a16="http://schemas.microsoft.com/office/drawing/2014/main" id="{03BF049D-EEBD-A90B-5B52-B38ABC9BF659}"/>
                </a:ext>
              </a:extLst>
            </p:cNvPr>
            <p:cNvSpPr/>
            <p:nvPr/>
          </p:nvSpPr>
          <p:spPr>
            <a:xfrm>
              <a:off x="5128790" y="4010012"/>
              <a:ext cx="29950" cy="10248"/>
            </a:xfrm>
            <a:custGeom>
              <a:avLst/>
              <a:gdLst/>
              <a:ahLst/>
              <a:cxnLst/>
              <a:rect l="l" t="t" r="r" b="b"/>
              <a:pathLst>
                <a:path w="941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10925;p75">
              <a:extLst>
                <a:ext uri="{FF2B5EF4-FFF2-40B4-BE49-F238E27FC236}">
                  <a16:creationId xmlns:a16="http://schemas.microsoft.com/office/drawing/2014/main" id="{748567F2-9365-2CEE-C715-476D5AC05D48}"/>
                </a:ext>
              </a:extLst>
            </p:cNvPr>
            <p:cNvSpPr/>
            <p:nvPr/>
          </p:nvSpPr>
          <p:spPr>
            <a:xfrm>
              <a:off x="5117809" y="3962717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10926;p75">
              <a:extLst>
                <a:ext uri="{FF2B5EF4-FFF2-40B4-BE49-F238E27FC236}">
                  <a16:creationId xmlns:a16="http://schemas.microsoft.com/office/drawing/2014/main" id="{AD30C763-700F-AAD0-CE1F-F01D5E5A62E6}"/>
                </a:ext>
              </a:extLst>
            </p:cNvPr>
            <p:cNvSpPr/>
            <p:nvPr/>
          </p:nvSpPr>
          <p:spPr>
            <a:xfrm>
              <a:off x="5090501" y="3928152"/>
              <a:ext cx="20879" cy="26958"/>
            </a:xfrm>
            <a:custGeom>
              <a:avLst/>
              <a:gdLst/>
              <a:ahLst/>
              <a:cxnLst/>
              <a:rect l="l" t="t" r="r" b="b"/>
              <a:pathLst>
                <a:path w="656" h="847" extrusionOk="0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37" name="Google Shape;10927;p75">
            <a:extLst>
              <a:ext uri="{FF2B5EF4-FFF2-40B4-BE49-F238E27FC236}">
                <a16:creationId xmlns:a16="http://schemas.microsoft.com/office/drawing/2014/main" id="{8F0577AF-496E-1DF9-C652-EB82605D3727}"/>
              </a:ext>
            </a:extLst>
          </p:cNvPr>
          <p:cNvGrpSpPr/>
          <p:nvPr/>
        </p:nvGrpSpPr>
        <p:grpSpPr>
          <a:xfrm>
            <a:off x="3095745" y="3631143"/>
            <a:ext cx="352840" cy="354717"/>
            <a:chOff x="3095745" y="3805393"/>
            <a:chExt cx="352840" cy="354717"/>
          </a:xfrm>
          <a:solidFill>
            <a:schemeClr val="tx1"/>
          </a:solidFill>
        </p:grpSpPr>
        <p:sp>
          <p:nvSpPr>
            <p:cNvPr id="2938" name="Google Shape;10928;p75">
              <a:extLst>
                <a:ext uri="{FF2B5EF4-FFF2-40B4-BE49-F238E27FC236}">
                  <a16:creationId xmlns:a16="http://schemas.microsoft.com/office/drawing/2014/main" id="{3D38E280-2106-7128-FD79-729D46BFBBF6}"/>
                </a:ext>
              </a:extLst>
            </p:cNvPr>
            <p:cNvSpPr/>
            <p:nvPr/>
          </p:nvSpPr>
          <p:spPr>
            <a:xfrm>
              <a:off x="3095745" y="3805393"/>
              <a:ext cx="272093" cy="271711"/>
            </a:xfrm>
            <a:custGeom>
              <a:avLst/>
              <a:gdLst/>
              <a:ahLst/>
              <a:cxnLst/>
              <a:rect l="l" t="t" r="r" b="b"/>
              <a:pathLst>
                <a:path w="8549" h="8537" extrusionOk="0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10929;p75">
              <a:extLst>
                <a:ext uri="{FF2B5EF4-FFF2-40B4-BE49-F238E27FC236}">
                  <a16:creationId xmlns:a16="http://schemas.microsoft.com/office/drawing/2014/main" id="{466AF31D-2A78-0F38-C5DD-9A23995EE718}"/>
                </a:ext>
              </a:extLst>
            </p:cNvPr>
            <p:cNvSpPr/>
            <p:nvPr/>
          </p:nvSpPr>
          <p:spPr>
            <a:xfrm>
              <a:off x="3184798" y="3878883"/>
              <a:ext cx="109550" cy="94018"/>
            </a:xfrm>
            <a:custGeom>
              <a:avLst/>
              <a:gdLst/>
              <a:ahLst/>
              <a:cxnLst/>
              <a:rect l="l" t="t" r="r" b="b"/>
              <a:pathLst>
                <a:path w="3442" h="2954" extrusionOk="0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10930;p75">
              <a:extLst>
                <a:ext uri="{FF2B5EF4-FFF2-40B4-BE49-F238E27FC236}">
                  <a16:creationId xmlns:a16="http://schemas.microsoft.com/office/drawing/2014/main" id="{818287CF-BA20-36C5-18E4-9E3E9FAAD454}"/>
                </a:ext>
              </a:extLst>
            </p:cNvPr>
            <p:cNvSpPr/>
            <p:nvPr/>
          </p:nvSpPr>
          <p:spPr>
            <a:xfrm>
              <a:off x="3168120" y="3917331"/>
              <a:ext cx="102707" cy="87016"/>
            </a:xfrm>
            <a:custGeom>
              <a:avLst/>
              <a:gdLst/>
              <a:ahLst/>
              <a:cxnLst/>
              <a:rect l="l" t="t" r="r" b="b"/>
              <a:pathLst>
                <a:path w="3227" h="2734" extrusionOk="0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10931;p75">
              <a:extLst>
                <a:ext uri="{FF2B5EF4-FFF2-40B4-BE49-F238E27FC236}">
                  <a16:creationId xmlns:a16="http://schemas.microsoft.com/office/drawing/2014/main" id="{F7E1EB30-421F-3B7D-BB92-ED36B2E0D458}"/>
                </a:ext>
              </a:extLst>
            </p:cNvPr>
            <p:cNvSpPr/>
            <p:nvPr/>
          </p:nvSpPr>
          <p:spPr>
            <a:xfrm>
              <a:off x="3264749" y="3976275"/>
              <a:ext cx="183836" cy="183836"/>
            </a:xfrm>
            <a:custGeom>
              <a:avLst/>
              <a:gdLst/>
              <a:ahLst/>
              <a:cxnLst/>
              <a:rect l="l" t="t" r="r" b="b"/>
              <a:pathLst>
                <a:path w="5776" h="5776" extrusionOk="0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10932;p75">
              <a:extLst>
                <a:ext uri="{FF2B5EF4-FFF2-40B4-BE49-F238E27FC236}">
                  <a16:creationId xmlns:a16="http://schemas.microsoft.com/office/drawing/2014/main" id="{1FF9B86A-58A2-7CA4-4AF1-B4687F5BD4D6}"/>
                </a:ext>
              </a:extLst>
            </p:cNvPr>
            <p:cNvSpPr/>
            <p:nvPr/>
          </p:nvSpPr>
          <p:spPr>
            <a:xfrm>
              <a:off x="3326526" y="4036907"/>
              <a:ext cx="62541" cy="62573"/>
            </a:xfrm>
            <a:custGeom>
              <a:avLst/>
              <a:gdLst/>
              <a:ahLst/>
              <a:cxnLst/>
              <a:rect l="l" t="t" r="r" b="b"/>
              <a:pathLst>
                <a:path w="1965" h="1966" extrusionOk="0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10933;p75">
              <a:extLst>
                <a:ext uri="{FF2B5EF4-FFF2-40B4-BE49-F238E27FC236}">
                  <a16:creationId xmlns:a16="http://schemas.microsoft.com/office/drawing/2014/main" id="{346A3D09-2450-F012-BD04-EE56437BDF15}"/>
                </a:ext>
              </a:extLst>
            </p:cNvPr>
            <p:cNvSpPr/>
            <p:nvPr/>
          </p:nvSpPr>
          <p:spPr>
            <a:xfrm>
              <a:off x="3196542" y="3907687"/>
              <a:ext cx="68238" cy="68238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511731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8" name="Google Shape;1099;p60">
            <a:extLst>
              <a:ext uri="{FF2B5EF4-FFF2-40B4-BE49-F238E27FC236}">
                <a16:creationId xmlns:a16="http://schemas.microsoft.com/office/drawing/2014/main" id="{C30321D3-4DCF-4196-2D01-606BEBCE441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3694604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Soporte y Ayuda</a:t>
            </a:r>
          </a:p>
        </p:txBody>
      </p:sp>
      <p:sp>
        <p:nvSpPr>
          <p:cNvPr id="2279" name="Google Shape;1099;p60">
            <a:extLst>
              <a:ext uri="{FF2B5EF4-FFF2-40B4-BE49-F238E27FC236}">
                <a16:creationId xmlns:a16="http://schemas.microsoft.com/office/drawing/2014/main" id="{8906E6B5-DD13-717F-0F61-91F3A2D62471}"/>
              </a:ext>
            </a:extLst>
          </p:cNvPr>
          <p:cNvSpPr txBox="1">
            <a:spLocks/>
          </p:cNvSpPr>
          <p:nvPr/>
        </p:nvSpPr>
        <p:spPr>
          <a:xfrm>
            <a:off x="4729397" y="539400"/>
            <a:ext cx="3837481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9pPr>
          </a:lstStyle>
          <a:p>
            <a:r>
              <a:rPr lang="es-ES_tradnl" dirty="0"/>
              <a:t>Personas</a:t>
            </a:r>
          </a:p>
        </p:txBody>
      </p:sp>
      <p:grpSp>
        <p:nvGrpSpPr>
          <p:cNvPr id="1938" name="Google Shape;10938;p76">
            <a:extLst>
              <a:ext uri="{FF2B5EF4-FFF2-40B4-BE49-F238E27FC236}">
                <a16:creationId xmlns:a16="http://schemas.microsoft.com/office/drawing/2014/main" id="{9A4FB1CE-FBC9-58A9-25D6-7E41502E8C94}"/>
              </a:ext>
            </a:extLst>
          </p:cNvPr>
          <p:cNvGrpSpPr/>
          <p:nvPr/>
        </p:nvGrpSpPr>
        <p:grpSpPr>
          <a:xfrm>
            <a:off x="2704005" y="4083381"/>
            <a:ext cx="342144" cy="362704"/>
            <a:chOff x="2704005" y="4258781"/>
            <a:chExt cx="342144" cy="362704"/>
          </a:xfrm>
          <a:solidFill>
            <a:schemeClr val="tx1"/>
          </a:solidFill>
        </p:grpSpPr>
        <p:sp>
          <p:nvSpPr>
            <p:cNvPr id="1939" name="Google Shape;10939;p76">
              <a:extLst>
                <a:ext uri="{FF2B5EF4-FFF2-40B4-BE49-F238E27FC236}">
                  <a16:creationId xmlns:a16="http://schemas.microsoft.com/office/drawing/2014/main" id="{675143C1-2A20-AB84-C0CF-D477DA97BEDB}"/>
                </a:ext>
              </a:extLst>
            </p:cNvPr>
            <p:cNvSpPr/>
            <p:nvPr/>
          </p:nvSpPr>
          <p:spPr>
            <a:xfrm>
              <a:off x="2704005" y="4258781"/>
              <a:ext cx="173543" cy="183554"/>
            </a:xfrm>
            <a:custGeom>
              <a:avLst/>
              <a:gdLst/>
              <a:ahLst/>
              <a:cxnLst/>
              <a:rect l="l" t="t" r="r" b="b"/>
              <a:pathLst>
                <a:path w="5478" h="5794" extrusionOk="0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0940;p76">
              <a:extLst>
                <a:ext uri="{FF2B5EF4-FFF2-40B4-BE49-F238E27FC236}">
                  <a16:creationId xmlns:a16="http://schemas.microsoft.com/office/drawing/2014/main" id="{20A44BDC-905C-1740-BE32-FC77CBC03AB7}"/>
                </a:ext>
              </a:extLst>
            </p:cNvPr>
            <p:cNvSpPr/>
            <p:nvPr/>
          </p:nvSpPr>
          <p:spPr>
            <a:xfrm>
              <a:off x="2733816" y="4278961"/>
              <a:ext cx="112052" cy="122633"/>
            </a:xfrm>
            <a:custGeom>
              <a:avLst/>
              <a:gdLst/>
              <a:ahLst/>
              <a:cxnLst/>
              <a:rect l="l" t="t" r="r" b="b"/>
              <a:pathLst>
                <a:path w="3537" h="3871" extrusionOk="0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0941;p76">
              <a:extLst>
                <a:ext uri="{FF2B5EF4-FFF2-40B4-BE49-F238E27FC236}">
                  <a16:creationId xmlns:a16="http://schemas.microsoft.com/office/drawing/2014/main" id="{AAA2233E-12F1-798D-8C7B-B481A5504B06}"/>
                </a:ext>
              </a:extLst>
            </p:cNvPr>
            <p:cNvSpPr/>
            <p:nvPr/>
          </p:nvSpPr>
          <p:spPr>
            <a:xfrm>
              <a:off x="2759445" y="4322711"/>
              <a:ext cx="33993" cy="44542"/>
            </a:xfrm>
            <a:custGeom>
              <a:avLst/>
              <a:gdLst/>
              <a:ahLst/>
              <a:cxnLst/>
              <a:rect l="l" t="t" r="r" b="b"/>
              <a:pathLst>
                <a:path w="1073" h="1406" extrusionOk="0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0942;p76">
              <a:extLst>
                <a:ext uri="{FF2B5EF4-FFF2-40B4-BE49-F238E27FC236}">
                  <a16:creationId xmlns:a16="http://schemas.microsoft.com/office/drawing/2014/main" id="{A701DD76-3F4E-C784-97C2-550DE6D79213}"/>
                </a:ext>
              </a:extLst>
            </p:cNvPr>
            <p:cNvSpPr/>
            <p:nvPr/>
          </p:nvSpPr>
          <p:spPr>
            <a:xfrm>
              <a:off x="2791885" y="4321951"/>
              <a:ext cx="26073" cy="44922"/>
            </a:xfrm>
            <a:custGeom>
              <a:avLst/>
              <a:gdLst/>
              <a:ahLst/>
              <a:cxnLst/>
              <a:rect l="l" t="t" r="r" b="b"/>
              <a:pathLst>
                <a:path w="823" h="1418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0943;p76">
              <a:extLst>
                <a:ext uri="{FF2B5EF4-FFF2-40B4-BE49-F238E27FC236}">
                  <a16:creationId xmlns:a16="http://schemas.microsoft.com/office/drawing/2014/main" id="{5A592B09-3026-0965-A1A1-2A4A2B645468}"/>
                </a:ext>
              </a:extLst>
            </p:cNvPr>
            <p:cNvSpPr/>
            <p:nvPr/>
          </p:nvSpPr>
          <p:spPr>
            <a:xfrm>
              <a:off x="2828095" y="4322648"/>
              <a:ext cx="218053" cy="170597"/>
            </a:xfrm>
            <a:custGeom>
              <a:avLst/>
              <a:gdLst/>
              <a:ahLst/>
              <a:cxnLst/>
              <a:rect l="l" t="t" r="r" b="b"/>
              <a:pathLst>
                <a:path w="6883" h="5385" extrusionOk="0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0944;p76">
              <a:extLst>
                <a:ext uri="{FF2B5EF4-FFF2-40B4-BE49-F238E27FC236}">
                  <a16:creationId xmlns:a16="http://schemas.microsoft.com/office/drawing/2014/main" id="{6D1093C3-EA91-2EA5-7F06-A6699547EBEE}"/>
                </a:ext>
              </a:extLst>
            </p:cNvPr>
            <p:cNvSpPr/>
            <p:nvPr/>
          </p:nvSpPr>
          <p:spPr>
            <a:xfrm>
              <a:off x="2746995" y="4480034"/>
              <a:ext cx="232404" cy="141451"/>
            </a:xfrm>
            <a:custGeom>
              <a:avLst/>
              <a:gdLst/>
              <a:ahLst/>
              <a:cxnLst/>
              <a:rect l="l" t="t" r="r" b="b"/>
              <a:pathLst>
                <a:path w="7336" h="4465" extrusionOk="0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0945;p76">
              <a:extLst>
                <a:ext uri="{FF2B5EF4-FFF2-40B4-BE49-F238E27FC236}">
                  <a16:creationId xmlns:a16="http://schemas.microsoft.com/office/drawing/2014/main" id="{830A9848-AF6D-9A22-ABF1-63E12D431945}"/>
                </a:ext>
              </a:extLst>
            </p:cNvPr>
            <p:cNvSpPr/>
            <p:nvPr/>
          </p:nvSpPr>
          <p:spPr>
            <a:xfrm>
              <a:off x="2889206" y="4345046"/>
              <a:ext cx="46411" cy="47488"/>
            </a:xfrm>
            <a:custGeom>
              <a:avLst/>
              <a:gdLst/>
              <a:ahLst/>
              <a:cxnLst/>
              <a:rect l="l" t="t" r="r" b="b"/>
              <a:pathLst>
                <a:path w="1465" h="1499" extrusionOk="0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46" name="Google Shape;10946;p76">
            <a:extLst>
              <a:ext uri="{FF2B5EF4-FFF2-40B4-BE49-F238E27FC236}">
                <a16:creationId xmlns:a16="http://schemas.microsoft.com/office/drawing/2014/main" id="{BE1A7B6C-29C2-1217-EC99-9E0FD6B5CF6F}"/>
              </a:ext>
            </a:extLst>
          </p:cNvPr>
          <p:cNvGrpSpPr/>
          <p:nvPr/>
        </p:nvGrpSpPr>
        <p:grpSpPr>
          <a:xfrm>
            <a:off x="2157462" y="4083096"/>
            <a:ext cx="347435" cy="363370"/>
            <a:chOff x="2157462" y="4258496"/>
            <a:chExt cx="347435" cy="363370"/>
          </a:xfrm>
          <a:solidFill>
            <a:schemeClr val="tx1"/>
          </a:solidFill>
        </p:grpSpPr>
        <p:sp>
          <p:nvSpPr>
            <p:cNvPr id="1947" name="Google Shape;10947;p76">
              <a:extLst>
                <a:ext uri="{FF2B5EF4-FFF2-40B4-BE49-F238E27FC236}">
                  <a16:creationId xmlns:a16="http://schemas.microsoft.com/office/drawing/2014/main" id="{F66E1C42-79AB-976A-6299-A786D2A01E87}"/>
                </a:ext>
              </a:extLst>
            </p:cNvPr>
            <p:cNvSpPr/>
            <p:nvPr/>
          </p:nvSpPr>
          <p:spPr>
            <a:xfrm>
              <a:off x="2296252" y="4258496"/>
              <a:ext cx="208644" cy="220778"/>
            </a:xfrm>
            <a:custGeom>
              <a:avLst/>
              <a:gdLst/>
              <a:ahLst/>
              <a:cxnLst/>
              <a:rect l="l" t="t" r="r" b="b"/>
              <a:pathLst>
                <a:path w="6586" h="6969" extrusionOk="0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0948;p76">
              <a:extLst>
                <a:ext uri="{FF2B5EF4-FFF2-40B4-BE49-F238E27FC236}">
                  <a16:creationId xmlns:a16="http://schemas.microsoft.com/office/drawing/2014/main" id="{BDD60358-D991-79C4-68FE-BCD3F016697A}"/>
                </a:ext>
              </a:extLst>
            </p:cNvPr>
            <p:cNvSpPr/>
            <p:nvPr/>
          </p:nvSpPr>
          <p:spPr>
            <a:xfrm>
              <a:off x="2157462" y="4323313"/>
              <a:ext cx="300643" cy="298552"/>
            </a:xfrm>
            <a:custGeom>
              <a:avLst/>
              <a:gdLst/>
              <a:ahLst/>
              <a:cxnLst/>
              <a:rect l="l" t="t" r="r" b="b"/>
              <a:pathLst>
                <a:path w="9490" h="9424" extrusionOk="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0949;p76">
              <a:extLst>
                <a:ext uri="{FF2B5EF4-FFF2-40B4-BE49-F238E27FC236}">
                  <a16:creationId xmlns:a16="http://schemas.microsoft.com/office/drawing/2014/main" id="{D624E679-FCD1-DD80-452C-9454049260C2}"/>
                </a:ext>
              </a:extLst>
            </p:cNvPr>
            <p:cNvSpPr/>
            <p:nvPr/>
          </p:nvSpPr>
          <p:spPr>
            <a:xfrm>
              <a:off x="2339653" y="4297463"/>
              <a:ext cx="123362" cy="123742"/>
            </a:xfrm>
            <a:custGeom>
              <a:avLst/>
              <a:gdLst/>
              <a:ahLst/>
              <a:cxnLst/>
              <a:rect l="l" t="t" r="r" b="b"/>
              <a:pathLst>
                <a:path w="3894" h="3906" extrusionOk="0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0" name="Google Shape;10950;p76">
            <a:extLst>
              <a:ext uri="{FF2B5EF4-FFF2-40B4-BE49-F238E27FC236}">
                <a16:creationId xmlns:a16="http://schemas.microsoft.com/office/drawing/2014/main" id="{334E2820-BA38-F926-319B-4B78BB4EFDF9}"/>
              </a:ext>
            </a:extLst>
          </p:cNvPr>
          <p:cNvGrpSpPr/>
          <p:nvPr/>
        </p:nvGrpSpPr>
        <p:grpSpPr>
          <a:xfrm>
            <a:off x="4010963" y="3588381"/>
            <a:ext cx="343665" cy="363211"/>
            <a:chOff x="4010963" y="3763781"/>
            <a:chExt cx="343665" cy="363211"/>
          </a:xfrm>
          <a:solidFill>
            <a:schemeClr val="tx1"/>
          </a:solidFill>
        </p:grpSpPr>
        <p:sp>
          <p:nvSpPr>
            <p:cNvPr id="1951" name="Google Shape;10951;p76">
              <a:extLst>
                <a:ext uri="{FF2B5EF4-FFF2-40B4-BE49-F238E27FC236}">
                  <a16:creationId xmlns:a16="http://schemas.microsoft.com/office/drawing/2014/main" id="{EFB49C62-D11A-DBAD-74EB-C88956193711}"/>
                </a:ext>
              </a:extLst>
            </p:cNvPr>
            <p:cNvSpPr/>
            <p:nvPr/>
          </p:nvSpPr>
          <p:spPr>
            <a:xfrm>
              <a:off x="4152415" y="3763781"/>
              <a:ext cx="202213" cy="221760"/>
            </a:xfrm>
            <a:custGeom>
              <a:avLst/>
              <a:gdLst/>
              <a:ahLst/>
              <a:cxnLst/>
              <a:rect l="l" t="t" r="r" b="b"/>
              <a:pathLst>
                <a:path w="6383" h="7000" extrusionOk="0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0952;p76">
              <a:extLst>
                <a:ext uri="{FF2B5EF4-FFF2-40B4-BE49-F238E27FC236}">
                  <a16:creationId xmlns:a16="http://schemas.microsoft.com/office/drawing/2014/main" id="{D2109027-ACA3-B3E7-2219-59825F377C45}"/>
                </a:ext>
              </a:extLst>
            </p:cNvPr>
            <p:cNvSpPr/>
            <p:nvPr/>
          </p:nvSpPr>
          <p:spPr>
            <a:xfrm>
              <a:off x="4010963" y="3828662"/>
              <a:ext cx="299154" cy="298331"/>
            </a:xfrm>
            <a:custGeom>
              <a:avLst/>
              <a:gdLst/>
              <a:ahLst/>
              <a:cxnLst/>
              <a:rect l="l" t="t" r="r" b="b"/>
              <a:pathLst>
                <a:path w="9443" h="9417" extrusionOk="0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0953;p76">
              <a:extLst>
                <a:ext uri="{FF2B5EF4-FFF2-40B4-BE49-F238E27FC236}">
                  <a16:creationId xmlns:a16="http://schemas.microsoft.com/office/drawing/2014/main" id="{244D894A-C55C-F896-E63C-3C60CE7201BB}"/>
                </a:ext>
              </a:extLst>
            </p:cNvPr>
            <p:cNvSpPr/>
            <p:nvPr/>
          </p:nvSpPr>
          <p:spPr>
            <a:xfrm>
              <a:off x="4187104" y="3787731"/>
              <a:ext cx="133943" cy="146520"/>
            </a:xfrm>
            <a:custGeom>
              <a:avLst/>
              <a:gdLst/>
              <a:ahLst/>
              <a:cxnLst/>
              <a:rect l="l" t="t" r="r" b="b"/>
              <a:pathLst>
                <a:path w="4228" h="4625" extrusionOk="0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0954;p76">
              <a:extLst>
                <a:ext uri="{FF2B5EF4-FFF2-40B4-BE49-F238E27FC236}">
                  <a16:creationId xmlns:a16="http://schemas.microsoft.com/office/drawing/2014/main" id="{4FA4E20F-B16D-8130-3106-5534EF6B31DB}"/>
                </a:ext>
              </a:extLst>
            </p:cNvPr>
            <p:cNvSpPr/>
            <p:nvPr/>
          </p:nvSpPr>
          <p:spPr>
            <a:xfrm>
              <a:off x="4220685" y="3840669"/>
              <a:ext cx="39632" cy="52462"/>
            </a:xfrm>
            <a:custGeom>
              <a:avLst/>
              <a:gdLst/>
              <a:ahLst/>
              <a:cxnLst/>
              <a:rect l="l" t="t" r="r" b="b"/>
              <a:pathLst>
                <a:path w="1251" h="1656" extrusionOk="0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0955;p76">
              <a:extLst>
                <a:ext uri="{FF2B5EF4-FFF2-40B4-BE49-F238E27FC236}">
                  <a16:creationId xmlns:a16="http://schemas.microsoft.com/office/drawing/2014/main" id="{F7557BB1-368C-2BED-5753-37D34DE5143A}"/>
                </a:ext>
              </a:extLst>
            </p:cNvPr>
            <p:cNvSpPr/>
            <p:nvPr/>
          </p:nvSpPr>
          <p:spPr>
            <a:xfrm>
              <a:off x="4259905" y="3840669"/>
              <a:ext cx="29082" cy="52082"/>
            </a:xfrm>
            <a:custGeom>
              <a:avLst/>
              <a:gdLst/>
              <a:ahLst/>
              <a:cxnLst/>
              <a:rect l="l" t="t" r="r" b="b"/>
              <a:pathLst>
                <a:path w="918" h="164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6" name="Google Shape;10956;p76">
            <a:extLst>
              <a:ext uri="{FF2B5EF4-FFF2-40B4-BE49-F238E27FC236}">
                <a16:creationId xmlns:a16="http://schemas.microsoft.com/office/drawing/2014/main" id="{1DD1DE2C-721C-CA2F-60C1-08A2FEE063D8}"/>
              </a:ext>
            </a:extLst>
          </p:cNvPr>
          <p:cNvGrpSpPr/>
          <p:nvPr/>
        </p:nvGrpSpPr>
        <p:grpSpPr>
          <a:xfrm>
            <a:off x="2214042" y="3635109"/>
            <a:ext cx="368153" cy="311193"/>
            <a:chOff x="2214042" y="3810509"/>
            <a:chExt cx="368153" cy="311193"/>
          </a:xfrm>
          <a:solidFill>
            <a:schemeClr val="tx1"/>
          </a:solidFill>
        </p:grpSpPr>
        <p:sp>
          <p:nvSpPr>
            <p:cNvPr id="1957" name="Google Shape;10957;p76">
              <a:extLst>
                <a:ext uri="{FF2B5EF4-FFF2-40B4-BE49-F238E27FC236}">
                  <a16:creationId xmlns:a16="http://schemas.microsoft.com/office/drawing/2014/main" id="{0012886C-C02A-92CC-94AF-BDDEE63EE564}"/>
                </a:ext>
              </a:extLst>
            </p:cNvPr>
            <p:cNvSpPr/>
            <p:nvPr/>
          </p:nvSpPr>
          <p:spPr>
            <a:xfrm>
              <a:off x="2214042" y="3810509"/>
              <a:ext cx="368153" cy="311193"/>
            </a:xfrm>
            <a:custGeom>
              <a:avLst/>
              <a:gdLst/>
              <a:ahLst/>
              <a:cxnLst/>
              <a:rect l="l" t="t" r="r" b="b"/>
              <a:pathLst>
                <a:path w="11621" h="9823" extrusionOk="0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0958;p76">
              <a:extLst>
                <a:ext uri="{FF2B5EF4-FFF2-40B4-BE49-F238E27FC236}">
                  <a16:creationId xmlns:a16="http://schemas.microsoft.com/office/drawing/2014/main" id="{1BDCBCE4-521E-3B39-D520-8B2A279EB0D2}"/>
                </a:ext>
              </a:extLst>
            </p:cNvPr>
            <p:cNvSpPr/>
            <p:nvPr/>
          </p:nvSpPr>
          <p:spPr>
            <a:xfrm>
              <a:off x="2451674" y="3927060"/>
              <a:ext cx="70932" cy="32092"/>
            </a:xfrm>
            <a:custGeom>
              <a:avLst/>
              <a:gdLst/>
              <a:ahLst/>
              <a:cxnLst/>
              <a:rect l="l" t="t" r="r" b="b"/>
              <a:pathLst>
                <a:path w="2239" h="1013" extrusionOk="0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9" name="Google Shape;10959;p76">
            <a:extLst>
              <a:ext uri="{FF2B5EF4-FFF2-40B4-BE49-F238E27FC236}">
                <a16:creationId xmlns:a16="http://schemas.microsoft.com/office/drawing/2014/main" id="{A064A458-37B4-8BA7-D8F5-04D3F685685F}"/>
              </a:ext>
            </a:extLst>
          </p:cNvPr>
          <p:cNvGrpSpPr/>
          <p:nvPr/>
        </p:nvGrpSpPr>
        <p:grpSpPr>
          <a:xfrm>
            <a:off x="1768938" y="3606819"/>
            <a:ext cx="367805" cy="367773"/>
            <a:chOff x="1768938" y="3782219"/>
            <a:chExt cx="367805" cy="367773"/>
          </a:xfrm>
          <a:solidFill>
            <a:schemeClr val="tx1"/>
          </a:solidFill>
        </p:grpSpPr>
        <p:sp>
          <p:nvSpPr>
            <p:cNvPr id="1960" name="Google Shape;10960;p76">
              <a:extLst>
                <a:ext uri="{FF2B5EF4-FFF2-40B4-BE49-F238E27FC236}">
                  <a16:creationId xmlns:a16="http://schemas.microsoft.com/office/drawing/2014/main" id="{2EF35700-67ED-63AD-0866-C3C611570FD5}"/>
                </a:ext>
              </a:extLst>
            </p:cNvPr>
            <p:cNvSpPr/>
            <p:nvPr/>
          </p:nvSpPr>
          <p:spPr>
            <a:xfrm>
              <a:off x="1884380" y="3782219"/>
              <a:ext cx="252363" cy="198412"/>
            </a:xfrm>
            <a:custGeom>
              <a:avLst/>
              <a:gdLst/>
              <a:ahLst/>
              <a:cxnLst/>
              <a:rect l="l" t="t" r="r" b="b"/>
              <a:pathLst>
                <a:path w="7966" h="6263" extrusionOk="0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0961;p76">
              <a:extLst>
                <a:ext uri="{FF2B5EF4-FFF2-40B4-BE49-F238E27FC236}">
                  <a16:creationId xmlns:a16="http://schemas.microsoft.com/office/drawing/2014/main" id="{BE20798F-C109-37BE-75F8-2C45CE8375C2}"/>
                </a:ext>
              </a:extLst>
            </p:cNvPr>
            <p:cNvSpPr/>
            <p:nvPr/>
          </p:nvSpPr>
          <p:spPr>
            <a:xfrm>
              <a:off x="2034480" y="3821914"/>
              <a:ext cx="31743" cy="31236"/>
            </a:xfrm>
            <a:custGeom>
              <a:avLst/>
              <a:gdLst/>
              <a:ahLst/>
              <a:cxnLst/>
              <a:rect l="l" t="t" r="r" b="b"/>
              <a:pathLst>
                <a:path w="1002" h="986" extrusionOk="0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0962;p76">
              <a:extLst>
                <a:ext uri="{FF2B5EF4-FFF2-40B4-BE49-F238E27FC236}">
                  <a16:creationId xmlns:a16="http://schemas.microsoft.com/office/drawing/2014/main" id="{3BA3DDC0-C304-94D1-87D9-3A75624ED9CF}"/>
                </a:ext>
              </a:extLst>
            </p:cNvPr>
            <p:cNvSpPr/>
            <p:nvPr/>
          </p:nvSpPr>
          <p:spPr>
            <a:xfrm>
              <a:off x="2065431" y="3852359"/>
              <a:ext cx="31712" cy="31332"/>
            </a:xfrm>
            <a:custGeom>
              <a:avLst/>
              <a:gdLst/>
              <a:ahLst/>
              <a:cxnLst/>
              <a:rect l="l" t="t" r="r" b="b"/>
              <a:pathLst>
                <a:path w="1001" h="989" extrusionOk="0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0963;p76">
              <a:extLst>
                <a:ext uri="{FF2B5EF4-FFF2-40B4-BE49-F238E27FC236}">
                  <a16:creationId xmlns:a16="http://schemas.microsoft.com/office/drawing/2014/main" id="{F5AB2F31-2F46-BA53-5C3F-31E763B806A7}"/>
                </a:ext>
              </a:extLst>
            </p:cNvPr>
            <p:cNvSpPr/>
            <p:nvPr/>
          </p:nvSpPr>
          <p:spPr>
            <a:xfrm>
              <a:off x="1768938" y="3922625"/>
              <a:ext cx="281413" cy="227367"/>
            </a:xfrm>
            <a:custGeom>
              <a:avLst/>
              <a:gdLst/>
              <a:ahLst/>
              <a:cxnLst/>
              <a:rect l="l" t="t" r="r" b="b"/>
              <a:pathLst>
                <a:path w="8883" h="7177" extrusionOk="0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0964;p76">
              <a:extLst>
                <a:ext uri="{FF2B5EF4-FFF2-40B4-BE49-F238E27FC236}">
                  <a16:creationId xmlns:a16="http://schemas.microsoft.com/office/drawing/2014/main" id="{A881D1B5-C92D-A177-D75C-F10F7D86E59F}"/>
                </a:ext>
              </a:extLst>
            </p:cNvPr>
            <p:cNvSpPr/>
            <p:nvPr/>
          </p:nvSpPr>
          <p:spPr>
            <a:xfrm>
              <a:off x="1847790" y="3937704"/>
              <a:ext cx="143352" cy="127417"/>
            </a:xfrm>
            <a:custGeom>
              <a:avLst/>
              <a:gdLst/>
              <a:ahLst/>
              <a:cxnLst/>
              <a:rect l="l" t="t" r="r" b="b"/>
              <a:pathLst>
                <a:path w="4525" h="4022" extrusionOk="0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5" name="Google Shape;10965;p76">
            <a:extLst>
              <a:ext uri="{FF2B5EF4-FFF2-40B4-BE49-F238E27FC236}">
                <a16:creationId xmlns:a16="http://schemas.microsoft.com/office/drawing/2014/main" id="{6E56EC20-AF44-B5B8-6AF1-00B7CD0B230B}"/>
              </a:ext>
            </a:extLst>
          </p:cNvPr>
          <p:cNvGrpSpPr/>
          <p:nvPr/>
        </p:nvGrpSpPr>
        <p:grpSpPr>
          <a:xfrm>
            <a:off x="2681385" y="3623039"/>
            <a:ext cx="325544" cy="327413"/>
            <a:chOff x="2681385" y="3798439"/>
            <a:chExt cx="325544" cy="327413"/>
          </a:xfrm>
          <a:solidFill>
            <a:schemeClr val="tx1"/>
          </a:solidFill>
        </p:grpSpPr>
        <p:sp>
          <p:nvSpPr>
            <p:cNvPr id="1966" name="Google Shape;10966;p76">
              <a:extLst>
                <a:ext uri="{FF2B5EF4-FFF2-40B4-BE49-F238E27FC236}">
                  <a16:creationId xmlns:a16="http://schemas.microsoft.com/office/drawing/2014/main" id="{D1EDAD43-EA86-73AA-1E11-E38CBD12D0C0}"/>
                </a:ext>
              </a:extLst>
            </p:cNvPr>
            <p:cNvSpPr/>
            <p:nvPr/>
          </p:nvSpPr>
          <p:spPr>
            <a:xfrm>
              <a:off x="2713826" y="3830975"/>
              <a:ext cx="58101" cy="56866"/>
            </a:xfrm>
            <a:custGeom>
              <a:avLst/>
              <a:gdLst/>
              <a:ahLst/>
              <a:cxnLst/>
              <a:rect l="l" t="t" r="r" b="b"/>
              <a:pathLst>
                <a:path w="1834" h="1795" extrusionOk="0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0967;p76">
              <a:extLst>
                <a:ext uri="{FF2B5EF4-FFF2-40B4-BE49-F238E27FC236}">
                  <a16:creationId xmlns:a16="http://schemas.microsoft.com/office/drawing/2014/main" id="{D7A55512-7AEA-22E1-E2C5-8831AEE15C1A}"/>
                </a:ext>
              </a:extLst>
            </p:cNvPr>
            <p:cNvSpPr/>
            <p:nvPr/>
          </p:nvSpPr>
          <p:spPr>
            <a:xfrm>
              <a:off x="2683255" y="3880110"/>
              <a:ext cx="75462" cy="28100"/>
            </a:xfrm>
            <a:custGeom>
              <a:avLst/>
              <a:gdLst/>
              <a:ahLst/>
              <a:cxnLst/>
              <a:rect l="l" t="t" r="r" b="b"/>
              <a:pathLst>
                <a:path w="2382" h="887" extrusionOk="0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0968;p76">
              <a:extLst>
                <a:ext uri="{FF2B5EF4-FFF2-40B4-BE49-F238E27FC236}">
                  <a16:creationId xmlns:a16="http://schemas.microsoft.com/office/drawing/2014/main" id="{47D303C5-2D85-8C37-B3A9-CA0D6061212C}"/>
                </a:ext>
              </a:extLst>
            </p:cNvPr>
            <p:cNvSpPr/>
            <p:nvPr/>
          </p:nvSpPr>
          <p:spPr>
            <a:xfrm>
              <a:off x="2681385" y="3918918"/>
              <a:ext cx="75082" cy="29272"/>
            </a:xfrm>
            <a:custGeom>
              <a:avLst/>
              <a:gdLst/>
              <a:ahLst/>
              <a:cxnLst/>
              <a:rect l="l" t="t" r="r" b="b"/>
              <a:pathLst>
                <a:path w="2370" h="924" extrusionOk="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0969;p76">
              <a:extLst>
                <a:ext uri="{FF2B5EF4-FFF2-40B4-BE49-F238E27FC236}">
                  <a16:creationId xmlns:a16="http://schemas.microsoft.com/office/drawing/2014/main" id="{30980C6B-62B6-0399-15F8-40250C774615}"/>
                </a:ext>
              </a:extLst>
            </p:cNvPr>
            <p:cNvSpPr/>
            <p:nvPr/>
          </p:nvSpPr>
          <p:spPr>
            <a:xfrm>
              <a:off x="2762835" y="3800340"/>
              <a:ext cx="29462" cy="74321"/>
            </a:xfrm>
            <a:custGeom>
              <a:avLst/>
              <a:gdLst/>
              <a:ahLst/>
              <a:cxnLst/>
              <a:rect l="l" t="t" r="r" b="b"/>
              <a:pathLst>
                <a:path w="930" h="2346" extrusionOk="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0970;p76">
              <a:extLst>
                <a:ext uri="{FF2B5EF4-FFF2-40B4-BE49-F238E27FC236}">
                  <a16:creationId xmlns:a16="http://schemas.microsoft.com/office/drawing/2014/main" id="{2AA0FA45-C219-07B9-9F15-DC79B9C95D9F}"/>
                </a:ext>
              </a:extLst>
            </p:cNvPr>
            <p:cNvSpPr/>
            <p:nvPr/>
          </p:nvSpPr>
          <p:spPr>
            <a:xfrm>
              <a:off x="2801326" y="3798439"/>
              <a:ext cx="30951" cy="73941"/>
            </a:xfrm>
            <a:custGeom>
              <a:avLst/>
              <a:gdLst/>
              <a:ahLst/>
              <a:cxnLst/>
              <a:rect l="l" t="t" r="r" b="b"/>
              <a:pathLst>
                <a:path w="977" h="2334" extrusionOk="0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0971;p76">
              <a:extLst>
                <a:ext uri="{FF2B5EF4-FFF2-40B4-BE49-F238E27FC236}">
                  <a16:creationId xmlns:a16="http://schemas.microsoft.com/office/drawing/2014/main" id="{731CE6C2-0D94-AFB5-D445-90AB4013FF98}"/>
                </a:ext>
              </a:extLst>
            </p:cNvPr>
            <p:cNvSpPr/>
            <p:nvPr/>
          </p:nvSpPr>
          <p:spPr>
            <a:xfrm>
              <a:off x="2851095" y="3944262"/>
              <a:ext cx="124534" cy="127670"/>
            </a:xfrm>
            <a:custGeom>
              <a:avLst/>
              <a:gdLst/>
              <a:ahLst/>
              <a:cxnLst/>
              <a:rect l="l" t="t" r="r" b="b"/>
              <a:pathLst>
                <a:path w="3931" h="4030" extrusionOk="0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0972;p76">
              <a:extLst>
                <a:ext uri="{FF2B5EF4-FFF2-40B4-BE49-F238E27FC236}">
                  <a16:creationId xmlns:a16="http://schemas.microsoft.com/office/drawing/2014/main" id="{A3E68D1C-D958-B2E4-FA36-4CD0B4984433}"/>
                </a:ext>
              </a:extLst>
            </p:cNvPr>
            <p:cNvSpPr/>
            <p:nvPr/>
          </p:nvSpPr>
          <p:spPr>
            <a:xfrm>
              <a:off x="2750416" y="3870163"/>
              <a:ext cx="256513" cy="255689"/>
            </a:xfrm>
            <a:custGeom>
              <a:avLst/>
              <a:gdLst/>
              <a:ahLst/>
              <a:cxnLst/>
              <a:rect l="l" t="t" r="r" b="b"/>
              <a:pathLst>
                <a:path w="8097" h="8071" extrusionOk="0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3" name="Google Shape;10973;p76">
            <a:extLst>
              <a:ext uri="{FF2B5EF4-FFF2-40B4-BE49-F238E27FC236}">
                <a16:creationId xmlns:a16="http://schemas.microsoft.com/office/drawing/2014/main" id="{AEC8F289-F68A-EE69-710D-9BBEC6EDB962}"/>
              </a:ext>
            </a:extLst>
          </p:cNvPr>
          <p:cNvGrpSpPr/>
          <p:nvPr/>
        </p:nvGrpSpPr>
        <p:grpSpPr>
          <a:xfrm>
            <a:off x="6243928" y="4088102"/>
            <a:ext cx="274254" cy="350824"/>
            <a:chOff x="6243928" y="4263502"/>
            <a:chExt cx="274254" cy="350824"/>
          </a:xfrm>
          <a:solidFill>
            <a:schemeClr val="tx1"/>
          </a:solidFill>
        </p:grpSpPr>
        <p:sp>
          <p:nvSpPr>
            <p:cNvPr id="1974" name="Google Shape;10974;p76">
              <a:extLst>
                <a:ext uri="{FF2B5EF4-FFF2-40B4-BE49-F238E27FC236}">
                  <a16:creationId xmlns:a16="http://schemas.microsoft.com/office/drawing/2014/main" id="{DD4EC47F-D1AE-B1BC-152C-15667DF4FDA7}"/>
                </a:ext>
              </a:extLst>
            </p:cNvPr>
            <p:cNvSpPr/>
            <p:nvPr/>
          </p:nvSpPr>
          <p:spPr>
            <a:xfrm>
              <a:off x="6342390" y="4373653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0975;p76">
              <a:extLst>
                <a:ext uri="{FF2B5EF4-FFF2-40B4-BE49-F238E27FC236}">
                  <a16:creationId xmlns:a16="http://schemas.microsoft.com/office/drawing/2014/main" id="{936038B4-B6C0-8073-BF17-80E8FE5F76E7}"/>
                </a:ext>
              </a:extLst>
            </p:cNvPr>
            <p:cNvSpPr/>
            <p:nvPr/>
          </p:nvSpPr>
          <p:spPr>
            <a:xfrm>
              <a:off x="6407999" y="43736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0976;p76">
              <a:extLst>
                <a:ext uri="{FF2B5EF4-FFF2-40B4-BE49-F238E27FC236}">
                  <a16:creationId xmlns:a16="http://schemas.microsoft.com/office/drawing/2014/main" id="{25770F12-1E3C-AAF2-8271-C026396B939A}"/>
                </a:ext>
              </a:extLst>
            </p:cNvPr>
            <p:cNvSpPr/>
            <p:nvPr/>
          </p:nvSpPr>
          <p:spPr>
            <a:xfrm>
              <a:off x="6336719" y="4357053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0977;p76">
              <a:extLst>
                <a:ext uri="{FF2B5EF4-FFF2-40B4-BE49-F238E27FC236}">
                  <a16:creationId xmlns:a16="http://schemas.microsoft.com/office/drawing/2014/main" id="{0CAE36C0-784F-1C9C-DFD6-AF0DAEF410A2}"/>
                </a:ext>
              </a:extLst>
            </p:cNvPr>
            <p:cNvSpPr/>
            <p:nvPr/>
          </p:nvSpPr>
          <p:spPr>
            <a:xfrm>
              <a:off x="6402740" y="4357053"/>
              <a:ext cx="21131" cy="10201"/>
            </a:xfrm>
            <a:custGeom>
              <a:avLst/>
              <a:gdLst/>
              <a:ahLst/>
              <a:cxnLst/>
              <a:rect l="l" t="t" r="r" b="b"/>
              <a:pathLst>
                <a:path w="667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0978;p76">
              <a:extLst>
                <a:ext uri="{FF2B5EF4-FFF2-40B4-BE49-F238E27FC236}">
                  <a16:creationId xmlns:a16="http://schemas.microsoft.com/office/drawing/2014/main" id="{FBC7D974-C22C-076D-6A6B-4D1150C50D24}"/>
                </a:ext>
              </a:extLst>
            </p:cNvPr>
            <p:cNvSpPr/>
            <p:nvPr/>
          </p:nvSpPr>
          <p:spPr>
            <a:xfrm>
              <a:off x="6243928" y="4263502"/>
              <a:ext cx="274254" cy="350824"/>
            </a:xfrm>
            <a:custGeom>
              <a:avLst/>
              <a:gdLst/>
              <a:ahLst/>
              <a:cxnLst/>
              <a:rect l="l" t="t" r="r" b="b"/>
              <a:pathLst>
                <a:path w="8657" h="11074" extrusionOk="0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0979;p76">
              <a:extLst>
                <a:ext uri="{FF2B5EF4-FFF2-40B4-BE49-F238E27FC236}">
                  <a16:creationId xmlns:a16="http://schemas.microsoft.com/office/drawing/2014/main" id="{F64926BF-6FAC-5C6F-0DEB-3D6F95D307D5}"/>
                </a:ext>
              </a:extLst>
            </p:cNvPr>
            <p:cNvSpPr/>
            <p:nvPr/>
          </p:nvSpPr>
          <p:spPr>
            <a:xfrm>
              <a:off x="6375559" y="4549033"/>
              <a:ext cx="10233" cy="10201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0980;p76">
              <a:extLst>
                <a:ext uri="{FF2B5EF4-FFF2-40B4-BE49-F238E27FC236}">
                  <a16:creationId xmlns:a16="http://schemas.microsoft.com/office/drawing/2014/main" id="{0FE4EFA3-55F2-D865-0C5D-DA5517CE8538}"/>
                </a:ext>
              </a:extLst>
            </p:cNvPr>
            <p:cNvSpPr/>
            <p:nvPr/>
          </p:nvSpPr>
          <p:spPr>
            <a:xfrm>
              <a:off x="6375559" y="4587493"/>
              <a:ext cx="10233" cy="10613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0981;p76">
              <a:extLst>
                <a:ext uri="{FF2B5EF4-FFF2-40B4-BE49-F238E27FC236}">
                  <a16:creationId xmlns:a16="http://schemas.microsoft.com/office/drawing/2014/main" id="{2F9F5D0E-18CB-B8FC-B54A-331257C654CD}"/>
                </a:ext>
              </a:extLst>
            </p:cNvPr>
            <p:cNvSpPr/>
            <p:nvPr/>
          </p:nvSpPr>
          <p:spPr>
            <a:xfrm>
              <a:off x="6342009" y="4406442"/>
              <a:ext cx="76222" cy="32472"/>
            </a:xfrm>
            <a:custGeom>
              <a:avLst/>
              <a:gdLst/>
              <a:ahLst/>
              <a:cxnLst/>
              <a:rect l="l" t="t" r="r" b="b"/>
              <a:pathLst>
                <a:path w="2406" h="1025" extrusionOk="0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2" name="Google Shape;10982;p76">
            <a:extLst>
              <a:ext uri="{FF2B5EF4-FFF2-40B4-BE49-F238E27FC236}">
                <a16:creationId xmlns:a16="http://schemas.microsoft.com/office/drawing/2014/main" id="{077621BC-F665-C55E-A8CC-378370C6F691}"/>
              </a:ext>
            </a:extLst>
          </p:cNvPr>
          <p:cNvGrpSpPr/>
          <p:nvPr/>
        </p:nvGrpSpPr>
        <p:grpSpPr>
          <a:xfrm>
            <a:off x="3560600" y="3587938"/>
            <a:ext cx="352345" cy="363655"/>
            <a:chOff x="3560600" y="3763338"/>
            <a:chExt cx="352345" cy="363655"/>
          </a:xfrm>
          <a:solidFill>
            <a:schemeClr val="tx1"/>
          </a:solidFill>
        </p:grpSpPr>
        <p:sp>
          <p:nvSpPr>
            <p:cNvPr id="1983" name="Google Shape;10983;p76">
              <a:extLst>
                <a:ext uri="{FF2B5EF4-FFF2-40B4-BE49-F238E27FC236}">
                  <a16:creationId xmlns:a16="http://schemas.microsoft.com/office/drawing/2014/main" id="{51F27BAB-650B-639E-A4A7-A28E3CE686BB}"/>
                </a:ext>
              </a:extLst>
            </p:cNvPr>
            <p:cNvSpPr/>
            <p:nvPr/>
          </p:nvSpPr>
          <p:spPr>
            <a:xfrm>
              <a:off x="3665841" y="3763338"/>
              <a:ext cx="143352" cy="173543"/>
            </a:xfrm>
            <a:custGeom>
              <a:avLst/>
              <a:gdLst/>
              <a:ahLst/>
              <a:cxnLst/>
              <a:rect l="l" t="t" r="r" b="b"/>
              <a:pathLst>
                <a:path w="4525" h="5478" extrusionOk="0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10984;p76">
              <a:extLst>
                <a:ext uri="{FF2B5EF4-FFF2-40B4-BE49-F238E27FC236}">
                  <a16:creationId xmlns:a16="http://schemas.microsoft.com/office/drawing/2014/main" id="{EC4139EB-7244-72AD-8664-5D5FACD5399C}"/>
                </a:ext>
              </a:extLst>
            </p:cNvPr>
            <p:cNvSpPr/>
            <p:nvPr/>
          </p:nvSpPr>
          <p:spPr>
            <a:xfrm>
              <a:off x="3696761" y="3794099"/>
              <a:ext cx="82653" cy="78661"/>
            </a:xfrm>
            <a:custGeom>
              <a:avLst/>
              <a:gdLst/>
              <a:ahLst/>
              <a:cxnLst/>
              <a:rect l="l" t="t" r="r" b="b"/>
              <a:pathLst>
                <a:path w="2609" h="2483" extrusionOk="0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10985;p76">
              <a:extLst>
                <a:ext uri="{FF2B5EF4-FFF2-40B4-BE49-F238E27FC236}">
                  <a16:creationId xmlns:a16="http://schemas.microsoft.com/office/drawing/2014/main" id="{84C9F13D-93C0-E6E5-3DC2-BD1E8C8EA868}"/>
                </a:ext>
              </a:extLst>
            </p:cNvPr>
            <p:cNvSpPr/>
            <p:nvPr/>
          </p:nvSpPr>
          <p:spPr>
            <a:xfrm>
              <a:off x="3560600" y="3916574"/>
              <a:ext cx="352345" cy="210419"/>
            </a:xfrm>
            <a:custGeom>
              <a:avLst/>
              <a:gdLst/>
              <a:ahLst/>
              <a:cxnLst/>
              <a:rect l="l" t="t" r="r" b="b"/>
              <a:pathLst>
                <a:path w="11122" h="6642" extrusionOk="0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42" name="Google Shape;10986;p76">
            <a:extLst>
              <a:ext uri="{FF2B5EF4-FFF2-40B4-BE49-F238E27FC236}">
                <a16:creationId xmlns:a16="http://schemas.microsoft.com/office/drawing/2014/main" id="{3039056F-240B-B469-AA99-23A02DB3AA93}"/>
              </a:ext>
            </a:extLst>
          </p:cNvPr>
          <p:cNvGrpSpPr/>
          <p:nvPr/>
        </p:nvGrpSpPr>
        <p:grpSpPr>
          <a:xfrm>
            <a:off x="5790556" y="4085852"/>
            <a:ext cx="279513" cy="356083"/>
            <a:chOff x="5790556" y="4261252"/>
            <a:chExt cx="279513" cy="356083"/>
          </a:xfrm>
          <a:solidFill>
            <a:schemeClr val="tx1"/>
          </a:solidFill>
        </p:grpSpPr>
        <p:sp>
          <p:nvSpPr>
            <p:cNvPr id="2243" name="Google Shape;10987;p76">
              <a:extLst>
                <a:ext uri="{FF2B5EF4-FFF2-40B4-BE49-F238E27FC236}">
                  <a16:creationId xmlns:a16="http://schemas.microsoft.com/office/drawing/2014/main" id="{499AA6A6-F7F5-B1F7-C5AA-FB5DE6234392}"/>
                </a:ext>
              </a:extLst>
            </p:cNvPr>
            <p:cNvSpPr/>
            <p:nvPr/>
          </p:nvSpPr>
          <p:spPr>
            <a:xfrm>
              <a:off x="5892027" y="4400423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10988;p76">
              <a:extLst>
                <a:ext uri="{FF2B5EF4-FFF2-40B4-BE49-F238E27FC236}">
                  <a16:creationId xmlns:a16="http://schemas.microsoft.com/office/drawing/2014/main" id="{CC4A6C47-713C-98FF-AD06-5AB4C9B46848}"/>
                </a:ext>
              </a:extLst>
            </p:cNvPr>
            <p:cNvSpPr/>
            <p:nvPr/>
          </p:nvSpPr>
          <p:spPr>
            <a:xfrm>
              <a:off x="5959157" y="4400423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10989;p76">
              <a:extLst>
                <a:ext uri="{FF2B5EF4-FFF2-40B4-BE49-F238E27FC236}">
                  <a16:creationId xmlns:a16="http://schemas.microsoft.com/office/drawing/2014/main" id="{02F2DC09-1EF1-F6A5-C20B-E12319BC1F42}"/>
                </a:ext>
              </a:extLst>
            </p:cNvPr>
            <p:cNvSpPr/>
            <p:nvPr/>
          </p:nvSpPr>
          <p:spPr>
            <a:xfrm>
              <a:off x="5907867" y="4450667"/>
              <a:ext cx="45651" cy="16157"/>
            </a:xfrm>
            <a:custGeom>
              <a:avLst/>
              <a:gdLst/>
              <a:ahLst/>
              <a:cxnLst/>
              <a:rect l="l" t="t" r="r" b="b"/>
              <a:pathLst>
                <a:path w="1441" h="510" extrusionOk="0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10990;p76">
              <a:extLst>
                <a:ext uri="{FF2B5EF4-FFF2-40B4-BE49-F238E27FC236}">
                  <a16:creationId xmlns:a16="http://schemas.microsoft.com/office/drawing/2014/main" id="{1A2176F8-B943-D215-4D7E-F178B7671EAD}"/>
                </a:ext>
              </a:extLst>
            </p:cNvPr>
            <p:cNvSpPr/>
            <p:nvPr/>
          </p:nvSpPr>
          <p:spPr>
            <a:xfrm>
              <a:off x="5790556" y="4261252"/>
              <a:ext cx="279513" cy="356083"/>
            </a:xfrm>
            <a:custGeom>
              <a:avLst/>
              <a:gdLst/>
              <a:ahLst/>
              <a:cxnLst/>
              <a:rect l="l" t="t" r="r" b="b"/>
              <a:pathLst>
                <a:path w="8823" h="11240" extrusionOk="0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10991;p76">
              <a:extLst>
                <a:ext uri="{FF2B5EF4-FFF2-40B4-BE49-F238E27FC236}">
                  <a16:creationId xmlns:a16="http://schemas.microsoft.com/office/drawing/2014/main" id="{F17EAF8E-C09D-3105-1DE1-C9A8458BDCA4}"/>
                </a:ext>
              </a:extLst>
            </p:cNvPr>
            <p:cNvSpPr/>
            <p:nvPr/>
          </p:nvSpPr>
          <p:spPr>
            <a:xfrm>
              <a:off x="5875807" y="4562244"/>
              <a:ext cx="10201" cy="55092"/>
            </a:xfrm>
            <a:custGeom>
              <a:avLst/>
              <a:gdLst/>
              <a:ahLst/>
              <a:cxnLst/>
              <a:rect l="l" t="t" r="r" b="b"/>
              <a:pathLst>
                <a:path w="322" h="1739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10992;p76">
              <a:extLst>
                <a:ext uri="{FF2B5EF4-FFF2-40B4-BE49-F238E27FC236}">
                  <a16:creationId xmlns:a16="http://schemas.microsoft.com/office/drawing/2014/main" id="{320DA653-BB09-5DCC-7839-FEC07C717746}"/>
                </a:ext>
              </a:extLst>
            </p:cNvPr>
            <p:cNvSpPr/>
            <p:nvPr/>
          </p:nvSpPr>
          <p:spPr>
            <a:xfrm>
              <a:off x="5925576" y="4567883"/>
              <a:ext cx="10613" cy="10233"/>
            </a:xfrm>
            <a:custGeom>
              <a:avLst/>
              <a:gdLst/>
              <a:ahLst/>
              <a:cxnLst/>
              <a:rect l="l" t="t" r="r" b="b"/>
              <a:pathLst>
                <a:path w="335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10993;p76">
              <a:extLst>
                <a:ext uri="{FF2B5EF4-FFF2-40B4-BE49-F238E27FC236}">
                  <a16:creationId xmlns:a16="http://schemas.microsoft.com/office/drawing/2014/main" id="{C89A839B-C23F-7FBB-1A4F-7FED040805DD}"/>
                </a:ext>
              </a:extLst>
            </p:cNvPr>
            <p:cNvSpPr/>
            <p:nvPr/>
          </p:nvSpPr>
          <p:spPr>
            <a:xfrm>
              <a:off x="5925576" y="4600703"/>
              <a:ext cx="10613" cy="10613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50" name="Google Shape;10994;p76">
            <a:extLst>
              <a:ext uri="{FF2B5EF4-FFF2-40B4-BE49-F238E27FC236}">
                <a16:creationId xmlns:a16="http://schemas.microsoft.com/office/drawing/2014/main" id="{4AF33F9D-7C14-38E1-DC76-4A69F288967C}"/>
              </a:ext>
            </a:extLst>
          </p:cNvPr>
          <p:cNvGrpSpPr/>
          <p:nvPr/>
        </p:nvGrpSpPr>
        <p:grpSpPr>
          <a:xfrm>
            <a:off x="5341333" y="4085852"/>
            <a:ext cx="278752" cy="356463"/>
            <a:chOff x="5341333" y="4261252"/>
            <a:chExt cx="278752" cy="356463"/>
          </a:xfrm>
          <a:solidFill>
            <a:schemeClr val="tx1"/>
          </a:solidFill>
        </p:grpSpPr>
        <p:sp>
          <p:nvSpPr>
            <p:cNvPr id="2251" name="Google Shape;10995;p76">
              <a:extLst>
                <a:ext uri="{FF2B5EF4-FFF2-40B4-BE49-F238E27FC236}">
                  <a16:creationId xmlns:a16="http://schemas.microsoft.com/office/drawing/2014/main" id="{655DD7A8-317A-5212-F2E3-8157351C1597}"/>
                </a:ext>
              </a:extLst>
            </p:cNvPr>
            <p:cNvSpPr/>
            <p:nvPr/>
          </p:nvSpPr>
          <p:spPr>
            <a:xfrm>
              <a:off x="5442773" y="4383442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10996;p76">
              <a:extLst>
                <a:ext uri="{FF2B5EF4-FFF2-40B4-BE49-F238E27FC236}">
                  <a16:creationId xmlns:a16="http://schemas.microsoft.com/office/drawing/2014/main" id="{456DE506-A690-31D4-76C6-E86989A6A78D}"/>
                </a:ext>
              </a:extLst>
            </p:cNvPr>
            <p:cNvSpPr/>
            <p:nvPr/>
          </p:nvSpPr>
          <p:spPr>
            <a:xfrm>
              <a:off x="5509174" y="4383442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10997;p76">
              <a:extLst>
                <a:ext uri="{FF2B5EF4-FFF2-40B4-BE49-F238E27FC236}">
                  <a16:creationId xmlns:a16="http://schemas.microsoft.com/office/drawing/2014/main" id="{B6AD8886-A9E7-FC23-93BB-4F6FD9CEDC29}"/>
                </a:ext>
              </a:extLst>
            </p:cNvPr>
            <p:cNvSpPr/>
            <p:nvPr/>
          </p:nvSpPr>
          <p:spPr>
            <a:xfrm>
              <a:off x="5458232" y="4422377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10998;p76">
              <a:extLst>
                <a:ext uri="{FF2B5EF4-FFF2-40B4-BE49-F238E27FC236}">
                  <a16:creationId xmlns:a16="http://schemas.microsoft.com/office/drawing/2014/main" id="{EF0C1791-FD64-8E9E-F721-03AF80D7F330}"/>
                </a:ext>
              </a:extLst>
            </p:cNvPr>
            <p:cNvSpPr/>
            <p:nvPr/>
          </p:nvSpPr>
          <p:spPr>
            <a:xfrm>
              <a:off x="5437134" y="4572793"/>
              <a:ext cx="10581" cy="44162"/>
            </a:xfrm>
            <a:custGeom>
              <a:avLst/>
              <a:gdLst/>
              <a:ahLst/>
              <a:cxnLst/>
              <a:rect l="l" t="t" r="r" b="b"/>
              <a:pathLst>
                <a:path w="334" h="139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10999;p76">
              <a:extLst>
                <a:ext uri="{FF2B5EF4-FFF2-40B4-BE49-F238E27FC236}">
                  <a16:creationId xmlns:a16="http://schemas.microsoft.com/office/drawing/2014/main" id="{B234D11D-0109-7EBD-F7B9-E7C35C5E42C9}"/>
                </a:ext>
              </a:extLst>
            </p:cNvPr>
            <p:cNvSpPr/>
            <p:nvPr/>
          </p:nvSpPr>
          <p:spPr>
            <a:xfrm>
              <a:off x="5341333" y="4261252"/>
              <a:ext cx="278752" cy="356463"/>
            </a:xfrm>
            <a:custGeom>
              <a:avLst/>
              <a:gdLst/>
              <a:ahLst/>
              <a:cxnLst/>
              <a:rect l="l" t="t" r="r" b="b"/>
              <a:pathLst>
                <a:path w="8799" h="11252" extrusionOk="0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11000;p76">
              <a:extLst>
                <a:ext uri="{FF2B5EF4-FFF2-40B4-BE49-F238E27FC236}">
                  <a16:creationId xmlns:a16="http://schemas.microsoft.com/office/drawing/2014/main" id="{F8383DE9-7B56-A49E-6581-45A5B24B27AD}"/>
                </a:ext>
              </a:extLst>
            </p:cNvPr>
            <p:cNvSpPr/>
            <p:nvPr/>
          </p:nvSpPr>
          <p:spPr>
            <a:xfrm>
              <a:off x="5436753" y="4366842"/>
              <a:ext cx="21511" cy="10613"/>
            </a:xfrm>
            <a:custGeom>
              <a:avLst/>
              <a:gdLst/>
              <a:ahLst/>
              <a:cxnLst/>
              <a:rect l="l" t="t" r="r" b="b"/>
              <a:pathLst>
                <a:path w="679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11001;p76">
              <a:extLst>
                <a:ext uri="{FF2B5EF4-FFF2-40B4-BE49-F238E27FC236}">
                  <a16:creationId xmlns:a16="http://schemas.microsoft.com/office/drawing/2014/main" id="{CF665A50-E0AD-4784-0D56-9824B474EEA5}"/>
                </a:ext>
              </a:extLst>
            </p:cNvPr>
            <p:cNvSpPr/>
            <p:nvPr/>
          </p:nvSpPr>
          <p:spPr>
            <a:xfrm>
              <a:off x="5503503" y="4366842"/>
              <a:ext cx="21923" cy="10613"/>
            </a:xfrm>
            <a:custGeom>
              <a:avLst/>
              <a:gdLst/>
              <a:ahLst/>
              <a:cxnLst/>
              <a:rect l="l" t="t" r="r" b="b"/>
              <a:pathLst>
                <a:path w="692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58" name="Google Shape;11002;p76">
            <a:extLst>
              <a:ext uri="{FF2B5EF4-FFF2-40B4-BE49-F238E27FC236}">
                <a16:creationId xmlns:a16="http://schemas.microsoft.com/office/drawing/2014/main" id="{14495CFE-753E-0E9B-B38A-D72E34AF4750}"/>
              </a:ext>
            </a:extLst>
          </p:cNvPr>
          <p:cNvSpPr/>
          <p:nvPr/>
        </p:nvSpPr>
        <p:spPr>
          <a:xfrm>
            <a:off x="1322345" y="3661182"/>
            <a:ext cx="367805" cy="259871"/>
          </a:xfrm>
          <a:custGeom>
            <a:avLst/>
            <a:gdLst/>
            <a:ahLst/>
            <a:cxnLst/>
            <a:rect l="l" t="t" r="r" b="b"/>
            <a:pathLst>
              <a:path w="11610" h="8203" extrusionOk="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59" name="Google Shape;11003;p76">
            <a:extLst>
              <a:ext uri="{FF2B5EF4-FFF2-40B4-BE49-F238E27FC236}">
                <a16:creationId xmlns:a16="http://schemas.microsoft.com/office/drawing/2014/main" id="{6BEE1EE4-B25D-29E5-F136-99C0C58818BB}"/>
              </a:ext>
            </a:extLst>
          </p:cNvPr>
          <p:cNvGrpSpPr/>
          <p:nvPr/>
        </p:nvGrpSpPr>
        <p:grpSpPr>
          <a:xfrm>
            <a:off x="3103646" y="3590676"/>
            <a:ext cx="360233" cy="362451"/>
            <a:chOff x="3107608" y="3763401"/>
            <a:chExt cx="360233" cy="362451"/>
          </a:xfrm>
          <a:solidFill>
            <a:schemeClr val="tx1"/>
          </a:solidFill>
        </p:grpSpPr>
        <p:sp>
          <p:nvSpPr>
            <p:cNvPr id="2260" name="Google Shape;11004;p76">
              <a:extLst>
                <a:ext uri="{FF2B5EF4-FFF2-40B4-BE49-F238E27FC236}">
                  <a16:creationId xmlns:a16="http://schemas.microsoft.com/office/drawing/2014/main" id="{1DB11386-D7C9-08DE-7A9C-A456E5F77F53}"/>
                </a:ext>
              </a:extLst>
            </p:cNvPr>
            <p:cNvSpPr/>
            <p:nvPr/>
          </p:nvSpPr>
          <p:spPr>
            <a:xfrm>
              <a:off x="3323349" y="3763401"/>
              <a:ext cx="144492" cy="152729"/>
            </a:xfrm>
            <a:custGeom>
              <a:avLst/>
              <a:gdLst/>
              <a:ahLst/>
              <a:cxnLst/>
              <a:rect l="l" t="t" r="r" b="b"/>
              <a:pathLst>
                <a:path w="4561" h="4821" extrusionOk="0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11005;p76">
              <a:extLst>
                <a:ext uri="{FF2B5EF4-FFF2-40B4-BE49-F238E27FC236}">
                  <a16:creationId xmlns:a16="http://schemas.microsoft.com/office/drawing/2014/main" id="{086FD5D2-BD03-E05A-B16C-408C608B70E8}"/>
                </a:ext>
              </a:extLst>
            </p:cNvPr>
            <p:cNvSpPr/>
            <p:nvPr/>
          </p:nvSpPr>
          <p:spPr>
            <a:xfrm>
              <a:off x="3107608" y="3863256"/>
              <a:ext cx="333844" cy="262596"/>
            </a:xfrm>
            <a:custGeom>
              <a:avLst/>
              <a:gdLst/>
              <a:ahLst/>
              <a:cxnLst/>
              <a:rect l="l" t="t" r="r" b="b"/>
              <a:pathLst>
                <a:path w="10538" h="8289" extrusionOk="0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11006;p76">
              <a:extLst>
                <a:ext uri="{FF2B5EF4-FFF2-40B4-BE49-F238E27FC236}">
                  <a16:creationId xmlns:a16="http://schemas.microsoft.com/office/drawing/2014/main" id="{1ABB144D-6FE5-A6A0-042F-06ED2DFA28F1}"/>
                </a:ext>
              </a:extLst>
            </p:cNvPr>
            <p:cNvSpPr/>
            <p:nvPr/>
          </p:nvSpPr>
          <p:spPr>
            <a:xfrm>
              <a:off x="3361840" y="3799453"/>
              <a:ext cx="74701" cy="71438"/>
            </a:xfrm>
            <a:custGeom>
              <a:avLst/>
              <a:gdLst/>
              <a:ahLst/>
              <a:cxnLst/>
              <a:rect l="l" t="t" r="r" b="b"/>
              <a:pathLst>
                <a:path w="2358" h="2255" extrusionOk="0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63" name="Google Shape;11007;p76">
            <a:extLst>
              <a:ext uri="{FF2B5EF4-FFF2-40B4-BE49-F238E27FC236}">
                <a16:creationId xmlns:a16="http://schemas.microsoft.com/office/drawing/2014/main" id="{B59A6F4B-487E-82AF-4231-2D9C94F713C6}"/>
              </a:ext>
            </a:extLst>
          </p:cNvPr>
          <p:cNvGrpSpPr/>
          <p:nvPr/>
        </p:nvGrpSpPr>
        <p:grpSpPr>
          <a:xfrm>
            <a:off x="889343" y="3625827"/>
            <a:ext cx="351585" cy="339705"/>
            <a:chOff x="889343" y="3801227"/>
            <a:chExt cx="351585" cy="339705"/>
          </a:xfrm>
          <a:solidFill>
            <a:schemeClr val="tx1"/>
          </a:solidFill>
        </p:grpSpPr>
        <p:sp>
          <p:nvSpPr>
            <p:cNvPr id="2264" name="Google Shape;11008;p76">
              <a:extLst>
                <a:ext uri="{FF2B5EF4-FFF2-40B4-BE49-F238E27FC236}">
                  <a16:creationId xmlns:a16="http://schemas.microsoft.com/office/drawing/2014/main" id="{C9900AAC-D591-6FDE-1FC4-CA5623EC4EBD}"/>
                </a:ext>
              </a:extLst>
            </p:cNvPr>
            <p:cNvSpPr/>
            <p:nvPr/>
          </p:nvSpPr>
          <p:spPr>
            <a:xfrm>
              <a:off x="1014954" y="4068479"/>
              <a:ext cx="35862" cy="10233"/>
            </a:xfrm>
            <a:custGeom>
              <a:avLst/>
              <a:gdLst/>
              <a:ahLst/>
              <a:cxnLst/>
              <a:rect l="l" t="t" r="r" b="b"/>
              <a:pathLst>
                <a:path w="1132" h="323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11009;p76">
              <a:extLst>
                <a:ext uri="{FF2B5EF4-FFF2-40B4-BE49-F238E27FC236}">
                  <a16:creationId xmlns:a16="http://schemas.microsoft.com/office/drawing/2014/main" id="{0845ACB5-2551-7676-15CD-8FD556BC5B26}"/>
                </a:ext>
              </a:extLst>
            </p:cNvPr>
            <p:cNvSpPr/>
            <p:nvPr/>
          </p:nvSpPr>
          <p:spPr>
            <a:xfrm>
              <a:off x="889343" y="3801227"/>
              <a:ext cx="351585" cy="339705"/>
            </a:xfrm>
            <a:custGeom>
              <a:avLst/>
              <a:gdLst/>
              <a:ahLst/>
              <a:cxnLst/>
              <a:rect l="l" t="t" r="r" b="b"/>
              <a:pathLst>
                <a:path w="11098" h="10723" extrusionOk="0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11010;p76">
              <a:extLst>
                <a:ext uri="{FF2B5EF4-FFF2-40B4-BE49-F238E27FC236}">
                  <a16:creationId xmlns:a16="http://schemas.microsoft.com/office/drawing/2014/main" id="{732A17FC-B988-7E57-DD63-860F35429F0B}"/>
                </a:ext>
              </a:extLst>
            </p:cNvPr>
            <p:cNvSpPr/>
            <p:nvPr/>
          </p:nvSpPr>
          <p:spPr>
            <a:xfrm>
              <a:off x="1148865" y="3851598"/>
              <a:ext cx="27181" cy="51733"/>
            </a:xfrm>
            <a:custGeom>
              <a:avLst/>
              <a:gdLst/>
              <a:ahLst/>
              <a:cxnLst/>
              <a:rect l="l" t="t" r="r" b="b"/>
              <a:pathLst>
                <a:path w="858" h="1633" extrusionOk="0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11011;p76">
              <a:extLst>
                <a:ext uri="{FF2B5EF4-FFF2-40B4-BE49-F238E27FC236}">
                  <a16:creationId xmlns:a16="http://schemas.microsoft.com/office/drawing/2014/main" id="{BB1884C1-4DEF-4259-E985-712CD05842ED}"/>
                </a:ext>
              </a:extLst>
            </p:cNvPr>
            <p:cNvSpPr/>
            <p:nvPr/>
          </p:nvSpPr>
          <p:spPr>
            <a:xfrm>
              <a:off x="1152255" y="3836138"/>
              <a:ext cx="15111" cy="15111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11012;p76">
              <a:extLst>
                <a:ext uri="{FF2B5EF4-FFF2-40B4-BE49-F238E27FC236}">
                  <a16:creationId xmlns:a16="http://schemas.microsoft.com/office/drawing/2014/main" id="{FBC8E4F5-4B94-8A38-36F7-25178B7C9894}"/>
                </a:ext>
              </a:extLst>
            </p:cNvPr>
            <p:cNvSpPr/>
            <p:nvPr/>
          </p:nvSpPr>
          <p:spPr>
            <a:xfrm>
              <a:off x="1022494" y="3867438"/>
              <a:ext cx="19642" cy="29843"/>
            </a:xfrm>
            <a:custGeom>
              <a:avLst/>
              <a:gdLst/>
              <a:ahLst/>
              <a:cxnLst/>
              <a:rect l="l" t="t" r="r" b="b"/>
              <a:pathLst>
                <a:path w="620" h="942" extrusionOk="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69" name="Google Shape;11013;p76">
            <a:extLst>
              <a:ext uri="{FF2B5EF4-FFF2-40B4-BE49-F238E27FC236}">
                <a16:creationId xmlns:a16="http://schemas.microsoft.com/office/drawing/2014/main" id="{4AC1B91D-F681-9631-D8C8-44E01CCD53F0}"/>
              </a:ext>
            </a:extLst>
          </p:cNvPr>
          <p:cNvGrpSpPr/>
          <p:nvPr/>
        </p:nvGrpSpPr>
        <p:grpSpPr>
          <a:xfrm>
            <a:off x="4896609" y="4085472"/>
            <a:ext cx="278784" cy="355323"/>
            <a:chOff x="4896609" y="4260872"/>
            <a:chExt cx="278784" cy="355323"/>
          </a:xfrm>
          <a:solidFill>
            <a:schemeClr val="tx1"/>
          </a:solidFill>
        </p:grpSpPr>
        <p:sp>
          <p:nvSpPr>
            <p:cNvPr id="2270" name="Google Shape;11014;p76">
              <a:extLst>
                <a:ext uri="{FF2B5EF4-FFF2-40B4-BE49-F238E27FC236}">
                  <a16:creationId xmlns:a16="http://schemas.microsoft.com/office/drawing/2014/main" id="{74E52729-CBB5-75E7-6DDB-F4A5946C2F4B}"/>
                </a:ext>
              </a:extLst>
            </p:cNvPr>
            <p:cNvSpPr/>
            <p:nvPr/>
          </p:nvSpPr>
          <p:spPr>
            <a:xfrm>
              <a:off x="4997700" y="4378151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11015;p76">
              <a:extLst>
                <a:ext uri="{FF2B5EF4-FFF2-40B4-BE49-F238E27FC236}">
                  <a16:creationId xmlns:a16="http://schemas.microsoft.com/office/drawing/2014/main" id="{291E04B2-D37E-9CF8-025B-E3B1410139A8}"/>
                </a:ext>
              </a:extLst>
            </p:cNvPr>
            <p:cNvSpPr/>
            <p:nvPr/>
          </p:nvSpPr>
          <p:spPr>
            <a:xfrm>
              <a:off x="5064830" y="4378151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11016;p76">
              <a:extLst>
                <a:ext uri="{FF2B5EF4-FFF2-40B4-BE49-F238E27FC236}">
                  <a16:creationId xmlns:a16="http://schemas.microsoft.com/office/drawing/2014/main" id="{74EF6007-E8DC-1466-04F5-B8271161184E}"/>
                </a:ext>
              </a:extLst>
            </p:cNvPr>
            <p:cNvSpPr/>
            <p:nvPr/>
          </p:nvSpPr>
          <p:spPr>
            <a:xfrm>
              <a:off x="5013160" y="4417498"/>
              <a:ext cx="46063" cy="15777"/>
            </a:xfrm>
            <a:custGeom>
              <a:avLst/>
              <a:gdLst/>
              <a:ahLst/>
              <a:cxnLst/>
              <a:rect l="l" t="t" r="r" b="b"/>
              <a:pathLst>
                <a:path w="1454" h="498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11017;p76">
              <a:extLst>
                <a:ext uri="{FF2B5EF4-FFF2-40B4-BE49-F238E27FC236}">
                  <a16:creationId xmlns:a16="http://schemas.microsoft.com/office/drawing/2014/main" id="{8CF0A234-BED8-2E97-C91F-DCE425641BF2}"/>
                </a:ext>
              </a:extLst>
            </p:cNvPr>
            <p:cNvSpPr/>
            <p:nvPr/>
          </p:nvSpPr>
          <p:spPr>
            <a:xfrm>
              <a:off x="4896609" y="4260872"/>
              <a:ext cx="278784" cy="355323"/>
            </a:xfrm>
            <a:custGeom>
              <a:avLst/>
              <a:gdLst/>
              <a:ahLst/>
              <a:cxnLst/>
              <a:rect l="l" t="t" r="r" b="b"/>
              <a:pathLst>
                <a:path w="8800" h="11216" extrusionOk="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11018;p76">
              <a:extLst>
                <a:ext uri="{FF2B5EF4-FFF2-40B4-BE49-F238E27FC236}">
                  <a16:creationId xmlns:a16="http://schemas.microsoft.com/office/drawing/2014/main" id="{B5E8C0DF-9C3D-B3F8-6A91-FE344DA0641D}"/>
                </a:ext>
              </a:extLst>
            </p:cNvPr>
            <p:cNvSpPr/>
            <p:nvPr/>
          </p:nvSpPr>
          <p:spPr>
            <a:xfrm>
              <a:off x="4992030" y="4361203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11019;p76">
              <a:extLst>
                <a:ext uri="{FF2B5EF4-FFF2-40B4-BE49-F238E27FC236}">
                  <a16:creationId xmlns:a16="http://schemas.microsoft.com/office/drawing/2014/main" id="{F6F48723-5437-0544-15B1-F2F5C39F1B47}"/>
                </a:ext>
              </a:extLst>
            </p:cNvPr>
            <p:cNvSpPr/>
            <p:nvPr/>
          </p:nvSpPr>
          <p:spPr>
            <a:xfrm>
              <a:off x="5059191" y="4361203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76" name="Google Shape;11020;p76">
            <a:extLst>
              <a:ext uri="{FF2B5EF4-FFF2-40B4-BE49-F238E27FC236}">
                <a16:creationId xmlns:a16="http://schemas.microsoft.com/office/drawing/2014/main" id="{2BE02A23-F43E-84CF-F9C5-47B9CB66878A}"/>
              </a:ext>
            </a:extLst>
          </p:cNvPr>
          <p:cNvGrpSpPr/>
          <p:nvPr/>
        </p:nvGrpSpPr>
        <p:grpSpPr>
          <a:xfrm>
            <a:off x="7598438" y="4090731"/>
            <a:ext cx="260283" cy="345914"/>
            <a:chOff x="7598438" y="4266131"/>
            <a:chExt cx="260283" cy="345914"/>
          </a:xfrm>
          <a:solidFill>
            <a:schemeClr val="tx1"/>
          </a:solidFill>
        </p:grpSpPr>
        <p:sp>
          <p:nvSpPr>
            <p:cNvPr id="2277" name="Google Shape;11021;p76">
              <a:extLst>
                <a:ext uri="{FF2B5EF4-FFF2-40B4-BE49-F238E27FC236}">
                  <a16:creationId xmlns:a16="http://schemas.microsoft.com/office/drawing/2014/main" id="{3A1FEF24-CE30-5EA5-AFDA-F71C99EB08F6}"/>
                </a:ext>
              </a:extLst>
            </p:cNvPr>
            <p:cNvSpPr/>
            <p:nvPr/>
          </p:nvSpPr>
          <p:spPr>
            <a:xfrm>
              <a:off x="7598438" y="4266131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22;p76">
              <a:extLst>
                <a:ext uri="{FF2B5EF4-FFF2-40B4-BE49-F238E27FC236}">
                  <a16:creationId xmlns:a16="http://schemas.microsoft.com/office/drawing/2014/main" id="{BAE9E29A-B2FC-5E2A-45D9-4A4EDAA69CE9}"/>
                </a:ext>
              </a:extLst>
            </p:cNvPr>
            <p:cNvSpPr/>
            <p:nvPr/>
          </p:nvSpPr>
          <p:spPr>
            <a:xfrm>
              <a:off x="7686319" y="4368743"/>
              <a:ext cx="21131" cy="10581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23;p76">
              <a:extLst>
                <a:ext uri="{FF2B5EF4-FFF2-40B4-BE49-F238E27FC236}">
                  <a16:creationId xmlns:a16="http://schemas.microsoft.com/office/drawing/2014/main" id="{088A416D-46A1-908B-0A1C-73ABF0F752CB}"/>
                </a:ext>
              </a:extLst>
            </p:cNvPr>
            <p:cNvSpPr/>
            <p:nvPr/>
          </p:nvSpPr>
          <p:spPr>
            <a:xfrm>
              <a:off x="7751199" y="4368743"/>
              <a:ext cx="21131" cy="10581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4;p76">
              <a:extLst>
                <a:ext uri="{FF2B5EF4-FFF2-40B4-BE49-F238E27FC236}">
                  <a16:creationId xmlns:a16="http://schemas.microsoft.com/office/drawing/2014/main" id="{34E52DDD-8D7E-3A4B-C486-6C3555FEA73A}"/>
                </a:ext>
              </a:extLst>
            </p:cNvPr>
            <p:cNvSpPr/>
            <p:nvPr/>
          </p:nvSpPr>
          <p:spPr>
            <a:xfrm>
              <a:off x="7794189" y="4558474"/>
              <a:ext cx="37731" cy="37731"/>
            </a:xfrm>
            <a:custGeom>
              <a:avLst/>
              <a:gdLst/>
              <a:ahLst/>
              <a:cxnLst/>
              <a:rect l="l" t="t" r="r" b="b"/>
              <a:pathLst>
                <a:path w="1191" h="1191" extrusionOk="0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25;p76">
              <a:extLst>
                <a:ext uri="{FF2B5EF4-FFF2-40B4-BE49-F238E27FC236}">
                  <a16:creationId xmlns:a16="http://schemas.microsoft.com/office/drawing/2014/main" id="{F9E22332-D6C3-EA0E-0904-41394140B0A1}"/>
                </a:ext>
              </a:extLst>
            </p:cNvPr>
            <p:cNvSpPr/>
            <p:nvPr/>
          </p:nvSpPr>
          <p:spPr>
            <a:xfrm>
              <a:off x="7691197" y="4385343"/>
              <a:ext cx="10613" cy="15492"/>
            </a:xfrm>
            <a:custGeom>
              <a:avLst/>
              <a:gdLst/>
              <a:ahLst/>
              <a:cxnLst/>
              <a:rect l="l" t="t" r="r" b="b"/>
              <a:pathLst>
                <a:path w="335" h="489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26;p76">
              <a:extLst>
                <a:ext uri="{FF2B5EF4-FFF2-40B4-BE49-F238E27FC236}">
                  <a16:creationId xmlns:a16="http://schemas.microsoft.com/office/drawing/2014/main" id="{F831E436-8E2B-0C89-6024-1C7AC2D16FBB}"/>
                </a:ext>
              </a:extLst>
            </p:cNvPr>
            <p:cNvSpPr/>
            <p:nvPr/>
          </p:nvSpPr>
          <p:spPr>
            <a:xfrm>
              <a:off x="7756458" y="4385343"/>
              <a:ext cx="10233" cy="15492"/>
            </a:xfrm>
            <a:custGeom>
              <a:avLst/>
              <a:gdLst/>
              <a:ahLst/>
              <a:cxnLst/>
              <a:rect l="l" t="t" r="r" b="b"/>
              <a:pathLst>
                <a:path w="323" h="48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27;p76">
              <a:extLst>
                <a:ext uri="{FF2B5EF4-FFF2-40B4-BE49-F238E27FC236}">
                  <a16:creationId xmlns:a16="http://schemas.microsoft.com/office/drawing/2014/main" id="{251CD016-4D22-C8BB-7533-C42F300085E6}"/>
                </a:ext>
              </a:extLst>
            </p:cNvPr>
            <p:cNvSpPr/>
            <p:nvPr/>
          </p:nvSpPr>
          <p:spPr>
            <a:xfrm>
              <a:off x="7699878" y="4415122"/>
              <a:ext cx="58893" cy="32092"/>
            </a:xfrm>
            <a:custGeom>
              <a:avLst/>
              <a:gdLst/>
              <a:ahLst/>
              <a:cxnLst/>
              <a:rect l="l" t="t" r="r" b="b"/>
              <a:pathLst>
                <a:path w="1859" h="1013" extrusionOk="0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6" name="Google Shape;11028;p76">
            <a:extLst>
              <a:ext uri="{FF2B5EF4-FFF2-40B4-BE49-F238E27FC236}">
                <a16:creationId xmlns:a16="http://schemas.microsoft.com/office/drawing/2014/main" id="{3D17F658-2A97-D2A6-37DE-50FC8033FF35}"/>
              </a:ext>
            </a:extLst>
          </p:cNvPr>
          <p:cNvGrpSpPr/>
          <p:nvPr/>
        </p:nvGrpSpPr>
        <p:grpSpPr>
          <a:xfrm>
            <a:off x="1767069" y="3184746"/>
            <a:ext cx="286324" cy="348163"/>
            <a:chOff x="1767069" y="3360146"/>
            <a:chExt cx="286324" cy="348163"/>
          </a:xfrm>
          <a:solidFill>
            <a:schemeClr val="tx1"/>
          </a:solidFill>
        </p:grpSpPr>
        <p:sp>
          <p:nvSpPr>
            <p:cNvPr id="1107" name="Google Shape;11029;p76">
              <a:extLst>
                <a:ext uri="{FF2B5EF4-FFF2-40B4-BE49-F238E27FC236}">
                  <a16:creationId xmlns:a16="http://schemas.microsoft.com/office/drawing/2014/main" id="{CAFEA6BE-5E73-A531-8C60-F9ED3A60479D}"/>
                </a:ext>
              </a:extLst>
            </p:cNvPr>
            <p:cNvSpPr/>
            <p:nvPr/>
          </p:nvSpPr>
          <p:spPr>
            <a:xfrm>
              <a:off x="1767069" y="3404277"/>
              <a:ext cx="228223" cy="304033"/>
            </a:xfrm>
            <a:custGeom>
              <a:avLst/>
              <a:gdLst/>
              <a:ahLst/>
              <a:cxnLst/>
              <a:rect l="l" t="t" r="r" b="b"/>
              <a:pathLst>
                <a:path w="7204" h="9597" extrusionOk="0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30;p76">
              <a:extLst>
                <a:ext uri="{FF2B5EF4-FFF2-40B4-BE49-F238E27FC236}">
                  <a16:creationId xmlns:a16="http://schemas.microsoft.com/office/drawing/2014/main" id="{68A71AF5-0E2E-EDBA-0869-D5BE4946D44C}"/>
                </a:ext>
              </a:extLst>
            </p:cNvPr>
            <p:cNvSpPr/>
            <p:nvPr/>
          </p:nvSpPr>
          <p:spPr>
            <a:xfrm>
              <a:off x="1799509" y="3360146"/>
              <a:ext cx="253884" cy="276883"/>
            </a:xfrm>
            <a:custGeom>
              <a:avLst/>
              <a:gdLst/>
              <a:ahLst/>
              <a:cxnLst/>
              <a:rect l="l" t="t" r="r" b="b"/>
              <a:pathLst>
                <a:path w="8014" h="8740" extrusionOk="0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31;p76">
              <a:extLst>
                <a:ext uri="{FF2B5EF4-FFF2-40B4-BE49-F238E27FC236}">
                  <a16:creationId xmlns:a16="http://schemas.microsoft.com/office/drawing/2014/main" id="{FD3558A1-102A-4FF4-50AD-D8EC7F9EE54D}"/>
                </a:ext>
              </a:extLst>
            </p:cNvPr>
            <p:cNvSpPr/>
            <p:nvPr/>
          </p:nvSpPr>
          <p:spPr>
            <a:xfrm>
              <a:off x="1948120" y="3388532"/>
              <a:ext cx="78852" cy="75367"/>
            </a:xfrm>
            <a:custGeom>
              <a:avLst/>
              <a:gdLst/>
              <a:ahLst/>
              <a:cxnLst/>
              <a:rect l="l" t="t" r="r" b="b"/>
              <a:pathLst>
                <a:path w="2489" h="2379" extrusionOk="0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032;p76">
              <a:extLst>
                <a:ext uri="{FF2B5EF4-FFF2-40B4-BE49-F238E27FC236}">
                  <a16:creationId xmlns:a16="http://schemas.microsoft.com/office/drawing/2014/main" id="{7882075D-4D95-2872-DA20-826C728396E0}"/>
                </a:ext>
              </a:extLst>
            </p:cNvPr>
            <p:cNvSpPr/>
            <p:nvPr/>
          </p:nvSpPr>
          <p:spPr>
            <a:xfrm>
              <a:off x="1800270" y="3513636"/>
              <a:ext cx="162582" cy="10233"/>
            </a:xfrm>
            <a:custGeom>
              <a:avLst/>
              <a:gdLst/>
              <a:ahLst/>
              <a:cxnLst/>
              <a:rect l="l" t="t" r="r" b="b"/>
              <a:pathLst>
                <a:path w="513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033;p76">
              <a:extLst>
                <a:ext uri="{FF2B5EF4-FFF2-40B4-BE49-F238E27FC236}">
                  <a16:creationId xmlns:a16="http://schemas.microsoft.com/office/drawing/2014/main" id="{156CCB94-BE2D-75E3-803A-26EE6DE3C663}"/>
                </a:ext>
              </a:extLst>
            </p:cNvPr>
            <p:cNvSpPr/>
            <p:nvPr/>
          </p:nvSpPr>
          <p:spPr>
            <a:xfrm>
              <a:off x="1800270" y="3536287"/>
              <a:ext cx="162582" cy="10201"/>
            </a:xfrm>
            <a:custGeom>
              <a:avLst/>
              <a:gdLst/>
              <a:ahLst/>
              <a:cxnLst/>
              <a:rect l="l" t="t" r="r" b="b"/>
              <a:pathLst>
                <a:path w="5132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034;p76">
              <a:extLst>
                <a:ext uri="{FF2B5EF4-FFF2-40B4-BE49-F238E27FC236}">
                  <a16:creationId xmlns:a16="http://schemas.microsoft.com/office/drawing/2014/main" id="{99432CFF-7B9E-82A4-DC33-F2EBC4E84E8C}"/>
                </a:ext>
              </a:extLst>
            </p:cNvPr>
            <p:cNvSpPr/>
            <p:nvPr/>
          </p:nvSpPr>
          <p:spPr>
            <a:xfrm>
              <a:off x="1800270" y="3558146"/>
              <a:ext cx="162582" cy="10613"/>
            </a:xfrm>
            <a:custGeom>
              <a:avLst/>
              <a:gdLst/>
              <a:ahLst/>
              <a:cxnLst/>
              <a:rect l="l" t="t" r="r" b="b"/>
              <a:pathLst>
                <a:path w="5132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035;p76">
              <a:extLst>
                <a:ext uri="{FF2B5EF4-FFF2-40B4-BE49-F238E27FC236}">
                  <a16:creationId xmlns:a16="http://schemas.microsoft.com/office/drawing/2014/main" id="{B3286A80-9E37-0D2B-BC8A-9726D6366DC0}"/>
                </a:ext>
              </a:extLst>
            </p:cNvPr>
            <p:cNvSpPr/>
            <p:nvPr/>
          </p:nvSpPr>
          <p:spPr>
            <a:xfrm>
              <a:off x="1800270" y="3580798"/>
              <a:ext cx="162582" cy="10581"/>
            </a:xfrm>
            <a:custGeom>
              <a:avLst/>
              <a:gdLst/>
              <a:ahLst/>
              <a:cxnLst/>
              <a:rect l="l" t="t" r="r" b="b"/>
              <a:pathLst>
                <a:path w="5132" h="33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4" name="Google Shape;11036;p76">
            <a:extLst>
              <a:ext uri="{FF2B5EF4-FFF2-40B4-BE49-F238E27FC236}">
                <a16:creationId xmlns:a16="http://schemas.microsoft.com/office/drawing/2014/main" id="{29AC6785-E6AB-401B-EAF6-AD86399DBB49}"/>
              </a:ext>
            </a:extLst>
          </p:cNvPr>
          <p:cNvGrpSpPr/>
          <p:nvPr/>
        </p:nvGrpSpPr>
        <p:grpSpPr>
          <a:xfrm>
            <a:off x="7149944" y="4090731"/>
            <a:ext cx="260283" cy="345914"/>
            <a:chOff x="7149944" y="4266131"/>
            <a:chExt cx="260283" cy="345914"/>
          </a:xfrm>
          <a:solidFill>
            <a:schemeClr val="tx1"/>
          </a:solidFill>
        </p:grpSpPr>
        <p:sp>
          <p:nvSpPr>
            <p:cNvPr id="1115" name="Google Shape;11037;p76">
              <a:extLst>
                <a:ext uri="{FF2B5EF4-FFF2-40B4-BE49-F238E27FC236}">
                  <a16:creationId xmlns:a16="http://schemas.microsoft.com/office/drawing/2014/main" id="{6344BE05-1376-675F-7212-8B1099D63FC7}"/>
                </a:ext>
              </a:extLst>
            </p:cNvPr>
            <p:cNvSpPr/>
            <p:nvPr/>
          </p:nvSpPr>
          <p:spPr>
            <a:xfrm>
              <a:off x="7149944" y="4266131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038;p76">
              <a:extLst>
                <a:ext uri="{FF2B5EF4-FFF2-40B4-BE49-F238E27FC236}">
                  <a16:creationId xmlns:a16="http://schemas.microsoft.com/office/drawing/2014/main" id="{7B98BAD9-EDB9-175F-7870-B7097F98028E}"/>
                </a:ext>
              </a:extLst>
            </p:cNvPr>
            <p:cNvSpPr/>
            <p:nvPr/>
          </p:nvSpPr>
          <p:spPr>
            <a:xfrm>
              <a:off x="7257815" y="4428808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039;p76">
              <a:extLst>
                <a:ext uri="{FF2B5EF4-FFF2-40B4-BE49-F238E27FC236}">
                  <a16:creationId xmlns:a16="http://schemas.microsoft.com/office/drawing/2014/main" id="{DC4705B3-C663-A89B-011C-68F6EF5C3AB9}"/>
                </a:ext>
              </a:extLst>
            </p:cNvPr>
            <p:cNvSpPr/>
            <p:nvPr/>
          </p:nvSpPr>
          <p:spPr>
            <a:xfrm>
              <a:off x="7241975" y="4390602"/>
              <a:ext cx="10581" cy="15523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040;p76">
              <a:extLst>
                <a:ext uri="{FF2B5EF4-FFF2-40B4-BE49-F238E27FC236}">
                  <a16:creationId xmlns:a16="http://schemas.microsoft.com/office/drawing/2014/main" id="{46F5DF24-E1B4-D73C-E3EF-0F8E14E40611}"/>
                </a:ext>
              </a:extLst>
            </p:cNvPr>
            <p:cNvSpPr/>
            <p:nvPr/>
          </p:nvSpPr>
          <p:spPr>
            <a:xfrm>
              <a:off x="7307236" y="4390602"/>
              <a:ext cx="10201" cy="15523"/>
            </a:xfrm>
            <a:custGeom>
              <a:avLst/>
              <a:gdLst/>
              <a:ahLst/>
              <a:cxnLst/>
              <a:rect l="l" t="t" r="r" b="b"/>
              <a:pathLst>
                <a:path w="322" h="490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041;p76">
              <a:extLst>
                <a:ext uri="{FF2B5EF4-FFF2-40B4-BE49-F238E27FC236}">
                  <a16:creationId xmlns:a16="http://schemas.microsoft.com/office/drawing/2014/main" id="{B57CA83E-045B-5DCC-A243-1418E057CF2C}"/>
                </a:ext>
              </a:extLst>
            </p:cNvPr>
            <p:cNvSpPr/>
            <p:nvPr/>
          </p:nvSpPr>
          <p:spPr>
            <a:xfrm>
              <a:off x="7236336" y="4374382"/>
              <a:ext cx="21131" cy="10613"/>
            </a:xfrm>
            <a:custGeom>
              <a:avLst/>
              <a:gdLst/>
              <a:ahLst/>
              <a:cxnLst/>
              <a:rect l="l" t="t" r="r" b="b"/>
              <a:pathLst>
                <a:path w="667" h="335" extrusionOk="0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042;p76">
              <a:extLst>
                <a:ext uri="{FF2B5EF4-FFF2-40B4-BE49-F238E27FC236}">
                  <a16:creationId xmlns:a16="http://schemas.microsoft.com/office/drawing/2014/main" id="{E7EDCEA0-0541-D9E5-CCA9-B5C77A70E818}"/>
                </a:ext>
              </a:extLst>
            </p:cNvPr>
            <p:cNvSpPr/>
            <p:nvPr/>
          </p:nvSpPr>
          <p:spPr>
            <a:xfrm>
              <a:off x="7301565" y="4374382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1" name="Google Shape;11043;p76">
            <a:extLst>
              <a:ext uri="{FF2B5EF4-FFF2-40B4-BE49-F238E27FC236}">
                <a16:creationId xmlns:a16="http://schemas.microsoft.com/office/drawing/2014/main" id="{827E6C71-52AD-6752-4191-A8044003AD7B}"/>
              </a:ext>
            </a:extLst>
          </p:cNvPr>
          <p:cNvGrpSpPr/>
          <p:nvPr/>
        </p:nvGrpSpPr>
        <p:grpSpPr>
          <a:xfrm>
            <a:off x="6695051" y="4083951"/>
            <a:ext cx="270104" cy="360233"/>
            <a:chOff x="6695051" y="4259351"/>
            <a:chExt cx="270104" cy="360233"/>
          </a:xfrm>
          <a:solidFill>
            <a:schemeClr val="tx1"/>
          </a:solidFill>
        </p:grpSpPr>
        <p:sp>
          <p:nvSpPr>
            <p:cNvPr id="1122" name="Google Shape;11044;p76">
              <a:extLst>
                <a:ext uri="{FF2B5EF4-FFF2-40B4-BE49-F238E27FC236}">
                  <a16:creationId xmlns:a16="http://schemas.microsoft.com/office/drawing/2014/main" id="{B31A4677-1D1C-B209-12DA-56D00D5ACA5C}"/>
                </a:ext>
              </a:extLst>
            </p:cNvPr>
            <p:cNvSpPr/>
            <p:nvPr/>
          </p:nvSpPr>
          <p:spPr>
            <a:xfrm>
              <a:off x="679085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045;p76">
              <a:extLst>
                <a:ext uri="{FF2B5EF4-FFF2-40B4-BE49-F238E27FC236}">
                  <a16:creationId xmlns:a16="http://schemas.microsoft.com/office/drawing/2014/main" id="{D86B40B3-D54F-FC8F-C558-16C3968C54B9}"/>
                </a:ext>
              </a:extLst>
            </p:cNvPr>
            <p:cNvSpPr/>
            <p:nvPr/>
          </p:nvSpPr>
          <p:spPr>
            <a:xfrm>
              <a:off x="685874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046;p76">
              <a:extLst>
                <a:ext uri="{FF2B5EF4-FFF2-40B4-BE49-F238E27FC236}">
                  <a16:creationId xmlns:a16="http://schemas.microsoft.com/office/drawing/2014/main" id="{4EDF0D8E-8B4C-B750-B4BF-332A465849DA}"/>
                </a:ext>
              </a:extLst>
            </p:cNvPr>
            <p:cNvSpPr/>
            <p:nvPr/>
          </p:nvSpPr>
          <p:spPr>
            <a:xfrm>
              <a:off x="6695051" y="4259351"/>
              <a:ext cx="270104" cy="360233"/>
            </a:xfrm>
            <a:custGeom>
              <a:avLst/>
              <a:gdLst/>
              <a:ahLst/>
              <a:cxnLst/>
              <a:rect l="l" t="t" r="r" b="b"/>
              <a:pathLst>
                <a:path w="8526" h="11371" extrusionOk="0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047;p76">
              <a:extLst>
                <a:ext uri="{FF2B5EF4-FFF2-40B4-BE49-F238E27FC236}">
                  <a16:creationId xmlns:a16="http://schemas.microsoft.com/office/drawing/2014/main" id="{62C21B6E-88DB-C458-F985-67AFA66C7084}"/>
                </a:ext>
              </a:extLst>
            </p:cNvPr>
            <p:cNvSpPr/>
            <p:nvPr/>
          </p:nvSpPr>
          <p:spPr>
            <a:xfrm>
              <a:off x="6799152" y="4414362"/>
              <a:ext cx="61523" cy="33232"/>
            </a:xfrm>
            <a:custGeom>
              <a:avLst/>
              <a:gdLst/>
              <a:ahLst/>
              <a:cxnLst/>
              <a:rect l="l" t="t" r="r" b="b"/>
              <a:pathLst>
                <a:path w="1942" h="1049" extrusionOk="0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6" name="Google Shape;11048;p76">
            <a:extLst>
              <a:ext uri="{FF2B5EF4-FFF2-40B4-BE49-F238E27FC236}">
                <a16:creationId xmlns:a16="http://schemas.microsoft.com/office/drawing/2014/main" id="{B024E127-F066-B207-2EF6-44C62A57C086}"/>
              </a:ext>
            </a:extLst>
          </p:cNvPr>
          <p:cNvGrpSpPr/>
          <p:nvPr/>
        </p:nvGrpSpPr>
        <p:grpSpPr>
          <a:xfrm>
            <a:off x="8047661" y="4082051"/>
            <a:ext cx="277263" cy="362514"/>
            <a:chOff x="8047661" y="4257451"/>
            <a:chExt cx="277263" cy="362514"/>
          </a:xfrm>
          <a:solidFill>
            <a:schemeClr val="tx1"/>
          </a:solidFill>
        </p:grpSpPr>
        <p:sp>
          <p:nvSpPr>
            <p:cNvPr id="1127" name="Google Shape;11049;p76">
              <a:extLst>
                <a:ext uri="{FF2B5EF4-FFF2-40B4-BE49-F238E27FC236}">
                  <a16:creationId xmlns:a16="http://schemas.microsoft.com/office/drawing/2014/main" id="{2CE90D7E-CAA8-5862-16A6-C20B4477172A}"/>
                </a:ext>
              </a:extLst>
            </p:cNvPr>
            <p:cNvSpPr/>
            <p:nvPr/>
          </p:nvSpPr>
          <p:spPr>
            <a:xfrm>
              <a:off x="8164211" y="4425418"/>
              <a:ext cx="44542" cy="16157"/>
            </a:xfrm>
            <a:custGeom>
              <a:avLst/>
              <a:gdLst/>
              <a:ahLst/>
              <a:cxnLst/>
              <a:rect l="l" t="t" r="r" b="b"/>
              <a:pathLst>
                <a:path w="1406" h="510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050;p76">
              <a:extLst>
                <a:ext uri="{FF2B5EF4-FFF2-40B4-BE49-F238E27FC236}">
                  <a16:creationId xmlns:a16="http://schemas.microsoft.com/office/drawing/2014/main" id="{215CD40D-642C-1F08-ECED-8D1308C3600D}"/>
                </a:ext>
              </a:extLst>
            </p:cNvPr>
            <p:cNvSpPr/>
            <p:nvPr/>
          </p:nvSpPr>
          <p:spPr>
            <a:xfrm>
              <a:off x="8141940" y="4575423"/>
              <a:ext cx="10613" cy="43813"/>
            </a:xfrm>
            <a:custGeom>
              <a:avLst/>
              <a:gdLst/>
              <a:ahLst/>
              <a:cxnLst/>
              <a:rect l="l" t="t" r="r" b="b"/>
              <a:pathLst>
                <a:path w="335" h="1383" extrusionOk="0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051;p76">
              <a:extLst>
                <a:ext uri="{FF2B5EF4-FFF2-40B4-BE49-F238E27FC236}">
                  <a16:creationId xmlns:a16="http://schemas.microsoft.com/office/drawing/2014/main" id="{936822FE-C76E-D118-EF02-6E42BBEF56EF}"/>
                </a:ext>
              </a:extLst>
            </p:cNvPr>
            <p:cNvSpPr/>
            <p:nvPr/>
          </p:nvSpPr>
          <p:spPr>
            <a:xfrm>
              <a:off x="8125720" y="4375522"/>
              <a:ext cx="121873" cy="42293"/>
            </a:xfrm>
            <a:custGeom>
              <a:avLst/>
              <a:gdLst/>
              <a:ahLst/>
              <a:cxnLst/>
              <a:rect l="l" t="t" r="r" b="b"/>
              <a:pathLst>
                <a:path w="3847" h="1335" extrusionOk="0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052;p76">
              <a:extLst>
                <a:ext uri="{FF2B5EF4-FFF2-40B4-BE49-F238E27FC236}">
                  <a16:creationId xmlns:a16="http://schemas.microsoft.com/office/drawing/2014/main" id="{FA44C4CB-D0E5-09BD-3DD0-708A0EA6B68D}"/>
                </a:ext>
              </a:extLst>
            </p:cNvPr>
            <p:cNvSpPr/>
            <p:nvPr/>
          </p:nvSpPr>
          <p:spPr>
            <a:xfrm>
              <a:off x="8047661" y="4257451"/>
              <a:ext cx="277263" cy="362514"/>
            </a:xfrm>
            <a:custGeom>
              <a:avLst/>
              <a:gdLst/>
              <a:ahLst/>
              <a:cxnLst/>
              <a:rect l="l" t="t" r="r" b="b"/>
              <a:pathLst>
                <a:path w="8752" h="11443" extrusionOk="0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1" name="Google Shape;11053;p76">
            <a:extLst>
              <a:ext uri="{FF2B5EF4-FFF2-40B4-BE49-F238E27FC236}">
                <a16:creationId xmlns:a16="http://schemas.microsoft.com/office/drawing/2014/main" id="{DF4EC250-6785-2111-AA87-9DF8739E1213}"/>
              </a:ext>
            </a:extLst>
          </p:cNvPr>
          <p:cNvGrpSpPr/>
          <p:nvPr/>
        </p:nvGrpSpPr>
        <p:grpSpPr>
          <a:xfrm>
            <a:off x="6248078" y="3609068"/>
            <a:ext cx="277263" cy="356115"/>
            <a:chOff x="6248078" y="3784468"/>
            <a:chExt cx="277263" cy="356115"/>
          </a:xfrm>
          <a:solidFill>
            <a:schemeClr val="tx1"/>
          </a:solidFill>
        </p:grpSpPr>
        <p:sp>
          <p:nvSpPr>
            <p:cNvPr id="1132" name="Google Shape;11054;p76">
              <a:extLst>
                <a:ext uri="{FF2B5EF4-FFF2-40B4-BE49-F238E27FC236}">
                  <a16:creationId xmlns:a16="http://schemas.microsoft.com/office/drawing/2014/main" id="{4CDC7627-5ED0-C8A9-3869-D4775334D7FE}"/>
                </a:ext>
              </a:extLst>
            </p:cNvPr>
            <p:cNvSpPr/>
            <p:nvPr/>
          </p:nvSpPr>
          <p:spPr>
            <a:xfrm>
              <a:off x="6337099" y="3874630"/>
              <a:ext cx="43402" cy="43402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055;p76">
              <a:extLst>
                <a:ext uri="{FF2B5EF4-FFF2-40B4-BE49-F238E27FC236}">
                  <a16:creationId xmlns:a16="http://schemas.microsoft.com/office/drawing/2014/main" id="{2945E43F-E203-10FC-DCC5-FB04916D14E1}"/>
                </a:ext>
              </a:extLst>
            </p:cNvPr>
            <p:cNvSpPr/>
            <p:nvPr/>
          </p:nvSpPr>
          <p:spPr>
            <a:xfrm>
              <a:off x="6392919" y="3874630"/>
              <a:ext cx="43402" cy="43402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056;p76">
              <a:extLst>
                <a:ext uri="{FF2B5EF4-FFF2-40B4-BE49-F238E27FC236}">
                  <a16:creationId xmlns:a16="http://schemas.microsoft.com/office/drawing/2014/main" id="{A26BBB61-8816-B5D8-C67C-CE6AB9A04548}"/>
                </a:ext>
              </a:extLst>
            </p:cNvPr>
            <p:cNvSpPr/>
            <p:nvPr/>
          </p:nvSpPr>
          <p:spPr>
            <a:xfrm>
              <a:off x="6381609" y="391346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057;p76">
              <a:extLst>
                <a:ext uri="{FF2B5EF4-FFF2-40B4-BE49-F238E27FC236}">
                  <a16:creationId xmlns:a16="http://schemas.microsoft.com/office/drawing/2014/main" id="{19231297-7D2F-6C7E-DECD-623D6BE4C494}"/>
                </a:ext>
              </a:extLst>
            </p:cNvPr>
            <p:cNvSpPr/>
            <p:nvPr/>
          </p:nvSpPr>
          <p:spPr>
            <a:xfrm>
              <a:off x="6248078" y="3784468"/>
              <a:ext cx="277263" cy="356115"/>
            </a:xfrm>
            <a:custGeom>
              <a:avLst/>
              <a:gdLst/>
              <a:ahLst/>
              <a:cxnLst/>
              <a:rect l="l" t="t" r="r" b="b"/>
              <a:pathLst>
                <a:path w="8752" h="11241" extrusionOk="0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058;p76">
              <a:extLst>
                <a:ext uri="{FF2B5EF4-FFF2-40B4-BE49-F238E27FC236}">
                  <a16:creationId xmlns:a16="http://schemas.microsoft.com/office/drawing/2014/main" id="{573CA0D7-0604-7FCA-7B4E-14F96731813A}"/>
                </a:ext>
              </a:extLst>
            </p:cNvPr>
            <p:cNvSpPr/>
            <p:nvPr/>
          </p:nvSpPr>
          <p:spPr>
            <a:xfrm>
              <a:off x="6381609" y="4085840"/>
              <a:ext cx="10201" cy="54743"/>
            </a:xfrm>
            <a:custGeom>
              <a:avLst/>
              <a:gdLst/>
              <a:ahLst/>
              <a:cxnLst/>
              <a:rect l="l" t="t" r="r" b="b"/>
              <a:pathLst>
                <a:path w="322" h="1728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7" name="Google Shape;11059;p76">
            <a:extLst>
              <a:ext uri="{FF2B5EF4-FFF2-40B4-BE49-F238E27FC236}">
                <a16:creationId xmlns:a16="http://schemas.microsoft.com/office/drawing/2014/main" id="{25C1C07D-C20B-E6EC-C4D3-21CF23B297C6}"/>
              </a:ext>
            </a:extLst>
          </p:cNvPr>
          <p:cNvGrpSpPr/>
          <p:nvPr/>
        </p:nvGrpSpPr>
        <p:grpSpPr>
          <a:xfrm>
            <a:off x="5800725" y="3610589"/>
            <a:ext cx="277644" cy="354594"/>
            <a:chOff x="5800725" y="3785989"/>
            <a:chExt cx="277644" cy="354594"/>
          </a:xfrm>
          <a:solidFill>
            <a:schemeClr val="tx1"/>
          </a:solidFill>
        </p:grpSpPr>
        <p:sp>
          <p:nvSpPr>
            <p:cNvPr id="1138" name="Google Shape;11060;p76">
              <a:extLst>
                <a:ext uri="{FF2B5EF4-FFF2-40B4-BE49-F238E27FC236}">
                  <a16:creationId xmlns:a16="http://schemas.microsoft.com/office/drawing/2014/main" id="{68EBA3DE-681D-D97C-2966-3B6FF98FA1EA}"/>
                </a:ext>
              </a:extLst>
            </p:cNvPr>
            <p:cNvSpPr/>
            <p:nvPr/>
          </p:nvSpPr>
          <p:spPr>
            <a:xfrm>
              <a:off x="5901055" y="3896869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061;p76">
              <a:extLst>
                <a:ext uri="{FF2B5EF4-FFF2-40B4-BE49-F238E27FC236}">
                  <a16:creationId xmlns:a16="http://schemas.microsoft.com/office/drawing/2014/main" id="{99A358D4-4C06-63D7-ACCD-0EE2D34807A5}"/>
                </a:ext>
              </a:extLst>
            </p:cNvPr>
            <p:cNvSpPr/>
            <p:nvPr/>
          </p:nvSpPr>
          <p:spPr>
            <a:xfrm>
              <a:off x="5968217" y="389686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062;p76">
              <a:extLst>
                <a:ext uri="{FF2B5EF4-FFF2-40B4-BE49-F238E27FC236}">
                  <a16:creationId xmlns:a16="http://schemas.microsoft.com/office/drawing/2014/main" id="{22C3FEFC-12F1-D279-34DE-987BC1185718}"/>
                </a:ext>
              </a:extLst>
            </p:cNvPr>
            <p:cNvSpPr/>
            <p:nvPr/>
          </p:nvSpPr>
          <p:spPr>
            <a:xfrm>
              <a:off x="5916547" y="3935804"/>
              <a:ext cx="45271" cy="16157"/>
            </a:xfrm>
            <a:custGeom>
              <a:avLst/>
              <a:gdLst/>
              <a:ahLst/>
              <a:cxnLst/>
              <a:rect l="l" t="t" r="r" b="b"/>
              <a:pathLst>
                <a:path w="1429" h="510" extrusionOk="0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063;p76">
              <a:extLst>
                <a:ext uri="{FF2B5EF4-FFF2-40B4-BE49-F238E27FC236}">
                  <a16:creationId xmlns:a16="http://schemas.microsoft.com/office/drawing/2014/main" id="{73B591CB-C274-064A-551A-1E08C9044FA3}"/>
                </a:ext>
              </a:extLst>
            </p:cNvPr>
            <p:cNvSpPr/>
            <p:nvPr/>
          </p:nvSpPr>
          <p:spPr>
            <a:xfrm>
              <a:off x="5895416" y="3879888"/>
              <a:ext cx="21891" cy="10233"/>
            </a:xfrm>
            <a:custGeom>
              <a:avLst/>
              <a:gdLst/>
              <a:ahLst/>
              <a:cxnLst/>
              <a:rect l="l" t="t" r="r" b="b"/>
              <a:pathLst>
                <a:path w="69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064;p76">
              <a:extLst>
                <a:ext uri="{FF2B5EF4-FFF2-40B4-BE49-F238E27FC236}">
                  <a16:creationId xmlns:a16="http://schemas.microsoft.com/office/drawing/2014/main" id="{416A4D61-9FD8-2E14-9687-8CEF62247DE1}"/>
                </a:ext>
              </a:extLst>
            </p:cNvPr>
            <p:cNvSpPr/>
            <p:nvPr/>
          </p:nvSpPr>
          <p:spPr>
            <a:xfrm>
              <a:off x="5961786" y="3879888"/>
              <a:ext cx="21923" cy="10233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065;p76">
              <a:extLst>
                <a:ext uri="{FF2B5EF4-FFF2-40B4-BE49-F238E27FC236}">
                  <a16:creationId xmlns:a16="http://schemas.microsoft.com/office/drawing/2014/main" id="{4D27E596-401A-59CB-37A7-A0B9C5BC3D3B}"/>
                </a:ext>
              </a:extLst>
            </p:cNvPr>
            <p:cNvSpPr/>
            <p:nvPr/>
          </p:nvSpPr>
          <p:spPr>
            <a:xfrm>
              <a:off x="5800725" y="3785989"/>
              <a:ext cx="277644" cy="354594"/>
            </a:xfrm>
            <a:custGeom>
              <a:avLst/>
              <a:gdLst/>
              <a:ahLst/>
              <a:cxnLst/>
              <a:rect l="l" t="t" r="r" b="b"/>
              <a:pathLst>
                <a:path w="8764" h="11193" extrusionOk="0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066;p76">
              <a:extLst>
                <a:ext uri="{FF2B5EF4-FFF2-40B4-BE49-F238E27FC236}">
                  <a16:creationId xmlns:a16="http://schemas.microsoft.com/office/drawing/2014/main" id="{1FFCDBB3-0941-CFBC-003E-CFA5EE9C3C98}"/>
                </a:ext>
              </a:extLst>
            </p:cNvPr>
            <p:cNvSpPr/>
            <p:nvPr/>
          </p:nvSpPr>
          <p:spPr>
            <a:xfrm>
              <a:off x="6012727" y="4085840"/>
              <a:ext cx="37731" cy="37763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5" name="Google Shape;11067;p76">
            <a:extLst>
              <a:ext uri="{FF2B5EF4-FFF2-40B4-BE49-F238E27FC236}">
                <a16:creationId xmlns:a16="http://schemas.microsoft.com/office/drawing/2014/main" id="{C617B5AE-E668-1BAC-86DF-351C504946B6}"/>
              </a:ext>
            </a:extLst>
          </p:cNvPr>
          <p:cNvGrpSpPr/>
          <p:nvPr/>
        </p:nvGrpSpPr>
        <p:grpSpPr>
          <a:xfrm>
            <a:off x="2206122" y="3185348"/>
            <a:ext cx="308183" cy="347561"/>
            <a:chOff x="2206122" y="3360748"/>
            <a:chExt cx="308183" cy="347561"/>
          </a:xfrm>
          <a:solidFill>
            <a:schemeClr val="tx1"/>
          </a:solidFill>
        </p:grpSpPr>
        <p:sp>
          <p:nvSpPr>
            <p:cNvPr id="1146" name="Google Shape;11068;p76">
              <a:extLst>
                <a:ext uri="{FF2B5EF4-FFF2-40B4-BE49-F238E27FC236}">
                  <a16:creationId xmlns:a16="http://schemas.microsoft.com/office/drawing/2014/main" id="{F4583B8A-3866-E8B6-F465-63BBB8123EB7}"/>
                </a:ext>
              </a:extLst>
            </p:cNvPr>
            <p:cNvSpPr/>
            <p:nvPr/>
          </p:nvSpPr>
          <p:spPr>
            <a:xfrm>
              <a:off x="2206122" y="3543859"/>
              <a:ext cx="199932" cy="164451"/>
            </a:xfrm>
            <a:custGeom>
              <a:avLst/>
              <a:gdLst/>
              <a:ahLst/>
              <a:cxnLst/>
              <a:rect l="l" t="t" r="r" b="b"/>
              <a:pathLst>
                <a:path w="6311" h="5191" extrusionOk="0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069;p76">
              <a:extLst>
                <a:ext uri="{FF2B5EF4-FFF2-40B4-BE49-F238E27FC236}">
                  <a16:creationId xmlns:a16="http://schemas.microsoft.com/office/drawing/2014/main" id="{0E89A562-41DA-A8C9-1806-82D397EAEACB}"/>
                </a:ext>
              </a:extLst>
            </p:cNvPr>
            <p:cNvSpPr/>
            <p:nvPr/>
          </p:nvSpPr>
          <p:spPr>
            <a:xfrm>
              <a:off x="2216291" y="3360748"/>
              <a:ext cx="298014" cy="312872"/>
            </a:xfrm>
            <a:custGeom>
              <a:avLst/>
              <a:gdLst/>
              <a:ahLst/>
              <a:cxnLst/>
              <a:rect l="l" t="t" r="r" b="b"/>
              <a:pathLst>
                <a:path w="9407" h="9876" extrusionOk="0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070;p76">
              <a:extLst>
                <a:ext uri="{FF2B5EF4-FFF2-40B4-BE49-F238E27FC236}">
                  <a16:creationId xmlns:a16="http://schemas.microsoft.com/office/drawing/2014/main" id="{5ED2C6A6-9EC6-67CF-D0E3-C9E0FDCA861E}"/>
                </a:ext>
              </a:extLst>
            </p:cNvPr>
            <p:cNvSpPr/>
            <p:nvPr/>
          </p:nvSpPr>
          <p:spPr>
            <a:xfrm>
              <a:off x="2392812" y="3401615"/>
              <a:ext cx="83033" cy="80372"/>
            </a:xfrm>
            <a:custGeom>
              <a:avLst/>
              <a:gdLst/>
              <a:ahLst/>
              <a:cxnLst/>
              <a:rect l="l" t="t" r="r" b="b"/>
              <a:pathLst>
                <a:path w="2621" h="2537" extrusionOk="0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071;p76">
              <a:extLst>
                <a:ext uri="{FF2B5EF4-FFF2-40B4-BE49-F238E27FC236}">
                  <a16:creationId xmlns:a16="http://schemas.microsoft.com/office/drawing/2014/main" id="{DA2493C9-82C4-066B-AEEE-9C2B0B779918}"/>
                </a:ext>
              </a:extLst>
            </p:cNvPr>
            <p:cNvSpPr/>
            <p:nvPr/>
          </p:nvSpPr>
          <p:spPr>
            <a:xfrm>
              <a:off x="2229502" y="3535147"/>
              <a:ext cx="201833" cy="94723"/>
            </a:xfrm>
            <a:custGeom>
              <a:avLst/>
              <a:gdLst/>
              <a:ahLst/>
              <a:cxnLst/>
              <a:rect l="l" t="t" r="r" b="b"/>
              <a:pathLst>
                <a:path w="6371" h="2990" extrusionOk="0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072;p76">
              <a:extLst>
                <a:ext uri="{FF2B5EF4-FFF2-40B4-BE49-F238E27FC236}">
                  <a16:creationId xmlns:a16="http://schemas.microsoft.com/office/drawing/2014/main" id="{8A309BD9-45BF-78B3-CABA-9FF43F7A1349}"/>
                </a:ext>
              </a:extLst>
            </p:cNvPr>
            <p:cNvSpPr/>
            <p:nvPr/>
          </p:nvSpPr>
          <p:spPr>
            <a:xfrm>
              <a:off x="2236281" y="3609215"/>
              <a:ext cx="81893" cy="38364"/>
            </a:xfrm>
            <a:custGeom>
              <a:avLst/>
              <a:gdLst/>
              <a:ahLst/>
              <a:cxnLst/>
              <a:rect l="l" t="t" r="r" b="b"/>
              <a:pathLst>
                <a:path w="2585" h="1211" extrusionOk="0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1" name="Google Shape;11073;p76">
            <a:extLst>
              <a:ext uri="{FF2B5EF4-FFF2-40B4-BE49-F238E27FC236}">
                <a16:creationId xmlns:a16="http://schemas.microsoft.com/office/drawing/2014/main" id="{B45792EC-BF61-E4B8-652C-6A038933CE67}"/>
              </a:ext>
            </a:extLst>
          </p:cNvPr>
          <p:cNvGrpSpPr/>
          <p:nvPr/>
        </p:nvGrpSpPr>
        <p:grpSpPr>
          <a:xfrm>
            <a:off x="5353403" y="3610209"/>
            <a:ext cx="277992" cy="354974"/>
            <a:chOff x="5353403" y="3785609"/>
            <a:chExt cx="277992" cy="354974"/>
          </a:xfrm>
          <a:solidFill>
            <a:schemeClr val="tx1"/>
          </a:solidFill>
        </p:grpSpPr>
        <p:sp>
          <p:nvSpPr>
            <p:cNvPr id="1600" name="Google Shape;11074;p76">
              <a:extLst>
                <a:ext uri="{FF2B5EF4-FFF2-40B4-BE49-F238E27FC236}">
                  <a16:creationId xmlns:a16="http://schemas.microsoft.com/office/drawing/2014/main" id="{D2DE3CA9-EB76-3478-6F9C-C83307CA4CED}"/>
                </a:ext>
              </a:extLst>
            </p:cNvPr>
            <p:cNvSpPr/>
            <p:nvPr/>
          </p:nvSpPr>
          <p:spPr>
            <a:xfrm>
              <a:off x="5476734" y="3952562"/>
              <a:ext cx="33232" cy="15998"/>
            </a:xfrm>
            <a:custGeom>
              <a:avLst/>
              <a:gdLst/>
              <a:ahLst/>
              <a:cxnLst/>
              <a:rect l="l" t="t" r="r" b="b"/>
              <a:pathLst>
                <a:path w="1049" h="505" extrusionOk="0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1075;p76">
              <a:extLst>
                <a:ext uri="{FF2B5EF4-FFF2-40B4-BE49-F238E27FC236}">
                  <a16:creationId xmlns:a16="http://schemas.microsoft.com/office/drawing/2014/main" id="{D9F28BFC-A287-F0F5-F360-32920A0C8A21}"/>
                </a:ext>
              </a:extLst>
            </p:cNvPr>
            <p:cNvSpPr/>
            <p:nvPr/>
          </p:nvSpPr>
          <p:spPr>
            <a:xfrm>
              <a:off x="5457124" y="390254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1076;p76">
              <a:extLst>
                <a:ext uri="{FF2B5EF4-FFF2-40B4-BE49-F238E27FC236}">
                  <a16:creationId xmlns:a16="http://schemas.microsoft.com/office/drawing/2014/main" id="{1D8D2A6D-BCE7-6377-6C8F-CBF12F4521D3}"/>
                </a:ext>
              </a:extLst>
            </p:cNvPr>
            <p:cNvSpPr/>
            <p:nvPr/>
          </p:nvSpPr>
          <p:spPr>
            <a:xfrm>
              <a:off x="5518234" y="390254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1077;p76">
              <a:extLst>
                <a:ext uri="{FF2B5EF4-FFF2-40B4-BE49-F238E27FC236}">
                  <a16:creationId xmlns:a16="http://schemas.microsoft.com/office/drawing/2014/main" id="{32820B0D-3A35-F7A2-25A5-D4CC930AB320}"/>
                </a:ext>
              </a:extLst>
            </p:cNvPr>
            <p:cNvSpPr/>
            <p:nvPr/>
          </p:nvSpPr>
          <p:spPr>
            <a:xfrm>
              <a:off x="5353403" y="3785609"/>
              <a:ext cx="277992" cy="354974"/>
            </a:xfrm>
            <a:custGeom>
              <a:avLst/>
              <a:gdLst/>
              <a:ahLst/>
              <a:cxnLst/>
              <a:rect l="l" t="t" r="r" b="b"/>
              <a:pathLst>
                <a:path w="8775" h="11205" extrusionOk="0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1078;p76">
              <a:extLst>
                <a:ext uri="{FF2B5EF4-FFF2-40B4-BE49-F238E27FC236}">
                  <a16:creationId xmlns:a16="http://schemas.microsoft.com/office/drawing/2014/main" id="{96168108-2BD8-7BFD-BA55-79A727DDC348}"/>
                </a:ext>
              </a:extLst>
            </p:cNvPr>
            <p:cNvSpPr/>
            <p:nvPr/>
          </p:nvSpPr>
          <p:spPr>
            <a:xfrm>
              <a:off x="5420533" y="4102440"/>
              <a:ext cx="10581" cy="1020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1079;p76">
              <a:extLst>
                <a:ext uri="{FF2B5EF4-FFF2-40B4-BE49-F238E27FC236}">
                  <a16:creationId xmlns:a16="http://schemas.microsoft.com/office/drawing/2014/main" id="{AA580AAF-C43F-B33D-FD31-8D77AB48EDEB}"/>
                </a:ext>
              </a:extLst>
            </p:cNvPr>
            <p:cNvSpPr/>
            <p:nvPr/>
          </p:nvSpPr>
          <p:spPr>
            <a:xfrm>
              <a:off x="5554064" y="4102440"/>
              <a:ext cx="10201" cy="10201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06" name="Google Shape;11080;p76">
            <a:extLst>
              <a:ext uri="{FF2B5EF4-FFF2-40B4-BE49-F238E27FC236}">
                <a16:creationId xmlns:a16="http://schemas.microsoft.com/office/drawing/2014/main" id="{AE1595AA-89ED-8E46-87C6-9F6EA9A78E6F}"/>
              </a:ext>
            </a:extLst>
          </p:cNvPr>
          <p:cNvGrpSpPr/>
          <p:nvPr/>
        </p:nvGrpSpPr>
        <p:grpSpPr>
          <a:xfrm>
            <a:off x="4896229" y="3610589"/>
            <a:ext cx="278784" cy="354594"/>
            <a:chOff x="4896229" y="3785989"/>
            <a:chExt cx="278784" cy="354594"/>
          </a:xfrm>
          <a:solidFill>
            <a:schemeClr val="tx1"/>
          </a:solidFill>
        </p:grpSpPr>
        <p:sp>
          <p:nvSpPr>
            <p:cNvPr id="1607" name="Google Shape;11081;p76">
              <a:extLst>
                <a:ext uri="{FF2B5EF4-FFF2-40B4-BE49-F238E27FC236}">
                  <a16:creationId xmlns:a16="http://schemas.microsoft.com/office/drawing/2014/main" id="{27379CE4-3982-89CC-4BF4-942538352DDA}"/>
                </a:ext>
              </a:extLst>
            </p:cNvPr>
            <p:cNvSpPr/>
            <p:nvPr/>
          </p:nvSpPr>
          <p:spPr>
            <a:xfrm>
              <a:off x="4896229" y="3785989"/>
              <a:ext cx="278784" cy="354594"/>
            </a:xfrm>
            <a:custGeom>
              <a:avLst/>
              <a:gdLst/>
              <a:ahLst/>
              <a:cxnLst/>
              <a:rect l="l" t="t" r="r" b="b"/>
              <a:pathLst>
                <a:path w="8800" h="11193" extrusionOk="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1082;p76">
              <a:extLst>
                <a:ext uri="{FF2B5EF4-FFF2-40B4-BE49-F238E27FC236}">
                  <a16:creationId xmlns:a16="http://schemas.microsoft.com/office/drawing/2014/main" id="{9872873D-83CE-F52C-DA5E-616B97E63687}"/>
                </a:ext>
              </a:extLst>
            </p:cNvPr>
            <p:cNvSpPr/>
            <p:nvPr/>
          </p:nvSpPr>
          <p:spPr>
            <a:xfrm>
              <a:off x="4997700" y="393231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1083;p76">
              <a:extLst>
                <a:ext uri="{FF2B5EF4-FFF2-40B4-BE49-F238E27FC236}">
                  <a16:creationId xmlns:a16="http://schemas.microsoft.com/office/drawing/2014/main" id="{4786FA19-C7CD-D030-B8DC-ADEDB9BB9DA7}"/>
                </a:ext>
              </a:extLst>
            </p:cNvPr>
            <p:cNvSpPr/>
            <p:nvPr/>
          </p:nvSpPr>
          <p:spPr>
            <a:xfrm>
              <a:off x="5064830" y="3932319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1084;p76">
              <a:extLst>
                <a:ext uri="{FF2B5EF4-FFF2-40B4-BE49-F238E27FC236}">
                  <a16:creationId xmlns:a16="http://schemas.microsoft.com/office/drawing/2014/main" id="{354C5F6F-C856-BB8B-98B8-4495D9F48384}"/>
                </a:ext>
              </a:extLst>
            </p:cNvPr>
            <p:cNvSpPr/>
            <p:nvPr/>
          </p:nvSpPr>
          <p:spPr>
            <a:xfrm>
              <a:off x="5013160" y="3970905"/>
              <a:ext cx="46063" cy="16157"/>
            </a:xfrm>
            <a:custGeom>
              <a:avLst/>
              <a:gdLst/>
              <a:ahLst/>
              <a:cxnLst/>
              <a:rect l="l" t="t" r="r" b="b"/>
              <a:pathLst>
                <a:path w="1454" h="510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1085;p76">
              <a:extLst>
                <a:ext uri="{FF2B5EF4-FFF2-40B4-BE49-F238E27FC236}">
                  <a16:creationId xmlns:a16="http://schemas.microsoft.com/office/drawing/2014/main" id="{6B7B6EC7-445D-83B0-FA8C-8421F95CF489}"/>
                </a:ext>
              </a:extLst>
            </p:cNvPr>
            <p:cNvSpPr/>
            <p:nvPr/>
          </p:nvSpPr>
          <p:spPr>
            <a:xfrm>
              <a:off x="4991649" y="3915370"/>
              <a:ext cx="28322" cy="16252"/>
            </a:xfrm>
            <a:custGeom>
              <a:avLst/>
              <a:gdLst/>
              <a:ahLst/>
              <a:cxnLst/>
              <a:rect l="l" t="t" r="r" b="b"/>
              <a:pathLst>
                <a:path w="894" h="513" extrusionOk="0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1086;p76">
              <a:extLst>
                <a:ext uri="{FF2B5EF4-FFF2-40B4-BE49-F238E27FC236}">
                  <a16:creationId xmlns:a16="http://schemas.microsoft.com/office/drawing/2014/main" id="{97851FA2-44FC-D047-4E04-00D2ECFE2C37}"/>
                </a:ext>
              </a:extLst>
            </p:cNvPr>
            <p:cNvSpPr/>
            <p:nvPr/>
          </p:nvSpPr>
          <p:spPr>
            <a:xfrm>
              <a:off x="5052760" y="3915370"/>
              <a:ext cx="28322" cy="16252"/>
            </a:xfrm>
            <a:custGeom>
              <a:avLst/>
              <a:gdLst/>
              <a:ahLst/>
              <a:cxnLst/>
              <a:rect l="l" t="t" r="r" b="b"/>
              <a:pathLst>
                <a:path w="894" h="513" extrusionOk="0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3" name="Google Shape;11087;p76">
            <a:extLst>
              <a:ext uri="{FF2B5EF4-FFF2-40B4-BE49-F238E27FC236}">
                <a16:creationId xmlns:a16="http://schemas.microsoft.com/office/drawing/2014/main" id="{CF74D022-8A8B-8908-B664-D2F9ABAF9281}"/>
              </a:ext>
            </a:extLst>
          </p:cNvPr>
          <p:cNvGrpSpPr/>
          <p:nvPr/>
        </p:nvGrpSpPr>
        <p:grpSpPr>
          <a:xfrm>
            <a:off x="7592387" y="3612458"/>
            <a:ext cx="273874" cy="351204"/>
            <a:chOff x="7592387" y="3787858"/>
            <a:chExt cx="273874" cy="351204"/>
          </a:xfrm>
          <a:solidFill>
            <a:schemeClr val="tx1"/>
          </a:solidFill>
        </p:grpSpPr>
        <p:sp>
          <p:nvSpPr>
            <p:cNvPr id="1614" name="Google Shape;11088;p76">
              <a:extLst>
                <a:ext uri="{FF2B5EF4-FFF2-40B4-BE49-F238E27FC236}">
                  <a16:creationId xmlns:a16="http://schemas.microsoft.com/office/drawing/2014/main" id="{67FCC878-7308-6D03-C615-94E672778149}"/>
                </a:ext>
              </a:extLst>
            </p:cNvPr>
            <p:cNvSpPr/>
            <p:nvPr/>
          </p:nvSpPr>
          <p:spPr>
            <a:xfrm>
              <a:off x="7592387" y="3787858"/>
              <a:ext cx="273874" cy="351204"/>
            </a:xfrm>
            <a:custGeom>
              <a:avLst/>
              <a:gdLst/>
              <a:ahLst/>
              <a:cxnLst/>
              <a:rect l="l" t="t" r="r" b="b"/>
              <a:pathLst>
                <a:path w="8645" h="11086" extrusionOk="0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1089;p76">
              <a:extLst>
                <a:ext uri="{FF2B5EF4-FFF2-40B4-BE49-F238E27FC236}">
                  <a16:creationId xmlns:a16="http://schemas.microsoft.com/office/drawing/2014/main" id="{8DC9C8C2-2D1D-C480-80EF-CCD62F16E7EC}"/>
                </a:ext>
              </a:extLst>
            </p:cNvPr>
            <p:cNvSpPr/>
            <p:nvPr/>
          </p:nvSpPr>
          <p:spPr>
            <a:xfrm>
              <a:off x="7691197" y="3930830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1090;p76">
              <a:extLst>
                <a:ext uri="{FF2B5EF4-FFF2-40B4-BE49-F238E27FC236}">
                  <a16:creationId xmlns:a16="http://schemas.microsoft.com/office/drawing/2014/main" id="{53D5DAE4-7FF9-2B15-A5C8-1AFFF89FF8C7}"/>
                </a:ext>
              </a:extLst>
            </p:cNvPr>
            <p:cNvSpPr/>
            <p:nvPr/>
          </p:nvSpPr>
          <p:spPr>
            <a:xfrm>
              <a:off x="7757218" y="393083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1091;p76">
              <a:extLst>
                <a:ext uri="{FF2B5EF4-FFF2-40B4-BE49-F238E27FC236}">
                  <a16:creationId xmlns:a16="http://schemas.microsoft.com/office/drawing/2014/main" id="{2341931F-54AC-0544-C3E1-C067D0000FF5}"/>
                </a:ext>
              </a:extLst>
            </p:cNvPr>
            <p:cNvSpPr/>
            <p:nvPr/>
          </p:nvSpPr>
          <p:spPr>
            <a:xfrm>
              <a:off x="7713088" y="3974580"/>
              <a:ext cx="32472" cy="10581"/>
            </a:xfrm>
            <a:custGeom>
              <a:avLst/>
              <a:gdLst/>
              <a:ahLst/>
              <a:cxnLst/>
              <a:rect l="l" t="t" r="r" b="b"/>
              <a:pathLst>
                <a:path w="1025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8" name="Google Shape;11092;p76">
            <a:extLst>
              <a:ext uri="{FF2B5EF4-FFF2-40B4-BE49-F238E27FC236}">
                <a16:creationId xmlns:a16="http://schemas.microsoft.com/office/drawing/2014/main" id="{573CADCF-8973-3AAB-3BB9-E69A5D65C7CA}"/>
              </a:ext>
            </a:extLst>
          </p:cNvPr>
          <p:cNvGrpSpPr/>
          <p:nvPr/>
        </p:nvGrpSpPr>
        <p:grpSpPr>
          <a:xfrm>
            <a:off x="7145794" y="3612458"/>
            <a:ext cx="274254" cy="350444"/>
            <a:chOff x="7145794" y="3787858"/>
            <a:chExt cx="274254" cy="350444"/>
          </a:xfrm>
          <a:solidFill>
            <a:schemeClr val="tx1"/>
          </a:solidFill>
        </p:grpSpPr>
        <p:sp>
          <p:nvSpPr>
            <p:cNvPr id="1619" name="Google Shape;11093;p76">
              <a:extLst>
                <a:ext uri="{FF2B5EF4-FFF2-40B4-BE49-F238E27FC236}">
                  <a16:creationId xmlns:a16="http://schemas.microsoft.com/office/drawing/2014/main" id="{7424BACC-8A06-30EE-C99D-750F5ADE5549}"/>
                </a:ext>
              </a:extLst>
            </p:cNvPr>
            <p:cNvSpPr/>
            <p:nvPr/>
          </p:nvSpPr>
          <p:spPr>
            <a:xfrm>
              <a:off x="7247265" y="3891959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1094;p76">
              <a:extLst>
                <a:ext uri="{FF2B5EF4-FFF2-40B4-BE49-F238E27FC236}">
                  <a16:creationId xmlns:a16="http://schemas.microsoft.com/office/drawing/2014/main" id="{C3A55E16-1F31-25B5-1EB5-6C92391AAC80}"/>
                </a:ext>
              </a:extLst>
            </p:cNvPr>
            <p:cNvSpPr/>
            <p:nvPr/>
          </p:nvSpPr>
          <p:spPr>
            <a:xfrm>
              <a:off x="7307616" y="3891959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1095;p76">
              <a:extLst>
                <a:ext uri="{FF2B5EF4-FFF2-40B4-BE49-F238E27FC236}">
                  <a16:creationId xmlns:a16="http://schemas.microsoft.com/office/drawing/2014/main" id="{8F863E13-9A64-5772-0A0A-8053569C4BBF}"/>
                </a:ext>
              </a:extLst>
            </p:cNvPr>
            <p:cNvSpPr/>
            <p:nvPr/>
          </p:nvSpPr>
          <p:spPr>
            <a:xfrm>
              <a:off x="7145794" y="3787858"/>
              <a:ext cx="274254" cy="350444"/>
            </a:xfrm>
            <a:custGeom>
              <a:avLst/>
              <a:gdLst/>
              <a:ahLst/>
              <a:cxnLst/>
              <a:rect l="l" t="t" r="r" b="b"/>
              <a:pathLst>
                <a:path w="8657" h="11062" extrusionOk="0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1096;p76">
              <a:extLst>
                <a:ext uri="{FF2B5EF4-FFF2-40B4-BE49-F238E27FC236}">
                  <a16:creationId xmlns:a16="http://schemas.microsoft.com/office/drawing/2014/main" id="{CD4BF889-84F5-75A9-987B-5C032E03542D}"/>
                </a:ext>
              </a:extLst>
            </p:cNvPr>
            <p:cNvSpPr/>
            <p:nvPr/>
          </p:nvSpPr>
          <p:spPr>
            <a:xfrm>
              <a:off x="7260824" y="3930925"/>
              <a:ext cx="43813" cy="15396"/>
            </a:xfrm>
            <a:custGeom>
              <a:avLst/>
              <a:gdLst/>
              <a:ahLst/>
              <a:cxnLst/>
              <a:rect l="l" t="t" r="r" b="b"/>
              <a:pathLst>
                <a:path w="1383" h="486" extrusionOk="0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1097;p76">
              <a:extLst>
                <a:ext uri="{FF2B5EF4-FFF2-40B4-BE49-F238E27FC236}">
                  <a16:creationId xmlns:a16="http://schemas.microsoft.com/office/drawing/2014/main" id="{F8245470-F6F3-5471-8D82-F0B0D12D922A}"/>
                </a:ext>
              </a:extLst>
            </p:cNvPr>
            <p:cNvSpPr/>
            <p:nvPr/>
          </p:nvSpPr>
          <p:spPr>
            <a:xfrm>
              <a:off x="7260476" y="3837532"/>
              <a:ext cx="44162" cy="21289"/>
            </a:xfrm>
            <a:custGeom>
              <a:avLst/>
              <a:gdLst/>
              <a:ahLst/>
              <a:cxnLst/>
              <a:rect l="l" t="t" r="r" b="b"/>
              <a:pathLst>
                <a:path w="1394" h="672" extrusionOk="0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1098;p76">
              <a:extLst>
                <a:ext uri="{FF2B5EF4-FFF2-40B4-BE49-F238E27FC236}">
                  <a16:creationId xmlns:a16="http://schemas.microsoft.com/office/drawing/2014/main" id="{14BE5262-7FCD-E61D-0B09-31C04928BC8E}"/>
                </a:ext>
              </a:extLst>
            </p:cNvPr>
            <p:cNvSpPr/>
            <p:nvPr/>
          </p:nvSpPr>
          <p:spPr>
            <a:xfrm>
              <a:off x="7277425" y="3821059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5" name="Google Shape;11099;p76">
            <a:extLst>
              <a:ext uri="{FF2B5EF4-FFF2-40B4-BE49-F238E27FC236}">
                <a16:creationId xmlns:a16="http://schemas.microsoft.com/office/drawing/2014/main" id="{3843772B-9647-043F-EF43-535691798F1D}"/>
              </a:ext>
            </a:extLst>
          </p:cNvPr>
          <p:cNvGrpSpPr/>
          <p:nvPr/>
        </p:nvGrpSpPr>
        <p:grpSpPr>
          <a:xfrm>
            <a:off x="8054060" y="3611698"/>
            <a:ext cx="266334" cy="353834"/>
            <a:chOff x="8054060" y="3787098"/>
            <a:chExt cx="266334" cy="353834"/>
          </a:xfrm>
          <a:solidFill>
            <a:schemeClr val="tx1"/>
          </a:solidFill>
        </p:grpSpPr>
        <p:sp>
          <p:nvSpPr>
            <p:cNvPr id="1626" name="Google Shape;11100;p76">
              <a:extLst>
                <a:ext uri="{FF2B5EF4-FFF2-40B4-BE49-F238E27FC236}">
                  <a16:creationId xmlns:a16="http://schemas.microsoft.com/office/drawing/2014/main" id="{55A2EE38-0DD1-996C-957B-54A4D1EC2E05}"/>
                </a:ext>
              </a:extLst>
            </p:cNvPr>
            <p:cNvSpPr/>
            <p:nvPr/>
          </p:nvSpPr>
          <p:spPr>
            <a:xfrm>
              <a:off x="8164972" y="3974675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1101;p76">
              <a:extLst>
                <a:ext uri="{FF2B5EF4-FFF2-40B4-BE49-F238E27FC236}">
                  <a16:creationId xmlns:a16="http://schemas.microsoft.com/office/drawing/2014/main" id="{3A84DE2D-3F83-748D-4345-2A7BDDF11790}"/>
                </a:ext>
              </a:extLst>
            </p:cNvPr>
            <p:cNvSpPr/>
            <p:nvPr/>
          </p:nvSpPr>
          <p:spPr>
            <a:xfrm>
              <a:off x="8148371" y="393045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1102;p76">
              <a:extLst>
                <a:ext uri="{FF2B5EF4-FFF2-40B4-BE49-F238E27FC236}">
                  <a16:creationId xmlns:a16="http://schemas.microsoft.com/office/drawing/2014/main" id="{EC4EC883-E092-E57D-D6DC-3BA76D182560}"/>
                </a:ext>
              </a:extLst>
            </p:cNvPr>
            <p:cNvSpPr/>
            <p:nvPr/>
          </p:nvSpPr>
          <p:spPr>
            <a:xfrm>
              <a:off x="8214361" y="3930450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1103;p76">
              <a:extLst>
                <a:ext uri="{FF2B5EF4-FFF2-40B4-BE49-F238E27FC236}">
                  <a16:creationId xmlns:a16="http://schemas.microsoft.com/office/drawing/2014/main" id="{6C9D2C31-A980-DC38-D534-1CA954A3F1BE}"/>
                </a:ext>
              </a:extLst>
            </p:cNvPr>
            <p:cNvSpPr/>
            <p:nvPr/>
          </p:nvSpPr>
          <p:spPr>
            <a:xfrm>
              <a:off x="8054060" y="3787098"/>
              <a:ext cx="266334" cy="353834"/>
            </a:xfrm>
            <a:custGeom>
              <a:avLst/>
              <a:gdLst/>
              <a:ahLst/>
              <a:cxnLst/>
              <a:rect l="l" t="t" r="r" b="b"/>
              <a:pathLst>
                <a:path w="8407" h="11169" extrusionOk="0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0" name="Google Shape;11104;p76">
            <a:extLst>
              <a:ext uri="{FF2B5EF4-FFF2-40B4-BE49-F238E27FC236}">
                <a16:creationId xmlns:a16="http://schemas.microsoft.com/office/drawing/2014/main" id="{FBD0F2A2-BEED-A6AF-0A2C-47BEAD234F04}"/>
              </a:ext>
            </a:extLst>
          </p:cNvPr>
          <p:cNvGrpSpPr/>
          <p:nvPr/>
        </p:nvGrpSpPr>
        <p:grpSpPr>
          <a:xfrm>
            <a:off x="6702211" y="3607199"/>
            <a:ext cx="270104" cy="361754"/>
            <a:chOff x="6702211" y="3782599"/>
            <a:chExt cx="270104" cy="361754"/>
          </a:xfrm>
          <a:solidFill>
            <a:schemeClr val="tx1"/>
          </a:solidFill>
        </p:grpSpPr>
        <p:sp>
          <p:nvSpPr>
            <p:cNvPr id="1631" name="Google Shape;11105;p76">
              <a:extLst>
                <a:ext uri="{FF2B5EF4-FFF2-40B4-BE49-F238E27FC236}">
                  <a16:creationId xmlns:a16="http://schemas.microsoft.com/office/drawing/2014/main" id="{DB51F65D-1C57-3470-F194-E72B7C0B370D}"/>
                </a:ext>
              </a:extLst>
            </p:cNvPr>
            <p:cNvSpPr/>
            <p:nvPr/>
          </p:nvSpPr>
          <p:spPr>
            <a:xfrm>
              <a:off x="6798011" y="3907070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1106;p76">
              <a:extLst>
                <a:ext uri="{FF2B5EF4-FFF2-40B4-BE49-F238E27FC236}">
                  <a16:creationId xmlns:a16="http://schemas.microsoft.com/office/drawing/2014/main" id="{F95ED8B5-8112-400B-F53B-56BB12D80DAE}"/>
                </a:ext>
              </a:extLst>
            </p:cNvPr>
            <p:cNvSpPr/>
            <p:nvPr/>
          </p:nvSpPr>
          <p:spPr>
            <a:xfrm>
              <a:off x="6865933" y="390707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11107;p76">
              <a:extLst>
                <a:ext uri="{FF2B5EF4-FFF2-40B4-BE49-F238E27FC236}">
                  <a16:creationId xmlns:a16="http://schemas.microsoft.com/office/drawing/2014/main" id="{1E3D329B-3333-62AB-CBEE-654EA340C375}"/>
                </a:ext>
              </a:extLst>
            </p:cNvPr>
            <p:cNvSpPr/>
            <p:nvPr/>
          </p:nvSpPr>
          <p:spPr>
            <a:xfrm>
              <a:off x="6814231" y="3946765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11108;p76">
              <a:extLst>
                <a:ext uri="{FF2B5EF4-FFF2-40B4-BE49-F238E27FC236}">
                  <a16:creationId xmlns:a16="http://schemas.microsoft.com/office/drawing/2014/main" id="{BABB7176-BAAC-E011-1425-E2839D3B6B20}"/>
                </a:ext>
              </a:extLst>
            </p:cNvPr>
            <p:cNvSpPr/>
            <p:nvPr/>
          </p:nvSpPr>
          <p:spPr>
            <a:xfrm>
              <a:off x="6702211" y="3782599"/>
              <a:ext cx="270104" cy="361754"/>
            </a:xfrm>
            <a:custGeom>
              <a:avLst/>
              <a:gdLst/>
              <a:ahLst/>
              <a:cxnLst/>
              <a:rect l="l" t="t" r="r" b="b"/>
              <a:pathLst>
                <a:path w="8526" h="11419" extrusionOk="0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11109;p76">
              <a:extLst>
                <a:ext uri="{FF2B5EF4-FFF2-40B4-BE49-F238E27FC236}">
                  <a16:creationId xmlns:a16="http://schemas.microsoft.com/office/drawing/2014/main" id="{D62D1496-5FC3-2810-497D-F3EB77ADCF7E}"/>
                </a:ext>
              </a:extLst>
            </p:cNvPr>
            <p:cNvSpPr/>
            <p:nvPr/>
          </p:nvSpPr>
          <p:spPr>
            <a:xfrm>
              <a:off x="6785941" y="3884229"/>
              <a:ext cx="29082" cy="16442"/>
            </a:xfrm>
            <a:custGeom>
              <a:avLst/>
              <a:gdLst/>
              <a:ahLst/>
              <a:cxnLst/>
              <a:rect l="l" t="t" r="r" b="b"/>
              <a:pathLst>
                <a:path w="918" h="519" extrusionOk="0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47" name="Google Shape;11110;p76">
            <a:extLst>
              <a:ext uri="{FF2B5EF4-FFF2-40B4-BE49-F238E27FC236}">
                <a16:creationId xmlns:a16="http://schemas.microsoft.com/office/drawing/2014/main" id="{E945899C-4B42-A899-437E-2DBE635A0B47}"/>
              </a:ext>
            </a:extLst>
          </p:cNvPr>
          <p:cNvGrpSpPr/>
          <p:nvPr/>
        </p:nvGrpSpPr>
        <p:grpSpPr>
          <a:xfrm>
            <a:off x="3516886" y="3263327"/>
            <a:ext cx="391854" cy="269922"/>
            <a:chOff x="3516850" y="3406526"/>
            <a:chExt cx="369674" cy="254644"/>
          </a:xfrm>
          <a:solidFill>
            <a:schemeClr val="tx1"/>
          </a:solidFill>
        </p:grpSpPr>
        <p:sp>
          <p:nvSpPr>
            <p:cNvPr id="2948" name="Google Shape;11111;p76">
              <a:extLst>
                <a:ext uri="{FF2B5EF4-FFF2-40B4-BE49-F238E27FC236}">
                  <a16:creationId xmlns:a16="http://schemas.microsoft.com/office/drawing/2014/main" id="{3590430B-1B39-0AFE-9684-99D0F68835FA}"/>
                </a:ext>
              </a:extLst>
            </p:cNvPr>
            <p:cNvSpPr/>
            <p:nvPr/>
          </p:nvSpPr>
          <p:spPr>
            <a:xfrm>
              <a:off x="3570421" y="356457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11112;p76">
              <a:extLst>
                <a:ext uri="{FF2B5EF4-FFF2-40B4-BE49-F238E27FC236}">
                  <a16:creationId xmlns:a16="http://schemas.microsoft.com/office/drawing/2014/main" id="{FFFF82D6-A939-AE9A-D5D5-ECA1EFF10C92}"/>
                </a:ext>
              </a:extLst>
            </p:cNvPr>
            <p:cNvSpPr/>
            <p:nvPr/>
          </p:nvSpPr>
          <p:spPr>
            <a:xfrm>
              <a:off x="3516850" y="3406526"/>
              <a:ext cx="184473" cy="253503"/>
            </a:xfrm>
            <a:custGeom>
              <a:avLst/>
              <a:gdLst/>
              <a:ahLst/>
              <a:cxnLst/>
              <a:rect l="l" t="t" r="r" b="b"/>
              <a:pathLst>
                <a:path w="5823" h="8002" extrusionOk="0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11113;p76">
              <a:extLst>
                <a:ext uri="{FF2B5EF4-FFF2-40B4-BE49-F238E27FC236}">
                  <a16:creationId xmlns:a16="http://schemas.microsoft.com/office/drawing/2014/main" id="{FC214103-D5F6-E090-6D7E-5A60A48CD5DC}"/>
                </a:ext>
              </a:extLst>
            </p:cNvPr>
            <p:cNvSpPr/>
            <p:nvPr/>
          </p:nvSpPr>
          <p:spPr>
            <a:xfrm>
              <a:off x="3768073" y="3480087"/>
              <a:ext cx="11341" cy="37731"/>
            </a:xfrm>
            <a:custGeom>
              <a:avLst/>
              <a:gdLst/>
              <a:ahLst/>
              <a:cxnLst/>
              <a:rect l="l" t="t" r="r" b="b"/>
              <a:pathLst>
                <a:path w="358" h="1191" extrusionOk="0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11114;p76">
              <a:extLst>
                <a:ext uri="{FF2B5EF4-FFF2-40B4-BE49-F238E27FC236}">
                  <a16:creationId xmlns:a16="http://schemas.microsoft.com/office/drawing/2014/main" id="{208BE7CD-B3F8-06B1-F43E-6D4723694F6D}"/>
                </a:ext>
              </a:extLst>
            </p:cNvPr>
            <p:cNvSpPr/>
            <p:nvPr/>
          </p:nvSpPr>
          <p:spPr>
            <a:xfrm>
              <a:off x="3705061" y="3407286"/>
              <a:ext cx="181463" cy="253884"/>
            </a:xfrm>
            <a:custGeom>
              <a:avLst/>
              <a:gdLst/>
              <a:ahLst/>
              <a:cxnLst/>
              <a:rect l="l" t="t" r="r" b="b"/>
              <a:pathLst>
                <a:path w="5728" h="8014" extrusionOk="0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52" name="Google Shape;11115;p76">
            <a:extLst>
              <a:ext uri="{FF2B5EF4-FFF2-40B4-BE49-F238E27FC236}">
                <a16:creationId xmlns:a16="http://schemas.microsoft.com/office/drawing/2014/main" id="{A170B5E7-DBE8-8A40-7676-2280FB0F4125}"/>
              </a:ext>
            </a:extLst>
          </p:cNvPr>
          <p:cNvGrpSpPr/>
          <p:nvPr/>
        </p:nvGrpSpPr>
        <p:grpSpPr>
          <a:xfrm>
            <a:off x="1310655" y="3185127"/>
            <a:ext cx="306314" cy="347403"/>
            <a:chOff x="1310655" y="3360527"/>
            <a:chExt cx="306314" cy="347403"/>
          </a:xfrm>
          <a:solidFill>
            <a:schemeClr val="tx1"/>
          </a:solidFill>
        </p:grpSpPr>
        <p:sp>
          <p:nvSpPr>
            <p:cNvPr id="2953" name="Google Shape;11116;p76">
              <a:extLst>
                <a:ext uri="{FF2B5EF4-FFF2-40B4-BE49-F238E27FC236}">
                  <a16:creationId xmlns:a16="http://schemas.microsoft.com/office/drawing/2014/main" id="{8D26BD9F-8FE4-9CBE-4C6D-74F3F5C47841}"/>
                </a:ext>
              </a:extLst>
            </p:cNvPr>
            <p:cNvSpPr/>
            <p:nvPr/>
          </p:nvSpPr>
          <p:spPr>
            <a:xfrm>
              <a:off x="1440416" y="3531630"/>
              <a:ext cx="151652" cy="176299"/>
            </a:xfrm>
            <a:custGeom>
              <a:avLst/>
              <a:gdLst/>
              <a:ahLst/>
              <a:cxnLst/>
              <a:rect l="l" t="t" r="r" b="b"/>
              <a:pathLst>
                <a:path w="4787" h="5565" extrusionOk="0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11117;p76">
              <a:extLst>
                <a:ext uri="{FF2B5EF4-FFF2-40B4-BE49-F238E27FC236}">
                  <a16:creationId xmlns:a16="http://schemas.microsoft.com/office/drawing/2014/main" id="{96072C74-EB00-E0B0-60E4-8EB5B92DD4BE}"/>
                </a:ext>
              </a:extLst>
            </p:cNvPr>
            <p:cNvSpPr/>
            <p:nvPr/>
          </p:nvSpPr>
          <p:spPr>
            <a:xfrm>
              <a:off x="1486447" y="3589478"/>
              <a:ext cx="64152" cy="75842"/>
            </a:xfrm>
            <a:custGeom>
              <a:avLst/>
              <a:gdLst/>
              <a:ahLst/>
              <a:cxnLst/>
              <a:rect l="l" t="t" r="r" b="b"/>
              <a:pathLst>
                <a:path w="2025" h="2394" extrusionOk="0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11118;p76">
              <a:extLst>
                <a:ext uri="{FF2B5EF4-FFF2-40B4-BE49-F238E27FC236}">
                  <a16:creationId xmlns:a16="http://schemas.microsoft.com/office/drawing/2014/main" id="{5ABDECDF-3AF2-4882-91D3-FA4C7F1B1CFA}"/>
                </a:ext>
              </a:extLst>
            </p:cNvPr>
            <p:cNvSpPr/>
            <p:nvPr/>
          </p:nvSpPr>
          <p:spPr>
            <a:xfrm>
              <a:off x="1310655" y="3360527"/>
              <a:ext cx="306314" cy="334572"/>
            </a:xfrm>
            <a:custGeom>
              <a:avLst/>
              <a:gdLst/>
              <a:ahLst/>
              <a:cxnLst/>
              <a:rect l="l" t="t" r="r" b="b"/>
              <a:pathLst>
                <a:path w="9669" h="10561" extrusionOk="0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11119;p76">
              <a:extLst>
                <a:ext uri="{FF2B5EF4-FFF2-40B4-BE49-F238E27FC236}">
                  <a16:creationId xmlns:a16="http://schemas.microsoft.com/office/drawing/2014/main" id="{C8E88B07-2855-2343-8E27-438EF59001F4}"/>
                </a:ext>
              </a:extLst>
            </p:cNvPr>
            <p:cNvSpPr/>
            <p:nvPr/>
          </p:nvSpPr>
          <p:spPr>
            <a:xfrm>
              <a:off x="1474377" y="3380453"/>
              <a:ext cx="122221" cy="118895"/>
            </a:xfrm>
            <a:custGeom>
              <a:avLst/>
              <a:gdLst/>
              <a:ahLst/>
              <a:cxnLst/>
              <a:rect l="l" t="t" r="r" b="b"/>
              <a:pathLst>
                <a:path w="3858" h="3753" extrusionOk="0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11120;p76">
              <a:extLst>
                <a:ext uri="{FF2B5EF4-FFF2-40B4-BE49-F238E27FC236}">
                  <a16:creationId xmlns:a16="http://schemas.microsoft.com/office/drawing/2014/main" id="{89786B13-799A-4EA6-DDAC-1438F61CA923}"/>
                </a:ext>
              </a:extLst>
            </p:cNvPr>
            <p:cNvSpPr/>
            <p:nvPr/>
          </p:nvSpPr>
          <p:spPr>
            <a:xfrm>
              <a:off x="1510207" y="3632848"/>
              <a:ext cx="15492" cy="17741"/>
            </a:xfrm>
            <a:custGeom>
              <a:avLst/>
              <a:gdLst/>
              <a:ahLst/>
              <a:cxnLst/>
              <a:rect l="l" t="t" r="r" b="b"/>
              <a:pathLst>
                <a:path w="489" h="560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58" name="Google Shape;11121;p76">
            <a:extLst>
              <a:ext uri="{FF2B5EF4-FFF2-40B4-BE49-F238E27FC236}">
                <a16:creationId xmlns:a16="http://schemas.microsoft.com/office/drawing/2014/main" id="{AF2BCC45-1C25-D7AD-148E-6056E1DB0DA9}"/>
              </a:ext>
            </a:extLst>
          </p:cNvPr>
          <p:cNvGrpSpPr/>
          <p:nvPr/>
        </p:nvGrpSpPr>
        <p:grpSpPr>
          <a:xfrm>
            <a:off x="3119678" y="3184746"/>
            <a:ext cx="269343" cy="348543"/>
            <a:chOff x="3119678" y="3360146"/>
            <a:chExt cx="269343" cy="348543"/>
          </a:xfrm>
          <a:solidFill>
            <a:schemeClr val="tx1"/>
          </a:solidFill>
        </p:grpSpPr>
        <p:sp>
          <p:nvSpPr>
            <p:cNvPr id="2959" name="Google Shape;11122;p76">
              <a:extLst>
                <a:ext uri="{FF2B5EF4-FFF2-40B4-BE49-F238E27FC236}">
                  <a16:creationId xmlns:a16="http://schemas.microsoft.com/office/drawing/2014/main" id="{A0317910-C5F9-D8D8-365D-43C027A5D7DB}"/>
                </a:ext>
              </a:extLst>
            </p:cNvPr>
            <p:cNvSpPr/>
            <p:nvPr/>
          </p:nvSpPr>
          <p:spPr>
            <a:xfrm>
              <a:off x="3268289" y="3498271"/>
              <a:ext cx="43782" cy="46728"/>
            </a:xfrm>
            <a:custGeom>
              <a:avLst/>
              <a:gdLst/>
              <a:ahLst/>
              <a:cxnLst/>
              <a:rect l="l" t="t" r="r" b="b"/>
              <a:pathLst>
                <a:path w="1382" h="1475" extrusionOk="0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11123;p76">
              <a:extLst>
                <a:ext uri="{FF2B5EF4-FFF2-40B4-BE49-F238E27FC236}">
                  <a16:creationId xmlns:a16="http://schemas.microsoft.com/office/drawing/2014/main" id="{BFE3D213-6A3D-EDC8-817A-651B65D4A35D}"/>
                </a:ext>
              </a:extLst>
            </p:cNvPr>
            <p:cNvSpPr/>
            <p:nvPr/>
          </p:nvSpPr>
          <p:spPr>
            <a:xfrm>
              <a:off x="3147208" y="3475176"/>
              <a:ext cx="214664" cy="233513"/>
            </a:xfrm>
            <a:custGeom>
              <a:avLst/>
              <a:gdLst/>
              <a:ahLst/>
              <a:cxnLst/>
              <a:rect l="l" t="t" r="r" b="b"/>
              <a:pathLst>
                <a:path w="6776" h="7371" extrusionOk="0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11124;p76">
              <a:extLst>
                <a:ext uri="{FF2B5EF4-FFF2-40B4-BE49-F238E27FC236}">
                  <a16:creationId xmlns:a16="http://schemas.microsoft.com/office/drawing/2014/main" id="{9686B1C5-98CE-97EA-2144-6977122AE30A}"/>
                </a:ext>
              </a:extLst>
            </p:cNvPr>
            <p:cNvSpPr/>
            <p:nvPr/>
          </p:nvSpPr>
          <p:spPr>
            <a:xfrm>
              <a:off x="3249408" y="3360146"/>
              <a:ext cx="10613" cy="97321"/>
            </a:xfrm>
            <a:custGeom>
              <a:avLst/>
              <a:gdLst/>
              <a:ahLst/>
              <a:cxnLst/>
              <a:rect l="l" t="t" r="r" b="b"/>
              <a:pathLst>
                <a:path w="335" h="3072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11125;p76">
              <a:extLst>
                <a:ext uri="{FF2B5EF4-FFF2-40B4-BE49-F238E27FC236}">
                  <a16:creationId xmlns:a16="http://schemas.microsoft.com/office/drawing/2014/main" id="{DCEBF7EE-2FC2-9580-1BE4-7908FD9AA79B}"/>
                </a:ext>
              </a:extLst>
            </p:cNvPr>
            <p:cNvSpPr/>
            <p:nvPr/>
          </p:nvSpPr>
          <p:spPr>
            <a:xfrm>
              <a:off x="3175879" y="3377919"/>
              <a:ext cx="54331" cy="86740"/>
            </a:xfrm>
            <a:custGeom>
              <a:avLst/>
              <a:gdLst/>
              <a:ahLst/>
              <a:cxnLst/>
              <a:rect l="l" t="t" r="r" b="b"/>
              <a:pathLst>
                <a:path w="1715" h="2738" extrusionOk="0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11126;p76">
              <a:extLst>
                <a:ext uri="{FF2B5EF4-FFF2-40B4-BE49-F238E27FC236}">
                  <a16:creationId xmlns:a16="http://schemas.microsoft.com/office/drawing/2014/main" id="{B1C52469-814B-75C5-7C33-7BAE3F8FC5A1}"/>
                </a:ext>
              </a:extLst>
            </p:cNvPr>
            <p:cNvSpPr/>
            <p:nvPr/>
          </p:nvSpPr>
          <p:spPr>
            <a:xfrm>
              <a:off x="3119678" y="3429399"/>
              <a:ext cx="89401" cy="50720"/>
            </a:xfrm>
            <a:custGeom>
              <a:avLst/>
              <a:gdLst/>
              <a:ahLst/>
              <a:cxnLst/>
              <a:rect l="l" t="t" r="r" b="b"/>
              <a:pathLst>
                <a:path w="2822" h="1601" extrusionOk="0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11127;p76">
              <a:extLst>
                <a:ext uri="{FF2B5EF4-FFF2-40B4-BE49-F238E27FC236}">
                  <a16:creationId xmlns:a16="http://schemas.microsoft.com/office/drawing/2014/main" id="{274F9C6F-250E-8956-FD1D-1142DAD7EAF3}"/>
                </a:ext>
              </a:extLst>
            </p:cNvPr>
            <p:cNvSpPr/>
            <p:nvPr/>
          </p:nvSpPr>
          <p:spPr>
            <a:xfrm>
              <a:off x="3279219" y="3377919"/>
              <a:ext cx="54363" cy="85980"/>
            </a:xfrm>
            <a:custGeom>
              <a:avLst/>
              <a:gdLst/>
              <a:ahLst/>
              <a:cxnLst/>
              <a:rect l="l" t="t" r="r" b="b"/>
              <a:pathLst>
                <a:path w="1716" h="2714" extrusionOk="0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11128;p76">
              <a:extLst>
                <a:ext uri="{FF2B5EF4-FFF2-40B4-BE49-F238E27FC236}">
                  <a16:creationId xmlns:a16="http://schemas.microsoft.com/office/drawing/2014/main" id="{441E599E-0C23-7DB0-4BBB-1A0142E81068}"/>
                </a:ext>
              </a:extLst>
            </p:cNvPr>
            <p:cNvSpPr/>
            <p:nvPr/>
          </p:nvSpPr>
          <p:spPr>
            <a:xfrm>
              <a:off x="3300349" y="3429399"/>
              <a:ext cx="88672" cy="51100"/>
            </a:xfrm>
            <a:custGeom>
              <a:avLst/>
              <a:gdLst/>
              <a:ahLst/>
              <a:cxnLst/>
              <a:rect l="l" t="t" r="r" b="b"/>
              <a:pathLst>
                <a:path w="2799" h="1613" extrusionOk="0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66" name="Google Shape;11129;p76">
            <a:extLst>
              <a:ext uri="{FF2B5EF4-FFF2-40B4-BE49-F238E27FC236}">
                <a16:creationId xmlns:a16="http://schemas.microsoft.com/office/drawing/2014/main" id="{393E5B36-86D4-9B30-56BA-1E2C836D9507}"/>
              </a:ext>
            </a:extLst>
          </p:cNvPr>
          <p:cNvGrpSpPr/>
          <p:nvPr/>
        </p:nvGrpSpPr>
        <p:grpSpPr>
          <a:xfrm>
            <a:off x="3967213" y="3181547"/>
            <a:ext cx="368185" cy="354753"/>
            <a:chOff x="3967213" y="3356947"/>
            <a:chExt cx="368185" cy="354753"/>
          </a:xfrm>
          <a:solidFill>
            <a:schemeClr val="tx1"/>
          </a:solidFill>
        </p:grpSpPr>
        <p:sp>
          <p:nvSpPr>
            <p:cNvPr id="2967" name="Google Shape;11130;p76">
              <a:extLst>
                <a:ext uri="{FF2B5EF4-FFF2-40B4-BE49-F238E27FC236}">
                  <a16:creationId xmlns:a16="http://schemas.microsoft.com/office/drawing/2014/main" id="{579336AD-8DE4-7720-00A4-D83634D5E2AB}"/>
                </a:ext>
              </a:extLst>
            </p:cNvPr>
            <p:cNvSpPr/>
            <p:nvPr/>
          </p:nvSpPr>
          <p:spPr>
            <a:xfrm>
              <a:off x="4180705" y="3356947"/>
              <a:ext cx="154693" cy="164292"/>
            </a:xfrm>
            <a:custGeom>
              <a:avLst/>
              <a:gdLst/>
              <a:ahLst/>
              <a:cxnLst/>
              <a:rect l="l" t="t" r="r" b="b"/>
              <a:pathLst>
                <a:path w="4883" h="5186" extrusionOk="0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11131;p76">
              <a:extLst>
                <a:ext uri="{FF2B5EF4-FFF2-40B4-BE49-F238E27FC236}">
                  <a16:creationId xmlns:a16="http://schemas.microsoft.com/office/drawing/2014/main" id="{5867F669-47CB-F2C8-6C7F-C2D5F213F8F3}"/>
                </a:ext>
              </a:extLst>
            </p:cNvPr>
            <p:cNvSpPr/>
            <p:nvPr/>
          </p:nvSpPr>
          <p:spPr>
            <a:xfrm>
              <a:off x="4093585" y="3484237"/>
              <a:ext cx="21891" cy="37002"/>
            </a:xfrm>
            <a:custGeom>
              <a:avLst/>
              <a:gdLst/>
              <a:ahLst/>
              <a:cxnLst/>
              <a:rect l="l" t="t" r="r" b="b"/>
              <a:pathLst>
                <a:path w="691" h="1168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11132;p76">
              <a:extLst>
                <a:ext uri="{FF2B5EF4-FFF2-40B4-BE49-F238E27FC236}">
                  <a16:creationId xmlns:a16="http://schemas.microsoft.com/office/drawing/2014/main" id="{57032BE0-5C79-BA1F-4454-7B74A2318DD6}"/>
                </a:ext>
              </a:extLst>
            </p:cNvPr>
            <p:cNvSpPr/>
            <p:nvPr/>
          </p:nvSpPr>
          <p:spPr>
            <a:xfrm>
              <a:off x="3967213" y="3408047"/>
              <a:ext cx="275394" cy="303653"/>
            </a:xfrm>
            <a:custGeom>
              <a:avLst/>
              <a:gdLst/>
              <a:ahLst/>
              <a:cxnLst/>
              <a:rect l="l" t="t" r="r" b="b"/>
              <a:pathLst>
                <a:path w="8693" h="9585" extrusionOk="0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11133;p76">
              <a:extLst>
                <a:ext uri="{FF2B5EF4-FFF2-40B4-BE49-F238E27FC236}">
                  <a16:creationId xmlns:a16="http://schemas.microsoft.com/office/drawing/2014/main" id="{D04D323F-47B0-2FD3-D06C-4657FD62B791}"/>
                </a:ext>
              </a:extLst>
            </p:cNvPr>
            <p:cNvSpPr/>
            <p:nvPr/>
          </p:nvSpPr>
          <p:spPr>
            <a:xfrm>
              <a:off x="4239154" y="3387518"/>
              <a:ext cx="44922" cy="65071"/>
            </a:xfrm>
            <a:custGeom>
              <a:avLst/>
              <a:gdLst/>
              <a:ahLst/>
              <a:cxnLst/>
              <a:rect l="l" t="t" r="r" b="b"/>
              <a:pathLst>
                <a:path w="1418" h="2054" extrusionOk="0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11134;p76">
              <a:extLst>
                <a:ext uri="{FF2B5EF4-FFF2-40B4-BE49-F238E27FC236}">
                  <a16:creationId xmlns:a16="http://schemas.microsoft.com/office/drawing/2014/main" id="{C4B2B26C-A0FD-73C4-7FF9-1296FFECA066}"/>
                </a:ext>
              </a:extLst>
            </p:cNvPr>
            <p:cNvSpPr/>
            <p:nvPr/>
          </p:nvSpPr>
          <p:spPr>
            <a:xfrm>
              <a:off x="4250876" y="3457816"/>
              <a:ext cx="14351" cy="14383"/>
            </a:xfrm>
            <a:custGeom>
              <a:avLst/>
              <a:gdLst/>
              <a:ahLst/>
              <a:cxnLst/>
              <a:rect l="l" t="t" r="r" b="b"/>
              <a:pathLst>
                <a:path w="453" h="454" extrusionOk="0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72" name="Google Shape;11135;p76">
            <a:extLst>
              <a:ext uri="{FF2B5EF4-FFF2-40B4-BE49-F238E27FC236}">
                <a16:creationId xmlns:a16="http://schemas.microsoft.com/office/drawing/2014/main" id="{892C87F1-2F68-792A-90C9-D5E8F7C1FF52}"/>
              </a:ext>
            </a:extLst>
          </p:cNvPr>
          <p:cNvGrpSpPr/>
          <p:nvPr/>
        </p:nvGrpSpPr>
        <p:grpSpPr>
          <a:xfrm>
            <a:off x="871254" y="3184746"/>
            <a:ext cx="285183" cy="347023"/>
            <a:chOff x="871254" y="3360146"/>
            <a:chExt cx="285183" cy="347023"/>
          </a:xfrm>
          <a:solidFill>
            <a:schemeClr val="tx1"/>
          </a:solidFill>
        </p:grpSpPr>
        <p:sp>
          <p:nvSpPr>
            <p:cNvPr id="2973" name="Google Shape;11136;p76">
              <a:extLst>
                <a:ext uri="{FF2B5EF4-FFF2-40B4-BE49-F238E27FC236}">
                  <a16:creationId xmlns:a16="http://schemas.microsoft.com/office/drawing/2014/main" id="{E890DA60-A9B3-1387-4C90-71E46BDE1141}"/>
                </a:ext>
              </a:extLst>
            </p:cNvPr>
            <p:cNvSpPr/>
            <p:nvPr/>
          </p:nvSpPr>
          <p:spPr>
            <a:xfrm>
              <a:off x="871254" y="3360146"/>
              <a:ext cx="135052" cy="164863"/>
            </a:xfrm>
            <a:custGeom>
              <a:avLst/>
              <a:gdLst/>
              <a:ahLst/>
              <a:cxnLst/>
              <a:rect l="l" t="t" r="r" b="b"/>
              <a:pathLst>
                <a:path w="4263" h="5204" extrusionOk="0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11137;p76">
              <a:extLst>
                <a:ext uri="{FF2B5EF4-FFF2-40B4-BE49-F238E27FC236}">
                  <a16:creationId xmlns:a16="http://schemas.microsoft.com/office/drawing/2014/main" id="{AAF5885F-4829-C749-08AE-2B9D6BE2421C}"/>
                </a:ext>
              </a:extLst>
            </p:cNvPr>
            <p:cNvSpPr/>
            <p:nvPr/>
          </p:nvSpPr>
          <p:spPr>
            <a:xfrm>
              <a:off x="876132" y="3360146"/>
              <a:ext cx="280305" cy="347023"/>
            </a:xfrm>
            <a:custGeom>
              <a:avLst/>
              <a:gdLst/>
              <a:ahLst/>
              <a:cxnLst/>
              <a:rect l="l" t="t" r="r" b="b"/>
              <a:pathLst>
                <a:path w="8848" h="10954" extrusionOk="0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11138;p76">
              <a:extLst>
                <a:ext uri="{FF2B5EF4-FFF2-40B4-BE49-F238E27FC236}">
                  <a16:creationId xmlns:a16="http://schemas.microsoft.com/office/drawing/2014/main" id="{C0F48003-A4BA-ADD5-BE2E-CCC2FD39F5A4}"/>
                </a:ext>
              </a:extLst>
            </p:cNvPr>
            <p:cNvSpPr/>
            <p:nvPr/>
          </p:nvSpPr>
          <p:spPr>
            <a:xfrm>
              <a:off x="950073" y="3450656"/>
              <a:ext cx="792" cy="1172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11139;p76">
              <a:extLst>
                <a:ext uri="{FF2B5EF4-FFF2-40B4-BE49-F238E27FC236}">
                  <a16:creationId xmlns:a16="http://schemas.microsoft.com/office/drawing/2014/main" id="{24D3BA29-CB12-D48E-B5D5-5ABA693FD863}"/>
                </a:ext>
              </a:extLst>
            </p:cNvPr>
            <p:cNvSpPr/>
            <p:nvPr/>
          </p:nvSpPr>
          <p:spPr>
            <a:xfrm>
              <a:off x="923304" y="3434784"/>
              <a:ext cx="178042" cy="156594"/>
            </a:xfrm>
            <a:custGeom>
              <a:avLst/>
              <a:gdLst/>
              <a:ahLst/>
              <a:cxnLst/>
              <a:rect l="l" t="t" r="r" b="b"/>
              <a:pathLst>
                <a:path w="5620" h="4943" extrusionOk="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77" name="Google Shape;11140;p76">
            <a:extLst>
              <a:ext uri="{FF2B5EF4-FFF2-40B4-BE49-F238E27FC236}">
                <a16:creationId xmlns:a16="http://schemas.microsoft.com/office/drawing/2014/main" id="{5C818CA1-24D6-D8D6-2EF2-BCD7A8D269E1}"/>
              </a:ext>
            </a:extLst>
          </p:cNvPr>
          <p:cNvGrpSpPr/>
          <p:nvPr/>
        </p:nvGrpSpPr>
        <p:grpSpPr>
          <a:xfrm>
            <a:off x="2665165" y="3184746"/>
            <a:ext cx="281794" cy="349684"/>
            <a:chOff x="2665165" y="3360146"/>
            <a:chExt cx="281794" cy="349684"/>
          </a:xfrm>
          <a:solidFill>
            <a:schemeClr val="tx1"/>
          </a:solidFill>
        </p:grpSpPr>
        <p:sp>
          <p:nvSpPr>
            <p:cNvPr id="2978" name="Google Shape;11141;p76">
              <a:extLst>
                <a:ext uri="{FF2B5EF4-FFF2-40B4-BE49-F238E27FC236}">
                  <a16:creationId xmlns:a16="http://schemas.microsoft.com/office/drawing/2014/main" id="{B2027D32-2809-C9C2-2741-B8B04A2F40D9}"/>
                </a:ext>
              </a:extLst>
            </p:cNvPr>
            <p:cNvSpPr/>
            <p:nvPr/>
          </p:nvSpPr>
          <p:spPr>
            <a:xfrm>
              <a:off x="2665165" y="3495547"/>
              <a:ext cx="136572" cy="214284"/>
            </a:xfrm>
            <a:custGeom>
              <a:avLst/>
              <a:gdLst/>
              <a:ahLst/>
              <a:cxnLst/>
              <a:rect l="l" t="t" r="r" b="b"/>
              <a:pathLst>
                <a:path w="4311" h="6764" extrusionOk="0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11142;p76">
              <a:extLst>
                <a:ext uri="{FF2B5EF4-FFF2-40B4-BE49-F238E27FC236}">
                  <a16:creationId xmlns:a16="http://schemas.microsoft.com/office/drawing/2014/main" id="{3D3BE5E0-BE5B-F42D-1DFA-8DCB2B255BEC}"/>
                </a:ext>
              </a:extLst>
            </p:cNvPr>
            <p:cNvSpPr/>
            <p:nvPr/>
          </p:nvSpPr>
          <p:spPr>
            <a:xfrm>
              <a:off x="2811495" y="3494786"/>
              <a:ext cx="135464" cy="212003"/>
            </a:xfrm>
            <a:custGeom>
              <a:avLst/>
              <a:gdLst/>
              <a:ahLst/>
              <a:cxnLst/>
              <a:rect l="l" t="t" r="r" b="b"/>
              <a:pathLst>
                <a:path w="4276" h="6692" extrusionOk="0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11143;p76">
              <a:extLst>
                <a:ext uri="{FF2B5EF4-FFF2-40B4-BE49-F238E27FC236}">
                  <a16:creationId xmlns:a16="http://schemas.microsoft.com/office/drawing/2014/main" id="{4A4B6478-93CA-A2EE-B491-B7EE17A06753}"/>
                </a:ext>
              </a:extLst>
            </p:cNvPr>
            <p:cNvSpPr/>
            <p:nvPr/>
          </p:nvSpPr>
          <p:spPr>
            <a:xfrm>
              <a:off x="2731915" y="3360146"/>
              <a:ext cx="149403" cy="181812"/>
            </a:xfrm>
            <a:custGeom>
              <a:avLst/>
              <a:gdLst/>
              <a:ahLst/>
              <a:cxnLst/>
              <a:rect l="l" t="t" r="r" b="b"/>
              <a:pathLst>
                <a:path w="4716" h="5739" extrusionOk="0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11144;p76">
              <a:extLst>
                <a:ext uri="{FF2B5EF4-FFF2-40B4-BE49-F238E27FC236}">
                  <a16:creationId xmlns:a16="http://schemas.microsoft.com/office/drawing/2014/main" id="{6F977A76-A673-8687-CAFC-AB99C2C4BEC8}"/>
                </a:ext>
              </a:extLst>
            </p:cNvPr>
            <p:cNvSpPr/>
            <p:nvPr/>
          </p:nvSpPr>
          <p:spPr>
            <a:xfrm>
              <a:off x="2760585" y="3389545"/>
              <a:ext cx="92442" cy="91333"/>
            </a:xfrm>
            <a:custGeom>
              <a:avLst/>
              <a:gdLst/>
              <a:ahLst/>
              <a:cxnLst/>
              <a:rect l="l" t="t" r="r" b="b"/>
              <a:pathLst>
                <a:path w="2918" h="2883" extrusionOk="0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11145;p76">
              <a:extLst>
                <a:ext uri="{FF2B5EF4-FFF2-40B4-BE49-F238E27FC236}">
                  <a16:creationId xmlns:a16="http://schemas.microsoft.com/office/drawing/2014/main" id="{FC6E4545-8F1C-AF3F-ACC1-A18468B8B0F0}"/>
                </a:ext>
              </a:extLst>
            </p:cNvPr>
            <p:cNvSpPr/>
            <p:nvPr/>
          </p:nvSpPr>
          <p:spPr>
            <a:xfrm>
              <a:off x="2789636" y="3417836"/>
              <a:ext cx="33961" cy="33993"/>
            </a:xfrm>
            <a:custGeom>
              <a:avLst/>
              <a:gdLst/>
              <a:ahLst/>
              <a:cxnLst/>
              <a:rect l="l" t="t" r="r" b="b"/>
              <a:pathLst>
                <a:path w="1072" h="1073" extrusionOk="0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83" name="Google Shape;11146;p76">
            <a:extLst>
              <a:ext uri="{FF2B5EF4-FFF2-40B4-BE49-F238E27FC236}">
                <a16:creationId xmlns:a16="http://schemas.microsoft.com/office/drawing/2014/main" id="{6DB15B81-2F02-85E3-A184-EA882DEC1AD6}"/>
              </a:ext>
            </a:extLst>
          </p:cNvPr>
          <p:cNvGrpSpPr/>
          <p:nvPr/>
        </p:nvGrpSpPr>
        <p:grpSpPr>
          <a:xfrm>
            <a:off x="7156344" y="3172296"/>
            <a:ext cx="264465" cy="353074"/>
            <a:chOff x="7156344" y="3347696"/>
            <a:chExt cx="264465" cy="353074"/>
          </a:xfrm>
          <a:solidFill>
            <a:schemeClr val="tx1"/>
          </a:solidFill>
        </p:grpSpPr>
        <p:sp>
          <p:nvSpPr>
            <p:cNvPr id="2984" name="Google Shape;11147;p76">
              <a:extLst>
                <a:ext uri="{FF2B5EF4-FFF2-40B4-BE49-F238E27FC236}">
                  <a16:creationId xmlns:a16="http://schemas.microsoft.com/office/drawing/2014/main" id="{4B94806C-3AF8-5D55-56ED-81DFEAEB77DA}"/>
                </a:ext>
              </a:extLst>
            </p:cNvPr>
            <p:cNvSpPr/>
            <p:nvPr/>
          </p:nvSpPr>
          <p:spPr>
            <a:xfrm>
              <a:off x="7248754" y="3468397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11148;p76">
              <a:extLst>
                <a:ext uri="{FF2B5EF4-FFF2-40B4-BE49-F238E27FC236}">
                  <a16:creationId xmlns:a16="http://schemas.microsoft.com/office/drawing/2014/main" id="{10A5B5DA-D572-CFCC-59A8-EC3F6FAD8C5A}"/>
                </a:ext>
              </a:extLst>
            </p:cNvPr>
            <p:cNvSpPr/>
            <p:nvPr/>
          </p:nvSpPr>
          <p:spPr>
            <a:xfrm>
              <a:off x="7314775" y="3468397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11149;p76">
              <a:extLst>
                <a:ext uri="{FF2B5EF4-FFF2-40B4-BE49-F238E27FC236}">
                  <a16:creationId xmlns:a16="http://schemas.microsoft.com/office/drawing/2014/main" id="{109CAB6D-82DF-C9AA-F89F-D4142C8F9F4F}"/>
                </a:ext>
              </a:extLst>
            </p:cNvPr>
            <p:cNvSpPr/>
            <p:nvPr/>
          </p:nvSpPr>
          <p:spPr>
            <a:xfrm>
              <a:off x="7156344" y="3347696"/>
              <a:ext cx="264465" cy="353074"/>
            </a:xfrm>
            <a:custGeom>
              <a:avLst/>
              <a:gdLst/>
              <a:ahLst/>
              <a:cxnLst/>
              <a:rect l="l" t="t" r="r" b="b"/>
              <a:pathLst>
                <a:path w="8348" h="11145" extrusionOk="0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11150;p76">
              <a:extLst>
                <a:ext uri="{FF2B5EF4-FFF2-40B4-BE49-F238E27FC236}">
                  <a16:creationId xmlns:a16="http://schemas.microsoft.com/office/drawing/2014/main" id="{034AABFC-B2CD-3539-99D2-FDFF2D9F8077}"/>
                </a:ext>
              </a:extLst>
            </p:cNvPr>
            <p:cNvSpPr/>
            <p:nvPr/>
          </p:nvSpPr>
          <p:spPr>
            <a:xfrm>
              <a:off x="7212544" y="3678023"/>
              <a:ext cx="14763" cy="21226"/>
            </a:xfrm>
            <a:custGeom>
              <a:avLst/>
              <a:gdLst/>
              <a:ahLst/>
              <a:cxnLst/>
              <a:rect l="l" t="t" r="r" b="b"/>
              <a:pathLst>
                <a:path w="466" h="670" extrusionOk="0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11151;p76">
              <a:extLst>
                <a:ext uri="{FF2B5EF4-FFF2-40B4-BE49-F238E27FC236}">
                  <a16:creationId xmlns:a16="http://schemas.microsoft.com/office/drawing/2014/main" id="{153C5919-1F20-69C3-0DF0-01774B5C5135}"/>
                </a:ext>
              </a:extLst>
            </p:cNvPr>
            <p:cNvSpPr/>
            <p:nvPr/>
          </p:nvSpPr>
          <p:spPr>
            <a:xfrm>
              <a:off x="7257055" y="3498936"/>
              <a:ext cx="60382" cy="32472"/>
            </a:xfrm>
            <a:custGeom>
              <a:avLst/>
              <a:gdLst/>
              <a:ahLst/>
              <a:cxnLst/>
              <a:rect l="l" t="t" r="r" b="b"/>
              <a:pathLst>
                <a:path w="1906" h="1025" extrusionOk="0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89" name="Google Shape;11152;p76">
            <a:extLst>
              <a:ext uri="{FF2B5EF4-FFF2-40B4-BE49-F238E27FC236}">
                <a16:creationId xmlns:a16="http://schemas.microsoft.com/office/drawing/2014/main" id="{94273870-B104-B967-9340-AC69D64387D3}"/>
              </a:ext>
            </a:extLst>
          </p:cNvPr>
          <p:cNvGrpSpPr/>
          <p:nvPr/>
        </p:nvGrpSpPr>
        <p:grpSpPr>
          <a:xfrm>
            <a:off x="6703732" y="3171536"/>
            <a:ext cx="264813" cy="352693"/>
            <a:chOff x="6703732" y="3346936"/>
            <a:chExt cx="264813" cy="352693"/>
          </a:xfrm>
          <a:solidFill>
            <a:schemeClr val="tx1"/>
          </a:solidFill>
        </p:grpSpPr>
        <p:sp>
          <p:nvSpPr>
            <p:cNvPr id="2990" name="Google Shape;11153;p76">
              <a:extLst>
                <a:ext uri="{FF2B5EF4-FFF2-40B4-BE49-F238E27FC236}">
                  <a16:creationId xmlns:a16="http://schemas.microsoft.com/office/drawing/2014/main" id="{93D77519-799D-ACAF-6940-6B219C951640}"/>
                </a:ext>
              </a:extLst>
            </p:cNvPr>
            <p:cNvSpPr/>
            <p:nvPr/>
          </p:nvSpPr>
          <p:spPr>
            <a:xfrm>
              <a:off x="6797283" y="3468777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11154;p76">
              <a:extLst>
                <a:ext uri="{FF2B5EF4-FFF2-40B4-BE49-F238E27FC236}">
                  <a16:creationId xmlns:a16="http://schemas.microsoft.com/office/drawing/2014/main" id="{CEF17660-035F-DF7A-BF42-A745A4ED32B9}"/>
                </a:ext>
              </a:extLst>
            </p:cNvPr>
            <p:cNvSpPr/>
            <p:nvPr/>
          </p:nvSpPr>
          <p:spPr>
            <a:xfrm>
              <a:off x="6863272" y="3468777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11155;p76">
              <a:extLst>
                <a:ext uri="{FF2B5EF4-FFF2-40B4-BE49-F238E27FC236}">
                  <a16:creationId xmlns:a16="http://schemas.microsoft.com/office/drawing/2014/main" id="{CBAEE334-254D-7DFC-1AC4-7EC1FBF22403}"/>
                </a:ext>
              </a:extLst>
            </p:cNvPr>
            <p:cNvSpPr/>
            <p:nvPr/>
          </p:nvSpPr>
          <p:spPr>
            <a:xfrm>
              <a:off x="6814231" y="3507712"/>
              <a:ext cx="43433" cy="15777"/>
            </a:xfrm>
            <a:custGeom>
              <a:avLst/>
              <a:gdLst/>
              <a:ahLst/>
              <a:cxnLst/>
              <a:rect l="l" t="t" r="r" b="b"/>
              <a:pathLst>
                <a:path w="1371" h="498" extrusionOk="0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11156;p76">
              <a:extLst>
                <a:ext uri="{FF2B5EF4-FFF2-40B4-BE49-F238E27FC236}">
                  <a16:creationId xmlns:a16="http://schemas.microsoft.com/office/drawing/2014/main" id="{2BC89473-44AB-997B-B280-8964E199739F}"/>
                </a:ext>
              </a:extLst>
            </p:cNvPr>
            <p:cNvSpPr/>
            <p:nvPr/>
          </p:nvSpPr>
          <p:spPr>
            <a:xfrm>
              <a:off x="6902143" y="3489876"/>
              <a:ext cx="32" cy="412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11157;p76">
              <a:extLst>
                <a:ext uri="{FF2B5EF4-FFF2-40B4-BE49-F238E27FC236}">
                  <a16:creationId xmlns:a16="http://schemas.microsoft.com/office/drawing/2014/main" id="{628320D6-CA92-6378-F671-7DD60FB6BACB}"/>
                </a:ext>
              </a:extLst>
            </p:cNvPr>
            <p:cNvSpPr/>
            <p:nvPr/>
          </p:nvSpPr>
          <p:spPr>
            <a:xfrm>
              <a:off x="6703732" y="3346936"/>
              <a:ext cx="264813" cy="352693"/>
            </a:xfrm>
            <a:custGeom>
              <a:avLst/>
              <a:gdLst/>
              <a:ahLst/>
              <a:cxnLst/>
              <a:rect l="l" t="t" r="r" b="b"/>
              <a:pathLst>
                <a:path w="8359" h="11133" extrusionOk="0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95" name="Google Shape;11158;p76">
            <a:extLst>
              <a:ext uri="{FF2B5EF4-FFF2-40B4-BE49-F238E27FC236}">
                <a16:creationId xmlns:a16="http://schemas.microsoft.com/office/drawing/2014/main" id="{5EBF14F5-3CB3-B43B-9AD2-694763FA0000}"/>
              </a:ext>
            </a:extLst>
          </p:cNvPr>
          <p:cNvGrpSpPr/>
          <p:nvPr/>
        </p:nvGrpSpPr>
        <p:grpSpPr>
          <a:xfrm>
            <a:off x="6252228" y="3171536"/>
            <a:ext cx="265193" cy="352693"/>
            <a:chOff x="6252228" y="3346936"/>
            <a:chExt cx="265193" cy="352693"/>
          </a:xfrm>
          <a:solidFill>
            <a:schemeClr val="tx1"/>
          </a:solidFill>
        </p:grpSpPr>
        <p:sp>
          <p:nvSpPr>
            <p:cNvPr id="2996" name="Google Shape;11159;p76">
              <a:extLst>
                <a:ext uri="{FF2B5EF4-FFF2-40B4-BE49-F238E27FC236}">
                  <a16:creationId xmlns:a16="http://schemas.microsoft.com/office/drawing/2014/main" id="{D627EA9B-AC04-BAB4-AB63-8F43D871510C}"/>
                </a:ext>
              </a:extLst>
            </p:cNvPr>
            <p:cNvSpPr/>
            <p:nvPr/>
          </p:nvSpPr>
          <p:spPr>
            <a:xfrm>
              <a:off x="6252228" y="3346936"/>
              <a:ext cx="265193" cy="352693"/>
            </a:xfrm>
            <a:custGeom>
              <a:avLst/>
              <a:gdLst/>
              <a:ahLst/>
              <a:cxnLst/>
              <a:rect l="l" t="t" r="r" b="b"/>
              <a:pathLst>
                <a:path w="8371" h="11133" extrusionOk="0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11160;p76">
              <a:extLst>
                <a:ext uri="{FF2B5EF4-FFF2-40B4-BE49-F238E27FC236}">
                  <a16:creationId xmlns:a16="http://schemas.microsoft.com/office/drawing/2014/main" id="{7253C68A-6089-8010-7C3F-B8FBE244828F}"/>
                </a:ext>
              </a:extLst>
            </p:cNvPr>
            <p:cNvSpPr/>
            <p:nvPr/>
          </p:nvSpPr>
          <p:spPr>
            <a:xfrm>
              <a:off x="6363140" y="3540532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11161;p76">
              <a:extLst>
                <a:ext uri="{FF2B5EF4-FFF2-40B4-BE49-F238E27FC236}">
                  <a16:creationId xmlns:a16="http://schemas.microsoft.com/office/drawing/2014/main" id="{BC496C4F-E870-CD41-8C32-1CA5CB71E562}"/>
                </a:ext>
              </a:extLst>
            </p:cNvPr>
            <p:cNvSpPr/>
            <p:nvPr/>
          </p:nvSpPr>
          <p:spPr>
            <a:xfrm>
              <a:off x="6406890" y="3468397"/>
              <a:ext cx="21511" cy="10201"/>
            </a:xfrm>
            <a:custGeom>
              <a:avLst/>
              <a:gdLst/>
              <a:ahLst/>
              <a:cxnLst/>
              <a:rect l="l" t="t" r="r" b="b"/>
              <a:pathLst>
                <a:path w="679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99" name="Google Shape;11162;p76">
            <a:extLst>
              <a:ext uri="{FF2B5EF4-FFF2-40B4-BE49-F238E27FC236}">
                <a16:creationId xmlns:a16="http://schemas.microsoft.com/office/drawing/2014/main" id="{0B190CD3-2684-2D0A-18FE-66BB614E0378}"/>
              </a:ext>
            </a:extLst>
          </p:cNvPr>
          <p:cNvGrpSpPr/>
          <p:nvPr/>
        </p:nvGrpSpPr>
        <p:grpSpPr>
          <a:xfrm>
            <a:off x="5801105" y="3172296"/>
            <a:ext cx="264813" cy="351933"/>
            <a:chOff x="5801105" y="3347696"/>
            <a:chExt cx="264813" cy="351933"/>
          </a:xfrm>
          <a:solidFill>
            <a:schemeClr val="tx1"/>
          </a:solidFill>
        </p:grpSpPr>
        <p:sp>
          <p:nvSpPr>
            <p:cNvPr id="3000" name="Google Shape;11163;p76">
              <a:extLst>
                <a:ext uri="{FF2B5EF4-FFF2-40B4-BE49-F238E27FC236}">
                  <a16:creationId xmlns:a16="http://schemas.microsoft.com/office/drawing/2014/main" id="{92CF6CAD-8E28-AB9C-01A1-50F7A8994307}"/>
                </a:ext>
              </a:extLst>
            </p:cNvPr>
            <p:cNvSpPr/>
            <p:nvPr/>
          </p:nvSpPr>
          <p:spPr>
            <a:xfrm>
              <a:off x="5911256" y="3534862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11164;p76">
              <a:extLst>
                <a:ext uri="{FF2B5EF4-FFF2-40B4-BE49-F238E27FC236}">
                  <a16:creationId xmlns:a16="http://schemas.microsoft.com/office/drawing/2014/main" id="{80CE7BF4-B4AD-B46E-5EC7-6E878EE8F372}"/>
                </a:ext>
              </a:extLst>
            </p:cNvPr>
            <p:cNvSpPr/>
            <p:nvPr/>
          </p:nvSpPr>
          <p:spPr>
            <a:xfrm>
              <a:off x="5894656" y="3490256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11165;p76">
              <a:extLst>
                <a:ext uri="{FF2B5EF4-FFF2-40B4-BE49-F238E27FC236}">
                  <a16:creationId xmlns:a16="http://schemas.microsoft.com/office/drawing/2014/main" id="{13C3A5A0-DD80-439D-18A6-B6AF83E0DF4E}"/>
                </a:ext>
              </a:extLst>
            </p:cNvPr>
            <p:cNvSpPr/>
            <p:nvPr/>
          </p:nvSpPr>
          <p:spPr>
            <a:xfrm>
              <a:off x="5961057" y="3490256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11166;p76">
              <a:extLst>
                <a:ext uri="{FF2B5EF4-FFF2-40B4-BE49-F238E27FC236}">
                  <a16:creationId xmlns:a16="http://schemas.microsoft.com/office/drawing/2014/main" id="{2673383B-2758-4B3D-1659-713F03D00464}"/>
                </a:ext>
              </a:extLst>
            </p:cNvPr>
            <p:cNvSpPr/>
            <p:nvPr/>
          </p:nvSpPr>
          <p:spPr>
            <a:xfrm>
              <a:off x="5801105" y="3347696"/>
              <a:ext cx="264813" cy="351933"/>
            </a:xfrm>
            <a:custGeom>
              <a:avLst/>
              <a:gdLst/>
              <a:ahLst/>
              <a:cxnLst/>
              <a:rect l="l" t="t" r="r" b="b"/>
              <a:pathLst>
                <a:path w="8359" h="11109" extrusionOk="0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04" name="Google Shape;11167;p76">
            <a:extLst>
              <a:ext uri="{FF2B5EF4-FFF2-40B4-BE49-F238E27FC236}">
                <a16:creationId xmlns:a16="http://schemas.microsoft.com/office/drawing/2014/main" id="{DE2BAA89-2797-B222-7E30-735FF3607DA2}"/>
              </a:ext>
            </a:extLst>
          </p:cNvPr>
          <p:cNvGrpSpPr/>
          <p:nvPr/>
        </p:nvGrpSpPr>
        <p:grpSpPr>
          <a:xfrm>
            <a:off x="5349253" y="3171536"/>
            <a:ext cx="265922" cy="352693"/>
            <a:chOff x="5349253" y="3346936"/>
            <a:chExt cx="265922" cy="352693"/>
          </a:xfrm>
          <a:solidFill>
            <a:schemeClr val="tx1"/>
          </a:solidFill>
        </p:grpSpPr>
        <p:sp>
          <p:nvSpPr>
            <p:cNvPr id="3005" name="Google Shape;11168;p76">
              <a:extLst>
                <a:ext uri="{FF2B5EF4-FFF2-40B4-BE49-F238E27FC236}">
                  <a16:creationId xmlns:a16="http://schemas.microsoft.com/office/drawing/2014/main" id="{78553D98-006F-5BA8-CB7A-F3ECA30C9FAE}"/>
                </a:ext>
              </a:extLst>
            </p:cNvPr>
            <p:cNvSpPr/>
            <p:nvPr/>
          </p:nvSpPr>
          <p:spPr>
            <a:xfrm>
              <a:off x="5460133" y="3534862"/>
              <a:ext cx="44162" cy="15396"/>
            </a:xfrm>
            <a:custGeom>
              <a:avLst/>
              <a:gdLst/>
              <a:ahLst/>
              <a:cxnLst/>
              <a:rect l="l" t="t" r="r" b="b"/>
              <a:pathLst>
                <a:path w="1394" h="486" extrusionOk="0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11169;p76">
              <a:extLst>
                <a:ext uri="{FF2B5EF4-FFF2-40B4-BE49-F238E27FC236}">
                  <a16:creationId xmlns:a16="http://schemas.microsoft.com/office/drawing/2014/main" id="{9B0E70ED-7CCF-0421-EC57-A95BC3497FB8}"/>
                </a:ext>
              </a:extLst>
            </p:cNvPr>
            <p:cNvSpPr/>
            <p:nvPr/>
          </p:nvSpPr>
          <p:spPr>
            <a:xfrm>
              <a:off x="5443153" y="3495927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11170;p76">
              <a:extLst>
                <a:ext uri="{FF2B5EF4-FFF2-40B4-BE49-F238E27FC236}">
                  <a16:creationId xmlns:a16="http://schemas.microsoft.com/office/drawing/2014/main" id="{C408AA18-2C12-95A3-0A1C-F403C82D5ACA}"/>
                </a:ext>
              </a:extLst>
            </p:cNvPr>
            <p:cNvSpPr/>
            <p:nvPr/>
          </p:nvSpPr>
          <p:spPr>
            <a:xfrm>
              <a:off x="5509934" y="3495927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11171;p76">
              <a:extLst>
                <a:ext uri="{FF2B5EF4-FFF2-40B4-BE49-F238E27FC236}">
                  <a16:creationId xmlns:a16="http://schemas.microsoft.com/office/drawing/2014/main" id="{BD4A3E78-1547-9C82-0582-D30F3BC8C4F3}"/>
                </a:ext>
              </a:extLst>
            </p:cNvPr>
            <p:cNvSpPr/>
            <p:nvPr/>
          </p:nvSpPr>
          <p:spPr>
            <a:xfrm>
              <a:off x="5438242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11172;p76">
              <a:extLst>
                <a:ext uri="{FF2B5EF4-FFF2-40B4-BE49-F238E27FC236}">
                  <a16:creationId xmlns:a16="http://schemas.microsoft.com/office/drawing/2014/main" id="{3E3F3CD6-9058-B324-FF8F-D562AA145179}"/>
                </a:ext>
              </a:extLst>
            </p:cNvPr>
            <p:cNvSpPr/>
            <p:nvPr/>
          </p:nvSpPr>
          <p:spPr>
            <a:xfrm>
              <a:off x="5504644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11173;p76">
              <a:extLst>
                <a:ext uri="{FF2B5EF4-FFF2-40B4-BE49-F238E27FC236}">
                  <a16:creationId xmlns:a16="http://schemas.microsoft.com/office/drawing/2014/main" id="{51E90C71-5B3A-8BF5-9ECA-95366BD7AA60}"/>
                </a:ext>
              </a:extLst>
            </p:cNvPr>
            <p:cNvSpPr/>
            <p:nvPr/>
          </p:nvSpPr>
          <p:spPr>
            <a:xfrm>
              <a:off x="5349253" y="3346936"/>
              <a:ext cx="265922" cy="352693"/>
            </a:xfrm>
            <a:custGeom>
              <a:avLst/>
              <a:gdLst/>
              <a:ahLst/>
              <a:cxnLst/>
              <a:rect l="l" t="t" r="r" b="b"/>
              <a:pathLst>
                <a:path w="8394" h="11133" extrusionOk="0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11" name="Google Shape;11174;p76">
            <a:extLst>
              <a:ext uri="{FF2B5EF4-FFF2-40B4-BE49-F238E27FC236}">
                <a16:creationId xmlns:a16="http://schemas.microsoft.com/office/drawing/2014/main" id="{7C4EA3EA-AF79-2E44-27DC-F53869F737A5}"/>
              </a:ext>
            </a:extLst>
          </p:cNvPr>
          <p:cNvGrpSpPr/>
          <p:nvPr/>
        </p:nvGrpSpPr>
        <p:grpSpPr>
          <a:xfrm>
            <a:off x="4907159" y="3171536"/>
            <a:ext cx="264845" cy="354214"/>
            <a:chOff x="4907159" y="3346936"/>
            <a:chExt cx="264845" cy="354214"/>
          </a:xfrm>
          <a:solidFill>
            <a:schemeClr val="tx1"/>
          </a:solidFill>
        </p:grpSpPr>
        <p:sp>
          <p:nvSpPr>
            <p:cNvPr id="3012" name="Google Shape;11175;p76">
              <a:extLst>
                <a:ext uri="{FF2B5EF4-FFF2-40B4-BE49-F238E27FC236}">
                  <a16:creationId xmlns:a16="http://schemas.microsoft.com/office/drawing/2014/main" id="{5150D0F3-3A9B-CA92-1B04-89D246B87D8F}"/>
                </a:ext>
              </a:extLst>
            </p:cNvPr>
            <p:cNvSpPr/>
            <p:nvPr/>
          </p:nvSpPr>
          <p:spPr>
            <a:xfrm>
              <a:off x="5015061" y="3556752"/>
              <a:ext cx="43402" cy="15777"/>
            </a:xfrm>
            <a:custGeom>
              <a:avLst/>
              <a:gdLst/>
              <a:ahLst/>
              <a:cxnLst/>
              <a:rect l="l" t="t" r="r" b="b"/>
              <a:pathLst>
                <a:path w="1370" h="498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11176;p76">
              <a:extLst>
                <a:ext uri="{FF2B5EF4-FFF2-40B4-BE49-F238E27FC236}">
                  <a16:creationId xmlns:a16="http://schemas.microsoft.com/office/drawing/2014/main" id="{57E55AED-4EE1-8F82-7EE8-950F937372A7}"/>
                </a:ext>
              </a:extLst>
            </p:cNvPr>
            <p:cNvSpPr/>
            <p:nvPr/>
          </p:nvSpPr>
          <p:spPr>
            <a:xfrm>
              <a:off x="4907159" y="3346936"/>
              <a:ext cx="264845" cy="354214"/>
            </a:xfrm>
            <a:custGeom>
              <a:avLst/>
              <a:gdLst/>
              <a:ahLst/>
              <a:cxnLst/>
              <a:rect l="l" t="t" r="r" b="b"/>
              <a:pathLst>
                <a:path w="8360" h="11181" extrusionOk="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14" name="Google Shape;11177;p76">
            <a:extLst>
              <a:ext uri="{FF2B5EF4-FFF2-40B4-BE49-F238E27FC236}">
                <a16:creationId xmlns:a16="http://schemas.microsoft.com/office/drawing/2014/main" id="{ED6EDD53-10AF-5C7A-31EC-09B0029F12E2}"/>
              </a:ext>
            </a:extLst>
          </p:cNvPr>
          <p:cNvGrpSpPr/>
          <p:nvPr/>
        </p:nvGrpSpPr>
        <p:grpSpPr>
          <a:xfrm>
            <a:off x="8048421" y="3159086"/>
            <a:ext cx="276503" cy="369674"/>
            <a:chOff x="8048421" y="3334486"/>
            <a:chExt cx="276503" cy="369674"/>
          </a:xfrm>
          <a:solidFill>
            <a:schemeClr val="tx1"/>
          </a:solidFill>
        </p:grpSpPr>
        <p:sp>
          <p:nvSpPr>
            <p:cNvPr id="3015" name="Google Shape;11178;p76">
              <a:extLst>
                <a:ext uri="{FF2B5EF4-FFF2-40B4-BE49-F238E27FC236}">
                  <a16:creationId xmlns:a16="http://schemas.microsoft.com/office/drawing/2014/main" id="{A2383440-54A3-BF31-8A38-562F0E6272A5}"/>
                </a:ext>
              </a:extLst>
            </p:cNvPr>
            <p:cNvSpPr/>
            <p:nvPr/>
          </p:nvSpPr>
          <p:spPr>
            <a:xfrm>
              <a:off x="8146471" y="3456327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11179;p76">
              <a:extLst>
                <a:ext uri="{FF2B5EF4-FFF2-40B4-BE49-F238E27FC236}">
                  <a16:creationId xmlns:a16="http://schemas.microsoft.com/office/drawing/2014/main" id="{102FC862-44ED-AAB5-A246-2A2396B2870F}"/>
                </a:ext>
              </a:extLst>
            </p:cNvPr>
            <p:cNvSpPr/>
            <p:nvPr/>
          </p:nvSpPr>
          <p:spPr>
            <a:xfrm>
              <a:off x="8215501" y="3456327"/>
              <a:ext cx="10961" cy="16252"/>
            </a:xfrm>
            <a:custGeom>
              <a:avLst/>
              <a:gdLst/>
              <a:ahLst/>
              <a:cxnLst/>
              <a:rect l="l" t="t" r="r" b="b"/>
              <a:pathLst>
                <a:path w="346" h="513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11180;p76">
              <a:extLst>
                <a:ext uri="{FF2B5EF4-FFF2-40B4-BE49-F238E27FC236}">
                  <a16:creationId xmlns:a16="http://schemas.microsoft.com/office/drawing/2014/main" id="{B4DE1976-CAC3-BC22-4673-AED57CF4D40D}"/>
                </a:ext>
              </a:extLst>
            </p:cNvPr>
            <p:cNvSpPr/>
            <p:nvPr/>
          </p:nvSpPr>
          <p:spPr>
            <a:xfrm>
              <a:off x="8048421" y="3334486"/>
              <a:ext cx="276503" cy="369674"/>
            </a:xfrm>
            <a:custGeom>
              <a:avLst/>
              <a:gdLst/>
              <a:ahLst/>
              <a:cxnLst/>
              <a:rect l="l" t="t" r="r" b="b"/>
              <a:pathLst>
                <a:path w="8728" h="11669" extrusionOk="0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11181;p76">
              <a:extLst>
                <a:ext uri="{FF2B5EF4-FFF2-40B4-BE49-F238E27FC236}">
                  <a16:creationId xmlns:a16="http://schemas.microsoft.com/office/drawing/2014/main" id="{0C7E11DC-865F-389F-D259-D08E8F513F05}"/>
                </a:ext>
              </a:extLst>
            </p:cNvPr>
            <p:cNvSpPr/>
            <p:nvPr/>
          </p:nvSpPr>
          <p:spPr>
            <a:xfrm>
              <a:off x="8154771" y="3491016"/>
              <a:ext cx="63392" cy="33993"/>
            </a:xfrm>
            <a:custGeom>
              <a:avLst/>
              <a:gdLst/>
              <a:ahLst/>
              <a:cxnLst/>
              <a:rect l="l" t="t" r="r" b="b"/>
              <a:pathLst>
                <a:path w="2001" h="1073" extrusionOk="0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11182;p76">
              <a:extLst>
                <a:ext uri="{FF2B5EF4-FFF2-40B4-BE49-F238E27FC236}">
                  <a16:creationId xmlns:a16="http://schemas.microsoft.com/office/drawing/2014/main" id="{83D3C089-21ED-B39C-F073-C0F09A3C7C5F}"/>
                </a:ext>
              </a:extLst>
            </p:cNvPr>
            <p:cNvSpPr/>
            <p:nvPr/>
          </p:nvSpPr>
          <p:spPr>
            <a:xfrm>
              <a:off x="8139691" y="3435988"/>
              <a:ext cx="23792" cy="13939"/>
            </a:xfrm>
            <a:custGeom>
              <a:avLst/>
              <a:gdLst/>
              <a:ahLst/>
              <a:cxnLst/>
              <a:rect l="l" t="t" r="r" b="b"/>
              <a:pathLst>
                <a:path w="751" h="440" extrusionOk="0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11183;p76">
              <a:extLst>
                <a:ext uri="{FF2B5EF4-FFF2-40B4-BE49-F238E27FC236}">
                  <a16:creationId xmlns:a16="http://schemas.microsoft.com/office/drawing/2014/main" id="{F329C9E9-CCD4-CE86-881A-97E597230AEF}"/>
                </a:ext>
              </a:extLst>
            </p:cNvPr>
            <p:cNvSpPr/>
            <p:nvPr/>
          </p:nvSpPr>
          <p:spPr>
            <a:xfrm>
              <a:off x="8209102" y="3435418"/>
              <a:ext cx="23412" cy="13401"/>
            </a:xfrm>
            <a:custGeom>
              <a:avLst/>
              <a:gdLst/>
              <a:ahLst/>
              <a:cxnLst/>
              <a:rect l="l" t="t" r="r" b="b"/>
              <a:pathLst>
                <a:path w="739" h="423" extrusionOk="0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21" name="Google Shape;11184;p76">
            <a:extLst>
              <a:ext uri="{FF2B5EF4-FFF2-40B4-BE49-F238E27FC236}">
                <a16:creationId xmlns:a16="http://schemas.microsoft.com/office/drawing/2014/main" id="{358E18E0-9982-5986-F1B8-2646AE6D34AB}"/>
              </a:ext>
            </a:extLst>
          </p:cNvPr>
          <p:cNvGrpSpPr/>
          <p:nvPr/>
        </p:nvGrpSpPr>
        <p:grpSpPr>
          <a:xfrm>
            <a:off x="7575787" y="3154555"/>
            <a:ext cx="295384" cy="376834"/>
            <a:chOff x="7575787" y="3329955"/>
            <a:chExt cx="295384" cy="376834"/>
          </a:xfrm>
          <a:solidFill>
            <a:schemeClr val="tx1"/>
          </a:solidFill>
        </p:grpSpPr>
        <p:sp>
          <p:nvSpPr>
            <p:cNvPr id="3022" name="Google Shape;11185;p76">
              <a:extLst>
                <a:ext uri="{FF2B5EF4-FFF2-40B4-BE49-F238E27FC236}">
                  <a16:creationId xmlns:a16="http://schemas.microsoft.com/office/drawing/2014/main" id="{D725523D-796B-7023-9411-7824BA0804CE}"/>
                </a:ext>
              </a:extLst>
            </p:cNvPr>
            <p:cNvSpPr/>
            <p:nvPr/>
          </p:nvSpPr>
          <p:spPr>
            <a:xfrm>
              <a:off x="7682549" y="3453666"/>
              <a:ext cx="11341" cy="17392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11186;p76">
              <a:extLst>
                <a:ext uri="{FF2B5EF4-FFF2-40B4-BE49-F238E27FC236}">
                  <a16:creationId xmlns:a16="http://schemas.microsoft.com/office/drawing/2014/main" id="{B3EABAE3-0F6D-A327-7D31-F218B6F341AE}"/>
                </a:ext>
              </a:extLst>
            </p:cNvPr>
            <p:cNvSpPr/>
            <p:nvPr/>
          </p:nvSpPr>
          <p:spPr>
            <a:xfrm>
              <a:off x="7753068" y="3453666"/>
              <a:ext cx="11341" cy="17392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11187;p76">
              <a:extLst>
                <a:ext uri="{FF2B5EF4-FFF2-40B4-BE49-F238E27FC236}">
                  <a16:creationId xmlns:a16="http://schemas.microsoft.com/office/drawing/2014/main" id="{FBEFEA3C-498B-C3B9-525F-281A8BBFC73C}"/>
                </a:ext>
              </a:extLst>
            </p:cNvPr>
            <p:cNvSpPr/>
            <p:nvPr/>
          </p:nvSpPr>
          <p:spPr>
            <a:xfrm>
              <a:off x="7699149" y="3494691"/>
              <a:ext cx="47932" cy="17487"/>
            </a:xfrm>
            <a:custGeom>
              <a:avLst/>
              <a:gdLst/>
              <a:ahLst/>
              <a:cxnLst/>
              <a:rect l="l" t="t" r="r" b="b"/>
              <a:pathLst>
                <a:path w="1513" h="552" extrusionOk="0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11188;p76">
              <a:extLst>
                <a:ext uri="{FF2B5EF4-FFF2-40B4-BE49-F238E27FC236}">
                  <a16:creationId xmlns:a16="http://schemas.microsoft.com/office/drawing/2014/main" id="{E3B0950F-1CEC-0D32-FEF7-41D290BFDCAA}"/>
                </a:ext>
              </a:extLst>
            </p:cNvPr>
            <p:cNvSpPr/>
            <p:nvPr/>
          </p:nvSpPr>
          <p:spPr>
            <a:xfrm>
              <a:off x="7575787" y="3329955"/>
              <a:ext cx="295384" cy="376834"/>
            </a:xfrm>
            <a:custGeom>
              <a:avLst/>
              <a:gdLst/>
              <a:ahLst/>
              <a:cxnLst/>
              <a:rect l="l" t="t" r="r" b="b"/>
              <a:pathLst>
                <a:path w="9324" h="11895" extrusionOk="0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11189;p76">
              <a:extLst>
                <a:ext uri="{FF2B5EF4-FFF2-40B4-BE49-F238E27FC236}">
                  <a16:creationId xmlns:a16="http://schemas.microsoft.com/office/drawing/2014/main" id="{E6C69D45-8A0A-4354-7A57-FAE5DAC66BBB}"/>
                </a:ext>
              </a:extLst>
            </p:cNvPr>
            <p:cNvSpPr/>
            <p:nvPr/>
          </p:nvSpPr>
          <p:spPr>
            <a:xfrm>
              <a:off x="7676118" y="3435576"/>
              <a:ext cx="23412" cy="11341"/>
            </a:xfrm>
            <a:custGeom>
              <a:avLst/>
              <a:gdLst/>
              <a:ahLst/>
              <a:cxnLst/>
              <a:rect l="l" t="t" r="r" b="b"/>
              <a:pathLst>
                <a:path w="739" h="358" extrusionOk="0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11190;p76">
              <a:extLst>
                <a:ext uri="{FF2B5EF4-FFF2-40B4-BE49-F238E27FC236}">
                  <a16:creationId xmlns:a16="http://schemas.microsoft.com/office/drawing/2014/main" id="{36774DEB-550E-E7A2-C582-6964C0C5DC08}"/>
                </a:ext>
              </a:extLst>
            </p:cNvPr>
            <p:cNvSpPr/>
            <p:nvPr/>
          </p:nvSpPr>
          <p:spPr>
            <a:xfrm>
              <a:off x="7747049" y="3435576"/>
              <a:ext cx="23031" cy="11341"/>
            </a:xfrm>
            <a:custGeom>
              <a:avLst/>
              <a:gdLst/>
              <a:ahLst/>
              <a:cxnLst/>
              <a:rect l="l" t="t" r="r" b="b"/>
              <a:pathLst>
                <a:path w="727" h="358" extrusionOk="0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28" name="Google Shape;11191;p76">
            <a:extLst>
              <a:ext uri="{FF2B5EF4-FFF2-40B4-BE49-F238E27FC236}">
                <a16:creationId xmlns:a16="http://schemas.microsoft.com/office/drawing/2014/main" id="{55E54FE8-6DA2-72C2-E5E2-9F4267DA7E34}"/>
              </a:ext>
            </a:extLst>
          </p:cNvPr>
          <p:cNvGrpSpPr/>
          <p:nvPr/>
        </p:nvGrpSpPr>
        <p:grpSpPr>
          <a:xfrm>
            <a:off x="864062" y="2709103"/>
            <a:ext cx="264084" cy="347783"/>
            <a:chOff x="864062" y="2884503"/>
            <a:chExt cx="264084" cy="347783"/>
          </a:xfrm>
          <a:solidFill>
            <a:schemeClr val="tx1"/>
          </a:solidFill>
        </p:grpSpPr>
        <p:sp>
          <p:nvSpPr>
            <p:cNvPr id="3029" name="Google Shape;11192;p76">
              <a:extLst>
                <a:ext uri="{FF2B5EF4-FFF2-40B4-BE49-F238E27FC236}">
                  <a16:creationId xmlns:a16="http://schemas.microsoft.com/office/drawing/2014/main" id="{B922E088-CA9E-9511-905D-454111D259E0}"/>
                </a:ext>
              </a:extLst>
            </p:cNvPr>
            <p:cNvSpPr/>
            <p:nvPr/>
          </p:nvSpPr>
          <p:spPr>
            <a:xfrm>
              <a:off x="944783" y="2884503"/>
              <a:ext cx="102263" cy="122982"/>
            </a:xfrm>
            <a:custGeom>
              <a:avLst/>
              <a:gdLst/>
              <a:ahLst/>
              <a:cxnLst/>
              <a:rect l="l" t="t" r="r" b="b"/>
              <a:pathLst>
                <a:path w="3228" h="3882" extrusionOk="0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11193;p76">
              <a:extLst>
                <a:ext uri="{FF2B5EF4-FFF2-40B4-BE49-F238E27FC236}">
                  <a16:creationId xmlns:a16="http://schemas.microsoft.com/office/drawing/2014/main" id="{393B2E5A-593D-66EA-2C4B-60600B20B1E8}"/>
                </a:ext>
              </a:extLst>
            </p:cNvPr>
            <p:cNvSpPr/>
            <p:nvPr/>
          </p:nvSpPr>
          <p:spPr>
            <a:xfrm>
              <a:off x="963664" y="2903733"/>
              <a:ext cx="65261" cy="64152"/>
            </a:xfrm>
            <a:custGeom>
              <a:avLst/>
              <a:gdLst/>
              <a:ahLst/>
              <a:cxnLst/>
              <a:rect l="l" t="t" r="r" b="b"/>
              <a:pathLst>
                <a:path w="2060" h="2025" extrusionOk="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11194;p76">
              <a:extLst>
                <a:ext uri="{FF2B5EF4-FFF2-40B4-BE49-F238E27FC236}">
                  <a16:creationId xmlns:a16="http://schemas.microsoft.com/office/drawing/2014/main" id="{A84AE77E-98B0-9FFF-A3E9-9360B07E6BB7}"/>
                </a:ext>
              </a:extLst>
            </p:cNvPr>
            <p:cNvSpPr/>
            <p:nvPr/>
          </p:nvSpPr>
          <p:spPr>
            <a:xfrm>
              <a:off x="864062" y="2987843"/>
              <a:ext cx="264084" cy="244443"/>
            </a:xfrm>
            <a:custGeom>
              <a:avLst/>
              <a:gdLst/>
              <a:ahLst/>
              <a:cxnLst/>
              <a:rect l="l" t="t" r="r" b="b"/>
              <a:pathLst>
                <a:path w="8336" h="7716" extrusionOk="0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11195;p76">
              <a:extLst>
                <a:ext uri="{FF2B5EF4-FFF2-40B4-BE49-F238E27FC236}">
                  <a16:creationId xmlns:a16="http://schemas.microsoft.com/office/drawing/2014/main" id="{C875FC69-84ED-2703-3E87-392059195881}"/>
                </a:ext>
              </a:extLst>
            </p:cNvPr>
            <p:cNvSpPr/>
            <p:nvPr/>
          </p:nvSpPr>
          <p:spPr>
            <a:xfrm>
              <a:off x="1022494" y="3006724"/>
              <a:ext cx="44162" cy="22271"/>
            </a:xfrm>
            <a:custGeom>
              <a:avLst/>
              <a:gdLst/>
              <a:ahLst/>
              <a:cxnLst/>
              <a:rect l="l" t="t" r="r" b="b"/>
              <a:pathLst>
                <a:path w="1394" h="703" extrusionOk="0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11196;p76">
              <a:extLst>
                <a:ext uri="{FF2B5EF4-FFF2-40B4-BE49-F238E27FC236}">
                  <a16:creationId xmlns:a16="http://schemas.microsoft.com/office/drawing/2014/main" id="{455A2CC1-DB39-B07B-EC19-0F6317E9048D}"/>
                </a:ext>
              </a:extLst>
            </p:cNvPr>
            <p:cNvSpPr/>
            <p:nvPr/>
          </p:nvSpPr>
          <p:spPr>
            <a:xfrm>
              <a:off x="1086234" y="3100244"/>
              <a:ext cx="28322" cy="37002"/>
            </a:xfrm>
            <a:custGeom>
              <a:avLst/>
              <a:gdLst/>
              <a:ahLst/>
              <a:cxnLst/>
              <a:rect l="l" t="t" r="r" b="b"/>
              <a:pathLst>
                <a:path w="894" h="1168" extrusionOk="0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11197;p76">
              <a:extLst>
                <a:ext uri="{FF2B5EF4-FFF2-40B4-BE49-F238E27FC236}">
                  <a16:creationId xmlns:a16="http://schemas.microsoft.com/office/drawing/2014/main" id="{53595651-3962-A574-B79B-551432034D0F}"/>
                </a:ext>
              </a:extLst>
            </p:cNvPr>
            <p:cNvSpPr/>
            <p:nvPr/>
          </p:nvSpPr>
          <p:spPr>
            <a:xfrm>
              <a:off x="1023634" y="3077941"/>
              <a:ext cx="26041" cy="49167"/>
            </a:xfrm>
            <a:custGeom>
              <a:avLst/>
              <a:gdLst/>
              <a:ahLst/>
              <a:cxnLst/>
              <a:rect l="l" t="t" r="r" b="b"/>
              <a:pathLst>
                <a:path w="822" h="1552" extrusionOk="0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11198;p76">
              <a:extLst>
                <a:ext uri="{FF2B5EF4-FFF2-40B4-BE49-F238E27FC236}">
                  <a16:creationId xmlns:a16="http://schemas.microsoft.com/office/drawing/2014/main" id="{E8255B00-70E1-EEDA-0BAB-3B2B580DC3DB}"/>
                </a:ext>
              </a:extLst>
            </p:cNvPr>
            <p:cNvSpPr/>
            <p:nvPr/>
          </p:nvSpPr>
          <p:spPr>
            <a:xfrm>
              <a:off x="924413" y="3006819"/>
              <a:ext cx="44162" cy="22176"/>
            </a:xfrm>
            <a:custGeom>
              <a:avLst/>
              <a:gdLst/>
              <a:ahLst/>
              <a:cxnLst/>
              <a:rect l="l" t="t" r="r" b="b"/>
              <a:pathLst>
                <a:path w="1394" h="700" extrusionOk="0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11199;p76">
              <a:extLst>
                <a:ext uri="{FF2B5EF4-FFF2-40B4-BE49-F238E27FC236}">
                  <a16:creationId xmlns:a16="http://schemas.microsoft.com/office/drawing/2014/main" id="{445158A4-4A45-3F05-50D7-1CCDB86E11E2}"/>
                </a:ext>
              </a:extLst>
            </p:cNvPr>
            <p:cNvSpPr/>
            <p:nvPr/>
          </p:nvSpPr>
          <p:spPr>
            <a:xfrm>
              <a:off x="929703" y="3158757"/>
              <a:ext cx="56232" cy="41849"/>
            </a:xfrm>
            <a:custGeom>
              <a:avLst/>
              <a:gdLst/>
              <a:ahLst/>
              <a:cxnLst/>
              <a:rect l="l" t="t" r="r" b="b"/>
              <a:pathLst>
                <a:path w="1775" h="1321" extrusionOk="0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11200;p76">
              <a:extLst>
                <a:ext uri="{FF2B5EF4-FFF2-40B4-BE49-F238E27FC236}">
                  <a16:creationId xmlns:a16="http://schemas.microsoft.com/office/drawing/2014/main" id="{409C0D16-03DA-77F1-6A6A-4DF2EC6E81DB}"/>
                </a:ext>
              </a:extLst>
            </p:cNvPr>
            <p:cNvSpPr/>
            <p:nvPr/>
          </p:nvSpPr>
          <p:spPr>
            <a:xfrm>
              <a:off x="876512" y="3100244"/>
              <a:ext cx="28322" cy="37002"/>
            </a:xfrm>
            <a:custGeom>
              <a:avLst/>
              <a:gdLst/>
              <a:ahLst/>
              <a:cxnLst/>
              <a:rect l="l" t="t" r="r" b="b"/>
              <a:pathLst>
                <a:path w="894" h="1168" extrusionOk="0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11201;p76">
              <a:extLst>
                <a:ext uri="{FF2B5EF4-FFF2-40B4-BE49-F238E27FC236}">
                  <a16:creationId xmlns:a16="http://schemas.microsoft.com/office/drawing/2014/main" id="{8A058CAA-0F0A-8303-2CD7-BAD3FA4F7BD8}"/>
                </a:ext>
              </a:extLst>
            </p:cNvPr>
            <p:cNvSpPr/>
            <p:nvPr/>
          </p:nvSpPr>
          <p:spPr>
            <a:xfrm>
              <a:off x="941393" y="3077941"/>
              <a:ext cx="26453" cy="49484"/>
            </a:xfrm>
            <a:custGeom>
              <a:avLst/>
              <a:gdLst/>
              <a:ahLst/>
              <a:cxnLst/>
              <a:rect l="l" t="t" r="r" b="b"/>
              <a:pathLst>
                <a:path w="835" h="1562" extrusionOk="0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39" name="Google Shape;11202;p76">
            <a:extLst>
              <a:ext uri="{FF2B5EF4-FFF2-40B4-BE49-F238E27FC236}">
                <a16:creationId xmlns:a16="http://schemas.microsoft.com/office/drawing/2014/main" id="{916BF026-4378-76CE-FB17-3A95C17E5090}"/>
              </a:ext>
            </a:extLst>
          </p:cNvPr>
          <p:cNvGrpSpPr/>
          <p:nvPr/>
        </p:nvGrpSpPr>
        <p:grpSpPr>
          <a:xfrm>
            <a:off x="3978523" y="2709261"/>
            <a:ext cx="348955" cy="346516"/>
            <a:chOff x="3978523" y="2884661"/>
            <a:chExt cx="348955" cy="346516"/>
          </a:xfrm>
          <a:solidFill>
            <a:schemeClr val="tx1"/>
          </a:solidFill>
        </p:grpSpPr>
        <p:sp>
          <p:nvSpPr>
            <p:cNvPr id="3040" name="Google Shape;11203;p76">
              <a:extLst>
                <a:ext uri="{FF2B5EF4-FFF2-40B4-BE49-F238E27FC236}">
                  <a16:creationId xmlns:a16="http://schemas.microsoft.com/office/drawing/2014/main" id="{C4B341DA-B5C1-DAE1-FF33-0167924C2794}"/>
                </a:ext>
              </a:extLst>
            </p:cNvPr>
            <p:cNvSpPr/>
            <p:nvPr/>
          </p:nvSpPr>
          <p:spPr>
            <a:xfrm>
              <a:off x="4237285" y="2916658"/>
              <a:ext cx="58101" cy="56897"/>
            </a:xfrm>
            <a:custGeom>
              <a:avLst/>
              <a:gdLst/>
              <a:ahLst/>
              <a:cxnLst/>
              <a:rect l="l" t="t" r="r" b="b"/>
              <a:pathLst>
                <a:path w="1834" h="1796" extrusionOk="0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11204;p76">
              <a:extLst>
                <a:ext uri="{FF2B5EF4-FFF2-40B4-BE49-F238E27FC236}">
                  <a16:creationId xmlns:a16="http://schemas.microsoft.com/office/drawing/2014/main" id="{B2219567-929E-DC1C-DFF8-B51343CE4E1B}"/>
                </a:ext>
              </a:extLst>
            </p:cNvPr>
            <p:cNvSpPr/>
            <p:nvPr/>
          </p:nvSpPr>
          <p:spPr>
            <a:xfrm>
              <a:off x="4216535" y="2886594"/>
              <a:ext cx="29843" cy="73751"/>
            </a:xfrm>
            <a:custGeom>
              <a:avLst/>
              <a:gdLst/>
              <a:ahLst/>
              <a:cxnLst/>
              <a:rect l="l" t="t" r="r" b="b"/>
              <a:pathLst>
                <a:path w="942" h="2328" extrusionOk="0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11205;p76">
              <a:extLst>
                <a:ext uri="{FF2B5EF4-FFF2-40B4-BE49-F238E27FC236}">
                  <a16:creationId xmlns:a16="http://schemas.microsoft.com/office/drawing/2014/main" id="{BB7068B2-CC92-87D2-7823-A90637031895}"/>
                </a:ext>
              </a:extLst>
            </p:cNvPr>
            <p:cNvSpPr/>
            <p:nvPr/>
          </p:nvSpPr>
          <p:spPr>
            <a:xfrm>
              <a:off x="4176935" y="2884661"/>
              <a:ext cx="30571" cy="74163"/>
            </a:xfrm>
            <a:custGeom>
              <a:avLst/>
              <a:gdLst/>
              <a:ahLst/>
              <a:cxnLst/>
              <a:rect l="l" t="t" r="r" b="b"/>
              <a:pathLst>
                <a:path w="965" h="2341" extrusionOk="0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11206;p76">
              <a:extLst>
                <a:ext uri="{FF2B5EF4-FFF2-40B4-BE49-F238E27FC236}">
                  <a16:creationId xmlns:a16="http://schemas.microsoft.com/office/drawing/2014/main" id="{43AB456C-E416-F5CC-0E4D-92DB06E7E519}"/>
                </a:ext>
              </a:extLst>
            </p:cNvPr>
            <p:cNvSpPr/>
            <p:nvPr/>
          </p:nvSpPr>
          <p:spPr>
            <a:xfrm>
              <a:off x="4250116" y="2965762"/>
              <a:ext cx="74701" cy="28544"/>
            </a:xfrm>
            <a:custGeom>
              <a:avLst/>
              <a:gdLst/>
              <a:ahLst/>
              <a:cxnLst/>
              <a:rect l="l" t="t" r="r" b="b"/>
              <a:pathLst>
                <a:path w="2358" h="901" extrusionOk="0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11207;p76">
              <a:extLst>
                <a:ext uri="{FF2B5EF4-FFF2-40B4-BE49-F238E27FC236}">
                  <a16:creationId xmlns:a16="http://schemas.microsoft.com/office/drawing/2014/main" id="{CD6008DE-18A8-C73A-1D16-A67A5C905388}"/>
                </a:ext>
              </a:extLst>
            </p:cNvPr>
            <p:cNvSpPr/>
            <p:nvPr/>
          </p:nvSpPr>
          <p:spPr>
            <a:xfrm>
              <a:off x="4251985" y="3004443"/>
              <a:ext cx="75493" cy="29462"/>
            </a:xfrm>
            <a:custGeom>
              <a:avLst/>
              <a:gdLst/>
              <a:ahLst/>
              <a:cxnLst/>
              <a:rect l="l" t="t" r="r" b="b"/>
              <a:pathLst>
                <a:path w="2383" h="930" extrusionOk="0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11208;p76">
              <a:extLst>
                <a:ext uri="{FF2B5EF4-FFF2-40B4-BE49-F238E27FC236}">
                  <a16:creationId xmlns:a16="http://schemas.microsoft.com/office/drawing/2014/main" id="{67B3F965-DCA9-3DE4-100B-D69DB16B51A6}"/>
                </a:ext>
              </a:extLst>
            </p:cNvPr>
            <p:cNvSpPr/>
            <p:nvPr/>
          </p:nvSpPr>
          <p:spPr>
            <a:xfrm>
              <a:off x="4033615" y="2996428"/>
              <a:ext cx="73941" cy="84237"/>
            </a:xfrm>
            <a:custGeom>
              <a:avLst/>
              <a:gdLst/>
              <a:ahLst/>
              <a:cxnLst/>
              <a:rect l="l" t="t" r="r" b="b"/>
              <a:pathLst>
                <a:path w="2334" h="2659" extrusionOk="0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11209;p76">
              <a:extLst>
                <a:ext uri="{FF2B5EF4-FFF2-40B4-BE49-F238E27FC236}">
                  <a16:creationId xmlns:a16="http://schemas.microsoft.com/office/drawing/2014/main" id="{D23B0707-A917-69E0-96AA-EA4B0B61BD20}"/>
                </a:ext>
              </a:extLst>
            </p:cNvPr>
            <p:cNvSpPr/>
            <p:nvPr/>
          </p:nvSpPr>
          <p:spPr>
            <a:xfrm>
              <a:off x="3978523" y="2931738"/>
              <a:ext cx="303684" cy="299439"/>
            </a:xfrm>
            <a:custGeom>
              <a:avLst/>
              <a:gdLst/>
              <a:ahLst/>
              <a:cxnLst/>
              <a:rect l="l" t="t" r="r" b="b"/>
              <a:pathLst>
                <a:path w="9586" h="9452" extrusionOk="0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11210;p76">
              <a:extLst>
                <a:ext uri="{FF2B5EF4-FFF2-40B4-BE49-F238E27FC236}">
                  <a16:creationId xmlns:a16="http://schemas.microsoft.com/office/drawing/2014/main" id="{56C490EA-6741-2B30-E81B-D013110A46D9}"/>
                </a:ext>
              </a:extLst>
            </p:cNvPr>
            <p:cNvSpPr/>
            <p:nvPr/>
          </p:nvSpPr>
          <p:spPr>
            <a:xfrm>
              <a:off x="4116204" y="3078638"/>
              <a:ext cx="73973" cy="84269"/>
            </a:xfrm>
            <a:custGeom>
              <a:avLst/>
              <a:gdLst/>
              <a:ahLst/>
              <a:cxnLst/>
              <a:rect l="l" t="t" r="r" b="b"/>
              <a:pathLst>
                <a:path w="2335" h="2660" extrusionOk="0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48" name="Google Shape;11211;p76">
            <a:extLst>
              <a:ext uri="{FF2B5EF4-FFF2-40B4-BE49-F238E27FC236}">
                <a16:creationId xmlns:a16="http://schemas.microsoft.com/office/drawing/2014/main" id="{C3621C05-01CD-96A4-76E8-2AE491659CC2}"/>
              </a:ext>
            </a:extLst>
          </p:cNvPr>
          <p:cNvGrpSpPr/>
          <p:nvPr/>
        </p:nvGrpSpPr>
        <p:grpSpPr>
          <a:xfrm>
            <a:off x="3527780" y="2709863"/>
            <a:ext cx="347435" cy="345534"/>
            <a:chOff x="3527780" y="2885263"/>
            <a:chExt cx="347435" cy="345534"/>
          </a:xfrm>
          <a:solidFill>
            <a:schemeClr val="tx1"/>
          </a:solidFill>
        </p:grpSpPr>
        <p:sp>
          <p:nvSpPr>
            <p:cNvPr id="3049" name="Google Shape;11212;p76">
              <a:extLst>
                <a:ext uri="{FF2B5EF4-FFF2-40B4-BE49-F238E27FC236}">
                  <a16:creationId xmlns:a16="http://schemas.microsoft.com/office/drawing/2014/main" id="{2CEA7B45-FA60-13E1-99FA-7AF96865D388}"/>
                </a:ext>
              </a:extLst>
            </p:cNvPr>
            <p:cNvSpPr/>
            <p:nvPr/>
          </p:nvSpPr>
          <p:spPr>
            <a:xfrm>
              <a:off x="3527780" y="2885263"/>
              <a:ext cx="347435" cy="345534"/>
            </a:xfrm>
            <a:custGeom>
              <a:avLst/>
              <a:gdLst/>
              <a:ahLst/>
              <a:cxnLst/>
              <a:rect l="l" t="t" r="r" b="b"/>
              <a:pathLst>
                <a:path w="10967" h="10907" extrusionOk="0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11213;p76">
              <a:extLst>
                <a:ext uri="{FF2B5EF4-FFF2-40B4-BE49-F238E27FC236}">
                  <a16:creationId xmlns:a16="http://schemas.microsoft.com/office/drawing/2014/main" id="{8AF82770-E03F-BEDB-3BEC-A3F24D9757BD}"/>
                </a:ext>
              </a:extLst>
            </p:cNvPr>
            <p:cNvSpPr/>
            <p:nvPr/>
          </p:nvSpPr>
          <p:spPr>
            <a:xfrm>
              <a:off x="3599440" y="2956543"/>
              <a:ext cx="204494" cy="204843"/>
            </a:xfrm>
            <a:custGeom>
              <a:avLst/>
              <a:gdLst/>
              <a:ahLst/>
              <a:cxnLst/>
              <a:rect l="l" t="t" r="r" b="b"/>
              <a:pathLst>
                <a:path w="6455" h="6466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11214;p76">
              <a:extLst>
                <a:ext uri="{FF2B5EF4-FFF2-40B4-BE49-F238E27FC236}">
                  <a16:creationId xmlns:a16="http://schemas.microsoft.com/office/drawing/2014/main" id="{501CC840-D9BE-9619-6DA2-30933FCFAEB2}"/>
                </a:ext>
              </a:extLst>
            </p:cNvPr>
            <p:cNvSpPr/>
            <p:nvPr/>
          </p:nvSpPr>
          <p:spPr>
            <a:xfrm>
              <a:off x="3661691" y="3018763"/>
              <a:ext cx="79992" cy="80372"/>
            </a:xfrm>
            <a:custGeom>
              <a:avLst/>
              <a:gdLst/>
              <a:ahLst/>
              <a:cxnLst/>
              <a:rect l="l" t="t" r="r" b="b"/>
              <a:pathLst>
                <a:path w="2525" h="2537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11215;p76">
              <a:extLst>
                <a:ext uri="{FF2B5EF4-FFF2-40B4-BE49-F238E27FC236}">
                  <a16:creationId xmlns:a16="http://schemas.microsoft.com/office/drawing/2014/main" id="{22A82E9B-28BC-68FB-81D3-123DCD4D0D58}"/>
                </a:ext>
              </a:extLst>
            </p:cNvPr>
            <p:cNvSpPr/>
            <p:nvPr/>
          </p:nvSpPr>
          <p:spPr>
            <a:xfrm>
              <a:off x="3625101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11216;p76">
              <a:extLst>
                <a:ext uri="{FF2B5EF4-FFF2-40B4-BE49-F238E27FC236}">
                  <a16:creationId xmlns:a16="http://schemas.microsoft.com/office/drawing/2014/main" id="{827F7D7A-075B-6A8C-A477-FA05210B4F02}"/>
                </a:ext>
              </a:extLst>
            </p:cNvPr>
            <p:cNvSpPr/>
            <p:nvPr/>
          </p:nvSpPr>
          <p:spPr>
            <a:xfrm>
              <a:off x="3651522" y="2982552"/>
              <a:ext cx="18881" cy="18533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11217;p76">
              <a:extLst>
                <a:ext uri="{FF2B5EF4-FFF2-40B4-BE49-F238E27FC236}">
                  <a16:creationId xmlns:a16="http://schemas.microsoft.com/office/drawing/2014/main" id="{1D38F349-33CA-5FC1-6F22-02345A913540}"/>
                </a:ext>
              </a:extLst>
            </p:cNvPr>
            <p:cNvSpPr/>
            <p:nvPr/>
          </p:nvSpPr>
          <p:spPr>
            <a:xfrm>
              <a:off x="367905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11218;p76">
              <a:extLst>
                <a:ext uri="{FF2B5EF4-FFF2-40B4-BE49-F238E27FC236}">
                  <a16:creationId xmlns:a16="http://schemas.microsoft.com/office/drawing/2014/main" id="{A78CB62D-E9B7-F835-788E-78AADC36D0C6}"/>
                </a:ext>
              </a:extLst>
            </p:cNvPr>
            <p:cNvSpPr/>
            <p:nvPr/>
          </p:nvSpPr>
          <p:spPr>
            <a:xfrm>
              <a:off x="370582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11219;p76">
              <a:extLst>
                <a:ext uri="{FF2B5EF4-FFF2-40B4-BE49-F238E27FC236}">
                  <a16:creationId xmlns:a16="http://schemas.microsoft.com/office/drawing/2014/main" id="{E00EAFF3-02D0-39A9-3983-28FF28DADC38}"/>
                </a:ext>
              </a:extLst>
            </p:cNvPr>
            <p:cNvSpPr/>
            <p:nvPr/>
          </p:nvSpPr>
          <p:spPr>
            <a:xfrm>
              <a:off x="3732591" y="2982552"/>
              <a:ext cx="18533" cy="18533"/>
            </a:xfrm>
            <a:custGeom>
              <a:avLst/>
              <a:gdLst/>
              <a:ahLst/>
              <a:cxnLst/>
              <a:rect l="l" t="t" r="r" b="b"/>
              <a:pathLst>
                <a:path w="585" h="58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11220;p76">
              <a:extLst>
                <a:ext uri="{FF2B5EF4-FFF2-40B4-BE49-F238E27FC236}">
                  <a16:creationId xmlns:a16="http://schemas.microsoft.com/office/drawing/2014/main" id="{13D7010E-67AA-123A-6D26-D503C5CAA6AA}"/>
                </a:ext>
              </a:extLst>
            </p:cNvPr>
            <p:cNvSpPr/>
            <p:nvPr/>
          </p:nvSpPr>
          <p:spPr>
            <a:xfrm>
              <a:off x="3759773" y="2982552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11221;p76">
              <a:extLst>
                <a:ext uri="{FF2B5EF4-FFF2-40B4-BE49-F238E27FC236}">
                  <a16:creationId xmlns:a16="http://schemas.microsoft.com/office/drawing/2014/main" id="{FF0BEEC8-3410-F31C-6B1C-F443EB864499}"/>
                </a:ext>
              </a:extLst>
            </p:cNvPr>
            <p:cNvSpPr/>
            <p:nvPr/>
          </p:nvSpPr>
          <p:spPr>
            <a:xfrm>
              <a:off x="3625101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11222;p76">
              <a:extLst>
                <a:ext uri="{FF2B5EF4-FFF2-40B4-BE49-F238E27FC236}">
                  <a16:creationId xmlns:a16="http://schemas.microsoft.com/office/drawing/2014/main" id="{D43D4516-6D61-6B09-C530-A9703AB28F71}"/>
                </a:ext>
              </a:extLst>
            </p:cNvPr>
            <p:cNvSpPr/>
            <p:nvPr/>
          </p:nvSpPr>
          <p:spPr>
            <a:xfrm>
              <a:off x="3651522" y="3116844"/>
              <a:ext cx="18881" cy="18501"/>
            </a:xfrm>
            <a:custGeom>
              <a:avLst/>
              <a:gdLst/>
              <a:ahLst/>
              <a:cxnLst/>
              <a:rect l="l" t="t" r="r" b="b"/>
              <a:pathLst>
                <a:path w="596" h="58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11223;p76">
              <a:extLst>
                <a:ext uri="{FF2B5EF4-FFF2-40B4-BE49-F238E27FC236}">
                  <a16:creationId xmlns:a16="http://schemas.microsoft.com/office/drawing/2014/main" id="{BDB6C7DB-EECA-EA94-B634-A152530E0FC2}"/>
                </a:ext>
              </a:extLst>
            </p:cNvPr>
            <p:cNvSpPr/>
            <p:nvPr/>
          </p:nvSpPr>
          <p:spPr>
            <a:xfrm>
              <a:off x="367905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11224;p76">
              <a:extLst>
                <a:ext uri="{FF2B5EF4-FFF2-40B4-BE49-F238E27FC236}">
                  <a16:creationId xmlns:a16="http://schemas.microsoft.com/office/drawing/2014/main" id="{6BA7E922-EE97-1DAC-FE31-341D25E92479}"/>
                </a:ext>
              </a:extLst>
            </p:cNvPr>
            <p:cNvSpPr/>
            <p:nvPr/>
          </p:nvSpPr>
          <p:spPr>
            <a:xfrm>
              <a:off x="370582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11225;p76">
              <a:extLst>
                <a:ext uri="{FF2B5EF4-FFF2-40B4-BE49-F238E27FC236}">
                  <a16:creationId xmlns:a16="http://schemas.microsoft.com/office/drawing/2014/main" id="{F628E581-4B0A-9D1A-28D7-2903A1B24D8B}"/>
                </a:ext>
              </a:extLst>
            </p:cNvPr>
            <p:cNvSpPr/>
            <p:nvPr/>
          </p:nvSpPr>
          <p:spPr>
            <a:xfrm>
              <a:off x="3732591" y="3116844"/>
              <a:ext cx="18533" cy="18501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11226;p76">
              <a:extLst>
                <a:ext uri="{FF2B5EF4-FFF2-40B4-BE49-F238E27FC236}">
                  <a16:creationId xmlns:a16="http://schemas.microsoft.com/office/drawing/2014/main" id="{7B9E1F40-C05E-A09B-1C02-B4AED4C8DF3A}"/>
                </a:ext>
              </a:extLst>
            </p:cNvPr>
            <p:cNvSpPr/>
            <p:nvPr/>
          </p:nvSpPr>
          <p:spPr>
            <a:xfrm>
              <a:off x="3759773" y="311684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11227;p76">
              <a:extLst>
                <a:ext uri="{FF2B5EF4-FFF2-40B4-BE49-F238E27FC236}">
                  <a16:creationId xmlns:a16="http://schemas.microsoft.com/office/drawing/2014/main" id="{6AB71CA7-829D-CABD-1C6D-184B0A5A1001}"/>
                </a:ext>
              </a:extLst>
            </p:cNvPr>
            <p:cNvSpPr/>
            <p:nvPr/>
          </p:nvSpPr>
          <p:spPr>
            <a:xfrm>
              <a:off x="3625101" y="300935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11228;p76">
              <a:extLst>
                <a:ext uri="{FF2B5EF4-FFF2-40B4-BE49-F238E27FC236}">
                  <a16:creationId xmlns:a16="http://schemas.microsoft.com/office/drawing/2014/main" id="{C53BD978-E714-182E-3570-E2282190C303}"/>
                </a:ext>
              </a:extLst>
            </p:cNvPr>
            <p:cNvSpPr/>
            <p:nvPr/>
          </p:nvSpPr>
          <p:spPr>
            <a:xfrm>
              <a:off x="3625101" y="3036503"/>
              <a:ext cx="18501" cy="18153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11229;p76">
              <a:extLst>
                <a:ext uri="{FF2B5EF4-FFF2-40B4-BE49-F238E27FC236}">
                  <a16:creationId xmlns:a16="http://schemas.microsoft.com/office/drawing/2014/main" id="{D3A93760-25B8-EA5F-480F-CF74D047EEF2}"/>
                </a:ext>
              </a:extLst>
            </p:cNvPr>
            <p:cNvSpPr/>
            <p:nvPr/>
          </p:nvSpPr>
          <p:spPr>
            <a:xfrm>
              <a:off x="3625101" y="3063273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11230;p76">
              <a:extLst>
                <a:ext uri="{FF2B5EF4-FFF2-40B4-BE49-F238E27FC236}">
                  <a16:creationId xmlns:a16="http://schemas.microsoft.com/office/drawing/2014/main" id="{9D6C9C51-27DD-759E-892D-08396D7F9288}"/>
                </a:ext>
              </a:extLst>
            </p:cNvPr>
            <p:cNvSpPr/>
            <p:nvPr/>
          </p:nvSpPr>
          <p:spPr>
            <a:xfrm>
              <a:off x="3625101" y="309007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11231;p76">
              <a:extLst>
                <a:ext uri="{FF2B5EF4-FFF2-40B4-BE49-F238E27FC236}">
                  <a16:creationId xmlns:a16="http://schemas.microsoft.com/office/drawing/2014/main" id="{BFD220AE-959F-BBBD-E267-7821542AB51A}"/>
                </a:ext>
              </a:extLst>
            </p:cNvPr>
            <p:cNvSpPr/>
            <p:nvPr/>
          </p:nvSpPr>
          <p:spPr>
            <a:xfrm>
              <a:off x="3759773" y="300935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11232;p76">
              <a:extLst>
                <a:ext uri="{FF2B5EF4-FFF2-40B4-BE49-F238E27FC236}">
                  <a16:creationId xmlns:a16="http://schemas.microsoft.com/office/drawing/2014/main" id="{2D23C920-F84B-6665-EDFE-A8448FD38140}"/>
                </a:ext>
              </a:extLst>
            </p:cNvPr>
            <p:cNvSpPr/>
            <p:nvPr/>
          </p:nvSpPr>
          <p:spPr>
            <a:xfrm>
              <a:off x="3759773" y="3036503"/>
              <a:ext cx="18121" cy="18153"/>
            </a:xfrm>
            <a:custGeom>
              <a:avLst/>
              <a:gdLst/>
              <a:ahLst/>
              <a:cxnLst/>
              <a:rect l="l" t="t" r="r" b="b"/>
              <a:pathLst>
                <a:path w="572" h="57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11233;p76">
              <a:extLst>
                <a:ext uri="{FF2B5EF4-FFF2-40B4-BE49-F238E27FC236}">
                  <a16:creationId xmlns:a16="http://schemas.microsoft.com/office/drawing/2014/main" id="{7BFFC847-E987-547A-8B5C-7FF2DF8047F2}"/>
                </a:ext>
              </a:extLst>
            </p:cNvPr>
            <p:cNvSpPr/>
            <p:nvPr/>
          </p:nvSpPr>
          <p:spPr>
            <a:xfrm>
              <a:off x="3759773" y="3063273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11234;p76">
              <a:extLst>
                <a:ext uri="{FF2B5EF4-FFF2-40B4-BE49-F238E27FC236}">
                  <a16:creationId xmlns:a16="http://schemas.microsoft.com/office/drawing/2014/main" id="{0FD5655E-6C6D-E1E0-6C97-3D1068A723ED}"/>
                </a:ext>
              </a:extLst>
            </p:cNvPr>
            <p:cNvSpPr/>
            <p:nvPr/>
          </p:nvSpPr>
          <p:spPr>
            <a:xfrm>
              <a:off x="3759773" y="309007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72" name="Google Shape;11235;p76">
            <a:extLst>
              <a:ext uri="{FF2B5EF4-FFF2-40B4-BE49-F238E27FC236}">
                <a16:creationId xmlns:a16="http://schemas.microsoft.com/office/drawing/2014/main" id="{F8280AA4-3A8C-6918-86F4-7E3F91D3EA1F}"/>
              </a:ext>
            </a:extLst>
          </p:cNvPr>
          <p:cNvGrpSpPr/>
          <p:nvPr/>
        </p:nvGrpSpPr>
        <p:grpSpPr>
          <a:xfrm>
            <a:off x="2239671" y="2709103"/>
            <a:ext cx="218053" cy="348543"/>
            <a:chOff x="2239671" y="2884503"/>
            <a:chExt cx="218053" cy="348543"/>
          </a:xfrm>
          <a:solidFill>
            <a:schemeClr val="tx1"/>
          </a:solidFill>
        </p:grpSpPr>
        <p:sp>
          <p:nvSpPr>
            <p:cNvPr id="3073" name="Google Shape;11236;p76">
              <a:extLst>
                <a:ext uri="{FF2B5EF4-FFF2-40B4-BE49-F238E27FC236}">
                  <a16:creationId xmlns:a16="http://schemas.microsoft.com/office/drawing/2014/main" id="{F0DF2E35-8FD0-8C2C-EA22-435D22C392E5}"/>
                </a:ext>
              </a:extLst>
            </p:cNvPr>
            <p:cNvSpPr/>
            <p:nvPr/>
          </p:nvSpPr>
          <p:spPr>
            <a:xfrm>
              <a:off x="2341903" y="2884503"/>
              <a:ext cx="115822" cy="268963"/>
            </a:xfrm>
            <a:custGeom>
              <a:avLst/>
              <a:gdLst/>
              <a:ahLst/>
              <a:cxnLst/>
              <a:rect l="l" t="t" r="r" b="b"/>
              <a:pathLst>
                <a:path w="3656" h="8490" extrusionOk="0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11237;p76">
              <a:extLst>
                <a:ext uri="{FF2B5EF4-FFF2-40B4-BE49-F238E27FC236}">
                  <a16:creationId xmlns:a16="http://schemas.microsoft.com/office/drawing/2014/main" id="{EF4407B8-B3F4-4F33-C783-47D1F747B19A}"/>
                </a:ext>
              </a:extLst>
            </p:cNvPr>
            <p:cNvSpPr/>
            <p:nvPr/>
          </p:nvSpPr>
          <p:spPr>
            <a:xfrm>
              <a:off x="2275881" y="3157965"/>
              <a:ext cx="168284" cy="75082"/>
            </a:xfrm>
            <a:custGeom>
              <a:avLst/>
              <a:gdLst/>
              <a:ahLst/>
              <a:cxnLst/>
              <a:rect l="l" t="t" r="r" b="b"/>
              <a:pathLst>
                <a:path w="5312" h="2370" extrusionOk="0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11238;p76">
              <a:extLst>
                <a:ext uri="{FF2B5EF4-FFF2-40B4-BE49-F238E27FC236}">
                  <a16:creationId xmlns:a16="http://schemas.microsoft.com/office/drawing/2014/main" id="{3B42BC5F-CC79-9479-4F64-3673EFA104B4}"/>
                </a:ext>
              </a:extLst>
            </p:cNvPr>
            <p:cNvSpPr/>
            <p:nvPr/>
          </p:nvSpPr>
          <p:spPr>
            <a:xfrm>
              <a:off x="2320012" y="3098755"/>
              <a:ext cx="10613" cy="54711"/>
            </a:xfrm>
            <a:custGeom>
              <a:avLst/>
              <a:gdLst/>
              <a:ahLst/>
              <a:cxnLst/>
              <a:rect l="l" t="t" r="r" b="b"/>
              <a:pathLst>
                <a:path w="335" h="1727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11239;p76">
              <a:extLst>
                <a:ext uri="{FF2B5EF4-FFF2-40B4-BE49-F238E27FC236}">
                  <a16:creationId xmlns:a16="http://schemas.microsoft.com/office/drawing/2014/main" id="{E431C493-60C4-9BBB-FB3B-82B6BDD88FD4}"/>
                </a:ext>
              </a:extLst>
            </p:cNvPr>
            <p:cNvSpPr/>
            <p:nvPr/>
          </p:nvSpPr>
          <p:spPr>
            <a:xfrm>
              <a:off x="2267961" y="3116939"/>
              <a:ext cx="42293" cy="41437"/>
            </a:xfrm>
            <a:custGeom>
              <a:avLst/>
              <a:gdLst/>
              <a:ahLst/>
              <a:cxnLst/>
              <a:rect l="l" t="t" r="r" b="b"/>
              <a:pathLst>
                <a:path w="1335" h="1308" extrusionOk="0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11240;p76">
              <a:extLst>
                <a:ext uri="{FF2B5EF4-FFF2-40B4-BE49-F238E27FC236}">
                  <a16:creationId xmlns:a16="http://schemas.microsoft.com/office/drawing/2014/main" id="{175050B8-19BC-5A60-C420-212A22D3879E}"/>
                </a:ext>
              </a:extLst>
            </p:cNvPr>
            <p:cNvSpPr/>
            <p:nvPr/>
          </p:nvSpPr>
          <p:spPr>
            <a:xfrm>
              <a:off x="2239671" y="3166645"/>
              <a:ext cx="54743" cy="10201"/>
            </a:xfrm>
            <a:custGeom>
              <a:avLst/>
              <a:gdLst/>
              <a:ahLst/>
              <a:cxnLst/>
              <a:rect l="l" t="t" r="r" b="b"/>
              <a:pathLst>
                <a:path w="1728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78" name="Google Shape;11241;p76">
            <a:extLst>
              <a:ext uri="{FF2B5EF4-FFF2-40B4-BE49-F238E27FC236}">
                <a16:creationId xmlns:a16="http://schemas.microsoft.com/office/drawing/2014/main" id="{E78C8EDC-5398-415E-EB1C-BFA71D29D2C8}"/>
              </a:ext>
            </a:extLst>
          </p:cNvPr>
          <p:cNvGrpSpPr/>
          <p:nvPr/>
        </p:nvGrpSpPr>
        <p:grpSpPr>
          <a:xfrm>
            <a:off x="2691555" y="2709103"/>
            <a:ext cx="215044" cy="348924"/>
            <a:chOff x="2691555" y="2884503"/>
            <a:chExt cx="215044" cy="348924"/>
          </a:xfrm>
          <a:solidFill>
            <a:schemeClr val="tx1"/>
          </a:solidFill>
        </p:grpSpPr>
        <p:sp>
          <p:nvSpPr>
            <p:cNvPr id="3079" name="Google Shape;11242;p76">
              <a:extLst>
                <a:ext uri="{FF2B5EF4-FFF2-40B4-BE49-F238E27FC236}">
                  <a16:creationId xmlns:a16="http://schemas.microsoft.com/office/drawing/2014/main" id="{A4B2A9A0-4639-73B1-3A8E-4A5692268256}"/>
                </a:ext>
              </a:extLst>
            </p:cNvPr>
            <p:cNvSpPr/>
            <p:nvPr/>
          </p:nvSpPr>
          <p:spPr>
            <a:xfrm>
              <a:off x="2691555" y="2884503"/>
              <a:ext cx="215044" cy="348924"/>
            </a:xfrm>
            <a:custGeom>
              <a:avLst/>
              <a:gdLst/>
              <a:ahLst/>
              <a:cxnLst/>
              <a:rect l="l" t="t" r="r" b="b"/>
              <a:pathLst>
                <a:path w="6788" h="11014" extrusionOk="0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11243;p76">
              <a:extLst>
                <a:ext uri="{FF2B5EF4-FFF2-40B4-BE49-F238E27FC236}">
                  <a16:creationId xmlns:a16="http://schemas.microsoft.com/office/drawing/2014/main" id="{6A7EFFE5-FBCD-802A-4834-9A4A9D8DBDCA}"/>
                </a:ext>
              </a:extLst>
            </p:cNvPr>
            <p:cNvSpPr/>
            <p:nvPr/>
          </p:nvSpPr>
          <p:spPr>
            <a:xfrm>
              <a:off x="2754535" y="2907503"/>
              <a:ext cx="126783" cy="127164"/>
            </a:xfrm>
            <a:custGeom>
              <a:avLst/>
              <a:gdLst/>
              <a:ahLst/>
              <a:cxnLst/>
              <a:rect l="l" t="t" r="r" b="b"/>
              <a:pathLst>
                <a:path w="4002" h="4014" extrusionOk="0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11244;p76">
              <a:extLst>
                <a:ext uri="{FF2B5EF4-FFF2-40B4-BE49-F238E27FC236}">
                  <a16:creationId xmlns:a16="http://schemas.microsoft.com/office/drawing/2014/main" id="{C2A00EAC-6273-0C16-7495-80AC9B0DDCAA}"/>
                </a:ext>
              </a:extLst>
            </p:cNvPr>
            <p:cNvSpPr/>
            <p:nvPr/>
          </p:nvSpPr>
          <p:spPr>
            <a:xfrm>
              <a:off x="2781336" y="2931263"/>
              <a:ext cx="74321" cy="74353"/>
            </a:xfrm>
            <a:custGeom>
              <a:avLst/>
              <a:gdLst/>
              <a:ahLst/>
              <a:cxnLst/>
              <a:rect l="l" t="t" r="r" b="b"/>
              <a:pathLst>
                <a:path w="2346" h="2347" extrusionOk="0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82" name="Google Shape;11245;p76">
            <a:extLst>
              <a:ext uri="{FF2B5EF4-FFF2-40B4-BE49-F238E27FC236}">
                <a16:creationId xmlns:a16="http://schemas.microsoft.com/office/drawing/2014/main" id="{A25D5F7F-5D91-CB90-46B1-8FB2B8D7B141}"/>
              </a:ext>
            </a:extLst>
          </p:cNvPr>
          <p:cNvGrpSpPr/>
          <p:nvPr/>
        </p:nvGrpSpPr>
        <p:grpSpPr>
          <a:xfrm>
            <a:off x="1770459" y="2709103"/>
            <a:ext cx="254644" cy="348828"/>
            <a:chOff x="1770459" y="2884503"/>
            <a:chExt cx="254644" cy="348828"/>
          </a:xfrm>
          <a:solidFill>
            <a:schemeClr val="tx1"/>
          </a:solidFill>
        </p:grpSpPr>
        <p:sp>
          <p:nvSpPr>
            <p:cNvPr id="3083" name="Google Shape;11246;p76">
              <a:extLst>
                <a:ext uri="{FF2B5EF4-FFF2-40B4-BE49-F238E27FC236}">
                  <a16:creationId xmlns:a16="http://schemas.microsoft.com/office/drawing/2014/main" id="{DDC7679F-3D2A-74D2-D3E3-ACE0254CD9C3}"/>
                </a:ext>
              </a:extLst>
            </p:cNvPr>
            <p:cNvSpPr/>
            <p:nvPr/>
          </p:nvSpPr>
          <p:spPr>
            <a:xfrm>
              <a:off x="1832330" y="2884503"/>
              <a:ext cx="130902" cy="159572"/>
            </a:xfrm>
            <a:custGeom>
              <a:avLst/>
              <a:gdLst/>
              <a:ahLst/>
              <a:cxnLst/>
              <a:rect l="l" t="t" r="r" b="b"/>
              <a:pathLst>
                <a:path w="4132" h="5037" extrusionOk="0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11247;p76">
              <a:extLst>
                <a:ext uri="{FF2B5EF4-FFF2-40B4-BE49-F238E27FC236}">
                  <a16:creationId xmlns:a16="http://schemas.microsoft.com/office/drawing/2014/main" id="{8CAFFA5A-3480-2217-16FE-AD6DE1EC62E1}"/>
                </a:ext>
              </a:extLst>
            </p:cNvPr>
            <p:cNvSpPr/>
            <p:nvPr/>
          </p:nvSpPr>
          <p:spPr>
            <a:xfrm>
              <a:off x="1861000" y="2912698"/>
              <a:ext cx="75842" cy="72167"/>
            </a:xfrm>
            <a:custGeom>
              <a:avLst/>
              <a:gdLst/>
              <a:ahLst/>
              <a:cxnLst/>
              <a:rect l="l" t="t" r="r" b="b"/>
              <a:pathLst>
                <a:path w="2394" h="2278" extrusionOk="0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11248;p76">
              <a:extLst>
                <a:ext uri="{FF2B5EF4-FFF2-40B4-BE49-F238E27FC236}">
                  <a16:creationId xmlns:a16="http://schemas.microsoft.com/office/drawing/2014/main" id="{BF1DBD29-E071-1D86-5289-9D18E571F78C}"/>
                </a:ext>
              </a:extLst>
            </p:cNvPr>
            <p:cNvSpPr/>
            <p:nvPr/>
          </p:nvSpPr>
          <p:spPr>
            <a:xfrm>
              <a:off x="1818359" y="3060644"/>
              <a:ext cx="57753" cy="24172"/>
            </a:xfrm>
            <a:custGeom>
              <a:avLst/>
              <a:gdLst/>
              <a:ahLst/>
              <a:cxnLst/>
              <a:rect l="l" t="t" r="r" b="b"/>
              <a:pathLst>
                <a:path w="1823" h="763" extrusionOk="0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11249;p76">
              <a:extLst>
                <a:ext uri="{FF2B5EF4-FFF2-40B4-BE49-F238E27FC236}">
                  <a16:creationId xmlns:a16="http://schemas.microsoft.com/office/drawing/2014/main" id="{21EA2CE9-526C-5D64-F902-FECF10859EBA}"/>
                </a:ext>
              </a:extLst>
            </p:cNvPr>
            <p:cNvSpPr/>
            <p:nvPr/>
          </p:nvSpPr>
          <p:spPr>
            <a:xfrm>
              <a:off x="1818359" y="3078384"/>
              <a:ext cx="57753" cy="24552"/>
            </a:xfrm>
            <a:custGeom>
              <a:avLst/>
              <a:gdLst/>
              <a:ahLst/>
              <a:cxnLst/>
              <a:rect l="l" t="t" r="r" b="b"/>
              <a:pathLst>
                <a:path w="1823" h="775" extrusionOk="0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11250;p76">
              <a:extLst>
                <a:ext uri="{FF2B5EF4-FFF2-40B4-BE49-F238E27FC236}">
                  <a16:creationId xmlns:a16="http://schemas.microsoft.com/office/drawing/2014/main" id="{3D0506C1-9D35-82B2-5409-726728E081C3}"/>
                </a:ext>
              </a:extLst>
            </p:cNvPr>
            <p:cNvSpPr/>
            <p:nvPr/>
          </p:nvSpPr>
          <p:spPr>
            <a:xfrm>
              <a:off x="1818359" y="3096474"/>
              <a:ext cx="57753" cy="24172"/>
            </a:xfrm>
            <a:custGeom>
              <a:avLst/>
              <a:gdLst/>
              <a:ahLst/>
              <a:cxnLst/>
              <a:rect l="l" t="t" r="r" b="b"/>
              <a:pathLst>
                <a:path w="1823" h="763" extrusionOk="0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11251;p76">
              <a:extLst>
                <a:ext uri="{FF2B5EF4-FFF2-40B4-BE49-F238E27FC236}">
                  <a16:creationId xmlns:a16="http://schemas.microsoft.com/office/drawing/2014/main" id="{13182B99-7AC9-D4AE-6982-35C68617DBEF}"/>
                </a:ext>
              </a:extLst>
            </p:cNvPr>
            <p:cNvSpPr/>
            <p:nvPr/>
          </p:nvSpPr>
          <p:spPr>
            <a:xfrm>
              <a:off x="2022410" y="3029914"/>
              <a:ext cx="760" cy="570"/>
            </a:xfrm>
            <a:custGeom>
              <a:avLst/>
              <a:gdLst/>
              <a:ahLst/>
              <a:cxnLst/>
              <a:rect l="l" t="t" r="r" b="b"/>
              <a:pathLst>
                <a:path w="24" h="18" extrusionOk="0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11252;p76">
              <a:extLst>
                <a:ext uri="{FF2B5EF4-FFF2-40B4-BE49-F238E27FC236}">
                  <a16:creationId xmlns:a16="http://schemas.microsoft.com/office/drawing/2014/main" id="{2C53B156-57BC-28A1-15B7-87965B29FDC0}"/>
                </a:ext>
              </a:extLst>
            </p:cNvPr>
            <p:cNvSpPr/>
            <p:nvPr/>
          </p:nvSpPr>
          <p:spPr>
            <a:xfrm>
              <a:off x="1770459" y="3017337"/>
              <a:ext cx="254644" cy="215994"/>
            </a:xfrm>
            <a:custGeom>
              <a:avLst/>
              <a:gdLst/>
              <a:ahLst/>
              <a:cxnLst/>
              <a:rect l="l" t="t" r="r" b="b"/>
              <a:pathLst>
                <a:path w="8038" h="6818" extrusionOk="0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11253;p76">
              <a:extLst>
                <a:ext uri="{FF2B5EF4-FFF2-40B4-BE49-F238E27FC236}">
                  <a16:creationId xmlns:a16="http://schemas.microsoft.com/office/drawing/2014/main" id="{14EC7A42-969F-BF67-6787-49133BCBF308}"/>
                </a:ext>
              </a:extLst>
            </p:cNvPr>
            <p:cNvSpPr/>
            <p:nvPr/>
          </p:nvSpPr>
          <p:spPr>
            <a:xfrm>
              <a:off x="1929271" y="3055987"/>
              <a:ext cx="38111" cy="47298"/>
            </a:xfrm>
            <a:custGeom>
              <a:avLst/>
              <a:gdLst/>
              <a:ahLst/>
              <a:cxnLst/>
              <a:rect l="l" t="t" r="r" b="b"/>
              <a:pathLst>
                <a:path w="1203" h="1493" extrusionOk="0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91" name="Google Shape;11254;p76">
            <a:extLst>
              <a:ext uri="{FF2B5EF4-FFF2-40B4-BE49-F238E27FC236}">
                <a16:creationId xmlns:a16="http://schemas.microsoft.com/office/drawing/2014/main" id="{C338BF6A-E92D-DD2D-FD73-BD70112B550C}"/>
              </a:ext>
            </a:extLst>
          </p:cNvPr>
          <p:cNvGrpSpPr/>
          <p:nvPr/>
        </p:nvGrpSpPr>
        <p:grpSpPr>
          <a:xfrm>
            <a:off x="1317466" y="2709483"/>
            <a:ext cx="258382" cy="348543"/>
            <a:chOff x="1317466" y="2884883"/>
            <a:chExt cx="258382" cy="348543"/>
          </a:xfrm>
          <a:solidFill>
            <a:schemeClr val="tx1"/>
          </a:solidFill>
        </p:grpSpPr>
        <p:sp>
          <p:nvSpPr>
            <p:cNvPr id="3092" name="Google Shape;11255;p76">
              <a:extLst>
                <a:ext uri="{FF2B5EF4-FFF2-40B4-BE49-F238E27FC236}">
                  <a16:creationId xmlns:a16="http://schemas.microsoft.com/office/drawing/2014/main" id="{30A8401A-5F6F-5A83-72EF-2A6B1DD5C1B5}"/>
                </a:ext>
              </a:extLst>
            </p:cNvPr>
            <p:cNvSpPr/>
            <p:nvPr/>
          </p:nvSpPr>
          <p:spPr>
            <a:xfrm>
              <a:off x="1317847" y="2916943"/>
              <a:ext cx="51702" cy="278404"/>
            </a:xfrm>
            <a:custGeom>
              <a:avLst/>
              <a:gdLst/>
              <a:ahLst/>
              <a:cxnLst/>
              <a:rect l="l" t="t" r="r" b="b"/>
              <a:pathLst>
                <a:path w="1632" h="878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11256;p76">
              <a:extLst>
                <a:ext uri="{FF2B5EF4-FFF2-40B4-BE49-F238E27FC236}">
                  <a16:creationId xmlns:a16="http://schemas.microsoft.com/office/drawing/2014/main" id="{6B164507-435F-6C62-BECB-053FE34C8567}"/>
                </a:ext>
              </a:extLst>
            </p:cNvPr>
            <p:cNvSpPr/>
            <p:nvPr/>
          </p:nvSpPr>
          <p:spPr>
            <a:xfrm>
              <a:off x="1394766" y="3181725"/>
              <a:ext cx="32852" cy="32852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11257;p76">
              <a:extLst>
                <a:ext uri="{FF2B5EF4-FFF2-40B4-BE49-F238E27FC236}">
                  <a16:creationId xmlns:a16="http://schemas.microsoft.com/office/drawing/2014/main" id="{D773FD58-C603-6A62-E8D0-84EB0A716B94}"/>
                </a:ext>
              </a:extLst>
            </p:cNvPr>
            <p:cNvSpPr/>
            <p:nvPr/>
          </p:nvSpPr>
          <p:spPr>
            <a:xfrm>
              <a:off x="1317466" y="2884883"/>
              <a:ext cx="258382" cy="348543"/>
            </a:xfrm>
            <a:custGeom>
              <a:avLst/>
              <a:gdLst/>
              <a:ahLst/>
              <a:cxnLst/>
              <a:rect l="l" t="t" r="r" b="b"/>
              <a:pathLst>
                <a:path w="8156" h="11002" extrusionOk="0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11258;p76">
              <a:extLst>
                <a:ext uri="{FF2B5EF4-FFF2-40B4-BE49-F238E27FC236}">
                  <a16:creationId xmlns:a16="http://schemas.microsoft.com/office/drawing/2014/main" id="{EEBCC5B7-45A9-60E1-4A25-F9775FA7474A}"/>
                </a:ext>
              </a:extLst>
            </p:cNvPr>
            <p:cNvSpPr/>
            <p:nvPr/>
          </p:nvSpPr>
          <p:spPr>
            <a:xfrm>
              <a:off x="1467186" y="2912033"/>
              <a:ext cx="82653" cy="82273"/>
            </a:xfrm>
            <a:custGeom>
              <a:avLst/>
              <a:gdLst/>
              <a:ahLst/>
              <a:cxnLst/>
              <a:rect l="l" t="t" r="r" b="b"/>
              <a:pathLst>
                <a:path w="2609" h="2597" extrusionOk="0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11259;p76">
              <a:extLst>
                <a:ext uri="{FF2B5EF4-FFF2-40B4-BE49-F238E27FC236}">
                  <a16:creationId xmlns:a16="http://schemas.microsoft.com/office/drawing/2014/main" id="{97BA990F-279D-17B4-ADC3-095F19F01F4F}"/>
                </a:ext>
              </a:extLst>
            </p:cNvPr>
            <p:cNvSpPr/>
            <p:nvPr/>
          </p:nvSpPr>
          <p:spPr>
            <a:xfrm>
              <a:off x="1403066" y="2929393"/>
              <a:ext cx="15872" cy="15872"/>
            </a:xfrm>
            <a:custGeom>
              <a:avLst/>
              <a:gdLst/>
              <a:ahLst/>
              <a:cxnLst/>
              <a:rect l="l" t="t" r="r" b="b"/>
              <a:pathLst>
                <a:path w="501" h="501" extrusionOk="0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11260;p76">
              <a:extLst>
                <a:ext uri="{FF2B5EF4-FFF2-40B4-BE49-F238E27FC236}">
                  <a16:creationId xmlns:a16="http://schemas.microsoft.com/office/drawing/2014/main" id="{E182BE93-9475-8D21-5F83-2846D4B5C16D}"/>
                </a:ext>
              </a:extLst>
            </p:cNvPr>
            <p:cNvSpPr/>
            <p:nvPr/>
          </p:nvSpPr>
          <p:spPr>
            <a:xfrm>
              <a:off x="1361597" y="3023293"/>
              <a:ext cx="98461" cy="30983"/>
            </a:xfrm>
            <a:custGeom>
              <a:avLst/>
              <a:gdLst/>
              <a:ahLst/>
              <a:cxnLst/>
              <a:rect l="l" t="t" r="r" b="b"/>
              <a:pathLst>
                <a:path w="3108" h="978" extrusionOk="0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11261;p76">
              <a:extLst>
                <a:ext uri="{FF2B5EF4-FFF2-40B4-BE49-F238E27FC236}">
                  <a16:creationId xmlns:a16="http://schemas.microsoft.com/office/drawing/2014/main" id="{5A20C65E-4A72-1180-9C31-F51C0EC4E55B}"/>
                </a:ext>
              </a:extLst>
            </p:cNvPr>
            <p:cNvSpPr/>
            <p:nvPr/>
          </p:nvSpPr>
          <p:spPr>
            <a:xfrm>
              <a:off x="1361597" y="3061024"/>
              <a:ext cx="98461" cy="30951"/>
            </a:xfrm>
            <a:custGeom>
              <a:avLst/>
              <a:gdLst/>
              <a:ahLst/>
              <a:cxnLst/>
              <a:rect l="l" t="t" r="r" b="b"/>
              <a:pathLst>
                <a:path w="3108" h="977" extrusionOk="0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11262;p76">
              <a:extLst>
                <a:ext uri="{FF2B5EF4-FFF2-40B4-BE49-F238E27FC236}">
                  <a16:creationId xmlns:a16="http://schemas.microsoft.com/office/drawing/2014/main" id="{78818E20-0BEB-125E-670B-3161EFA6163D}"/>
                </a:ext>
              </a:extLst>
            </p:cNvPr>
            <p:cNvSpPr/>
            <p:nvPr/>
          </p:nvSpPr>
          <p:spPr>
            <a:xfrm>
              <a:off x="1361597" y="3098755"/>
              <a:ext cx="98461" cy="30951"/>
            </a:xfrm>
            <a:custGeom>
              <a:avLst/>
              <a:gdLst/>
              <a:ahLst/>
              <a:cxnLst/>
              <a:rect l="l" t="t" r="r" b="b"/>
              <a:pathLst>
                <a:path w="3108" h="977" extrusionOk="0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00" name="Google Shape;11263;p76">
            <a:extLst>
              <a:ext uri="{FF2B5EF4-FFF2-40B4-BE49-F238E27FC236}">
                <a16:creationId xmlns:a16="http://schemas.microsoft.com/office/drawing/2014/main" id="{3AF29205-3EB5-3E4D-AFB5-140C588904E4}"/>
              </a:ext>
            </a:extLst>
          </p:cNvPr>
          <p:cNvGrpSpPr/>
          <p:nvPr/>
        </p:nvGrpSpPr>
        <p:grpSpPr>
          <a:xfrm>
            <a:off x="3121167" y="2709483"/>
            <a:ext cx="258414" cy="348543"/>
            <a:chOff x="3121167" y="2884883"/>
            <a:chExt cx="258414" cy="348543"/>
          </a:xfrm>
          <a:solidFill>
            <a:schemeClr val="tx1"/>
          </a:solidFill>
        </p:grpSpPr>
        <p:sp>
          <p:nvSpPr>
            <p:cNvPr id="3101" name="Google Shape;11264;p76">
              <a:extLst>
                <a:ext uri="{FF2B5EF4-FFF2-40B4-BE49-F238E27FC236}">
                  <a16:creationId xmlns:a16="http://schemas.microsoft.com/office/drawing/2014/main" id="{3AAF4629-B583-1189-5FD1-E45AA4713E7E}"/>
                </a:ext>
              </a:extLst>
            </p:cNvPr>
            <p:cNvSpPr/>
            <p:nvPr/>
          </p:nvSpPr>
          <p:spPr>
            <a:xfrm>
              <a:off x="3196249" y="2932023"/>
              <a:ext cx="37351" cy="10581"/>
            </a:xfrm>
            <a:custGeom>
              <a:avLst/>
              <a:gdLst/>
              <a:ahLst/>
              <a:cxnLst/>
              <a:rect l="l" t="t" r="r" b="b"/>
              <a:pathLst>
                <a:path w="1179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11265;p76">
              <a:extLst>
                <a:ext uri="{FF2B5EF4-FFF2-40B4-BE49-F238E27FC236}">
                  <a16:creationId xmlns:a16="http://schemas.microsoft.com/office/drawing/2014/main" id="{87BAA6C0-E678-057F-128F-BC4DFA4E6768}"/>
                </a:ext>
              </a:extLst>
            </p:cNvPr>
            <p:cNvSpPr/>
            <p:nvPr/>
          </p:nvSpPr>
          <p:spPr>
            <a:xfrm>
              <a:off x="3165297" y="3031593"/>
              <a:ext cx="98873" cy="31332"/>
            </a:xfrm>
            <a:custGeom>
              <a:avLst/>
              <a:gdLst/>
              <a:ahLst/>
              <a:cxnLst/>
              <a:rect l="l" t="t" r="r" b="b"/>
              <a:pathLst>
                <a:path w="3121" h="989" extrusionOk="0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11266;p76">
              <a:extLst>
                <a:ext uri="{FF2B5EF4-FFF2-40B4-BE49-F238E27FC236}">
                  <a16:creationId xmlns:a16="http://schemas.microsoft.com/office/drawing/2014/main" id="{75ECA6D5-FA95-6228-E562-F17ADA552F69}"/>
                </a:ext>
              </a:extLst>
            </p:cNvPr>
            <p:cNvSpPr/>
            <p:nvPr/>
          </p:nvSpPr>
          <p:spPr>
            <a:xfrm>
              <a:off x="3165297" y="307534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11267;p76">
              <a:extLst>
                <a:ext uri="{FF2B5EF4-FFF2-40B4-BE49-F238E27FC236}">
                  <a16:creationId xmlns:a16="http://schemas.microsoft.com/office/drawing/2014/main" id="{C7225513-88E6-5E72-016C-914EF5F9BEB3}"/>
                </a:ext>
              </a:extLst>
            </p:cNvPr>
            <p:cNvSpPr/>
            <p:nvPr/>
          </p:nvSpPr>
          <p:spPr>
            <a:xfrm>
              <a:off x="3165297" y="309986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11268;p76">
              <a:extLst>
                <a:ext uri="{FF2B5EF4-FFF2-40B4-BE49-F238E27FC236}">
                  <a16:creationId xmlns:a16="http://schemas.microsoft.com/office/drawing/2014/main" id="{3E8164B7-56FA-2E3F-D86B-556EAAF7E2DF}"/>
                </a:ext>
              </a:extLst>
            </p:cNvPr>
            <p:cNvSpPr/>
            <p:nvPr/>
          </p:nvSpPr>
          <p:spPr>
            <a:xfrm>
              <a:off x="3198498" y="3181725"/>
              <a:ext cx="33232" cy="3285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11269;p76">
              <a:extLst>
                <a:ext uri="{FF2B5EF4-FFF2-40B4-BE49-F238E27FC236}">
                  <a16:creationId xmlns:a16="http://schemas.microsoft.com/office/drawing/2014/main" id="{3B870F1F-9544-B47D-BE27-005332CA63A8}"/>
                </a:ext>
              </a:extLst>
            </p:cNvPr>
            <p:cNvSpPr/>
            <p:nvPr/>
          </p:nvSpPr>
          <p:spPr>
            <a:xfrm>
              <a:off x="3121167" y="2884883"/>
              <a:ext cx="258414" cy="348543"/>
            </a:xfrm>
            <a:custGeom>
              <a:avLst/>
              <a:gdLst/>
              <a:ahLst/>
              <a:cxnLst/>
              <a:rect l="l" t="t" r="r" b="b"/>
              <a:pathLst>
                <a:path w="8157" h="11002" extrusionOk="0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11270;p76">
              <a:extLst>
                <a:ext uri="{FF2B5EF4-FFF2-40B4-BE49-F238E27FC236}">
                  <a16:creationId xmlns:a16="http://schemas.microsoft.com/office/drawing/2014/main" id="{AC7EC5CA-4DFC-CC7D-195D-587E9E554745}"/>
                </a:ext>
              </a:extLst>
            </p:cNvPr>
            <p:cNvSpPr/>
            <p:nvPr/>
          </p:nvSpPr>
          <p:spPr>
            <a:xfrm>
              <a:off x="3298448" y="2932403"/>
              <a:ext cx="28322" cy="54331"/>
            </a:xfrm>
            <a:custGeom>
              <a:avLst/>
              <a:gdLst/>
              <a:ahLst/>
              <a:cxnLst/>
              <a:rect l="l" t="t" r="r" b="b"/>
              <a:pathLst>
                <a:path w="894" h="1715" extrusionOk="0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11271;p76">
              <a:extLst>
                <a:ext uri="{FF2B5EF4-FFF2-40B4-BE49-F238E27FC236}">
                  <a16:creationId xmlns:a16="http://schemas.microsoft.com/office/drawing/2014/main" id="{D8FB3993-CDC9-1EA4-434C-34C5A66D0607}"/>
                </a:ext>
              </a:extLst>
            </p:cNvPr>
            <p:cNvSpPr/>
            <p:nvPr/>
          </p:nvSpPr>
          <p:spPr>
            <a:xfrm>
              <a:off x="3302218" y="2916183"/>
              <a:ext cx="15492" cy="15111"/>
            </a:xfrm>
            <a:custGeom>
              <a:avLst/>
              <a:gdLst/>
              <a:ahLst/>
              <a:cxnLst/>
              <a:rect l="l" t="t" r="r" b="b"/>
              <a:pathLst>
                <a:path w="489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09" name="Google Shape;11272;p76">
            <a:extLst>
              <a:ext uri="{FF2B5EF4-FFF2-40B4-BE49-F238E27FC236}">
                <a16:creationId xmlns:a16="http://schemas.microsoft.com/office/drawing/2014/main" id="{5CCFD790-ECDB-22C7-DB74-582ED842F6DD}"/>
              </a:ext>
            </a:extLst>
          </p:cNvPr>
          <p:cNvGrpSpPr/>
          <p:nvPr/>
        </p:nvGrpSpPr>
        <p:grpSpPr>
          <a:xfrm>
            <a:off x="4899999" y="2706695"/>
            <a:ext cx="271244" cy="346801"/>
            <a:chOff x="4899999" y="2882095"/>
            <a:chExt cx="271244" cy="346801"/>
          </a:xfrm>
          <a:solidFill>
            <a:schemeClr val="tx1"/>
          </a:solidFill>
        </p:grpSpPr>
        <p:sp>
          <p:nvSpPr>
            <p:cNvPr id="3110" name="Google Shape;11273;p76">
              <a:extLst>
                <a:ext uri="{FF2B5EF4-FFF2-40B4-BE49-F238E27FC236}">
                  <a16:creationId xmlns:a16="http://schemas.microsoft.com/office/drawing/2014/main" id="{041D3C7B-7B1C-2B10-AA65-A5EF1F6BC06A}"/>
                </a:ext>
              </a:extLst>
            </p:cNvPr>
            <p:cNvSpPr/>
            <p:nvPr/>
          </p:nvSpPr>
          <p:spPr>
            <a:xfrm>
              <a:off x="4899999" y="2882095"/>
              <a:ext cx="271244" cy="346801"/>
            </a:xfrm>
            <a:custGeom>
              <a:avLst/>
              <a:gdLst/>
              <a:ahLst/>
              <a:cxnLst/>
              <a:rect l="l" t="t" r="r" b="b"/>
              <a:pathLst>
                <a:path w="8562" h="10947" extrusionOk="0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11274;p76">
              <a:extLst>
                <a:ext uri="{FF2B5EF4-FFF2-40B4-BE49-F238E27FC236}">
                  <a16:creationId xmlns:a16="http://schemas.microsoft.com/office/drawing/2014/main" id="{0115A7D2-CBA3-7BDA-36B3-860FFF95E161}"/>
                </a:ext>
              </a:extLst>
            </p:cNvPr>
            <p:cNvSpPr/>
            <p:nvPr/>
          </p:nvSpPr>
          <p:spPr>
            <a:xfrm>
              <a:off x="5090491" y="3141364"/>
              <a:ext cx="10581" cy="86391"/>
            </a:xfrm>
            <a:custGeom>
              <a:avLst/>
              <a:gdLst/>
              <a:ahLst/>
              <a:cxnLst/>
              <a:rect l="l" t="t" r="r" b="b"/>
              <a:pathLst>
                <a:path w="334" h="2727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11275;p76">
              <a:extLst>
                <a:ext uri="{FF2B5EF4-FFF2-40B4-BE49-F238E27FC236}">
                  <a16:creationId xmlns:a16="http://schemas.microsoft.com/office/drawing/2014/main" id="{381A2F2C-6B11-ECCB-0092-8D4FD8B56B29}"/>
                </a:ext>
              </a:extLst>
            </p:cNvPr>
            <p:cNvSpPr/>
            <p:nvPr/>
          </p:nvSpPr>
          <p:spPr>
            <a:xfrm>
              <a:off x="5031281" y="3152294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11276;p76">
              <a:extLst>
                <a:ext uri="{FF2B5EF4-FFF2-40B4-BE49-F238E27FC236}">
                  <a16:creationId xmlns:a16="http://schemas.microsoft.com/office/drawing/2014/main" id="{E7D3BDCB-225A-CADD-F879-5FFB3FE50AED}"/>
                </a:ext>
              </a:extLst>
            </p:cNvPr>
            <p:cNvSpPr/>
            <p:nvPr/>
          </p:nvSpPr>
          <p:spPr>
            <a:xfrm>
              <a:off x="5031281" y="3217555"/>
              <a:ext cx="10201" cy="10201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11277;p76">
              <a:extLst>
                <a:ext uri="{FF2B5EF4-FFF2-40B4-BE49-F238E27FC236}">
                  <a16:creationId xmlns:a16="http://schemas.microsoft.com/office/drawing/2014/main" id="{095968C8-48E0-DA6F-B75B-8C87801E925C}"/>
                </a:ext>
              </a:extLst>
            </p:cNvPr>
            <p:cNvSpPr/>
            <p:nvPr/>
          </p:nvSpPr>
          <p:spPr>
            <a:xfrm>
              <a:off x="5031281" y="3184734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11278;p76">
              <a:extLst>
                <a:ext uri="{FF2B5EF4-FFF2-40B4-BE49-F238E27FC236}">
                  <a16:creationId xmlns:a16="http://schemas.microsoft.com/office/drawing/2014/main" id="{297E5B6E-0B50-2610-DBDA-E037149E6C67}"/>
                </a:ext>
              </a:extLst>
            </p:cNvPr>
            <p:cNvSpPr/>
            <p:nvPr/>
          </p:nvSpPr>
          <p:spPr>
            <a:xfrm>
              <a:off x="4998841" y="29957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11279;p76">
              <a:extLst>
                <a:ext uri="{FF2B5EF4-FFF2-40B4-BE49-F238E27FC236}">
                  <a16:creationId xmlns:a16="http://schemas.microsoft.com/office/drawing/2014/main" id="{B6D0CDC1-1B52-9047-22DC-5BE662801A48}"/>
                </a:ext>
              </a:extLst>
            </p:cNvPr>
            <p:cNvSpPr/>
            <p:nvPr/>
          </p:nvSpPr>
          <p:spPr>
            <a:xfrm>
              <a:off x="5063721" y="29957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11280;p76">
              <a:extLst>
                <a:ext uri="{FF2B5EF4-FFF2-40B4-BE49-F238E27FC236}">
                  <a16:creationId xmlns:a16="http://schemas.microsoft.com/office/drawing/2014/main" id="{87F95F31-6B36-CCE5-9487-D0FB476F8E09}"/>
                </a:ext>
              </a:extLst>
            </p:cNvPr>
            <p:cNvSpPr/>
            <p:nvPr/>
          </p:nvSpPr>
          <p:spPr>
            <a:xfrm>
              <a:off x="4993550" y="2979163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11281;p76">
              <a:extLst>
                <a:ext uri="{FF2B5EF4-FFF2-40B4-BE49-F238E27FC236}">
                  <a16:creationId xmlns:a16="http://schemas.microsoft.com/office/drawing/2014/main" id="{F5DFB23F-EFDE-2318-4B36-7CD2DBCE495C}"/>
                </a:ext>
              </a:extLst>
            </p:cNvPr>
            <p:cNvSpPr/>
            <p:nvPr/>
          </p:nvSpPr>
          <p:spPr>
            <a:xfrm>
              <a:off x="5058051" y="2979163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11282;p76">
              <a:extLst>
                <a:ext uri="{FF2B5EF4-FFF2-40B4-BE49-F238E27FC236}">
                  <a16:creationId xmlns:a16="http://schemas.microsoft.com/office/drawing/2014/main" id="{15A5DFCA-DA30-8701-B708-ECCC13334124}"/>
                </a:ext>
              </a:extLst>
            </p:cNvPr>
            <p:cNvSpPr/>
            <p:nvPr/>
          </p:nvSpPr>
          <p:spPr>
            <a:xfrm>
              <a:off x="5007141" y="3025574"/>
              <a:ext cx="58481" cy="32092"/>
            </a:xfrm>
            <a:custGeom>
              <a:avLst/>
              <a:gdLst/>
              <a:ahLst/>
              <a:cxnLst/>
              <a:rect l="l" t="t" r="r" b="b"/>
              <a:pathLst>
                <a:path w="1846" h="1013" extrusionOk="0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20" name="Google Shape;11283;p76">
            <a:extLst>
              <a:ext uri="{FF2B5EF4-FFF2-40B4-BE49-F238E27FC236}">
                <a16:creationId xmlns:a16="http://schemas.microsoft.com/office/drawing/2014/main" id="{404CB1D9-CF3A-7E98-65BC-1982E20F1B85}"/>
              </a:ext>
            </a:extLst>
          </p:cNvPr>
          <p:cNvGrpSpPr/>
          <p:nvPr/>
        </p:nvGrpSpPr>
        <p:grpSpPr>
          <a:xfrm>
            <a:off x="7162775" y="2705713"/>
            <a:ext cx="259523" cy="346294"/>
            <a:chOff x="7162775" y="2881113"/>
            <a:chExt cx="259523" cy="346294"/>
          </a:xfrm>
          <a:solidFill>
            <a:schemeClr val="tx1"/>
          </a:solidFill>
        </p:grpSpPr>
        <p:sp>
          <p:nvSpPr>
            <p:cNvPr id="3121" name="Google Shape;11284;p76">
              <a:extLst>
                <a:ext uri="{FF2B5EF4-FFF2-40B4-BE49-F238E27FC236}">
                  <a16:creationId xmlns:a16="http://schemas.microsoft.com/office/drawing/2014/main" id="{6062C34F-E73F-81AD-C18B-DB865A7A9D01}"/>
                </a:ext>
              </a:extLst>
            </p:cNvPr>
            <p:cNvSpPr/>
            <p:nvPr/>
          </p:nvSpPr>
          <p:spPr>
            <a:xfrm>
              <a:off x="7162775" y="2881113"/>
              <a:ext cx="259523" cy="346294"/>
            </a:xfrm>
            <a:custGeom>
              <a:avLst/>
              <a:gdLst/>
              <a:ahLst/>
              <a:cxnLst/>
              <a:rect l="l" t="t" r="r" b="b"/>
              <a:pathLst>
                <a:path w="8192" h="10931" extrusionOk="0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11285;p76">
              <a:extLst>
                <a:ext uri="{FF2B5EF4-FFF2-40B4-BE49-F238E27FC236}">
                  <a16:creationId xmlns:a16="http://schemas.microsoft.com/office/drawing/2014/main" id="{E1644032-F8F7-CDE0-2992-FE6D09BAA520}"/>
                </a:ext>
              </a:extLst>
            </p:cNvPr>
            <p:cNvSpPr/>
            <p:nvPr/>
          </p:nvSpPr>
          <p:spPr>
            <a:xfrm>
              <a:off x="7270645" y="304451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11286;p76">
              <a:extLst>
                <a:ext uri="{FF2B5EF4-FFF2-40B4-BE49-F238E27FC236}">
                  <a16:creationId xmlns:a16="http://schemas.microsoft.com/office/drawing/2014/main" id="{F2FB6276-0D1C-248B-6DD7-75FAE05FB837}"/>
                </a:ext>
              </a:extLst>
            </p:cNvPr>
            <p:cNvSpPr/>
            <p:nvPr/>
          </p:nvSpPr>
          <p:spPr>
            <a:xfrm>
              <a:off x="7254805" y="3006344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11287;p76">
              <a:extLst>
                <a:ext uri="{FF2B5EF4-FFF2-40B4-BE49-F238E27FC236}">
                  <a16:creationId xmlns:a16="http://schemas.microsoft.com/office/drawing/2014/main" id="{E87F8290-55AD-72F2-8214-48F53492CA8C}"/>
                </a:ext>
              </a:extLst>
            </p:cNvPr>
            <p:cNvSpPr/>
            <p:nvPr/>
          </p:nvSpPr>
          <p:spPr>
            <a:xfrm>
              <a:off x="7319686" y="3006344"/>
              <a:ext cx="10581" cy="15492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11288;p76">
              <a:extLst>
                <a:ext uri="{FF2B5EF4-FFF2-40B4-BE49-F238E27FC236}">
                  <a16:creationId xmlns:a16="http://schemas.microsoft.com/office/drawing/2014/main" id="{40958C20-3B13-0DF3-8385-BD2C4C3DF68A}"/>
                </a:ext>
              </a:extLst>
            </p:cNvPr>
            <p:cNvSpPr/>
            <p:nvPr/>
          </p:nvSpPr>
          <p:spPr>
            <a:xfrm>
              <a:off x="7249135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11289;p76">
              <a:extLst>
                <a:ext uri="{FF2B5EF4-FFF2-40B4-BE49-F238E27FC236}">
                  <a16:creationId xmlns:a16="http://schemas.microsoft.com/office/drawing/2014/main" id="{5EA440BF-CEA1-12C7-FA7C-58C6DB62D1C4}"/>
                </a:ext>
              </a:extLst>
            </p:cNvPr>
            <p:cNvSpPr/>
            <p:nvPr/>
          </p:nvSpPr>
          <p:spPr>
            <a:xfrm>
              <a:off x="7314015" y="2990124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27" name="Google Shape;11290;p76">
            <a:extLst>
              <a:ext uri="{FF2B5EF4-FFF2-40B4-BE49-F238E27FC236}">
                <a16:creationId xmlns:a16="http://schemas.microsoft.com/office/drawing/2014/main" id="{3401E386-7545-8DDC-B4CA-F34B8FE9179B}"/>
              </a:ext>
            </a:extLst>
          </p:cNvPr>
          <p:cNvGrpSpPr/>
          <p:nvPr/>
        </p:nvGrpSpPr>
        <p:grpSpPr>
          <a:xfrm>
            <a:off x="6709751" y="2706442"/>
            <a:ext cx="261075" cy="347815"/>
            <a:chOff x="6709751" y="2881842"/>
            <a:chExt cx="261075" cy="347815"/>
          </a:xfrm>
          <a:solidFill>
            <a:schemeClr val="tx1"/>
          </a:solidFill>
        </p:grpSpPr>
        <p:sp>
          <p:nvSpPr>
            <p:cNvPr id="3128" name="Google Shape;11291;p76">
              <a:extLst>
                <a:ext uri="{FF2B5EF4-FFF2-40B4-BE49-F238E27FC236}">
                  <a16:creationId xmlns:a16="http://schemas.microsoft.com/office/drawing/2014/main" id="{E4A1264B-304B-C9A4-0EEA-AC2CFABB19FB}"/>
                </a:ext>
              </a:extLst>
            </p:cNvPr>
            <p:cNvSpPr/>
            <p:nvPr/>
          </p:nvSpPr>
          <p:spPr>
            <a:xfrm>
              <a:off x="6709751" y="2881842"/>
              <a:ext cx="261075" cy="347815"/>
            </a:xfrm>
            <a:custGeom>
              <a:avLst/>
              <a:gdLst/>
              <a:ahLst/>
              <a:cxnLst/>
              <a:rect l="l" t="t" r="r" b="b"/>
              <a:pathLst>
                <a:path w="8241" h="10979" extrusionOk="0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11292;p76">
              <a:extLst>
                <a:ext uri="{FF2B5EF4-FFF2-40B4-BE49-F238E27FC236}">
                  <a16:creationId xmlns:a16="http://schemas.microsoft.com/office/drawing/2014/main" id="{5FED9A9B-7C46-2C92-FB13-B597D2309D95}"/>
                </a:ext>
              </a:extLst>
            </p:cNvPr>
            <p:cNvSpPr/>
            <p:nvPr/>
          </p:nvSpPr>
          <p:spPr>
            <a:xfrm>
              <a:off x="6819522" y="304451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11293;p76">
              <a:extLst>
                <a:ext uri="{FF2B5EF4-FFF2-40B4-BE49-F238E27FC236}">
                  <a16:creationId xmlns:a16="http://schemas.microsoft.com/office/drawing/2014/main" id="{ACCF3B3C-698C-BE60-9F27-2EDB91F99A04}"/>
                </a:ext>
              </a:extLst>
            </p:cNvPr>
            <p:cNvSpPr/>
            <p:nvPr/>
          </p:nvSpPr>
          <p:spPr>
            <a:xfrm>
              <a:off x="6803682" y="3006344"/>
              <a:ext cx="10233" cy="15492"/>
            </a:xfrm>
            <a:custGeom>
              <a:avLst/>
              <a:gdLst/>
              <a:ahLst/>
              <a:cxnLst/>
              <a:rect l="l" t="t" r="r" b="b"/>
              <a:pathLst>
                <a:path w="323" h="489" extrusionOk="0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11294;p76">
              <a:extLst>
                <a:ext uri="{FF2B5EF4-FFF2-40B4-BE49-F238E27FC236}">
                  <a16:creationId xmlns:a16="http://schemas.microsoft.com/office/drawing/2014/main" id="{415CFBA9-9065-CBBF-F113-8F7218F3521C}"/>
                </a:ext>
              </a:extLst>
            </p:cNvPr>
            <p:cNvSpPr/>
            <p:nvPr/>
          </p:nvSpPr>
          <p:spPr>
            <a:xfrm>
              <a:off x="6868183" y="3006344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11295;p76">
              <a:extLst>
                <a:ext uri="{FF2B5EF4-FFF2-40B4-BE49-F238E27FC236}">
                  <a16:creationId xmlns:a16="http://schemas.microsoft.com/office/drawing/2014/main" id="{B6ADCC53-C9CA-44D0-8378-6D37128792F5}"/>
                </a:ext>
              </a:extLst>
            </p:cNvPr>
            <p:cNvSpPr/>
            <p:nvPr/>
          </p:nvSpPr>
          <p:spPr>
            <a:xfrm>
              <a:off x="6798011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11296;p76">
              <a:extLst>
                <a:ext uri="{FF2B5EF4-FFF2-40B4-BE49-F238E27FC236}">
                  <a16:creationId xmlns:a16="http://schemas.microsoft.com/office/drawing/2014/main" id="{3BADA049-5CAB-71A2-B5CB-1E3A4FD1626D}"/>
                </a:ext>
              </a:extLst>
            </p:cNvPr>
            <p:cNvSpPr/>
            <p:nvPr/>
          </p:nvSpPr>
          <p:spPr>
            <a:xfrm>
              <a:off x="6862892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34" name="Google Shape;11297;p76">
            <a:extLst>
              <a:ext uri="{FF2B5EF4-FFF2-40B4-BE49-F238E27FC236}">
                <a16:creationId xmlns:a16="http://schemas.microsoft.com/office/drawing/2014/main" id="{8EDEEB1C-1C6F-EB0C-A2E4-3FC8E5D3D0B5}"/>
              </a:ext>
            </a:extLst>
          </p:cNvPr>
          <p:cNvGrpSpPr/>
          <p:nvPr/>
        </p:nvGrpSpPr>
        <p:grpSpPr>
          <a:xfrm>
            <a:off x="5807156" y="2705713"/>
            <a:ext cx="261043" cy="348163"/>
            <a:chOff x="5807156" y="2881113"/>
            <a:chExt cx="261043" cy="348163"/>
          </a:xfrm>
          <a:solidFill>
            <a:schemeClr val="tx1"/>
          </a:solidFill>
        </p:grpSpPr>
        <p:sp>
          <p:nvSpPr>
            <p:cNvPr id="3135" name="Google Shape;11298;p76">
              <a:extLst>
                <a:ext uri="{FF2B5EF4-FFF2-40B4-BE49-F238E27FC236}">
                  <a16:creationId xmlns:a16="http://schemas.microsoft.com/office/drawing/2014/main" id="{26AE0468-5754-FEFA-7900-833D4A2DA779}"/>
                </a:ext>
              </a:extLst>
            </p:cNvPr>
            <p:cNvSpPr/>
            <p:nvPr/>
          </p:nvSpPr>
          <p:spPr>
            <a:xfrm>
              <a:off x="5807156" y="2881113"/>
              <a:ext cx="261043" cy="348163"/>
            </a:xfrm>
            <a:custGeom>
              <a:avLst/>
              <a:gdLst/>
              <a:ahLst/>
              <a:cxnLst/>
              <a:rect l="l" t="t" r="r" b="b"/>
              <a:pathLst>
                <a:path w="8240" h="10990" extrusionOk="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11299;p76">
              <a:extLst>
                <a:ext uri="{FF2B5EF4-FFF2-40B4-BE49-F238E27FC236}">
                  <a16:creationId xmlns:a16="http://schemas.microsoft.com/office/drawing/2014/main" id="{A72EA80E-F64D-93D2-2C74-529028C462A1}"/>
                </a:ext>
              </a:extLst>
            </p:cNvPr>
            <p:cNvSpPr/>
            <p:nvPr/>
          </p:nvSpPr>
          <p:spPr>
            <a:xfrm>
              <a:off x="5916547" y="3055828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11300;p76">
              <a:extLst>
                <a:ext uri="{FF2B5EF4-FFF2-40B4-BE49-F238E27FC236}">
                  <a16:creationId xmlns:a16="http://schemas.microsoft.com/office/drawing/2014/main" id="{6E537BAC-09A5-E16C-90C0-57E2A70E2EBA}"/>
                </a:ext>
              </a:extLst>
            </p:cNvPr>
            <p:cNvSpPr/>
            <p:nvPr/>
          </p:nvSpPr>
          <p:spPr>
            <a:xfrm>
              <a:off x="5900707" y="30123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11301;p76">
              <a:extLst>
                <a:ext uri="{FF2B5EF4-FFF2-40B4-BE49-F238E27FC236}">
                  <a16:creationId xmlns:a16="http://schemas.microsoft.com/office/drawing/2014/main" id="{5717D54D-44BE-6626-23AC-E93DB58561FB}"/>
                </a:ext>
              </a:extLst>
            </p:cNvPr>
            <p:cNvSpPr/>
            <p:nvPr/>
          </p:nvSpPr>
          <p:spPr>
            <a:xfrm>
              <a:off x="5965556" y="3012363"/>
              <a:ext cx="10613" cy="15492"/>
            </a:xfrm>
            <a:custGeom>
              <a:avLst/>
              <a:gdLst/>
              <a:ahLst/>
              <a:cxnLst/>
              <a:rect l="l" t="t" r="r" b="b"/>
              <a:pathLst>
                <a:path w="335" h="489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11302;p76">
              <a:extLst>
                <a:ext uri="{FF2B5EF4-FFF2-40B4-BE49-F238E27FC236}">
                  <a16:creationId xmlns:a16="http://schemas.microsoft.com/office/drawing/2014/main" id="{C28DC204-8BD1-4C55-C017-38FE6ABF7453}"/>
                </a:ext>
              </a:extLst>
            </p:cNvPr>
            <p:cNvSpPr/>
            <p:nvPr/>
          </p:nvSpPr>
          <p:spPr>
            <a:xfrm>
              <a:off x="5933116" y="3206625"/>
              <a:ext cx="10613" cy="10201"/>
            </a:xfrm>
            <a:custGeom>
              <a:avLst/>
              <a:gdLst/>
              <a:ahLst/>
              <a:cxnLst/>
              <a:rect l="l" t="t" r="r" b="b"/>
              <a:pathLst>
                <a:path w="33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40" name="Google Shape;11303;p76">
            <a:extLst>
              <a:ext uri="{FF2B5EF4-FFF2-40B4-BE49-F238E27FC236}">
                <a16:creationId xmlns:a16="http://schemas.microsoft.com/office/drawing/2014/main" id="{B4CF676B-657D-5106-4515-174AA72F8A03}"/>
              </a:ext>
            </a:extLst>
          </p:cNvPr>
          <p:cNvGrpSpPr/>
          <p:nvPr/>
        </p:nvGrpSpPr>
        <p:grpSpPr>
          <a:xfrm>
            <a:off x="5355653" y="2706093"/>
            <a:ext cx="262184" cy="346643"/>
            <a:chOff x="5355653" y="2881493"/>
            <a:chExt cx="262184" cy="346643"/>
          </a:xfrm>
          <a:solidFill>
            <a:schemeClr val="tx1"/>
          </a:solidFill>
        </p:grpSpPr>
        <p:sp>
          <p:nvSpPr>
            <p:cNvPr id="3141" name="Google Shape;11304;p76">
              <a:extLst>
                <a:ext uri="{FF2B5EF4-FFF2-40B4-BE49-F238E27FC236}">
                  <a16:creationId xmlns:a16="http://schemas.microsoft.com/office/drawing/2014/main" id="{38894D88-4E61-EABC-E462-CA77BE587079}"/>
                </a:ext>
              </a:extLst>
            </p:cNvPr>
            <p:cNvSpPr/>
            <p:nvPr/>
          </p:nvSpPr>
          <p:spPr>
            <a:xfrm>
              <a:off x="5465044" y="3060359"/>
              <a:ext cx="43402" cy="15777"/>
            </a:xfrm>
            <a:custGeom>
              <a:avLst/>
              <a:gdLst/>
              <a:ahLst/>
              <a:cxnLst/>
              <a:rect l="l" t="t" r="r" b="b"/>
              <a:pathLst>
                <a:path w="1370" h="498" extrusionOk="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11305;p76">
              <a:extLst>
                <a:ext uri="{FF2B5EF4-FFF2-40B4-BE49-F238E27FC236}">
                  <a16:creationId xmlns:a16="http://schemas.microsoft.com/office/drawing/2014/main" id="{27C4FE8B-81FA-E257-BD58-45C9006AFECD}"/>
                </a:ext>
              </a:extLst>
            </p:cNvPr>
            <p:cNvSpPr/>
            <p:nvPr/>
          </p:nvSpPr>
          <p:spPr>
            <a:xfrm>
              <a:off x="5448823" y="3022564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11306;p76">
              <a:extLst>
                <a:ext uri="{FF2B5EF4-FFF2-40B4-BE49-F238E27FC236}">
                  <a16:creationId xmlns:a16="http://schemas.microsoft.com/office/drawing/2014/main" id="{08234196-8547-DA8C-6D37-296799AD5431}"/>
                </a:ext>
              </a:extLst>
            </p:cNvPr>
            <p:cNvSpPr/>
            <p:nvPr/>
          </p:nvSpPr>
          <p:spPr>
            <a:xfrm>
              <a:off x="5514084" y="3022564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11307;p76">
              <a:extLst>
                <a:ext uri="{FF2B5EF4-FFF2-40B4-BE49-F238E27FC236}">
                  <a16:creationId xmlns:a16="http://schemas.microsoft.com/office/drawing/2014/main" id="{40320FC3-D064-2C72-4865-D981447E02C0}"/>
                </a:ext>
              </a:extLst>
            </p:cNvPr>
            <p:cNvSpPr/>
            <p:nvPr/>
          </p:nvSpPr>
          <p:spPr>
            <a:xfrm>
              <a:off x="5355653" y="2881493"/>
              <a:ext cx="262184" cy="346643"/>
            </a:xfrm>
            <a:custGeom>
              <a:avLst/>
              <a:gdLst/>
              <a:ahLst/>
              <a:cxnLst/>
              <a:rect l="l" t="t" r="r" b="b"/>
              <a:pathLst>
                <a:path w="8276" h="10942" extrusionOk="0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11308;p76">
              <a:extLst>
                <a:ext uri="{FF2B5EF4-FFF2-40B4-BE49-F238E27FC236}">
                  <a16:creationId xmlns:a16="http://schemas.microsoft.com/office/drawing/2014/main" id="{13128F0F-166C-FA19-707B-1A79A26DFB90}"/>
                </a:ext>
              </a:extLst>
            </p:cNvPr>
            <p:cNvSpPr/>
            <p:nvPr/>
          </p:nvSpPr>
          <p:spPr>
            <a:xfrm>
              <a:off x="5529924" y="3201335"/>
              <a:ext cx="10581" cy="26421"/>
            </a:xfrm>
            <a:custGeom>
              <a:avLst/>
              <a:gdLst/>
              <a:ahLst/>
              <a:cxnLst/>
              <a:rect l="l" t="t" r="r" b="b"/>
              <a:pathLst>
                <a:path w="334" h="834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46" name="Google Shape;11309;p76">
            <a:extLst>
              <a:ext uri="{FF2B5EF4-FFF2-40B4-BE49-F238E27FC236}">
                <a16:creationId xmlns:a16="http://schemas.microsoft.com/office/drawing/2014/main" id="{29460A1C-637B-645E-0EC9-0C1B32E0806B}"/>
              </a:ext>
            </a:extLst>
          </p:cNvPr>
          <p:cNvGrpSpPr/>
          <p:nvPr/>
        </p:nvGrpSpPr>
        <p:grpSpPr>
          <a:xfrm>
            <a:off x="8055961" y="2706442"/>
            <a:ext cx="260283" cy="345914"/>
            <a:chOff x="8055961" y="2881842"/>
            <a:chExt cx="260283" cy="345914"/>
          </a:xfrm>
          <a:solidFill>
            <a:schemeClr val="tx1"/>
          </a:solidFill>
        </p:grpSpPr>
        <p:sp>
          <p:nvSpPr>
            <p:cNvPr id="3147" name="Google Shape;11310;p76">
              <a:extLst>
                <a:ext uri="{FF2B5EF4-FFF2-40B4-BE49-F238E27FC236}">
                  <a16:creationId xmlns:a16="http://schemas.microsoft.com/office/drawing/2014/main" id="{7E2CE6AC-D7A5-EBEC-0DF7-260C572DEC14}"/>
                </a:ext>
              </a:extLst>
            </p:cNvPr>
            <p:cNvSpPr/>
            <p:nvPr/>
          </p:nvSpPr>
          <p:spPr>
            <a:xfrm>
              <a:off x="8055961" y="2881842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11311;p76">
              <a:extLst>
                <a:ext uri="{FF2B5EF4-FFF2-40B4-BE49-F238E27FC236}">
                  <a16:creationId xmlns:a16="http://schemas.microsoft.com/office/drawing/2014/main" id="{6D0983A9-CC84-28F1-971B-D471F8619B75}"/>
                </a:ext>
              </a:extLst>
            </p:cNvPr>
            <p:cNvSpPr/>
            <p:nvPr/>
          </p:nvSpPr>
          <p:spPr>
            <a:xfrm>
              <a:off x="8164591" y="303358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11312;p76">
              <a:extLst>
                <a:ext uri="{FF2B5EF4-FFF2-40B4-BE49-F238E27FC236}">
                  <a16:creationId xmlns:a16="http://schemas.microsoft.com/office/drawing/2014/main" id="{11ABD32A-11BC-4AA3-5435-C250FDC278C3}"/>
                </a:ext>
              </a:extLst>
            </p:cNvPr>
            <p:cNvSpPr/>
            <p:nvPr/>
          </p:nvSpPr>
          <p:spPr>
            <a:xfrm>
              <a:off x="8213632" y="2995383"/>
              <a:ext cx="10581" cy="15492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11313;p76">
              <a:extLst>
                <a:ext uri="{FF2B5EF4-FFF2-40B4-BE49-F238E27FC236}">
                  <a16:creationId xmlns:a16="http://schemas.microsoft.com/office/drawing/2014/main" id="{4DADBA8B-9B24-0E8E-5FD7-816B63C7D940}"/>
                </a:ext>
              </a:extLst>
            </p:cNvPr>
            <p:cNvSpPr/>
            <p:nvPr/>
          </p:nvSpPr>
          <p:spPr>
            <a:xfrm>
              <a:off x="8088401" y="3165758"/>
              <a:ext cx="21511" cy="61998"/>
            </a:xfrm>
            <a:custGeom>
              <a:avLst/>
              <a:gdLst/>
              <a:ahLst/>
              <a:cxnLst/>
              <a:rect l="l" t="t" r="r" b="b"/>
              <a:pathLst>
                <a:path w="679" h="1957" extrusionOk="0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51" name="Google Shape;11314;p76">
            <a:extLst>
              <a:ext uri="{FF2B5EF4-FFF2-40B4-BE49-F238E27FC236}">
                <a16:creationId xmlns:a16="http://schemas.microsoft.com/office/drawing/2014/main" id="{BB56A918-9EA0-C7FD-CE19-AEC2A4FF16CC}"/>
              </a:ext>
            </a:extLst>
          </p:cNvPr>
          <p:cNvGrpSpPr/>
          <p:nvPr/>
        </p:nvGrpSpPr>
        <p:grpSpPr>
          <a:xfrm>
            <a:off x="7609368" y="2718512"/>
            <a:ext cx="264813" cy="353105"/>
            <a:chOff x="7609368" y="2893912"/>
            <a:chExt cx="264813" cy="353105"/>
          </a:xfrm>
          <a:solidFill>
            <a:schemeClr val="tx1"/>
          </a:solidFill>
        </p:grpSpPr>
        <p:sp>
          <p:nvSpPr>
            <p:cNvPr id="3152" name="Google Shape;11315;p76">
              <a:extLst>
                <a:ext uri="{FF2B5EF4-FFF2-40B4-BE49-F238E27FC236}">
                  <a16:creationId xmlns:a16="http://schemas.microsoft.com/office/drawing/2014/main" id="{3FF6D784-74C7-F392-87C2-6146E9B7F43D}"/>
                </a:ext>
              </a:extLst>
            </p:cNvPr>
            <p:cNvSpPr/>
            <p:nvPr/>
          </p:nvSpPr>
          <p:spPr>
            <a:xfrm>
              <a:off x="7703267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11316;p76">
              <a:extLst>
                <a:ext uri="{FF2B5EF4-FFF2-40B4-BE49-F238E27FC236}">
                  <a16:creationId xmlns:a16="http://schemas.microsoft.com/office/drawing/2014/main" id="{B515A576-B860-71D5-516B-82C3B0BC141F}"/>
                </a:ext>
              </a:extLst>
            </p:cNvPr>
            <p:cNvSpPr/>
            <p:nvPr/>
          </p:nvSpPr>
          <p:spPr>
            <a:xfrm>
              <a:off x="7769288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11317;p76">
              <a:extLst>
                <a:ext uri="{FF2B5EF4-FFF2-40B4-BE49-F238E27FC236}">
                  <a16:creationId xmlns:a16="http://schemas.microsoft.com/office/drawing/2014/main" id="{E31C8357-69C2-0F87-DEC8-C7D059D6E1F9}"/>
                </a:ext>
              </a:extLst>
            </p:cNvPr>
            <p:cNvSpPr/>
            <p:nvPr/>
          </p:nvSpPr>
          <p:spPr>
            <a:xfrm>
              <a:off x="7697628" y="2997664"/>
              <a:ext cx="21542" cy="11722"/>
            </a:xfrm>
            <a:custGeom>
              <a:avLst/>
              <a:gdLst/>
              <a:ahLst/>
              <a:cxnLst/>
              <a:rect l="l" t="t" r="r" b="b"/>
              <a:pathLst>
                <a:path w="680" h="370" extrusionOk="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11318;p76">
              <a:extLst>
                <a:ext uri="{FF2B5EF4-FFF2-40B4-BE49-F238E27FC236}">
                  <a16:creationId xmlns:a16="http://schemas.microsoft.com/office/drawing/2014/main" id="{32F27D2A-32E8-97AD-3C1F-8C79BC49DF96}"/>
                </a:ext>
              </a:extLst>
            </p:cNvPr>
            <p:cNvSpPr/>
            <p:nvPr/>
          </p:nvSpPr>
          <p:spPr>
            <a:xfrm>
              <a:off x="7763618" y="2997600"/>
              <a:ext cx="21542" cy="11785"/>
            </a:xfrm>
            <a:custGeom>
              <a:avLst/>
              <a:gdLst/>
              <a:ahLst/>
              <a:cxnLst/>
              <a:rect l="l" t="t" r="r" b="b"/>
              <a:pathLst>
                <a:path w="680" h="372" extrusionOk="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11319;p76">
              <a:extLst>
                <a:ext uri="{FF2B5EF4-FFF2-40B4-BE49-F238E27FC236}">
                  <a16:creationId xmlns:a16="http://schemas.microsoft.com/office/drawing/2014/main" id="{DF831AD9-1E97-99EA-0D94-91999E80CB9D}"/>
                </a:ext>
              </a:extLst>
            </p:cNvPr>
            <p:cNvSpPr/>
            <p:nvPr/>
          </p:nvSpPr>
          <p:spPr>
            <a:xfrm>
              <a:off x="7609368" y="2893912"/>
              <a:ext cx="264813" cy="353105"/>
            </a:xfrm>
            <a:custGeom>
              <a:avLst/>
              <a:gdLst/>
              <a:ahLst/>
              <a:cxnLst/>
              <a:rect l="l" t="t" r="r" b="b"/>
              <a:pathLst>
                <a:path w="8359" h="11146" extrusionOk="0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11320;p76">
              <a:extLst>
                <a:ext uri="{FF2B5EF4-FFF2-40B4-BE49-F238E27FC236}">
                  <a16:creationId xmlns:a16="http://schemas.microsoft.com/office/drawing/2014/main" id="{2D6BA4C4-05D3-743C-47F4-56CAE21B88AB}"/>
                </a:ext>
              </a:extLst>
            </p:cNvPr>
            <p:cNvSpPr/>
            <p:nvPr/>
          </p:nvSpPr>
          <p:spPr>
            <a:xfrm>
              <a:off x="7711219" y="3046324"/>
              <a:ext cx="60350" cy="32472"/>
            </a:xfrm>
            <a:custGeom>
              <a:avLst/>
              <a:gdLst/>
              <a:ahLst/>
              <a:cxnLst/>
              <a:rect l="l" t="t" r="r" b="b"/>
              <a:pathLst>
                <a:path w="1905" h="1025" extrusionOk="0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58" name="Google Shape;11321;p76">
            <a:extLst>
              <a:ext uri="{FF2B5EF4-FFF2-40B4-BE49-F238E27FC236}">
                <a16:creationId xmlns:a16="http://schemas.microsoft.com/office/drawing/2014/main" id="{765977DC-EE90-50F4-AF66-268B84DEE3B8}"/>
              </a:ext>
            </a:extLst>
          </p:cNvPr>
          <p:cNvGrpSpPr/>
          <p:nvPr/>
        </p:nvGrpSpPr>
        <p:grpSpPr>
          <a:xfrm>
            <a:off x="6248458" y="2694372"/>
            <a:ext cx="270864" cy="360645"/>
            <a:chOff x="6248458" y="2869772"/>
            <a:chExt cx="270864" cy="360645"/>
          </a:xfrm>
          <a:solidFill>
            <a:schemeClr val="tx1"/>
          </a:solidFill>
        </p:grpSpPr>
        <p:sp>
          <p:nvSpPr>
            <p:cNvPr id="3159" name="Google Shape;11322;p76">
              <a:extLst>
                <a:ext uri="{FF2B5EF4-FFF2-40B4-BE49-F238E27FC236}">
                  <a16:creationId xmlns:a16="http://schemas.microsoft.com/office/drawing/2014/main" id="{9C122673-2D42-133C-55B7-4C3B5D92FE1A}"/>
                </a:ext>
              </a:extLst>
            </p:cNvPr>
            <p:cNvSpPr/>
            <p:nvPr/>
          </p:nvSpPr>
          <p:spPr>
            <a:xfrm>
              <a:off x="6345399" y="2995003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11323;p76">
              <a:extLst>
                <a:ext uri="{FF2B5EF4-FFF2-40B4-BE49-F238E27FC236}">
                  <a16:creationId xmlns:a16="http://schemas.microsoft.com/office/drawing/2014/main" id="{FAC02A88-CFB5-F52B-4CFE-CFEEA17F9EBF}"/>
                </a:ext>
              </a:extLst>
            </p:cNvPr>
            <p:cNvSpPr/>
            <p:nvPr/>
          </p:nvSpPr>
          <p:spPr>
            <a:xfrm>
              <a:off x="6412529" y="2995003"/>
              <a:ext cx="10993" cy="15872"/>
            </a:xfrm>
            <a:custGeom>
              <a:avLst/>
              <a:gdLst/>
              <a:ahLst/>
              <a:cxnLst/>
              <a:rect l="l" t="t" r="r" b="b"/>
              <a:pathLst>
                <a:path w="347" h="501" extrusionOk="0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11324;p76">
              <a:extLst>
                <a:ext uri="{FF2B5EF4-FFF2-40B4-BE49-F238E27FC236}">
                  <a16:creationId xmlns:a16="http://schemas.microsoft.com/office/drawing/2014/main" id="{394A49EF-F419-FCA0-60A5-23CBCB24D832}"/>
                </a:ext>
              </a:extLst>
            </p:cNvPr>
            <p:cNvSpPr/>
            <p:nvPr/>
          </p:nvSpPr>
          <p:spPr>
            <a:xfrm>
              <a:off x="6248458" y="2869772"/>
              <a:ext cx="270864" cy="360645"/>
            </a:xfrm>
            <a:custGeom>
              <a:avLst/>
              <a:gdLst/>
              <a:ahLst/>
              <a:cxnLst/>
              <a:rect l="l" t="t" r="r" b="b"/>
              <a:pathLst>
                <a:path w="8550" h="11384" extrusionOk="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11325;p76">
              <a:extLst>
                <a:ext uri="{FF2B5EF4-FFF2-40B4-BE49-F238E27FC236}">
                  <a16:creationId xmlns:a16="http://schemas.microsoft.com/office/drawing/2014/main" id="{E78A3F06-E97E-1A5F-07F8-335291C692BC}"/>
                </a:ext>
              </a:extLst>
            </p:cNvPr>
            <p:cNvSpPr/>
            <p:nvPr/>
          </p:nvSpPr>
          <p:spPr>
            <a:xfrm>
              <a:off x="6339728" y="2977294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11326;p76">
              <a:extLst>
                <a:ext uri="{FF2B5EF4-FFF2-40B4-BE49-F238E27FC236}">
                  <a16:creationId xmlns:a16="http://schemas.microsoft.com/office/drawing/2014/main" id="{11E8F605-7667-D655-6957-18C93BC13010}"/>
                </a:ext>
              </a:extLst>
            </p:cNvPr>
            <p:cNvSpPr/>
            <p:nvPr/>
          </p:nvSpPr>
          <p:spPr>
            <a:xfrm>
              <a:off x="6353319" y="3025194"/>
              <a:ext cx="61903" cy="32852"/>
            </a:xfrm>
            <a:custGeom>
              <a:avLst/>
              <a:gdLst/>
              <a:ahLst/>
              <a:cxnLst/>
              <a:rect l="l" t="t" r="r" b="b"/>
              <a:pathLst>
                <a:path w="1954" h="1037" extrusionOk="0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64" name="Google Shape;11327;p76">
            <a:extLst>
              <a:ext uri="{FF2B5EF4-FFF2-40B4-BE49-F238E27FC236}">
                <a16:creationId xmlns:a16="http://schemas.microsoft.com/office/drawing/2014/main" id="{64567E59-482D-300C-D7E2-E5E597D9C47A}"/>
              </a:ext>
            </a:extLst>
          </p:cNvPr>
          <p:cNvGrpSpPr/>
          <p:nvPr/>
        </p:nvGrpSpPr>
        <p:grpSpPr>
          <a:xfrm>
            <a:off x="3075928" y="2270398"/>
            <a:ext cx="363243" cy="300675"/>
            <a:chOff x="3075928" y="2445798"/>
            <a:chExt cx="363243" cy="300675"/>
          </a:xfrm>
          <a:solidFill>
            <a:schemeClr val="tx1"/>
          </a:solidFill>
        </p:grpSpPr>
        <p:sp>
          <p:nvSpPr>
            <p:cNvPr id="3165" name="Google Shape;11328;p76">
              <a:extLst>
                <a:ext uri="{FF2B5EF4-FFF2-40B4-BE49-F238E27FC236}">
                  <a16:creationId xmlns:a16="http://schemas.microsoft.com/office/drawing/2014/main" id="{1778078B-3F09-827B-96A9-DEA51CA18979}"/>
                </a:ext>
              </a:extLst>
            </p:cNvPr>
            <p:cNvSpPr/>
            <p:nvPr/>
          </p:nvSpPr>
          <p:spPr>
            <a:xfrm>
              <a:off x="3227168" y="2675542"/>
              <a:ext cx="37002" cy="10581"/>
            </a:xfrm>
            <a:custGeom>
              <a:avLst/>
              <a:gdLst/>
              <a:ahLst/>
              <a:cxnLst/>
              <a:rect l="l" t="t" r="r" b="b"/>
              <a:pathLst>
                <a:path w="1168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11329;p76">
              <a:extLst>
                <a:ext uri="{FF2B5EF4-FFF2-40B4-BE49-F238E27FC236}">
                  <a16:creationId xmlns:a16="http://schemas.microsoft.com/office/drawing/2014/main" id="{09B99D4F-370A-7D6E-2555-A7974244C6A9}"/>
                </a:ext>
              </a:extLst>
            </p:cNvPr>
            <p:cNvSpPr/>
            <p:nvPr/>
          </p:nvSpPr>
          <p:spPr>
            <a:xfrm>
              <a:off x="3075928" y="2445798"/>
              <a:ext cx="363243" cy="300675"/>
            </a:xfrm>
            <a:custGeom>
              <a:avLst/>
              <a:gdLst/>
              <a:ahLst/>
              <a:cxnLst/>
              <a:rect l="l" t="t" r="r" b="b"/>
              <a:pathLst>
                <a:path w="11466" h="9491" extrusionOk="0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11330;p76">
              <a:extLst>
                <a:ext uri="{FF2B5EF4-FFF2-40B4-BE49-F238E27FC236}">
                  <a16:creationId xmlns:a16="http://schemas.microsoft.com/office/drawing/2014/main" id="{4870B3AB-C18A-0492-FDDB-939357044176}"/>
                </a:ext>
              </a:extLst>
            </p:cNvPr>
            <p:cNvSpPr/>
            <p:nvPr/>
          </p:nvSpPr>
          <p:spPr>
            <a:xfrm>
              <a:off x="3141537" y="2565390"/>
              <a:ext cx="37763" cy="37382"/>
            </a:xfrm>
            <a:custGeom>
              <a:avLst/>
              <a:gdLst/>
              <a:ahLst/>
              <a:cxnLst/>
              <a:rect l="l" t="t" r="r" b="b"/>
              <a:pathLst>
                <a:path w="1192" h="1180" extrusionOk="0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11331;p76">
              <a:extLst>
                <a:ext uri="{FF2B5EF4-FFF2-40B4-BE49-F238E27FC236}">
                  <a16:creationId xmlns:a16="http://schemas.microsoft.com/office/drawing/2014/main" id="{46162A05-3227-8F1E-CE91-1EA3E953F4F1}"/>
                </a:ext>
              </a:extLst>
            </p:cNvPr>
            <p:cNvSpPr/>
            <p:nvPr/>
          </p:nvSpPr>
          <p:spPr>
            <a:xfrm>
              <a:off x="3185287" y="2565390"/>
              <a:ext cx="73593" cy="10233"/>
            </a:xfrm>
            <a:custGeom>
              <a:avLst/>
              <a:gdLst/>
              <a:ahLst/>
              <a:cxnLst/>
              <a:rect l="l" t="t" r="r" b="b"/>
              <a:pathLst>
                <a:path w="2323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11332;p76">
              <a:extLst>
                <a:ext uri="{FF2B5EF4-FFF2-40B4-BE49-F238E27FC236}">
                  <a16:creationId xmlns:a16="http://schemas.microsoft.com/office/drawing/2014/main" id="{8A81F6E5-34EC-82B1-2230-C7557071159F}"/>
                </a:ext>
              </a:extLst>
            </p:cNvPr>
            <p:cNvSpPr/>
            <p:nvPr/>
          </p:nvSpPr>
          <p:spPr>
            <a:xfrm>
              <a:off x="3185287" y="2578601"/>
              <a:ext cx="73593" cy="10201"/>
            </a:xfrm>
            <a:custGeom>
              <a:avLst/>
              <a:gdLst/>
              <a:ahLst/>
              <a:cxnLst/>
              <a:rect l="l" t="t" r="r" b="b"/>
              <a:pathLst>
                <a:path w="2323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11333;p76">
              <a:extLst>
                <a:ext uri="{FF2B5EF4-FFF2-40B4-BE49-F238E27FC236}">
                  <a16:creationId xmlns:a16="http://schemas.microsoft.com/office/drawing/2014/main" id="{9689BB04-51DE-F330-F7A3-9F7C48BDF3FF}"/>
                </a:ext>
              </a:extLst>
            </p:cNvPr>
            <p:cNvSpPr/>
            <p:nvPr/>
          </p:nvSpPr>
          <p:spPr>
            <a:xfrm>
              <a:off x="3185287" y="2591811"/>
              <a:ext cx="73212" cy="10201"/>
            </a:xfrm>
            <a:custGeom>
              <a:avLst/>
              <a:gdLst/>
              <a:ahLst/>
              <a:cxnLst/>
              <a:rect l="l" t="t" r="r" b="b"/>
              <a:pathLst>
                <a:path w="2311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11334;p76">
              <a:extLst>
                <a:ext uri="{FF2B5EF4-FFF2-40B4-BE49-F238E27FC236}">
                  <a16:creationId xmlns:a16="http://schemas.microsoft.com/office/drawing/2014/main" id="{B8A3BA5C-58C5-C362-C17C-00BDB9E5B64A}"/>
                </a:ext>
              </a:extLst>
            </p:cNvPr>
            <p:cNvSpPr/>
            <p:nvPr/>
          </p:nvSpPr>
          <p:spPr>
            <a:xfrm>
              <a:off x="3141537" y="2609520"/>
              <a:ext cx="37763" cy="37382"/>
            </a:xfrm>
            <a:custGeom>
              <a:avLst/>
              <a:gdLst/>
              <a:ahLst/>
              <a:cxnLst/>
              <a:rect l="l" t="t" r="r" b="b"/>
              <a:pathLst>
                <a:path w="1192" h="1180" extrusionOk="0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11335;p76">
              <a:extLst>
                <a:ext uri="{FF2B5EF4-FFF2-40B4-BE49-F238E27FC236}">
                  <a16:creationId xmlns:a16="http://schemas.microsoft.com/office/drawing/2014/main" id="{1D135EC0-4FEC-B4D1-8E17-186BE876037D}"/>
                </a:ext>
              </a:extLst>
            </p:cNvPr>
            <p:cNvSpPr/>
            <p:nvPr/>
          </p:nvSpPr>
          <p:spPr>
            <a:xfrm>
              <a:off x="3185287" y="2609520"/>
              <a:ext cx="73212" cy="10613"/>
            </a:xfrm>
            <a:custGeom>
              <a:avLst/>
              <a:gdLst/>
              <a:ahLst/>
              <a:cxnLst/>
              <a:rect l="l" t="t" r="r" b="b"/>
              <a:pathLst>
                <a:path w="2311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11336;p76">
              <a:extLst>
                <a:ext uri="{FF2B5EF4-FFF2-40B4-BE49-F238E27FC236}">
                  <a16:creationId xmlns:a16="http://schemas.microsoft.com/office/drawing/2014/main" id="{55E04C0C-B8E5-7CDC-9069-519AFA5C2CB4}"/>
                </a:ext>
              </a:extLst>
            </p:cNvPr>
            <p:cNvSpPr/>
            <p:nvPr/>
          </p:nvSpPr>
          <p:spPr>
            <a:xfrm>
              <a:off x="3185287" y="2622731"/>
              <a:ext cx="73212" cy="10581"/>
            </a:xfrm>
            <a:custGeom>
              <a:avLst/>
              <a:gdLst/>
              <a:ahLst/>
              <a:cxnLst/>
              <a:rect l="l" t="t" r="r" b="b"/>
              <a:pathLst>
                <a:path w="2311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11337;p76">
              <a:extLst>
                <a:ext uri="{FF2B5EF4-FFF2-40B4-BE49-F238E27FC236}">
                  <a16:creationId xmlns:a16="http://schemas.microsoft.com/office/drawing/2014/main" id="{EFF0427D-8AB7-212C-2722-67F1CC454798}"/>
                </a:ext>
              </a:extLst>
            </p:cNvPr>
            <p:cNvSpPr/>
            <p:nvPr/>
          </p:nvSpPr>
          <p:spPr>
            <a:xfrm>
              <a:off x="3185287" y="2636670"/>
              <a:ext cx="73212" cy="10233"/>
            </a:xfrm>
            <a:custGeom>
              <a:avLst/>
              <a:gdLst/>
              <a:ahLst/>
              <a:cxnLst/>
              <a:rect l="l" t="t" r="r" b="b"/>
              <a:pathLst>
                <a:path w="2311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11338;p76">
              <a:extLst>
                <a:ext uri="{FF2B5EF4-FFF2-40B4-BE49-F238E27FC236}">
                  <a16:creationId xmlns:a16="http://schemas.microsoft.com/office/drawing/2014/main" id="{C31D8785-DEF8-E1B7-FC62-2C32FE7E2E84}"/>
                </a:ext>
              </a:extLst>
            </p:cNvPr>
            <p:cNvSpPr/>
            <p:nvPr/>
          </p:nvSpPr>
          <p:spPr>
            <a:xfrm>
              <a:off x="3330509" y="2471839"/>
              <a:ext cx="82653" cy="82653"/>
            </a:xfrm>
            <a:custGeom>
              <a:avLst/>
              <a:gdLst/>
              <a:ahLst/>
              <a:cxnLst/>
              <a:rect l="l" t="t" r="r" b="b"/>
              <a:pathLst>
                <a:path w="2609" h="2609" extrusionOk="0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76" name="Google Shape;11339;p76">
            <a:extLst>
              <a:ext uri="{FF2B5EF4-FFF2-40B4-BE49-F238E27FC236}">
                <a16:creationId xmlns:a16="http://schemas.microsoft.com/office/drawing/2014/main" id="{CD8539CB-2F08-8FC7-71A4-3A8495C7BD98}"/>
              </a:ext>
            </a:extLst>
          </p:cNvPr>
          <p:cNvGrpSpPr/>
          <p:nvPr/>
        </p:nvGrpSpPr>
        <p:grpSpPr>
          <a:xfrm>
            <a:off x="2633105" y="2256459"/>
            <a:ext cx="363243" cy="328585"/>
            <a:chOff x="2633105" y="2431859"/>
            <a:chExt cx="363243" cy="328585"/>
          </a:xfrm>
          <a:solidFill>
            <a:schemeClr val="tx1"/>
          </a:solidFill>
        </p:grpSpPr>
        <p:sp>
          <p:nvSpPr>
            <p:cNvPr id="3177" name="Google Shape;11340;p76">
              <a:extLst>
                <a:ext uri="{FF2B5EF4-FFF2-40B4-BE49-F238E27FC236}">
                  <a16:creationId xmlns:a16="http://schemas.microsoft.com/office/drawing/2014/main" id="{D96BDDBB-DD74-18BD-8EC4-C0F8D69F89A2}"/>
                </a:ext>
              </a:extLst>
            </p:cNvPr>
            <p:cNvSpPr/>
            <p:nvPr/>
          </p:nvSpPr>
          <p:spPr>
            <a:xfrm>
              <a:off x="2633105" y="2498260"/>
              <a:ext cx="250462" cy="262184"/>
            </a:xfrm>
            <a:custGeom>
              <a:avLst/>
              <a:gdLst/>
              <a:ahLst/>
              <a:cxnLst/>
              <a:rect l="l" t="t" r="r" b="b"/>
              <a:pathLst>
                <a:path w="7906" h="8276" extrusionOk="0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11341;p76">
              <a:extLst>
                <a:ext uri="{FF2B5EF4-FFF2-40B4-BE49-F238E27FC236}">
                  <a16:creationId xmlns:a16="http://schemas.microsoft.com/office/drawing/2014/main" id="{00A5014A-2101-1715-0118-4A33ACC572BD}"/>
                </a:ext>
              </a:extLst>
            </p:cNvPr>
            <p:cNvSpPr/>
            <p:nvPr/>
          </p:nvSpPr>
          <p:spPr>
            <a:xfrm>
              <a:off x="2772655" y="2680800"/>
              <a:ext cx="38491" cy="10613"/>
            </a:xfrm>
            <a:custGeom>
              <a:avLst/>
              <a:gdLst/>
              <a:ahLst/>
              <a:cxnLst/>
              <a:rect l="l" t="t" r="r" b="b"/>
              <a:pathLst>
                <a:path w="1215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11342;p76">
              <a:extLst>
                <a:ext uri="{FF2B5EF4-FFF2-40B4-BE49-F238E27FC236}">
                  <a16:creationId xmlns:a16="http://schemas.microsoft.com/office/drawing/2014/main" id="{F7C38DF6-5C5E-C00D-9AAE-EE584C50BEB0}"/>
                </a:ext>
              </a:extLst>
            </p:cNvPr>
            <p:cNvSpPr/>
            <p:nvPr/>
          </p:nvSpPr>
          <p:spPr>
            <a:xfrm>
              <a:off x="2729286" y="2583131"/>
              <a:ext cx="35862" cy="35862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11343;p76">
              <a:extLst>
                <a:ext uri="{FF2B5EF4-FFF2-40B4-BE49-F238E27FC236}">
                  <a16:creationId xmlns:a16="http://schemas.microsoft.com/office/drawing/2014/main" id="{F14FE277-3991-01DC-2921-3BBD89429235}"/>
                </a:ext>
              </a:extLst>
            </p:cNvPr>
            <p:cNvSpPr/>
            <p:nvPr/>
          </p:nvSpPr>
          <p:spPr>
            <a:xfrm>
              <a:off x="2774176" y="2583131"/>
              <a:ext cx="35482" cy="35862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11344;p76">
              <a:extLst>
                <a:ext uri="{FF2B5EF4-FFF2-40B4-BE49-F238E27FC236}">
                  <a16:creationId xmlns:a16="http://schemas.microsoft.com/office/drawing/2014/main" id="{D86D1A36-1C8E-2A45-EB11-7C50DF5A6EBE}"/>
                </a:ext>
              </a:extLst>
            </p:cNvPr>
            <p:cNvSpPr/>
            <p:nvPr/>
          </p:nvSpPr>
          <p:spPr>
            <a:xfrm>
              <a:off x="2817926" y="2583131"/>
              <a:ext cx="35862" cy="35862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11345;p76">
              <a:extLst>
                <a:ext uri="{FF2B5EF4-FFF2-40B4-BE49-F238E27FC236}">
                  <a16:creationId xmlns:a16="http://schemas.microsoft.com/office/drawing/2014/main" id="{F42CC253-2E3E-7444-3FB6-C5B868823485}"/>
                </a:ext>
              </a:extLst>
            </p:cNvPr>
            <p:cNvSpPr/>
            <p:nvPr/>
          </p:nvSpPr>
          <p:spPr>
            <a:xfrm>
              <a:off x="2653475" y="2431859"/>
              <a:ext cx="342873" cy="275394"/>
            </a:xfrm>
            <a:custGeom>
              <a:avLst/>
              <a:gdLst/>
              <a:ahLst/>
              <a:cxnLst/>
              <a:rect l="l" t="t" r="r" b="b"/>
              <a:pathLst>
                <a:path w="10823" h="8693" extrusionOk="0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11346;p76">
              <a:extLst>
                <a:ext uri="{FF2B5EF4-FFF2-40B4-BE49-F238E27FC236}">
                  <a16:creationId xmlns:a16="http://schemas.microsoft.com/office/drawing/2014/main" id="{0B9622F1-69E4-36C8-0024-BCECBE1DCD0B}"/>
                </a:ext>
              </a:extLst>
            </p:cNvPr>
            <p:cNvSpPr/>
            <p:nvPr/>
          </p:nvSpPr>
          <p:spPr>
            <a:xfrm>
              <a:off x="2881286" y="2460529"/>
              <a:ext cx="87532" cy="87912"/>
            </a:xfrm>
            <a:custGeom>
              <a:avLst/>
              <a:gdLst/>
              <a:ahLst/>
              <a:cxnLst/>
              <a:rect l="l" t="t" r="r" b="b"/>
              <a:pathLst>
                <a:path w="2763" h="2775" extrusionOk="0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11347;p76">
              <a:extLst>
                <a:ext uri="{FF2B5EF4-FFF2-40B4-BE49-F238E27FC236}">
                  <a16:creationId xmlns:a16="http://schemas.microsoft.com/office/drawing/2014/main" id="{84E9FBBE-156C-CF5C-7606-DA651E9885FD}"/>
                </a:ext>
              </a:extLst>
            </p:cNvPr>
            <p:cNvSpPr/>
            <p:nvPr/>
          </p:nvSpPr>
          <p:spPr>
            <a:xfrm>
              <a:off x="2908436" y="2488059"/>
              <a:ext cx="33612" cy="33993"/>
            </a:xfrm>
            <a:custGeom>
              <a:avLst/>
              <a:gdLst/>
              <a:ahLst/>
              <a:cxnLst/>
              <a:rect l="l" t="t" r="r" b="b"/>
              <a:pathLst>
                <a:path w="1061" h="1073" extrusionOk="0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85" name="Google Shape;11348;p76">
            <a:extLst>
              <a:ext uri="{FF2B5EF4-FFF2-40B4-BE49-F238E27FC236}">
                <a16:creationId xmlns:a16="http://schemas.microsoft.com/office/drawing/2014/main" id="{975361A4-4FAF-48C7-B29E-DEE7F096A6AE}"/>
              </a:ext>
            </a:extLst>
          </p:cNvPr>
          <p:cNvGrpSpPr/>
          <p:nvPr/>
        </p:nvGrpSpPr>
        <p:grpSpPr>
          <a:xfrm>
            <a:off x="2189142" y="2245910"/>
            <a:ext cx="365904" cy="350064"/>
            <a:chOff x="2189142" y="2421310"/>
            <a:chExt cx="365904" cy="350064"/>
          </a:xfrm>
          <a:solidFill>
            <a:schemeClr val="tx1"/>
          </a:solidFill>
        </p:grpSpPr>
        <p:sp>
          <p:nvSpPr>
            <p:cNvPr id="3186" name="Google Shape;11349;p76">
              <a:extLst>
                <a:ext uri="{FF2B5EF4-FFF2-40B4-BE49-F238E27FC236}">
                  <a16:creationId xmlns:a16="http://schemas.microsoft.com/office/drawing/2014/main" id="{622AEACE-CED1-517A-7314-C9562C0D463D}"/>
                </a:ext>
              </a:extLst>
            </p:cNvPr>
            <p:cNvSpPr/>
            <p:nvPr/>
          </p:nvSpPr>
          <p:spPr>
            <a:xfrm>
              <a:off x="2400384" y="2421310"/>
              <a:ext cx="154662" cy="162613"/>
            </a:xfrm>
            <a:custGeom>
              <a:avLst/>
              <a:gdLst/>
              <a:ahLst/>
              <a:cxnLst/>
              <a:rect l="l" t="t" r="r" b="b"/>
              <a:pathLst>
                <a:path w="4882" h="5133" extrusionOk="0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11350;p76">
              <a:extLst>
                <a:ext uri="{FF2B5EF4-FFF2-40B4-BE49-F238E27FC236}">
                  <a16:creationId xmlns:a16="http://schemas.microsoft.com/office/drawing/2014/main" id="{96442349-C0A1-F379-C1E4-E7D0C8C57C4B}"/>
                </a:ext>
              </a:extLst>
            </p:cNvPr>
            <p:cNvSpPr/>
            <p:nvPr/>
          </p:nvSpPr>
          <p:spPr>
            <a:xfrm>
              <a:off x="2292862" y="2724899"/>
              <a:ext cx="168252" cy="46475"/>
            </a:xfrm>
            <a:custGeom>
              <a:avLst/>
              <a:gdLst/>
              <a:ahLst/>
              <a:cxnLst/>
              <a:rect l="l" t="t" r="r" b="b"/>
              <a:pathLst>
                <a:path w="5311" h="1467" extrusionOk="0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11351;p76">
              <a:extLst>
                <a:ext uri="{FF2B5EF4-FFF2-40B4-BE49-F238E27FC236}">
                  <a16:creationId xmlns:a16="http://schemas.microsoft.com/office/drawing/2014/main" id="{8AB7D151-E14F-DA9F-5171-61FA44B855ED}"/>
                </a:ext>
              </a:extLst>
            </p:cNvPr>
            <p:cNvSpPr/>
            <p:nvPr/>
          </p:nvSpPr>
          <p:spPr>
            <a:xfrm>
              <a:off x="2189142" y="2460149"/>
              <a:ext cx="266714" cy="310844"/>
            </a:xfrm>
            <a:custGeom>
              <a:avLst/>
              <a:gdLst/>
              <a:ahLst/>
              <a:cxnLst/>
              <a:rect l="l" t="t" r="r" b="b"/>
              <a:pathLst>
                <a:path w="8419" h="9812" extrusionOk="0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11352;p76">
              <a:extLst>
                <a:ext uri="{FF2B5EF4-FFF2-40B4-BE49-F238E27FC236}">
                  <a16:creationId xmlns:a16="http://schemas.microsoft.com/office/drawing/2014/main" id="{B9F68D0E-E782-DCCB-3CC9-297B61333BB4}"/>
                </a:ext>
              </a:extLst>
            </p:cNvPr>
            <p:cNvSpPr/>
            <p:nvPr/>
          </p:nvSpPr>
          <p:spPr>
            <a:xfrm>
              <a:off x="2320012" y="2699682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11353;p76">
              <a:extLst>
                <a:ext uri="{FF2B5EF4-FFF2-40B4-BE49-F238E27FC236}">
                  <a16:creationId xmlns:a16="http://schemas.microsoft.com/office/drawing/2014/main" id="{295863B0-BBFD-5B8B-6B96-09405D22229D}"/>
                </a:ext>
              </a:extLst>
            </p:cNvPr>
            <p:cNvSpPr/>
            <p:nvPr/>
          </p:nvSpPr>
          <p:spPr>
            <a:xfrm>
              <a:off x="2320012" y="2718151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11354;p76">
              <a:extLst>
                <a:ext uri="{FF2B5EF4-FFF2-40B4-BE49-F238E27FC236}">
                  <a16:creationId xmlns:a16="http://schemas.microsoft.com/office/drawing/2014/main" id="{9EBCEB04-1CF8-C583-EBBA-ECA296E56C0D}"/>
                </a:ext>
              </a:extLst>
            </p:cNvPr>
            <p:cNvSpPr/>
            <p:nvPr/>
          </p:nvSpPr>
          <p:spPr>
            <a:xfrm>
              <a:off x="2364522" y="2716662"/>
              <a:ext cx="63804" cy="30571"/>
            </a:xfrm>
            <a:custGeom>
              <a:avLst/>
              <a:gdLst/>
              <a:ahLst/>
              <a:cxnLst/>
              <a:rect l="l" t="t" r="r" b="b"/>
              <a:pathLst>
                <a:path w="2014" h="965" extrusionOk="0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11355;p76">
              <a:extLst>
                <a:ext uri="{FF2B5EF4-FFF2-40B4-BE49-F238E27FC236}">
                  <a16:creationId xmlns:a16="http://schemas.microsoft.com/office/drawing/2014/main" id="{FFE714D0-492B-6072-029F-2C7AAD091CEC}"/>
                </a:ext>
              </a:extLst>
            </p:cNvPr>
            <p:cNvSpPr/>
            <p:nvPr/>
          </p:nvSpPr>
          <p:spPr>
            <a:xfrm>
              <a:off x="2437323" y="2454510"/>
              <a:ext cx="82273" cy="83002"/>
            </a:xfrm>
            <a:custGeom>
              <a:avLst/>
              <a:gdLst/>
              <a:ahLst/>
              <a:cxnLst/>
              <a:rect l="l" t="t" r="r" b="b"/>
              <a:pathLst>
                <a:path w="2597" h="2620" extrusionOk="0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11356;p76">
              <a:extLst>
                <a:ext uri="{FF2B5EF4-FFF2-40B4-BE49-F238E27FC236}">
                  <a16:creationId xmlns:a16="http://schemas.microsoft.com/office/drawing/2014/main" id="{129C601C-1688-6889-41C5-55C1620D2162}"/>
                </a:ext>
              </a:extLst>
            </p:cNvPr>
            <p:cNvSpPr/>
            <p:nvPr/>
          </p:nvSpPr>
          <p:spPr>
            <a:xfrm>
              <a:off x="2462603" y="2479759"/>
              <a:ext cx="32092" cy="32092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11357;p76">
              <a:extLst>
                <a:ext uri="{FF2B5EF4-FFF2-40B4-BE49-F238E27FC236}">
                  <a16:creationId xmlns:a16="http://schemas.microsoft.com/office/drawing/2014/main" id="{EBDA290B-70C4-BD84-92E4-5D43674E743D}"/>
                </a:ext>
              </a:extLst>
            </p:cNvPr>
            <p:cNvSpPr/>
            <p:nvPr/>
          </p:nvSpPr>
          <p:spPr>
            <a:xfrm>
              <a:off x="2314373" y="2546921"/>
              <a:ext cx="21891" cy="36242"/>
            </a:xfrm>
            <a:custGeom>
              <a:avLst/>
              <a:gdLst/>
              <a:ahLst/>
              <a:cxnLst/>
              <a:rect l="l" t="t" r="r" b="b"/>
              <a:pathLst>
                <a:path w="691" h="114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95" name="Google Shape;11358;p76">
            <a:extLst>
              <a:ext uri="{FF2B5EF4-FFF2-40B4-BE49-F238E27FC236}">
                <a16:creationId xmlns:a16="http://schemas.microsoft.com/office/drawing/2014/main" id="{BEEAA4DE-ABC1-2804-3EF2-0D8FC5AD2995}"/>
              </a:ext>
            </a:extLst>
          </p:cNvPr>
          <p:cNvSpPr/>
          <p:nvPr/>
        </p:nvSpPr>
        <p:spPr>
          <a:xfrm>
            <a:off x="3518751" y="2239859"/>
            <a:ext cx="364003" cy="361405"/>
          </a:xfrm>
          <a:custGeom>
            <a:avLst/>
            <a:gdLst/>
            <a:ahLst/>
            <a:cxnLst/>
            <a:rect l="l" t="t" r="r" b="b"/>
            <a:pathLst>
              <a:path w="11490" h="11408" extrusionOk="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96" name="Google Shape;11359;p76">
            <a:extLst>
              <a:ext uri="{FF2B5EF4-FFF2-40B4-BE49-F238E27FC236}">
                <a16:creationId xmlns:a16="http://schemas.microsoft.com/office/drawing/2014/main" id="{30D334ED-8358-5807-83D4-D8EFADC7A465}"/>
              </a:ext>
            </a:extLst>
          </p:cNvPr>
          <p:cNvGrpSpPr/>
          <p:nvPr/>
        </p:nvGrpSpPr>
        <p:grpSpPr>
          <a:xfrm>
            <a:off x="3961923" y="2310917"/>
            <a:ext cx="364415" cy="220936"/>
            <a:chOff x="3961923" y="2486317"/>
            <a:chExt cx="364415" cy="220936"/>
          </a:xfrm>
          <a:solidFill>
            <a:schemeClr val="tx1"/>
          </a:solidFill>
        </p:grpSpPr>
        <p:sp>
          <p:nvSpPr>
            <p:cNvPr id="3197" name="Google Shape;11360;p76">
              <a:extLst>
                <a:ext uri="{FF2B5EF4-FFF2-40B4-BE49-F238E27FC236}">
                  <a16:creationId xmlns:a16="http://schemas.microsoft.com/office/drawing/2014/main" id="{E55AD0C6-BA0A-1624-6737-13BB844A951A}"/>
                </a:ext>
              </a:extLst>
            </p:cNvPr>
            <p:cNvSpPr/>
            <p:nvPr/>
          </p:nvSpPr>
          <p:spPr>
            <a:xfrm>
              <a:off x="4106764" y="2486507"/>
              <a:ext cx="219574" cy="220746"/>
            </a:xfrm>
            <a:custGeom>
              <a:avLst/>
              <a:gdLst/>
              <a:ahLst/>
              <a:cxnLst/>
              <a:rect l="l" t="t" r="r" b="b"/>
              <a:pathLst>
                <a:path w="6931" h="6968" extrusionOk="0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11361;p76">
              <a:extLst>
                <a:ext uri="{FF2B5EF4-FFF2-40B4-BE49-F238E27FC236}">
                  <a16:creationId xmlns:a16="http://schemas.microsoft.com/office/drawing/2014/main" id="{33FCA8D7-61A1-9DB7-A11C-F56C22FD60EF}"/>
                </a:ext>
              </a:extLst>
            </p:cNvPr>
            <p:cNvSpPr/>
            <p:nvPr/>
          </p:nvSpPr>
          <p:spPr>
            <a:xfrm>
              <a:off x="3961923" y="2486317"/>
              <a:ext cx="259839" cy="220936"/>
            </a:xfrm>
            <a:custGeom>
              <a:avLst/>
              <a:gdLst/>
              <a:ahLst/>
              <a:cxnLst/>
              <a:rect l="l" t="t" r="r" b="b"/>
              <a:pathLst>
                <a:path w="8202" h="6974" extrusionOk="0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11362;p76">
              <a:extLst>
                <a:ext uri="{FF2B5EF4-FFF2-40B4-BE49-F238E27FC236}">
                  <a16:creationId xmlns:a16="http://schemas.microsoft.com/office/drawing/2014/main" id="{F2546894-FE52-2328-39DB-41B10363FFA4}"/>
                </a:ext>
              </a:extLst>
            </p:cNvPr>
            <p:cNvSpPr/>
            <p:nvPr/>
          </p:nvSpPr>
          <p:spPr>
            <a:xfrm>
              <a:off x="4015113" y="2540870"/>
              <a:ext cx="96212" cy="95832"/>
            </a:xfrm>
            <a:custGeom>
              <a:avLst/>
              <a:gdLst/>
              <a:ahLst/>
              <a:cxnLst/>
              <a:rect l="l" t="t" r="r" b="b"/>
              <a:pathLst>
                <a:path w="3037" h="3025" extrusionOk="0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11363;p76">
              <a:extLst>
                <a:ext uri="{FF2B5EF4-FFF2-40B4-BE49-F238E27FC236}">
                  <a16:creationId xmlns:a16="http://schemas.microsoft.com/office/drawing/2014/main" id="{704B8394-7B4B-4D5A-8908-B8C4F6A7FD3F}"/>
                </a:ext>
              </a:extLst>
            </p:cNvPr>
            <p:cNvSpPr/>
            <p:nvPr/>
          </p:nvSpPr>
          <p:spPr>
            <a:xfrm>
              <a:off x="4186375" y="2539381"/>
              <a:ext cx="77331" cy="90541"/>
            </a:xfrm>
            <a:custGeom>
              <a:avLst/>
              <a:gdLst/>
              <a:ahLst/>
              <a:cxnLst/>
              <a:rect l="l" t="t" r="r" b="b"/>
              <a:pathLst>
                <a:path w="2441" h="2858" extrusionOk="0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01" name="Google Shape;11364;p76">
            <a:extLst>
              <a:ext uri="{FF2B5EF4-FFF2-40B4-BE49-F238E27FC236}">
                <a16:creationId xmlns:a16="http://schemas.microsoft.com/office/drawing/2014/main" id="{7F2CCA83-64AE-DD0E-3168-97990CE2CB6B}"/>
              </a:ext>
            </a:extLst>
          </p:cNvPr>
          <p:cNvSpPr/>
          <p:nvPr/>
        </p:nvSpPr>
        <p:spPr>
          <a:xfrm>
            <a:off x="1747839" y="2238750"/>
            <a:ext cx="361754" cy="362514"/>
          </a:xfrm>
          <a:custGeom>
            <a:avLst/>
            <a:gdLst/>
            <a:ahLst/>
            <a:cxnLst/>
            <a:rect l="l" t="t" r="r" b="b"/>
            <a:pathLst>
              <a:path w="11419" h="11443" extrusionOk="0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202" name="Google Shape;11365;p76">
            <a:extLst>
              <a:ext uri="{FF2B5EF4-FFF2-40B4-BE49-F238E27FC236}">
                <a16:creationId xmlns:a16="http://schemas.microsoft.com/office/drawing/2014/main" id="{B358285B-197E-EAAD-CC96-19B475FDC7CE}"/>
              </a:ext>
            </a:extLst>
          </p:cNvPr>
          <p:cNvGrpSpPr/>
          <p:nvPr/>
        </p:nvGrpSpPr>
        <p:grpSpPr>
          <a:xfrm>
            <a:off x="1303876" y="2243977"/>
            <a:ext cx="363275" cy="354626"/>
            <a:chOff x="1303876" y="2419377"/>
            <a:chExt cx="363275" cy="354626"/>
          </a:xfrm>
          <a:solidFill>
            <a:schemeClr val="tx1"/>
          </a:solidFill>
        </p:grpSpPr>
        <p:sp>
          <p:nvSpPr>
            <p:cNvPr id="3203" name="Google Shape;11366;p76">
              <a:extLst>
                <a:ext uri="{FF2B5EF4-FFF2-40B4-BE49-F238E27FC236}">
                  <a16:creationId xmlns:a16="http://schemas.microsoft.com/office/drawing/2014/main" id="{A5FFD11A-EA3E-7C89-3965-A973FE16CE3B}"/>
                </a:ext>
              </a:extLst>
            </p:cNvPr>
            <p:cNvSpPr/>
            <p:nvPr/>
          </p:nvSpPr>
          <p:spPr>
            <a:xfrm>
              <a:off x="1303876" y="2507701"/>
              <a:ext cx="363275" cy="266302"/>
            </a:xfrm>
            <a:custGeom>
              <a:avLst/>
              <a:gdLst/>
              <a:ahLst/>
              <a:cxnLst/>
              <a:rect l="l" t="t" r="r" b="b"/>
              <a:pathLst>
                <a:path w="11467" h="8406" extrusionOk="0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11367;p76">
              <a:extLst>
                <a:ext uri="{FF2B5EF4-FFF2-40B4-BE49-F238E27FC236}">
                  <a16:creationId xmlns:a16="http://schemas.microsoft.com/office/drawing/2014/main" id="{675A6BDA-B0B7-59B4-FA06-617C5167A59F}"/>
                </a:ext>
              </a:extLst>
            </p:cNvPr>
            <p:cNvSpPr/>
            <p:nvPr/>
          </p:nvSpPr>
          <p:spPr>
            <a:xfrm>
              <a:off x="1399296" y="2419377"/>
              <a:ext cx="172054" cy="104924"/>
            </a:xfrm>
            <a:custGeom>
              <a:avLst/>
              <a:gdLst/>
              <a:ahLst/>
              <a:cxnLst/>
              <a:rect l="l" t="t" r="r" b="b"/>
              <a:pathLst>
                <a:path w="5431" h="3312" extrusionOk="0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11368;p76">
              <a:extLst>
                <a:ext uri="{FF2B5EF4-FFF2-40B4-BE49-F238E27FC236}">
                  <a16:creationId xmlns:a16="http://schemas.microsoft.com/office/drawing/2014/main" id="{3490CBA4-9167-42ED-CCF5-155EB32A4091}"/>
                </a:ext>
              </a:extLst>
            </p:cNvPr>
            <p:cNvSpPr/>
            <p:nvPr/>
          </p:nvSpPr>
          <p:spPr>
            <a:xfrm>
              <a:off x="1428346" y="2463191"/>
              <a:ext cx="10581" cy="11341"/>
            </a:xfrm>
            <a:custGeom>
              <a:avLst/>
              <a:gdLst/>
              <a:ahLst/>
              <a:cxnLst/>
              <a:rect l="l" t="t" r="r" b="b"/>
              <a:pathLst>
                <a:path w="334" h="358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11369;p76">
              <a:extLst>
                <a:ext uri="{FF2B5EF4-FFF2-40B4-BE49-F238E27FC236}">
                  <a16:creationId xmlns:a16="http://schemas.microsoft.com/office/drawing/2014/main" id="{7932B2BA-9009-463E-B1FA-AF5B52E3E5D6}"/>
                </a:ext>
              </a:extLst>
            </p:cNvPr>
            <p:cNvSpPr/>
            <p:nvPr/>
          </p:nvSpPr>
          <p:spPr>
            <a:xfrm>
              <a:off x="1443426" y="2463191"/>
              <a:ext cx="10613" cy="11341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11370;p76">
              <a:extLst>
                <a:ext uri="{FF2B5EF4-FFF2-40B4-BE49-F238E27FC236}">
                  <a16:creationId xmlns:a16="http://schemas.microsoft.com/office/drawing/2014/main" id="{731792E8-42F7-9E01-46CF-E0995C188A76}"/>
                </a:ext>
              </a:extLst>
            </p:cNvPr>
            <p:cNvSpPr/>
            <p:nvPr/>
          </p:nvSpPr>
          <p:spPr>
            <a:xfrm>
              <a:off x="1458537" y="2463191"/>
              <a:ext cx="10581" cy="11341"/>
            </a:xfrm>
            <a:custGeom>
              <a:avLst/>
              <a:gdLst/>
              <a:ahLst/>
              <a:cxnLst/>
              <a:rect l="l" t="t" r="r" b="b"/>
              <a:pathLst>
                <a:path w="334" h="358" extrusionOk="0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11371;p76">
              <a:extLst>
                <a:ext uri="{FF2B5EF4-FFF2-40B4-BE49-F238E27FC236}">
                  <a16:creationId xmlns:a16="http://schemas.microsoft.com/office/drawing/2014/main" id="{A08DC08D-48C3-BA2B-C8FF-6BDEC62565B8}"/>
                </a:ext>
              </a:extLst>
            </p:cNvPr>
            <p:cNvSpPr/>
            <p:nvPr/>
          </p:nvSpPr>
          <p:spPr>
            <a:xfrm>
              <a:off x="1502287" y="2463191"/>
              <a:ext cx="10201" cy="11341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11372;p76">
              <a:extLst>
                <a:ext uri="{FF2B5EF4-FFF2-40B4-BE49-F238E27FC236}">
                  <a16:creationId xmlns:a16="http://schemas.microsoft.com/office/drawing/2014/main" id="{3D0E82CF-75D2-7B32-E8F6-31550C2D6600}"/>
                </a:ext>
              </a:extLst>
            </p:cNvPr>
            <p:cNvSpPr/>
            <p:nvPr/>
          </p:nvSpPr>
          <p:spPr>
            <a:xfrm>
              <a:off x="1517367" y="2463191"/>
              <a:ext cx="10201" cy="11341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11373;p76">
              <a:extLst>
                <a:ext uri="{FF2B5EF4-FFF2-40B4-BE49-F238E27FC236}">
                  <a16:creationId xmlns:a16="http://schemas.microsoft.com/office/drawing/2014/main" id="{B6C1607A-003D-AB2E-DCEE-0F226504B935}"/>
                </a:ext>
              </a:extLst>
            </p:cNvPr>
            <p:cNvSpPr/>
            <p:nvPr/>
          </p:nvSpPr>
          <p:spPr>
            <a:xfrm>
              <a:off x="1532067" y="2463191"/>
              <a:ext cx="10613" cy="11341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11" name="Google Shape;11374;p76">
            <a:extLst>
              <a:ext uri="{FF2B5EF4-FFF2-40B4-BE49-F238E27FC236}">
                <a16:creationId xmlns:a16="http://schemas.microsoft.com/office/drawing/2014/main" id="{8214BE97-3A84-E52F-F7E4-D32E3AF5E841}"/>
              </a:ext>
            </a:extLst>
          </p:cNvPr>
          <p:cNvGrpSpPr/>
          <p:nvPr/>
        </p:nvGrpSpPr>
        <p:grpSpPr>
          <a:xfrm>
            <a:off x="861053" y="2239510"/>
            <a:ext cx="362134" cy="363623"/>
            <a:chOff x="861053" y="2414910"/>
            <a:chExt cx="362134" cy="363623"/>
          </a:xfrm>
          <a:solidFill>
            <a:schemeClr val="tx1"/>
          </a:solidFill>
        </p:grpSpPr>
        <p:sp>
          <p:nvSpPr>
            <p:cNvPr id="3212" name="Google Shape;11375;p76">
              <a:extLst>
                <a:ext uri="{FF2B5EF4-FFF2-40B4-BE49-F238E27FC236}">
                  <a16:creationId xmlns:a16="http://schemas.microsoft.com/office/drawing/2014/main" id="{8BFDE9A7-231E-4D99-D727-975A77114FAD}"/>
                </a:ext>
              </a:extLst>
            </p:cNvPr>
            <p:cNvSpPr/>
            <p:nvPr/>
          </p:nvSpPr>
          <p:spPr>
            <a:xfrm>
              <a:off x="965153" y="2609235"/>
              <a:ext cx="64912" cy="63677"/>
            </a:xfrm>
            <a:custGeom>
              <a:avLst/>
              <a:gdLst/>
              <a:ahLst/>
              <a:cxnLst/>
              <a:rect l="l" t="t" r="r" b="b"/>
              <a:pathLst>
                <a:path w="2049" h="2010" extrusionOk="0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11376;p76">
              <a:extLst>
                <a:ext uri="{FF2B5EF4-FFF2-40B4-BE49-F238E27FC236}">
                  <a16:creationId xmlns:a16="http://schemas.microsoft.com/office/drawing/2014/main" id="{6A566E55-4184-15D4-6B5F-6E0CA91F028D}"/>
                </a:ext>
              </a:extLst>
            </p:cNvPr>
            <p:cNvSpPr/>
            <p:nvPr/>
          </p:nvSpPr>
          <p:spPr>
            <a:xfrm>
              <a:off x="861053" y="2479854"/>
              <a:ext cx="298394" cy="298679"/>
            </a:xfrm>
            <a:custGeom>
              <a:avLst/>
              <a:gdLst/>
              <a:ahLst/>
              <a:cxnLst/>
              <a:rect l="l" t="t" r="r" b="b"/>
              <a:pathLst>
                <a:path w="9419" h="9428" extrusionOk="0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11377;p76">
              <a:extLst>
                <a:ext uri="{FF2B5EF4-FFF2-40B4-BE49-F238E27FC236}">
                  <a16:creationId xmlns:a16="http://schemas.microsoft.com/office/drawing/2014/main" id="{F6F10AB5-E4C6-5AE6-F389-4207F06F940B}"/>
                </a:ext>
              </a:extLst>
            </p:cNvPr>
            <p:cNvSpPr/>
            <p:nvPr/>
          </p:nvSpPr>
          <p:spPr>
            <a:xfrm>
              <a:off x="1128875" y="2455366"/>
              <a:ext cx="54711" cy="53856"/>
            </a:xfrm>
            <a:custGeom>
              <a:avLst/>
              <a:gdLst/>
              <a:ahLst/>
              <a:cxnLst/>
              <a:rect l="l" t="t" r="r" b="b"/>
              <a:pathLst>
                <a:path w="1727" h="1700" extrusionOk="0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11378;p76">
              <a:extLst>
                <a:ext uri="{FF2B5EF4-FFF2-40B4-BE49-F238E27FC236}">
                  <a16:creationId xmlns:a16="http://schemas.microsoft.com/office/drawing/2014/main" id="{0BF1A7F3-055A-C893-0A80-6A34D94E6950}"/>
                </a:ext>
              </a:extLst>
            </p:cNvPr>
            <p:cNvSpPr/>
            <p:nvPr/>
          </p:nvSpPr>
          <p:spPr>
            <a:xfrm>
              <a:off x="1099445" y="2414910"/>
              <a:ext cx="10581" cy="71692"/>
            </a:xfrm>
            <a:custGeom>
              <a:avLst/>
              <a:gdLst/>
              <a:ahLst/>
              <a:cxnLst/>
              <a:rect l="l" t="t" r="r" b="b"/>
              <a:pathLst>
                <a:path w="334" h="226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11379;p76">
              <a:extLst>
                <a:ext uri="{FF2B5EF4-FFF2-40B4-BE49-F238E27FC236}">
                  <a16:creationId xmlns:a16="http://schemas.microsoft.com/office/drawing/2014/main" id="{16266398-9107-9971-1C03-AC807BB50DEA}"/>
                </a:ext>
              </a:extLst>
            </p:cNvPr>
            <p:cNvSpPr/>
            <p:nvPr/>
          </p:nvSpPr>
          <p:spPr>
            <a:xfrm>
              <a:off x="1151495" y="2528420"/>
              <a:ext cx="71692" cy="10613"/>
            </a:xfrm>
            <a:custGeom>
              <a:avLst/>
              <a:gdLst/>
              <a:ahLst/>
              <a:cxnLst/>
              <a:rect l="l" t="t" r="r" b="b"/>
              <a:pathLst>
                <a:path w="2263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17" name="Google Shape;11380;p76">
            <a:extLst>
              <a:ext uri="{FF2B5EF4-FFF2-40B4-BE49-F238E27FC236}">
                <a16:creationId xmlns:a16="http://schemas.microsoft.com/office/drawing/2014/main" id="{D884B004-9A6B-C413-F01F-4349ADE22F9E}"/>
              </a:ext>
            </a:extLst>
          </p:cNvPr>
          <p:cNvGrpSpPr/>
          <p:nvPr/>
        </p:nvGrpSpPr>
        <p:grpSpPr>
          <a:xfrm>
            <a:off x="7594288" y="2239859"/>
            <a:ext cx="279513" cy="355735"/>
            <a:chOff x="7594288" y="2415259"/>
            <a:chExt cx="279513" cy="355735"/>
          </a:xfrm>
          <a:solidFill>
            <a:schemeClr val="tx1"/>
          </a:solidFill>
        </p:grpSpPr>
        <p:sp>
          <p:nvSpPr>
            <p:cNvPr id="3218" name="Google Shape;11381;p76">
              <a:extLst>
                <a:ext uri="{FF2B5EF4-FFF2-40B4-BE49-F238E27FC236}">
                  <a16:creationId xmlns:a16="http://schemas.microsoft.com/office/drawing/2014/main" id="{E673ACD0-9222-C834-33B5-4995DFA090BB}"/>
                </a:ext>
              </a:extLst>
            </p:cNvPr>
            <p:cNvSpPr/>
            <p:nvPr/>
          </p:nvSpPr>
          <p:spPr>
            <a:xfrm>
              <a:off x="7696108" y="2531841"/>
              <a:ext cx="10233" cy="16220"/>
            </a:xfrm>
            <a:custGeom>
              <a:avLst/>
              <a:gdLst/>
              <a:ahLst/>
              <a:cxnLst/>
              <a:rect l="l" t="t" r="r" b="b"/>
              <a:pathLst>
                <a:path w="323" h="512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11382;p76">
              <a:extLst>
                <a:ext uri="{FF2B5EF4-FFF2-40B4-BE49-F238E27FC236}">
                  <a16:creationId xmlns:a16="http://schemas.microsoft.com/office/drawing/2014/main" id="{1EFEF1B2-9C36-E95F-E656-7976E04A86FC}"/>
                </a:ext>
              </a:extLst>
            </p:cNvPr>
            <p:cNvSpPr/>
            <p:nvPr/>
          </p:nvSpPr>
          <p:spPr>
            <a:xfrm>
              <a:off x="7762889" y="2531841"/>
              <a:ext cx="10581" cy="16220"/>
            </a:xfrm>
            <a:custGeom>
              <a:avLst/>
              <a:gdLst/>
              <a:ahLst/>
              <a:cxnLst/>
              <a:rect l="l" t="t" r="r" b="b"/>
              <a:pathLst>
                <a:path w="334" h="512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11383;p76">
              <a:extLst>
                <a:ext uri="{FF2B5EF4-FFF2-40B4-BE49-F238E27FC236}">
                  <a16:creationId xmlns:a16="http://schemas.microsoft.com/office/drawing/2014/main" id="{2F8726EE-B0FF-EA02-2820-A05E54B9FB98}"/>
                </a:ext>
              </a:extLst>
            </p:cNvPr>
            <p:cNvSpPr/>
            <p:nvPr/>
          </p:nvSpPr>
          <p:spPr>
            <a:xfrm>
              <a:off x="7711948" y="2571156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11384;p76">
              <a:extLst>
                <a:ext uri="{FF2B5EF4-FFF2-40B4-BE49-F238E27FC236}">
                  <a16:creationId xmlns:a16="http://schemas.microsoft.com/office/drawing/2014/main" id="{A6CFEA1F-220C-B4D8-8D61-E3C1C5478E7F}"/>
                </a:ext>
              </a:extLst>
            </p:cNvPr>
            <p:cNvSpPr/>
            <p:nvPr/>
          </p:nvSpPr>
          <p:spPr>
            <a:xfrm>
              <a:off x="7594288" y="2415259"/>
              <a:ext cx="279513" cy="355735"/>
            </a:xfrm>
            <a:custGeom>
              <a:avLst/>
              <a:gdLst/>
              <a:ahLst/>
              <a:cxnLst/>
              <a:rect l="l" t="t" r="r" b="b"/>
              <a:pathLst>
                <a:path w="8823" h="11229" extrusionOk="0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11385;p76">
              <a:extLst>
                <a:ext uri="{FF2B5EF4-FFF2-40B4-BE49-F238E27FC236}">
                  <a16:creationId xmlns:a16="http://schemas.microsoft.com/office/drawing/2014/main" id="{9468AFD7-40B9-4AF1-B776-C46BEB5F9749}"/>
                </a:ext>
              </a:extLst>
            </p:cNvPr>
            <p:cNvSpPr/>
            <p:nvPr/>
          </p:nvSpPr>
          <p:spPr>
            <a:xfrm>
              <a:off x="7690469" y="2515241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11386;p76">
              <a:extLst>
                <a:ext uri="{FF2B5EF4-FFF2-40B4-BE49-F238E27FC236}">
                  <a16:creationId xmlns:a16="http://schemas.microsoft.com/office/drawing/2014/main" id="{873E076E-7B25-D291-BA81-B646CB5432EE}"/>
                </a:ext>
              </a:extLst>
            </p:cNvPr>
            <p:cNvSpPr/>
            <p:nvPr/>
          </p:nvSpPr>
          <p:spPr>
            <a:xfrm>
              <a:off x="7757218" y="2515241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24" name="Google Shape;11387;p76">
            <a:extLst>
              <a:ext uri="{FF2B5EF4-FFF2-40B4-BE49-F238E27FC236}">
                <a16:creationId xmlns:a16="http://schemas.microsoft.com/office/drawing/2014/main" id="{0F2DAFE2-B3D0-476B-53FC-B8566377D445}"/>
              </a:ext>
            </a:extLst>
          </p:cNvPr>
          <p:cNvGrpSpPr/>
          <p:nvPr/>
        </p:nvGrpSpPr>
        <p:grpSpPr>
          <a:xfrm>
            <a:off x="7145794" y="2240239"/>
            <a:ext cx="278784" cy="355735"/>
            <a:chOff x="7145794" y="2415639"/>
            <a:chExt cx="278784" cy="355735"/>
          </a:xfrm>
          <a:solidFill>
            <a:schemeClr val="tx1"/>
          </a:solidFill>
        </p:grpSpPr>
        <p:sp>
          <p:nvSpPr>
            <p:cNvPr id="3225" name="Google Shape;11388;p76">
              <a:extLst>
                <a:ext uri="{FF2B5EF4-FFF2-40B4-BE49-F238E27FC236}">
                  <a16:creationId xmlns:a16="http://schemas.microsoft.com/office/drawing/2014/main" id="{E4B9E9E8-F510-E836-499E-D5169A9E929B}"/>
                </a:ext>
              </a:extLst>
            </p:cNvPr>
            <p:cNvSpPr/>
            <p:nvPr/>
          </p:nvSpPr>
          <p:spPr>
            <a:xfrm>
              <a:off x="7247265" y="252088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11389;p76">
              <a:extLst>
                <a:ext uri="{FF2B5EF4-FFF2-40B4-BE49-F238E27FC236}">
                  <a16:creationId xmlns:a16="http://schemas.microsoft.com/office/drawing/2014/main" id="{5CB881C0-5C26-A11B-9071-CD857390D0A7}"/>
                </a:ext>
              </a:extLst>
            </p:cNvPr>
            <p:cNvSpPr/>
            <p:nvPr/>
          </p:nvSpPr>
          <p:spPr>
            <a:xfrm>
              <a:off x="7313635" y="2520880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11390;p76">
              <a:extLst>
                <a:ext uri="{FF2B5EF4-FFF2-40B4-BE49-F238E27FC236}">
                  <a16:creationId xmlns:a16="http://schemas.microsoft.com/office/drawing/2014/main" id="{768EEE7A-D0E7-6E3E-12E0-56A00CE92620}"/>
                </a:ext>
              </a:extLst>
            </p:cNvPr>
            <p:cNvSpPr/>
            <p:nvPr/>
          </p:nvSpPr>
          <p:spPr>
            <a:xfrm>
              <a:off x="7145794" y="2415639"/>
              <a:ext cx="278784" cy="355735"/>
            </a:xfrm>
            <a:custGeom>
              <a:avLst/>
              <a:gdLst/>
              <a:ahLst/>
              <a:cxnLst/>
              <a:rect l="l" t="t" r="r" b="b"/>
              <a:pathLst>
                <a:path w="8800" h="11229" extrusionOk="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11391;p76">
              <a:extLst>
                <a:ext uri="{FF2B5EF4-FFF2-40B4-BE49-F238E27FC236}">
                  <a16:creationId xmlns:a16="http://schemas.microsoft.com/office/drawing/2014/main" id="{3E3328F8-F7DD-7182-EA60-A82F9BD8BFBC}"/>
                </a:ext>
              </a:extLst>
            </p:cNvPr>
            <p:cNvSpPr/>
            <p:nvPr/>
          </p:nvSpPr>
          <p:spPr>
            <a:xfrm>
              <a:off x="7254045" y="2717834"/>
              <a:ext cx="23031" cy="12799"/>
            </a:xfrm>
            <a:custGeom>
              <a:avLst/>
              <a:gdLst/>
              <a:ahLst/>
              <a:cxnLst/>
              <a:rect l="l" t="t" r="r" b="b"/>
              <a:pathLst>
                <a:path w="727" h="404" extrusionOk="0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11392;p76">
              <a:extLst>
                <a:ext uri="{FF2B5EF4-FFF2-40B4-BE49-F238E27FC236}">
                  <a16:creationId xmlns:a16="http://schemas.microsoft.com/office/drawing/2014/main" id="{5A42E8B5-8BC8-759B-B944-D1E5078EABE3}"/>
                </a:ext>
              </a:extLst>
            </p:cNvPr>
            <p:cNvSpPr/>
            <p:nvPr/>
          </p:nvSpPr>
          <p:spPr>
            <a:xfrm>
              <a:off x="7287626" y="2719703"/>
              <a:ext cx="22271" cy="12070"/>
            </a:xfrm>
            <a:custGeom>
              <a:avLst/>
              <a:gdLst/>
              <a:ahLst/>
              <a:cxnLst/>
              <a:rect l="l" t="t" r="r" b="b"/>
              <a:pathLst>
                <a:path w="703" h="381" extrusionOk="0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11393;p76">
              <a:extLst>
                <a:ext uri="{FF2B5EF4-FFF2-40B4-BE49-F238E27FC236}">
                  <a16:creationId xmlns:a16="http://schemas.microsoft.com/office/drawing/2014/main" id="{921CF26E-A6EA-B82D-EB27-67D58F028BB6}"/>
                </a:ext>
              </a:extLst>
            </p:cNvPr>
            <p:cNvSpPr/>
            <p:nvPr/>
          </p:nvSpPr>
          <p:spPr>
            <a:xfrm>
              <a:off x="7224614" y="2703357"/>
              <a:ext cx="21162" cy="17107"/>
            </a:xfrm>
            <a:custGeom>
              <a:avLst/>
              <a:gdLst/>
              <a:ahLst/>
              <a:cxnLst/>
              <a:rect l="l" t="t" r="r" b="b"/>
              <a:pathLst>
                <a:path w="668" h="540" extrusionOk="0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11394;p76">
              <a:extLst>
                <a:ext uri="{FF2B5EF4-FFF2-40B4-BE49-F238E27FC236}">
                  <a16:creationId xmlns:a16="http://schemas.microsoft.com/office/drawing/2014/main" id="{CE8D8BF6-923E-438B-130C-E7CC525A882C}"/>
                </a:ext>
              </a:extLst>
            </p:cNvPr>
            <p:cNvSpPr/>
            <p:nvPr/>
          </p:nvSpPr>
          <p:spPr>
            <a:xfrm>
              <a:off x="7319306" y="2706335"/>
              <a:ext cx="21162" cy="15998"/>
            </a:xfrm>
            <a:custGeom>
              <a:avLst/>
              <a:gdLst/>
              <a:ahLst/>
              <a:cxnLst/>
              <a:rect l="l" t="t" r="r" b="b"/>
              <a:pathLst>
                <a:path w="668" h="505" extrusionOk="0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11395;p76">
              <a:extLst>
                <a:ext uri="{FF2B5EF4-FFF2-40B4-BE49-F238E27FC236}">
                  <a16:creationId xmlns:a16="http://schemas.microsoft.com/office/drawing/2014/main" id="{05F93CE8-B461-358F-AA68-3BA0569BF8C0}"/>
                </a:ext>
              </a:extLst>
            </p:cNvPr>
            <p:cNvSpPr/>
            <p:nvPr/>
          </p:nvSpPr>
          <p:spPr>
            <a:xfrm>
              <a:off x="7202375" y="2678234"/>
              <a:ext cx="18501" cy="19578"/>
            </a:xfrm>
            <a:custGeom>
              <a:avLst/>
              <a:gdLst/>
              <a:ahLst/>
              <a:cxnLst/>
              <a:rect l="l" t="t" r="r" b="b"/>
              <a:pathLst>
                <a:path w="584" h="618" extrusionOk="0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11396;p76">
              <a:extLst>
                <a:ext uri="{FF2B5EF4-FFF2-40B4-BE49-F238E27FC236}">
                  <a16:creationId xmlns:a16="http://schemas.microsoft.com/office/drawing/2014/main" id="{CD335774-360B-D0BB-0F2F-2CFDF40E7535}"/>
                </a:ext>
              </a:extLst>
            </p:cNvPr>
            <p:cNvSpPr/>
            <p:nvPr/>
          </p:nvSpPr>
          <p:spPr>
            <a:xfrm>
              <a:off x="7345695" y="2683335"/>
              <a:ext cx="18913" cy="19388"/>
            </a:xfrm>
            <a:custGeom>
              <a:avLst/>
              <a:gdLst/>
              <a:ahLst/>
              <a:cxnLst/>
              <a:rect l="l" t="t" r="r" b="b"/>
              <a:pathLst>
                <a:path w="597" h="612" extrusionOk="0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11397;p76">
              <a:extLst>
                <a:ext uri="{FF2B5EF4-FFF2-40B4-BE49-F238E27FC236}">
                  <a16:creationId xmlns:a16="http://schemas.microsoft.com/office/drawing/2014/main" id="{54FBC43D-7B7E-B008-970B-661C59FDACB8}"/>
                </a:ext>
              </a:extLst>
            </p:cNvPr>
            <p:cNvSpPr/>
            <p:nvPr/>
          </p:nvSpPr>
          <p:spPr>
            <a:xfrm>
              <a:off x="7280086" y="2559751"/>
              <a:ext cx="21891" cy="10201"/>
            </a:xfrm>
            <a:custGeom>
              <a:avLst/>
              <a:gdLst/>
              <a:ahLst/>
              <a:cxnLst/>
              <a:rect l="l" t="t" r="r" b="b"/>
              <a:pathLst>
                <a:path w="691" h="322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35" name="Google Shape;11398;p76">
            <a:extLst>
              <a:ext uri="{FF2B5EF4-FFF2-40B4-BE49-F238E27FC236}">
                <a16:creationId xmlns:a16="http://schemas.microsoft.com/office/drawing/2014/main" id="{32DA4A2E-624B-A3EE-9A56-B848A2EC069C}"/>
              </a:ext>
            </a:extLst>
          </p:cNvPr>
          <p:cNvGrpSpPr/>
          <p:nvPr/>
        </p:nvGrpSpPr>
        <p:grpSpPr>
          <a:xfrm>
            <a:off x="6698441" y="2239130"/>
            <a:ext cx="277644" cy="357984"/>
            <a:chOff x="6698441" y="2414530"/>
            <a:chExt cx="277644" cy="357984"/>
          </a:xfrm>
          <a:solidFill>
            <a:schemeClr val="tx1"/>
          </a:solidFill>
        </p:grpSpPr>
        <p:sp>
          <p:nvSpPr>
            <p:cNvPr id="3236" name="Google Shape;11399;p76">
              <a:extLst>
                <a:ext uri="{FF2B5EF4-FFF2-40B4-BE49-F238E27FC236}">
                  <a16:creationId xmlns:a16="http://schemas.microsoft.com/office/drawing/2014/main" id="{6C050247-3B43-DE21-4976-4ED5A065A558}"/>
                </a:ext>
              </a:extLst>
            </p:cNvPr>
            <p:cNvSpPr/>
            <p:nvPr/>
          </p:nvSpPr>
          <p:spPr>
            <a:xfrm>
              <a:off x="6764462" y="2710611"/>
              <a:ext cx="10201" cy="60382"/>
            </a:xfrm>
            <a:custGeom>
              <a:avLst/>
              <a:gdLst/>
              <a:ahLst/>
              <a:cxnLst/>
              <a:rect l="l" t="t" r="r" b="b"/>
              <a:pathLst>
                <a:path w="322" h="190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11400;p76">
              <a:extLst>
                <a:ext uri="{FF2B5EF4-FFF2-40B4-BE49-F238E27FC236}">
                  <a16:creationId xmlns:a16="http://schemas.microsoft.com/office/drawing/2014/main" id="{F9EA4833-F546-9C75-5758-7156AC7C89B1}"/>
                </a:ext>
              </a:extLst>
            </p:cNvPr>
            <p:cNvSpPr/>
            <p:nvPr/>
          </p:nvSpPr>
          <p:spPr>
            <a:xfrm>
              <a:off x="6898374" y="2710611"/>
              <a:ext cx="10201" cy="60382"/>
            </a:xfrm>
            <a:custGeom>
              <a:avLst/>
              <a:gdLst/>
              <a:ahLst/>
              <a:cxnLst/>
              <a:rect l="l" t="t" r="r" b="b"/>
              <a:pathLst>
                <a:path w="322" h="1906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11401;p76">
              <a:extLst>
                <a:ext uri="{FF2B5EF4-FFF2-40B4-BE49-F238E27FC236}">
                  <a16:creationId xmlns:a16="http://schemas.microsoft.com/office/drawing/2014/main" id="{30E6F671-00CD-846A-553F-B0D4E3679158}"/>
                </a:ext>
              </a:extLst>
            </p:cNvPr>
            <p:cNvSpPr/>
            <p:nvPr/>
          </p:nvSpPr>
          <p:spPr>
            <a:xfrm>
              <a:off x="6698441" y="2414530"/>
              <a:ext cx="277644" cy="357984"/>
            </a:xfrm>
            <a:custGeom>
              <a:avLst/>
              <a:gdLst/>
              <a:ahLst/>
              <a:cxnLst/>
              <a:rect l="l" t="t" r="r" b="b"/>
              <a:pathLst>
                <a:path w="8764" h="11300" extrusionOk="0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11402;p76">
              <a:extLst>
                <a:ext uri="{FF2B5EF4-FFF2-40B4-BE49-F238E27FC236}">
                  <a16:creationId xmlns:a16="http://schemas.microsoft.com/office/drawing/2014/main" id="{17170C6C-557E-244C-A27C-85D982211C5A}"/>
                </a:ext>
              </a:extLst>
            </p:cNvPr>
            <p:cNvSpPr/>
            <p:nvPr/>
          </p:nvSpPr>
          <p:spPr>
            <a:xfrm>
              <a:off x="6813503" y="2560195"/>
              <a:ext cx="45271" cy="16157"/>
            </a:xfrm>
            <a:custGeom>
              <a:avLst/>
              <a:gdLst/>
              <a:ahLst/>
              <a:cxnLst/>
              <a:rect l="l" t="t" r="r" b="b"/>
              <a:pathLst>
                <a:path w="1429" h="510" extrusionOk="0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11403;p76">
              <a:extLst>
                <a:ext uri="{FF2B5EF4-FFF2-40B4-BE49-F238E27FC236}">
                  <a16:creationId xmlns:a16="http://schemas.microsoft.com/office/drawing/2014/main" id="{CCB8C7F6-4E31-EEF3-E54F-588D01859AFB}"/>
                </a:ext>
              </a:extLst>
            </p:cNvPr>
            <p:cNvSpPr/>
            <p:nvPr/>
          </p:nvSpPr>
          <p:spPr>
            <a:xfrm>
              <a:off x="6792372" y="2493350"/>
              <a:ext cx="26801" cy="10233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11404;p76">
              <a:extLst>
                <a:ext uri="{FF2B5EF4-FFF2-40B4-BE49-F238E27FC236}">
                  <a16:creationId xmlns:a16="http://schemas.microsoft.com/office/drawing/2014/main" id="{19469F85-A9A7-9E89-EB93-054A586B5AE6}"/>
                </a:ext>
              </a:extLst>
            </p:cNvPr>
            <p:cNvSpPr/>
            <p:nvPr/>
          </p:nvSpPr>
          <p:spPr>
            <a:xfrm>
              <a:off x="6853483" y="2493350"/>
              <a:ext cx="26801" cy="10233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42" name="Google Shape;11405;p76">
            <a:extLst>
              <a:ext uri="{FF2B5EF4-FFF2-40B4-BE49-F238E27FC236}">
                <a16:creationId xmlns:a16="http://schemas.microsoft.com/office/drawing/2014/main" id="{4AA6016A-3DF8-4ACB-ABDD-1E9452DFC2BC}"/>
              </a:ext>
            </a:extLst>
          </p:cNvPr>
          <p:cNvGrpSpPr/>
          <p:nvPr/>
        </p:nvGrpSpPr>
        <p:grpSpPr>
          <a:xfrm>
            <a:off x="4897750" y="2240239"/>
            <a:ext cx="279513" cy="357255"/>
            <a:chOff x="4897750" y="2415639"/>
            <a:chExt cx="279513" cy="357255"/>
          </a:xfrm>
          <a:solidFill>
            <a:schemeClr val="tx1"/>
          </a:solidFill>
        </p:grpSpPr>
        <p:sp>
          <p:nvSpPr>
            <p:cNvPr id="3243" name="Google Shape;11406;p76">
              <a:extLst>
                <a:ext uri="{FF2B5EF4-FFF2-40B4-BE49-F238E27FC236}">
                  <a16:creationId xmlns:a16="http://schemas.microsoft.com/office/drawing/2014/main" id="{D6C82629-2D0E-1959-9792-0E57439622D0}"/>
                </a:ext>
              </a:extLst>
            </p:cNvPr>
            <p:cNvSpPr/>
            <p:nvPr/>
          </p:nvSpPr>
          <p:spPr>
            <a:xfrm>
              <a:off x="4964119" y="2715522"/>
              <a:ext cx="10613" cy="55472"/>
            </a:xfrm>
            <a:custGeom>
              <a:avLst/>
              <a:gdLst/>
              <a:ahLst/>
              <a:cxnLst/>
              <a:rect l="l" t="t" r="r" b="b"/>
              <a:pathLst>
                <a:path w="335" h="1751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11407;p76">
              <a:extLst>
                <a:ext uri="{FF2B5EF4-FFF2-40B4-BE49-F238E27FC236}">
                  <a16:creationId xmlns:a16="http://schemas.microsoft.com/office/drawing/2014/main" id="{29BD0D45-2012-7AFC-5BAB-108866F042C0}"/>
                </a:ext>
              </a:extLst>
            </p:cNvPr>
            <p:cNvSpPr/>
            <p:nvPr/>
          </p:nvSpPr>
          <p:spPr>
            <a:xfrm>
              <a:off x="5098031" y="2715522"/>
              <a:ext cx="10581" cy="55472"/>
            </a:xfrm>
            <a:custGeom>
              <a:avLst/>
              <a:gdLst/>
              <a:ahLst/>
              <a:cxnLst/>
              <a:rect l="l" t="t" r="r" b="b"/>
              <a:pathLst>
                <a:path w="334" h="1751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11408;p76">
              <a:extLst>
                <a:ext uri="{FF2B5EF4-FFF2-40B4-BE49-F238E27FC236}">
                  <a16:creationId xmlns:a16="http://schemas.microsoft.com/office/drawing/2014/main" id="{11B0C40F-0E6B-001D-62B5-90C80D2EC482}"/>
                </a:ext>
              </a:extLst>
            </p:cNvPr>
            <p:cNvSpPr/>
            <p:nvPr/>
          </p:nvSpPr>
          <p:spPr>
            <a:xfrm>
              <a:off x="4897750" y="2415639"/>
              <a:ext cx="279513" cy="357255"/>
            </a:xfrm>
            <a:custGeom>
              <a:avLst/>
              <a:gdLst/>
              <a:ahLst/>
              <a:cxnLst/>
              <a:rect l="l" t="t" r="r" b="b"/>
              <a:pathLst>
                <a:path w="8823" h="11277" extrusionOk="0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11409;p76">
              <a:extLst>
                <a:ext uri="{FF2B5EF4-FFF2-40B4-BE49-F238E27FC236}">
                  <a16:creationId xmlns:a16="http://schemas.microsoft.com/office/drawing/2014/main" id="{3C4937E5-50EA-7F9E-6A74-F29AD30C78D8}"/>
                </a:ext>
              </a:extLst>
            </p:cNvPr>
            <p:cNvSpPr/>
            <p:nvPr/>
          </p:nvSpPr>
          <p:spPr>
            <a:xfrm>
              <a:off x="4997700" y="2526551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11410;p76">
              <a:extLst>
                <a:ext uri="{FF2B5EF4-FFF2-40B4-BE49-F238E27FC236}">
                  <a16:creationId xmlns:a16="http://schemas.microsoft.com/office/drawing/2014/main" id="{1187CD27-6625-8CB0-9EB1-D04527DE65C0}"/>
                </a:ext>
              </a:extLst>
            </p:cNvPr>
            <p:cNvSpPr/>
            <p:nvPr/>
          </p:nvSpPr>
          <p:spPr>
            <a:xfrm>
              <a:off x="5064830" y="2526551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11411;p76">
              <a:extLst>
                <a:ext uri="{FF2B5EF4-FFF2-40B4-BE49-F238E27FC236}">
                  <a16:creationId xmlns:a16="http://schemas.microsoft.com/office/drawing/2014/main" id="{85C20BAF-B8C9-39DA-9001-D50E811A6019}"/>
                </a:ext>
              </a:extLst>
            </p:cNvPr>
            <p:cNvSpPr/>
            <p:nvPr/>
          </p:nvSpPr>
          <p:spPr>
            <a:xfrm>
              <a:off x="5013160" y="2565865"/>
              <a:ext cx="46063" cy="16157"/>
            </a:xfrm>
            <a:custGeom>
              <a:avLst/>
              <a:gdLst/>
              <a:ahLst/>
              <a:cxnLst/>
              <a:rect l="l" t="t" r="r" b="b"/>
              <a:pathLst>
                <a:path w="1454" h="510" extrusionOk="0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11412;p76">
              <a:extLst>
                <a:ext uri="{FF2B5EF4-FFF2-40B4-BE49-F238E27FC236}">
                  <a16:creationId xmlns:a16="http://schemas.microsoft.com/office/drawing/2014/main" id="{E79AEE69-5E60-786E-9998-2D3483063ED4}"/>
                </a:ext>
              </a:extLst>
            </p:cNvPr>
            <p:cNvSpPr/>
            <p:nvPr/>
          </p:nvSpPr>
          <p:spPr>
            <a:xfrm>
              <a:off x="4992030" y="2509570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11413;p76">
              <a:extLst>
                <a:ext uri="{FF2B5EF4-FFF2-40B4-BE49-F238E27FC236}">
                  <a16:creationId xmlns:a16="http://schemas.microsoft.com/office/drawing/2014/main" id="{545385B7-8399-6156-A32E-FF113EA4BAF9}"/>
                </a:ext>
              </a:extLst>
            </p:cNvPr>
            <p:cNvSpPr/>
            <p:nvPr/>
          </p:nvSpPr>
          <p:spPr>
            <a:xfrm>
              <a:off x="5059191" y="2509570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51" name="Google Shape;11414;p76">
            <a:extLst>
              <a:ext uri="{FF2B5EF4-FFF2-40B4-BE49-F238E27FC236}">
                <a16:creationId xmlns:a16="http://schemas.microsoft.com/office/drawing/2014/main" id="{0283FBAD-8985-D101-6B84-B0352DDCE201}"/>
              </a:ext>
            </a:extLst>
          </p:cNvPr>
          <p:cNvGrpSpPr/>
          <p:nvPr/>
        </p:nvGrpSpPr>
        <p:grpSpPr>
          <a:xfrm>
            <a:off x="5812066" y="2240619"/>
            <a:ext cx="264813" cy="353454"/>
            <a:chOff x="5812066" y="2416019"/>
            <a:chExt cx="264813" cy="353454"/>
          </a:xfrm>
          <a:solidFill>
            <a:schemeClr val="tx1"/>
          </a:solidFill>
        </p:grpSpPr>
        <p:sp>
          <p:nvSpPr>
            <p:cNvPr id="3252" name="Google Shape;11415;p76">
              <a:extLst>
                <a:ext uri="{FF2B5EF4-FFF2-40B4-BE49-F238E27FC236}">
                  <a16:creationId xmlns:a16="http://schemas.microsoft.com/office/drawing/2014/main" id="{0E4673F8-4A60-C63D-342E-AB39790D13F1}"/>
                </a:ext>
              </a:extLst>
            </p:cNvPr>
            <p:cNvSpPr/>
            <p:nvPr/>
          </p:nvSpPr>
          <p:spPr>
            <a:xfrm>
              <a:off x="5812066" y="2416019"/>
              <a:ext cx="264813" cy="353454"/>
            </a:xfrm>
            <a:custGeom>
              <a:avLst/>
              <a:gdLst/>
              <a:ahLst/>
              <a:cxnLst/>
              <a:rect l="l" t="t" r="r" b="b"/>
              <a:pathLst>
                <a:path w="8359" h="11157" extrusionOk="0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11416;p76">
              <a:extLst>
                <a:ext uri="{FF2B5EF4-FFF2-40B4-BE49-F238E27FC236}">
                  <a16:creationId xmlns:a16="http://schemas.microsoft.com/office/drawing/2014/main" id="{AB4BD08B-D6CF-9057-D2B7-303B219732C6}"/>
                </a:ext>
              </a:extLst>
            </p:cNvPr>
            <p:cNvSpPr/>
            <p:nvPr/>
          </p:nvSpPr>
          <p:spPr>
            <a:xfrm>
              <a:off x="5923707" y="2588136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11417;p76">
              <a:extLst>
                <a:ext uri="{FF2B5EF4-FFF2-40B4-BE49-F238E27FC236}">
                  <a16:creationId xmlns:a16="http://schemas.microsoft.com/office/drawing/2014/main" id="{801A2702-89DF-3E9C-8C41-059A51B0C70D}"/>
                </a:ext>
              </a:extLst>
            </p:cNvPr>
            <p:cNvSpPr/>
            <p:nvPr/>
          </p:nvSpPr>
          <p:spPr>
            <a:xfrm>
              <a:off x="5983677" y="2742291"/>
              <a:ext cx="10201" cy="26833"/>
            </a:xfrm>
            <a:custGeom>
              <a:avLst/>
              <a:gdLst/>
              <a:ahLst/>
              <a:cxnLst/>
              <a:rect l="l" t="t" r="r" b="b"/>
              <a:pathLst>
                <a:path w="322" h="847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11418;p76">
              <a:extLst>
                <a:ext uri="{FF2B5EF4-FFF2-40B4-BE49-F238E27FC236}">
                  <a16:creationId xmlns:a16="http://schemas.microsoft.com/office/drawing/2014/main" id="{2D39B816-532E-0B52-362B-7166D0C35582}"/>
                </a:ext>
              </a:extLst>
            </p:cNvPr>
            <p:cNvSpPr/>
            <p:nvPr/>
          </p:nvSpPr>
          <p:spPr>
            <a:xfrm>
              <a:off x="5906726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11419;p76">
              <a:extLst>
                <a:ext uri="{FF2B5EF4-FFF2-40B4-BE49-F238E27FC236}">
                  <a16:creationId xmlns:a16="http://schemas.microsoft.com/office/drawing/2014/main" id="{0340280C-B315-A90C-1325-2A56A3E2D4BA}"/>
                </a:ext>
              </a:extLst>
            </p:cNvPr>
            <p:cNvSpPr/>
            <p:nvPr/>
          </p:nvSpPr>
          <p:spPr>
            <a:xfrm>
              <a:off x="5972747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11420;p76">
              <a:extLst>
                <a:ext uri="{FF2B5EF4-FFF2-40B4-BE49-F238E27FC236}">
                  <a16:creationId xmlns:a16="http://schemas.microsoft.com/office/drawing/2014/main" id="{0096E58D-6C5F-C729-CE91-B626EBF8ED48}"/>
                </a:ext>
              </a:extLst>
            </p:cNvPr>
            <p:cNvSpPr/>
            <p:nvPr/>
          </p:nvSpPr>
          <p:spPr>
            <a:xfrm>
              <a:off x="5901055" y="2526931"/>
              <a:ext cx="16252" cy="10581"/>
            </a:xfrm>
            <a:custGeom>
              <a:avLst/>
              <a:gdLst/>
              <a:ahLst/>
              <a:cxnLst/>
              <a:rect l="l" t="t" r="r" b="b"/>
              <a:pathLst>
                <a:path w="513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11421;p76">
              <a:extLst>
                <a:ext uri="{FF2B5EF4-FFF2-40B4-BE49-F238E27FC236}">
                  <a16:creationId xmlns:a16="http://schemas.microsoft.com/office/drawing/2014/main" id="{6AEB39EA-7A92-0A6B-A177-FA93A243F301}"/>
                </a:ext>
              </a:extLst>
            </p:cNvPr>
            <p:cNvSpPr/>
            <p:nvPr/>
          </p:nvSpPr>
          <p:spPr>
            <a:xfrm>
              <a:off x="5972367" y="2526899"/>
              <a:ext cx="16220" cy="10613"/>
            </a:xfrm>
            <a:custGeom>
              <a:avLst/>
              <a:gdLst/>
              <a:ahLst/>
              <a:cxnLst/>
              <a:rect l="l" t="t" r="r" b="b"/>
              <a:pathLst>
                <a:path w="512" h="335" extrusionOk="0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59" name="Google Shape;11422;p76">
            <a:extLst>
              <a:ext uri="{FF2B5EF4-FFF2-40B4-BE49-F238E27FC236}">
                <a16:creationId xmlns:a16="http://schemas.microsoft.com/office/drawing/2014/main" id="{F902664C-CF5C-BC37-4C92-F346B2A09CD7}"/>
              </a:ext>
            </a:extLst>
          </p:cNvPr>
          <p:cNvGrpSpPr/>
          <p:nvPr/>
        </p:nvGrpSpPr>
        <p:grpSpPr>
          <a:xfrm>
            <a:off x="8054820" y="2240999"/>
            <a:ext cx="264433" cy="353454"/>
            <a:chOff x="8054820" y="2416399"/>
            <a:chExt cx="264433" cy="353454"/>
          </a:xfrm>
          <a:solidFill>
            <a:schemeClr val="tx1"/>
          </a:solidFill>
        </p:grpSpPr>
        <p:sp>
          <p:nvSpPr>
            <p:cNvPr id="3260" name="Google Shape;11423;p76">
              <a:extLst>
                <a:ext uri="{FF2B5EF4-FFF2-40B4-BE49-F238E27FC236}">
                  <a16:creationId xmlns:a16="http://schemas.microsoft.com/office/drawing/2014/main" id="{AA571B77-447A-CAF6-0193-4D0FEE29A549}"/>
                </a:ext>
              </a:extLst>
            </p:cNvPr>
            <p:cNvSpPr/>
            <p:nvPr/>
          </p:nvSpPr>
          <p:spPr>
            <a:xfrm>
              <a:off x="8148371" y="2538621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11424;p76">
              <a:extLst>
                <a:ext uri="{FF2B5EF4-FFF2-40B4-BE49-F238E27FC236}">
                  <a16:creationId xmlns:a16="http://schemas.microsoft.com/office/drawing/2014/main" id="{47A8673D-7128-DBC4-6898-C6886E823515}"/>
                </a:ext>
              </a:extLst>
            </p:cNvPr>
            <p:cNvSpPr/>
            <p:nvPr/>
          </p:nvSpPr>
          <p:spPr>
            <a:xfrm>
              <a:off x="8214361" y="2538621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11425;p76">
              <a:extLst>
                <a:ext uri="{FF2B5EF4-FFF2-40B4-BE49-F238E27FC236}">
                  <a16:creationId xmlns:a16="http://schemas.microsoft.com/office/drawing/2014/main" id="{37F829F2-1E4C-4BF3-EE37-F724AC545E31}"/>
                </a:ext>
              </a:extLst>
            </p:cNvPr>
            <p:cNvSpPr/>
            <p:nvPr/>
          </p:nvSpPr>
          <p:spPr>
            <a:xfrm>
              <a:off x="8054820" y="2416399"/>
              <a:ext cx="264433" cy="353454"/>
            </a:xfrm>
            <a:custGeom>
              <a:avLst/>
              <a:gdLst/>
              <a:ahLst/>
              <a:cxnLst/>
              <a:rect l="l" t="t" r="r" b="b"/>
              <a:pathLst>
                <a:path w="8347" h="11157" extrusionOk="0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11426;p76">
              <a:extLst>
                <a:ext uri="{FF2B5EF4-FFF2-40B4-BE49-F238E27FC236}">
                  <a16:creationId xmlns:a16="http://schemas.microsoft.com/office/drawing/2014/main" id="{5803C840-BFDC-1209-60C3-D54054CCC7B5}"/>
                </a:ext>
              </a:extLst>
            </p:cNvPr>
            <p:cNvSpPr/>
            <p:nvPr/>
          </p:nvSpPr>
          <p:spPr>
            <a:xfrm>
              <a:off x="8164972" y="2582371"/>
              <a:ext cx="43782" cy="15492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11427;p76">
              <a:extLst>
                <a:ext uri="{FF2B5EF4-FFF2-40B4-BE49-F238E27FC236}">
                  <a16:creationId xmlns:a16="http://schemas.microsoft.com/office/drawing/2014/main" id="{7B99C474-3E81-01B8-451F-495FE4D781CA}"/>
                </a:ext>
              </a:extLst>
            </p:cNvPr>
            <p:cNvSpPr/>
            <p:nvPr/>
          </p:nvSpPr>
          <p:spPr>
            <a:xfrm>
              <a:off x="8141592" y="2519137"/>
              <a:ext cx="18501" cy="13844"/>
            </a:xfrm>
            <a:custGeom>
              <a:avLst/>
              <a:gdLst/>
              <a:ahLst/>
              <a:cxnLst/>
              <a:rect l="l" t="t" r="r" b="b"/>
              <a:pathLst>
                <a:path w="584" h="437" extrusionOk="0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11428;p76">
              <a:extLst>
                <a:ext uri="{FF2B5EF4-FFF2-40B4-BE49-F238E27FC236}">
                  <a16:creationId xmlns:a16="http://schemas.microsoft.com/office/drawing/2014/main" id="{2CB89F01-CA62-0668-55FD-15B9E90D2DF8}"/>
                </a:ext>
              </a:extLst>
            </p:cNvPr>
            <p:cNvSpPr/>
            <p:nvPr/>
          </p:nvSpPr>
          <p:spPr>
            <a:xfrm>
              <a:off x="8211731" y="2518409"/>
              <a:ext cx="18881" cy="13812"/>
            </a:xfrm>
            <a:custGeom>
              <a:avLst/>
              <a:gdLst/>
              <a:ahLst/>
              <a:cxnLst/>
              <a:rect l="l" t="t" r="r" b="b"/>
              <a:pathLst>
                <a:path w="596" h="436" extrusionOk="0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66" name="Google Shape;11429;p76">
            <a:extLst>
              <a:ext uri="{FF2B5EF4-FFF2-40B4-BE49-F238E27FC236}">
                <a16:creationId xmlns:a16="http://schemas.microsoft.com/office/drawing/2014/main" id="{991CF0C2-4A2C-B4A5-0E2E-C24F36C16DA6}"/>
              </a:ext>
            </a:extLst>
          </p:cNvPr>
          <p:cNvGrpSpPr/>
          <p:nvPr/>
        </p:nvGrpSpPr>
        <p:grpSpPr>
          <a:xfrm>
            <a:off x="5356413" y="2237990"/>
            <a:ext cx="271212" cy="361374"/>
            <a:chOff x="5356413" y="2413390"/>
            <a:chExt cx="271212" cy="361374"/>
          </a:xfrm>
          <a:solidFill>
            <a:schemeClr val="tx1"/>
          </a:solidFill>
        </p:grpSpPr>
        <p:sp>
          <p:nvSpPr>
            <p:cNvPr id="3267" name="Google Shape;11430;p76">
              <a:extLst>
                <a:ext uri="{FF2B5EF4-FFF2-40B4-BE49-F238E27FC236}">
                  <a16:creationId xmlns:a16="http://schemas.microsoft.com/office/drawing/2014/main" id="{18AFD3A2-908A-3411-5821-90AA0AE60B93}"/>
                </a:ext>
              </a:extLst>
            </p:cNvPr>
            <p:cNvSpPr/>
            <p:nvPr/>
          </p:nvSpPr>
          <p:spPr>
            <a:xfrm>
              <a:off x="5453734" y="252579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11431;p76">
              <a:extLst>
                <a:ext uri="{FF2B5EF4-FFF2-40B4-BE49-F238E27FC236}">
                  <a16:creationId xmlns:a16="http://schemas.microsoft.com/office/drawing/2014/main" id="{142AA70D-9790-954C-E89C-8E051F396AF2}"/>
                </a:ext>
              </a:extLst>
            </p:cNvPr>
            <p:cNvSpPr/>
            <p:nvPr/>
          </p:nvSpPr>
          <p:spPr>
            <a:xfrm>
              <a:off x="5521624" y="252579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11432;p76">
              <a:extLst>
                <a:ext uri="{FF2B5EF4-FFF2-40B4-BE49-F238E27FC236}">
                  <a16:creationId xmlns:a16="http://schemas.microsoft.com/office/drawing/2014/main" id="{E1DD24D0-C990-41CB-041E-648937B5B2EF}"/>
                </a:ext>
              </a:extLst>
            </p:cNvPr>
            <p:cNvSpPr/>
            <p:nvPr/>
          </p:nvSpPr>
          <p:spPr>
            <a:xfrm>
              <a:off x="5356413" y="2413390"/>
              <a:ext cx="271212" cy="361374"/>
            </a:xfrm>
            <a:custGeom>
              <a:avLst/>
              <a:gdLst/>
              <a:ahLst/>
              <a:cxnLst/>
              <a:rect l="l" t="t" r="r" b="b"/>
              <a:pathLst>
                <a:path w="8561" h="11407" extrusionOk="0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11433;p76">
              <a:extLst>
                <a:ext uri="{FF2B5EF4-FFF2-40B4-BE49-F238E27FC236}">
                  <a16:creationId xmlns:a16="http://schemas.microsoft.com/office/drawing/2014/main" id="{1A63A419-77B4-BA97-3122-C9EC650A2BF6}"/>
                </a:ext>
              </a:extLst>
            </p:cNvPr>
            <p:cNvSpPr/>
            <p:nvPr/>
          </p:nvSpPr>
          <p:spPr>
            <a:xfrm>
              <a:off x="5459373" y="2530701"/>
              <a:ext cx="66813" cy="72832"/>
            </a:xfrm>
            <a:custGeom>
              <a:avLst/>
              <a:gdLst/>
              <a:ahLst/>
              <a:cxnLst/>
              <a:rect l="l" t="t" r="r" b="b"/>
              <a:pathLst>
                <a:path w="2109" h="2299" extrusionOk="0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11434;p76">
              <a:extLst>
                <a:ext uri="{FF2B5EF4-FFF2-40B4-BE49-F238E27FC236}">
                  <a16:creationId xmlns:a16="http://schemas.microsoft.com/office/drawing/2014/main" id="{B129807B-6569-80F9-F40E-7A375734EF50}"/>
                </a:ext>
              </a:extLst>
            </p:cNvPr>
            <p:cNvSpPr/>
            <p:nvPr/>
          </p:nvSpPr>
          <p:spPr>
            <a:xfrm>
              <a:off x="5446923" y="2502854"/>
              <a:ext cx="23792" cy="16188"/>
            </a:xfrm>
            <a:custGeom>
              <a:avLst/>
              <a:gdLst/>
              <a:ahLst/>
              <a:cxnLst/>
              <a:rect l="l" t="t" r="r" b="b"/>
              <a:pathLst>
                <a:path w="751" h="511" extrusionOk="0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72" name="Google Shape;11435;p76">
            <a:extLst>
              <a:ext uri="{FF2B5EF4-FFF2-40B4-BE49-F238E27FC236}">
                <a16:creationId xmlns:a16="http://schemas.microsoft.com/office/drawing/2014/main" id="{9ED36FB3-40C8-C4F1-2415-E58F326F6F95}"/>
              </a:ext>
            </a:extLst>
          </p:cNvPr>
          <p:cNvGrpSpPr/>
          <p:nvPr/>
        </p:nvGrpSpPr>
        <p:grpSpPr>
          <a:xfrm>
            <a:off x="6255238" y="2236849"/>
            <a:ext cx="271244" cy="360994"/>
            <a:chOff x="6255238" y="2412249"/>
            <a:chExt cx="271244" cy="360994"/>
          </a:xfrm>
          <a:solidFill>
            <a:schemeClr val="tx1"/>
          </a:solidFill>
        </p:grpSpPr>
        <p:sp>
          <p:nvSpPr>
            <p:cNvPr id="3273" name="Google Shape;11436;p76">
              <a:extLst>
                <a:ext uri="{FF2B5EF4-FFF2-40B4-BE49-F238E27FC236}">
                  <a16:creationId xmlns:a16="http://schemas.microsoft.com/office/drawing/2014/main" id="{FCC26027-E5C2-BF5F-E520-42A8C47125E4}"/>
                </a:ext>
              </a:extLst>
            </p:cNvPr>
            <p:cNvSpPr/>
            <p:nvPr/>
          </p:nvSpPr>
          <p:spPr>
            <a:xfrm>
              <a:off x="6351799" y="2554080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11437;p76">
              <a:extLst>
                <a:ext uri="{FF2B5EF4-FFF2-40B4-BE49-F238E27FC236}">
                  <a16:creationId xmlns:a16="http://schemas.microsoft.com/office/drawing/2014/main" id="{EA9EBFBC-4179-1DA5-9A31-C03DA324B365}"/>
                </a:ext>
              </a:extLst>
            </p:cNvPr>
            <p:cNvSpPr/>
            <p:nvPr/>
          </p:nvSpPr>
          <p:spPr>
            <a:xfrm>
              <a:off x="6419720" y="255408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11438;p76">
              <a:extLst>
                <a:ext uri="{FF2B5EF4-FFF2-40B4-BE49-F238E27FC236}">
                  <a16:creationId xmlns:a16="http://schemas.microsoft.com/office/drawing/2014/main" id="{56702B2A-E08D-4DF1-7866-A790EEB5C0E4}"/>
                </a:ext>
              </a:extLst>
            </p:cNvPr>
            <p:cNvSpPr/>
            <p:nvPr/>
          </p:nvSpPr>
          <p:spPr>
            <a:xfrm>
              <a:off x="6368399" y="2593775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11439;p76">
              <a:extLst>
                <a:ext uri="{FF2B5EF4-FFF2-40B4-BE49-F238E27FC236}">
                  <a16:creationId xmlns:a16="http://schemas.microsoft.com/office/drawing/2014/main" id="{1448822E-17F1-2801-A209-61B23527795E}"/>
                </a:ext>
              </a:extLst>
            </p:cNvPr>
            <p:cNvSpPr/>
            <p:nvPr/>
          </p:nvSpPr>
          <p:spPr>
            <a:xfrm>
              <a:off x="6255238" y="2412249"/>
              <a:ext cx="271244" cy="360994"/>
            </a:xfrm>
            <a:custGeom>
              <a:avLst/>
              <a:gdLst/>
              <a:ahLst/>
              <a:cxnLst/>
              <a:rect l="l" t="t" r="r" b="b"/>
              <a:pathLst>
                <a:path w="8562" h="11395" extrusionOk="0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11440;p76">
              <a:extLst>
                <a:ext uri="{FF2B5EF4-FFF2-40B4-BE49-F238E27FC236}">
                  <a16:creationId xmlns:a16="http://schemas.microsoft.com/office/drawing/2014/main" id="{84DA6DA1-FDBA-5BB9-9171-2D619C2E4D07}"/>
                </a:ext>
              </a:extLst>
            </p:cNvPr>
            <p:cNvSpPr/>
            <p:nvPr/>
          </p:nvSpPr>
          <p:spPr>
            <a:xfrm>
              <a:off x="6345779" y="2535167"/>
              <a:ext cx="22651" cy="12545"/>
            </a:xfrm>
            <a:custGeom>
              <a:avLst/>
              <a:gdLst/>
              <a:ahLst/>
              <a:cxnLst/>
              <a:rect l="l" t="t" r="r" b="b"/>
              <a:pathLst>
                <a:path w="715" h="396" extrusionOk="0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11441;p76">
              <a:extLst>
                <a:ext uri="{FF2B5EF4-FFF2-40B4-BE49-F238E27FC236}">
                  <a16:creationId xmlns:a16="http://schemas.microsoft.com/office/drawing/2014/main" id="{F43563A7-2B1F-D794-2F30-57FE0076A10B}"/>
                </a:ext>
              </a:extLst>
            </p:cNvPr>
            <p:cNvSpPr/>
            <p:nvPr/>
          </p:nvSpPr>
          <p:spPr>
            <a:xfrm>
              <a:off x="6413670" y="2535167"/>
              <a:ext cx="22651" cy="12545"/>
            </a:xfrm>
            <a:custGeom>
              <a:avLst/>
              <a:gdLst/>
              <a:ahLst/>
              <a:cxnLst/>
              <a:rect l="l" t="t" r="r" b="b"/>
              <a:pathLst>
                <a:path w="715" h="396" extrusionOk="0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79" name="Google Shape;11442;p76">
            <a:extLst>
              <a:ext uri="{FF2B5EF4-FFF2-40B4-BE49-F238E27FC236}">
                <a16:creationId xmlns:a16="http://schemas.microsoft.com/office/drawing/2014/main" id="{2F739CE6-BA22-748E-A636-F1BDB8356152}"/>
              </a:ext>
            </a:extLst>
          </p:cNvPr>
          <p:cNvGrpSpPr/>
          <p:nvPr/>
        </p:nvGrpSpPr>
        <p:grpSpPr>
          <a:xfrm>
            <a:off x="2185372" y="1782399"/>
            <a:ext cx="366664" cy="366981"/>
            <a:chOff x="2185372" y="1957799"/>
            <a:chExt cx="366664" cy="366981"/>
          </a:xfrm>
          <a:solidFill>
            <a:schemeClr val="tx1"/>
          </a:solidFill>
        </p:grpSpPr>
        <p:sp>
          <p:nvSpPr>
            <p:cNvPr id="3280" name="Google Shape;11443;p76">
              <a:extLst>
                <a:ext uri="{FF2B5EF4-FFF2-40B4-BE49-F238E27FC236}">
                  <a16:creationId xmlns:a16="http://schemas.microsoft.com/office/drawing/2014/main" id="{FE2A6717-8172-1486-45F0-273FD9C26BCE}"/>
                </a:ext>
              </a:extLst>
            </p:cNvPr>
            <p:cNvSpPr/>
            <p:nvPr/>
          </p:nvSpPr>
          <p:spPr>
            <a:xfrm>
              <a:off x="2228742" y="2000853"/>
              <a:ext cx="75082" cy="74226"/>
            </a:xfrm>
            <a:custGeom>
              <a:avLst/>
              <a:gdLst/>
              <a:ahLst/>
              <a:cxnLst/>
              <a:rect l="l" t="t" r="r" b="b"/>
              <a:pathLst>
                <a:path w="2370" h="2343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11444;p76">
              <a:extLst>
                <a:ext uri="{FF2B5EF4-FFF2-40B4-BE49-F238E27FC236}">
                  <a16:creationId xmlns:a16="http://schemas.microsoft.com/office/drawing/2014/main" id="{D420A005-E45F-1E66-A0E9-02E431F29D10}"/>
                </a:ext>
              </a:extLst>
            </p:cNvPr>
            <p:cNvSpPr/>
            <p:nvPr/>
          </p:nvSpPr>
          <p:spPr>
            <a:xfrm>
              <a:off x="2188001" y="2067159"/>
              <a:ext cx="98873" cy="35070"/>
            </a:xfrm>
            <a:custGeom>
              <a:avLst/>
              <a:gdLst/>
              <a:ahLst/>
              <a:cxnLst/>
              <a:rect l="l" t="t" r="r" b="b"/>
              <a:pathLst>
                <a:path w="3121" h="1107" extrusionOk="0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11445;p76">
              <a:extLst>
                <a:ext uri="{FF2B5EF4-FFF2-40B4-BE49-F238E27FC236}">
                  <a16:creationId xmlns:a16="http://schemas.microsoft.com/office/drawing/2014/main" id="{94DA934F-209D-CE8B-E6CB-E4573CAFA519}"/>
                </a:ext>
              </a:extLst>
            </p:cNvPr>
            <p:cNvSpPr/>
            <p:nvPr/>
          </p:nvSpPr>
          <p:spPr>
            <a:xfrm>
              <a:off x="2185372" y="2119114"/>
              <a:ext cx="97733" cy="37066"/>
            </a:xfrm>
            <a:custGeom>
              <a:avLst/>
              <a:gdLst/>
              <a:ahLst/>
              <a:cxnLst/>
              <a:rect l="l" t="t" r="r" b="b"/>
              <a:pathLst>
                <a:path w="3085" h="1170" extrusionOk="0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11446;p76">
              <a:extLst>
                <a:ext uri="{FF2B5EF4-FFF2-40B4-BE49-F238E27FC236}">
                  <a16:creationId xmlns:a16="http://schemas.microsoft.com/office/drawing/2014/main" id="{0B542112-A5E7-E92D-A548-EA724398F995}"/>
                </a:ext>
              </a:extLst>
            </p:cNvPr>
            <p:cNvSpPr/>
            <p:nvPr/>
          </p:nvSpPr>
          <p:spPr>
            <a:xfrm>
              <a:off x="2294763" y="1960587"/>
              <a:ext cx="36242" cy="97131"/>
            </a:xfrm>
            <a:custGeom>
              <a:avLst/>
              <a:gdLst/>
              <a:ahLst/>
              <a:cxnLst/>
              <a:rect l="l" t="t" r="r" b="b"/>
              <a:pathLst>
                <a:path w="1144" h="3066" extrusionOk="0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11447;p76">
              <a:extLst>
                <a:ext uri="{FF2B5EF4-FFF2-40B4-BE49-F238E27FC236}">
                  <a16:creationId xmlns:a16="http://schemas.microsoft.com/office/drawing/2014/main" id="{84D6E4E8-5DDB-05FA-A2F1-74A63F2CC7A1}"/>
                </a:ext>
              </a:extLst>
            </p:cNvPr>
            <p:cNvSpPr/>
            <p:nvPr/>
          </p:nvSpPr>
          <p:spPr>
            <a:xfrm>
              <a:off x="2346433" y="1957799"/>
              <a:ext cx="38491" cy="96909"/>
            </a:xfrm>
            <a:custGeom>
              <a:avLst/>
              <a:gdLst/>
              <a:ahLst/>
              <a:cxnLst/>
              <a:rect l="l" t="t" r="r" b="b"/>
              <a:pathLst>
                <a:path w="1215" h="3059" extrusionOk="0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11448;p76">
              <a:extLst>
                <a:ext uri="{FF2B5EF4-FFF2-40B4-BE49-F238E27FC236}">
                  <a16:creationId xmlns:a16="http://schemas.microsoft.com/office/drawing/2014/main" id="{C05D90D7-F60B-5D2E-8A12-379D0ADEF503}"/>
                </a:ext>
              </a:extLst>
            </p:cNvPr>
            <p:cNvSpPr/>
            <p:nvPr/>
          </p:nvSpPr>
          <p:spPr>
            <a:xfrm>
              <a:off x="2290993" y="2100391"/>
              <a:ext cx="37731" cy="121778"/>
            </a:xfrm>
            <a:custGeom>
              <a:avLst/>
              <a:gdLst/>
              <a:ahLst/>
              <a:cxnLst/>
              <a:rect l="l" t="t" r="r" b="b"/>
              <a:pathLst>
                <a:path w="1191" h="3844" extrusionOk="0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11449;p76">
              <a:extLst>
                <a:ext uri="{FF2B5EF4-FFF2-40B4-BE49-F238E27FC236}">
                  <a16:creationId xmlns:a16="http://schemas.microsoft.com/office/drawing/2014/main" id="{FDF074BD-B7A7-C9BD-8448-A8B791120EA8}"/>
                </a:ext>
              </a:extLst>
            </p:cNvPr>
            <p:cNvSpPr/>
            <p:nvPr/>
          </p:nvSpPr>
          <p:spPr>
            <a:xfrm>
              <a:off x="2353592" y="2091362"/>
              <a:ext cx="68302" cy="20307"/>
            </a:xfrm>
            <a:custGeom>
              <a:avLst/>
              <a:gdLst/>
              <a:ahLst/>
              <a:cxnLst/>
              <a:rect l="l" t="t" r="r" b="b"/>
              <a:pathLst>
                <a:path w="2156" h="641" extrusionOk="0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11450;p76">
              <a:extLst>
                <a:ext uri="{FF2B5EF4-FFF2-40B4-BE49-F238E27FC236}">
                  <a16:creationId xmlns:a16="http://schemas.microsoft.com/office/drawing/2014/main" id="{E3381FE6-F9AD-F126-04EA-FE730AA8B76A}"/>
                </a:ext>
              </a:extLst>
            </p:cNvPr>
            <p:cNvSpPr/>
            <p:nvPr/>
          </p:nvSpPr>
          <p:spPr>
            <a:xfrm>
              <a:off x="2321532" y="2064434"/>
              <a:ext cx="230504" cy="260346"/>
            </a:xfrm>
            <a:custGeom>
              <a:avLst/>
              <a:gdLst/>
              <a:ahLst/>
              <a:cxnLst/>
              <a:rect l="l" t="t" r="r" b="b"/>
              <a:pathLst>
                <a:path w="7276" h="8218" extrusionOk="0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88" name="Google Shape;11451;p76">
            <a:extLst>
              <a:ext uri="{FF2B5EF4-FFF2-40B4-BE49-F238E27FC236}">
                <a16:creationId xmlns:a16="http://schemas.microsoft.com/office/drawing/2014/main" id="{8AEC9320-8A8E-98D9-C36B-3BFB05F02FC8}"/>
              </a:ext>
            </a:extLst>
          </p:cNvPr>
          <p:cNvGrpSpPr/>
          <p:nvPr/>
        </p:nvGrpSpPr>
        <p:grpSpPr>
          <a:xfrm>
            <a:off x="1737258" y="1812971"/>
            <a:ext cx="370814" cy="307359"/>
            <a:chOff x="1737258" y="1988371"/>
            <a:chExt cx="370814" cy="307359"/>
          </a:xfrm>
          <a:solidFill>
            <a:schemeClr val="tx1"/>
          </a:solidFill>
        </p:grpSpPr>
        <p:sp>
          <p:nvSpPr>
            <p:cNvPr id="3289" name="Google Shape;11452;p76">
              <a:extLst>
                <a:ext uri="{FF2B5EF4-FFF2-40B4-BE49-F238E27FC236}">
                  <a16:creationId xmlns:a16="http://schemas.microsoft.com/office/drawing/2014/main" id="{0385BCBB-ADC0-0F5D-47E7-6AF55B1AE4B6}"/>
                </a:ext>
              </a:extLst>
            </p:cNvPr>
            <p:cNvSpPr/>
            <p:nvPr/>
          </p:nvSpPr>
          <p:spPr>
            <a:xfrm>
              <a:off x="1963200" y="1996607"/>
              <a:ext cx="144873" cy="144492"/>
            </a:xfrm>
            <a:custGeom>
              <a:avLst/>
              <a:gdLst/>
              <a:ahLst/>
              <a:cxnLst/>
              <a:rect l="l" t="t" r="r" b="b"/>
              <a:pathLst>
                <a:path w="4573" h="4561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11453;p76">
              <a:extLst>
                <a:ext uri="{FF2B5EF4-FFF2-40B4-BE49-F238E27FC236}">
                  <a16:creationId xmlns:a16="http://schemas.microsoft.com/office/drawing/2014/main" id="{B04E56A9-6886-791A-530E-F29BF061D9D6}"/>
                </a:ext>
              </a:extLst>
            </p:cNvPr>
            <p:cNvSpPr/>
            <p:nvPr/>
          </p:nvSpPr>
          <p:spPr>
            <a:xfrm>
              <a:off x="1737258" y="1988371"/>
              <a:ext cx="350064" cy="307359"/>
            </a:xfrm>
            <a:custGeom>
              <a:avLst/>
              <a:gdLst/>
              <a:ahLst/>
              <a:cxnLst/>
              <a:rect l="l" t="t" r="r" b="b"/>
              <a:pathLst>
                <a:path w="11050" h="9702" extrusionOk="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11454;p76">
              <a:extLst>
                <a:ext uri="{FF2B5EF4-FFF2-40B4-BE49-F238E27FC236}">
                  <a16:creationId xmlns:a16="http://schemas.microsoft.com/office/drawing/2014/main" id="{636FD9D1-0CA8-72A4-C3F7-32327E3CFB7C}"/>
                </a:ext>
              </a:extLst>
            </p:cNvPr>
            <p:cNvSpPr/>
            <p:nvPr/>
          </p:nvSpPr>
          <p:spPr>
            <a:xfrm>
              <a:off x="1799129" y="2040738"/>
              <a:ext cx="28322" cy="53571"/>
            </a:xfrm>
            <a:custGeom>
              <a:avLst/>
              <a:gdLst/>
              <a:ahLst/>
              <a:cxnLst/>
              <a:rect l="l" t="t" r="r" b="b"/>
              <a:pathLst>
                <a:path w="894" h="1691" extrusionOk="0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11455;p76">
              <a:extLst>
                <a:ext uri="{FF2B5EF4-FFF2-40B4-BE49-F238E27FC236}">
                  <a16:creationId xmlns:a16="http://schemas.microsoft.com/office/drawing/2014/main" id="{B20C55B3-B238-3B9E-0C63-A08BB54BC6FE}"/>
                </a:ext>
              </a:extLst>
            </p:cNvPr>
            <p:cNvSpPr/>
            <p:nvPr/>
          </p:nvSpPr>
          <p:spPr>
            <a:xfrm>
              <a:off x="1802899" y="2024137"/>
              <a:ext cx="16252" cy="15872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93" name="Google Shape;11456;p76">
            <a:extLst>
              <a:ext uri="{FF2B5EF4-FFF2-40B4-BE49-F238E27FC236}">
                <a16:creationId xmlns:a16="http://schemas.microsoft.com/office/drawing/2014/main" id="{924B3214-79F0-0494-2650-FA67EC66B753}"/>
              </a:ext>
            </a:extLst>
          </p:cNvPr>
          <p:cNvGrpSpPr/>
          <p:nvPr/>
        </p:nvGrpSpPr>
        <p:grpSpPr>
          <a:xfrm>
            <a:off x="848983" y="1814111"/>
            <a:ext cx="369294" cy="304350"/>
            <a:chOff x="848983" y="1989511"/>
            <a:chExt cx="369294" cy="304350"/>
          </a:xfrm>
          <a:solidFill>
            <a:schemeClr val="tx1"/>
          </a:solidFill>
        </p:grpSpPr>
        <p:sp>
          <p:nvSpPr>
            <p:cNvPr id="3294" name="Google Shape;11457;p76">
              <a:extLst>
                <a:ext uri="{FF2B5EF4-FFF2-40B4-BE49-F238E27FC236}">
                  <a16:creationId xmlns:a16="http://schemas.microsoft.com/office/drawing/2014/main" id="{79C84EB0-FFEC-0E92-4B86-918D4795F321}"/>
                </a:ext>
              </a:extLst>
            </p:cNvPr>
            <p:cNvSpPr/>
            <p:nvPr/>
          </p:nvSpPr>
          <p:spPr>
            <a:xfrm>
              <a:off x="890483" y="1989511"/>
              <a:ext cx="286704" cy="304350"/>
            </a:xfrm>
            <a:custGeom>
              <a:avLst/>
              <a:gdLst/>
              <a:ahLst/>
              <a:cxnLst/>
              <a:rect l="l" t="t" r="r" b="b"/>
              <a:pathLst>
                <a:path w="9050" h="9607" extrusionOk="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11458;p76">
              <a:extLst>
                <a:ext uri="{FF2B5EF4-FFF2-40B4-BE49-F238E27FC236}">
                  <a16:creationId xmlns:a16="http://schemas.microsoft.com/office/drawing/2014/main" id="{3B2387DA-0C6F-6239-D01E-E19F19B933F1}"/>
                </a:ext>
              </a:extLst>
            </p:cNvPr>
            <p:cNvSpPr/>
            <p:nvPr/>
          </p:nvSpPr>
          <p:spPr>
            <a:xfrm>
              <a:off x="882943" y="2031107"/>
              <a:ext cx="42641" cy="56802"/>
            </a:xfrm>
            <a:custGeom>
              <a:avLst/>
              <a:gdLst/>
              <a:ahLst/>
              <a:cxnLst/>
              <a:rect l="l" t="t" r="r" b="b"/>
              <a:pathLst>
                <a:path w="1346" h="1793" extrusionOk="0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11459;p76">
              <a:extLst>
                <a:ext uri="{FF2B5EF4-FFF2-40B4-BE49-F238E27FC236}">
                  <a16:creationId xmlns:a16="http://schemas.microsoft.com/office/drawing/2014/main" id="{A9DDAD46-BD7E-4AEA-3AB8-C518EE644AD7}"/>
                </a:ext>
              </a:extLst>
            </p:cNvPr>
            <p:cNvSpPr/>
            <p:nvPr/>
          </p:nvSpPr>
          <p:spPr>
            <a:xfrm>
              <a:off x="848983" y="2072354"/>
              <a:ext cx="59622" cy="30635"/>
            </a:xfrm>
            <a:custGeom>
              <a:avLst/>
              <a:gdLst/>
              <a:ahLst/>
              <a:cxnLst/>
              <a:rect l="l" t="t" r="r" b="b"/>
              <a:pathLst>
                <a:path w="1882" h="967" extrusionOk="0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11460;p76">
              <a:extLst>
                <a:ext uri="{FF2B5EF4-FFF2-40B4-BE49-F238E27FC236}">
                  <a16:creationId xmlns:a16="http://schemas.microsoft.com/office/drawing/2014/main" id="{51C76923-C92F-C131-CDF7-19D5C97EA967}"/>
                </a:ext>
              </a:extLst>
            </p:cNvPr>
            <p:cNvSpPr/>
            <p:nvPr/>
          </p:nvSpPr>
          <p:spPr>
            <a:xfrm>
              <a:off x="1142054" y="2031265"/>
              <a:ext cx="41913" cy="56644"/>
            </a:xfrm>
            <a:custGeom>
              <a:avLst/>
              <a:gdLst/>
              <a:ahLst/>
              <a:cxnLst/>
              <a:rect l="l" t="t" r="r" b="b"/>
              <a:pathLst>
                <a:path w="1323" h="1788" extrusionOk="0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11461;p76">
              <a:extLst>
                <a:ext uri="{FF2B5EF4-FFF2-40B4-BE49-F238E27FC236}">
                  <a16:creationId xmlns:a16="http://schemas.microsoft.com/office/drawing/2014/main" id="{BE9EA357-C3B7-2998-826C-415DA6998ACA}"/>
                </a:ext>
              </a:extLst>
            </p:cNvPr>
            <p:cNvSpPr/>
            <p:nvPr/>
          </p:nvSpPr>
          <p:spPr>
            <a:xfrm>
              <a:off x="1158274" y="2072196"/>
              <a:ext cx="60002" cy="30413"/>
            </a:xfrm>
            <a:custGeom>
              <a:avLst/>
              <a:gdLst/>
              <a:ahLst/>
              <a:cxnLst/>
              <a:rect l="l" t="t" r="r" b="b"/>
              <a:pathLst>
                <a:path w="1894" h="960" extrusionOk="0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99" name="Google Shape;11462;p76">
            <a:extLst>
              <a:ext uri="{FF2B5EF4-FFF2-40B4-BE49-F238E27FC236}">
                <a16:creationId xmlns:a16="http://schemas.microsoft.com/office/drawing/2014/main" id="{0A80BEC2-2BFC-2704-1B67-E7B3B921C436}"/>
              </a:ext>
            </a:extLst>
          </p:cNvPr>
          <p:cNvGrpSpPr/>
          <p:nvPr/>
        </p:nvGrpSpPr>
        <p:grpSpPr>
          <a:xfrm>
            <a:off x="3074027" y="1808377"/>
            <a:ext cx="380604" cy="313854"/>
            <a:chOff x="3074027" y="1983777"/>
            <a:chExt cx="380604" cy="313854"/>
          </a:xfrm>
          <a:solidFill>
            <a:schemeClr val="tx1"/>
          </a:solidFill>
        </p:grpSpPr>
        <p:sp>
          <p:nvSpPr>
            <p:cNvPr id="3300" name="Google Shape;11463;p76">
              <a:extLst>
                <a:ext uri="{FF2B5EF4-FFF2-40B4-BE49-F238E27FC236}">
                  <a16:creationId xmlns:a16="http://schemas.microsoft.com/office/drawing/2014/main" id="{29FCC48F-B361-DB41-4B73-CE3A485041F8}"/>
                </a:ext>
              </a:extLst>
            </p:cNvPr>
            <p:cNvSpPr/>
            <p:nvPr/>
          </p:nvSpPr>
          <p:spPr>
            <a:xfrm>
              <a:off x="3130608" y="1984886"/>
              <a:ext cx="324023" cy="312745"/>
            </a:xfrm>
            <a:custGeom>
              <a:avLst/>
              <a:gdLst/>
              <a:ahLst/>
              <a:cxnLst/>
              <a:rect l="l" t="t" r="r" b="b"/>
              <a:pathLst>
                <a:path w="10228" h="9872" extrusionOk="0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11464;p76">
              <a:extLst>
                <a:ext uri="{FF2B5EF4-FFF2-40B4-BE49-F238E27FC236}">
                  <a16:creationId xmlns:a16="http://schemas.microsoft.com/office/drawing/2014/main" id="{9EEB7D4D-8B72-19A1-3C42-BA54E3DE65DB}"/>
                </a:ext>
              </a:extLst>
            </p:cNvPr>
            <p:cNvSpPr/>
            <p:nvPr/>
          </p:nvSpPr>
          <p:spPr>
            <a:xfrm>
              <a:off x="3243008" y="2008678"/>
              <a:ext cx="185613" cy="169741"/>
            </a:xfrm>
            <a:custGeom>
              <a:avLst/>
              <a:gdLst/>
              <a:ahLst/>
              <a:cxnLst/>
              <a:rect l="l" t="t" r="r" b="b"/>
              <a:pathLst>
                <a:path w="5859" h="5358" extrusionOk="0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11465;p76">
              <a:extLst>
                <a:ext uri="{FF2B5EF4-FFF2-40B4-BE49-F238E27FC236}">
                  <a16:creationId xmlns:a16="http://schemas.microsoft.com/office/drawing/2014/main" id="{1FE01766-1DA7-3D51-4420-CA8A9A64912A}"/>
                </a:ext>
              </a:extLst>
            </p:cNvPr>
            <p:cNvSpPr/>
            <p:nvPr/>
          </p:nvSpPr>
          <p:spPr>
            <a:xfrm>
              <a:off x="3074027" y="1983777"/>
              <a:ext cx="155802" cy="163342"/>
            </a:xfrm>
            <a:custGeom>
              <a:avLst/>
              <a:gdLst/>
              <a:ahLst/>
              <a:cxnLst/>
              <a:rect l="l" t="t" r="r" b="b"/>
              <a:pathLst>
                <a:path w="4918" h="5156" extrusionOk="0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11466;p76">
              <a:extLst>
                <a:ext uri="{FF2B5EF4-FFF2-40B4-BE49-F238E27FC236}">
                  <a16:creationId xmlns:a16="http://schemas.microsoft.com/office/drawing/2014/main" id="{BA89AE95-C935-4A48-CE06-F37ED885C91A}"/>
                </a:ext>
              </a:extLst>
            </p:cNvPr>
            <p:cNvSpPr/>
            <p:nvPr/>
          </p:nvSpPr>
          <p:spPr>
            <a:xfrm>
              <a:off x="3135518" y="2038077"/>
              <a:ext cx="28322" cy="54363"/>
            </a:xfrm>
            <a:custGeom>
              <a:avLst/>
              <a:gdLst/>
              <a:ahLst/>
              <a:cxnLst/>
              <a:rect l="l" t="t" r="r" b="b"/>
              <a:pathLst>
                <a:path w="894" h="1716" extrusionOk="0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11467;p76">
              <a:extLst>
                <a:ext uri="{FF2B5EF4-FFF2-40B4-BE49-F238E27FC236}">
                  <a16:creationId xmlns:a16="http://schemas.microsoft.com/office/drawing/2014/main" id="{FC269635-D74B-296A-6545-305C38051864}"/>
                </a:ext>
              </a:extLst>
            </p:cNvPr>
            <p:cNvSpPr/>
            <p:nvPr/>
          </p:nvSpPr>
          <p:spPr>
            <a:xfrm>
              <a:off x="3138908" y="2021096"/>
              <a:ext cx="16252" cy="16252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05" name="Google Shape;11468;p76">
            <a:extLst>
              <a:ext uri="{FF2B5EF4-FFF2-40B4-BE49-F238E27FC236}">
                <a16:creationId xmlns:a16="http://schemas.microsoft.com/office/drawing/2014/main" id="{E37A5682-E01B-D39F-21B0-0E628BBF05AD}"/>
              </a:ext>
            </a:extLst>
          </p:cNvPr>
          <p:cNvGrpSpPr/>
          <p:nvPr/>
        </p:nvGrpSpPr>
        <p:grpSpPr>
          <a:xfrm>
            <a:off x="3522521" y="1800457"/>
            <a:ext cx="367013" cy="331278"/>
            <a:chOff x="3522521" y="1975857"/>
            <a:chExt cx="367013" cy="331278"/>
          </a:xfrm>
          <a:solidFill>
            <a:schemeClr val="tx1"/>
          </a:solidFill>
        </p:grpSpPr>
        <p:sp>
          <p:nvSpPr>
            <p:cNvPr id="3306" name="Google Shape;11469;p76">
              <a:extLst>
                <a:ext uri="{FF2B5EF4-FFF2-40B4-BE49-F238E27FC236}">
                  <a16:creationId xmlns:a16="http://schemas.microsoft.com/office/drawing/2014/main" id="{A19D4B1C-DCF1-1013-6DCB-03DB745DBBA8}"/>
                </a:ext>
              </a:extLst>
            </p:cNvPr>
            <p:cNvSpPr/>
            <p:nvPr/>
          </p:nvSpPr>
          <p:spPr>
            <a:xfrm>
              <a:off x="3665841" y="1975857"/>
              <a:ext cx="91302" cy="91682"/>
            </a:xfrm>
            <a:custGeom>
              <a:avLst/>
              <a:gdLst/>
              <a:ahLst/>
              <a:cxnLst/>
              <a:rect l="l" t="t" r="r" b="b"/>
              <a:pathLst>
                <a:path w="2882" h="2894" extrusionOk="0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11470;p76">
              <a:extLst>
                <a:ext uri="{FF2B5EF4-FFF2-40B4-BE49-F238E27FC236}">
                  <a16:creationId xmlns:a16="http://schemas.microsoft.com/office/drawing/2014/main" id="{F3CC1D8B-33E4-45DC-7BD6-4DB6F3350849}"/>
                </a:ext>
              </a:extLst>
            </p:cNvPr>
            <p:cNvSpPr/>
            <p:nvPr/>
          </p:nvSpPr>
          <p:spPr>
            <a:xfrm>
              <a:off x="3693751" y="2004147"/>
              <a:ext cx="34721" cy="35101"/>
            </a:xfrm>
            <a:custGeom>
              <a:avLst/>
              <a:gdLst/>
              <a:ahLst/>
              <a:cxnLst/>
              <a:rect l="l" t="t" r="r" b="b"/>
              <a:pathLst>
                <a:path w="1096" h="1108" extrusionOk="0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11471;p76">
              <a:extLst>
                <a:ext uri="{FF2B5EF4-FFF2-40B4-BE49-F238E27FC236}">
                  <a16:creationId xmlns:a16="http://schemas.microsoft.com/office/drawing/2014/main" id="{4AC4ACAA-ADCA-3D09-8AE3-15BBCEA804A8}"/>
                </a:ext>
              </a:extLst>
            </p:cNvPr>
            <p:cNvSpPr/>
            <p:nvPr/>
          </p:nvSpPr>
          <p:spPr>
            <a:xfrm>
              <a:off x="3679052" y="2008297"/>
              <a:ext cx="210482" cy="228983"/>
            </a:xfrm>
            <a:custGeom>
              <a:avLst/>
              <a:gdLst/>
              <a:ahLst/>
              <a:cxnLst/>
              <a:rect l="l" t="t" r="r" b="b"/>
              <a:pathLst>
                <a:path w="6644" h="7228" extrusionOk="0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11472;p76">
              <a:extLst>
                <a:ext uri="{FF2B5EF4-FFF2-40B4-BE49-F238E27FC236}">
                  <a16:creationId xmlns:a16="http://schemas.microsoft.com/office/drawing/2014/main" id="{7FFDF225-38EA-7274-4D49-DD6B5C476B33}"/>
                </a:ext>
              </a:extLst>
            </p:cNvPr>
            <p:cNvSpPr/>
            <p:nvPr/>
          </p:nvSpPr>
          <p:spPr>
            <a:xfrm>
              <a:off x="3772951" y="2050907"/>
              <a:ext cx="73973" cy="73593"/>
            </a:xfrm>
            <a:custGeom>
              <a:avLst/>
              <a:gdLst/>
              <a:ahLst/>
              <a:cxnLst/>
              <a:rect l="l" t="t" r="r" b="b"/>
              <a:pathLst>
                <a:path w="2335" h="2323" extrusionOk="0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11473;p76">
              <a:extLst>
                <a:ext uri="{FF2B5EF4-FFF2-40B4-BE49-F238E27FC236}">
                  <a16:creationId xmlns:a16="http://schemas.microsoft.com/office/drawing/2014/main" id="{588CD017-B973-9988-F6C7-5E1E675CD5F2}"/>
                </a:ext>
              </a:extLst>
            </p:cNvPr>
            <p:cNvSpPr/>
            <p:nvPr/>
          </p:nvSpPr>
          <p:spPr>
            <a:xfrm>
              <a:off x="3790312" y="2069028"/>
              <a:ext cx="38491" cy="38491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11474;p76">
              <a:extLst>
                <a:ext uri="{FF2B5EF4-FFF2-40B4-BE49-F238E27FC236}">
                  <a16:creationId xmlns:a16="http://schemas.microsoft.com/office/drawing/2014/main" id="{0F385515-EB7D-A349-8082-6641F67D2461}"/>
                </a:ext>
              </a:extLst>
            </p:cNvPr>
            <p:cNvSpPr/>
            <p:nvPr/>
          </p:nvSpPr>
          <p:spPr>
            <a:xfrm>
              <a:off x="3522521" y="2081447"/>
              <a:ext cx="294212" cy="225688"/>
            </a:xfrm>
            <a:custGeom>
              <a:avLst/>
              <a:gdLst/>
              <a:ahLst/>
              <a:cxnLst/>
              <a:rect l="l" t="t" r="r" b="b"/>
              <a:pathLst>
                <a:path w="9287" h="7124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11475;p76">
              <a:extLst>
                <a:ext uri="{FF2B5EF4-FFF2-40B4-BE49-F238E27FC236}">
                  <a16:creationId xmlns:a16="http://schemas.microsoft.com/office/drawing/2014/main" id="{3EF97E73-63EB-634F-A1B5-DCF9A0D442D5}"/>
                </a:ext>
              </a:extLst>
            </p:cNvPr>
            <p:cNvSpPr/>
            <p:nvPr/>
          </p:nvSpPr>
          <p:spPr>
            <a:xfrm>
              <a:off x="3810682" y="2248812"/>
              <a:ext cx="1774" cy="253"/>
            </a:xfrm>
            <a:custGeom>
              <a:avLst/>
              <a:gdLst/>
              <a:ahLst/>
              <a:cxnLst/>
              <a:rect l="l" t="t" r="r" b="b"/>
              <a:pathLst>
                <a:path w="56" h="8" extrusionOk="0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13" name="Google Shape;11476;p76">
            <a:extLst>
              <a:ext uri="{FF2B5EF4-FFF2-40B4-BE49-F238E27FC236}">
                <a16:creationId xmlns:a16="http://schemas.microsoft.com/office/drawing/2014/main" id="{EB0B7FA5-8294-B3BB-60C4-EDF7F9E92370}"/>
              </a:ext>
            </a:extLst>
          </p:cNvPr>
          <p:cNvGrpSpPr/>
          <p:nvPr/>
        </p:nvGrpSpPr>
        <p:grpSpPr>
          <a:xfrm>
            <a:off x="2630824" y="1801566"/>
            <a:ext cx="368185" cy="330454"/>
            <a:chOff x="2630824" y="1976966"/>
            <a:chExt cx="368185" cy="330454"/>
          </a:xfrm>
          <a:solidFill>
            <a:schemeClr val="tx1"/>
          </a:solidFill>
        </p:grpSpPr>
        <p:sp>
          <p:nvSpPr>
            <p:cNvPr id="3314" name="Google Shape;11477;p76">
              <a:extLst>
                <a:ext uri="{FF2B5EF4-FFF2-40B4-BE49-F238E27FC236}">
                  <a16:creationId xmlns:a16="http://schemas.microsoft.com/office/drawing/2014/main" id="{BD19640B-9145-A72A-E97B-9195591F773F}"/>
                </a:ext>
              </a:extLst>
            </p:cNvPr>
            <p:cNvSpPr/>
            <p:nvPr/>
          </p:nvSpPr>
          <p:spPr>
            <a:xfrm>
              <a:off x="2630824" y="2059967"/>
              <a:ext cx="229743" cy="247072"/>
            </a:xfrm>
            <a:custGeom>
              <a:avLst/>
              <a:gdLst/>
              <a:ahLst/>
              <a:cxnLst/>
              <a:rect l="l" t="t" r="r" b="b"/>
              <a:pathLst>
                <a:path w="7252" h="779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11478;p76">
              <a:extLst>
                <a:ext uri="{FF2B5EF4-FFF2-40B4-BE49-F238E27FC236}">
                  <a16:creationId xmlns:a16="http://schemas.microsoft.com/office/drawing/2014/main" id="{AF1AA4D1-A635-E6FB-8CC4-D8B3B6E4613C}"/>
                </a:ext>
              </a:extLst>
            </p:cNvPr>
            <p:cNvSpPr/>
            <p:nvPr/>
          </p:nvSpPr>
          <p:spPr>
            <a:xfrm>
              <a:off x="2792646" y="1976966"/>
              <a:ext cx="206364" cy="330454"/>
            </a:xfrm>
            <a:custGeom>
              <a:avLst/>
              <a:gdLst/>
              <a:ahLst/>
              <a:cxnLst/>
              <a:rect l="l" t="t" r="r" b="b"/>
              <a:pathLst>
                <a:path w="6514" h="10431" extrusionOk="0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11479;p76">
              <a:extLst>
                <a:ext uri="{FF2B5EF4-FFF2-40B4-BE49-F238E27FC236}">
                  <a16:creationId xmlns:a16="http://schemas.microsoft.com/office/drawing/2014/main" id="{AD7AFAA8-7F33-5076-7092-7442FFB5C330}"/>
                </a:ext>
              </a:extLst>
            </p:cNvPr>
            <p:cNvSpPr/>
            <p:nvPr/>
          </p:nvSpPr>
          <p:spPr>
            <a:xfrm>
              <a:off x="2876376" y="2005256"/>
              <a:ext cx="78123" cy="91333"/>
            </a:xfrm>
            <a:custGeom>
              <a:avLst/>
              <a:gdLst/>
              <a:ahLst/>
              <a:cxnLst/>
              <a:rect l="l" t="t" r="r" b="b"/>
              <a:pathLst>
                <a:path w="2466" h="2883" extrusionOk="0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11480;p76">
              <a:extLst>
                <a:ext uri="{FF2B5EF4-FFF2-40B4-BE49-F238E27FC236}">
                  <a16:creationId xmlns:a16="http://schemas.microsoft.com/office/drawing/2014/main" id="{6712C530-D05D-F809-9946-E791505BB330}"/>
                </a:ext>
              </a:extLst>
            </p:cNvPr>
            <p:cNvSpPr/>
            <p:nvPr/>
          </p:nvSpPr>
          <p:spPr>
            <a:xfrm>
              <a:off x="2715695" y="2177659"/>
              <a:ext cx="43782" cy="43402"/>
            </a:xfrm>
            <a:custGeom>
              <a:avLst/>
              <a:gdLst/>
              <a:ahLst/>
              <a:cxnLst/>
              <a:rect l="l" t="t" r="r" b="b"/>
              <a:pathLst>
                <a:path w="1382" h="1370" extrusionOk="0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11481;p76">
              <a:extLst>
                <a:ext uri="{FF2B5EF4-FFF2-40B4-BE49-F238E27FC236}">
                  <a16:creationId xmlns:a16="http://schemas.microsoft.com/office/drawing/2014/main" id="{AC9EF272-2FDD-70D2-4CDD-E56CE91EBDFB}"/>
                </a:ext>
              </a:extLst>
            </p:cNvPr>
            <p:cNvSpPr/>
            <p:nvPr/>
          </p:nvSpPr>
          <p:spPr>
            <a:xfrm>
              <a:off x="2770026" y="2177659"/>
              <a:ext cx="88292" cy="10581"/>
            </a:xfrm>
            <a:custGeom>
              <a:avLst/>
              <a:gdLst/>
              <a:ahLst/>
              <a:cxnLst/>
              <a:rect l="l" t="t" r="r" b="b"/>
              <a:pathLst>
                <a:path w="2787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11482;p76">
              <a:extLst>
                <a:ext uri="{FF2B5EF4-FFF2-40B4-BE49-F238E27FC236}">
                  <a16:creationId xmlns:a16="http://schemas.microsoft.com/office/drawing/2014/main" id="{D31E74EB-AEF4-C5CD-779C-E1032010791E}"/>
                </a:ext>
              </a:extLst>
            </p:cNvPr>
            <p:cNvSpPr/>
            <p:nvPr/>
          </p:nvSpPr>
          <p:spPr>
            <a:xfrm>
              <a:off x="2770026" y="2194227"/>
              <a:ext cx="88292" cy="10613"/>
            </a:xfrm>
            <a:custGeom>
              <a:avLst/>
              <a:gdLst/>
              <a:ahLst/>
              <a:cxnLst/>
              <a:rect l="l" t="t" r="r" b="b"/>
              <a:pathLst>
                <a:path w="278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11483;p76">
              <a:extLst>
                <a:ext uri="{FF2B5EF4-FFF2-40B4-BE49-F238E27FC236}">
                  <a16:creationId xmlns:a16="http://schemas.microsoft.com/office/drawing/2014/main" id="{15F4D30B-C1B9-4486-AB5C-0D09BC55504A}"/>
                </a:ext>
              </a:extLst>
            </p:cNvPr>
            <p:cNvSpPr/>
            <p:nvPr/>
          </p:nvSpPr>
          <p:spPr>
            <a:xfrm>
              <a:off x="2770026" y="2210828"/>
              <a:ext cx="88292" cy="10233"/>
            </a:xfrm>
            <a:custGeom>
              <a:avLst/>
              <a:gdLst/>
              <a:ahLst/>
              <a:cxnLst/>
              <a:rect l="l" t="t" r="r" b="b"/>
              <a:pathLst>
                <a:path w="2787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11484;p76">
              <a:extLst>
                <a:ext uri="{FF2B5EF4-FFF2-40B4-BE49-F238E27FC236}">
                  <a16:creationId xmlns:a16="http://schemas.microsoft.com/office/drawing/2014/main" id="{596FD05C-3860-9808-AB54-9443533D84E5}"/>
                </a:ext>
              </a:extLst>
            </p:cNvPr>
            <p:cNvSpPr/>
            <p:nvPr/>
          </p:nvSpPr>
          <p:spPr>
            <a:xfrm>
              <a:off x="2908436" y="2058447"/>
              <a:ext cx="16252" cy="18913"/>
            </a:xfrm>
            <a:custGeom>
              <a:avLst/>
              <a:gdLst/>
              <a:ahLst/>
              <a:cxnLst/>
              <a:rect l="l" t="t" r="r" b="b"/>
              <a:pathLst>
                <a:path w="513" h="597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22" name="Google Shape;11485;p76">
            <a:extLst>
              <a:ext uri="{FF2B5EF4-FFF2-40B4-BE49-F238E27FC236}">
                <a16:creationId xmlns:a16="http://schemas.microsoft.com/office/drawing/2014/main" id="{A36360FF-F125-945B-860E-D353529FFE48}"/>
              </a:ext>
            </a:extLst>
          </p:cNvPr>
          <p:cNvGrpSpPr/>
          <p:nvPr/>
        </p:nvGrpSpPr>
        <p:grpSpPr>
          <a:xfrm>
            <a:off x="1293706" y="1791016"/>
            <a:ext cx="369294" cy="350444"/>
            <a:chOff x="1293706" y="1966416"/>
            <a:chExt cx="369294" cy="350444"/>
          </a:xfrm>
          <a:solidFill>
            <a:schemeClr val="tx1"/>
          </a:solidFill>
        </p:grpSpPr>
        <p:sp>
          <p:nvSpPr>
            <p:cNvPr id="3323" name="Google Shape;11486;p76">
              <a:extLst>
                <a:ext uri="{FF2B5EF4-FFF2-40B4-BE49-F238E27FC236}">
                  <a16:creationId xmlns:a16="http://schemas.microsoft.com/office/drawing/2014/main" id="{3F5FC140-15DC-15AA-3271-7FE99D850579}"/>
                </a:ext>
              </a:extLst>
            </p:cNvPr>
            <p:cNvSpPr/>
            <p:nvPr/>
          </p:nvSpPr>
          <p:spPr>
            <a:xfrm>
              <a:off x="1509067" y="1966416"/>
              <a:ext cx="153933" cy="162994"/>
            </a:xfrm>
            <a:custGeom>
              <a:avLst/>
              <a:gdLst/>
              <a:ahLst/>
              <a:cxnLst/>
              <a:rect l="l" t="t" r="r" b="b"/>
              <a:pathLst>
                <a:path w="4859" h="5145" extrusionOk="0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11487;p76">
              <a:extLst>
                <a:ext uri="{FF2B5EF4-FFF2-40B4-BE49-F238E27FC236}">
                  <a16:creationId xmlns:a16="http://schemas.microsoft.com/office/drawing/2014/main" id="{BDFF5510-0862-1166-E6CC-D61C9F8109F6}"/>
                </a:ext>
              </a:extLst>
            </p:cNvPr>
            <p:cNvSpPr/>
            <p:nvPr/>
          </p:nvSpPr>
          <p:spPr>
            <a:xfrm>
              <a:off x="1574328" y="2021096"/>
              <a:ext cx="28702" cy="54363"/>
            </a:xfrm>
            <a:custGeom>
              <a:avLst/>
              <a:gdLst/>
              <a:ahLst/>
              <a:cxnLst/>
              <a:rect l="l" t="t" r="r" b="b"/>
              <a:pathLst>
                <a:path w="906" h="1716" extrusionOk="0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11488;p76">
              <a:extLst>
                <a:ext uri="{FF2B5EF4-FFF2-40B4-BE49-F238E27FC236}">
                  <a16:creationId xmlns:a16="http://schemas.microsoft.com/office/drawing/2014/main" id="{7C1076F3-A993-894F-E69D-4945B58D157B}"/>
                </a:ext>
              </a:extLst>
            </p:cNvPr>
            <p:cNvSpPr/>
            <p:nvPr/>
          </p:nvSpPr>
          <p:spPr>
            <a:xfrm>
              <a:off x="1578098" y="2004147"/>
              <a:ext cx="15872" cy="16252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11489;p76">
              <a:extLst>
                <a:ext uri="{FF2B5EF4-FFF2-40B4-BE49-F238E27FC236}">
                  <a16:creationId xmlns:a16="http://schemas.microsoft.com/office/drawing/2014/main" id="{18E4949A-2202-6A0D-E52F-250D31BA0B14}"/>
                </a:ext>
              </a:extLst>
            </p:cNvPr>
            <p:cNvSpPr/>
            <p:nvPr/>
          </p:nvSpPr>
          <p:spPr>
            <a:xfrm>
              <a:off x="1293706" y="1999997"/>
              <a:ext cx="274982" cy="316863"/>
            </a:xfrm>
            <a:custGeom>
              <a:avLst/>
              <a:gdLst/>
              <a:ahLst/>
              <a:cxnLst/>
              <a:rect l="l" t="t" r="r" b="b"/>
              <a:pathLst>
                <a:path w="8680" h="10002" extrusionOk="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11490;p76">
              <a:extLst>
                <a:ext uri="{FF2B5EF4-FFF2-40B4-BE49-F238E27FC236}">
                  <a16:creationId xmlns:a16="http://schemas.microsoft.com/office/drawing/2014/main" id="{85E6625B-A180-81F0-9FD9-E80F80EE6286}"/>
                </a:ext>
              </a:extLst>
            </p:cNvPr>
            <p:cNvSpPr/>
            <p:nvPr/>
          </p:nvSpPr>
          <p:spPr>
            <a:xfrm>
              <a:off x="1426826" y="2243648"/>
              <a:ext cx="10233" cy="11341"/>
            </a:xfrm>
            <a:custGeom>
              <a:avLst/>
              <a:gdLst/>
              <a:ahLst/>
              <a:cxnLst/>
              <a:rect l="l" t="t" r="r" b="b"/>
              <a:pathLst>
                <a:path w="323" h="358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11491;p76">
              <a:extLst>
                <a:ext uri="{FF2B5EF4-FFF2-40B4-BE49-F238E27FC236}">
                  <a16:creationId xmlns:a16="http://schemas.microsoft.com/office/drawing/2014/main" id="{AE49A2D7-F39D-2813-C96B-9549A64DB374}"/>
                </a:ext>
              </a:extLst>
            </p:cNvPr>
            <p:cNvSpPr/>
            <p:nvPr/>
          </p:nvSpPr>
          <p:spPr>
            <a:xfrm>
              <a:off x="1426826" y="2262149"/>
              <a:ext cx="10233" cy="11341"/>
            </a:xfrm>
            <a:custGeom>
              <a:avLst/>
              <a:gdLst/>
              <a:ahLst/>
              <a:cxnLst/>
              <a:rect l="l" t="t" r="r" b="b"/>
              <a:pathLst>
                <a:path w="323" h="358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11492;p76">
              <a:extLst>
                <a:ext uri="{FF2B5EF4-FFF2-40B4-BE49-F238E27FC236}">
                  <a16:creationId xmlns:a16="http://schemas.microsoft.com/office/drawing/2014/main" id="{EFF82601-9581-24AD-BB7E-2E7A5025B12A}"/>
                </a:ext>
              </a:extLst>
            </p:cNvPr>
            <p:cNvSpPr/>
            <p:nvPr/>
          </p:nvSpPr>
          <p:spPr>
            <a:xfrm>
              <a:off x="1471336" y="2261389"/>
              <a:ext cx="63804" cy="30571"/>
            </a:xfrm>
            <a:custGeom>
              <a:avLst/>
              <a:gdLst/>
              <a:ahLst/>
              <a:cxnLst/>
              <a:rect l="l" t="t" r="r" b="b"/>
              <a:pathLst>
                <a:path w="2014" h="965" extrusionOk="0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11493;p76">
              <a:extLst>
                <a:ext uri="{FF2B5EF4-FFF2-40B4-BE49-F238E27FC236}">
                  <a16:creationId xmlns:a16="http://schemas.microsoft.com/office/drawing/2014/main" id="{81899D0D-92F1-EDDC-5C8D-22248F135EA2}"/>
                </a:ext>
              </a:extLst>
            </p:cNvPr>
            <p:cNvSpPr/>
            <p:nvPr/>
          </p:nvSpPr>
          <p:spPr>
            <a:xfrm>
              <a:off x="1420807" y="2092788"/>
              <a:ext cx="22271" cy="36971"/>
            </a:xfrm>
            <a:custGeom>
              <a:avLst/>
              <a:gdLst/>
              <a:ahLst/>
              <a:cxnLst/>
              <a:rect l="l" t="t" r="r" b="b"/>
              <a:pathLst>
                <a:path w="703" h="1167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31" name="Google Shape;11494;p76">
            <a:extLst>
              <a:ext uri="{FF2B5EF4-FFF2-40B4-BE49-F238E27FC236}">
                <a16:creationId xmlns:a16="http://schemas.microsoft.com/office/drawing/2014/main" id="{2D9B9201-FDBA-C1A6-ACEA-4453349B5D2E}"/>
              </a:ext>
            </a:extLst>
          </p:cNvPr>
          <p:cNvGrpSpPr/>
          <p:nvPr/>
        </p:nvGrpSpPr>
        <p:grpSpPr>
          <a:xfrm>
            <a:off x="3967213" y="1800077"/>
            <a:ext cx="368185" cy="331816"/>
            <a:chOff x="3967213" y="1975477"/>
            <a:chExt cx="368185" cy="331816"/>
          </a:xfrm>
          <a:solidFill>
            <a:schemeClr val="tx1"/>
          </a:solidFill>
        </p:grpSpPr>
        <p:sp>
          <p:nvSpPr>
            <p:cNvPr id="3332" name="Google Shape;11495;p76">
              <a:extLst>
                <a:ext uri="{FF2B5EF4-FFF2-40B4-BE49-F238E27FC236}">
                  <a16:creationId xmlns:a16="http://schemas.microsoft.com/office/drawing/2014/main" id="{4BE389D0-3EC4-0DCE-B4D1-48FC828C00D2}"/>
                </a:ext>
              </a:extLst>
            </p:cNvPr>
            <p:cNvSpPr/>
            <p:nvPr/>
          </p:nvSpPr>
          <p:spPr>
            <a:xfrm>
              <a:off x="3967213" y="1975477"/>
              <a:ext cx="368185" cy="331816"/>
            </a:xfrm>
            <a:custGeom>
              <a:avLst/>
              <a:gdLst/>
              <a:ahLst/>
              <a:cxnLst/>
              <a:rect l="l" t="t" r="r" b="b"/>
              <a:pathLst>
                <a:path w="11622" h="10474" extrusionOk="0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11496;p76">
              <a:extLst>
                <a:ext uri="{FF2B5EF4-FFF2-40B4-BE49-F238E27FC236}">
                  <a16:creationId xmlns:a16="http://schemas.microsoft.com/office/drawing/2014/main" id="{FA899373-180A-0531-D28C-A26D9F38B19C}"/>
                </a:ext>
              </a:extLst>
            </p:cNvPr>
            <p:cNvSpPr/>
            <p:nvPr/>
          </p:nvSpPr>
          <p:spPr>
            <a:xfrm>
              <a:off x="4237665" y="2034307"/>
              <a:ext cx="32092" cy="63772"/>
            </a:xfrm>
            <a:custGeom>
              <a:avLst/>
              <a:gdLst/>
              <a:ahLst/>
              <a:cxnLst/>
              <a:rect l="l" t="t" r="r" b="b"/>
              <a:pathLst>
                <a:path w="1013" h="2013" extrusionOk="0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11497;p76">
              <a:extLst>
                <a:ext uri="{FF2B5EF4-FFF2-40B4-BE49-F238E27FC236}">
                  <a16:creationId xmlns:a16="http://schemas.microsoft.com/office/drawing/2014/main" id="{2C1D44B7-1317-1CE3-EF53-F8AAC8653845}"/>
                </a:ext>
              </a:extLst>
            </p:cNvPr>
            <p:cNvSpPr/>
            <p:nvPr/>
          </p:nvSpPr>
          <p:spPr>
            <a:xfrm>
              <a:off x="4241815" y="2014317"/>
              <a:ext cx="17012" cy="17012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35" name="Google Shape;11498;p76">
            <a:extLst>
              <a:ext uri="{FF2B5EF4-FFF2-40B4-BE49-F238E27FC236}">
                <a16:creationId xmlns:a16="http://schemas.microsoft.com/office/drawing/2014/main" id="{F9C9E7D9-34D6-7686-C96C-5D1F0B787C6C}"/>
              </a:ext>
            </a:extLst>
          </p:cNvPr>
          <p:cNvGrpSpPr/>
          <p:nvPr/>
        </p:nvGrpSpPr>
        <p:grpSpPr>
          <a:xfrm>
            <a:off x="8047661" y="1793646"/>
            <a:ext cx="279132" cy="356875"/>
            <a:chOff x="8047661" y="1969046"/>
            <a:chExt cx="279132" cy="356875"/>
          </a:xfrm>
          <a:solidFill>
            <a:schemeClr val="tx1"/>
          </a:solidFill>
        </p:grpSpPr>
        <p:sp>
          <p:nvSpPr>
            <p:cNvPr id="3336" name="Google Shape;11499;p76">
              <a:extLst>
                <a:ext uri="{FF2B5EF4-FFF2-40B4-BE49-F238E27FC236}">
                  <a16:creationId xmlns:a16="http://schemas.microsoft.com/office/drawing/2014/main" id="{1C1B1A09-1DCA-C46D-DF50-632D55CFBA92}"/>
                </a:ext>
              </a:extLst>
            </p:cNvPr>
            <p:cNvSpPr/>
            <p:nvPr/>
          </p:nvSpPr>
          <p:spPr>
            <a:xfrm>
              <a:off x="8169502" y="2126115"/>
              <a:ext cx="33961" cy="15713"/>
            </a:xfrm>
            <a:custGeom>
              <a:avLst/>
              <a:gdLst/>
              <a:ahLst/>
              <a:cxnLst/>
              <a:rect l="l" t="t" r="r" b="b"/>
              <a:pathLst>
                <a:path w="1072" h="496" extrusionOk="0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11500;p76">
              <a:extLst>
                <a:ext uri="{FF2B5EF4-FFF2-40B4-BE49-F238E27FC236}">
                  <a16:creationId xmlns:a16="http://schemas.microsoft.com/office/drawing/2014/main" id="{3470BA9D-3B79-6D6F-6874-0DECF142443B}"/>
                </a:ext>
              </a:extLst>
            </p:cNvPr>
            <p:cNvSpPr/>
            <p:nvPr/>
          </p:nvSpPr>
          <p:spPr>
            <a:xfrm>
              <a:off x="8141592" y="2047517"/>
              <a:ext cx="27562" cy="10581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11501;p76">
              <a:extLst>
                <a:ext uri="{FF2B5EF4-FFF2-40B4-BE49-F238E27FC236}">
                  <a16:creationId xmlns:a16="http://schemas.microsoft.com/office/drawing/2014/main" id="{460C1D9F-E813-AC57-307A-5642C1B92F4B}"/>
                </a:ext>
              </a:extLst>
            </p:cNvPr>
            <p:cNvSpPr/>
            <p:nvPr/>
          </p:nvSpPr>
          <p:spPr>
            <a:xfrm>
              <a:off x="8203431" y="2047517"/>
              <a:ext cx="27181" cy="10581"/>
            </a:xfrm>
            <a:custGeom>
              <a:avLst/>
              <a:gdLst/>
              <a:ahLst/>
              <a:cxnLst/>
              <a:rect l="l" t="t" r="r" b="b"/>
              <a:pathLst>
                <a:path w="85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11502;p76">
              <a:extLst>
                <a:ext uri="{FF2B5EF4-FFF2-40B4-BE49-F238E27FC236}">
                  <a16:creationId xmlns:a16="http://schemas.microsoft.com/office/drawing/2014/main" id="{58828E37-DA5E-E989-965F-621B82D43224}"/>
                </a:ext>
              </a:extLst>
            </p:cNvPr>
            <p:cNvSpPr/>
            <p:nvPr/>
          </p:nvSpPr>
          <p:spPr>
            <a:xfrm>
              <a:off x="8047661" y="1969046"/>
              <a:ext cx="279132" cy="356875"/>
            </a:xfrm>
            <a:custGeom>
              <a:avLst/>
              <a:gdLst/>
              <a:ahLst/>
              <a:cxnLst/>
              <a:rect l="l" t="t" r="r" b="b"/>
              <a:pathLst>
                <a:path w="8811" h="11265" extrusionOk="0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40" name="Google Shape;11503;p76">
            <a:extLst>
              <a:ext uri="{FF2B5EF4-FFF2-40B4-BE49-F238E27FC236}">
                <a16:creationId xmlns:a16="http://schemas.microsoft.com/office/drawing/2014/main" id="{AA5D1A6D-61E8-9B32-CC38-DFA8B8D9899B}"/>
              </a:ext>
            </a:extLst>
          </p:cNvPr>
          <p:cNvGrpSpPr/>
          <p:nvPr/>
        </p:nvGrpSpPr>
        <p:grpSpPr>
          <a:xfrm>
            <a:off x="7596157" y="1792759"/>
            <a:ext cx="279544" cy="358142"/>
            <a:chOff x="7596157" y="1968159"/>
            <a:chExt cx="279544" cy="358142"/>
          </a:xfrm>
          <a:solidFill>
            <a:schemeClr val="tx1"/>
          </a:solidFill>
        </p:grpSpPr>
        <p:sp>
          <p:nvSpPr>
            <p:cNvPr id="3341" name="Google Shape;11504;p76">
              <a:extLst>
                <a:ext uri="{FF2B5EF4-FFF2-40B4-BE49-F238E27FC236}">
                  <a16:creationId xmlns:a16="http://schemas.microsoft.com/office/drawing/2014/main" id="{D6A83056-2964-F9EA-CC54-15E8A1CF4165}"/>
                </a:ext>
              </a:extLst>
            </p:cNvPr>
            <p:cNvSpPr/>
            <p:nvPr/>
          </p:nvSpPr>
          <p:spPr>
            <a:xfrm>
              <a:off x="7696868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11505;p76">
              <a:extLst>
                <a:ext uri="{FF2B5EF4-FFF2-40B4-BE49-F238E27FC236}">
                  <a16:creationId xmlns:a16="http://schemas.microsoft.com/office/drawing/2014/main" id="{D9560CC2-078F-BC5E-815B-11AC29C9A62E}"/>
                </a:ext>
              </a:extLst>
            </p:cNvPr>
            <p:cNvSpPr/>
            <p:nvPr/>
          </p:nvSpPr>
          <p:spPr>
            <a:xfrm>
              <a:off x="7764378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11506;p76">
              <a:extLst>
                <a:ext uri="{FF2B5EF4-FFF2-40B4-BE49-F238E27FC236}">
                  <a16:creationId xmlns:a16="http://schemas.microsoft.com/office/drawing/2014/main" id="{A3CF1763-21AD-4486-1CDC-467F69B3047E}"/>
                </a:ext>
              </a:extLst>
            </p:cNvPr>
            <p:cNvSpPr/>
            <p:nvPr/>
          </p:nvSpPr>
          <p:spPr>
            <a:xfrm>
              <a:off x="7713088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11507;p76">
              <a:extLst>
                <a:ext uri="{FF2B5EF4-FFF2-40B4-BE49-F238E27FC236}">
                  <a16:creationId xmlns:a16="http://schemas.microsoft.com/office/drawing/2014/main" id="{6E6F6058-B651-4CAC-3AA9-9C0352D0AFEF}"/>
                </a:ext>
              </a:extLst>
            </p:cNvPr>
            <p:cNvSpPr/>
            <p:nvPr/>
          </p:nvSpPr>
          <p:spPr>
            <a:xfrm>
              <a:off x="7691197" y="2075427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11508;p76">
              <a:extLst>
                <a:ext uri="{FF2B5EF4-FFF2-40B4-BE49-F238E27FC236}">
                  <a16:creationId xmlns:a16="http://schemas.microsoft.com/office/drawing/2014/main" id="{8F108A25-D1A8-E572-D52C-5AA15A9EB833}"/>
                </a:ext>
              </a:extLst>
            </p:cNvPr>
            <p:cNvSpPr/>
            <p:nvPr/>
          </p:nvSpPr>
          <p:spPr>
            <a:xfrm>
              <a:off x="7758739" y="2075427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11509;p76">
              <a:extLst>
                <a:ext uri="{FF2B5EF4-FFF2-40B4-BE49-F238E27FC236}">
                  <a16:creationId xmlns:a16="http://schemas.microsoft.com/office/drawing/2014/main" id="{4E71261D-A190-4046-2E4B-4E7DF67FB51D}"/>
                </a:ext>
              </a:extLst>
            </p:cNvPr>
            <p:cNvSpPr/>
            <p:nvPr/>
          </p:nvSpPr>
          <p:spPr>
            <a:xfrm>
              <a:off x="7596157" y="1968159"/>
              <a:ext cx="279544" cy="358142"/>
            </a:xfrm>
            <a:custGeom>
              <a:avLst/>
              <a:gdLst/>
              <a:ahLst/>
              <a:cxnLst/>
              <a:rect l="l" t="t" r="r" b="b"/>
              <a:pathLst>
                <a:path w="8824" h="11305" extrusionOk="0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47" name="Google Shape;11510;p76">
            <a:extLst>
              <a:ext uri="{FF2B5EF4-FFF2-40B4-BE49-F238E27FC236}">
                <a16:creationId xmlns:a16="http://schemas.microsoft.com/office/drawing/2014/main" id="{1AF6146C-BFD4-25F9-8643-B81609F4771B}"/>
              </a:ext>
            </a:extLst>
          </p:cNvPr>
          <p:cNvGrpSpPr/>
          <p:nvPr/>
        </p:nvGrpSpPr>
        <p:grpSpPr>
          <a:xfrm>
            <a:off x="7147315" y="1793646"/>
            <a:ext cx="279513" cy="357636"/>
            <a:chOff x="7147315" y="1969046"/>
            <a:chExt cx="279513" cy="357636"/>
          </a:xfrm>
          <a:solidFill>
            <a:schemeClr val="tx1"/>
          </a:solidFill>
        </p:grpSpPr>
        <p:sp>
          <p:nvSpPr>
            <p:cNvPr id="3348" name="Google Shape;11511;p76">
              <a:extLst>
                <a:ext uri="{FF2B5EF4-FFF2-40B4-BE49-F238E27FC236}">
                  <a16:creationId xmlns:a16="http://schemas.microsoft.com/office/drawing/2014/main" id="{AF0B8588-9783-0F4B-37D8-1D5785718D01}"/>
                </a:ext>
              </a:extLst>
            </p:cNvPr>
            <p:cNvSpPr/>
            <p:nvPr/>
          </p:nvSpPr>
          <p:spPr>
            <a:xfrm>
              <a:off x="7248026" y="208109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11512;p76">
              <a:extLst>
                <a:ext uri="{FF2B5EF4-FFF2-40B4-BE49-F238E27FC236}">
                  <a16:creationId xmlns:a16="http://schemas.microsoft.com/office/drawing/2014/main" id="{E54E2811-FEDA-0281-3E6A-F90CC61D9361}"/>
                </a:ext>
              </a:extLst>
            </p:cNvPr>
            <p:cNvSpPr/>
            <p:nvPr/>
          </p:nvSpPr>
          <p:spPr>
            <a:xfrm>
              <a:off x="7315536" y="208109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11513;p76">
              <a:extLst>
                <a:ext uri="{FF2B5EF4-FFF2-40B4-BE49-F238E27FC236}">
                  <a16:creationId xmlns:a16="http://schemas.microsoft.com/office/drawing/2014/main" id="{C584FFE5-4D0D-D859-F2F8-1ADEE094770C}"/>
                </a:ext>
              </a:extLst>
            </p:cNvPr>
            <p:cNvSpPr/>
            <p:nvPr/>
          </p:nvSpPr>
          <p:spPr>
            <a:xfrm>
              <a:off x="7241595" y="2064308"/>
              <a:ext cx="28702" cy="16442"/>
            </a:xfrm>
            <a:custGeom>
              <a:avLst/>
              <a:gdLst/>
              <a:ahLst/>
              <a:cxnLst/>
              <a:rect l="l" t="t" r="r" b="b"/>
              <a:pathLst>
                <a:path w="906" h="519" extrusionOk="0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11514;p76">
              <a:extLst>
                <a:ext uri="{FF2B5EF4-FFF2-40B4-BE49-F238E27FC236}">
                  <a16:creationId xmlns:a16="http://schemas.microsoft.com/office/drawing/2014/main" id="{F2D79A55-0AB9-D3F6-640F-1D149ED650B4}"/>
                </a:ext>
              </a:extLst>
            </p:cNvPr>
            <p:cNvSpPr/>
            <p:nvPr/>
          </p:nvSpPr>
          <p:spPr>
            <a:xfrm>
              <a:off x="7303466" y="2064276"/>
              <a:ext cx="28702" cy="16474"/>
            </a:xfrm>
            <a:custGeom>
              <a:avLst/>
              <a:gdLst/>
              <a:ahLst/>
              <a:cxnLst/>
              <a:rect l="l" t="t" r="r" b="b"/>
              <a:pathLst>
                <a:path w="906" h="520" extrusionOk="0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11515;p76">
              <a:extLst>
                <a:ext uri="{FF2B5EF4-FFF2-40B4-BE49-F238E27FC236}">
                  <a16:creationId xmlns:a16="http://schemas.microsoft.com/office/drawing/2014/main" id="{1C8CFC2B-F09D-73BB-269B-759805B4B954}"/>
                </a:ext>
              </a:extLst>
            </p:cNvPr>
            <p:cNvSpPr/>
            <p:nvPr/>
          </p:nvSpPr>
          <p:spPr>
            <a:xfrm>
              <a:off x="7281575" y="2277229"/>
              <a:ext cx="10993" cy="49452"/>
            </a:xfrm>
            <a:custGeom>
              <a:avLst/>
              <a:gdLst/>
              <a:ahLst/>
              <a:cxnLst/>
              <a:rect l="l" t="t" r="r" b="b"/>
              <a:pathLst>
                <a:path w="347" h="1561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11516;p76">
              <a:extLst>
                <a:ext uri="{FF2B5EF4-FFF2-40B4-BE49-F238E27FC236}">
                  <a16:creationId xmlns:a16="http://schemas.microsoft.com/office/drawing/2014/main" id="{BF89E51A-9DC5-5655-C109-E2BD9CB395B4}"/>
                </a:ext>
              </a:extLst>
            </p:cNvPr>
            <p:cNvSpPr/>
            <p:nvPr/>
          </p:nvSpPr>
          <p:spPr>
            <a:xfrm>
              <a:off x="7147315" y="1969046"/>
              <a:ext cx="279513" cy="357255"/>
            </a:xfrm>
            <a:custGeom>
              <a:avLst/>
              <a:gdLst/>
              <a:ahLst/>
              <a:cxnLst/>
              <a:rect l="l" t="t" r="r" b="b"/>
              <a:pathLst>
                <a:path w="8823" h="11277" extrusionOk="0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11517;p76">
              <a:extLst>
                <a:ext uri="{FF2B5EF4-FFF2-40B4-BE49-F238E27FC236}">
                  <a16:creationId xmlns:a16="http://schemas.microsoft.com/office/drawing/2014/main" id="{DA37A3FC-E619-747C-DD8B-B78168773EA2}"/>
                </a:ext>
              </a:extLst>
            </p:cNvPr>
            <p:cNvSpPr/>
            <p:nvPr/>
          </p:nvSpPr>
          <p:spPr>
            <a:xfrm>
              <a:off x="7248026" y="2111067"/>
              <a:ext cx="78471" cy="36052"/>
            </a:xfrm>
            <a:custGeom>
              <a:avLst/>
              <a:gdLst/>
              <a:ahLst/>
              <a:cxnLst/>
              <a:rect l="l" t="t" r="r" b="b"/>
              <a:pathLst>
                <a:path w="2477" h="1138" extrusionOk="0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55" name="Google Shape;11518;p76">
            <a:extLst>
              <a:ext uri="{FF2B5EF4-FFF2-40B4-BE49-F238E27FC236}">
                <a16:creationId xmlns:a16="http://schemas.microsoft.com/office/drawing/2014/main" id="{29933D81-B144-9B8D-248B-DEB73EEF2532}"/>
              </a:ext>
            </a:extLst>
          </p:cNvPr>
          <p:cNvGrpSpPr/>
          <p:nvPr/>
        </p:nvGrpSpPr>
        <p:grpSpPr>
          <a:xfrm>
            <a:off x="6697681" y="1792917"/>
            <a:ext cx="280305" cy="359093"/>
            <a:chOff x="6697681" y="1968317"/>
            <a:chExt cx="280305" cy="359093"/>
          </a:xfrm>
          <a:solidFill>
            <a:schemeClr val="tx1"/>
          </a:solidFill>
        </p:grpSpPr>
        <p:sp>
          <p:nvSpPr>
            <p:cNvPr id="3356" name="Google Shape;11519;p76">
              <a:extLst>
                <a:ext uri="{FF2B5EF4-FFF2-40B4-BE49-F238E27FC236}">
                  <a16:creationId xmlns:a16="http://schemas.microsoft.com/office/drawing/2014/main" id="{8464B4FA-4CC7-EC95-AA24-62F7B2E856BB}"/>
                </a:ext>
              </a:extLst>
            </p:cNvPr>
            <p:cNvSpPr/>
            <p:nvPr/>
          </p:nvSpPr>
          <p:spPr>
            <a:xfrm>
              <a:off x="679915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11520;p76">
              <a:extLst>
                <a:ext uri="{FF2B5EF4-FFF2-40B4-BE49-F238E27FC236}">
                  <a16:creationId xmlns:a16="http://schemas.microsoft.com/office/drawing/2014/main" id="{1C45408E-DC7F-2A21-FB01-29887873E491}"/>
                </a:ext>
              </a:extLst>
            </p:cNvPr>
            <p:cNvSpPr/>
            <p:nvPr/>
          </p:nvSpPr>
          <p:spPr>
            <a:xfrm>
              <a:off x="686666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11521;p76">
              <a:extLst>
                <a:ext uri="{FF2B5EF4-FFF2-40B4-BE49-F238E27FC236}">
                  <a16:creationId xmlns:a16="http://schemas.microsoft.com/office/drawing/2014/main" id="{D8758A65-D11C-735D-964C-C70379458761}"/>
                </a:ext>
              </a:extLst>
            </p:cNvPr>
            <p:cNvSpPr/>
            <p:nvPr/>
          </p:nvSpPr>
          <p:spPr>
            <a:xfrm>
              <a:off x="6815372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11522;p76">
              <a:extLst>
                <a:ext uri="{FF2B5EF4-FFF2-40B4-BE49-F238E27FC236}">
                  <a16:creationId xmlns:a16="http://schemas.microsoft.com/office/drawing/2014/main" id="{BE4AC197-C59C-32DA-F3E4-E5A2874B1F39}"/>
                </a:ext>
              </a:extLst>
            </p:cNvPr>
            <p:cNvSpPr/>
            <p:nvPr/>
          </p:nvSpPr>
          <p:spPr>
            <a:xfrm>
              <a:off x="6697681" y="1968317"/>
              <a:ext cx="280305" cy="358713"/>
            </a:xfrm>
            <a:custGeom>
              <a:avLst/>
              <a:gdLst/>
              <a:ahLst/>
              <a:cxnLst/>
              <a:rect l="l" t="t" r="r" b="b"/>
              <a:pathLst>
                <a:path w="8848" h="11323" extrusionOk="0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11523;p76">
              <a:extLst>
                <a:ext uri="{FF2B5EF4-FFF2-40B4-BE49-F238E27FC236}">
                  <a16:creationId xmlns:a16="http://schemas.microsoft.com/office/drawing/2014/main" id="{1C476314-D10F-8546-32C4-B9DF3A34990E}"/>
                </a:ext>
              </a:extLst>
            </p:cNvPr>
            <p:cNvSpPr/>
            <p:nvPr/>
          </p:nvSpPr>
          <p:spPr>
            <a:xfrm>
              <a:off x="6888933" y="2249319"/>
              <a:ext cx="10201" cy="78091"/>
            </a:xfrm>
            <a:custGeom>
              <a:avLst/>
              <a:gdLst/>
              <a:ahLst/>
              <a:cxnLst/>
              <a:rect l="l" t="t" r="r" b="b"/>
              <a:pathLst>
                <a:path w="322" h="246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11524;p76">
              <a:extLst>
                <a:ext uri="{FF2B5EF4-FFF2-40B4-BE49-F238E27FC236}">
                  <a16:creationId xmlns:a16="http://schemas.microsoft.com/office/drawing/2014/main" id="{F9D7EF92-5568-4D02-5A85-5F48F5EA6754}"/>
                </a:ext>
              </a:extLst>
            </p:cNvPr>
            <p:cNvSpPr/>
            <p:nvPr/>
          </p:nvSpPr>
          <p:spPr>
            <a:xfrm>
              <a:off x="6793133" y="2075364"/>
              <a:ext cx="22651" cy="13306"/>
            </a:xfrm>
            <a:custGeom>
              <a:avLst/>
              <a:gdLst/>
              <a:ahLst/>
              <a:cxnLst/>
              <a:rect l="l" t="t" r="r" b="b"/>
              <a:pathLst>
                <a:path w="715" h="420" extrusionOk="0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11525;p76">
              <a:extLst>
                <a:ext uri="{FF2B5EF4-FFF2-40B4-BE49-F238E27FC236}">
                  <a16:creationId xmlns:a16="http://schemas.microsoft.com/office/drawing/2014/main" id="{626B60E5-AB30-CFDA-8C46-77CC63AEA5C9}"/>
                </a:ext>
              </a:extLst>
            </p:cNvPr>
            <p:cNvSpPr/>
            <p:nvPr/>
          </p:nvSpPr>
          <p:spPr>
            <a:xfrm>
              <a:off x="6859502" y="2075649"/>
              <a:ext cx="23792" cy="13401"/>
            </a:xfrm>
            <a:custGeom>
              <a:avLst/>
              <a:gdLst/>
              <a:ahLst/>
              <a:cxnLst/>
              <a:rect l="l" t="t" r="r" b="b"/>
              <a:pathLst>
                <a:path w="751" h="423" extrusionOk="0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63" name="Google Shape;11526;p76">
            <a:extLst>
              <a:ext uri="{FF2B5EF4-FFF2-40B4-BE49-F238E27FC236}">
                <a16:creationId xmlns:a16="http://schemas.microsoft.com/office/drawing/2014/main" id="{88162AF6-43B8-9CF0-1595-5EF91DB00FBD}"/>
              </a:ext>
            </a:extLst>
          </p:cNvPr>
          <p:cNvGrpSpPr/>
          <p:nvPr/>
        </p:nvGrpSpPr>
        <p:grpSpPr>
          <a:xfrm>
            <a:off x="6248839" y="1792537"/>
            <a:ext cx="280273" cy="358744"/>
            <a:chOff x="6248839" y="1967937"/>
            <a:chExt cx="280273" cy="358744"/>
          </a:xfrm>
          <a:solidFill>
            <a:schemeClr val="tx1"/>
          </a:solidFill>
        </p:grpSpPr>
        <p:sp>
          <p:nvSpPr>
            <p:cNvPr id="3364" name="Google Shape;11527;p76">
              <a:extLst>
                <a:ext uri="{FF2B5EF4-FFF2-40B4-BE49-F238E27FC236}">
                  <a16:creationId xmlns:a16="http://schemas.microsoft.com/office/drawing/2014/main" id="{C60D8E93-52DD-52B2-3581-DDE65D407B18}"/>
                </a:ext>
              </a:extLst>
            </p:cNvPr>
            <p:cNvSpPr/>
            <p:nvPr/>
          </p:nvSpPr>
          <p:spPr>
            <a:xfrm>
              <a:off x="6383859" y="2316449"/>
              <a:ext cx="10613" cy="10233"/>
            </a:xfrm>
            <a:custGeom>
              <a:avLst/>
              <a:gdLst/>
              <a:ahLst/>
              <a:cxnLst/>
              <a:rect l="l" t="t" r="r" b="b"/>
              <a:pathLst>
                <a:path w="335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11528;p76">
              <a:extLst>
                <a:ext uri="{FF2B5EF4-FFF2-40B4-BE49-F238E27FC236}">
                  <a16:creationId xmlns:a16="http://schemas.microsoft.com/office/drawing/2014/main" id="{E16ABFE9-F869-D1D5-8169-73A47521ACCF}"/>
                </a:ext>
              </a:extLst>
            </p:cNvPr>
            <p:cNvSpPr/>
            <p:nvPr/>
          </p:nvSpPr>
          <p:spPr>
            <a:xfrm>
              <a:off x="6248839" y="1967937"/>
              <a:ext cx="280273" cy="358364"/>
            </a:xfrm>
            <a:custGeom>
              <a:avLst/>
              <a:gdLst/>
              <a:ahLst/>
              <a:cxnLst/>
              <a:rect l="l" t="t" r="r" b="b"/>
              <a:pathLst>
                <a:path w="8847" h="11312" extrusionOk="0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11529;p76">
              <a:extLst>
                <a:ext uri="{FF2B5EF4-FFF2-40B4-BE49-F238E27FC236}">
                  <a16:creationId xmlns:a16="http://schemas.microsoft.com/office/drawing/2014/main" id="{724289C3-3A89-3A85-F33D-92DCBF7EABF8}"/>
                </a:ext>
              </a:extLst>
            </p:cNvPr>
            <p:cNvSpPr/>
            <p:nvPr/>
          </p:nvSpPr>
          <p:spPr>
            <a:xfrm>
              <a:off x="6445730" y="2238009"/>
              <a:ext cx="10201" cy="88672"/>
            </a:xfrm>
            <a:custGeom>
              <a:avLst/>
              <a:gdLst/>
              <a:ahLst/>
              <a:cxnLst/>
              <a:rect l="l" t="t" r="r" b="b"/>
              <a:pathLst>
                <a:path w="322" h="2799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11530;p76">
              <a:extLst>
                <a:ext uri="{FF2B5EF4-FFF2-40B4-BE49-F238E27FC236}">
                  <a16:creationId xmlns:a16="http://schemas.microsoft.com/office/drawing/2014/main" id="{DF5157C7-31A7-9CF8-686A-189A84A92E8C}"/>
                </a:ext>
              </a:extLst>
            </p:cNvPr>
            <p:cNvSpPr/>
            <p:nvPr/>
          </p:nvSpPr>
          <p:spPr>
            <a:xfrm>
              <a:off x="6383859" y="2249319"/>
              <a:ext cx="10613" cy="10581"/>
            </a:xfrm>
            <a:custGeom>
              <a:avLst/>
              <a:gdLst/>
              <a:ahLst/>
              <a:cxnLst/>
              <a:rect l="l" t="t" r="r" b="b"/>
              <a:pathLst>
                <a:path w="335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11531;p76">
              <a:extLst>
                <a:ext uri="{FF2B5EF4-FFF2-40B4-BE49-F238E27FC236}">
                  <a16:creationId xmlns:a16="http://schemas.microsoft.com/office/drawing/2014/main" id="{AE38086A-46B3-A4EE-87E6-02C13977103B}"/>
                </a:ext>
              </a:extLst>
            </p:cNvPr>
            <p:cNvSpPr/>
            <p:nvPr/>
          </p:nvSpPr>
          <p:spPr>
            <a:xfrm>
              <a:off x="6383859" y="2282868"/>
              <a:ext cx="10613" cy="10613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11532;p76">
              <a:extLst>
                <a:ext uri="{FF2B5EF4-FFF2-40B4-BE49-F238E27FC236}">
                  <a16:creationId xmlns:a16="http://schemas.microsoft.com/office/drawing/2014/main" id="{4A70C9A6-14A2-F642-93BA-46B7F9E14099}"/>
                </a:ext>
              </a:extLst>
            </p:cNvPr>
            <p:cNvSpPr/>
            <p:nvPr/>
          </p:nvSpPr>
          <p:spPr>
            <a:xfrm>
              <a:off x="6378220" y="2154247"/>
              <a:ext cx="21891" cy="10233"/>
            </a:xfrm>
            <a:custGeom>
              <a:avLst/>
              <a:gdLst/>
              <a:ahLst/>
              <a:cxnLst/>
              <a:rect l="l" t="t" r="r" b="b"/>
              <a:pathLst>
                <a:path w="69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70" name="Google Shape;11533;p76">
            <a:extLst>
              <a:ext uri="{FF2B5EF4-FFF2-40B4-BE49-F238E27FC236}">
                <a16:creationId xmlns:a16="http://schemas.microsoft.com/office/drawing/2014/main" id="{9FB7B97C-1A1A-C3E6-D688-86AE701AA25E}"/>
              </a:ext>
            </a:extLst>
          </p:cNvPr>
          <p:cNvGrpSpPr/>
          <p:nvPr/>
        </p:nvGrpSpPr>
        <p:grpSpPr>
          <a:xfrm>
            <a:off x="5801485" y="1793646"/>
            <a:ext cx="279164" cy="357794"/>
            <a:chOff x="5801485" y="1969046"/>
            <a:chExt cx="279164" cy="357794"/>
          </a:xfrm>
          <a:solidFill>
            <a:schemeClr val="tx1"/>
          </a:solidFill>
        </p:grpSpPr>
        <p:sp>
          <p:nvSpPr>
            <p:cNvPr id="3371" name="Google Shape;11534;p76">
              <a:extLst>
                <a:ext uri="{FF2B5EF4-FFF2-40B4-BE49-F238E27FC236}">
                  <a16:creationId xmlns:a16="http://schemas.microsoft.com/office/drawing/2014/main" id="{87D436F2-0A34-EF5A-1D3F-E4DE517CF10C}"/>
                </a:ext>
              </a:extLst>
            </p:cNvPr>
            <p:cNvSpPr/>
            <p:nvPr/>
          </p:nvSpPr>
          <p:spPr>
            <a:xfrm>
              <a:off x="5901436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11535;p76">
              <a:extLst>
                <a:ext uri="{FF2B5EF4-FFF2-40B4-BE49-F238E27FC236}">
                  <a16:creationId xmlns:a16="http://schemas.microsoft.com/office/drawing/2014/main" id="{8D32B66D-9E6A-4BD7-654B-DBDB0692D27B}"/>
                </a:ext>
              </a:extLst>
            </p:cNvPr>
            <p:cNvSpPr/>
            <p:nvPr/>
          </p:nvSpPr>
          <p:spPr>
            <a:xfrm>
              <a:off x="5968597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11536;p76">
              <a:extLst>
                <a:ext uri="{FF2B5EF4-FFF2-40B4-BE49-F238E27FC236}">
                  <a16:creationId xmlns:a16="http://schemas.microsoft.com/office/drawing/2014/main" id="{F7EE9C40-3915-0986-D1CC-503B5862A8A5}"/>
                </a:ext>
              </a:extLst>
            </p:cNvPr>
            <p:cNvSpPr/>
            <p:nvPr/>
          </p:nvSpPr>
          <p:spPr>
            <a:xfrm>
              <a:off x="5801485" y="1969046"/>
              <a:ext cx="279164" cy="357636"/>
            </a:xfrm>
            <a:custGeom>
              <a:avLst/>
              <a:gdLst/>
              <a:ahLst/>
              <a:cxnLst/>
              <a:rect l="l" t="t" r="r" b="b"/>
              <a:pathLst>
                <a:path w="8812" h="11289" extrusionOk="0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11537;p76">
              <a:extLst>
                <a:ext uri="{FF2B5EF4-FFF2-40B4-BE49-F238E27FC236}">
                  <a16:creationId xmlns:a16="http://schemas.microsoft.com/office/drawing/2014/main" id="{EA4B020F-E9A4-6603-3317-26327EB3A9E6}"/>
                </a:ext>
              </a:extLst>
            </p:cNvPr>
            <p:cNvSpPr/>
            <p:nvPr/>
          </p:nvSpPr>
          <p:spPr>
            <a:xfrm>
              <a:off x="5895797" y="2075427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11538;p76">
              <a:extLst>
                <a:ext uri="{FF2B5EF4-FFF2-40B4-BE49-F238E27FC236}">
                  <a16:creationId xmlns:a16="http://schemas.microsoft.com/office/drawing/2014/main" id="{9CF87C6B-2039-5C06-4B41-9ED6069DCE5A}"/>
                </a:ext>
              </a:extLst>
            </p:cNvPr>
            <p:cNvSpPr/>
            <p:nvPr/>
          </p:nvSpPr>
          <p:spPr>
            <a:xfrm>
              <a:off x="5962927" y="2075427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11539;p76">
              <a:extLst>
                <a:ext uri="{FF2B5EF4-FFF2-40B4-BE49-F238E27FC236}">
                  <a16:creationId xmlns:a16="http://schemas.microsoft.com/office/drawing/2014/main" id="{A01DF7C6-FEC1-6280-C878-213D58B94B4D}"/>
                </a:ext>
              </a:extLst>
            </p:cNvPr>
            <p:cNvSpPr/>
            <p:nvPr/>
          </p:nvSpPr>
          <p:spPr>
            <a:xfrm>
              <a:off x="5845615" y="2282868"/>
              <a:ext cx="10233" cy="43813"/>
            </a:xfrm>
            <a:custGeom>
              <a:avLst/>
              <a:gdLst/>
              <a:ahLst/>
              <a:cxnLst/>
              <a:rect l="l" t="t" r="r" b="b"/>
              <a:pathLst>
                <a:path w="323" h="1383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11540;p76">
              <a:extLst>
                <a:ext uri="{FF2B5EF4-FFF2-40B4-BE49-F238E27FC236}">
                  <a16:creationId xmlns:a16="http://schemas.microsoft.com/office/drawing/2014/main" id="{0DC92DDC-D252-6007-C9A8-9E277C4D93A5}"/>
                </a:ext>
              </a:extLst>
            </p:cNvPr>
            <p:cNvSpPr/>
            <p:nvPr/>
          </p:nvSpPr>
          <p:spPr>
            <a:xfrm>
              <a:off x="6024798" y="2282868"/>
              <a:ext cx="10201" cy="43813"/>
            </a:xfrm>
            <a:custGeom>
              <a:avLst/>
              <a:gdLst/>
              <a:ahLst/>
              <a:cxnLst/>
              <a:rect l="l" t="t" r="r" b="b"/>
              <a:pathLst>
                <a:path w="322" h="138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11541;p76">
              <a:extLst>
                <a:ext uri="{FF2B5EF4-FFF2-40B4-BE49-F238E27FC236}">
                  <a16:creationId xmlns:a16="http://schemas.microsoft.com/office/drawing/2014/main" id="{5A27DCB6-96E0-C2CC-B888-32EC3EB19FF9}"/>
                </a:ext>
              </a:extLst>
            </p:cNvPr>
            <p:cNvSpPr/>
            <p:nvPr/>
          </p:nvSpPr>
          <p:spPr>
            <a:xfrm>
              <a:off x="5868267" y="2260248"/>
              <a:ext cx="144112" cy="66591"/>
            </a:xfrm>
            <a:custGeom>
              <a:avLst/>
              <a:gdLst/>
              <a:ahLst/>
              <a:cxnLst/>
              <a:rect l="l" t="t" r="r" b="b"/>
              <a:pathLst>
                <a:path w="4549" h="2102" extrusionOk="0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11542;p76">
              <a:extLst>
                <a:ext uri="{FF2B5EF4-FFF2-40B4-BE49-F238E27FC236}">
                  <a16:creationId xmlns:a16="http://schemas.microsoft.com/office/drawing/2014/main" id="{1DA21E07-F7B4-2F93-20A5-D61FBAEE689D}"/>
                </a:ext>
              </a:extLst>
            </p:cNvPr>
            <p:cNvSpPr/>
            <p:nvPr/>
          </p:nvSpPr>
          <p:spPr>
            <a:xfrm>
              <a:off x="5890126" y="2013556"/>
              <a:ext cx="10581" cy="10613"/>
            </a:xfrm>
            <a:custGeom>
              <a:avLst/>
              <a:gdLst/>
              <a:ahLst/>
              <a:cxnLst/>
              <a:rect l="l" t="t" r="r" b="b"/>
              <a:pathLst>
                <a:path w="334" h="335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11543;p76">
              <a:extLst>
                <a:ext uri="{FF2B5EF4-FFF2-40B4-BE49-F238E27FC236}">
                  <a16:creationId xmlns:a16="http://schemas.microsoft.com/office/drawing/2014/main" id="{9F14375C-4D92-BC82-9B39-E73480AE9846}"/>
                </a:ext>
              </a:extLst>
            </p:cNvPr>
            <p:cNvSpPr/>
            <p:nvPr/>
          </p:nvSpPr>
          <p:spPr>
            <a:xfrm>
              <a:off x="5979907" y="2013556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11544;p76">
              <a:extLst>
                <a:ext uri="{FF2B5EF4-FFF2-40B4-BE49-F238E27FC236}">
                  <a16:creationId xmlns:a16="http://schemas.microsoft.com/office/drawing/2014/main" id="{54F712AA-0867-5BD2-8B41-2519CC09985A}"/>
                </a:ext>
              </a:extLst>
            </p:cNvPr>
            <p:cNvSpPr/>
            <p:nvPr/>
          </p:nvSpPr>
          <p:spPr>
            <a:xfrm>
              <a:off x="5861455" y="2002247"/>
              <a:ext cx="127892" cy="155454"/>
            </a:xfrm>
            <a:custGeom>
              <a:avLst/>
              <a:gdLst/>
              <a:ahLst/>
              <a:cxnLst/>
              <a:rect l="l" t="t" r="r" b="b"/>
              <a:pathLst>
                <a:path w="4037" h="4907" extrusionOk="0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11545;p76">
              <a:extLst>
                <a:ext uri="{FF2B5EF4-FFF2-40B4-BE49-F238E27FC236}">
                  <a16:creationId xmlns:a16="http://schemas.microsoft.com/office/drawing/2014/main" id="{23460B7B-A514-7F0D-1918-751CED923DA4}"/>
                </a:ext>
              </a:extLst>
            </p:cNvPr>
            <p:cNvSpPr/>
            <p:nvPr/>
          </p:nvSpPr>
          <p:spPr>
            <a:xfrm>
              <a:off x="5890886" y="2060633"/>
              <a:ext cx="128652" cy="127227"/>
            </a:xfrm>
            <a:custGeom>
              <a:avLst/>
              <a:gdLst/>
              <a:ahLst/>
              <a:cxnLst/>
              <a:rect l="l" t="t" r="r" b="b"/>
              <a:pathLst>
                <a:path w="4061" h="4016" extrusionOk="0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11546;p76">
              <a:extLst>
                <a:ext uri="{FF2B5EF4-FFF2-40B4-BE49-F238E27FC236}">
                  <a16:creationId xmlns:a16="http://schemas.microsoft.com/office/drawing/2014/main" id="{EE226D19-0B70-B589-2C53-1283E3327638}"/>
                </a:ext>
              </a:extLst>
            </p:cNvPr>
            <p:cNvSpPr/>
            <p:nvPr/>
          </p:nvSpPr>
          <p:spPr>
            <a:xfrm>
              <a:off x="5910116" y="2122947"/>
              <a:ext cx="61142" cy="33232"/>
            </a:xfrm>
            <a:custGeom>
              <a:avLst/>
              <a:gdLst/>
              <a:ahLst/>
              <a:cxnLst/>
              <a:rect l="l" t="t" r="r" b="b"/>
              <a:pathLst>
                <a:path w="1930" h="1049" extrusionOk="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84" name="Google Shape;11547;p76">
            <a:extLst>
              <a:ext uri="{FF2B5EF4-FFF2-40B4-BE49-F238E27FC236}">
                <a16:creationId xmlns:a16="http://schemas.microsoft.com/office/drawing/2014/main" id="{1B2FA275-DF7D-3F16-5E50-5141F6597D82}"/>
              </a:ext>
            </a:extLst>
          </p:cNvPr>
          <p:cNvGrpSpPr/>
          <p:nvPr/>
        </p:nvGrpSpPr>
        <p:grpSpPr>
          <a:xfrm>
            <a:off x="5352643" y="1793646"/>
            <a:ext cx="278404" cy="358364"/>
            <a:chOff x="5352643" y="1969046"/>
            <a:chExt cx="278404" cy="358364"/>
          </a:xfrm>
          <a:solidFill>
            <a:schemeClr val="tx1"/>
          </a:solidFill>
        </p:grpSpPr>
        <p:sp>
          <p:nvSpPr>
            <p:cNvPr id="3385" name="Google Shape;11548;p76">
              <a:extLst>
                <a:ext uri="{FF2B5EF4-FFF2-40B4-BE49-F238E27FC236}">
                  <a16:creationId xmlns:a16="http://schemas.microsoft.com/office/drawing/2014/main" id="{9F400E1E-3E81-B277-1F08-2AE3E6E91F34}"/>
                </a:ext>
              </a:extLst>
            </p:cNvPr>
            <p:cNvSpPr/>
            <p:nvPr/>
          </p:nvSpPr>
          <p:spPr>
            <a:xfrm>
              <a:off x="5352643" y="1969046"/>
              <a:ext cx="278404" cy="358364"/>
            </a:xfrm>
            <a:custGeom>
              <a:avLst/>
              <a:gdLst/>
              <a:ahLst/>
              <a:cxnLst/>
              <a:rect l="l" t="t" r="r" b="b"/>
              <a:pathLst>
                <a:path w="8788" h="11312" extrusionOk="0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11549;p76">
              <a:extLst>
                <a:ext uri="{FF2B5EF4-FFF2-40B4-BE49-F238E27FC236}">
                  <a16:creationId xmlns:a16="http://schemas.microsoft.com/office/drawing/2014/main" id="{E0C97F1E-FE5A-A4A7-72C5-D52A7B95B2C0}"/>
                </a:ext>
              </a:extLst>
            </p:cNvPr>
            <p:cNvSpPr/>
            <p:nvPr/>
          </p:nvSpPr>
          <p:spPr>
            <a:xfrm>
              <a:off x="5452593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11550;p76">
              <a:extLst>
                <a:ext uri="{FF2B5EF4-FFF2-40B4-BE49-F238E27FC236}">
                  <a16:creationId xmlns:a16="http://schemas.microsoft.com/office/drawing/2014/main" id="{99B682FD-AC12-CFB3-8E32-294DA90BA7AE}"/>
                </a:ext>
              </a:extLst>
            </p:cNvPr>
            <p:cNvSpPr/>
            <p:nvPr/>
          </p:nvSpPr>
          <p:spPr>
            <a:xfrm>
              <a:off x="5519723" y="2092408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11551;p76">
              <a:extLst>
                <a:ext uri="{FF2B5EF4-FFF2-40B4-BE49-F238E27FC236}">
                  <a16:creationId xmlns:a16="http://schemas.microsoft.com/office/drawing/2014/main" id="{8A1F841A-64BA-0DA4-631A-561794C7F61C}"/>
                </a:ext>
              </a:extLst>
            </p:cNvPr>
            <p:cNvSpPr/>
            <p:nvPr/>
          </p:nvSpPr>
          <p:spPr>
            <a:xfrm>
              <a:off x="5474833" y="2137298"/>
              <a:ext cx="32852" cy="10201"/>
            </a:xfrm>
            <a:custGeom>
              <a:avLst/>
              <a:gdLst/>
              <a:ahLst/>
              <a:cxnLst/>
              <a:rect l="l" t="t" r="r" b="b"/>
              <a:pathLst>
                <a:path w="1037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89" name="Google Shape;11552;p76">
            <a:extLst>
              <a:ext uri="{FF2B5EF4-FFF2-40B4-BE49-F238E27FC236}">
                <a16:creationId xmlns:a16="http://schemas.microsoft.com/office/drawing/2014/main" id="{896897C9-3DFF-9762-F9E0-6632B514795A}"/>
              </a:ext>
            </a:extLst>
          </p:cNvPr>
          <p:cNvGrpSpPr/>
          <p:nvPr/>
        </p:nvGrpSpPr>
        <p:grpSpPr>
          <a:xfrm>
            <a:off x="4897750" y="1792917"/>
            <a:ext cx="279132" cy="358364"/>
            <a:chOff x="4897750" y="1968317"/>
            <a:chExt cx="279132" cy="358364"/>
          </a:xfrm>
          <a:solidFill>
            <a:schemeClr val="tx1"/>
          </a:solidFill>
        </p:grpSpPr>
        <p:sp>
          <p:nvSpPr>
            <p:cNvPr id="3390" name="Google Shape;11553;p76">
              <a:extLst>
                <a:ext uri="{FF2B5EF4-FFF2-40B4-BE49-F238E27FC236}">
                  <a16:creationId xmlns:a16="http://schemas.microsoft.com/office/drawing/2014/main" id="{A586F8F8-A4E7-2565-DD4F-8B60D9BA9E2F}"/>
                </a:ext>
              </a:extLst>
            </p:cNvPr>
            <p:cNvSpPr/>
            <p:nvPr/>
          </p:nvSpPr>
          <p:spPr>
            <a:xfrm>
              <a:off x="4997700" y="2075427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11554;p76">
              <a:extLst>
                <a:ext uri="{FF2B5EF4-FFF2-40B4-BE49-F238E27FC236}">
                  <a16:creationId xmlns:a16="http://schemas.microsoft.com/office/drawing/2014/main" id="{AA3CE945-F0DF-0664-9E53-1EC9D030DDE9}"/>
                </a:ext>
              </a:extLst>
            </p:cNvPr>
            <p:cNvSpPr/>
            <p:nvPr/>
          </p:nvSpPr>
          <p:spPr>
            <a:xfrm>
              <a:off x="5064830" y="2075427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11555;p76">
              <a:extLst>
                <a:ext uri="{FF2B5EF4-FFF2-40B4-BE49-F238E27FC236}">
                  <a16:creationId xmlns:a16="http://schemas.microsoft.com/office/drawing/2014/main" id="{E03DAD30-729D-4611-1562-819AF0979481}"/>
                </a:ext>
              </a:extLst>
            </p:cNvPr>
            <p:cNvSpPr/>
            <p:nvPr/>
          </p:nvSpPr>
          <p:spPr>
            <a:xfrm>
              <a:off x="5013920" y="2115122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11556;p76">
              <a:extLst>
                <a:ext uri="{FF2B5EF4-FFF2-40B4-BE49-F238E27FC236}">
                  <a16:creationId xmlns:a16="http://schemas.microsoft.com/office/drawing/2014/main" id="{1F127118-E2B2-C541-2668-ADA1A80DFC70}"/>
                </a:ext>
              </a:extLst>
            </p:cNvPr>
            <p:cNvSpPr/>
            <p:nvPr/>
          </p:nvSpPr>
          <p:spPr>
            <a:xfrm>
              <a:off x="4897750" y="1968317"/>
              <a:ext cx="279132" cy="358364"/>
            </a:xfrm>
            <a:custGeom>
              <a:avLst/>
              <a:gdLst/>
              <a:ahLst/>
              <a:cxnLst/>
              <a:rect l="l" t="t" r="r" b="b"/>
              <a:pathLst>
                <a:path w="8811" h="11312" extrusionOk="0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11557;p76">
              <a:extLst>
                <a:ext uri="{FF2B5EF4-FFF2-40B4-BE49-F238E27FC236}">
                  <a16:creationId xmlns:a16="http://schemas.microsoft.com/office/drawing/2014/main" id="{437CB640-DB43-2D9F-5FEE-78A9D9E0B12D}"/>
                </a:ext>
              </a:extLst>
            </p:cNvPr>
            <p:cNvSpPr/>
            <p:nvPr/>
          </p:nvSpPr>
          <p:spPr>
            <a:xfrm>
              <a:off x="4992030" y="2058827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11558;p76">
              <a:extLst>
                <a:ext uri="{FF2B5EF4-FFF2-40B4-BE49-F238E27FC236}">
                  <a16:creationId xmlns:a16="http://schemas.microsoft.com/office/drawing/2014/main" id="{87EFB927-6621-4E68-BE92-C5BE64F8D4BA}"/>
                </a:ext>
              </a:extLst>
            </p:cNvPr>
            <p:cNvSpPr/>
            <p:nvPr/>
          </p:nvSpPr>
          <p:spPr>
            <a:xfrm>
              <a:off x="5059191" y="2058827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11559;p76">
              <a:extLst>
                <a:ext uri="{FF2B5EF4-FFF2-40B4-BE49-F238E27FC236}">
                  <a16:creationId xmlns:a16="http://schemas.microsoft.com/office/drawing/2014/main" id="{2514F10E-675C-F442-4BA5-5A71925751A5}"/>
                </a:ext>
              </a:extLst>
            </p:cNvPr>
            <p:cNvSpPr/>
            <p:nvPr/>
          </p:nvSpPr>
          <p:spPr>
            <a:xfrm>
              <a:off x="4941500" y="2271558"/>
              <a:ext cx="10581" cy="55123"/>
            </a:xfrm>
            <a:custGeom>
              <a:avLst/>
              <a:gdLst/>
              <a:ahLst/>
              <a:cxnLst/>
              <a:rect l="l" t="t" r="r" b="b"/>
              <a:pathLst>
                <a:path w="334" h="1740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11560;p76">
              <a:extLst>
                <a:ext uri="{FF2B5EF4-FFF2-40B4-BE49-F238E27FC236}">
                  <a16:creationId xmlns:a16="http://schemas.microsoft.com/office/drawing/2014/main" id="{D5D1813A-873F-AAD3-CE7D-F86D1628D820}"/>
                </a:ext>
              </a:extLst>
            </p:cNvPr>
            <p:cNvSpPr/>
            <p:nvPr/>
          </p:nvSpPr>
          <p:spPr>
            <a:xfrm>
              <a:off x="4963739" y="2254578"/>
              <a:ext cx="10993" cy="10613"/>
            </a:xfrm>
            <a:custGeom>
              <a:avLst/>
              <a:gdLst/>
              <a:ahLst/>
              <a:cxnLst/>
              <a:rect l="l" t="t" r="r" b="b"/>
              <a:pathLst>
                <a:path w="347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11561;p76">
              <a:extLst>
                <a:ext uri="{FF2B5EF4-FFF2-40B4-BE49-F238E27FC236}">
                  <a16:creationId xmlns:a16="http://schemas.microsoft.com/office/drawing/2014/main" id="{38CD150B-9088-0B2A-0A8E-69DFDD2FDDB8}"/>
                </a:ext>
              </a:extLst>
            </p:cNvPr>
            <p:cNvSpPr/>
            <p:nvPr/>
          </p:nvSpPr>
          <p:spPr>
            <a:xfrm>
              <a:off x="5098791" y="2254578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11562;p76">
              <a:extLst>
                <a:ext uri="{FF2B5EF4-FFF2-40B4-BE49-F238E27FC236}">
                  <a16:creationId xmlns:a16="http://schemas.microsoft.com/office/drawing/2014/main" id="{049C6957-C62E-C555-692A-EB5910028090}"/>
                </a:ext>
              </a:extLst>
            </p:cNvPr>
            <p:cNvSpPr/>
            <p:nvPr/>
          </p:nvSpPr>
          <p:spPr>
            <a:xfrm>
              <a:off x="5098791" y="2282868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11563;p76">
              <a:extLst>
                <a:ext uri="{FF2B5EF4-FFF2-40B4-BE49-F238E27FC236}">
                  <a16:creationId xmlns:a16="http://schemas.microsoft.com/office/drawing/2014/main" id="{7FD1B237-A0BA-40BE-13C9-9ED570BD8716}"/>
                </a:ext>
              </a:extLst>
            </p:cNvPr>
            <p:cNvSpPr/>
            <p:nvPr/>
          </p:nvSpPr>
          <p:spPr>
            <a:xfrm>
              <a:off x="4963739" y="2282868"/>
              <a:ext cx="10993" cy="10613"/>
            </a:xfrm>
            <a:custGeom>
              <a:avLst/>
              <a:gdLst/>
              <a:ahLst/>
              <a:cxnLst/>
              <a:rect l="l" t="t" r="r" b="b"/>
              <a:pathLst>
                <a:path w="347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11564;p76">
              <a:extLst>
                <a:ext uri="{FF2B5EF4-FFF2-40B4-BE49-F238E27FC236}">
                  <a16:creationId xmlns:a16="http://schemas.microsoft.com/office/drawing/2014/main" id="{5CD2C336-D089-80E4-5AEF-C87BA9EDEB3A}"/>
                </a:ext>
              </a:extLst>
            </p:cNvPr>
            <p:cNvSpPr/>
            <p:nvPr/>
          </p:nvSpPr>
          <p:spPr>
            <a:xfrm>
              <a:off x="5098791" y="2310778"/>
              <a:ext cx="10201" cy="10233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11565;p76">
              <a:extLst>
                <a:ext uri="{FF2B5EF4-FFF2-40B4-BE49-F238E27FC236}">
                  <a16:creationId xmlns:a16="http://schemas.microsoft.com/office/drawing/2014/main" id="{25419A67-D469-2F66-1342-B30093A6F726}"/>
                </a:ext>
              </a:extLst>
            </p:cNvPr>
            <p:cNvSpPr/>
            <p:nvPr/>
          </p:nvSpPr>
          <p:spPr>
            <a:xfrm>
              <a:off x="4963739" y="2310778"/>
              <a:ext cx="10233" cy="10233"/>
            </a:xfrm>
            <a:custGeom>
              <a:avLst/>
              <a:gdLst/>
              <a:ahLst/>
              <a:cxnLst/>
              <a:rect l="l" t="t" r="r" b="b"/>
              <a:pathLst>
                <a:path w="323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03" name="Google Shape;11566;p76">
            <a:extLst>
              <a:ext uri="{FF2B5EF4-FFF2-40B4-BE49-F238E27FC236}">
                <a16:creationId xmlns:a16="http://schemas.microsoft.com/office/drawing/2014/main" id="{D01E3974-9E62-26B5-C2AA-5B165D8B0C7E}"/>
              </a:ext>
            </a:extLst>
          </p:cNvPr>
          <p:cNvSpPr/>
          <p:nvPr/>
        </p:nvSpPr>
        <p:spPr>
          <a:xfrm>
            <a:off x="872362" y="1337644"/>
            <a:ext cx="325164" cy="347783"/>
          </a:xfrm>
          <a:custGeom>
            <a:avLst/>
            <a:gdLst/>
            <a:ahLst/>
            <a:cxnLst/>
            <a:rect l="l" t="t" r="r" b="b"/>
            <a:pathLst>
              <a:path w="10264" h="10978" extrusionOk="0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04" name="Google Shape;11567;p76">
            <a:extLst>
              <a:ext uri="{FF2B5EF4-FFF2-40B4-BE49-F238E27FC236}">
                <a16:creationId xmlns:a16="http://schemas.microsoft.com/office/drawing/2014/main" id="{AC3D1A30-0942-4271-F2C7-EE3CF9521490}"/>
              </a:ext>
            </a:extLst>
          </p:cNvPr>
          <p:cNvGrpSpPr/>
          <p:nvPr/>
        </p:nvGrpSpPr>
        <p:grpSpPr>
          <a:xfrm>
            <a:off x="1767449" y="1337644"/>
            <a:ext cx="324403" cy="347783"/>
            <a:chOff x="1767449" y="1513044"/>
            <a:chExt cx="324403" cy="347783"/>
          </a:xfrm>
          <a:solidFill>
            <a:schemeClr val="tx1"/>
          </a:solidFill>
        </p:grpSpPr>
        <p:sp>
          <p:nvSpPr>
            <p:cNvPr id="3405" name="Google Shape;11568;p76">
              <a:extLst>
                <a:ext uri="{FF2B5EF4-FFF2-40B4-BE49-F238E27FC236}">
                  <a16:creationId xmlns:a16="http://schemas.microsoft.com/office/drawing/2014/main" id="{7B79192A-7272-BB11-95F9-D01259007E5F}"/>
                </a:ext>
              </a:extLst>
            </p:cNvPr>
            <p:cNvSpPr/>
            <p:nvPr/>
          </p:nvSpPr>
          <p:spPr>
            <a:xfrm>
              <a:off x="1850039" y="1513044"/>
              <a:ext cx="159604" cy="347783"/>
            </a:xfrm>
            <a:custGeom>
              <a:avLst/>
              <a:gdLst/>
              <a:ahLst/>
              <a:cxnLst/>
              <a:rect l="l" t="t" r="r" b="b"/>
              <a:pathLst>
                <a:path w="5038" h="10978" extrusionOk="0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11569;p76">
              <a:extLst>
                <a:ext uri="{FF2B5EF4-FFF2-40B4-BE49-F238E27FC236}">
                  <a16:creationId xmlns:a16="http://schemas.microsoft.com/office/drawing/2014/main" id="{9924E955-5613-542B-DE8A-F3FCFC372C77}"/>
                </a:ext>
              </a:extLst>
            </p:cNvPr>
            <p:cNvSpPr/>
            <p:nvPr/>
          </p:nvSpPr>
          <p:spPr>
            <a:xfrm>
              <a:off x="1887009" y="1702332"/>
              <a:ext cx="53222" cy="48375"/>
            </a:xfrm>
            <a:custGeom>
              <a:avLst/>
              <a:gdLst/>
              <a:ahLst/>
              <a:cxnLst/>
              <a:rect l="l" t="t" r="r" b="b"/>
              <a:pathLst>
                <a:path w="1680" h="1527" extrusionOk="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11570;p76">
              <a:extLst>
                <a:ext uri="{FF2B5EF4-FFF2-40B4-BE49-F238E27FC236}">
                  <a16:creationId xmlns:a16="http://schemas.microsoft.com/office/drawing/2014/main" id="{6C68FC68-6453-5C77-8BE6-406ED3A62B00}"/>
                </a:ext>
              </a:extLst>
            </p:cNvPr>
            <p:cNvSpPr/>
            <p:nvPr/>
          </p:nvSpPr>
          <p:spPr>
            <a:xfrm>
              <a:off x="1943970" y="1686745"/>
              <a:ext cx="28702" cy="63962"/>
            </a:xfrm>
            <a:custGeom>
              <a:avLst/>
              <a:gdLst/>
              <a:ahLst/>
              <a:cxnLst/>
              <a:rect l="l" t="t" r="r" b="b"/>
              <a:pathLst>
                <a:path w="906" h="2019" extrusionOk="0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11571;p76">
              <a:extLst>
                <a:ext uri="{FF2B5EF4-FFF2-40B4-BE49-F238E27FC236}">
                  <a16:creationId xmlns:a16="http://schemas.microsoft.com/office/drawing/2014/main" id="{9C40A8F3-BC51-B3C0-179F-3108B05845B0}"/>
                </a:ext>
              </a:extLst>
            </p:cNvPr>
            <p:cNvSpPr/>
            <p:nvPr/>
          </p:nvSpPr>
          <p:spPr>
            <a:xfrm>
              <a:off x="2029221" y="1707306"/>
              <a:ext cx="62631" cy="10201"/>
            </a:xfrm>
            <a:custGeom>
              <a:avLst/>
              <a:gdLst/>
              <a:ahLst/>
              <a:cxnLst/>
              <a:rect l="l" t="t" r="r" b="b"/>
              <a:pathLst>
                <a:path w="1977" h="322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11572;p76">
              <a:extLst>
                <a:ext uri="{FF2B5EF4-FFF2-40B4-BE49-F238E27FC236}">
                  <a16:creationId xmlns:a16="http://schemas.microsoft.com/office/drawing/2014/main" id="{3DC3B19F-54B4-ADEE-DCBB-40C5A5BED49D}"/>
                </a:ext>
              </a:extLst>
            </p:cNvPr>
            <p:cNvSpPr/>
            <p:nvPr/>
          </p:nvSpPr>
          <p:spPr>
            <a:xfrm>
              <a:off x="2029221" y="1758311"/>
              <a:ext cx="47552" cy="46696"/>
            </a:xfrm>
            <a:custGeom>
              <a:avLst/>
              <a:gdLst/>
              <a:ahLst/>
              <a:cxnLst/>
              <a:rect l="l" t="t" r="r" b="b"/>
              <a:pathLst>
                <a:path w="1501" h="1474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11573;p76">
              <a:extLst>
                <a:ext uri="{FF2B5EF4-FFF2-40B4-BE49-F238E27FC236}">
                  <a16:creationId xmlns:a16="http://schemas.microsoft.com/office/drawing/2014/main" id="{EB0F3C92-D89B-5358-0AD9-2CB0F3CB98F4}"/>
                </a:ext>
              </a:extLst>
            </p:cNvPr>
            <p:cNvSpPr/>
            <p:nvPr/>
          </p:nvSpPr>
          <p:spPr>
            <a:xfrm>
              <a:off x="2029221" y="1615339"/>
              <a:ext cx="47552" cy="46728"/>
            </a:xfrm>
            <a:custGeom>
              <a:avLst/>
              <a:gdLst/>
              <a:ahLst/>
              <a:cxnLst/>
              <a:rect l="l" t="t" r="r" b="b"/>
              <a:pathLst>
                <a:path w="1501" h="1475" extrusionOk="0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11574;p76">
              <a:extLst>
                <a:ext uri="{FF2B5EF4-FFF2-40B4-BE49-F238E27FC236}">
                  <a16:creationId xmlns:a16="http://schemas.microsoft.com/office/drawing/2014/main" id="{FA9411FE-8060-68F0-2368-AD377BA4016A}"/>
                </a:ext>
              </a:extLst>
            </p:cNvPr>
            <p:cNvSpPr/>
            <p:nvPr/>
          </p:nvSpPr>
          <p:spPr>
            <a:xfrm>
              <a:off x="1767449" y="1703504"/>
              <a:ext cx="63012" cy="10233"/>
            </a:xfrm>
            <a:custGeom>
              <a:avLst/>
              <a:gdLst/>
              <a:ahLst/>
              <a:cxnLst/>
              <a:rect l="l" t="t" r="r" b="b"/>
              <a:pathLst>
                <a:path w="1989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11575;p76">
              <a:extLst>
                <a:ext uri="{FF2B5EF4-FFF2-40B4-BE49-F238E27FC236}">
                  <a16:creationId xmlns:a16="http://schemas.microsoft.com/office/drawing/2014/main" id="{D631F398-4573-96B9-14C2-07553CE8628B}"/>
                </a:ext>
              </a:extLst>
            </p:cNvPr>
            <p:cNvSpPr/>
            <p:nvPr/>
          </p:nvSpPr>
          <p:spPr>
            <a:xfrm>
              <a:off x="1783289" y="1615719"/>
              <a:ext cx="47552" cy="46728"/>
            </a:xfrm>
            <a:custGeom>
              <a:avLst/>
              <a:gdLst/>
              <a:ahLst/>
              <a:cxnLst/>
              <a:rect l="l" t="t" r="r" b="b"/>
              <a:pathLst>
                <a:path w="1501" h="1475" extrusionOk="0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11576;p76">
              <a:extLst>
                <a:ext uri="{FF2B5EF4-FFF2-40B4-BE49-F238E27FC236}">
                  <a16:creationId xmlns:a16="http://schemas.microsoft.com/office/drawing/2014/main" id="{6D266DCF-785E-70E6-83C2-A6478C3D7A94}"/>
                </a:ext>
              </a:extLst>
            </p:cNvPr>
            <p:cNvSpPr/>
            <p:nvPr/>
          </p:nvSpPr>
          <p:spPr>
            <a:xfrm>
              <a:off x="1783289" y="1758311"/>
              <a:ext cx="47552" cy="46696"/>
            </a:xfrm>
            <a:custGeom>
              <a:avLst/>
              <a:gdLst/>
              <a:ahLst/>
              <a:cxnLst/>
              <a:rect l="l" t="t" r="r" b="b"/>
              <a:pathLst>
                <a:path w="1501" h="1474" extrusionOk="0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14" name="Google Shape;11577;p76">
            <a:extLst>
              <a:ext uri="{FF2B5EF4-FFF2-40B4-BE49-F238E27FC236}">
                <a16:creationId xmlns:a16="http://schemas.microsoft.com/office/drawing/2014/main" id="{41C9B694-A2F9-111F-E404-705F1BA154DB}"/>
              </a:ext>
            </a:extLst>
          </p:cNvPr>
          <p:cNvGrpSpPr/>
          <p:nvPr/>
        </p:nvGrpSpPr>
        <p:grpSpPr>
          <a:xfrm>
            <a:off x="4007193" y="1337327"/>
            <a:ext cx="320633" cy="348100"/>
            <a:chOff x="4007193" y="1512727"/>
            <a:chExt cx="320633" cy="348100"/>
          </a:xfrm>
          <a:solidFill>
            <a:schemeClr val="tx1"/>
          </a:solidFill>
        </p:grpSpPr>
        <p:sp>
          <p:nvSpPr>
            <p:cNvPr id="3415" name="Google Shape;11578;p76">
              <a:extLst>
                <a:ext uri="{FF2B5EF4-FFF2-40B4-BE49-F238E27FC236}">
                  <a16:creationId xmlns:a16="http://schemas.microsoft.com/office/drawing/2014/main" id="{10D89A28-A668-9E9A-0D2E-1C70360ADC7F}"/>
                </a:ext>
              </a:extLst>
            </p:cNvPr>
            <p:cNvSpPr/>
            <p:nvPr/>
          </p:nvSpPr>
          <p:spPr>
            <a:xfrm>
              <a:off x="4177695" y="1512727"/>
              <a:ext cx="143732" cy="153109"/>
            </a:xfrm>
            <a:custGeom>
              <a:avLst/>
              <a:gdLst/>
              <a:ahLst/>
              <a:cxnLst/>
              <a:rect l="l" t="t" r="r" b="b"/>
              <a:pathLst>
                <a:path w="4537" h="4833" extrusionOk="0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11579;p76">
              <a:extLst>
                <a:ext uri="{FF2B5EF4-FFF2-40B4-BE49-F238E27FC236}">
                  <a16:creationId xmlns:a16="http://schemas.microsoft.com/office/drawing/2014/main" id="{8A604724-B21C-5279-22E5-9170FC3D53FA}"/>
                </a:ext>
              </a:extLst>
            </p:cNvPr>
            <p:cNvSpPr/>
            <p:nvPr/>
          </p:nvSpPr>
          <p:spPr>
            <a:xfrm>
              <a:off x="4214666" y="1543583"/>
              <a:ext cx="77711" cy="77363"/>
            </a:xfrm>
            <a:custGeom>
              <a:avLst/>
              <a:gdLst/>
              <a:ahLst/>
              <a:cxnLst/>
              <a:rect l="l" t="t" r="r" b="b"/>
              <a:pathLst>
                <a:path w="2453" h="2442" extrusionOk="0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11580;p76">
              <a:extLst>
                <a:ext uri="{FF2B5EF4-FFF2-40B4-BE49-F238E27FC236}">
                  <a16:creationId xmlns:a16="http://schemas.microsoft.com/office/drawing/2014/main" id="{C23952C8-C9BA-1E19-AD7F-6FB045667BC4}"/>
                </a:ext>
              </a:extLst>
            </p:cNvPr>
            <p:cNvSpPr/>
            <p:nvPr/>
          </p:nvSpPr>
          <p:spPr>
            <a:xfrm>
              <a:off x="4007193" y="1541334"/>
              <a:ext cx="320633" cy="319493"/>
            </a:xfrm>
            <a:custGeom>
              <a:avLst/>
              <a:gdLst/>
              <a:ahLst/>
              <a:cxnLst/>
              <a:rect l="l" t="t" r="r" b="b"/>
              <a:pathLst>
                <a:path w="10121" h="10085" extrusionOk="0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11581;p76">
              <a:extLst>
                <a:ext uri="{FF2B5EF4-FFF2-40B4-BE49-F238E27FC236}">
                  <a16:creationId xmlns:a16="http://schemas.microsoft.com/office/drawing/2014/main" id="{21931BAB-30CE-00DF-7AF0-9C9CA799CEE2}"/>
                </a:ext>
              </a:extLst>
            </p:cNvPr>
            <p:cNvSpPr/>
            <p:nvPr/>
          </p:nvSpPr>
          <p:spPr>
            <a:xfrm>
              <a:off x="4064914" y="1665805"/>
              <a:ext cx="101123" cy="40012"/>
            </a:xfrm>
            <a:custGeom>
              <a:avLst/>
              <a:gdLst/>
              <a:ahLst/>
              <a:cxnLst/>
              <a:rect l="l" t="t" r="r" b="b"/>
              <a:pathLst>
                <a:path w="3192" h="1263" extrusionOk="0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11582;p76">
              <a:extLst>
                <a:ext uri="{FF2B5EF4-FFF2-40B4-BE49-F238E27FC236}">
                  <a16:creationId xmlns:a16="http://schemas.microsoft.com/office/drawing/2014/main" id="{8AD36C96-0554-5CA7-B9A3-A4E6A1F3A51C}"/>
                </a:ext>
              </a:extLst>
            </p:cNvPr>
            <p:cNvSpPr/>
            <p:nvPr/>
          </p:nvSpPr>
          <p:spPr>
            <a:xfrm>
              <a:off x="4162235" y="1749155"/>
              <a:ext cx="101851" cy="60382"/>
            </a:xfrm>
            <a:custGeom>
              <a:avLst/>
              <a:gdLst/>
              <a:ahLst/>
              <a:cxnLst/>
              <a:rect l="l" t="t" r="r" b="b"/>
              <a:pathLst>
                <a:path w="3215" h="190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20" name="Google Shape;11583;p76">
            <a:extLst>
              <a:ext uri="{FF2B5EF4-FFF2-40B4-BE49-F238E27FC236}">
                <a16:creationId xmlns:a16="http://schemas.microsoft.com/office/drawing/2014/main" id="{114C24D2-64A7-8171-0C7C-90A5D5A019B8}"/>
              </a:ext>
            </a:extLst>
          </p:cNvPr>
          <p:cNvGrpSpPr/>
          <p:nvPr/>
        </p:nvGrpSpPr>
        <p:grpSpPr>
          <a:xfrm>
            <a:off x="3530425" y="1333347"/>
            <a:ext cx="368175" cy="344594"/>
            <a:chOff x="3530425" y="1508747"/>
            <a:chExt cx="368175" cy="344594"/>
          </a:xfrm>
          <a:solidFill>
            <a:schemeClr val="tx1"/>
          </a:solidFill>
        </p:grpSpPr>
        <p:sp>
          <p:nvSpPr>
            <p:cNvPr id="3421" name="Google Shape;11584;p76">
              <a:extLst>
                <a:ext uri="{FF2B5EF4-FFF2-40B4-BE49-F238E27FC236}">
                  <a16:creationId xmlns:a16="http://schemas.microsoft.com/office/drawing/2014/main" id="{7CC26283-79B2-06A9-15B2-83016E1AA6C0}"/>
                </a:ext>
              </a:extLst>
            </p:cNvPr>
            <p:cNvSpPr/>
            <p:nvPr/>
          </p:nvSpPr>
          <p:spPr>
            <a:xfrm>
              <a:off x="3530425" y="1508747"/>
              <a:ext cx="316765" cy="344594"/>
            </a:xfrm>
            <a:custGeom>
              <a:avLst/>
              <a:gdLst/>
              <a:ahLst/>
              <a:cxnLst/>
              <a:rect l="l" t="t" r="r" b="b"/>
              <a:pathLst>
                <a:path w="7848" h="8538" extrusionOk="0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11585;p76">
              <a:extLst>
                <a:ext uri="{FF2B5EF4-FFF2-40B4-BE49-F238E27FC236}">
                  <a16:creationId xmlns:a16="http://schemas.microsoft.com/office/drawing/2014/main" id="{BD6E14BB-8920-397B-4095-813939848155}"/>
                </a:ext>
              </a:extLst>
            </p:cNvPr>
            <p:cNvSpPr/>
            <p:nvPr/>
          </p:nvSpPr>
          <p:spPr>
            <a:xfrm>
              <a:off x="3870185" y="1675515"/>
              <a:ext cx="28415" cy="11099"/>
            </a:xfrm>
            <a:custGeom>
              <a:avLst/>
              <a:gdLst/>
              <a:ahLst/>
              <a:cxnLst/>
              <a:rect l="l" t="t" r="r" b="b"/>
              <a:pathLst>
                <a:path w="704" h="275" extrusionOk="0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11586;p76">
              <a:extLst>
                <a:ext uri="{FF2B5EF4-FFF2-40B4-BE49-F238E27FC236}">
                  <a16:creationId xmlns:a16="http://schemas.microsoft.com/office/drawing/2014/main" id="{6EDD5EB3-E1E1-A84E-8853-760F966EA563}"/>
                </a:ext>
              </a:extLst>
            </p:cNvPr>
            <p:cNvSpPr/>
            <p:nvPr/>
          </p:nvSpPr>
          <p:spPr>
            <a:xfrm>
              <a:off x="3846170" y="1610293"/>
              <a:ext cx="25993" cy="22965"/>
            </a:xfrm>
            <a:custGeom>
              <a:avLst/>
              <a:gdLst/>
              <a:ahLst/>
              <a:cxnLst/>
              <a:rect l="l" t="t" r="r" b="b"/>
              <a:pathLst>
                <a:path w="644" h="569" extrusionOk="0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11587;p76">
              <a:extLst>
                <a:ext uri="{FF2B5EF4-FFF2-40B4-BE49-F238E27FC236}">
                  <a16:creationId xmlns:a16="http://schemas.microsoft.com/office/drawing/2014/main" id="{9C8178D4-DBF7-3981-0C62-73D4E4AED5F2}"/>
                </a:ext>
              </a:extLst>
            </p:cNvPr>
            <p:cNvSpPr/>
            <p:nvPr/>
          </p:nvSpPr>
          <p:spPr>
            <a:xfrm>
              <a:off x="3847623" y="1728508"/>
              <a:ext cx="24540" cy="23086"/>
            </a:xfrm>
            <a:custGeom>
              <a:avLst/>
              <a:gdLst/>
              <a:ahLst/>
              <a:cxnLst/>
              <a:rect l="l" t="t" r="r" b="b"/>
              <a:pathLst>
                <a:path w="608" h="572" extrusionOk="0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25" name="Google Shape;11588;p76">
            <a:extLst>
              <a:ext uri="{FF2B5EF4-FFF2-40B4-BE49-F238E27FC236}">
                <a16:creationId xmlns:a16="http://schemas.microsoft.com/office/drawing/2014/main" id="{96D60D3B-8374-85C9-440F-0E01E3DFD037}"/>
              </a:ext>
            </a:extLst>
          </p:cNvPr>
          <p:cNvGrpSpPr/>
          <p:nvPr/>
        </p:nvGrpSpPr>
        <p:grpSpPr>
          <a:xfrm>
            <a:off x="3127598" y="1337834"/>
            <a:ext cx="289714" cy="347593"/>
            <a:chOff x="3127598" y="1513234"/>
            <a:chExt cx="289714" cy="347593"/>
          </a:xfrm>
          <a:solidFill>
            <a:schemeClr val="tx1"/>
          </a:solidFill>
        </p:grpSpPr>
        <p:sp>
          <p:nvSpPr>
            <p:cNvPr id="3426" name="Google Shape;11589;p76">
              <a:extLst>
                <a:ext uri="{FF2B5EF4-FFF2-40B4-BE49-F238E27FC236}">
                  <a16:creationId xmlns:a16="http://schemas.microsoft.com/office/drawing/2014/main" id="{4B67C3E8-A61B-9011-5E81-E12A76CCDF72}"/>
                </a:ext>
              </a:extLst>
            </p:cNvPr>
            <p:cNvSpPr/>
            <p:nvPr/>
          </p:nvSpPr>
          <p:spPr>
            <a:xfrm>
              <a:off x="3127598" y="1513234"/>
              <a:ext cx="289714" cy="347593"/>
            </a:xfrm>
            <a:custGeom>
              <a:avLst/>
              <a:gdLst/>
              <a:ahLst/>
              <a:cxnLst/>
              <a:rect l="l" t="t" r="r" b="b"/>
              <a:pathLst>
                <a:path w="9145" h="10972" extrusionOk="0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11590;p76">
              <a:extLst>
                <a:ext uri="{FF2B5EF4-FFF2-40B4-BE49-F238E27FC236}">
                  <a16:creationId xmlns:a16="http://schemas.microsoft.com/office/drawing/2014/main" id="{A517B5D6-748A-8CB8-C690-587407A3F620}"/>
                </a:ext>
              </a:extLst>
            </p:cNvPr>
            <p:cNvSpPr/>
            <p:nvPr/>
          </p:nvSpPr>
          <p:spPr>
            <a:xfrm>
              <a:off x="3254698" y="1788375"/>
              <a:ext cx="121493" cy="10233"/>
            </a:xfrm>
            <a:custGeom>
              <a:avLst/>
              <a:gdLst/>
              <a:ahLst/>
              <a:cxnLst/>
              <a:rect l="l" t="t" r="r" b="b"/>
              <a:pathLst>
                <a:path w="3835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11591;p76">
              <a:extLst>
                <a:ext uri="{FF2B5EF4-FFF2-40B4-BE49-F238E27FC236}">
                  <a16:creationId xmlns:a16="http://schemas.microsoft.com/office/drawing/2014/main" id="{03C09219-BE92-D35A-39AA-745985BEA207}"/>
                </a:ext>
              </a:extLst>
            </p:cNvPr>
            <p:cNvSpPr/>
            <p:nvPr/>
          </p:nvSpPr>
          <p:spPr>
            <a:xfrm>
              <a:off x="3185668" y="1638275"/>
              <a:ext cx="172783" cy="29051"/>
            </a:xfrm>
            <a:custGeom>
              <a:avLst/>
              <a:gdLst/>
              <a:ahLst/>
              <a:cxnLst/>
              <a:rect l="l" t="t" r="r" b="b"/>
              <a:pathLst>
                <a:path w="5454" h="917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11592;p76">
              <a:extLst>
                <a:ext uri="{FF2B5EF4-FFF2-40B4-BE49-F238E27FC236}">
                  <a16:creationId xmlns:a16="http://schemas.microsoft.com/office/drawing/2014/main" id="{469BF0E7-FD15-4D69-AFC4-E2E724D15A1B}"/>
                </a:ext>
              </a:extLst>
            </p:cNvPr>
            <p:cNvSpPr/>
            <p:nvPr/>
          </p:nvSpPr>
          <p:spPr>
            <a:xfrm>
              <a:off x="3186428" y="1681645"/>
              <a:ext cx="172022" cy="10581"/>
            </a:xfrm>
            <a:custGeom>
              <a:avLst/>
              <a:gdLst/>
              <a:ahLst/>
              <a:cxnLst/>
              <a:rect l="l" t="t" r="r" b="b"/>
              <a:pathLst>
                <a:path w="5430" h="334" extrusionOk="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11593;p76">
              <a:extLst>
                <a:ext uri="{FF2B5EF4-FFF2-40B4-BE49-F238E27FC236}">
                  <a16:creationId xmlns:a16="http://schemas.microsoft.com/office/drawing/2014/main" id="{17EECDA4-6F7E-4F4F-53E3-117CC740C9CD}"/>
                </a:ext>
              </a:extLst>
            </p:cNvPr>
            <p:cNvSpPr/>
            <p:nvPr/>
          </p:nvSpPr>
          <p:spPr>
            <a:xfrm>
              <a:off x="3186428" y="1707306"/>
              <a:ext cx="172022" cy="10201"/>
            </a:xfrm>
            <a:custGeom>
              <a:avLst/>
              <a:gdLst/>
              <a:ahLst/>
              <a:cxnLst/>
              <a:rect l="l" t="t" r="r" b="b"/>
              <a:pathLst>
                <a:path w="5430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31" name="Google Shape;11594;p76">
            <a:extLst>
              <a:ext uri="{FF2B5EF4-FFF2-40B4-BE49-F238E27FC236}">
                <a16:creationId xmlns:a16="http://schemas.microsoft.com/office/drawing/2014/main" id="{5107FEB9-6209-5985-ED0D-230CC3271DDA}"/>
              </a:ext>
            </a:extLst>
          </p:cNvPr>
          <p:cNvGrpSpPr/>
          <p:nvPr/>
        </p:nvGrpSpPr>
        <p:grpSpPr>
          <a:xfrm>
            <a:off x="2662884" y="1337644"/>
            <a:ext cx="322914" cy="348543"/>
            <a:chOff x="2662884" y="1513044"/>
            <a:chExt cx="322914" cy="348543"/>
          </a:xfrm>
          <a:solidFill>
            <a:schemeClr val="tx1"/>
          </a:solidFill>
        </p:grpSpPr>
        <p:sp>
          <p:nvSpPr>
            <p:cNvPr id="3432" name="Google Shape;11595;p76">
              <a:extLst>
                <a:ext uri="{FF2B5EF4-FFF2-40B4-BE49-F238E27FC236}">
                  <a16:creationId xmlns:a16="http://schemas.microsoft.com/office/drawing/2014/main" id="{F104FDBB-ED0D-150E-170F-0950BCBD3C1C}"/>
                </a:ext>
              </a:extLst>
            </p:cNvPr>
            <p:cNvSpPr/>
            <p:nvPr/>
          </p:nvSpPr>
          <p:spPr>
            <a:xfrm>
              <a:off x="2662884" y="1513044"/>
              <a:ext cx="260663" cy="348543"/>
            </a:xfrm>
            <a:custGeom>
              <a:avLst/>
              <a:gdLst/>
              <a:ahLst/>
              <a:cxnLst/>
              <a:rect l="l" t="t" r="r" b="b"/>
              <a:pathLst>
                <a:path w="8228" h="11002" extrusionOk="0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11596;p76">
              <a:extLst>
                <a:ext uri="{FF2B5EF4-FFF2-40B4-BE49-F238E27FC236}">
                  <a16:creationId xmlns:a16="http://schemas.microsoft.com/office/drawing/2014/main" id="{FBF5FC40-1B46-F3B0-C5D0-264EFFAAE2E2}"/>
                </a:ext>
              </a:extLst>
            </p:cNvPr>
            <p:cNvSpPr/>
            <p:nvPr/>
          </p:nvSpPr>
          <p:spPr>
            <a:xfrm>
              <a:off x="2663264" y="1513044"/>
              <a:ext cx="165243" cy="282554"/>
            </a:xfrm>
            <a:custGeom>
              <a:avLst/>
              <a:gdLst/>
              <a:ahLst/>
              <a:cxnLst/>
              <a:rect l="l" t="t" r="r" b="b"/>
              <a:pathLst>
                <a:path w="5216" h="8919" extrusionOk="0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11597;p76">
              <a:extLst>
                <a:ext uri="{FF2B5EF4-FFF2-40B4-BE49-F238E27FC236}">
                  <a16:creationId xmlns:a16="http://schemas.microsoft.com/office/drawing/2014/main" id="{E1737875-27E2-16AE-CFFF-1503F170C6AA}"/>
                </a:ext>
              </a:extLst>
            </p:cNvPr>
            <p:cNvSpPr/>
            <p:nvPr/>
          </p:nvSpPr>
          <p:spPr>
            <a:xfrm>
              <a:off x="2717596" y="1747634"/>
              <a:ext cx="152412" cy="10613"/>
            </a:xfrm>
            <a:custGeom>
              <a:avLst/>
              <a:gdLst/>
              <a:ahLst/>
              <a:cxnLst/>
              <a:rect l="l" t="t" r="r" b="b"/>
              <a:pathLst>
                <a:path w="4811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11598;p76">
              <a:extLst>
                <a:ext uri="{FF2B5EF4-FFF2-40B4-BE49-F238E27FC236}">
                  <a16:creationId xmlns:a16="http://schemas.microsoft.com/office/drawing/2014/main" id="{CABB4D75-A21B-A967-DF6F-615088A5B276}"/>
                </a:ext>
              </a:extLst>
            </p:cNvPr>
            <p:cNvSpPr/>
            <p:nvPr/>
          </p:nvSpPr>
          <p:spPr>
            <a:xfrm>
              <a:off x="2788876" y="1809886"/>
              <a:ext cx="81132" cy="10581"/>
            </a:xfrm>
            <a:custGeom>
              <a:avLst/>
              <a:gdLst/>
              <a:ahLst/>
              <a:cxnLst/>
              <a:rect l="l" t="t" r="r" b="b"/>
              <a:pathLst>
                <a:path w="256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11599;p76">
              <a:extLst>
                <a:ext uri="{FF2B5EF4-FFF2-40B4-BE49-F238E27FC236}">
                  <a16:creationId xmlns:a16="http://schemas.microsoft.com/office/drawing/2014/main" id="{00F924DF-AA35-171B-70D6-CDB5CE6B2BAA}"/>
                </a:ext>
              </a:extLst>
            </p:cNvPr>
            <p:cNvSpPr/>
            <p:nvPr/>
          </p:nvSpPr>
          <p:spPr>
            <a:xfrm>
              <a:off x="2717596" y="1722385"/>
              <a:ext cx="152412" cy="10201"/>
            </a:xfrm>
            <a:custGeom>
              <a:avLst/>
              <a:gdLst/>
              <a:ahLst/>
              <a:cxnLst/>
              <a:rect l="l" t="t" r="r" b="b"/>
              <a:pathLst>
                <a:path w="4811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11600;p76">
              <a:extLst>
                <a:ext uri="{FF2B5EF4-FFF2-40B4-BE49-F238E27FC236}">
                  <a16:creationId xmlns:a16="http://schemas.microsoft.com/office/drawing/2014/main" id="{D13958C8-87BA-C779-2551-145FD33C7696}"/>
                </a:ext>
              </a:extLst>
            </p:cNvPr>
            <p:cNvSpPr/>
            <p:nvPr/>
          </p:nvSpPr>
          <p:spPr>
            <a:xfrm>
              <a:off x="2717596" y="1696344"/>
              <a:ext cx="152412" cy="10613"/>
            </a:xfrm>
            <a:custGeom>
              <a:avLst/>
              <a:gdLst/>
              <a:ahLst/>
              <a:cxnLst/>
              <a:rect l="l" t="t" r="r" b="b"/>
              <a:pathLst>
                <a:path w="4811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11601;p76">
              <a:extLst>
                <a:ext uri="{FF2B5EF4-FFF2-40B4-BE49-F238E27FC236}">
                  <a16:creationId xmlns:a16="http://schemas.microsoft.com/office/drawing/2014/main" id="{750A96C6-37BA-1589-43E2-352D180EC086}"/>
                </a:ext>
              </a:extLst>
            </p:cNvPr>
            <p:cNvSpPr/>
            <p:nvPr/>
          </p:nvSpPr>
          <p:spPr>
            <a:xfrm>
              <a:off x="2717596" y="1670335"/>
              <a:ext cx="152412" cy="10581"/>
            </a:xfrm>
            <a:custGeom>
              <a:avLst/>
              <a:gdLst/>
              <a:ahLst/>
              <a:cxnLst/>
              <a:rect l="l" t="t" r="r" b="b"/>
              <a:pathLst>
                <a:path w="4811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11602;p76">
              <a:extLst>
                <a:ext uri="{FF2B5EF4-FFF2-40B4-BE49-F238E27FC236}">
                  <a16:creationId xmlns:a16="http://schemas.microsoft.com/office/drawing/2014/main" id="{0360B30C-8458-CCE3-BAE6-456325D19997}"/>
                </a:ext>
              </a:extLst>
            </p:cNvPr>
            <p:cNvSpPr/>
            <p:nvPr/>
          </p:nvSpPr>
          <p:spPr>
            <a:xfrm>
              <a:off x="2778326" y="1594145"/>
              <a:ext cx="31332" cy="61111"/>
            </a:xfrm>
            <a:custGeom>
              <a:avLst/>
              <a:gdLst/>
              <a:ahLst/>
              <a:cxnLst/>
              <a:rect l="l" t="t" r="r" b="b"/>
              <a:pathLst>
                <a:path w="989" h="1929" extrusionOk="0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11603;p76">
              <a:extLst>
                <a:ext uri="{FF2B5EF4-FFF2-40B4-BE49-F238E27FC236}">
                  <a16:creationId xmlns:a16="http://schemas.microsoft.com/office/drawing/2014/main" id="{D5A17DFE-E421-EE5E-A998-401D8509EF8C}"/>
                </a:ext>
              </a:extLst>
            </p:cNvPr>
            <p:cNvSpPr/>
            <p:nvPr/>
          </p:nvSpPr>
          <p:spPr>
            <a:xfrm>
              <a:off x="2782476" y="1575263"/>
              <a:ext cx="16220" cy="15872"/>
            </a:xfrm>
            <a:custGeom>
              <a:avLst/>
              <a:gdLst/>
              <a:ahLst/>
              <a:cxnLst/>
              <a:rect l="l" t="t" r="r" b="b"/>
              <a:pathLst>
                <a:path w="512" h="501" extrusionOk="0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11604;p76">
              <a:extLst>
                <a:ext uri="{FF2B5EF4-FFF2-40B4-BE49-F238E27FC236}">
                  <a16:creationId xmlns:a16="http://schemas.microsoft.com/office/drawing/2014/main" id="{EC772741-779D-7FC6-9864-67356C72636D}"/>
                </a:ext>
              </a:extLst>
            </p:cNvPr>
            <p:cNvSpPr/>
            <p:nvPr/>
          </p:nvSpPr>
          <p:spPr>
            <a:xfrm>
              <a:off x="2943537" y="1513044"/>
              <a:ext cx="42261" cy="347783"/>
            </a:xfrm>
            <a:custGeom>
              <a:avLst/>
              <a:gdLst/>
              <a:ahLst/>
              <a:cxnLst/>
              <a:rect l="l" t="t" r="r" b="b"/>
              <a:pathLst>
                <a:path w="1334" h="10978" extrusionOk="0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42" name="Google Shape;11605;p76">
            <a:extLst>
              <a:ext uri="{FF2B5EF4-FFF2-40B4-BE49-F238E27FC236}">
                <a16:creationId xmlns:a16="http://schemas.microsoft.com/office/drawing/2014/main" id="{3F638645-2AAC-14C2-D9BD-98303E15D390}"/>
              </a:ext>
            </a:extLst>
          </p:cNvPr>
          <p:cNvGrpSpPr/>
          <p:nvPr/>
        </p:nvGrpSpPr>
        <p:grpSpPr>
          <a:xfrm>
            <a:off x="2232511" y="1337359"/>
            <a:ext cx="299534" cy="348068"/>
            <a:chOff x="2232511" y="1512759"/>
            <a:chExt cx="299534" cy="348068"/>
          </a:xfrm>
          <a:solidFill>
            <a:schemeClr val="tx1"/>
          </a:solidFill>
        </p:grpSpPr>
        <p:sp>
          <p:nvSpPr>
            <p:cNvPr id="3443" name="Google Shape;11606;p76">
              <a:extLst>
                <a:ext uri="{FF2B5EF4-FFF2-40B4-BE49-F238E27FC236}">
                  <a16:creationId xmlns:a16="http://schemas.microsoft.com/office/drawing/2014/main" id="{D0EE11C2-4D4F-BFD7-6EE8-164577C8BE40}"/>
                </a:ext>
              </a:extLst>
            </p:cNvPr>
            <p:cNvSpPr/>
            <p:nvPr/>
          </p:nvSpPr>
          <p:spPr>
            <a:xfrm>
              <a:off x="2278162" y="1715226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11607;p76">
              <a:extLst>
                <a:ext uri="{FF2B5EF4-FFF2-40B4-BE49-F238E27FC236}">
                  <a16:creationId xmlns:a16="http://schemas.microsoft.com/office/drawing/2014/main" id="{8F9DAB51-4432-D762-CC5A-1FEFAB388F80}"/>
                </a:ext>
              </a:extLst>
            </p:cNvPr>
            <p:cNvSpPr/>
            <p:nvPr/>
          </p:nvSpPr>
          <p:spPr>
            <a:xfrm>
              <a:off x="2278162" y="1734455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11608;p76">
              <a:extLst>
                <a:ext uri="{FF2B5EF4-FFF2-40B4-BE49-F238E27FC236}">
                  <a16:creationId xmlns:a16="http://schemas.microsoft.com/office/drawing/2014/main" id="{8FE67E9B-3C97-03F1-B7E7-CC75A136FCAE}"/>
                </a:ext>
              </a:extLst>
            </p:cNvPr>
            <p:cNvSpPr/>
            <p:nvPr/>
          </p:nvSpPr>
          <p:spPr>
            <a:xfrm>
              <a:off x="2278162" y="1754446"/>
              <a:ext cx="95452" cy="10201"/>
            </a:xfrm>
            <a:custGeom>
              <a:avLst/>
              <a:gdLst/>
              <a:ahLst/>
              <a:cxnLst/>
              <a:rect l="l" t="t" r="r" b="b"/>
              <a:pathLst>
                <a:path w="3013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11609;p76">
              <a:extLst>
                <a:ext uri="{FF2B5EF4-FFF2-40B4-BE49-F238E27FC236}">
                  <a16:creationId xmlns:a16="http://schemas.microsoft.com/office/drawing/2014/main" id="{D6252778-C51D-C2E9-C04F-B715485CA8D9}"/>
                </a:ext>
              </a:extLst>
            </p:cNvPr>
            <p:cNvSpPr/>
            <p:nvPr/>
          </p:nvSpPr>
          <p:spPr>
            <a:xfrm>
              <a:off x="2278162" y="1773675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11610;p76">
              <a:extLst>
                <a:ext uri="{FF2B5EF4-FFF2-40B4-BE49-F238E27FC236}">
                  <a16:creationId xmlns:a16="http://schemas.microsoft.com/office/drawing/2014/main" id="{B41069A7-2B2F-04DE-4A19-849C30B56D57}"/>
                </a:ext>
              </a:extLst>
            </p:cNvPr>
            <p:cNvSpPr/>
            <p:nvPr/>
          </p:nvSpPr>
          <p:spPr>
            <a:xfrm>
              <a:off x="2232511" y="1512759"/>
              <a:ext cx="299534" cy="348068"/>
            </a:xfrm>
            <a:custGeom>
              <a:avLst/>
              <a:gdLst/>
              <a:ahLst/>
              <a:cxnLst/>
              <a:rect l="l" t="t" r="r" b="b"/>
              <a:pathLst>
                <a:path w="9455" h="10987" extrusionOk="0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11611;p76">
              <a:extLst>
                <a:ext uri="{FF2B5EF4-FFF2-40B4-BE49-F238E27FC236}">
                  <a16:creationId xmlns:a16="http://schemas.microsoft.com/office/drawing/2014/main" id="{D7B59FD6-651E-D130-BA25-19B5B1A08E0C}"/>
                </a:ext>
              </a:extLst>
            </p:cNvPr>
            <p:cNvSpPr/>
            <p:nvPr/>
          </p:nvSpPr>
          <p:spPr>
            <a:xfrm>
              <a:off x="2422623" y="1574883"/>
              <a:ext cx="10201" cy="11373"/>
            </a:xfrm>
            <a:custGeom>
              <a:avLst/>
              <a:gdLst/>
              <a:ahLst/>
              <a:cxnLst/>
              <a:rect l="l" t="t" r="r" b="b"/>
              <a:pathLst>
                <a:path w="322" h="359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11612;p76">
              <a:extLst>
                <a:ext uri="{FF2B5EF4-FFF2-40B4-BE49-F238E27FC236}">
                  <a16:creationId xmlns:a16="http://schemas.microsoft.com/office/drawing/2014/main" id="{12AA0200-2219-8CD4-BC73-64A84F970675}"/>
                </a:ext>
              </a:extLst>
            </p:cNvPr>
            <p:cNvSpPr/>
            <p:nvPr/>
          </p:nvSpPr>
          <p:spPr>
            <a:xfrm>
              <a:off x="2442613" y="1574883"/>
              <a:ext cx="10581" cy="11373"/>
            </a:xfrm>
            <a:custGeom>
              <a:avLst/>
              <a:gdLst/>
              <a:ahLst/>
              <a:cxnLst/>
              <a:rect l="l" t="t" r="r" b="b"/>
              <a:pathLst>
                <a:path w="334" h="359" extrusionOk="0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11613;p76">
              <a:extLst>
                <a:ext uri="{FF2B5EF4-FFF2-40B4-BE49-F238E27FC236}">
                  <a16:creationId xmlns:a16="http://schemas.microsoft.com/office/drawing/2014/main" id="{A09FC065-2A85-9F6D-0E6E-3B4E1138E79C}"/>
                </a:ext>
              </a:extLst>
            </p:cNvPr>
            <p:cNvSpPr/>
            <p:nvPr/>
          </p:nvSpPr>
          <p:spPr>
            <a:xfrm>
              <a:off x="2462983" y="1574883"/>
              <a:ext cx="10581" cy="11373"/>
            </a:xfrm>
            <a:custGeom>
              <a:avLst/>
              <a:gdLst/>
              <a:ahLst/>
              <a:cxnLst/>
              <a:rect l="l" t="t" r="r" b="b"/>
              <a:pathLst>
                <a:path w="334" h="359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11614;p76">
              <a:extLst>
                <a:ext uri="{FF2B5EF4-FFF2-40B4-BE49-F238E27FC236}">
                  <a16:creationId xmlns:a16="http://schemas.microsoft.com/office/drawing/2014/main" id="{432521D6-5021-51DA-3ED9-BCA61EE2E92F}"/>
                </a:ext>
              </a:extLst>
            </p:cNvPr>
            <p:cNvSpPr/>
            <p:nvPr/>
          </p:nvSpPr>
          <p:spPr>
            <a:xfrm>
              <a:off x="2482974" y="1574883"/>
              <a:ext cx="10201" cy="11373"/>
            </a:xfrm>
            <a:custGeom>
              <a:avLst/>
              <a:gdLst/>
              <a:ahLst/>
              <a:cxnLst/>
              <a:rect l="l" t="t" r="r" b="b"/>
              <a:pathLst>
                <a:path w="322" h="359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11615;p76">
              <a:extLst>
                <a:ext uri="{FF2B5EF4-FFF2-40B4-BE49-F238E27FC236}">
                  <a16:creationId xmlns:a16="http://schemas.microsoft.com/office/drawing/2014/main" id="{8FF20667-49BE-07DF-E26B-4A80B8BFCFDA}"/>
                </a:ext>
              </a:extLst>
            </p:cNvPr>
            <p:cNvSpPr/>
            <p:nvPr/>
          </p:nvSpPr>
          <p:spPr>
            <a:xfrm>
              <a:off x="2312852" y="1654495"/>
              <a:ext cx="26073" cy="49041"/>
            </a:xfrm>
            <a:custGeom>
              <a:avLst/>
              <a:gdLst/>
              <a:ahLst/>
              <a:cxnLst/>
              <a:rect l="l" t="t" r="r" b="b"/>
              <a:pathLst>
                <a:path w="823" h="1548" extrusionOk="0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11616;p76">
              <a:extLst>
                <a:ext uri="{FF2B5EF4-FFF2-40B4-BE49-F238E27FC236}">
                  <a16:creationId xmlns:a16="http://schemas.microsoft.com/office/drawing/2014/main" id="{D3FC2FBF-F669-5FF2-3904-ADC7CE223D78}"/>
                </a:ext>
              </a:extLst>
            </p:cNvPr>
            <p:cNvSpPr/>
            <p:nvPr/>
          </p:nvSpPr>
          <p:spPr>
            <a:xfrm>
              <a:off x="2316242" y="1637135"/>
              <a:ext cx="14383" cy="13971"/>
            </a:xfrm>
            <a:custGeom>
              <a:avLst/>
              <a:gdLst/>
              <a:ahLst/>
              <a:cxnLst/>
              <a:rect l="l" t="t" r="r" b="b"/>
              <a:pathLst>
                <a:path w="454" h="441" extrusionOk="0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54" name="Google Shape;11617;p76">
            <a:extLst>
              <a:ext uri="{FF2B5EF4-FFF2-40B4-BE49-F238E27FC236}">
                <a16:creationId xmlns:a16="http://schemas.microsoft.com/office/drawing/2014/main" id="{B0EBB973-A8D0-6F22-4855-0C744F8935C5}"/>
              </a:ext>
            </a:extLst>
          </p:cNvPr>
          <p:cNvGrpSpPr/>
          <p:nvPr/>
        </p:nvGrpSpPr>
        <p:grpSpPr>
          <a:xfrm>
            <a:off x="1331406" y="1337961"/>
            <a:ext cx="301784" cy="348607"/>
            <a:chOff x="1331406" y="1513361"/>
            <a:chExt cx="301784" cy="348607"/>
          </a:xfrm>
          <a:solidFill>
            <a:schemeClr val="tx1"/>
          </a:solidFill>
        </p:grpSpPr>
        <p:sp>
          <p:nvSpPr>
            <p:cNvPr id="3455" name="Google Shape;11618;p76">
              <a:extLst>
                <a:ext uri="{FF2B5EF4-FFF2-40B4-BE49-F238E27FC236}">
                  <a16:creationId xmlns:a16="http://schemas.microsoft.com/office/drawing/2014/main" id="{DE9BDC5E-883B-7A98-9584-A08DA390EE4D}"/>
                </a:ext>
              </a:extLst>
            </p:cNvPr>
            <p:cNvSpPr/>
            <p:nvPr/>
          </p:nvSpPr>
          <p:spPr>
            <a:xfrm>
              <a:off x="1473237" y="1513361"/>
              <a:ext cx="159952" cy="169076"/>
            </a:xfrm>
            <a:custGeom>
              <a:avLst/>
              <a:gdLst/>
              <a:ahLst/>
              <a:cxnLst/>
              <a:rect l="l" t="t" r="r" b="b"/>
              <a:pathLst>
                <a:path w="5049" h="5337" extrusionOk="0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11619;p76">
              <a:extLst>
                <a:ext uri="{FF2B5EF4-FFF2-40B4-BE49-F238E27FC236}">
                  <a16:creationId xmlns:a16="http://schemas.microsoft.com/office/drawing/2014/main" id="{6175F1CF-72ED-1E34-D346-BA6A88613D61}"/>
                </a:ext>
              </a:extLst>
            </p:cNvPr>
            <p:cNvSpPr/>
            <p:nvPr/>
          </p:nvSpPr>
          <p:spPr>
            <a:xfrm>
              <a:off x="1331406" y="1579033"/>
              <a:ext cx="152412" cy="282934"/>
            </a:xfrm>
            <a:custGeom>
              <a:avLst/>
              <a:gdLst/>
              <a:ahLst/>
              <a:cxnLst/>
              <a:rect l="l" t="t" r="r" b="b"/>
              <a:pathLst>
                <a:path w="4811" h="8931" extrusionOk="0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11620;p76">
              <a:extLst>
                <a:ext uri="{FF2B5EF4-FFF2-40B4-BE49-F238E27FC236}">
                  <a16:creationId xmlns:a16="http://schemas.microsoft.com/office/drawing/2014/main" id="{BA0E276D-E192-576D-40E3-38101593A353}"/>
                </a:ext>
              </a:extLst>
            </p:cNvPr>
            <p:cNvSpPr/>
            <p:nvPr/>
          </p:nvSpPr>
          <p:spPr>
            <a:xfrm>
              <a:off x="1373667" y="1686935"/>
              <a:ext cx="66401" cy="10581"/>
            </a:xfrm>
            <a:custGeom>
              <a:avLst/>
              <a:gdLst/>
              <a:ahLst/>
              <a:cxnLst/>
              <a:rect l="l" t="t" r="r" b="b"/>
              <a:pathLst>
                <a:path w="2096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11621;p76">
              <a:extLst>
                <a:ext uri="{FF2B5EF4-FFF2-40B4-BE49-F238E27FC236}">
                  <a16:creationId xmlns:a16="http://schemas.microsoft.com/office/drawing/2014/main" id="{26DB0140-7EC7-C54D-D42B-C1CBF1CACE8A}"/>
                </a:ext>
              </a:extLst>
            </p:cNvPr>
            <p:cNvSpPr/>
            <p:nvPr/>
          </p:nvSpPr>
          <p:spPr>
            <a:xfrm>
              <a:off x="1518508" y="1536044"/>
              <a:ext cx="72452" cy="112812"/>
            </a:xfrm>
            <a:custGeom>
              <a:avLst/>
              <a:gdLst/>
              <a:ahLst/>
              <a:cxnLst/>
              <a:rect l="l" t="t" r="r" b="b"/>
              <a:pathLst>
                <a:path w="2287" h="3561" extrusionOk="0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59" name="Google Shape;11622;p76">
            <a:extLst>
              <a:ext uri="{FF2B5EF4-FFF2-40B4-BE49-F238E27FC236}">
                <a16:creationId xmlns:a16="http://schemas.microsoft.com/office/drawing/2014/main" id="{C43DD496-9050-586F-344B-1A02FC025706}"/>
              </a:ext>
            </a:extLst>
          </p:cNvPr>
          <p:cNvGrpSpPr/>
          <p:nvPr/>
        </p:nvGrpSpPr>
        <p:grpSpPr>
          <a:xfrm>
            <a:off x="7144274" y="1324814"/>
            <a:ext cx="282174" cy="355735"/>
            <a:chOff x="7144274" y="1500214"/>
            <a:chExt cx="282174" cy="355735"/>
          </a:xfrm>
          <a:solidFill>
            <a:schemeClr val="tx1"/>
          </a:solidFill>
        </p:grpSpPr>
        <p:sp>
          <p:nvSpPr>
            <p:cNvPr id="3460" name="Google Shape;11623;p76">
              <a:extLst>
                <a:ext uri="{FF2B5EF4-FFF2-40B4-BE49-F238E27FC236}">
                  <a16:creationId xmlns:a16="http://schemas.microsoft.com/office/drawing/2014/main" id="{2273A71C-3E8E-4332-8704-ED1CAC70436A}"/>
                </a:ext>
              </a:extLst>
            </p:cNvPr>
            <p:cNvSpPr/>
            <p:nvPr/>
          </p:nvSpPr>
          <p:spPr>
            <a:xfrm>
              <a:off x="724574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11624;p76">
              <a:extLst>
                <a:ext uri="{FF2B5EF4-FFF2-40B4-BE49-F238E27FC236}">
                  <a16:creationId xmlns:a16="http://schemas.microsoft.com/office/drawing/2014/main" id="{8A28698D-0B20-47D0-1D6B-97794DDC3D7E}"/>
                </a:ext>
              </a:extLst>
            </p:cNvPr>
            <p:cNvSpPr/>
            <p:nvPr/>
          </p:nvSpPr>
          <p:spPr>
            <a:xfrm>
              <a:off x="731363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11625;p76">
              <a:extLst>
                <a:ext uri="{FF2B5EF4-FFF2-40B4-BE49-F238E27FC236}">
                  <a16:creationId xmlns:a16="http://schemas.microsoft.com/office/drawing/2014/main" id="{C6F94EFF-8B7D-415D-B943-9D37E0B856D5}"/>
                </a:ext>
              </a:extLst>
            </p:cNvPr>
            <p:cNvSpPr/>
            <p:nvPr/>
          </p:nvSpPr>
          <p:spPr>
            <a:xfrm>
              <a:off x="7262345" y="1653070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11626;p76">
              <a:extLst>
                <a:ext uri="{FF2B5EF4-FFF2-40B4-BE49-F238E27FC236}">
                  <a16:creationId xmlns:a16="http://schemas.microsoft.com/office/drawing/2014/main" id="{4A2AE0D9-A340-5A98-AC93-0F8EEA67CD6B}"/>
                </a:ext>
              </a:extLst>
            </p:cNvPr>
            <p:cNvSpPr/>
            <p:nvPr/>
          </p:nvSpPr>
          <p:spPr>
            <a:xfrm>
              <a:off x="7144274" y="1500214"/>
              <a:ext cx="282174" cy="355735"/>
            </a:xfrm>
            <a:custGeom>
              <a:avLst/>
              <a:gdLst/>
              <a:ahLst/>
              <a:cxnLst/>
              <a:rect l="l" t="t" r="r" b="b"/>
              <a:pathLst>
                <a:path w="8907" h="11229" extrusionOk="0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11627;p76">
              <a:extLst>
                <a:ext uri="{FF2B5EF4-FFF2-40B4-BE49-F238E27FC236}">
                  <a16:creationId xmlns:a16="http://schemas.microsoft.com/office/drawing/2014/main" id="{AB41E40F-18CB-87DB-DE99-99EC71A174EF}"/>
                </a:ext>
              </a:extLst>
            </p:cNvPr>
            <p:cNvSpPr/>
            <p:nvPr/>
          </p:nvSpPr>
          <p:spPr>
            <a:xfrm>
              <a:off x="7239726" y="1594081"/>
              <a:ext cx="22651" cy="12165"/>
            </a:xfrm>
            <a:custGeom>
              <a:avLst/>
              <a:gdLst/>
              <a:ahLst/>
              <a:cxnLst/>
              <a:rect l="l" t="t" r="r" b="b"/>
              <a:pathLst>
                <a:path w="715" h="384" extrusionOk="0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11628;p76">
              <a:extLst>
                <a:ext uri="{FF2B5EF4-FFF2-40B4-BE49-F238E27FC236}">
                  <a16:creationId xmlns:a16="http://schemas.microsoft.com/office/drawing/2014/main" id="{AC77DA12-6FA7-F248-10AB-B09D274F3086}"/>
                </a:ext>
              </a:extLst>
            </p:cNvPr>
            <p:cNvSpPr/>
            <p:nvPr/>
          </p:nvSpPr>
          <p:spPr>
            <a:xfrm>
              <a:off x="7307616" y="1594462"/>
              <a:ext cx="22651" cy="12514"/>
            </a:xfrm>
            <a:custGeom>
              <a:avLst/>
              <a:gdLst/>
              <a:ahLst/>
              <a:cxnLst/>
              <a:rect l="l" t="t" r="r" b="b"/>
              <a:pathLst>
                <a:path w="715" h="395" extrusionOk="0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66" name="Google Shape;11629;p76">
            <a:extLst>
              <a:ext uri="{FF2B5EF4-FFF2-40B4-BE49-F238E27FC236}">
                <a16:creationId xmlns:a16="http://schemas.microsoft.com/office/drawing/2014/main" id="{29045CDA-514D-8B9B-EA4A-C9F03EC13525}"/>
              </a:ext>
            </a:extLst>
          </p:cNvPr>
          <p:cNvGrpSpPr/>
          <p:nvPr/>
        </p:nvGrpSpPr>
        <p:grpSpPr>
          <a:xfrm>
            <a:off x="6685262" y="1324814"/>
            <a:ext cx="289682" cy="354594"/>
            <a:chOff x="6685262" y="1500214"/>
            <a:chExt cx="289682" cy="354594"/>
          </a:xfrm>
          <a:solidFill>
            <a:schemeClr val="tx1"/>
          </a:solidFill>
        </p:grpSpPr>
        <p:sp>
          <p:nvSpPr>
            <p:cNvPr id="3467" name="Google Shape;11630;p76">
              <a:extLst>
                <a:ext uri="{FF2B5EF4-FFF2-40B4-BE49-F238E27FC236}">
                  <a16:creationId xmlns:a16="http://schemas.microsoft.com/office/drawing/2014/main" id="{1758B59C-267D-58DE-4E5B-48D89F2EB1EB}"/>
                </a:ext>
              </a:extLst>
            </p:cNvPr>
            <p:cNvSpPr/>
            <p:nvPr/>
          </p:nvSpPr>
          <p:spPr>
            <a:xfrm>
              <a:off x="6685262" y="1500214"/>
              <a:ext cx="289682" cy="354594"/>
            </a:xfrm>
            <a:custGeom>
              <a:avLst/>
              <a:gdLst/>
              <a:ahLst/>
              <a:cxnLst/>
              <a:rect l="l" t="t" r="r" b="b"/>
              <a:pathLst>
                <a:path w="9144" h="11193" extrusionOk="0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11631;p76">
              <a:extLst>
                <a:ext uri="{FF2B5EF4-FFF2-40B4-BE49-F238E27FC236}">
                  <a16:creationId xmlns:a16="http://schemas.microsoft.com/office/drawing/2014/main" id="{670DA0E1-6550-7367-06CF-F38471F5A53F}"/>
                </a:ext>
              </a:extLst>
            </p:cNvPr>
            <p:cNvSpPr/>
            <p:nvPr/>
          </p:nvSpPr>
          <p:spPr>
            <a:xfrm>
              <a:off x="6792372" y="1655984"/>
              <a:ext cx="76222" cy="38143"/>
            </a:xfrm>
            <a:custGeom>
              <a:avLst/>
              <a:gdLst/>
              <a:ahLst/>
              <a:cxnLst/>
              <a:rect l="l" t="t" r="r" b="b"/>
              <a:pathLst>
                <a:path w="2406" h="1204" extrusionOk="0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11632;p76">
              <a:extLst>
                <a:ext uri="{FF2B5EF4-FFF2-40B4-BE49-F238E27FC236}">
                  <a16:creationId xmlns:a16="http://schemas.microsoft.com/office/drawing/2014/main" id="{6F618D8C-DD47-A865-BF32-F70BFC276EDF}"/>
                </a:ext>
              </a:extLst>
            </p:cNvPr>
            <p:cNvSpPr/>
            <p:nvPr/>
          </p:nvSpPr>
          <p:spPr>
            <a:xfrm>
              <a:off x="6785593" y="1622815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11633;p76">
              <a:extLst>
                <a:ext uri="{FF2B5EF4-FFF2-40B4-BE49-F238E27FC236}">
                  <a16:creationId xmlns:a16="http://schemas.microsoft.com/office/drawing/2014/main" id="{B80028D0-4AA1-474C-6A2F-C97735B6BE5B}"/>
                </a:ext>
              </a:extLst>
            </p:cNvPr>
            <p:cNvSpPr/>
            <p:nvPr/>
          </p:nvSpPr>
          <p:spPr>
            <a:xfrm>
              <a:off x="6852723" y="1622815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71" name="Google Shape;11634;p76">
            <a:extLst>
              <a:ext uri="{FF2B5EF4-FFF2-40B4-BE49-F238E27FC236}">
                <a16:creationId xmlns:a16="http://schemas.microsoft.com/office/drawing/2014/main" id="{610F3A53-EFCE-EFD1-AA3C-833EC963D67F}"/>
              </a:ext>
            </a:extLst>
          </p:cNvPr>
          <p:cNvGrpSpPr/>
          <p:nvPr/>
        </p:nvGrpSpPr>
        <p:grpSpPr>
          <a:xfrm>
            <a:off x="6200938" y="1325194"/>
            <a:ext cx="322154" cy="355355"/>
            <a:chOff x="6200938" y="1500594"/>
            <a:chExt cx="322154" cy="355355"/>
          </a:xfrm>
          <a:solidFill>
            <a:schemeClr val="tx1"/>
          </a:solidFill>
        </p:grpSpPr>
        <p:sp>
          <p:nvSpPr>
            <p:cNvPr id="3472" name="Google Shape;11635;p76">
              <a:extLst>
                <a:ext uri="{FF2B5EF4-FFF2-40B4-BE49-F238E27FC236}">
                  <a16:creationId xmlns:a16="http://schemas.microsoft.com/office/drawing/2014/main" id="{45372633-323D-B0EB-19CF-685313266803}"/>
                </a:ext>
              </a:extLst>
            </p:cNvPr>
            <p:cNvSpPr/>
            <p:nvPr/>
          </p:nvSpPr>
          <p:spPr>
            <a:xfrm>
              <a:off x="6325789" y="1605835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11636;p76">
              <a:extLst>
                <a:ext uri="{FF2B5EF4-FFF2-40B4-BE49-F238E27FC236}">
                  <a16:creationId xmlns:a16="http://schemas.microsoft.com/office/drawing/2014/main" id="{8197D70F-3FFA-8038-5D6C-67B75D1E5D30}"/>
                </a:ext>
              </a:extLst>
            </p:cNvPr>
            <p:cNvSpPr/>
            <p:nvPr/>
          </p:nvSpPr>
          <p:spPr>
            <a:xfrm>
              <a:off x="6387280" y="1605835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11637;p76">
              <a:extLst>
                <a:ext uri="{FF2B5EF4-FFF2-40B4-BE49-F238E27FC236}">
                  <a16:creationId xmlns:a16="http://schemas.microsoft.com/office/drawing/2014/main" id="{B61F7524-30D9-2977-C5E9-CCC97B5D5ED8}"/>
                </a:ext>
              </a:extLst>
            </p:cNvPr>
            <p:cNvSpPr/>
            <p:nvPr/>
          </p:nvSpPr>
          <p:spPr>
            <a:xfrm>
              <a:off x="6345779" y="1650725"/>
              <a:ext cx="32472" cy="10201"/>
            </a:xfrm>
            <a:custGeom>
              <a:avLst/>
              <a:gdLst/>
              <a:ahLst/>
              <a:cxnLst/>
              <a:rect l="l" t="t" r="r" b="b"/>
              <a:pathLst>
                <a:path w="1025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11638;p76">
              <a:extLst>
                <a:ext uri="{FF2B5EF4-FFF2-40B4-BE49-F238E27FC236}">
                  <a16:creationId xmlns:a16="http://schemas.microsoft.com/office/drawing/2014/main" id="{B950AB64-00F8-2101-8C30-4CDD61D6941E}"/>
                </a:ext>
              </a:extLst>
            </p:cNvPr>
            <p:cNvSpPr/>
            <p:nvPr/>
          </p:nvSpPr>
          <p:spPr>
            <a:xfrm>
              <a:off x="6200938" y="1500594"/>
              <a:ext cx="322154" cy="355355"/>
            </a:xfrm>
            <a:custGeom>
              <a:avLst/>
              <a:gdLst/>
              <a:ahLst/>
              <a:cxnLst/>
              <a:rect l="l" t="t" r="r" b="b"/>
              <a:pathLst>
                <a:path w="10169" h="11217" extrusionOk="0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11639;p76">
              <a:extLst>
                <a:ext uri="{FF2B5EF4-FFF2-40B4-BE49-F238E27FC236}">
                  <a16:creationId xmlns:a16="http://schemas.microsoft.com/office/drawing/2014/main" id="{59499994-63DB-03B3-A122-BD2180563A0B}"/>
                </a:ext>
              </a:extLst>
            </p:cNvPr>
            <p:cNvSpPr/>
            <p:nvPr/>
          </p:nvSpPr>
          <p:spPr>
            <a:xfrm>
              <a:off x="6312199" y="1800445"/>
              <a:ext cx="99253" cy="54743"/>
            </a:xfrm>
            <a:custGeom>
              <a:avLst/>
              <a:gdLst/>
              <a:ahLst/>
              <a:cxnLst/>
              <a:rect l="l" t="t" r="r" b="b"/>
              <a:pathLst>
                <a:path w="3133" h="1728" extrusionOk="0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77" name="Google Shape;11640;p76">
            <a:extLst>
              <a:ext uri="{FF2B5EF4-FFF2-40B4-BE49-F238E27FC236}">
                <a16:creationId xmlns:a16="http://schemas.microsoft.com/office/drawing/2014/main" id="{6F510E16-14EB-1B68-663C-BCDDD216A264}"/>
              </a:ext>
            </a:extLst>
          </p:cNvPr>
          <p:cNvGrpSpPr/>
          <p:nvPr/>
        </p:nvGrpSpPr>
        <p:grpSpPr>
          <a:xfrm>
            <a:off x="5289631" y="1324814"/>
            <a:ext cx="332355" cy="354974"/>
            <a:chOff x="5289631" y="1500214"/>
            <a:chExt cx="332355" cy="354974"/>
          </a:xfrm>
          <a:solidFill>
            <a:schemeClr val="tx1"/>
          </a:solidFill>
        </p:grpSpPr>
        <p:sp>
          <p:nvSpPr>
            <p:cNvPr id="3478" name="Google Shape;11641;p76">
              <a:extLst>
                <a:ext uri="{FF2B5EF4-FFF2-40B4-BE49-F238E27FC236}">
                  <a16:creationId xmlns:a16="http://schemas.microsoft.com/office/drawing/2014/main" id="{7CD69F98-BB4D-0DA2-70DE-C5217EBD3424}"/>
                </a:ext>
              </a:extLst>
            </p:cNvPr>
            <p:cNvSpPr/>
            <p:nvPr/>
          </p:nvSpPr>
          <p:spPr>
            <a:xfrm>
              <a:off x="5432603" y="1667040"/>
              <a:ext cx="45651" cy="16157"/>
            </a:xfrm>
            <a:custGeom>
              <a:avLst/>
              <a:gdLst/>
              <a:ahLst/>
              <a:cxnLst/>
              <a:rect l="l" t="t" r="r" b="b"/>
              <a:pathLst>
                <a:path w="1441" h="510" extrusionOk="0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11642;p76">
              <a:extLst>
                <a:ext uri="{FF2B5EF4-FFF2-40B4-BE49-F238E27FC236}">
                  <a16:creationId xmlns:a16="http://schemas.microsoft.com/office/drawing/2014/main" id="{56BA9781-34D8-3E89-9A2C-32EDB5C4B895}"/>
                </a:ext>
              </a:extLst>
            </p:cNvPr>
            <p:cNvSpPr/>
            <p:nvPr/>
          </p:nvSpPr>
          <p:spPr>
            <a:xfrm>
              <a:off x="5416763" y="1628074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11643;p76">
              <a:extLst>
                <a:ext uri="{FF2B5EF4-FFF2-40B4-BE49-F238E27FC236}">
                  <a16:creationId xmlns:a16="http://schemas.microsoft.com/office/drawing/2014/main" id="{1CFA8FEA-0B8B-B591-6F71-FDF2D4884694}"/>
                </a:ext>
              </a:extLst>
            </p:cNvPr>
            <p:cNvSpPr/>
            <p:nvPr/>
          </p:nvSpPr>
          <p:spPr>
            <a:xfrm>
              <a:off x="5483893" y="1628074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11644;p76">
              <a:extLst>
                <a:ext uri="{FF2B5EF4-FFF2-40B4-BE49-F238E27FC236}">
                  <a16:creationId xmlns:a16="http://schemas.microsoft.com/office/drawing/2014/main" id="{90F7E2D5-1D54-FAE5-A341-3EDC4E5BF4BD}"/>
                </a:ext>
              </a:extLst>
            </p:cNvPr>
            <p:cNvSpPr/>
            <p:nvPr/>
          </p:nvSpPr>
          <p:spPr>
            <a:xfrm>
              <a:off x="5411093" y="1611474"/>
              <a:ext cx="21923" cy="10613"/>
            </a:xfrm>
            <a:custGeom>
              <a:avLst/>
              <a:gdLst/>
              <a:ahLst/>
              <a:cxnLst/>
              <a:rect l="l" t="t" r="r" b="b"/>
              <a:pathLst>
                <a:path w="692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11645;p76">
              <a:extLst>
                <a:ext uri="{FF2B5EF4-FFF2-40B4-BE49-F238E27FC236}">
                  <a16:creationId xmlns:a16="http://schemas.microsoft.com/office/drawing/2014/main" id="{2A67A768-5367-6E5D-554C-6305E79E59A3}"/>
                </a:ext>
              </a:extLst>
            </p:cNvPr>
            <p:cNvSpPr/>
            <p:nvPr/>
          </p:nvSpPr>
          <p:spPr>
            <a:xfrm>
              <a:off x="5478254" y="1611474"/>
              <a:ext cx="21511" cy="10613"/>
            </a:xfrm>
            <a:custGeom>
              <a:avLst/>
              <a:gdLst/>
              <a:ahLst/>
              <a:cxnLst/>
              <a:rect l="l" t="t" r="r" b="b"/>
              <a:pathLst>
                <a:path w="679" h="335" extrusionOk="0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11646;p76">
              <a:extLst>
                <a:ext uri="{FF2B5EF4-FFF2-40B4-BE49-F238E27FC236}">
                  <a16:creationId xmlns:a16="http://schemas.microsoft.com/office/drawing/2014/main" id="{FA2B81DE-1B7C-F723-B167-B2854AB71810}"/>
                </a:ext>
              </a:extLst>
            </p:cNvPr>
            <p:cNvSpPr/>
            <p:nvPr/>
          </p:nvSpPr>
          <p:spPr>
            <a:xfrm>
              <a:off x="5289631" y="1500214"/>
              <a:ext cx="332355" cy="354974"/>
            </a:xfrm>
            <a:custGeom>
              <a:avLst/>
              <a:gdLst/>
              <a:ahLst/>
              <a:cxnLst/>
              <a:rect l="l" t="t" r="r" b="b"/>
              <a:pathLst>
                <a:path w="10491" h="11205" extrusionOk="0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84" name="Google Shape;11647;p76">
            <a:extLst>
              <a:ext uri="{FF2B5EF4-FFF2-40B4-BE49-F238E27FC236}">
                <a16:creationId xmlns:a16="http://schemas.microsoft.com/office/drawing/2014/main" id="{DC06C92F-DA5D-FF42-ABE9-8E56F43C1BE1}"/>
              </a:ext>
            </a:extLst>
          </p:cNvPr>
          <p:cNvGrpSpPr/>
          <p:nvPr/>
        </p:nvGrpSpPr>
        <p:grpSpPr>
          <a:xfrm>
            <a:off x="5748295" y="1324433"/>
            <a:ext cx="323294" cy="356115"/>
            <a:chOff x="5748295" y="1499833"/>
            <a:chExt cx="323294" cy="356115"/>
          </a:xfrm>
          <a:solidFill>
            <a:schemeClr val="tx1"/>
          </a:solidFill>
        </p:grpSpPr>
        <p:sp>
          <p:nvSpPr>
            <p:cNvPr id="3485" name="Google Shape;11648;p76">
              <a:extLst>
                <a:ext uri="{FF2B5EF4-FFF2-40B4-BE49-F238E27FC236}">
                  <a16:creationId xmlns:a16="http://schemas.microsoft.com/office/drawing/2014/main" id="{B12CEE19-5680-5CE9-B277-B04DCF4BA36B}"/>
                </a:ext>
              </a:extLst>
            </p:cNvPr>
            <p:cNvSpPr/>
            <p:nvPr/>
          </p:nvSpPr>
          <p:spPr>
            <a:xfrm>
              <a:off x="5871276" y="1611474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11649;p76">
              <a:extLst>
                <a:ext uri="{FF2B5EF4-FFF2-40B4-BE49-F238E27FC236}">
                  <a16:creationId xmlns:a16="http://schemas.microsoft.com/office/drawing/2014/main" id="{79D46DFC-934E-3198-2C0D-9F6B4F820DE7}"/>
                </a:ext>
              </a:extLst>
            </p:cNvPr>
            <p:cNvSpPr/>
            <p:nvPr/>
          </p:nvSpPr>
          <p:spPr>
            <a:xfrm>
              <a:off x="5938406" y="1611474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11650;p76">
              <a:extLst>
                <a:ext uri="{FF2B5EF4-FFF2-40B4-BE49-F238E27FC236}">
                  <a16:creationId xmlns:a16="http://schemas.microsoft.com/office/drawing/2014/main" id="{719B8350-6D49-270A-1504-06DF0A66D9EA}"/>
                </a:ext>
              </a:extLst>
            </p:cNvPr>
            <p:cNvSpPr/>
            <p:nvPr/>
          </p:nvSpPr>
          <p:spPr>
            <a:xfrm>
              <a:off x="5887116" y="1650820"/>
              <a:ext cx="45683" cy="15777"/>
            </a:xfrm>
            <a:custGeom>
              <a:avLst/>
              <a:gdLst/>
              <a:ahLst/>
              <a:cxnLst/>
              <a:rect l="l" t="t" r="r" b="b"/>
              <a:pathLst>
                <a:path w="1442" h="498" extrusionOk="0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11651;p76">
              <a:extLst>
                <a:ext uri="{FF2B5EF4-FFF2-40B4-BE49-F238E27FC236}">
                  <a16:creationId xmlns:a16="http://schemas.microsoft.com/office/drawing/2014/main" id="{77EC6C06-9237-2CD7-3893-42BD8522AC8F}"/>
                </a:ext>
              </a:extLst>
            </p:cNvPr>
            <p:cNvSpPr/>
            <p:nvPr/>
          </p:nvSpPr>
          <p:spPr>
            <a:xfrm>
              <a:off x="5748295" y="1499833"/>
              <a:ext cx="323294" cy="355355"/>
            </a:xfrm>
            <a:custGeom>
              <a:avLst/>
              <a:gdLst/>
              <a:ahLst/>
              <a:cxnLst/>
              <a:rect l="l" t="t" r="r" b="b"/>
              <a:pathLst>
                <a:path w="10205" h="11217" extrusionOk="0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11652;p76">
              <a:extLst>
                <a:ext uri="{FF2B5EF4-FFF2-40B4-BE49-F238E27FC236}">
                  <a16:creationId xmlns:a16="http://schemas.microsoft.com/office/drawing/2014/main" id="{698222E7-BD88-D57C-3169-0DD014787B7D}"/>
                </a:ext>
              </a:extLst>
            </p:cNvPr>
            <p:cNvSpPr/>
            <p:nvPr/>
          </p:nvSpPr>
          <p:spPr>
            <a:xfrm>
              <a:off x="5865225" y="1594842"/>
              <a:ext cx="22683" cy="12894"/>
            </a:xfrm>
            <a:custGeom>
              <a:avLst/>
              <a:gdLst/>
              <a:ahLst/>
              <a:cxnLst/>
              <a:rect l="l" t="t" r="r" b="b"/>
              <a:pathLst>
                <a:path w="716" h="407" extrusionOk="0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11653;p76">
              <a:extLst>
                <a:ext uri="{FF2B5EF4-FFF2-40B4-BE49-F238E27FC236}">
                  <a16:creationId xmlns:a16="http://schemas.microsoft.com/office/drawing/2014/main" id="{53ADF70B-C1B0-58F5-F164-58FD6B193DE5}"/>
                </a:ext>
              </a:extLst>
            </p:cNvPr>
            <p:cNvSpPr/>
            <p:nvPr/>
          </p:nvSpPr>
          <p:spPr>
            <a:xfrm>
              <a:off x="5931627" y="1594462"/>
              <a:ext cx="23412" cy="12894"/>
            </a:xfrm>
            <a:custGeom>
              <a:avLst/>
              <a:gdLst/>
              <a:ahLst/>
              <a:cxnLst/>
              <a:rect l="l" t="t" r="r" b="b"/>
              <a:pathLst>
                <a:path w="739" h="407" extrusionOk="0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11654;p76">
              <a:extLst>
                <a:ext uri="{FF2B5EF4-FFF2-40B4-BE49-F238E27FC236}">
                  <a16:creationId xmlns:a16="http://schemas.microsoft.com/office/drawing/2014/main" id="{25443A18-B669-255A-3927-697F77EAF3A9}"/>
                </a:ext>
              </a:extLst>
            </p:cNvPr>
            <p:cNvSpPr/>
            <p:nvPr/>
          </p:nvSpPr>
          <p:spPr>
            <a:xfrm>
              <a:off x="5993846" y="1778586"/>
              <a:ext cx="10613" cy="77363"/>
            </a:xfrm>
            <a:custGeom>
              <a:avLst/>
              <a:gdLst/>
              <a:ahLst/>
              <a:cxnLst/>
              <a:rect l="l" t="t" r="r" b="b"/>
              <a:pathLst>
                <a:path w="335" h="244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92" name="Google Shape;11655;p76">
            <a:extLst>
              <a:ext uri="{FF2B5EF4-FFF2-40B4-BE49-F238E27FC236}">
                <a16:creationId xmlns:a16="http://schemas.microsoft.com/office/drawing/2014/main" id="{9472A1C0-03A0-0A34-0521-575D61EC2452}"/>
              </a:ext>
            </a:extLst>
          </p:cNvPr>
          <p:cNvGrpSpPr/>
          <p:nvPr/>
        </p:nvGrpSpPr>
        <p:grpSpPr>
          <a:xfrm>
            <a:off x="8047661" y="1325637"/>
            <a:ext cx="278404" cy="355260"/>
            <a:chOff x="8047661" y="1501037"/>
            <a:chExt cx="278404" cy="355260"/>
          </a:xfrm>
          <a:solidFill>
            <a:schemeClr val="tx1"/>
          </a:solidFill>
        </p:grpSpPr>
        <p:sp>
          <p:nvSpPr>
            <p:cNvPr id="3493" name="Google Shape;11656;p76">
              <a:extLst>
                <a:ext uri="{FF2B5EF4-FFF2-40B4-BE49-F238E27FC236}">
                  <a16:creationId xmlns:a16="http://schemas.microsoft.com/office/drawing/2014/main" id="{5CFBE661-BD02-99AA-3A1C-E27568C8D0E7}"/>
                </a:ext>
              </a:extLst>
            </p:cNvPr>
            <p:cNvSpPr/>
            <p:nvPr/>
          </p:nvSpPr>
          <p:spPr>
            <a:xfrm>
              <a:off x="8147611" y="1622815"/>
              <a:ext cx="10581" cy="16220"/>
            </a:xfrm>
            <a:custGeom>
              <a:avLst/>
              <a:gdLst/>
              <a:ahLst/>
              <a:cxnLst/>
              <a:rect l="l" t="t" r="r" b="b"/>
              <a:pathLst>
                <a:path w="334" h="512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11657;p76">
              <a:extLst>
                <a:ext uri="{FF2B5EF4-FFF2-40B4-BE49-F238E27FC236}">
                  <a16:creationId xmlns:a16="http://schemas.microsoft.com/office/drawing/2014/main" id="{75E49BBA-A9F0-6B38-D67D-3AFE623989D4}"/>
                </a:ext>
              </a:extLst>
            </p:cNvPr>
            <p:cNvSpPr/>
            <p:nvPr/>
          </p:nvSpPr>
          <p:spPr>
            <a:xfrm>
              <a:off x="8214741" y="1622815"/>
              <a:ext cx="10233" cy="16220"/>
            </a:xfrm>
            <a:custGeom>
              <a:avLst/>
              <a:gdLst/>
              <a:ahLst/>
              <a:cxnLst/>
              <a:rect l="l" t="t" r="r" b="b"/>
              <a:pathLst>
                <a:path w="323" h="512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11658;p76">
              <a:extLst>
                <a:ext uri="{FF2B5EF4-FFF2-40B4-BE49-F238E27FC236}">
                  <a16:creationId xmlns:a16="http://schemas.microsoft.com/office/drawing/2014/main" id="{84885F17-F254-1AC0-16DC-0815F3D16747}"/>
                </a:ext>
              </a:extLst>
            </p:cNvPr>
            <p:cNvSpPr/>
            <p:nvPr/>
          </p:nvSpPr>
          <p:spPr>
            <a:xfrm>
              <a:off x="8163451" y="1661370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11659;p76">
              <a:extLst>
                <a:ext uri="{FF2B5EF4-FFF2-40B4-BE49-F238E27FC236}">
                  <a16:creationId xmlns:a16="http://schemas.microsoft.com/office/drawing/2014/main" id="{3D6E4C5A-DB1F-4A88-9C62-20FED2008084}"/>
                </a:ext>
              </a:extLst>
            </p:cNvPr>
            <p:cNvSpPr/>
            <p:nvPr/>
          </p:nvSpPr>
          <p:spPr>
            <a:xfrm>
              <a:off x="8047661" y="1501037"/>
              <a:ext cx="278404" cy="355260"/>
            </a:xfrm>
            <a:custGeom>
              <a:avLst/>
              <a:gdLst/>
              <a:ahLst/>
              <a:cxnLst/>
              <a:rect l="l" t="t" r="r" b="b"/>
              <a:pathLst>
                <a:path w="8788" h="11214" extrusionOk="0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97" name="Google Shape;11660;p76">
            <a:extLst>
              <a:ext uri="{FF2B5EF4-FFF2-40B4-BE49-F238E27FC236}">
                <a16:creationId xmlns:a16="http://schemas.microsoft.com/office/drawing/2014/main" id="{8BB9C184-D0E4-BFB9-7A08-5252777572FB}"/>
              </a:ext>
            </a:extLst>
          </p:cNvPr>
          <p:cNvGrpSpPr/>
          <p:nvPr/>
        </p:nvGrpSpPr>
        <p:grpSpPr>
          <a:xfrm>
            <a:off x="4903389" y="1324814"/>
            <a:ext cx="267854" cy="355735"/>
            <a:chOff x="4903389" y="1500214"/>
            <a:chExt cx="267854" cy="355735"/>
          </a:xfrm>
          <a:solidFill>
            <a:schemeClr val="tx1"/>
          </a:solidFill>
        </p:grpSpPr>
        <p:sp>
          <p:nvSpPr>
            <p:cNvPr id="3498" name="Google Shape;11661;p76">
              <a:extLst>
                <a:ext uri="{FF2B5EF4-FFF2-40B4-BE49-F238E27FC236}">
                  <a16:creationId xmlns:a16="http://schemas.microsoft.com/office/drawing/2014/main" id="{D1463245-40B2-0C97-6707-AC0AFDF28085}"/>
                </a:ext>
              </a:extLst>
            </p:cNvPr>
            <p:cNvSpPr/>
            <p:nvPr/>
          </p:nvSpPr>
          <p:spPr>
            <a:xfrm>
              <a:off x="4997700" y="16118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11662;p76">
              <a:extLst>
                <a:ext uri="{FF2B5EF4-FFF2-40B4-BE49-F238E27FC236}">
                  <a16:creationId xmlns:a16="http://schemas.microsoft.com/office/drawing/2014/main" id="{D730E7E6-AF7F-9868-EEDD-9494F9B5302A}"/>
                </a:ext>
              </a:extLst>
            </p:cNvPr>
            <p:cNvSpPr/>
            <p:nvPr/>
          </p:nvSpPr>
          <p:spPr>
            <a:xfrm>
              <a:off x="5064830" y="1611854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11663;p76">
              <a:extLst>
                <a:ext uri="{FF2B5EF4-FFF2-40B4-BE49-F238E27FC236}">
                  <a16:creationId xmlns:a16="http://schemas.microsoft.com/office/drawing/2014/main" id="{5C351F73-E3DE-A108-3B2B-B810908AB12F}"/>
                </a:ext>
              </a:extLst>
            </p:cNvPr>
            <p:cNvSpPr/>
            <p:nvPr/>
          </p:nvSpPr>
          <p:spPr>
            <a:xfrm>
              <a:off x="5013160" y="1650820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11664;p76">
              <a:extLst>
                <a:ext uri="{FF2B5EF4-FFF2-40B4-BE49-F238E27FC236}">
                  <a16:creationId xmlns:a16="http://schemas.microsoft.com/office/drawing/2014/main" id="{FA0D6A84-B6DC-E8DE-2880-362613C19AC1}"/>
                </a:ext>
              </a:extLst>
            </p:cNvPr>
            <p:cNvSpPr/>
            <p:nvPr/>
          </p:nvSpPr>
          <p:spPr>
            <a:xfrm>
              <a:off x="4903389" y="1500214"/>
              <a:ext cx="267854" cy="355735"/>
            </a:xfrm>
            <a:custGeom>
              <a:avLst/>
              <a:gdLst/>
              <a:ahLst/>
              <a:cxnLst/>
              <a:rect l="l" t="t" r="r" b="b"/>
              <a:pathLst>
                <a:path w="8455" h="11229" extrusionOk="0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11665;p76">
              <a:extLst>
                <a:ext uri="{FF2B5EF4-FFF2-40B4-BE49-F238E27FC236}">
                  <a16:creationId xmlns:a16="http://schemas.microsoft.com/office/drawing/2014/main" id="{5E5BA677-D58D-BCD1-C76A-3A0B499079C9}"/>
                </a:ext>
              </a:extLst>
            </p:cNvPr>
            <p:cNvSpPr/>
            <p:nvPr/>
          </p:nvSpPr>
          <p:spPr>
            <a:xfrm>
              <a:off x="5031281" y="1828007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03" name="Google Shape;11666;p76">
            <a:extLst>
              <a:ext uri="{FF2B5EF4-FFF2-40B4-BE49-F238E27FC236}">
                <a16:creationId xmlns:a16="http://schemas.microsoft.com/office/drawing/2014/main" id="{2B7BD256-F01D-830F-5CF0-6DED2D01EED8}"/>
              </a:ext>
            </a:extLst>
          </p:cNvPr>
          <p:cNvGrpSpPr/>
          <p:nvPr/>
        </p:nvGrpSpPr>
        <p:grpSpPr>
          <a:xfrm>
            <a:off x="7613518" y="1325954"/>
            <a:ext cx="264433" cy="353074"/>
            <a:chOff x="7613518" y="1501354"/>
            <a:chExt cx="264433" cy="353074"/>
          </a:xfrm>
          <a:solidFill>
            <a:schemeClr val="tx1"/>
          </a:solidFill>
        </p:grpSpPr>
        <p:sp>
          <p:nvSpPr>
            <p:cNvPr id="3504" name="Google Shape;11667;p76">
              <a:extLst>
                <a:ext uri="{FF2B5EF4-FFF2-40B4-BE49-F238E27FC236}">
                  <a16:creationId xmlns:a16="http://schemas.microsoft.com/office/drawing/2014/main" id="{13488577-813E-7F38-C033-CD2B42CF2DC9}"/>
                </a:ext>
              </a:extLst>
            </p:cNvPr>
            <p:cNvSpPr/>
            <p:nvPr/>
          </p:nvSpPr>
          <p:spPr>
            <a:xfrm>
              <a:off x="770706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11668;p76">
              <a:extLst>
                <a:ext uri="{FF2B5EF4-FFF2-40B4-BE49-F238E27FC236}">
                  <a16:creationId xmlns:a16="http://schemas.microsoft.com/office/drawing/2014/main" id="{2A015B7C-F642-17E5-FB21-FB5BA2267407}"/>
                </a:ext>
              </a:extLst>
            </p:cNvPr>
            <p:cNvSpPr/>
            <p:nvPr/>
          </p:nvSpPr>
          <p:spPr>
            <a:xfrm>
              <a:off x="777343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11669;p76">
              <a:extLst>
                <a:ext uri="{FF2B5EF4-FFF2-40B4-BE49-F238E27FC236}">
                  <a16:creationId xmlns:a16="http://schemas.microsoft.com/office/drawing/2014/main" id="{F448A4F7-1328-404E-7CB1-FEDF7DB968F8}"/>
                </a:ext>
              </a:extLst>
            </p:cNvPr>
            <p:cNvSpPr/>
            <p:nvPr/>
          </p:nvSpPr>
          <p:spPr>
            <a:xfrm>
              <a:off x="7613518" y="1501354"/>
              <a:ext cx="264433" cy="353074"/>
            </a:xfrm>
            <a:custGeom>
              <a:avLst/>
              <a:gdLst/>
              <a:ahLst/>
              <a:cxnLst/>
              <a:rect l="l" t="t" r="r" b="b"/>
              <a:pathLst>
                <a:path w="8347" h="11145" extrusionOk="0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11670;p76">
              <a:extLst>
                <a:ext uri="{FF2B5EF4-FFF2-40B4-BE49-F238E27FC236}">
                  <a16:creationId xmlns:a16="http://schemas.microsoft.com/office/drawing/2014/main" id="{52BB04FA-16FE-DABA-4DC1-890F84B1EBCE}"/>
                </a:ext>
              </a:extLst>
            </p:cNvPr>
            <p:cNvSpPr/>
            <p:nvPr/>
          </p:nvSpPr>
          <p:spPr>
            <a:xfrm>
              <a:off x="770177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11671;p76">
              <a:extLst>
                <a:ext uri="{FF2B5EF4-FFF2-40B4-BE49-F238E27FC236}">
                  <a16:creationId xmlns:a16="http://schemas.microsoft.com/office/drawing/2014/main" id="{67C19952-E8F9-C5E7-0C33-7AED64FC7BB7}"/>
                </a:ext>
              </a:extLst>
            </p:cNvPr>
            <p:cNvSpPr/>
            <p:nvPr/>
          </p:nvSpPr>
          <p:spPr>
            <a:xfrm>
              <a:off x="776814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11672;p76">
              <a:extLst>
                <a:ext uri="{FF2B5EF4-FFF2-40B4-BE49-F238E27FC236}">
                  <a16:creationId xmlns:a16="http://schemas.microsoft.com/office/drawing/2014/main" id="{1D5E081C-6DA3-8D19-7E3B-F2B3CB458BD4}"/>
                </a:ext>
              </a:extLst>
            </p:cNvPr>
            <p:cNvSpPr/>
            <p:nvPr/>
          </p:nvSpPr>
          <p:spPr>
            <a:xfrm>
              <a:off x="7715337" y="1659025"/>
              <a:ext cx="60382" cy="32820"/>
            </a:xfrm>
            <a:custGeom>
              <a:avLst/>
              <a:gdLst/>
              <a:ahLst/>
              <a:cxnLst/>
              <a:rect l="l" t="t" r="r" b="b"/>
              <a:pathLst>
                <a:path w="1906" h="1036" extrusionOk="0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28951947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8" name="Google Shape;1099;p60">
            <a:extLst>
              <a:ext uri="{FF2B5EF4-FFF2-40B4-BE49-F238E27FC236}">
                <a16:creationId xmlns:a16="http://schemas.microsoft.com/office/drawing/2014/main" id="{C30321D3-4DCF-4196-2D01-606BEBCE441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720000" y="539400"/>
            <a:ext cx="3694604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Creatividad</a:t>
            </a:r>
          </a:p>
        </p:txBody>
      </p:sp>
      <p:sp>
        <p:nvSpPr>
          <p:cNvPr id="2279" name="Google Shape;1099;p60">
            <a:extLst>
              <a:ext uri="{FF2B5EF4-FFF2-40B4-BE49-F238E27FC236}">
                <a16:creationId xmlns:a16="http://schemas.microsoft.com/office/drawing/2014/main" id="{8906E6B5-DD13-717F-0F61-91F3A2D62471}"/>
              </a:ext>
            </a:extLst>
          </p:cNvPr>
          <p:cNvSpPr txBox="1">
            <a:spLocks/>
          </p:cNvSpPr>
          <p:nvPr/>
        </p:nvSpPr>
        <p:spPr>
          <a:xfrm>
            <a:off x="4729397" y="539400"/>
            <a:ext cx="3837481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Sora"/>
              <a:buNone/>
              <a:defRPr sz="3000" b="1" i="0" u="none" strike="noStrike" cap="none">
                <a:solidFill>
                  <a:schemeClr val="accent1"/>
                </a:solidFill>
                <a:latin typeface="Sora"/>
                <a:ea typeface="Sora"/>
                <a:cs typeface="Sora"/>
                <a:sym typeface="Sora"/>
              </a:defRPr>
            </a:lvl9pPr>
          </a:lstStyle>
          <a:p>
            <a:r>
              <a:rPr lang="es-ES_tradnl" dirty="0"/>
              <a:t>Arte</a:t>
            </a:r>
          </a:p>
        </p:txBody>
      </p:sp>
      <p:grpSp>
        <p:nvGrpSpPr>
          <p:cNvPr id="2" name="Google Shape;11679;p77">
            <a:extLst>
              <a:ext uri="{FF2B5EF4-FFF2-40B4-BE49-F238E27FC236}">
                <a16:creationId xmlns:a16="http://schemas.microsoft.com/office/drawing/2014/main" id="{E7693A73-6DF6-632E-4145-37344A84A615}"/>
              </a:ext>
            </a:extLst>
          </p:cNvPr>
          <p:cNvGrpSpPr/>
          <p:nvPr/>
        </p:nvGrpSpPr>
        <p:grpSpPr>
          <a:xfrm>
            <a:off x="1757085" y="1325225"/>
            <a:ext cx="371069" cy="359396"/>
            <a:chOff x="1757085" y="1500675"/>
            <a:chExt cx="371069" cy="359396"/>
          </a:xfrm>
          <a:solidFill>
            <a:schemeClr val="tx1"/>
          </a:solidFill>
        </p:grpSpPr>
        <p:sp>
          <p:nvSpPr>
            <p:cNvPr id="3" name="Google Shape;11680;p77">
              <a:extLst>
                <a:ext uri="{FF2B5EF4-FFF2-40B4-BE49-F238E27FC236}">
                  <a16:creationId xmlns:a16="http://schemas.microsoft.com/office/drawing/2014/main" id="{2C7A88E7-3F36-3D3C-B1BC-6368E319E475}"/>
                </a:ext>
              </a:extLst>
            </p:cNvPr>
            <p:cNvSpPr/>
            <p:nvPr/>
          </p:nvSpPr>
          <p:spPr>
            <a:xfrm>
              <a:off x="2032389" y="1667206"/>
              <a:ext cx="66313" cy="60684"/>
            </a:xfrm>
            <a:custGeom>
              <a:avLst/>
              <a:gdLst/>
              <a:ahLst/>
              <a:cxnLst/>
              <a:rect l="l" t="t" r="r" b="b"/>
              <a:pathLst>
                <a:path w="2085" h="1908" extrusionOk="0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1681;p77">
              <a:extLst>
                <a:ext uri="{FF2B5EF4-FFF2-40B4-BE49-F238E27FC236}">
                  <a16:creationId xmlns:a16="http://schemas.microsoft.com/office/drawing/2014/main" id="{6538953F-5290-CCB5-4D26-0591B01F9CF0}"/>
                </a:ext>
              </a:extLst>
            </p:cNvPr>
            <p:cNvSpPr/>
            <p:nvPr/>
          </p:nvSpPr>
          <p:spPr>
            <a:xfrm>
              <a:off x="1971419" y="1747609"/>
              <a:ext cx="12531" cy="11513"/>
            </a:xfrm>
            <a:custGeom>
              <a:avLst/>
              <a:gdLst/>
              <a:ahLst/>
              <a:cxnLst/>
              <a:rect l="l" t="t" r="r" b="b"/>
              <a:pathLst>
                <a:path w="394" h="362" extrusionOk="0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1682;p77">
              <a:extLst>
                <a:ext uri="{FF2B5EF4-FFF2-40B4-BE49-F238E27FC236}">
                  <a16:creationId xmlns:a16="http://schemas.microsoft.com/office/drawing/2014/main" id="{85A60A6A-3B51-9EC2-2A89-E007C4ED170F}"/>
                </a:ext>
              </a:extLst>
            </p:cNvPr>
            <p:cNvSpPr/>
            <p:nvPr/>
          </p:nvSpPr>
          <p:spPr>
            <a:xfrm>
              <a:off x="2032008" y="1776202"/>
              <a:ext cx="62910" cy="61702"/>
            </a:xfrm>
            <a:custGeom>
              <a:avLst/>
              <a:gdLst/>
              <a:ahLst/>
              <a:cxnLst/>
              <a:rect l="l" t="t" r="r" b="b"/>
              <a:pathLst>
                <a:path w="1978" h="1940" extrusionOk="0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11683;p77">
              <a:extLst>
                <a:ext uri="{FF2B5EF4-FFF2-40B4-BE49-F238E27FC236}">
                  <a16:creationId xmlns:a16="http://schemas.microsoft.com/office/drawing/2014/main" id="{5C651508-ABB6-712D-E970-D841FE68DAD5}"/>
                </a:ext>
              </a:extLst>
            </p:cNvPr>
            <p:cNvSpPr/>
            <p:nvPr/>
          </p:nvSpPr>
          <p:spPr>
            <a:xfrm>
              <a:off x="1976349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1684;p77">
              <a:extLst>
                <a:ext uri="{FF2B5EF4-FFF2-40B4-BE49-F238E27FC236}">
                  <a16:creationId xmlns:a16="http://schemas.microsoft.com/office/drawing/2014/main" id="{1FA04290-3EC7-24B1-9BB9-75B9E0F9A166}"/>
                </a:ext>
              </a:extLst>
            </p:cNvPr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11685;p77">
              <a:extLst>
                <a:ext uri="{FF2B5EF4-FFF2-40B4-BE49-F238E27FC236}">
                  <a16:creationId xmlns:a16="http://schemas.microsoft.com/office/drawing/2014/main" id="{87969698-3E36-D2D4-EA18-D4DB6CCC49A7}"/>
                </a:ext>
              </a:extLst>
            </p:cNvPr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1686;p77">
              <a:extLst>
                <a:ext uri="{FF2B5EF4-FFF2-40B4-BE49-F238E27FC236}">
                  <a16:creationId xmlns:a16="http://schemas.microsoft.com/office/drawing/2014/main" id="{4AE59B21-B989-5BA1-3481-EE6586054B9D}"/>
                </a:ext>
              </a:extLst>
            </p:cNvPr>
            <p:cNvSpPr/>
            <p:nvPr/>
          </p:nvSpPr>
          <p:spPr>
            <a:xfrm>
              <a:off x="1976349" y="173053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1687;p77">
              <a:extLst>
                <a:ext uri="{FF2B5EF4-FFF2-40B4-BE49-F238E27FC236}">
                  <a16:creationId xmlns:a16="http://schemas.microsoft.com/office/drawing/2014/main" id="{33DB8DC5-1C30-0725-F4E0-A8A6C54CA0E8}"/>
                </a:ext>
              </a:extLst>
            </p:cNvPr>
            <p:cNvSpPr/>
            <p:nvPr/>
          </p:nvSpPr>
          <p:spPr>
            <a:xfrm>
              <a:off x="1976349" y="1730530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688;p77">
              <a:extLst>
                <a:ext uri="{FF2B5EF4-FFF2-40B4-BE49-F238E27FC236}">
                  <a16:creationId xmlns:a16="http://schemas.microsoft.com/office/drawing/2014/main" id="{CBBA6FD9-1490-35FE-B2E7-0C75E63DD00A}"/>
                </a:ext>
              </a:extLst>
            </p:cNvPr>
            <p:cNvSpPr/>
            <p:nvPr/>
          </p:nvSpPr>
          <p:spPr>
            <a:xfrm>
              <a:off x="1976349" y="173053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1689;p77">
              <a:extLst>
                <a:ext uri="{FF2B5EF4-FFF2-40B4-BE49-F238E27FC236}">
                  <a16:creationId xmlns:a16="http://schemas.microsoft.com/office/drawing/2014/main" id="{7B9BE947-A2C4-B9D8-90F3-B6A0C582277A}"/>
                </a:ext>
              </a:extLst>
            </p:cNvPr>
            <p:cNvSpPr/>
            <p:nvPr/>
          </p:nvSpPr>
          <p:spPr>
            <a:xfrm>
              <a:off x="1757085" y="1500675"/>
              <a:ext cx="371069" cy="359396"/>
            </a:xfrm>
            <a:custGeom>
              <a:avLst/>
              <a:gdLst/>
              <a:ahLst/>
              <a:cxnLst/>
              <a:rect l="l" t="t" r="r" b="b"/>
              <a:pathLst>
                <a:path w="11667" h="11300" extrusionOk="0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1690;p77">
              <a:extLst>
                <a:ext uri="{FF2B5EF4-FFF2-40B4-BE49-F238E27FC236}">
                  <a16:creationId xmlns:a16="http://schemas.microsoft.com/office/drawing/2014/main" id="{E7B4E208-4F42-4DA1-88A9-93DB61F1A1C8}"/>
                </a:ext>
              </a:extLst>
            </p:cNvPr>
            <p:cNvSpPr/>
            <p:nvPr/>
          </p:nvSpPr>
          <p:spPr>
            <a:xfrm>
              <a:off x="1976349" y="1775216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1691;p77">
              <a:extLst>
                <a:ext uri="{FF2B5EF4-FFF2-40B4-BE49-F238E27FC236}">
                  <a16:creationId xmlns:a16="http://schemas.microsoft.com/office/drawing/2014/main" id="{32623ADB-A437-678C-38EF-22D52ACDF835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1692;p77">
              <a:extLst>
                <a:ext uri="{FF2B5EF4-FFF2-40B4-BE49-F238E27FC236}">
                  <a16:creationId xmlns:a16="http://schemas.microsoft.com/office/drawing/2014/main" id="{3CF56D93-F57F-5C7D-CD7F-F481D9585E17}"/>
                </a:ext>
              </a:extLst>
            </p:cNvPr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1693;p77">
              <a:extLst>
                <a:ext uri="{FF2B5EF4-FFF2-40B4-BE49-F238E27FC236}">
                  <a16:creationId xmlns:a16="http://schemas.microsoft.com/office/drawing/2014/main" id="{DF33851B-92C8-A3E6-A32E-213E0C44FDDF}"/>
                </a:ext>
              </a:extLst>
            </p:cNvPr>
            <p:cNvSpPr/>
            <p:nvPr/>
          </p:nvSpPr>
          <p:spPr>
            <a:xfrm>
              <a:off x="2016868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1694;p77">
              <a:extLst>
                <a:ext uri="{FF2B5EF4-FFF2-40B4-BE49-F238E27FC236}">
                  <a16:creationId xmlns:a16="http://schemas.microsoft.com/office/drawing/2014/main" id="{97881596-9108-4DDF-5842-5815768E0A93}"/>
                </a:ext>
              </a:extLst>
            </p:cNvPr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1695;p77">
              <a:extLst>
                <a:ext uri="{FF2B5EF4-FFF2-40B4-BE49-F238E27FC236}">
                  <a16:creationId xmlns:a16="http://schemas.microsoft.com/office/drawing/2014/main" id="{F33BCA7F-CF37-1762-7BF7-21B55649DF8D}"/>
                </a:ext>
              </a:extLst>
            </p:cNvPr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1696;p77">
              <a:extLst>
                <a:ext uri="{FF2B5EF4-FFF2-40B4-BE49-F238E27FC236}">
                  <a16:creationId xmlns:a16="http://schemas.microsoft.com/office/drawing/2014/main" id="{2F31022E-CAF6-D765-607D-0E14F8A9D613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1697;p77">
              <a:extLst>
                <a:ext uri="{FF2B5EF4-FFF2-40B4-BE49-F238E27FC236}">
                  <a16:creationId xmlns:a16="http://schemas.microsoft.com/office/drawing/2014/main" id="{D4334B4B-21F6-EB83-7C5A-B1BFD3F8061D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1698;p77">
              <a:extLst>
                <a:ext uri="{FF2B5EF4-FFF2-40B4-BE49-F238E27FC236}">
                  <a16:creationId xmlns:a16="http://schemas.microsoft.com/office/drawing/2014/main" id="{E2780371-03B2-5E61-6C8B-7F2AB1A19F19}"/>
                </a:ext>
              </a:extLst>
            </p:cNvPr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1699;p77">
              <a:extLst>
                <a:ext uri="{FF2B5EF4-FFF2-40B4-BE49-F238E27FC236}">
                  <a16:creationId xmlns:a16="http://schemas.microsoft.com/office/drawing/2014/main" id="{BEDF2631-C870-697C-4418-376516BAC514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1700;p77">
              <a:extLst>
                <a:ext uri="{FF2B5EF4-FFF2-40B4-BE49-F238E27FC236}">
                  <a16:creationId xmlns:a16="http://schemas.microsoft.com/office/drawing/2014/main" id="{D51F3AE5-E121-B1AD-5B2D-A7DB42C77AAA}"/>
                </a:ext>
              </a:extLst>
            </p:cNvPr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1701;p77">
              <a:extLst>
                <a:ext uri="{FF2B5EF4-FFF2-40B4-BE49-F238E27FC236}">
                  <a16:creationId xmlns:a16="http://schemas.microsoft.com/office/drawing/2014/main" id="{65760D5B-927C-CB7C-3E68-B56399351CB4}"/>
                </a:ext>
              </a:extLst>
            </p:cNvPr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1702;p77">
              <a:extLst>
                <a:ext uri="{FF2B5EF4-FFF2-40B4-BE49-F238E27FC236}">
                  <a16:creationId xmlns:a16="http://schemas.microsoft.com/office/drawing/2014/main" id="{76EC36D0-BC7E-64E1-09D5-CCBF0987E9CE}"/>
                </a:ext>
              </a:extLst>
            </p:cNvPr>
            <p:cNvSpPr/>
            <p:nvPr/>
          </p:nvSpPr>
          <p:spPr>
            <a:xfrm>
              <a:off x="2016868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1703;p77">
              <a:extLst>
                <a:ext uri="{FF2B5EF4-FFF2-40B4-BE49-F238E27FC236}">
                  <a16:creationId xmlns:a16="http://schemas.microsoft.com/office/drawing/2014/main" id="{4CC9DF9F-A5C8-4512-2925-DF033CB4BA3A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1704;p77">
              <a:extLst>
                <a:ext uri="{FF2B5EF4-FFF2-40B4-BE49-F238E27FC236}">
                  <a16:creationId xmlns:a16="http://schemas.microsoft.com/office/drawing/2014/main" id="{43785E9B-5E37-62A1-28B6-3125ACAF638D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1705;p77">
              <a:extLst>
                <a:ext uri="{FF2B5EF4-FFF2-40B4-BE49-F238E27FC236}">
                  <a16:creationId xmlns:a16="http://schemas.microsoft.com/office/drawing/2014/main" id="{6BDE945E-0BE9-1AD4-1AD6-24ED52CDD1B9}"/>
                </a:ext>
              </a:extLst>
            </p:cNvPr>
            <p:cNvSpPr/>
            <p:nvPr/>
          </p:nvSpPr>
          <p:spPr>
            <a:xfrm>
              <a:off x="1812744" y="1556302"/>
              <a:ext cx="77668" cy="72929"/>
            </a:xfrm>
            <a:custGeom>
              <a:avLst/>
              <a:gdLst/>
              <a:ahLst/>
              <a:cxnLst/>
              <a:rect l="l" t="t" r="r" b="b"/>
              <a:pathLst>
                <a:path w="2442" h="2293" extrusionOk="0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1706;p77">
              <a:extLst>
                <a:ext uri="{FF2B5EF4-FFF2-40B4-BE49-F238E27FC236}">
                  <a16:creationId xmlns:a16="http://schemas.microsoft.com/office/drawing/2014/main" id="{D7FA3A6C-495C-2031-6ED2-3E024D5D085B}"/>
                </a:ext>
              </a:extLst>
            </p:cNvPr>
            <p:cNvSpPr/>
            <p:nvPr/>
          </p:nvSpPr>
          <p:spPr>
            <a:xfrm>
              <a:off x="1759375" y="1695671"/>
              <a:ext cx="99613" cy="158707"/>
            </a:xfrm>
            <a:custGeom>
              <a:avLst/>
              <a:gdLst/>
              <a:ahLst/>
              <a:cxnLst/>
              <a:rect l="l" t="t" r="r" b="b"/>
              <a:pathLst>
                <a:path w="3132" h="4990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1707;p77">
              <a:extLst>
                <a:ext uri="{FF2B5EF4-FFF2-40B4-BE49-F238E27FC236}">
                  <a16:creationId xmlns:a16="http://schemas.microsoft.com/office/drawing/2014/main" id="{3CB74EE2-7343-9606-E5F5-B17D72940158}"/>
                </a:ext>
              </a:extLst>
            </p:cNvPr>
            <p:cNvSpPr/>
            <p:nvPr/>
          </p:nvSpPr>
          <p:spPr>
            <a:xfrm>
              <a:off x="1794965" y="1747195"/>
              <a:ext cx="38261" cy="10623"/>
            </a:xfrm>
            <a:custGeom>
              <a:avLst/>
              <a:gdLst/>
              <a:ahLst/>
              <a:cxnLst/>
              <a:rect l="l" t="t" r="r" b="b"/>
              <a:pathLst>
                <a:path w="1203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1708;p77">
              <a:extLst>
                <a:ext uri="{FF2B5EF4-FFF2-40B4-BE49-F238E27FC236}">
                  <a16:creationId xmlns:a16="http://schemas.microsoft.com/office/drawing/2014/main" id="{D386CF6B-B137-A748-EF44-FA5D5D0CD55C}"/>
                </a:ext>
              </a:extLst>
            </p:cNvPr>
            <p:cNvSpPr/>
            <p:nvPr/>
          </p:nvSpPr>
          <p:spPr>
            <a:xfrm>
              <a:off x="1839269" y="1747195"/>
              <a:ext cx="37912" cy="10623"/>
            </a:xfrm>
            <a:custGeom>
              <a:avLst/>
              <a:gdLst/>
              <a:ahLst/>
              <a:cxnLst/>
              <a:rect l="l" t="t" r="r" b="b"/>
              <a:pathLst>
                <a:path w="1192" h="334" extrusionOk="0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" name="Google Shape;11709;p77">
            <a:extLst>
              <a:ext uri="{FF2B5EF4-FFF2-40B4-BE49-F238E27FC236}">
                <a16:creationId xmlns:a16="http://schemas.microsoft.com/office/drawing/2014/main" id="{D6819436-FAAE-9F75-7016-2E5C40569294}"/>
              </a:ext>
            </a:extLst>
          </p:cNvPr>
          <p:cNvGrpSpPr/>
          <p:nvPr/>
        </p:nvGrpSpPr>
        <p:grpSpPr>
          <a:xfrm>
            <a:off x="2774209" y="1779241"/>
            <a:ext cx="116693" cy="374186"/>
            <a:chOff x="2774209" y="1954691"/>
            <a:chExt cx="116693" cy="374186"/>
          </a:xfrm>
          <a:solidFill>
            <a:schemeClr val="tx1"/>
          </a:solidFill>
        </p:grpSpPr>
        <p:sp>
          <p:nvSpPr>
            <p:cNvPr id="33" name="Google Shape;11710;p77">
              <a:extLst>
                <a:ext uri="{FF2B5EF4-FFF2-40B4-BE49-F238E27FC236}">
                  <a16:creationId xmlns:a16="http://schemas.microsoft.com/office/drawing/2014/main" id="{583BD39A-E714-97ED-6994-72E0997C14E4}"/>
                </a:ext>
              </a:extLst>
            </p:cNvPr>
            <p:cNvSpPr/>
            <p:nvPr/>
          </p:nvSpPr>
          <p:spPr>
            <a:xfrm>
              <a:off x="2774209" y="2181525"/>
              <a:ext cx="115166" cy="147353"/>
            </a:xfrm>
            <a:custGeom>
              <a:avLst/>
              <a:gdLst/>
              <a:ahLst/>
              <a:cxnLst/>
              <a:rect l="l" t="t" r="r" b="b"/>
              <a:pathLst>
                <a:path w="3621" h="4633" extrusionOk="0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11711;p77">
              <a:extLst>
                <a:ext uri="{FF2B5EF4-FFF2-40B4-BE49-F238E27FC236}">
                  <a16:creationId xmlns:a16="http://schemas.microsoft.com/office/drawing/2014/main" id="{9C2FB442-B88E-3842-E878-FF44FF801B1B}"/>
                </a:ext>
              </a:extLst>
            </p:cNvPr>
            <p:cNvSpPr/>
            <p:nvPr/>
          </p:nvSpPr>
          <p:spPr>
            <a:xfrm>
              <a:off x="2774591" y="1954691"/>
              <a:ext cx="116311" cy="255649"/>
            </a:xfrm>
            <a:custGeom>
              <a:avLst/>
              <a:gdLst/>
              <a:ahLst/>
              <a:cxnLst/>
              <a:rect l="l" t="t" r="r" b="b"/>
              <a:pathLst>
                <a:path w="3657" h="8038" extrusionOk="0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" name="Google Shape;11712;p77">
            <a:extLst>
              <a:ext uri="{FF2B5EF4-FFF2-40B4-BE49-F238E27FC236}">
                <a16:creationId xmlns:a16="http://schemas.microsoft.com/office/drawing/2014/main" id="{18A8F238-CD3C-AB8E-BCB9-68ECF9423EA4}"/>
              </a:ext>
            </a:extLst>
          </p:cNvPr>
          <p:cNvGrpSpPr/>
          <p:nvPr/>
        </p:nvGrpSpPr>
        <p:grpSpPr>
          <a:xfrm>
            <a:off x="4017435" y="1324462"/>
            <a:ext cx="315092" cy="359397"/>
            <a:chOff x="4017435" y="1499912"/>
            <a:chExt cx="315092" cy="359397"/>
          </a:xfrm>
          <a:solidFill>
            <a:schemeClr val="tx1"/>
          </a:solidFill>
        </p:grpSpPr>
        <p:sp>
          <p:nvSpPr>
            <p:cNvPr id="36" name="Google Shape;11713;p77">
              <a:extLst>
                <a:ext uri="{FF2B5EF4-FFF2-40B4-BE49-F238E27FC236}">
                  <a16:creationId xmlns:a16="http://schemas.microsoft.com/office/drawing/2014/main" id="{E92BD46E-870F-982E-4CB4-0A24496CBF59}"/>
                </a:ext>
              </a:extLst>
            </p:cNvPr>
            <p:cNvSpPr/>
            <p:nvPr/>
          </p:nvSpPr>
          <p:spPr>
            <a:xfrm>
              <a:off x="4017816" y="1499912"/>
              <a:ext cx="314710" cy="359397"/>
            </a:xfrm>
            <a:custGeom>
              <a:avLst/>
              <a:gdLst/>
              <a:ahLst/>
              <a:cxnLst/>
              <a:rect l="l" t="t" r="r" b="b"/>
              <a:pathLst>
                <a:path w="9895" h="11300" extrusionOk="0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1714;p77">
              <a:extLst>
                <a:ext uri="{FF2B5EF4-FFF2-40B4-BE49-F238E27FC236}">
                  <a16:creationId xmlns:a16="http://schemas.microsoft.com/office/drawing/2014/main" id="{AEE94CAF-0450-503A-AA36-592ADFE932BA}"/>
                </a:ext>
              </a:extLst>
            </p:cNvPr>
            <p:cNvSpPr/>
            <p:nvPr/>
          </p:nvSpPr>
          <p:spPr>
            <a:xfrm>
              <a:off x="4017435" y="1522302"/>
              <a:ext cx="121591" cy="207114"/>
            </a:xfrm>
            <a:custGeom>
              <a:avLst/>
              <a:gdLst/>
              <a:ahLst/>
              <a:cxnLst/>
              <a:rect l="l" t="t" r="r" b="b"/>
              <a:pathLst>
                <a:path w="3823" h="6512" extrusionOk="0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" name="Google Shape;11715;p77">
            <a:extLst>
              <a:ext uri="{FF2B5EF4-FFF2-40B4-BE49-F238E27FC236}">
                <a16:creationId xmlns:a16="http://schemas.microsoft.com/office/drawing/2014/main" id="{6FB72ED5-0942-229E-1D65-AE3E3EFAE3EC}"/>
              </a:ext>
            </a:extLst>
          </p:cNvPr>
          <p:cNvGrpSpPr/>
          <p:nvPr/>
        </p:nvGrpSpPr>
        <p:grpSpPr>
          <a:xfrm>
            <a:off x="3963652" y="1824309"/>
            <a:ext cx="374154" cy="284050"/>
            <a:chOff x="3963652" y="1999759"/>
            <a:chExt cx="374154" cy="284050"/>
          </a:xfrm>
          <a:solidFill>
            <a:schemeClr val="tx1"/>
          </a:solidFill>
        </p:grpSpPr>
        <p:sp>
          <p:nvSpPr>
            <p:cNvPr id="39" name="Google Shape;11716;p77">
              <a:extLst>
                <a:ext uri="{FF2B5EF4-FFF2-40B4-BE49-F238E27FC236}">
                  <a16:creationId xmlns:a16="http://schemas.microsoft.com/office/drawing/2014/main" id="{08362BFF-826C-E281-57C7-E7618D95C2CD}"/>
                </a:ext>
              </a:extLst>
            </p:cNvPr>
            <p:cNvSpPr/>
            <p:nvPr/>
          </p:nvSpPr>
          <p:spPr>
            <a:xfrm>
              <a:off x="4123441" y="2104652"/>
              <a:ext cx="214366" cy="179158"/>
            </a:xfrm>
            <a:custGeom>
              <a:avLst/>
              <a:gdLst/>
              <a:ahLst/>
              <a:cxnLst/>
              <a:rect l="l" t="t" r="r" b="b"/>
              <a:pathLst>
                <a:path w="6740" h="5633" extrusionOk="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1717;p77">
              <a:extLst>
                <a:ext uri="{FF2B5EF4-FFF2-40B4-BE49-F238E27FC236}">
                  <a16:creationId xmlns:a16="http://schemas.microsoft.com/office/drawing/2014/main" id="{96E343BB-F891-B0A2-B5A9-F570DDE99AA9}"/>
                </a:ext>
              </a:extLst>
            </p:cNvPr>
            <p:cNvSpPr/>
            <p:nvPr/>
          </p:nvSpPr>
          <p:spPr>
            <a:xfrm>
              <a:off x="3963652" y="1999759"/>
              <a:ext cx="374154" cy="283669"/>
            </a:xfrm>
            <a:custGeom>
              <a:avLst/>
              <a:gdLst/>
              <a:ahLst/>
              <a:cxnLst/>
              <a:rect l="l" t="t" r="r" b="b"/>
              <a:pathLst>
                <a:path w="11764" h="8919" extrusionOk="0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1718;p77">
              <a:extLst>
                <a:ext uri="{FF2B5EF4-FFF2-40B4-BE49-F238E27FC236}">
                  <a16:creationId xmlns:a16="http://schemas.microsoft.com/office/drawing/2014/main" id="{0E43CF81-A6DB-4818-DCA1-4C517E7DAAB6}"/>
                </a:ext>
              </a:extLst>
            </p:cNvPr>
            <p:cNvSpPr/>
            <p:nvPr/>
          </p:nvSpPr>
          <p:spPr>
            <a:xfrm>
              <a:off x="4069309" y="2061874"/>
              <a:ext cx="234435" cy="182911"/>
            </a:xfrm>
            <a:custGeom>
              <a:avLst/>
              <a:gdLst/>
              <a:ahLst/>
              <a:cxnLst/>
              <a:rect l="l" t="t" r="r" b="b"/>
              <a:pathLst>
                <a:path w="7371" h="5751" extrusionOk="0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" name="Google Shape;11719;p77">
            <a:extLst>
              <a:ext uri="{FF2B5EF4-FFF2-40B4-BE49-F238E27FC236}">
                <a16:creationId xmlns:a16="http://schemas.microsoft.com/office/drawing/2014/main" id="{5153D021-587D-B754-82C0-8B63ACB2DC55}"/>
              </a:ext>
            </a:extLst>
          </p:cNvPr>
          <p:cNvGrpSpPr/>
          <p:nvPr/>
        </p:nvGrpSpPr>
        <p:grpSpPr>
          <a:xfrm>
            <a:off x="1777536" y="1839416"/>
            <a:ext cx="376444" cy="253772"/>
            <a:chOff x="1777536" y="2014866"/>
            <a:chExt cx="376444" cy="253772"/>
          </a:xfrm>
          <a:solidFill>
            <a:schemeClr val="tx1"/>
          </a:solidFill>
        </p:grpSpPr>
        <p:sp>
          <p:nvSpPr>
            <p:cNvPr id="43" name="Google Shape;11720;p77">
              <a:extLst>
                <a:ext uri="{FF2B5EF4-FFF2-40B4-BE49-F238E27FC236}">
                  <a16:creationId xmlns:a16="http://schemas.microsoft.com/office/drawing/2014/main" id="{BF91A98C-9EB4-3428-3D4B-C04BDE348DFC}"/>
                </a:ext>
              </a:extLst>
            </p:cNvPr>
            <p:cNvSpPr/>
            <p:nvPr/>
          </p:nvSpPr>
          <p:spPr>
            <a:xfrm>
              <a:off x="1777536" y="2178503"/>
              <a:ext cx="376444" cy="90135"/>
            </a:xfrm>
            <a:custGeom>
              <a:avLst/>
              <a:gdLst/>
              <a:ahLst/>
              <a:cxnLst/>
              <a:rect l="l" t="t" r="r" b="b"/>
              <a:pathLst>
                <a:path w="11836" h="2834" extrusionOk="0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11721;p77">
              <a:extLst>
                <a:ext uri="{FF2B5EF4-FFF2-40B4-BE49-F238E27FC236}">
                  <a16:creationId xmlns:a16="http://schemas.microsoft.com/office/drawing/2014/main" id="{9AAD76C3-43F5-80AB-4C2F-6D42BAC0BD25}"/>
                </a:ext>
              </a:extLst>
            </p:cNvPr>
            <p:cNvSpPr/>
            <p:nvPr/>
          </p:nvSpPr>
          <p:spPr>
            <a:xfrm>
              <a:off x="1859338" y="2014866"/>
              <a:ext cx="107565" cy="167072"/>
            </a:xfrm>
            <a:custGeom>
              <a:avLst/>
              <a:gdLst/>
              <a:ahLst/>
              <a:cxnLst/>
              <a:rect l="l" t="t" r="r" b="b"/>
              <a:pathLst>
                <a:path w="3382" h="5253" extrusionOk="0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11722;p77">
              <a:extLst>
                <a:ext uri="{FF2B5EF4-FFF2-40B4-BE49-F238E27FC236}">
                  <a16:creationId xmlns:a16="http://schemas.microsoft.com/office/drawing/2014/main" id="{48BF1473-67A0-BE5A-F9C4-15F95414599E}"/>
                </a:ext>
              </a:extLst>
            </p:cNvPr>
            <p:cNvSpPr/>
            <p:nvPr/>
          </p:nvSpPr>
          <p:spPr>
            <a:xfrm>
              <a:off x="1777536" y="2036335"/>
              <a:ext cx="71243" cy="169457"/>
            </a:xfrm>
            <a:custGeom>
              <a:avLst/>
              <a:gdLst/>
              <a:ahLst/>
              <a:cxnLst/>
              <a:rect l="l" t="t" r="r" b="b"/>
              <a:pathLst>
                <a:path w="2240" h="5328" extrusionOk="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1723;p77">
              <a:extLst>
                <a:ext uri="{FF2B5EF4-FFF2-40B4-BE49-F238E27FC236}">
                  <a16:creationId xmlns:a16="http://schemas.microsoft.com/office/drawing/2014/main" id="{1B38FE54-5789-F971-7D2C-6C005EC99DEB}"/>
                </a:ext>
              </a:extLst>
            </p:cNvPr>
            <p:cNvSpPr/>
            <p:nvPr/>
          </p:nvSpPr>
          <p:spPr>
            <a:xfrm>
              <a:off x="1817197" y="2078794"/>
              <a:ext cx="85714" cy="54291"/>
            </a:xfrm>
            <a:custGeom>
              <a:avLst/>
              <a:gdLst/>
              <a:ahLst/>
              <a:cxnLst/>
              <a:rect l="l" t="t" r="r" b="b"/>
              <a:pathLst>
                <a:path w="2695" h="1707" extrusionOk="0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11724;p77">
              <a:extLst>
                <a:ext uri="{FF2B5EF4-FFF2-40B4-BE49-F238E27FC236}">
                  <a16:creationId xmlns:a16="http://schemas.microsoft.com/office/drawing/2014/main" id="{B263B474-8A16-9A5A-A758-26E914001E05}"/>
                </a:ext>
              </a:extLst>
            </p:cNvPr>
            <p:cNvSpPr/>
            <p:nvPr/>
          </p:nvSpPr>
          <p:spPr>
            <a:xfrm>
              <a:off x="1826007" y="2113716"/>
              <a:ext cx="88641" cy="56867"/>
            </a:xfrm>
            <a:custGeom>
              <a:avLst/>
              <a:gdLst/>
              <a:ahLst/>
              <a:cxnLst/>
              <a:rect l="l" t="t" r="r" b="b"/>
              <a:pathLst>
                <a:path w="2787" h="1788" extrusionOk="0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" name="Google Shape;11725;p77">
            <a:extLst>
              <a:ext uri="{FF2B5EF4-FFF2-40B4-BE49-F238E27FC236}">
                <a16:creationId xmlns:a16="http://schemas.microsoft.com/office/drawing/2014/main" id="{E12887DF-FDE3-8569-7C96-08B28B2564A7}"/>
              </a:ext>
            </a:extLst>
          </p:cNvPr>
          <p:cNvGrpSpPr/>
          <p:nvPr/>
        </p:nvGrpSpPr>
        <p:grpSpPr>
          <a:xfrm>
            <a:off x="1309875" y="1881876"/>
            <a:ext cx="374154" cy="169680"/>
            <a:chOff x="1309875" y="2057326"/>
            <a:chExt cx="374154" cy="169680"/>
          </a:xfrm>
          <a:solidFill>
            <a:schemeClr val="tx1"/>
          </a:solidFill>
        </p:grpSpPr>
        <p:sp>
          <p:nvSpPr>
            <p:cNvPr id="49" name="Google Shape;11726;p77">
              <a:extLst>
                <a:ext uri="{FF2B5EF4-FFF2-40B4-BE49-F238E27FC236}">
                  <a16:creationId xmlns:a16="http://schemas.microsoft.com/office/drawing/2014/main" id="{5E9C7293-C566-E634-483C-9E827FB1945C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11727;p77">
              <a:extLst>
                <a:ext uri="{FF2B5EF4-FFF2-40B4-BE49-F238E27FC236}">
                  <a16:creationId xmlns:a16="http://schemas.microsoft.com/office/drawing/2014/main" id="{D20631E7-9713-D191-21E7-C0252FC1220E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1728;p77">
              <a:extLst>
                <a:ext uri="{FF2B5EF4-FFF2-40B4-BE49-F238E27FC236}">
                  <a16:creationId xmlns:a16="http://schemas.microsoft.com/office/drawing/2014/main" id="{C0540C7D-7817-CDB4-AFA2-EBE47CF79FB8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11729;p77">
              <a:extLst>
                <a:ext uri="{FF2B5EF4-FFF2-40B4-BE49-F238E27FC236}">
                  <a16:creationId xmlns:a16="http://schemas.microsoft.com/office/drawing/2014/main" id="{C5F768DF-7BAA-2CF3-F1D2-F481F0B8375A}"/>
                </a:ext>
              </a:extLst>
            </p:cNvPr>
            <p:cNvSpPr/>
            <p:nvPr/>
          </p:nvSpPr>
          <p:spPr>
            <a:xfrm>
              <a:off x="1480286" y="2212566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11730;p77">
              <a:extLst>
                <a:ext uri="{FF2B5EF4-FFF2-40B4-BE49-F238E27FC236}">
                  <a16:creationId xmlns:a16="http://schemas.microsoft.com/office/drawing/2014/main" id="{E555026B-5CF4-766F-015F-BEDA8F6F3B70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11731;p77">
              <a:extLst>
                <a:ext uri="{FF2B5EF4-FFF2-40B4-BE49-F238E27FC236}">
                  <a16:creationId xmlns:a16="http://schemas.microsoft.com/office/drawing/2014/main" id="{DBF79573-805B-F80E-BF56-8D61086E1D33}"/>
                </a:ext>
              </a:extLst>
            </p:cNvPr>
            <p:cNvSpPr/>
            <p:nvPr/>
          </p:nvSpPr>
          <p:spPr>
            <a:xfrm>
              <a:off x="1460599" y="2082993"/>
              <a:ext cx="223430" cy="142232"/>
            </a:xfrm>
            <a:custGeom>
              <a:avLst/>
              <a:gdLst/>
              <a:ahLst/>
              <a:cxnLst/>
              <a:rect l="l" t="t" r="r" b="b"/>
              <a:pathLst>
                <a:path w="7025" h="4472" extrusionOk="0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11732;p77">
              <a:extLst>
                <a:ext uri="{FF2B5EF4-FFF2-40B4-BE49-F238E27FC236}">
                  <a16:creationId xmlns:a16="http://schemas.microsoft.com/office/drawing/2014/main" id="{91D1F86F-C8E5-3437-FC44-E24905D00659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11733;p77">
              <a:extLst>
                <a:ext uri="{FF2B5EF4-FFF2-40B4-BE49-F238E27FC236}">
                  <a16:creationId xmlns:a16="http://schemas.microsoft.com/office/drawing/2014/main" id="{C7D7B1DC-5B69-C0B8-A711-0D4D12E13D4D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1734;p77">
              <a:extLst>
                <a:ext uri="{FF2B5EF4-FFF2-40B4-BE49-F238E27FC236}">
                  <a16:creationId xmlns:a16="http://schemas.microsoft.com/office/drawing/2014/main" id="{D650125E-DB03-C8A9-8B9F-DA7E1032CE34}"/>
                </a:ext>
              </a:extLst>
            </p:cNvPr>
            <p:cNvSpPr/>
            <p:nvPr/>
          </p:nvSpPr>
          <p:spPr>
            <a:xfrm>
              <a:off x="1397339" y="218343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11735;p77">
              <a:extLst>
                <a:ext uri="{FF2B5EF4-FFF2-40B4-BE49-F238E27FC236}">
                  <a16:creationId xmlns:a16="http://schemas.microsoft.com/office/drawing/2014/main" id="{B7FD9A14-932B-3979-21A1-53BACC2D940F}"/>
                </a:ext>
              </a:extLst>
            </p:cNvPr>
            <p:cNvSpPr/>
            <p:nvPr/>
          </p:nvSpPr>
          <p:spPr>
            <a:xfrm>
              <a:off x="1309875" y="2057326"/>
              <a:ext cx="132945" cy="169680"/>
            </a:xfrm>
            <a:custGeom>
              <a:avLst/>
              <a:gdLst/>
              <a:ahLst/>
              <a:cxnLst/>
              <a:rect l="l" t="t" r="r" b="b"/>
              <a:pathLst>
                <a:path w="4180" h="5335" extrusionOk="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11736;p77">
              <a:extLst>
                <a:ext uri="{FF2B5EF4-FFF2-40B4-BE49-F238E27FC236}">
                  <a16:creationId xmlns:a16="http://schemas.microsoft.com/office/drawing/2014/main" id="{7A2DD79F-3098-B10E-75C3-824340C09921}"/>
                </a:ext>
              </a:extLst>
            </p:cNvPr>
            <p:cNvSpPr/>
            <p:nvPr/>
          </p:nvSpPr>
          <p:spPr>
            <a:xfrm>
              <a:off x="1460599" y="2057326"/>
              <a:ext cx="25380" cy="101140"/>
            </a:xfrm>
            <a:custGeom>
              <a:avLst/>
              <a:gdLst/>
              <a:ahLst/>
              <a:cxnLst/>
              <a:rect l="l" t="t" r="r" b="b"/>
              <a:pathLst>
                <a:path w="798" h="3180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0" name="Google Shape;11737;p77">
            <a:extLst>
              <a:ext uri="{FF2B5EF4-FFF2-40B4-BE49-F238E27FC236}">
                <a16:creationId xmlns:a16="http://schemas.microsoft.com/office/drawing/2014/main" id="{2E7E3B04-15BF-C3D2-2A14-CD3B6E56A8D1}"/>
              </a:ext>
            </a:extLst>
          </p:cNvPr>
          <p:cNvSpPr/>
          <p:nvPr/>
        </p:nvSpPr>
        <p:spPr>
          <a:xfrm>
            <a:off x="862283" y="1900800"/>
            <a:ext cx="374536" cy="130305"/>
          </a:xfrm>
          <a:custGeom>
            <a:avLst/>
            <a:gdLst/>
            <a:ahLst/>
            <a:cxnLst/>
            <a:rect l="l" t="t" r="r" b="b"/>
            <a:pathLst>
              <a:path w="11776" h="4097" extrusionOk="0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1" name="Google Shape;11738;p77">
            <a:extLst>
              <a:ext uri="{FF2B5EF4-FFF2-40B4-BE49-F238E27FC236}">
                <a16:creationId xmlns:a16="http://schemas.microsoft.com/office/drawing/2014/main" id="{99AC0088-FC5C-0CF0-5127-6D2FC2C16744}"/>
              </a:ext>
            </a:extLst>
          </p:cNvPr>
          <p:cNvGrpSpPr/>
          <p:nvPr/>
        </p:nvGrpSpPr>
        <p:grpSpPr>
          <a:xfrm>
            <a:off x="2347450" y="1779114"/>
            <a:ext cx="113639" cy="373168"/>
            <a:chOff x="2347450" y="1954564"/>
            <a:chExt cx="113639" cy="373168"/>
          </a:xfrm>
          <a:solidFill>
            <a:schemeClr val="tx1"/>
          </a:solidFill>
        </p:grpSpPr>
        <p:sp>
          <p:nvSpPr>
            <p:cNvPr id="62" name="Google Shape;11739;p77">
              <a:extLst>
                <a:ext uri="{FF2B5EF4-FFF2-40B4-BE49-F238E27FC236}">
                  <a16:creationId xmlns:a16="http://schemas.microsoft.com/office/drawing/2014/main" id="{6B342BF9-3AC4-9EFF-B8D1-6C2E7F7FD04B}"/>
                </a:ext>
              </a:extLst>
            </p:cNvPr>
            <p:cNvSpPr/>
            <p:nvPr/>
          </p:nvSpPr>
          <p:spPr>
            <a:xfrm>
              <a:off x="2347450" y="1954564"/>
              <a:ext cx="89022" cy="261819"/>
            </a:xfrm>
            <a:custGeom>
              <a:avLst/>
              <a:gdLst/>
              <a:ahLst/>
              <a:cxnLst/>
              <a:rect l="l" t="t" r="r" b="b"/>
              <a:pathLst>
                <a:path w="2799" h="8232" extrusionOk="0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11740;p77">
              <a:extLst>
                <a:ext uri="{FF2B5EF4-FFF2-40B4-BE49-F238E27FC236}">
                  <a16:creationId xmlns:a16="http://schemas.microsoft.com/office/drawing/2014/main" id="{250554FD-FB33-F3E1-E2FE-155D2F20912B}"/>
                </a:ext>
              </a:extLst>
            </p:cNvPr>
            <p:cNvSpPr/>
            <p:nvPr/>
          </p:nvSpPr>
          <p:spPr>
            <a:xfrm>
              <a:off x="2362970" y="1994352"/>
              <a:ext cx="98118" cy="333380"/>
            </a:xfrm>
            <a:custGeom>
              <a:avLst/>
              <a:gdLst/>
              <a:ahLst/>
              <a:cxnLst/>
              <a:rect l="l" t="t" r="r" b="b"/>
              <a:pathLst>
                <a:path w="3085" h="10482" extrusionOk="0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20" name="Google Shape;11741;p77">
            <a:extLst>
              <a:ext uri="{FF2B5EF4-FFF2-40B4-BE49-F238E27FC236}">
                <a16:creationId xmlns:a16="http://schemas.microsoft.com/office/drawing/2014/main" id="{81AE3E2D-046F-A99E-B16A-DE5D3795B03C}"/>
              </a:ext>
            </a:extLst>
          </p:cNvPr>
          <p:cNvSpPr/>
          <p:nvPr/>
        </p:nvSpPr>
        <p:spPr>
          <a:xfrm>
            <a:off x="861520" y="1411385"/>
            <a:ext cx="360160" cy="184628"/>
          </a:xfrm>
          <a:custGeom>
            <a:avLst/>
            <a:gdLst/>
            <a:ahLst/>
            <a:cxnLst/>
            <a:rect l="l" t="t" r="r" b="b"/>
            <a:pathLst>
              <a:path w="11324" h="5805" extrusionOk="0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21" name="Google Shape;11742;p77">
            <a:extLst>
              <a:ext uri="{FF2B5EF4-FFF2-40B4-BE49-F238E27FC236}">
                <a16:creationId xmlns:a16="http://schemas.microsoft.com/office/drawing/2014/main" id="{6D4CCE30-C4C7-067C-4D46-A7896EF4E5DD}"/>
              </a:ext>
            </a:extLst>
          </p:cNvPr>
          <p:cNvGrpSpPr/>
          <p:nvPr/>
        </p:nvGrpSpPr>
        <p:grpSpPr>
          <a:xfrm>
            <a:off x="3110102" y="1324430"/>
            <a:ext cx="330613" cy="358379"/>
            <a:chOff x="3110102" y="1499880"/>
            <a:chExt cx="330613" cy="358379"/>
          </a:xfrm>
          <a:solidFill>
            <a:schemeClr val="tx1"/>
          </a:solidFill>
        </p:grpSpPr>
        <p:sp>
          <p:nvSpPr>
            <p:cNvPr id="1922" name="Google Shape;11743;p77">
              <a:extLst>
                <a:ext uri="{FF2B5EF4-FFF2-40B4-BE49-F238E27FC236}">
                  <a16:creationId xmlns:a16="http://schemas.microsoft.com/office/drawing/2014/main" id="{7674D198-AB93-D71D-061F-E582591D08E8}"/>
                </a:ext>
              </a:extLst>
            </p:cNvPr>
            <p:cNvSpPr/>
            <p:nvPr/>
          </p:nvSpPr>
          <p:spPr>
            <a:xfrm>
              <a:off x="3385024" y="1775979"/>
              <a:ext cx="55341" cy="71211"/>
            </a:xfrm>
            <a:custGeom>
              <a:avLst/>
              <a:gdLst/>
              <a:ahLst/>
              <a:cxnLst/>
              <a:rect l="l" t="t" r="r" b="b"/>
              <a:pathLst>
                <a:path w="1740" h="2239" extrusionOk="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1744;p77">
              <a:extLst>
                <a:ext uri="{FF2B5EF4-FFF2-40B4-BE49-F238E27FC236}">
                  <a16:creationId xmlns:a16="http://schemas.microsoft.com/office/drawing/2014/main" id="{98A62486-4AD0-FF2F-BDE2-A6C270AF016D}"/>
                </a:ext>
              </a:extLst>
            </p:cNvPr>
            <p:cNvSpPr/>
            <p:nvPr/>
          </p:nvSpPr>
          <p:spPr>
            <a:xfrm>
              <a:off x="3347176" y="1535501"/>
              <a:ext cx="93189" cy="61765"/>
            </a:xfrm>
            <a:custGeom>
              <a:avLst/>
              <a:gdLst/>
              <a:ahLst/>
              <a:cxnLst/>
              <a:rect l="l" t="t" r="r" b="b"/>
              <a:pathLst>
                <a:path w="2930" h="1942" extrusionOk="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1745;p77">
              <a:extLst>
                <a:ext uri="{FF2B5EF4-FFF2-40B4-BE49-F238E27FC236}">
                  <a16:creationId xmlns:a16="http://schemas.microsoft.com/office/drawing/2014/main" id="{433E0A4B-EFCD-1934-58A1-6A50E9D55187}"/>
                </a:ext>
              </a:extLst>
            </p:cNvPr>
            <p:cNvSpPr/>
            <p:nvPr/>
          </p:nvSpPr>
          <p:spPr>
            <a:xfrm>
              <a:off x="3110102" y="1580728"/>
              <a:ext cx="330613" cy="277530"/>
            </a:xfrm>
            <a:custGeom>
              <a:avLst/>
              <a:gdLst/>
              <a:ahLst/>
              <a:cxnLst/>
              <a:rect l="l" t="t" r="r" b="b"/>
              <a:pathLst>
                <a:path w="10395" h="8726" extrusionOk="0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1746;p77">
              <a:extLst>
                <a:ext uri="{FF2B5EF4-FFF2-40B4-BE49-F238E27FC236}">
                  <a16:creationId xmlns:a16="http://schemas.microsoft.com/office/drawing/2014/main" id="{F7AB2B22-45DC-5FEF-ECF8-D1ACFB6F6FEB}"/>
                </a:ext>
              </a:extLst>
            </p:cNvPr>
            <p:cNvSpPr/>
            <p:nvPr/>
          </p:nvSpPr>
          <p:spPr>
            <a:xfrm>
              <a:off x="3139267" y="1504428"/>
              <a:ext cx="77668" cy="78113"/>
            </a:xfrm>
            <a:custGeom>
              <a:avLst/>
              <a:gdLst/>
              <a:ahLst/>
              <a:cxnLst/>
              <a:rect l="l" t="t" r="r" b="b"/>
              <a:pathLst>
                <a:path w="2442" h="2456" extrusionOk="0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1747;p77">
              <a:extLst>
                <a:ext uri="{FF2B5EF4-FFF2-40B4-BE49-F238E27FC236}">
                  <a16:creationId xmlns:a16="http://schemas.microsoft.com/office/drawing/2014/main" id="{563C5CE0-DEB3-5ACA-29E1-DE1E79A70F30}"/>
                </a:ext>
              </a:extLst>
            </p:cNvPr>
            <p:cNvSpPr/>
            <p:nvPr/>
          </p:nvSpPr>
          <p:spPr>
            <a:xfrm>
              <a:off x="3226381" y="1499880"/>
              <a:ext cx="116279" cy="82661"/>
            </a:xfrm>
            <a:custGeom>
              <a:avLst/>
              <a:gdLst/>
              <a:ahLst/>
              <a:cxnLst/>
              <a:rect l="l" t="t" r="r" b="b"/>
              <a:pathLst>
                <a:path w="3656" h="2599" extrusionOk="0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1748;p77">
              <a:extLst>
                <a:ext uri="{FF2B5EF4-FFF2-40B4-BE49-F238E27FC236}">
                  <a16:creationId xmlns:a16="http://schemas.microsoft.com/office/drawing/2014/main" id="{8526C158-5BD9-2BDF-4B35-E3105B0B02F0}"/>
                </a:ext>
              </a:extLst>
            </p:cNvPr>
            <p:cNvSpPr/>
            <p:nvPr/>
          </p:nvSpPr>
          <p:spPr>
            <a:xfrm>
              <a:off x="3179786" y="1775216"/>
              <a:ext cx="86764" cy="46594"/>
            </a:xfrm>
            <a:custGeom>
              <a:avLst/>
              <a:gdLst/>
              <a:ahLst/>
              <a:cxnLst/>
              <a:rect l="l" t="t" r="r" b="b"/>
              <a:pathLst>
                <a:path w="2728" h="1465" extrusionOk="0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1749;p77">
              <a:extLst>
                <a:ext uri="{FF2B5EF4-FFF2-40B4-BE49-F238E27FC236}">
                  <a16:creationId xmlns:a16="http://schemas.microsoft.com/office/drawing/2014/main" id="{4473C0F6-A640-DA99-200B-BF1AE0F41C51}"/>
                </a:ext>
              </a:extLst>
            </p:cNvPr>
            <p:cNvSpPr/>
            <p:nvPr/>
          </p:nvSpPr>
          <p:spPr>
            <a:xfrm>
              <a:off x="3154024" y="1712337"/>
              <a:ext cx="15203" cy="109473"/>
            </a:xfrm>
            <a:custGeom>
              <a:avLst/>
              <a:gdLst/>
              <a:ahLst/>
              <a:cxnLst/>
              <a:rect l="l" t="t" r="r" b="b"/>
              <a:pathLst>
                <a:path w="478" h="3442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29" name="Google Shape;11750;p77">
            <a:extLst>
              <a:ext uri="{FF2B5EF4-FFF2-40B4-BE49-F238E27FC236}">
                <a16:creationId xmlns:a16="http://schemas.microsoft.com/office/drawing/2014/main" id="{0694B427-7663-86DC-0D22-663D51165CA1}"/>
              </a:ext>
            </a:extLst>
          </p:cNvPr>
          <p:cNvSpPr/>
          <p:nvPr/>
        </p:nvSpPr>
        <p:spPr>
          <a:xfrm>
            <a:off x="3196834" y="1778764"/>
            <a:ext cx="118537" cy="373518"/>
          </a:xfrm>
          <a:custGeom>
            <a:avLst/>
            <a:gdLst/>
            <a:ahLst/>
            <a:cxnLst/>
            <a:rect l="l" t="t" r="r" b="b"/>
            <a:pathLst>
              <a:path w="3727" h="11744" extrusionOk="0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30" name="Google Shape;11751;p77">
            <a:extLst>
              <a:ext uri="{FF2B5EF4-FFF2-40B4-BE49-F238E27FC236}">
                <a16:creationId xmlns:a16="http://schemas.microsoft.com/office/drawing/2014/main" id="{61117B64-91C8-3273-E01C-A14CB321657B}"/>
              </a:ext>
            </a:extLst>
          </p:cNvPr>
          <p:cNvGrpSpPr/>
          <p:nvPr/>
        </p:nvGrpSpPr>
        <p:grpSpPr>
          <a:xfrm>
            <a:off x="3485575" y="1824309"/>
            <a:ext cx="373772" cy="284050"/>
            <a:chOff x="3531200" y="1999759"/>
            <a:chExt cx="373772" cy="284050"/>
          </a:xfrm>
          <a:solidFill>
            <a:schemeClr val="tx1"/>
          </a:solidFill>
        </p:grpSpPr>
        <p:sp>
          <p:nvSpPr>
            <p:cNvPr id="1931" name="Google Shape;11752;p77">
              <a:extLst>
                <a:ext uri="{FF2B5EF4-FFF2-40B4-BE49-F238E27FC236}">
                  <a16:creationId xmlns:a16="http://schemas.microsoft.com/office/drawing/2014/main" id="{8793C41F-2CD7-7518-D6F5-4D0E1DE78FE9}"/>
                </a:ext>
              </a:extLst>
            </p:cNvPr>
            <p:cNvSpPr/>
            <p:nvPr/>
          </p:nvSpPr>
          <p:spPr>
            <a:xfrm>
              <a:off x="3531200" y="1999759"/>
              <a:ext cx="373772" cy="283669"/>
            </a:xfrm>
            <a:custGeom>
              <a:avLst/>
              <a:gdLst/>
              <a:ahLst/>
              <a:cxnLst/>
              <a:rect l="l" t="t" r="r" b="b"/>
              <a:pathLst>
                <a:path w="11752" h="8919" extrusionOk="0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1753;p77">
              <a:extLst>
                <a:ext uri="{FF2B5EF4-FFF2-40B4-BE49-F238E27FC236}">
                  <a16:creationId xmlns:a16="http://schemas.microsoft.com/office/drawing/2014/main" id="{491FE56E-9D57-1505-9713-242C3FFA25E6}"/>
                </a:ext>
              </a:extLst>
            </p:cNvPr>
            <p:cNvSpPr/>
            <p:nvPr/>
          </p:nvSpPr>
          <p:spPr>
            <a:xfrm>
              <a:off x="3690638" y="2104652"/>
              <a:ext cx="214334" cy="179158"/>
            </a:xfrm>
            <a:custGeom>
              <a:avLst/>
              <a:gdLst/>
              <a:ahLst/>
              <a:cxnLst/>
              <a:rect l="l" t="t" r="r" b="b"/>
              <a:pathLst>
                <a:path w="6739" h="5633" extrusionOk="0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1754;p77">
              <a:extLst>
                <a:ext uri="{FF2B5EF4-FFF2-40B4-BE49-F238E27FC236}">
                  <a16:creationId xmlns:a16="http://schemas.microsoft.com/office/drawing/2014/main" id="{EABFC70A-54E7-F566-7320-0729B56A7BDD}"/>
                </a:ext>
              </a:extLst>
            </p:cNvPr>
            <p:cNvSpPr/>
            <p:nvPr/>
          </p:nvSpPr>
          <p:spPr>
            <a:xfrm>
              <a:off x="3631163" y="2148193"/>
              <a:ext cx="259433" cy="84856"/>
            </a:xfrm>
            <a:custGeom>
              <a:avLst/>
              <a:gdLst/>
              <a:ahLst/>
              <a:cxnLst/>
              <a:rect l="l" t="t" r="r" b="b"/>
              <a:pathLst>
                <a:path w="8157" h="2668" extrusionOk="0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1755;p77">
              <a:extLst>
                <a:ext uri="{FF2B5EF4-FFF2-40B4-BE49-F238E27FC236}">
                  <a16:creationId xmlns:a16="http://schemas.microsoft.com/office/drawing/2014/main" id="{FE243C6B-E8C7-7D1F-0B26-F8D377245D93}"/>
                </a:ext>
              </a:extLst>
            </p:cNvPr>
            <p:cNvSpPr/>
            <p:nvPr/>
          </p:nvSpPr>
          <p:spPr>
            <a:xfrm>
              <a:off x="3639496" y="2058089"/>
              <a:ext cx="206414" cy="73120"/>
            </a:xfrm>
            <a:custGeom>
              <a:avLst/>
              <a:gdLst/>
              <a:ahLst/>
              <a:cxnLst/>
              <a:rect l="l" t="t" r="r" b="b"/>
              <a:pathLst>
                <a:path w="6490" h="2299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5" name="Google Shape;11756;p77">
            <a:extLst>
              <a:ext uri="{FF2B5EF4-FFF2-40B4-BE49-F238E27FC236}">
                <a16:creationId xmlns:a16="http://schemas.microsoft.com/office/drawing/2014/main" id="{807214E3-0210-0299-FFF2-CF52CB3AF81F}"/>
              </a:ext>
            </a:extLst>
          </p:cNvPr>
          <p:cNvGrpSpPr/>
          <p:nvPr/>
        </p:nvGrpSpPr>
        <p:grpSpPr>
          <a:xfrm>
            <a:off x="2667058" y="1324843"/>
            <a:ext cx="330231" cy="359015"/>
            <a:chOff x="2667058" y="1500293"/>
            <a:chExt cx="330231" cy="359015"/>
          </a:xfrm>
          <a:solidFill>
            <a:schemeClr val="tx1"/>
          </a:solidFill>
        </p:grpSpPr>
        <p:sp>
          <p:nvSpPr>
            <p:cNvPr id="1936" name="Google Shape;11757;p77">
              <a:extLst>
                <a:ext uri="{FF2B5EF4-FFF2-40B4-BE49-F238E27FC236}">
                  <a16:creationId xmlns:a16="http://schemas.microsoft.com/office/drawing/2014/main" id="{0E356746-917F-931A-8A66-603C1A689E5B}"/>
                </a:ext>
              </a:extLst>
            </p:cNvPr>
            <p:cNvSpPr/>
            <p:nvPr/>
          </p:nvSpPr>
          <p:spPr>
            <a:xfrm>
              <a:off x="2944239" y="1581714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1758;p77">
              <a:extLst>
                <a:ext uri="{FF2B5EF4-FFF2-40B4-BE49-F238E27FC236}">
                  <a16:creationId xmlns:a16="http://schemas.microsoft.com/office/drawing/2014/main" id="{710D6E7A-90D6-4A4C-EE4A-ACF9F34CF9B0}"/>
                </a:ext>
              </a:extLst>
            </p:cNvPr>
            <p:cNvSpPr/>
            <p:nvPr/>
          </p:nvSpPr>
          <p:spPr>
            <a:xfrm>
              <a:off x="2667058" y="1500293"/>
              <a:ext cx="330231" cy="359015"/>
            </a:xfrm>
            <a:custGeom>
              <a:avLst/>
              <a:gdLst/>
              <a:ahLst/>
              <a:cxnLst/>
              <a:rect l="l" t="t" r="r" b="b"/>
              <a:pathLst>
                <a:path w="10383" h="11288" extrusionOk="0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11759;p77">
              <a:extLst>
                <a:ext uri="{FF2B5EF4-FFF2-40B4-BE49-F238E27FC236}">
                  <a16:creationId xmlns:a16="http://schemas.microsoft.com/office/drawing/2014/main" id="{44190250-D1D5-87DD-38A3-D5B5E1D48482}"/>
                </a:ext>
              </a:extLst>
            </p:cNvPr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11760;p77">
              <a:extLst>
                <a:ext uri="{FF2B5EF4-FFF2-40B4-BE49-F238E27FC236}">
                  <a16:creationId xmlns:a16="http://schemas.microsoft.com/office/drawing/2014/main" id="{CFDEA937-1B64-BA37-C687-50F4D9248EA1}"/>
                </a:ext>
              </a:extLst>
            </p:cNvPr>
            <p:cNvSpPr/>
            <p:nvPr/>
          </p:nvSpPr>
          <p:spPr>
            <a:xfrm>
              <a:off x="2953717" y="159456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11761;p77">
              <a:extLst>
                <a:ext uri="{FF2B5EF4-FFF2-40B4-BE49-F238E27FC236}">
                  <a16:creationId xmlns:a16="http://schemas.microsoft.com/office/drawing/2014/main" id="{DF552414-A6F1-2E3E-AB0F-993A1BF4596C}"/>
                </a:ext>
              </a:extLst>
            </p:cNvPr>
            <p:cNvSpPr/>
            <p:nvPr/>
          </p:nvSpPr>
          <p:spPr>
            <a:xfrm>
              <a:off x="2953717" y="1594182"/>
              <a:ext cx="32" cy="413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11762;p77">
              <a:extLst>
                <a:ext uri="{FF2B5EF4-FFF2-40B4-BE49-F238E27FC236}">
                  <a16:creationId xmlns:a16="http://schemas.microsoft.com/office/drawing/2014/main" id="{C0330068-C647-CCD7-0520-2FA2841BF7FE}"/>
                </a:ext>
              </a:extLst>
            </p:cNvPr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11763;p77">
              <a:extLst>
                <a:ext uri="{FF2B5EF4-FFF2-40B4-BE49-F238E27FC236}">
                  <a16:creationId xmlns:a16="http://schemas.microsoft.com/office/drawing/2014/main" id="{97703FA8-4105-8576-AF51-4A82DEED5658}"/>
                </a:ext>
              </a:extLst>
            </p:cNvPr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11764;p77">
              <a:extLst>
                <a:ext uri="{FF2B5EF4-FFF2-40B4-BE49-F238E27FC236}">
                  <a16:creationId xmlns:a16="http://schemas.microsoft.com/office/drawing/2014/main" id="{E534A849-CF20-72CC-28FB-6D02DC9754A4}"/>
                </a:ext>
              </a:extLst>
            </p:cNvPr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11765;p77">
              <a:extLst>
                <a:ext uri="{FF2B5EF4-FFF2-40B4-BE49-F238E27FC236}">
                  <a16:creationId xmlns:a16="http://schemas.microsoft.com/office/drawing/2014/main" id="{1161959F-613E-6AFE-01DC-581A6DEDE989}"/>
                </a:ext>
              </a:extLst>
            </p:cNvPr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11766;p77">
              <a:extLst>
                <a:ext uri="{FF2B5EF4-FFF2-40B4-BE49-F238E27FC236}">
                  <a16:creationId xmlns:a16="http://schemas.microsoft.com/office/drawing/2014/main" id="{970B37E3-2AD8-C4F3-698D-399A38BF16EA}"/>
                </a:ext>
              </a:extLst>
            </p:cNvPr>
            <p:cNvSpPr/>
            <p:nvPr/>
          </p:nvSpPr>
          <p:spPr>
            <a:xfrm>
              <a:off x="2923788" y="157640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11767;p77">
              <a:extLst>
                <a:ext uri="{FF2B5EF4-FFF2-40B4-BE49-F238E27FC236}">
                  <a16:creationId xmlns:a16="http://schemas.microsoft.com/office/drawing/2014/main" id="{904FAE6D-D545-4983-6FF5-E8DC1F767FC5}"/>
                </a:ext>
              </a:extLst>
            </p:cNvPr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11768;p77">
              <a:extLst>
                <a:ext uri="{FF2B5EF4-FFF2-40B4-BE49-F238E27FC236}">
                  <a16:creationId xmlns:a16="http://schemas.microsoft.com/office/drawing/2014/main" id="{005C12CE-A843-E5E1-C670-BBE4F521B11C}"/>
                </a:ext>
              </a:extLst>
            </p:cNvPr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11769;p77">
              <a:extLst>
                <a:ext uri="{FF2B5EF4-FFF2-40B4-BE49-F238E27FC236}">
                  <a16:creationId xmlns:a16="http://schemas.microsoft.com/office/drawing/2014/main" id="{4E04F353-C6AD-E774-4F57-5957333DBDE8}"/>
                </a:ext>
              </a:extLst>
            </p:cNvPr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11770;p77">
              <a:extLst>
                <a:ext uri="{FF2B5EF4-FFF2-40B4-BE49-F238E27FC236}">
                  <a16:creationId xmlns:a16="http://schemas.microsoft.com/office/drawing/2014/main" id="{82CAFA09-527E-53BC-8A0C-1A286EC33F95}"/>
                </a:ext>
              </a:extLst>
            </p:cNvPr>
            <p:cNvSpPr/>
            <p:nvPr/>
          </p:nvSpPr>
          <p:spPr>
            <a:xfrm>
              <a:off x="2923438" y="1576784"/>
              <a:ext cx="0" cy="32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11771;p77">
              <a:extLst>
                <a:ext uri="{FF2B5EF4-FFF2-40B4-BE49-F238E27FC236}">
                  <a16:creationId xmlns:a16="http://schemas.microsoft.com/office/drawing/2014/main" id="{313192B8-A3DF-16FB-24CC-43EC557A9757}"/>
                </a:ext>
              </a:extLst>
            </p:cNvPr>
            <p:cNvSpPr/>
            <p:nvPr/>
          </p:nvSpPr>
          <p:spPr>
            <a:xfrm>
              <a:off x="2792783" y="1631298"/>
              <a:ext cx="87877" cy="101140"/>
            </a:xfrm>
            <a:custGeom>
              <a:avLst/>
              <a:gdLst/>
              <a:ahLst/>
              <a:cxnLst/>
              <a:rect l="l" t="t" r="r" b="b"/>
              <a:pathLst>
                <a:path w="2763" h="318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11772;p77">
              <a:extLst>
                <a:ext uri="{FF2B5EF4-FFF2-40B4-BE49-F238E27FC236}">
                  <a16:creationId xmlns:a16="http://schemas.microsoft.com/office/drawing/2014/main" id="{2384C4F0-64F7-E6AD-4A59-C6E90CDC746E}"/>
                </a:ext>
              </a:extLst>
            </p:cNvPr>
            <p:cNvSpPr/>
            <p:nvPr/>
          </p:nvSpPr>
          <p:spPr>
            <a:xfrm>
              <a:off x="2715147" y="1631298"/>
              <a:ext cx="66695" cy="122735"/>
            </a:xfrm>
            <a:custGeom>
              <a:avLst/>
              <a:gdLst/>
              <a:ahLst/>
              <a:cxnLst/>
              <a:rect l="l" t="t" r="r" b="b"/>
              <a:pathLst>
                <a:path w="2097" h="3859" extrusionOk="0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11773;p77">
              <a:extLst>
                <a:ext uri="{FF2B5EF4-FFF2-40B4-BE49-F238E27FC236}">
                  <a16:creationId xmlns:a16="http://schemas.microsoft.com/office/drawing/2014/main" id="{02BD14D8-52C0-466A-F4F3-F45A2D5F900B}"/>
                </a:ext>
              </a:extLst>
            </p:cNvPr>
            <p:cNvSpPr/>
            <p:nvPr/>
          </p:nvSpPr>
          <p:spPr>
            <a:xfrm>
              <a:off x="2715911" y="1707789"/>
              <a:ext cx="166277" cy="93570"/>
            </a:xfrm>
            <a:custGeom>
              <a:avLst/>
              <a:gdLst/>
              <a:ahLst/>
              <a:cxnLst/>
              <a:rect l="l" t="t" r="r" b="b"/>
              <a:pathLst>
                <a:path w="5228" h="2942" extrusionOk="0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11774;p77">
              <a:extLst>
                <a:ext uri="{FF2B5EF4-FFF2-40B4-BE49-F238E27FC236}">
                  <a16:creationId xmlns:a16="http://schemas.microsoft.com/office/drawing/2014/main" id="{B161BD0E-C1B2-B671-5FA3-C95F6130B11A}"/>
                </a:ext>
              </a:extLst>
            </p:cNvPr>
            <p:cNvSpPr/>
            <p:nvPr/>
          </p:nvSpPr>
          <p:spPr>
            <a:xfrm>
              <a:off x="2799589" y="1654706"/>
              <a:ext cx="61384" cy="62974"/>
            </a:xfrm>
            <a:custGeom>
              <a:avLst/>
              <a:gdLst/>
              <a:ahLst/>
              <a:cxnLst/>
              <a:rect l="l" t="t" r="r" b="b"/>
              <a:pathLst>
                <a:path w="1930" h="1980" extrusionOk="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96" name="Google Shape;11775;p77">
            <a:extLst>
              <a:ext uri="{FF2B5EF4-FFF2-40B4-BE49-F238E27FC236}">
                <a16:creationId xmlns:a16="http://schemas.microsoft.com/office/drawing/2014/main" id="{337F7241-16BE-0945-4077-68BEF4A8C5BB}"/>
              </a:ext>
            </a:extLst>
          </p:cNvPr>
          <p:cNvGrpSpPr/>
          <p:nvPr/>
        </p:nvGrpSpPr>
        <p:grpSpPr>
          <a:xfrm>
            <a:off x="3567553" y="1324462"/>
            <a:ext cx="320022" cy="359778"/>
            <a:chOff x="3567553" y="1499912"/>
            <a:chExt cx="320022" cy="359778"/>
          </a:xfrm>
          <a:solidFill>
            <a:schemeClr val="tx1"/>
          </a:solidFill>
        </p:grpSpPr>
        <p:sp>
          <p:nvSpPr>
            <p:cNvPr id="2297" name="Google Shape;11776;p77">
              <a:extLst>
                <a:ext uri="{FF2B5EF4-FFF2-40B4-BE49-F238E27FC236}">
                  <a16:creationId xmlns:a16="http://schemas.microsoft.com/office/drawing/2014/main" id="{E4799897-0A10-0345-61D4-2C198F9AD1A3}"/>
                </a:ext>
              </a:extLst>
            </p:cNvPr>
            <p:cNvSpPr/>
            <p:nvPr/>
          </p:nvSpPr>
          <p:spPr>
            <a:xfrm>
              <a:off x="3567553" y="1502933"/>
              <a:ext cx="263218" cy="356757"/>
            </a:xfrm>
            <a:custGeom>
              <a:avLst/>
              <a:gdLst/>
              <a:ahLst/>
              <a:cxnLst/>
              <a:rect l="l" t="t" r="r" b="b"/>
              <a:pathLst>
                <a:path w="8276" h="11217" extrusionOk="0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11777;p77">
              <a:extLst>
                <a:ext uri="{FF2B5EF4-FFF2-40B4-BE49-F238E27FC236}">
                  <a16:creationId xmlns:a16="http://schemas.microsoft.com/office/drawing/2014/main" id="{906F5300-A004-126B-0781-E88716FAF38B}"/>
                </a:ext>
              </a:extLst>
            </p:cNvPr>
            <p:cNvSpPr/>
            <p:nvPr/>
          </p:nvSpPr>
          <p:spPr>
            <a:xfrm>
              <a:off x="3638001" y="1499912"/>
              <a:ext cx="249574" cy="142773"/>
            </a:xfrm>
            <a:custGeom>
              <a:avLst/>
              <a:gdLst/>
              <a:ahLst/>
              <a:cxnLst/>
              <a:rect l="l" t="t" r="r" b="b"/>
              <a:pathLst>
                <a:path w="7847" h="4489" extrusionOk="0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11778;p77">
              <a:extLst>
                <a:ext uri="{FF2B5EF4-FFF2-40B4-BE49-F238E27FC236}">
                  <a16:creationId xmlns:a16="http://schemas.microsoft.com/office/drawing/2014/main" id="{1D3EB135-A486-595F-1CD0-43FB196E7FD9}"/>
                </a:ext>
              </a:extLst>
            </p:cNvPr>
            <p:cNvSpPr/>
            <p:nvPr/>
          </p:nvSpPr>
          <p:spPr>
            <a:xfrm>
              <a:off x="3641786" y="1594563"/>
              <a:ext cx="141659" cy="10273"/>
            </a:xfrm>
            <a:custGeom>
              <a:avLst/>
              <a:gdLst/>
              <a:ahLst/>
              <a:cxnLst/>
              <a:rect l="l" t="t" r="r" b="b"/>
              <a:pathLst>
                <a:path w="4454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11779;p77">
              <a:extLst>
                <a:ext uri="{FF2B5EF4-FFF2-40B4-BE49-F238E27FC236}">
                  <a16:creationId xmlns:a16="http://schemas.microsoft.com/office/drawing/2014/main" id="{86BBD6A2-7F0B-D0CF-8E15-B787744730E5}"/>
                </a:ext>
              </a:extLst>
            </p:cNvPr>
            <p:cNvSpPr/>
            <p:nvPr/>
          </p:nvSpPr>
          <p:spPr>
            <a:xfrm>
              <a:off x="3641786" y="1638136"/>
              <a:ext cx="141659" cy="10241"/>
            </a:xfrm>
            <a:custGeom>
              <a:avLst/>
              <a:gdLst/>
              <a:ahLst/>
              <a:cxnLst/>
              <a:rect l="l" t="t" r="r" b="b"/>
              <a:pathLst>
                <a:path w="4454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11780;p77">
              <a:extLst>
                <a:ext uri="{FF2B5EF4-FFF2-40B4-BE49-F238E27FC236}">
                  <a16:creationId xmlns:a16="http://schemas.microsoft.com/office/drawing/2014/main" id="{461B9470-4CA2-FFBC-5375-C1FD5F229F99}"/>
                </a:ext>
              </a:extLst>
            </p:cNvPr>
            <p:cNvSpPr/>
            <p:nvPr/>
          </p:nvSpPr>
          <p:spPr>
            <a:xfrm>
              <a:off x="3641786" y="1682059"/>
              <a:ext cx="141659" cy="10623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11781;p77">
              <a:extLst>
                <a:ext uri="{FF2B5EF4-FFF2-40B4-BE49-F238E27FC236}">
                  <a16:creationId xmlns:a16="http://schemas.microsoft.com/office/drawing/2014/main" id="{E059B6B7-FF43-6C75-E9A7-15872B52F23A}"/>
                </a:ext>
              </a:extLst>
            </p:cNvPr>
            <p:cNvSpPr/>
            <p:nvPr/>
          </p:nvSpPr>
          <p:spPr>
            <a:xfrm>
              <a:off x="3641786" y="1725600"/>
              <a:ext cx="141659" cy="10623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03" name="Google Shape;11782;p77">
            <a:extLst>
              <a:ext uri="{FF2B5EF4-FFF2-40B4-BE49-F238E27FC236}">
                <a16:creationId xmlns:a16="http://schemas.microsoft.com/office/drawing/2014/main" id="{BE6C462C-0564-0286-AD8C-3BEE14BB5609}"/>
              </a:ext>
            </a:extLst>
          </p:cNvPr>
          <p:cNvGrpSpPr/>
          <p:nvPr/>
        </p:nvGrpSpPr>
        <p:grpSpPr>
          <a:xfrm>
            <a:off x="1309875" y="1324462"/>
            <a:ext cx="359015" cy="358633"/>
            <a:chOff x="1309875" y="1499912"/>
            <a:chExt cx="359015" cy="358633"/>
          </a:xfrm>
          <a:solidFill>
            <a:schemeClr val="tx1"/>
          </a:solidFill>
        </p:grpSpPr>
        <p:sp>
          <p:nvSpPr>
            <p:cNvPr id="1088" name="Google Shape;11783;p77">
              <a:extLst>
                <a:ext uri="{FF2B5EF4-FFF2-40B4-BE49-F238E27FC236}">
                  <a16:creationId xmlns:a16="http://schemas.microsoft.com/office/drawing/2014/main" id="{5B07BF1E-286C-962E-D9D8-9ED902B67754}"/>
                </a:ext>
              </a:extLst>
            </p:cNvPr>
            <p:cNvSpPr/>
            <p:nvPr/>
          </p:nvSpPr>
          <p:spPr>
            <a:xfrm>
              <a:off x="1309875" y="1499912"/>
              <a:ext cx="133708" cy="204665"/>
            </a:xfrm>
            <a:custGeom>
              <a:avLst/>
              <a:gdLst/>
              <a:ahLst/>
              <a:cxnLst/>
              <a:rect l="l" t="t" r="r" b="b"/>
              <a:pathLst>
                <a:path w="4204" h="6435" extrusionOk="0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1784;p77">
              <a:extLst>
                <a:ext uri="{FF2B5EF4-FFF2-40B4-BE49-F238E27FC236}">
                  <a16:creationId xmlns:a16="http://schemas.microsoft.com/office/drawing/2014/main" id="{1029B007-2527-43E5-3CD1-7950B3079026}"/>
                </a:ext>
              </a:extLst>
            </p:cNvPr>
            <p:cNvSpPr/>
            <p:nvPr/>
          </p:nvSpPr>
          <p:spPr>
            <a:xfrm>
              <a:off x="1454524" y="1499912"/>
              <a:ext cx="213602" cy="123467"/>
            </a:xfrm>
            <a:custGeom>
              <a:avLst/>
              <a:gdLst/>
              <a:ahLst/>
              <a:cxnLst/>
              <a:rect l="l" t="t" r="r" b="b"/>
              <a:pathLst>
                <a:path w="6716" h="388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1785;p77">
              <a:extLst>
                <a:ext uri="{FF2B5EF4-FFF2-40B4-BE49-F238E27FC236}">
                  <a16:creationId xmlns:a16="http://schemas.microsoft.com/office/drawing/2014/main" id="{84B1C08F-CC7F-852D-A0FF-FB17C8C4290E}"/>
                </a:ext>
              </a:extLst>
            </p:cNvPr>
            <p:cNvSpPr/>
            <p:nvPr/>
          </p:nvSpPr>
          <p:spPr>
            <a:xfrm>
              <a:off x="1322756" y="1634701"/>
              <a:ext cx="346134" cy="223844"/>
            </a:xfrm>
            <a:custGeom>
              <a:avLst/>
              <a:gdLst/>
              <a:ahLst/>
              <a:cxnLst/>
              <a:rect l="l" t="t" r="r" b="b"/>
              <a:pathLst>
                <a:path w="10883" h="7038" extrusionOk="0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1786;p77">
              <a:extLst>
                <a:ext uri="{FF2B5EF4-FFF2-40B4-BE49-F238E27FC236}">
                  <a16:creationId xmlns:a16="http://schemas.microsoft.com/office/drawing/2014/main" id="{B72C79EA-CB1E-D522-D493-7303A1619694}"/>
                </a:ext>
              </a:extLst>
            </p:cNvPr>
            <p:cNvSpPr/>
            <p:nvPr/>
          </p:nvSpPr>
          <p:spPr>
            <a:xfrm>
              <a:off x="1331852" y="1519217"/>
              <a:ext cx="191243" cy="140514"/>
            </a:xfrm>
            <a:custGeom>
              <a:avLst/>
              <a:gdLst/>
              <a:ahLst/>
              <a:cxnLst/>
              <a:rect l="l" t="t" r="r" b="b"/>
              <a:pathLst>
                <a:path w="6013" h="4418" extrusionOk="0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1787;p77">
              <a:extLst>
                <a:ext uri="{FF2B5EF4-FFF2-40B4-BE49-F238E27FC236}">
                  <a16:creationId xmlns:a16="http://schemas.microsoft.com/office/drawing/2014/main" id="{906FD96F-BC7C-FF1B-E838-743D22AE2AA2}"/>
                </a:ext>
              </a:extLst>
            </p:cNvPr>
            <p:cNvSpPr/>
            <p:nvPr/>
          </p:nvSpPr>
          <p:spPr>
            <a:xfrm>
              <a:off x="1331852" y="1519217"/>
              <a:ext cx="315442" cy="190512"/>
            </a:xfrm>
            <a:custGeom>
              <a:avLst/>
              <a:gdLst/>
              <a:ahLst/>
              <a:cxnLst/>
              <a:rect l="l" t="t" r="r" b="b"/>
              <a:pathLst>
                <a:path w="9918" h="5990" extrusionOk="0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1788;p77">
              <a:extLst>
                <a:ext uri="{FF2B5EF4-FFF2-40B4-BE49-F238E27FC236}">
                  <a16:creationId xmlns:a16="http://schemas.microsoft.com/office/drawing/2014/main" id="{17DC2EFF-C112-2C9E-5CDC-5885A90E0C7A}"/>
                </a:ext>
              </a:extLst>
            </p:cNvPr>
            <p:cNvSpPr/>
            <p:nvPr/>
          </p:nvSpPr>
          <p:spPr>
            <a:xfrm>
              <a:off x="1587056" y="166917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1789;p77">
              <a:extLst>
                <a:ext uri="{FF2B5EF4-FFF2-40B4-BE49-F238E27FC236}">
                  <a16:creationId xmlns:a16="http://schemas.microsoft.com/office/drawing/2014/main" id="{D187F283-56E9-A16F-506A-05E5B44AC511}"/>
                </a:ext>
              </a:extLst>
            </p:cNvPr>
            <p:cNvSpPr/>
            <p:nvPr/>
          </p:nvSpPr>
          <p:spPr>
            <a:xfrm>
              <a:off x="1471190" y="1538523"/>
              <a:ext cx="160965" cy="141278"/>
            </a:xfrm>
            <a:custGeom>
              <a:avLst/>
              <a:gdLst/>
              <a:ahLst/>
              <a:cxnLst/>
              <a:rect l="l" t="t" r="r" b="b"/>
              <a:pathLst>
                <a:path w="5061" h="4442" extrusionOk="0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1790;p77">
              <a:extLst>
                <a:ext uri="{FF2B5EF4-FFF2-40B4-BE49-F238E27FC236}">
                  <a16:creationId xmlns:a16="http://schemas.microsoft.com/office/drawing/2014/main" id="{B1C26F30-900A-8E24-2131-5B333ED265EF}"/>
                </a:ext>
              </a:extLst>
            </p:cNvPr>
            <p:cNvSpPr/>
            <p:nvPr/>
          </p:nvSpPr>
          <p:spPr>
            <a:xfrm>
              <a:off x="1354943" y="1540049"/>
              <a:ext cx="124230" cy="148847"/>
            </a:xfrm>
            <a:custGeom>
              <a:avLst/>
              <a:gdLst/>
              <a:ahLst/>
              <a:cxnLst/>
              <a:rect l="l" t="t" r="r" b="b"/>
              <a:pathLst>
                <a:path w="3906" h="4680" extrusionOk="0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1791;p77">
              <a:extLst>
                <a:ext uri="{FF2B5EF4-FFF2-40B4-BE49-F238E27FC236}">
                  <a16:creationId xmlns:a16="http://schemas.microsoft.com/office/drawing/2014/main" id="{958A35E0-44B0-F9AE-5582-5A8B934E7E75}"/>
                </a:ext>
              </a:extLst>
            </p:cNvPr>
            <p:cNvSpPr/>
            <p:nvPr/>
          </p:nvSpPr>
          <p:spPr>
            <a:xfrm>
              <a:off x="1399629" y="1581714"/>
              <a:ext cx="37148" cy="52669"/>
            </a:xfrm>
            <a:custGeom>
              <a:avLst/>
              <a:gdLst/>
              <a:ahLst/>
              <a:cxnLst/>
              <a:rect l="l" t="t" r="r" b="b"/>
              <a:pathLst>
                <a:path w="1168" h="1656" extrusionOk="0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7" name="Google Shape;11792;p77">
            <a:extLst>
              <a:ext uri="{FF2B5EF4-FFF2-40B4-BE49-F238E27FC236}">
                <a16:creationId xmlns:a16="http://schemas.microsoft.com/office/drawing/2014/main" id="{43326671-B03A-640D-2E70-0CC6B9996A99}"/>
              </a:ext>
            </a:extLst>
          </p:cNvPr>
          <p:cNvGrpSpPr/>
          <p:nvPr/>
        </p:nvGrpSpPr>
        <p:grpSpPr>
          <a:xfrm>
            <a:off x="2219466" y="1324843"/>
            <a:ext cx="330613" cy="359015"/>
            <a:chOff x="2219466" y="1500293"/>
            <a:chExt cx="330613" cy="359015"/>
          </a:xfrm>
          <a:solidFill>
            <a:schemeClr val="tx1"/>
          </a:solidFill>
        </p:grpSpPr>
        <p:sp>
          <p:nvSpPr>
            <p:cNvPr id="1098" name="Google Shape;11793;p77">
              <a:extLst>
                <a:ext uri="{FF2B5EF4-FFF2-40B4-BE49-F238E27FC236}">
                  <a16:creationId xmlns:a16="http://schemas.microsoft.com/office/drawing/2014/main" id="{B8D5E4B4-5C1B-8839-30AB-6DDE9CB9AD80}"/>
                </a:ext>
              </a:extLst>
            </p:cNvPr>
            <p:cNvSpPr/>
            <p:nvPr/>
          </p:nvSpPr>
          <p:spPr>
            <a:xfrm>
              <a:off x="2353906" y="1635560"/>
              <a:ext cx="65518" cy="82121"/>
            </a:xfrm>
            <a:custGeom>
              <a:avLst/>
              <a:gdLst/>
              <a:ahLst/>
              <a:cxnLst/>
              <a:rect l="l" t="t" r="r" b="b"/>
              <a:pathLst>
                <a:path w="2060" h="2582" extrusionOk="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1794;p77">
              <a:extLst>
                <a:ext uri="{FF2B5EF4-FFF2-40B4-BE49-F238E27FC236}">
                  <a16:creationId xmlns:a16="http://schemas.microsoft.com/office/drawing/2014/main" id="{6E482AEC-D6F3-E085-9B02-FFCBE876EDD9}"/>
                </a:ext>
              </a:extLst>
            </p:cNvPr>
            <p:cNvSpPr/>
            <p:nvPr/>
          </p:nvSpPr>
          <p:spPr>
            <a:xfrm>
              <a:off x="2219466" y="1500293"/>
              <a:ext cx="330613" cy="359015"/>
            </a:xfrm>
            <a:custGeom>
              <a:avLst/>
              <a:gdLst/>
              <a:ahLst/>
              <a:cxnLst/>
              <a:rect l="l" t="t" r="r" b="b"/>
              <a:pathLst>
                <a:path w="10395" h="11288" extrusionOk="0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3" name="Google Shape;11795;p77">
            <a:extLst>
              <a:ext uri="{FF2B5EF4-FFF2-40B4-BE49-F238E27FC236}">
                <a16:creationId xmlns:a16="http://schemas.microsoft.com/office/drawing/2014/main" id="{8BB48F9D-5650-00FE-7478-A6A2F63E2F4D}"/>
              </a:ext>
            </a:extLst>
          </p:cNvPr>
          <p:cNvGrpSpPr/>
          <p:nvPr/>
        </p:nvGrpSpPr>
        <p:grpSpPr>
          <a:xfrm>
            <a:off x="5343544" y="1333908"/>
            <a:ext cx="244676" cy="351095"/>
            <a:chOff x="5343544" y="1509358"/>
            <a:chExt cx="244676" cy="351095"/>
          </a:xfrm>
          <a:solidFill>
            <a:schemeClr val="tx1"/>
          </a:solidFill>
        </p:grpSpPr>
        <p:sp>
          <p:nvSpPr>
            <p:cNvPr id="1634" name="Google Shape;11796;p77">
              <a:extLst>
                <a:ext uri="{FF2B5EF4-FFF2-40B4-BE49-F238E27FC236}">
                  <a16:creationId xmlns:a16="http://schemas.microsoft.com/office/drawing/2014/main" id="{DAE64C3F-04B8-B2B9-F049-E1FC91D3BABE}"/>
                </a:ext>
              </a:extLst>
            </p:cNvPr>
            <p:cNvSpPr/>
            <p:nvPr/>
          </p:nvSpPr>
          <p:spPr>
            <a:xfrm>
              <a:off x="5430658" y="1574494"/>
              <a:ext cx="25031" cy="10655"/>
            </a:xfrm>
            <a:custGeom>
              <a:avLst/>
              <a:gdLst/>
              <a:ahLst/>
              <a:cxnLst/>
              <a:rect l="l" t="t" r="r" b="b"/>
              <a:pathLst>
                <a:path w="78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1797;p77">
              <a:extLst>
                <a:ext uri="{FF2B5EF4-FFF2-40B4-BE49-F238E27FC236}">
                  <a16:creationId xmlns:a16="http://schemas.microsoft.com/office/drawing/2014/main" id="{9D542012-E6D1-2992-8D82-0EC820CD2E01}"/>
                </a:ext>
              </a:extLst>
            </p:cNvPr>
            <p:cNvSpPr/>
            <p:nvPr/>
          </p:nvSpPr>
          <p:spPr>
            <a:xfrm>
              <a:off x="5447706" y="1613137"/>
              <a:ext cx="39025" cy="38643"/>
            </a:xfrm>
            <a:custGeom>
              <a:avLst/>
              <a:gdLst/>
              <a:ahLst/>
              <a:cxnLst/>
              <a:rect l="l" t="t" r="r" b="b"/>
              <a:pathLst>
                <a:path w="1227" h="1215" extrusionOk="0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1798;p77">
              <a:extLst>
                <a:ext uri="{FF2B5EF4-FFF2-40B4-BE49-F238E27FC236}">
                  <a16:creationId xmlns:a16="http://schemas.microsoft.com/office/drawing/2014/main" id="{5654D1A3-F0EB-7328-F36D-4287FC560DED}"/>
                </a:ext>
              </a:extLst>
            </p:cNvPr>
            <p:cNvSpPr/>
            <p:nvPr/>
          </p:nvSpPr>
          <p:spPr>
            <a:xfrm>
              <a:off x="5343544" y="1509358"/>
              <a:ext cx="244676" cy="351095"/>
            </a:xfrm>
            <a:custGeom>
              <a:avLst/>
              <a:gdLst/>
              <a:ahLst/>
              <a:cxnLst/>
              <a:rect l="l" t="t" r="r" b="b"/>
              <a:pathLst>
                <a:path w="7693" h="11039" extrusionOk="0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7" name="Google Shape;11799;p77">
            <a:extLst>
              <a:ext uri="{FF2B5EF4-FFF2-40B4-BE49-F238E27FC236}">
                <a16:creationId xmlns:a16="http://schemas.microsoft.com/office/drawing/2014/main" id="{80B1A3AF-1B2A-FE2C-DEB2-072FBA46CBC8}"/>
              </a:ext>
            </a:extLst>
          </p:cNvPr>
          <p:cNvGrpSpPr/>
          <p:nvPr/>
        </p:nvGrpSpPr>
        <p:grpSpPr>
          <a:xfrm>
            <a:off x="4882340" y="1333908"/>
            <a:ext cx="246171" cy="351095"/>
            <a:chOff x="4882340" y="1509358"/>
            <a:chExt cx="246171" cy="351095"/>
          </a:xfrm>
          <a:solidFill>
            <a:schemeClr val="tx1"/>
          </a:solidFill>
        </p:grpSpPr>
        <p:sp>
          <p:nvSpPr>
            <p:cNvPr id="1638" name="Google Shape;11800;p77">
              <a:extLst>
                <a:ext uri="{FF2B5EF4-FFF2-40B4-BE49-F238E27FC236}">
                  <a16:creationId xmlns:a16="http://schemas.microsoft.com/office/drawing/2014/main" id="{BC5BB740-DC20-AE21-379F-612B16121047}"/>
                </a:ext>
              </a:extLst>
            </p:cNvPr>
            <p:cNvSpPr/>
            <p:nvPr/>
          </p:nvSpPr>
          <p:spPr>
            <a:xfrm>
              <a:off x="4935709" y="1576784"/>
              <a:ext cx="30724" cy="30692"/>
            </a:xfrm>
            <a:custGeom>
              <a:avLst/>
              <a:gdLst/>
              <a:ahLst/>
              <a:cxnLst/>
              <a:rect l="l" t="t" r="r" b="b"/>
              <a:pathLst>
                <a:path w="966" h="965" extrusionOk="0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1801;p77">
              <a:extLst>
                <a:ext uri="{FF2B5EF4-FFF2-40B4-BE49-F238E27FC236}">
                  <a16:creationId xmlns:a16="http://schemas.microsoft.com/office/drawing/2014/main" id="{C47FA58A-EFAD-B7E9-73C4-AAED9D6EF775}"/>
                </a:ext>
              </a:extLst>
            </p:cNvPr>
            <p:cNvSpPr/>
            <p:nvPr/>
          </p:nvSpPr>
          <p:spPr>
            <a:xfrm>
              <a:off x="5043655" y="1597235"/>
              <a:ext cx="30692" cy="31073"/>
            </a:xfrm>
            <a:custGeom>
              <a:avLst/>
              <a:gdLst/>
              <a:ahLst/>
              <a:cxnLst/>
              <a:rect l="l" t="t" r="r" b="b"/>
              <a:pathLst>
                <a:path w="965" h="97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1802;p77">
              <a:extLst>
                <a:ext uri="{FF2B5EF4-FFF2-40B4-BE49-F238E27FC236}">
                  <a16:creationId xmlns:a16="http://schemas.microsoft.com/office/drawing/2014/main" id="{04FE0882-7BBB-F54C-D777-BAF1D06339F4}"/>
                </a:ext>
              </a:extLst>
            </p:cNvPr>
            <p:cNvSpPr/>
            <p:nvPr/>
          </p:nvSpPr>
          <p:spPr>
            <a:xfrm>
              <a:off x="4993657" y="1538046"/>
              <a:ext cx="36003" cy="26271"/>
            </a:xfrm>
            <a:custGeom>
              <a:avLst/>
              <a:gdLst/>
              <a:ahLst/>
              <a:cxnLst/>
              <a:rect l="l" t="t" r="r" b="b"/>
              <a:pathLst>
                <a:path w="1132" h="826" extrusionOk="0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1803;p77">
              <a:extLst>
                <a:ext uri="{FF2B5EF4-FFF2-40B4-BE49-F238E27FC236}">
                  <a16:creationId xmlns:a16="http://schemas.microsoft.com/office/drawing/2014/main" id="{33C399E0-12E9-5A54-1469-8EAB422E7F57}"/>
                </a:ext>
              </a:extLst>
            </p:cNvPr>
            <p:cNvSpPr/>
            <p:nvPr/>
          </p:nvSpPr>
          <p:spPr>
            <a:xfrm>
              <a:off x="4931924" y="1693795"/>
              <a:ext cx="146589" cy="104161"/>
            </a:xfrm>
            <a:custGeom>
              <a:avLst/>
              <a:gdLst/>
              <a:ahLst/>
              <a:cxnLst/>
              <a:rect l="l" t="t" r="r" b="b"/>
              <a:pathLst>
                <a:path w="4609" h="3275" extrusionOk="0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1804;p77">
              <a:extLst>
                <a:ext uri="{FF2B5EF4-FFF2-40B4-BE49-F238E27FC236}">
                  <a16:creationId xmlns:a16="http://schemas.microsoft.com/office/drawing/2014/main" id="{3F3E3EEE-C238-EF36-CCC1-96B8B0699EA9}"/>
                </a:ext>
              </a:extLst>
            </p:cNvPr>
            <p:cNvSpPr/>
            <p:nvPr/>
          </p:nvSpPr>
          <p:spPr>
            <a:xfrm>
              <a:off x="4882340" y="1509358"/>
              <a:ext cx="246171" cy="351095"/>
            </a:xfrm>
            <a:custGeom>
              <a:avLst/>
              <a:gdLst/>
              <a:ahLst/>
              <a:cxnLst/>
              <a:rect l="l" t="t" r="r" b="b"/>
              <a:pathLst>
                <a:path w="7740" h="11039" extrusionOk="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3" name="Google Shape;11805;p77">
            <a:extLst>
              <a:ext uri="{FF2B5EF4-FFF2-40B4-BE49-F238E27FC236}">
                <a16:creationId xmlns:a16="http://schemas.microsoft.com/office/drawing/2014/main" id="{5740EBE3-A865-48BB-95F2-64F9D09A436D}"/>
              </a:ext>
            </a:extLst>
          </p:cNvPr>
          <p:cNvGrpSpPr/>
          <p:nvPr/>
        </p:nvGrpSpPr>
        <p:grpSpPr>
          <a:xfrm>
            <a:off x="6273204" y="1333558"/>
            <a:ext cx="236343" cy="351445"/>
            <a:chOff x="6273204" y="1509008"/>
            <a:chExt cx="236343" cy="351445"/>
          </a:xfrm>
          <a:solidFill>
            <a:schemeClr val="tx1"/>
          </a:solidFill>
        </p:grpSpPr>
        <p:sp>
          <p:nvSpPr>
            <p:cNvPr id="1644" name="Google Shape;11806;p77">
              <a:extLst>
                <a:ext uri="{FF2B5EF4-FFF2-40B4-BE49-F238E27FC236}">
                  <a16:creationId xmlns:a16="http://schemas.microsoft.com/office/drawing/2014/main" id="{44D21D1E-E50C-BF85-EE98-3D5B035A690E}"/>
                </a:ext>
              </a:extLst>
            </p:cNvPr>
            <p:cNvSpPr/>
            <p:nvPr/>
          </p:nvSpPr>
          <p:spPr>
            <a:xfrm>
              <a:off x="6273204" y="1509008"/>
              <a:ext cx="236343" cy="351445"/>
            </a:xfrm>
            <a:custGeom>
              <a:avLst/>
              <a:gdLst/>
              <a:ahLst/>
              <a:cxnLst/>
              <a:rect l="l" t="t" r="r" b="b"/>
              <a:pathLst>
                <a:path w="7431" h="11050" extrusionOk="0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1807;p77">
              <a:extLst>
                <a:ext uri="{FF2B5EF4-FFF2-40B4-BE49-F238E27FC236}">
                  <a16:creationId xmlns:a16="http://schemas.microsoft.com/office/drawing/2014/main" id="{64BBD720-CF6A-1041-96DB-363F93797E3E}"/>
                </a:ext>
              </a:extLst>
            </p:cNvPr>
            <p:cNvSpPr/>
            <p:nvPr/>
          </p:nvSpPr>
          <p:spPr>
            <a:xfrm>
              <a:off x="6330390" y="1703241"/>
              <a:ext cx="120064" cy="85237"/>
            </a:xfrm>
            <a:custGeom>
              <a:avLst/>
              <a:gdLst/>
              <a:ahLst/>
              <a:cxnLst/>
              <a:rect l="l" t="t" r="r" b="b"/>
              <a:pathLst>
                <a:path w="3775" h="2680" extrusionOk="0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46" name="Google Shape;11808;p77">
            <a:extLst>
              <a:ext uri="{FF2B5EF4-FFF2-40B4-BE49-F238E27FC236}">
                <a16:creationId xmlns:a16="http://schemas.microsoft.com/office/drawing/2014/main" id="{E30C76E6-D958-2EEB-327D-F9C431DE2034}"/>
              </a:ext>
            </a:extLst>
          </p:cNvPr>
          <p:cNvSpPr/>
          <p:nvPr/>
        </p:nvSpPr>
        <p:spPr>
          <a:xfrm>
            <a:off x="5809710" y="1334289"/>
            <a:ext cx="243913" cy="351445"/>
          </a:xfrm>
          <a:custGeom>
            <a:avLst/>
            <a:gdLst/>
            <a:ahLst/>
            <a:cxnLst/>
            <a:rect l="l" t="t" r="r" b="b"/>
            <a:pathLst>
              <a:path w="7669" h="11050" extrusionOk="0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47" name="Google Shape;11809;p77">
            <a:extLst>
              <a:ext uri="{FF2B5EF4-FFF2-40B4-BE49-F238E27FC236}">
                <a16:creationId xmlns:a16="http://schemas.microsoft.com/office/drawing/2014/main" id="{253398CA-906A-77C6-5530-5BE4CE7C42F4}"/>
              </a:ext>
            </a:extLst>
          </p:cNvPr>
          <p:cNvGrpSpPr/>
          <p:nvPr/>
        </p:nvGrpSpPr>
        <p:grpSpPr>
          <a:xfrm>
            <a:off x="7219530" y="1332794"/>
            <a:ext cx="191625" cy="352209"/>
            <a:chOff x="7219530" y="1508244"/>
            <a:chExt cx="191625" cy="352209"/>
          </a:xfrm>
          <a:solidFill>
            <a:schemeClr val="tx1"/>
          </a:solidFill>
        </p:grpSpPr>
        <p:sp>
          <p:nvSpPr>
            <p:cNvPr id="1648" name="Google Shape;11810;p77">
              <a:extLst>
                <a:ext uri="{FF2B5EF4-FFF2-40B4-BE49-F238E27FC236}">
                  <a16:creationId xmlns:a16="http://schemas.microsoft.com/office/drawing/2014/main" id="{E58A0E24-93BB-5806-61B4-ABB9F6715138}"/>
                </a:ext>
              </a:extLst>
            </p:cNvPr>
            <p:cNvSpPr/>
            <p:nvPr/>
          </p:nvSpPr>
          <p:spPr>
            <a:xfrm>
              <a:off x="7219530" y="1508244"/>
              <a:ext cx="191625" cy="352209"/>
            </a:xfrm>
            <a:custGeom>
              <a:avLst/>
              <a:gdLst/>
              <a:ahLst/>
              <a:cxnLst/>
              <a:rect l="l" t="t" r="r" b="b"/>
              <a:pathLst>
                <a:path w="6025" h="11074" extrusionOk="0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1811;p77">
              <a:extLst>
                <a:ext uri="{FF2B5EF4-FFF2-40B4-BE49-F238E27FC236}">
                  <a16:creationId xmlns:a16="http://schemas.microsoft.com/office/drawing/2014/main" id="{EEBC42DF-08E4-0691-33C7-BDB41A773737}"/>
                </a:ext>
              </a:extLst>
            </p:cNvPr>
            <p:cNvSpPr/>
            <p:nvPr/>
          </p:nvSpPr>
          <p:spPr>
            <a:xfrm>
              <a:off x="7376679" y="1654039"/>
              <a:ext cx="795" cy="32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0" name="Google Shape;11812;p77">
            <a:extLst>
              <a:ext uri="{FF2B5EF4-FFF2-40B4-BE49-F238E27FC236}">
                <a16:creationId xmlns:a16="http://schemas.microsoft.com/office/drawing/2014/main" id="{A8112B56-EA1F-9854-82B0-498CF925ADAC}"/>
              </a:ext>
            </a:extLst>
          </p:cNvPr>
          <p:cNvGrpSpPr/>
          <p:nvPr/>
        </p:nvGrpSpPr>
        <p:grpSpPr>
          <a:xfrm>
            <a:off x="7699309" y="1333176"/>
            <a:ext cx="154922" cy="351827"/>
            <a:chOff x="7699309" y="1508626"/>
            <a:chExt cx="154922" cy="351827"/>
          </a:xfrm>
          <a:solidFill>
            <a:schemeClr val="tx1"/>
          </a:solidFill>
        </p:grpSpPr>
        <p:sp>
          <p:nvSpPr>
            <p:cNvPr id="1651" name="Google Shape;11813;p77">
              <a:extLst>
                <a:ext uri="{FF2B5EF4-FFF2-40B4-BE49-F238E27FC236}">
                  <a16:creationId xmlns:a16="http://schemas.microsoft.com/office/drawing/2014/main" id="{94BF9170-CFCF-3C00-9FB9-BA96C2D29B6B}"/>
                </a:ext>
              </a:extLst>
            </p:cNvPr>
            <p:cNvSpPr/>
            <p:nvPr/>
          </p:nvSpPr>
          <p:spPr>
            <a:xfrm>
              <a:off x="7733022" y="1737336"/>
              <a:ext cx="24267" cy="57599"/>
            </a:xfrm>
            <a:custGeom>
              <a:avLst/>
              <a:gdLst/>
              <a:ahLst/>
              <a:cxnLst/>
              <a:rect l="l" t="t" r="r" b="b"/>
              <a:pathLst>
                <a:path w="763" h="1811" extrusionOk="0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1814;p77">
              <a:extLst>
                <a:ext uri="{FF2B5EF4-FFF2-40B4-BE49-F238E27FC236}">
                  <a16:creationId xmlns:a16="http://schemas.microsoft.com/office/drawing/2014/main" id="{59679C4B-E391-09E2-3923-A269F4783870}"/>
                </a:ext>
              </a:extLst>
            </p:cNvPr>
            <p:cNvSpPr/>
            <p:nvPr/>
          </p:nvSpPr>
          <p:spPr>
            <a:xfrm>
              <a:off x="7796632" y="1737336"/>
              <a:ext cx="23504" cy="57599"/>
            </a:xfrm>
            <a:custGeom>
              <a:avLst/>
              <a:gdLst/>
              <a:ahLst/>
              <a:cxnLst/>
              <a:rect l="l" t="t" r="r" b="b"/>
              <a:pathLst>
                <a:path w="739" h="1811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1815;p77">
              <a:extLst>
                <a:ext uri="{FF2B5EF4-FFF2-40B4-BE49-F238E27FC236}">
                  <a16:creationId xmlns:a16="http://schemas.microsoft.com/office/drawing/2014/main" id="{7082B0B3-14D7-2BFD-E4E2-C8C205726593}"/>
                </a:ext>
              </a:extLst>
            </p:cNvPr>
            <p:cNvSpPr/>
            <p:nvPr/>
          </p:nvSpPr>
          <p:spPr>
            <a:xfrm>
              <a:off x="7757639" y="1792231"/>
              <a:ext cx="32" cy="79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1816;p77">
              <a:extLst>
                <a:ext uri="{FF2B5EF4-FFF2-40B4-BE49-F238E27FC236}">
                  <a16:creationId xmlns:a16="http://schemas.microsoft.com/office/drawing/2014/main" id="{B9D081EC-5A9C-09E4-119E-C7789C71D243}"/>
                </a:ext>
              </a:extLst>
            </p:cNvPr>
            <p:cNvSpPr/>
            <p:nvPr/>
          </p:nvSpPr>
          <p:spPr>
            <a:xfrm>
              <a:off x="7757639" y="1784280"/>
              <a:ext cx="39406" cy="76173"/>
            </a:xfrm>
            <a:custGeom>
              <a:avLst/>
              <a:gdLst/>
              <a:ahLst/>
              <a:cxnLst/>
              <a:rect l="l" t="t" r="r" b="b"/>
              <a:pathLst>
                <a:path w="1239" h="2395" extrusionOk="0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1817;p77">
              <a:extLst>
                <a:ext uri="{FF2B5EF4-FFF2-40B4-BE49-F238E27FC236}">
                  <a16:creationId xmlns:a16="http://schemas.microsoft.com/office/drawing/2014/main" id="{3B30FD5A-12C9-E7EA-0A45-C9439E47CA9C}"/>
                </a:ext>
              </a:extLst>
            </p:cNvPr>
            <p:cNvSpPr/>
            <p:nvPr/>
          </p:nvSpPr>
          <p:spPr>
            <a:xfrm>
              <a:off x="7805347" y="1642016"/>
              <a:ext cx="48884" cy="201771"/>
            </a:xfrm>
            <a:custGeom>
              <a:avLst/>
              <a:gdLst/>
              <a:ahLst/>
              <a:cxnLst/>
              <a:rect l="l" t="t" r="r" b="b"/>
              <a:pathLst>
                <a:path w="1537" h="6344" extrusionOk="0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1818;p77">
              <a:extLst>
                <a:ext uri="{FF2B5EF4-FFF2-40B4-BE49-F238E27FC236}">
                  <a16:creationId xmlns:a16="http://schemas.microsoft.com/office/drawing/2014/main" id="{3ECE05E5-AC9A-004D-FF2A-75EEB931FE98}"/>
                </a:ext>
              </a:extLst>
            </p:cNvPr>
            <p:cNvSpPr/>
            <p:nvPr/>
          </p:nvSpPr>
          <p:spPr>
            <a:xfrm>
              <a:off x="7699309" y="1642239"/>
              <a:ext cx="48884" cy="202661"/>
            </a:xfrm>
            <a:custGeom>
              <a:avLst/>
              <a:gdLst/>
              <a:ahLst/>
              <a:cxnLst/>
              <a:rect l="l" t="t" r="r" b="b"/>
              <a:pathLst>
                <a:path w="1537" h="6372" extrusionOk="0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1819;p77">
              <a:extLst>
                <a:ext uri="{FF2B5EF4-FFF2-40B4-BE49-F238E27FC236}">
                  <a16:creationId xmlns:a16="http://schemas.microsoft.com/office/drawing/2014/main" id="{57FC8D64-F077-F85C-098D-BCEE708D56A3}"/>
                </a:ext>
              </a:extLst>
            </p:cNvPr>
            <p:cNvSpPr/>
            <p:nvPr/>
          </p:nvSpPr>
          <p:spPr>
            <a:xfrm>
              <a:off x="7743613" y="1508626"/>
              <a:ext cx="66313" cy="208673"/>
            </a:xfrm>
            <a:custGeom>
              <a:avLst/>
              <a:gdLst/>
              <a:ahLst/>
              <a:cxnLst/>
              <a:rect l="l" t="t" r="r" b="b"/>
              <a:pathLst>
                <a:path w="2085" h="6561" extrusionOk="0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8" name="Google Shape;11820;p77">
            <a:extLst>
              <a:ext uri="{FF2B5EF4-FFF2-40B4-BE49-F238E27FC236}">
                <a16:creationId xmlns:a16="http://schemas.microsoft.com/office/drawing/2014/main" id="{24D39D86-F8E0-A0F4-496C-B26A170267A9}"/>
              </a:ext>
            </a:extLst>
          </p:cNvPr>
          <p:cNvGrpSpPr/>
          <p:nvPr/>
        </p:nvGrpSpPr>
        <p:grpSpPr>
          <a:xfrm>
            <a:off x="8161690" y="1333558"/>
            <a:ext cx="153396" cy="351064"/>
            <a:chOff x="8161690" y="1509008"/>
            <a:chExt cx="153396" cy="351064"/>
          </a:xfrm>
          <a:solidFill>
            <a:schemeClr val="tx1"/>
          </a:solidFill>
        </p:grpSpPr>
        <p:sp>
          <p:nvSpPr>
            <p:cNvPr id="1659" name="Google Shape;11821;p77">
              <a:extLst>
                <a:ext uri="{FF2B5EF4-FFF2-40B4-BE49-F238E27FC236}">
                  <a16:creationId xmlns:a16="http://schemas.microsoft.com/office/drawing/2014/main" id="{9B835F85-C93F-E053-9077-475ED212A00A}"/>
                </a:ext>
              </a:extLst>
            </p:cNvPr>
            <p:cNvSpPr/>
            <p:nvPr/>
          </p:nvSpPr>
          <p:spPr>
            <a:xfrm>
              <a:off x="8207871" y="1699838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1822;p77">
              <a:extLst>
                <a:ext uri="{FF2B5EF4-FFF2-40B4-BE49-F238E27FC236}">
                  <a16:creationId xmlns:a16="http://schemas.microsoft.com/office/drawing/2014/main" id="{CB7CC437-51DC-8893-614A-03B8FA97C642}"/>
                </a:ext>
              </a:extLst>
            </p:cNvPr>
            <p:cNvSpPr/>
            <p:nvPr/>
          </p:nvSpPr>
          <p:spPr>
            <a:xfrm>
              <a:off x="8199919" y="1800564"/>
              <a:ext cx="77668" cy="29579"/>
            </a:xfrm>
            <a:custGeom>
              <a:avLst/>
              <a:gdLst/>
              <a:ahLst/>
              <a:cxnLst/>
              <a:rect l="l" t="t" r="r" b="b"/>
              <a:pathLst>
                <a:path w="2442" h="930" extrusionOk="0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1823;p77">
              <a:extLst>
                <a:ext uri="{FF2B5EF4-FFF2-40B4-BE49-F238E27FC236}">
                  <a16:creationId xmlns:a16="http://schemas.microsoft.com/office/drawing/2014/main" id="{8B9E16F7-71DD-DA6A-38E8-1D7356015A16}"/>
                </a:ext>
              </a:extLst>
            </p:cNvPr>
            <p:cNvSpPr/>
            <p:nvPr/>
          </p:nvSpPr>
          <p:spPr>
            <a:xfrm>
              <a:off x="8161690" y="1664598"/>
              <a:ext cx="153396" cy="195474"/>
            </a:xfrm>
            <a:custGeom>
              <a:avLst/>
              <a:gdLst/>
              <a:ahLst/>
              <a:cxnLst/>
              <a:rect l="l" t="t" r="r" b="b"/>
              <a:pathLst>
                <a:path w="4823" h="6146" extrusionOk="0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1824;p77">
              <a:extLst>
                <a:ext uri="{FF2B5EF4-FFF2-40B4-BE49-F238E27FC236}">
                  <a16:creationId xmlns:a16="http://schemas.microsoft.com/office/drawing/2014/main" id="{9368CD44-BFC0-1A8B-2FFF-2985E81E24F8}"/>
                </a:ext>
              </a:extLst>
            </p:cNvPr>
            <p:cNvSpPr/>
            <p:nvPr/>
          </p:nvSpPr>
          <p:spPr>
            <a:xfrm>
              <a:off x="8201828" y="1509008"/>
              <a:ext cx="73851" cy="181034"/>
            </a:xfrm>
            <a:custGeom>
              <a:avLst/>
              <a:gdLst/>
              <a:ahLst/>
              <a:cxnLst/>
              <a:rect l="l" t="t" r="r" b="b"/>
              <a:pathLst>
                <a:path w="2322" h="5692" extrusionOk="0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3" name="Google Shape;11825;p77">
            <a:extLst>
              <a:ext uri="{FF2B5EF4-FFF2-40B4-BE49-F238E27FC236}">
                <a16:creationId xmlns:a16="http://schemas.microsoft.com/office/drawing/2014/main" id="{91EFD515-7F31-0899-302C-56897B31C45F}"/>
              </a:ext>
            </a:extLst>
          </p:cNvPr>
          <p:cNvGrpSpPr/>
          <p:nvPr/>
        </p:nvGrpSpPr>
        <p:grpSpPr>
          <a:xfrm>
            <a:off x="6746940" y="1333431"/>
            <a:ext cx="213221" cy="352304"/>
            <a:chOff x="6746940" y="1508881"/>
            <a:chExt cx="213221" cy="352304"/>
          </a:xfrm>
          <a:solidFill>
            <a:schemeClr val="tx1"/>
          </a:solidFill>
        </p:grpSpPr>
        <p:sp>
          <p:nvSpPr>
            <p:cNvPr id="3510" name="Google Shape;11826;p77">
              <a:extLst>
                <a:ext uri="{FF2B5EF4-FFF2-40B4-BE49-F238E27FC236}">
                  <a16:creationId xmlns:a16="http://schemas.microsoft.com/office/drawing/2014/main" id="{E70AE852-136F-7225-4A20-BAB968624403}"/>
                </a:ext>
              </a:extLst>
            </p:cNvPr>
            <p:cNvSpPr/>
            <p:nvPr/>
          </p:nvSpPr>
          <p:spPr>
            <a:xfrm>
              <a:off x="6805238" y="1661227"/>
              <a:ext cx="10655" cy="10241"/>
            </a:xfrm>
            <a:custGeom>
              <a:avLst/>
              <a:gdLst/>
              <a:ahLst/>
              <a:cxnLst/>
              <a:rect l="l" t="t" r="r" b="b"/>
              <a:pathLst>
                <a:path w="33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11827;p77">
              <a:extLst>
                <a:ext uri="{FF2B5EF4-FFF2-40B4-BE49-F238E27FC236}">
                  <a16:creationId xmlns:a16="http://schemas.microsoft.com/office/drawing/2014/main" id="{9D2491D6-9714-70AC-21D4-69A670534EDF}"/>
                </a:ext>
              </a:extLst>
            </p:cNvPr>
            <p:cNvSpPr/>
            <p:nvPr/>
          </p:nvSpPr>
          <p:spPr>
            <a:xfrm>
              <a:off x="6804125" y="1706294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11828;p77">
              <a:extLst>
                <a:ext uri="{FF2B5EF4-FFF2-40B4-BE49-F238E27FC236}">
                  <a16:creationId xmlns:a16="http://schemas.microsoft.com/office/drawing/2014/main" id="{5AEFF26E-D75C-2966-AA25-13573CC68922}"/>
                </a:ext>
              </a:extLst>
            </p:cNvPr>
            <p:cNvSpPr/>
            <p:nvPr/>
          </p:nvSpPr>
          <p:spPr>
            <a:xfrm>
              <a:off x="6803362" y="1754002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11829;p77">
              <a:extLst>
                <a:ext uri="{FF2B5EF4-FFF2-40B4-BE49-F238E27FC236}">
                  <a16:creationId xmlns:a16="http://schemas.microsoft.com/office/drawing/2014/main" id="{C3616CEC-521D-2C27-66AC-6DA67AF0D7FA}"/>
                </a:ext>
              </a:extLst>
            </p:cNvPr>
            <p:cNvSpPr/>
            <p:nvPr/>
          </p:nvSpPr>
          <p:spPr>
            <a:xfrm>
              <a:off x="6746940" y="1508881"/>
              <a:ext cx="213221" cy="352304"/>
            </a:xfrm>
            <a:custGeom>
              <a:avLst/>
              <a:gdLst/>
              <a:ahLst/>
              <a:cxnLst/>
              <a:rect l="l" t="t" r="r" b="b"/>
              <a:pathLst>
                <a:path w="6704" h="11077" extrusionOk="0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14" name="Google Shape;11830;p77">
            <a:extLst>
              <a:ext uri="{FF2B5EF4-FFF2-40B4-BE49-F238E27FC236}">
                <a16:creationId xmlns:a16="http://schemas.microsoft.com/office/drawing/2014/main" id="{6BCAD367-B161-164E-C821-96E4597624B5}"/>
              </a:ext>
            </a:extLst>
          </p:cNvPr>
          <p:cNvGrpSpPr/>
          <p:nvPr/>
        </p:nvGrpSpPr>
        <p:grpSpPr>
          <a:xfrm>
            <a:off x="5770336" y="1832165"/>
            <a:ext cx="350682" cy="292097"/>
            <a:chOff x="5770336" y="2007615"/>
            <a:chExt cx="350682" cy="292097"/>
          </a:xfrm>
          <a:solidFill>
            <a:schemeClr val="tx1"/>
          </a:solidFill>
        </p:grpSpPr>
        <p:sp>
          <p:nvSpPr>
            <p:cNvPr id="3515" name="Google Shape;11831;p77">
              <a:extLst>
                <a:ext uri="{FF2B5EF4-FFF2-40B4-BE49-F238E27FC236}">
                  <a16:creationId xmlns:a16="http://schemas.microsoft.com/office/drawing/2014/main" id="{AEF1715F-AE7E-5EBB-BB0B-45E104946054}"/>
                </a:ext>
              </a:extLst>
            </p:cNvPr>
            <p:cNvSpPr/>
            <p:nvPr/>
          </p:nvSpPr>
          <p:spPr>
            <a:xfrm>
              <a:off x="5780545" y="2007615"/>
              <a:ext cx="329500" cy="75855"/>
            </a:xfrm>
            <a:custGeom>
              <a:avLst/>
              <a:gdLst/>
              <a:ahLst/>
              <a:cxnLst/>
              <a:rect l="l" t="t" r="r" b="b"/>
              <a:pathLst>
                <a:path w="10360" h="2385" extrusionOk="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11832;p77">
              <a:extLst>
                <a:ext uri="{FF2B5EF4-FFF2-40B4-BE49-F238E27FC236}">
                  <a16:creationId xmlns:a16="http://schemas.microsoft.com/office/drawing/2014/main" id="{AB44911C-37F4-CFFE-0E68-CC5F6E8CD304}"/>
                </a:ext>
              </a:extLst>
            </p:cNvPr>
            <p:cNvSpPr/>
            <p:nvPr/>
          </p:nvSpPr>
          <p:spPr>
            <a:xfrm>
              <a:off x="5779400" y="2097082"/>
              <a:ext cx="329500" cy="76014"/>
            </a:xfrm>
            <a:custGeom>
              <a:avLst/>
              <a:gdLst/>
              <a:ahLst/>
              <a:cxnLst/>
              <a:rect l="l" t="t" r="r" b="b"/>
              <a:pathLst>
                <a:path w="10360" h="2390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11833;p77">
              <a:extLst>
                <a:ext uri="{FF2B5EF4-FFF2-40B4-BE49-F238E27FC236}">
                  <a16:creationId xmlns:a16="http://schemas.microsoft.com/office/drawing/2014/main" id="{C039A366-8516-2864-F82A-1F9CDB0AC80D}"/>
                </a:ext>
              </a:extLst>
            </p:cNvPr>
            <p:cNvSpPr/>
            <p:nvPr/>
          </p:nvSpPr>
          <p:spPr>
            <a:xfrm>
              <a:off x="5800996" y="2031850"/>
              <a:ext cx="288217" cy="117201"/>
            </a:xfrm>
            <a:custGeom>
              <a:avLst/>
              <a:gdLst/>
              <a:ahLst/>
              <a:cxnLst/>
              <a:rect l="l" t="t" r="r" b="b"/>
              <a:pathLst>
                <a:path w="9062" h="3685" extrusionOk="0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11834;p77">
              <a:extLst>
                <a:ext uri="{FF2B5EF4-FFF2-40B4-BE49-F238E27FC236}">
                  <a16:creationId xmlns:a16="http://schemas.microsoft.com/office/drawing/2014/main" id="{739EE849-ABCF-DB85-2411-4878CC649D89}"/>
                </a:ext>
              </a:extLst>
            </p:cNvPr>
            <p:cNvSpPr/>
            <p:nvPr/>
          </p:nvSpPr>
          <p:spPr>
            <a:xfrm>
              <a:off x="5770336" y="2186073"/>
              <a:ext cx="350682" cy="113639"/>
            </a:xfrm>
            <a:custGeom>
              <a:avLst/>
              <a:gdLst/>
              <a:ahLst/>
              <a:cxnLst/>
              <a:rect l="l" t="t" r="r" b="b"/>
              <a:pathLst>
                <a:path w="11026" h="3573" extrusionOk="0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19" name="Google Shape;11835;p77">
            <a:extLst>
              <a:ext uri="{FF2B5EF4-FFF2-40B4-BE49-F238E27FC236}">
                <a16:creationId xmlns:a16="http://schemas.microsoft.com/office/drawing/2014/main" id="{CEF264B5-B9EA-805E-8BF4-486E3BECC2A6}"/>
              </a:ext>
            </a:extLst>
          </p:cNvPr>
          <p:cNvGrpSpPr/>
          <p:nvPr/>
        </p:nvGrpSpPr>
        <p:grpSpPr>
          <a:xfrm>
            <a:off x="5326878" y="1804908"/>
            <a:ext cx="350332" cy="346229"/>
            <a:chOff x="5326878" y="1980358"/>
            <a:chExt cx="350332" cy="346229"/>
          </a:xfrm>
          <a:solidFill>
            <a:schemeClr val="tx1"/>
          </a:solidFill>
        </p:grpSpPr>
        <p:sp>
          <p:nvSpPr>
            <p:cNvPr id="3520" name="Google Shape;11836;p77">
              <a:extLst>
                <a:ext uri="{FF2B5EF4-FFF2-40B4-BE49-F238E27FC236}">
                  <a16:creationId xmlns:a16="http://schemas.microsoft.com/office/drawing/2014/main" id="{51F5122E-AC1C-4C71-BD9F-4602CE100ABA}"/>
                </a:ext>
              </a:extLst>
            </p:cNvPr>
            <p:cNvSpPr/>
            <p:nvPr/>
          </p:nvSpPr>
          <p:spPr>
            <a:xfrm>
              <a:off x="5352259" y="2005834"/>
              <a:ext cx="94715" cy="94683"/>
            </a:xfrm>
            <a:custGeom>
              <a:avLst/>
              <a:gdLst/>
              <a:ahLst/>
              <a:cxnLst/>
              <a:rect l="l" t="t" r="r" b="b"/>
              <a:pathLst>
                <a:path w="2978" h="2977" extrusionOk="0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11837;p77">
              <a:extLst>
                <a:ext uri="{FF2B5EF4-FFF2-40B4-BE49-F238E27FC236}">
                  <a16:creationId xmlns:a16="http://schemas.microsoft.com/office/drawing/2014/main" id="{C10E6637-3546-67E3-815A-78C87DB83E52}"/>
                </a:ext>
              </a:extLst>
            </p:cNvPr>
            <p:cNvSpPr/>
            <p:nvPr/>
          </p:nvSpPr>
          <p:spPr>
            <a:xfrm>
              <a:off x="5534024" y="2005834"/>
              <a:ext cx="94715" cy="94683"/>
            </a:xfrm>
            <a:custGeom>
              <a:avLst/>
              <a:gdLst/>
              <a:ahLst/>
              <a:cxnLst/>
              <a:rect l="l" t="t" r="r" b="b"/>
              <a:pathLst>
                <a:path w="2978" h="2977" extrusionOk="0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11838;p77">
              <a:extLst>
                <a:ext uri="{FF2B5EF4-FFF2-40B4-BE49-F238E27FC236}">
                  <a16:creationId xmlns:a16="http://schemas.microsoft.com/office/drawing/2014/main" id="{07E571C7-B5DE-35B9-8694-33F3EA508D8B}"/>
                </a:ext>
              </a:extLst>
            </p:cNvPr>
            <p:cNvSpPr/>
            <p:nvPr/>
          </p:nvSpPr>
          <p:spPr>
            <a:xfrm>
              <a:off x="5326878" y="1980358"/>
              <a:ext cx="350332" cy="144776"/>
            </a:xfrm>
            <a:custGeom>
              <a:avLst/>
              <a:gdLst/>
              <a:ahLst/>
              <a:cxnLst/>
              <a:rect l="l" t="t" r="r" b="b"/>
              <a:pathLst>
                <a:path w="11015" h="4552" extrusionOk="0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11839;p77">
              <a:extLst>
                <a:ext uri="{FF2B5EF4-FFF2-40B4-BE49-F238E27FC236}">
                  <a16:creationId xmlns:a16="http://schemas.microsoft.com/office/drawing/2014/main" id="{EEB1B1B8-AB77-E99E-B4C1-453E7B3BD822}"/>
                </a:ext>
              </a:extLst>
            </p:cNvPr>
            <p:cNvSpPr/>
            <p:nvPr/>
          </p:nvSpPr>
          <p:spPr>
            <a:xfrm>
              <a:off x="5627181" y="2089131"/>
              <a:ext cx="42460" cy="237456"/>
            </a:xfrm>
            <a:custGeom>
              <a:avLst/>
              <a:gdLst/>
              <a:ahLst/>
              <a:cxnLst/>
              <a:rect l="l" t="t" r="r" b="b"/>
              <a:pathLst>
                <a:path w="1335" h="7466" extrusionOk="0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24" name="Google Shape;11840;p77">
            <a:extLst>
              <a:ext uri="{FF2B5EF4-FFF2-40B4-BE49-F238E27FC236}">
                <a16:creationId xmlns:a16="http://schemas.microsoft.com/office/drawing/2014/main" id="{0C2AEDCE-5DFF-6124-F990-4EDB4A4B646E}"/>
              </a:ext>
            </a:extLst>
          </p:cNvPr>
          <p:cNvSpPr/>
          <p:nvPr/>
        </p:nvSpPr>
        <p:spPr>
          <a:xfrm>
            <a:off x="7992774" y="1802332"/>
            <a:ext cx="330645" cy="349950"/>
          </a:xfrm>
          <a:custGeom>
            <a:avLst/>
            <a:gdLst/>
            <a:ahLst/>
            <a:cxnLst/>
            <a:rect l="l" t="t" r="r" b="b"/>
            <a:pathLst>
              <a:path w="10396" h="11003" extrusionOk="0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525" name="Google Shape;11841;p77">
            <a:extLst>
              <a:ext uri="{FF2B5EF4-FFF2-40B4-BE49-F238E27FC236}">
                <a16:creationId xmlns:a16="http://schemas.microsoft.com/office/drawing/2014/main" id="{75EDE70A-CF99-3B03-527D-6799EB8BB8B8}"/>
              </a:ext>
            </a:extLst>
          </p:cNvPr>
          <p:cNvGrpSpPr/>
          <p:nvPr/>
        </p:nvGrpSpPr>
        <p:grpSpPr>
          <a:xfrm>
            <a:off x="4883835" y="1817121"/>
            <a:ext cx="350300" cy="323043"/>
            <a:chOff x="4883835" y="1992571"/>
            <a:chExt cx="350300" cy="323043"/>
          </a:xfrm>
          <a:solidFill>
            <a:schemeClr val="tx1"/>
          </a:solidFill>
        </p:grpSpPr>
        <p:sp>
          <p:nvSpPr>
            <p:cNvPr id="3526" name="Google Shape;11842;p77">
              <a:extLst>
                <a:ext uri="{FF2B5EF4-FFF2-40B4-BE49-F238E27FC236}">
                  <a16:creationId xmlns:a16="http://schemas.microsoft.com/office/drawing/2014/main" id="{2B698E5C-2F97-9C32-C5BE-B324A1B3511A}"/>
                </a:ext>
              </a:extLst>
            </p:cNvPr>
            <p:cNvSpPr/>
            <p:nvPr/>
          </p:nvSpPr>
          <p:spPr>
            <a:xfrm>
              <a:off x="4883835" y="1992571"/>
              <a:ext cx="350300" cy="123085"/>
            </a:xfrm>
            <a:custGeom>
              <a:avLst/>
              <a:gdLst/>
              <a:ahLst/>
              <a:cxnLst/>
              <a:rect l="l" t="t" r="r" b="b"/>
              <a:pathLst>
                <a:path w="11014" h="3870" extrusionOk="0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11843;p77">
              <a:extLst>
                <a:ext uri="{FF2B5EF4-FFF2-40B4-BE49-F238E27FC236}">
                  <a16:creationId xmlns:a16="http://schemas.microsoft.com/office/drawing/2014/main" id="{0406BB15-FFD2-7630-33BA-2FAE4D1EFF82}"/>
                </a:ext>
              </a:extLst>
            </p:cNvPr>
            <p:cNvSpPr/>
            <p:nvPr/>
          </p:nvSpPr>
          <p:spPr>
            <a:xfrm>
              <a:off x="5084174" y="2009237"/>
              <a:ext cx="130655" cy="88641"/>
            </a:xfrm>
            <a:custGeom>
              <a:avLst/>
              <a:gdLst/>
              <a:ahLst/>
              <a:cxnLst/>
              <a:rect l="l" t="t" r="r" b="b"/>
              <a:pathLst>
                <a:path w="4108" h="2787" extrusionOk="0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11844;p77">
              <a:extLst>
                <a:ext uri="{FF2B5EF4-FFF2-40B4-BE49-F238E27FC236}">
                  <a16:creationId xmlns:a16="http://schemas.microsoft.com/office/drawing/2014/main" id="{1E1B901E-A2C3-1B35-07D1-786C6D8465D4}"/>
                </a:ext>
              </a:extLst>
            </p:cNvPr>
            <p:cNvSpPr/>
            <p:nvPr/>
          </p:nvSpPr>
          <p:spPr>
            <a:xfrm>
              <a:off x="4904285" y="2009237"/>
              <a:ext cx="130687" cy="88641"/>
            </a:xfrm>
            <a:custGeom>
              <a:avLst/>
              <a:gdLst/>
              <a:ahLst/>
              <a:cxnLst/>
              <a:rect l="l" t="t" r="r" b="b"/>
              <a:pathLst>
                <a:path w="4109" h="2787" extrusionOk="0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11845;p77">
              <a:extLst>
                <a:ext uri="{FF2B5EF4-FFF2-40B4-BE49-F238E27FC236}">
                  <a16:creationId xmlns:a16="http://schemas.microsoft.com/office/drawing/2014/main" id="{F875F1D2-2F4B-C779-03AA-97216AB593C2}"/>
                </a:ext>
              </a:extLst>
            </p:cNvPr>
            <p:cNvSpPr/>
            <p:nvPr/>
          </p:nvSpPr>
          <p:spPr>
            <a:xfrm>
              <a:off x="4943660" y="2123576"/>
              <a:ext cx="231413" cy="66631"/>
            </a:xfrm>
            <a:custGeom>
              <a:avLst/>
              <a:gdLst/>
              <a:ahLst/>
              <a:cxnLst/>
              <a:rect l="l" t="t" r="r" b="b"/>
              <a:pathLst>
                <a:path w="7276" h="2095" extrusionOk="0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11846;p77">
              <a:extLst>
                <a:ext uri="{FF2B5EF4-FFF2-40B4-BE49-F238E27FC236}">
                  <a16:creationId xmlns:a16="http://schemas.microsoft.com/office/drawing/2014/main" id="{AEE0B9BC-D4EB-EC39-649C-22610BC5EA40}"/>
                </a:ext>
              </a:extLst>
            </p:cNvPr>
            <p:cNvSpPr/>
            <p:nvPr/>
          </p:nvSpPr>
          <p:spPr>
            <a:xfrm>
              <a:off x="5142473" y="2191384"/>
              <a:ext cx="26907" cy="123467"/>
            </a:xfrm>
            <a:custGeom>
              <a:avLst/>
              <a:gdLst/>
              <a:ahLst/>
              <a:cxnLst/>
              <a:rect l="l" t="t" r="r" b="b"/>
              <a:pathLst>
                <a:path w="846" h="3882" extrusionOk="0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11847;p77">
              <a:extLst>
                <a:ext uri="{FF2B5EF4-FFF2-40B4-BE49-F238E27FC236}">
                  <a16:creationId xmlns:a16="http://schemas.microsoft.com/office/drawing/2014/main" id="{345372AA-E7D9-0DF2-CF8B-23BC63D8A969}"/>
                </a:ext>
              </a:extLst>
            </p:cNvPr>
            <p:cNvSpPr/>
            <p:nvPr/>
          </p:nvSpPr>
          <p:spPr>
            <a:xfrm>
              <a:off x="5203825" y="2089513"/>
              <a:ext cx="27289" cy="226102"/>
            </a:xfrm>
            <a:custGeom>
              <a:avLst/>
              <a:gdLst/>
              <a:ahLst/>
              <a:cxnLst/>
              <a:rect l="l" t="t" r="r" b="b"/>
              <a:pathLst>
                <a:path w="858" h="7109" extrusionOk="0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32" name="Google Shape;11848;p77">
            <a:extLst>
              <a:ext uri="{FF2B5EF4-FFF2-40B4-BE49-F238E27FC236}">
                <a16:creationId xmlns:a16="http://schemas.microsoft.com/office/drawing/2014/main" id="{B9541A61-AABD-8674-780F-068EF803B972}"/>
              </a:ext>
            </a:extLst>
          </p:cNvPr>
          <p:cNvGrpSpPr/>
          <p:nvPr/>
        </p:nvGrpSpPr>
        <p:grpSpPr>
          <a:xfrm>
            <a:off x="7548967" y="1803477"/>
            <a:ext cx="333285" cy="349950"/>
            <a:chOff x="7548967" y="1978927"/>
            <a:chExt cx="333285" cy="349950"/>
          </a:xfrm>
          <a:solidFill>
            <a:schemeClr val="tx1"/>
          </a:solidFill>
        </p:grpSpPr>
        <p:sp>
          <p:nvSpPr>
            <p:cNvPr id="3533" name="Google Shape;11849;p77">
              <a:extLst>
                <a:ext uri="{FF2B5EF4-FFF2-40B4-BE49-F238E27FC236}">
                  <a16:creationId xmlns:a16="http://schemas.microsoft.com/office/drawing/2014/main" id="{5674D396-3C91-C632-FDC3-EF7A630DCB70}"/>
                </a:ext>
              </a:extLst>
            </p:cNvPr>
            <p:cNvSpPr/>
            <p:nvPr/>
          </p:nvSpPr>
          <p:spPr>
            <a:xfrm>
              <a:off x="7548967" y="1978927"/>
              <a:ext cx="333285" cy="234816"/>
            </a:xfrm>
            <a:custGeom>
              <a:avLst/>
              <a:gdLst/>
              <a:ahLst/>
              <a:cxnLst/>
              <a:rect l="l" t="t" r="r" b="b"/>
              <a:pathLst>
                <a:path w="10479" h="7383" extrusionOk="0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11850;p77">
              <a:extLst>
                <a:ext uri="{FF2B5EF4-FFF2-40B4-BE49-F238E27FC236}">
                  <a16:creationId xmlns:a16="http://schemas.microsoft.com/office/drawing/2014/main" id="{85D7C651-595A-4F15-996C-3ABEB583CB90}"/>
                </a:ext>
              </a:extLst>
            </p:cNvPr>
            <p:cNvSpPr/>
            <p:nvPr/>
          </p:nvSpPr>
          <p:spPr>
            <a:xfrm>
              <a:off x="7570562" y="2001667"/>
              <a:ext cx="51142" cy="51142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11851;p77">
              <a:extLst>
                <a:ext uri="{FF2B5EF4-FFF2-40B4-BE49-F238E27FC236}">
                  <a16:creationId xmlns:a16="http://schemas.microsoft.com/office/drawing/2014/main" id="{CE98ACDC-8883-3B39-5D65-B4EA9B8ACEB8}"/>
                </a:ext>
              </a:extLst>
            </p:cNvPr>
            <p:cNvSpPr/>
            <p:nvPr/>
          </p:nvSpPr>
          <p:spPr>
            <a:xfrm>
              <a:off x="7807986" y="2001667"/>
              <a:ext cx="51174" cy="51142"/>
            </a:xfrm>
            <a:custGeom>
              <a:avLst/>
              <a:gdLst/>
              <a:ahLst/>
              <a:cxnLst/>
              <a:rect l="l" t="t" r="r" b="b"/>
              <a:pathLst>
                <a:path w="1609" h="1608" extrusionOk="0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11852;p77">
              <a:extLst>
                <a:ext uri="{FF2B5EF4-FFF2-40B4-BE49-F238E27FC236}">
                  <a16:creationId xmlns:a16="http://schemas.microsoft.com/office/drawing/2014/main" id="{23F4754E-58C7-A96C-A9F1-303006E3562F}"/>
                </a:ext>
              </a:extLst>
            </p:cNvPr>
            <p:cNvSpPr/>
            <p:nvPr/>
          </p:nvSpPr>
          <p:spPr>
            <a:xfrm>
              <a:off x="7570180" y="2121699"/>
              <a:ext cx="288980" cy="207178"/>
            </a:xfrm>
            <a:custGeom>
              <a:avLst/>
              <a:gdLst/>
              <a:ahLst/>
              <a:cxnLst/>
              <a:rect l="l" t="t" r="r" b="b"/>
              <a:pathLst>
                <a:path w="9086" h="6514" extrusionOk="0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11853;p77">
              <a:extLst>
                <a:ext uri="{FF2B5EF4-FFF2-40B4-BE49-F238E27FC236}">
                  <a16:creationId xmlns:a16="http://schemas.microsoft.com/office/drawing/2014/main" id="{E6D64CEF-2528-73C5-B13A-DB937EFA275B}"/>
                </a:ext>
              </a:extLst>
            </p:cNvPr>
            <p:cNvSpPr/>
            <p:nvPr/>
          </p:nvSpPr>
          <p:spPr>
            <a:xfrm>
              <a:off x="7658408" y="2088368"/>
              <a:ext cx="30342" cy="154922"/>
            </a:xfrm>
            <a:custGeom>
              <a:avLst/>
              <a:gdLst/>
              <a:ahLst/>
              <a:cxnLst/>
              <a:rect l="l" t="t" r="r" b="b"/>
              <a:pathLst>
                <a:path w="954" h="4871" extrusionOk="0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11854;p77">
              <a:extLst>
                <a:ext uri="{FF2B5EF4-FFF2-40B4-BE49-F238E27FC236}">
                  <a16:creationId xmlns:a16="http://schemas.microsoft.com/office/drawing/2014/main" id="{8DE9255F-9F35-BF65-7C5E-9619AE119579}"/>
                </a:ext>
              </a:extLst>
            </p:cNvPr>
            <p:cNvSpPr/>
            <p:nvPr/>
          </p:nvSpPr>
          <p:spPr>
            <a:xfrm>
              <a:off x="7700072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11855;p77">
              <a:extLst>
                <a:ext uri="{FF2B5EF4-FFF2-40B4-BE49-F238E27FC236}">
                  <a16:creationId xmlns:a16="http://schemas.microsoft.com/office/drawing/2014/main" id="{697D82B1-25A7-776C-3973-E0E16D8C901D}"/>
                </a:ext>
              </a:extLst>
            </p:cNvPr>
            <p:cNvSpPr/>
            <p:nvPr/>
          </p:nvSpPr>
          <p:spPr>
            <a:xfrm>
              <a:off x="7741737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40" name="Google Shape;11856;p77">
            <a:extLst>
              <a:ext uri="{FF2B5EF4-FFF2-40B4-BE49-F238E27FC236}">
                <a16:creationId xmlns:a16="http://schemas.microsoft.com/office/drawing/2014/main" id="{86BCFEAF-97DC-D8A6-563B-5FFCD4ED04F0}"/>
              </a:ext>
            </a:extLst>
          </p:cNvPr>
          <p:cNvGrpSpPr/>
          <p:nvPr/>
        </p:nvGrpSpPr>
        <p:grpSpPr>
          <a:xfrm>
            <a:off x="6214142" y="1803477"/>
            <a:ext cx="346515" cy="350300"/>
            <a:chOff x="6214142" y="1978927"/>
            <a:chExt cx="346515" cy="350300"/>
          </a:xfrm>
          <a:solidFill>
            <a:schemeClr val="tx1"/>
          </a:solidFill>
        </p:grpSpPr>
        <p:sp>
          <p:nvSpPr>
            <p:cNvPr id="3541" name="Google Shape;11857;p77">
              <a:extLst>
                <a:ext uri="{FF2B5EF4-FFF2-40B4-BE49-F238E27FC236}">
                  <a16:creationId xmlns:a16="http://schemas.microsoft.com/office/drawing/2014/main" id="{873780F1-46CC-0508-FD44-148B9A9D7403}"/>
                </a:ext>
              </a:extLst>
            </p:cNvPr>
            <p:cNvSpPr/>
            <p:nvPr/>
          </p:nvSpPr>
          <p:spPr>
            <a:xfrm>
              <a:off x="6289870" y="1978927"/>
              <a:ext cx="196937" cy="262073"/>
            </a:xfrm>
            <a:custGeom>
              <a:avLst/>
              <a:gdLst/>
              <a:ahLst/>
              <a:cxnLst/>
              <a:rect l="l" t="t" r="r" b="b"/>
              <a:pathLst>
                <a:path w="6192" h="8240" extrusionOk="0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11858;p77">
              <a:extLst>
                <a:ext uri="{FF2B5EF4-FFF2-40B4-BE49-F238E27FC236}">
                  <a16:creationId xmlns:a16="http://schemas.microsoft.com/office/drawing/2014/main" id="{698F0EDE-BA27-CB59-3D99-7D2B3E970004}"/>
                </a:ext>
              </a:extLst>
            </p:cNvPr>
            <p:cNvSpPr/>
            <p:nvPr/>
          </p:nvSpPr>
          <p:spPr>
            <a:xfrm>
              <a:off x="6214142" y="2182256"/>
              <a:ext cx="346515" cy="146971"/>
            </a:xfrm>
            <a:custGeom>
              <a:avLst/>
              <a:gdLst/>
              <a:ahLst/>
              <a:cxnLst/>
              <a:rect l="l" t="t" r="r" b="b"/>
              <a:pathLst>
                <a:path w="10895" h="4621" extrusionOk="0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43" name="Google Shape;11859;p77">
            <a:extLst>
              <a:ext uri="{FF2B5EF4-FFF2-40B4-BE49-F238E27FC236}">
                <a16:creationId xmlns:a16="http://schemas.microsoft.com/office/drawing/2014/main" id="{F457E9A4-D763-5E1C-5DC4-9898E83A716D}"/>
              </a:ext>
            </a:extLst>
          </p:cNvPr>
          <p:cNvGrpSpPr/>
          <p:nvPr/>
        </p:nvGrpSpPr>
        <p:grpSpPr>
          <a:xfrm>
            <a:off x="7105923" y="1803095"/>
            <a:ext cx="333285" cy="350682"/>
            <a:chOff x="7105923" y="1978545"/>
            <a:chExt cx="333285" cy="350682"/>
          </a:xfrm>
          <a:solidFill>
            <a:schemeClr val="tx1"/>
          </a:solidFill>
        </p:grpSpPr>
        <p:sp>
          <p:nvSpPr>
            <p:cNvPr id="3544" name="Google Shape;11860;p77">
              <a:extLst>
                <a:ext uri="{FF2B5EF4-FFF2-40B4-BE49-F238E27FC236}">
                  <a16:creationId xmlns:a16="http://schemas.microsoft.com/office/drawing/2014/main" id="{16A4E121-6FEF-6ACC-DF62-2DCE755F7F74}"/>
                </a:ext>
              </a:extLst>
            </p:cNvPr>
            <p:cNvSpPr/>
            <p:nvPr/>
          </p:nvSpPr>
          <p:spPr>
            <a:xfrm>
              <a:off x="7128632" y="2237978"/>
              <a:ext cx="220059" cy="91249"/>
            </a:xfrm>
            <a:custGeom>
              <a:avLst/>
              <a:gdLst/>
              <a:ahLst/>
              <a:cxnLst/>
              <a:rect l="l" t="t" r="r" b="b"/>
              <a:pathLst>
                <a:path w="6919" h="2869" extrusionOk="0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11861;p77">
              <a:extLst>
                <a:ext uri="{FF2B5EF4-FFF2-40B4-BE49-F238E27FC236}">
                  <a16:creationId xmlns:a16="http://schemas.microsoft.com/office/drawing/2014/main" id="{3A3B773F-548F-5A05-97CC-3013ED402BAA}"/>
                </a:ext>
              </a:extLst>
            </p:cNvPr>
            <p:cNvSpPr/>
            <p:nvPr/>
          </p:nvSpPr>
          <p:spPr>
            <a:xfrm>
              <a:off x="7105923" y="2079271"/>
              <a:ext cx="266621" cy="145063"/>
            </a:xfrm>
            <a:custGeom>
              <a:avLst/>
              <a:gdLst/>
              <a:ahLst/>
              <a:cxnLst/>
              <a:rect l="l" t="t" r="r" b="b"/>
              <a:pathLst>
                <a:path w="8383" h="4561" extrusionOk="0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11862;p77">
              <a:extLst>
                <a:ext uri="{FF2B5EF4-FFF2-40B4-BE49-F238E27FC236}">
                  <a16:creationId xmlns:a16="http://schemas.microsoft.com/office/drawing/2014/main" id="{835D1B39-E046-A5FF-481C-B5FDA50B9DE3}"/>
                </a:ext>
              </a:extLst>
            </p:cNvPr>
            <p:cNvSpPr/>
            <p:nvPr/>
          </p:nvSpPr>
          <p:spPr>
            <a:xfrm>
              <a:off x="7144184" y="2098609"/>
              <a:ext cx="190480" cy="33332"/>
            </a:xfrm>
            <a:custGeom>
              <a:avLst/>
              <a:gdLst/>
              <a:ahLst/>
              <a:cxnLst/>
              <a:rect l="l" t="t" r="r" b="b"/>
              <a:pathLst>
                <a:path w="5989" h="1048" extrusionOk="0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11863;p77">
              <a:extLst>
                <a:ext uri="{FF2B5EF4-FFF2-40B4-BE49-F238E27FC236}">
                  <a16:creationId xmlns:a16="http://schemas.microsoft.com/office/drawing/2014/main" id="{55904A5D-FF50-3C7A-EAAD-03CD69F5F1F4}"/>
                </a:ext>
              </a:extLst>
            </p:cNvPr>
            <p:cNvSpPr/>
            <p:nvPr/>
          </p:nvSpPr>
          <p:spPr>
            <a:xfrm>
              <a:off x="7196440" y="1978927"/>
              <a:ext cx="242768" cy="96210"/>
            </a:xfrm>
            <a:custGeom>
              <a:avLst/>
              <a:gdLst/>
              <a:ahLst/>
              <a:cxnLst/>
              <a:rect l="l" t="t" r="r" b="b"/>
              <a:pathLst>
                <a:path w="7633" h="3025" extrusionOk="0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11864;p77">
              <a:extLst>
                <a:ext uri="{FF2B5EF4-FFF2-40B4-BE49-F238E27FC236}">
                  <a16:creationId xmlns:a16="http://schemas.microsoft.com/office/drawing/2014/main" id="{00AA1BFF-7BCC-C469-DD9C-EC8390F2959C}"/>
                </a:ext>
              </a:extLst>
            </p:cNvPr>
            <p:cNvSpPr/>
            <p:nvPr/>
          </p:nvSpPr>
          <p:spPr>
            <a:xfrm>
              <a:off x="7145297" y="2025139"/>
              <a:ext cx="32982" cy="33363"/>
            </a:xfrm>
            <a:custGeom>
              <a:avLst/>
              <a:gdLst/>
              <a:ahLst/>
              <a:cxnLst/>
              <a:rect l="l" t="t" r="r" b="b"/>
              <a:pathLst>
                <a:path w="1037" h="1049" extrusionOk="0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11865;p77">
              <a:extLst>
                <a:ext uri="{FF2B5EF4-FFF2-40B4-BE49-F238E27FC236}">
                  <a16:creationId xmlns:a16="http://schemas.microsoft.com/office/drawing/2014/main" id="{0A836953-8040-24F4-FB1D-9F044A688CC2}"/>
                </a:ext>
              </a:extLst>
            </p:cNvPr>
            <p:cNvSpPr/>
            <p:nvPr/>
          </p:nvSpPr>
          <p:spPr>
            <a:xfrm>
              <a:off x="7338417" y="2045590"/>
              <a:ext cx="32982" cy="33332"/>
            </a:xfrm>
            <a:custGeom>
              <a:avLst/>
              <a:gdLst/>
              <a:ahLst/>
              <a:cxnLst/>
              <a:rect l="l" t="t" r="r" b="b"/>
              <a:pathLst>
                <a:path w="1037" h="1048" extrusionOk="0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11866;p77">
              <a:extLst>
                <a:ext uri="{FF2B5EF4-FFF2-40B4-BE49-F238E27FC236}">
                  <a16:creationId xmlns:a16="http://schemas.microsoft.com/office/drawing/2014/main" id="{25B2408E-1A1C-6D0B-D830-B590F203BB0D}"/>
                </a:ext>
              </a:extLst>
            </p:cNvPr>
            <p:cNvSpPr/>
            <p:nvPr/>
          </p:nvSpPr>
          <p:spPr>
            <a:xfrm>
              <a:off x="7263453" y="1978545"/>
              <a:ext cx="33363" cy="3298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51" name="Google Shape;11867;p77">
            <a:extLst>
              <a:ext uri="{FF2B5EF4-FFF2-40B4-BE49-F238E27FC236}">
                <a16:creationId xmlns:a16="http://schemas.microsoft.com/office/drawing/2014/main" id="{8126193C-13D8-D56E-86C1-8C44C7C907CF}"/>
              </a:ext>
            </a:extLst>
          </p:cNvPr>
          <p:cNvSpPr/>
          <p:nvPr/>
        </p:nvSpPr>
        <p:spPr>
          <a:xfrm>
            <a:off x="6658713" y="1803095"/>
            <a:ext cx="342349" cy="350332"/>
          </a:xfrm>
          <a:custGeom>
            <a:avLst/>
            <a:gdLst/>
            <a:ahLst/>
            <a:cxnLst/>
            <a:rect l="l" t="t" r="r" b="b"/>
            <a:pathLst>
              <a:path w="10764" h="11015" extrusionOk="0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52" name="Google Shape;11868;p77">
            <a:extLst>
              <a:ext uri="{FF2B5EF4-FFF2-40B4-BE49-F238E27FC236}">
                <a16:creationId xmlns:a16="http://schemas.microsoft.com/office/drawing/2014/main" id="{5131A964-9E9E-8EAF-CEC8-B42398EE2F2D}"/>
              </a:ext>
            </a:extLst>
          </p:cNvPr>
          <p:cNvSpPr/>
          <p:nvPr/>
        </p:nvSpPr>
        <p:spPr>
          <a:xfrm>
            <a:off x="4104898" y="2246807"/>
            <a:ext cx="91662" cy="351541"/>
          </a:xfrm>
          <a:custGeom>
            <a:avLst/>
            <a:gdLst/>
            <a:ahLst/>
            <a:cxnLst/>
            <a:rect l="l" t="t" r="r" b="b"/>
            <a:pathLst>
              <a:path w="2882" h="11053" extrusionOk="0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553" name="Google Shape;11869;p77">
            <a:extLst>
              <a:ext uri="{FF2B5EF4-FFF2-40B4-BE49-F238E27FC236}">
                <a16:creationId xmlns:a16="http://schemas.microsoft.com/office/drawing/2014/main" id="{2AEDCB57-E1BD-B939-A77D-B758D6379B8B}"/>
              </a:ext>
            </a:extLst>
          </p:cNvPr>
          <p:cNvGrpSpPr/>
          <p:nvPr/>
        </p:nvGrpSpPr>
        <p:grpSpPr>
          <a:xfrm>
            <a:off x="3616406" y="2246902"/>
            <a:ext cx="203393" cy="351827"/>
            <a:chOff x="3616406" y="2422352"/>
            <a:chExt cx="203393" cy="351827"/>
          </a:xfrm>
          <a:solidFill>
            <a:schemeClr val="tx1"/>
          </a:solidFill>
        </p:grpSpPr>
        <p:sp>
          <p:nvSpPr>
            <p:cNvPr id="3554" name="Google Shape;11870;p77">
              <a:extLst>
                <a:ext uri="{FF2B5EF4-FFF2-40B4-BE49-F238E27FC236}">
                  <a16:creationId xmlns:a16="http://schemas.microsoft.com/office/drawing/2014/main" id="{792A0970-FD15-F318-F9C0-5514BC5894F2}"/>
                </a:ext>
              </a:extLst>
            </p:cNvPr>
            <p:cNvSpPr/>
            <p:nvPr/>
          </p:nvSpPr>
          <p:spPr>
            <a:xfrm>
              <a:off x="3640641" y="2422352"/>
              <a:ext cx="154159" cy="92075"/>
            </a:xfrm>
            <a:custGeom>
              <a:avLst/>
              <a:gdLst/>
              <a:ahLst/>
              <a:cxnLst/>
              <a:rect l="l" t="t" r="r" b="b"/>
              <a:pathLst>
                <a:path w="4847" h="2895" extrusionOk="0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11871;p77">
              <a:extLst>
                <a:ext uri="{FF2B5EF4-FFF2-40B4-BE49-F238E27FC236}">
                  <a16:creationId xmlns:a16="http://schemas.microsoft.com/office/drawing/2014/main" id="{1EFC3E49-3438-F4B8-CE9F-783E8FD6B1A5}"/>
                </a:ext>
              </a:extLst>
            </p:cNvPr>
            <p:cNvSpPr/>
            <p:nvPr/>
          </p:nvSpPr>
          <p:spPr>
            <a:xfrm>
              <a:off x="3616406" y="2479156"/>
              <a:ext cx="203393" cy="295023"/>
            </a:xfrm>
            <a:custGeom>
              <a:avLst/>
              <a:gdLst/>
              <a:ahLst/>
              <a:cxnLst/>
              <a:rect l="l" t="t" r="r" b="b"/>
              <a:pathLst>
                <a:path w="6395" h="9276" extrusionOk="0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56" name="Google Shape;11872;p77">
            <a:extLst>
              <a:ext uri="{FF2B5EF4-FFF2-40B4-BE49-F238E27FC236}">
                <a16:creationId xmlns:a16="http://schemas.microsoft.com/office/drawing/2014/main" id="{C658F5FA-91B8-386D-BACB-CC610C1E91CB}"/>
              </a:ext>
            </a:extLst>
          </p:cNvPr>
          <p:cNvGrpSpPr/>
          <p:nvPr/>
        </p:nvGrpSpPr>
        <p:grpSpPr>
          <a:xfrm>
            <a:off x="878187" y="2246520"/>
            <a:ext cx="272696" cy="351827"/>
            <a:chOff x="913012" y="2421970"/>
            <a:chExt cx="272696" cy="351827"/>
          </a:xfrm>
          <a:solidFill>
            <a:schemeClr val="tx1"/>
          </a:solidFill>
        </p:grpSpPr>
        <p:sp>
          <p:nvSpPr>
            <p:cNvPr id="3557" name="Google Shape;11873;p77">
              <a:extLst>
                <a:ext uri="{FF2B5EF4-FFF2-40B4-BE49-F238E27FC236}">
                  <a16:creationId xmlns:a16="http://schemas.microsoft.com/office/drawing/2014/main" id="{313DB4F8-4F92-BB91-BA3C-9CA414EB12D0}"/>
                </a:ext>
              </a:extLst>
            </p:cNvPr>
            <p:cNvSpPr/>
            <p:nvPr/>
          </p:nvSpPr>
          <p:spPr>
            <a:xfrm>
              <a:off x="913012" y="2421970"/>
              <a:ext cx="272696" cy="351827"/>
            </a:xfrm>
            <a:custGeom>
              <a:avLst/>
              <a:gdLst/>
              <a:ahLst/>
              <a:cxnLst/>
              <a:rect l="l" t="t" r="r" b="b"/>
              <a:pathLst>
                <a:path w="8574" h="11062" extrusionOk="0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11874;p77">
              <a:extLst>
                <a:ext uri="{FF2B5EF4-FFF2-40B4-BE49-F238E27FC236}">
                  <a16:creationId xmlns:a16="http://schemas.microsoft.com/office/drawing/2014/main" id="{1BCBDB18-7E38-5FA9-5084-8475CEB21201}"/>
                </a:ext>
              </a:extLst>
            </p:cNvPr>
            <p:cNvSpPr/>
            <p:nvPr/>
          </p:nvSpPr>
          <p:spPr>
            <a:xfrm>
              <a:off x="1028146" y="2491719"/>
              <a:ext cx="37880" cy="32918"/>
            </a:xfrm>
            <a:custGeom>
              <a:avLst/>
              <a:gdLst/>
              <a:ahLst/>
              <a:cxnLst/>
              <a:rect l="l" t="t" r="r" b="b"/>
              <a:pathLst>
                <a:path w="1191" h="1035" extrusionOk="0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11875;p77">
              <a:extLst>
                <a:ext uri="{FF2B5EF4-FFF2-40B4-BE49-F238E27FC236}">
                  <a16:creationId xmlns:a16="http://schemas.microsoft.com/office/drawing/2014/main" id="{16CFDEC1-E5F8-54EB-1122-62B7BB5B5D63}"/>
                </a:ext>
              </a:extLst>
            </p:cNvPr>
            <p:cNvSpPr/>
            <p:nvPr/>
          </p:nvSpPr>
          <p:spPr>
            <a:xfrm>
              <a:off x="952769" y="2687447"/>
              <a:ext cx="16316" cy="16316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11876;p77">
              <a:extLst>
                <a:ext uri="{FF2B5EF4-FFF2-40B4-BE49-F238E27FC236}">
                  <a16:creationId xmlns:a16="http://schemas.microsoft.com/office/drawing/2014/main" id="{55562CAA-AF65-08F9-DCDA-2D5566710D14}"/>
                </a:ext>
              </a:extLst>
            </p:cNvPr>
            <p:cNvSpPr/>
            <p:nvPr/>
          </p:nvSpPr>
          <p:spPr>
            <a:xfrm>
              <a:off x="1130368" y="2687447"/>
              <a:ext cx="15934" cy="16316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61" name="Google Shape;11877;p77">
            <a:extLst>
              <a:ext uri="{FF2B5EF4-FFF2-40B4-BE49-F238E27FC236}">
                <a16:creationId xmlns:a16="http://schemas.microsoft.com/office/drawing/2014/main" id="{39A99900-B64F-EC0A-9699-7CD722511DAA}"/>
              </a:ext>
            </a:extLst>
          </p:cNvPr>
          <p:cNvGrpSpPr/>
          <p:nvPr/>
        </p:nvGrpSpPr>
        <p:grpSpPr>
          <a:xfrm>
            <a:off x="2274743" y="2246902"/>
            <a:ext cx="255649" cy="351445"/>
            <a:chOff x="2274743" y="2422352"/>
            <a:chExt cx="255649" cy="351445"/>
          </a:xfrm>
          <a:solidFill>
            <a:schemeClr val="tx1"/>
          </a:solidFill>
        </p:grpSpPr>
        <p:sp>
          <p:nvSpPr>
            <p:cNvPr id="3562" name="Google Shape;11878;p77">
              <a:extLst>
                <a:ext uri="{FF2B5EF4-FFF2-40B4-BE49-F238E27FC236}">
                  <a16:creationId xmlns:a16="http://schemas.microsoft.com/office/drawing/2014/main" id="{3A942D6C-5418-1814-39A2-F1E4DBF60B13}"/>
                </a:ext>
              </a:extLst>
            </p:cNvPr>
            <p:cNvSpPr/>
            <p:nvPr/>
          </p:nvSpPr>
          <p:spPr>
            <a:xfrm>
              <a:off x="2274743" y="2422352"/>
              <a:ext cx="255649" cy="351445"/>
            </a:xfrm>
            <a:custGeom>
              <a:avLst/>
              <a:gdLst/>
              <a:ahLst/>
              <a:cxnLst/>
              <a:rect l="l" t="t" r="r" b="b"/>
              <a:pathLst>
                <a:path w="8038" h="11050" extrusionOk="0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11879;p77">
              <a:extLst>
                <a:ext uri="{FF2B5EF4-FFF2-40B4-BE49-F238E27FC236}">
                  <a16:creationId xmlns:a16="http://schemas.microsoft.com/office/drawing/2014/main" id="{B978E831-BF81-078E-3098-629518478695}"/>
                </a:ext>
              </a:extLst>
            </p:cNvPr>
            <p:cNvSpPr/>
            <p:nvPr/>
          </p:nvSpPr>
          <p:spPr>
            <a:xfrm>
              <a:off x="2347831" y="2600714"/>
              <a:ext cx="71975" cy="75378"/>
            </a:xfrm>
            <a:custGeom>
              <a:avLst/>
              <a:gdLst/>
              <a:ahLst/>
              <a:cxnLst/>
              <a:rect l="l" t="t" r="r" b="b"/>
              <a:pathLst>
                <a:path w="2263" h="2370" extrusionOk="0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11880;p77">
              <a:extLst>
                <a:ext uri="{FF2B5EF4-FFF2-40B4-BE49-F238E27FC236}">
                  <a16:creationId xmlns:a16="http://schemas.microsoft.com/office/drawing/2014/main" id="{84E5B98D-4DB2-53A3-1DA4-ADCFBF5B13FE}"/>
                </a:ext>
              </a:extLst>
            </p:cNvPr>
            <p:cNvSpPr/>
            <p:nvPr/>
          </p:nvSpPr>
          <p:spPr>
            <a:xfrm>
              <a:off x="2408801" y="2546964"/>
              <a:ext cx="43573" cy="93539"/>
            </a:xfrm>
            <a:custGeom>
              <a:avLst/>
              <a:gdLst/>
              <a:ahLst/>
              <a:cxnLst/>
              <a:rect l="l" t="t" r="r" b="b"/>
              <a:pathLst>
                <a:path w="1370" h="2941" extrusionOk="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65" name="Google Shape;11881;p77">
            <a:extLst>
              <a:ext uri="{FF2B5EF4-FFF2-40B4-BE49-F238E27FC236}">
                <a16:creationId xmlns:a16="http://schemas.microsoft.com/office/drawing/2014/main" id="{78602262-4F22-6778-E795-6BA571DD52C9}"/>
              </a:ext>
            </a:extLst>
          </p:cNvPr>
          <p:cNvGrpSpPr/>
          <p:nvPr/>
        </p:nvGrpSpPr>
        <p:grpSpPr>
          <a:xfrm>
            <a:off x="2708723" y="2245789"/>
            <a:ext cx="246552" cy="352558"/>
            <a:chOff x="2708723" y="2421239"/>
            <a:chExt cx="246552" cy="352558"/>
          </a:xfrm>
          <a:solidFill>
            <a:schemeClr val="tx1"/>
          </a:solidFill>
        </p:grpSpPr>
        <p:sp>
          <p:nvSpPr>
            <p:cNvPr id="3566" name="Google Shape;11882;p77">
              <a:extLst>
                <a:ext uri="{FF2B5EF4-FFF2-40B4-BE49-F238E27FC236}">
                  <a16:creationId xmlns:a16="http://schemas.microsoft.com/office/drawing/2014/main" id="{C591868D-C755-2E7D-CA5D-A6B646F9ACF7}"/>
                </a:ext>
              </a:extLst>
            </p:cNvPr>
            <p:cNvSpPr/>
            <p:nvPr/>
          </p:nvSpPr>
          <p:spPr>
            <a:xfrm>
              <a:off x="2708723" y="2421239"/>
              <a:ext cx="246552" cy="282905"/>
            </a:xfrm>
            <a:custGeom>
              <a:avLst/>
              <a:gdLst/>
              <a:ahLst/>
              <a:cxnLst/>
              <a:rect l="l" t="t" r="r" b="b"/>
              <a:pathLst>
                <a:path w="7752" h="8895" extrusionOk="0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11883;p77">
              <a:extLst>
                <a:ext uri="{FF2B5EF4-FFF2-40B4-BE49-F238E27FC236}">
                  <a16:creationId xmlns:a16="http://schemas.microsoft.com/office/drawing/2014/main" id="{02A41B08-DE4C-A2F4-6FB2-7DE44A433DF7}"/>
                </a:ext>
              </a:extLst>
            </p:cNvPr>
            <p:cNvSpPr/>
            <p:nvPr/>
          </p:nvSpPr>
          <p:spPr>
            <a:xfrm>
              <a:off x="2813234" y="2654497"/>
              <a:ext cx="58712" cy="119301"/>
            </a:xfrm>
            <a:custGeom>
              <a:avLst/>
              <a:gdLst/>
              <a:ahLst/>
              <a:cxnLst/>
              <a:rect l="l" t="t" r="r" b="b"/>
              <a:pathLst>
                <a:path w="1846" h="375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68" name="Google Shape;11884;p77">
            <a:extLst>
              <a:ext uri="{FF2B5EF4-FFF2-40B4-BE49-F238E27FC236}">
                <a16:creationId xmlns:a16="http://schemas.microsoft.com/office/drawing/2014/main" id="{728034A9-680C-352A-59FD-0D5FEFD41ACB}"/>
              </a:ext>
            </a:extLst>
          </p:cNvPr>
          <p:cNvGrpSpPr/>
          <p:nvPr/>
        </p:nvGrpSpPr>
        <p:grpSpPr>
          <a:xfrm>
            <a:off x="1835485" y="2246902"/>
            <a:ext cx="259433" cy="350714"/>
            <a:chOff x="1835485" y="2422352"/>
            <a:chExt cx="259433" cy="350714"/>
          </a:xfrm>
          <a:solidFill>
            <a:schemeClr val="tx1"/>
          </a:solidFill>
        </p:grpSpPr>
        <p:sp>
          <p:nvSpPr>
            <p:cNvPr id="3569" name="Google Shape;11885;p77">
              <a:extLst>
                <a:ext uri="{FF2B5EF4-FFF2-40B4-BE49-F238E27FC236}">
                  <a16:creationId xmlns:a16="http://schemas.microsoft.com/office/drawing/2014/main" id="{2E95287E-FF81-8AF3-52F4-7610822DE2F9}"/>
                </a:ext>
              </a:extLst>
            </p:cNvPr>
            <p:cNvSpPr/>
            <p:nvPr/>
          </p:nvSpPr>
          <p:spPr>
            <a:xfrm>
              <a:off x="2027460" y="2437141"/>
              <a:ext cx="36767" cy="33713"/>
            </a:xfrm>
            <a:custGeom>
              <a:avLst/>
              <a:gdLst/>
              <a:ahLst/>
              <a:cxnLst/>
              <a:rect l="l" t="t" r="r" b="b"/>
              <a:pathLst>
                <a:path w="1156" h="1060" extrusionOk="0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11886;p77">
              <a:extLst>
                <a:ext uri="{FF2B5EF4-FFF2-40B4-BE49-F238E27FC236}">
                  <a16:creationId xmlns:a16="http://schemas.microsoft.com/office/drawing/2014/main" id="{08C11E4E-1681-E674-77AB-C64DEF200F79}"/>
                </a:ext>
              </a:extLst>
            </p:cNvPr>
            <p:cNvSpPr/>
            <p:nvPr/>
          </p:nvSpPr>
          <p:spPr>
            <a:xfrm>
              <a:off x="1870693" y="2531125"/>
              <a:ext cx="33968" cy="32059"/>
            </a:xfrm>
            <a:custGeom>
              <a:avLst/>
              <a:gdLst/>
              <a:ahLst/>
              <a:cxnLst/>
              <a:rect l="l" t="t" r="r" b="b"/>
              <a:pathLst>
                <a:path w="1068" h="1008" extrusionOk="0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11887;p77">
              <a:extLst>
                <a:ext uri="{FF2B5EF4-FFF2-40B4-BE49-F238E27FC236}">
                  <a16:creationId xmlns:a16="http://schemas.microsoft.com/office/drawing/2014/main" id="{5046CDD0-6761-94E8-544A-69C5C2B686F3}"/>
                </a:ext>
              </a:extLst>
            </p:cNvPr>
            <p:cNvSpPr/>
            <p:nvPr/>
          </p:nvSpPr>
          <p:spPr>
            <a:xfrm>
              <a:off x="2028223" y="2531030"/>
              <a:ext cx="32218" cy="31042"/>
            </a:xfrm>
            <a:custGeom>
              <a:avLst/>
              <a:gdLst/>
              <a:ahLst/>
              <a:cxnLst/>
              <a:rect l="l" t="t" r="r" b="b"/>
              <a:pathLst>
                <a:path w="1013" h="976" extrusionOk="0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11888;p77">
              <a:extLst>
                <a:ext uri="{FF2B5EF4-FFF2-40B4-BE49-F238E27FC236}">
                  <a16:creationId xmlns:a16="http://schemas.microsoft.com/office/drawing/2014/main" id="{1471518F-ECD4-5AD5-EDB7-85E386388AE5}"/>
                </a:ext>
              </a:extLst>
            </p:cNvPr>
            <p:cNvSpPr/>
            <p:nvPr/>
          </p:nvSpPr>
          <p:spPr>
            <a:xfrm>
              <a:off x="1952495" y="2480714"/>
              <a:ext cx="35208" cy="29165"/>
            </a:xfrm>
            <a:custGeom>
              <a:avLst/>
              <a:gdLst/>
              <a:ahLst/>
              <a:cxnLst/>
              <a:rect l="l" t="t" r="r" b="b"/>
              <a:pathLst>
                <a:path w="1107" h="917" extrusionOk="0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11889;p77">
              <a:extLst>
                <a:ext uri="{FF2B5EF4-FFF2-40B4-BE49-F238E27FC236}">
                  <a16:creationId xmlns:a16="http://schemas.microsoft.com/office/drawing/2014/main" id="{3289243F-3B1B-047F-FA3A-457E55977A60}"/>
                </a:ext>
              </a:extLst>
            </p:cNvPr>
            <p:cNvSpPr/>
            <p:nvPr/>
          </p:nvSpPr>
          <p:spPr>
            <a:xfrm>
              <a:off x="1835485" y="2422352"/>
              <a:ext cx="259433" cy="350714"/>
            </a:xfrm>
            <a:custGeom>
              <a:avLst/>
              <a:gdLst/>
              <a:ahLst/>
              <a:cxnLst/>
              <a:rect l="l" t="t" r="r" b="b"/>
              <a:pathLst>
                <a:path w="8157" h="11027" extrusionOk="0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11890;p77">
              <a:extLst>
                <a:ext uri="{FF2B5EF4-FFF2-40B4-BE49-F238E27FC236}">
                  <a16:creationId xmlns:a16="http://schemas.microsoft.com/office/drawing/2014/main" id="{2494C853-CDDE-58B6-B9A3-FD4BE2EAE982}"/>
                </a:ext>
              </a:extLst>
            </p:cNvPr>
            <p:cNvSpPr/>
            <p:nvPr/>
          </p:nvSpPr>
          <p:spPr>
            <a:xfrm>
              <a:off x="1916142" y="2464366"/>
              <a:ext cx="86001" cy="74646"/>
            </a:xfrm>
            <a:custGeom>
              <a:avLst/>
              <a:gdLst/>
              <a:ahLst/>
              <a:cxnLst/>
              <a:rect l="l" t="t" r="r" b="b"/>
              <a:pathLst>
                <a:path w="2704" h="2347" extrusionOk="0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11891;p77">
              <a:extLst>
                <a:ext uri="{FF2B5EF4-FFF2-40B4-BE49-F238E27FC236}">
                  <a16:creationId xmlns:a16="http://schemas.microsoft.com/office/drawing/2014/main" id="{0A984992-7D91-355B-3552-304C9FB9C911}"/>
                </a:ext>
              </a:extLst>
            </p:cNvPr>
            <p:cNvSpPr/>
            <p:nvPr/>
          </p:nvSpPr>
          <p:spPr>
            <a:xfrm>
              <a:off x="1910449" y="2663211"/>
              <a:ext cx="108328" cy="89022"/>
            </a:xfrm>
            <a:custGeom>
              <a:avLst/>
              <a:gdLst/>
              <a:ahLst/>
              <a:cxnLst/>
              <a:rect l="l" t="t" r="r" b="b"/>
              <a:pathLst>
                <a:path w="3406" h="2799" extrusionOk="0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76" name="Google Shape;11892;p77">
            <a:extLst>
              <a:ext uri="{FF2B5EF4-FFF2-40B4-BE49-F238E27FC236}">
                <a16:creationId xmlns:a16="http://schemas.microsoft.com/office/drawing/2014/main" id="{BD483C32-0272-8009-C08F-8E8FF75AC42B}"/>
              </a:ext>
            </a:extLst>
          </p:cNvPr>
          <p:cNvGrpSpPr/>
          <p:nvPr/>
        </p:nvGrpSpPr>
        <p:grpSpPr>
          <a:xfrm>
            <a:off x="3150240" y="2246902"/>
            <a:ext cx="212489" cy="351445"/>
            <a:chOff x="3150240" y="2422352"/>
            <a:chExt cx="212489" cy="351445"/>
          </a:xfrm>
          <a:solidFill>
            <a:schemeClr val="tx1"/>
          </a:solidFill>
        </p:grpSpPr>
        <p:sp>
          <p:nvSpPr>
            <p:cNvPr id="3577" name="Google Shape;11893;p77">
              <a:extLst>
                <a:ext uri="{FF2B5EF4-FFF2-40B4-BE49-F238E27FC236}">
                  <a16:creationId xmlns:a16="http://schemas.microsoft.com/office/drawing/2014/main" id="{BD3AB65B-26F9-359F-25CA-0F0F64BB49AF}"/>
                </a:ext>
              </a:extLst>
            </p:cNvPr>
            <p:cNvSpPr/>
            <p:nvPr/>
          </p:nvSpPr>
          <p:spPr>
            <a:xfrm>
              <a:off x="3150240" y="2422352"/>
              <a:ext cx="212489" cy="351445"/>
            </a:xfrm>
            <a:custGeom>
              <a:avLst/>
              <a:gdLst/>
              <a:ahLst/>
              <a:cxnLst/>
              <a:rect l="l" t="t" r="r" b="b"/>
              <a:pathLst>
                <a:path w="6681" h="11050" extrusionOk="0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11894;p77">
              <a:extLst>
                <a:ext uri="{FF2B5EF4-FFF2-40B4-BE49-F238E27FC236}">
                  <a16:creationId xmlns:a16="http://schemas.microsoft.com/office/drawing/2014/main" id="{A4421EB3-9892-85A4-A0C5-E64E219144B5}"/>
                </a:ext>
              </a:extLst>
            </p:cNvPr>
            <p:cNvSpPr/>
            <p:nvPr/>
          </p:nvSpPr>
          <p:spPr>
            <a:xfrm>
              <a:off x="3239230" y="2721860"/>
              <a:ext cx="32982" cy="322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79" name="Google Shape;11895;p77">
            <a:extLst>
              <a:ext uri="{FF2B5EF4-FFF2-40B4-BE49-F238E27FC236}">
                <a16:creationId xmlns:a16="http://schemas.microsoft.com/office/drawing/2014/main" id="{E1B87B80-3944-54C3-A5EF-42A05B192A9F}"/>
              </a:ext>
            </a:extLst>
          </p:cNvPr>
          <p:cNvGrpSpPr/>
          <p:nvPr/>
        </p:nvGrpSpPr>
        <p:grpSpPr>
          <a:xfrm>
            <a:off x="1367060" y="2246679"/>
            <a:ext cx="269261" cy="352050"/>
            <a:chOff x="1367060" y="2422129"/>
            <a:chExt cx="269261" cy="352050"/>
          </a:xfrm>
          <a:solidFill>
            <a:schemeClr val="tx1"/>
          </a:solidFill>
        </p:grpSpPr>
        <p:sp>
          <p:nvSpPr>
            <p:cNvPr id="3580" name="Google Shape;11896;p77">
              <a:extLst>
                <a:ext uri="{FF2B5EF4-FFF2-40B4-BE49-F238E27FC236}">
                  <a16:creationId xmlns:a16="http://schemas.microsoft.com/office/drawing/2014/main" id="{2D767D09-5800-3C5E-3E0A-8B2D1E8E4108}"/>
                </a:ext>
              </a:extLst>
            </p:cNvPr>
            <p:cNvSpPr/>
            <p:nvPr/>
          </p:nvSpPr>
          <p:spPr>
            <a:xfrm>
              <a:off x="1392059" y="2651857"/>
              <a:ext cx="129160" cy="122322"/>
            </a:xfrm>
            <a:custGeom>
              <a:avLst/>
              <a:gdLst/>
              <a:ahLst/>
              <a:cxnLst/>
              <a:rect l="l" t="t" r="r" b="b"/>
              <a:pathLst>
                <a:path w="4061" h="3846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11897;p77">
              <a:extLst>
                <a:ext uri="{FF2B5EF4-FFF2-40B4-BE49-F238E27FC236}">
                  <a16:creationId xmlns:a16="http://schemas.microsoft.com/office/drawing/2014/main" id="{4A832EB7-AC55-8B96-5BC7-9F0C9F399A86}"/>
                </a:ext>
              </a:extLst>
            </p:cNvPr>
            <p:cNvSpPr/>
            <p:nvPr/>
          </p:nvSpPr>
          <p:spPr>
            <a:xfrm>
              <a:off x="1367060" y="2441912"/>
              <a:ext cx="82184" cy="212139"/>
            </a:xfrm>
            <a:custGeom>
              <a:avLst/>
              <a:gdLst/>
              <a:ahLst/>
              <a:cxnLst/>
              <a:rect l="l" t="t" r="r" b="b"/>
              <a:pathLst>
                <a:path w="2584" h="6670" extrusionOk="0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11898;p77">
              <a:extLst>
                <a:ext uri="{FF2B5EF4-FFF2-40B4-BE49-F238E27FC236}">
                  <a16:creationId xmlns:a16="http://schemas.microsoft.com/office/drawing/2014/main" id="{EFA82B23-9A68-E7E3-A3B6-777B6768F6FE}"/>
                </a:ext>
              </a:extLst>
            </p:cNvPr>
            <p:cNvSpPr/>
            <p:nvPr/>
          </p:nvSpPr>
          <p:spPr>
            <a:xfrm>
              <a:off x="1456051" y="2422129"/>
              <a:ext cx="180271" cy="162937"/>
            </a:xfrm>
            <a:custGeom>
              <a:avLst/>
              <a:gdLst/>
              <a:ahLst/>
              <a:cxnLst/>
              <a:rect l="l" t="t" r="r" b="b"/>
              <a:pathLst>
                <a:path w="5668" h="5123" extrusionOk="0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11899;p77">
              <a:extLst>
                <a:ext uri="{FF2B5EF4-FFF2-40B4-BE49-F238E27FC236}">
                  <a16:creationId xmlns:a16="http://schemas.microsoft.com/office/drawing/2014/main" id="{C79804A3-A2B0-3A14-5F7B-B15D0BF9CD51}"/>
                </a:ext>
              </a:extLst>
            </p:cNvPr>
            <p:cNvSpPr/>
            <p:nvPr/>
          </p:nvSpPr>
          <p:spPr>
            <a:xfrm>
              <a:off x="1532160" y="2593590"/>
              <a:ext cx="81834" cy="180207"/>
            </a:xfrm>
            <a:custGeom>
              <a:avLst/>
              <a:gdLst/>
              <a:ahLst/>
              <a:cxnLst/>
              <a:rect l="l" t="t" r="r" b="b"/>
              <a:pathLst>
                <a:path w="2573" h="5666" extrusionOk="0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11900;p77">
              <a:extLst>
                <a:ext uri="{FF2B5EF4-FFF2-40B4-BE49-F238E27FC236}">
                  <a16:creationId xmlns:a16="http://schemas.microsoft.com/office/drawing/2014/main" id="{D009AA0D-4246-6D26-BE1E-083F15ACA3D7}"/>
                </a:ext>
              </a:extLst>
            </p:cNvPr>
            <p:cNvSpPr/>
            <p:nvPr/>
          </p:nvSpPr>
          <p:spPr>
            <a:xfrm>
              <a:off x="1425359" y="2572313"/>
              <a:ext cx="24267" cy="17843"/>
            </a:xfrm>
            <a:custGeom>
              <a:avLst/>
              <a:gdLst/>
              <a:ahLst/>
              <a:cxnLst/>
              <a:rect l="l" t="t" r="r" b="b"/>
              <a:pathLst>
                <a:path w="763" h="561" extrusionOk="0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11901;p77">
              <a:extLst>
                <a:ext uri="{FF2B5EF4-FFF2-40B4-BE49-F238E27FC236}">
                  <a16:creationId xmlns:a16="http://schemas.microsoft.com/office/drawing/2014/main" id="{2BCEE9A4-511D-63B0-4496-B949DA554D4A}"/>
                </a:ext>
              </a:extLst>
            </p:cNvPr>
            <p:cNvSpPr/>
            <p:nvPr/>
          </p:nvSpPr>
          <p:spPr>
            <a:xfrm>
              <a:off x="1562820" y="2573680"/>
              <a:ext cx="26176" cy="17620"/>
            </a:xfrm>
            <a:custGeom>
              <a:avLst/>
              <a:gdLst/>
              <a:ahLst/>
              <a:cxnLst/>
              <a:rect l="l" t="t" r="r" b="b"/>
              <a:pathLst>
                <a:path w="823" h="554" extrusionOk="0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11902;p77">
              <a:extLst>
                <a:ext uri="{FF2B5EF4-FFF2-40B4-BE49-F238E27FC236}">
                  <a16:creationId xmlns:a16="http://schemas.microsoft.com/office/drawing/2014/main" id="{B83F0E04-2F6A-494A-9A34-3251A7C0B1CF}"/>
                </a:ext>
              </a:extLst>
            </p:cNvPr>
            <p:cNvSpPr/>
            <p:nvPr/>
          </p:nvSpPr>
          <p:spPr>
            <a:xfrm>
              <a:off x="1448100" y="2481414"/>
              <a:ext cx="125375" cy="191275"/>
            </a:xfrm>
            <a:custGeom>
              <a:avLst/>
              <a:gdLst/>
              <a:ahLst/>
              <a:cxnLst/>
              <a:rect l="l" t="t" r="r" b="b"/>
              <a:pathLst>
                <a:path w="3942" h="6014" extrusionOk="0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11903;p77">
              <a:extLst>
                <a:ext uri="{FF2B5EF4-FFF2-40B4-BE49-F238E27FC236}">
                  <a16:creationId xmlns:a16="http://schemas.microsoft.com/office/drawing/2014/main" id="{DB211C32-4E1C-A802-A4CD-C56FF1DF9EA4}"/>
                </a:ext>
              </a:extLst>
            </p:cNvPr>
            <p:cNvSpPr/>
            <p:nvPr/>
          </p:nvSpPr>
          <p:spPr>
            <a:xfrm>
              <a:off x="1502232" y="2449259"/>
              <a:ext cx="10655" cy="25380"/>
            </a:xfrm>
            <a:custGeom>
              <a:avLst/>
              <a:gdLst/>
              <a:ahLst/>
              <a:cxnLst/>
              <a:rect l="l" t="t" r="r" b="b"/>
              <a:pathLst>
                <a:path w="335" h="798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11904;p77">
              <a:extLst>
                <a:ext uri="{FF2B5EF4-FFF2-40B4-BE49-F238E27FC236}">
                  <a16:creationId xmlns:a16="http://schemas.microsoft.com/office/drawing/2014/main" id="{C692C44C-1E5D-77CD-13BF-53573EEAB00B}"/>
                </a:ext>
              </a:extLst>
            </p:cNvPr>
            <p:cNvSpPr/>
            <p:nvPr/>
          </p:nvSpPr>
          <p:spPr>
            <a:xfrm>
              <a:off x="1458309" y="2460582"/>
              <a:ext cx="18988" cy="23090"/>
            </a:xfrm>
            <a:custGeom>
              <a:avLst/>
              <a:gdLst/>
              <a:ahLst/>
              <a:cxnLst/>
              <a:rect l="l" t="t" r="r" b="b"/>
              <a:pathLst>
                <a:path w="597" h="726" extrusionOk="0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11905;p77">
              <a:extLst>
                <a:ext uri="{FF2B5EF4-FFF2-40B4-BE49-F238E27FC236}">
                  <a16:creationId xmlns:a16="http://schemas.microsoft.com/office/drawing/2014/main" id="{E0511E27-9475-9C83-23AA-F0ACBFFF3E31}"/>
                </a:ext>
              </a:extLst>
            </p:cNvPr>
            <p:cNvSpPr/>
            <p:nvPr/>
          </p:nvSpPr>
          <p:spPr>
            <a:xfrm>
              <a:off x="1425741" y="2492768"/>
              <a:ext cx="25031" cy="17874"/>
            </a:xfrm>
            <a:custGeom>
              <a:avLst/>
              <a:gdLst/>
              <a:ahLst/>
              <a:cxnLst/>
              <a:rect l="l" t="t" r="r" b="b"/>
              <a:pathLst>
                <a:path w="787" h="562" extrusionOk="0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11906;p77">
              <a:extLst>
                <a:ext uri="{FF2B5EF4-FFF2-40B4-BE49-F238E27FC236}">
                  <a16:creationId xmlns:a16="http://schemas.microsoft.com/office/drawing/2014/main" id="{F6FE962E-0A28-B753-B44D-526535A775FF}"/>
                </a:ext>
              </a:extLst>
            </p:cNvPr>
            <p:cNvSpPr/>
            <p:nvPr/>
          </p:nvSpPr>
          <p:spPr>
            <a:xfrm>
              <a:off x="1414768" y="2535959"/>
              <a:ext cx="25031" cy="10655"/>
            </a:xfrm>
            <a:custGeom>
              <a:avLst/>
              <a:gdLst/>
              <a:ahLst/>
              <a:cxnLst/>
              <a:rect l="l" t="t" r="r" b="b"/>
              <a:pathLst>
                <a:path w="787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11907;p77">
              <a:extLst>
                <a:ext uri="{FF2B5EF4-FFF2-40B4-BE49-F238E27FC236}">
                  <a16:creationId xmlns:a16="http://schemas.microsoft.com/office/drawing/2014/main" id="{4ABAFA61-4615-5DC9-34C0-BF0762954907}"/>
                </a:ext>
              </a:extLst>
            </p:cNvPr>
            <p:cNvSpPr/>
            <p:nvPr/>
          </p:nvSpPr>
          <p:spPr>
            <a:xfrm>
              <a:off x="1573825" y="2537104"/>
              <a:ext cx="24999" cy="10241"/>
            </a:xfrm>
            <a:custGeom>
              <a:avLst/>
              <a:gdLst/>
              <a:ahLst/>
              <a:cxnLst/>
              <a:rect l="l" t="t" r="r" b="b"/>
              <a:pathLst>
                <a:path w="78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11908;p77">
              <a:extLst>
                <a:ext uri="{FF2B5EF4-FFF2-40B4-BE49-F238E27FC236}">
                  <a16:creationId xmlns:a16="http://schemas.microsoft.com/office/drawing/2014/main" id="{E6E379A8-24C1-A179-B71E-C9D40897619B}"/>
                </a:ext>
              </a:extLst>
            </p:cNvPr>
            <p:cNvSpPr/>
            <p:nvPr/>
          </p:nvSpPr>
          <p:spPr>
            <a:xfrm>
              <a:off x="1563965" y="2493627"/>
              <a:ext cx="24649" cy="17525"/>
            </a:xfrm>
            <a:custGeom>
              <a:avLst/>
              <a:gdLst/>
              <a:ahLst/>
              <a:cxnLst/>
              <a:rect l="l" t="t" r="r" b="b"/>
              <a:pathLst>
                <a:path w="775" h="551" extrusionOk="0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11909;p77">
              <a:extLst>
                <a:ext uri="{FF2B5EF4-FFF2-40B4-BE49-F238E27FC236}">
                  <a16:creationId xmlns:a16="http://schemas.microsoft.com/office/drawing/2014/main" id="{3CE72A7A-8D83-076B-E99E-461F617B31C5}"/>
                </a:ext>
              </a:extLst>
            </p:cNvPr>
            <p:cNvSpPr/>
            <p:nvPr/>
          </p:nvSpPr>
          <p:spPr>
            <a:xfrm>
              <a:off x="1537853" y="2461440"/>
              <a:ext cx="18956" cy="23090"/>
            </a:xfrm>
            <a:custGeom>
              <a:avLst/>
              <a:gdLst/>
              <a:ahLst/>
              <a:cxnLst/>
              <a:rect l="l" t="t" r="r" b="b"/>
              <a:pathLst>
                <a:path w="596" h="726" extrusionOk="0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94" name="Google Shape;11910;p77">
            <a:extLst>
              <a:ext uri="{FF2B5EF4-FFF2-40B4-BE49-F238E27FC236}">
                <a16:creationId xmlns:a16="http://schemas.microsoft.com/office/drawing/2014/main" id="{00420BD1-19A2-99F1-1A79-DAC360AF74EA}"/>
              </a:ext>
            </a:extLst>
          </p:cNvPr>
          <p:cNvSpPr/>
          <p:nvPr/>
        </p:nvSpPr>
        <p:spPr>
          <a:xfrm>
            <a:off x="7075994" y="2250464"/>
            <a:ext cx="353354" cy="351318"/>
          </a:xfrm>
          <a:custGeom>
            <a:avLst/>
            <a:gdLst/>
            <a:ahLst/>
            <a:cxnLst/>
            <a:rect l="l" t="t" r="r" b="b"/>
            <a:pathLst>
              <a:path w="11110" h="11046" extrusionOk="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595" name="Google Shape;11911;p77">
            <a:extLst>
              <a:ext uri="{FF2B5EF4-FFF2-40B4-BE49-F238E27FC236}">
                <a16:creationId xmlns:a16="http://schemas.microsoft.com/office/drawing/2014/main" id="{C77A7D2A-8826-C714-05FB-0E95C74F21FE}"/>
              </a:ext>
            </a:extLst>
          </p:cNvPr>
          <p:cNvGrpSpPr/>
          <p:nvPr/>
        </p:nvGrpSpPr>
        <p:grpSpPr>
          <a:xfrm>
            <a:off x="4882690" y="2249955"/>
            <a:ext cx="274573" cy="350682"/>
            <a:chOff x="4882690" y="2425405"/>
            <a:chExt cx="274573" cy="350682"/>
          </a:xfrm>
          <a:solidFill>
            <a:schemeClr val="tx1"/>
          </a:solidFill>
        </p:grpSpPr>
        <p:sp>
          <p:nvSpPr>
            <p:cNvPr id="3596" name="Google Shape;11912;p77">
              <a:extLst>
                <a:ext uri="{FF2B5EF4-FFF2-40B4-BE49-F238E27FC236}">
                  <a16:creationId xmlns:a16="http://schemas.microsoft.com/office/drawing/2014/main" id="{20A0D416-061E-4F08-8CFB-736BE92DD9B3}"/>
                </a:ext>
              </a:extLst>
            </p:cNvPr>
            <p:cNvSpPr/>
            <p:nvPr/>
          </p:nvSpPr>
          <p:spPr>
            <a:xfrm>
              <a:off x="4882690" y="2425405"/>
              <a:ext cx="92075" cy="350682"/>
            </a:xfrm>
            <a:custGeom>
              <a:avLst/>
              <a:gdLst/>
              <a:ahLst/>
              <a:cxnLst/>
              <a:rect l="l" t="t" r="r" b="b"/>
              <a:pathLst>
                <a:path w="2895" h="11026" extrusionOk="0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11913;p77">
              <a:extLst>
                <a:ext uri="{FF2B5EF4-FFF2-40B4-BE49-F238E27FC236}">
                  <a16:creationId xmlns:a16="http://schemas.microsoft.com/office/drawing/2014/main" id="{4F43B370-9619-C843-F186-EB5D7BC0E1FD}"/>
                </a:ext>
              </a:extLst>
            </p:cNvPr>
            <p:cNvSpPr/>
            <p:nvPr/>
          </p:nvSpPr>
          <p:spPr>
            <a:xfrm>
              <a:off x="4966782" y="2429254"/>
              <a:ext cx="190480" cy="250655"/>
            </a:xfrm>
            <a:custGeom>
              <a:avLst/>
              <a:gdLst/>
              <a:ahLst/>
              <a:cxnLst/>
              <a:rect l="l" t="t" r="r" b="b"/>
              <a:pathLst>
                <a:path w="5989" h="7881" extrusionOk="0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98" name="Google Shape;11914;p77">
            <a:extLst>
              <a:ext uri="{FF2B5EF4-FFF2-40B4-BE49-F238E27FC236}">
                <a16:creationId xmlns:a16="http://schemas.microsoft.com/office/drawing/2014/main" id="{18CDC260-884A-4074-DAA6-64B87C54300A}"/>
              </a:ext>
            </a:extLst>
          </p:cNvPr>
          <p:cNvGrpSpPr/>
          <p:nvPr/>
        </p:nvGrpSpPr>
        <p:grpSpPr>
          <a:xfrm>
            <a:off x="6627639" y="2268434"/>
            <a:ext cx="355993" cy="313247"/>
            <a:chOff x="6627639" y="2443884"/>
            <a:chExt cx="355993" cy="313247"/>
          </a:xfrm>
          <a:solidFill>
            <a:schemeClr val="tx1"/>
          </a:solidFill>
        </p:grpSpPr>
        <p:sp>
          <p:nvSpPr>
            <p:cNvPr id="3599" name="Google Shape;11915;p77">
              <a:extLst>
                <a:ext uri="{FF2B5EF4-FFF2-40B4-BE49-F238E27FC236}">
                  <a16:creationId xmlns:a16="http://schemas.microsoft.com/office/drawing/2014/main" id="{2721EC02-3F50-319C-96C5-BA437C575F6D}"/>
                </a:ext>
              </a:extLst>
            </p:cNvPr>
            <p:cNvSpPr/>
            <p:nvPr/>
          </p:nvSpPr>
          <p:spPr>
            <a:xfrm>
              <a:off x="6627639" y="2444266"/>
              <a:ext cx="92807" cy="87941"/>
            </a:xfrm>
            <a:custGeom>
              <a:avLst/>
              <a:gdLst/>
              <a:ahLst/>
              <a:cxnLst/>
              <a:rect l="l" t="t" r="r" b="b"/>
              <a:pathLst>
                <a:path w="2918" h="2765" extrusionOk="0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11916;p77">
              <a:extLst>
                <a:ext uri="{FF2B5EF4-FFF2-40B4-BE49-F238E27FC236}">
                  <a16:creationId xmlns:a16="http://schemas.microsoft.com/office/drawing/2014/main" id="{4BA83025-1A7C-EBA7-1AD7-061EBCDFE3B9}"/>
                </a:ext>
              </a:extLst>
            </p:cNvPr>
            <p:cNvSpPr/>
            <p:nvPr/>
          </p:nvSpPr>
          <p:spPr>
            <a:xfrm>
              <a:off x="6891589" y="2443884"/>
              <a:ext cx="92044" cy="86446"/>
            </a:xfrm>
            <a:custGeom>
              <a:avLst/>
              <a:gdLst/>
              <a:ahLst/>
              <a:cxnLst/>
              <a:rect l="l" t="t" r="r" b="b"/>
              <a:pathLst>
                <a:path w="2894" h="2718" extrusionOk="0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11917;p77">
              <a:extLst>
                <a:ext uri="{FF2B5EF4-FFF2-40B4-BE49-F238E27FC236}">
                  <a16:creationId xmlns:a16="http://schemas.microsoft.com/office/drawing/2014/main" id="{C6FFD927-EA50-17FF-E035-F15C590B0780}"/>
                </a:ext>
              </a:extLst>
            </p:cNvPr>
            <p:cNvSpPr/>
            <p:nvPr/>
          </p:nvSpPr>
          <p:spPr>
            <a:xfrm>
              <a:off x="6662498" y="2512201"/>
              <a:ext cx="288185" cy="244930"/>
            </a:xfrm>
            <a:custGeom>
              <a:avLst/>
              <a:gdLst/>
              <a:ahLst/>
              <a:cxnLst/>
              <a:rect l="l" t="t" r="r" b="b"/>
              <a:pathLst>
                <a:path w="9061" h="7701" extrusionOk="0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02" name="Google Shape;11918;p77">
            <a:extLst>
              <a:ext uri="{FF2B5EF4-FFF2-40B4-BE49-F238E27FC236}">
                <a16:creationId xmlns:a16="http://schemas.microsoft.com/office/drawing/2014/main" id="{182749DB-9076-D12B-809C-3D1CEF387C44}"/>
              </a:ext>
            </a:extLst>
          </p:cNvPr>
          <p:cNvGrpSpPr/>
          <p:nvPr/>
        </p:nvGrpSpPr>
        <p:grpSpPr>
          <a:xfrm>
            <a:off x="6183451" y="2286690"/>
            <a:ext cx="351445" cy="277976"/>
            <a:chOff x="6183451" y="2462140"/>
            <a:chExt cx="351445" cy="277976"/>
          </a:xfrm>
          <a:solidFill>
            <a:schemeClr val="tx1"/>
          </a:solidFill>
        </p:grpSpPr>
        <p:sp>
          <p:nvSpPr>
            <p:cNvPr id="3603" name="Google Shape;11919;p77">
              <a:extLst>
                <a:ext uri="{FF2B5EF4-FFF2-40B4-BE49-F238E27FC236}">
                  <a16:creationId xmlns:a16="http://schemas.microsoft.com/office/drawing/2014/main" id="{A6738192-45CF-6E5C-ECF1-CBAD8467B1C6}"/>
                </a:ext>
              </a:extLst>
            </p:cNvPr>
            <p:cNvSpPr/>
            <p:nvPr/>
          </p:nvSpPr>
          <p:spPr>
            <a:xfrm>
              <a:off x="6315251" y="2514777"/>
              <a:ext cx="120446" cy="10241"/>
            </a:xfrm>
            <a:custGeom>
              <a:avLst/>
              <a:gdLst/>
              <a:ahLst/>
              <a:cxnLst/>
              <a:rect l="l" t="t" r="r" b="b"/>
              <a:pathLst>
                <a:path w="3787" h="322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11920;p77">
              <a:extLst>
                <a:ext uri="{FF2B5EF4-FFF2-40B4-BE49-F238E27FC236}">
                  <a16:creationId xmlns:a16="http://schemas.microsoft.com/office/drawing/2014/main" id="{0A5EFDB0-4186-BCEC-F5F1-BA522F96745C}"/>
                </a:ext>
              </a:extLst>
            </p:cNvPr>
            <p:cNvSpPr/>
            <p:nvPr/>
          </p:nvSpPr>
          <p:spPr>
            <a:xfrm>
              <a:off x="6274349" y="2514777"/>
              <a:ext cx="27670" cy="10241"/>
            </a:xfrm>
            <a:custGeom>
              <a:avLst/>
              <a:gdLst/>
              <a:ahLst/>
              <a:cxnLst/>
              <a:rect l="l" t="t" r="r" b="b"/>
              <a:pathLst>
                <a:path w="870" h="322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11921;p77">
              <a:extLst>
                <a:ext uri="{FF2B5EF4-FFF2-40B4-BE49-F238E27FC236}">
                  <a16:creationId xmlns:a16="http://schemas.microsoft.com/office/drawing/2014/main" id="{62DFA0AE-D418-B582-E481-354068D780BC}"/>
                </a:ext>
              </a:extLst>
            </p:cNvPr>
            <p:cNvSpPr/>
            <p:nvPr/>
          </p:nvSpPr>
          <p:spPr>
            <a:xfrm>
              <a:off x="6274349" y="2672307"/>
              <a:ext cx="64405" cy="10623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11922;p77">
              <a:extLst>
                <a:ext uri="{FF2B5EF4-FFF2-40B4-BE49-F238E27FC236}">
                  <a16:creationId xmlns:a16="http://schemas.microsoft.com/office/drawing/2014/main" id="{313580CA-546D-5B80-E191-C455D42261F7}"/>
                </a:ext>
              </a:extLst>
            </p:cNvPr>
            <p:cNvSpPr/>
            <p:nvPr/>
          </p:nvSpPr>
          <p:spPr>
            <a:xfrm>
              <a:off x="6274731" y="2619670"/>
              <a:ext cx="85619" cy="10623"/>
            </a:xfrm>
            <a:custGeom>
              <a:avLst/>
              <a:gdLst/>
              <a:ahLst/>
              <a:cxnLst/>
              <a:rect l="l" t="t" r="r" b="b"/>
              <a:pathLst>
                <a:path w="2692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11923;p77">
              <a:extLst>
                <a:ext uri="{FF2B5EF4-FFF2-40B4-BE49-F238E27FC236}">
                  <a16:creationId xmlns:a16="http://schemas.microsoft.com/office/drawing/2014/main" id="{5BB64F75-E06C-5FF8-3AAE-0FD2DF421959}"/>
                </a:ext>
              </a:extLst>
            </p:cNvPr>
            <p:cNvSpPr/>
            <p:nvPr/>
          </p:nvSpPr>
          <p:spPr>
            <a:xfrm>
              <a:off x="6274731" y="2567383"/>
              <a:ext cx="122704" cy="10273"/>
            </a:xfrm>
            <a:custGeom>
              <a:avLst/>
              <a:gdLst/>
              <a:ahLst/>
              <a:cxnLst/>
              <a:rect l="l" t="t" r="r" b="b"/>
              <a:pathLst>
                <a:path w="3858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11924;p77">
              <a:extLst>
                <a:ext uri="{FF2B5EF4-FFF2-40B4-BE49-F238E27FC236}">
                  <a16:creationId xmlns:a16="http://schemas.microsoft.com/office/drawing/2014/main" id="{2CE6FE8E-7908-331B-98FE-5E0A21B14CE0}"/>
                </a:ext>
              </a:extLst>
            </p:cNvPr>
            <p:cNvSpPr/>
            <p:nvPr/>
          </p:nvSpPr>
          <p:spPr>
            <a:xfrm>
              <a:off x="6183451" y="2462140"/>
              <a:ext cx="339709" cy="277976"/>
            </a:xfrm>
            <a:custGeom>
              <a:avLst/>
              <a:gdLst/>
              <a:ahLst/>
              <a:cxnLst/>
              <a:rect l="l" t="t" r="r" b="b"/>
              <a:pathLst>
                <a:path w="10681" h="8740" extrusionOk="0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11925;p77">
              <a:extLst>
                <a:ext uri="{FF2B5EF4-FFF2-40B4-BE49-F238E27FC236}">
                  <a16:creationId xmlns:a16="http://schemas.microsoft.com/office/drawing/2014/main" id="{1A90FF64-FDB8-E9A2-ABAC-B38EBDD57D19}"/>
                </a:ext>
              </a:extLst>
            </p:cNvPr>
            <p:cNvSpPr/>
            <p:nvPr/>
          </p:nvSpPr>
          <p:spPr>
            <a:xfrm>
              <a:off x="6367888" y="2552562"/>
              <a:ext cx="167008" cy="132627"/>
            </a:xfrm>
            <a:custGeom>
              <a:avLst/>
              <a:gdLst/>
              <a:ahLst/>
              <a:cxnLst/>
              <a:rect l="l" t="t" r="r" b="b"/>
              <a:pathLst>
                <a:path w="5251" h="4170" extrusionOk="0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10" name="Google Shape;11926;p77">
            <a:extLst>
              <a:ext uri="{FF2B5EF4-FFF2-40B4-BE49-F238E27FC236}">
                <a16:creationId xmlns:a16="http://schemas.microsoft.com/office/drawing/2014/main" id="{535A5FF1-B34B-0F61-3A2C-5F6D8ECD1867}"/>
              </a:ext>
            </a:extLst>
          </p:cNvPr>
          <p:cNvGrpSpPr/>
          <p:nvPr/>
        </p:nvGrpSpPr>
        <p:grpSpPr>
          <a:xfrm>
            <a:off x="5735477" y="2254408"/>
            <a:ext cx="353354" cy="341299"/>
            <a:chOff x="5735477" y="2429858"/>
            <a:chExt cx="353354" cy="341299"/>
          </a:xfrm>
          <a:solidFill>
            <a:schemeClr val="tx1"/>
          </a:solidFill>
        </p:grpSpPr>
        <p:sp>
          <p:nvSpPr>
            <p:cNvPr id="3611" name="Google Shape;11927;p77">
              <a:extLst>
                <a:ext uri="{FF2B5EF4-FFF2-40B4-BE49-F238E27FC236}">
                  <a16:creationId xmlns:a16="http://schemas.microsoft.com/office/drawing/2014/main" id="{B69135EE-C81D-B992-1D9E-CC133882A3A1}"/>
                </a:ext>
              </a:extLst>
            </p:cNvPr>
            <p:cNvSpPr/>
            <p:nvPr/>
          </p:nvSpPr>
          <p:spPr>
            <a:xfrm>
              <a:off x="5824468" y="2594703"/>
              <a:ext cx="176359" cy="76968"/>
            </a:xfrm>
            <a:custGeom>
              <a:avLst/>
              <a:gdLst/>
              <a:ahLst/>
              <a:cxnLst/>
              <a:rect l="l" t="t" r="r" b="b"/>
              <a:pathLst>
                <a:path w="5545" h="2420" extrusionOk="0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11928;p77">
              <a:extLst>
                <a:ext uri="{FF2B5EF4-FFF2-40B4-BE49-F238E27FC236}">
                  <a16:creationId xmlns:a16="http://schemas.microsoft.com/office/drawing/2014/main" id="{B1900C4F-60EA-6BD7-7E52-A960F51904E5}"/>
                </a:ext>
              </a:extLst>
            </p:cNvPr>
            <p:cNvSpPr/>
            <p:nvPr/>
          </p:nvSpPr>
          <p:spPr>
            <a:xfrm>
              <a:off x="5735477" y="2429858"/>
              <a:ext cx="353354" cy="126202"/>
            </a:xfrm>
            <a:custGeom>
              <a:avLst/>
              <a:gdLst/>
              <a:ahLst/>
              <a:cxnLst/>
              <a:rect l="l" t="t" r="r" b="b"/>
              <a:pathLst>
                <a:path w="11110" h="3968" extrusionOk="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11929;p77">
              <a:extLst>
                <a:ext uri="{FF2B5EF4-FFF2-40B4-BE49-F238E27FC236}">
                  <a16:creationId xmlns:a16="http://schemas.microsoft.com/office/drawing/2014/main" id="{1C77E63C-772A-134F-1996-C2776185B0C3}"/>
                </a:ext>
              </a:extLst>
            </p:cNvPr>
            <p:cNvSpPr/>
            <p:nvPr/>
          </p:nvSpPr>
          <p:spPr>
            <a:xfrm>
              <a:off x="5762384" y="2464271"/>
              <a:ext cx="134440" cy="72102"/>
            </a:xfrm>
            <a:custGeom>
              <a:avLst/>
              <a:gdLst/>
              <a:ahLst/>
              <a:cxnLst/>
              <a:rect l="l" t="t" r="r" b="b"/>
              <a:pathLst>
                <a:path w="4227" h="2267" extrusionOk="0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11930;p77">
              <a:extLst>
                <a:ext uri="{FF2B5EF4-FFF2-40B4-BE49-F238E27FC236}">
                  <a16:creationId xmlns:a16="http://schemas.microsoft.com/office/drawing/2014/main" id="{B52D23DB-43C3-A66A-9EE0-FD4761BE9136}"/>
                </a:ext>
              </a:extLst>
            </p:cNvPr>
            <p:cNvSpPr/>
            <p:nvPr/>
          </p:nvSpPr>
          <p:spPr>
            <a:xfrm>
              <a:off x="5928247" y="2463921"/>
              <a:ext cx="134821" cy="70957"/>
            </a:xfrm>
            <a:custGeom>
              <a:avLst/>
              <a:gdLst/>
              <a:ahLst/>
              <a:cxnLst/>
              <a:rect l="l" t="t" r="r" b="b"/>
              <a:pathLst>
                <a:path w="4239" h="2231" extrusionOk="0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11931;p77">
              <a:extLst>
                <a:ext uri="{FF2B5EF4-FFF2-40B4-BE49-F238E27FC236}">
                  <a16:creationId xmlns:a16="http://schemas.microsoft.com/office/drawing/2014/main" id="{6E02119A-506C-7297-6A4F-A75304FE291E}"/>
                </a:ext>
              </a:extLst>
            </p:cNvPr>
            <p:cNvSpPr/>
            <p:nvPr/>
          </p:nvSpPr>
          <p:spPr>
            <a:xfrm>
              <a:off x="5966859" y="2655642"/>
              <a:ext cx="28434" cy="113258"/>
            </a:xfrm>
            <a:custGeom>
              <a:avLst/>
              <a:gdLst/>
              <a:ahLst/>
              <a:cxnLst/>
              <a:rect l="l" t="t" r="r" b="b"/>
              <a:pathLst>
                <a:path w="894" h="3561" extrusionOk="0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11932;p77">
              <a:extLst>
                <a:ext uri="{FF2B5EF4-FFF2-40B4-BE49-F238E27FC236}">
                  <a16:creationId xmlns:a16="http://schemas.microsoft.com/office/drawing/2014/main" id="{25989355-EF11-BEF1-C9BC-58D6715046C3}"/>
                </a:ext>
              </a:extLst>
            </p:cNvPr>
            <p:cNvSpPr/>
            <p:nvPr/>
          </p:nvSpPr>
          <p:spPr>
            <a:xfrm>
              <a:off x="6054704" y="2499988"/>
              <a:ext cx="27670" cy="271169"/>
            </a:xfrm>
            <a:custGeom>
              <a:avLst/>
              <a:gdLst/>
              <a:ahLst/>
              <a:cxnLst/>
              <a:rect l="l" t="t" r="r" b="b"/>
              <a:pathLst>
                <a:path w="870" h="8526" extrusionOk="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17" name="Google Shape;11933;p77">
            <a:extLst>
              <a:ext uri="{FF2B5EF4-FFF2-40B4-BE49-F238E27FC236}">
                <a16:creationId xmlns:a16="http://schemas.microsoft.com/office/drawing/2014/main" id="{534CFD1D-B0E5-A935-10C9-2327FEDD9F59}"/>
              </a:ext>
            </a:extLst>
          </p:cNvPr>
          <p:cNvGrpSpPr/>
          <p:nvPr/>
        </p:nvGrpSpPr>
        <p:grpSpPr>
          <a:xfrm>
            <a:off x="5243735" y="2271523"/>
            <a:ext cx="405255" cy="275499"/>
            <a:chOff x="5283337" y="2478774"/>
            <a:chExt cx="358633" cy="243913"/>
          </a:xfrm>
          <a:solidFill>
            <a:schemeClr val="tx1"/>
          </a:solidFill>
        </p:grpSpPr>
        <p:sp>
          <p:nvSpPr>
            <p:cNvPr id="3618" name="Google Shape;11934;p77">
              <a:extLst>
                <a:ext uri="{FF2B5EF4-FFF2-40B4-BE49-F238E27FC236}">
                  <a16:creationId xmlns:a16="http://schemas.microsoft.com/office/drawing/2014/main" id="{90655EC8-C10B-E5C1-DA5F-467F402EB329}"/>
                </a:ext>
              </a:extLst>
            </p:cNvPr>
            <p:cNvSpPr/>
            <p:nvPr/>
          </p:nvSpPr>
          <p:spPr>
            <a:xfrm>
              <a:off x="5386735" y="2511056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11935;p77">
              <a:extLst>
                <a:ext uri="{FF2B5EF4-FFF2-40B4-BE49-F238E27FC236}">
                  <a16:creationId xmlns:a16="http://schemas.microsoft.com/office/drawing/2014/main" id="{57BCDC38-DBF2-F9C6-A97D-16F131DF835D}"/>
                </a:ext>
              </a:extLst>
            </p:cNvPr>
            <p:cNvSpPr/>
            <p:nvPr/>
          </p:nvSpPr>
          <p:spPr>
            <a:xfrm>
              <a:off x="5321599" y="2575811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11936;p77">
              <a:extLst>
                <a:ext uri="{FF2B5EF4-FFF2-40B4-BE49-F238E27FC236}">
                  <a16:creationId xmlns:a16="http://schemas.microsoft.com/office/drawing/2014/main" id="{B9E1A229-F9EA-874C-9874-532665925988}"/>
                </a:ext>
              </a:extLst>
            </p:cNvPr>
            <p:cNvSpPr/>
            <p:nvPr/>
          </p:nvSpPr>
          <p:spPr>
            <a:xfrm>
              <a:off x="5386735" y="2575811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11937;p77">
              <a:extLst>
                <a:ext uri="{FF2B5EF4-FFF2-40B4-BE49-F238E27FC236}">
                  <a16:creationId xmlns:a16="http://schemas.microsoft.com/office/drawing/2014/main" id="{14736F45-31ED-DED8-C038-17477A62AAE9}"/>
                </a:ext>
              </a:extLst>
            </p:cNvPr>
            <p:cNvSpPr/>
            <p:nvPr/>
          </p:nvSpPr>
          <p:spPr>
            <a:xfrm>
              <a:off x="5321599" y="2511056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11938;p77">
              <a:extLst>
                <a:ext uri="{FF2B5EF4-FFF2-40B4-BE49-F238E27FC236}">
                  <a16:creationId xmlns:a16="http://schemas.microsoft.com/office/drawing/2014/main" id="{408AEB49-BB80-9CB9-A7A8-5E895F9A2EC7}"/>
                </a:ext>
              </a:extLst>
            </p:cNvPr>
            <p:cNvSpPr/>
            <p:nvPr/>
          </p:nvSpPr>
          <p:spPr>
            <a:xfrm>
              <a:off x="5522670" y="2520916"/>
              <a:ext cx="17079" cy="15457"/>
            </a:xfrm>
            <a:custGeom>
              <a:avLst/>
              <a:gdLst/>
              <a:ahLst/>
              <a:cxnLst/>
              <a:rect l="l" t="t" r="r" b="b"/>
              <a:pathLst>
                <a:path w="537" h="486" extrusionOk="0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11939;p77">
              <a:extLst>
                <a:ext uri="{FF2B5EF4-FFF2-40B4-BE49-F238E27FC236}">
                  <a16:creationId xmlns:a16="http://schemas.microsoft.com/office/drawing/2014/main" id="{A27AA9A2-6D65-065F-F6F6-87FCCDE9A57A}"/>
                </a:ext>
              </a:extLst>
            </p:cNvPr>
            <p:cNvSpPr/>
            <p:nvPr/>
          </p:nvSpPr>
          <p:spPr>
            <a:xfrm>
              <a:off x="5473054" y="2570531"/>
              <a:ext cx="16698" cy="15839"/>
            </a:xfrm>
            <a:custGeom>
              <a:avLst/>
              <a:gdLst/>
              <a:ahLst/>
              <a:cxnLst/>
              <a:rect l="l" t="t" r="r" b="b"/>
              <a:pathLst>
                <a:path w="525" h="498" extrusionOk="0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11940;p77">
              <a:extLst>
                <a:ext uri="{FF2B5EF4-FFF2-40B4-BE49-F238E27FC236}">
                  <a16:creationId xmlns:a16="http://schemas.microsoft.com/office/drawing/2014/main" id="{F7BE6D69-3AE2-A3E3-CEAA-2BF2603B1342}"/>
                </a:ext>
              </a:extLst>
            </p:cNvPr>
            <p:cNvSpPr/>
            <p:nvPr/>
          </p:nvSpPr>
          <p:spPr>
            <a:xfrm>
              <a:off x="5522670" y="2570531"/>
              <a:ext cx="17079" cy="15839"/>
            </a:xfrm>
            <a:custGeom>
              <a:avLst/>
              <a:gdLst/>
              <a:ahLst/>
              <a:cxnLst/>
              <a:rect l="l" t="t" r="r" b="b"/>
              <a:pathLst>
                <a:path w="537" h="498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11941;p77">
              <a:extLst>
                <a:ext uri="{FF2B5EF4-FFF2-40B4-BE49-F238E27FC236}">
                  <a16:creationId xmlns:a16="http://schemas.microsoft.com/office/drawing/2014/main" id="{F1FF0A9C-5159-3EA2-D08E-E89705267039}"/>
                </a:ext>
              </a:extLst>
            </p:cNvPr>
            <p:cNvSpPr/>
            <p:nvPr/>
          </p:nvSpPr>
          <p:spPr>
            <a:xfrm>
              <a:off x="5473054" y="2520916"/>
              <a:ext cx="16698" cy="15457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11942;p77">
              <a:extLst>
                <a:ext uri="{FF2B5EF4-FFF2-40B4-BE49-F238E27FC236}">
                  <a16:creationId xmlns:a16="http://schemas.microsoft.com/office/drawing/2014/main" id="{C49C3FFC-B745-BE7B-E426-5959E5E536BA}"/>
                </a:ext>
              </a:extLst>
            </p:cNvPr>
            <p:cNvSpPr/>
            <p:nvPr/>
          </p:nvSpPr>
          <p:spPr>
            <a:xfrm>
              <a:off x="5343926" y="2638594"/>
              <a:ext cx="95860" cy="10623"/>
            </a:xfrm>
            <a:custGeom>
              <a:avLst/>
              <a:gdLst/>
              <a:ahLst/>
              <a:cxnLst/>
              <a:rect l="l" t="t" r="r" b="b"/>
              <a:pathLst>
                <a:path w="3014" h="33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11943;p77">
              <a:extLst>
                <a:ext uri="{FF2B5EF4-FFF2-40B4-BE49-F238E27FC236}">
                  <a16:creationId xmlns:a16="http://schemas.microsoft.com/office/drawing/2014/main" id="{3D6A4736-1D7B-7FB6-2188-25025553C1A2}"/>
                </a:ext>
              </a:extLst>
            </p:cNvPr>
            <p:cNvSpPr/>
            <p:nvPr/>
          </p:nvSpPr>
          <p:spPr>
            <a:xfrm>
              <a:off x="5343926" y="2689323"/>
              <a:ext cx="20482" cy="10655"/>
            </a:xfrm>
            <a:custGeom>
              <a:avLst/>
              <a:gdLst/>
              <a:ahLst/>
              <a:cxnLst/>
              <a:rect l="l" t="t" r="r" b="b"/>
              <a:pathLst>
                <a:path w="644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11944;p77">
              <a:extLst>
                <a:ext uri="{FF2B5EF4-FFF2-40B4-BE49-F238E27FC236}">
                  <a16:creationId xmlns:a16="http://schemas.microsoft.com/office/drawing/2014/main" id="{BD10CF48-9398-78F3-66D7-03104CF87DEF}"/>
                </a:ext>
              </a:extLst>
            </p:cNvPr>
            <p:cNvSpPr/>
            <p:nvPr/>
          </p:nvSpPr>
          <p:spPr>
            <a:xfrm>
              <a:off x="5378021" y="2689323"/>
              <a:ext cx="61765" cy="10655"/>
            </a:xfrm>
            <a:custGeom>
              <a:avLst/>
              <a:gdLst/>
              <a:ahLst/>
              <a:cxnLst/>
              <a:rect l="l" t="t" r="r" b="b"/>
              <a:pathLst>
                <a:path w="1942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11945;p77">
              <a:extLst>
                <a:ext uri="{FF2B5EF4-FFF2-40B4-BE49-F238E27FC236}">
                  <a16:creationId xmlns:a16="http://schemas.microsoft.com/office/drawing/2014/main" id="{00BCA1D9-9F7E-6EFA-E380-A312392D0E21}"/>
                </a:ext>
              </a:extLst>
            </p:cNvPr>
            <p:cNvSpPr/>
            <p:nvPr/>
          </p:nvSpPr>
          <p:spPr>
            <a:xfrm>
              <a:off x="5343926" y="2663975"/>
              <a:ext cx="95860" cy="10241"/>
            </a:xfrm>
            <a:custGeom>
              <a:avLst/>
              <a:gdLst/>
              <a:ahLst/>
              <a:cxnLst/>
              <a:rect l="l" t="t" r="r" b="b"/>
              <a:pathLst>
                <a:path w="3014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11946;p77">
              <a:extLst>
                <a:ext uri="{FF2B5EF4-FFF2-40B4-BE49-F238E27FC236}">
                  <a16:creationId xmlns:a16="http://schemas.microsoft.com/office/drawing/2014/main" id="{F41D1AA8-B669-01D5-34EA-9C32C5A30591}"/>
                </a:ext>
              </a:extLst>
            </p:cNvPr>
            <p:cNvSpPr/>
            <p:nvPr/>
          </p:nvSpPr>
          <p:spPr>
            <a:xfrm>
              <a:off x="5283337" y="2478774"/>
              <a:ext cx="287072" cy="149229"/>
            </a:xfrm>
            <a:custGeom>
              <a:avLst/>
              <a:gdLst/>
              <a:ahLst/>
              <a:cxnLst/>
              <a:rect l="l" t="t" r="r" b="b"/>
              <a:pathLst>
                <a:path w="9026" h="4692" extrusionOk="0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11947;p77">
              <a:extLst>
                <a:ext uri="{FF2B5EF4-FFF2-40B4-BE49-F238E27FC236}">
                  <a16:creationId xmlns:a16="http://schemas.microsoft.com/office/drawing/2014/main" id="{8039BE26-EC1B-BE35-60F7-42F906AEBCFF}"/>
                </a:ext>
              </a:extLst>
            </p:cNvPr>
            <p:cNvSpPr/>
            <p:nvPr/>
          </p:nvSpPr>
          <p:spPr>
            <a:xfrm>
              <a:off x="5336356" y="2524987"/>
              <a:ext cx="56836" cy="56836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11948;p77">
              <a:extLst>
                <a:ext uri="{FF2B5EF4-FFF2-40B4-BE49-F238E27FC236}">
                  <a16:creationId xmlns:a16="http://schemas.microsoft.com/office/drawing/2014/main" id="{A2999DD8-C1BD-1D20-8A49-DE360B855814}"/>
                </a:ext>
              </a:extLst>
            </p:cNvPr>
            <p:cNvSpPr/>
            <p:nvPr/>
          </p:nvSpPr>
          <p:spPr>
            <a:xfrm>
              <a:off x="5486699" y="2534083"/>
              <a:ext cx="38643" cy="39025"/>
            </a:xfrm>
            <a:custGeom>
              <a:avLst/>
              <a:gdLst/>
              <a:ahLst/>
              <a:cxnLst/>
              <a:rect l="l" t="t" r="r" b="b"/>
              <a:pathLst>
                <a:path w="1215" h="1227" extrusionOk="0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11949;p77">
              <a:extLst>
                <a:ext uri="{FF2B5EF4-FFF2-40B4-BE49-F238E27FC236}">
                  <a16:creationId xmlns:a16="http://schemas.microsoft.com/office/drawing/2014/main" id="{BCF609D7-88FA-988A-4BE1-839876481D90}"/>
                </a:ext>
              </a:extLst>
            </p:cNvPr>
            <p:cNvSpPr/>
            <p:nvPr/>
          </p:nvSpPr>
          <p:spPr>
            <a:xfrm>
              <a:off x="5466248" y="2638594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11950;p77">
              <a:extLst>
                <a:ext uri="{FF2B5EF4-FFF2-40B4-BE49-F238E27FC236}">
                  <a16:creationId xmlns:a16="http://schemas.microsoft.com/office/drawing/2014/main" id="{92D66CD1-BB2D-D5FE-20BC-BEC6CEC10204}"/>
                </a:ext>
              </a:extLst>
            </p:cNvPr>
            <p:cNvSpPr/>
            <p:nvPr/>
          </p:nvSpPr>
          <p:spPr>
            <a:xfrm>
              <a:off x="5316287" y="2582458"/>
              <a:ext cx="325683" cy="140228"/>
            </a:xfrm>
            <a:custGeom>
              <a:avLst/>
              <a:gdLst/>
              <a:ahLst/>
              <a:cxnLst/>
              <a:rect l="l" t="t" r="r" b="b"/>
              <a:pathLst>
                <a:path w="10240" h="4409" extrusionOk="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5" name="Google Shape;11951;p77">
            <a:extLst>
              <a:ext uri="{FF2B5EF4-FFF2-40B4-BE49-F238E27FC236}">
                <a16:creationId xmlns:a16="http://schemas.microsoft.com/office/drawing/2014/main" id="{DC4DFEE1-9EAD-3CC6-25DE-75E161F9BD24}"/>
              </a:ext>
            </a:extLst>
          </p:cNvPr>
          <p:cNvGrpSpPr/>
          <p:nvPr/>
        </p:nvGrpSpPr>
        <p:grpSpPr>
          <a:xfrm>
            <a:off x="7964753" y="2295373"/>
            <a:ext cx="362068" cy="258670"/>
            <a:chOff x="7964753" y="2470823"/>
            <a:chExt cx="362068" cy="258670"/>
          </a:xfrm>
          <a:solidFill>
            <a:schemeClr val="tx1"/>
          </a:solidFill>
        </p:grpSpPr>
        <p:sp>
          <p:nvSpPr>
            <p:cNvPr id="3636" name="Google Shape;11952;p77">
              <a:extLst>
                <a:ext uri="{FF2B5EF4-FFF2-40B4-BE49-F238E27FC236}">
                  <a16:creationId xmlns:a16="http://schemas.microsoft.com/office/drawing/2014/main" id="{A0D483D9-77C8-5AC8-D339-264EF9A7BB1D}"/>
                </a:ext>
              </a:extLst>
            </p:cNvPr>
            <p:cNvSpPr/>
            <p:nvPr/>
          </p:nvSpPr>
          <p:spPr>
            <a:xfrm>
              <a:off x="8196898" y="2562358"/>
              <a:ext cx="33363" cy="49012"/>
            </a:xfrm>
            <a:custGeom>
              <a:avLst/>
              <a:gdLst/>
              <a:ahLst/>
              <a:cxnLst/>
              <a:rect l="l" t="t" r="r" b="b"/>
              <a:pathLst>
                <a:path w="1049" h="1541" extrusionOk="0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11953;p77">
              <a:extLst>
                <a:ext uri="{FF2B5EF4-FFF2-40B4-BE49-F238E27FC236}">
                  <a16:creationId xmlns:a16="http://schemas.microsoft.com/office/drawing/2014/main" id="{15101A41-E604-8ECD-7061-4C21952CAD2C}"/>
                </a:ext>
              </a:extLst>
            </p:cNvPr>
            <p:cNvSpPr/>
            <p:nvPr/>
          </p:nvSpPr>
          <p:spPr>
            <a:xfrm>
              <a:off x="8162421" y="2529471"/>
              <a:ext cx="51174" cy="21309"/>
            </a:xfrm>
            <a:custGeom>
              <a:avLst/>
              <a:gdLst/>
              <a:ahLst/>
              <a:cxnLst/>
              <a:rect l="l" t="t" r="r" b="b"/>
              <a:pathLst>
                <a:path w="1609" h="670" extrusionOk="0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11954;p77">
              <a:extLst>
                <a:ext uri="{FF2B5EF4-FFF2-40B4-BE49-F238E27FC236}">
                  <a16:creationId xmlns:a16="http://schemas.microsoft.com/office/drawing/2014/main" id="{600BDB35-A579-F6DF-1BB5-8F29E3CE04C9}"/>
                </a:ext>
              </a:extLst>
            </p:cNvPr>
            <p:cNvSpPr/>
            <p:nvPr/>
          </p:nvSpPr>
          <p:spPr>
            <a:xfrm>
              <a:off x="8241966" y="2551258"/>
              <a:ext cx="47739" cy="30565"/>
            </a:xfrm>
            <a:custGeom>
              <a:avLst/>
              <a:gdLst/>
              <a:ahLst/>
              <a:cxnLst/>
              <a:rect l="l" t="t" r="r" b="b"/>
              <a:pathLst>
                <a:path w="1501" h="961" extrusionOk="0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11955;p77">
              <a:extLst>
                <a:ext uri="{FF2B5EF4-FFF2-40B4-BE49-F238E27FC236}">
                  <a16:creationId xmlns:a16="http://schemas.microsoft.com/office/drawing/2014/main" id="{B2FFA8E1-BE4F-B5FE-8EDA-9A3185353430}"/>
                </a:ext>
              </a:extLst>
            </p:cNvPr>
            <p:cNvSpPr/>
            <p:nvPr/>
          </p:nvSpPr>
          <p:spPr>
            <a:xfrm>
              <a:off x="8060582" y="2586720"/>
              <a:ext cx="33713" cy="48884"/>
            </a:xfrm>
            <a:custGeom>
              <a:avLst/>
              <a:gdLst/>
              <a:ahLst/>
              <a:cxnLst/>
              <a:rect l="l" t="t" r="r" b="b"/>
              <a:pathLst>
                <a:path w="1060" h="1537" extrusionOk="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11956;p77">
              <a:extLst>
                <a:ext uri="{FF2B5EF4-FFF2-40B4-BE49-F238E27FC236}">
                  <a16:creationId xmlns:a16="http://schemas.microsoft.com/office/drawing/2014/main" id="{E3C8C9D7-8DE1-5FA8-B267-3A5D6279A140}"/>
                </a:ext>
              </a:extLst>
            </p:cNvPr>
            <p:cNvSpPr/>
            <p:nvPr/>
          </p:nvSpPr>
          <p:spPr>
            <a:xfrm>
              <a:off x="7999612" y="2581568"/>
              <a:ext cx="49266" cy="22582"/>
            </a:xfrm>
            <a:custGeom>
              <a:avLst/>
              <a:gdLst/>
              <a:ahLst/>
              <a:cxnLst/>
              <a:rect l="l" t="t" r="r" b="b"/>
              <a:pathLst>
                <a:path w="1549" h="710" extrusionOk="0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11957;p77">
              <a:extLst>
                <a:ext uri="{FF2B5EF4-FFF2-40B4-BE49-F238E27FC236}">
                  <a16:creationId xmlns:a16="http://schemas.microsoft.com/office/drawing/2014/main" id="{D0BEF872-50C4-CA98-D145-93B694E44E8F}"/>
                </a:ext>
              </a:extLst>
            </p:cNvPr>
            <p:cNvSpPr/>
            <p:nvPr/>
          </p:nvSpPr>
          <p:spPr>
            <a:xfrm>
              <a:off x="8080651" y="2557873"/>
              <a:ext cx="48121" cy="28879"/>
            </a:xfrm>
            <a:custGeom>
              <a:avLst/>
              <a:gdLst/>
              <a:ahLst/>
              <a:cxnLst/>
              <a:rect l="l" t="t" r="r" b="b"/>
              <a:pathLst>
                <a:path w="1513" h="908" extrusionOk="0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11958;p77">
              <a:extLst>
                <a:ext uri="{FF2B5EF4-FFF2-40B4-BE49-F238E27FC236}">
                  <a16:creationId xmlns:a16="http://schemas.microsoft.com/office/drawing/2014/main" id="{14C33CDC-0C39-36D4-B8C5-0A78F960BA0A}"/>
                </a:ext>
              </a:extLst>
            </p:cNvPr>
            <p:cNvSpPr/>
            <p:nvPr/>
          </p:nvSpPr>
          <p:spPr>
            <a:xfrm>
              <a:off x="7964753" y="2497698"/>
              <a:ext cx="269675" cy="231795"/>
            </a:xfrm>
            <a:custGeom>
              <a:avLst/>
              <a:gdLst/>
              <a:ahLst/>
              <a:cxnLst/>
              <a:rect l="l" t="t" r="r" b="b"/>
              <a:pathLst>
                <a:path w="8479" h="7288" extrusionOk="0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11959;p77">
              <a:extLst>
                <a:ext uri="{FF2B5EF4-FFF2-40B4-BE49-F238E27FC236}">
                  <a16:creationId xmlns:a16="http://schemas.microsoft.com/office/drawing/2014/main" id="{72D3B55A-98C1-E5C2-7A90-CD4613F715E4}"/>
                </a:ext>
              </a:extLst>
            </p:cNvPr>
            <p:cNvSpPr/>
            <p:nvPr/>
          </p:nvSpPr>
          <p:spPr>
            <a:xfrm>
              <a:off x="8045792" y="2634650"/>
              <a:ext cx="84124" cy="55850"/>
            </a:xfrm>
            <a:custGeom>
              <a:avLst/>
              <a:gdLst/>
              <a:ahLst/>
              <a:cxnLst/>
              <a:rect l="l" t="t" r="r" b="b"/>
              <a:pathLst>
                <a:path w="2645" h="1756" extrusionOk="0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11960;p77">
              <a:extLst>
                <a:ext uri="{FF2B5EF4-FFF2-40B4-BE49-F238E27FC236}">
                  <a16:creationId xmlns:a16="http://schemas.microsoft.com/office/drawing/2014/main" id="{FB6EB0F2-0F52-04EE-3BB0-0DAC6B37A265}"/>
                </a:ext>
              </a:extLst>
            </p:cNvPr>
            <p:cNvSpPr/>
            <p:nvPr/>
          </p:nvSpPr>
          <p:spPr>
            <a:xfrm>
              <a:off x="8145787" y="2470823"/>
              <a:ext cx="181034" cy="231795"/>
            </a:xfrm>
            <a:custGeom>
              <a:avLst/>
              <a:gdLst/>
              <a:ahLst/>
              <a:cxnLst/>
              <a:rect l="l" t="t" r="r" b="b"/>
              <a:pathLst>
                <a:path w="5692" h="7288" extrusionOk="0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45" name="Google Shape;11961;p77">
            <a:extLst>
              <a:ext uri="{FF2B5EF4-FFF2-40B4-BE49-F238E27FC236}">
                <a16:creationId xmlns:a16="http://schemas.microsoft.com/office/drawing/2014/main" id="{8A8F2F73-4AA2-416F-4C5F-574F881FCC70}"/>
              </a:ext>
            </a:extLst>
          </p:cNvPr>
          <p:cNvGrpSpPr/>
          <p:nvPr/>
        </p:nvGrpSpPr>
        <p:grpSpPr>
          <a:xfrm>
            <a:off x="7524349" y="2280997"/>
            <a:ext cx="350332" cy="288948"/>
            <a:chOff x="7524349" y="2456447"/>
            <a:chExt cx="350332" cy="288948"/>
          </a:xfrm>
          <a:solidFill>
            <a:schemeClr val="tx1"/>
          </a:solidFill>
        </p:grpSpPr>
        <p:sp>
          <p:nvSpPr>
            <p:cNvPr id="3646" name="Google Shape;11962;p77">
              <a:extLst>
                <a:ext uri="{FF2B5EF4-FFF2-40B4-BE49-F238E27FC236}">
                  <a16:creationId xmlns:a16="http://schemas.microsoft.com/office/drawing/2014/main" id="{78426AD0-2617-BB9F-73EE-8A97C28547BA}"/>
                </a:ext>
              </a:extLst>
            </p:cNvPr>
            <p:cNvSpPr/>
            <p:nvPr/>
          </p:nvSpPr>
          <p:spPr>
            <a:xfrm>
              <a:off x="7693647" y="2566651"/>
              <a:ext cx="10623" cy="67045"/>
            </a:xfrm>
            <a:custGeom>
              <a:avLst/>
              <a:gdLst/>
              <a:ahLst/>
              <a:cxnLst/>
              <a:rect l="l" t="t" r="r" b="b"/>
              <a:pathLst>
                <a:path w="334" h="2108" extrusionOk="0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11963;p77">
              <a:extLst>
                <a:ext uri="{FF2B5EF4-FFF2-40B4-BE49-F238E27FC236}">
                  <a16:creationId xmlns:a16="http://schemas.microsoft.com/office/drawing/2014/main" id="{8E5EF0B9-24DD-5433-CD3A-B8B5F9A0B09E}"/>
                </a:ext>
              </a:extLst>
            </p:cNvPr>
            <p:cNvSpPr/>
            <p:nvPr/>
          </p:nvSpPr>
          <p:spPr>
            <a:xfrm>
              <a:off x="7524349" y="2545151"/>
              <a:ext cx="350332" cy="200244"/>
            </a:xfrm>
            <a:custGeom>
              <a:avLst/>
              <a:gdLst/>
              <a:ahLst/>
              <a:cxnLst/>
              <a:rect l="l" t="t" r="r" b="b"/>
              <a:pathLst>
                <a:path w="11015" h="6296" extrusionOk="0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11964;p77">
              <a:extLst>
                <a:ext uri="{FF2B5EF4-FFF2-40B4-BE49-F238E27FC236}">
                  <a16:creationId xmlns:a16="http://schemas.microsoft.com/office/drawing/2014/main" id="{868B8DE6-BDAB-F20A-6425-8FD361201002}"/>
                </a:ext>
              </a:extLst>
            </p:cNvPr>
            <p:cNvSpPr/>
            <p:nvPr/>
          </p:nvSpPr>
          <p:spPr>
            <a:xfrm>
              <a:off x="7582298" y="2650998"/>
              <a:ext cx="86764" cy="50093"/>
            </a:xfrm>
            <a:custGeom>
              <a:avLst/>
              <a:gdLst/>
              <a:ahLst/>
              <a:cxnLst/>
              <a:rect l="l" t="t" r="r" b="b"/>
              <a:pathLst>
                <a:path w="2728" h="1575" extrusionOk="0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11965;p77">
              <a:extLst>
                <a:ext uri="{FF2B5EF4-FFF2-40B4-BE49-F238E27FC236}">
                  <a16:creationId xmlns:a16="http://schemas.microsoft.com/office/drawing/2014/main" id="{5138AFA7-92C0-3FB3-4FFA-811ACA4DBAC5}"/>
                </a:ext>
              </a:extLst>
            </p:cNvPr>
            <p:cNvSpPr/>
            <p:nvPr/>
          </p:nvSpPr>
          <p:spPr>
            <a:xfrm>
              <a:off x="7729237" y="2650553"/>
              <a:ext cx="86732" cy="50156"/>
            </a:xfrm>
            <a:custGeom>
              <a:avLst/>
              <a:gdLst/>
              <a:ahLst/>
              <a:cxnLst/>
              <a:rect l="l" t="t" r="r" b="b"/>
              <a:pathLst>
                <a:path w="2727" h="1577" extrusionOk="0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11966;p77">
              <a:extLst>
                <a:ext uri="{FF2B5EF4-FFF2-40B4-BE49-F238E27FC236}">
                  <a16:creationId xmlns:a16="http://schemas.microsoft.com/office/drawing/2014/main" id="{5E148121-F40D-F3AC-DD80-E624BE9AC34F}"/>
                </a:ext>
              </a:extLst>
            </p:cNvPr>
            <p:cNvSpPr/>
            <p:nvPr/>
          </p:nvSpPr>
          <p:spPr>
            <a:xfrm>
              <a:off x="7667885" y="2456447"/>
              <a:ext cx="62147" cy="121209"/>
            </a:xfrm>
            <a:custGeom>
              <a:avLst/>
              <a:gdLst/>
              <a:ahLst/>
              <a:cxnLst/>
              <a:rect l="l" t="t" r="r" b="b"/>
              <a:pathLst>
                <a:path w="1954" h="3811" extrusionOk="0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51" name="Google Shape;11967;p77">
            <a:extLst>
              <a:ext uri="{FF2B5EF4-FFF2-40B4-BE49-F238E27FC236}">
                <a16:creationId xmlns:a16="http://schemas.microsoft.com/office/drawing/2014/main" id="{26153287-A835-CB84-B347-88D443620C44}"/>
              </a:ext>
            </a:extLst>
          </p:cNvPr>
          <p:cNvGrpSpPr/>
          <p:nvPr/>
        </p:nvGrpSpPr>
        <p:grpSpPr>
          <a:xfrm>
            <a:off x="3972749" y="2718761"/>
            <a:ext cx="355230" cy="356725"/>
            <a:chOff x="3972749" y="2894211"/>
            <a:chExt cx="355230" cy="356725"/>
          </a:xfrm>
          <a:solidFill>
            <a:schemeClr val="tx1"/>
          </a:solidFill>
        </p:grpSpPr>
        <p:sp>
          <p:nvSpPr>
            <p:cNvPr id="3652" name="Google Shape;11968;p77">
              <a:extLst>
                <a:ext uri="{FF2B5EF4-FFF2-40B4-BE49-F238E27FC236}">
                  <a16:creationId xmlns:a16="http://schemas.microsoft.com/office/drawing/2014/main" id="{102E8A1C-554B-A360-DD7B-B3CD42079D31}"/>
                </a:ext>
              </a:extLst>
            </p:cNvPr>
            <p:cNvSpPr/>
            <p:nvPr/>
          </p:nvSpPr>
          <p:spPr>
            <a:xfrm>
              <a:off x="3973512" y="3208508"/>
              <a:ext cx="351795" cy="10623"/>
            </a:xfrm>
            <a:custGeom>
              <a:avLst/>
              <a:gdLst/>
              <a:ahLst/>
              <a:cxnLst/>
              <a:rect l="l" t="t" r="r" b="b"/>
              <a:pathLst>
                <a:path w="11061" h="334" extrusionOk="0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11969;p77">
              <a:extLst>
                <a:ext uri="{FF2B5EF4-FFF2-40B4-BE49-F238E27FC236}">
                  <a16:creationId xmlns:a16="http://schemas.microsoft.com/office/drawing/2014/main" id="{2DEAC610-7E33-2343-ABFD-67883E0A52A3}"/>
                </a:ext>
              </a:extLst>
            </p:cNvPr>
            <p:cNvSpPr/>
            <p:nvPr/>
          </p:nvSpPr>
          <p:spPr>
            <a:xfrm>
              <a:off x="4116253" y="3052091"/>
              <a:ext cx="142804" cy="140546"/>
            </a:xfrm>
            <a:custGeom>
              <a:avLst/>
              <a:gdLst/>
              <a:ahLst/>
              <a:cxnLst/>
              <a:rect l="l" t="t" r="r" b="b"/>
              <a:pathLst>
                <a:path w="4490" h="4419" extrusionOk="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11970;p77">
              <a:extLst>
                <a:ext uri="{FF2B5EF4-FFF2-40B4-BE49-F238E27FC236}">
                  <a16:creationId xmlns:a16="http://schemas.microsoft.com/office/drawing/2014/main" id="{F2449F20-7308-FDAB-FB8D-43BE9971A53B}"/>
                </a:ext>
              </a:extLst>
            </p:cNvPr>
            <p:cNvSpPr/>
            <p:nvPr/>
          </p:nvSpPr>
          <p:spPr>
            <a:xfrm>
              <a:off x="3995839" y="2992647"/>
              <a:ext cx="54927" cy="37148"/>
            </a:xfrm>
            <a:custGeom>
              <a:avLst/>
              <a:gdLst/>
              <a:ahLst/>
              <a:cxnLst/>
              <a:rect l="l" t="t" r="r" b="b"/>
              <a:pathLst>
                <a:path w="1727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11971;p77">
              <a:extLst>
                <a:ext uri="{FF2B5EF4-FFF2-40B4-BE49-F238E27FC236}">
                  <a16:creationId xmlns:a16="http://schemas.microsoft.com/office/drawing/2014/main" id="{156D5C6A-11DB-09DB-DB62-B887BC40F2D2}"/>
                </a:ext>
              </a:extLst>
            </p:cNvPr>
            <p:cNvSpPr/>
            <p:nvPr/>
          </p:nvSpPr>
          <p:spPr>
            <a:xfrm>
              <a:off x="4249548" y="2992647"/>
              <a:ext cx="54959" cy="37148"/>
            </a:xfrm>
            <a:custGeom>
              <a:avLst/>
              <a:gdLst/>
              <a:ahLst/>
              <a:cxnLst/>
              <a:rect l="l" t="t" r="r" b="b"/>
              <a:pathLst>
                <a:path w="1728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11972;p77">
              <a:extLst>
                <a:ext uri="{FF2B5EF4-FFF2-40B4-BE49-F238E27FC236}">
                  <a16:creationId xmlns:a16="http://schemas.microsoft.com/office/drawing/2014/main" id="{D85F3A98-9245-4B21-13A2-C8A95DEE5B6F}"/>
                </a:ext>
              </a:extLst>
            </p:cNvPr>
            <p:cNvSpPr/>
            <p:nvPr/>
          </p:nvSpPr>
          <p:spPr>
            <a:xfrm>
              <a:off x="3972749" y="2894211"/>
              <a:ext cx="355230" cy="356725"/>
            </a:xfrm>
            <a:custGeom>
              <a:avLst/>
              <a:gdLst/>
              <a:ahLst/>
              <a:cxnLst/>
              <a:rect l="l" t="t" r="r" b="b"/>
              <a:pathLst>
                <a:path w="11169" h="11216" extrusionOk="0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57" name="Google Shape;11973;p77">
            <a:extLst>
              <a:ext uri="{FF2B5EF4-FFF2-40B4-BE49-F238E27FC236}">
                <a16:creationId xmlns:a16="http://schemas.microsoft.com/office/drawing/2014/main" id="{A47A9D13-4797-E44B-0193-4A9492368AF0}"/>
              </a:ext>
            </a:extLst>
          </p:cNvPr>
          <p:cNvGrpSpPr/>
          <p:nvPr/>
        </p:nvGrpSpPr>
        <p:grpSpPr>
          <a:xfrm>
            <a:off x="3527797" y="2743346"/>
            <a:ext cx="355993" cy="307904"/>
            <a:chOff x="3527797" y="2918796"/>
            <a:chExt cx="355993" cy="307904"/>
          </a:xfrm>
          <a:solidFill>
            <a:schemeClr val="tx1"/>
          </a:solidFill>
        </p:grpSpPr>
        <p:sp>
          <p:nvSpPr>
            <p:cNvPr id="3658" name="Google Shape;11974;p77">
              <a:extLst>
                <a:ext uri="{FF2B5EF4-FFF2-40B4-BE49-F238E27FC236}">
                  <a16:creationId xmlns:a16="http://schemas.microsoft.com/office/drawing/2014/main" id="{17B1DCB8-7D68-7540-822C-BEBFC6CF7AC8}"/>
                </a:ext>
              </a:extLst>
            </p:cNvPr>
            <p:cNvSpPr/>
            <p:nvPr/>
          </p:nvSpPr>
          <p:spPr>
            <a:xfrm>
              <a:off x="3527797" y="2918796"/>
              <a:ext cx="355993" cy="307904"/>
            </a:xfrm>
            <a:custGeom>
              <a:avLst/>
              <a:gdLst/>
              <a:ahLst/>
              <a:cxnLst/>
              <a:rect l="l" t="t" r="r" b="b"/>
              <a:pathLst>
                <a:path w="11193" h="9681" extrusionOk="0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11975;p77">
              <a:extLst>
                <a:ext uri="{FF2B5EF4-FFF2-40B4-BE49-F238E27FC236}">
                  <a16:creationId xmlns:a16="http://schemas.microsoft.com/office/drawing/2014/main" id="{B295BB75-D931-B722-30D1-D330004E92E0}"/>
                </a:ext>
              </a:extLst>
            </p:cNvPr>
            <p:cNvSpPr/>
            <p:nvPr/>
          </p:nvSpPr>
          <p:spPr>
            <a:xfrm>
              <a:off x="3552414" y="3088826"/>
              <a:ext cx="52669" cy="52224"/>
            </a:xfrm>
            <a:custGeom>
              <a:avLst/>
              <a:gdLst/>
              <a:ahLst/>
              <a:cxnLst/>
              <a:rect l="l" t="t" r="r" b="b"/>
              <a:pathLst>
                <a:path w="1656" h="1642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11976;p77">
              <a:extLst>
                <a:ext uri="{FF2B5EF4-FFF2-40B4-BE49-F238E27FC236}">
                  <a16:creationId xmlns:a16="http://schemas.microsoft.com/office/drawing/2014/main" id="{2C9A25AE-AC8C-D311-8AD0-2AE318046B0F}"/>
                </a:ext>
              </a:extLst>
            </p:cNvPr>
            <p:cNvSpPr/>
            <p:nvPr/>
          </p:nvSpPr>
          <p:spPr>
            <a:xfrm>
              <a:off x="3552414" y="3153199"/>
              <a:ext cx="52669" cy="52256"/>
            </a:xfrm>
            <a:custGeom>
              <a:avLst/>
              <a:gdLst/>
              <a:ahLst/>
              <a:cxnLst/>
              <a:rect l="l" t="t" r="r" b="b"/>
              <a:pathLst>
                <a:path w="1656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11977;p77">
              <a:extLst>
                <a:ext uri="{FF2B5EF4-FFF2-40B4-BE49-F238E27FC236}">
                  <a16:creationId xmlns:a16="http://schemas.microsoft.com/office/drawing/2014/main" id="{B996DA6D-A4E3-DDFA-2098-CB9BD0607304}"/>
                </a:ext>
              </a:extLst>
            </p:cNvPr>
            <p:cNvSpPr/>
            <p:nvPr/>
          </p:nvSpPr>
          <p:spPr>
            <a:xfrm>
              <a:off x="3616024" y="3153199"/>
              <a:ext cx="52287" cy="52256"/>
            </a:xfrm>
            <a:custGeom>
              <a:avLst/>
              <a:gdLst/>
              <a:ahLst/>
              <a:cxnLst/>
              <a:rect l="l" t="t" r="r" b="b"/>
              <a:pathLst>
                <a:path w="1644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11978;p77">
              <a:extLst>
                <a:ext uri="{FF2B5EF4-FFF2-40B4-BE49-F238E27FC236}">
                  <a16:creationId xmlns:a16="http://schemas.microsoft.com/office/drawing/2014/main" id="{447E9929-97AA-E151-019C-1D07AB632FB0}"/>
                </a:ext>
              </a:extLst>
            </p:cNvPr>
            <p:cNvSpPr/>
            <p:nvPr/>
          </p:nvSpPr>
          <p:spPr>
            <a:xfrm>
              <a:off x="367925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11979;p77">
              <a:extLst>
                <a:ext uri="{FF2B5EF4-FFF2-40B4-BE49-F238E27FC236}">
                  <a16:creationId xmlns:a16="http://schemas.microsoft.com/office/drawing/2014/main" id="{5E974895-B09E-F17C-F4CA-D0EE3B725EBC}"/>
                </a:ext>
              </a:extLst>
            </p:cNvPr>
            <p:cNvSpPr/>
            <p:nvPr/>
          </p:nvSpPr>
          <p:spPr>
            <a:xfrm>
              <a:off x="3742894" y="3153199"/>
              <a:ext cx="57185" cy="52256"/>
            </a:xfrm>
            <a:custGeom>
              <a:avLst/>
              <a:gdLst/>
              <a:ahLst/>
              <a:cxnLst/>
              <a:rect l="l" t="t" r="r" b="b"/>
              <a:pathLst>
                <a:path w="1798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11980;p77">
              <a:extLst>
                <a:ext uri="{FF2B5EF4-FFF2-40B4-BE49-F238E27FC236}">
                  <a16:creationId xmlns:a16="http://schemas.microsoft.com/office/drawing/2014/main" id="{CFC535AA-8FB7-E68B-E892-11435417C4C2}"/>
                </a:ext>
              </a:extLst>
            </p:cNvPr>
            <p:cNvSpPr/>
            <p:nvPr/>
          </p:nvSpPr>
          <p:spPr>
            <a:xfrm>
              <a:off x="3806122" y="3088826"/>
              <a:ext cx="57217" cy="52224"/>
            </a:xfrm>
            <a:custGeom>
              <a:avLst/>
              <a:gdLst/>
              <a:ahLst/>
              <a:cxnLst/>
              <a:rect l="l" t="t" r="r" b="b"/>
              <a:pathLst>
                <a:path w="1799" h="1642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11981;p77">
              <a:extLst>
                <a:ext uri="{FF2B5EF4-FFF2-40B4-BE49-F238E27FC236}">
                  <a16:creationId xmlns:a16="http://schemas.microsoft.com/office/drawing/2014/main" id="{53E35DE2-1EF0-C670-A095-12D235F20A6C}"/>
                </a:ext>
              </a:extLst>
            </p:cNvPr>
            <p:cNvSpPr/>
            <p:nvPr/>
          </p:nvSpPr>
          <p:spPr>
            <a:xfrm>
              <a:off x="380612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11982;p77">
              <a:extLst>
                <a:ext uri="{FF2B5EF4-FFF2-40B4-BE49-F238E27FC236}">
                  <a16:creationId xmlns:a16="http://schemas.microsoft.com/office/drawing/2014/main" id="{AADE25B3-98A2-FA35-51F6-1FDC73EEA4D4}"/>
                </a:ext>
              </a:extLst>
            </p:cNvPr>
            <p:cNvSpPr/>
            <p:nvPr/>
          </p:nvSpPr>
          <p:spPr>
            <a:xfrm>
              <a:off x="3549742" y="2940392"/>
              <a:ext cx="107215" cy="72420"/>
            </a:xfrm>
            <a:custGeom>
              <a:avLst/>
              <a:gdLst/>
              <a:ahLst/>
              <a:cxnLst/>
              <a:rect l="l" t="t" r="r" b="b"/>
              <a:pathLst>
                <a:path w="3371" h="2277" extrusionOk="0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11983;p77">
              <a:extLst>
                <a:ext uri="{FF2B5EF4-FFF2-40B4-BE49-F238E27FC236}">
                  <a16:creationId xmlns:a16="http://schemas.microsoft.com/office/drawing/2014/main" id="{03B5D121-958B-0C8D-484C-EBCD74C97DFD}"/>
                </a:ext>
              </a:extLst>
            </p:cNvPr>
            <p:cNvSpPr/>
            <p:nvPr/>
          </p:nvSpPr>
          <p:spPr>
            <a:xfrm>
              <a:off x="3630050" y="2983551"/>
              <a:ext cx="93539" cy="73120"/>
            </a:xfrm>
            <a:custGeom>
              <a:avLst/>
              <a:gdLst/>
              <a:ahLst/>
              <a:cxnLst/>
              <a:rect l="l" t="t" r="r" b="b"/>
              <a:pathLst>
                <a:path w="2941" h="2299" extrusionOk="0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68" name="Google Shape;11984;p77">
            <a:extLst>
              <a:ext uri="{FF2B5EF4-FFF2-40B4-BE49-F238E27FC236}">
                <a16:creationId xmlns:a16="http://schemas.microsoft.com/office/drawing/2014/main" id="{F8A66364-AA58-B5AF-A67E-E5B5D4B0AA79}"/>
              </a:ext>
            </a:extLst>
          </p:cNvPr>
          <p:cNvGrpSpPr/>
          <p:nvPr/>
        </p:nvGrpSpPr>
        <p:grpSpPr>
          <a:xfrm>
            <a:off x="3082845" y="2745509"/>
            <a:ext cx="356375" cy="302338"/>
            <a:chOff x="3082845" y="2920959"/>
            <a:chExt cx="356375" cy="302338"/>
          </a:xfrm>
          <a:solidFill>
            <a:schemeClr val="tx1"/>
          </a:solidFill>
        </p:grpSpPr>
        <p:sp>
          <p:nvSpPr>
            <p:cNvPr id="3669" name="Google Shape;11985;p77">
              <a:extLst>
                <a:ext uri="{FF2B5EF4-FFF2-40B4-BE49-F238E27FC236}">
                  <a16:creationId xmlns:a16="http://schemas.microsoft.com/office/drawing/2014/main" id="{BF8B8728-081A-33C9-0C31-F9D52D19CE07}"/>
                </a:ext>
              </a:extLst>
            </p:cNvPr>
            <p:cNvSpPr/>
            <p:nvPr/>
          </p:nvSpPr>
          <p:spPr>
            <a:xfrm>
              <a:off x="3082845" y="2920959"/>
              <a:ext cx="217769" cy="130432"/>
            </a:xfrm>
            <a:custGeom>
              <a:avLst/>
              <a:gdLst/>
              <a:ahLst/>
              <a:cxnLst/>
              <a:rect l="l" t="t" r="r" b="b"/>
              <a:pathLst>
                <a:path w="6847" h="4101" extrusionOk="0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11986;p77">
              <a:extLst>
                <a:ext uri="{FF2B5EF4-FFF2-40B4-BE49-F238E27FC236}">
                  <a16:creationId xmlns:a16="http://schemas.microsoft.com/office/drawing/2014/main" id="{8340E3C8-9238-D8B8-90EC-E1FF63B96931}"/>
                </a:ext>
              </a:extLst>
            </p:cNvPr>
            <p:cNvSpPr/>
            <p:nvPr/>
          </p:nvSpPr>
          <p:spPr>
            <a:xfrm>
              <a:off x="3260444" y="2997577"/>
              <a:ext cx="178776" cy="225720"/>
            </a:xfrm>
            <a:custGeom>
              <a:avLst/>
              <a:gdLst/>
              <a:ahLst/>
              <a:cxnLst/>
              <a:rect l="l" t="t" r="r" b="b"/>
              <a:pathLst>
                <a:path w="5621" h="7097" extrusionOk="0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71" name="Google Shape;11987;p77">
            <a:extLst>
              <a:ext uri="{FF2B5EF4-FFF2-40B4-BE49-F238E27FC236}">
                <a16:creationId xmlns:a16="http://schemas.microsoft.com/office/drawing/2014/main" id="{08576614-D6F4-2E47-9846-F38E6F2F6D19}"/>
              </a:ext>
            </a:extLst>
          </p:cNvPr>
          <p:cNvGrpSpPr/>
          <p:nvPr/>
        </p:nvGrpSpPr>
        <p:grpSpPr>
          <a:xfrm>
            <a:off x="2639038" y="2719492"/>
            <a:ext cx="355612" cy="355612"/>
            <a:chOff x="2639038" y="2894942"/>
            <a:chExt cx="355612" cy="355612"/>
          </a:xfrm>
          <a:solidFill>
            <a:schemeClr val="tx1"/>
          </a:solidFill>
        </p:grpSpPr>
        <p:sp>
          <p:nvSpPr>
            <p:cNvPr id="3672" name="Google Shape;11988;p77">
              <a:extLst>
                <a:ext uri="{FF2B5EF4-FFF2-40B4-BE49-F238E27FC236}">
                  <a16:creationId xmlns:a16="http://schemas.microsoft.com/office/drawing/2014/main" id="{15EB815E-03DC-E3FC-4D97-D72203C35D70}"/>
                </a:ext>
              </a:extLst>
            </p:cNvPr>
            <p:cNvSpPr/>
            <p:nvPr/>
          </p:nvSpPr>
          <p:spPr>
            <a:xfrm>
              <a:off x="2748479" y="2894942"/>
              <a:ext cx="246171" cy="304119"/>
            </a:xfrm>
            <a:custGeom>
              <a:avLst/>
              <a:gdLst/>
              <a:ahLst/>
              <a:cxnLst/>
              <a:rect l="l" t="t" r="r" b="b"/>
              <a:pathLst>
                <a:path w="7740" h="9562" extrusionOk="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11989;p77">
              <a:extLst>
                <a:ext uri="{FF2B5EF4-FFF2-40B4-BE49-F238E27FC236}">
                  <a16:creationId xmlns:a16="http://schemas.microsoft.com/office/drawing/2014/main" id="{90DA8D8D-C8A4-2DFC-16B8-779ADA5BBBE6}"/>
                </a:ext>
              </a:extLst>
            </p:cNvPr>
            <p:cNvSpPr/>
            <p:nvPr/>
          </p:nvSpPr>
          <p:spPr>
            <a:xfrm>
              <a:off x="2639038" y="2945703"/>
              <a:ext cx="246552" cy="304851"/>
            </a:xfrm>
            <a:custGeom>
              <a:avLst/>
              <a:gdLst/>
              <a:ahLst/>
              <a:cxnLst/>
              <a:rect l="l" t="t" r="r" b="b"/>
              <a:pathLst>
                <a:path w="7752" h="9585" extrusionOk="0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74" name="Google Shape;11990;p77">
            <a:extLst>
              <a:ext uri="{FF2B5EF4-FFF2-40B4-BE49-F238E27FC236}">
                <a16:creationId xmlns:a16="http://schemas.microsoft.com/office/drawing/2014/main" id="{D7FD073B-E086-20C6-AFBE-16116540204B}"/>
              </a:ext>
            </a:extLst>
          </p:cNvPr>
          <p:cNvGrpSpPr/>
          <p:nvPr/>
        </p:nvGrpSpPr>
        <p:grpSpPr>
          <a:xfrm>
            <a:off x="2194468" y="2763415"/>
            <a:ext cx="355993" cy="267766"/>
            <a:chOff x="2194468" y="2938865"/>
            <a:chExt cx="355993" cy="267766"/>
          </a:xfrm>
          <a:solidFill>
            <a:schemeClr val="tx1"/>
          </a:solidFill>
        </p:grpSpPr>
        <p:sp>
          <p:nvSpPr>
            <p:cNvPr id="3675" name="Google Shape;11991;p77">
              <a:extLst>
                <a:ext uri="{FF2B5EF4-FFF2-40B4-BE49-F238E27FC236}">
                  <a16:creationId xmlns:a16="http://schemas.microsoft.com/office/drawing/2014/main" id="{EB46CAA9-AE06-8745-FCBF-04E08ECA8DF0}"/>
                </a:ext>
              </a:extLst>
            </p:cNvPr>
            <p:cNvSpPr/>
            <p:nvPr/>
          </p:nvSpPr>
          <p:spPr>
            <a:xfrm>
              <a:off x="2194468" y="2938865"/>
              <a:ext cx="355993" cy="267766"/>
            </a:xfrm>
            <a:custGeom>
              <a:avLst/>
              <a:gdLst/>
              <a:ahLst/>
              <a:cxnLst/>
              <a:rect l="l" t="t" r="r" b="b"/>
              <a:pathLst>
                <a:path w="11193" h="8419" extrusionOk="0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11992;p77">
              <a:extLst>
                <a:ext uri="{FF2B5EF4-FFF2-40B4-BE49-F238E27FC236}">
                  <a16:creationId xmlns:a16="http://schemas.microsoft.com/office/drawing/2014/main" id="{0312A86C-1FF5-2875-8D32-4EF4C8B7C209}"/>
                </a:ext>
              </a:extLst>
            </p:cNvPr>
            <p:cNvSpPr/>
            <p:nvPr/>
          </p:nvSpPr>
          <p:spPr>
            <a:xfrm>
              <a:off x="2217940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11993;p77">
              <a:extLst>
                <a:ext uri="{FF2B5EF4-FFF2-40B4-BE49-F238E27FC236}">
                  <a16:creationId xmlns:a16="http://schemas.microsoft.com/office/drawing/2014/main" id="{CFA0B48E-CA46-A823-B2FE-45796DC52068}"/>
                </a:ext>
              </a:extLst>
            </p:cNvPr>
            <p:cNvSpPr/>
            <p:nvPr/>
          </p:nvSpPr>
          <p:spPr>
            <a:xfrm>
              <a:off x="2270959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11994;p77">
              <a:extLst>
                <a:ext uri="{FF2B5EF4-FFF2-40B4-BE49-F238E27FC236}">
                  <a16:creationId xmlns:a16="http://schemas.microsoft.com/office/drawing/2014/main" id="{91E5858E-0A81-58BE-5C06-F9C238FB2D81}"/>
                </a:ext>
              </a:extLst>
            </p:cNvPr>
            <p:cNvSpPr/>
            <p:nvPr/>
          </p:nvSpPr>
          <p:spPr>
            <a:xfrm>
              <a:off x="2323978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11995;p77">
              <a:extLst>
                <a:ext uri="{FF2B5EF4-FFF2-40B4-BE49-F238E27FC236}">
                  <a16:creationId xmlns:a16="http://schemas.microsoft.com/office/drawing/2014/main" id="{9A93926B-EEB7-2D87-D7AD-BC98F39EE352}"/>
                </a:ext>
              </a:extLst>
            </p:cNvPr>
            <p:cNvSpPr/>
            <p:nvPr/>
          </p:nvSpPr>
          <p:spPr>
            <a:xfrm>
              <a:off x="2376996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11996;p77">
              <a:extLst>
                <a:ext uri="{FF2B5EF4-FFF2-40B4-BE49-F238E27FC236}">
                  <a16:creationId xmlns:a16="http://schemas.microsoft.com/office/drawing/2014/main" id="{0D6F8B06-B34B-D10C-A372-4DE76B702C52}"/>
                </a:ext>
              </a:extLst>
            </p:cNvPr>
            <p:cNvSpPr/>
            <p:nvPr/>
          </p:nvSpPr>
          <p:spPr>
            <a:xfrm>
              <a:off x="2429634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11997;p77">
              <a:extLst>
                <a:ext uri="{FF2B5EF4-FFF2-40B4-BE49-F238E27FC236}">
                  <a16:creationId xmlns:a16="http://schemas.microsoft.com/office/drawing/2014/main" id="{0EFDF904-4D5C-D204-52B4-C6878F9D7804}"/>
                </a:ext>
              </a:extLst>
            </p:cNvPr>
            <p:cNvSpPr/>
            <p:nvPr/>
          </p:nvSpPr>
          <p:spPr>
            <a:xfrm>
              <a:off x="2482653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11998;p77">
              <a:extLst>
                <a:ext uri="{FF2B5EF4-FFF2-40B4-BE49-F238E27FC236}">
                  <a16:creationId xmlns:a16="http://schemas.microsoft.com/office/drawing/2014/main" id="{3816A09C-62F9-22CE-D181-A401AAE26857}"/>
                </a:ext>
              </a:extLst>
            </p:cNvPr>
            <p:cNvSpPr/>
            <p:nvPr/>
          </p:nvSpPr>
          <p:spPr>
            <a:xfrm>
              <a:off x="2223251" y="2962369"/>
              <a:ext cx="259433" cy="10623"/>
            </a:xfrm>
            <a:custGeom>
              <a:avLst/>
              <a:gdLst/>
              <a:ahLst/>
              <a:cxnLst/>
              <a:rect l="l" t="t" r="r" b="b"/>
              <a:pathLst>
                <a:path w="8157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11999;p77">
              <a:extLst>
                <a:ext uri="{FF2B5EF4-FFF2-40B4-BE49-F238E27FC236}">
                  <a16:creationId xmlns:a16="http://schemas.microsoft.com/office/drawing/2014/main" id="{612A7EF8-8A0F-2690-D641-9A29D70E8D84}"/>
                </a:ext>
              </a:extLst>
            </p:cNvPr>
            <p:cNvSpPr/>
            <p:nvPr/>
          </p:nvSpPr>
          <p:spPr>
            <a:xfrm>
              <a:off x="2502340" y="2954927"/>
              <a:ext cx="30692" cy="25635"/>
            </a:xfrm>
            <a:custGeom>
              <a:avLst/>
              <a:gdLst/>
              <a:ahLst/>
              <a:cxnLst/>
              <a:rect l="l" t="t" r="r" b="b"/>
              <a:pathLst>
                <a:path w="965" h="806" extrusionOk="0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12000;p77">
              <a:extLst>
                <a:ext uri="{FF2B5EF4-FFF2-40B4-BE49-F238E27FC236}">
                  <a16:creationId xmlns:a16="http://schemas.microsoft.com/office/drawing/2014/main" id="{DC1D1B51-B5DF-D012-757C-2200C4817308}"/>
                </a:ext>
              </a:extLst>
            </p:cNvPr>
            <p:cNvSpPr/>
            <p:nvPr/>
          </p:nvSpPr>
          <p:spPr>
            <a:xfrm>
              <a:off x="2217940" y="3032404"/>
              <a:ext cx="101140" cy="83361"/>
            </a:xfrm>
            <a:custGeom>
              <a:avLst/>
              <a:gdLst/>
              <a:ahLst/>
              <a:cxnLst/>
              <a:rect l="l" t="t" r="r" b="b"/>
              <a:pathLst>
                <a:path w="3180" h="2621" extrusionOk="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12001;p77">
              <a:extLst>
                <a:ext uri="{FF2B5EF4-FFF2-40B4-BE49-F238E27FC236}">
                  <a16:creationId xmlns:a16="http://schemas.microsoft.com/office/drawing/2014/main" id="{ECF62B30-5FE2-167D-8079-E4EC23E95F47}"/>
                </a:ext>
              </a:extLst>
            </p:cNvPr>
            <p:cNvSpPr/>
            <p:nvPr/>
          </p:nvSpPr>
          <p:spPr>
            <a:xfrm>
              <a:off x="2217558" y="3082401"/>
              <a:ext cx="133708" cy="96592"/>
            </a:xfrm>
            <a:custGeom>
              <a:avLst/>
              <a:gdLst/>
              <a:ahLst/>
              <a:cxnLst/>
              <a:rect l="l" t="t" r="r" b="b"/>
              <a:pathLst>
                <a:path w="4204" h="3037" extrusionOk="0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12002;p77">
              <a:extLst>
                <a:ext uri="{FF2B5EF4-FFF2-40B4-BE49-F238E27FC236}">
                  <a16:creationId xmlns:a16="http://schemas.microsoft.com/office/drawing/2014/main" id="{6D859E10-B197-64F4-0649-602FE052018C}"/>
                </a:ext>
              </a:extLst>
            </p:cNvPr>
            <p:cNvSpPr/>
            <p:nvPr/>
          </p:nvSpPr>
          <p:spPr>
            <a:xfrm>
              <a:off x="2329671" y="3032404"/>
              <a:ext cx="82566" cy="145444"/>
            </a:xfrm>
            <a:custGeom>
              <a:avLst/>
              <a:gdLst/>
              <a:ahLst/>
              <a:cxnLst/>
              <a:rect l="l" t="t" r="r" b="b"/>
              <a:pathLst>
                <a:path w="2596" h="4573" extrusionOk="0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12003;p77">
              <a:extLst>
                <a:ext uri="{FF2B5EF4-FFF2-40B4-BE49-F238E27FC236}">
                  <a16:creationId xmlns:a16="http://schemas.microsoft.com/office/drawing/2014/main" id="{C009D91C-F9A4-685D-9DE9-FC1072ADA998}"/>
                </a:ext>
              </a:extLst>
            </p:cNvPr>
            <p:cNvSpPr/>
            <p:nvPr/>
          </p:nvSpPr>
          <p:spPr>
            <a:xfrm>
              <a:off x="2437585" y="3032404"/>
              <a:ext cx="84092" cy="10655"/>
            </a:xfrm>
            <a:custGeom>
              <a:avLst/>
              <a:gdLst/>
              <a:ahLst/>
              <a:cxnLst/>
              <a:rect l="l" t="t" r="r" b="b"/>
              <a:pathLst>
                <a:path w="2644" h="335" extrusionOk="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12004;p77">
              <a:extLst>
                <a:ext uri="{FF2B5EF4-FFF2-40B4-BE49-F238E27FC236}">
                  <a16:creationId xmlns:a16="http://schemas.microsoft.com/office/drawing/2014/main" id="{42BFB376-4269-2B3B-FD58-25685861A7D2}"/>
                </a:ext>
              </a:extLst>
            </p:cNvPr>
            <p:cNvSpPr/>
            <p:nvPr/>
          </p:nvSpPr>
          <p:spPr>
            <a:xfrm>
              <a:off x="2427344" y="3055144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12005;p77">
              <a:extLst>
                <a:ext uri="{FF2B5EF4-FFF2-40B4-BE49-F238E27FC236}">
                  <a16:creationId xmlns:a16="http://schemas.microsoft.com/office/drawing/2014/main" id="{D4EDC3C2-3316-F37E-E5FE-01E37F3DAE23}"/>
                </a:ext>
              </a:extLst>
            </p:cNvPr>
            <p:cNvSpPr/>
            <p:nvPr/>
          </p:nvSpPr>
          <p:spPr>
            <a:xfrm>
              <a:off x="2427344" y="3077853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12006;p77">
              <a:extLst>
                <a:ext uri="{FF2B5EF4-FFF2-40B4-BE49-F238E27FC236}">
                  <a16:creationId xmlns:a16="http://schemas.microsoft.com/office/drawing/2014/main" id="{679B89AA-FA52-A34B-E3CB-90BE919D6618}"/>
                </a:ext>
              </a:extLst>
            </p:cNvPr>
            <p:cNvSpPr/>
            <p:nvPr/>
          </p:nvSpPr>
          <p:spPr>
            <a:xfrm>
              <a:off x="2427344" y="3100212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12007;p77">
              <a:extLst>
                <a:ext uri="{FF2B5EF4-FFF2-40B4-BE49-F238E27FC236}">
                  <a16:creationId xmlns:a16="http://schemas.microsoft.com/office/drawing/2014/main" id="{445F80D7-994E-BCEE-26DF-1488F9F58416}"/>
                </a:ext>
              </a:extLst>
            </p:cNvPr>
            <p:cNvSpPr/>
            <p:nvPr/>
          </p:nvSpPr>
          <p:spPr>
            <a:xfrm>
              <a:off x="2427344" y="3122921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12008;p77">
              <a:extLst>
                <a:ext uri="{FF2B5EF4-FFF2-40B4-BE49-F238E27FC236}">
                  <a16:creationId xmlns:a16="http://schemas.microsoft.com/office/drawing/2014/main" id="{8A3E4B3A-C3B0-42E8-686A-50117997D6C8}"/>
                </a:ext>
              </a:extLst>
            </p:cNvPr>
            <p:cNvSpPr/>
            <p:nvPr/>
          </p:nvSpPr>
          <p:spPr>
            <a:xfrm>
              <a:off x="2427344" y="3145629"/>
              <a:ext cx="94334" cy="10655"/>
            </a:xfrm>
            <a:custGeom>
              <a:avLst/>
              <a:gdLst/>
              <a:ahLst/>
              <a:cxnLst/>
              <a:rect l="l" t="t" r="r" b="b"/>
              <a:pathLst>
                <a:path w="2966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12009;p77">
              <a:extLst>
                <a:ext uri="{FF2B5EF4-FFF2-40B4-BE49-F238E27FC236}">
                  <a16:creationId xmlns:a16="http://schemas.microsoft.com/office/drawing/2014/main" id="{7B2187D3-2D2E-206D-2460-40C9873DD338}"/>
                </a:ext>
              </a:extLst>
            </p:cNvPr>
            <p:cNvSpPr/>
            <p:nvPr/>
          </p:nvSpPr>
          <p:spPr>
            <a:xfrm>
              <a:off x="2427344" y="3167988"/>
              <a:ext cx="68953" cy="10241"/>
            </a:xfrm>
            <a:custGeom>
              <a:avLst/>
              <a:gdLst/>
              <a:ahLst/>
              <a:cxnLst/>
              <a:rect l="l" t="t" r="r" b="b"/>
              <a:pathLst>
                <a:path w="2168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12010;p77">
              <a:extLst>
                <a:ext uri="{FF2B5EF4-FFF2-40B4-BE49-F238E27FC236}">
                  <a16:creationId xmlns:a16="http://schemas.microsoft.com/office/drawing/2014/main" id="{F9EA3384-04E0-E83C-FA45-A1AFCD625735}"/>
                </a:ext>
              </a:extLst>
            </p:cNvPr>
            <p:cNvSpPr/>
            <p:nvPr/>
          </p:nvSpPr>
          <p:spPr>
            <a:xfrm>
              <a:off x="2323214" y="3050882"/>
              <a:ext cx="66695" cy="69780"/>
            </a:xfrm>
            <a:custGeom>
              <a:avLst/>
              <a:gdLst/>
              <a:ahLst/>
              <a:cxnLst/>
              <a:rect l="l" t="t" r="r" b="b"/>
              <a:pathLst>
                <a:path w="2097" h="2194" extrusionOk="0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95" name="Google Shape;12011;p77">
            <a:extLst>
              <a:ext uri="{FF2B5EF4-FFF2-40B4-BE49-F238E27FC236}">
                <a16:creationId xmlns:a16="http://schemas.microsoft.com/office/drawing/2014/main" id="{A4639442-3265-20E0-7E12-60D1B6D23A6F}"/>
              </a:ext>
            </a:extLst>
          </p:cNvPr>
          <p:cNvGrpSpPr/>
          <p:nvPr/>
        </p:nvGrpSpPr>
        <p:grpSpPr>
          <a:xfrm>
            <a:off x="1749897" y="2719111"/>
            <a:ext cx="355993" cy="355612"/>
            <a:chOff x="1749897" y="2894561"/>
            <a:chExt cx="355993" cy="355612"/>
          </a:xfrm>
          <a:solidFill>
            <a:schemeClr val="tx1"/>
          </a:solidFill>
        </p:grpSpPr>
        <p:sp>
          <p:nvSpPr>
            <p:cNvPr id="3696" name="Google Shape;12012;p77">
              <a:extLst>
                <a:ext uri="{FF2B5EF4-FFF2-40B4-BE49-F238E27FC236}">
                  <a16:creationId xmlns:a16="http://schemas.microsoft.com/office/drawing/2014/main" id="{6D2E3CE5-9388-1A1D-292A-2AECD7B9AB6A}"/>
                </a:ext>
              </a:extLst>
            </p:cNvPr>
            <p:cNvSpPr/>
            <p:nvPr/>
          </p:nvSpPr>
          <p:spPr>
            <a:xfrm>
              <a:off x="1899858" y="2895324"/>
              <a:ext cx="206033" cy="161728"/>
            </a:xfrm>
            <a:custGeom>
              <a:avLst/>
              <a:gdLst/>
              <a:ahLst/>
              <a:cxnLst/>
              <a:rect l="l" t="t" r="r" b="b"/>
              <a:pathLst>
                <a:path w="6478" h="5085" extrusionOk="0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12013;p77">
              <a:extLst>
                <a:ext uri="{FF2B5EF4-FFF2-40B4-BE49-F238E27FC236}">
                  <a16:creationId xmlns:a16="http://schemas.microsoft.com/office/drawing/2014/main" id="{123E1EB0-1131-C522-A25F-45DA29D7409B}"/>
                </a:ext>
              </a:extLst>
            </p:cNvPr>
            <p:cNvSpPr/>
            <p:nvPr/>
          </p:nvSpPr>
          <p:spPr>
            <a:xfrm>
              <a:off x="1751424" y="2894561"/>
              <a:ext cx="135585" cy="161379"/>
            </a:xfrm>
            <a:custGeom>
              <a:avLst/>
              <a:gdLst/>
              <a:ahLst/>
              <a:cxnLst/>
              <a:rect l="l" t="t" r="r" b="b"/>
              <a:pathLst>
                <a:path w="4263" h="5074" extrusionOk="0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12014;p77">
              <a:extLst>
                <a:ext uri="{FF2B5EF4-FFF2-40B4-BE49-F238E27FC236}">
                  <a16:creationId xmlns:a16="http://schemas.microsoft.com/office/drawing/2014/main" id="{58E333A7-E14F-31C6-B653-A1E3C7E62D88}"/>
                </a:ext>
              </a:extLst>
            </p:cNvPr>
            <p:cNvSpPr/>
            <p:nvPr/>
          </p:nvSpPr>
          <p:spPr>
            <a:xfrm>
              <a:off x="1931663" y="2921468"/>
              <a:ext cx="64787" cy="10241"/>
            </a:xfrm>
            <a:custGeom>
              <a:avLst/>
              <a:gdLst/>
              <a:ahLst/>
              <a:cxnLst/>
              <a:rect l="l" t="t" r="r" b="b"/>
              <a:pathLst>
                <a:path w="2037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12015;p77">
              <a:extLst>
                <a:ext uri="{FF2B5EF4-FFF2-40B4-BE49-F238E27FC236}">
                  <a16:creationId xmlns:a16="http://schemas.microsoft.com/office/drawing/2014/main" id="{E692FB82-D4D2-5BC3-6BF4-D03CDD4B2C27}"/>
                </a:ext>
              </a:extLst>
            </p:cNvPr>
            <p:cNvSpPr/>
            <p:nvPr/>
          </p:nvSpPr>
          <p:spPr>
            <a:xfrm>
              <a:off x="2009681" y="2921468"/>
              <a:ext cx="65168" cy="10241"/>
            </a:xfrm>
            <a:custGeom>
              <a:avLst/>
              <a:gdLst/>
              <a:ahLst/>
              <a:cxnLst/>
              <a:rect l="l" t="t" r="r" b="b"/>
              <a:pathLst>
                <a:path w="2049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12016;p77">
              <a:extLst>
                <a:ext uri="{FF2B5EF4-FFF2-40B4-BE49-F238E27FC236}">
                  <a16:creationId xmlns:a16="http://schemas.microsoft.com/office/drawing/2014/main" id="{0A31F8FF-CB01-D17E-18A6-0E28F68CB330}"/>
                </a:ext>
              </a:extLst>
            </p:cNvPr>
            <p:cNvSpPr/>
            <p:nvPr/>
          </p:nvSpPr>
          <p:spPr>
            <a:xfrm>
              <a:off x="1931663" y="2954418"/>
              <a:ext cx="64787" cy="10623"/>
            </a:xfrm>
            <a:custGeom>
              <a:avLst/>
              <a:gdLst/>
              <a:ahLst/>
              <a:cxnLst/>
              <a:rect l="l" t="t" r="r" b="b"/>
              <a:pathLst>
                <a:path w="203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12017;p77">
              <a:extLst>
                <a:ext uri="{FF2B5EF4-FFF2-40B4-BE49-F238E27FC236}">
                  <a16:creationId xmlns:a16="http://schemas.microsoft.com/office/drawing/2014/main" id="{DADD76DA-5A45-5134-040A-BB0669817865}"/>
                </a:ext>
              </a:extLst>
            </p:cNvPr>
            <p:cNvSpPr/>
            <p:nvPr/>
          </p:nvSpPr>
          <p:spPr>
            <a:xfrm>
              <a:off x="2009681" y="2954418"/>
              <a:ext cx="65168" cy="10623"/>
            </a:xfrm>
            <a:custGeom>
              <a:avLst/>
              <a:gdLst/>
              <a:ahLst/>
              <a:cxnLst/>
              <a:rect l="l" t="t" r="r" b="b"/>
              <a:pathLst>
                <a:path w="2049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12018;p77">
              <a:extLst>
                <a:ext uri="{FF2B5EF4-FFF2-40B4-BE49-F238E27FC236}">
                  <a16:creationId xmlns:a16="http://schemas.microsoft.com/office/drawing/2014/main" id="{B9B6DEAB-A725-8280-608C-C321236A0D4F}"/>
                </a:ext>
              </a:extLst>
            </p:cNvPr>
            <p:cNvSpPr/>
            <p:nvPr/>
          </p:nvSpPr>
          <p:spPr>
            <a:xfrm>
              <a:off x="1931663" y="2987718"/>
              <a:ext cx="64787" cy="10273"/>
            </a:xfrm>
            <a:custGeom>
              <a:avLst/>
              <a:gdLst/>
              <a:ahLst/>
              <a:cxnLst/>
              <a:rect l="l" t="t" r="r" b="b"/>
              <a:pathLst>
                <a:path w="2037" h="323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12019;p77">
              <a:extLst>
                <a:ext uri="{FF2B5EF4-FFF2-40B4-BE49-F238E27FC236}">
                  <a16:creationId xmlns:a16="http://schemas.microsoft.com/office/drawing/2014/main" id="{FB73FBC0-120C-080D-6283-3733F9066C56}"/>
                </a:ext>
              </a:extLst>
            </p:cNvPr>
            <p:cNvSpPr/>
            <p:nvPr/>
          </p:nvSpPr>
          <p:spPr>
            <a:xfrm>
              <a:off x="2009681" y="2987718"/>
              <a:ext cx="65168" cy="10273"/>
            </a:xfrm>
            <a:custGeom>
              <a:avLst/>
              <a:gdLst/>
              <a:ahLst/>
              <a:cxnLst/>
              <a:rect l="l" t="t" r="r" b="b"/>
              <a:pathLst>
                <a:path w="2049" h="323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12020;p77">
              <a:extLst>
                <a:ext uri="{FF2B5EF4-FFF2-40B4-BE49-F238E27FC236}">
                  <a16:creationId xmlns:a16="http://schemas.microsoft.com/office/drawing/2014/main" id="{11670C9D-ACA4-6F3C-7BB6-58AACD1D7E3D}"/>
                </a:ext>
              </a:extLst>
            </p:cNvPr>
            <p:cNvSpPr/>
            <p:nvPr/>
          </p:nvSpPr>
          <p:spPr>
            <a:xfrm>
              <a:off x="1931663" y="3020668"/>
              <a:ext cx="64787" cy="10655"/>
            </a:xfrm>
            <a:custGeom>
              <a:avLst/>
              <a:gdLst/>
              <a:ahLst/>
              <a:cxnLst/>
              <a:rect l="l" t="t" r="r" b="b"/>
              <a:pathLst>
                <a:path w="2037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12021;p77">
              <a:extLst>
                <a:ext uri="{FF2B5EF4-FFF2-40B4-BE49-F238E27FC236}">
                  <a16:creationId xmlns:a16="http://schemas.microsoft.com/office/drawing/2014/main" id="{6164149C-E910-86F4-B22B-01BF5E19A531}"/>
                </a:ext>
              </a:extLst>
            </p:cNvPr>
            <p:cNvSpPr/>
            <p:nvPr/>
          </p:nvSpPr>
          <p:spPr>
            <a:xfrm>
              <a:off x="2009681" y="3020668"/>
              <a:ext cx="65168" cy="10655"/>
            </a:xfrm>
            <a:custGeom>
              <a:avLst/>
              <a:gdLst/>
              <a:ahLst/>
              <a:cxnLst/>
              <a:rect l="l" t="t" r="r" b="b"/>
              <a:pathLst>
                <a:path w="2049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12022;p77">
              <a:extLst>
                <a:ext uri="{FF2B5EF4-FFF2-40B4-BE49-F238E27FC236}">
                  <a16:creationId xmlns:a16="http://schemas.microsoft.com/office/drawing/2014/main" id="{BF3AA3B8-DA67-91CA-6E2C-51D2308AEDDD}"/>
                </a:ext>
              </a:extLst>
            </p:cNvPr>
            <p:cNvSpPr/>
            <p:nvPr/>
          </p:nvSpPr>
          <p:spPr>
            <a:xfrm>
              <a:off x="1749897" y="3069138"/>
              <a:ext cx="355993" cy="181034"/>
            </a:xfrm>
            <a:custGeom>
              <a:avLst/>
              <a:gdLst/>
              <a:ahLst/>
              <a:cxnLst/>
              <a:rect l="l" t="t" r="r" b="b"/>
              <a:pathLst>
                <a:path w="11193" h="5692" extrusionOk="0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07" name="Google Shape;12023;p77">
            <a:extLst>
              <a:ext uri="{FF2B5EF4-FFF2-40B4-BE49-F238E27FC236}">
                <a16:creationId xmlns:a16="http://schemas.microsoft.com/office/drawing/2014/main" id="{73CEB2AE-114E-B415-B931-6D236BCBA6BE}"/>
              </a:ext>
            </a:extLst>
          </p:cNvPr>
          <p:cNvGrpSpPr/>
          <p:nvPr/>
        </p:nvGrpSpPr>
        <p:grpSpPr>
          <a:xfrm>
            <a:off x="1305327" y="2718761"/>
            <a:ext cx="357520" cy="357488"/>
            <a:chOff x="1305327" y="2894211"/>
            <a:chExt cx="357520" cy="357488"/>
          </a:xfrm>
          <a:solidFill>
            <a:schemeClr val="tx1"/>
          </a:solidFill>
        </p:grpSpPr>
        <p:sp>
          <p:nvSpPr>
            <p:cNvPr id="3708" name="Google Shape;12024;p77">
              <a:extLst>
                <a:ext uri="{FF2B5EF4-FFF2-40B4-BE49-F238E27FC236}">
                  <a16:creationId xmlns:a16="http://schemas.microsoft.com/office/drawing/2014/main" id="{DDC7BD2F-819D-4F7C-C81D-FB80BE348885}"/>
                </a:ext>
              </a:extLst>
            </p:cNvPr>
            <p:cNvSpPr/>
            <p:nvPr/>
          </p:nvSpPr>
          <p:spPr>
            <a:xfrm>
              <a:off x="1305709" y="2975600"/>
              <a:ext cx="281379" cy="275336"/>
            </a:xfrm>
            <a:custGeom>
              <a:avLst/>
              <a:gdLst/>
              <a:ahLst/>
              <a:cxnLst/>
              <a:rect l="l" t="t" r="r" b="b"/>
              <a:pathLst>
                <a:path w="8847" h="8657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12025;p77">
              <a:extLst>
                <a:ext uri="{FF2B5EF4-FFF2-40B4-BE49-F238E27FC236}">
                  <a16:creationId xmlns:a16="http://schemas.microsoft.com/office/drawing/2014/main" id="{6F0F8825-3EED-77A5-5C36-483667081D8E}"/>
                </a:ext>
              </a:extLst>
            </p:cNvPr>
            <p:cNvSpPr/>
            <p:nvPr/>
          </p:nvSpPr>
          <p:spPr>
            <a:xfrm>
              <a:off x="1305327" y="2894211"/>
              <a:ext cx="357520" cy="357488"/>
            </a:xfrm>
            <a:custGeom>
              <a:avLst/>
              <a:gdLst/>
              <a:ahLst/>
              <a:cxnLst/>
              <a:rect l="l" t="t" r="r" b="b"/>
              <a:pathLst>
                <a:path w="11241" h="11240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12026;p77">
              <a:extLst>
                <a:ext uri="{FF2B5EF4-FFF2-40B4-BE49-F238E27FC236}">
                  <a16:creationId xmlns:a16="http://schemas.microsoft.com/office/drawing/2014/main" id="{0C8A233B-CE22-57D0-0F05-3215686584F6}"/>
                </a:ext>
              </a:extLst>
            </p:cNvPr>
            <p:cNvSpPr/>
            <p:nvPr/>
          </p:nvSpPr>
          <p:spPr>
            <a:xfrm>
              <a:off x="1366679" y="3029191"/>
              <a:ext cx="57981" cy="70289"/>
            </a:xfrm>
            <a:custGeom>
              <a:avLst/>
              <a:gdLst/>
              <a:ahLst/>
              <a:cxnLst/>
              <a:rect l="l" t="t" r="r" b="b"/>
              <a:pathLst>
                <a:path w="1823" h="2210" extrusionOk="0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12027;p77">
              <a:extLst>
                <a:ext uri="{FF2B5EF4-FFF2-40B4-BE49-F238E27FC236}">
                  <a16:creationId xmlns:a16="http://schemas.microsoft.com/office/drawing/2014/main" id="{417BF703-0D01-3AFD-3C28-38E5B50E375F}"/>
                </a:ext>
              </a:extLst>
            </p:cNvPr>
            <p:cNvSpPr/>
            <p:nvPr/>
          </p:nvSpPr>
          <p:spPr>
            <a:xfrm>
              <a:off x="1428031" y="3091211"/>
              <a:ext cx="100377" cy="99518"/>
            </a:xfrm>
            <a:custGeom>
              <a:avLst/>
              <a:gdLst/>
              <a:ahLst/>
              <a:cxnLst/>
              <a:rect l="l" t="t" r="r" b="b"/>
              <a:pathLst>
                <a:path w="3156" h="3129" extrusionOk="0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12028;p77">
              <a:extLst>
                <a:ext uri="{FF2B5EF4-FFF2-40B4-BE49-F238E27FC236}">
                  <a16:creationId xmlns:a16="http://schemas.microsoft.com/office/drawing/2014/main" id="{08E773FF-5D71-070C-3DA7-745DABF1EEC2}"/>
                </a:ext>
              </a:extLst>
            </p:cNvPr>
            <p:cNvSpPr/>
            <p:nvPr/>
          </p:nvSpPr>
          <p:spPr>
            <a:xfrm>
              <a:off x="1366297" y="3110040"/>
              <a:ext cx="66663" cy="80689"/>
            </a:xfrm>
            <a:custGeom>
              <a:avLst/>
              <a:gdLst/>
              <a:ahLst/>
              <a:cxnLst/>
              <a:rect l="l" t="t" r="r" b="b"/>
              <a:pathLst>
                <a:path w="2096" h="2537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13" name="Google Shape;12029;p77">
            <a:extLst>
              <a:ext uri="{FF2B5EF4-FFF2-40B4-BE49-F238E27FC236}">
                <a16:creationId xmlns:a16="http://schemas.microsoft.com/office/drawing/2014/main" id="{EFF8A716-7EF0-FF6C-AFC3-A414447A69C6}"/>
              </a:ext>
            </a:extLst>
          </p:cNvPr>
          <p:cNvGrpSpPr/>
          <p:nvPr/>
        </p:nvGrpSpPr>
        <p:grpSpPr>
          <a:xfrm>
            <a:off x="853950" y="2719270"/>
            <a:ext cx="364104" cy="353290"/>
            <a:chOff x="853950" y="2894720"/>
            <a:chExt cx="364104" cy="353290"/>
          </a:xfrm>
          <a:solidFill>
            <a:schemeClr val="tx1"/>
          </a:solidFill>
        </p:grpSpPr>
        <p:sp>
          <p:nvSpPr>
            <p:cNvPr id="3714" name="Google Shape;12030;p77">
              <a:extLst>
                <a:ext uri="{FF2B5EF4-FFF2-40B4-BE49-F238E27FC236}">
                  <a16:creationId xmlns:a16="http://schemas.microsoft.com/office/drawing/2014/main" id="{06628F85-F681-55D2-6C10-E4185D91ADB4}"/>
                </a:ext>
              </a:extLst>
            </p:cNvPr>
            <p:cNvSpPr/>
            <p:nvPr/>
          </p:nvSpPr>
          <p:spPr>
            <a:xfrm>
              <a:off x="1056167" y="3155298"/>
              <a:ext cx="57472" cy="57662"/>
            </a:xfrm>
            <a:custGeom>
              <a:avLst/>
              <a:gdLst/>
              <a:ahLst/>
              <a:cxnLst/>
              <a:rect l="l" t="t" r="r" b="b"/>
              <a:pathLst>
                <a:path w="1807" h="1813" extrusionOk="0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12031;p77">
              <a:extLst>
                <a:ext uri="{FF2B5EF4-FFF2-40B4-BE49-F238E27FC236}">
                  <a16:creationId xmlns:a16="http://schemas.microsoft.com/office/drawing/2014/main" id="{DB021EE2-7239-0AC5-AB0F-C0CF3A8B9816}"/>
                </a:ext>
              </a:extLst>
            </p:cNvPr>
            <p:cNvSpPr/>
            <p:nvPr/>
          </p:nvSpPr>
          <p:spPr>
            <a:xfrm>
              <a:off x="868326" y="2975027"/>
              <a:ext cx="192802" cy="82025"/>
            </a:xfrm>
            <a:custGeom>
              <a:avLst/>
              <a:gdLst/>
              <a:ahLst/>
              <a:cxnLst/>
              <a:rect l="l" t="t" r="r" b="b"/>
              <a:pathLst>
                <a:path w="6062" h="2579" extrusionOk="0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12032;p77">
              <a:extLst>
                <a:ext uri="{FF2B5EF4-FFF2-40B4-BE49-F238E27FC236}">
                  <a16:creationId xmlns:a16="http://schemas.microsoft.com/office/drawing/2014/main" id="{BC882B5E-AA2E-F3BE-6848-CB8298D8B4B7}"/>
                </a:ext>
              </a:extLst>
            </p:cNvPr>
            <p:cNvSpPr/>
            <p:nvPr/>
          </p:nvSpPr>
          <p:spPr>
            <a:xfrm>
              <a:off x="853950" y="3067580"/>
              <a:ext cx="137875" cy="168598"/>
            </a:xfrm>
            <a:custGeom>
              <a:avLst/>
              <a:gdLst/>
              <a:ahLst/>
              <a:cxnLst/>
              <a:rect l="l" t="t" r="r" b="b"/>
              <a:pathLst>
                <a:path w="4335" h="5301" extrusionOk="0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12033;p77">
              <a:extLst>
                <a:ext uri="{FF2B5EF4-FFF2-40B4-BE49-F238E27FC236}">
                  <a16:creationId xmlns:a16="http://schemas.microsoft.com/office/drawing/2014/main" id="{E7BBA5D9-9D5A-062F-D8E2-573739D44A23}"/>
                </a:ext>
              </a:extLst>
            </p:cNvPr>
            <p:cNvSpPr/>
            <p:nvPr/>
          </p:nvSpPr>
          <p:spPr>
            <a:xfrm>
              <a:off x="937248" y="3014975"/>
              <a:ext cx="87877" cy="57217"/>
            </a:xfrm>
            <a:custGeom>
              <a:avLst/>
              <a:gdLst/>
              <a:ahLst/>
              <a:cxnLst/>
              <a:rect l="l" t="t" r="r" b="b"/>
              <a:pathLst>
                <a:path w="2763" h="1799" extrusionOk="0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12034;p77">
              <a:extLst>
                <a:ext uri="{FF2B5EF4-FFF2-40B4-BE49-F238E27FC236}">
                  <a16:creationId xmlns:a16="http://schemas.microsoft.com/office/drawing/2014/main" id="{F402B8E3-4707-5940-C400-EE17CC95E00D}"/>
                </a:ext>
              </a:extLst>
            </p:cNvPr>
            <p:cNvSpPr/>
            <p:nvPr/>
          </p:nvSpPr>
          <p:spPr>
            <a:xfrm>
              <a:off x="978912" y="3095664"/>
              <a:ext cx="78399" cy="79290"/>
            </a:xfrm>
            <a:custGeom>
              <a:avLst/>
              <a:gdLst/>
              <a:ahLst/>
              <a:cxnLst/>
              <a:rect l="l" t="t" r="r" b="b"/>
              <a:pathLst>
                <a:path w="2465" h="2493" extrusionOk="0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12035;p77">
              <a:extLst>
                <a:ext uri="{FF2B5EF4-FFF2-40B4-BE49-F238E27FC236}">
                  <a16:creationId xmlns:a16="http://schemas.microsoft.com/office/drawing/2014/main" id="{27A5F9BF-E6BD-80D4-83F0-B6979F564513}"/>
                </a:ext>
              </a:extLst>
            </p:cNvPr>
            <p:cNvSpPr/>
            <p:nvPr/>
          </p:nvSpPr>
          <p:spPr>
            <a:xfrm>
              <a:off x="891067" y="3070697"/>
              <a:ext cx="74615" cy="77477"/>
            </a:xfrm>
            <a:custGeom>
              <a:avLst/>
              <a:gdLst/>
              <a:ahLst/>
              <a:cxnLst/>
              <a:rect l="l" t="t" r="r" b="b"/>
              <a:pathLst>
                <a:path w="2346" h="2436" extrusionOk="0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12036;p77">
              <a:extLst>
                <a:ext uri="{FF2B5EF4-FFF2-40B4-BE49-F238E27FC236}">
                  <a16:creationId xmlns:a16="http://schemas.microsoft.com/office/drawing/2014/main" id="{95A0B410-79CC-AB2D-C7E7-3A4B52230690}"/>
                </a:ext>
              </a:extLst>
            </p:cNvPr>
            <p:cNvSpPr/>
            <p:nvPr/>
          </p:nvSpPr>
          <p:spPr>
            <a:xfrm>
              <a:off x="999745" y="2894720"/>
              <a:ext cx="218310" cy="353290"/>
            </a:xfrm>
            <a:custGeom>
              <a:avLst/>
              <a:gdLst/>
              <a:ahLst/>
              <a:cxnLst/>
              <a:rect l="l" t="t" r="r" b="b"/>
              <a:pathLst>
                <a:path w="6864" h="11108" extrusionOk="0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21" name="Google Shape;12037;p77">
            <a:extLst>
              <a:ext uri="{FF2B5EF4-FFF2-40B4-BE49-F238E27FC236}">
                <a16:creationId xmlns:a16="http://schemas.microsoft.com/office/drawing/2014/main" id="{14ED0273-CE6D-CC4E-02AC-5B282DDD1BBA}"/>
              </a:ext>
            </a:extLst>
          </p:cNvPr>
          <p:cNvGrpSpPr/>
          <p:nvPr/>
        </p:nvGrpSpPr>
        <p:grpSpPr>
          <a:xfrm>
            <a:off x="7066548" y="2737144"/>
            <a:ext cx="352209" cy="334938"/>
            <a:chOff x="7066548" y="2912594"/>
            <a:chExt cx="352209" cy="334938"/>
          </a:xfrm>
          <a:solidFill>
            <a:schemeClr val="tx1"/>
          </a:solidFill>
        </p:grpSpPr>
        <p:sp>
          <p:nvSpPr>
            <p:cNvPr id="3722" name="Google Shape;12038;p77">
              <a:extLst>
                <a:ext uri="{FF2B5EF4-FFF2-40B4-BE49-F238E27FC236}">
                  <a16:creationId xmlns:a16="http://schemas.microsoft.com/office/drawing/2014/main" id="{A4C307FD-400F-2F9D-6204-8DD8C83C310E}"/>
                </a:ext>
              </a:extLst>
            </p:cNvPr>
            <p:cNvSpPr/>
            <p:nvPr/>
          </p:nvSpPr>
          <p:spPr>
            <a:xfrm>
              <a:off x="7066548" y="2912594"/>
              <a:ext cx="219264" cy="266399"/>
            </a:xfrm>
            <a:custGeom>
              <a:avLst/>
              <a:gdLst/>
              <a:ahLst/>
              <a:cxnLst/>
              <a:rect l="l" t="t" r="r" b="b"/>
              <a:pathLst>
                <a:path w="6894" h="8376" extrusionOk="0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12039;p77">
              <a:extLst>
                <a:ext uri="{FF2B5EF4-FFF2-40B4-BE49-F238E27FC236}">
                  <a16:creationId xmlns:a16="http://schemas.microsoft.com/office/drawing/2014/main" id="{54B96675-21F4-B671-6066-E3320AF8FE93}"/>
                </a:ext>
              </a:extLst>
            </p:cNvPr>
            <p:cNvSpPr/>
            <p:nvPr/>
          </p:nvSpPr>
          <p:spPr>
            <a:xfrm>
              <a:off x="7262690" y="2968571"/>
              <a:ext cx="156067" cy="278962"/>
            </a:xfrm>
            <a:custGeom>
              <a:avLst/>
              <a:gdLst/>
              <a:ahLst/>
              <a:cxnLst/>
              <a:rect l="l" t="t" r="r" b="b"/>
              <a:pathLst>
                <a:path w="4907" h="8771" extrusionOk="0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12040;p77">
              <a:extLst>
                <a:ext uri="{FF2B5EF4-FFF2-40B4-BE49-F238E27FC236}">
                  <a16:creationId xmlns:a16="http://schemas.microsoft.com/office/drawing/2014/main" id="{BCE8FC57-6729-F588-0CED-3C90A20FD49B}"/>
                </a:ext>
              </a:extLst>
            </p:cNvPr>
            <p:cNvSpPr/>
            <p:nvPr/>
          </p:nvSpPr>
          <p:spPr>
            <a:xfrm>
              <a:off x="7356610" y="3200843"/>
              <a:ext cx="58362" cy="24363"/>
            </a:xfrm>
            <a:custGeom>
              <a:avLst/>
              <a:gdLst/>
              <a:ahLst/>
              <a:cxnLst/>
              <a:rect l="l" t="t" r="r" b="b"/>
              <a:pathLst>
                <a:path w="1835" h="766" extrusionOk="0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12041;p77">
              <a:extLst>
                <a:ext uri="{FF2B5EF4-FFF2-40B4-BE49-F238E27FC236}">
                  <a16:creationId xmlns:a16="http://schemas.microsoft.com/office/drawing/2014/main" id="{C5584E72-639F-47E4-8E12-A2AB8A3FC792}"/>
                </a:ext>
              </a:extLst>
            </p:cNvPr>
            <p:cNvSpPr/>
            <p:nvPr/>
          </p:nvSpPr>
          <p:spPr>
            <a:xfrm>
              <a:off x="7068806" y="3188821"/>
              <a:ext cx="179539" cy="24617"/>
            </a:xfrm>
            <a:custGeom>
              <a:avLst/>
              <a:gdLst/>
              <a:ahLst/>
              <a:cxnLst/>
              <a:rect l="l" t="t" r="r" b="b"/>
              <a:pathLst>
                <a:path w="5645" h="774" extrusionOk="0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12042;p77">
              <a:extLst>
                <a:ext uri="{FF2B5EF4-FFF2-40B4-BE49-F238E27FC236}">
                  <a16:creationId xmlns:a16="http://schemas.microsoft.com/office/drawing/2014/main" id="{FBCF2589-0A9A-0313-162B-607A9EC3B1F3}"/>
                </a:ext>
              </a:extLst>
            </p:cNvPr>
            <p:cNvSpPr/>
            <p:nvPr/>
          </p:nvSpPr>
          <p:spPr>
            <a:xfrm>
              <a:off x="7361158" y="3154726"/>
              <a:ext cx="49997" cy="20482"/>
            </a:xfrm>
            <a:custGeom>
              <a:avLst/>
              <a:gdLst/>
              <a:ahLst/>
              <a:cxnLst/>
              <a:rect l="l" t="t" r="r" b="b"/>
              <a:pathLst>
                <a:path w="1572" h="644" extrusionOk="0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12043;p77">
              <a:extLst>
                <a:ext uri="{FF2B5EF4-FFF2-40B4-BE49-F238E27FC236}">
                  <a16:creationId xmlns:a16="http://schemas.microsoft.com/office/drawing/2014/main" id="{4C9372B4-A228-0B3D-24C2-229355AC626B}"/>
                </a:ext>
              </a:extLst>
            </p:cNvPr>
            <p:cNvSpPr/>
            <p:nvPr/>
          </p:nvSpPr>
          <p:spPr>
            <a:xfrm>
              <a:off x="7155920" y="3139523"/>
              <a:ext cx="148084" cy="33045"/>
            </a:xfrm>
            <a:custGeom>
              <a:avLst/>
              <a:gdLst/>
              <a:ahLst/>
              <a:cxnLst/>
              <a:rect l="l" t="t" r="r" b="b"/>
              <a:pathLst>
                <a:path w="4656" h="1039" extrusionOk="0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28" name="Google Shape;12044;p77">
            <a:extLst>
              <a:ext uri="{FF2B5EF4-FFF2-40B4-BE49-F238E27FC236}">
                <a16:creationId xmlns:a16="http://schemas.microsoft.com/office/drawing/2014/main" id="{DA9C460F-E885-C6F9-3BC0-FB968F47B7A0}"/>
              </a:ext>
            </a:extLst>
          </p:cNvPr>
          <p:cNvSpPr/>
          <p:nvPr/>
        </p:nvSpPr>
        <p:spPr>
          <a:xfrm>
            <a:off x="6591286" y="2708520"/>
            <a:ext cx="390088" cy="357520"/>
          </a:xfrm>
          <a:custGeom>
            <a:avLst/>
            <a:gdLst/>
            <a:ahLst/>
            <a:cxnLst/>
            <a:rect l="l" t="t" r="r" b="b"/>
            <a:pathLst>
              <a:path w="12265" h="11241" extrusionOk="0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29" name="Google Shape;12045;p77">
            <a:extLst>
              <a:ext uri="{FF2B5EF4-FFF2-40B4-BE49-F238E27FC236}">
                <a16:creationId xmlns:a16="http://schemas.microsoft.com/office/drawing/2014/main" id="{692DC182-A99A-E4E1-E0F3-AEE4498C9437}"/>
              </a:ext>
            </a:extLst>
          </p:cNvPr>
          <p:cNvSpPr/>
          <p:nvPr/>
        </p:nvSpPr>
        <p:spPr>
          <a:xfrm>
            <a:off x="6134980" y="2726331"/>
            <a:ext cx="390470" cy="332108"/>
          </a:xfrm>
          <a:custGeom>
            <a:avLst/>
            <a:gdLst/>
            <a:ahLst/>
            <a:cxnLst/>
            <a:rect l="l" t="t" r="r" b="b"/>
            <a:pathLst>
              <a:path w="12277" h="10442" extrusionOk="0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730" name="Google Shape;12046;p77">
            <a:extLst>
              <a:ext uri="{FF2B5EF4-FFF2-40B4-BE49-F238E27FC236}">
                <a16:creationId xmlns:a16="http://schemas.microsoft.com/office/drawing/2014/main" id="{E6E15673-1F2B-212E-2E33-7D5D7F34E9CD}"/>
              </a:ext>
            </a:extLst>
          </p:cNvPr>
          <p:cNvGrpSpPr/>
          <p:nvPr/>
        </p:nvGrpSpPr>
        <p:grpSpPr>
          <a:xfrm>
            <a:off x="7541397" y="2729352"/>
            <a:ext cx="318495" cy="352209"/>
            <a:chOff x="7541397" y="2904802"/>
            <a:chExt cx="318495" cy="352209"/>
          </a:xfrm>
          <a:solidFill>
            <a:schemeClr val="tx1"/>
          </a:solidFill>
        </p:grpSpPr>
        <p:sp>
          <p:nvSpPr>
            <p:cNvPr id="3731" name="Google Shape;12047;p77">
              <a:extLst>
                <a:ext uri="{FF2B5EF4-FFF2-40B4-BE49-F238E27FC236}">
                  <a16:creationId xmlns:a16="http://schemas.microsoft.com/office/drawing/2014/main" id="{FCB8FD61-4305-7260-CDE0-18A11EBCBC32}"/>
                </a:ext>
              </a:extLst>
            </p:cNvPr>
            <p:cNvSpPr/>
            <p:nvPr/>
          </p:nvSpPr>
          <p:spPr>
            <a:xfrm>
              <a:off x="7541397" y="2904802"/>
              <a:ext cx="318495" cy="352209"/>
            </a:xfrm>
            <a:custGeom>
              <a:avLst/>
              <a:gdLst/>
              <a:ahLst/>
              <a:cxnLst/>
              <a:rect l="l" t="t" r="r" b="b"/>
              <a:pathLst>
                <a:path w="10014" h="11074" extrusionOk="0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12048;p77">
              <a:extLst>
                <a:ext uri="{FF2B5EF4-FFF2-40B4-BE49-F238E27FC236}">
                  <a16:creationId xmlns:a16="http://schemas.microsoft.com/office/drawing/2014/main" id="{780C5641-1D2A-50EB-5864-0CC3C1F8177F}"/>
                </a:ext>
              </a:extLst>
            </p:cNvPr>
            <p:cNvSpPr/>
            <p:nvPr/>
          </p:nvSpPr>
          <p:spPr>
            <a:xfrm>
              <a:off x="7642505" y="2952128"/>
              <a:ext cx="112876" cy="106451"/>
            </a:xfrm>
            <a:custGeom>
              <a:avLst/>
              <a:gdLst/>
              <a:ahLst/>
              <a:cxnLst/>
              <a:rect l="l" t="t" r="r" b="b"/>
              <a:pathLst>
                <a:path w="3549" h="3347" extrusionOk="0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33" name="Google Shape;12049;p77">
            <a:extLst>
              <a:ext uri="{FF2B5EF4-FFF2-40B4-BE49-F238E27FC236}">
                <a16:creationId xmlns:a16="http://schemas.microsoft.com/office/drawing/2014/main" id="{64A502B7-BC7D-74CF-C857-B7849CAEC70D}"/>
              </a:ext>
            </a:extLst>
          </p:cNvPr>
          <p:cNvGrpSpPr/>
          <p:nvPr/>
        </p:nvGrpSpPr>
        <p:grpSpPr>
          <a:xfrm>
            <a:off x="8003015" y="2728589"/>
            <a:ext cx="306759" cy="351445"/>
            <a:chOff x="8003015" y="2904039"/>
            <a:chExt cx="306759" cy="351445"/>
          </a:xfrm>
          <a:solidFill>
            <a:schemeClr val="tx1"/>
          </a:solidFill>
        </p:grpSpPr>
        <p:sp>
          <p:nvSpPr>
            <p:cNvPr id="3734" name="Google Shape;12050;p77">
              <a:extLst>
                <a:ext uri="{FF2B5EF4-FFF2-40B4-BE49-F238E27FC236}">
                  <a16:creationId xmlns:a16="http://schemas.microsoft.com/office/drawing/2014/main" id="{69AED1A7-6BE8-75DC-6005-16392AC98190}"/>
                </a:ext>
              </a:extLst>
            </p:cNvPr>
            <p:cNvSpPr/>
            <p:nvPr/>
          </p:nvSpPr>
          <p:spPr>
            <a:xfrm>
              <a:off x="8094263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12051;p77">
              <a:extLst>
                <a:ext uri="{FF2B5EF4-FFF2-40B4-BE49-F238E27FC236}">
                  <a16:creationId xmlns:a16="http://schemas.microsoft.com/office/drawing/2014/main" id="{01BA2634-F9B6-2B19-5C6B-521204C5CFDD}"/>
                </a:ext>
              </a:extLst>
            </p:cNvPr>
            <p:cNvSpPr/>
            <p:nvPr/>
          </p:nvSpPr>
          <p:spPr>
            <a:xfrm>
              <a:off x="8187420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12052;p77">
              <a:extLst>
                <a:ext uri="{FF2B5EF4-FFF2-40B4-BE49-F238E27FC236}">
                  <a16:creationId xmlns:a16="http://schemas.microsoft.com/office/drawing/2014/main" id="{DCE7C83C-91A0-561E-9678-4B89640C0285}"/>
                </a:ext>
              </a:extLst>
            </p:cNvPr>
            <p:cNvSpPr/>
            <p:nvPr/>
          </p:nvSpPr>
          <p:spPr>
            <a:xfrm>
              <a:off x="8094263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12053;p77">
              <a:extLst>
                <a:ext uri="{FF2B5EF4-FFF2-40B4-BE49-F238E27FC236}">
                  <a16:creationId xmlns:a16="http://schemas.microsoft.com/office/drawing/2014/main" id="{C29A042E-A309-2218-B71B-BADA219D6B9D}"/>
                </a:ext>
              </a:extLst>
            </p:cNvPr>
            <p:cNvSpPr/>
            <p:nvPr/>
          </p:nvSpPr>
          <p:spPr>
            <a:xfrm>
              <a:off x="8187420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12054;p77">
              <a:extLst>
                <a:ext uri="{FF2B5EF4-FFF2-40B4-BE49-F238E27FC236}">
                  <a16:creationId xmlns:a16="http://schemas.microsoft.com/office/drawing/2014/main" id="{DA0E7E25-2A9D-EF19-8C16-F7F8377090BB}"/>
                </a:ext>
              </a:extLst>
            </p:cNvPr>
            <p:cNvSpPr/>
            <p:nvPr/>
          </p:nvSpPr>
          <p:spPr>
            <a:xfrm>
              <a:off x="8003015" y="3050214"/>
              <a:ext cx="306759" cy="205269"/>
            </a:xfrm>
            <a:custGeom>
              <a:avLst/>
              <a:gdLst/>
              <a:ahLst/>
              <a:cxnLst/>
              <a:rect l="l" t="t" r="r" b="b"/>
              <a:pathLst>
                <a:path w="9645" h="6454" extrusionOk="0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12055;p77">
              <a:extLst>
                <a:ext uri="{FF2B5EF4-FFF2-40B4-BE49-F238E27FC236}">
                  <a16:creationId xmlns:a16="http://schemas.microsoft.com/office/drawing/2014/main" id="{A33D51CE-57A6-56E6-3CB8-B98D867A1C6B}"/>
                </a:ext>
              </a:extLst>
            </p:cNvPr>
            <p:cNvSpPr/>
            <p:nvPr/>
          </p:nvSpPr>
          <p:spPr>
            <a:xfrm>
              <a:off x="8040131" y="2904039"/>
              <a:ext cx="230268" cy="132182"/>
            </a:xfrm>
            <a:custGeom>
              <a:avLst/>
              <a:gdLst/>
              <a:ahLst/>
              <a:cxnLst/>
              <a:rect l="l" t="t" r="r" b="b"/>
              <a:pathLst>
                <a:path w="7240" h="4156" extrusionOk="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40" name="Google Shape;12056;p77">
            <a:extLst>
              <a:ext uri="{FF2B5EF4-FFF2-40B4-BE49-F238E27FC236}">
                <a16:creationId xmlns:a16="http://schemas.microsoft.com/office/drawing/2014/main" id="{4B5CF397-8263-AEDC-E2C0-F8FC15B405B7}"/>
              </a:ext>
            </a:extLst>
          </p:cNvPr>
          <p:cNvGrpSpPr/>
          <p:nvPr/>
        </p:nvGrpSpPr>
        <p:grpSpPr>
          <a:xfrm>
            <a:off x="5687770" y="2710046"/>
            <a:ext cx="369638" cy="369606"/>
            <a:chOff x="5687770" y="2885496"/>
            <a:chExt cx="369638" cy="369606"/>
          </a:xfrm>
          <a:solidFill>
            <a:schemeClr val="tx1"/>
          </a:solidFill>
        </p:grpSpPr>
        <p:sp>
          <p:nvSpPr>
            <p:cNvPr id="3741" name="Google Shape;12057;p77">
              <a:extLst>
                <a:ext uri="{FF2B5EF4-FFF2-40B4-BE49-F238E27FC236}">
                  <a16:creationId xmlns:a16="http://schemas.microsoft.com/office/drawing/2014/main" id="{319F15D7-A160-3235-0B5A-44B8E592DF13}"/>
                </a:ext>
              </a:extLst>
            </p:cNvPr>
            <p:cNvSpPr/>
            <p:nvPr/>
          </p:nvSpPr>
          <p:spPr>
            <a:xfrm>
              <a:off x="5772594" y="3003366"/>
              <a:ext cx="112113" cy="110872"/>
            </a:xfrm>
            <a:custGeom>
              <a:avLst/>
              <a:gdLst/>
              <a:ahLst/>
              <a:cxnLst/>
              <a:rect l="l" t="t" r="r" b="b"/>
              <a:pathLst>
                <a:path w="3525" h="3486" extrusionOk="0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12058;p77">
              <a:extLst>
                <a:ext uri="{FF2B5EF4-FFF2-40B4-BE49-F238E27FC236}">
                  <a16:creationId xmlns:a16="http://schemas.microsoft.com/office/drawing/2014/main" id="{73980F90-47E2-D13C-F1D5-325074EED156}"/>
                </a:ext>
              </a:extLst>
            </p:cNvPr>
            <p:cNvSpPr/>
            <p:nvPr/>
          </p:nvSpPr>
          <p:spPr>
            <a:xfrm>
              <a:off x="5800996" y="3031736"/>
              <a:ext cx="112113" cy="110904"/>
            </a:xfrm>
            <a:custGeom>
              <a:avLst/>
              <a:gdLst/>
              <a:ahLst/>
              <a:cxnLst/>
              <a:rect l="l" t="t" r="r" b="b"/>
              <a:pathLst>
                <a:path w="3525" h="3487" extrusionOk="0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12059;p77">
              <a:extLst>
                <a:ext uri="{FF2B5EF4-FFF2-40B4-BE49-F238E27FC236}">
                  <a16:creationId xmlns:a16="http://schemas.microsoft.com/office/drawing/2014/main" id="{EC16112A-561A-AB04-3918-FFA9CC3A44B9}"/>
                </a:ext>
              </a:extLst>
            </p:cNvPr>
            <p:cNvSpPr/>
            <p:nvPr/>
          </p:nvSpPr>
          <p:spPr>
            <a:xfrm>
              <a:off x="5829016" y="3141558"/>
              <a:ext cx="31455" cy="30247"/>
            </a:xfrm>
            <a:custGeom>
              <a:avLst/>
              <a:gdLst/>
              <a:ahLst/>
              <a:cxnLst/>
              <a:rect l="l" t="t" r="r" b="b"/>
              <a:pathLst>
                <a:path w="989" h="951" extrusionOk="0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12060;p77">
              <a:extLst>
                <a:ext uri="{FF2B5EF4-FFF2-40B4-BE49-F238E27FC236}">
                  <a16:creationId xmlns:a16="http://schemas.microsoft.com/office/drawing/2014/main" id="{90B0FA2A-8013-0135-3D82-4BB3FAE30FF1}"/>
                </a:ext>
              </a:extLst>
            </p:cNvPr>
            <p:cNvSpPr/>
            <p:nvPr/>
          </p:nvSpPr>
          <p:spPr>
            <a:xfrm>
              <a:off x="5866514" y="3060519"/>
              <a:ext cx="75378" cy="73788"/>
            </a:xfrm>
            <a:custGeom>
              <a:avLst/>
              <a:gdLst/>
              <a:ahLst/>
              <a:cxnLst/>
              <a:rect l="l" t="t" r="r" b="b"/>
              <a:pathLst>
                <a:path w="2370" h="2320" extrusionOk="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12061;p77">
              <a:extLst>
                <a:ext uri="{FF2B5EF4-FFF2-40B4-BE49-F238E27FC236}">
                  <a16:creationId xmlns:a16="http://schemas.microsoft.com/office/drawing/2014/main" id="{2C1EED0D-0927-743A-3B8B-09B8D8736061}"/>
                </a:ext>
              </a:extLst>
            </p:cNvPr>
            <p:cNvSpPr/>
            <p:nvPr/>
          </p:nvSpPr>
          <p:spPr>
            <a:xfrm>
              <a:off x="5687770" y="2885496"/>
              <a:ext cx="369638" cy="369606"/>
            </a:xfrm>
            <a:custGeom>
              <a:avLst/>
              <a:gdLst/>
              <a:ahLst/>
              <a:cxnLst/>
              <a:rect l="l" t="t" r="r" b="b"/>
              <a:pathLst>
                <a:path w="11622" h="11621" extrusionOk="0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12062;p77">
              <a:extLst>
                <a:ext uri="{FF2B5EF4-FFF2-40B4-BE49-F238E27FC236}">
                  <a16:creationId xmlns:a16="http://schemas.microsoft.com/office/drawing/2014/main" id="{AED63C81-C8EC-B7BE-0598-747859595E6D}"/>
                </a:ext>
              </a:extLst>
            </p:cNvPr>
            <p:cNvSpPr/>
            <p:nvPr/>
          </p:nvSpPr>
          <p:spPr>
            <a:xfrm>
              <a:off x="5737386" y="2968794"/>
              <a:ext cx="182942" cy="181416"/>
            </a:xfrm>
            <a:custGeom>
              <a:avLst/>
              <a:gdLst/>
              <a:ahLst/>
              <a:cxnLst/>
              <a:rect l="l" t="t" r="r" b="b"/>
              <a:pathLst>
                <a:path w="5752" h="5704" extrusionOk="0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12063;p77">
              <a:extLst>
                <a:ext uri="{FF2B5EF4-FFF2-40B4-BE49-F238E27FC236}">
                  <a16:creationId xmlns:a16="http://schemas.microsoft.com/office/drawing/2014/main" id="{705FEB6C-205C-49D5-0EDD-26B666078FAB}"/>
                </a:ext>
              </a:extLst>
            </p:cNvPr>
            <p:cNvSpPr/>
            <p:nvPr/>
          </p:nvSpPr>
          <p:spPr>
            <a:xfrm>
              <a:off x="5793808" y="3024548"/>
              <a:ext cx="181797" cy="181320"/>
            </a:xfrm>
            <a:custGeom>
              <a:avLst/>
              <a:gdLst/>
              <a:ahLst/>
              <a:cxnLst/>
              <a:rect l="l" t="t" r="r" b="b"/>
              <a:pathLst>
                <a:path w="5716" h="5701" extrusionOk="0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12064;p77">
              <a:extLst>
                <a:ext uri="{FF2B5EF4-FFF2-40B4-BE49-F238E27FC236}">
                  <a16:creationId xmlns:a16="http://schemas.microsoft.com/office/drawing/2014/main" id="{FEE2C964-C71F-550C-9DF5-413423BE76A5}"/>
                </a:ext>
              </a:extLst>
            </p:cNvPr>
            <p:cNvSpPr/>
            <p:nvPr/>
          </p:nvSpPr>
          <p:spPr>
            <a:xfrm>
              <a:off x="5964600" y="3015483"/>
              <a:ext cx="23122" cy="21882"/>
            </a:xfrm>
            <a:custGeom>
              <a:avLst/>
              <a:gdLst/>
              <a:ahLst/>
              <a:cxnLst/>
              <a:rect l="l" t="t" r="r" b="b"/>
              <a:pathLst>
                <a:path w="727" h="68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12065;p77">
              <a:extLst>
                <a:ext uri="{FF2B5EF4-FFF2-40B4-BE49-F238E27FC236}">
                  <a16:creationId xmlns:a16="http://schemas.microsoft.com/office/drawing/2014/main" id="{AC393A54-AE32-0B4A-2CEF-25E78D55A692}"/>
                </a:ext>
              </a:extLst>
            </p:cNvPr>
            <p:cNvSpPr/>
            <p:nvPr/>
          </p:nvSpPr>
          <p:spPr>
            <a:xfrm>
              <a:off x="5935817" y="2986700"/>
              <a:ext cx="22741" cy="21119"/>
            </a:xfrm>
            <a:custGeom>
              <a:avLst/>
              <a:gdLst/>
              <a:ahLst/>
              <a:cxnLst/>
              <a:rect l="l" t="t" r="r" b="b"/>
              <a:pathLst>
                <a:path w="715" h="664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12066;p77">
              <a:extLst>
                <a:ext uri="{FF2B5EF4-FFF2-40B4-BE49-F238E27FC236}">
                  <a16:creationId xmlns:a16="http://schemas.microsoft.com/office/drawing/2014/main" id="{4CB72C2D-A5A0-CDFD-35BE-8550C7CC7BAE}"/>
                </a:ext>
              </a:extLst>
            </p:cNvPr>
            <p:cNvSpPr/>
            <p:nvPr/>
          </p:nvSpPr>
          <p:spPr>
            <a:xfrm>
              <a:off x="5906270" y="2957153"/>
              <a:ext cx="23504" cy="21914"/>
            </a:xfrm>
            <a:custGeom>
              <a:avLst/>
              <a:gdLst/>
              <a:ahLst/>
              <a:cxnLst/>
              <a:rect l="l" t="t" r="r" b="b"/>
              <a:pathLst>
                <a:path w="739" h="689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51" name="Google Shape;12067;p77">
            <a:extLst>
              <a:ext uri="{FF2B5EF4-FFF2-40B4-BE49-F238E27FC236}">
                <a16:creationId xmlns:a16="http://schemas.microsoft.com/office/drawing/2014/main" id="{21CCD2ED-051D-1454-FC89-F72AE7A58267}"/>
              </a:ext>
            </a:extLst>
          </p:cNvPr>
          <p:cNvGrpSpPr/>
          <p:nvPr/>
        </p:nvGrpSpPr>
        <p:grpSpPr>
          <a:xfrm>
            <a:off x="4881958" y="2729352"/>
            <a:ext cx="156417" cy="349537"/>
            <a:chOff x="4881958" y="2904802"/>
            <a:chExt cx="156417" cy="349537"/>
          </a:xfrm>
          <a:solidFill>
            <a:schemeClr val="tx1"/>
          </a:solidFill>
        </p:grpSpPr>
        <p:sp>
          <p:nvSpPr>
            <p:cNvPr id="3752" name="Google Shape;12068;p77">
              <a:extLst>
                <a:ext uri="{FF2B5EF4-FFF2-40B4-BE49-F238E27FC236}">
                  <a16:creationId xmlns:a16="http://schemas.microsoft.com/office/drawing/2014/main" id="{71CF5B59-3947-D51B-055E-5BD2C94E6142}"/>
                </a:ext>
              </a:extLst>
            </p:cNvPr>
            <p:cNvSpPr/>
            <p:nvPr/>
          </p:nvSpPr>
          <p:spPr>
            <a:xfrm>
              <a:off x="4994802" y="3168370"/>
              <a:ext cx="10241" cy="10623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12069;p77">
              <a:extLst>
                <a:ext uri="{FF2B5EF4-FFF2-40B4-BE49-F238E27FC236}">
                  <a16:creationId xmlns:a16="http://schemas.microsoft.com/office/drawing/2014/main" id="{56FFA8B4-3B10-D5A3-CA15-8DD74C4938B4}"/>
                </a:ext>
              </a:extLst>
            </p:cNvPr>
            <p:cNvSpPr/>
            <p:nvPr/>
          </p:nvSpPr>
          <p:spPr>
            <a:xfrm>
              <a:off x="4994802" y="3194864"/>
              <a:ext cx="10241" cy="10273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12070;p77">
              <a:extLst>
                <a:ext uri="{FF2B5EF4-FFF2-40B4-BE49-F238E27FC236}">
                  <a16:creationId xmlns:a16="http://schemas.microsoft.com/office/drawing/2014/main" id="{D3AEC7FA-41E4-CADC-321E-F8E32E143291}"/>
                </a:ext>
              </a:extLst>
            </p:cNvPr>
            <p:cNvSpPr/>
            <p:nvPr/>
          </p:nvSpPr>
          <p:spPr>
            <a:xfrm>
              <a:off x="4937999" y="2904802"/>
              <a:ext cx="45831" cy="221935"/>
            </a:xfrm>
            <a:custGeom>
              <a:avLst/>
              <a:gdLst/>
              <a:ahLst/>
              <a:cxnLst/>
              <a:rect l="l" t="t" r="r" b="b"/>
              <a:pathLst>
                <a:path w="1441" h="6978" extrusionOk="0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12071;p77">
              <a:extLst>
                <a:ext uri="{FF2B5EF4-FFF2-40B4-BE49-F238E27FC236}">
                  <a16:creationId xmlns:a16="http://schemas.microsoft.com/office/drawing/2014/main" id="{67D7ED32-A0A0-4BCD-B448-369A6B0A2E17}"/>
                </a:ext>
              </a:extLst>
            </p:cNvPr>
            <p:cNvSpPr/>
            <p:nvPr/>
          </p:nvSpPr>
          <p:spPr>
            <a:xfrm>
              <a:off x="4937617" y="3141463"/>
              <a:ext cx="44718" cy="10273"/>
            </a:xfrm>
            <a:custGeom>
              <a:avLst/>
              <a:gdLst/>
              <a:ahLst/>
              <a:cxnLst/>
              <a:rect l="l" t="t" r="r" b="b"/>
              <a:pathLst>
                <a:path w="1406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12072;p77">
              <a:extLst>
                <a:ext uri="{FF2B5EF4-FFF2-40B4-BE49-F238E27FC236}">
                  <a16:creationId xmlns:a16="http://schemas.microsoft.com/office/drawing/2014/main" id="{16D7F0A6-E00F-D902-7C9A-B2C86010A758}"/>
                </a:ext>
              </a:extLst>
            </p:cNvPr>
            <p:cNvSpPr/>
            <p:nvPr/>
          </p:nvSpPr>
          <p:spPr>
            <a:xfrm>
              <a:off x="4937617" y="3168370"/>
              <a:ext cx="44718" cy="10623"/>
            </a:xfrm>
            <a:custGeom>
              <a:avLst/>
              <a:gdLst/>
              <a:ahLst/>
              <a:cxnLst/>
              <a:rect l="l" t="t" r="r" b="b"/>
              <a:pathLst>
                <a:path w="1406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12073;p77">
              <a:extLst>
                <a:ext uri="{FF2B5EF4-FFF2-40B4-BE49-F238E27FC236}">
                  <a16:creationId xmlns:a16="http://schemas.microsoft.com/office/drawing/2014/main" id="{0AE6FDE3-7F6A-E125-2DC6-1D66B6F1F5A9}"/>
                </a:ext>
              </a:extLst>
            </p:cNvPr>
            <p:cNvSpPr/>
            <p:nvPr/>
          </p:nvSpPr>
          <p:spPr>
            <a:xfrm>
              <a:off x="4937617" y="3195245"/>
              <a:ext cx="44718" cy="10623"/>
            </a:xfrm>
            <a:custGeom>
              <a:avLst/>
              <a:gdLst/>
              <a:ahLst/>
              <a:cxnLst/>
              <a:rect l="l" t="t" r="r" b="b"/>
              <a:pathLst>
                <a:path w="1406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12074;p77">
              <a:extLst>
                <a:ext uri="{FF2B5EF4-FFF2-40B4-BE49-F238E27FC236}">
                  <a16:creationId xmlns:a16="http://schemas.microsoft.com/office/drawing/2014/main" id="{56106B1C-765A-2DE4-3E79-61065BA9D4B0}"/>
                </a:ext>
              </a:extLst>
            </p:cNvPr>
            <p:cNvSpPr/>
            <p:nvPr/>
          </p:nvSpPr>
          <p:spPr>
            <a:xfrm>
              <a:off x="4881958" y="3054953"/>
              <a:ext cx="156417" cy="199386"/>
            </a:xfrm>
            <a:custGeom>
              <a:avLst/>
              <a:gdLst/>
              <a:ahLst/>
              <a:cxnLst/>
              <a:rect l="l" t="t" r="r" b="b"/>
              <a:pathLst>
                <a:path w="4918" h="6269" extrusionOk="0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59" name="Google Shape;12075;p77">
            <a:extLst>
              <a:ext uri="{FF2B5EF4-FFF2-40B4-BE49-F238E27FC236}">
                <a16:creationId xmlns:a16="http://schemas.microsoft.com/office/drawing/2014/main" id="{E48E6EB1-D936-CCDF-65FD-75672E844365}"/>
              </a:ext>
            </a:extLst>
          </p:cNvPr>
          <p:cNvGrpSpPr/>
          <p:nvPr/>
        </p:nvGrpSpPr>
        <p:grpSpPr>
          <a:xfrm>
            <a:off x="5230318" y="2711064"/>
            <a:ext cx="371133" cy="367443"/>
            <a:chOff x="5230318" y="2886514"/>
            <a:chExt cx="371133" cy="367443"/>
          </a:xfrm>
          <a:solidFill>
            <a:schemeClr val="tx1"/>
          </a:solidFill>
        </p:grpSpPr>
        <p:sp>
          <p:nvSpPr>
            <p:cNvPr id="3760" name="Google Shape;12076;p77">
              <a:extLst>
                <a:ext uri="{FF2B5EF4-FFF2-40B4-BE49-F238E27FC236}">
                  <a16:creationId xmlns:a16="http://schemas.microsoft.com/office/drawing/2014/main" id="{42D4E237-BA0F-FDD8-4E12-5B633F8C8E7C}"/>
                </a:ext>
              </a:extLst>
            </p:cNvPr>
            <p:cNvSpPr/>
            <p:nvPr/>
          </p:nvSpPr>
          <p:spPr>
            <a:xfrm>
              <a:off x="5328023" y="3080397"/>
              <a:ext cx="72356" cy="70257"/>
            </a:xfrm>
            <a:custGeom>
              <a:avLst/>
              <a:gdLst/>
              <a:ahLst/>
              <a:cxnLst/>
              <a:rect l="l" t="t" r="r" b="b"/>
              <a:pathLst>
                <a:path w="2275" h="2209" extrusionOk="0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12077;p77">
              <a:extLst>
                <a:ext uri="{FF2B5EF4-FFF2-40B4-BE49-F238E27FC236}">
                  <a16:creationId xmlns:a16="http://schemas.microsoft.com/office/drawing/2014/main" id="{37256A2B-A3F6-656D-B495-31F847009ADC}"/>
                </a:ext>
              </a:extLst>
            </p:cNvPr>
            <p:cNvSpPr/>
            <p:nvPr/>
          </p:nvSpPr>
          <p:spPr>
            <a:xfrm>
              <a:off x="5372328" y="3064877"/>
              <a:ext cx="56836" cy="55468"/>
            </a:xfrm>
            <a:custGeom>
              <a:avLst/>
              <a:gdLst/>
              <a:ahLst/>
              <a:cxnLst/>
              <a:rect l="l" t="t" r="r" b="b"/>
              <a:pathLst>
                <a:path w="1787" h="1744" extrusionOk="0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12078;p77">
              <a:extLst>
                <a:ext uri="{FF2B5EF4-FFF2-40B4-BE49-F238E27FC236}">
                  <a16:creationId xmlns:a16="http://schemas.microsoft.com/office/drawing/2014/main" id="{BEAA5546-1A26-E60F-F14F-AE96354F1613}"/>
                </a:ext>
              </a:extLst>
            </p:cNvPr>
            <p:cNvSpPr/>
            <p:nvPr/>
          </p:nvSpPr>
          <p:spPr>
            <a:xfrm>
              <a:off x="5390902" y="3028269"/>
              <a:ext cx="57949" cy="73533"/>
            </a:xfrm>
            <a:custGeom>
              <a:avLst/>
              <a:gdLst/>
              <a:ahLst/>
              <a:cxnLst/>
              <a:rect l="l" t="t" r="r" b="b"/>
              <a:pathLst>
                <a:path w="1822" h="2312" extrusionOk="0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12079;p77">
              <a:extLst>
                <a:ext uri="{FF2B5EF4-FFF2-40B4-BE49-F238E27FC236}">
                  <a16:creationId xmlns:a16="http://schemas.microsoft.com/office/drawing/2014/main" id="{99550E96-DA0C-2DA8-AC31-F5A580C64410}"/>
                </a:ext>
              </a:extLst>
            </p:cNvPr>
            <p:cNvSpPr/>
            <p:nvPr/>
          </p:nvSpPr>
          <p:spPr>
            <a:xfrm>
              <a:off x="5230318" y="2886514"/>
              <a:ext cx="371133" cy="367443"/>
            </a:xfrm>
            <a:custGeom>
              <a:avLst/>
              <a:gdLst/>
              <a:ahLst/>
              <a:cxnLst/>
              <a:rect l="l" t="t" r="r" b="b"/>
              <a:pathLst>
                <a:path w="11669" h="11553" extrusionOk="0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12080;p77">
              <a:extLst>
                <a:ext uri="{FF2B5EF4-FFF2-40B4-BE49-F238E27FC236}">
                  <a16:creationId xmlns:a16="http://schemas.microsoft.com/office/drawing/2014/main" id="{7D6888C0-4A44-EA9B-30C5-DD2BE105685B}"/>
                </a:ext>
              </a:extLst>
            </p:cNvPr>
            <p:cNvSpPr/>
            <p:nvPr/>
          </p:nvSpPr>
          <p:spPr>
            <a:xfrm>
              <a:off x="5337501" y="3026074"/>
              <a:ext cx="181797" cy="180175"/>
            </a:xfrm>
            <a:custGeom>
              <a:avLst/>
              <a:gdLst/>
              <a:ahLst/>
              <a:cxnLst/>
              <a:rect l="l" t="t" r="r" b="b"/>
              <a:pathLst>
                <a:path w="5716" h="5665" extrusionOk="0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12081;p77">
              <a:extLst>
                <a:ext uri="{FF2B5EF4-FFF2-40B4-BE49-F238E27FC236}">
                  <a16:creationId xmlns:a16="http://schemas.microsoft.com/office/drawing/2014/main" id="{4BFDAD02-DFF9-2EB6-19F6-26A2FEFBE4BC}"/>
                </a:ext>
              </a:extLst>
            </p:cNvPr>
            <p:cNvSpPr/>
            <p:nvPr/>
          </p:nvSpPr>
          <p:spPr>
            <a:xfrm>
              <a:off x="5281461" y="2969462"/>
              <a:ext cx="181416" cy="180366"/>
            </a:xfrm>
            <a:custGeom>
              <a:avLst/>
              <a:gdLst/>
              <a:ahLst/>
              <a:cxnLst/>
              <a:rect l="l" t="t" r="r" b="b"/>
              <a:pathLst>
                <a:path w="5704" h="5671" extrusionOk="0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12082;p77">
              <a:extLst>
                <a:ext uri="{FF2B5EF4-FFF2-40B4-BE49-F238E27FC236}">
                  <a16:creationId xmlns:a16="http://schemas.microsoft.com/office/drawing/2014/main" id="{71E2CED5-D71F-EE1A-E336-920D16074220}"/>
                </a:ext>
              </a:extLst>
            </p:cNvPr>
            <p:cNvSpPr/>
            <p:nvPr/>
          </p:nvSpPr>
          <p:spPr>
            <a:xfrm>
              <a:off x="5508294" y="3016978"/>
              <a:ext cx="23122" cy="21532"/>
            </a:xfrm>
            <a:custGeom>
              <a:avLst/>
              <a:gdLst/>
              <a:ahLst/>
              <a:cxnLst/>
              <a:rect l="l" t="t" r="r" b="b"/>
              <a:pathLst>
                <a:path w="727" h="677" extrusionOk="0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12083;p77">
              <a:extLst>
                <a:ext uri="{FF2B5EF4-FFF2-40B4-BE49-F238E27FC236}">
                  <a16:creationId xmlns:a16="http://schemas.microsoft.com/office/drawing/2014/main" id="{C84893DB-80BA-3210-8DD5-A496F4C94685}"/>
                </a:ext>
              </a:extLst>
            </p:cNvPr>
            <p:cNvSpPr/>
            <p:nvPr/>
          </p:nvSpPr>
          <p:spPr>
            <a:xfrm>
              <a:off x="5478366" y="2987082"/>
              <a:ext cx="23504" cy="21882"/>
            </a:xfrm>
            <a:custGeom>
              <a:avLst/>
              <a:gdLst/>
              <a:ahLst/>
              <a:cxnLst/>
              <a:rect l="l" t="t" r="r" b="b"/>
              <a:pathLst>
                <a:path w="739" h="688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12084;p77">
              <a:extLst>
                <a:ext uri="{FF2B5EF4-FFF2-40B4-BE49-F238E27FC236}">
                  <a16:creationId xmlns:a16="http://schemas.microsoft.com/office/drawing/2014/main" id="{F5EB6C62-87B9-DFE4-591F-35879F337052}"/>
                </a:ext>
              </a:extLst>
            </p:cNvPr>
            <p:cNvSpPr/>
            <p:nvPr/>
          </p:nvSpPr>
          <p:spPr>
            <a:xfrm>
              <a:off x="5449200" y="2957916"/>
              <a:ext cx="23122" cy="21500"/>
            </a:xfrm>
            <a:custGeom>
              <a:avLst/>
              <a:gdLst/>
              <a:ahLst/>
              <a:cxnLst/>
              <a:rect l="l" t="t" r="r" b="b"/>
              <a:pathLst>
                <a:path w="727" h="676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69" name="Google Shape;12085;p77">
            <a:extLst>
              <a:ext uri="{FF2B5EF4-FFF2-40B4-BE49-F238E27FC236}">
                <a16:creationId xmlns:a16="http://schemas.microsoft.com/office/drawing/2014/main" id="{2CC0516F-2159-9296-7CF5-A446579771C4}"/>
              </a:ext>
            </a:extLst>
          </p:cNvPr>
          <p:cNvGrpSpPr/>
          <p:nvPr/>
        </p:nvGrpSpPr>
        <p:grpSpPr>
          <a:xfrm>
            <a:off x="5748358" y="3259128"/>
            <a:ext cx="352590" cy="182561"/>
            <a:chOff x="5748358" y="3434578"/>
            <a:chExt cx="352590" cy="182561"/>
          </a:xfrm>
          <a:solidFill>
            <a:schemeClr val="tx1"/>
          </a:solidFill>
        </p:grpSpPr>
        <p:sp>
          <p:nvSpPr>
            <p:cNvPr id="3770" name="Google Shape;12086;p77">
              <a:extLst>
                <a:ext uri="{FF2B5EF4-FFF2-40B4-BE49-F238E27FC236}">
                  <a16:creationId xmlns:a16="http://schemas.microsoft.com/office/drawing/2014/main" id="{F57B53E7-E995-7510-2065-27143810D1ED}"/>
                </a:ext>
              </a:extLst>
            </p:cNvPr>
            <p:cNvSpPr/>
            <p:nvPr/>
          </p:nvSpPr>
          <p:spPr>
            <a:xfrm>
              <a:off x="5857799" y="3457668"/>
              <a:ext cx="26525" cy="50761"/>
            </a:xfrm>
            <a:custGeom>
              <a:avLst/>
              <a:gdLst/>
              <a:ahLst/>
              <a:cxnLst/>
              <a:rect l="l" t="t" r="r" b="b"/>
              <a:pathLst>
                <a:path w="834" h="1596" extrusionOk="0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12087;p77">
              <a:extLst>
                <a:ext uri="{FF2B5EF4-FFF2-40B4-BE49-F238E27FC236}">
                  <a16:creationId xmlns:a16="http://schemas.microsoft.com/office/drawing/2014/main" id="{BFC64FCB-11D5-9773-9192-A4FA94C2CABB}"/>
                </a:ext>
              </a:extLst>
            </p:cNvPr>
            <p:cNvSpPr/>
            <p:nvPr/>
          </p:nvSpPr>
          <p:spPr>
            <a:xfrm>
              <a:off x="5823704" y="3457668"/>
              <a:ext cx="26557" cy="51142"/>
            </a:xfrm>
            <a:custGeom>
              <a:avLst/>
              <a:gdLst/>
              <a:ahLst/>
              <a:cxnLst/>
              <a:rect l="l" t="t" r="r" b="b"/>
              <a:pathLst>
                <a:path w="835" h="1608" extrusionOk="0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12088;p77">
              <a:extLst>
                <a:ext uri="{FF2B5EF4-FFF2-40B4-BE49-F238E27FC236}">
                  <a16:creationId xmlns:a16="http://schemas.microsoft.com/office/drawing/2014/main" id="{DC176DEB-FFE9-C0AF-254C-66F02F5B44F5}"/>
                </a:ext>
              </a:extLst>
            </p:cNvPr>
            <p:cNvSpPr/>
            <p:nvPr/>
          </p:nvSpPr>
          <p:spPr>
            <a:xfrm>
              <a:off x="5788115" y="3457668"/>
              <a:ext cx="26557" cy="50761"/>
            </a:xfrm>
            <a:custGeom>
              <a:avLst/>
              <a:gdLst/>
              <a:ahLst/>
              <a:cxnLst/>
              <a:rect l="l" t="t" r="r" b="b"/>
              <a:pathLst>
                <a:path w="835" h="1596" extrusionOk="0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12089;p77">
              <a:extLst>
                <a:ext uri="{FF2B5EF4-FFF2-40B4-BE49-F238E27FC236}">
                  <a16:creationId xmlns:a16="http://schemas.microsoft.com/office/drawing/2014/main" id="{9ED0ACD8-6818-2512-6B28-CA44D44FB046}"/>
                </a:ext>
              </a:extLst>
            </p:cNvPr>
            <p:cNvSpPr/>
            <p:nvPr/>
          </p:nvSpPr>
          <p:spPr>
            <a:xfrm>
              <a:off x="5913458" y="3457668"/>
              <a:ext cx="142423" cy="50761"/>
            </a:xfrm>
            <a:custGeom>
              <a:avLst/>
              <a:gdLst/>
              <a:ahLst/>
              <a:cxnLst/>
              <a:rect l="l" t="t" r="r" b="b"/>
              <a:pathLst>
                <a:path w="4478" h="1596" extrusionOk="0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12090;p77">
              <a:extLst>
                <a:ext uri="{FF2B5EF4-FFF2-40B4-BE49-F238E27FC236}">
                  <a16:creationId xmlns:a16="http://schemas.microsoft.com/office/drawing/2014/main" id="{A0BFCCC5-E3C5-1C0D-C45A-8F8EFFC34770}"/>
                </a:ext>
              </a:extLst>
            </p:cNvPr>
            <p:cNvSpPr/>
            <p:nvPr/>
          </p:nvSpPr>
          <p:spPr>
            <a:xfrm>
              <a:off x="5748358" y="3434578"/>
              <a:ext cx="352590" cy="39788"/>
            </a:xfrm>
            <a:custGeom>
              <a:avLst/>
              <a:gdLst/>
              <a:ahLst/>
              <a:cxnLst/>
              <a:rect l="l" t="t" r="r" b="b"/>
              <a:pathLst>
                <a:path w="11086" h="1251" extrusionOk="0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12091;p77">
              <a:extLst>
                <a:ext uri="{FF2B5EF4-FFF2-40B4-BE49-F238E27FC236}">
                  <a16:creationId xmlns:a16="http://schemas.microsoft.com/office/drawing/2014/main" id="{2BDA17AF-D863-CC03-3F09-FF6EC82DAD31}"/>
                </a:ext>
              </a:extLst>
            </p:cNvPr>
            <p:cNvSpPr/>
            <p:nvPr/>
          </p:nvSpPr>
          <p:spPr>
            <a:xfrm>
              <a:off x="5748358" y="3488328"/>
              <a:ext cx="352590" cy="128810"/>
            </a:xfrm>
            <a:custGeom>
              <a:avLst/>
              <a:gdLst/>
              <a:ahLst/>
              <a:cxnLst/>
              <a:rect l="l" t="t" r="r" b="b"/>
              <a:pathLst>
                <a:path w="11086" h="4050" extrusionOk="0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76" name="Google Shape;12092;p77">
            <a:extLst>
              <a:ext uri="{FF2B5EF4-FFF2-40B4-BE49-F238E27FC236}">
                <a16:creationId xmlns:a16="http://schemas.microsoft.com/office/drawing/2014/main" id="{D0C5435B-ED53-24C7-3DAF-B080F88D0913}"/>
              </a:ext>
            </a:extLst>
          </p:cNvPr>
          <p:cNvGrpSpPr/>
          <p:nvPr/>
        </p:nvGrpSpPr>
        <p:grpSpPr>
          <a:xfrm>
            <a:off x="862283" y="4099321"/>
            <a:ext cx="341204" cy="359301"/>
            <a:chOff x="862283" y="4274771"/>
            <a:chExt cx="341204" cy="359301"/>
          </a:xfrm>
          <a:solidFill>
            <a:schemeClr val="tx1"/>
          </a:solidFill>
        </p:grpSpPr>
        <p:sp>
          <p:nvSpPr>
            <p:cNvPr id="3777" name="Google Shape;12093;p77">
              <a:extLst>
                <a:ext uri="{FF2B5EF4-FFF2-40B4-BE49-F238E27FC236}">
                  <a16:creationId xmlns:a16="http://schemas.microsoft.com/office/drawing/2014/main" id="{590658E1-A529-0E77-5545-4032EB754FE7}"/>
                </a:ext>
              </a:extLst>
            </p:cNvPr>
            <p:cNvSpPr/>
            <p:nvPr/>
          </p:nvSpPr>
          <p:spPr>
            <a:xfrm>
              <a:off x="1100089" y="4490790"/>
              <a:ext cx="24267" cy="17366"/>
            </a:xfrm>
            <a:custGeom>
              <a:avLst/>
              <a:gdLst/>
              <a:ahLst/>
              <a:cxnLst/>
              <a:rect l="l" t="t" r="r" b="b"/>
              <a:pathLst>
                <a:path w="763" h="546" extrusionOk="0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12094;p77">
              <a:extLst>
                <a:ext uri="{FF2B5EF4-FFF2-40B4-BE49-F238E27FC236}">
                  <a16:creationId xmlns:a16="http://schemas.microsoft.com/office/drawing/2014/main" id="{B7327B66-AD8B-1B30-1179-CFAD671C6021}"/>
                </a:ext>
              </a:extLst>
            </p:cNvPr>
            <p:cNvSpPr/>
            <p:nvPr/>
          </p:nvSpPr>
          <p:spPr>
            <a:xfrm>
              <a:off x="1100089" y="4476001"/>
              <a:ext cx="24267" cy="17397"/>
            </a:xfrm>
            <a:custGeom>
              <a:avLst/>
              <a:gdLst/>
              <a:ahLst/>
              <a:cxnLst/>
              <a:rect l="l" t="t" r="r" b="b"/>
              <a:pathLst>
                <a:path w="763" h="547" extrusionOk="0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12095;p77">
              <a:extLst>
                <a:ext uri="{FF2B5EF4-FFF2-40B4-BE49-F238E27FC236}">
                  <a16:creationId xmlns:a16="http://schemas.microsoft.com/office/drawing/2014/main" id="{0DA9CF2E-A5BA-C892-2032-69F88DD8FCC6}"/>
                </a:ext>
              </a:extLst>
            </p:cNvPr>
            <p:cNvSpPr/>
            <p:nvPr/>
          </p:nvSpPr>
          <p:spPr>
            <a:xfrm>
              <a:off x="862283" y="4274771"/>
              <a:ext cx="341204" cy="359301"/>
            </a:xfrm>
            <a:custGeom>
              <a:avLst/>
              <a:gdLst/>
              <a:ahLst/>
              <a:cxnLst/>
              <a:rect l="l" t="t" r="r" b="b"/>
              <a:pathLst>
                <a:path w="10728" h="11297" extrusionOk="0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80" name="Google Shape;12096;p77">
            <a:extLst>
              <a:ext uri="{FF2B5EF4-FFF2-40B4-BE49-F238E27FC236}">
                <a16:creationId xmlns:a16="http://schemas.microsoft.com/office/drawing/2014/main" id="{4F7566ED-FBFE-6133-BAE9-E780D0DB1282}"/>
              </a:ext>
            </a:extLst>
          </p:cNvPr>
          <p:cNvGrpSpPr/>
          <p:nvPr/>
        </p:nvGrpSpPr>
        <p:grpSpPr>
          <a:xfrm>
            <a:off x="1396957" y="4111915"/>
            <a:ext cx="301861" cy="332871"/>
            <a:chOff x="1396957" y="4287365"/>
            <a:chExt cx="301861" cy="332871"/>
          </a:xfrm>
          <a:solidFill>
            <a:schemeClr val="tx1"/>
          </a:solidFill>
        </p:grpSpPr>
        <p:sp>
          <p:nvSpPr>
            <p:cNvPr id="3781" name="Google Shape;12097;p77">
              <a:extLst>
                <a:ext uri="{FF2B5EF4-FFF2-40B4-BE49-F238E27FC236}">
                  <a16:creationId xmlns:a16="http://schemas.microsoft.com/office/drawing/2014/main" id="{9793774D-D9EC-A5E3-74A4-0A6CE7AACFEC}"/>
                </a:ext>
              </a:extLst>
            </p:cNvPr>
            <p:cNvSpPr/>
            <p:nvPr/>
          </p:nvSpPr>
          <p:spPr>
            <a:xfrm>
              <a:off x="1396957" y="4287365"/>
              <a:ext cx="301861" cy="332871"/>
            </a:xfrm>
            <a:custGeom>
              <a:avLst/>
              <a:gdLst/>
              <a:ahLst/>
              <a:cxnLst/>
              <a:rect l="l" t="t" r="r" b="b"/>
              <a:pathLst>
                <a:path w="9491" h="10466" extrusionOk="0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12098;p77">
              <a:extLst>
                <a:ext uri="{FF2B5EF4-FFF2-40B4-BE49-F238E27FC236}">
                  <a16:creationId xmlns:a16="http://schemas.microsoft.com/office/drawing/2014/main" id="{4450255F-0F50-3F37-0EBF-793EE24E3610}"/>
                </a:ext>
              </a:extLst>
            </p:cNvPr>
            <p:cNvSpPr/>
            <p:nvPr/>
          </p:nvSpPr>
          <p:spPr>
            <a:xfrm>
              <a:off x="1689309" y="4378614"/>
              <a:ext cx="9510" cy="46976"/>
            </a:xfrm>
            <a:custGeom>
              <a:avLst/>
              <a:gdLst/>
              <a:ahLst/>
              <a:cxnLst/>
              <a:rect l="l" t="t" r="r" b="b"/>
              <a:pathLst>
                <a:path w="299" h="1477" extrusionOk="0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12099;p77">
              <a:extLst>
                <a:ext uri="{FF2B5EF4-FFF2-40B4-BE49-F238E27FC236}">
                  <a16:creationId xmlns:a16="http://schemas.microsoft.com/office/drawing/2014/main" id="{8A09C949-B7D9-005F-C774-ADBEC0832F5A}"/>
                </a:ext>
              </a:extLst>
            </p:cNvPr>
            <p:cNvSpPr/>
            <p:nvPr/>
          </p:nvSpPr>
          <p:spPr>
            <a:xfrm>
              <a:off x="1520424" y="4385420"/>
              <a:ext cx="33363" cy="3298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12100;p77">
              <a:extLst>
                <a:ext uri="{FF2B5EF4-FFF2-40B4-BE49-F238E27FC236}">
                  <a16:creationId xmlns:a16="http://schemas.microsoft.com/office/drawing/2014/main" id="{8855F36E-427B-8C79-8B71-8C5B4506DB4C}"/>
                </a:ext>
              </a:extLst>
            </p:cNvPr>
            <p:cNvSpPr/>
            <p:nvPr/>
          </p:nvSpPr>
          <p:spPr>
            <a:xfrm>
              <a:off x="1563202" y="4398683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12101;p77">
              <a:extLst>
                <a:ext uri="{FF2B5EF4-FFF2-40B4-BE49-F238E27FC236}">
                  <a16:creationId xmlns:a16="http://schemas.microsoft.com/office/drawing/2014/main" id="{F90F3455-DC3E-9DE1-0208-B97B8B8FA72F}"/>
                </a:ext>
              </a:extLst>
            </p:cNvPr>
            <p:cNvSpPr/>
            <p:nvPr/>
          </p:nvSpPr>
          <p:spPr>
            <a:xfrm>
              <a:off x="1563965" y="4410037"/>
              <a:ext cx="92807" cy="9510"/>
            </a:xfrm>
            <a:custGeom>
              <a:avLst/>
              <a:gdLst/>
              <a:ahLst/>
              <a:cxnLst/>
              <a:rect l="l" t="t" r="r" b="b"/>
              <a:pathLst>
                <a:path w="2918" h="299" extrusionOk="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12102;p77">
              <a:extLst>
                <a:ext uri="{FF2B5EF4-FFF2-40B4-BE49-F238E27FC236}">
                  <a16:creationId xmlns:a16="http://schemas.microsoft.com/office/drawing/2014/main" id="{00E8DBCC-E07D-E884-9358-EACC9CDE7EC6}"/>
                </a:ext>
              </a:extLst>
            </p:cNvPr>
            <p:cNvSpPr/>
            <p:nvPr/>
          </p:nvSpPr>
          <p:spPr>
            <a:xfrm>
              <a:off x="1563202" y="4385039"/>
              <a:ext cx="10273" cy="9510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12103;p77">
              <a:extLst>
                <a:ext uri="{FF2B5EF4-FFF2-40B4-BE49-F238E27FC236}">
                  <a16:creationId xmlns:a16="http://schemas.microsoft.com/office/drawing/2014/main" id="{9932C754-3D7D-44B4-9B25-7FCD95324CCD}"/>
                </a:ext>
              </a:extLst>
            </p:cNvPr>
            <p:cNvSpPr/>
            <p:nvPr/>
          </p:nvSpPr>
          <p:spPr>
            <a:xfrm>
              <a:off x="1520424" y="4436944"/>
              <a:ext cx="33363" cy="33332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12104;p77">
              <a:extLst>
                <a:ext uri="{FF2B5EF4-FFF2-40B4-BE49-F238E27FC236}">
                  <a16:creationId xmlns:a16="http://schemas.microsoft.com/office/drawing/2014/main" id="{A0B4C093-27D1-9CEC-B78F-960E4434457A}"/>
                </a:ext>
              </a:extLst>
            </p:cNvPr>
            <p:cNvSpPr/>
            <p:nvPr/>
          </p:nvSpPr>
          <p:spPr>
            <a:xfrm>
              <a:off x="1563202" y="4450175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12105;p77">
              <a:extLst>
                <a:ext uri="{FF2B5EF4-FFF2-40B4-BE49-F238E27FC236}">
                  <a16:creationId xmlns:a16="http://schemas.microsoft.com/office/drawing/2014/main" id="{7B5838E4-8234-3817-F49F-EC2656D8D1F1}"/>
                </a:ext>
              </a:extLst>
            </p:cNvPr>
            <p:cNvSpPr/>
            <p:nvPr/>
          </p:nvSpPr>
          <p:spPr>
            <a:xfrm>
              <a:off x="1563965" y="4461530"/>
              <a:ext cx="92807" cy="9510"/>
            </a:xfrm>
            <a:custGeom>
              <a:avLst/>
              <a:gdLst/>
              <a:ahLst/>
              <a:cxnLst/>
              <a:rect l="l" t="t" r="r" b="b"/>
              <a:pathLst>
                <a:path w="2918" h="299" extrusionOk="0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12106;p77">
              <a:extLst>
                <a:ext uri="{FF2B5EF4-FFF2-40B4-BE49-F238E27FC236}">
                  <a16:creationId xmlns:a16="http://schemas.microsoft.com/office/drawing/2014/main" id="{719472C9-DC58-F86C-817B-9087B4EEAD00}"/>
                </a:ext>
              </a:extLst>
            </p:cNvPr>
            <p:cNvSpPr/>
            <p:nvPr/>
          </p:nvSpPr>
          <p:spPr>
            <a:xfrm>
              <a:off x="1563202" y="4436563"/>
              <a:ext cx="10273" cy="9478"/>
            </a:xfrm>
            <a:custGeom>
              <a:avLst/>
              <a:gdLst/>
              <a:ahLst/>
              <a:cxnLst/>
              <a:rect l="l" t="t" r="r" b="b"/>
              <a:pathLst>
                <a:path w="323" h="298" extrusionOk="0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12107;p77">
              <a:extLst>
                <a:ext uri="{FF2B5EF4-FFF2-40B4-BE49-F238E27FC236}">
                  <a16:creationId xmlns:a16="http://schemas.microsoft.com/office/drawing/2014/main" id="{D1024DFB-5976-0402-7C89-4E3E9DB8F7EB}"/>
                </a:ext>
              </a:extLst>
            </p:cNvPr>
            <p:cNvSpPr/>
            <p:nvPr/>
          </p:nvSpPr>
          <p:spPr>
            <a:xfrm>
              <a:off x="1520424" y="4488437"/>
              <a:ext cx="33363" cy="33332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12108;p77">
              <a:extLst>
                <a:ext uri="{FF2B5EF4-FFF2-40B4-BE49-F238E27FC236}">
                  <a16:creationId xmlns:a16="http://schemas.microsoft.com/office/drawing/2014/main" id="{E3B81AFE-52F6-AED1-B848-65753B69BAD8}"/>
                </a:ext>
              </a:extLst>
            </p:cNvPr>
            <p:cNvSpPr/>
            <p:nvPr/>
          </p:nvSpPr>
          <p:spPr>
            <a:xfrm>
              <a:off x="1563202" y="4501667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12109;p77">
              <a:extLst>
                <a:ext uri="{FF2B5EF4-FFF2-40B4-BE49-F238E27FC236}">
                  <a16:creationId xmlns:a16="http://schemas.microsoft.com/office/drawing/2014/main" id="{BF7B735F-7BCB-8CA8-4A1D-DC140A4EC64B}"/>
                </a:ext>
              </a:extLst>
            </p:cNvPr>
            <p:cNvSpPr/>
            <p:nvPr/>
          </p:nvSpPr>
          <p:spPr>
            <a:xfrm>
              <a:off x="1563202" y="4513785"/>
              <a:ext cx="93570" cy="9510"/>
            </a:xfrm>
            <a:custGeom>
              <a:avLst/>
              <a:gdLst/>
              <a:ahLst/>
              <a:cxnLst/>
              <a:rect l="l" t="t" r="r" b="b"/>
              <a:pathLst>
                <a:path w="2942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12110;p77">
              <a:extLst>
                <a:ext uri="{FF2B5EF4-FFF2-40B4-BE49-F238E27FC236}">
                  <a16:creationId xmlns:a16="http://schemas.microsoft.com/office/drawing/2014/main" id="{B7378655-2680-3C24-E260-C66F045A5E3E}"/>
                </a:ext>
              </a:extLst>
            </p:cNvPr>
            <p:cNvSpPr/>
            <p:nvPr/>
          </p:nvSpPr>
          <p:spPr>
            <a:xfrm>
              <a:off x="1563202" y="4488055"/>
              <a:ext cx="10273" cy="9478"/>
            </a:xfrm>
            <a:custGeom>
              <a:avLst/>
              <a:gdLst/>
              <a:ahLst/>
              <a:cxnLst/>
              <a:rect l="l" t="t" r="r" b="b"/>
              <a:pathLst>
                <a:path w="323" h="298" extrusionOk="0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12111;p77">
              <a:extLst>
                <a:ext uri="{FF2B5EF4-FFF2-40B4-BE49-F238E27FC236}">
                  <a16:creationId xmlns:a16="http://schemas.microsoft.com/office/drawing/2014/main" id="{3C8A275B-1290-5D46-C137-CEAB99D6F5F3}"/>
                </a:ext>
              </a:extLst>
            </p:cNvPr>
            <p:cNvSpPr/>
            <p:nvPr/>
          </p:nvSpPr>
          <p:spPr>
            <a:xfrm>
              <a:off x="1522682" y="4318025"/>
              <a:ext cx="141659" cy="37912"/>
            </a:xfrm>
            <a:custGeom>
              <a:avLst/>
              <a:gdLst/>
              <a:ahLst/>
              <a:cxnLst/>
              <a:rect l="l" t="t" r="r" b="b"/>
              <a:pathLst>
                <a:path w="4454" h="1192" extrusionOk="0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96" name="Google Shape;12112;p77">
            <a:extLst>
              <a:ext uri="{FF2B5EF4-FFF2-40B4-BE49-F238E27FC236}">
                <a16:creationId xmlns:a16="http://schemas.microsoft.com/office/drawing/2014/main" id="{5443079D-6D3D-5778-209D-1B6FCC2B0383}"/>
              </a:ext>
            </a:extLst>
          </p:cNvPr>
          <p:cNvGrpSpPr/>
          <p:nvPr/>
        </p:nvGrpSpPr>
        <p:grpSpPr>
          <a:xfrm>
            <a:off x="1865381" y="4102056"/>
            <a:ext cx="396131" cy="355612"/>
            <a:chOff x="1865381" y="4277506"/>
            <a:chExt cx="396131" cy="355612"/>
          </a:xfrm>
          <a:solidFill>
            <a:schemeClr val="tx1"/>
          </a:solidFill>
        </p:grpSpPr>
        <p:sp>
          <p:nvSpPr>
            <p:cNvPr id="3797" name="Google Shape;12113;p77">
              <a:extLst>
                <a:ext uri="{FF2B5EF4-FFF2-40B4-BE49-F238E27FC236}">
                  <a16:creationId xmlns:a16="http://schemas.microsoft.com/office/drawing/2014/main" id="{29BD1909-D9DB-4E51-A4D5-DD35C20AD785}"/>
                </a:ext>
              </a:extLst>
            </p:cNvPr>
            <p:cNvSpPr/>
            <p:nvPr/>
          </p:nvSpPr>
          <p:spPr>
            <a:xfrm>
              <a:off x="1865381" y="4277506"/>
              <a:ext cx="396131" cy="355612"/>
            </a:xfrm>
            <a:custGeom>
              <a:avLst/>
              <a:gdLst/>
              <a:ahLst/>
              <a:cxnLst/>
              <a:rect l="l" t="t" r="r" b="b"/>
              <a:pathLst>
                <a:path w="12455" h="11181" extrusionOk="0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12114;p77">
              <a:extLst>
                <a:ext uri="{FF2B5EF4-FFF2-40B4-BE49-F238E27FC236}">
                  <a16:creationId xmlns:a16="http://schemas.microsoft.com/office/drawing/2014/main" id="{036A40F3-2551-3285-BBC5-FA6301F398D9}"/>
                </a:ext>
              </a:extLst>
            </p:cNvPr>
            <p:cNvSpPr/>
            <p:nvPr/>
          </p:nvSpPr>
          <p:spPr>
            <a:xfrm>
              <a:off x="2057770" y="4294553"/>
              <a:ext cx="22741" cy="35622"/>
            </a:xfrm>
            <a:custGeom>
              <a:avLst/>
              <a:gdLst/>
              <a:ahLst/>
              <a:cxnLst/>
              <a:rect l="l" t="t" r="r" b="b"/>
              <a:pathLst>
                <a:path w="715" h="1120" extrusionOk="0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12115;p77">
              <a:extLst>
                <a:ext uri="{FF2B5EF4-FFF2-40B4-BE49-F238E27FC236}">
                  <a16:creationId xmlns:a16="http://schemas.microsoft.com/office/drawing/2014/main" id="{A86F9EAB-D162-E6B0-CCAF-E27FAFAEF297}"/>
                </a:ext>
              </a:extLst>
            </p:cNvPr>
            <p:cNvSpPr/>
            <p:nvPr/>
          </p:nvSpPr>
          <p:spPr>
            <a:xfrm>
              <a:off x="2048292" y="4456250"/>
              <a:ext cx="30724" cy="64055"/>
            </a:xfrm>
            <a:custGeom>
              <a:avLst/>
              <a:gdLst/>
              <a:ahLst/>
              <a:cxnLst/>
              <a:rect l="l" t="t" r="r" b="b"/>
              <a:pathLst>
                <a:path w="966" h="2014" extrusionOk="0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12116;p77">
              <a:extLst>
                <a:ext uri="{FF2B5EF4-FFF2-40B4-BE49-F238E27FC236}">
                  <a16:creationId xmlns:a16="http://schemas.microsoft.com/office/drawing/2014/main" id="{F851CAAD-5C23-53EE-8C8C-4A5A20C813EC}"/>
                </a:ext>
              </a:extLst>
            </p:cNvPr>
            <p:cNvSpPr/>
            <p:nvPr/>
          </p:nvSpPr>
          <p:spPr>
            <a:xfrm>
              <a:off x="1898713" y="4487196"/>
              <a:ext cx="17461" cy="16030"/>
            </a:xfrm>
            <a:custGeom>
              <a:avLst/>
              <a:gdLst/>
              <a:ahLst/>
              <a:cxnLst/>
              <a:rect l="l" t="t" r="r" b="b"/>
              <a:pathLst>
                <a:path w="549" h="504" extrusionOk="0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12117;p77">
              <a:extLst>
                <a:ext uri="{FF2B5EF4-FFF2-40B4-BE49-F238E27FC236}">
                  <a16:creationId xmlns:a16="http://schemas.microsoft.com/office/drawing/2014/main" id="{313492DA-9CFC-391E-EA45-7AE32212FF53}"/>
                </a:ext>
              </a:extLst>
            </p:cNvPr>
            <p:cNvSpPr/>
            <p:nvPr/>
          </p:nvSpPr>
          <p:spPr>
            <a:xfrm>
              <a:off x="1887740" y="4502494"/>
              <a:ext cx="19337" cy="13231"/>
            </a:xfrm>
            <a:custGeom>
              <a:avLst/>
              <a:gdLst/>
              <a:ahLst/>
              <a:cxnLst/>
              <a:rect l="l" t="t" r="r" b="b"/>
              <a:pathLst>
                <a:path w="608" h="416" extrusionOk="0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12118;p77">
              <a:extLst>
                <a:ext uri="{FF2B5EF4-FFF2-40B4-BE49-F238E27FC236}">
                  <a16:creationId xmlns:a16="http://schemas.microsoft.com/office/drawing/2014/main" id="{DC627489-F85B-3CDB-999C-CAB4DE3C5803}"/>
                </a:ext>
              </a:extLst>
            </p:cNvPr>
            <p:cNvSpPr/>
            <p:nvPr/>
          </p:nvSpPr>
          <p:spPr>
            <a:xfrm>
              <a:off x="1913852" y="4477019"/>
              <a:ext cx="13676" cy="17874"/>
            </a:xfrm>
            <a:custGeom>
              <a:avLst/>
              <a:gdLst/>
              <a:ahLst/>
              <a:cxnLst/>
              <a:rect l="l" t="t" r="r" b="b"/>
              <a:pathLst>
                <a:path w="430" h="562" extrusionOk="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03" name="Google Shape;12119;p77">
            <a:extLst>
              <a:ext uri="{FF2B5EF4-FFF2-40B4-BE49-F238E27FC236}">
                <a16:creationId xmlns:a16="http://schemas.microsoft.com/office/drawing/2014/main" id="{8BE6872E-652F-62DB-FC5F-F78927B96EBD}"/>
              </a:ext>
            </a:extLst>
          </p:cNvPr>
          <p:cNvGrpSpPr/>
          <p:nvPr/>
        </p:nvGrpSpPr>
        <p:grpSpPr>
          <a:xfrm>
            <a:off x="2411823" y="4128549"/>
            <a:ext cx="334398" cy="299953"/>
            <a:chOff x="2411823" y="4303999"/>
            <a:chExt cx="334398" cy="299953"/>
          </a:xfrm>
          <a:solidFill>
            <a:schemeClr val="tx1"/>
          </a:solidFill>
        </p:grpSpPr>
        <p:sp>
          <p:nvSpPr>
            <p:cNvPr id="3804" name="Google Shape;12120;p77">
              <a:extLst>
                <a:ext uri="{FF2B5EF4-FFF2-40B4-BE49-F238E27FC236}">
                  <a16:creationId xmlns:a16="http://schemas.microsoft.com/office/drawing/2014/main" id="{262508A4-00D9-D07B-484D-B80E8CA50F51}"/>
                </a:ext>
              </a:extLst>
            </p:cNvPr>
            <p:cNvSpPr/>
            <p:nvPr/>
          </p:nvSpPr>
          <p:spPr>
            <a:xfrm>
              <a:off x="2411823" y="4303999"/>
              <a:ext cx="237838" cy="84124"/>
            </a:xfrm>
            <a:custGeom>
              <a:avLst/>
              <a:gdLst/>
              <a:ahLst/>
              <a:cxnLst/>
              <a:rect l="l" t="t" r="r" b="b"/>
              <a:pathLst>
                <a:path w="7478" h="2645" extrusionOk="0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12121;p77">
              <a:extLst>
                <a:ext uri="{FF2B5EF4-FFF2-40B4-BE49-F238E27FC236}">
                  <a16:creationId xmlns:a16="http://schemas.microsoft.com/office/drawing/2014/main" id="{FB6CE06B-F303-F521-149E-14A742AE015F}"/>
                </a:ext>
              </a:extLst>
            </p:cNvPr>
            <p:cNvSpPr/>
            <p:nvPr/>
          </p:nvSpPr>
          <p:spPr>
            <a:xfrm>
              <a:off x="2412205" y="4330525"/>
              <a:ext cx="334016" cy="273428"/>
            </a:xfrm>
            <a:custGeom>
              <a:avLst/>
              <a:gdLst/>
              <a:ahLst/>
              <a:cxnLst/>
              <a:rect l="l" t="t" r="r" b="b"/>
              <a:pathLst>
                <a:path w="10502" h="8597" extrusionOk="0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12122;p77">
              <a:extLst>
                <a:ext uri="{FF2B5EF4-FFF2-40B4-BE49-F238E27FC236}">
                  <a16:creationId xmlns:a16="http://schemas.microsoft.com/office/drawing/2014/main" id="{941B9F1F-6C40-3430-B16A-83F1AB65C3F2}"/>
                </a:ext>
              </a:extLst>
            </p:cNvPr>
            <p:cNvSpPr/>
            <p:nvPr/>
          </p:nvSpPr>
          <p:spPr>
            <a:xfrm>
              <a:off x="2543241" y="4476319"/>
              <a:ext cx="20101" cy="9478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12123;p77">
              <a:extLst>
                <a:ext uri="{FF2B5EF4-FFF2-40B4-BE49-F238E27FC236}">
                  <a16:creationId xmlns:a16="http://schemas.microsoft.com/office/drawing/2014/main" id="{1E514ED7-8C53-FC0F-5C01-529053524458}"/>
                </a:ext>
              </a:extLst>
            </p:cNvPr>
            <p:cNvSpPr/>
            <p:nvPr/>
          </p:nvSpPr>
          <p:spPr>
            <a:xfrm>
              <a:off x="2568590" y="4475937"/>
              <a:ext cx="129160" cy="9478"/>
            </a:xfrm>
            <a:custGeom>
              <a:avLst/>
              <a:gdLst/>
              <a:ahLst/>
              <a:cxnLst/>
              <a:rect l="l" t="t" r="r" b="b"/>
              <a:pathLst>
                <a:path w="4061" h="298" extrusionOk="0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12124;p77">
              <a:extLst>
                <a:ext uri="{FF2B5EF4-FFF2-40B4-BE49-F238E27FC236}">
                  <a16:creationId xmlns:a16="http://schemas.microsoft.com/office/drawing/2014/main" id="{7030CF86-306E-03CF-75D7-9D4576A24268}"/>
                </a:ext>
              </a:extLst>
            </p:cNvPr>
            <p:cNvSpPr/>
            <p:nvPr/>
          </p:nvSpPr>
          <p:spPr>
            <a:xfrm>
              <a:off x="2543241" y="4491840"/>
              <a:ext cx="154890" cy="9510"/>
            </a:xfrm>
            <a:custGeom>
              <a:avLst/>
              <a:gdLst/>
              <a:ahLst/>
              <a:cxnLst/>
              <a:rect l="l" t="t" r="r" b="b"/>
              <a:pathLst>
                <a:path w="4870" h="299" extrusionOk="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12125;p77">
              <a:extLst>
                <a:ext uri="{FF2B5EF4-FFF2-40B4-BE49-F238E27FC236}">
                  <a16:creationId xmlns:a16="http://schemas.microsoft.com/office/drawing/2014/main" id="{95C04B0B-7E09-F66B-7BB1-FCE6B70C22CA}"/>
                </a:ext>
              </a:extLst>
            </p:cNvPr>
            <p:cNvSpPr/>
            <p:nvPr/>
          </p:nvSpPr>
          <p:spPr>
            <a:xfrm>
              <a:off x="2543241" y="4508506"/>
              <a:ext cx="154890" cy="9478"/>
            </a:xfrm>
            <a:custGeom>
              <a:avLst/>
              <a:gdLst/>
              <a:ahLst/>
              <a:cxnLst/>
              <a:rect l="l" t="t" r="r" b="b"/>
              <a:pathLst>
                <a:path w="4870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12126;p77">
              <a:extLst>
                <a:ext uri="{FF2B5EF4-FFF2-40B4-BE49-F238E27FC236}">
                  <a16:creationId xmlns:a16="http://schemas.microsoft.com/office/drawing/2014/main" id="{7AB98A85-9364-697F-A675-C15866BA16E6}"/>
                </a:ext>
              </a:extLst>
            </p:cNvPr>
            <p:cNvSpPr/>
            <p:nvPr/>
          </p:nvSpPr>
          <p:spPr>
            <a:xfrm>
              <a:off x="2635635" y="4436563"/>
              <a:ext cx="62497" cy="27289"/>
            </a:xfrm>
            <a:custGeom>
              <a:avLst/>
              <a:gdLst/>
              <a:ahLst/>
              <a:cxnLst/>
              <a:rect l="l" t="t" r="r" b="b"/>
              <a:pathLst>
                <a:path w="1965" h="858" extrusionOk="0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11" name="Google Shape;12127;p77">
            <a:extLst>
              <a:ext uri="{FF2B5EF4-FFF2-40B4-BE49-F238E27FC236}">
                <a16:creationId xmlns:a16="http://schemas.microsoft.com/office/drawing/2014/main" id="{20EB068B-54B3-AFA1-DEAD-D90BC0BD0192}"/>
              </a:ext>
            </a:extLst>
          </p:cNvPr>
          <p:cNvGrpSpPr/>
          <p:nvPr/>
        </p:nvGrpSpPr>
        <p:grpSpPr>
          <a:xfrm>
            <a:off x="2903337" y="4103582"/>
            <a:ext cx="382519" cy="350682"/>
            <a:chOff x="2903337" y="4279032"/>
            <a:chExt cx="382519" cy="350682"/>
          </a:xfrm>
          <a:solidFill>
            <a:schemeClr val="tx1"/>
          </a:solidFill>
        </p:grpSpPr>
        <p:sp>
          <p:nvSpPr>
            <p:cNvPr id="3812" name="Google Shape;12128;p77">
              <a:extLst>
                <a:ext uri="{FF2B5EF4-FFF2-40B4-BE49-F238E27FC236}">
                  <a16:creationId xmlns:a16="http://schemas.microsoft.com/office/drawing/2014/main" id="{7233B0B6-B404-20CE-87F1-F42257948838}"/>
                </a:ext>
              </a:extLst>
            </p:cNvPr>
            <p:cNvSpPr/>
            <p:nvPr/>
          </p:nvSpPr>
          <p:spPr>
            <a:xfrm>
              <a:off x="2966979" y="4320570"/>
              <a:ext cx="202248" cy="184183"/>
            </a:xfrm>
            <a:custGeom>
              <a:avLst/>
              <a:gdLst/>
              <a:ahLst/>
              <a:cxnLst/>
              <a:rect l="l" t="t" r="r" b="b"/>
              <a:pathLst>
                <a:path w="6359" h="5791" extrusionOk="0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12129;p77">
              <a:extLst>
                <a:ext uri="{FF2B5EF4-FFF2-40B4-BE49-F238E27FC236}">
                  <a16:creationId xmlns:a16="http://schemas.microsoft.com/office/drawing/2014/main" id="{9ED91CB5-BD80-2C7E-80E0-FA9B4F0A8461}"/>
                </a:ext>
              </a:extLst>
            </p:cNvPr>
            <p:cNvSpPr/>
            <p:nvPr/>
          </p:nvSpPr>
          <p:spPr>
            <a:xfrm>
              <a:off x="2903337" y="4279032"/>
              <a:ext cx="382519" cy="350682"/>
            </a:xfrm>
            <a:custGeom>
              <a:avLst/>
              <a:gdLst/>
              <a:ahLst/>
              <a:cxnLst/>
              <a:rect l="l" t="t" r="r" b="b"/>
              <a:pathLst>
                <a:path w="12027" h="11026" extrusionOk="0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12130;p77">
              <a:extLst>
                <a:ext uri="{FF2B5EF4-FFF2-40B4-BE49-F238E27FC236}">
                  <a16:creationId xmlns:a16="http://schemas.microsoft.com/office/drawing/2014/main" id="{3E8C3319-1E9C-FEFC-D9E4-706230F8CE54}"/>
                </a:ext>
              </a:extLst>
            </p:cNvPr>
            <p:cNvSpPr/>
            <p:nvPr/>
          </p:nvSpPr>
          <p:spPr>
            <a:xfrm>
              <a:off x="2937814" y="4300215"/>
              <a:ext cx="11768" cy="11418"/>
            </a:xfrm>
            <a:custGeom>
              <a:avLst/>
              <a:gdLst/>
              <a:ahLst/>
              <a:cxnLst/>
              <a:rect l="l" t="t" r="r" b="b"/>
              <a:pathLst>
                <a:path w="370" h="359" extrusionOk="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12131;p77">
              <a:extLst>
                <a:ext uri="{FF2B5EF4-FFF2-40B4-BE49-F238E27FC236}">
                  <a16:creationId xmlns:a16="http://schemas.microsoft.com/office/drawing/2014/main" id="{5ADF6476-FC1F-AC23-B863-AEDE58B96C68}"/>
                </a:ext>
              </a:extLst>
            </p:cNvPr>
            <p:cNvSpPr/>
            <p:nvPr/>
          </p:nvSpPr>
          <p:spPr>
            <a:xfrm>
              <a:off x="2952572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12132;p77">
              <a:extLst>
                <a:ext uri="{FF2B5EF4-FFF2-40B4-BE49-F238E27FC236}">
                  <a16:creationId xmlns:a16="http://schemas.microsoft.com/office/drawing/2014/main" id="{656157F2-7C84-B48D-35A4-02EBB12DDCA0}"/>
                </a:ext>
              </a:extLst>
            </p:cNvPr>
            <p:cNvSpPr/>
            <p:nvPr/>
          </p:nvSpPr>
          <p:spPr>
            <a:xfrm>
              <a:off x="2967361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12133;p77">
              <a:extLst>
                <a:ext uri="{FF2B5EF4-FFF2-40B4-BE49-F238E27FC236}">
                  <a16:creationId xmlns:a16="http://schemas.microsoft.com/office/drawing/2014/main" id="{98E07863-7C0C-4820-8F57-8B5E8A54D7BB}"/>
                </a:ext>
              </a:extLst>
            </p:cNvPr>
            <p:cNvSpPr/>
            <p:nvPr/>
          </p:nvSpPr>
          <p:spPr>
            <a:xfrm>
              <a:off x="3016563" y="4424063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12134;p77">
              <a:extLst>
                <a:ext uri="{FF2B5EF4-FFF2-40B4-BE49-F238E27FC236}">
                  <a16:creationId xmlns:a16="http://schemas.microsoft.com/office/drawing/2014/main" id="{C476E585-5471-9324-B3F0-C602B157C135}"/>
                </a:ext>
              </a:extLst>
            </p:cNvPr>
            <p:cNvSpPr/>
            <p:nvPr/>
          </p:nvSpPr>
          <p:spPr>
            <a:xfrm>
              <a:off x="3016563" y="4442606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12135;p77">
              <a:extLst>
                <a:ext uri="{FF2B5EF4-FFF2-40B4-BE49-F238E27FC236}">
                  <a16:creationId xmlns:a16="http://schemas.microsoft.com/office/drawing/2014/main" id="{3765103F-217C-3AFE-BAFC-D8D83135F9C8}"/>
                </a:ext>
              </a:extLst>
            </p:cNvPr>
            <p:cNvSpPr/>
            <p:nvPr/>
          </p:nvSpPr>
          <p:spPr>
            <a:xfrm>
              <a:off x="3032498" y="4424063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12136;p77">
              <a:extLst>
                <a:ext uri="{FF2B5EF4-FFF2-40B4-BE49-F238E27FC236}">
                  <a16:creationId xmlns:a16="http://schemas.microsoft.com/office/drawing/2014/main" id="{54CC7941-1F3F-1F95-0097-3AE8BE9AFE4C}"/>
                </a:ext>
              </a:extLst>
            </p:cNvPr>
            <p:cNvSpPr/>
            <p:nvPr/>
          </p:nvSpPr>
          <p:spPr>
            <a:xfrm>
              <a:off x="3032498" y="4442606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12137;p77">
              <a:extLst>
                <a:ext uri="{FF2B5EF4-FFF2-40B4-BE49-F238E27FC236}">
                  <a16:creationId xmlns:a16="http://schemas.microsoft.com/office/drawing/2014/main" id="{D3507827-E6E7-9BC5-9D92-9E9D8123F779}"/>
                </a:ext>
              </a:extLst>
            </p:cNvPr>
            <p:cNvSpPr/>
            <p:nvPr/>
          </p:nvSpPr>
          <p:spPr>
            <a:xfrm>
              <a:off x="3016213" y="4357527"/>
              <a:ext cx="112494" cy="111636"/>
            </a:xfrm>
            <a:custGeom>
              <a:avLst/>
              <a:gdLst/>
              <a:ahLst/>
              <a:cxnLst/>
              <a:rect l="l" t="t" r="r" b="b"/>
              <a:pathLst>
                <a:path w="3537" h="3510" extrusionOk="0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12138;p77">
              <a:extLst>
                <a:ext uri="{FF2B5EF4-FFF2-40B4-BE49-F238E27FC236}">
                  <a16:creationId xmlns:a16="http://schemas.microsoft.com/office/drawing/2014/main" id="{55ECDF03-9151-5869-9C3A-0E0CAAE2E718}"/>
                </a:ext>
              </a:extLst>
            </p:cNvPr>
            <p:cNvSpPr/>
            <p:nvPr/>
          </p:nvSpPr>
          <p:spPr>
            <a:xfrm>
              <a:off x="2937051" y="4499791"/>
              <a:ext cx="14439" cy="11386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12139;p77">
              <a:extLst>
                <a:ext uri="{FF2B5EF4-FFF2-40B4-BE49-F238E27FC236}">
                  <a16:creationId xmlns:a16="http://schemas.microsoft.com/office/drawing/2014/main" id="{0B6646D0-966D-D89B-53C8-89FF89B36BBC}"/>
                </a:ext>
              </a:extLst>
            </p:cNvPr>
            <p:cNvSpPr/>
            <p:nvPr/>
          </p:nvSpPr>
          <p:spPr>
            <a:xfrm>
              <a:off x="2953717" y="4499791"/>
              <a:ext cx="30310" cy="11386"/>
            </a:xfrm>
            <a:custGeom>
              <a:avLst/>
              <a:gdLst/>
              <a:ahLst/>
              <a:cxnLst/>
              <a:rect l="l" t="t" r="r" b="b"/>
              <a:pathLst>
                <a:path w="953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12140;p77">
              <a:extLst>
                <a:ext uri="{FF2B5EF4-FFF2-40B4-BE49-F238E27FC236}">
                  <a16:creationId xmlns:a16="http://schemas.microsoft.com/office/drawing/2014/main" id="{30D4539F-141B-79EE-4C1E-BE065F182FF4}"/>
                </a:ext>
              </a:extLst>
            </p:cNvPr>
            <p:cNvSpPr/>
            <p:nvPr/>
          </p:nvSpPr>
          <p:spPr>
            <a:xfrm>
              <a:off x="2937051" y="4514930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12141;p77">
              <a:extLst>
                <a:ext uri="{FF2B5EF4-FFF2-40B4-BE49-F238E27FC236}">
                  <a16:creationId xmlns:a16="http://schemas.microsoft.com/office/drawing/2014/main" id="{AEE490E1-95F4-1138-C0A1-66C5505502DD}"/>
                </a:ext>
              </a:extLst>
            </p:cNvPr>
            <p:cNvSpPr/>
            <p:nvPr/>
          </p:nvSpPr>
          <p:spPr>
            <a:xfrm>
              <a:off x="2937051" y="4529719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12142;p77">
              <a:extLst>
                <a:ext uri="{FF2B5EF4-FFF2-40B4-BE49-F238E27FC236}">
                  <a16:creationId xmlns:a16="http://schemas.microsoft.com/office/drawing/2014/main" id="{F0ECF1D5-597C-EBD1-35D3-DA7E7525C365}"/>
                </a:ext>
              </a:extLst>
            </p:cNvPr>
            <p:cNvSpPr/>
            <p:nvPr/>
          </p:nvSpPr>
          <p:spPr>
            <a:xfrm>
              <a:off x="3213881" y="4343787"/>
              <a:ext cx="11386" cy="126488"/>
            </a:xfrm>
            <a:custGeom>
              <a:avLst/>
              <a:gdLst/>
              <a:ahLst/>
              <a:cxnLst/>
              <a:rect l="l" t="t" r="r" b="b"/>
              <a:pathLst>
                <a:path w="358" h="3977" extrusionOk="0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27" name="Google Shape;12143;p77">
            <a:extLst>
              <a:ext uri="{FF2B5EF4-FFF2-40B4-BE49-F238E27FC236}">
                <a16:creationId xmlns:a16="http://schemas.microsoft.com/office/drawing/2014/main" id="{DB0EB5AE-BE88-6D06-F6AB-99D4FD744590}"/>
              </a:ext>
            </a:extLst>
          </p:cNvPr>
          <p:cNvGrpSpPr/>
          <p:nvPr/>
        </p:nvGrpSpPr>
        <p:grpSpPr>
          <a:xfrm>
            <a:off x="3933342" y="4140317"/>
            <a:ext cx="383632" cy="276449"/>
            <a:chOff x="3933342" y="4315767"/>
            <a:chExt cx="383632" cy="276449"/>
          </a:xfrm>
          <a:solidFill>
            <a:schemeClr val="tx1"/>
          </a:solidFill>
        </p:grpSpPr>
        <p:sp>
          <p:nvSpPr>
            <p:cNvPr id="3828" name="Google Shape;12144;p77">
              <a:extLst>
                <a:ext uri="{FF2B5EF4-FFF2-40B4-BE49-F238E27FC236}">
                  <a16:creationId xmlns:a16="http://schemas.microsoft.com/office/drawing/2014/main" id="{1C18C75B-4C67-22A0-0E5C-3212693F5D02}"/>
                </a:ext>
              </a:extLst>
            </p:cNvPr>
            <p:cNvSpPr/>
            <p:nvPr/>
          </p:nvSpPr>
          <p:spPr>
            <a:xfrm>
              <a:off x="3933342" y="4315767"/>
              <a:ext cx="383632" cy="276449"/>
            </a:xfrm>
            <a:custGeom>
              <a:avLst/>
              <a:gdLst/>
              <a:ahLst/>
              <a:cxnLst/>
              <a:rect l="l" t="t" r="r" b="b"/>
              <a:pathLst>
                <a:path w="12062" h="8692" extrusionOk="0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12145;p77">
              <a:extLst>
                <a:ext uri="{FF2B5EF4-FFF2-40B4-BE49-F238E27FC236}">
                  <a16:creationId xmlns:a16="http://schemas.microsoft.com/office/drawing/2014/main" id="{F16BD7CA-ACB7-C953-DE73-8DA58A13AA4E}"/>
                </a:ext>
              </a:extLst>
            </p:cNvPr>
            <p:cNvSpPr/>
            <p:nvPr/>
          </p:nvSpPr>
          <p:spPr>
            <a:xfrm>
              <a:off x="4035214" y="4410037"/>
              <a:ext cx="11386" cy="140896"/>
            </a:xfrm>
            <a:custGeom>
              <a:avLst/>
              <a:gdLst/>
              <a:ahLst/>
              <a:cxnLst/>
              <a:rect l="l" t="t" r="r" b="b"/>
              <a:pathLst>
                <a:path w="358" h="4430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12146;p77">
              <a:extLst>
                <a:ext uri="{FF2B5EF4-FFF2-40B4-BE49-F238E27FC236}">
                  <a16:creationId xmlns:a16="http://schemas.microsoft.com/office/drawing/2014/main" id="{945702F7-A940-FFFE-023F-84B7CD1F1F47}"/>
                </a:ext>
              </a:extLst>
            </p:cNvPr>
            <p:cNvSpPr/>
            <p:nvPr/>
          </p:nvSpPr>
          <p:spPr>
            <a:xfrm>
              <a:off x="4221146" y="4390827"/>
              <a:ext cx="42460" cy="32886"/>
            </a:xfrm>
            <a:custGeom>
              <a:avLst/>
              <a:gdLst/>
              <a:ahLst/>
              <a:cxnLst/>
              <a:rect l="l" t="t" r="r" b="b"/>
              <a:pathLst>
                <a:path w="1335" h="1034" extrusionOk="0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12147;p77">
              <a:extLst>
                <a:ext uri="{FF2B5EF4-FFF2-40B4-BE49-F238E27FC236}">
                  <a16:creationId xmlns:a16="http://schemas.microsoft.com/office/drawing/2014/main" id="{D05CAD67-C615-3E5E-B8AD-6D7034029D74}"/>
                </a:ext>
              </a:extLst>
            </p:cNvPr>
            <p:cNvSpPr/>
            <p:nvPr/>
          </p:nvSpPr>
          <p:spPr>
            <a:xfrm>
              <a:off x="4054519" y="4384561"/>
              <a:ext cx="192961" cy="192516"/>
            </a:xfrm>
            <a:custGeom>
              <a:avLst/>
              <a:gdLst/>
              <a:ahLst/>
              <a:cxnLst/>
              <a:rect l="l" t="t" r="r" b="b"/>
              <a:pathLst>
                <a:path w="6067" h="6053" extrusionOk="0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12148;p77">
              <a:extLst>
                <a:ext uri="{FF2B5EF4-FFF2-40B4-BE49-F238E27FC236}">
                  <a16:creationId xmlns:a16="http://schemas.microsoft.com/office/drawing/2014/main" id="{A26B7F88-028B-023C-10BA-5485AE69EECB}"/>
                </a:ext>
              </a:extLst>
            </p:cNvPr>
            <p:cNvSpPr/>
            <p:nvPr/>
          </p:nvSpPr>
          <p:spPr>
            <a:xfrm>
              <a:off x="4085593" y="4420278"/>
              <a:ext cx="145826" cy="120923"/>
            </a:xfrm>
            <a:custGeom>
              <a:avLst/>
              <a:gdLst/>
              <a:ahLst/>
              <a:cxnLst/>
              <a:rect l="l" t="t" r="r" b="b"/>
              <a:pathLst>
                <a:path w="4585" h="3802" extrusionOk="0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12149;p77">
              <a:extLst>
                <a:ext uri="{FF2B5EF4-FFF2-40B4-BE49-F238E27FC236}">
                  <a16:creationId xmlns:a16="http://schemas.microsoft.com/office/drawing/2014/main" id="{38B98273-4ED4-7799-DC5B-2947588A50BB}"/>
                </a:ext>
              </a:extLst>
            </p:cNvPr>
            <p:cNvSpPr/>
            <p:nvPr/>
          </p:nvSpPr>
          <p:spPr>
            <a:xfrm>
              <a:off x="4131392" y="4449507"/>
              <a:ext cx="54577" cy="45767"/>
            </a:xfrm>
            <a:custGeom>
              <a:avLst/>
              <a:gdLst/>
              <a:ahLst/>
              <a:cxnLst/>
              <a:rect l="l" t="t" r="r" b="b"/>
              <a:pathLst>
                <a:path w="1716" h="1439" extrusionOk="0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34" name="Google Shape;12150;p77">
            <a:extLst>
              <a:ext uri="{FF2B5EF4-FFF2-40B4-BE49-F238E27FC236}">
                <a16:creationId xmlns:a16="http://schemas.microsoft.com/office/drawing/2014/main" id="{7B2BF381-D39E-35A7-CE49-5BF980A0BC4E}"/>
              </a:ext>
            </a:extLst>
          </p:cNvPr>
          <p:cNvGrpSpPr/>
          <p:nvPr/>
        </p:nvGrpSpPr>
        <p:grpSpPr>
          <a:xfrm>
            <a:off x="3441065" y="4127055"/>
            <a:ext cx="337069" cy="302593"/>
            <a:chOff x="3441065" y="4302505"/>
            <a:chExt cx="337069" cy="302593"/>
          </a:xfrm>
          <a:solidFill>
            <a:schemeClr val="tx1"/>
          </a:solidFill>
        </p:grpSpPr>
        <p:sp>
          <p:nvSpPr>
            <p:cNvPr id="3835" name="Google Shape;12151;p77">
              <a:extLst>
                <a:ext uri="{FF2B5EF4-FFF2-40B4-BE49-F238E27FC236}">
                  <a16:creationId xmlns:a16="http://schemas.microsoft.com/office/drawing/2014/main" id="{E7B8EA2C-0888-763E-BDF3-EEBDC0C81531}"/>
                </a:ext>
              </a:extLst>
            </p:cNvPr>
            <p:cNvSpPr/>
            <p:nvPr/>
          </p:nvSpPr>
          <p:spPr>
            <a:xfrm>
              <a:off x="3441065" y="4366941"/>
              <a:ext cx="337069" cy="173655"/>
            </a:xfrm>
            <a:custGeom>
              <a:avLst/>
              <a:gdLst/>
              <a:ahLst/>
              <a:cxnLst/>
              <a:rect l="l" t="t" r="r" b="b"/>
              <a:pathLst>
                <a:path w="10598" h="5460" extrusionOk="0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12152;p77">
              <a:extLst>
                <a:ext uri="{FF2B5EF4-FFF2-40B4-BE49-F238E27FC236}">
                  <a16:creationId xmlns:a16="http://schemas.microsoft.com/office/drawing/2014/main" id="{77AE5515-6C89-2919-E6DB-0C1E557741E6}"/>
                </a:ext>
              </a:extLst>
            </p:cNvPr>
            <p:cNvSpPr/>
            <p:nvPr/>
          </p:nvSpPr>
          <p:spPr>
            <a:xfrm>
              <a:off x="3572864" y="4423300"/>
              <a:ext cx="76141" cy="61479"/>
            </a:xfrm>
            <a:custGeom>
              <a:avLst/>
              <a:gdLst/>
              <a:ahLst/>
              <a:cxnLst/>
              <a:rect l="l" t="t" r="r" b="b"/>
              <a:pathLst>
                <a:path w="2394" h="1933" extrusionOk="0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12153;p77">
              <a:extLst>
                <a:ext uri="{FF2B5EF4-FFF2-40B4-BE49-F238E27FC236}">
                  <a16:creationId xmlns:a16="http://schemas.microsoft.com/office/drawing/2014/main" id="{3EB2BEA4-11AD-02DD-8B78-54B8BBBC602C}"/>
                </a:ext>
              </a:extLst>
            </p:cNvPr>
            <p:cNvSpPr/>
            <p:nvPr/>
          </p:nvSpPr>
          <p:spPr>
            <a:xfrm>
              <a:off x="3619045" y="4394485"/>
              <a:ext cx="46626" cy="39088"/>
            </a:xfrm>
            <a:custGeom>
              <a:avLst/>
              <a:gdLst/>
              <a:ahLst/>
              <a:cxnLst/>
              <a:rect l="l" t="t" r="r" b="b"/>
              <a:pathLst>
                <a:path w="1466" h="1229" extrusionOk="0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12154;p77">
              <a:extLst>
                <a:ext uri="{FF2B5EF4-FFF2-40B4-BE49-F238E27FC236}">
                  <a16:creationId xmlns:a16="http://schemas.microsoft.com/office/drawing/2014/main" id="{8AFAC956-83F8-EB2F-02D2-31161FD8EE8C}"/>
                </a:ext>
              </a:extLst>
            </p:cNvPr>
            <p:cNvSpPr/>
            <p:nvPr/>
          </p:nvSpPr>
          <p:spPr>
            <a:xfrm>
              <a:off x="3604669" y="4302505"/>
              <a:ext cx="9860" cy="42046"/>
            </a:xfrm>
            <a:custGeom>
              <a:avLst/>
              <a:gdLst/>
              <a:ahLst/>
              <a:cxnLst/>
              <a:rect l="l" t="t" r="r" b="b"/>
              <a:pathLst>
                <a:path w="310" h="1322" extrusionOk="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12155;p77">
              <a:extLst>
                <a:ext uri="{FF2B5EF4-FFF2-40B4-BE49-F238E27FC236}">
                  <a16:creationId xmlns:a16="http://schemas.microsoft.com/office/drawing/2014/main" id="{70BAC29C-EFF9-35F1-948F-B70413458950}"/>
                </a:ext>
              </a:extLst>
            </p:cNvPr>
            <p:cNvSpPr/>
            <p:nvPr/>
          </p:nvSpPr>
          <p:spPr>
            <a:xfrm>
              <a:off x="3528178" y="4315926"/>
              <a:ext cx="22359" cy="40742"/>
            </a:xfrm>
            <a:custGeom>
              <a:avLst/>
              <a:gdLst/>
              <a:ahLst/>
              <a:cxnLst/>
              <a:rect l="l" t="t" r="r" b="b"/>
              <a:pathLst>
                <a:path w="703" h="1281" extrusionOk="0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12156;p77">
              <a:extLst>
                <a:ext uri="{FF2B5EF4-FFF2-40B4-BE49-F238E27FC236}">
                  <a16:creationId xmlns:a16="http://schemas.microsoft.com/office/drawing/2014/main" id="{4DA1B8B4-5E72-8E05-70FB-82C60E54F9CF}"/>
                </a:ext>
              </a:extLst>
            </p:cNvPr>
            <p:cNvSpPr/>
            <p:nvPr/>
          </p:nvSpPr>
          <p:spPr>
            <a:xfrm>
              <a:off x="3457730" y="4348590"/>
              <a:ext cx="32600" cy="35367"/>
            </a:xfrm>
            <a:custGeom>
              <a:avLst/>
              <a:gdLst/>
              <a:ahLst/>
              <a:cxnLst/>
              <a:rect l="l" t="t" r="r" b="b"/>
              <a:pathLst>
                <a:path w="1025" h="1112" extrusionOk="0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12157;p77">
              <a:extLst>
                <a:ext uri="{FF2B5EF4-FFF2-40B4-BE49-F238E27FC236}">
                  <a16:creationId xmlns:a16="http://schemas.microsoft.com/office/drawing/2014/main" id="{2164F33C-20BF-EE08-4868-8350A946BB17}"/>
                </a:ext>
              </a:extLst>
            </p:cNvPr>
            <p:cNvSpPr/>
            <p:nvPr/>
          </p:nvSpPr>
          <p:spPr>
            <a:xfrm>
              <a:off x="3727723" y="4351611"/>
              <a:ext cx="32218" cy="34954"/>
            </a:xfrm>
            <a:custGeom>
              <a:avLst/>
              <a:gdLst/>
              <a:ahLst/>
              <a:cxnLst/>
              <a:rect l="l" t="t" r="r" b="b"/>
              <a:pathLst>
                <a:path w="1013" h="1099" extrusionOk="0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12158;p77">
              <a:extLst>
                <a:ext uri="{FF2B5EF4-FFF2-40B4-BE49-F238E27FC236}">
                  <a16:creationId xmlns:a16="http://schemas.microsoft.com/office/drawing/2014/main" id="{6BF6C050-5D0E-7AFF-14CD-6F20171A6F26}"/>
                </a:ext>
              </a:extLst>
            </p:cNvPr>
            <p:cNvSpPr/>
            <p:nvPr/>
          </p:nvSpPr>
          <p:spPr>
            <a:xfrm>
              <a:off x="3668279" y="4315926"/>
              <a:ext cx="22391" cy="40742"/>
            </a:xfrm>
            <a:custGeom>
              <a:avLst/>
              <a:gdLst/>
              <a:ahLst/>
              <a:cxnLst/>
              <a:rect l="l" t="t" r="r" b="b"/>
              <a:pathLst>
                <a:path w="704" h="1281" extrusionOk="0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12159;p77">
              <a:extLst>
                <a:ext uri="{FF2B5EF4-FFF2-40B4-BE49-F238E27FC236}">
                  <a16:creationId xmlns:a16="http://schemas.microsoft.com/office/drawing/2014/main" id="{96CB64F0-CB5D-93BA-CE69-210D8A09704C}"/>
                </a:ext>
              </a:extLst>
            </p:cNvPr>
            <p:cNvSpPr/>
            <p:nvPr/>
          </p:nvSpPr>
          <p:spPr>
            <a:xfrm>
              <a:off x="3603143" y="4563019"/>
              <a:ext cx="9891" cy="42078"/>
            </a:xfrm>
            <a:custGeom>
              <a:avLst/>
              <a:gdLst/>
              <a:ahLst/>
              <a:cxnLst/>
              <a:rect l="l" t="t" r="r" b="b"/>
              <a:pathLst>
                <a:path w="311" h="1323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12160;p77">
              <a:extLst>
                <a:ext uri="{FF2B5EF4-FFF2-40B4-BE49-F238E27FC236}">
                  <a16:creationId xmlns:a16="http://schemas.microsoft.com/office/drawing/2014/main" id="{FE9F93B9-A092-5DE2-1D48-08A75D90D71F}"/>
                </a:ext>
              </a:extLst>
            </p:cNvPr>
            <p:cNvSpPr/>
            <p:nvPr/>
          </p:nvSpPr>
          <p:spPr>
            <a:xfrm>
              <a:off x="3667134" y="4552206"/>
              <a:ext cx="22009" cy="40233"/>
            </a:xfrm>
            <a:custGeom>
              <a:avLst/>
              <a:gdLst/>
              <a:ahLst/>
              <a:cxnLst/>
              <a:rect l="l" t="t" r="r" b="b"/>
              <a:pathLst>
                <a:path w="692" h="1265" extrusionOk="0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12161;p77">
              <a:extLst>
                <a:ext uri="{FF2B5EF4-FFF2-40B4-BE49-F238E27FC236}">
                  <a16:creationId xmlns:a16="http://schemas.microsoft.com/office/drawing/2014/main" id="{C2CD3F43-C216-40B0-CB52-9EDED91F6E75}"/>
                </a:ext>
              </a:extLst>
            </p:cNvPr>
            <p:cNvSpPr/>
            <p:nvPr/>
          </p:nvSpPr>
          <p:spPr>
            <a:xfrm>
              <a:off x="3727723" y="4524662"/>
              <a:ext cx="32982" cy="35367"/>
            </a:xfrm>
            <a:custGeom>
              <a:avLst/>
              <a:gdLst/>
              <a:ahLst/>
              <a:cxnLst/>
              <a:rect l="l" t="t" r="r" b="b"/>
              <a:pathLst>
                <a:path w="1037" h="1112" extrusionOk="0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12162;p77">
              <a:extLst>
                <a:ext uri="{FF2B5EF4-FFF2-40B4-BE49-F238E27FC236}">
                  <a16:creationId xmlns:a16="http://schemas.microsoft.com/office/drawing/2014/main" id="{600049E9-3FD3-8FFA-D53A-9A79BA4680BA}"/>
                </a:ext>
              </a:extLst>
            </p:cNvPr>
            <p:cNvSpPr/>
            <p:nvPr/>
          </p:nvSpPr>
          <p:spPr>
            <a:xfrm>
              <a:off x="3457349" y="4522023"/>
              <a:ext cx="32218" cy="34954"/>
            </a:xfrm>
            <a:custGeom>
              <a:avLst/>
              <a:gdLst/>
              <a:ahLst/>
              <a:cxnLst/>
              <a:rect l="l" t="t" r="r" b="b"/>
              <a:pathLst>
                <a:path w="1013" h="1099" extrusionOk="0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12163;p77">
              <a:extLst>
                <a:ext uri="{FF2B5EF4-FFF2-40B4-BE49-F238E27FC236}">
                  <a16:creationId xmlns:a16="http://schemas.microsoft.com/office/drawing/2014/main" id="{59818C6C-5C72-185A-0BB8-F46FF1173387}"/>
                </a:ext>
              </a:extLst>
            </p:cNvPr>
            <p:cNvSpPr/>
            <p:nvPr/>
          </p:nvSpPr>
          <p:spPr>
            <a:xfrm>
              <a:off x="3526270" y="4551665"/>
              <a:ext cx="22772" cy="40392"/>
            </a:xfrm>
            <a:custGeom>
              <a:avLst/>
              <a:gdLst/>
              <a:ahLst/>
              <a:cxnLst/>
              <a:rect l="l" t="t" r="r" b="b"/>
              <a:pathLst>
                <a:path w="716" h="1270" extrusionOk="0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48" name="Google Shape;12164;p77">
            <a:extLst>
              <a:ext uri="{FF2B5EF4-FFF2-40B4-BE49-F238E27FC236}">
                <a16:creationId xmlns:a16="http://schemas.microsoft.com/office/drawing/2014/main" id="{83668671-19DB-0246-8D43-5482D740C6C6}"/>
              </a:ext>
            </a:extLst>
          </p:cNvPr>
          <p:cNvGrpSpPr/>
          <p:nvPr/>
        </p:nvGrpSpPr>
        <p:grpSpPr>
          <a:xfrm>
            <a:off x="3532345" y="3187185"/>
            <a:ext cx="339328" cy="336274"/>
            <a:chOff x="3532345" y="3362635"/>
            <a:chExt cx="339328" cy="336274"/>
          </a:xfrm>
          <a:solidFill>
            <a:schemeClr val="tx1"/>
          </a:solidFill>
        </p:grpSpPr>
        <p:sp>
          <p:nvSpPr>
            <p:cNvPr id="3849" name="Google Shape;12165;p77">
              <a:extLst>
                <a:ext uri="{FF2B5EF4-FFF2-40B4-BE49-F238E27FC236}">
                  <a16:creationId xmlns:a16="http://schemas.microsoft.com/office/drawing/2014/main" id="{77011C27-8C4F-63B9-6B2F-222DC7237D21}"/>
                </a:ext>
              </a:extLst>
            </p:cNvPr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12166;p77">
              <a:extLst>
                <a:ext uri="{FF2B5EF4-FFF2-40B4-BE49-F238E27FC236}">
                  <a16:creationId xmlns:a16="http://schemas.microsoft.com/office/drawing/2014/main" id="{51EBDA9D-118D-A95B-4847-31B9510D730F}"/>
                </a:ext>
              </a:extLst>
            </p:cNvPr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12167;p77">
              <a:extLst>
                <a:ext uri="{FF2B5EF4-FFF2-40B4-BE49-F238E27FC236}">
                  <a16:creationId xmlns:a16="http://schemas.microsoft.com/office/drawing/2014/main" id="{B509EDF0-1B9B-37C5-8BCF-094FA18C96C7}"/>
                </a:ext>
              </a:extLst>
            </p:cNvPr>
            <p:cNvSpPr/>
            <p:nvPr/>
          </p:nvSpPr>
          <p:spPr>
            <a:xfrm>
              <a:off x="3532345" y="3362635"/>
              <a:ext cx="339328" cy="282142"/>
            </a:xfrm>
            <a:custGeom>
              <a:avLst/>
              <a:gdLst/>
              <a:ahLst/>
              <a:cxnLst/>
              <a:rect l="l" t="t" r="r" b="b"/>
              <a:pathLst>
                <a:path w="10669" h="8871" extrusionOk="0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12168;p77">
              <a:extLst>
                <a:ext uri="{FF2B5EF4-FFF2-40B4-BE49-F238E27FC236}">
                  <a16:creationId xmlns:a16="http://schemas.microsoft.com/office/drawing/2014/main" id="{D35EC0A9-273A-7CCE-DBCC-DABE24CBAAEB}"/>
                </a:ext>
              </a:extLst>
            </p:cNvPr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12169;p77">
              <a:extLst>
                <a:ext uri="{FF2B5EF4-FFF2-40B4-BE49-F238E27FC236}">
                  <a16:creationId xmlns:a16="http://schemas.microsoft.com/office/drawing/2014/main" id="{0C3F1F4B-0E76-EE32-FD74-374BA7FC2A59}"/>
                </a:ext>
              </a:extLst>
            </p:cNvPr>
            <p:cNvSpPr/>
            <p:nvPr/>
          </p:nvSpPr>
          <p:spPr>
            <a:xfrm>
              <a:off x="3644044" y="3592490"/>
              <a:ext cx="112494" cy="106420"/>
            </a:xfrm>
            <a:custGeom>
              <a:avLst/>
              <a:gdLst/>
              <a:ahLst/>
              <a:cxnLst/>
              <a:rect l="l" t="t" r="r" b="b"/>
              <a:pathLst>
                <a:path w="3537" h="3346" extrusionOk="0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54" name="Google Shape;12170;p77">
            <a:extLst>
              <a:ext uri="{FF2B5EF4-FFF2-40B4-BE49-F238E27FC236}">
                <a16:creationId xmlns:a16="http://schemas.microsoft.com/office/drawing/2014/main" id="{C0647CA6-D204-C73E-7BC5-1E03ED93A43B}"/>
              </a:ext>
            </a:extLst>
          </p:cNvPr>
          <p:cNvSpPr/>
          <p:nvPr/>
        </p:nvSpPr>
        <p:spPr>
          <a:xfrm>
            <a:off x="3968964" y="3174495"/>
            <a:ext cx="359015" cy="358442"/>
          </a:xfrm>
          <a:custGeom>
            <a:avLst/>
            <a:gdLst/>
            <a:ahLst/>
            <a:cxnLst/>
            <a:rect l="l" t="t" r="r" b="b"/>
            <a:pathLst>
              <a:path w="11288" h="11270" extrusionOk="0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855" name="Google Shape;12171;p77">
            <a:extLst>
              <a:ext uri="{FF2B5EF4-FFF2-40B4-BE49-F238E27FC236}">
                <a16:creationId xmlns:a16="http://schemas.microsoft.com/office/drawing/2014/main" id="{DF78DE6E-73F4-47C9-6015-A5BA6A8FE2BE}"/>
              </a:ext>
            </a:extLst>
          </p:cNvPr>
          <p:cNvGrpSpPr/>
          <p:nvPr/>
        </p:nvGrpSpPr>
        <p:grpSpPr>
          <a:xfrm>
            <a:off x="1883955" y="3633250"/>
            <a:ext cx="162873" cy="351445"/>
            <a:chOff x="1883955" y="3808700"/>
            <a:chExt cx="162873" cy="351445"/>
          </a:xfrm>
          <a:solidFill>
            <a:schemeClr val="tx1"/>
          </a:solidFill>
        </p:grpSpPr>
        <p:sp>
          <p:nvSpPr>
            <p:cNvPr id="3856" name="Google Shape;12172;p77">
              <a:extLst>
                <a:ext uri="{FF2B5EF4-FFF2-40B4-BE49-F238E27FC236}">
                  <a16:creationId xmlns:a16="http://schemas.microsoft.com/office/drawing/2014/main" id="{4D226564-75B1-17A5-B227-7DA4D406E108}"/>
                </a:ext>
              </a:extLst>
            </p:cNvPr>
            <p:cNvSpPr/>
            <p:nvPr/>
          </p:nvSpPr>
          <p:spPr>
            <a:xfrm>
              <a:off x="1901734" y="3808700"/>
              <a:ext cx="131832" cy="209054"/>
            </a:xfrm>
            <a:custGeom>
              <a:avLst/>
              <a:gdLst/>
              <a:ahLst/>
              <a:cxnLst/>
              <a:rect l="l" t="t" r="r" b="b"/>
              <a:pathLst>
                <a:path w="4145" h="6573" extrusionOk="0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12173;p77">
              <a:extLst>
                <a:ext uri="{FF2B5EF4-FFF2-40B4-BE49-F238E27FC236}">
                  <a16:creationId xmlns:a16="http://schemas.microsoft.com/office/drawing/2014/main" id="{8792ABBE-56A2-119B-B749-A9D37B3FC9C3}"/>
                </a:ext>
              </a:extLst>
            </p:cNvPr>
            <p:cNvSpPr/>
            <p:nvPr/>
          </p:nvSpPr>
          <p:spPr>
            <a:xfrm>
              <a:off x="1883955" y="3978730"/>
              <a:ext cx="162873" cy="181416"/>
            </a:xfrm>
            <a:custGeom>
              <a:avLst/>
              <a:gdLst/>
              <a:ahLst/>
              <a:cxnLst/>
              <a:rect l="l" t="t" r="r" b="b"/>
              <a:pathLst>
                <a:path w="5121" h="5704" extrusionOk="0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58" name="Google Shape;12174;p77">
            <a:extLst>
              <a:ext uri="{FF2B5EF4-FFF2-40B4-BE49-F238E27FC236}">
                <a16:creationId xmlns:a16="http://schemas.microsoft.com/office/drawing/2014/main" id="{2398A93D-A38A-CB1F-B186-CE16938A685B}"/>
              </a:ext>
            </a:extLst>
          </p:cNvPr>
          <p:cNvGrpSpPr/>
          <p:nvPr/>
        </p:nvGrpSpPr>
        <p:grpSpPr>
          <a:xfrm>
            <a:off x="939156" y="3633759"/>
            <a:ext cx="192007" cy="351318"/>
            <a:chOff x="939156" y="3809209"/>
            <a:chExt cx="192007" cy="351318"/>
          </a:xfrm>
          <a:solidFill>
            <a:schemeClr val="tx1"/>
          </a:solidFill>
        </p:grpSpPr>
        <p:sp>
          <p:nvSpPr>
            <p:cNvPr id="3859" name="Google Shape;12175;p77">
              <a:extLst>
                <a:ext uri="{FF2B5EF4-FFF2-40B4-BE49-F238E27FC236}">
                  <a16:creationId xmlns:a16="http://schemas.microsoft.com/office/drawing/2014/main" id="{CEBA5B15-30A6-A2CC-8127-1AEB185A20A5}"/>
                </a:ext>
              </a:extLst>
            </p:cNvPr>
            <p:cNvSpPr/>
            <p:nvPr/>
          </p:nvSpPr>
          <p:spPr>
            <a:xfrm>
              <a:off x="939538" y="3809209"/>
              <a:ext cx="191625" cy="106706"/>
            </a:xfrm>
            <a:custGeom>
              <a:avLst/>
              <a:gdLst/>
              <a:ahLst/>
              <a:cxnLst/>
              <a:rect l="l" t="t" r="r" b="b"/>
              <a:pathLst>
                <a:path w="6025" h="3355" extrusionOk="0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12176;p77">
              <a:extLst>
                <a:ext uri="{FF2B5EF4-FFF2-40B4-BE49-F238E27FC236}">
                  <a16:creationId xmlns:a16="http://schemas.microsoft.com/office/drawing/2014/main" id="{36141D30-FAE2-13F8-6F23-6A99C4CF89B3}"/>
                </a:ext>
              </a:extLst>
            </p:cNvPr>
            <p:cNvSpPr/>
            <p:nvPr/>
          </p:nvSpPr>
          <p:spPr>
            <a:xfrm>
              <a:off x="939156" y="3898835"/>
              <a:ext cx="192007" cy="261692"/>
            </a:xfrm>
            <a:custGeom>
              <a:avLst/>
              <a:gdLst/>
              <a:ahLst/>
              <a:cxnLst/>
              <a:rect l="l" t="t" r="r" b="b"/>
              <a:pathLst>
                <a:path w="6037" h="8228" extrusionOk="0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61" name="Google Shape;12177;p77">
            <a:extLst>
              <a:ext uri="{FF2B5EF4-FFF2-40B4-BE49-F238E27FC236}">
                <a16:creationId xmlns:a16="http://schemas.microsoft.com/office/drawing/2014/main" id="{32DF820D-15AB-D16D-C110-ACD315C381D6}"/>
              </a:ext>
            </a:extLst>
          </p:cNvPr>
          <p:cNvGrpSpPr/>
          <p:nvPr/>
        </p:nvGrpSpPr>
        <p:grpSpPr>
          <a:xfrm>
            <a:off x="2306167" y="3634395"/>
            <a:ext cx="193915" cy="349155"/>
            <a:chOff x="2306167" y="3809845"/>
            <a:chExt cx="193915" cy="349155"/>
          </a:xfrm>
          <a:solidFill>
            <a:schemeClr val="tx1"/>
          </a:solidFill>
        </p:grpSpPr>
        <p:sp>
          <p:nvSpPr>
            <p:cNvPr id="3862" name="Google Shape;12178;p77">
              <a:extLst>
                <a:ext uri="{FF2B5EF4-FFF2-40B4-BE49-F238E27FC236}">
                  <a16:creationId xmlns:a16="http://schemas.microsoft.com/office/drawing/2014/main" id="{3D340926-938E-69DA-417A-8D59491D469A}"/>
                </a:ext>
              </a:extLst>
            </p:cNvPr>
            <p:cNvSpPr/>
            <p:nvPr/>
          </p:nvSpPr>
          <p:spPr>
            <a:xfrm>
              <a:off x="2306167" y="3809845"/>
              <a:ext cx="137875" cy="349155"/>
            </a:xfrm>
            <a:custGeom>
              <a:avLst/>
              <a:gdLst/>
              <a:ahLst/>
              <a:cxnLst/>
              <a:rect l="l" t="t" r="r" b="b"/>
              <a:pathLst>
                <a:path w="4335" h="10978" extrusionOk="0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12179;p77">
              <a:extLst>
                <a:ext uri="{FF2B5EF4-FFF2-40B4-BE49-F238E27FC236}">
                  <a16:creationId xmlns:a16="http://schemas.microsoft.com/office/drawing/2014/main" id="{EBFB995F-FEA3-F1BE-D9D3-A99DE44F2CF4}"/>
                </a:ext>
              </a:extLst>
            </p:cNvPr>
            <p:cNvSpPr/>
            <p:nvPr/>
          </p:nvSpPr>
          <p:spPr>
            <a:xfrm>
              <a:off x="2474701" y="3860256"/>
              <a:ext cx="22741" cy="17779"/>
            </a:xfrm>
            <a:custGeom>
              <a:avLst/>
              <a:gdLst/>
              <a:ahLst/>
              <a:cxnLst/>
              <a:rect l="l" t="t" r="r" b="b"/>
              <a:pathLst>
                <a:path w="715" h="559" extrusionOk="0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12180;p77">
              <a:extLst>
                <a:ext uri="{FF2B5EF4-FFF2-40B4-BE49-F238E27FC236}">
                  <a16:creationId xmlns:a16="http://schemas.microsoft.com/office/drawing/2014/main" id="{819734FB-16BF-7435-3DB9-2166F9021728}"/>
                </a:ext>
              </a:extLst>
            </p:cNvPr>
            <p:cNvSpPr/>
            <p:nvPr/>
          </p:nvSpPr>
          <p:spPr>
            <a:xfrm>
              <a:off x="2409565" y="3840092"/>
              <a:ext cx="25031" cy="12945"/>
            </a:xfrm>
            <a:custGeom>
              <a:avLst/>
              <a:gdLst/>
              <a:ahLst/>
              <a:cxnLst/>
              <a:rect l="l" t="t" r="r" b="b"/>
              <a:pathLst>
                <a:path w="787" h="407" extrusionOk="0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12181;p77">
              <a:extLst>
                <a:ext uri="{FF2B5EF4-FFF2-40B4-BE49-F238E27FC236}">
                  <a16:creationId xmlns:a16="http://schemas.microsoft.com/office/drawing/2014/main" id="{0D7F552A-95CD-D66F-A55D-73C55B0049CD}"/>
                </a:ext>
              </a:extLst>
            </p:cNvPr>
            <p:cNvSpPr/>
            <p:nvPr/>
          </p:nvSpPr>
          <p:spPr>
            <a:xfrm>
              <a:off x="2442865" y="3847916"/>
              <a:ext cx="24267" cy="14598"/>
            </a:xfrm>
            <a:custGeom>
              <a:avLst/>
              <a:gdLst/>
              <a:ahLst/>
              <a:cxnLst/>
              <a:rect l="l" t="t" r="r" b="b"/>
              <a:pathLst>
                <a:path w="763" h="459" extrusionOk="0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12182;p77">
              <a:extLst>
                <a:ext uri="{FF2B5EF4-FFF2-40B4-BE49-F238E27FC236}">
                  <a16:creationId xmlns:a16="http://schemas.microsoft.com/office/drawing/2014/main" id="{DF7029FE-F9E8-8E6B-A7C8-45521306791B}"/>
                </a:ext>
              </a:extLst>
            </p:cNvPr>
            <p:cNvSpPr/>
            <p:nvPr/>
          </p:nvSpPr>
          <p:spPr>
            <a:xfrm>
              <a:off x="2409183" y="3824952"/>
              <a:ext cx="24267" cy="11800"/>
            </a:xfrm>
            <a:custGeom>
              <a:avLst/>
              <a:gdLst/>
              <a:ahLst/>
              <a:cxnLst/>
              <a:rect l="l" t="t" r="r" b="b"/>
              <a:pathLst>
                <a:path w="763" h="371" extrusionOk="0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12183;p77">
              <a:extLst>
                <a:ext uri="{FF2B5EF4-FFF2-40B4-BE49-F238E27FC236}">
                  <a16:creationId xmlns:a16="http://schemas.microsoft.com/office/drawing/2014/main" id="{E5AC3892-CE61-824F-C63F-201842BA420C}"/>
                </a:ext>
              </a:extLst>
            </p:cNvPr>
            <p:cNvSpPr/>
            <p:nvPr/>
          </p:nvSpPr>
          <p:spPr>
            <a:xfrm>
              <a:off x="2442865" y="3820023"/>
              <a:ext cx="24267" cy="12181"/>
            </a:xfrm>
            <a:custGeom>
              <a:avLst/>
              <a:gdLst/>
              <a:ahLst/>
              <a:cxnLst/>
              <a:rect l="l" t="t" r="r" b="b"/>
              <a:pathLst>
                <a:path w="763" h="383" extrusionOk="0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12184;p77">
              <a:extLst>
                <a:ext uri="{FF2B5EF4-FFF2-40B4-BE49-F238E27FC236}">
                  <a16:creationId xmlns:a16="http://schemas.microsoft.com/office/drawing/2014/main" id="{37556E5E-EAD1-FE96-2740-0B44ABCC2264}"/>
                </a:ext>
              </a:extLst>
            </p:cNvPr>
            <p:cNvSpPr/>
            <p:nvPr/>
          </p:nvSpPr>
          <p:spPr>
            <a:xfrm>
              <a:off x="2476196" y="3811054"/>
              <a:ext cx="23886" cy="15871"/>
            </a:xfrm>
            <a:custGeom>
              <a:avLst/>
              <a:gdLst/>
              <a:ahLst/>
              <a:cxnLst/>
              <a:rect l="l" t="t" r="r" b="b"/>
              <a:pathLst>
                <a:path w="751" h="499" extrusionOk="0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69" name="Google Shape;12185;p77">
            <a:extLst>
              <a:ext uri="{FF2B5EF4-FFF2-40B4-BE49-F238E27FC236}">
                <a16:creationId xmlns:a16="http://schemas.microsoft.com/office/drawing/2014/main" id="{D324C63C-1BDD-4D4B-11E2-9BF3424AD579}"/>
              </a:ext>
            </a:extLst>
          </p:cNvPr>
          <p:cNvGrpSpPr/>
          <p:nvPr/>
        </p:nvGrpSpPr>
        <p:grpSpPr>
          <a:xfrm>
            <a:off x="1323901" y="3631723"/>
            <a:ext cx="356343" cy="356757"/>
            <a:chOff x="1323901" y="3807173"/>
            <a:chExt cx="356343" cy="356757"/>
          </a:xfrm>
          <a:solidFill>
            <a:schemeClr val="tx1"/>
          </a:solidFill>
        </p:grpSpPr>
        <p:sp>
          <p:nvSpPr>
            <p:cNvPr id="3870" name="Google Shape;12186;p77">
              <a:extLst>
                <a:ext uri="{FF2B5EF4-FFF2-40B4-BE49-F238E27FC236}">
                  <a16:creationId xmlns:a16="http://schemas.microsoft.com/office/drawing/2014/main" id="{5043D220-061D-B5B6-3E9A-7C8F46AC7748}"/>
                </a:ext>
              </a:extLst>
            </p:cNvPr>
            <p:cNvSpPr/>
            <p:nvPr/>
          </p:nvSpPr>
          <p:spPr>
            <a:xfrm>
              <a:off x="1478760" y="4058242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12187;p77">
              <a:extLst>
                <a:ext uri="{FF2B5EF4-FFF2-40B4-BE49-F238E27FC236}">
                  <a16:creationId xmlns:a16="http://schemas.microsoft.com/office/drawing/2014/main" id="{48D02CB9-E3E0-ACD1-94CF-C2DA1B8A6EF4}"/>
                </a:ext>
              </a:extLst>
            </p:cNvPr>
            <p:cNvSpPr/>
            <p:nvPr/>
          </p:nvSpPr>
          <p:spPr>
            <a:xfrm>
              <a:off x="1323901" y="3807173"/>
              <a:ext cx="356343" cy="356757"/>
            </a:xfrm>
            <a:custGeom>
              <a:avLst/>
              <a:gdLst/>
              <a:ahLst/>
              <a:cxnLst/>
              <a:rect l="l" t="t" r="r" b="b"/>
              <a:pathLst>
                <a:path w="11204" h="11217" extrusionOk="0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12188;p77">
              <a:extLst>
                <a:ext uri="{FF2B5EF4-FFF2-40B4-BE49-F238E27FC236}">
                  <a16:creationId xmlns:a16="http://schemas.microsoft.com/office/drawing/2014/main" id="{5FC147A1-7612-07EB-F0A2-F6586181E128}"/>
                </a:ext>
              </a:extLst>
            </p:cNvPr>
            <p:cNvSpPr/>
            <p:nvPr/>
          </p:nvSpPr>
          <p:spPr>
            <a:xfrm>
              <a:off x="1605630" y="4063935"/>
              <a:ext cx="46976" cy="76523"/>
            </a:xfrm>
            <a:custGeom>
              <a:avLst/>
              <a:gdLst/>
              <a:ahLst/>
              <a:cxnLst/>
              <a:rect l="l" t="t" r="r" b="b"/>
              <a:pathLst>
                <a:path w="1477" h="2406" extrusionOk="0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12189;p77">
              <a:extLst>
                <a:ext uri="{FF2B5EF4-FFF2-40B4-BE49-F238E27FC236}">
                  <a16:creationId xmlns:a16="http://schemas.microsoft.com/office/drawing/2014/main" id="{A3AF9C84-DC7A-7CEF-8755-FF1515365203}"/>
                </a:ext>
              </a:extLst>
            </p:cNvPr>
            <p:cNvSpPr/>
            <p:nvPr/>
          </p:nvSpPr>
          <p:spPr>
            <a:xfrm>
              <a:off x="1582158" y="4065462"/>
              <a:ext cx="10623" cy="45449"/>
            </a:xfrm>
            <a:custGeom>
              <a:avLst/>
              <a:gdLst/>
              <a:ahLst/>
              <a:cxnLst/>
              <a:rect l="l" t="t" r="r" b="b"/>
              <a:pathLst>
                <a:path w="334" h="1429" extrusionOk="0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12190;p77">
              <a:extLst>
                <a:ext uri="{FF2B5EF4-FFF2-40B4-BE49-F238E27FC236}">
                  <a16:creationId xmlns:a16="http://schemas.microsoft.com/office/drawing/2014/main" id="{A2E170F0-ADF4-1729-B118-F592D45F80FE}"/>
                </a:ext>
              </a:extLst>
            </p:cNvPr>
            <p:cNvSpPr/>
            <p:nvPr/>
          </p:nvSpPr>
          <p:spPr>
            <a:xfrm>
              <a:off x="1582158" y="4121884"/>
              <a:ext cx="10623" cy="17429"/>
            </a:xfrm>
            <a:custGeom>
              <a:avLst/>
              <a:gdLst/>
              <a:ahLst/>
              <a:cxnLst/>
              <a:rect l="l" t="t" r="r" b="b"/>
              <a:pathLst>
                <a:path w="334" h="548" extrusionOk="0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12191;p77">
              <a:extLst>
                <a:ext uri="{FF2B5EF4-FFF2-40B4-BE49-F238E27FC236}">
                  <a16:creationId xmlns:a16="http://schemas.microsoft.com/office/drawing/2014/main" id="{A6C3E861-50A5-476A-CBED-F5D0B4B42FC8}"/>
                </a:ext>
              </a:extLst>
            </p:cNvPr>
            <p:cNvSpPr/>
            <p:nvPr/>
          </p:nvSpPr>
          <p:spPr>
            <a:xfrm>
              <a:off x="1497684" y="4121884"/>
              <a:ext cx="10273" cy="17429"/>
            </a:xfrm>
            <a:custGeom>
              <a:avLst/>
              <a:gdLst/>
              <a:ahLst/>
              <a:cxnLst/>
              <a:rect l="l" t="t" r="r" b="b"/>
              <a:pathLst>
                <a:path w="323" h="548" extrusionOk="0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12192;p77">
              <a:extLst>
                <a:ext uri="{FF2B5EF4-FFF2-40B4-BE49-F238E27FC236}">
                  <a16:creationId xmlns:a16="http://schemas.microsoft.com/office/drawing/2014/main" id="{4BC90B1C-FD17-0D61-62D4-10AC975070A9}"/>
                </a:ext>
              </a:extLst>
            </p:cNvPr>
            <p:cNvSpPr/>
            <p:nvPr/>
          </p:nvSpPr>
          <p:spPr>
            <a:xfrm>
              <a:off x="1360604" y="4091574"/>
              <a:ext cx="43986" cy="43573"/>
            </a:xfrm>
            <a:custGeom>
              <a:avLst/>
              <a:gdLst/>
              <a:ahLst/>
              <a:cxnLst/>
              <a:rect l="l" t="t" r="r" b="b"/>
              <a:pathLst>
                <a:path w="1383" h="1370" extrusionOk="0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12193;p77">
              <a:extLst>
                <a:ext uri="{FF2B5EF4-FFF2-40B4-BE49-F238E27FC236}">
                  <a16:creationId xmlns:a16="http://schemas.microsoft.com/office/drawing/2014/main" id="{8BD8F2F9-EF58-BBA4-5E3F-8C58D1B8E673}"/>
                </a:ext>
              </a:extLst>
            </p:cNvPr>
            <p:cNvSpPr/>
            <p:nvPr/>
          </p:nvSpPr>
          <p:spPr>
            <a:xfrm>
              <a:off x="1344320" y="3832172"/>
              <a:ext cx="76523" cy="46626"/>
            </a:xfrm>
            <a:custGeom>
              <a:avLst/>
              <a:gdLst/>
              <a:ahLst/>
              <a:cxnLst/>
              <a:rect l="l" t="t" r="r" b="b"/>
              <a:pathLst>
                <a:path w="2406" h="1466" extrusionOk="0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12194;p77">
              <a:extLst>
                <a:ext uri="{FF2B5EF4-FFF2-40B4-BE49-F238E27FC236}">
                  <a16:creationId xmlns:a16="http://schemas.microsoft.com/office/drawing/2014/main" id="{D4BBD5E1-A357-BF1A-CB24-343E79EF0132}"/>
                </a:ext>
              </a:extLst>
            </p:cNvPr>
            <p:cNvSpPr/>
            <p:nvPr/>
          </p:nvSpPr>
          <p:spPr>
            <a:xfrm>
              <a:off x="1401887" y="3891648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12195;p77">
              <a:extLst>
                <a:ext uri="{FF2B5EF4-FFF2-40B4-BE49-F238E27FC236}">
                  <a16:creationId xmlns:a16="http://schemas.microsoft.com/office/drawing/2014/main" id="{FE067FBA-C9E9-DEB4-9CC9-DD97251DECEC}"/>
                </a:ext>
              </a:extLst>
            </p:cNvPr>
            <p:cNvSpPr/>
            <p:nvPr/>
          </p:nvSpPr>
          <p:spPr>
            <a:xfrm>
              <a:off x="1345465" y="3891648"/>
              <a:ext cx="45863" cy="10623"/>
            </a:xfrm>
            <a:custGeom>
              <a:avLst/>
              <a:gdLst/>
              <a:ahLst/>
              <a:cxnLst/>
              <a:rect l="l" t="t" r="r" b="b"/>
              <a:pathLst>
                <a:path w="1442" h="334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12196;p77">
              <a:extLst>
                <a:ext uri="{FF2B5EF4-FFF2-40B4-BE49-F238E27FC236}">
                  <a16:creationId xmlns:a16="http://schemas.microsoft.com/office/drawing/2014/main" id="{86D11982-915D-EEE2-95ED-6311874E346B}"/>
                </a:ext>
              </a:extLst>
            </p:cNvPr>
            <p:cNvSpPr/>
            <p:nvPr/>
          </p:nvSpPr>
          <p:spPr>
            <a:xfrm>
              <a:off x="1343588" y="3917378"/>
              <a:ext cx="77254" cy="46626"/>
            </a:xfrm>
            <a:custGeom>
              <a:avLst/>
              <a:gdLst/>
              <a:ahLst/>
              <a:cxnLst/>
              <a:rect l="l" t="t" r="r" b="b"/>
              <a:pathLst>
                <a:path w="2429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12197;p77">
              <a:extLst>
                <a:ext uri="{FF2B5EF4-FFF2-40B4-BE49-F238E27FC236}">
                  <a16:creationId xmlns:a16="http://schemas.microsoft.com/office/drawing/2014/main" id="{EFC05642-3DCF-8AB0-D168-9F72637153FE}"/>
                </a:ext>
              </a:extLst>
            </p:cNvPr>
            <p:cNvSpPr/>
            <p:nvPr/>
          </p:nvSpPr>
          <p:spPr>
            <a:xfrm>
              <a:off x="1401887" y="3976471"/>
              <a:ext cx="17843" cy="10241"/>
            </a:xfrm>
            <a:custGeom>
              <a:avLst/>
              <a:gdLst/>
              <a:ahLst/>
              <a:cxnLst/>
              <a:rect l="l" t="t" r="r" b="b"/>
              <a:pathLst>
                <a:path w="561" h="322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12198;p77">
              <a:extLst>
                <a:ext uri="{FF2B5EF4-FFF2-40B4-BE49-F238E27FC236}">
                  <a16:creationId xmlns:a16="http://schemas.microsoft.com/office/drawing/2014/main" id="{6D4FA41F-3E52-43F4-47F7-29C65EC36C6D}"/>
                </a:ext>
              </a:extLst>
            </p:cNvPr>
            <p:cNvSpPr/>
            <p:nvPr/>
          </p:nvSpPr>
          <p:spPr>
            <a:xfrm>
              <a:off x="1345465" y="3976471"/>
              <a:ext cx="45863" cy="10241"/>
            </a:xfrm>
            <a:custGeom>
              <a:avLst/>
              <a:gdLst/>
              <a:ahLst/>
              <a:cxnLst/>
              <a:rect l="l" t="t" r="r" b="b"/>
              <a:pathLst>
                <a:path w="1442" h="322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12199;p77">
              <a:extLst>
                <a:ext uri="{FF2B5EF4-FFF2-40B4-BE49-F238E27FC236}">
                  <a16:creationId xmlns:a16="http://schemas.microsoft.com/office/drawing/2014/main" id="{7675374A-28C1-F8CE-43DD-ED799348FAA1}"/>
                </a:ext>
              </a:extLst>
            </p:cNvPr>
            <p:cNvSpPr/>
            <p:nvPr/>
          </p:nvSpPr>
          <p:spPr>
            <a:xfrm>
              <a:off x="1343588" y="4001057"/>
              <a:ext cx="77636" cy="46626"/>
            </a:xfrm>
            <a:custGeom>
              <a:avLst/>
              <a:gdLst/>
              <a:ahLst/>
              <a:cxnLst/>
              <a:rect l="l" t="t" r="r" b="b"/>
              <a:pathLst>
                <a:path w="2441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12200;p77">
              <a:extLst>
                <a:ext uri="{FF2B5EF4-FFF2-40B4-BE49-F238E27FC236}">
                  <a16:creationId xmlns:a16="http://schemas.microsoft.com/office/drawing/2014/main" id="{8BDE2543-362D-DAA6-3118-665D309DEF37}"/>
                </a:ext>
              </a:extLst>
            </p:cNvPr>
            <p:cNvSpPr/>
            <p:nvPr/>
          </p:nvSpPr>
          <p:spPr>
            <a:xfrm>
              <a:off x="1344702" y="4060150"/>
              <a:ext cx="46626" cy="10623"/>
            </a:xfrm>
            <a:custGeom>
              <a:avLst/>
              <a:gdLst/>
              <a:ahLst/>
              <a:cxnLst/>
              <a:rect l="l" t="t" r="r" b="b"/>
              <a:pathLst>
                <a:path w="1466" h="334" extrusionOk="0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12201;p77">
              <a:extLst>
                <a:ext uri="{FF2B5EF4-FFF2-40B4-BE49-F238E27FC236}">
                  <a16:creationId xmlns:a16="http://schemas.microsoft.com/office/drawing/2014/main" id="{D8B679E3-3F99-C716-A437-DE67CA370B2E}"/>
                </a:ext>
              </a:extLst>
            </p:cNvPr>
            <p:cNvSpPr/>
            <p:nvPr/>
          </p:nvSpPr>
          <p:spPr>
            <a:xfrm>
              <a:off x="1401887" y="4060150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12202;p77">
              <a:extLst>
                <a:ext uri="{FF2B5EF4-FFF2-40B4-BE49-F238E27FC236}">
                  <a16:creationId xmlns:a16="http://schemas.microsoft.com/office/drawing/2014/main" id="{41CDD3E4-5931-6D72-1832-D8ED1620EF70}"/>
                </a:ext>
              </a:extLst>
            </p:cNvPr>
            <p:cNvSpPr/>
            <p:nvPr/>
          </p:nvSpPr>
          <p:spPr>
            <a:xfrm>
              <a:off x="1563584" y="3936365"/>
              <a:ext cx="67077" cy="80276"/>
            </a:xfrm>
            <a:custGeom>
              <a:avLst/>
              <a:gdLst/>
              <a:ahLst/>
              <a:cxnLst/>
              <a:rect l="l" t="t" r="r" b="b"/>
              <a:pathLst>
                <a:path w="2109" h="2524" extrusionOk="0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12203;p77">
              <a:extLst>
                <a:ext uri="{FF2B5EF4-FFF2-40B4-BE49-F238E27FC236}">
                  <a16:creationId xmlns:a16="http://schemas.microsoft.com/office/drawing/2014/main" id="{E398EB3F-785D-0DC6-DF12-8B03F67F8BAA}"/>
                </a:ext>
              </a:extLst>
            </p:cNvPr>
            <p:cNvSpPr/>
            <p:nvPr/>
          </p:nvSpPr>
          <p:spPr>
            <a:xfrm>
              <a:off x="1569658" y="4013174"/>
              <a:ext cx="15553" cy="16698"/>
            </a:xfrm>
            <a:custGeom>
              <a:avLst/>
              <a:gdLst/>
              <a:ahLst/>
              <a:cxnLst/>
              <a:rect l="l" t="t" r="r" b="b"/>
              <a:pathLst>
                <a:path w="489" h="525" extrusionOk="0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12204;p77">
              <a:extLst>
                <a:ext uri="{FF2B5EF4-FFF2-40B4-BE49-F238E27FC236}">
                  <a16:creationId xmlns:a16="http://schemas.microsoft.com/office/drawing/2014/main" id="{5D7F81F3-8AEC-5825-E0FF-553F0E046C98}"/>
                </a:ext>
              </a:extLst>
            </p:cNvPr>
            <p:cNvSpPr/>
            <p:nvPr/>
          </p:nvSpPr>
          <p:spPr>
            <a:xfrm>
              <a:off x="1541256" y="3964417"/>
              <a:ext cx="29165" cy="40615"/>
            </a:xfrm>
            <a:custGeom>
              <a:avLst/>
              <a:gdLst/>
              <a:ahLst/>
              <a:cxnLst/>
              <a:rect l="l" t="t" r="r" b="b"/>
              <a:pathLst>
                <a:path w="917" h="1277" extrusionOk="0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12205;p77">
              <a:extLst>
                <a:ext uri="{FF2B5EF4-FFF2-40B4-BE49-F238E27FC236}">
                  <a16:creationId xmlns:a16="http://schemas.microsoft.com/office/drawing/2014/main" id="{5CBDCC20-5BB4-D286-5FE4-FB4AB91CF141}"/>
                </a:ext>
              </a:extLst>
            </p:cNvPr>
            <p:cNvSpPr/>
            <p:nvPr/>
          </p:nvSpPr>
          <p:spPr>
            <a:xfrm>
              <a:off x="1496189" y="4055284"/>
              <a:ext cx="15171" cy="16634"/>
            </a:xfrm>
            <a:custGeom>
              <a:avLst/>
              <a:gdLst/>
              <a:ahLst/>
              <a:cxnLst/>
              <a:rect l="l" t="t" r="r" b="b"/>
              <a:pathLst>
                <a:path w="477" h="523" extrusionOk="0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12206;p77">
              <a:extLst>
                <a:ext uri="{FF2B5EF4-FFF2-40B4-BE49-F238E27FC236}">
                  <a16:creationId xmlns:a16="http://schemas.microsoft.com/office/drawing/2014/main" id="{352A8FEC-692B-970C-F178-34275A9424C7}"/>
                </a:ext>
              </a:extLst>
            </p:cNvPr>
            <p:cNvSpPr/>
            <p:nvPr/>
          </p:nvSpPr>
          <p:spPr>
            <a:xfrm>
              <a:off x="1468169" y="3851859"/>
              <a:ext cx="78781" cy="69717"/>
            </a:xfrm>
            <a:custGeom>
              <a:avLst/>
              <a:gdLst/>
              <a:ahLst/>
              <a:cxnLst/>
              <a:rect l="l" t="t" r="r" b="b"/>
              <a:pathLst>
                <a:path w="2477" h="2192" extrusionOk="0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12207;p77">
              <a:extLst>
                <a:ext uri="{FF2B5EF4-FFF2-40B4-BE49-F238E27FC236}">
                  <a16:creationId xmlns:a16="http://schemas.microsoft.com/office/drawing/2014/main" id="{B38200F8-AA72-714D-1159-E6BDE017FEFD}"/>
                </a:ext>
              </a:extLst>
            </p:cNvPr>
            <p:cNvSpPr/>
            <p:nvPr/>
          </p:nvSpPr>
          <p:spPr>
            <a:xfrm>
              <a:off x="1503377" y="3929368"/>
              <a:ext cx="17843" cy="13740"/>
            </a:xfrm>
            <a:custGeom>
              <a:avLst/>
              <a:gdLst/>
              <a:ahLst/>
              <a:cxnLst/>
              <a:rect l="l" t="t" r="r" b="b"/>
              <a:pathLst>
                <a:path w="561" h="432" extrusionOk="0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12208;p77">
              <a:extLst>
                <a:ext uri="{FF2B5EF4-FFF2-40B4-BE49-F238E27FC236}">
                  <a16:creationId xmlns:a16="http://schemas.microsoft.com/office/drawing/2014/main" id="{2CD58C16-4E7F-0F70-7CB4-6CF9B2A033B4}"/>
                </a:ext>
              </a:extLst>
            </p:cNvPr>
            <p:cNvSpPr/>
            <p:nvPr/>
          </p:nvSpPr>
          <p:spPr>
            <a:xfrm>
              <a:off x="1454524" y="3900966"/>
              <a:ext cx="42078" cy="27798"/>
            </a:xfrm>
            <a:custGeom>
              <a:avLst/>
              <a:gdLst/>
              <a:ahLst/>
              <a:cxnLst/>
              <a:rect l="l" t="t" r="r" b="b"/>
              <a:pathLst>
                <a:path w="1323" h="874" extrusionOk="0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12209;p77">
              <a:extLst>
                <a:ext uri="{FF2B5EF4-FFF2-40B4-BE49-F238E27FC236}">
                  <a16:creationId xmlns:a16="http://schemas.microsoft.com/office/drawing/2014/main" id="{24C46BD8-7C5F-C572-446C-1C5D834A2C05}"/>
                </a:ext>
              </a:extLst>
            </p:cNvPr>
            <p:cNvSpPr/>
            <p:nvPr/>
          </p:nvSpPr>
          <p:spPr>
            <a:xfrm>
              <a:off x="1460981" y="4002265"/>
              <a:ext cx="19083" cy="13740"/>
            </a:xfrm>
            <a:custGeom>
              <a:avLst/>
              <a:gdLst/>
              <a:ahLst/>
              <a:cxnLst/>
              <a:rect l="l" t="t" r="r" b="b"/>
              <a:pathLst>
                <a:path w="600" h="432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94" name="Google Shape;12210;p77">
            <a:extLst>
              <a:ext uri="{FF2B5EF4-FFF2-40B4-BE49-F238E27FC236}">
                <a16:creationId xmlns:a16="http://schemas.microsoft.com/office/drawing/2014/main" id="{20E7E123-44EB-E37D-6D6F-6AFB6C1581D6}"/>
              </a:ext>
            </a:extLst>
          </p:cNvPr>
          <p:cNvSpPr/>
          <p:nvPr/>
        </p:nvSpPr>
        <p:spPr>
          <a:xfrm>
            <a:off x="2787472" y="3629465"/>
            <a:ext cx="89022" cy="360064"/>
          </a:xfrm>
          <a:custGeom>
            <a:avLst/>
            <a:gdLst/>
            <a:ahLst/>
            <a:cxnLst/>
            <a:rect l="l" t="t" r="r" b="b"/>
            <a:pathLst>
              <a:path w="2799" h="11321" extrusionOk="0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895" name="Google Shape;12211;p77">
            <a:extLst>
              <a:ext uri="{FF2B5EF4-FFF2-40B4-BE49-F238E27FC236}">
                <a16:creationId xmlns:a16="http://schemas.microsoft.com/office/drawing/2014/main" id="{40D998F8-CB38-4913-9F8A-FD55689563F4}"/>
              </a:ext>
            </a:extLst>
          </p:cNvPr>
          <p:cNvGrpSpPr/>
          <p:nvPr/>
        </p:nvGrpSpPr>
        <p:grpSpPr>
          <a:xfrm>
            <a:off x="859262" y="3178470"/>
            <a:ext cx="306759" cy="351445"/>
            <a:chOff x="859262" y="3353920"/>
            <a:chExt cx="306759" cy="351445"/>
          </a:xfrm>
          <a:solidFill>
            <a:schemeClr val="tx1"/>
          </a:solidFill>
        </p:grpSpPr>
        <p:sp>
          <p:nvSpPr>
            <p:cNvPr id="3896" name="Google Shape;12212;p77">
              <a:extLst>
                <a:ext uri="{FF2B5EF4-FFF2-40B4-BE49-F238E27FC236}">
                  <a16:creationId xmlns:a16="http://schemas.microsoft.com/office/drawing/2014/main" id="{9698E26A-CBB7-7F77-E59F-89BA7BF7DC69}"/>
                </a:ext>
              </a:extLst>
            </p:cNvPr>
            <p:cNvSpPr/>
            <p:nvPr/>
          </p:nvSpPr>
          <p:spPr>
            <a:xfrm>
              <a:off x="859262" y="3415718"/>
              <a:ext cx="132563" cy="205937"/>
            </a:xfrm>
            <a:custGeom>
              <a:avLst/>
              <a:gdLst/>
              <a:ahLst/>
              <a:cxnLst/>
              <a:rect l="l" t="t" r="r" b="b"/>
              <a:pathLst>
                <a:path w="4168" h="6475" extrusionOk="0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12213;p77">
              <a:extLst>
                <a:ext uri="{FF2B5EF4-FFF2-40B4-BE49-F238E27FC236}">
                  <a16:creationId xmlns:a16="http://schemas.microsoft.com/office/drawing/2014/main" id="{85107742-9B17-ED80-B26A-01EA758E8F49}"/>
                </a:ext>
              </a:extLst>
            </p:cNvPr>
            <p:cNvSpPr/>
            <p:nvPr/>
          </p:nvSpPr>
          <p:spPr>
            <a:xfrm>
              <a:off x="916415" y="3353920"/>
              <a:ext cx="178013" cy="62147"/>
            </a:xfrm>
            <a:custGeom>
              <a:avLst/>
              <a:gdLst/>
              <a:ahLst/>
              <a:cxnLst/>
              <a:rect l="l" t="t" r="r" b="b"/>
              <a:pathLst>
                <a:path w="5597" h="1954" extrusionOk="0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12214;p77">
              <a:extLst>
                <a:ext uri="{FF2B5EF4-FFF2-40B4-BE49-F238E27FC236}">
                  <a16:creationId xmlns:a16="http://schemas.microsoft.com/office/drawing/2014/main" id="{3582B068-A265-7507-E209-60C243337EE0}"/>
                </a:ext>
              </a:extLst>
            </p:cNvPr>
            <p:cNvSpPr/>
            <p:nvPr/>
          </p:nvSpPr>
          <p:spPr>
            <a:xfrm>
              <a:off x="920582" y="3405858"/>
              <a:ext cx="245439" cy="243817"/>
            </a:xfrm>
            <a:custGeom>
              <a:avLst/>
              <a:gdLst/>
              <a:ahLst/>
              <a:cxnLst/>
              <a:rect l="l" t="t" r="r" b="b"/>
              <a:pathLst>
                <a:path w="7717" h="7666" extrusionOk="0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12215;p77">
              <a:extLst>
                <a:ext uri="{FF2B5EF4-FFF2-40B4-BE49-F238E27FC236}">
                  <a16:creationId xmlns:a16="http://schemas.microsoft.com/office/drawing/2014/main" id="{4080E424-E117-A075-AF0B-80177C5AD0DA}"/>
                </a:ext>
              </a:extLst>
            </p:cNvPr>
            <p:cNvSpPr/>
            <p:nvPr/>
          </p:nvSpPr>
          <p:spPr>
            <a:xfrm>
              <a:off x="986100" y="3642074"/>
              <a:ext cx="129923" cy="63292"/>
            </a:xfrm>
            <a:custGeom>
              <a:avLst/>
              <a:gdLst/>
              <a:ahLst/>
              <a:cxnLst/>
              <a:rect l="l" t="t" r="r" b="b"/>
              <a:pathLst>
                <a:path w="4085" h="1990" extrusionOk="0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12216;p77">
              <a:extLst>
                <a:ext uri="{FF2B5EF4-FFF2-40B4-BE49-F238E27FC236}">
                  <a16:creationId xmlns:a16="http://schemas.microsoft.com/office/drawing/2014/main" id="{2E748FC9-9C83-70B8-03E8-B2E260C61DBE}"/>
                </a:ext>
              </a:extLst>
            </p:cNvPr>
            <p:cNvSpPr/>
            <p:nvPr/>
          </p:nvSpPr>
          <p:spPr>
            <a:xfrm>
              <a:off x="862283" y="3599678"/>
              <a:ext cx="118696" cy="84156"/>
            </a:xfrm>
            <a:custGeom>
              <a:avLst/>
              <a:gdLst/>
              <a:ahLst/>
              <a:cxnLst/>
              <a:rect l="l" t="t" r="r" b="b"/>
              <a:pathLst>
                <a:path w="3732" h="2646" extrusionOk="0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01" name="Google Shape;12217;p77">
            <a:extLst>
              <a:ext uri="{FF2B5EF4-FFF2-40B4-BE49-F238E27FC236}">
                <a16:creationId xmlns:a16="http://schemas.microsoft.com/office/drawing/2014/main" id="{464696E2-F324-DEAD-08EF-59AB4765CF80}"/>
              </a:ext>
            </a:extLst>
          </p:cNvPr>
          <p:cNvSpPr/>
          <p:nvPr/>
        </p:nvSpPr>
        <p:spPr>
          <a:xfrm>
            <a:off x="1315918" y="3185181"/>
            <a:ext cx="288599" cy="337515"/>
          </a:xfrm>
          <a:custGeom>
            <a:avLst/>
            <a:gdLst/>
            <a:ahLst/>
            <a:cxnLst/>
            <a:rect l="l" t="t" r="r" b="b"/>
            <a:pathLst>
              <a:path w="9074" h="10612" extrusionOk="0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02" name="Google Shape;12218;p77">
            <a:extLst>
              <a:ext uri="{FF2B5EF4-FFF2-40B4-BE49-F238E27FC236}">
                <a16:creationId xmlns:a16="http://schemas.microsoft.com/office/drawing/2014/main" id="{D4BD3102-B3F8-5A22-1CBC-F94E4E969A35}"/>
              </a:ext>
            </a:extLst>
          </p:cNvPr>
          <p:cNvGrpSpPr/>
          <p:nvPr/>
        </p:nvGrpSpPr>
        <p:grpSpPr>
          <a:xfrm>
            <a:off x="3967437" y="3661652"/>
            <a:ext cx="364708" cy="295405"/>
            <a:chOff x="3967437" y="3837102"/>
            <a:chExt cx="364708" cy="295405"/>
          </a:xfrm>
          <a:solidFill>
            <a:schemeClr val="tx1"/>
          </a:solidFill>
        </p:grpSpPr>
        <p:sp>
          <p:nvSpPr>
            <p:cNvPr id="3903" name="Google Shape;12219;p77">
              <a:extLst>
                <a:ext uri="{FF2B5EF4-FFF2-40B4-BE49-F238E27FC236}">
                  <a16:creationId xmlns:a16="http://schemas.microsoft.com/office/drawing/2014/main" id="{EDBDE035-8DDB-6A28-3F4A-51F381CB22E0}"/>
                </a:ext>
              </a:extLst>
            </p:cNvPr>
            <p:cNvSpPr/>
            <p:nvPr/>
          </p:nvSpPr>
          <p:spPr>
            <a:xfrm>
              <a:off x="4178750" y="3868334"/>
              <a:ext cx="153396" cy="264172"/>
            </a:xfrm>
            <a:custGeom>
              <a:avLst/>
              <a:gdLst/>
              <a:ahLst/>
              <a:cxnLst/>
              <a:rect l="l" t="t" r="r" b="b"/>
              <a:pathLst>
                <a:path w="4823" h="8306" extrusionOk="0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12220;p77">
              <a:extLst>
                <a:ext uri="{FF2B5EF4-FFF2-40B4-BE49-F238E27FC236}">
                  <a16:creationId xmlns:a16="http://schemas.microsoft.com/office/drawing/2014/main" id="{95DBE108-2153-952A-1AED-E5F2F72E3B0A}"/>
                </a:ext>
              </a:extLst>
            </p:cNvPr>
            <p:cNvSpPr/>
            <p:nvPr/>
          </p:nvSpPr>
          <p:spPr>
            <a:xfrm>
              <a:off x="3969346" y="3937447"/>
              <a:ext cx="198431" cy="194678"/>
            </a:xfrm>
            <a:custGeom>
              <a:avLst/>
              <a:gdLst/>
              <a:ahLst/>
              <a:cxnLst/>
              <a:rect l="l" t="t" r="r" b="b"/>
              <a:pathLst>
                <a:path w="6239" h="6121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12221;p77">
              <a:extLst>
                <a:ext uri="{FF2B5EF4-FFF2-40B4-BE49-F238E27FC236}">
                  <a16:creationId xmlns:a16="http://schemas.microsoft.com/office/drawing/2014/main" id="{390458C8-13AC-6F41-9695-8005DE988B78}"/>
                </a:ext>
              </a:extLst>
            </p:cNvPr>
            <p:cNvSpPr/>
            <p:nvPr/>
          </p:nvSpPr>
          <p:spPr>
            <a:xfrm>
              <a:off x="3967437" y="3837102"/>
              <a:ext cx="331376" cy="89786"/>
            </a:xfrm>
            <a:custGeom>
              <a:avLst/>
              <a:gdLst/>
              <a:ahLst/>
              <a:cxnLst/>
              <a:rect l="l" t="t" r="r" b="b"/>
              <a:pathLst>
                <a:path w="10419" h="2823" extrusionOk="0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12222;p77">
              <a:extLst>
                <a:ext uri="{FF2B5EF4-FFF2-40B4-BE49-F238E27FC236}">
                  <a16:creationId xmlns:a16="http://schemas.microsoft.com/office/drawing/2014/main" id="{1A552F9D-28A4-46C4-EC02-04511A78F1AC}"/>
                </a:ext>
              </a:extLst>
            </p:cNvPr>
            <p:cNvSpPr/>
            <p:nvPr/>
          </p:nvSpPr>
          <p:spPr>
            <a:xfrm>
              <a:off x="3994694" y="3917378"/>
              <a:ext cx="158325" cy="156067"/>
            </a:xfrm>
            <a:custGeom>
              <a:avLst/>
              <a:gdLst/>
              <a:ahLst/>
              <a:cxnLst/>
              <a:rect l="l" t="t" r="r" b="b"/>
              <a:pathLst>
                <a:path w="4978" h="4907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12223;p77">
              <a:extLst>
                <a:ext uri="{FF2B5EF4-FFF2-40B4-BE49-F238E27FC236}">
                  <a16:creationId xmlns:a16="http://schemas.microsoft.com/office/drawing/2014/main" id="{F93CFD9B-2C5E-C5F6-F19F-06041A5E01B3}"/>
                </a:ext>
              </a:extLst>
            </p:cNvPr>
            <p:cNvSpPr/>
            <p:nvPr/>
          </p:nvSpPr>
          <p:spPr>
            <a:xfrm>
              <a:off x="4160812" y="3927174"/>
              <a:ext cx="155813" cy="149992"/>
            </a:xfrm>
            <a:custGeom>
              <a:avLst/>
              <a:gdLst/>
              <a:ahLst/>
              <a:cxnLst/>
              <a:rect l="l" t="t" r="r" b="b"/>
              <a:pathLst>
                <a:path w="4899" h="4716" extrusionOk="0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08" name="Google Shape;12224;p77">
            <a:extLst>
              <a:ext uri="{FF2B5EF4-FFF2-40B4-BE49-F238E27FC236}">
                <a16:creationId xmlns:a16="http://schemas.microsoft.com/office/drawing/2014/main" id="{C2074F19-5CC9-1891-D04F-D1A6E96C9C96}"/>
              </a:ext>
            </a:extLst>
          </p:cNvPr>
          <p:cNvSpPr/>
          <p:nvPr/>
        </p:nvSpPr>
        <p:spPr>
          <a:xfrm>
            <a:off x="3216521" y="3632487"/>
            <a:ext cx="78049" cy="353417"/>
          </a:xfrm>
          <a:custGeom>
            <a:avLst/>
            <a:gdLst/>
            <a:ahLst/>
            <a:cxnLst/>
            <a:rect l="l" t="t" r="r" b="b"/>
            <a:pathLst>
              <a:path w="2454" h="11112" extrusionOk="0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09" name="Google Shape;12225;p77">
            <a:extLst>
              <a:ext uri="{FF2B5EF4-FFF2-40B4-BE49-F238E27FC236}">
                <a16:creationId xmlns:a16="http://schemas.microsoft.com/office/drawing/2014/main" id="{D14A9D88-6E3F-4AA9-F082-2D13AF1C0AC7}"/>
              </a:ext>
            </a:extLst>
          </p:cNvPr>
          <p:cNvSpPr/>
          <p:nvPr/>
        </p:nvSpPr>
        <p:spPr>
          <a:xfrm>
            <a:off x="3469466" y="3652747"/>
            <a:ext cx="363563" cy="311657"/>
          </a:xfrm>
          <a:custGeom>
            <a:avLst/>
            <a:gdLst/>
            <a:ahLst/>
            <a:cxnLst/>
            <a:rect l="l" t="t" r="r" b="b"/>
            <a:pathLst>
              <a:path w="11431" h="9799" extrusionOk="0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10" name="Google Shape;12226;p77">
            <a:extLst>
              <a:ext uri="{FF2B5EF4-FFF2-40B4-BE49-F238E27FC236}">
                <a16:creationId xmlns:a16="http://schemas.microsoft.com/office/drawing/2014/main" id="{C7DF43B9-773E-D57B-7850-0F62547A2F65}"/>
              </a:ext>
            </a:extLst>
          </p:cNvPr>
          <p:cNvSpPr/>
          <p:nvPr/>
        </p:nvSpPr>
        <p:spPr>
          <a:xfrm>
            <a:off x="5314611" y="3643110"/>
            <a:ext cx="324188" cy="324538"/>
          </a:xfrm>
          <a:custGeom>
            <a:avLst/>
            <a:gdLst/>
            <a:ahLst/>
            <a:cxnLst/>
            <a:rect l="l" t="t" r="r" b="b"/>
            <a:pathLst>
              <a:path w="10193" h="10204" extrusionOk="0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11" name="Google Shape;12227;p77">
            <a:extLst>
              <a:ext uri="{FF2B5EF4-FFF2-40B4-BE49-F238E27FC236}">
                <a16:creationId xmlns:a16="http://schemas.microsoft.com/office/drawing/2014/main" id="{2A5CD0C3-7B70-5E50-6935-8E0457BC6BA9}"/>
              </a:ext>
            </a:extLst>
          </p:cNvPr>
          <p:cNvGrpSpPr/>
          <p:nvPr/>
        </p:nvGrpSpPr>
        <p:grpSpPr>
          <a:xfrm>
            <a:off x="5811827" y="3631001"/>
            <a:ext cx="283743" cy="308444"/>
            <a:chOff x="5964227" y="3858701"/>
            <a:chExt cx="283743" cy="308444"/>
          </a:xfrm>
          <a:solidFill>
            <a:schemeClr val="tx1"/>
          </a:solidFill>
        </p:grpSpPr>
        <p:sp>
          <p:nvSpPr>
            <p:cNvPr id="3912" name="Google Shape;12228;p77">
              <a:extLst>
                <a:ext uri="{FF2B5EF4-FFF2-40B4-BE49-F238E27FC236}">
                  <a16:creationId xmlns:a16="http://schemas.microsoft.com/office/drawing/2014/main" id="{C9A78084-7F88-0375-B9B8-8D35216E6B4D}"/>
                </a:ext>
              </a:extLst>
            </p:cNvPr>
            <p:cNvSpPr/>
            <p:nvPr/>
          </p:nvSpPr>
          <p:spPr>
            <a:xfrm>
              <a:off x="5964227" y="3858701"/>
              <a:ext cx="283743" cy="308444"/>
            </a:xfrm>
            <a:custGeom>
              <a:avLst/>
              <a:gdLst/>
              <a:ahLst/>
              <a:cxnLst/>
              <a:rect l="l" t="t" r="r" b="b"/>
              <a:pathLst>
                <a:path w="6978" h="7585" extrusionOk="0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12229;p77">
              <a:extLst>
                <a:ext uri="{FF2B5EF4-FFF2-40B4-BE49-F238E27FC236}">
                  <a16:creationId xmlns:a16="http://schemas.microsoft.com/office/drawing/2014/main" id="{5D8ACB51-C03F-FB67-D8CE-D8AB97C08060}"/>
                </a:ext>
              </a:extLst>
            </p:cNvPr>
            <p:cNvSpPr/>
            <p:nvPr/>
          </p:nvSpPr>
          <p:spPr>
            <a:xfrm>
              <a:off x="6202788" y="3976471"/>
              <a:ext cx="19719" cy="7601"/>
            </a:xfrm>
            <a:custGeom>
              <a:avLst/>
              <a:gdLst/>
              <a:ahLst/>
              <a:cxnLst/>
              <a:rect l="l" t="t" r="r" b="b"/>
              <a:pathLst>
                <a:path w="620" h="239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12230;p77">
              <a:extLst>
                <a:ext uri="{FF2B5EF4-FFF2-40B4-BE49-F238E27FC236}">
                  <a16:creationId xmlns:a16="http://schemas.microsoft.com/office/drawing/2014/main" id="{08CE4A40-7911-BC69-675F-C9AB5863C9EC}"/>
                </a:ext>
              </a:extLst>
            </p:cNvPr>
            <p:cNvSpPr/>
            <p:nvPr/>
          </p:nvSpPr>
          <p:spPr>
            <a:xfrm>
              <a:off x="6186122" y="3930259"/>
              <a:ext cx="17429" cy="16316"/>
            </a:xfrm>
            <a:custGeom>
              <a:avLst/>
              <a:gdLst/>
              <a:ahLst/>
              <a:cxnLst/>
              <a:rect l="l" t="t" r="r" b="b"/>
              <a:pathLst>
                <a:path w="548" h="513" extrusionOk="0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12231;p77">
              <a:extLst>
                <a:ext uri="{FF2B5EF4-FFF2-40B4-BE49-F238E27FC236}">
                  <a16:creationId xmlns:a16="http://schemas.microsoft.com/office/drawing/2014/main" id="{9C4B1CBE-F44F-38F2-6C55-68BF9BF7FF8B}"/>
                </a:ext>
              </a:extLst>
            </p:cNvPr>
            <p:cNvSpPr/>
            <p:nvPr/>
          </p:nvSpPr>
          <p:spPr>
            <a:xfrm>
              <a:off x="6187235" y="4013556"/>
              <a:ext cx="16316" cy="15934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16" name="Google Shape;12232;p77">
            <a:extLst>
              <a:ext uri="{FF2B5EF4-FFF2-40B4-BE49-F238E27FC236}">
                <a16:creationId xmlns:a16="http://schemas.microsoft.com/office/drawing/2014/main" id="{BAC833AB-2925-28C1-4FC0-5129C30E037B}"/>
              </a:ext>
            </a:extLst>
          </p:cNvPr>
          <p:cNvGrpSpPr/>
          <p:nvPr/>
        </p:nvGrpSpPr>
        <p:grpSpPr>
          <a:xfrm>
            <a:off x="6243508" y="3697623"/>
            <a:ext cx="320372" cy="213602"/>
            <a:chOff x="6395908" y="3873073"/>
            <a:chExt cx="320372" cy="213602"/>
          </a:xfrm>
          <a:solidFill>
            <a:schemeClr val="tx1"/>
          </a:solidFill>
        </p:grpSpPr>
        <p:sp>
          <p:nvSpPr>
            <p:cNvPr id="3917" name="Google Shape;12233;p77">
              <a:extLst>
                <a:ext uri="{FF2B5EF4-FFF2-40B4-BE49-F238E27FC236}">
                  <a16:creationId xmlns:a16="http://schemas.microsoft.com/office/drawing/2014/main" id="{D7AE7067-F7C7-08BC-AAC9-DC788F31391D}"/>
                </a:ext>
              </a:extLst>
            </p:cNvPr>
            <p:cNvSpPr/>
            <p:nvPr/>
          </p:nvSpPr>
          <p:spPr>
            <a:xfrm>
              <a:off x="6395908" y="3873073"/>
              <a:ext cx="320372" cy="213602"/>
            </a:xfrm>
            <a:custGeom>
              <a:avLst/>
              <a:gdLst/>
              <a:ahLst/>
              <a:cxnLst/>
              <a:rect l="l" t="t" r="r" b="b"/>
              <a:pathLst>
                <a:path w="10073" h="6716" extrusionOk="0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12234;p77">
              <a:extLst>
                <a:ext uri="{FF2B5EF4-FFF2-40B4-BE49-F238E27FC236}">
                  <a16:creationId xmlns:a16="http://schemas.microsoft.com/office/drawing/2014/main" id="{C9A989D4-F4E1-6E3F-A088-87197D5D8CE1}"/>
                </a:ext>
              </a:extLst>
            </p:cNvPr>
            <p:cNvSpPr/>
            <p:nvPr/>
          </p:nvSpPr>
          <p:spPr>
            <a:xfrm>
              <a:off x="6427713" y="3894669"/>
              <a:ext cx="256762" cy="171175"/>
            </a:xfrm>
            <a:custGeom>
              <a:avLst/>
              <a:gdLst/>
              <a:ahLst/>
              <a:cxnLst/>
              <a:rect l="l" t="t" r="r" b="b"/>
              <a:pathLst>
                <a:path w="8073" h="5382" extrusionOk="0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12235;p77">
              <a:extLst>
                <a:ext uri="{FF2B5EF4-FFF2-40B4-BE49-F238E27FC236}">
                  <a16:creationId xmlns:a16="http://schemas.microsoft.com/office/drawing/2014/main" id="{4302B42C-72B4-89C1-EC4E-F788AB77F3A0}"/>
                </a:ext>
              </a:extLst>
            </p:cNvPr>
            <p:cNvSpPr/>
            <p:nvPr/>
          </p:nvSpPr>
          <p:spPr>
            <a:xfrm>
              <a:off x="6411429" y="3969633"/>
              <a:ext cx="10623" cy="21627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12236;p77">
              <a:extLst>
                <a:ext uri="{FF2B5EF4-FFF2-40B4-BE49-F238E27FC236}">
                  <a16:creationId xmlns:a16="http://schemas.microsoft.com/office/drawing/2014/main" id="{8A5DD7D1-40AE-57A5-A426-1A47A83EE30B}"/>
                </a:ext>
              </a:extLst>
            </p:cNvPr>
            <p:cNvSpPr/>
            <p:nvPr/>
          </p:nvSpPr>
          <p:spPr>
            <a:xfrm>
              <a:off x="6690136" y="3964704"/>
              <a:ext cx="10623" cy="31487"/>
            </a:xfrm>
            <a:custGeom>
              <a:avLst/>
              <a:gdLst/>
              <a:ahLst/>
              <a:cxnLst/>
              <a:rect l="l" t="t" r="r" b="b"/>
              <a:pathLst>
                <a:path w="334" h="990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12237;p77">
              <a:extLst>
                <a:ext uri="{FF2B5EF4-FFF2-40B4-BE49-F238E27FC236}">
                  <a16:creationId xmlns:a16="http://schemas.microsoft.com/office/drawing/2014/main" id="{2C9C2477-4D02-99F1-2DE6-09E825843462}"/>
                </a:ext>
              </a:extLst>
            </p:cNvPr>
            <p:cNvSpPr/>
            <p:nvPr/>
          </p:nvSpPr>
          <p:spPr>
            <a:xfrm>
              <a:off x="6690136" y="3894669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12238;p77">
              <a:extLst>
                <a:ext uri="{FF2B5EF4-FFF2-40B4-BE49-F238E27FC236}">
                  <a16:creationId xmlns:a16="http://schemas.microsoft.com/office/drawing/2014/main" id="{1EC86F13-8454-4F2E-0F49-A44B6D155FD4}"/>
                </a:ext>
              </a:extLst>
            </p:cNvPr>
            <p:cNvSpPr/>
            <p:nvPr/>
          </p:nvSpPr>
          <p:spPr>
            <a:xfrm>
              <a:off x="6411429" y="3942758"/>
              <a:ext cx="10623" cy="15553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12239;p77">
              <a:extLst>
                <a:ext uri="{FF2B5EF4-FFF2-40B4-BE49-F238E27FC236}">
                  <a16:creationId xmlns:a16="http://schemas.microsoft.com/office/drawing/2014/main" id="{542D92E7-FC66-0C5C-A3A2-74F238D45CFD}"/>
                </a:ext>
              </a:extLst>
            </p:cNvPr>
            <p:cNvSpPr/>
            <p:nvPr/>
          </p:nvSpPr>
          <p:spPr>
            <a:xfrm>
              <a:off x="6411429" y="4001820"/>
              <a:ext cx="10623" cy="15934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12240;p77">
              <a:extLst>
                <a:ext uri="{FF2B5EF4-FFF2-40B4-BE49-F238E27FC236}">
                  <a16:creationId xmlns:a16="http://schemas.microsoft.com/office/drawing/2014/main" id="{FCDF41DB-9490-DA09-02E0-7107FDD60D2D}"/>
                </a:ext>
              </a:extLst>
            </p:cNvPr>
            <p:cNvSpPr/>
            <p:nvPr/>
          </p:nvSpPr>
          <p:spPr>
            <a:xfrm>
              <a:off x="6448927" y="4017723"/>
              <a:ext cx="214366" cy="32218"/>
            </a:xfrm>
            <a:custGeom>
              <a:avLst/>
              <a:gdLst/>
              <a:ahLst/>
              <a:cxnLst/>
              <a:rect l="l" t="t" r="r" b="b"/>
              <a:pathLst>
                <a:path w="6740" h="1013" extrusionOk="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12241;p77">
              <a:extLst>
                <a:ext uri="{FF2B5EF4-FFF2-40B4-BE49-F238E27FC236}">
                  <a16:creationId xmlns:a16="http://schemas.microsoft.com/office/drawing/2014/main" id="{539C2A54-86EB-594B-A56A-EF3AFA3666C2}"/>
                </a:ext>
              </a:extLst>
            </p:cNvPr>
            <p:cNvSpPr/>
            <p:nvPr/>
          </p:nvSpPr>
          <p:spPr>
            <a:xfrm>
              <a:off x="6535627" y="3940913"/>
              <a:ext cx="46244" cy="46181"/>
            </a:xfrm>
            <a:custGeom>
              <a:avLst/>
              <a:gdLst/>
              <a:ahLst/>
              <a:cxnLst/>
              <a:rect l="l" t="t" r="r" b="b"/>
              <a:pathLst>
                <a:path w="1454" h="1452" extrusionOk="0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12242;p77">
              <a:extLst>
                <a:ext uri="{FF2B5EF4-FFF2-40B4-BE49-F238E27FC236}">
                  <a16:creationId xmlns:a16="http://schemas.microsoft.com/office/drawing/2014/main" id="{67DAE754-5BD9-5AFE-1CEF-96A9749F2E0D}"/>
                </a:ext>
              </a:extLst>
            </p:cNvPr>
            <p:cNvSpPr/>
            <p:nvPr/>
          </p:nvSpPr>
          <p:spPr>
            <a:xfrm>
              <a:off x="6497016" y="3916233"/>
              <a:ext cx="117424" cy="96242"/>
            </a:xfrm>
            <a:custGeom>
              <a:avLst/>
              <a:gdLst/>
              <a:ahLst/>
              <a:cxnLst/>
              <a:rect l="l" t="t" r="r" b="b"/>
              <a:pathLst>
                <a:path w="3692" h="3026" extrusionOk="0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27" name="Google Shape;12243;p77">
            <a:extLst>
              <a:ext uri="{FF2B5EF4-FFF2-40B4-BE49-F238E27FC236}">
                <a16:creationId xmlns:a16="http://schemas.microsoft.com/office/drawing/2014/main" id="{E016D7A0-3360-8E42-4DC6-DB50EA401E16}"/>
              </a:ext>
            </a:extLst>
          </p:cNvPr>
          <p:cNvGrpSpPr/>
          <p:nvPr/>
        </p:nvGrpSpPr>
        <p:grpSpPr>
          <a:xfrm>
            <a:off x="7262890" y="3627366"/>
            <a:ext cx="357138" cy="352018"/>
            <a:chOff x="7415290" y="3802816"/>
            <a:chExt cx="357138" cy="352018"/>
          </a:xfrm>
          <a:solidFill>
            <a:schemeClr val="tx1"/>
          </a:solidFill>
        </p:grpSpPr>
        <p:sp>
          <p:nvSpPr>
            <p:cNvPr id="3928" name="Google Shape;12244;p77">
              <a:extLst>
                <a:ext uri="{FF2B5EF4-FFF2-40B4-BE49-F238E27FC236}">
                  <a16:creationId xmlns:a16="http://schemas.microsoft.com/office/drawing/2014/main" id="{1AD72EEB-E9D3-D3C2-0AD0-02198C63D576}"/>
                </a:ext>
              </a:extLst>
            </p:cNvPr>
            <p:cNvSpPr/>
            <p:nvPr/>
          </p:nvSpPr>
          <p:spPr>
            <a:xfrm>
              <a:off x="7680385" y="3835289"/>
              <a:ext cx="59475" cy="58267"/>
            </a:xfrm>
            <a:custGeom>
              <a:avLst/>
              <a:gdLst/>
              <a:ahLst/>
              <a:cxnLst/>
              <a:rect l="l" t="t" r="r" b="b"/>
              <a:pathLst>
                <a:path w="1870" h="1832" extrusionOk="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12245;p77">
              <a:extLst>
                <a:ext uri="{FF2B5EF4-FFF2-40B4-BE49-F238E27FC236}">
                  <a16:creationId xmlns:a16="http://schemas.microsoft.com/office/drawing/2014/main" id="{1C6F8985-D247-E735-0928-B2F7C979F0F3}"/>
                </a:ext>
              </a:extLst>
            </p:cNvPr>
            <p:cNvSpPr/>
            <p:nvPr/>
          </p:nvSpPr>
          <p:spPr>
            <a:xfrm>
              <a:off x="7659553" y="3805329"/>
              <a:ext cx="30310" cy="76109"/>
            </a:xfrm>
            <a:custGeom>
              <a:avLst/>
              <a:gdLst/>
              <a:ahLst/>
              <a:cxnLst/>
              <a:rect l="l" t="t" r="r" b="b"/>
              <a:pathLst>
                <a:path w="953" h="2393" extrusionOk="0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12246;p77">
              <a:extLst>
                <a:ext uri="{FF2B5EF4-FFF2-40B4-BE49-F238E27FC236}">
                  <a16:creationId xmlns:a16="http://schemas.microsoft.com/office/drawing/2014/main" id="{14DC2E51-003C-6DE6-8514-5AF119B23D72}"/>
                </a:ext>
              </a:extLst>
            </p:cNvPr>
            <p:cNvSpPr/>
            <p:nvPr/>
          </p:nvSpPr>
          <p:spPr>
            <a:xfrm>
              <a:off x="7619033" y="3802816"/>
              <a:ext cx="31837" cy="75600"/>
            </a:xfrm>
            <a:custGeom>
              <a:avLst/>
              <a:gdLst/>
              <a:ahLst/>
              <a:cxnLst/>
              <a:rect l="l" t="t" r="r" b="b"/>
              <a:pathLst>
                <a:path w="1001" h="2377" extrusionOk="0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12247;p77">
              <a:extLst>
                <a:ext uri="{FF2B5EF4-FFF2-40B4-BE49-F238E27FC236}">
                  <a16:creationId xmlns:a16="http://schemas.microsoft.com/office/drawing/2014/main" id="{103211CC-C70D-F54C-765F-9E3437D81485}"/>
                </a:ext>
              </a:extLst>
            </p:cNvPr>
            <p:cNvSpPr/>
            <p:nvPr/>
          </p:nvSpPr>
          <p:spPr>
            <a:xfrm>
              <a:off x="7693266" y="3885509"/>
              <a:ext cx="76904" cy="28879"/>
            </a:xfrm>
            <a:custGeom>
              <a:avLst/>
              <a:gdLst/>
              <a:ahLst/>
              <a:cxnLst/>
              <a:rect l="l" t="t" r="r" b="b"/>
              <a:pathLst>
                <a:path w="2418" h="908" extrusionOk="0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12248;p77">
              <a:extLst>
                <a:ext uri="{FF2B5EF4-FFF2-40B4-BE49-F238E27FC236}">
                  <a16:creationId xmlns:a16="http://schemas.microsoft.com/office/drawing/2014/main" id="{15730FAB-26AA-DB98-CA83-5812C695F2F7}"/>
                </a:ext>
              </a:extLst>
            </p:cNvPr>
            <p:cNvSpPr/>
            <p:nvPr/>
          </p:nvSpPr>
          <p:spPr>
            <a:xfrm>
              <a:off x="7695524" y="3924566"/>
              <a:ext cx="76904" cy="29960"/>
            </a:xfrm>
            <a:custGeom>
              <a:avLst/>
              <a:gdLst/>
              <a:ahLst/>
              <a:cxnLst/>
              <a:rect l="l" t="t" r="r" b="b"/>
              <a:pathLst>
                <a:path w="2418" h="942" extrusionOk="0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12249;p77">
              <a:extLst>
                <a:ext uri="{FF2B5EF4-FFF2-40B4-BE49-F238E27FC236}">
                  <a16:creationId xmlns:a16="http://schemas.microsoft.com/office/drawing/2014/main" id="{82577A48-6AEC-C01F-CC0E-83BD5BD713D1}"/>
                </a:ext>
              </a:extLst>
            </p:cNvPr>
            <p:cNvSpPr/>
            <p:nvPr/>
          </p:nvSpPr>
          <p:spPr>
            <a:xfrm>
              <a:off x="7473620" y="3916519"/>
              <a:ext cx="75378" cy="85333"/>
            </a:xfrm>
            <a:custGeom>
              <a:avLst/>
              <a:gdLst/>
              <a:ahLst/>
              <a:cxnLst/>
              <a:rect l="l" t="t" r="r" b="b"/>
              <a:pathLst>
                <a:path w="2370" h="2683" extrusionOk="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12250;p77">
              <a:extLst>
                <a:ext uri="{FF2B5EF4-FFF2-40B4-BE49-F238E27FC236}">
                  <a16:creationId xmlns:a16="http://schemas.microsoft.com/office/drawing/2014/main" id="{2F565AFE-7316-F534-992A-1E911BBDC04F}"/>
                </a:ext>
              </a:extLst>
            </p:cNvPr>
            <p:cNvSpPr/>
            <p:nvPr/>
          </p:nvSpPr>
          <p:spPr>
            <a:xfrm>
              <a:off x="7415290" y="3850078"/>
              <a:ext cx="310576" cy="304756"/>
            </a:xfrm>
            <a:custGeom>
              <a:avLst/>
              <a:gdLst/>
              <a:ahLst/>
              <a:cxnLst/>
              <a:rect l="l" t="t" r="r" b="b"/>
              <a:pathLst>
                <a:path w="9765" h="9582" extrusionOk="0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12251;p77">
              <a:extLst>
                <a:ext uri="{FF2B5EF4-FFF2-40B4-BE49-F238E27FC236}">
                  <a16:creationId xmlns:a16="http://schemas.microsoft.com/office/drawing/2014/main" id="{1952DBA6-CBCA-5DB1-AB28-05CF63FF8DBA}"/>
                </a:ext>
              </a:extLst>
            </p:cNvPr>
            <p:cNvSpPr/>
            <p:nvPr/>
          </p:nvSpPr>
          <p:spPr>
            <a:xfrm>
              <a:off x="7557299" y="4000198"/>
              <a:ext cx="75410" cy="85714"/>
            </a:xfrm>
            <a:custGeom>
              <a:avLst/>
              <a:gdLst/>
              <a:ahLst/>
              <a:cxnLst/>
              <a:rect l="l" t="t" r="r" b="b"/>
              <a:pathLst>
                <a:path w="2371" h="2695" extrusionOk="0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36" name="Google Shape;12252;p77">
            <a:extLst>
              <a:ext uri="{FF2B5EF4-FFF2-40B4-BE49-F238E27FC236}">
                <a16:creationId xmlns:a16="http://schemas.microsoft.com/office/drawing/2014/main" id="{392F66FB-8905-C886-3D19-26E2E2772065}"/>
              </a:ext>
            </a:extLst>
          </p:cNvPr>
          <p:cNvGrpSpPr/>
          <p:nvPr/>
        </p:nvGrpSpPr>
        <p:grpSpPr>
          <a:xfrm>
            <a:off x="6737312" y="3657963"/>
            <a:ext cx="355230" cy="293401"/>
            <a:chOff x="6889712" y="3833413"/>
            <a:chExt cx="355230" cy="293401"/>
          </a:xfrm>
          <a:solidFill>
            <a:schemeClr val="tx1"/>
          </a:solidFill>
        </p:grpSpPr>
        <p:sp>
          <p:nvSpPr>
            <p:cNvPr id="3937" name="Google Shape;12253;p77">
              <a:extLst>
                <a:ext uri="{FF2B5EF4-FFF2-40B4-BE49-F238E27FC236}">
                  <a16:creationId xmlns:a16="http://schemas.microsoft.com/office/drawing/2014/main" id="{56D973EF-9D54-A2F9-F155-5223C95A7BC0}"/>
                </a:ext>
              </a:extLst>
            </p:cNvPr>
            <p:cNvSpPr/>
            <p:nvPr/>
          </p:nvSpPr>
          <p:spPr>
            <a:xfrm>
              <a:off x="6926797" y="3833413"/>
              <a:ext cx="279121" cy="293401"/>
            </a:xfrm>
            <a:custGeom>
              <a:avLst/>
              <a:gdLst/>
              <a:ahLst/>
              <a:cxnLst/>
              <a:rect l="l" t="t" r="r" b="b"/>
              <a:pathLst>
                <a:path w="8776" h="9225" extrusionOk="0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12254;p77">
              <a:extLst>
                <a:ext uri="{FF2B5EF4-FFF2-40B4-BE49-F238E27FC236}">
                  <a16:creationId xmlns:a16="http://schemas.microsoft.com/office/drawing/2014/main" id="{B75A20A4-73ED-2CC0-87C3-9EBB5EDCFCF6}"/>
                </a:ext>
              </a:extLst>
            </p:cNvPr>
            <p:cNvSpPr/>
            <p:nvPr/>
          </p:nvSpPr>
          <p:spPr>
            <a:xfrm>
              <a:off x="6922281" y="3873646"/>
              <a:ext cx="40170" cy="54387"/>
            </a:xfrm>
            <a:custGeom>
              <a:avLst/>
              <a:gdLst/>
              <a:ahLst/>
              <a:cxnLst/>
              <a:rect l="l" t="t" r="r" b="b"/>
              <a:pathLst>
                <a:path w="1263" h="1710" extrusionOk="0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12255;p77">
              <a:extLst>
                <a:ext uri="{FF2B5EF4-FFF2-40B4-BE49-F238E27FC236}">
                  <a16:creationId xmlns:a16="http://schemas.microsoft.com/office/drawing/2014/main" id="{36E0CFCE-4FCF-B094-0567-93C09A66EACA}"/>
                </a:ext>
              </a:extLst>
            </p:cNvPr>
            <p:cNvSpPr/>
            <p:nvPr/>
          </p:nvSpPr>
          <p:spPr>
            <a:xfrm>
              <a:off x="6889712" y="3913529"/>
              <a:ext cx="56804" cy="29261"/>
            </a:xfrm>
            <a:custGeom>
              <a:avLst/>
              <a:gdLst/>
              <a:ahLst/>
              <a:cxnLst/>
              <a:rect l="l" t="t" r="r" b="b"/>
              <a:pathLst>
                <a:path w="1786" h="920" extrusionOk="0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12256;p77">
              <a:extLst>
                <a:ext uri="{FF2B5EF4-FFF2-40B4-BE49-F238E27FC236}">
                  <a16:creationId xmlns:a16="http://schemas.microsoft.com/office/drawing/2014/main" id="{5E87E3D1-544D-BAA1-60A8-396F69E398CF}"/>
                </a:ext>
              </a:extLst>
            </p:cNvPr>
            <p:cNvSpPr/>
            <p:nvPr/>
          </p:nvSpPr>
          <p:spPr>
            <a:xfrm>
              <a:off x="7171823" y="3873710"/>
              <a:ext cx="39788" cy="54323"/>
            </a:xfrm>
            <a:custGeom>
              <a:avLst/>
              <a:gdLst/>
              <a:ahLst/>
              <a:cxnLst/>
              <a:rect l="l" t="t" r="r" b="b"/>
              <a:pathLst>
                <a:path w="1251" h="1708" extrusionOk="0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12257;p77">
              <a:extLst>
                <a:ext uri="{FF2B5EF4-FFF2-40B4-BE49-F238E27FC236}">
                  <a16:creationId xmlns:a16="http://schemas.microsoft.com/office/drawing/2014/main" id="{588D1EE3-D329-CE72-129B-4A76B4E9374B}"/>
                </a:ext>
              </a:extLst>
            </p:cNvPr>
            <p:cNvSpPr/>
            <p:nvPr/>
          </p:nvSpPr>
          <p:spPr>
            <a:xfrm>
              <a:off x="7187725" y="3913529"/>
              <a:ext cx="57217" cy="29261"/>
            </a:xfrm>
            <a:custGeom>
              <a:avLst/>
              <a:gdLst/>
              <a:ahLst/>
              <a:cxnLst/>
              <a:rect l="l" t="t" r="r" b="b"/>
              <a:pathLst>
                <a:path w="1799" h="920" extrusionOk="0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42" name="Google Shape;12258;p77">
            <a:extLst>
              <a:ext uri="{FF2B5EF4-FFF2-40B4-BE49-F238E27FC236}">
                <a16:creationId xmlns:a16="http://schemas.microsoft.com/office/drawing/2014/main" id="{8C101E05-881D-2F41-0F16-CA9ED80E1FCD}"/>
              </a:ext>
            </a:extLst>
          </p:cNvPr>
          <p:cNvGrpSpPr/>
          <p:nvPr/>
        </p:nvGrpSpPr>
        <p:grpSpPr>
          <a:xfrm>
            <a:off x="7707152" y="3660420"/>
            <a:ext cx="282318" cy="337168"/>
            <a:chOff x="1635875" y="237775"/>
            <a:chExt cx="4370250" cy="5219325"/>
          </a:xfrm>
          <a:solidFill>
            <a:schemeClr val="tx1"/>
          </a:solidFill>
        </p:grpSpPr>
        <p:sp>
          <p:nvSpPr>
            <p:cNvPr id="3943" name="Google Shape;12259;p77">
              <a:extLst>
                <a:ext uri="{FF2B5EF4-FFF2-40B4-BE49-F238E27FC236}">
                  <a16:creationId xmlns:a16="http://schemas.microsoft.com/office/drawing/2014/main" id="{02B508CD-70CA-954A-F3B9-F91D0FFBCD88}"/>
                </a:ext>
              </a:extLst>
            </p:cNvPr>
            <p:cNvSpPr/>
            <p:nvPr/>
          </p:nvSpPr>
          <p:spPr>
            <a:xfrm>
              <a:off x="3572675" y="2020200"/>
              <a:ext cx="583925" cy="556900"/>
            </a:xfrm>
            <a:custGeom>
              <a:avLst/>
              <a:gdLst/>
              <a:ahLst/>
              <a:cxnLst/>
              <a:rect l="l" t="t" r="r" b="b"/>
              <a:pathLst>
                <a:path w="23357" h="22276" extrusionOk="0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12260;p77">
              <a:extLst>
                <a:ext uri="{FF2B5EF4-FFF2-40B4-BE49-F238E27FC236}">
                  <a16:creationId xmlns:a16="http://schemas.microsoft.com/office/drawing/2014/main" id="{100D9E72-A620-D800-D4F3-9CC3C433726B}"/>
                </a:ext>
              </a:extLst>
            </p:cNvPr>
            <p:cNvSpPr/>
            <p:nvPr/>
          </p:nvSpPr>
          <p:spPr>
            <a:xfrm>
              <a:off x="1635875" y="237775"/>
              <a:ext cx="4370250" cy="5219325"/>
            </a:xfrm>
            <a:custGeom>
              <a:avLst/>
              <a:gdLst/>
              <a:ahLst/>
              <a:cxnLst/>
              <a:rect l="l" t="t" r="r" b="b"/>
              <a:pathLst>
                <a:path w="174810" h="208773" extrusionOk="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45" name="Google Shape;12261;p77">
            <a:extLst>
              <a:ext uri="{FF2B5EF4-FFF2-40B4-BE49-F238E27FC236}">
                <a16:creationId xmlns:a16="http://schemas.microsoft.com/office/drawing/2014/main" id="{9AFE7776-15F6-6956-B669-D2AD290E88F8}"/>
              </a:ext>
            </a:extLst>
          </p:cNvPr>
          <p:cNvGrpSpPr/>
          <p:nvPr/>
        </p:nvGrpSpPr>
        <p:grpSpPr>
          <a:xfrm>
            <a:off x="3103963" y="3185690"/>
            <a:ext cx="297886" cy="337578"/>
            <a:chOff x="3103963" y="3361140"/>
            <a:chExt cx="297886" cy="337578"/>
          </a:xfrm>
          <a:solidFill>
            <a:schemeClr val="tx1"/>
          </a:solidFill>
        </p:grpSpPr>
        <p:sp>
          <p:nvSpPr>
            <p:cNvPr id="3946" name="Google Shape;12262;p77">
              <a:extLst>
                <a:ext uri="{FF2B5EF4-FFF2-40B4-BE49-F238E27FC236}">
                  <a16:creationId xmlns:a16="http://schemas.microsoft.com/office/drawing/2014/main" id="{70FC5F2F-6FE1-C9B4-A30A-A17DA696D0A7}"/>
                </a:ext>
              </a:extLst>
            </p:cNvPr>
            <p:cNvSpPr/>
            <p:nvPr/>
          </p:nvSpPr>
          <p:spPr>
            <a:xfrm>
              <a:off x="3245305" y="3519402"/>
              <a:ext cx="14026" cy="14408"/>
            </a:xfrm>
            <a:custGeom>
              <a:avLst/>
              <a:gdLst/>
              <a:ahLst/>
              <a:cxnLst/>
              <a:rect l="l" t="t" r="r" b="b"/>
              <a:pathLst>
                <a:path w="441" h="453" extrusionOk="0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12263;p77">
              <a:extLst>
                <a:ext uri="{FF2B5EF4-FFF2-40B4-BE49-F238E27FC236}">
                  <a16:creationId xmlns:a16="http://schemas.microsoft.com/office/drawing/2014/main" id="{F19555DB-9C4C-B010-3D2B-890849A8B163}"/>
                </a:ext>
              </a:extLst>
            </p:cNvPr>
            <p:cNvSpPr/>
            <p:nvPr/>
          </p:nvSpPr>
          <p:spPr>
            <a:xfrm>
              <a:off x="3284679" y="3597388"/>
              <a:ext cx="74646" cy="74646"/>
            </a:xfrm>
            <a:custGeom>
              <a:avLst/>
              <a:gdLst/>
              <a:ahLst/>
              <a:cxnLst/>
              <a:rect l="l" t="t" r="r" b="b"/>
              <a:pathLst>
                <a:path w="2347" h="2347" extrusionOk="0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12264;p77">
              <a:extLst>
                <a:ext uri="{FF2B5EF4-FFF2-40B4-BE49-F238E27FC236}">
                  <a16:creationId xmlns:a16="http://schemas.microsoft.com/office/drawing/2014/main" id="{81E28953-DE53-6163-0CD3-EE504B00CD75}"/>
                </a:ext>
              </a:extLst>
            </p:cNvPr>
            <p:cNvSpPr/>
            <p:nvPr/>
          </p:nvSpPr>
          <p:spPr>
            <a:xfrm>
              <a:off x="3145692" y="3597483"/>
              <a:ext cx="75028" cy="74933"/>
            </a:xfrm>
            <a:custGeom>
              <a:avLst/>
              <a:gdLst/>
              <a:ahLst/>
              <a:cxnLst/>
              <a:rect l="l" t="t" r="r" b="b"/>
              <a:pathLst>
                <a:path w="2359" h="2356" extrusionOk="0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12265;p77">
              <a:extLst>
                <a:ext uri="{FF2B5EF4-FFF2-40B4-BE49-F238E27FC236}">
                  <a16:creationId xmlns:a16="http://schemas.microsoft.com/office/drawing/2014/main" id="{E778A9D3-0A42-7D84-A051-F6DB8B7D2012}"/>
                </a:ext>
              </a:extLst>
            </p:cNvPr>
            <p:cNvSpPr/>
            <p:nvPr/>
          </p:nvSpPr>
          <p:spPr>
            <a:xfrm>
              <a:off x="3277873" y="34913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12266;p77">
              <a:extLst>
                <a:ext uri="{FF2B5EF4-FFF2-40B4-BE49-F238E27FC236}">
                  <a16:creationId xmlns:a16="http://schemas.microsoft.com/office/drawing/2014/main" id="{70271D71-3994-CB96-8237-0A811C0F94A9}"/>
                </a:ext>
              </a:extLst>
            </p:cNvPr>
            <p:cNvSpPr/>
            <p:nvPr/>
          </p:nvSpPr>
          <p:spPr>
            <a:xfrm>
              <a:off x="3277873" y="349061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12267;p77">
              <a:extLst>
                <a:ext uri="{FF2B5EF4-FFF2-40B4-BE49-F238E27FC236}">
                  <a16:creationId xmlns:a16="http://schemas.microsoft.com/office/drawing/2014/main" id="{F861D762-15E9-43A3-5E83-E22F314E858B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12268;p77">
              <a:extLst>
                <a:ext uri="{FF2B5EF4-FFF2-40B4-BE49-F238E27FC236}">
                  <a16:creationId xmlns:a16="http://schemas.microsoft.com/office/drawing/2014/main" id="{B3B7AB9B-741C-67AC-3013-5E33DBDA069B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12269;p77">
              <a:extLst>
                <a:ext uri="{FF2B5EF4-FFF2-40B4-BE49-F238E27FC236}">
                  <a16:creationId xmlns:a16="http://schemas.microsoft.com/office/drawing/2014/main" id="{21D61E3B-CEA6-BBCC-1586-669D963F9520}"/>
                </a:ext>
              </a:extLst>
            </p:cNvPr>
            <p:cNvSpPr/>
            <p:nvPr/>
          </p:nvSpPr>
          <p:spPr>
            <a:xfrm>
              <a:off x="3103963" y="3361140"/>
              <a:ext cx="297886" cy="337578"/>
            </a:xfrm>
            <a:custGeom>
              <a:avLst/>
              <a:gdLst/>
              <a:ahLst/>
              <a:cxnLst/>
              <a:rect l="l" t="t" r="r" b="b"/>
              <a:pathLst>
                <a:path w="9366" h="10614" extrusionOk="0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12270;p77">
              <a:extLst>
                <a:ext uri="{FF2B5EF4-FFF2-40B4-BE49-F238E27FC236}">
                  <a16:creationId xmlns:a16="http://schemas.microsoft.com/office/drawing/2014/main" id="{BED18BC5-D0D3-3CC5-0EAC-6EF9231BCB45}"/>
                </a:ext>
              </a:extLst>
            </p:cNvPr>
            <p:cNvSpPr/>
            <p:nvPr/>
          </p:nvSpPr>
          <p:spPr>
            <a:xfrm>
              <a:off x="3277873" y="34913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12271;p77">
              <a:extLst>
                <a:ext uri="{FF2B5EF4-FFF2-40B4-BE49-F238E27FC236}">
                  <a16:creationId xmlns:a16="http://schemas.microsoft.com/office/drawing/2014/main" id="{7C214D7B-C5E4-5C63-AD1F-814CA2551992}"/>
                </a:ext>
              </a:extLst>
            </p:cNvPr>
            <p:cNvSpPr/>
            <p:nvPr/>
          </p:nvSpPr>
          <p:spPr>
            <a:xfrm>
              <a:off x="3278986" y="3524681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12272;p77">
              <a:extLst>
                <a:ext uri="{FF2B5EF4-FFF2-40B4-BE49-F238E27FC236}">
                  <a16:creationId xmlns:a16="http://schemas.microsoft.com/office/drawing/2014/main" id="{531FC845-4933-CB1C-910A-380A09A667B9}"/>
                </a:ext>
              </a:extLst>
            </p:cNvPr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12273;p77">
              <a:extLst>
                <a:ext uri="{FF2B5EF4-FFF2-40B4-BE49-F238E27FC236}">
                  <a16:creationId xmlns:a16="http://schemas.microsoft.com/office/drawing/2014/main" id="{79B87C67-F748-A287-D798-E7E21CBE558A}"/>
                </a:ext>
              </a:extLst>
            </p:cNvPr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12274;p77">
              <a:extLst>
                <a:ext uri="{FF2B5EF4-FFF2-40B4-BE49-F238E27FC236}">
                  <a16:creationId xmlns:a16="http://schemas.microsoft.com/office/drawing/2014/main" id="{FA4CCB5F-751F-CBAD-5962-B40542538CA1}"/>
                </a:ext>
              </a:extLst>
            </p:cNvPr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12275;p77">
              <a:extLst>
                <a:ext uri="{FF2B5EF4-FFF2-40B4-BE49-F238E27FC236}">
                  <a16:creationId xmlns:a16="http://schemas.microsoft.com/office/drawing/2014/main" id="{13724B1F-8FB0-977D-69F7-06E5B5F9E8E8}"/>
                </a:ext>
              </a:extLst>
            </p:cNvPr>
            <p:cNvSpPr/>
            <p:nvPr/>
          </p:nvSpPr>
          <p:spPr>
            <a:xfrm>
              <a:off x="3247181" y="344478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12276;p77">
              <a:extLst>
                <a:ext uri="{FF2B5EF4-FFF2-40B4-BE49-F238E27FC236}">
                  <a16:creationId xmlns:a16="http://schemas.microsoft.com/office/drawing/2014/main" id="{2B4D5DC6-9FFB-D4CD-A7A5-3002C6373F2F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12277;p77">
              <a:extLst>
                <a:ext uri="{FF2B5EF4-FFF2-40B4-BE49-F238E27FC236}">
                  <a16:creationId xmlns:a16="http://schemas.microsoft.com/office/drawing/2014/main" id="{DDAF51F3-0ADF-60AD-1886-8EF5C55C5B83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12278;p77">
              <a:extLst>
                <a:ext uri="{FF2B5EF4-FFF2-40B4-BE49-F238E27FC236}">
                  <a16:creationId xmlns:a16="http://schemas.microsoft.com/office/drawing/2014/main" id="{8D1868AE-612C-B61D-753F-4123C6BEE821}"/>
                </a:ext>
              </a:extLst>
            </p:cNvPr>
            <p:cNvSpPr/>
            <p:nvPr/>
          </p:nvSpPr>
          <p:spPr>
            <a:xfrm>
              <a:off x="3247181" y="344478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12279;p77">
              <a:extLst>
                <a:ext uri="{FF2B5EF4-FFF2-40B4-BE49-F238E27FC236}">
                  <a16:creationId xmlns:a16="http://schemas.microsoft.com/office/drawing/2014/main" id="{7C740B22-047C-0213-19CC-95A6F1AD2638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12280;p77">
              <a:extLst>
                <a:ext uri="{FF2B5EF4-FFF2-40B4-BE49-F238E27FC236}">
                  <a16:creationId xmlns:a16="http://schemas.microsoft.com/office/drawing/2014/main" id="{FF4E7C0D-B775-6B82-3024-84D1179D3F15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12281;p77">
              <a:extLst>
                <a:ext uri="{FF2B5EF4-FFF2-40B4-BE49-F238E27FC236}">
                  <a16:creationId xmlns:a16="http://schemas.microsoft.com/office/drawing/2014/main" id="{4D40EAE6-A43F-8623-902C-7448EE265830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12282;p77">
              <a:extLst>
                <a:ext uri="{FF2B5EF4-FFF2-40B4-BE49-F238E27FC236}">
                  <a16:creationId xmlns:a16="http://schemas.microsoft.com/office/drawing/2014/main" id="{7B617396-8D4C-A710-0D37-E20E908D4930}"/>
                </a:ext>
              </a:extLst>
            </p:cNvPr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12283;p77">
              <a:extLst>
                <a:ext uri="{FF2B5EF4-FFF2-40B4-BE49-F238E27FC236}">
                  <a16:creationId xmlns:a16="http://schemas.microsoft.com/office/drawing/2014/main" id="{D39012BC-D7F8-C61C-451A-DD72458DC023}"/>
                </a:ext>
              </a:extLst>
            </p:cNvPr>
            <p:cNvSpPr/>
            <p:nvPr/>
          </p:nvSpPr>
          <p:spPr>
            <a:xfrm>
              <a:off x="3259299" y="3361140"/>
              <a:ext cx="51174" cy="118060"/>
            </a:xfrm>
            <a:custGeom>
              <a:avLst/>
              <a:gdLst/>
              <a:ahLst/>
              <a:cxnLst/>
              <a:rect l="l" t="t" r="r" b="b"/>
              <a:pathLst>
                <a:path w="1609" h="3712" extrusionOk="0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12284;p77">
              <a:extLst>
                <a:ext uri="{FF2B5EF4-FFF2-40B4-BE49-F238E27FC236}">
                  <a16:creationId xmlns:a16="http://schemas.microsoft.com/office/drawing/2014/main" id="{889AAC4B-7BA0-4334-5045-63104C2FC13A}"/>
                </a:ext>
              </a:extLst>
            </p:cNvPr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12285;p77">
              <a:extLst>
                <a:ext uri="{FF2B5EF4-FFF2-40B4-BE49-F238E27FC236}">
                  <a16:creationId xmlns:a16="http://schemas.microsoft.com/office/drawing/2014/main" id="{89B58B57-D4F5-978D-C507-8D5242122C6D}"/>
                </a:ext>
              </a:extLst>
            </p:cNvPr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70" name="Google Shape;12286;p77">
            <a:extLst>
              <a:ext uri="{FF2B5EF4-FFF2-40B4-BE49-F238E27FC236}">
                <a16:creationId xmlns:a16="http://schemas.microsoft.com/office/drawing/2014/main" id="{4714852D-2D57-A6EB-1D3A-CF68EE2718A9}"/>
              </a:ext>
            </a:extLst>
          </p:cNvPr>
          <p:cNvGrpSpPr/>
          <p:nvPr/>
        </p:nvGrpSpPr>
        <p:grpSpPr>
          <a:xfrm>
            <a:off x="2667821" y="3185658"/>
            <a:ext cx="273046" cy="337801"/>
            <a:chOff x="2667821" y="3361108"/>
            <a:chExt cx="273046" cy="337801"/>
          </a:xfrm>
          <a:solidFill>
            <a:schemeClr val="tx1"/>
          </a:solidFill>
        </p:grpSpPr>
        <p:sp>
          <p:nvSpPr>
            <p:cNvPr id="3971" name="Google Shape;12287;p77">
              <a:extLst>
                <a:ext uri="{FF2B5EF4-FFF2-40B4-BE49-F238E27FC236}">
                  <a16:creationId xmlns:a16="http://schemas.microsoft.com/office/drawing/2014/main" id="{243DFEC7-92BF-0B49-FF90-D700BC88C0FA}"/>
                </a:ext>
              </a:extLst>
            </p:cNvPr>
            <p:cNvSpPr/>
            <p:nvPr/>
          </p:nvSpPr>
          <p:spPr>
            <a:xfrm>
              <a:off x="2799971" y="3361108"/>
              <a:ext cx="10273" cy="36385"/>
            </a:xfrm>
            <a:custGeom>
              <a:avLst/>
              <a:gdLst/>
              <a:ahLst/>
              <a:cxnLst/>
              <a:rect l="l" t="t" r="r" b="b"/>
              <a:pathLst>
                <a:path w="323" h="1144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12288;p77">
              <a:extLst>
                <a:ext uri="{FF2B5EF4-FFF2-40B4-BE49-F238E27FC236}">
                  <a16:creationId xmlns:a16="http://schemas.microsoft.com/office/drawing/2014/main" id="{5A5AF054-D596-4AE5-EDD7-B50AF4F33817}"/>
                </a:ext>
              </a:extLst>
            </p:cNvPr>
            <p:cNvSpPr/>
            <p:nvPr/>
          </p:nvSpPr>
          <p:spPr>
            <a:xfrm>
              <a:off x="2838964" y="3371063"/>
              <a:ext cx="22009" cy="34381"/>
            </a:xfrm>
            <a:custGeom>
              <a:avLst/>
              <a:gdLst/>
              <a:ahLst/>
              <a:cxnLst/>
              <a:rect l="l" t="t" r="r" b="b"/>
              <a:pathLst>
                <a:path w="692" h="1081" extrusionOk="0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12289;p77">
              <a:extLst>
                <a:ext uri="{FF2B5EF4-FFF2-40B4-BE49-F238E27FC236}">
                  <a16:creationId xmlns:a16="http://schemas.microsoft.com/office/drawing/2014/main" id="{F6B69D4C-3EF8-E1B7-AA34-EE20F9D4EC39}"/>
                </a:ext>
              </a:extLst>
            </p:cNvPr>
            <p:cNvSpPr/>
            <p:nvPr/>
          </p:nvSpPr>
          <p:spPr>
            <a:xfrm>
              <a:off x="2873822" y="3399815"/>
              <a:ext cx="29197" cy="28338"/>
            </a:xfrm>
            <a:custGeom>
              <a:avLst/>
              <a:gdLst/>
              <a:ahLst/>
              <a:cxnLst/>
              <a:rect l="l" t="t" r="r" b="b"/>
              <a:pathLst>
                <a:path w="918" h="891" extrusionOk="0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12290;p77">
              <a:extLst>
                <a:ext uri="{FF2B5EF4-FFF2-40B4-BE49-F238E27FC236}">
                  <a16:creationId xmlns:a16="http://schemas.microsoft.com/office/drawing/2014/main" id="{6C9C3071-AE6A-AE9A-3C44-9987B0876DFF}"/>
                </a:ext>
              </a:extLst>
            </p:cNvPr>
            <p:cNvSpPr/>
            <p:nvPr/>
          </p:nvSpPr>
          <p:spPr>
            <a:xfrm>
              <a:off x="2894655" y="3442656"/>
              <a:ext cx="37116" cy="19592"/>
            </a:xfrm>
            <a:custGeom>
              <a:avLst/>
              <a:gdLst/>
              <a:ahLst/>
              <a:cxnLst/>
              <a:rect l="l" t="t" r="r" b="b"/>
              <a:pathLst>
                <a:path w="1167" h="616" extrusionOk="0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12291;p77">
              <a:extLst>
                <a:ext uri="{FF2B5EF4-FFF2-40B4-BE49-F238E27FC236}">
                  <a16:creationId xmlns:a16="http://schemas.microsoft.com/office/drawing/2014/main" id="{869C4D6D-14BC-F547-139F-7FEA4AE74D32}"/>
                </a:ext>
              </a:extLst>
            </p:cNvPr>
            <p:cNvSpPr/>
            <p:nvPr/>
          </p:nvSpPr>
          <p:spPr>
            <a:xfrm>
              <a:off x="2904482" y="3493258"/>
              <a:ext cx="36385" cy="10273"/>
            </a:xfrm>
            <a:custGeom>
              <a:avLst/>
              <a:gdLst/>
              <a:ahLst/>
              <a:cxnLst/>
              <a:rect l="l" t="t" r="r" b="b"/>
              <a:pathLst>
                <a:path w="1144" h="323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12292;p77">
              <a:extLst>
                <a:ext uri="{FF2B5EF4-FFF2-40B4-BE49-F238E27FC236}">
                  <a16:creationId xmlns:a16="http://schemas.microsoft.com/office/drawing/2014/main" id="{136C7F0E-F530-4A0C-0431-9CE8AD860859}"/>
                </a:ext>
              </a:extLst>
            </p:cNvPr>
            <p:cNvSpPr/>
            <p:nvPr/>
          </p:nvSpPr>
          <p:spPr>
            <a:xfrm>
              <a:off x="2895386" y="3533364"/>
              <a:ext cx="35653" cy="20196"/>
            </a:xfrm>
            <a:custGeom>
              <a:avLst/>
              <a:gdLst/>
              <a:ahLst/>
              <a:cxnLst/>
              <a:rect l="l" t="t" r="r" b="b"/>
              <a:pathLst>
                <a:path w="1121" h="635" extrusionOk="0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12293;p77">
              <a:extLst>
                <a:ext uri="{FF2B5EF4-FFF2-40B4-BE49-F238E27FC236}">
                  <a16:creationId xmlns:a16="http://schemas.microsoft.com/office/drawing/2014/main" id="{4F46AE28-44D3-B222-6330-1773E55CB03F}"/>
                </a:ext>
              </a:extLst>
            </p:cNvPr>
            <p:cNvSpPr/>
            <p:nvPr/>
          </p:nvSpPr>
          <p:spPr>
            <a:xfrm>
              <a:off x="2872677" y="3567586"/>
              <a:ext cx="30692" cy="28338"/>
            </a:xfrm>
            <a:custGeom>
              <a:avLst/>
              <a:gdLst/>
              <a:ahLst/>
              <a:cxnLst/>
              <a:rect l="l" t="t" r="r" b="b"/>
              <a:pathLst>
                <a:path w="965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12294;p77">
              <a:extLst>
                <a:ext uri="{FF2B5EF4-FFF2-40B4-BE49-F238E27FC236}">
                  <a16:creationId xmlns:a16="http://schemas.microsoft.com/office/drawing/2014/main" id="{E1D15E94-65B0-DBBB-7FD8-677067491517}"/>
                </a:ext>
              </a:extLst>
            </p:cNvPr>
            <p:cNvSpPr/>
            <p:nvPr/>
          </p:nvSpPr>
          <p:spPr>
            <a:xfrm>
              <a:off x="2838233" y="3589818"/>
              <a:ext cx="21214" cy="34318"/>
            </a:xfrm>
            <a:custGeom>
              <a:avLst/>
              <a:gdLst/>
              <a:ahLst/>
              <a:cxnLst/>
              <a:rect l="l" t="t" r="r" b="b"/>
              <a:pathLst>
                <a:path w="667" h="1079" extrusionOk="0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12295;p77">
              <a:extLst>
                <a:ext uri="{FF2B5EF4-FFF2-40B4-BE49-F238E27FC236}">
                  <a16:creationId xmlns:a16="http://schemas.microsoft.com/office/drawing/2014/main" id="{1EAF12C6-0370-83EF-92AB-5E0F07423161}"/>
                </a:ext>
              </a:extLst>
            </p:cNvPr>
            <p:cNvSpPr/>
            <p:nvPr/>
          </p:nvSpPr>
          <p:spPr>
            <a:xfrm>
              <a:off x="2747334" y="3589754"/>
              <a:ext cx="21627" cy="34572"/>
            </a:xfrm>
            <a:custGeom>
              <a:avLst/>
              <a:gdLst/>
              <a:ahLst/>
              <a:cxnLst/>
              <a:rect l="l" t="t" r="r" b="b"/>
              <a:pathLst>
                <a:path w="680" h="1087" extrusionOk="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12296;p77">
              <a:extLst>
                <a:ext uri="{FF2B5EF4-FFF2-40B4-BE49-F238E27FC236}">
                  <a16:creationId xmlns:a16="http://schemas.microsoft.com/office/drawing/2014/main" id="{53DEC796-1EC3-CEA4-9B40-45317F7927EF}"/>
                </a:ext>
              </a:extLst>
            </p:cNvPr>
            <p:cNvSpPr/>
            <p:nvPr/>
          </p:nvSpPr>
          <p:spPr>
            <a:xfrm>
              <a:off x="2705319" y="3566441"/>
              <a:ext cx="29547" cy="28625"/>
            </a:xfrm>
            <a:custGeom>
              <a:avLst/>
              <a:gdLst/>
              <a:ahLst/>
              <a:cxnLst/>
              <a:rect l="l" t="t" r="r" b="b"/>
              <a:pathLst>
                <a:path w="929" h="900" extrusionOk="0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12297;p77">
              <a:extLst>
                <a:ext uri="{FF2B5EF4-FFF2-40B4-BE49-F238E27FC236}">
                  <a16:creationId xmlns:a16="http://schemas.microsoft.com/office/drawing/2014/main" id="{35EAFD88-D2BF-41CE-9954-9D77A2AE7FA2}"/>
                </a:ext>
              </a:extLst>
            </p:cNvPr>
            <p:cNvSpPr/>
            <p:nvPr/>
          </p:nvSpPr>
          <p:spPr>
            <a:xfrm>
              <a:off x="2676918" y="3532060"/>
              <a:ext cx="35240" cy="20133"/>
            </a:xfrm>
            <a:custGeom>
              <a:avLst/>
              <a:gdLst/>
              <a:ahLst/>
              <a:cxnLst/>
              <a:rect l="l" t="t" r="r" b="b"/>
              <a:pathLst>
                <a:path w="1108" h="633" extrusionOk="0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12298;p77">
              <a:extLst>
                <a:ext uri="{FF2B5EF4-FFF2-40B4-BE49-F238E27FC236}">
                  <a16:creationId xmlns:a16="http://schemas.microsoft.com/office/drawing/2014/main" id="{80690CCB-2EDE-FDA9-6E8F-8C8476CC0898}"/>
                </a:ext>
              </a:extLst>
            </p:cNvPr>
            <p:cNvSpPr/>
            <p:nvPr/>
          </p:nvSpPr>
          <p:spPr>
            <a:xfrm>
              <a:off x="2667821" y="3491763"/>
              <a:ext cx="36385" cy="10241"/>
            </a:xfrm>
            <a:custGeom>
              <a:avLst/>
              <a:gdLst/>
              <a:ahLst/>
              <a:cxnLst/>
              <a:rect l="l" t="t" r="r" b="b"/>
              <a:pathLst>
                <a:path w="1144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12299;p77">
              <a:extLst>
                <a:ext uri="{FF2B5EF4-FFF2-40B4-BE49-F238E27FC236}">
                  <a16:creationId xmlns:a16="http://schemas.microsoft.com/office/drawing/2014/main" id="{F288CCBA-5A3B-EFD8-C9CE-213572146005}"/>
                </a:ext>
              </a:extLst>
            </p:cNvPr>
            <p:cNvSpPr/>
            <p:nvPr/>
          </p:nvSpPr>
          <p:spPr>
            <a:xfrm>
              <a:off x="2677267" y="3441702"/>
              <a:ext cx="35653" cy="20069"/>
            </a:xfrm>
            <a:custGeom>
              <a:avLst/>
              <a:gdLst/>
              <a:ahLst/>
              <a:cxnLst/>
              <a:rect l="l" t="t" r="r" b="b"/>
              <a:pathLst>
                <a:path w="1121" h="631" extrusionOk="0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12300;p77">
              <a:extLst>
                <a:ext uri="{FF2B5EF4-FFF2-40B4-BE49-F238E27FC236}">
                  <a16:creationId xmlns:a16="http://schemas.microsoft.com/office/drawing/2014/main" id="{71CDD092-E2FF-AC5F-23ED-0BFBFD9F2571}"/>
                </a:ext>
              </a:extLst>
            </p:cNvPr>
            <p:cNvSpPr/>
            <p:nvPr/>
          </p:nvSpPr>
          <p:spPr>
            <a:xfrm>
              <a:off x="2706051" y="3399084"/>
              <a:ext cx="30724" cy="28338"/>
            </a:xfrm>
            <a:custGeom>
              <a:avLst/>
              <a:gdLst/>
              <a:ahLst/>
              <a:cxnLst/>
              <a:rect l="l" t="t" r="r" b="b"/>
              <a:pathLst>
                <a:path w="966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12301;p77">
              <a:extLst>
                <a:ext uri="{FF2B5EF4-FFF2-40B4-BE49-F238E27FC236}">
                  <a16:creationId xmlns:a16="http://schemas.microsoft.com/office/drawing/2014/main" id="{DB092E62-6328-D147-939B-65A5CCD3F687}"/>
                </a:ext>
              </a:extLst>
            </p:cNvPr>
            <p:cNvSpPr/>
            <p:nvPr/>
          </p:nvSpPr>
          <p:spPr>
            <a:xfrm>
              <a:off x="2748861" y="3370713"/>
              <a:ext cx="21596" cy="34190"/>
            </a:xfrm>
            <a:custGeom>
              <a:avLst/>
              <a:gdLst/>
              <a:ahLst/>
              <a:cxnLst/>
              <a:rect l="l" t="t" r="r" b="b"/>
              <a:pathLst>
                <a:path w="679" h="1075" extrusionOk="0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12302;p77">
              <a:extLst>
                <a:ext uri="{FF2B5EF4-FFF2-40B4-BE49-F238E27FC236}">
                  <a16:creationId xmlns:a16="http://schemas.microsoft.com/office/drawing/2014/main" id="{1E377903-8CF1-CCAB-ABD3-0EBDEC5A97E6}"/>
                </a:ext>
              </a:extLst>
            </p:cNvPr>
            <p:cNvSpPr/>
            <p:nvPr/>
          </p:nvSpPr>
          <p:spPr>
            <a:xfrm>
              <a:off x="2749242" y="3533364"/>
              <a:ext cx="111731" cy="115198"/>
            </a:xfrm>
            <a:custGeom>
              <a:avLst/>
              <a:gdLst/>
              <a:ahLst/>
              <a:cxnLst/>
              <a:rect l="l" t="t" r="r" b="b"/>
              <a:pathLst>
                <a:path w="3513" h="3622" extrusionOk="0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12303;p77">
              <a:extLst>
                <a:ext uri="{FF2B5EF4-FFF2-40B4-BE49-F238E27FC236}">
                  <a16:creationId xmlns:a16="http://schemas.microsoft.com/office/drawing/2014/main" id="{5ACE8EA7-4F51-94BC-6F72-78820FEE4022}"/>
                </a:ext>
              </a:extLst>
            </p:cNvPr>
            <p:cNvSpPr/>
            <p:nvPr/>
          </p:nvSpPr>
          <p:spPr>
            <a:xfrm>
              <a:off x="2795010" y="3417371"/>
              <a:ext cx="94365" cy="106960"/>
            </a:xfrm>
            <a:custGeom>
              <a:avLst/>
              <a:gdLst/>
              <a:ahLst/>
              <a:cxnLst/>
              <a:rect l="l" t="t" r="r" b="b"/>
              <a:pathLst>
                <a:path w="2967" h="3363" extrusionOk="0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12304;p77">
              <a:extLst>
                <a:ext uri="{FF2B5EF4-FFF2-40B4-BE49-F238E27FC236}">
                  <a16:creationId xmlns:a16="http://schemas.microsoft.com/office/drawing/2014/main" id="{ED0A5BE8-0274-EC09-6E5D-2C9D563646C1}"/>
                </a:ext>
              </a:extLst>
            </p:cNvPr>
            <p:cNvSpPr/>
            <p:nvPr/>
          </p:nvSpPr>
          <p:spPr>
            <a:xfrm>
              <a:off x="2719695" y="3433974"/>
              <a:ext cx="76141" cy="101744"/>
            </a:xfrm>
            <a:custGeom>
              <a:avLst/>
              <a:gdLst/>
              <a:ahLst/>
              <a:cxnLst/>
              <a:rect l="l" t="t" r="r" b="b"/>
              <a:pathLst>
                <a:path w="2394" h="3199" extrusionOk="0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12305;p77">
              <a:extLst>
                <a:ext uri="{FF2B5EF4-FFF2-40B4-BE49-F238E27FC236}">
                  <a16:creationId xmlns:a16="http://schemas.microsoft.com/office/drawing/2014/main" id="{85438C25-6CF9-F5F7-5D06-E78B44794C77}"/>
                </a:ext>
              </a:extLst>
            </p:cNvPr>
            <p:cNvSpPr/>
            <p:nvPr/>
          </p:nvSpPr>
          <p:spPr>
            <a:xfrm>
              <a:off x="2787472" y="3594366"/>
              <a:ext cx="32600" cy="104543"/>
            </a:xfrm>
            <a:custGeom>
              <a:avLst/>
              <a:gdLst/>
              <a:ahLst/>
              <a:cxnLst/>
              <a:rect l="l" t="t" r="r" b="b"/>
              <a:pathLst>
                <a:path w="1025" h="3287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90" name="Google Shape;12306;p77">
            <a:extLst>
              <a:ext uri="{FF2B5EF4-FFF2-40B4-BE49-F238E27FC236}">
                <a16:creationId xmlns:a16="http://schemas.microsoft.com/office/drawing/2014/main" id="{C4442FEE-2C56-5EBB-78BD-165A442F727B}"/>
              </a:ext>
            </a:extLst>
          </p:cNvPr>
          <p:cNvGrpSpPr/>
          <p:nvPr/>
        </p:nvGrpSpPr>
        <p:grpSpPr>
          <a:xfrm>
            <a:off x="2212469" y="3184863"/>
            <a:ext cx="282715" cy="338660"/>
            <a:chOff x="2212469" y="3360313"/>
            <a:chExt cx="282715" cy="338660"/>
          </a:xfrm>
          <a:solidFill>
            <a:schemeClr val="tx1"/>
          </a:solidFill>
        </p:grpSpPr>
        <p:sp>
          <p:nvSpPr>
            <p:cNvPr id="3991" name="Google Shape;12307;p77">
              <a:extLst>
                <a:ext uri="{FF2B5EF4-FFF2-40B4-BE49-F238E27FC236}">
                  <a16:creationId xmlns:a16="http://schemas.microsoft.com/office/drawing/2014/main" id="{195F15F0-C717-9527-975A-27068422EDB7}"/>
                </a:ext>
              </a:extLst>
            </p:cNvPr>
            <p:cNvSpPr/>
            <p:nvPr/>
          </p:nvSpPr>
          <p:spPr>
            <a:xfrm>
              <a:off x="2282313" y="3360313"/>
              <a:ext cx="212871" cy="200403"/>
            </a:xfrm>
            <a:custGeom>
              <a:avLst/>
              <a:gdLst/>
              <a:ahLst/>
              <a:cxnLst/>
              <a:rect l="l" t="t" r="r" b="b"/>
              <a:pathLst>
                <a:path w="6693" h="6301" extrusionOk="0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12308;p77">
              <a:extLst>
                <a:ext uri="{FF2B5EF4-FFF2-40B4-BE49-F238E27FC236}">
                  <a16:creationId xmlns:a16="http://schemas.microsoft.com/office/drawing/2014/main" id="{B228AF2A-0E14-BDAE-151A-ACE28769C38D}"/>
                </a:ext>
              </a:extLst>
            </p:cNvPr>
            <p:cNvSpPr/>
            <p:nvPr/>
          </p:nvSpPr>
          <p:spPr>
            <a:xfrm>
              <a:off x="2234987" y="3526304"/>
              <a:ext cx="106070" cy="94143"/>
            </a:xfrm>
            <a:custGeom>
              <a:avLst/>
              <a:gdLst/>
              <a:ahLst/>
              <a:cxnLst/>
              <a:rect l="l" t="t" r="r" b="b"/>
              <a:pathLst>
                <a:path w="3335" h="2960" extrusionOk="0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12309;p77">
              <a:extLst>
                <a:ext uri="{FF2B5EF4-FFF2-40B4-BE49-F238E27FC236}">
                  <a16:creationId xmlns:a16="http://schemas.microsoft.com/office/drawing/2014/main" id="{32D2F444-2E5C-3EBA-CAB8-57A1D79F38D3}"/>
                </a:ext>
              </a:extLst>
            </p:cNvPr>
            <p:cNvSpPr/>
            <p:nvPr/>
          </p:nvSpPr>
          <p:spPr>
            <a:xfrm>
              <a:off x="2212469" y="3622386"/>
              <a:ext cx="61924" cy="76586"/>
            </a:xfrm>
            <a:custGeom>
              <a:avLst/>
              <a:gdLst/>
              <a:ahLst/>
              <a:cxnLst/>
              <a:rect l="l" t="t" r="r" b="b"/>
              <a:pathLst>
                <a:path w="1947" h="2408" extrusionOk="0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94" name="Google Shape;12310;p77">
            <a:extLst>
              <a:ext uri="{FF2B5EF4-FFF2-40B4-BE49-F238E27FC236}">
                <a16:creationId xmlns:a16="http://schemas.microsoft.com/office/drawing/2014/main" id="{94CB6BB0-1C58-8C9E-25C2-236193025C66}"/>
              </a:ext>
            </a:extLst>
          </p:cNvPr>
          <p:cNvGrpSpPr/>
          <p:nvPr/>
        </p:nvGrpSpPr>
        <p:grpSpPr>
          <a:xfrm>
            <a:off x="1768821" y="3185658"/>
            <a:ext cx="278739" cy="339073"/>
            <a:chOff x="1768821" y="3361108"/>
            <a:chExt cx="278739" cy="339073"/>
          </a:xfrm>
          <a:solidFill>
            <a:schemeClr val="tx1"/>
          </a:solidFill>
        </p:grpSpPr>
        <p:sp>
          <p:nvSpPr>
            <p:cNvPr id="3995" name="Google Shape;12311;p77">
              <a:extLst>
                <a:ext uri="{FF2B5EF4-FFF2-40B4-BE49-F238E27FC236}">
                  <a16:creationId xmlns:a16="http://schemas.microsoft.com/office/drawing/2014/main" id="{3603E96C-88DD-DBCD-E4D5-A134BEBF7F46}"/>
                </a:ext>
              </a:extLst>
            </p:cNvPr>
            <p:cNvSpPr/>
            <p:nvPr/>
          </p:nvSpPr>
          <p:spPr>
            <a:xfrm>
              <a:off x="1784374" y="3549744"/>
              <a:ext cx="32218" cy="21564"/>
            </a:xfrm>
            <a:custGeom>
              <a:avLst/>
              <a:gdLst/>
              <a:ahLst/>
              <a:cxnLst/>
              <a:rect l="l" t="t" r="r" b="b"/>
              <a:pathLst>
                <a:path w="1013" h="678" extrusionOk="0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12312;p77">
              <a:extLst>
                <a:ext uri="{FF2B5EF4-FFF2-40B4-BE49-F238E27FC236}">
                  <a16:creationId xmlns:a16="http://schemas.microsoft.com/office/drawing/2014/main" id="{929F9165-E677-B302-CC97-57401633F479}"/>
                </a:ext>
              </a:extLst>
            </p:cNvPr>
            <p:cNvSpPr/>
            <p:nvPr/>
          </p:nvSpPr>
          <p:spPr>
            <a:xfrm>
              <a:off x="1998326" y="3551652"/>
              <a:ext cx="32218" cy="21532"/>
            </a:xfrm>
            <a:custGeom>
              <a:avLst/>
              <a:gdLst/>
              <a:ahLst/>
              <a:cxnLst/>
              <a:rect l="l" t="t" r="r" b="b"/>
              <a:pathLst>
                <a:path w="1013" h="677" extrusionOk="0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12313;p77">
              <a:extLst>
                <a:ext uri="{FF2B5EF4-FFF2-40B4-BE49-F238E27FC236}">
                  <a16:creationId xmlns:a16="http://schemas.microsoft.com/office/drawing/2014/main" id="{440425EF-A635-3163-D0FA-6C97CCF53D97}"/>
                </a:ext>
              </a:extLst>
            </p:cNvPr>
            <p:cNvSpPr/>
            <p:nvPr/>
          </p:nvSpPr>
          <p:spPr>
            <a:xfrm>
              <a:off x="1826007" y="3466383"/>
              <a:ext cx="142041" cy="233799"/>
            </a:xfrm>
            <a:custGeom>
              <a:avLst/>
              <a:gdLst/>
              <a:ahLst/>
              <a:cxnLst/>
              <a:rect l="l" t="t" r="r" b="b"/>
              <a:pathLst>
                <a:path w="4466" h="7351" extrusionOk="0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12314;p77">
              <a:extLst>
                <a:ext uri="{FF2B5EF4-FFF2-40B4-BE49-F238E27FC236}">
                  <a16:creationId xmlns:a16="http://schemas.microsoft.com/office/drawing/2014/main" id="{5A633965-99E5-1CFB-FF7B-43D48822FFCC}"/>
                </a:ext>
              </a:extLst>
            </p:cNvPr>
            <p:cNvSpPr/>
            <p:nvPr/>
          </p:nvSpPr>
          <p:spPr>
            <a:xfrm>
              <a:off x="1820345" y="3409706"/>
              <a:ext cx="177631" cy="144236"/>
            </a:xfrm>
            <a:custGeom>
              <a:avLst/>
              <a:gdLst/>
              <a:ahLst/>
              <a:cxnLst/>
              <a:rect l="l" t="t" r="r" b="b"/>
              <a:pathLst>
                <a:path w="5585" h="4535" extrusionOk="0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12315;p77">
              <a:extLst>
                <a:ext uri="{FF2B5EF4-FFF2-40B4-BE49-F238E27FC236}">
                  <a16:creationId xmlns:a16="http://schemas.microsoft.com/office/drawing/2014/main" id="{0F3AA433-CF61-207F-A7B1-70280FD94437}"/>
                </a:ext>
              </a:extLst>
            </p:cNvPr>
            <p:cNvSpPr/>
            <p:nvPr/>
          </p:nvSpPr>
          <p:spPr>
            <a:xfrm>
              <a:off x="1904406" y="3361108"/>
              <a:ext cx="10241" cy="32982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12316;p77">
              <a:extLst>
                <a:ext uri="{FF2B5EF4-FFF2-40B4-BE49-F238E27FC236}">
                  <a16:creationId xmlns:a16="http://schemas.microsoft.com/office/drawing/2014/main" id="{366CA9DD-FB86-DF89-95CC-94E3083FA1D9}"/>
                </a:ext>
              </a:extLst>
            </p:cNvPr>
            <p:cNvSpPr/>
            <p:nvPr/>
          </p:nvSpPr>
          <p:spPr>
            <a:xfrm>
              <a:off x="1836248" y="3378219"/>
              <a:ext cx="23504" cy="29865"/>
            </a:xfrm>
            <a:custGeom>
              <a:avLst/>
              <a:gdLst/>
              <a:ahLst/>
              <a:cxnLst/>
              <a:rect l="l" t="t" r="r" b="b"/>
              <a:pathLst>
                <a:path w="739" h="939" extrusionOk="0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12317;p77">
              <a:extLst>
                <a:ext uri="{FF2B5EF4-FFF2-40B4-BE49-F238E27FC236}">
                  <a16:creationId xmlns:a16="http://schemas.microsoft.com/office/drawing/2014/main" id="{9D103BA1-59AB-024D-E153-9A68D8738A88}"/>
                </a:ext>
              </a:extLst>
            </p:cNvPr>
            <p:cNvSpPr/>
            <p:nvPr/>
          </p:nvSpPr>
          <p:spPr>
            <a:xfrm>
              <a:off x="1787014" y="3427072"/>
              <a:ext cx="31073" cy="21691"/>
            </a:xfrm>
            <a:custGeom>
              <a:avLst/>
              <a:gdLst/>
              <a:ahLst/>
              <a:cxnLst/>
              <a:rect l="l" t="t" r="r" b="b"/>
              <a:pathLst>
                <a:path w="977" h="682" extrusionOk="0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12318;p77">
              <a:extLst>
                <a:ext uri="{FF2B5EF4-FFF2-40B4-BE49-F238E27FC236}">
                  <a16:creationId xmlns:a16="http://schemas.microsoft.com/office/drawing/2014/main" id="{C26A7261-0D85-02E4-FFFD-DE4828A638BF}"/>
                </a:ext>
              </a:extLst>
            </p:cNvPr>
            <p:cNvSpPr/>
            <p:nvPr/>
          </p:nvSpPr>
          <p:spPr>
            <a:xfrm>
              <a:off x="1768821" y="3494021"/>
              <a:ext cx="33363" cy="10623"/>
            </a:xfrm>
            <a:custGeom>
              <a:avLst/>
              <a:gdLst/>
              <a:ahLst/>
              <a:cxnLst/>
              <a:rect l="l" t="t" r="r" b="b"/>
              <a:pathLst>
                <a:path w="1049" h="334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12319;p77">
              <a:extLst>
                <a:ext uri="{FF2B5EF4-FFF2-40B4-BE49-F238E27FC236}">
                  <a16:creationId xmlns:a16="http://schemas.microsoft.com/office/drawing/2014/main" id="{F7C6018C-10A9-1981-240F-4A669D1388DD}"/>
                </a:ext>
              </a:extLst>
            </p:cNvPr>
            <p:cNvSpPr/>
            <p:nvPr/>
          </p:nvSpPr>
          <p:spPr>
            <a:xfrm>
              <a:off x="2014610" y="3495930"/>
              <a:ext cx="32950" cy="10623"/>
            </a:xfrm>
            <a:custGeom>
              <a:avLst/>
              <a:gdLst/>
              <a:ahLst/>
              <a:cxnLst/>
              <a:rect l="l" t="t" r="r" b="b"/>
              <a:pathLst>
                <a:path w="1036" h="334" extrusionOk="0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12320;p77">
              <a:extLst>
                <a:ext uri="{FF2B5EF4-FFF2-40B4-BE49-F238E27FC236}">
                  <a16:creationId xmlns:a16="http://schemas.microsoft.com/office/drawing/2014/main" id="{C29426F6-BF7E-925B-0A6A-9F8D1B8B25FA}"/>
                </a:ext>
              </a:extLst>
            </p:cNvPr>
            <p:cNvSpPr/>
            <p:nvPr/>
          </p:nvSpPr>
          <p:spPr>
            <a:xfrm>
              <a:off x="1999439" y="3428948"/>
              <a:ext cx="31105" cy="21882"/>
            </a:xfrm>
            <a:custGeom>
              <a:avLst/>
              <a:gdLst/>
              <a:ahLst/>
              <a:cxnLst/>
              <a:rect l="l" t="t" r="r" b="b"/>
              <a:pathLst>
                <a:path w="978" h="688" extrusionOk="0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12321;p77">
              <a:extLst>
                <a:ext uri="{FF2B5EF4-FFF2-40B4-BE49-F238E27FC236}">
                  <a16:creationId xmlns:a16="http://schemas.microsoft.com/office/drawing/2014/main" id="{1E5C554C-7A9C-08B6-0DD3-16B6FFECB887}"/>
                </a:ext>
              </a:extLst>
            </p:cNvPr>
            <p:cNvSpPr/>
            <p:nvPr/>
          </p:nvSpPr>
          <p:spPr>
            <a:xfrm>
              <a:off x="1958156" y="3379269"/>
              <a:ext cx="23917" cy="29579"/>
            </a:xfrm>
            <a:custGeom>
              <a:avLst/>
              <a:gdLst/>
              <a:ahLst/>
              <a:cxnLst/>
              <a:rect l="l" t="t" r="r" b="b"/>
              <a:pathLst>
                <a:path w="752" h="930" extrusionOk="0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06" name="Google Shape;12322;p77">
            <a:extLst>
              <a:ext uri="{FF2B5EF4-FFF2-40B4-BE49-F238E27FC236}">
                <a16:creationId xmlns:a16="http://schemas.microsoft.com/office/drawing/2014/main" id="{C19E56CE-E753-5EA2-FD0B-FD9FC748B099}"/>
              </a:ext>
            </a:extLst>
          </p:cNvPr>
          <p:cNvGrpSpPr/>
          <p:nvPr/>
        </p:nvGrpSpPr>
        <p:grpSpPr>
          <a:xfrm>
            <a:off x="5337883" y="3161423"/>
            <a:ext cx="307141" cy="376826"/>
            <a:chOff x="5337883" y="3336873"/>
            <a:chExt cx="307141" cy="376826"/>
          </a:xfrm>
          <a:solidFill>
            <a:schemeClr val="tx1"/>
          </a:solidFill>
        </p:grpSpPr>
        <p:sp>
          <p:nvSpPr>
            <p:cNvPr id="4007" name="Google Shape;12323;p77">
              <a:extLst>
                <a:ext uri="{FF2B5EF4-FFF2-40B4-BE49-F238E27FC236}">
                  <a16:creationId xmlns:a16="http://schemas.microsoft.com/office/drawing/2014/main" id="{0F73951F-45B7-3627-05D8-9BDD62615A75}"/>
                </a:ext>
              </a:extLst>
            </p:cNvPr>
            <p:cNvSpPr/>
            <p:nvPr/>
          </p:nvSpPr>
          <p:spPr>
            <a:xfrm>
              <a:off x="5405659" y="3336873"/>
              <a:ext cx="223844" cy="125375"/>
            </a:xfrm>
            <a:custGeom>
              <a:avLst/>
              <a:gdLst/>
              <a:ahLst/>
              <a:cxnLst/>
              <a:rect l="l" t="t" r="r" b="b"/>
              <a:pathLst>
                <a:path w="7038" h="3942" extrusionOk="0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12324;p77">
              <a:extLst>
                <a:ext uri="{FF2B5EF4-FFF2-40B4-BE49-F238E27FC236}">
                  <a16:creationId xmlns:a16="http://schemas.microsoft.com/office/drawing/2014/main" id="{FA4FA82A-9BC5-FC9E-B831-728AEB9883D1}"/>
                </a:ext>
              </a:extLst>
            </p:cNvPr>
            <p:cNvSpPr/>
            <p:nvPr/>
          </p:nvSpPr>
          <p:spPr>
            <a:xfrm>
              <a:off x="5337883" y="3369060"/>
              <a:ext cx="307141" cy="344639"/>
            </a:xfrm>
            <a:custGeom>
              <a:avLst/>
              <a:gdLst/>
              <a:ahLst/>
              <a:cxnLst/>
              <a:rect l="l" t="t" r="r" b="b"/>
              <a:pathLst>
                <a:path w="9657" h="10836" extrusionOk="0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09" name="Google Shape;12325;p77">
            <a:extLst>
              <a:ext uri="{FF2B5EF4-FFF2-40B4-BE49-F238E27FC236}">
                <a16:creationId xmlns:a16="http://schemas.microsoft.com/office/drawing/2014/main" id="{62335CE5-4798-A696-A57C-B2EE1D690501}"/>
              </a:ext>
            </a:extLst>
          </p:cNvPr>
          <p:cNvGrpSpPr/>
          <p:nvPr/>
        </p:nvGrpSpPr>
        <p:grpSpPr>
          <a:xfrm>
            <a:off x="4883835" y="3161805"/>
            <a:ext cx="323425" cy="377557"/>
            <a:chOff x="4883835" y="3337255"/>
            <a:chExt cx="323425" cy="377557"/>
          </a:xfrm>
          <a:solidFill>
            <a:schemeClr val="tx1"/>
          </a:solidFill>
        </p:grpSpPr>
        <p:sp>
          <p:nvSpPr>
            <p:cNvPr id="4010" name="Google Shape;12326;p77">
              <a:extLst>
                <a:ext uri="{FF2B5EF4-FFF2-40B4-BE49-F238E27FC236}">
                  <a16:creationId xmlns:a16="http://schemas.microsoft.com/office/drawing/2014/main" id="{8734F50F-2382-3166-2E8A-EBB786BC850F}"/>
                </a:ext>
              </a:extLst>
            </p:cNvPr>
            <p:cNvSpPr/>
            <p:nvPr/>
          </p:nvSpPr>
          <p:spPr>
            <a:xfrm>
              <a:off x="4883835" y="3447682"/>
              <a:ext cx="323425" cy="142932"/>
            </a:xfrm>
            <a:custGeom>
              <a:avLst/>
              <a:gdLst/>
              <a:ahLst/>
              <a:cxnLst/>
              <a:rect l="l" t="t" r="r" b="b"/>
              <a:pathLst>
                <a:path w="10169" h="4494" extrusionOk="0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12327;p77">
              <a:extLst>
                <a:ext uri="{FF2B5EF4-FFF2-40B4-BE49-F238E27FC236}">
                  <a16:creationId xmlns:a16="http://schemas.microsoft.com/office/drawing/2014/main" id="{69978D72-9B74-D550-3B98-77A39043598D}"/>
                </a:ext>
              </a:extLst>
            </p:cNvPr>
            <p:cNvSpPr/>
            <p:nvPr/>
          </p:nvSpPr>
          <p:spPr>
            <a:xfrm>
              <a:off x="4931161" y="3600377"/>
              <a:ext cx="228392" cy="114434"/>
            </a:xfrm>
            <a:custGeom>
              <a:avLst/>
              <a:gdLst/>
              <a:ahLst/>
              <a:cxnLst/>
              <a:rect l="l" t="t" r="r" b="b"/>
              <a:pathLst>
                <a:path w="7181" h="3598" extrusionOk="0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12328;p77">
              <a:extLst>
                <a:ext uri="{FF2B5EF4-FFF2-40B4-BE49-F238E27FC236}">
                  <a16:creationId xmlns:a16="http://schemas.microsoft.com/office/drawing/2014/main" id="{0BE3972A-D951-FDB0-D36E-04282467A7DA}"/>
                </a:ext>
              </a:extLst>
            </p:cNvPr>
            <p:cNvSpPr/>
            <p:nvPr/>
          </p:nvSpPr>
          <p:spPr>
            <a:xfrm>
              <a:off x="4926263" y="3337255"/>
              <a:ext cx="238601" cy="97355"/>
            </a:xfrm>
            <a:custGeom>
              <a:avLst/>
              <a:gdLst/>
              <a:ahLst/>
              <a:cxnLst/>
              <a:rect l="l" t="t" r="r" b="b"/>
              <a:pathLst>
                <a:path w="7502" h="3061" extrusionOk="0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13" name="Google Shape;12329;p77">
            <a:extLst>
              <a:ext uri="{FF2B5EF4-FFF2-40B4-BE49-F238E27FC236}">
                <a16:creationId xmlns:a16="http://schemas.microsoft.com/office/drawing/2014/main" id="{BE058E83-3151-558A-F581-0B0F094F80A3}"/>
              </a:ext>
            </a:extLst>
          </p:cNvPr>
          <p:cNvGrpSpPr/>
          <p:nvPr/>
        </p:nvGrpSpPr>
        <p:grpSpPr>
          <a:xfrm>
            <a:off x="6193310" y="3231839"/>
            <a:ext cx="352590" cy="237488"/>
            <a:chOff x="6193310" y="3407289"/>
            <a:chExt cx="352590" cy="237488"/>
          </a:xfrm>
          <a:solidFill>
            <a:schemeClr val="tx1"/>
          </a:solidFill>
        </p:grpSpPr>
        <p:sp>
          <p:nvSpPr>
            <p:cNvPr id="4014" name="Google Shape;12330;p77">
              <a:extLst>
                <a:ext uri="{FF2B5EF4-FFF2-40B4-BE49-F238E27FC236}">
                  <a16:creationId xmlns:a16="http://schemas.microsoft.com/office/drawing/2014/main" id="{8195CC9E-5959-0058-B2F8-E171B2525CE7}"/>
                </a:ext>
              </a:extLst>
            </p:cNvPr>
            <p:cNvSpPr/>
            <p:nvPr/>
          </p:nvSpPr>
          <p:spPr>
            <a:xfrm>
              <a:off x="6193310" y="3522042"/>
              <a:ext cx="352590" cy="122735"/>
            </a:xfrm>
            <a:custGeom>
              <a:avLst/>
              <a:gdLst/>
              <a:ahLst/>
              <a:cxnLst/>
              <a:rect l="l" t="t" r="r" b="b"/>
              <a:pathLst>
                <a:path w="11086" h="3859" extrusionOk="0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12331;p77">
              <a:extLst>
                <a:ext uri="{FF2B5EF4-FFF2-40B4-BE49-F238E27FC236}">
                  <a16:creationId xmlns:a16="http://schemas.microsoft.com/office/drawing/2014/main" id="{E6AA375C-1C77-7C5D-776D-51308F3380D4}"/>
                </a:ext>
              </a:extLst>
            </p:cNvPr>
            <p:cNvSpPr/>
            <p:nvPr/>
          </p:nvSpPr>
          <p:spPr>
            <a:xfrm>
              <a:off x="6217927" y="3546277"/>
              <a:ext cx="132563" cy="73120"/>
            </a:xfrm>
            <a:custGeom>
              <a:avLst/>
              <a:gdLst/>
              <a:ahLst/>
              <a:cxnLst/>
              <a:rect l="l" t="t" r="r" b="b"/>
              <a:pathLst>
                <a:path w="4168" h="2299" extrusionOk="0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12332;p77">
              <a:extLst>
                <a:ext uri="{FF2B5EF4-FFF2-40B4-BE49-F238E27FC236}">
                  <a16:creationId xmlns:a16="http://schemas.microsoft.com/office/drawing/2014/main" id="{E2DFBE88-2C13-9C15-1A11-E5CF5525E341}"/>
                </a:ext>
              </a:extLst>
            </p:cNvPr>
            <p:cNvSpPr/>
            <p:nvPr/>
          </p:nvSpPr>
          <p:spPr>
            <a:xfrm>
              <a:off x="6388720" y="3546277"/>
              <a:ext cx="132563" cy="72738"/>
            </a:xfrm>
            <a:custGeom>
              <a:avLst/>
              <a:gdLst/>
              <a:ahLst/>
              <a:cxnLst/>
              <a:rect l="l" t="t" r="r" b="b"/>
              <a:pathLst>
                <a:path w="4168" h="2287" extrusionOk="0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12333;p77">
              <a:extLst>
                <a:ext uri="{FF2B5EF4-FFF2-40B4-BE49-F238E27FC236}">
                  <a16:creationId xmlns:a16="http://schemas.microsoft.com/office/drawing/2014/main" id="{FB78E2F6-618F-B9CE-0191-EC3633D15DBF}"/>
                </a:ext>
              </a:extLst>
            </p:cNvPr>
            <p:cNvSpPr/>
            <p:nvPr/>
          </p:nvSpPr>
          <p:spPr>
            <a:xfrm>
              <a:off x="6405736" y="3407289"/>
              <a:ext cx="121591" cy="105306"/>
            </a:xfrm>
            <a:custGeom>
              <a:avLst/>
              <a:gdLst/>
              <a:ahLst/>
              <a:cxnLst/>
              <a:rect l="l" t="t" r="r" b="b"/>
              <a:pathLst>
                <a:path w="3823" h="3311" extrusionOk="0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12334;p77">
              <a:extLst>
                <a:ext uri="{FF2B5EF4-FFF2-40B4-BE49-F238E27FC236}">
                  <a16:creationId xmlns:a16="http://schemas.microsoft.com/office/drawing/2014/main" id="{8CF88CB7-1EDB-ABE9-C9F0-0E5DD2F7D55A}"/>
                </a:ext>
              </a:extLst>
            </p:cNvPr>
            <p:cNvSpPr/>
            <p:nvPr/>
          </p:nvSpPr>
          <p:spPr>
            <a:xfrm>
              <a:off x="6212616" y="3407289"/>
              <a:ext cx="120827" cy="105306"/>
            </a:xfrm>
            <a:custGeom>
              <a:avLst/>
              <a:gdLst/>
              <a:ahLst/>
              <a:cxnLst/>
              <a:rect l="l" t="t" r="r" b="b"/>
              <a:pathLst>
                <a:path w="3799" h="3311" extrusionOk="0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19" name="Google Shape;12335;p77">
            <a:extLst>
              <a:ext uri="{FF2B5EF4-FFF2-40B4-BE49-F238E27FC236}">
                <a16:creationId xmlns:a16="http://schemas.microsoft.com/office/drawing/2014/main" id="{63B69BAA-4F33-664E-820A-374E40579CC1}"/>
              </a:ext>
            </a:extLst>
          </p:cNvPr>
          <p:cNvGrpSpPr/>
          <p:nvPr/>
        </p:nvGrpSpPr>
        <p:grpSpPr>
          <a:xfrm>
            <a:off x="6637117" y="3222393"/>
            <a:ext cx="353735" cy="254504"/>
            <a:chOff x="6637117" y="3397843"/>
            <a:chExt cx="353735" cy="254504"/>
          </a:xfrm>
          <a:solidFill>
            <a:schemeClr val="tx1"/>
          </a:solidFill>
        </p:grpSpPr>
        <p:sp>
          <p:nvSpPr>
            <p:cNvPr id="4020" name="Google Shape;12336;p77">
              <a:extLst>
                <a:ext uri="{FF2B5EF4-FFF2-40B4-BE49-F238E27FC236}">
                  <a16:creationId xmlns:a16="http://schemas.microsoft.com/office/drawing/2014/main" id="{6E7AC8F3-0C96-4311-C8A3-5A7EAD1134DB}"/>
                </a:ext>
              </a:extLst>
            </p:cNvPr>
            <p:cNvSpPr/>
            <p:nvPr/>
          </p:nvSpPr>
          <p:spPr>
            <a:xfrm>
              <a:off x="6637117" y="3397843"/>
              <a:ext cx="353735" cy="254504"/>
            </a:xfrm>
            <a:custGeom>
              <a:avLst/>
              <a:gdLst/>
              <a:ahLst/>
              <a:cxnLst/>
              <a:rect l="l" t="t" r="r" b="b"/>
              <a:pathLst>
                <a:path w="11122" h="8002" extrusionOk="0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12337;p77">
              <a:extLst>
                <a:ext uri="{FF2B5EF4-FFF2-40B4-BE49-F238E27FC236}">
                  <a16:creationId xmlns:a16="http://schemas.microsoft.com/office/drawing/2014/main" id="{C7C0134A-0FFA-70A3-B1DB-5A2FAF0B62DA}"/>
                </a:ext>
              </a:extLst>
            </p:cNvPr>
            <p:cNvSpPr/>
            <p:nvPr/>
          </p:nvSpPr>
          <p:spPr>
            <a:xfrm>
              <a:off x="6732532" y="3484925"/>
              <a:ext cx="10273" cy="129923"/>
            </a:xfrm>
            <a:custGeom>
              <a:avLst/>
              <a:gdLst/>
              <a:ahLst/>
              <a:cxnLst/>
              <a:rect l="l" t="t" r="r" b="b"/>
              <a:pathLst>
                <a:path w="323" h="4085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12338;p77">
              <a:extLst>
                <a:ext uri="{FF2B5EF4-FFF2-40B4-BE49-F238E27FC236}">
                  <a16:creationId xmlns:a16="http://schemas.microsoft.com/office/drawing/2014/main" id="{8563D7A1-5E3F-13C2-740B-A5E14D73538E}"/>
                </a:ext>
              </a:extLst>
            </p:cNvPr>
            <p:cNvSpPr/>
            <p:nvPr/>
          </p:nvSpPr>
          <p:spPr>
            <a:xfrm>
              <a:off x="6903707" y="3467591"/>
              <a:ext cx="38293" cy="29483"/>
            </a:xfrm>
            <a:custGeom>
              <a:avLst/>
              <a:gdLst/>
              <a:ahLst/>
              <a:cxnLst/>
              <a:rect l="l" t="t" r="r" b="b"/>
              <a:pathLst>
                <a:path w="1204" h="927" extrusionOk="0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12339;p77">
              <a:extLst>
                <a:ext uri="{FF2B5EF4-FFF2-40B4-BE49-F238E27FC236}">
                  <a16:creationId xmlns:a16="http://schemas.microsoft.com/office/drawing/2014/main" id="{1100C8D3-61E3-4394-B3BB-AD548D4ED542}"/>
                </a:ext>
              </a:extLst>
            </p:cNvPr>
            <p:cNvSpPr/>
            <p:nvPr/>
          </p:nvSpPr>
          <p:spPr>
            <a:xfrm>
              <a:off x="6750725" y="3461739"/>
              <a:ext cx="177249" cy="177345"/>
            </a:xfrm>
            <a:custGeom>
              <a:avLst/>
              <a:gdLst/>
              <a:ahLst/>
              <a:cxnLst/>
              <a:rect l="l" t="t" r="r" b="b"/>
              <a:pathLst>
                <a:path w="5573" h="5576" extrusionOk="0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12340;p77">
              <a:extLst>
                <a:ext uri="{FF2B5EF4-FFF2-40B4-BE49-F238E27FC236}">
                  <a16:creationId xmlns:a16="http://schemas.microsoft.com/office/drawing/2014/main" id="{366D6B6D-B867-9DB7-C298-9E15C075B0BA}"/>
                </a:ext>
              </a:extLst>
            </p:cNvPr>
            <p:cNvSpPr/>
            <p:nvPr/>
          </p:nvSpPr>
          <p:spPr>
            <a:xfrm>
              <a:off x="6778363" y="3495166"/>
              <a:ext cx="134090" cy="110681"/>
            </a:xfrm>
            <a:custGeom>
              <a:avLst/>
              <a:gdLst/>
              <a:ahLst/>
              <a:cxnLst/>
              <a:rect l="l" t="t" r="r" b="b"/>
              <a:pathLst>
                <a:path w="4216" h="3480" extrusionOk="0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12341;p77">
              <a:extLst>
                <a:ext uri="{FF2B5EF4-FFF2-40B4-BE49-F238E27FC236}">
                  <a16:creationId xmlns:a16="http://schemas.microsoft.com/office/drawing/2014/main" id="{987482F6-90A0-1365-4481-1521116B2295}"/>
                </a:ext>
              </a:extLst>
            </p:cNvPr>
            <p:cNvSpPr/>
            <p:nvPr/>
          </p:nvSpPr>
          <p:spPr>
            <a:xfrm>
              <a:off x="6820791" y="3521501"/>
              <a:ext cx="49997" cy="41665"/>
            </a:xfrm>
            <a:custGeom>
              <a:avLst/>
              <a:gdLst/>
              <a:ahLst/>
              <a:cxnLst/>
              <a:rect l="l" t="t" r="r" b="b"/>
              <a:pathLst>
                <a:path w="1572" h="1310" extrusionOk="0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26" name="Google Shape;12342;p77">
            <a:extLst>
              <a:ext uri="{FF2B5EF4-FFF2-40B4-BE49-F238E27FC236}">
                <a16:creationId xmlns:a16="http://schemas.microsoft.com/office/drawing/2014/main" id="{6D7BD7C0-0384-2CE8-ABDE-1A2E2BBECA5D}"/>
              </a:ext>
            </a:extLst>
          </p:cNvPr>
          <p:cNvGrpSpPr/>
          <p:nvPr/>
        </p:nvGrpSpPr>
        <p:grpSpPr>
          <a:xfrm>
            <a:off x="7075994" y="3174081"/>
            <a:ext cx="360637" cy="352336"/>
            <a:chOff x="7075994" y="3349531"/>
            <a:chExt cx="360637" cy="352336"/>
          </a:xfrm>
          <a:solidFill>
            <a:schemeClr val="tx1"/>
          </a:solidFill>
        </p:grpSpPr>
        <p:sp>
          <p:nvSpPr>
            <p:cNvPr id="4027" name="Google Shape;12343;p77">
              <a:extLst>
                <a:ext uri="{FF2B5EF4-FFF2-40B4-BE49-F238E27FC236}">
                  <a16:creationId xmlns:a16="http://schemas.microsoft.com/office/drawing/2014/main" id="{22448F32-CFDE-17EE-D50A-8893FC32AB09}"/>
                </a:ext>
              </a:extLst>
            </p:cNvPr>
            <p:cNvSpPr/>
            <p:nvPr/>
          </p:nvSpPr>
          <p:spPr>
            <a:xfrm>
              <a:off x="7277097" y="3607502"/>
              <a:ext cx="56454" cy="57154"/>
            </a:xfrm>
            <a:custGeom>
              <a:avLst/>
              <a:gdLst/>
              <a:ahLst/>
              <a:cxnLst/>
              <a:rect l="l" t="t" r="r" b="b"/>
              <a:pathLst>
                <a:path w="1775" h="1797" extrusionOk="0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12344;p77">
              <a:extLst>
                <a:ext uri="{FF2B5EF4-FFF2-40B4-BE49-F238E27FC236}">
                  <a16:creationId xmlns:a16="http://schemas.microsoft.com/office/drawing/2014/main" id="{B33ABA55-A7AB-E0F5-5E94-FC778EFF26E8}"/>
                </a:ext>
              </a:extLst>
            </p:cNvPr>
            <p:cNvSpPr/>
            <p:nvPr/>
          </p:nvSpPr>
          <p:spPr>
            <a:xfrm>
              <a:off x="7090784" y="3428917"/>
              <a:ext cx="190894" cy="81421"/>
            </a:xfrm>
            <a:custGeom>
              <a:avLst/>
              <a:gdLst/>
              <a:ahLst/>
              <a:cxnLst/>
              <a:rect l="l" t="t" r="r" b="b"/>
              <a:pathLst>
                <a:path w="6002" h="2560" extrusionOk="0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12345;p77">
              <a:extLst>
                <a:ext uri="{FF2B5EF4-FFF2-40B4-BE49-F238E27FC236}">
                  <a16:creationId xmlns:a16="http://schemas.microsoft.com/office/drawing/2014/main" id="{6CB236AA-4745-38F2-CBC1-BFF35DF7FE21}"/>
                </a:ext>
              </a:extLst>
            </p:cNvPr>
            <p:cNvSpPr/>
            <p:nvPr/>
          </p:nvSpPr>
          <p:spPr>
            <a:xfrm>
              <a:off x="7075994" y="3520102"/>
              <a:ext cx="136762" cy="167072"/>
            </a:xfrm>
            <a:custGeom>
              <a:avLst/>
              <a:gdLst/>
              <a:ahLst/>
              <a:cxnLst/>
              <a:rect l="l" t="t" r="r" b="b"/>
              <a:pathLst>
                <a:path w="4300" h="5253" extrusionOk="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12346;p77">
              <a:extLst>
                <a:ext uri="{FF2B5EF4-FFF2-40B4-BE49-F238E27FC236}">
                  <a16:creationId xmlns:a16="http://schemas.microsoft.com/office/drawing/2014/main" id="{F1BD02C0-DFF2-ED27-F88B-06AEB0FF8E5B}"/>
                </a:ext>
              </a:extLst>
            </p:cNvPr>
            <p:cNvSpPr/>
            <p:nvPr/>
          </p:nvSpPr>
          <p:spPr>
            <a:xfrm>
              <a:off x="7158560" y="3468609"/>
              <a:ext cx="87496" cy="57249"/>
            </a:xfrm>
            <a:custGeom>
              <a:avLst/>
              <a:gdLst/>
              <a:ahLst/>
              <a:cxnLst/>
              <a:rect l="l" t="t" r="r" b="b"/>
              <a:pathLst>
                <a:path w="2751" h="1800" extrusionOk="0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12347;p77">
              <a:extLst>
                <a:ext uri="{FF2B5EF4-FFF2-40B4-BE49-F238E27FC236}">
                  <a16:creationId xmlns:a16="http://schemas.microsoft.com/office/drawing/2014/main" id="{87DFCDD5-97A6-C84A-0D04-E72AEC8E3F06}"/>
                </a:ext>
              </a:extLst>
            </p:cNvPr>
            <p:cNvSpPr/>
            <p:nvPr/>
          </p:nvSpPr>
          <p:spPr>
            <a:xfrm>
              <a:off x="7199461" y="3548567"/>
              <a:ext cx="78399" cy="78749"/>
            </a:xfrm>
            <a:custGeom>
              <a:avLst/>
              <a:gdLst/>
              <a:ahLst/>
              <a:cxnLst/>
              <a:rect l="l" t="t" r="r" b="b"/>
              <a:pathLst>
                <a:path w="2465" h="2476" extrusionOk="0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12348;p77">
              <a:extLst>
                <a:ext uri="{FF2B5EF4-FFF2-40B4-BE49-F238E27FC236}">
                  <a16:creationId xmlns:a16="http://schemas.microsoft.com/office/drawing/2014/main" id="{2DDF0549-9E98-5BFB-1233-E30502D7D319}"/>
                </a:ext>
              </a:extLst>
            </p:cNvPr>
            <p:cNvSpPr/>
            <p:nvPr/>
          </p:nvSpPr>
          <p:spPr>
            <a:xfrm>
              <a:off x="7114256" y="3523855"/>
              <a:ext cx="72738" cy="76141"/>
            </a:xfrm>
            <a:custGeom>
              <a:avLst/>
              <a:gdLst/>
              <a:ahLst/>
              <a:cxnLst/>
              <a:rect l="l" t="t" r="r" b="b"/>
              <a:pathLst>
                <a:path w="2287" h="2394" extrusionOk="0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12349;p77">
              <a:extLst>
                <a:ext uri="{FF2B5EF4-FFF2-40B4-BE49-F238E27FC236}">
                  <a16:creationId xmlns:a16="http://schemas.microsoft.com/office/drawing/2014/main" id="{7B02E56B-0757-8F53-C239-76B709236BDF}"/>
                </a:ext>
              </a:extLst>
            </p:cNvPr>
            <p:cNvSpPr/>
            <p:nvPr/>
          </p:nvSpPr>
          <p:spPr>
            <a:xfrm>
              <a:off x="7221057" y="3349531"/>
              <a:ext cx="215574" cy="352336"/>
            </a:xfrm>
            <a:custGeom>
              <a:avLst/>
              <a:gdLst/>
              <a:ahLst/>
              <a:cxnLst/>
              <a:rect l="l" t="t" r="r" b="b"/>
              <a:pathLst>
                <a:path w="6778" h="11078" extrusionOk="0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34" name="Google Shape;12350;p77">
            <a:extLst>
              <a:ext uri="{FF2B5EF4-FFF2-40B4-BE49-F238E27FC236}">
                <a16:creationId xmlns:a16="http://schemas.microsoft.com/office/drawing/2014/main" id="{3A7352DE-27ED-15F7-F13E-737892A347D6}"/>
              </a:ext>
            </a:extLst>
          </p:cNvPr>
          <p:cNvGrpSpPr/>
          <p:nvPr/>
        </p:nvGrpSpPr>
        <p:grpSpPr>
          <a:xfrm>
            <a:off x="7651983" y="3173731"/>
            <a:ext cx="107183" cy="352399"/>
            <a:chOff x="7651983" y="3349181"/>
            <a:chExt cx="107183" cy="352399"/>
          </a:xfrm>
          <a:solidFill>
            <a:schemeClr val="tx1"/>
          </a:solidFill>
        </p:grpSpPr>
        <p:sp>
          <p:nvSpPr>
            <p:cNvPr id="4035" name="Google Shape;12351;p77">
              <a:extLst>
                <a:ext uri="{FF2B5EF4-FFF2-40B4-BE49-F238E27FC236}">
                  <a16:creationId xmlns:a16="http://schemas.microsoft.com/office/drawing/2014/main" id="{6926D38A-1210-74F1-0283-8FBF6EBDCDD4}"/>
                </a:ext>
              </a:extLst>
            </p:cNvPr>
            <p:cNvSpPr/>
            <p:nvPr/>
          </p:nvSpPr>
          <p:spPr>
            <a:xfrm>
              <a:off x="7651983" y="3349181"/>
              <a:ext cx="84092" cy="247507"/>
            </a:xfrm>
            <a:custGeom>
              <a:avLst/>
              <a:gdLst/>
              <a:ahLst/>
              <a:cxnLst/>
              <a:rect l="l" t="t" r="r" b="b"/>
              <a:pathLst>
                <a:path w="2644" h="7782" extrusionOk="0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12352;p77">
              <a:extLst>
                <a:ext uri="{FF2B5EF4-FFF2-40B4-BE49-F238E27FC236}">
                  <a16:creationId xmlns:a16="http://schemas.microsoft.com/office/drawing/2014/main" id="{9158CCD8-0FD0-4814-2FBC-60A841DEA6EC}"/>
                </a:ext>
              </a:extLst>
            </p:cNvPr>
            <p:cNvSpPr/>
            <p:nvPr/>
          </p:nvSpPr>
          <p:spPr>
            <a:xfrm>
              <a:off x="7667885" y="3387379"/>
              <a:ext cx="91280" cy="314202"/>
            </a:xfrm>
            <a:custGeom>
              <a:avLst/>
              <a:gdLst/>
              <a:ahLst/>
              <a:cxnLst/>
              <a:rect l="l" t="t" r="r" b="b"/>
              <a:pathLst>
                <a:path w="2870" h="9879" extrusionOk="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37" name="Google Shape;12353;p77">
            <a:extLst>
              <a:ext uri="{FF2B5EF4-FFF2-40B4-BE49-F238E27FC236}">
                <a16:creationId xmlns:a16="http://schemas.microsoft.com/office/drawing/2014/main" id="{FFE1E824-AA3F-8282-C0AB-2E5096433DC4}"/>
              </a:ext>
            </a:extLst>
          </p:cNvPr>
          <p:cNvGrpSpPr/>
          <p:nvPr/>
        </p:nvGrpSpPr>
        <p:grpSpPr>
          <a:xfrm>
            <a:off x="7973468" y="3206872"/>
            <a:ext cx="352590" cy="287072"/>
            <a:chOff x="7973468" y="3382322"/>
            <a:chExt cx="352590" cy="287072"/>
          </a:xfrm>
          <a:solidFill>
            <a:schemeClr val="tx1"/>
          </a:solidFill>
        </p:grpSpPr>
        <p:sp>
          <p:nvSpPr>
            <p:cNvPr id="4038" name="Google Shape;12354;p77">
              <a:extLst>
                <a:ext uri="{FF2B5EF4-FFF2-40B4-BE49-F238E27FC236}">
                  <a16:creationId xmlns:a16="http://schemas.microsoft.com/office/drawing/2014/main" id="{B9FC95C2-886E-27CE-01F8-B8134F211244}"/>
                </a:ext>
              </a:extLst>
            </p:cNvPr>
            <p:cNvSpPr/>
            <p:nvPr/>
          </p:nvSpPr>
          <p:spPr>
            <a:xfrm>
              <a:off x="7973468" y="3382322"/>
              <a:ext cx="352590" cy="287072"/>
            </a:xfrm>
            <a:custGeom>
              <a:avLst/>
              <a:gdLst/>
              <a:ahLst/>
              <a:cxnLst/>
              <a:rect l="l" t="t" r="r" b="b"/>
              <a:pathLst>
                <a:path w="11086" h="9026" extrusionOk="0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12355;p77">
              <a:extLst>
                <a:ext uri="{FF2B5EF4-FFF2-40B4-BE49-F238E27FC236}">
                  <a16:creationId xmlns:a16="http://schemas.microsoft.com/office/drawing/2014/main" id="{17E9DF65-0479-315B-4B13-8541E18158C5}"/>
                </a:ext>
              </a:extLst>
            </p:cNvPr>
            <p:cNvSpPr/>
            <p:nvPr/>
          </p:nvSpPr>
          <p:spPr>
            <a:xfrm>
              <a:off x="8051486" y="3417149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12356;p77">
              <a:extLst>
                <a:ext uri="{FF2B5EF4-FFF2-40B4-BE49-F238E27FC236}">
                  <a16:creationId xmlns:a16="http://schemas.microsoft.com/office/drawing/2014/main" id="{ABC261A0-C9EF-9FDE-6FD1-2DD42C8C9569}"/>
                </a:ext>
              </a:extLst>
            </p:cNvPr>
            <p:cNvSpPr/>
            <p:nvPr/>
          </p:nvSpPr>
          <p:spPr>
            <a:xfrm>
              <a:off x="8022702" y="3437981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12357;p77">
              <a:extLst>
                <a:ext uri="{FF2B5EF4-FFF2-40B4-BE49-F238E27FC236}">
                  <a16:creationId xmlns:a16="http://schemas.microsoft.com/office/drawing/2014/main" id="{95F22272-8C75-8A5C-F4E3-9CF3425D77DA}"/>
                </a:ext>
              </a:extLst>
            </p:cNvPr>
            <p:cNvSpPr/>
            <p:nvPr/>
          </p:nvSpPr>
          <p:spPr>
            <a:xfrm>
              <a:off x="8022702" y="3458432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12358;p77">
              <a:extLst>
                <a:ext uri="{FF2B5EF4-FFF2-40B4-BE49-F238E27FC236}">
                  <a16:creationId xmlns:a16="http://schemas.microsoft.com/office/drawing/2014/main" id="{20933EC5-62D5-5FBB-9B44-2C5208F68B2E}"/>
                </a:ext>
              </a:extLst>
            </p:cNvPr>
            <p:cNvSpPr/>
            <p:nvPr/>
          </p:nvSpPr>
          <p:spPr>
            <a:xfrm>
              <a:off x="8022702" y="3479264"/>
              <a:ext cx="81071" cy="10623"/>
            </a:xfrm>
            <a:custGeom>
              <a:avLst/>
              <a:gdLst/>
              <a:ahLst/>
              <a:cxnLst/>
              <a:rect l="l" t="t" r="r" b="b"/>
              <a:pathLst>
                <a:path w="2549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12359;p77">
              <a:extLst>
                <a:ext uri="{FF2B5EF4-FFF2-40B4-BE49-F238E27FC236}">
                  <a16:creationId xmlns:a16="http://schemas.microsoft.com/office/drawing/2014/main" id="{B82B6B11-52D2-7387-9EBE-8B7391F398AF}"/>
                </a:ext>
              </a:extLst>
            </p:cNvPr>
            <p:cNvSpPr/>
            <p:nvPr/>
          </p:nvSpPr>
          <p:spPr>
            <a:xfrm>
              <a:off x="8051486" y="3520515"/>
              <a:ext cx="73883" cy="10655"/>
            </a:xfrm>
            <a:custGeom>
              <a:avLst/>
              <a:gdLst/>
              <a:ahLst/>
              <a:cxnLst/>
              <a:rect l="l" t="t" r="r" b="b"/>
              <a:pathLst>
                <a:path w="2323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12360;p77">
              <a:extLst>
                <a:ext uri="{FF2B5EF4-FFF2-40B4-BE49-F238E27FC236}">
                  <a16:creationId xmlns:a16="http://schemas.microsoft.com/office/drawing/2014/main" id="{40F07A2D-1F82-FD19-2255-7B4268EAFFBD}"/>
                </a:ext>
              </a:extLst>
            </p:cNvPr>
            <p:cNvSpPr/>
            <p:nvPr/>
          </p:nvSpPr>
          <p:spPr>
            <a:xfrm>
              <a:off x="8022702" y="3540966"/>
              <a:ext cx="102667" cy="10273"/>
            </a:xfrm>
            <a:custGeom>
              <a:avLst/>
              <a:gdLst/>
              <a:ahLst/>
              <a:cxnLst/>
              <a:rect l="l" t="t" r="r" b="b"/>
              <a:pathLst>
                <a:path w="3228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12361;p77">
              <a:extLst>
                <a:ext uri="{FF2B5EF4-FFF2-40B4-BE49-F238E27FC236}">
                  <a16:creationId xmlns:a16="http://schemas.microsoft.com/office/drawing/2014/main" id="{88C48D2A-086C-8B11-D353-81E350485223}"/>
                </a:ext>
              </a:extLst>
            </p:cNvPr>
            <p:cNvSpPr/>
            <p:nvPr/>
          </p:nvSpPr>
          <p:spPr>
            <a:xfrm>
              <a:off x="8022702" y="3561798"/>
              <a:ext cx="49266" cy="10273"/>
            </a:xfrm>
            <a:custGeom>
              <a:avLst/>
              <a:gdLst/>
              <a:ahLst/>
              <a:cxnLst/>
              <a:rect l="l" t="t" r="r" b="b"/>
              <a:pathLst>
                <a:path w="1549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12362;p77">
              <a:extLst>
                <a:ext uri="{FF2B5EF4-FFF2-40B4-BE49-F238E27FC236}">
                  <a16:creationId xmlns:a16="http://schemas.microsoft.com/office/drawing/2014/main" id="{C9B17A05-E1DC-DCAE-06ED-0A4B510E87C7}"/>
                </a:ext>
              </a:extLst>
            </p:cNvPr>
            <p:cNvSpPr/>
            <p:nvPr/>
          </p:nvSpPr>
          <p:spPr>
            <a:xfrm>
              <a:off x="8200683" y="3486452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12363;p77">
              <a:extLst>
                <a:ext uri="{FF2B5EF4-FFF2-40B4-BE49-F238E27FC236}">
                  <a16:creationId xmlns:a16="http://schemas.microsoft.com/office/drawing/2014/main" id="{2E7F4C1B-EB1F-8125-CDF5-BB53E4C2F51A}"/>
                </a:ext>
              </a:extLst>
            </p:cNvPr>
            <p:cNvSpPr/>
            <p:nvPr/>
          </p:nvSpPr>
          <p:spPr>
            <a:xfrm>
              <a:off x="8171899" y="3506902"/>
              <a:ext cx="102667" cy="10241"/>
            </a:xfrm>
            <a:custGeom>
              <a:avLst/>
              <a:gdLst/>
              <a:ahLst/>
              <a:cxnLst/>
              <a:rect l="l" t="t" r="r" b="b"/>
              <a:pathLst>
                <a:path w="322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12364;p77">
              <a:extLst>
                <a:ext uri="{FF2B5EF4-FFF2-40B4-BE49-F238E27FC236}">
                  <a16:creationId xmlns:a16="http://schemas.microsoft.com/office/drawing/2014/main" id="{622C6C21-C987-D2A6-1AA0-A649D71BD31D}"/>
                </a:ext>
              </a:extLst>
            </p:cNvPr>
            <p:cNvSpPr/>
            <p:nvPr/>
          </p:nvSpPr>
          <p:spPr>
            <a:xfrm>
              <a:off x="8171899" y="3527735"/>
              <a:ext cx="49266" cy="10241"/>
            </a:xfrm>
            <a:custGeom>
              <a:avLst/>
              <a:gdLst/>
              <a:ahLst/>
              <a:cxnLst/>
              <a:rect l="l" t="t" r="r" b="b"/>
              <a:pathLst>
                <a:path w="1549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12365;p77">
              <a:extLst>
                <a:ext uri="{FF2B5EF4-FFF2-40B4-BE49-F238E27FC236}">
                  <a16:creationId xmlns:a16="http://schemas.microsoft.com/office/drawing/2014/main" id="{BD78C289-DF84-EE7A-E0FA-E848DB490008}"/>
                </a:ext>
              </a:extLst>
            </p:cNvPr>
            <p:cNvSpPr/>
            <p:nvPr/>
          </p:nvSpPr>
          <p:spPr>
            <a:xfrm>
              <a:off x="8174189" y="3417149"/>
              <a:ext cx="102635" cy="45099"/>
            </a:xfrm>
            <a:custGeom>
              <a:avLst/>
              <a:gdLst/>
              <a:ahLst/>
              <a:cxnLst/>
              <a:rect l="l" t="t" r="r" b="b"/>
              <a:pathLst>
                <a:path w="3227" h="1418" extrusionOk="0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696962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9" name="Título 1938">
            <a:extLst>
              <a:ext uri="{FF2B5EF4-FFF2-40B4-BE49-F238E27FC236}">
                <a16:creationId xmlns:a16="http://schemas.microsoft.com/office/drawing/2014/main" id="{008E9D2E-6334-812A-5414-D7B5364490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_tradnl" dirty="0"/>
              <a:t>Marketing</a:t>
            </a:r>
          </a:p>
        </p:txBody>
      </p:sp>
      <p:sp>
        <p:nvSpPr>
          <p:cNvPr id="1940" name="Google Shape;12674;p79">
            <a:extLst>
              <a:ext uri="{FF2B5EF4-FFF2-40B4-BE49-F238E27FC236}">
                <a16:creationId xmlns:a16="http://schemas.microsoft.com/office/drawing/2014/main" id="{16AD37AD-F1A1-3109-5937-E9DAB34DEBCE}"/>
              </a:ext>
            </a:extLst>
          </p:cNvPr>
          <p:cNvSpPr/>
          <p:nvPr/>
        </p:nvSpPr>
        <p:spPr>
          <a:xfrm>
            <a:off x="2601855" y="3893161"/>
            <a:ext cx="345674" cy="346056"/>
          </a:xfrm>
          <a:custGeom>
            <a:avLst/>
            <a:gdLst/>
            <a:ahLst/>
            <a:cxnLst/>
            <a:rect l="l" t="t" r="r" b="b"/>
            <a:pathLst>
              <a:path w="10860" h="10872" extrusionOk="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41" name="Google Shape;12675;p79">
            <a:extLst>
              <a:ext uri="{FF2B5EF4-FFF2-40B4-BE49-F238E27FC236}">
                <a16:creationId xmlns:a16="http://schemas.microsoft.com/office/drawing/2014/main" id="{8350B3AA-8006-DA55-EB4F-6E15D7FB0CC5}"/>
              </a:ext>
            </a:extLst>
          </p:cNvPr>
          <p:cNvGrpSpPr/>
          <p:nvPr/>
        </p:nvGrpSpPr>
        <p:grpSpPr>
          <a:xfrm>
            <a:off x="3051327" y="3893352"/>
            <a:ext cx="346056" cy="345674"/>
            <a:chOff x="3303268" y="3817349"/>
            <a:chExt cx="346056" cy="345674"/>
          </a:xfrm>
          <a:solidFill>
            <a:schemeClr val="tx1"/>
          </a:solidFill>
        </p:grpSpPr>
        <p:sp>
          <p:nvSpPr>
            <p:cNvPr id="1942" name="Google Shape;12676;p79">
              <a:extLst>
                <a:ext uri="{FF2B5EF4-FFF2-40B4-BE49-F238E27FC236}">
                  <a16:creationId xmlns:a16="http://schemas.microsoft.com/office/drawing/2014/main" id="{1FEF584A-5C02-175A-3B5A-76D2BE07DB51}"/>
                </a:ext>
              </a:extLst>
            </p:cNvPr>
            <p:cNvSpPr/>
            <p:nvPr/>
          </p:nvSpPr>
          <p:spPr>
            <a:xfrm>
              <a:off x="330326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2677;p79">
              <a:extLst>
                <a:ext uri="{FF2B5EF4-FFF2-40B4-BE49-F238E27FC236}">
                  <a16:creationId xmlns:a16="http://schemas.microsoft.com/office/drawing/2014/main" id="{A678056B-202F-5492-0BD4-67F4F9B33070}"/>
                </a:ext>
              </a:extLst>
            </p:cNvPr>
            <p:cNvSpPr/>
            <p:nvPr/>
          </p:nvSpPr>
          <p:spPr>
            <a:xfrm>
              <a:off x="3368074" y="3882537"/>
              <a:ext cx="215298" cy="215298"/>
            </a:xfrm>
            <a:custGeom>
              <a:avLst/>
              <a:gdLst/>
              <a:ahLst/>
              <a:cxnLst/>
              <a:rect l="l" t="t" r="r" b="b"/>
              <a:pathLst>
                <a:path w="6764" h="6764" extrusionOk="0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2678;p79">
              <a:extLst>
                <a:ext uri="{FF2B5EF4-FFF2-40B4-BE49-F238E27FC236}">
                  <a16:creationId xmlns:a16="http://schemas.microsoft.com/office/drawing/2014/main" id="{6619CA14-DEDF-CC0D-DE68-AF4EF9A89009}"/>
                </a:ext>
              </a:extLst>
            </p:cNvPr>
            <p:cNvSpPr/>
            <p:nvPr/>
          </p:nvSpPr>
          <p:spPr>
            <a:xfrm>
              <a:off x="3418143" y="3933656"/>
              <a:ext cx="114811" cy="112742"/>
            </a:xfrm>
            <a:custGeom>
              <a:avLst/>
              <a:gdLst/>
              <a:ahLst/>
              <a:cxnLst/>
              <a:rect l="l" t="t" r="r" b="b"/>
              <a:pathLst>
                <a:path w="3607" h="3542" extrusionOk="0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2679;p79">
              <a:extLst>
                <a:ext uri="{FF2B5EF4-FFF2-40B4-BE49-F238E27FC236}">
                  <a16:creationId xmlns:a16="http://schemas.microsoft.com/office/drawing/2014/main" id="{2FEAEE23-F6FB-73FE-53A6-1076091AAED6}"/>
                </a:ext>
              </a:extLst>
            </p:cNvPr>
            <p:cNvSpPr/>
            <p:nvPr/>
          </p:nvSpPr>
          <p:spPr>
            <a:xfrm>
              <a:off x="3519298" y="3910197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46" name="Google Shape;12680;p79">
            <a:extLst>
              <a:ext uri="{FF2B5EF4-FFF2-40B4-BE49-F238E27FC236}">
                <a16:creationId xmlns:a16="http://schemas.microsoft.com/office/drawing/2014/main" id="{396B4EA3-1132-B1A6-0FA7-72B2015B9BD9}"/>
              </a:ext>
            </a:extLst>
          </p:cNvPr>
          <p:cNvGrpSpPr/>
          <p:nvPr/>
        </p:nvGrpSpPr>
        <p:grpSpPr>
          <a:xfrm>
            <a:off x="3500416" y="3893352"/>
            <a:ext cx="346056" cy="345674"/>
            <a:chOff x="3752358" y="3817349"/>
            <a:chExt cx="346056" cy="345674"/>
          </a:xfrm>
          <a:solidFill>
            <a:schemeClr val="tx1"/>
          </a:solidFill>
        </p:grpSpPr>
        <p:sp>
          <p:nvSpPr>
            <p:cNvPr id="1947" name="Google Shape;12681;p79">
              <a:extLst>
                <a:ext uri="{FF2B5EF4-FFF2-40B4-BE49-F238E27FC236}">
                  <a16:creationId xmlns:a16="http://schemas.microsoft.com/office/drawing/2014/main" id="{BA967073-1852-2387-6B8B-0829C7DF3E76}"/>
                </a:ext>
              </a:extLst>
            </p:cNvPr>
            <p:cNvSpPr/>
            <p:nvPr/>
          </p:nvSpPr>
          <p:spPr>
            <a:xfrm>
              <a:off x="375235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2682;p79">
              <a:extLst>
                <a:ext uri="{FF2B5EF4-FFF2-40B4-BE49-F238E27FC236}">
                  <a16:creationId xmlns:a16="http://schemas.microsoft.com/office/drawing/2014/main" id="{6EBF134E-C0D4-105B-573D-2B014FCD3D89}"/>
                </a:ext>
              </a:extLst>
            </p:cNvPr>
            <p:cNvSpPr/>
            <p:nvPr/>
          </p:nvSpPr>
          <p:spPr>
            <a:xfrm>
              <a:off x="3831933" y="3955682"/>
              <a:ext cx="47809" cy="120540"/>
            </a:xfrm>
            <a:custGeom>
              <a:avLst/>
              <a:gdLst/>
              <a:ahLst/>
              <a:cxnLst/>
              <a:rect l="l" t="t" r="r" b="b"/>
              <a:pathLst>
                <a:path w="1502" h="3787" extrusionOk="0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2683;p79">
              <a:extLst>
                <a:ext uri="{FF2B5EF4-FFF2-40B4-BE49-F238E27FC236}">
                  <a16:creationId xmlns:a16="http://schemas.microsoft.com/office/drawing/2014/main" id="{B46E6F7F-B73A-AD4C-E674-08C8C2A61DEA}"/>
                </a:ext>
              </a:extLst>
            </p:cNvPr>
            <p:cNvSpPr/>
            <p:nvPr/>
          </p:nvSpPr>
          <p:spPr>
            <a:xfrm>
              <a:off x="3824739" y="3890112"/>
              <a:ext cx="55002" cy="55002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2684;p79">
              <a:extLst>
                <a:ext uri="{FF2B5EF4-FFF2-40B4-BE49-F238E27FC236}">
                  <a16:creationId xmlns:a16="http://schemas.microsoft.com/office/drawing/2014/main" id="{A0BEFF55-4A56-E29E-5C92-321AC9FFB334}"/>
                </a:ext>
              </a:extLst>
            </p:cNvPr>
            <p:cNvSpPr/>
            <p:nvPr/>
          </p:nvSpPr>
          <p:spPr>
            <a:xfrm>
              <a:off x="3904696" y="3955682"/>
              <a:ext cx="128148" cy="120540"/>
            </a:xfrm>
            <a:custGeom>
              <a:avLst/>
              <a:gdLst/>
              <a:ahLst/>
              <a:cxnLst/>
              <a:rect l="l" t="t" r="r" b="b"/>
              <a:pathLst>
                <a:path w="4026" h="3787" extrusionOk="0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1" name="Google Shape;12685;p79">
            <a:extLst>
              <a:ext uri="{FF2B5EF4-FFF2-40B4-BE49-F238E27FC236}">
                <a16:creationId xmlns:a16="http://schemas.microsoft.com/office/drawing/2014/main" id="{04F9A152-ADE7-A1A4-52E6-D85453BC198A}"/>
              </a:ext>
            </a:extLst>
          </p:cNvPr>
          <p:cNvGrpSpPr/>
          <p:nvPr/>
        </p:nvGrpSpPr>
        <p:grpSpPr>
          <a:xfrm>
            <a:off x="4848066" y="3893352"/>
            <a:ext cx="346024" cy="345674"/>
            <a:chOff x="5100008" y="3817349"/>
            <a:chExt cx="346024" cy="345674"/>
          </a:xfrm>
          <a:solidFill>
            <a:schemeClr val="tx1"/>
          </a:solidFill>
        </p:grpSpPr>
        <p:sp>
          <p:nvSpPr>
            <p:cNvPr id="1952" name="Google Shape;12686;p79">
              <a:extLst>
                <a:ext uri="{FF2B5EF4-FFF2-40B4-BE49-F238E27FC236}">
                  <a16:creationId xmlns:a16="http://schemas.microsoft.com/office/drawing/2014/main" id="{ADE13C67-E14F-D160-4FEA-AFF031C30C36}"/>
                </a:ext>
              </a:extLst>
            </p:cNvPr>
            <p:cNvSpPr/>
            <p:nvPr/>
          </p:nvSpPr>
          <p:spPr>
            <a:xfrm>
              <a:off x="5100008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2687;p79">
              <a:extLst>
                <a:ext uri="{FF2B5EF4-FFF2-40B4-BE49-F238E27FC236}">
                  <a16:creationId xmlns:a16="http://schemas.microsoft.com/office/drawing/2014/main" id="{C82493F1-633D-1AA3-38E6-12BB51F6AA97}"/>
                </a:ext>
              </a:extLst>
            </p:cNvPr>
            <p:cNvSpPr/>
            <p:nvPr/>
          </p:nvSpPr>
          <p:spPr>
            <a:xfrm>
              <a:off x="5150777" y="3867767"/>
              <a:ext cx="244486" cy="243690"/>
            </a:xfrm>
            <a:custGeom>
              <a:avLst/>
              <a:gdLst/>
              <a:ahLst/>
              <a:cxnLst/>
              <a:rect l="l" t="t" r="r" b="b"/>
              <a:pathLst>
                <a:path w="7681" h="7656" extrusionOk="0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2688;p79">
              <a:extLst>
                <a:ext uri="{FF2B5EF4-FFF2-40B4-BE49-F238E27FC236}">
                  <a16:creationId xmlns:a16="http://schemas.microsoft.com/office/drawing/2014/main" id="{A9DBA976-8FF7-C757-6CDA-B7C1A3DD9720}"/>
                </a:ext>
              </a:extLst>
            </p:cNvPr>
            <p:cNvSpPr/>
            <p:nvPr/>
          </p:nvSpPr>
          <p:spPr>
            <a:xfrm>
              <a:off x="5201960" y="3941167"/>
              <a:ext cx="135691" cy="91097"/>
            </a:xfrm>
            <a:custGeom>
              <a:avLst/>
              <a:gdLst/>
              <a:ahLst/>
              <a:cxnLst/>
              <a:rect l="l" t="t" r="r" b="b"/>
              <a:pathLst>
                <a:path w="4263" h="2862" extrusionOk="0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5" name="Google Shape;12689;p79">
            <a:extLst>
              <a:ext uri="{FF2B5EF4-FFF2-40B4-BE49-F238E27FC236}">
                <a16:creationId xmlns:a16="http://schemas.microsoft.com/office/drawing/2014/main" id="{5A63F231-7BBF-6C08-32B2-C325D91849BF}"/>
              </a:ext>
            </a:extLst>
          </p:cNvPr>
          <p:cNvGrpSpPr/>
          <p:nvPr/>
        </p:nvGrpSpPr>
        <p:grpSpPr>
          <a:xfrm>
            <a:off x="5746977" y="3893352"/>
            <a:ext cx="345674" cy="345674"/>
            <a:chOff x="5998919" y="3817349"/>
            <a:chExt cx="345674" cy="345674"/>
          </a:xfrm>
          <a:solidFill>
            <a:schemeClr val="tx1"/>
          </a:solidFill>
        </p:grpSpPr>
        <p:sp>
          <p:nvSpPr>
            <p:cNvPr id="1956" name="Google Shape;12690;p79">
              <a:extLst>
                <a:ext uri="{FF2B5EF4-FFF2-40B4-BE49-F238E27FC236}">
                  <a16:creationId xmlns:a16="http://schemas.microsoft.com/office/drawing/2014/main" id="{0F84F81E-F7E6-B5AF-728E-6F70A0675BC0}"/>
                </a:ext>
              </a:extLst>
            </p:cNvPr>
            <p:cNvSpPr/>
            <p:nvPr/>
          </p:nvSpPr>
          <p:spPr>
            <a:xfrm>
              <a:off x="5998919" y="3817349"/>
              <a:ext cx="345674" cy="345674"/>
            </a:xfrm>
            <a:custGeom>
              <a:avLst/>
              <a:gdLst/>
              <a:ahLst/>
              <a:cxnLst/>
              <a:rect l="l" t="t" r="r" b="b"/>
              <a:pathLst>
                <a:path w="10860" h="10860" extrusionOk="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2691;p79">
              <a:extLst>
                <a:ext uri="{FF2B5EF4-FFF2-40B4-BE49-F238E27FC236}">
                  <a16:creationId xmlns:a16="http://schemas.microsoft.com/office/drawing/2014/main" id="{D24D9595-D7F2-0AE5-1CCB-529D401B8684}"/>
                </a:ext>
              </a:extLst>
            </p:cNvPr>
            <p:cNvSpPr/>
            <p:nvPr/>
          </p:nvSpPr>
          <p:spPr>
            <a:xfrm>
              <a:off x="6051980" y="3874579"/>
              <a:ext cx="240698" cy="231595"/>
            </a:xfrm>
            <a:custGeom>
              <a:avLst/>
              <a:gdLst/>
              <a:ahLst/>
              <a:cxnLst/>
              <a:rect l="l" t="t" r="r" b="b"/>
              <a:pathLst>
                <a:path w="7562" h="7276" extrusionOk="0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2692;p79">
              <a:extLst>
                <a:ext uri="{FF2B5EF4-FFF2-40B4-BE49-F238E27FC236}">
                  <a16:creationId xmlns:a16="http://schemas.microsoft.com/office/drawing/2014/main" id="{C59C6C88-26D6-D3F5-4ADA-F106EAE8EE77}"/>
                </a:ext>
              </a:extLst>
            </p:cNvPr>
            <p:cNvSpPr/>
            <p:nvPr/>
          </p:nvSpPr>
          <p:spPr>
            <a:xfrm>
              <a:off x="6116786" y="3928404"/>
              <a:ext cx="109941" cy="123946"/>
            </a:xfrm>
            <a:custGeom>
              <a:avLst/>
              <a:gdLst/>
              <a:ahLst/>
              <a:cxnLst/>
              <a:rect l="l" t="t" r="r" b="b"/>
              <a:pathLst>
                <a:path w="3454" h="3894" extrusionOk="0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59" name="Google Shape;12693;p79">
            <a:extLst>
              <a:ext uri="{FF2B5EF4-FFF2-40B4-BE49-F238E27FC236}">
                <a16:creationId xmlns:a16="http://schemas.microsoft.com/office/drawing/2014/main" id="{2F883663-8058-2D4D-9428-78AECB9481E3}"/>
              </a:ext>
            </a:extLst>
          </p:cNvPr>
          <p:cNvGrpSpPr/>
          <p:nvPr/>
        </p:nvGrpSpPr>
        <p:grpSpPr>
          <a:xfrm>
            <a:off x="3949506" y="3893352"/>
            <a:ext cx="346024" cy="345674"/>
            <a:chOff x="4201447" y="3817349"/>
            <a:chExt cx="346024" cy="345674"/>
          </a:xfrm>
          <a:solidFill>
            <a:schemeClr val="tx1"/>
          </a:solidFill>
        </p:grpSpPr>
        <p:sp>
          <p:nvSpPr>
            <p:cNvPr id="1960" name="Google Shape;12694;p79">
              <a:extLst>
                <a:ext uri="{FF2B5EF4-FFF2-40B4-BE49-F238E27FC236}">
                  <a16:creationId xmlns:a16="http://schemas.microsoft.com/office/drawing/2014/main" id="{37D1EEDB-A394-B143-505A-8936E1FF0CF7}"/>
                </a:ext>
              </a:extLst>
            </p:cNvPr>
            <p:cNvSpPr/>
            <p:nvPr/>
          </p:nvSpPr>
          <p:spPr>
            <a:xfrm>
              <a:off x="4201447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2695;p79">
              <a:extLst>
                <a:ext uri="{FF2B5EF4-FFF2-40B4-BE49-F238E27FC236}">
                  <a16:creationId xmlns:a16="http://schemas.microsoft.com/office/drawing/2014/main" id="{73BC7113-85FC-CAA7-6DE5-C77D53697BCE}"/>
                </a:ext>
              </a:extLst>
            </p:cNvPr>
            <p:cNvSpPr/>
            <p:nvPr/>
          </p:nvSpPr>
          <p:spPr>
            <a:xfrm>
              <a:off x="4271569" y="3904531"/>
              <a:ext cx="227394" cy="185728"/>
            </a:xfrm>
            <a:custGeom>
              <a:avLst/>
              <a:gdLst/>
              <a:ahLst/>
              <a:cxnLst/>
              <a:rect l="l" t="t" r="r" b="b"/>
              <a:pathLst>
                <a:path w="7144" h="5835" extrusionOk="0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2" name="Google Shape;12696;p79">
            <a:extLst>
              <a:ext uri="{FF2B5EF4-FFF2-40B4-BE49-F238E27FC236}">
                <a16:creationId xmlns:a16="http://schemas.microsoft.com/office/drawing/2014/main" id="{565A0444-A37C-1294-CE3A-CC7D71778A40}"/>
              </a:ext>
            </a:extLst>
          </p:cNvPr>
          <p:cNvGrpSpPr/>
          <p:nvPr/>
        </p:nvGrpSpPr>
        <p:grpSpPr>
          <a:xfrm>
            <a:off x="4398977" y="3893352"/>
            <a:ext cx="346024" cy="345674"/>
            <a:chOff x="4650919" y="3817349"/>
            <a:chExt cx="346024" cy="345674"/>
          </a:xfrm>
          <a:solidFill>
            <a:schemeClr val="tx1"/>
          </a:solidFill>
        </p:grpSpPr>
        <p:sp>
          <p:nvSpPr>
            <p:cNvPr id="1963" name="Google Shape;12697;p79">
              <a:extLst>
                <a:ext uri="{FF2B5EF4-FFF2-40B4-BE49-F238E27FC236}">
                  <a16:creationId xmlns:a16="http://schemas.microsoft.com/office/drawing/2014/main" id="{DF8ADE53-1136-A6C5-9882-C83A3D65B5C4}"/>
                </a:ext>
              </a:extLst>
            </p:cNvPr>
            <p:cNvSpPr/>
            <p:nvPr/>
          </p:nvSpPr>
          <p:spPr>
            <a:xfrm>
              <a:off x="4650919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2698;p79">
              <a:extLst>
                <a:ext uri="{FF2B5EF4-FFF2-40B4-BE49-F238E27FC236}">
                  <a16:creationId xmlns:a16="http://schemas.microsoft.com/office/drawing/2014/main" id="{A7E173B0-41D7-AAEA-F53B-28E20C9BE296}"/>
                </a:ext>
              </a:extLst>
            </p:cNvPr>
            <p:cNvSpPr/>
            <p:nvPr/>
          </p:nvSpPr>
          <p:spPr>
            <a:xfrm>
              <a:off x="4701305" y="3867386"/>
              <a:ext cx="244486" cy="242958"/>
            </a:xfrm>
            <a:custGeom>
              <a:avLst/>
              <a:gdLst/>
              <a:ahLst/>
              <a:cxnLst/>
              <a:rect l="l" t="t" r="r" b="b"/>
              <a:pathLst>
                <a:path w="7681" h="7633" extrusionOk="0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2699;p79">
              <a:extLst>
                <a:ext uri="{FF2B5EF4-FFF2-40B4-BE49-F238E27FC236}">
                  <a16:creationId xmlns:a16="http://schemas.microsoft.com/office/drawing/2014/main" id="{BE6072CF-8B8B-95CB-8429-3E222AD4A2DF}"/>
                </a:ext>
              </a:extLst>
            </p:cNvPr>
            <p:cNvSpPr/>
            <p:nvPr/>
          </p:nvSpPr>
          <p:spPr>
            <a:xfrm>
              <a:off x="4749464" y="3911534"/>
              <a:ext cx="153134" cy="151065"/>
            </a:xfrm>
            <a:custGeom>
              <a:avLst/>
              <a:gdLst/>
              <a:ahLst/>
              <a:cxnLst/>
              <a:rect l="l" t="t" r="r" b="b"/>
              <a:pathLst>
                <a:path w="4811" h="4746" extrusionOk="0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6" name="Google Shape;12700;p79">
            <a:extLst>
              <a:ext uri="{FF2B5EF4-FFF2-40B4-BE49-F238E27FC236}">
                <a16:creationId xmlns:a16="http://schemas.microsoft.com/office/drawing/2014/main" id="{24582276-1042-7474-6D2C-AB5CD75DECF8}"/>
              </a:ext>
            </a:extLst>
          </p:cNvPr>
          <p:cNvGrpSpPr/>
          <p:nvPr/>
        </p:nvGrpSpPr>
        <p:grpSpPr>
          <a:xfrm>
            <a:off x="5297920" y="3893352"/>
            <a:ext cx="345642" cy="345674"/>
            <a:chOff x="5549861" y="3817349"/>
            <a:chExt cx="345642" cy="345674"/>
          </a:xfrm>
          <a:solidFill>
            <a:schemeClr val="tx1"/>
          </a:solidFill>
        </p:grpSpPr>
        <p:sp>
          <p:nvSpPr>
            <p:cNvPr id="1967" name="Google Shape;12701;p79">
              <a:extLst>
                <a:ext uri="{FF2B5EF4-FFF2-40B4-BE49-F238E27FC236}">
                  <a16:creationId xmlns:a16="http://schemas.microsoft.com/office/drawing/2014/main" id="{958BC1E4-596C-5A58-4E35-064ABA2254FD}"/>
                </a:ext>
              </a:extLst>
            </p:cNvPr>
            <p:cNvSpPr/>
            <p:nvPr/>
          </p:nvSpPr>
          <p:spPr>
            <a:xfrm>
              <a:off x="5549861" y="3817349"/>
              <a:ext cx="345642" cy="345674"/>
            </a:xfrm>
            <a:custGeom>
              <a:avLst/>
              <a:gdLst/>
              <a:ahLst/>
              <a:cxnLst/>
              <a:rect l="l" t="t" r="r" b="b"/>
              <a:pathLst>
                <a:path w="10859" h="10860" extrusionOk="0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2702;p79">
              <a:extLst>
                <a:ext uri="{FF2B5EF4-FFF2-40B4-BE49-F238E27FC236}">
                  <a16:creationId xmlns:a16="http://schemas.microsoft.com/office/drawing/2014/main" id="{4E3B7E5D-2D11-9B32-32B2-5EAC55C8E158}"/>
                </a:ext>
              </a:extLst>
            </p:cNvPr>
            <p:cNvSpPr/>
            <p:nvPr/>
          </p:nvSpPr>
          <p:spPr>
            <a:xfrm>
              <a:off x="5590763" y="3890208"/>
              <a:ext cx="262661" cy="200052"/>
            </a:xfrm>
            <a:custGeom>
              <a:avLst/>
              <a:gdLst/>
              <a:ahLst/>
              <a:cxnLst/>
              <a:rect l="l" t="t" r="r" b="b"/>
              <a:pathLst>
                <a:path w="8252" h="6285" extrusionOk="0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2703;p79">
              <a:extLst>
                <a:ext uri="{FF2B5EF4-FFF2-40B4-BE49-F238E27FC236}">
                  <a16:creationId xmlns:a16="http://schemas.microsoft.com/office/drawing/2014/main" id="{2DBB005F-328C-EC39-82CA-CEDB0FD2C852}"/>
                </a:ext>
              </a:extLst>
            </p:cNvPr>
            <p:cNvSpPr/>
            <p:nvPr/>
          </p:nvSpPr>
          <p:spPr>
            <a:xfrm>
              <a:off x="5680587" y="3935024"/>
              <a:ext cx="105389" cy="110514"/>
            </a:xfrm>
            <a:custGeom>
              <a:avLst/>
              <a:gdLst/>
              <a:ahLst/>
              <a:cxnLst/>
              <a:rect l="l" t="t" r="r" b="b"/>
              <a:pathLst>
                <a:path w="3311" h="3472" extrusionOk="0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0" name="Google Shape;12704;p79">
            <a:extLst>
              <a:ext uri="{FF2B5EF4-FFF2-40B4-BE49-F238E27FC236}">
                <a16:creationId xmlns:a16="http://schemas.microsoft.com/office/drawing/2014/main" id="{3731BD6B-CCB4-40FE-C101-8795B0C5CA1C}"/>
              </a:ext>
            </a:extLst>
          </p:cNvPr>
          <p:cNvGrpSpPr/>
          <p:nvPr/>
        </p:nvGrpSpPr>
        <p:grpSpPr>
          <a:xfrm>
            <a:off x="1306445" y="3474029"/>
            <a:ext cx="367255" cy="269855"/>
            <a:chOff x="1306445" y="3397829"/>
            <a:chExt cx="367255" cy="269855"/>
          </a:xfrm>
          <a:solidFill>
            <a:schemeClr val="tx1"/>
          </a:solidFill>
        </p:grpSpPr>
        <p:sp>
          <p:nvSpPr>
            <p:cNvPr id="1971" name="Google Shape;12705;p79">
              <a:extLst>
                <a:ext uri="{FF2B5EF4-FFF2-40B4-BE49-F238E27FC236}">
                  <a16:creationId xmlns:a16="http://schemas.microsoft.com/office/drawing/2014/main" id="{A33E30B2-0204-6C90-6FC9-D584B3199C60}"/>
                </a:ext>
              </a:extLst>
            </p:cNvPr>
            <p:cNvSpPr/>
            <p:nvPr/>
          </p:nvSpPr>
          <p:spPr>
            <a:xfrm>
              <a:off x="1588395" y="3513054"/>
              <a:ext cx="45517" cy="16297"/>
            </a:xfrm>
            <a:custGeom>
              <a:avLst/>
              <a:gdLst/>
              <a:ahLst/>
              <a:cxnLst/>
              <a:rect l="l" t="t" r="r" b="b"/>
              <a:pathLst>
                <a:path w="1430" h="512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2706;p79">
              <a:extLst>
                <a:ext uri="{FF2B5EF4-FFF2-40B4-BE49-F238E27FC236}">
                  <a16:creationId xmlns:a16="http://schemas.microsoft.com/office/drawing/2014/main" id="{D02BEB94-E52C-38DC-AE37-4AB6A8425EEE}"/>
                </a:ext>
              </a:extLst>
            </p:cNvPr>
            <p:cNvSpPr/>
            <p:nvPr/>
          </p:nvSpPr>
          <p:spPr>
            <a:xfrm>
              <a:off x="1306445" y="3397829"/>
              <a:ext cx="367255" cy="269091"/>
            </a:xfrm>
            <a:custGeom>
              <a:avLst/>
              <a:gdLst/>
              <a:ahLst/>
              <a:cxnLst/>
              <a:rect l="l" t="t" r="r" b="b"/>
              <a:pathLst>
                <a:path w="11538" h="8454" extrusionOk="0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2707;p79">
              <a:extLst>
                <a:ext uri="{FF2B5EF4-FFF2-40B4-BE49-F238E27FC236}">
                  <a16:creationId xmlns:a16="http://schemas.microsoft.com/office/drawing/2014/main" id="{85F11C64-BEA4-FC0E-366D-DC540C517BFB}"/>
                </a:ext>
              </a:extLst>
            </p:cNvPr>
            <p:cNvSpPr/>
            <p:nvPr/>
          </p:nvSpPr>
          <p:spPr>
            <a:xfrm>
              <a:off x="1639960" y="3622549"/>
              <a:ext cx="10631" cy="45135"/>
            </a:xfrm>
            <a:custGeom>
              <a:avLst/>
              <a:gdLst/>
              <a:ahLst/>
              <a:cxnLst/>
              <a:rect l="l" t="t" r="r" b="b"/>
              <a:pathLst>
                <a:path w="334" h="1418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2708;p79">
              <a:extLst>
                <a:ext uri="{FF2B5EF4-FFF2-40B4-BE49-F238E27FC236}">
                  <a16:creationId xmlns:a16="http://schemas.microsoft.com/office/drawing/2014/main" id="{9634FA8C-D88C-F06C-32A6-A066F91C0784}"/>
                </a:ext>
              </a:extLst>
            </p:cNvPr>
            <p:cNvSpPr/>
            <p:nvPr/>
          </p:nvSpPr>
          <p:spPr>
            <a:xfrm>
              <a:off x="1444014" y="3446466"/>
              <a:ext cx="91734" cy="30589"/>
            </a:xfrm>
            <a:custGeom>
              <a:avLst/>
              <a:gdLst/>
              <a:ahLst/>
              <a:cxnLst/>
              <a:rect l="l" t="t" r="r" b="b"/>
              <a:pathLst>
                <a:path w="2882" h="961" extrusionOk="0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2709;p79">
              <a:extLst>
                <a:ext uri="{FF2B5EF4-FFF2-40B4-BE49-F238E27FC236}">
                  <a16:creationId xmlns:a16="http://schemas.microsoft.com/office/drawing/2014/main" id="{8A94D95A-5A3E-86EF-DB60-1FA147A4431F}"/>
                </a:ext>
              </a:extLst>
            </p:cNvPr>
            <p:cNvSpPr/>
            <p:nvPr/>
          </p:nvSpPr>
          <p:spPr>
            <a:xfrm>
              <a:off x="1420524" y="3633944"/>
              <a:ext cx="11013" cy="33740"/>
            </a:xfrm>
            <a:custGeom>
              <a:avLst/>
              <a:gdLst/>
              <a:ahLst/>
              <a:cxnLst/>
              <a:rect l="l" t="t" r="r" b="b"/>
              <a:pathLst>
                <a:path w="346" h="1060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2710;p79">
              <a:extLst>
                <a:ext uri="{FF2B5EF4-FFF2-40B4-BE49-F238E27FC236}">
                  <a16:creationId xmlns:a16="http://schemas.microsoft.com/office/drawing/2014/main" id="{90EAA7AC-7038-C223-8B33-75E44A13AF8D}"/>
                </a:ext>
              </a:extLst>
            </p:cNvPr>
            <p:cNvSpPr/>
            <p:nvPr/>
          </p:nvSpPr>
          <p:spPr>
            <a:xfrm>
              <a:off x="1547494" y="3633944"/>
              <a:ext cx="11013" cy="33740"/>
            </a:xfrm>
            <a:custGeom>
              <a:avLst/>
              <a:gdLst/>
              <a:ahLst/>
              <a:cxnLst/>
              <a:rect l="l" t="t" r="r" b="b"/>
              <a:pathLst>
                <a:path w="346" h="1060" extrusionOk="0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7" name="Google Shape;12711;p79">
            <a:extLst>
              <a:ext uri="{FF2B5EF4-FFF2-40B4-BE49-F238E27FC236}">
                <a16:creationId xmlns:a16="http://schemas.microsoft.com/office/drawing/2014/main" id="{C1B9F035-832F-D99E-3EE4-9122E872811C}"/>
              </a:ext>
            </a:extLst>
          </p:cNvPr>
          <p:cNvGrpSpPr/>
          <p:nvPr/>
        </p:nvGrpSpPr>
        <p:grpSpPr>
          <a:xfrm>
            <a:off x="1781317" y="3467600"/>
            <a:ext cx="367255" cy="282364"/>
            <a:chOff x="1781317" y="3391400"/>
            <a:chExt cx="367255" cy="282364"/>
          </a:xfrm>
          <a:solidFill>
            <a:schemeClr val="tx1"/>
          </a:solidFill>
        </p:grpSpPr>
        <p:sp>
          <p:nvSpPr>
            <p:cNvPr id="1978" name="Google Shape;12712;p79">
              <a:extLst>
                <a:ext uri="{FF2B5EF4-FFF2-40B4-BE49-F238E27FC236}">
                  <a16:creationId xmlns:a16="http://schemas.microsoft.com/office/drawing/2014/main" id="{69385B2F-239D-207E-BC97-965D10BD464C}"/>
                </a:ext>
              </a:extLst>
            </p:cNvPr>
            <p:cNvSpPr/>
            <p:nvPr/>
          </p:nvSpPr>
          <p:spPr>
            <a:xfrm>
              <a:off x="1901061" y="3639610"/>
              <a:ext cx="11013" cy="33772"/>
            </a:xfrm>
            <a:custGeom>
              <a:avLst/>
              <a:gdLst/>
              <a:ahLst/>
              <a:cxnLst/>
              <a:rect l="l" t="t" r="r" b="b"/>
              <a:pathLst>
                <a:path w="346" h="106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2713;p79">
              <a:extLst>
                <a:ext uri="{FF2B5EF4-FFF2-40B4-BE49-F238E27FC236}">
                  <a16:creationId xmlns:a16="http://schemas.microsoft.com/office/drawing/2014/main" id="{A46B2E79-1914-A0E8-D28F-7E544E707651}"/>
                </a:ext>
              </a:extLst>
            </p:cNvPr>
            <p:cNvSpPr/>
            <p:nvPr/>
          </p:nvSpPr>
          <p:spPr>
            <a:xfrm>
              <a:off x="2016668" y="3639610"/>
              <a:ext cx="10631" cy="33772"/>
            </a:xfrm>
            <a:custGeom>
              <a:avLst/>
              <a:gdLst/>
              <a:ahLst/>
              <a:cxnLst/>
              <a:rect l="l" t="t" r="r" b="b"/>
              <a:pathLst>
                <a:path w="334" h="1061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2714;p79">
              <a:extLst>
                <a:ext uri="{FF2B5EF4-FFF2-40B4-BE49-F238E27FC236}">
                  <a16:creationId xmlns:a16="http://schemas.microsoft.com/office/drawing/2014/main" id="{C365E0B4-855F-5011-C173-31DD37A5A8EC}"/>
                </a:ext>
              </a:extLst>
            </p:cNvPr>
            <p:cNvSpPr/>
            <p:nvPr/>
          </p:nvSpPr>
          <p:spPr>
            <a:xfrm>
              <a:off x="1820340" y="3518720"/>
              <a:ext cx="46281" cy="16329"/>
            </a:xfrm>
            <a:custGeom>
              <a:avLst/>
              <a:gdLst/>
              <a:ahLst/>
              <a:cxnLst/>
              <a:rect l="l" t="t" r="r" b="b"/>
              <a:pathLst>
                <a:path w="1454" h="513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2715;p79">
              <a:extLst>
                <a:ext uri="{FF2B5EF4-FFF2-40B4-BE49-F238E27FC236}">
                  <a16:creationId xmlns:a16="http://schemas.microsoft.com/office/drawing/2014/main" id="{9A84B045-3E88-D459-4657-8018D4727A5A}"/>
                </a:ext>
              </a:extLst>
            </p:cNvPr>
            <p:cNvSpPr/>
            <p:nvPr/>
          </p:nvSpPr>
          <p:spPr>
            <a:xfrm>
              <a:off x="1802898" y="3628247"/>
              <a:ext cx="11045" cy="45135"/>
            </a:xfrm>
            <a:custGeom>
              <a:avLst/>
              <a:gdLst/>
              <a:ahLst/>
              <a:cxnLst/>
              <a:rect l="l" t="t" r="r" b="b"/>
              <a:pathLst>
                <a:path w="347" h="1418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2716;p79">
              <a:extLst>
                <a:ext uri="{FF2B5EF4-FFF2-40B4-BE49-F238E27FC236}">
                  <a16:creationId xmlns:a16="http://schemas.microsoft.com/office/drawing/2014/main" id="{D004AD6A-AE25-8490-8701-DF11A5025643}"/>
                </a:ext>
              </a:extLst>
            </p:cNvPr>
            <p:cNvSpPr/>
            <p:nvPr/>
          </p:nvSpPr>
          <p:spPr>
            <a:xfrm>
              <a:off x="1781317" y="3391400"/>
              <a:ext cx="367255" cy="282364"/>
            </a:xfrm>
            <a:custGeom>
              <a:avLst/>
              <a:gdLst/>
              <a:ahLst/>
              <a:cxnLst/>
              <a:rect l="l" t="t" r="r" b="b"/>
              <a:pathLst>
                <a:path w="11538" h="8871" extrusionOk="0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2717;p79">
              <a:extLst>
                <a:ext uri="{FF2B5EF4-FFF2-40B4-BE49-F238E27FC236}">
                  <a16:creationId xmlns:a16="http://schemas.microsoft.com/office/drawing/2014/main" id="{DE30D070-667B-FD71-5DFC-120AADE1B06D}"/>
                </a:ext>
              </a:extLst>
            </p:cNvPr>
            <p:cNvSpPr/>
            <p:nvPr/>
          </p:nvSpPr>
          <p:spPr>
            <a:xfrm>
              <a:off x="2114800" y="3635440"/>
              <a:ext cx="11045" cy="37941"/>
            </a:xfrm>
            <a:custGeom>
              <a:avLst/>
              <a:gdLst/>
              <a:ahLst/>
              <a:cxnLst/>
              <a:rect l="l" t="t" r="r" b="b"/>
              <a:pathLst>
                <a:path w="347" h="1192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50" name="Google Shape;12718;p79">
            <a:extLst>
              <a:ext uri="{FF2B5EF4-FFF2-40B4-BE49-F238E27FC236}">
                <a16:creationId xmlns:a16="http://schemas.microsoft.com/office/drawing/2014/main" id="{92C6B3CD-F8F5-A696-D0F3-B558832CBF9A}"/>
              </a:ext>
            </a:extLst>
          </p:cNvPr>
          <p:cNvGrpSpPr/>
          <p:nvPr/>
        </p:nvGrpSpPr>
        <p:grpSpPr>
          <a:xfrm>
            <a:off x="3678830" y="3447133"/>
            <a:ext cx="369164" cy="323297"/>
            <a:chOff x="3678830" y="3370933"/>
            <a:chExt cx="369164" cy="323297"/>
          </a:xfrm>
          <a:solidFill>
            <a:schemeClr val="tx1"/>
          </a:solidFill>
        </p:grpSpPr>
        <p:sp>
          <p:nvSpPr>
            <p:cNvPr id="4051" name="Google Shape;12719;p79">
              <a:extLst>
                <a:ext uri="{FF2B5EF4-FFF2-40B4-BE49-F238E27FC236}">
                  <a16:creationId xmlns:a16="http://schemas.microsoft.com/office/drawing/2014/main" id="{2A273AEE-3610-363F-9DA2-FBCE8CE7DF28}"/>
                </a:ext>
              </a:extLst>
            </p:cNvPr>
            <p:cNvSpPr/>
            <p:nvPr/>
          </p:nvSpPr>
          <p:spPr>
            <a:xfrm>
              <a:off x="3678830" y="3370933"/>
              <a:ext cx="369164" cy="323297"/>
            </a:xfrm>
            <a:custGeom>
              <a:avLst/>
              <a:gdLst/>
              <a:ahLst/>
              <a:cxnLst/>
              <a:rect l="l" t="t" r="r" b="b"/>
              <a:pathLst>
                <a:path w="11598" h="10157" extrusionOk="0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12720;p79">
              <a:extLst>
                <a:ext uri="{FF2B5EF4-FFF2-40B4-BE49-F238E27FC236}">
                  <a16:creationId xmlns:a16="http://schemas.microsoft.com/office/drawing/2014/main" id="{0E180177-D7F5-CC3F-6940-FE3916B92C4A}"/>
                </a:ext>
              </a:extLst>
            </p:cNvPr>
            <p:cNvSpPr/>
            <p:nvPr/>
          </p:nvSpPr>
          <p:spPr>
            <a:xfrm>
              <a:off x="3713716" y="3498253"/>
              <a:ext cx="126206" cy="161092"/>
            </a:xfrm>
            <a:custGeom>
              <a:avLst/>
              <a:gdLst/>
              <a:ahLst/>
              <a:cxnLst/>
              <a:rect l="l" t="t" r="r" b="b"/>
              <a:pathLst>
                <a:path w="3965" h="5061" extrusionOk="0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12721;p79">
              <a:extLst>
                <a:ext uri="{FF2B5EF4-FFF2-40B4-BE49-F238E27FC236}">
                  <a16:creationId xmlns:a16="http://schemas.microsoft.com/office/drawing/2014/main" id="{31D73615-3DDA-A75E-6B3F-5E3FFE812B9A}"/>
                </a:ext>
              </a:extLst>
            </p:cNvPr>
            <p:cNvSpPr/>
            <p:nvPr/>
          </p:nvSpPr>
          <p:spPr>
            <a:xfrm>
              <a:off x="3863795" y="3498253"/>
              <a:ext cx="149728" cy="34154"/>
            </a:xfrm>
            <a:custGeom>
              <a:avLst/>
              <a:gdLst/>
              <a:ahLst/>
              <a:cxnLst/>
              <a:rect l="l" t="t" r="r" b="b"/>
              <a:pathLst>
                <a:path w="4704" h="1073" extrusionOk="0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12722;p79">
              <a:extLst>
                <a:ext uri="{FF2B5EF4-FFF2-40B4-BE49-F238E27FC236}">
                  <a16:creationId xmlns:a16="http://schemas.microsoft.com/office/drawing/2014/main" id="{BF6BAB33-33CF-691E-E29D-EA9C880209C7}"/>
                </a:ext>
              </a:extLst>
            </p:cNvPr>
            <p:cNvSpPr/>
            <p:nvPr/>
          </p:nvSpPr>
          <p:spPr>
            <a:xfrm>
              <a:off x="3863413" y="3544502"/>
              <a:ext cx="114843" cy="33740"/>
            </a:xfrm>
            <a:custGeom>
              <a:avLst/>
              <a:gdLst/>
              <a:ahLst/>
              <a:cxnLst/>
              <a:rect l="l" t="t" r="r" b="b"/>
              <a:pathLst>
                <a:path w="3608" h="1060" extrusionOk="0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12723;p79">
              <a:extLst>
                <a:ext uri="{FF2B5EF4-FFF2-40B4-BE49-F238E27FC236}">
                  <a16:creationId xmlns:a16="http://schemas.microsoft.com/office/drawing/2014/main" id="{5E48EC8E-02F9-322F-1896-F41456DC4CDA}"/>
                </a:ext>
              </a:extLst>
            </p:cNvPr>
            <p:cNvSpPr/>
            <p:nvPr/>
          </p:nvSpPr>
          <p:spPr>
            <a:xfrm>
              <a:off x="3863795" y="3590719"/>
              <a:ext cx="68625" cy="10663"/>
            </a:xfrm>
            <a:custGeom>
              <a:avLst/>
              <a:gdLst/>
              <a:ahLst/>
              <a:cxnLst/>
              <a:rect l="l" t="t" r="r" b="b"/>
              <a:pathLst>
                <a:path w="2156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12724;p79">
              <a:extLst>
                <a:ext uri="{FF2B5EF4-FFF2-40B4-BE49-F238E27FC236}">
                  <a16:creationId xmlns:a16="http://schemas.microsoft.com/office/drawing/2014/main" id="{B78EAE16-DAB3-E2B1-8F8F-253746DBF02E}"/>
                </a:ext>
              </a:extLst>
            </p:cNvPr>
            <p:cNvSpPr/>
            <p:nvPr/>
          </p:nvSpPr>
          <p:spPr>
            <a:xfrm>
              <a:off x="3944897" y="3590719"/>
              <a:ext cx="33358" cy="10663"/>
            </a:xfrm>
            <a:custGeom>
              <a:avLst/>
              <a:gdLst/>
              <a:ahLst/>
              <a:cxnLst/>
              <a:rect l="l" t="t" r="r" b="b"/>
              <a:pathLst>
                <a:path w="1048" h="335" extrusionOk="0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12725;p79">
              <a:extLst>
                <a:ext uri="{FF2B5EF4-FFF2-40B4-BE49-F238E27FC236}">
                  <a16:creationId xmlns:a16="http://schemas.microsoft.com/office/drawing/2014/main" id="{1537868E-6F4D-30F8-3924-5F47BE0FFD35}"/>
                </a:ext>
              </a:extLst>
            </p:cNvPr>
            <p:cNvSpPr/>
            <p:nvPr/>
          </p:nvSpPr>
          <p:spPr>
            <a:xfrm>
              <a:off x="3864176" y="3625223"/>
              <a:ext cx="21995" cy="1063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12726;p79">
              <a:extLst>
                <a:ext uri="{FF2B5EF4-FFF2-40B4-BE49-F238E27FC236}">
                  <a16:creationId xmlns:a16="http://schemas.microsoft.com/office/drawing/2014/main" id="{F8B59EC7-91BF-DD47-7425-64045C6E5A5D}"/>
                </a:ext>
              </a:extLst>
            </p:cNvPr>
            <p:cNvSpPr/>
            <p:nvPr/>
          </p:nvSpPr>
          <p:spPr>
            <a:xfrm>
              <a:off x="3898648" y="3625223"/>
              <a:ext cx="56498" cy="10631"/>
            </a:xfrm>
            <a:custGeom>
              <a:avLst/>
              <a:gdLst/>
              <a:ahLst/>
              <a:cxnLst/>
              <a:rect l="l" t="t" r="r" b="b"/>
              <a:pathLst>
                <a:path w="1775" h="334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12727;p79">
              <a:extLst>
                <a:ext uri="{FF2B5EF4-FFF2-40B4-BE49-F238E27FC236}">
                  <a16:creationId xmlns:a16="http://schemas.microsoft.com/office/drawing/2014/main" id="{9E297CC8-88FA-AFCF-9261-09B5889E22F8}"/>
                </a:ext>
              </a:extLst>
            </p:cNvPr>
            <p:cNvSpPr/>
            <p:nvPr/>
          </p:nvSpPr>
          <p:spPr>
            <a:xfrm>
              <a:off x="3864176" y="3648713"/>
              <a:ext cx="21995" cy="10249"/>
            </a:xfrm>
            <a:custGeom>
              <a:avLst/>
              <a:gdLst/>
              <a:ahLst/>
              <a:cxnLst/>
              <a:rect l="l" t="t" r="r" b="b"/>
              <a:pathLst>
                <a:path w="691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12728;p79">
              <a:extLst>
                <a:ext uri="{FF2B5EF4-FFF2-40B4-BE49-F238E27FC236}">
                  <a16:creationId xmlns:a16="http://schemas.microsoft.com/office/drawing/2014/main" id="{1BA69F60-0AF2-F083-65AB-5771194D27AD}"/>
                </a:ext>
              </a:extLst>
            </p:cNvPr>
            <p:cNvSpPr/>
            <p:nvPr/>
          </p:nvSpPr>
          <p:spPr>
            <a:xfrm>
              <a:off x="3898648" y="3648713"/>
              <a:ext cx="56498" cy="10249"/>
            </a:xfrm>
            <a:custGeom>
              <a:avLst/>
              <a:gdLst/>
              <a:ahLst/>
              <a:cxnLst/>
              <a:rect l="l" t="t" r="r" b="b"/>
              <a:pathLst>
                <a:path w="1775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12729;p79">
              <a:extLst>
                <a:ext uri="{FF2B5EF4-FFF2-40B4-BE49-F238E27FC236}">
                  <a16:creationId xmlns:a16="http://schemas.microsoft.com/office/drawing/2014/main" id="{6192EA3B-120D-1C50-65E7-D88C018D362C}"/>
                </a:ext>
              </a:extLst>
            </p:cNvPr>
            <p:cNvSpPr/>
            <p:nvPr/>
          </p:nvSpPr>
          <p:spPr>
            <a:xfrm>
              <a:off x="3858097" y="3452036"/>
              <a:ext cx="11013" cy="10249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62" name="Google Shape;12730;p79">
            <a:extLst>
              <a:ext uri="{FF2B5EF4-FFF2-40B4-BE49-F238E27FC236}">
                <a16:creationId xmlns:a16="http://schemas.microsoft.com/office/drawing/2014/main" id="{F01F5901-788A-FFC4-E44D-03B9588A7F5D}"/>
              </a:ext>
            </a:extLst>
          </p:cNvPr>
          <p:cNvGrpSpPr/>
          <p:nvPr/>
        </p:nvGrpSpPr>
        <p:grpSpPr>
          <a:xfrm>
            <a:off x="859265" y="3424375"/>
            <a:ext cx="312316" cy="368400"/>
            <a:chOff x="859265" y="3348175"/>
            <a:chExt cx="312316" cy="368400"/>
          </a:xfrm>
          <a:solidFill>
            <a:schemeClr val="tx1"/>
          </a:solidFill>
        </p:grpSpPr>
        <p:sp>
          <p:nvSpPr>
            <p:cNvPr id="4063" name="Google Shape;12731;p79">
              <a:extLst>
                <a:ext uri="{FF2B5EF4-FFF2-40B4-BE49-F238E27FC236}">
                  <a16:creationId xmlns:a16="http://schemas.microsoft.com/office/drawing/2014/main" id="{E7C815F6-3278-C516-252B-1C1D45C165AB}"/>
                </a:ext>
              </a:extLst>
            </p:cNvPr>
            <p:cNvSpPr/>
            <p:nvPr/>
          </p:nvSpPr>
          <p:spPr>
            <a:xfrm>
              <a:off x="968792" y="3507102"/>
              <a:ext cx="92498" cy="30589"/>
            </a:xfrm>
            <a:custGeom>
              <a:avLst/>
              <a:gdLst/>
              <a:ahLst/>
              <a:cxnLst/>
              <a:rect l="l" t="t" r="r" b="b"/>
              <a:pathLst>
                <a:path w="2906" h="961" extrusionOk="0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12732;p79">
              <a:extLst>
                <a:ext uri="{FF2B5EF4-FFF2-40B4-BE49-F238E27FC236}">
                  <a16:creationId xmlns:a16="http://schemas.microsoft.com/office/drawing/2014/main" id="{9CDE40FF-4C86-4CE6-D8C0-C4CD8232E28F}"/>
                </a:ext>
              </a:extLst>
            </p:cNvPr>
            <p:cNvSpPr/>
            <p:nvPr/>
          </p:nvSpPr>
          <p:spPr>
            <a:xfrm>
              <a:off x="911562" y="3458466"/>
              <a:ext cx="206577" cy="258109"/>
            </a:xfrm>
            <a:custGeom>
              <a:avLst/>
              <a:gdLst/>
              <a:ahLst/>
              <a:cxnLst/>
              <a:rect l="l" t="t" r="r" b="b"/>
              <a:pathLst>
                <a:path w="6490" h="8109" extrusionOk="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12733;p79">
              <a:extLst>
                <a:ext uri="{FF2B5EF4-FFF2-40B4-BE49-F238E27FC236}">
                  <a16:creationId xmlns:a16="http://schemas.microsoft.com/office/drawing/2014/main" id="{EC331820-86E7-5786-271A-D0C1C86E4950}"/>
                </a:ext>
              </a:extLst>
            </p:cNvPr>
            <p:cNvSpPr/>
            <p:nvPr/>
          </p:nvSpPr>
          <p:spPr>
            <a:xfrm>
              <a:off x="946034" y="3694580"/>
              <a:ext cx="10663" cy="21613"/>
            </a:xfrm>
            <a:custGeom>
              <a:avLst/>
              <a:gdLst/>
              <a:ahLst/>
              <a:cxnLst/>
              <a:rect l="l" t="t" r="r" b="b"/>
              <a:pathLst>
                <a:path w="335" h="679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12734;p79">
              <a:extLst>
                <a:ext uri="{FF2B5EF4-FFF2-40B4-BE49-F238E27FC236}">
                  <a16:creationId xmlns:a16="http://schemas.microsoft.com/office/drawing/2014/main" id="{2D31DF4F-AA68-F490-1608-AB6BAC7019CC}"/>
                </a:ext>
              </a:extLst>
            </p:cNvPr>
            <p:cNvSpPr/>
            <p:nvPr/>
          </p:nvSpPr>
          <p:spPr>
            <a:xfrm>
              <a:off x="1073004" y="3694580"/>
              <a:ext cx="10631" cy="21613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12735;p79">
              <a:extLst>
                <a:ext uri="{FF2B5EF4-FFF2-40B4-BE49-F238E27FC236}">
                  <a16:creationId xmlns:a16="http://schemas.microsoft.com/office/drawing/2014/main" id="{5BF803C8-A232-B961-EFA8-74EF5726BCDB}"/>
                </a:ext>
              </a:extLst>
            </p:cNvPr>
            <p:cNvSpPr/>
            <p:nvPr/>
          </p:nvSpPr>
          <p:spPr>
            <a:xfrm>
              <a:off x="859265" y="3348175"/>
              <a:ext cx="312316" cy="293759"/>
            </a:xfrm>
            <a:custGeom>
              <a:avLst/>
              <a:gdLst/>
              <a:ahLst/>
              <a:cxnLst/>
              <a:rect l="l" t="t" r="r" b="b"/>
              <a:pathLst>
                <a:path w="9812" h="9229" extrusionOk="0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68" name="Google Shape;12736;p79">
            <a:extLst>
              <a:ext uri="{FF2B5EF4-FFF2-40B4-BE49-F238E27FC236}">
                <a16:creationId xmlns:a16="http://schemas.microsoft.com/office/drawing/2014/main" id="{66DE5220-E9EA-F2A4-D568-3AFD590F3EF5}"/>
              </a:ext>
            </a:extLst>
          </p:cNvPr>
          <p:cNvSpPr/>
          <p:nvPr/>
        </p:nvSpPr>
        <p:spPr>
          <a:xfrm>
            <a:off x="2256921" y="3454327"/>
            <a:ext cx="372188" cy="309260"/>
          </a:xfrm>
          <a:custGeom>
            <a:avLst/>
            <a:gdLst/>
            <a:ahLst/>
            <a:cxnLst/>
            <a:rect l="l" t="t" r="r" b="b"/>
            <a:pathLst>
              <a:path w="11693" h="9716" extrusionOk="0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69" name="Google Shape;12737;p79">
            <a:extLst>
              <a:ext uri="{FF2B5EF4-FFF2-40B4-BE49-F238E27FC236}">
                <a16:creationId xmlns:a16="http://schemas.microsoft.com/office/drawing/2014/main" id="{A07FBA6A-9D28-1147-44E4-CC8D9CD1B6B8}"/>
              </a:ext>
            </a:extLst>
          </p:cNvPr>
          <p:cNvGrpSpPr/>
          <p:nvPr/>
        </p:nvGrpSpPr>
        <p:grpSpPr>
          <a:xfrm>
            <a:off x="2766374" y="3437213"/>
            <a:ext cx="330110" cy="308908"/>
            <a:chOff x="2766264" y="3394042"/>
            <a:chExt cx="294873" cy="275934"/>
          </a:xfrm>
          <a:solidFill>
            <a:schemeClr val="tx1"/>
          </a:solidFill>
        </p:grpSpPr>
        <p:sp>
          <p:nvSpPr>
            <p:cNvPr id="4070" name="Google Shape;12738;p79">
              <a:extLst>
                <a:ext uri="{FF2B5EF4-FFF2-40B4-BE49-F238E27FC236}">
                  <a16:creationId xmlns:a16="http://schemas.microsoft.com/office/drawing/2014/main" id="{F6106B08-3FB7-8514-E52C-B0C87E4B9F47}"/>
                </a:ext>
              </a:extLst>
            </p:cNvPr>
            <p:cNvSpPr/>
            <p:nvPr/>
          </p:nvSpPr>
          <p:spPr>
            <a:xfrm>
              <a:off x="2766264" y="3394042"/>
              <a:ext cx="253176" cy="275934"/>
            </a:xfrm>
            <a:custGeom>
              <a:avLst/>
              <a:gdLst/>
              <a:ahLst/>
              <a:cxnLst/>
              <a:rect l="l" t="t" r="r" b="b"/>
              <a:pathLst>
                <a:path w="7954" h="8669" extrusionOk="0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12739;p79">
              <a:extLst>
                <a:ext uri="{FF2B5EF4-FFF2-40B4-BE49-F238E27FC236}">
                  <a16:creationId xmlns:a16="http://schemas.microsoft.com/office/drawing/2014/main" id="{E065F74B-4142-BD46-7C4B-69C2F09AC9A8}"/>
                </a:ext>
              </a:extLst>
            </p:cNvPr>
            <p:cNvSpPr/>
            <p:nvPr/>
          </p:nvSpPr>
          <p:spPr>
            <a:xfrm>
              <a:off x="3039143" y="3528205"/>
              <a:ext cx="21995" cy="8753"/>
            </a:xfrm>
            <a:custGeom>
              <a:avLst/>
              <a:gdLst/>
              <a:ahLst/>
              <a:cxnLst/>
              <a:rect l="l" t="t" r="r" b="b"/>
              <a:pathLst>
                <a:path w="691" h="275" extrusionOk="0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12740;p79">
              <a:extLst>
                <a:ext uri="{FF2B5EF4-FFF2-40B4-BE49-F238E27FC236}">
                  <a16:creationId xmlns:a16="http://schemas.microsoft.com/office/drawing/2014/main" id="{DE76A4E7-F8C4-E6A4-C303-7A7144D0A10F}"/>
                </a:ext>
              </a:extLst>
            </p:cNvPr>
            <p:cNvSpPr/>
            <p:nvPr/>
          </p:nvSpPr>
          <p:spPr>
            <a:xfrm>
              <a:off x="3019408" y="3475622"/>
              <a:ext cx="20499" cy="18875"/>
            </a:xfrm>
            <a:custGeom>
              <a:avLst/>
              <a:gdLst/>
              <a:ahLst/>
              <a:cxnLst/>
              <a:rect l="l" t="t" r="r" b="b"/>
              <a:pathLst>
                <a:path w="644" h="593" extrusionOk="0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12741;p79">
              <a:extLst>
                <a:ext uri="{FF2B5EF4-FFF2-40B4-BE49-F238E27FC236}">
                  <a16:creationId xmlns:a16="http://schemas.microsoft.com/office/drawing/2014/main" id="{6301851B-EB7B-2BEC-CE2E-C85B029DD4CB}"/>
                </a:ext>
              </a:extLst>
            </p:cNvPr>
            <p:cNvSpPr/>
            <p:nvPr/>
          </p:nvSpPr>
          <p:spPr>
            <a:xfrm>
              <a:off x="3020554" y="3570348"/>
              <a:ext cx="19353" cy="18621"/>
            </a:xfrm>
            <a:custGeom>
              <a:avLst/>
              <a:gdLst/>
              <a:ahLst/>
              <a:cxnLst/>
              <a:rect l="l" t="t" r="r" b="b"/>
              <a:pathLst>
                <a:path w="608" h="585" extrusionOk="0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74" name="Google Shape;12742;p79">
            <a:extLst>
              <a:ext uri="{FF2B5EF4-FFF2-40B4-BE49-F238E27FC236}">
                <a16:creationId xmlns:a16="http://schemas.microsoft.com/office/drawing/2014/main" id="{970A3E5E-5008-CFD7-58AC-41160395023A}"/>
              </a:ext>
            </a:extLst>
          </p:cNvPr>
          <p:cNvGrpSpPr/>
          <p:nvPr/>
        </p:nvGrpSpPr>
        <p:grpSpPr>
          <a:xfrm>
            <a:off x="3214972" y="3435388"/>
            <a:ext cx="346406" cy="347552"/>
            <a:chOff x="3214972" y="3359188"/>
            <a:chExt cx="346406" cy="347552"/>
          </a:xfrm>
          <a:solidFill>
            <a:schemeClr val="tx1"/>
          </a:solidFill>
        </p:grpSpPr>
        <p:sp>
          <p:nvSpPr>
            <p:cNvPr id="4075" name="Google Shape;12743;p79">
              <a:extLst>
                <a:ext uri="{FF2B5EF4-FFF2-40B4-BE49-F238E27FC236}">
                  <a16:creationId xmlns:a16="http://schemas.microsoft.com/office/drawing/2014/main" id="{F9D26DF8-1B7E-CF91-F969-754B7F9D361A}"/>
                </a:ext>
              </a:extLst>
            </p:cNvPr>
            <p:cNvSpPr/>
            <p:nvPr/>
          </p:nvSpPr>
          <p:spPr>
            <a:xfrm>
              <a:off x="3301772" y="3386084"/>
              <a:ext cx="71649" cy="11395"/>
            </a:xfrm>
            <a:custGeom>
              <a:avLst/>
              <a:gdLst/>
              <a:ahLst/>
              <a:cxnLst/>
              <a:rect l="l" t="t" r="r" b="b"/>
              <a:pathLst>
                <a:path w="2251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12744;p79">
              <a:extLst>
                <a:ext uri="{FF2B5EF4-FFF2-40B4-BE49-F238E27FC236}">
                  <a16:creationId xmlns:a16="http://schemas.microsoft.com/office/drawing/2014/main" id="{A7DE33F6-2DFD-5881-753D-C3E41C8596BE}"/>
                </a:ext>
              </a:extLst>
            </p:cNvPr>
            <p:cNvSpPr/>
            <p:nvPr/>
          </p:nvSpPr>
          <p:spPr>
            <a:xfrm>
              <a:off x="3301772" y="3410339"/>
              <a:ext cx="131904" cy="11395"/>
            </a:xfrm>
            <a:custGeom>
              <a:avLst/>
              <a:gdLst/>
              <a:ahLst/>
              <a:cxnLst/>
              <a:rect l="l" t="t" r="r" b="b"/>
              <a:pathLst>
                <a:path w="4144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12745;p79">
              <a:extLst>
                <a:ext uri="{FF2B5EF4-FFF2-40B4-BE49-F238E27FC236}">
                  <a16:creationId xmlns:a16="http://schemas.microsoft.com/office/drawing/2014/main" id="{BB3D8606-91B6-F007-044A-2E27FE28DAEC}"/>
                </a:ext>
              </a:extLst>
            </p:cNvPr>
            <p:cNvSpPr/>
            <p:nvPr/>
          </p:nvSpPr>
          <p:spPr>
            <a:xfrm>
              <a:off x="3301772" y="3484980"/>
              <a:ext cx="71649" cy="11427"/>
            </a:xfrm>
            <a:custGeom>
              <a:avLst/>
              <a:gdLst/>
              <a:ahLst/>
              <a:cxnLst/>
              <a:rect l="l" t="t" r="r" b="b"/>
              <a:pathLst>
                <a:path w="2251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12746;p79">
              <a:extLst>
                <a:ext uri="{FF2B5EF4-FFF2-40B4-BE49-F238E27FC236}">
                  <a16:creationId xmlns:a16="http://schemas.microsoft.com/office/drawing/2014/main" id="{4B71E4F5-0CAC-7162-E109-7626ECF6CF3F}"/>
                </a:ext>
              </a:extLst>
            </p:cNvPr>
            <p:cNvSpPr/>
            <p:nvPr/>
          </p:nvSpPr>
          <p:spPr>
            <a:xfrm>
              <a:off x="3301772" y="3509234"/>
              <a:ext cx="130758" cy="11427"/>
            </a:xfrm>
            <a:custGeom>
              <a:avLst/>
              <a:gdLst/>
              <a:ahLst/>
              <a:cxnLst/>
              <a:rect l="l" t="t" r="r" b="b"/>
              <a:pathLst>
                <a:path w="4108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12747;p79">
              <a:extLst>
                <a:ext uri="{FF2B5EF4-FFF2-40B4-BE49-F238E27FC236}">
                  <a16:creationId xmlns:a16="http://schemas.microsoft.com/office/drawing/2014/main" id="{3D7AC90A-F1B9-1D06-C879-D40F5D112454}"/>
                </a:ext>
              </a:extLst>
            </p:cNvPr>
            <p:cNvSpPr/>
            <p:nvPr/>
          </p:nvSpPr>
          <p:spPr>
            <a:xfrm>
              <a:off x="3301772" y="3584671"/>
              <a:ext cx="71649" cy="11395"/>
            </a:xfrm>
            <a:custGeom>
              <a:avLst/>
              <a:gdLst/>
              <a:ahLst/>
              <a:cxnLst/>
              <a:rect l="l" t="t" r="r" b="b"/>
              <a:pathLst>
                <a:path w="2251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12748;p79">
              <a:extLst>
                <a:ext uri="{FF2B5EF4-FFF2-40B4-BE49-F238E27FC236}">
                  <a16:creationId xmlns:a16="http://schemas.microsoft.com/office/drawing/2014/main" id="{12FDF5B4-99A0-06DC-8DA6-5B084023D033}"/>
                </a:ext>
              </a:extLst>
            </p:cNvPr>
            <p:cNvSpPr/>
            <p:nvPr/>
          </p:nvSpPr>
          <p:spPr>
            <a:xfrm>
              <a:off x="3301772" y="3609308"/>
              <a:ext cx="129994" cy="11395"/>
            </a:xfrm>
            <a:custGeom>
              <a:avLst/>
              <a:gdLst/>
              <a:ahLst/>
              <a:cxnLst/>
              <a:rect l="l" t="t" r="r" b="b"/>
              <a:pathLst>
                <a:path w="4084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12749;p79">
              <a:extLst>
                <a:ext uri="{FF2B5EF4-FFF2-40B4-BE49-F238E27FC236}">
                  <a16:creationId xmlns:a16="http://schemas.microsoft.com/office/drawing/2014/main" id="{E5D6DF20-123E-7A41-DD47-0B32D29A8BCE}"/>
                </a:ext>
              </a:extLst>
            </p:cNvPr>
            <p:cNvSpPr/>
            <p:nvPr/>
          </p:nvSpPr>
          <p:spPr>
            <a:xfrm>
              <a:off x="3214972" y="3458466"/>
              <a:ext cx="346406" cy="248274"/>
            </a:xfrm>
            <a:custGeom>
              <a:avLst/>
              <a:gdLst/>
              <a:ahLst/>
              <a:cxnLst/>
              <a:rect l="l" t="t" r="r" b="b"/>
              <a:pathLst>
                <a:path w="10883" h="7800" extrusionOk="0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12750;p79">
              <a:extLst>
                <a:ext uri="{FF2B5EF4-FFF2-40B4-BE49-F238E27FC236}">
                  <a16:creationId xmlns:a16="http://schemas.microsoft.com/office/drawing/2014/main" id="{02A8F5D3-C3A2-7F86-28DD-5F795D9EE83D}"/>
                </a:ext>
              </a:extLst>
            </p:cNvPr>
            <p:cNvSpPr/>
            <p:nvPr/>
          </p:nvSpPr>
          <p:spPr>
            <a:xfrm>
              <a:off x="3238462" y="3380005"/>
              <a:ext cx="49305" cy="47427"/>
            </a:xfrm>
            <a:custGeom>
              <a:avLst/>
              <a:gdLst/>
              <a:ahLst/>
              <a:cxnLst/>
              <a:rect l="l" t="t" r="r" b="b"/>
              <a:pathLst>
                <a:path w="1549" h="1490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12751;p79">
              <a:extLst>
                <a:ext uri="{FF2B5EF4-FFF2-40B4-BE49-F238E27FC236}">
                  <a16:creationId xmlns:a16="http://schemas.microsoft.com/office/drawing/2014/main" id="{953E45A8-C710-981A-B4C5-5D6C0F5D0872}"/>
                </a:ext>
              </a:extLst>
            </p:cNvPr>
            <p:cNvSpPr/>
            <p:nvPr/>
          </p:nvSpPr>
          <p:spPr>
            <a:xfrm>
              <a:off x="3251353" y="3380482"/>
              <a:ext cx="43607" cy="34058"/>
            </a:xfrm>
            <a:custGeom>
              <a:avLst/>
              <a:gdLst/>
              <a:ahLst/>
              <a:cxnLst/>
              <a:rect l="l" t="t" r="r" b="b"/>
              <a:pathLst>
                <a:path w="1370" h="1070" extrusionOk="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12752;p79">
              <a:extLst>
                <a:ext uri="{FF2B5EF4-FFF2-40B4-BE49-F238E27FC236}">
                  <a16:creationId xmlns:a16="http://schemas.microsoft.com/office/drawing/2014/main" id="{DD829F16-48A1-2599-E5A9-12D79D4B22B1}"/>
                </a:ext>
              </a:extLst>
            </p:cNvPr>
            <p:cNvSpPr/>
            <p:nvPr/>
          </p:nvSpPr>
          <p:spPr>
            <a:xfrm>
              <a:off x="3238462" y="3479314"/>
              <a:ext cx="49305" cy="47395"/>
            </a:xfrm>
            <a:custGeom>
              <a:avLst/>
              <a:gdLst/>
              <a:ahLst/>
              <a:cxnLst/>
              <a:rect l="l" t="t" r="r" b="b"/>
              <a:pathLst>
                <a:path w="1549" h="1489" extrusionOk="0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12753;p79">
              <a:extLst>
                <a:ext uri="{FF2B5EF4-FFF2-40B4-BE49-F238E27FC236}">
                  <a16:creationId xmlns:a16="http://schemas.microsoft.com/office/drawing/2014/main" id="{57D79189-E5AD-49C3-3864-B67AFA615355}"/>
                </a:ext>
              </a:extLst>
            </p:cNvPr>
            <p:cNvSpPr/>
            <p:nvPr/>
          </p:nvSpPr>
          <p:spPr>
            <a:xfrm>
              <a:off x="3251353" y="3479792"/>
              <a:ext cx="43607" cy="34408"/>
            </a:xfrm>
            <a:custGeom>
              <a:avLst/>
              <a:gdLst/>
              <a:ahLst/>
              <a:cxnLst/>
              <a:rect l="l" t="t" r="r" b="b"/>
              <a:pathLst>
                <a:path w="1370" h="1081" extrusionOk="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12754;p79">
              <a:extLst>
                <a:ext uri="{FF2B5EF4-FFF2-40B4-BE49-F238E27FC236}">
                  <a16:creationId xmlns:a16="http://schemas.microsoft.com/office/drawing/2014/main" id="{DA30D773-091F-76B1-32DA-BADBD5C24755}"/>
                </a:ext>
              </a:extLst>
            </p:cNvPr>
            <p:cNvSpPr/>
            <p:nvPr/>
          </p:nvSpPr>
          <p:spPr>
            <a:xfrm>
              <a:off x="3238462" y="3578210"/>
              <a:ext cx="49305" cy="47809"/>
            </a:xfrm>
            <a:custGeom>
              <a:avLst/>
              <a:gdLst/>
              <a:ahLst/>
              <a:cxnLst/>
              <a:rect l="l" t="t" r="r" b="b"/>
              <a:pathLst>
                <a:path w="1549" h="1502" extrusionOk="0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12755;p79">
              <a:extLst>
                <a:ext uri="{FF2B5EF4-FFF2-40B4-BE49-F238E27FC236}">
                  <a16:creationId xmlns:a16="http://schemas.microsoft.com/office/drawing/2014/main" id="{D233A780-78A3-C238-4DF2-B8961D59D528}"/>
                </a:ext>
              </a:extLst>
            </p:cNvPr>
            <p:cNvSpPr/>
            <p:nvPr/>
          </p:nvSpPr>
          <p:spPr>
            <a:xfrm>
              <a:off x="3251353" y="3579133"/>
              <a:ext cx="42843" cy="34376"/>
            </a:xfrm>
            <a:custGeom>
              <a:avLst/>
              <a:gdLst/>
              <a:ahLst/>
              <a:cxnLst/>
              <a:rect l="l" t="t" r="r" b="b"/>
              <a:pathLst>
                <a:path w="1346" h="1080" extrusionOk="0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12756;p79">
              <a:extLst>
                <a:ext uri="{FF2B5EF4-FFF2-40B4-BE49-F238E27FC236}">
                  <a16:creationId xmlns:a16="http://schemas.microsoft.com/office/drawing/2014/main" id="{369EF024-FC4B-2E90-B2DE-598CF95243A1}"/>
                </a:ext>
              </a:extLst>
            </p:cNvPr>
            <p:cNvSpPr/>
            <p:nvPr/>
          </p:nvSpPr>
          <p:spPr>
            <a:xfrm>
              <a:off x="3215736" y="3359188"/>
              <a:ext cx="253558" cy="89442"/>
            </a:xfrm>
            <a:custGeom>
              <a:avLst/>
              <a:gdLst/>
              <a:ahLst/>
              <a:cxnLst/>
              <a:rect l="l" t="t" r="r" b="b"/>
              <a:pathLst>
                <a:path w="7966" h="2810" extrusionOk="0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89" name="Google Shape;12757;p79">
            <a:extLst>
              <a:ext uri="{FF2B5EF4-FFF2-40B4-BE49-F238E27FC236}">
                <a16:creationId xmlns:a16="http://schemas.microsoft.com/office/drawing/2014/main" id="{E26F5448-474E-F9CD-EE87-036ECBA0EF54}"/>
              </a:ext>
            </a:extLst>
          </p:cNvPr>
          <p:cNvGrpSpPr/>
          <p:nvPr/>
        </p:nvGrpSpPr>
        <p:grpSpPr>
          <a:xfrm>
            <a:off x="4629306" y="3485393"/>
            <a:ext cx="367255" cy="244486"/>
            <a:chOff x="4629306" y="3409193"/>
            <a:chExt cx="367255" cy="244486"/>
          </a:xfrm>
          <a:solidFill>
            <a:schemeClr val="tx1"/>
          </a:solidFill>
        </p:grpSpPr>
        <p:sp>
          <p:nvSpPr>
            <p:cNvPr id="4090" name="Google Shape;12758;p79">
              <a:extLst>
                <a:ext uri="{FF2B5EF4-FFF2-40B4-BE49-F238E27FC236}">
                  <a16:creationId xmlns:a16="http://schemas.microsoft.com/office/drawing/2014/main" id="{005EBEF0-E49D-BCFE-6C47-CD39E7954505}"/>
                </a:ext>
              </a:extLst>
            </p:cNvPr>
            <p:cNvSpPr/>
            <p:nvPr/>
          </p:nvSpPr>
          <p:spPr>
            <a:xfrm>
              <a:off x="4629306" y="3409193"/>
              <a:ext cx="367255" cy="244486"/>
            </a:xfrm>
            <a:custGeom>
              <a:avLst/>
              <a:gdLst/>
              <a:ahLst/>
              <a:cxnLst/>
              <a:rect l="l" t="t" r="r" b="b"/>
              <a:pathLst>
                <a:path w="11538" h="7681" extrusionOk="0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12759;p79">
              <a:extLst>
                <a:ext uri="{FF2B5EF4-FFF2-40B4-BE49-F238E27FC236}">
                  <a16:creationId xmlns:a16="http://schemas.microsoft.com/office/drawing/2014/main" id="{8325E714-BC76-57C2-BA8C-DECA303037C0}"/>
                </a:ext>
              </a:extLst>
            </p:cNvPr>
            <p:cNvSpPr/>
            <p:nvPr/>
          </p:nvSpPr>
          <p:spPr>
            <a:xfrm>
              <a:off x="4665688" y="3433447"/>
              <a:ext cx="294109" cy="195595"/>
            </a:xfrm>
            <a:custGeom>
              <a:avLst/>
              <a:gdLst/>
              <a:ahLst/>
              <a:cxnLst/>
              <a:rect l="l" t="t" r="r" b="b"/>
              <a:pathLst>
                <a:path w="9240" h="6145" extrusionOk="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12760;p79">
              <a:extLst>
                <a:ext uri="{FF2B5EF4-FFF2-40B4-BE49-F238E27FC236}">
                  <a16:creationId xmlns:a16="http://schemas.microsoft.com/office/drawing/2014/main" id="{1895626E-C9DD-ADA6-58F2-CE4B61852F3C}"/>
                </a:ext>
              </a:extLst>
            </p:cNvPr>
            <p:cNvSpPr/>
            <p:nvPr/>
          </p:nvSpPr>
          <p:spPr>
            <a:xfrm>
              <a:off x="4647895" y="3519866"/>
              <a:ext cx="11395" cy="23522"/>
            </a:xfrm>
            <a:custGeom>
              <a:avLst/>
              <a:gdLst/>
              <a:ahLst/>
              <a:cxnLst/>
              <a:rect l="l" t="t" r="r" b="b"/>
              <a:pathLst>
                <a:path w="358" h="739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12761;p79">
              <a:extLst>
                <a:ext uri="{FF2B5EF4-FFF2-40B4-BE49-F238E27FC236}">
                  <a16:creationId xmlns:a16="http://schemas.microsoft.com/office/drawing/2014/main" id="{C19FADD5-945C-6775-9206-BB56B84520DF}"/>
                </a:ext>
              </a:extLst>
            </p:cNvPr>
            <p:cNvSpPr/>
            <p:nvPr/>
          </p:nvSpPr>
          <p:spPr>
            <a:xfrm>
              <a:off x="4966609" y="3513404"/>
              <a:ext cx="11395" cy="36063"/>
            </a:xfrm>
            <a:custGeom>
              <a:avLst/>
              <a:gdLst/>
              <a:ahLst/>
              <a:cxnLst/>
              <a:rect l="l" t="t" r="r" b="b"/>
              <a:pathLst>
                <a:path w="358" h="1133" extrusionOk="0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12762;p79">
              <a:extLst>
                <a:ext uri="{FF2B5EF4-FFF2-40B4-BE49-F238E27FC236}">
                  <a16:creationId xmlns:a16="http://schemas.microsoft.com/office/drawing/2014/main" id="{1DA1836F-54FB-A03E-95D4-DBC03924EAF9}"/>
                </a:ext>
              </a:extLst>
            </p:cNvPr>
            <p:cNvSpPr/>
            <p:nvPr/>
          </p:nvSpPr>
          <p:spPr>
            <a:xfrm>
              <a:off x="4966609" y="3433447"/>
              <a:ext cx="11777" cy="11395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12763;p79">
              <a:extLst>
                <a:ext uri="{FF2B5EF4-FFF2-40B4-BE49-F238E27FC236}">
                  <a16:creationId xmlns:a16="http://schemas.microsoft.com/office/drawing/2014/main" id="{EFA2B3CF-1AFF-4CD8-3692-17A601E8D731}"/>
                </a:ext>
              </a:extLst>
            </p:cNvPr>
            <p:cNvSpPr/>
            <p:nvPr/>
          </p:nvSpPr>
          <p:spPr>
            <a:xfrm>
              <a:off x="4647895" y="3488799"/>
              <a:ext cx="11395" cy="17825"/>
            </a:xfrm>
            <a:custGeom>
              <a:avLst/>
              <a:gdLst/>
              <a:ahLst/>
              <a:cxnLst/>
              <a:rect l="l" t="t" r="r" b="b"/>
              <a:pathLst>
                <a:path w="358" h="560" extrusionOk="0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12764;p79">
              <a:extLst>
                <a:ext uri="{FF2B5EF4-FFF2-40B4-BE49-F238E27FC236}">
                  <a16:creationId xmlns:a16="http://schemas.microsoft.com/office/drawing/2014/main" id="{5011060F-5C25-FD9B-47F5-F6B505984C54}"/>
                </a:ext>
              </a:extLst>
            </p:cNvPr>
            <p:cNvSpPr/>
            <p:nvPr/>
          </p:nvSpPr>
          <p:spPr>
            <a:xfrm>
              <a:off x="4647895" y="3556247"/>
              <a:ext cx="11395" cy="17475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12765;p79">
              <a:extLst>
                <a:ext uri="{FF2B5EF4-FFF2-40B4-BE49-F238E27FC236}">
                  <a16:creationId xmlns:a16="http://schemas.microsoft.com/office/drawing/2014/main" id="{6A6158AA-717C-BC34-E294-CC09414B1AD9}"/>
                </a:ext>
              </a:extLst>
            </p:cNvPr>
            <p:cNvSpPr/>
            <p:nvPr/>
          </p:nvSpPr>
          <p:spPr>
            <a:xfrm>
              <a:off x="4690324" y="3574804"/>
              <a:ext cx="244486" cy="36032"/>
            </a:xfrm>
            <a:custGeom>
              <a:avLst/>
              <a:gdLst/>
              <a:ahLst/>
              <a:cxnLst/>
              <a:rect l="l" t="t" r="r" b="b"/>
              <a:pathLst>
                <a:path w="7681" h="1132" extrusionOk="0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12766;p79">
              <a:extLst>
                <a:ext uri="{FF2B5EF4-FFF2-40B4-BE49-F238E27FC236}">
                  <a16:creationId xmlns:a16="http://schemas.microsoft.com/office/drawing/2014/main" id="{25ACA728-6407-00E5-181D-5E56273C57D7}"/>
                </a:ext>
              </a:extLst>
            </p:cNvPr>
            <p:cNvSpPr/>
            <p:nvPr/>
          </p:nvSpPr>
          <p:spPr>
            <a:xfrm>
              <a:off x="4788870" y="3486635"/>
              <a:ext cx="53092" cy="52965"/>
            </a:xfrm>
            <a:custGeom>
              <a:avLst/>
              <a:gdLst/>
              <a:ahLst/>
              <a:cxnLst/>
              <a:rect l="l" t="t" r="r" b="b"/>
              <a:pathLst>
                <a:path w="1668" h="1664" extrusionOk="0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12767;p79">
              <a:extLst>
                <a:ext uri="{FF2B5EF4-FFF2-40B4-BE49-F238E27FC236}">
                  <a16:creationId xmlns:a16="http://schemas.microsoft.com/office/drawing/2014/main" id="{318F8DFB-A3B8-546E-8F82-0766F867B665}"/>
                </a:ext>
              </a:extLst>
            </p:cNvPr>
            <p:cNvSpPr/>
            <p:nvPr/>
          </p:nvSpPr>
          <p:spPr>
            <a:xfrm>
              <a:off x="4745645" y="3458084"/>
              <a:ext cx="134195" cy="109941"/>
            </a:xfrm>
            <a:custGeom>
              <a:avLst/>
              <a:gdLst/>
              <a:ahLst/>
              <a:cxnLst/>
              <a:rect l="l" t="t" r="r" b="b"/>
              <a:pathLst>
                <a:path w="4216" h="3454" extrusionOk="0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44" name="Google Shape;12768;p79">
            <a:extLst>
              <a:ext uri="{FF2B5EF4-FFF2-40B4-BE49-F238E27FC236}">
                <a16:creationId xmlns:a16="http://schemas.microsoft.com/office/drawing/2014/main" id="{0B9DDB46-244B-1995-1B3F-C74736955DCE}"/>
              </a:ext>
            </a:extLst>
          </p:cNvPr>
          <p:cNvGrpSpPr/>
          <p:nvPr/>
        </p:nvGrpSpPr>
        <p:grpSpPr>
          <a:xfrm>
            <a:off x="4193490" y="3426284"/>
            <a:ext cx="289939" cy="334661"/>
            <a:chOff x="4193490" y="3350084"/>
            <a:chExt cx="289939" cy="334661"/>
          </a:xfrm>
          <a:solidFill>
            <a:schemeClr val="tx1"/>
          </a:solidFill>
        </p:grpSpPr>
        <p:sp>
          <p:nvSpPr>
            <p:cNvPr id="2245" name="Google Shape;12769;p79">
              <a:extLst>
                <a:ext uri="{FF2B5EF4-FFF2-40B4-BE49-F238E27FC236}">
                  <a16:creationId xmlns:a16="http://schemas.microsoft.com/office/drawing/2014/main" id="{F6D86762-5EF5-5091-7AA5-E8D9542AEB5A}"/>
                </a:ext>
              </a:extLst>
            </p:cNvPr>
            <p:cNvSpPr/>
            <p:nvPr/>
          </p:nvSpPr>
          <p:spPr>
            <a:xfrm>
              <a:off x="4193490" y="3350084"/>
              <a:ext cx="246364" cy="150110"/>
            </a:xfrm>
            <a:custGeom>
              <a:avLst/>
              <a:gdLst/>
              <a:ahLst/>
              <a:cxnLst/>
              <a:rect l="l" t="t" r="r" b="b"/>
              <a:pathLst>
                <a:path w="7740" h="4716" extrusionOk="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12770;p79">
              <a:extLst>
                <a:ext uri="{FF2B5EF4-FFF2-40B4-BE49-F238E27FC236}">
                  <a16:creationId xmlns:a16="http://schemas.microsoft.com/office/drawing/2014/main" id="{1B4B03B1-9B0E-7674-B479-B89276B3D54A}"/>
                </a:ext>
              </a:extLst>
            </p:cNvPr>
            <p:cNvSpPr/>
            <p:nvPr/>
          </p:nvSpPr>
          <p:spPr>
            <a:xfrm>
              <a:off x="4193872" y="3405023"/>
              <a:ext cx="9517" cy="44753"/>
            </a:xfrm>
            <a:custGeom>
              <a:avLst/>
              <a:gdLst/>
              <a:ahLst/>
              <a:cxnLst/>
              <a:rect l="l" t="t" r="r" b="b"/>
              <a:pathLst>
                <a:path w="299" h="1406" extrusionOk="0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12771;p79">
              <a:extLst>
                <a:ext uri="{FF2B5EF4-FFF2-40B4-BE49-F238E27FC236}">
                  <a16:creationId xmlns:a16="http://schemas.microsoft.com/office/drawing/2014/main" id="{66153E6B-6698-D864-0393-C41F608FA237}"/>
                </a:ext>
              </a:extLst>
            </p:cNvPr>
            <p:cNvSpPr/>
            <p:nvPr/>
          </p:nvSpPr>
          <p:spPr>
            <a:xfrm>
              <a:off x="4275356" y="3444460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12772;p79">
              <a:extLst>
                <a:ext uri="{FF2B5EF4-FFF2-40B4-BE49-F238E27FC236}">
                  <a16:creationId xmlns:a16="http://schemas.microsoft.com/office/drawing/2014/main" id="{EAA77A6A-98BD-A081-6B00-A89939377FB6}"/>
                </a:ext>
              </a:extLst>
            </p:cNvPr>
            <p:cNvSpPr/>
            <p:nvPr/>
          </p:nvSpPr>
          <p:spPr>
            <a:xfrm>
              <a:off x="4275356" y="3463781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12773;p79">
              <a:extLst>
                <a:ext uri="{FF2B5EF4-FFF2-40B4-BE49-F238E27FC236}">
                  <a16:creationId xmlns:a16="http://schemas.microsoft.com/office/drawing/2014/main" id="{C70E4ADC-ACC4-87FA-8AC7-5AD4D7ABC1BA}"/>
                </a:ext>
              </a:extLst>
            </p:cNvPr>
            <p:cNvSpPr/>
            <p:nvPr/>
          </p:nvSpPr>
          <p:spPr>
            <a:xfrm>
              <a:off x="4223442" y="3439527"/>
              <a:ext cx="38673" cy="38673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12774;p79">
              <a:extLst>
                <a:ext uri="{FF2B5EF4-FFF2-40B4-BE49-F238E27FC236}">
                  <a16:creationId xmlns:a16="http://schemas.microsoft.com/office/drawing/2014/main" id="{2A547981-2C54-EF5F-5901-D8C7CCB7D9C5}"/>
                </a:ext>
              </a:extLst>
            </p:cNvPr>
            <p:cNvSpPr/>
            <p:nvPr/>
          </p:nvSpPr>
          <p:spPr>
            <a:xfrm>
              <a:off x="4275356" y="3525913"/>
              <a:ext cx="128116" cy="9517"/>
            </a:xfrm>
            <a:custGeom>
              <a:avLst/>
              <a:gdLst/>
              <a:ahLst/>
              <a:cxnLst/>
              <a:rect l="l" t="t" r="r" b="b"/>
              <a:pathLst>
                <a:path w="4025" h="299" extrusionOk="0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12775;p79">
              <a:extLst>
                <a:ext uri="{FF2B5EF4-FFF2-40B4-BE49-F238E27FC236}">
                  <a16:creationId xmlns:a16="http://schemas.microsoft.com/office/drawing/2014/main" id="{45CAFF9A-D4DD-43B9-E93E-94E86478D86A}"/>
                </a:ext>
              </a:extLst>
            </p:cNvPr>
            <p:cNvSpPr/>
            <p:nvPr/>
          </p:nvSpPr>
          <p:spPr>
            <a:xfrm>
              <a:off x="4275356" y="3544884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12776;p79">
              <a:extLst>
                <a:ext uri="{FF2B5EF4-FFF2-40B4-BE49-F238E27FC236}">
                  <a16:creationId xmlns:a16="http://schemas.microsoft.com/office/drawing/2014/main" id="{9DA3EA38-B4A3-D7C9-0393-89380CE3D422}"/>
                </a:ext>
              </a:extLst>
            </p:cNvPr>
            <p:cNvSpPr/>
            <p:nvPr/>
          </p:nvSpPr>
          <p:spPr>
            <a:xfrm>
              <a:off x="4223442" y="3521011"/>
              <a:ext cx="38673" cy="38673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12777;p79">
              <a:extLst>
                <a:ext uri="{FF2B5EF4-FFF2-40B4-BE49-F238E27FC236}">
                  <a16:creationId xmlns:a16="http://schemas.microsoft.com/office/drawing/2014/main" id="{459E50AD-AA63-857B-07D2-FEE00B2F31D2}"/>
                </a:ext>
              </a:extLst>
            </p:cNvPr>
            <p:cNvSpPr/>
            <p:nvPr/>
          </p:nvSpPr>
          <p:spPr>
            <a:xfrm>
              <a:off x="4223442" y="3602464"/>
              <a:ext cx="38673" cy="38705"/>
            </a:xfrm>
            <a:custGeom>
              <a:avLst/>
              <a:gdLst/>
              <a:ahLst/>
              <a:cxnLst/>
              <a:rect l="l" t="t" r="r" b="b"/>
              <a:pathLst>
                <a:path w="1215" h="1216" extrusionOk="0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12778;p79">
              <a:extLst>
                <a:ext uri="{FF2B5EF4-FFF2-40B4-BE49-F238E27FC236}">
                  <a16:creationId xmlns:a16="http://schemas.microsoft.com/office/drawing/2014/main" id="{94A9A9E1-FFC7-6C80-11DE-FA4E47682C1F}"/>
                </a:ext>
              </a:extLst>
            </p:cNvPr>
            <p:cNvSpPr/>
            <p:nvPr/>
          </p:nvSpPr>
          <p:spPr>
            <a:xfrm>
              <a:off x="4193872" y="3460375"/>
              <a:ext cx="289558" cy="224370"/>
            </a:xfrm>
            <a:custGeom>
              <a:avLst/>
              <a:gdLst/>
              <a:ahLst/>
              <a:cxnLst/>
              <a:rect l="l" t="t" r="r" b="b"/>
              <a:pathLst>
                <a:path w="9097" h="7049" extrusionOk="0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55" name="Google Shape;12779;p79">
            <a:extLst>
              <a:ext uri="{FF2B5EF4-FFF2-40B4-BE49-F238E27FC236}">
                <a16:creationId xmlns:a16="http://schemas.microsoft.com/office/drawing/2014/main" id="{ABC752B0-1210-E629-9F2C-2E22DC9E6AD1}"/>
              </a:ext>
            </a:extLst>
          </p:cNvPr>
          <p:cNvGrpSpPr/>
          <p:nvPr/>
        </p:nvGrpSpPr>
        <p:grpSpPr>
          <a:xfrm>
            <a:off x="6533281" y="3427430"/>
            <a:ext cx="357037" cy="357005"/>
            <a:chOff x="6533281" y="3351230"/>
            <a:chExt cx="357037" cy="357005"/>
          </a:xfrm>
          <a:solidFill>
            <a:schemeClr val="tx1"/>
          </a:solidFill>
        </p:grpSpPr>
        <p:sp>
          <p:nvSpPr>
            <p:cNvPr id="2256" name="Google Shape;12780;p79">
              <a:extLst>
                <a:ext uri="{FF2B5EF4-FFF2-40B4-BE49-F238E27FC236}">
                  <a16:creationId xmlns:a16="http://schemas.microsoft.com/office/drawing/2014/main" id="{D3D26CC4-4350-4EA3-5B9E-EE099956A4B5}"/>
                </a:ext>
              </a:extLst>
            </p:cNvPr>
            <p:cNvSpPr/>
            <p:nvPr/>
          </p:nvSpPr>
          <p:spPr>
            <a:xfrm>
              <a:off x="6533281" y="3351230"/>
              <a:ext cx="357037" cy="357005"/>
            </a:xfrm>
            <a:custGeom>
              <a:avLst/>
              <a:gdLst/>
              <a:ahLst/>
              <a:cxnLst/>
              <a:rect l="l" t="t" r="r" b="b"/>
              <a:pathLst>
                <a:path w="11217" h="11216" extrusionOk="0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12781;p79">
              <a:extLst>
                <a:ext uri="{FF2B5EF4-FFF2-40B4-BE49-F238E27FC236}">
                  <a16:creationId xmlns:a16="http://schemas.microsoft.com/office/drawing/2014/main" id="{AEF5008F-0E0A-38D1-4972-368E944250D1}"/>
                </a:ext>
              </a:extLst>
            </p:cNvPr>
            <p:cNvSpPr/>
            <p:nvPr/>
          </p:nvSpPr>
          <p:spPr>
            <a:xfrm>
              <a:off x="6570427" y="3388344"/>
              <a:ext cx="282364" cy="282396"/>
            </a:xfrm>
            <a:custGeom>
              <a:avLst/>
              <a:gdLst/>
              <a:ahLst/>
              <a:cxnLst/>
              <a:rect l="l" t="t" r="r" b="b"/>
              <a:pathLst>
                <a:path w="8871" h="8872" extrusionOk="0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12782;p79">
              <a:extLst>
                <a:ext uri="{FF2B5EF4-FFF2-40B4-BE49-F238E27FC236}">
                  <a16:creationId xmlns:a16="http://schemas.microsoft.com/office/drawing/2014/main" id="{A7398F6C-AF5E-6DDF-6B8A-48E275BBA4AC}"/>
                </a:ext>
              </a:extLst>
            </p:cNvPr>
            <p:cNvSpPr/>
            <p:nvPr/>
          </p:nvSpPr>
          <p:spPr>
            <a:xfrm>
              <a:off x="6676166" y="3494083"/>
              <a:ext cx="71267" cy="71299"/>
            </a:xfrm>
            <a:custGeom>
              <a:avLst/>
              <a:gdLst/>
              <a:ahLst/>
              <a:cxnLst/>
              <a:rect l="l" t="t" r="r" b="b"/>
              <a:pathLst>
                <a:path w="2239" h="2240" extrusionOk="0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59" name="Google Shape;12783;p79">
            <a:extLst>
              <a:ext uri="{FF2B5EF4-FFF2-40B4-BE49-F238E27FC236}">
                <a16:creationId xmlns:a16="http://schemas.microsoft.com/office/drawing/2014/main" id="{12771F84-935F-55B5-CB74-557D5A076BD5}"/>
              </a:ext>
            </a:extLst>
          </p:cNvPr>
          <p:cNvGrpSpPr/>
          <p:nvPr/>
        </p:nvGrpSpPr>
        <p:grpSpPr>
          <a:xfrm>
            <a:off x="6058441" y="3427430"/>
            <a:ext cx="357387" cy="357005"/>
            <a:chOff x="6058441" y="3351230"/>
            <a:chExt cx="357387" cy="357005"/>
          </a:xfrm>
          <a:solidFill>
            <a:schemeClr val="tx1"/>
          </a:solidFill>
        </p:grpSpPr>
        <p:sp>
          <p:nvSpPr>
            <p:cNvPr id="2260" name="Google Shape;12784;p79">
              <a:extLst>
                <a:ext uri="{FF2B5EF4-FFF2-40B4-BE49-F238E27FC236}">
                  <a16:creationId xmlns:a16="http://schemas.microsoft.com/office/drawing/2014/main" id="{6C1AC92E-1ECF-890F-7267-795C0341CBA7}"/>
                </a:ext>
              </a:extLst>
            </p:cNvPr>
            <p:cNvSpPr/>
            <p:nvPr/>
          </p:nvSpPr>
          <p:spPr>
            <a:xfrm>
              <a:off x="6058441" y="3351230"/>
              <a:ext cx="357387" cy="357005"/>
            </a:xfrm>
            <a:custGeom>
              <a:avLst/>
              <a:gdLst/>
              <a:ahLst/>
              <a:cxnLst/>
              <a:rect l="l" t="t" r="r" b="b"/>
              <a:pathLst>
                <a:path w="11228" h="11216" extrusionOk="0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12785;p79">
              <a:extLst>
                <a:ext uri="{FF2B5EF4-FFF2-40B4-BE49-F238E27FC236}">
                  <a16:creationId xmlns:a16="http://schemas.microsoft.com/office/drawing/2014/main" id="{5B44D357-0D1E-E4D5-C75A-8FB42B691B7C}"/>
                </a:ext>
              </a:extLst>
            </p:cNvPr>
            <p:cNvSpPr/>
            <p:nvPr/>
          </p:nvSpPr>
          <p:spPr>
            <a:xfrm>
              <a:off x="6111120" y="3403527"/>
              <a:ext cx="252030" cy="252030"/>
            </a:xfrm>
            <a:custGeom>
              <a:avLst/>
              <a:gdLst/>
              <a:ahLst/>
              <a:cxnLst/>
              <a:rect l="l" t="t" r="r" b="b"/>
              <a:pathLst>
                <a:path w="7918" h="7918" extrusionOk="0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62" name="Google Shape;12786;p79">
            <a:extLst>
              <a:ext uri="{FF2B5EF4-FFF2-40B4-BE49-F238E27FC236}">
                <a16:creationId xmlns:a16="http://schemas.microsoft.com/office/drawing/2014/main" id="{82E87F8D-D2CA-FC55-E66D-549C90937AE8}"/>
              </a:ext>
            </a:extLst>
          </p:cNvPr>
          <p:cNvGrpSpPr/>
          <p:nvPr/>
        </p:nvGrpSpPr>
        <p:grpSpPr>
          <a:xfrm>
            <a:off x="7957483" y="3427048"/>
            <a:ext cx="357387" cy="357387"/>
            <a:chOff x="7957483" y="3350848"/>
            <a:chExt cx="357387" cy="357387"/>
          </a:xfrm>
          <a:solidFill>
            <a:schemeClr val="tx1"/>
          </a:solidFill>
        </p:grpSpPr>
        <p:sp>
          <p:nvSpPr>
            <p:cNvPr id="2263" name="Google Shape;12787;p79">
              <a:extLst>
                <a:ext uri="{FF2B5EF4-FFF2-40B4-BE49-F238E27FC236}">
                  <a16:creationId xmlns:a16="http://schemas.microsoft.com/office/drawing/2014/main" id="{B9E993AF-8061-707A-9788-253A4017D9E1}"/>
                </a:ext>
              </a:extLst>
            </p:cNvPr>
            <p:cNvSpPr/>
            <p:nvPr/>
          </p:nvSpPr>
          <p:spPr>
            <a:xfrm>
              <a:off x="8025312" y="3410721"/>
              <a:ext cx="71649" cy="71267"/>
            </a:xfrm>
            <a:custGeom>
              <a:avLst/>
              <a:gdLst/>
              <a:ahLst/>
              <a:cxnLst/>
              <a:rect l="l" t="t" r="r" b="b"/>
              <a:pathLst>
                <a:path w="2251" h="2239" extrusionOk="0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12788;p79">
              <a:extLst>
                <a:ext uri="{FF2B5EF4-FFF2-40B4-BE49-F238E27FC236}">
                  <a16:creationId xmlns:a16="http://schemas.microsoft.com/office/drawing/2014/main" id="{4A1A9358-626C-C164-91E8-A0143DB5D8A7}"/>
                </a:ext>
              </a:extLst>
            </p:cNvPr>
            <p:cNvSpPr/>
            <p:nvPr/>
          </p:nvSpPr>
          <p:spPr>
            <a:xfrm>
              <a:off x="8191306" y="3380768"/>
              <a:ext cx="70917" cy="71299"/>
            </a:xfrm>
            <a:custGeom>
              <a:avLst/>
              <a:gdLst/>
              <a:ahLst/>
              <a:cxnLst/>
              <a:rect l="l" t="t" r="r" b="b"/>
              <a:pathLst>
                <a:path w="2228" h="2240" extrusionOk="0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12789;p79">
              <a:extLst>
                <a:ext uri="{FF2B5EF4-FFF2-40B4-BE49-F238E27FC236}">
                  <a16:creationId xmlns:a16="http://schemas.microsoft.com/office/drawing/2014/main" id="{B565D7B3-D1D4-213C-C3E9-F03BE72FA6CA}"/>
                </a:ext>
              </a:extLst>
            </p:cNvPr>
            <p:cNvSpPr/>
            <p:nvPr/>
          </p:nvSpPr>
          <p:spPr>
            <a:xfrm>
              <a:off x="7957483" y="3350848"/>
              <a:ext cx="357387" cy="357387"/>
            </a:xfrm>
            <a:custGeom>
              <a:avLst/>
              <a:gdLst/>
              <a:ahLst/>
              <a:cxnLst/>
              <a:rect l="l" t="t" r="r" b="b"/>
              <a:pathLst>
                <a:path w="11228" h="11228" extrusionOk="0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66" name="Google Shape;12790;p79">
            <a:extLst>
              <a:ext uri="{FF2B5EF4-FFF2-40B4-BE49-F238E27FC236}">
                <a16:creationId xmlns:a16="http://schemas.microsoft.com/office/drawing/2014/main" id="{0FCE08D9-FD5F-D314-1232-8AA13EBB1AF4}"/>
              </a:ext>
            </a:extLst>
          </p:cNvPr>
          <p:cNvGrpSpPr/>
          <p:nvPr/>
        </p:nvGrpSpPr>
        <p:grpSpPr>
          <a:xfrm>
            <a:off x="7007771" y="3427430"/>
            <a:ext cx="357387" cy="357005"/>
            <a:chOff x="7007771" y="3351230"/>
            <a:chExt cx="357387" cy="357005"/>
          </a:xfrm>
          <a:solidFill>
            <a:schemeClr val="tx1"/>
          </a:solidFill>
        </p:grpSpPr>
        <p:sp>
          <p:nvSpPr>
            <p:cNvPr id="2267" name="Google Shape;12791;p79">
              <a:extLst>
                <a:ext uri="{FF2B5EF4-FFF2-40B4-BE49-F238E27FC236}">
                  <a16:creationId xmlns:a16="http://schemas.microsoft.com/office/drawing/2014/main" id="{52A121C5-5F12-A3E2-4130-468E11AE20B7}"/>
                </a:ext>
              </a:extLst>
            </p:cNvPr>
            <p:cNvSpPr/>
            <p:nvPr/>
          </p:nvSpPr>
          <p:spPr>
            <a:xfrm>
              <a:off x="7007771" y="3351230"/>
              <a:ext cx="357387" cy="357005"/>
            </a:xfrm>
            <a:custGeom>
              <a:avLst/>
              <a:gdLst/>
              <a:ahLst/>
              <a:cxnLst/>
              <a:rect l="l" t="t" r="r" b="b"/>
              <a:pathLst>
                <a:path w="11228" h="11216" extrusionOk="0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12792;p79">
              <a:extLst>
                <a:ext uri="{FF2B5EF4-FFF2-40B4-BE49-F238E27FC236}">
                  <a16:creationId xmlns:a16="http://schemas.microsoft.com/office/drawing/2014/main" id="{49E7661F-CDA6-AA6F-B389-F61ADD734D7A}"/>
                </a:ext>
              </a:extLst>
            </p:cNvPr>
            <p:cNvSpPr/>
            <p:nvPr/>
          </p:nvSpPr>
          <p:spPr>
            <a:xfrm>
              <a:off x="7060450" y="3456206"/>
              <a:ext cx="80371" cy="124710"/>
            </a:xfrm>
            <a:custGeom>
              <a:avLst/>
              <a:gdLst/>
              <a:ahLst/>
              <a:cxnLst/>
              <a:rect l="l" t="t" r="r" b="b"/>
              <a:pathLst>
                <a:path w="2525" h="3918" extrusionOk="0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12793;p79">
              <a:extLst>
                <a:ext uri="{FF2B5EF4-FFF2-40B4-BE49-F238E27FC236}">
                  <a16:creationId xmlns:a16="http://schemas.microsoft.com/office/drawing/2014/main" id="{01760510-DE83-BB3B-07C5-7AF2286111C0}"/>
                </a:ext>
              </a:extLst>
            </p:cNvPr>
            <p:cNvSpPr/>
            <p:nvPr/>
          </p:nvSpPr>
          <p:spPr>
            <a:xfrm>
              <a:off x="7203303" y="3456206"/>
              <a:ext cx="80753" cy="124710"/>
            </a:xfrm>
            <a:custGeom>
              <a:avLst/>
              <a:gdLst/>
              <a:ahLst/>
              <a:cxnLst/>
              <a:rect l="l" t="t" r="r" b="b"/>
              <a:pathLst>
                <a:path w="2537" h="3918" extrusionOk="0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12794;p79">
              <a:extLst>
                <a:ext uri="{FF2B5EF4-FFF2-40B4-BE49-F238E27FC236}">
                  <a16:creationId xmlns:a16="http://schemas.microsoft.com/office/drawing/2014/main" id="{B60ED752-0066-F4CE-C0BC-FA01D3E73568}"/>
                </a:ext>
              </a:extLst>
            </p:cNvPr>
            <p:cNvSpPr/>
            <p:nvPr/>
          </p:nvSpPr>
          <p:spPr>
            <a:xfrm>
              <a:off x="7151388" y="3478518"/>
              <a:ext cx="33772" cy="102015"/>
            </a:xfrm>
            <a:custGeom>
              <a:avLst/>
              <a:gdLst/>
              <a:ahLst/>
              <a:cxnLst/>
              <a:rect l="l" t="t" r="r" b="b"/>
              <a:pathLst>
                <a:path w="1061" h="3205" extrusionOk="0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12795;p79">
              <a:extLst>
                <a:ext uri="{FF2B5EF4-FFF2-40B4-BE49-F238E27FC236}">
                  <a16:creationId xmlns:a16="http://schemas.microsoft.com/office/drawing/2014/main" id="{EA240096-FBBB-4808-EF7A-AB6604DA5A78}"/>
                </a:ext>
              </a:extLst>
            </p:cNvPr>
            <p:cNvSpPr/>
            <p:nvPr/>
          </p:nvSpPr>
          <p:spPr>
            <a:xfrm>
              <a:off x="7293891" y="3508884"/>
              <a:ext cx="41729" cy="41697"/>
            </a:xfrm>
            <a:custGeom>
              <a:avLst/>
              <a:gdLst/>
              <a:ahLst/>
              <a:cxnLst/>
              <a:rect l="l" t="t" r="r" b="b"/>
              <a:pathLst>
                <a:path w="1311" h="1310" extrusionOk="0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72" name="Google Shape;12796;p79">
            <a:extLst>
              <a:ext uri="{FF2B5EF4-FFF2-40B4-BE49-F238E27FC236}">
                <a16:creationId xmlns:a16="http://schemas.microsoft.com/office/drawing/2014/main" id="{FA794261-16CF-32D1-AB0B-F51C96C300E0}"/>
              </a:ext>
            </a:extLst>
          </p:cNvPr>
          <p:cNvGrpSpPr/>
          <p:nvPr/>
        </p:nvGrpSpPr>
        <p:grpSpPr>
          <a:xfrm>
            <a:off x="5108729" y="3427430"/>
            <a:ext cx="357005" cy="357005"/>
            <a:chOff x="5108729" y="3351230"/>
            <a:chExt cx="357005" cy="357005"/>
          </a:xfrm>
          <a:solidFill>
            <a:schemeClr val="tx1"/>
          </a:solidFill>
        </p:grpSpPr>
        <p:sp>
          <p:nvSpPr>
            <p:cNvPr id="2273" name="Google Shape;12797;p79">
              <a:extLst>
                <a:ext uri="{FF2B5EF4-FFF2-40B4-BE49-F238E27FC236}">
                  <a16:creationId xmlns:a16="http://schemas.microsoft.com/office/drawing/2014/main" id="{16295779-59E7-5AA0-4380-209F3A0A6110}"/>
                </a:ext>
              </a:extLst>
            </p:cNvPr>
            <p:cNvSpPr/>
            <p:nvPr/>
          </p:nvSpPr>
          <p:spPr>
            <a:xfrm>
              <a:off x="5108729" y="3351230"/>
              <a:ext cx="357005" cy="357005"/>
            </a:xfrm>
            <a:custGeom>
              <a:avLst/>
              <a:gdLst/>
              <a:ahLst/>
              <a:cxnLst/>
              <a:rect l="l" t="t" r="r" b="b"/>
              <a:pathLst>
                <a:path w="11216" h="11216" extrusionOk="0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12798;p79">
              <a:extLst>
                <a:ext uri="{FF2B5EF4-FFF2-40B4-BE49-F238E27FC236}">
                  <a16:creationId xmlns:a16="http://schemas.microsoft.com/office/drawing/2014/main" id="{5229D49E-46E8-92B2-D61D-F5750EA289D2}"/>
                </a:ext>
              </a:extLst>
            </p:cNvPr>
            <p:cNvSpPr/>
            <p:nvPr/>
          </p:nvSpPr>
          <p:spPr>
            <a:xfrm>
              <a:off x="5163668" y="3402381"/>
              <a:ext cx="244104" cy="233473"/>
            </a:xfrm>
            <a:custGeom>
              <a:avLst/>
              <a:gdLst/>
              <a:ahLst/>
              <a:cxnLst/>
              <a:rect l="l" t="t" r="r" b="b"/>
              <a:pathLst>
                <a:path w="7669" h="7335" extrusionOk="0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75" name="Google Shape;12799;p79">
            <a:extLst>
              <a:ext uri="{FF2B5EF4-FFF2-40B4-BE49-F238E27FC236}">
                <a16:creationId xmlns:a16="http://schemas.microsoft.com/office/drawing/2014/main" id="{CC1E589C-D618-1FB0-5E15-FDC0861B14FF}"/>
              </a:ext>
            </a:extLst>
          </p:cNvPr>
          <p:cNvGrpSpPr/>
          <p:nvPr/>
        </p:nvGrpSpPr>
        <p:grpSpPr>
          <a:xfrm>
            <a:off x="5583569" y="3427430"/>
            <a:ext cx="357419" cy="357005"/>
            <a:chOff x="5583569" y="3351230"/>
            <a:chExt cx="357419" cy="357005"/>
          </a:xfrm>
          <a:solidFill>
            <a:schemeClr val="tx1"/>
          </a:solidFill>
        </p:grpSpPr>
        <p:sp>
          <p:nvSpPr>
            <p:cNvPr id="2276" name="Google Shape;12800;p79">
              <a:extLst>
                <a:ext uri="{FF2B5EF4-FFF2-40B4-BE49-F238E27FC236}">
                  <a16:creationId xmlns:a16="http://schemas.microsoft.com/office/drawing/2014/main" id="{C23AEECF-CC9E-5858-5D1D-CABD13CB5423}"/>
                </a:ext>
              </a:extLst>
            </p:cNvPr>
            <p:cNvSpPr/>
            <p:nvPr/>
          </p:nvSpPr>
          <p:spPr>
            <a:xfrm>
              <a:off x="5583569" y="3351230"/>
              <a:ext cx="357419" cy="357005"/>
            </a:xfrm>
            <a:custGeom>
              <a:avLst/>
              <a:gdLst/>
              <a:ahLst/>
              <a:cxnLst/>
              <a:rect l="l" t="t" r="r" b="b"/>
              <a:pathLst>
                <a:path w="11229" h="11216" extrusionOk="0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12801;p79">
              <a:extLst>
                <a:ext uri="{FF2B5EF4-FFF2-40B4-BE49-F238E27FC236}">
                  <a16:creationId xmlns:a16="http://schemas.microsoft.com/office/drawing/2014/main" id="{1D7DE3F5-1678-5E62-5B2E-62A5897DA3D1}"/>
                </a:ext>
              </a:extLst>
            </p:cNvPr>
            <p:cNvSpPr/>
            <p:nvPr/>
          </p:nvSpPr>
          <p:spPr>
            <a:xfrm>
              <a:off x="5658625" y="3403527"/>
              <a:ext cx="172073" cy="243690"/>
            </a:xfrm>
            <a:custGeom>
              <a:avLst/>
              <a:gdLst/>
              <a:ahLst/>
              <a:cxnLst/>
              <a:rect l="l" t="t" r="r" b="b"/>
              <a:pathLst>
                <a:path w="5406" h="7656" extrusionOk="0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0" name="Google Shape;12802;p79">
            <a:extLst>
              <a:ext uri="{FF2B5EF4-FFF2-40B4-BE49-F238E27FC236}">
                <a16:creationId xmlns:a16="http://schemas.microsoft.com/office/drawing/2014/main" id="{745F1674-237D-1D38-BDF9-4933CA1A01B6}"/>
              </a:ext>
            </a:extLst>
          </p:cNvPr>
          <p:cNvGrpSpPr/>
          <p:nvPr/>
        </p:nvGrpSpPr>
        <p:grpSpPr>
          <a:xfrm>
            <a:off x="7482229" y="3427430"/>
            <a:ext cx="357419" cy="357005"/>
            <a:chOff x="7482229" y="3351230"/>
            <a:chExt cx="357419" cy="357005"/>
          </a:xfrm>
          <a:solidFill>
            <a:schemeClr val="tx1"/>
          </a:solidFill>
        </p:grpSpPr>
        <p:sp>
          <p:nvSpPr>
            <p:cNvPr id="1101" name="Google Shape;12803;p79">
              <a:extLst>
                <a:ext uri="{FF2B5EF4-FFF2-40B4-BE49-F238E27FC236}">
                  <a16:creationId xmlns:a16="http://schemas.microsoft.com/office/drawing/2014/main" id="{94AA977A-D561-099D-316E-5C304F25DDA2}"/>
                </a:ext>
              </a:extLst>
            </p:cNvPr>
            <p:cNvSpPr/>
            <p:nvPr/>
          </p:nvSpPr>
          <p:spPr>
            <a:xfrm>
              <a:off x="7482229" y="3351230"/>
              <a:ext cx="357419" cy="357005"/>
            </a:xfrm>
            <a:custGeom>
              <a:avLst/>
              <a:gdLst/>
              <a:ahLst/>
              <a:cxnLst/>
              <a:rect l="l" t="t" r="r" b="b"/>
              <a:pathLst>
                <a:path w="11229" h="11216" extrusionOk="0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2804;p79">
              <a:extLst>
                <a:ext uri="{FF2B5EF4-FFF2-40B4-BE49-F238E27FC236}">
                  <a16:creationId xmlns:a16="http://schemas.microsoft.com/office/drawing/2014/main" id="{4CE6F412-801D-E039-94D2-D33CDAD126DA}"/>
                </a:ext>
              </a:extLst>
            </p:cNvPr>
            <p:cNvSpPr/>
            <p:nvPr/>
          </p:nvSpPr>
          <p:spPr>
            <a:xfrm>
              <a:off x="7592138" y="3605616"/>
              <a:ext cx="137983" cy="32530"/>
            </a:xfrm>
            <a:custGeom>
              <a:avLst/>
              <a:gdLst/>
              <a:ahLst/>
              <a:cxnLst/>
              <a:rect l="l" t="t" r="r" b="b"/>
              <a:pathLst>
                <a:path w="4335" h="1022" extrusionOk="0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2805;p79">
              <a:extLst>
                <a:ext uri="{FF2B5EF4-FFF2-40B4-BE49-F238E27FC236}">
                  <a16:creationId xmlns:a16="http://schemas.microsoft.com/office/drawing/2014/main" id="{07AC9073-C6C4-7B21-8160-522817B9AD1B}"/>
                </a:ext>
              </a:extLst>
            </p:cNvPr>
            <p:cNvSpPr/>
            <p:nvPr/>
          </p:nvSpPr>
          <p:spPr>
            <a:xfrm>
              <a:off x="7513709" y="3387962"/>
              <a:ext cx="295987" cy="282014"/>
            </a:xfrm>
            <a:custGeom>
              <a:avLst/>
              <a:gdLst/>
              <a:ahLst/>
              <a:cxnLst/>
              <a:rect l="l" t="t" r="r" b="b"/>
              <a:pathLst>
                <a:path w="9299" h="8860" extrusionOk="0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2806;p79">
              <a:extLst>
                <a:ext uri="{FF2B5EF4-FFF2-40B4-BE49-F238E27FC236}">
                  <a16:creationId xmlns:a16="http://schemas.microsoft.com/office/drawing/2014/main" id="{8FEBB840-EE97-E1C1-A9E3-CB2245B86071}"/>
                </a:ext>
              </a:extLst>
            </p:cNvPr>
            <p:cNvSpPr/>
            <p:nvPr/>
          </p:nvSpPr>
          <p:spPr>
            <a:xfrm>
              <a:off x="7580393" y="3516460"/>
              <a:ext cx="56880" cy="56880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2807;p79">
              <a:extLst>
                <a:ext uri="{FF2B5EF4-FFF2-40B4-BE49-F238E27FC236}">
                  <a16:creationId xmlns:a16="http://schemas.microsoft.com/office/drawing/2014/main" id="{34DDEC9E-D874-E402-FF9A-4C0418D34137}"/>
                </a:ext>
              </a:extLst>
            </p:cNvPr>
            <p:cNvSpPr/>
            <p:nvPr/>
          </p:nvSpPr>
          <p:spPr>
            <a:xfrm>
              <a:off x="7685750" y="3516460"/>
              <a:ext cx="56880" cy="56880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6" name="Google Shape;12808;p79">
            <a:extLst>
              <a:ext uri="{FF2B5EF4-FFF2-40B4-BE49-F238E27FC236}">
                <a16:creationId xmlns:a16="http://schemas.microsoft.com/office/drawing/2014/main" id="{6FA0048D-3ACA-05F1-DD7A-9E218A34E108}"/>
              </a:ext>
            </a:extLst>
          </p:cNvPr>
          <p:cNvGrpSpPr/>
          <p:nvPr/>
        </p:nvGrpSpPr>
        <p:grpSpPr>
          <a:xfrm>
            <a:off x="3764485" y="2966882"/>
            <a:ext cx="222874" cy="345737"/>
            <a:chOff x="3764485" y="2890682"/>
            <a:chExt cx="222874" cy="345737"/>
          </a:xfrm>
          <a:solidFill>
            <a:schemeClr val="tx1"/>
          </a:solidFill>
        </p:grpSpPr>
        <p:sp>
          <p:nvSpPr>
            <p:cNvPr id="1107" name="Google Shape;12809;p79">
              <a:extLst>
                <a:ext uri="{FF2B5EF4-FFF2-40B4-BE49-F238E27FC236}">
                  <a16:creationId xmlns:a16="http://schemas.microsoft.com/office/drawing/2014/main" id="{58E7C844-5A54-B373-CF87-00B440599353}"/>
                </a:ext>
              </a:extLst>
            </p:cNvPr>
            <p:cNvSpPr/>
            <p:nvPr/>
          </p:nvSpPr>
          <p:spPr>
            <a:xfrm>
              <a:off x="3764485" y="2890682"/>
              <a:ext cx="222874" cy="345737"/>
            </a:xfrm>
            <a:custGeom>
              <a:avLst/>
              <a:gdLst/>
              <a:ahLst/>
              <a:cxnLst/>
              <a:rect l="l" t="t" r="r" b="b"/>
              <a:pathLst>
                <a:path w="7002" h="10862" extrusionOk="0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2810;p79">
              <a:extLst>
                <a:ext uri="{FF2B5EF4-FFF2-40B4-BE49-F238E27FC236}">
                  <a16:creationId xmlns:a16="http://schemas.microsoft.com/office/drawing/2014/main" id="{2BA225E1-4D0A-C75D-8328-CE1E7AEB579F}"/>
                </a:ext>
              </a:extLst>
            </p:cNvPr>
            <p:cNvSpPr/>
            <p:nvPr/>
          </p:nvSpPr>
          <p:spPr>
            <a:xfrm>
              <a:off x="3913799" y="2948231"/>
              <a:ext cx="20499" cy="14960"/>
            </a:xfrm>
            <a:custGeom>
              <a:avLst/>
              <a:gdLst/>
              <a:ahLst/>
              <a:cxnLst/>
              <a:rect l="l" t="t" r="r" b="b"/>
              <a:pathLst>
                <a:path w="644" h="470" extrusionOk="0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2811;p79">
              <a:extLst>
                <a:ext uri="{FF2B5EF4-FFF2-40B4-BE49-F238E27FC236}">
                  <a16:creationId xmlns:a16="http://schemas.microsoft.com/office/drawing/2014/main" id="{D227B2EB-AFD7-C806-C89A-E56FC6AE5B38}"/>
                </a:ext>
              </a:extLst>
            </p:cNvPr>
            <p:cNvSpPr/>
            <p:nvPr/>
          </p:nvSpPr>
          <p:spPr>
            <a:xfrm>
              <a:off x="3841418" y="2956315"/>
              <a:ext cx="10631" cy="15947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0" name="Google Shape;12812;p79">
            <a:extLst>
              <a:ext uri="{FF2B5EF4-FFF2-40B4-BE49-F238E27FC236}">
                <a16:creationId xmlns:a16="http://schemas.microsoft.com/office/drawing/2014/main" id="{728673F7-0B13-EBFF-AF44-B714A304AF17}"/>
              </a:ext>
            </a:extLst>
          </p:cNvPr>
          <p:cNvGrpSpPr/>
          <p:nvPr/>
        </p:nvGrpSpPr>
        <p:grpSpPr>
          <a:xfrm>
            <a:off x="2238616" y="2984331"/>
            <a:ext cx="422596" cy="310382"/>
            <a:chOff x="2278533" y="2937377"/>
            <a:chExt cx="346788" cy="254704"/>
          </a:xfrm>
          <a:solidFill>
            <a:schemeClr val="tx1"/>
          </a:solidFill>
        </p:grpSpPr>
        <p:sp>
          <p:nvSpPr>
            <p:cNvPr id="1111" name="Google Shape;12813;p79">
              <a:extLst>
                <a:ext uri="{FF2B5EF4-FFF2-40B4-BE49-F238E27FC236}">
                  <a16:creationId xmlns:a16="http://schemas.microsoft.com/office/drawing/2014/main" id="{1C0E1C74-DF84-2A0F-7FF7-B546F74E6354}"/>
                </a:ext>
              </a:extLst>
            </p:cNvPr>
            <p:cNvSpPr/>
            <p:nvPr/>
          </p:nvSpPr>
          <p:spPr>
            <a:xfrm>
              <a:off x="2317557" y="2958607"/>
              <a:ext cx="270619" cy="184200"/>
            </a:xfrm>
            <a:custGeom>
              <a:avLst/>
              <a:gdLst/>
              <a:ahLst/>
              <a:cxnLst/>
              <a:rect l="l" t="t" r="r" b="b"/>
              <a:pathLst>
                <a:path w="8502" h="5787" extrusionOk="0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2814;p79">
              <a:extLst>
                <a:ext uri="{FF2B5EF4-FFF2-40B4-BE49-F238E27FC236}">
                  <a16:creationId xmlns:a16="http://schemas.microsoft.com/office/drawing/2014/main" id="{C1DDF4ED-BFAA-B001-8484-291CB45571CC}"/>
                </a:ext>
              </a:extLst>
            </p:cNvPr>
            <p:cNvSpPr/>
            <p:nvPr/>
          </p:nvSpPr>
          <p:spPr>
            <a:xfrm>
              <a:off x="2278533" y="2937377"/>
              <a:ext cx="346788" cy="254704"/>
            </a:xfrm>
            <a:custGeom>
              <a:avLst/>
              <a:gdLst/>
              <a:ahLst/>
              <a:cxnLst/>
              <a:rect l="l" t="t" r="r" b="b"/>
              <a:pathLst>
                <a:path w="10895" h="8002" extrusionOk="0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13" name="Google Shape;12815;p79">
            <a:extLst>
              <a:ext uri="{FF2B5EF4-FFF2-40B4-BE49-F238E27FC236}">
                <a16:creationId xmlns:a16="http://schemas.microsoft.com/office/drawing/2014/main" id="{F2F2AF8C-58B8-211C-854E-BD0FE76DB97B}"/>
              </a:ext>
            </a:extLst>
          </p:cNvPr>
          <p:cNvSpPr/>
          <p:nvPr/>
        </p:nvSpPr>
        <p:spPr>
          <a:xfrm>
            <a:off x="3227863" y="2967328"/>
            <a:ext cx="347552" cy="346438"/>
          </a:xfrm>
          <a:custGeom>
            <a:avLst/>
            <a:gdLst/>
            <a:ahLst/>
            <a:cxnLst/>
            <a:rect l="l" t="t" r="r" b="b"/>
            <a:pathLst>
              <a:path w="10919" h="10884" extrusionOk="0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14" name="Google Shape;12816;p79">
            <a:extLst>
              <a:ext uri="{FF2B5EF4-FFF2-40B4-BE49-F238E27FC236}">
                <a16:creationId xmlns:a16="http://schemas.microsoft.com/office/drawing/2014/main" id="{ABC430F2-312D-6F07-3F40-B0698EE4D722}"/>
              </a:ext>
            </a:extLst>
          </p:cNvPr>
          <p:cNvGrpSpPr/>
          <p:nvPr/>
        </p:nvGrpSpPr>
        <p:grpSpPr>
          <a:xfrm>
            <a:off x="1836637" y="2967710"/>
            <a:ext cx="286152" cy="346438"/>
            <a:chOff x="1836637" y="2891510"/>
            <a:chExt cx="286152" cy="346438"/>
          </a:xfrm>
          <a:solidFill>
            <a:schemeClr val="tx1"/>
          </a:solidFill>
        </p:grpSpPr>
        <p:sp>
          <p:nvSpPr>
            <p:cNvPr id="1115" name="Google Shape;12817;p79">
              <a:extLst>
                <a:ext uri="{FF2B5EF4-FFF2-40B4-BE49-F238E27FC236}">
                  <a16:creationId xmlns:a16="http://schemas.microsoft.com/office/drawing/2014/main" id="{1DAE581D-433C-D68D-0B9E-FBC45E36F600}"/>
                </a:ext>
              </a:extLst>
            </p:cNvPr>
            <p:cNvSpPr/>
            <p:nvPr/>
          </p:nvSpPr>
          <p:spPr>
            <a:xfrm>
              <a:off x="1836637" y="3059413"/>
              <a:ext cx="286152" cy="178534"/>
            </a:xfrm>
            <a:custGeom>
              <a:avLst/>
              <a:gdLst/>
              <a:ahLst/>
              <a:cxnLst/>
              <a:rect l="l" t="t" r="r" b="b"/>
              <a:pathLst>
                <a:path w="8990" h="5609" extrusionOk="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2818;p79">
              <a:extLst>
                <a:ext uri="{FF2B5EF4-FFF2-40B4-BE49-F238E27FC236}">
                  <a16:creationId xmlns:a16="http://schemas.microsoft.com/office/drawing/2014/main" id="{509B9E63-A482-6105-3497-2A723EA3C59E}"/>
                </a:ext>
              </a:extLst>
            </p:cNvPr>
            <p:cNvSpPr/>
            <p:nvPr/>
          </p:nvSpPr>
          <p:spPr>
            <a:xfrm>
              <a:off x="1917740" y="2891510"/>
              <a:ext cx="119394" cy="161474"/>
            </a:xfrm>
            <a:custGeom>
              <a:avLst/>
              <a:gdLst/>
              <a:ahLst/>
              <a:cxnLst/>
              <a:rect l="l" t="t" r="r" b="b"/>
              <a:pathLst>
                <a:path w="3751" h="5073" extrusionOk="0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2819;p79">
              <a:extLst>
                <a:ext uri="{FF2B5EF4-FFF2-40B4-BE49-F238E27FC236}">
                  <a16:creationId xmlns:a16="http://schemas.microsoft.com/office/drawing/2014/main" id="{8CC56D7F-E8B5-3E9C-3A46-AC7AC70C847C}"/>
                </a:ext>
              </a:extLst>
            </p:cNvPr>
            <p:cNvSpPr/>
            <p:nvPr/>
          </p:nvSpPr>
          <p:spPr>
            <a:xfrm>
              <a:off x="1960933" y="3027201"/>
              <a:ext cx="32244" cy="10249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8" name="Google Shape;12820;p79">
            <a:extLst>
              <a:ext uri="{FF2B5EF4-FFF2-40B4-BE49-F238E27FC236}">
                <a16:creationId xmlns:a16="http://schemas.microsoft.com/office/drawing/2014/main" id="{BDD2474B-50AE-1749-90AD-16954C55B0A1}"/>
              </a:ext>
            </a:extLst>
          </p:cNvPr>
          <p:cNvGrpSpPr/>
          <p:nvPr/>
        </p:nvGrpSpPr>
        <p:grpSpPr>
          <a:xfrm>
            <a:off x="5585861" y="2982129"/>
            <a:ext cx="379764" cy="337684"/>
            <a:chOff x="5585861" y="2905929"/>
            <a:chExt cx="379764" cy="337684"/>
          </a:xfrm>
          <a:solidFill>
            <a:schemeClr val="tx1"/>
          </a:solidFill>
        </p:grpSpPr>
        <p:sp>
          <p:nvSpPr>
            <p:cNvPr id="1119" name="Google Shape;12821;p79">
              <a:extLst>
                <a:ext uri="{FF2B5EF4-FFF2-40B4-BE49-F238E27FC236}">
                  <a16:creationId xmlns:a16="http://schemas.microsoft.com/office/drawing/2014/main" id="{3FB4A8C9-9EF6-D032-CDF2-0F2214FBFDFC}"/>
                </a:ext>
              </a:extLst>
            </p:cNvPr>
            <p:cNvSpPr/>
            <p:nvPr/>
          </p:nvSpPr>
          <p:spPr>
            <a:xfrm>
              <a:off x="5609734" y="3198096"/>
              <a:ext cx="11395" cy="45517"/>
            </a:xfrm>
            <a:custGeom>
              <a:avLst/>
              <a:gdLst/>
              <a:ahLst/>
              <a:cxnLst/>
              <a:rect l="l" t="t" r="r" b="b"/>
              <a:pathLst>
                <a:path w="358" h="1430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2822;p79">
              <a:extLst>
                <a:ext uri="{FF2B5EF4-FFF2-40B4-BE49-F238E27FC236}">
                  <a16:creationId xmlns:a16="http://schemas.microsoft.com/office/drawing/2014/main" id="{3CDA6DA8-49A7-2FCC-B6E7-35798ED94C86}"/>
                </a:ext>
              </a:extLst>
            </p:cNvPr>
            <p:cNvSpPr/>
            <p:nvPr/>
          </p:nvSpPr>
          <p:spPr>
            <a:xfrm>
              <a:off x="5585861" y="3048431"/>
              <a:ext cx="205431" cy="195182"/>
            </a:xfrm>
            <a:custGeom>
              <a:avLst/>
              <a:gdLst/>
              <a:ahLst/>
              <a:cxnLst/>
              <a:rect l="l" t="t" r="r" b="b"/>
              <a:pathLst>
                <a:path w="6454" h="6132" extrusionOk="0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2823;p79">
              <a:extLst>
                <a:ext uri="{FF2B5EF4-FFF2-40B4-BE49-F238E27FC236}">
                  <a16:creationId xmlns:a16="http://schemas.microsoft.com/office/drawing/2014/main" id="{FBE93599-AD10-85EB-2A47-F007753459F9}"/>
                </a:ext>
              </a:extLst>
            </p:cNvPr>
            <p:cNvSpPr/>
            <p:nvPr/>
          </p:nvSpPr>
          <p:spPr>
            <a:xfrm>
              <a:off x="5740078" y="2905929"/>
              <a:ext cx="225547" cy="189516"/>
            </a:xfrm>
            <a:custGeom>
              <a:avLst/>
              <a:gdLst/>
              <a:ahLst/>
              <a:cxnLst/>
              <a:rect l="l" t="t" r="r" b="b"/>
              <a:pathLst>
                <a:path w="7086" h="5954" extrusionOk="0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2824;p79">
              <a:extLst>
                <a:ext uri="{FF2B5EF4-FFF2-40B4-BE49-F238E27FC236}">
                  <a16:creationId xmlns:a16="http://schemas.microsoft.com/office/drawing/2014/main" id="{7891A3FE-A2A7-9D52-E44D-8E457C169D8D}"/>
                </a:ext>
              </a:extLst>
            </p:cNvPr>
            <p:cNvSpPr/>
            <p:nvPr/>
          </p:nvSpPr>
          <p:spPr>
            <a:xfrm>
              <a:off x="5793902" y="2928464"/>
              <a:ext cx="131553" cy="130598"/>
            </a:xfrm>
            <a:custGeom>
              <a:avLst/>
              <a:gdLst/>
              <a:ahLst/>
              <a:cxnLst/>
              <a:rect l="l" t="t" r="r" b="b"/>
              <a:pathLst>
                <a:path w="4133" h="4103" extrusionOk="0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3" name="Google Shape;12825;p79">
            <a:extLst>
              <a:ext uri="{FF2B5EF4-FFF2-40B4-BE49-F238E27FC236}">
                <a16:creationId xmlns:a16="http://schemas.microsoft.com/office/drawing/2014/main" id="{A37FA57B-9847-F0FB-2538-B7481DF5DEE4}"/>
              </a:ext>
            </a:extLst>
          </p:cNvPr>
          <p:cNvGrpSpPr/>
          <p:nvPr/>
        </p:nvGrpSpPr>
        <p:grpSpPr>
          <a:xfrm>
            <a:off x="1327676" y="2986680"/>
            <a:ext cx="347934" cy="310024"/>
            <a:chOff x="1327676" y="2910480"/>
            <a:chExt cx="347934" cy="310024"/>
          </a:xfrm>
          <a:solidFill>
            <a:schemeClr val="tx1"/>
          </a:solidFill>
        </p:grpSpPr>
        <p:sp>
          <p:nvSpPr>
            <p:cNvPr id="1124" name="Google Shape;12826;p79">
              <a:extLst>
                <a:ext uri="{FF2B5EF4-FFF2-40B4-BE49-F238E27FC236}">
                  <a16:creationId xmlns:a16="http://schemas.microsoft.com/office/drawing/2014/main" id="{2F19B864-B965-B028-9C80-8E67AA50EB22}"/>
                </a:ext>
              </a:extLst>
            </p:cNvPr>
            <p:cNvSpPr/>
            <p:nvPr/>
          </p:nvSpPr>
          <p:spPr>
            <a:xfrm>
              <a:off x="1367081" y="3067370"/>
              <a:ext cx="43257" cy="15565"/>
            </a:xfrm>
            <a:custGeom>
              <a:avLst/>
              <a:gdLst/>
              <a:ahLst/>
              <a:cxnLst/>
              <a:rect l="l" t="t" r="r" b="b"/>
              <a:pathLst>
                <a:path w="1359" h="48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2827;p79">
              <a:extLst>
                <a:ext uri="{FF2B5EF4-FFF2-40B4-BE49-F238E27FC236}">
                  <a16:creationId xmlns:a16="http://schemas.microsoft.com/office/drawing/2014/main" id="{9B1B3F6D-C3E0-D7C6-48EA-AD740844A0D2}"/>
                </a:ext>
              </a:extLst>
            </p:cNvPr>
            <p:cNvSpPr/>
            <p:nvPr/>
          </p:nvSpPr>
          <p:spPr>
            <a:xfrm>
              <a:off x="1350402" y="3170436"/>
              <a:ext cx="10663" cy="48541"/>
            </a:xfrm>
            <a:custGeom>
              <a:avLst/>
              <a:gdLst/>
              <a:ahLst/>
              <a:cxnLst/>
              <a:rect l="l" t="t" r="r" b="b"/>
              <a:pathLst>
                <a:path w="335" h="152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2828;p79">
              <a:extLst>
                <a:ext uri="{FF2B5EF4-FFF2-40B4-BE49-F238E27FC236}">
                  <a16:creationId xmlns:a16="http://schemas.microsoft.com/office/drawing/2014/main" id="{C9B3DE5B-1DE4-8E21-841E-7843BDF1430C}"/>
                </a:ext>
              </a:extLst>
            </p:cNvPr>
            <p:cNvSpPr/>
            <p:nvPr/>
          </p:nvSpPr>
          <p:spPr>
            <a:xfrm>
              <a:off x="1327676" y="3040187"/>
              <a:ext cx="201643" cy="180317"/>
            </a:xfrm>
            <a:custGeom>
              <a:avLst/>
              <a:gdLst/>
              <a:ahLst/>
              <a:cxnLst/>
              <a:rect l="l" t="t" r="r" b="b"/>
              <a:pathLst>
                <a:path w="6335" h="5665" extrusionOk="0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2829;p79">
              <a:extLst>
                <a:ext uri="{FF2B5EF4-FFF2-40B4-BE49-F238E27FC236}">
                  <a16:creationId xmlns:a16="http://schemas.microsoft.com/office/drawing/2014/main" id="{F5568BE8-DBEB-1CDC-E184-8AC105E15381}"/>
                </a:ext>
              </a:extLst>
            </p:cNvPr>
            <p:cNvSpPr/>
            <p:nvPr/>
          </p:nvSpPr>
          <p:spPr>
            <a:xfrm>
              <a:off x="1470179" y="2910480"/>
              <a:ext cx="205431" cy="173601"/>
            </a:xfrm>
            <a:custGeom>
              <a:avLst/>
              <a:gdLst/>
              <a:ahLst/>
              <a:cxnLst/>
              <a:rect l="l" t="t" r="r" b="b"/>
              <a:pathLst>
                <a:path w="6454" h="5454" extrusionOk="0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2830;p79">
              <a:extLst>
                <a:ext uri="{FF2B5EF4-FFF2-40B4-BE49-F238E27FC236}">
                  <a16:creationId xmlns:a16="http://schemas.microsoft.com/office/drawing/2014/main" id="{5E38A5E4-F945-6F60-55BB-46E48404C478}"/>
                </a:ext>
              </a:extLst>
            </p:cNvPr>
            <p:cNvSpPr/>
            <p:nvPr/>
          </p:nvSpPr>
          <p:spPr>
            <a:xfrm>
              <a:off x="1497075" y="2942692"/>
              <a:ext cx="152370" cy="96668"/>
            </a:xfrm>
            <a:custGeom>
              <a:avLst/>
              <a:gdLst/>
              <a:ahLst/>
              <a:cxnLst/>
              <a:rect l="l" t="t" r="r" b="b"/>
              <a:pathLst>
                <a:path w="4787" h="3037" extrusionOk="0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29" name="Google Shape;12831;p79">
            <a:extLst>
              <a:ext uri="{FF2B5EF4-FFF2-40B4-BE49-F238E27FC236}">
                <a16:creationId xmlns:a16="http://schemas.microsoft.com/office/drawing/2014/main" id="{E9DB8180-7F45-A958-C806-B39D31AFD27C}"/>
              </a:ext>
            </a:extLst>
          </p:cNvPr>
          <p:cNvSpPr/>
          <p:nvPr/>
        </p:nvSpPr>
        <p:spPr>
          <a:xfrm>
            <a:off x="2785967" y="3271272"/>
            <a:ext cx="10663" cy="32244"/>
          </a:xfrm>
          <a:custGeom>
            <a:avLst/>
            <a:gdLst/>
            <a:ahLst/>
            <a:cxnLst/>
            <a:rect l="l" t="t" r="r" b="b"/>
            <a:pathLst>
              <a:path w="335" h="1013" extrusionOk="0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30" name="Google Shape;12832;p79">
            <a:extLst>
              <a:ext uri="{FF2B5EF4-FFF2-40B4-BE49-F238E27FC236}">
                <a16:creationId xmlns:a16="http://schemas.microsoft.com/office/drawing/2014/main" id="{8D80C617-6E70-96E5-9306-3686E88E7CE3}"/>
              </a:ext>
            </a:extLst>
          </p:cNvPr>
          <p:cNvGrpSpPr/>
          <p:nvPr/>
        </p:nvGrpSpPr>
        <p:grpSpPr>
          <a:xfrm>
            <a:off x="2753401" y="2945764"/>
            <a:ext cx="382828" cy="358601"/>
            <a:chOff x="2753373" y="2902523"/>
            <a:chExt cx="347552" cy="325557"/>
          </a:xfrm>
          <a:solidFill>
            <a:schemeClr val="tx1"/>
          </a:solidFill>
        </p:grpSpPr>
        <p:sp>
          <p:nvSpPr>
            <p:cNvPr id="1131" name="Google Shape;12833;p79">
              <a:extLst>
                <a:ext uri="{FF2B5EF4-FFF2-40B4-BE49-F238E27FC236}">
                  <a16:creationId xmlns:a16="http://schemas.microsoft.com/office/drawing/2014/main" id="{E88CC10C-AD72-BD9B-ABB7-8233D137B827}"/>
                </a:ext>
              </a:extLst>
            </p:cNvPr>
            <p:cNvSpPr/>
            <p:nvPr/>
          </p:nvSpPr>
          <p:spPr>
            <a:xfrm>
              <a:off x="2807962" y="3018575"/>
              <a:ext cx="86418" cy="29506"/>
            </a:xfrm>
            <a:custGeom>
              <a:avLst/>
              <a:gdLst/>
              <a:ahLst/>
              <a:cxnLst/>
              <a:rect l="l" t="t" r="r" b="b"/>
              <a:pathLst>
                <a:path w="2715" h="927" extrusionOk="0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2834;p79">
              <a:extLst>
                <a:ext uri="{FF2B5EF4-FFF2-40B4-BE49-F238E27FC236}">
                  <a16:creationId xmlns:a16="http://schemas.microsoft.com/office/drawing/2014/main" id="{8AE4A436-AAD8-F09A-F8F8-F1913B161F35}"/>
                </a:ext>
              </a:extLst>
            </p:cNvPr>
            <p:cNvSpPr/>
            <p:nvPr/>
          </p:nvSpPr>
          <p:spPr>
            <a:xfrm>
              <a:off x="2753373" y="2973376"/>
              <a:ext cx="195213" cy="254704"/>
            </a:xfrm>
            <a:custGeom>
              <a:avLst/>
              <a:gdLst/>
              <a:ahLst/>
              <a:cxnLst/>
              <a:rect l="l" t="t" r="r" b="b"/>
              <a:pathLst>
                <a:path w="6133" h="8002" extrusionOk="0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2835;p79">
              <a:extLst>
                <a:ext uri="{FF2B5EF4-FFF2-40B4-BE49-F238E27FC236}">
                  <a16:creationId xmlns:a16="http://schemas.microsoft.com/office/drawing/2014/main" id="{373565C6-9015-E3A6-0C41-CE42EEAE41DC}"/>
                </a:ext>
              </a:extLst>
            </p:cNvPr>
            <p:cNvSpPr/>
            <p:nvPr/>
          </p:nvSpPr>
          <p:spPr>
            <a:xfrm>
              <a:off x="2905361" y="3195072"/>
              <a:ext cx="10631" cy="32244"/>
            </a:xfrm>
            <a:custGeom>
              <a:avLst/>
              <a:gdLst/>
              <a:ahLst/>
              <a:cxnLst/>
              <a:rect l="l" t="t" r="r" b="b"/>
              <a:pathLst>
                <a:path w="334" h="10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2836;p79">
              <a:extLst>
                <a:ext uri="{FF2B5EF4-FFF2-40B4-BE49-F238E27FC236}">
                  <a16:creationId xmlns:a16="http://schemas.microsoft.com/office/drawing/2014/main" id="{A5CC1AF8-840A-7654-4AA7-83E3E7CB9F12}"/>
                </a:ext>
              </a:extLst>
            </p:cNvPr>
            <p:cNvSpPr/>
            <p:nvPr/>
          </p:nvSpPr>
          <p:spPr>
            <a:xfrm>
              <a:off x="2939069" y="2934735"/>
              <a:ext cx="161856" cy="169049"/>
            </a:xfrm>
            <a:custGeom>
              <a:avLst/>
              <a:gdLst/>
              <a:ahLst/>
              <a:cxnLst/>
              <a:rect l="l" t="t" r="r" b="b"/>
              <a:pathLst>
                <a:path w="5085" h="531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2837;p79">
              <a:extLst>
                <a:ext uri="{FF2B5EF4-FFF2-40B4-BE49-F238E27FC236}">
                  <a16:creationId xmlns:a16="http://schemas.microsoft.com/office/drawing/2014/main" id="{1C4373BB-2409-F237-6330-E52617631C92}"/>
                </a:ext>
              </a:extLst>
            </p:cNvPr>
            <p:cNvSpPr/>
            <p:nvPr/>
          </p:nvSpPr>
          <p:spPr>
            <a:xfrm>
              <a:off x="3002379" y="2902523"/>
              <a:ext cx="32244" cy="96668"/>
            </a:xfrm>
            <a:custGeom>
              <a:avLst/>
              <a:gdLst/>
              <a:ahLst/>
              <a:cxnLst/>
              <a:rect l="l" t="t" r="r" b="b"/>
              <a:pathLst>
                <a:path w="1013" h="3037" extrusionOk="0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2838;p79">
              <a:extLst>
                <a:ext uri="{FF2B5EF4-FFF2-40B4-BE49-F238E27FC236}">
                  <a16:creationId xmlns:a16="http://schemas.microsoft.com/office/drawing/2014/main" id="{A4897DCC-AA04-C850-B3A6-78259F7970EB}"/>
                </a:ext>
              </a:extLst>
            </p:cNvPr>
            <p:cNvSpPr/>
            <p:nvPr/>
          </p:nvSpPr>
          <p:spPr>
            <a:xfrm>
              <a:off x="3003143" y="3005206"/>
              <a:ext cx="32244" cy="32244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7" name="Google Shape;12839;p79">
            <a:extLst>
              <a:ext uri="{FF2B5EF4-FFF2-40B4-BE49-F238E27FC236}">
                <a16:creationId xmlns:a16="http://schemas.microsoft.com/office/drawing/2014/main" id="{B7E86AFB-C739-0F70-8992-8F67680D9C15}"/>
              </a:ext>
            </a:extLst>
          </p:cNvPr>
          <p:cNvGrpSpPr/>
          <p:nvPr/>
        </p:nvGrpSpPr>
        <p:grpSpPr>
          <a:xfrm>
            <a:off x="849016" y="2979455"/>
            <a:ext cx="356655" cy="335425"/>
            <a:chOff x="849016" y="2903255"/>
            <a:chExt cx="356655" cy="335425"/>
          </a:xfrm>
          <a:solidFill>
            <a:schemeClr val="tx1"/>
          </a:solidFill>
        </p:grpSpPr>
        <p:sp>
          <p:nvSpPr>
            <p:cNvPr id="1138" name="Google Shape;12840;p79">
              <a:extLst>
                <a:ext uri="{FF2B5EF4-FFF2-40B4-BE49-F238E27FC236}">
                  <a16:creationId xmlns:a16="http://schemas.microsoft.com/office/drawing/2014/main" id="{91BFFEFD-068E-CAC8-6C4C-18ADDC69AE16}"/>
                </a:ext>
              </a:extLst>
            </p:cNvPr>
            <p:cNvSpPr/>
            <p:nvPr/>
          </p:nvSpPr>
          <p:spPr>
            <a:xfrm>
              <a:off x="849016" y="2903255"/>
              <a:ext cx="356655" cy="335425"/>
            </a:xfrm>
            <a:custGeom>
              <a:avLst/>
              <a:gdLst/>
              <a:ahLst/>
              <a:cxnLst/>
              <a:rect l="l" t="t" r="r" b="b"/>
              <a:pathLst>
                <a:path w="11205" h="10538" extrusionOk="0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2841;p79">
              <a:extLst>
                <a:ext uri="{FF2B5EF4-FFF2-40B4-BE49-F238E27FC236}">
                  <a16:creationId xmlns:a16="http://schemas.microsoft.com/office/drawing/2014/main" id="{D3481D0D-206A-5D7F-DB64-1A9A704C7929}"/>
                </a:ext>
              </a:extLst>
            </p:cNvPr>
            <p:cNvSpPr/>
            <p:nvPr/>
          </p:nvSpPr>
          <p:spPr>
            <a:xfrm>
              <a:off x="1137046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2842;p79">
              <a:extLst>
                <a:ext uri="{FF2B5EF4-FFF2-40B4-BE49-F238E27FC236}">
                  <a16:creationId xmlns:a16="http://schemas.microsoft.com/office/drawing/2014/main" id="{E162C1F5-3C8B-22B2-04FE-9F72D0BCDEDD}"/>
                </a:ext>
              </a:extLst>
            </p:cNvPr>
            <p:cNvSpPr/>
            <p:nvPr/>
          </p:nvSpPr>
          <p:spPr>
            <a:xfrm>
              <a:off x="1080579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2843;p79">
              <a:extLst>
                <a:ext uri="{FF2B5EF4-FFF2-40B4-BE49-F238E27FC236}">
                  <a16:creationId xmlns:a16="http://schemas.microsoft.com/office/drawing/2014/main" id="{713E3193-74E3-6508-14CC-D04E627EDC9C}"/>
                </a:ext>
              </a:extLst>
            </p:cNvPr>
            <p:cNvSpPr/>
            <p:nvPr/>
          </p:nvSpPr>
          <p:spPr>
            <a:xfrm>
              <a:off x="879350" y="2949122"/>
              <a:ext cx="187988" cy="10631"/>
            </a:xfrm>
            <a:custGeom>
              <a:avLst/>
              <a:gdLst/>
              <a:ahLst/>
              <a:cxnLst/>
              <a:rect l="l" t="t" r="r" b="b"/>
              <a:pathLst>
                <a:path w="5906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2844;p79">
              <a:extLst>
                <a:ext uri="{FF2B5EF4-FFF2-40B4-BE49-F238E27FC236}">
                  <a16:creationId xmlns:a16="http://schemas.microsoft.com/office/drawing/2014/main" id="{5515B2D8-017C-8AF1-5DFB-DA0EF7239157}"/>
                </a:ext>
              </a:extLst>
            </p:cNvPr>
            <p:cNvSpPr/>
            <p:nvPr/>
          </p:nvSpPr>
          <p:spPr>
            <a:xfrm>
              <a:off x="1137046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2845;p79">
              <a:extLst>
                <a:ext uri="{FF2B5EF4-FFF2-40B4-BE49-F238E27FC236}">
                  <a16:creationId xmlns:a16="http://schemas.microsoft.com/office/drawing/2014/main" id="{A877DF60-CFE8-45BD-2172-98E7AC65AD03}"/>
                </a:ext>
              </a:extLst>
            </p:cNvPr>
            <p:cNvSpPr/>
            <p:nvPr/>
          </p:nvSpPr>
          <p:spPr>
            <a:xfrm>
              <a:off x="1080579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2846;p79">
              <a:extLst>
                <a:ext uri="{FF2B5EF4-FFF2-40B4-BE49-F238E27FC236}">
                  <a16:creationId xmlns:a16="http://schemas.microsoft.com/office/drawing/2014/main" id="{FE627409-A21D-492C-81A1-75E6B30BA874}"/>
                </a:ext>
              </a:extLst>
            </p:cNvPr>
            <p:cNvSpPr/>
            <p:nvPr/>
          </p:nvSpPr>
          <p:spPr>
            <a:xfrm>
              <a:off x="879350" y="3066988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2847;p79">
              <a:extLst>
                <a:ext uri="{FF2B5EF4-FFF2-40B4-BE49-F238E27FC236}">
                  <a16:creationId xmlns:a16="http://schemas.microsoft.com/office/drawing/2014/main" id="{19DC04FF-EA6F-CED4-C605-E3968BA09CC6}"/>
                </a:ext>
              </a:extLst>
            </p:cNvPr>
            <p:cNvSpPr/>
            <p:nvPr/>
          </p:nvSpPr>
          <p:spPr>
            <a:xfrm>
              <a:off x="1137046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2848;p79">
              <a:extLst>
                <a:ext uri="{FF2B5EF4-FFF2-40B4-BE49-F238E27FC236}">
                  <a16:creationId xmlns:a16="http://schemas.microsoft.com/office/drawing/2014/main" id="{13D7A3A6-CCFB-256A-984F-4BB9DB82CBC4}"/>
                </a:ext>
              </a:extLst>
            </p:cNvPr>
            <p:cNvSpPr/>
            <p:nvPr/>
          </p:nvSpPr>
          <p:spPr>
            <a:xfrm>
              <a:off x="1080579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2849;p79">
              <a:extLst>
                <a:ext uri="{FF2B5EF4-FFF2-40B4-BE49-F238E27FC236}">
                  <a16:creationId xmlns:a16="http://schemas.microsoft.com/office/drawing/2014/main" id="{03A6BBA8-3A06-B952-7FB3-1CD435CA6610}"/>
                </a:ext>
              </a:extLst>
            </p:cNvPr>
            <p:cNvSpPr/>
            <p:nvPr/>
          </p:nvSpPr>
          <p:spPr>
            <a:xfrm>
              <a:off x="879350" y="3184473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2850;p79">
              <a:extLst>
                <a:ext uri="{FF2B5EF4-FFF2-40B4-BE49-F238E27FC236}">
                  <a16:creationId xmlns:a16="http://schemas.microsoft.com/office/drawing/2014/main" id="{738F12D2-D866-8105-804E-FC4CB4694B56}"/>
                </a:ext>
              </a:extLst>
            </p:cNvPr>
            <p:cNvSpPr/>
            <p:nvPr/>
          </p:nvSpPr>
          <p:spPr>
            <a:xfrm>
              <a:off x="879350" y="3083285"/>
              <a:ext cx="25432" cy="10631"/>
            </a:xfrm>
            <a:custGeom>
              <a:avLst/>
              <a:gdLst/>
              <a:ahLst/>
              <a:cxnLst/>
              <a:rect l="l" t="t" r="r" b="b"/>
              <a:pathLst>
                <a:path w="799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9" name="Google Shape;12851;p79">
            <a:extLst>
              <a:ext uri="{FF2B5EF4-FFF2-40B4-BE49-F238E27FC236}">
                <a16:creationId xmlns:a16="http://schemas.microsoft.com/office/drawing/2014/main" id="{D15F7AD4-62F8-FE53-20E8-5AE3B07256F1}"/>
              </a:ext>
            </a:extLst>
          </p:cNvPr>
          <p:cNvGrpSpPr/>
          <p:nvPr/>
        </p:nvGrpSpPr>
        <p:grpSpPr>
          <a:xfrm>
            <a:off x="4210933" y="3002977"/>
            <a:ext cx="280072" cy="275520"/>
            <a:chOff x="4210933" y="2926777"/>
            <a:chExt cx="280072" cy="275520"/>
          </a:xfrm>
          <a:solidFill>
            <a:schemeClr val="tx1"/>
          </a:solidFill>
        </p:grpSpPr>
        <p:sp>
          <p:nvSpPr>
            <p:cNvPr id="1150" name="Google Shape;12852;p79">
              <a:extLst>
                <a:ext uri="{FF2B5EF4-FFF2-40B4-BE49-F238E27FC236}">
                  <a16:creationId xmlns:a16="http://schemas.microsoft.com/office/drawing/2014/main" id="{8854D8C7-582F-2A9E-749B-2DBC2928AB69}"/>
                </a:ext>
              </a:extLst>
            </p:cNvPr>
            <p:cNvSpPr/>
            <p:nvPr/>
          </p:nvSpPr>
          <p:spPr>
            <a:xfrm>
              <a:off x="4490623" y="2970352"/>
              <a:ext cx="32" cy="41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2853;p79">
              <a:extLst>
                <a:ext uri="{FF2B5EF4-FFF2-40B4-BE49-F238E27FC236}">
                  <a16:creationId xmlns:a16="http://schemas.microsoft.com/office/drawing/2014/main" id="{DA2A3784-192C-B254-28A2-744F4532CF0E}"/>
                </a:ext>
              </a:extLst>
            </p:cNvPr>
            <p:cNvSpPr/>
            <p:nvPr/>
          </p:nvSpPr>
          <p:spPr>
            <a:xfrm>
              <a:off x="4489859" y="2969589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2854;p79">
              <a:extLst>
                <a:ext uri="{FF2B5EF4-FFF2-40B4-BE49-F238E27FC236}">
                  <a16:creationId xmlns:a16="http://schemas.microsoft.com/office/drawing/2014/main" id="{2262A62E-A7C9-EB89-3A5C-3F2DE819B5C9}"/>
                </a:ext>
              </a:extLst>
            </p:cNvPr>
            <p:cNvSpPr/>
            <p:nvPr/>
          </p:nvSpPr>
          <p:spPr>
            <a:xfrm>
              <a:off x="4210933" y="2944952"/>
              <a:ext cx="280072" cy="257346"/>
            </a:xfrm>
            <a:custGeom>
              <a:avLst/>
              <a:gdLst/>
              <a:ahLst/>
              <a:cxnLst/>
              <a:rect l="l" t="t" r="r" b="b"/>
              <a:pathLst>
                <a:path w="8799" h="8085" extrusionOk="0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2855;p79">
              <a:extLst>
                <a:ext uri="{FF2B5EF4-FFF2-40B4-BE49-F238E27FC236}">
                  <a16:creationId xmlns:a16="http://schemas.microsoft.com/office/drawing/2014/main" id="{91DEB800-95B1-A422-24D4-6DF2265A8903}"/>
                </a:ext>
              </a:extLst>
            </p:cNvPr>
            <p:cNvSpPr/>
            <p:nvPr/>
          </p:nvSpPr>
          <p:spPr>
            <a:xfrm>
              <a:off x="4212047" y="2926777"/>
              <a:ext cx="144826" cy="234619"/>
            </a:xfrm>
            <a:custGeom>
              <a:avLst/>
              <a:gdLst/>
              <a:ahLst/>
              <a:cxnLst/>
              <a:rect l="l" t="t" r="r" b="b"/>
              <a:pathLst>
                <a:path w="4550" h="7371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2856;p79">
              <a:extLst>
                <a:ext uri="{FF2B5EF4-FFF2-40B4-BE49-F238E27FC236}">
                  <a16:creationId xmlns:a16="http://schemas.microsoft.com/office/drawing/2014/main" id="{B2719110-E2A9-76AE-4025-A67C2E2EAD12}"/>
                </a:ext>
              </a:extLst>
            </p:cNvPr>
            <p:cNvSpPr/>
            <p:nvPr/>
          </p:nvSpPr>
          <p:spPr>
            <a:xfrm>
              <a:off x="4246550" y="2996103"/>
              <a:ext cx="28074" cy="28106"/>
            </a:xfrm>
            <a:custGeom>
              <a:avLst/>
              <a:gdLst/>
              <a:ahLst/>
              <a:cxnLst/>
              <a:rect l="l" t="t" r="r" b="b"/>
              <a:pathLst>
                <a:path w="882" h="883" extrusionOk="0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2857;p79">
              <a:extLst>
                <a:ext uri="{FF2B5EF4-FFF2-40B4-BE49-F238E27FC236}">
                  <a16:creationId xmlns:a16="http://schemas.microsoft.com/office/drawing/2014/main" id="{7DD4E63E-45C5-0861-0086-E5BEC7E1280D}"/>
                </a:ext>
              </a:extLst>
            </p:cNvPr>
            <p:cNvSpPr/>
            <p:nvPr/>
          </p:nvSpPr>
          <p:spPr>
            <a:xfrm>
              <a:off x="4285956" y="3015456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2858;p79">
              <a:extLst>
                <a:ext uri="{FF2B5EF4-FFF2-40B4-BE49-F238E27FC236}">
                  <a16:creationId xmlns:a16="http://schemas.microsoft.com/office/drawing/2014/main" id="{6020A0C5-E973-58E6-10F4-B1A8F7ECE164}"/>
                </a:ext>
              </a:extLst>
            </p:cNvPr>
            <p:cNvSpPr/>
            <p:nvPr/>
          </p:nvSpPr>
          <p:spPr>
            <a:xfrm>
              <a:off x="4285956" y="3001800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2859;p79">
              <a:extLst>
                <a:ext uri="{FF2B5EF4-FFF2-40B4-BE49-F238E27FC236}">
                  <a16:creationId xmlns:a16="http://schemas.microsoft.com/office/drawing/2014/main" id="{02D4067F-D372-EC8D-8CC6-A9A64C1C14FC}"/>
                </a:ext>
              </a:extLst>
            </p:cNvPr>
            <p:cNvSpPr/>
            <p:nvPr/>
          </p:nvSpPr>
          <p:spPr>
            <a:xfrm>
              <a:off x="4246550" y="3060177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2860;p79">
              <a:extLst>
                <a:ext uri="{FF2B5EF4-FFF2-40B4-BE49-F238E27FC236}">
                  <a16:creationId xmlns:a16="http://schemas.microsoft.com/office/drawing/2014/main" id="{78A56FB8-42E2-4588-005B-A0A2FBF084D7}"/>
                </a:ext>
              </a:extLst>
            </p:cNvPr>
            <p:cNvSpPr/>
            <p:nvPr/>
          </p:nvSpPr>
          <p:spPr>
            <a:xfrm>
              <a:off x="4285956" y="3080261"/>
              <a:ext cx="97814" cy="8371"/>
            </a:xfrm>
            <a:custGeom>
              <a:avLst/>
              <a:gdLst/>
              <a:ahLst/>
              <a:cxnLst/>
              <a:rect l="l" t="t" r="r" b="b"/>
              <a:pathLst>
                <a:path w="3073" h="263" extrusionOk="0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2861;p79">
              <a:extLst>
                <a:ext uri="{FF2B5EF4-FFF2-40B4-BE49-F238E27FC236}">
                  <a16:creationId xmlns:a16="http://schemas.microsoft.com/office/drawing/2014/main" id="{95C07B8F-1995-54FE-0732-0F847F0DC58C}"/>
                </a:ext>
              </a:extLst>
            </p:cNvPr>
            <p:cNvSpPr/>
            <p:nvPr/>
          </p:nvSpPr>
          <p:spPr>
            <a:xfrm>
              <a:off x="4285956" y="3066224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2862;p79">
              <a:extLst>
                <a:ext uri="{FF2B5EF4-FFF2-40B4-BE49-F238E27FC236}">
                  <a16:creationId xmlns:a16="http://schemas.microsoft.com/office/drawing/2014/main" id="{A5CB6032-FB18-77FB-4DC0-302F9EDFA091}"/>
                </a:ext>
              </a:extLst>
            </p:cNvPr>
            <p:cNvSpPr/>
            <p:nvPr/>
          </p:nvSpPr>
          <p:spPr>
            <a:xfrm>
              <a:off x="4246550" y="3124601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2863;p79">
              <a:extLst>
                <a:ext uri="{FF2B5EF4-FFF2-40B4-BE49-F238E27FC236}">
                  <a16:creationId xmlns:a16="http://schemas.microsoft.com/office/drawing/2014/main" id="{1893B7D4-5476-3DD3-6F3E-8EEC953DDD56}"/>
                </a:ext>
              </a:extLst>
            </p:cNvPr>
            <p:cNvSpPr/>
            <p:nvPr/>
          </p:nvSpPr>
          <p:spPr>
            <a:xfrm>
              <a:off x="4285956" y="3143921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2864;p79">
              <a:extLst>
                <a:ext uri="{FF2B5EF4-FFF2-40B4-BE49-F238E27FC236}">
                  <a16:creationId xmlns:a16="http://schemas.microsoft.com/office/drawing/2014/main" id="{91E4C181-63E9-6EAD-0DBF-DC1DE988ABD2}"/>
                </a:ext>
              </a:extLst>
            </p:cNvPr>
            <p:cNvSpPr/>
            <p:nvPr/>
          </p:nvSpPr>
          <p:spPr>
            <a:xfrm>
              <a:off x="4285956" y="3130266"/>
              <a:ext cx="30366" cy="8371"/>
            </a:xfrm>
            <a:custGeom>
              <a:avLst/>
              <a:gdLst/>
              <a:ahLst/>
              <a:cxnLst/>
              <a:rect l="l" t="t" r="r" b="b"/>
              <a:pathLst>
                <a:path w="954" h="263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1" name="Google Shape;12865;p79">
            <a:extLst>
              <a:ext uri="{FF2B5EF4-FFF2-40B4-BE49-F238E27FC236}">
                <a16:creationId xmlns:a16="http://schemas.microsoft.com/office/drawing/2014/main" id="{490EDF1A-5D05-F738-AD46-09E0E6C0EAC5}"/>
              </a:ext>
            </a:extLst>
          </p:cNvPr>
          <p:cNvGrpSpPr/>
          <p:nvPr/>
        </p:nvGrpSpPr>
        <p:grpSpPr>
          <a:xfrm>
            <a:off x="4667216" y="2991582"/>
            <a:ext cx="320273" cy="318395"/>
            <a:chOff x="4667216" y="2915382"/>
            <a:chExt cx="320273" cy="318395"/>
          </a:xfrm>
          <a:solidFill>
            <a:schemeClr val="tx1"/>
          </a:solidFill>
        </p:grpSpPr>
        <p:sp>
          <p:nvSpPr>
            <p:cNvPr id="1612" name="Google Shape;12866;p79">
              <a:extLst>
                <a:ext uri="{FF2B5EF4-FFF2-40B4-BE49-F238E27FC236}">
                  <a16:creationId xmlns:a16="http://schemas.microsoft.com/office/drawing/2014/main" id="{D232CD73-45EA-1FFE-0935-785CAFAC8BD4}"/>
                </a:ext>
              </a:extLst>
            </p:cNvPr>
            <p:cNvSpPr/>
            <p:nvPr/>
          </p:nvSpPr>
          <p:spPr>
            <a:xfrm>
              <a:off x="4686154" y="2938140"/>
              <a:ext cx="166789" cy="163734"/>
            </a:xfrm>
            <a:custGeom>
              <a:avLst/>
              <a:gdLst/>
              <a:ahLst/>
              <a:cxnLst/>
              <a:rect l="l" t="t" r="r" b="b"/>
              <a:pathLst>
                <a:path w="5240" h="5144" extrusionOk="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2867;p79">
              <a:extLst>
                <a:ext uri="{FF2B5EF4-FFF2-40B4-BE49-F238E27FC236}">
                  <a16:creationId xmlns:a16="http://schemas.microsoft.com/office/drawing/2014/main" id="{8541E9C2-AB4B-9CE1-8521-588AB85BDF22}"/>
                </a:ext>
              </a:extLst>
            </p:cNvPr>
            <p:cNvSpPr/>
            <p:nvPr/>
          </p:nvSpPr>
          <p:spPr>
            <a:xfrm>
              <a:off x="4667216" y="2915382"/>
              <a:ext cx="320273" cy="318395"/>
            </a:xfrm>
            <a:custGeom>
              <a:avLst/>
              <a:gdLst/>
              <a:ahLst/>
              <a:cxnLst/>
              <a:rect l="l" t="t" r="r" b="b"/>
              <a:pathLst>
                <a:path w="10062" h="10003" extrusionOk="0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2868;p79">
              <a:extLst>
                <a:ext uri="{FF2B5EF4-FFF2-40B4-BE49-F238E27FC236}">
                  <a16:creationId xmlns:a16="http://schemas.microsoft.com/office/drawing/2014/main" id="{DD082A7C-FE5B-F59F-0E01-E0525B4B649F}"/>
                </a:ext>
              </a:extLst>
            </p:cNvPr>
            <p:cNvSpPr/>
            <p:nvPr/>
          </p:nvSpPr>
          <p:spPr>
            <a:xfrm>
              <a:off x="4733899" y="2960772"/>
              <a:ext cx="75469" cy="86546"/>
            </a:xfrm>
            <a:custGeom>
              <a:avLst/>
              <a:gdLst/>
              <a:ahLst/>
              <a:cxnLst/>
              <a:rect l="l" t="t" r="r" b="b"/>
              <a:pathLst>
                <a:path w="2371" h="2719" extrusionOk="0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2869;p79">
              <a:extLst>
                <a:ext uri="{FF2B5EF4-FFF2-40B4-BE49-F238E27FC236}">
                  <a16:creationId xmlns:a16="http://schemas.microsoft.com/office/drawing/2014/main" id="{04BE17FD-617A-ACB8-85D0-4E5E68D1FBCF}"/>
                </a:ext>
              </a:extLst>
            </p:cNvPr>
            <p:cNvSpPr/>
            <p:nvPr/>
          </p:nvSpPr>
          <p:spPr>
            <a:xfrm>
              <a:off x="4755894" y="3048431"/>
              <a:ext cx="31098" cy="32244"/>
            </a:xfrm>
            <a:custGeom>
              <a:avLst/>
              <a:gdLst/>
              <a:ahLst/>
              <a:cxnLst/>
              <a:rect l="l" t="t" r="r" b="b"/>
              <a:pathLst>
                <a:path w="977" h="1013" extrusionOk="0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6" name="Google Shape;12870;p79">
            <a:extLst>
              <a:ext uri="{FF2B5EF4-FFF2-40B4-BE49-F238E27FC236}">
                <a16:creationId xmlns:a16="http://schemas.microsoft.com/office/drawing/2014/main" id="{C5C828C2-8304-93C4-1E3B-1200C2D2908A}"/>
              </a:ext>
            </a:extLst>
          </p:cNvPr>
          <p:cNvGrpSpPr/>
          <p:nvPr/>
        </p:nvGrpSpPr>
        <p:grpSpPr>
          <a:xfrm>
            <a:off x="5170480" y="3010839"/>
            <a:ext cx="261929" cy="280550"/>
            <a:chOff x="5170480" y="2934639"/>
            <a:chExt cx="261929" cy="280550"/>
          </a:xfrm>
          <a:solidFill>
            <a:schemeClr val="tx1"/>
          </a:solidFill>
        </p:grpSpPr>
        <p:sp>
          <p:nvSpPr>
            <p:cNvPr id="1617" name="Google Shape;12871;p79">
              <a:extLst>
                <a:ext uri="{FF2B5EF4-FFF2-40B4-BE49-F238E27FC236}">
                  <a16:creationId xmlns:a16="http://schemas.microsoft.com/office/drawing/2014/main" id="{A104BD78-C3F7-899C-376F-7B3CD6830010}"/>
                </a:ext>
              </a:extLst>
            </p:cNvPr>
            <p:cNvSpPr/>
            <p:nvPr/>
          </p:nvSpPr>
          <p:spPr>
            <a:xfrm>
              <a:off x="5170480" y="2934639"/>
              <a:ext cx="243340" cy="280550"/>
            </a:xfrm>
            <a:custGeom>
              <a:avLst/>
              <a:gdLst/>
              <a:ahLst/>
              <a:cxnLst/>
              <a:rect l="l" t="t" r="r" b="b"/>
              <a:pathLst>
                <a:path w="7645" h="8814" extrusionOk="0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2872;p79">
              <a:extLst>
                <a:ext uri="{FF2B5EF4-FFF2-40B4-BE49-F238E27FC236}">
                  <a16:creationId xmlns:a16="http://schemas.microsoft.com/office/drawing/2014/main" id="{5EC8C971-FC94-71AE-9B60-966E453B112C}"/>
                </a:ext>
              </a:extLst>
            </p:cNvPr>
            <p:cNvSpPr/>
            <p:nvPr/>
          </p:nvSpPr>
          <p:spPr>
            <a:xfrm>
              <a:off x="5217493" y="3007116"/>
              <a:ext cx="34122" cy="34122"/>
            </a:xfrm>
            <a:custGeom>
              <a:avLst/>
              <a:gdLst/>
              <a:ahLst/>
              <a:cxnLst/>
              <a:rect l="l" t="t" r="r" b="b"/>
              <a:pathLst>
                <a:path w="1072" h="1072" extrusionOk="0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2873;p79">
              <a:extLst>
                <a:ext uri="{FF2B5EF4-FFF2-40B4-BE49-F238E27FC236}">
                  <a16:creationId xmlns:a16="http://schemas.microsoft.com/office/drawing/2014/main" id="{056FBD3D-B13F-0DC7-A48A-86CA9A457D10}"/>
                </a:ext>
              </a:extLst>
            </p:cNvPr>
            <p:cNvSpPr/>
            <p:nvPr/>
          </p:nvSpPr>
          <p:spPr>
            <a:xfrm>
              <a:off x="5264474" y="3007116"/>
              <a:ext cx="26196" cy="8371"/>
            </a:xfrm>
            <a:custGeom>
              <a:avLst/>
              <a:gdLst/>
              <a:ahLst/>
              <a:cxnLst/>
              <a:rect l="l" t="t" r="r" b="b"/>
              <a:pathLst>
                <a:path w="823" h="263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2874;p79">
              <a:extLst>
                <a:ext uri="{FF2B5EF4-FFF2-40B4-BE49-F238E27FC236}">
                  <a16:creationId xmlns:a16="http://schemas.microsoft.com/office/drawing/2014/main" id="{B50811F8-DBCD-BE4C-32AF-CAECC5A40940}"/>
                </a:ext>
              </a:extLst>
            </p:cNvPr>
            <p:cNvSpPr/>
            <p:nvPr/>
          </p:nvSpPr>
          <p:spPr>
            <a:xfrm>
              <a:off x="5264856" y="3029079"/>
              <a:ext cx="86068" cy="8371"/>
            </a:xfrm>
            <a:custGeom>
              <a:avLst/>
              <a:gdLst/>
              <a:ahLst/>
              <a:cxnLst/>
              <a:rect l="l" t="t" r="r" b="b"/>
              <a:pathLst>
                <a:path w="2704" h="263" extrusionOk="0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2875;p79">
              <a:extLst>
                <a:ext uri="{FF2B5EF4-FFF2-40B4-BE49-F238E27FC236}">
                  <a16:creationId xmlns:a16="http://schemas.microsoft.com/office/drawing/2014/main" id="{C028FE31-4643-B7C1-A457-911FDB95B1DF}"/>
                </a:ext>
              </a:extLst>
            </p:cNvPr>
            <p:cNvSpPr/>
            <p:nvPr/>
          </p:nvSpPr>
          <p:spPr>
            <a:xfrm>
              <a:off x="5227710" y="3062819"/>
              <a:ext cx="51565" cy="8753"/>
            </a:xfrm>
            <a:custGeom>
              <a:avLst/>
              <a:gdLst/>
              <a:ahLst/>
              <a:cxnLst/>
              <a:rect l="l" t="t" r="r" b="b"/>
              <a:pathLst>
                <a:path w="1620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2876;p79">
              <a:extLst>
                <a:ext uri="{FF2B5EF4-FFF2-40B4-BE49-F238E27FC236}">
                  <a16:creationId xmlns:a16="http://schemas.microsoft.com/office/drawing/2014/main" id="{0770FB5C-F061-383B-B842-CC04A3CF5DBF}"/>
                </a:ext>
              </a:extLst>
            </p:cNvPr>
            <p:cNvSpPr/>
            <p:nvPr/>
          </p:nvSpPr>
          <p:spPr>
            <a:xfrm>
              <a:off x="5196644" y="3182945"/>
              <a:ext cx="42461" cy="8371"/>
            </a:xfrm>
            <a:custGeom>
              <a:avLst/>
              <a:gdLst/>
              <a:ahLst/>
              <a:cxnLst/>
              <a:rect l="l" t="t" r="r" b="b"/>
              <a:pathLst>
                <a:path w="1334" h="263" extrusionOk="0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2877;p79">
              <a:extLst>
                <a:ext uri="{FF2B5EF4-FFF2-40B4-BE49-F238E27FC236}">
                  <a16:creationId xmlns:a16="http://schemas.microsoft.com/office/drawing/2014/main" id="{4C3A61D3-750F-8F15-6AF0-97A3B2E1D59C}"/>
                </a:ext>
              </a:extLst>
            </p:cNvPr>
            <p:cNvSpPr/>
            <p:nvPr/>
          </p:nvSpPr>
          <p:spPr>
            <a:xfrm>
              <a:off x="5210299" y="3013928"/>
              <a:ext cx="222110" cy="201261"/>
            </a:xfrm>
            <a:custGeom>
              <a:avLst/>
              <a:gdLst/>
              <a:ahLst/>
              <a:cxnLst/>
              <a:rect l="l" t="t" r="r" b="b"/>
              <a:pathLst>
                <a:path w="6978" h="6323" extrusionOk="0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4" name="Google Shape;12878;p79">
            <a:extLst>
              <a:ext uri="{FF2B5EF4-FFF2-40B4-BE49-F238E27FC236}">
                <a16:creationId xmlns:a16="http://schemas.microsoft.com/office/drawing/2014/main" id="{352596A3-8B7D-BFC0-DEA3-943FEED88EAC}"/>
              </a:ext>
            </a:extLst>
          </p:cNvPr>
          <p:cNvGrpSpPr/>
          <p:nvPr/>
        </p:nvGrpSpPr>
        <p:grpSpPr>
          <a:xfrm>
            <a:off x="6069423" y="2968091"/>
            <a:ext cx="362321" cy="364231"/>
            <a:chOff x="6069423" y="2891892"/>
            <a:chExt cx="362321" cy="364231"/>
          </a:xfrm>
          <a:solidFill>
            <a:schemeClr val="tx1"/>
          </a:solidFill>
        </p:grpSpPr>
        <p:sp>
          <p:nvSpPr>
            <p:cNvPr id="1625" name="Google Shape;12879;p79">
              <a:extLst>
                <a:ext uri="{FF2B5EF4-FFF2-40B4-BE49-F238E27FC236}">
                  <a16:creationId xmlns:a16="http://schemas.microsoft.com/office/drawing/2014/main" id="{1712FD7A-63FD-D6F5-9C85-30D29019B322}"/>
                </a:ext>
              </a:extLst>
            </p:cNvPr>
            <p:cNvSpPr/>
            <p:nvPr/>
          </p:nvSpPr>
          <p:spPr>
            <a:xfrm>
              <a:off x="6069423" y="2891892"/>
              <a:ext cx="278958" cy="278958"/>
            </a:xfrm>
            <a:custGeom>
              <a:avLst/>
              <a:gdLst/>
              <a:ahLst/>
              <a:cxnLst/>
              <a:rect l="l" t="t" r="r" b="b"/>
              <a:pathLst>
                <a:path w="8764" h="8764" extrusionOk="0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2880;p79">
              <a:extLst>
                <a:ext uri="{FF2B5EF4-FFF2-40B4-BE49-F238E27FC236}">
                  <a16:creationId xmlns:a16="http://schemas.microsoft.com/office/drawing/2014/main" id="{E29862E5-C69D-2EBB-942F-72F176F6B56A}"/>
                </a:ext>
              </a:extLst>
            </p:cNvPr>
            <p:cNvSpPr/>
            <p:nvPr/>
          </p:nvSpPr>
          <p:spPr>
            <a:xfrm>
              <a:off x="6161507" y="2967679"/>
              <a:ext cx="111851" cy="97432"/>
            </a:xfrm>
            <a:custGeom>
              <a:avLst/>
              <a:gdLst/>
              <a:ahLst/>
              <a:cxnLst/>
              <a:rect l="l" t="t" r="r" b="b"/>
              <a:pathLst>
                <a:path w="3514" h="3061" extrusionOk="0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2881;p79">
              <a:extLst>
                <a:ext uri="{FF2B5EF4-FFF2-40B4-BE49-F238E27FC236}">
                  <a16:creationId xmlns:a16="http://schemas.microsoft.com/office/drawing/2014/main" id="{CC8E42F2-9810-EE4C-C58E-164CC5E143E5}"/>
                </a:ext>
              </a:extLst>
            </p:cNvPr>
            <p:cNvSpPr/>
            <p:nvPr/>
          </p:nvSpPr>
          <p:spPr>
            <a:xfrm>
              <a:off x="6144828" y="3007848"/>
              <a:ext cx="105389" cy="88742"/>
            </a:xfrm>
            <a:custGeom>
              <a:avLst/>
              <a:gdLst/>
              <a:ahLst/>
              <a:cxnLst/>
              <a:rect l="l" t="t" r="r" b="b"/>
              <a:pathLst>
                <a:path w="3311" h="2788" extrusionOk="0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2882;p79">
              <a:extLst>
                <a:ext uri="{FF2B5EF4-FFF2-40B4-BE49-F238E27FC236}">
                  <a16:creationId xmlns:a16="http://schemas.microsoft.com/office/drawing/2014/main" id="{DF675AD8-65BC-E6BA-FE57-171A4B66D044}"/>
                </a:ext>
              </a:extLst>
            </p:cNvPr>
            <p:cNvSpPr/>
            <p:nvPr/>
          </p:nvSpPr>
          <p:spPr>
            <a:xfrm>
              <a:off x="6245633" y="3069248"/>
              <a:ext cx="186110" cy="186874"/>
            </a:xfrm>
            <a:custGeom>
              <a:avLst/>
              <a:gdLst/>
              <a:ahLst/>
              <a:cxnLst/>
              <a:rect l="l" t="t" r="r" b="b"/>
              <a:pathLst>
                <a:path w="5847" h="5871" extrusionOk="0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2883;p79">
              <a:extLst>
                <a:ext uri="{FF2B5EF4-FFF2-40B4-BE49-F238E27FC236}">
                  <a16:creationId xmlns:a16="http://schemas.microsoft.com/office/drawing/2014/main" id="{89EFA0CF-C8EB-DB2A-0A3C-42171029759C}"/>
                </a:ext>
              </a:extLst>
            </p:cNvPr>
            <p:cNvSpPr/>
            <p:nvPr/>
          </p:nvSpPr>
          <p:spPr>
            <a:xfrm>
              <a:off x="6305888" y="3129884"/>
              <a:ext cx="64488" cy="64456"/>
            </a:xfrm>
            <a:custGeom>
              <a:avLst/>
              <a:gdLst/>
              <a:ahLst/>
              <a:cxnLst/>
              <a:rect l="l" t="t" r="r" b="b"/>
              <a:pathLst>
                <a:path w="2026" h="2025" extrusionOk="0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2884;p79">
              <a:extLst>
                <a:ext uri="{FF2B5EF4-FFF2-40B4-BE49-F238E27FC236}">
                  <a16:creationId xmlns:a16="http://schemas.microsoft.com/office/drawing/2014/main" id="{F6E740B7-B226-9B1D-8B9E-BC6353573D63}"/>
                </a:ext>
              </a:extLst>
            </p:cNvPr>
            <p:cNvSpPr/>
            <p:nvPr/>
          </p:nvSpPr>
          <p:spPr>
            <a:xfrm>
              <a:off x="6173634" y="2997631"/>
              <a:ext cx="70153" cy="70153"/>
            </a:xfrm>
            <a:custGeom>
              <a:avLst/>
              <a:gdLst/>
              <a:ahLst/>
              <a:cxnLst/>
              <a:rect l="l" t="t" r="r" b="b"/>
              <a:pathLst>
                <a:path w="2204" h="2204" extrusionOk="0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1" name="Google Shape;12885;p79">
            <a:extLst>
              <a:ext uri="{FF2B5EF4-FFF2-40B4-BE49-F238E27FC236}">
                <a16:creationId xmlns:a16="http://schemas.microsoft.com/office/drawing/2014/main" id="{129FB454-AD83-B7A4-DF0C-05FCBCF89581}"/>
              </a:ext>
            </a:extLst>
          </p:cNvPr>
          <p:cNvGrpSpPr/>
          <p:nvPr/>
        </p:nvGrpSpPr>
        <p:grpSpPr>
          <a:xfrm>
            <a:off x="6571955" y="2995370"/>
            <a:ext cx="308878" cy="311170"/>
            <a:chOff x="6571955" y="2919170"/>
            <a:chExt cx="308878" cy="311170"/>
          </a:xfrm>
          <a:solidFill>
            <a:schemeClr val="tx1"/>
          </a:solidFill>
        </p:grpSpPr>
        <p:sp>
          <p:nvSpPr>
            <p:cNvPr id="1632" name="Google Shape;12886;p79">
              <a:extLst>
                <a:ext uri="{FF2B5EF4-FFF2-40B4-BE49-F238E27FC236}">
                  <a16:creationId xmlns:a16="http://schemas.microsoft.com/office/drawing/2014/main" id="{5B9F3025-DC55-18EF-34B1-B8EA0B0C115E}"/>
                </a:ext>
              </a:extLst>
            </p:cNvPr>
            <p:cNvSpPr/>
            <p:nvPr/>
          </p:nvSpPr>
          <p:spPr>
            <a:xfrm>
              <a:off x="6571955" y="2919170"/>
              <a:ext cx="245982" cy="237675"/>
            </a:xfrm>
            <a:custGeom>
              <a:avLst/>
              <a:gdLst/>
              <a:ahLst/>
              <a:cxnLst/>
              <a:rect l="l" t="t" r="r" b="b"/>
              <a:pathLst>
                <a:path w="7728" h="7467" extrusionOk="0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12887;p79">
              <a:extLst>
                <a:ext uri="{FF2B5EF4-FFF2-40B4-BE49-F238E27FC236}">
                  <a16:creationId xmlns:a16="http://schemas.microsoft.com/office/drawing/2014/main" id="{312A9747-DD45-EE2D-5E02-F8830FA8B5A8}"/>
                </a:ext>
              </a:extLst>
            </p:cNvPr>
            <p:cNvSpPr/>
            <p:nvPr/>
          </p:nvSpPr>
          <p:spPr>
            <a:xfrm>
              <a:off x="6708760" y="3206436"/>
              <a:ext cx="33740" cy="9517"/>
            </a:xfrm>
            <a:custGeom>
              <a:avLst/>
              <a:gdLst/>
              <a:ahLst/>
              <a:cxnLst/>
              <a:rect l="l" t="t" r="r" b="b"/>
              <a:pathLst>
                <a:path w="1060" h="299" extrusionOk="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12888;p79">
              <a:extLst>
                <a:ext uri="{FF2B5EF4-FFF2-40B4-BE49-F238E27FC236}">
                  <a16:creationId xmlns:a16="http://schemas.microsoft.com/office/drawing/2014/main" id="{9AF4157E-463A-F3E1-F4F9-C8C856986F87}"/>
                </a:ext>
              </a:extLst>
            </p:cNvPr>
            <p:cNvSpPr/>
            <p:nvPr/>
          </p:nvSpPr>
          <p:spPr>
            <a:xfrm>
              <a:off x="6604549" y="2993079"/>
              <a:ext cx="59904" cy="51565"/>
            </a:xfrm>
            <a:custGeom>
              <a:avLst/>
              <a:gdLst/>
              <a:ahLst/>
              <a:cxnLst/>
              <a:rect l="l" t="t" r="r" b="b"/>
              <a:pathLst>
                <a:path w="1882" h="1620" extrusionOk="0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12889;p79">
              <a:extLst>
                <a:ext uri="{FF2B5EF4-FFF2-40B4-BE49-F238E27FC236}">
                  <a16:creationId xmlns:a16="http://schemas.microsoft.com/office/drawing/2014/main" id="{9D14C6C8-B6D6-6E35-28BD-3FCD6D662BE6}"/>
                </a:ext>
              </a:extLst>
            </p:cNvPr>
            <p:cNvSpPr/>
            <p:nvPr/>
          </p:nvSpPr>
          <p:spPr>
            <a:xfrm>
              <a:off x="6634469" y="2991933"/>
              <a:ext cx="246364" cy="238407"/>
            </a:xfrm>
            <a:custGeom>
              <a:avLst/>
              <a:gdLst/>
              <a:ahLst/>
              <a:cxnLst/>
              <a:rect l="l" t="t" r="r" b="b"/>
              <a:pathLst>
                <a:path w="7740" h="7490" extrusionOk="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12890;p79">
              <a:extLst>
                <a:ext uri="{FF2B5EF4-FFF2-40B4-BE49-F238E27FC236}">
                  <a16:creationId xmlns:a16="http://schemas.microsoft.com/office/drawing/2014/main" id="{060CCF0D-A8BC-DADA-53F1-3E2B65972C28}"/>
                </a:ext>
              </a:extLst>
            </p:cNvPr>
            <p:cNvSpPr/>
            <p:nvPr/>
          </p:nvSpPr>
          <p:spPr>
            <a:xfrm>
              <a:off x="6790627" y="3057885"/>
              <a:ext cx="52329" cy="60668"/>
            </a:xfrm>
            <a:custGeom>
              <a:avLst/>
              <a:gdLst/>
              <a:ahLst/>
              <a:cxnLst/>
              <a:rect l="l" t="t" r="r" b="b"/>
              <a:pathLst>
                <a:path w="1644" h="1906" extrusionOk="0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12891;p79">
              <a:extLst>
                <a:ext uri="{FF2B5EF4-FFF2-40B4-BE49-F238E27FC236}">
                  <a16:creationId xmlns:a16="http://schemas.microsoft.com/office/drawing/2014/main" id="{710D7966-734A-B41E-F281-5CB5C55048A5}"/>
                </a:ext>
              </a:extLst>
            </p:cNvPr>
            <p:cNvSpPr/>
            <p:nvPr/>
          </p:nvSpPr>
          <p:spPr>
            <a:xfrm>
              <a:off x="6712166" y="2975286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12892;p79">
              <a:extLst>
                <a:ext uri="{FF2B5EF4-FFF2-40B4-BE49-F238E27FC236}">
                  <a16:creationId xmlns:a16="http://schemas.microsoft.com/office/drawing/2014/main" id="{6D3C40E8-81A2-BCE4-2958-A026B1D5D4BF}"/>
                </a:ext>
              </a:extLst>
            </p:cNvPr>
            <p:cNvSpPr/>
            <p:nvPr/>
          </p:nvSpPr>
          <p:spPr>
            <a:xfrm>
              <a:off x="6712166" y="2993461"/>
              <a:ext cx="73941" cy="9517"/>
            </a:xfrm>
            <a:custGeom>
              <a:avLst/>
              <a:gdLst/>
              <a:ahLst/>
              <a:cxnLst/>
              <a:rect l="l" t="t" r="r" b="b"/>
              <a:pathLst>
                <a:path w="2323" h="299" extrusionOk="0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12893;p79">
              <a:extLst>
                <a:ext uri="{FF2B5EF4-FFF2-40B4-BE49-F238E27FC236}">
                  <a16:creationId xmlns:a16="http://schemas.microsoft.com/office/drawing/2014/main" id="{BB0E937D-2078-EE19-163C-551695441DC3}"/>
                </a:ext>
              </a:extLst>
            </p:cNvPr>
            <p:cNvSpPr/>
            <p:nvPr/>
          </p:nvSpPr>
          <p:spPr>
            <a:xfrm>
              <a:off x="6712166" y="3012050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12894;p79">
              <a:extLst>
                <a:ext uri="{FF2B5EF4-FFF2-40B4-BE49-F238E27FC236}">
                  <a16:creationId xmlns:a16="http://schemas.microsoft.com/office/drawing/2014/main" id="{DCC55C7D-3CE8-1F2A-B9C7-7E2758AE91A9}"/>
                </a:ext>
              </a:extLst>
            </p:cNvPr>
            <p:cNvSpPr/>
            <p:nvPr/>
          </p:nvSpPr>
          <p:spPr>
            <a:xfrm>
              <a:off x="6662511" y="3103752"/>
              <a:ext cx="73941" cy="27310"/>
            </a:xfrm>
            <a:custGeom>
              <a:avLst/>
              <a:gdLst/>
              <a:ahLst/>
              <a:cxnLst/>
              <a:rect l="l" t="t" r="r" b="b"/>
              <a:pathLst>
                <a:path w="2323" h="858" extrusionOk="0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12895;p79">
              <a:extLst>
                <a:ext uri="{FF2B5EF4-FFF2-40B4-BE49-F238E27FC236}">
                  <a16:creationId xmlns:a16="http://schemas.microsoft.com/office/drawing/2014/main" id="{44A0A580-5ABB-0AFE-594D-976DEB7F9725}"/>
                </a:ext>
              </a:extLst>
            </p:cNvPr>
            <p:cNvSpPr/>
            <p:nvPr/>
          </p:nvSpPr>
          <p:spPr>
            <a:xfrm>
              <a:off x="6662893" y="3140134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65" name="Google Shape;12896;p79">
            <a:extLst>
              <a:ext uri="{FF2B5EF4-FFF2-40B4-BE49-F238E27FC236}">
                <a16:creationId xmlns:a16="http://schemas.microsoft.com/office/drawing/2014/main" id="{087543F9-8BCF-8EE1-5CC6-EC7021983294}"/>
              </a:ext>
            </a:extLst>
          </p:cNvPr>
          <p:cNvGrpSpPr/>
          <p:nvPr/>
        </p:nvGrpSpPr>
        <p:grpSpPr>
          <a:xfrm>
            <a:off x="7500054" y="3010935"/>
            <a:ext cx="350576" cy="280454"/>
            <a:chOff x="7500054" y="2934735"/>
            <a:chExt cx="350576" cy="280454"/>
          </a:xfrm>
          <a:solidFill>
            <a:schemeClr val="tx1"/>
          </a:solidFill>
        </p:grpSpPr>
        <p:sp>
          <p:nvSpPr>
            <p:cNvPr id="3466" name="Google Shape;12897;p79">
              <a:extLst>
                <a:ext uri="{FF2B5EF4-FFF2-40B4-BE49-F238E27FC236}">
                  <a16:creationId xmlns:a16="http://schemas.microsoft.com/office/drawing/2014/main" id="{EB5C050D-E98E-188A-AC19-34C1E2754AF1}"/>
                </a:ext>
              </a:extLst>
            </p:cNvPr>
            <p:cNvSpPr/>
            <p:nvPr/>
          </p:nvSpPr>
          <p:spPr>
            <a:xfrm>
              <a:off x="7571671" y="2959371"/>
              <a:ext cx="191426" cy="10249"/>
            </a:xfrm>
            <a:custGeom>
              <a:avLst/>
              <a:gdLst/>
              <a:ahLst/>
              <a:cxnLst/>
              <a:rect l="l" t="t" r="r" b="b"/>
              <a:pathLst>
                <a:path w="6014" h="322" extrusionOk="0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12898;p79">
              <a:extLst>
                <a:ext uri="{FF2B5EF4-FFF2-40B4-BE49-F238E27FC236}">
                  <a16:creationId xmlns:a16="http://schemas.microsoft.com/office/drawing/2014/main" id="{D740EAB9-1F94-28AB-5963-9B703DDB7388}"/>
                </a:ext>
              </a:extLst>
            </p:cNvPr>
            <p:cNvSpPr/>
            <p:nvPr/>
          </p:nvSpPr>
          <p:spPr>
            <a:xfrm>
              <a:off x="7500054" y="2934735"/>
              <a:ext cx="350576" cy="280454"/>
            </a:xfrm>
            <a:custGeom>
              <a:avLst/>
              <a:gdLst/>
              <a:ahLst/>
              <a:cxnLst/>
              <a:rect l="l" t="t" r="r" b="b"/>
              <a:pathLst>
                <a:path w="11014" h="8811" extrusionOk="0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12899;p79">
              <a:extLst>
                <a:ext uri="{FF2B5EF4-FFF2-40B4-BE49-F238E27FC236}">
                  <a16:creationId xmlns:a16="http://schemas.microsoft.com/office/drawing/2014/main" id="{B4DF4C66-621B-C2F0-3B78-3F8E59C11F94}"/>
                </a:ext>
              </a:extLst>
            </p:cNvPr>
            <p:cNvSpPr/>
            <p:nvPr/>
          </p:nvSpPr>
          <p:spPr>
            <a:xfrm>
              <a:off x="7539459" y="307456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12900;p79">
              <a:extLst>
                <a:ext uri="{FF2B5EF4-FFF2-40B4-BE49-F238E27FC236}">
                  <a16:creationId xmlns:a16="http://schemas.microsoft.com/office/drawing/2014/main" id="{365E381F-41C0-829F-D19D-0D25782EE5FB}"/>
                </a:ext>
              </a:extLst>
            </p:cNvPr>
            <p:cNvSpPr/>
            <p:nvPr/>
          </p:nvSpPr>
          <p:spPr>
            <a:xfrm>
              <a:off x="7539459" y="3099582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12901;p79">
              <a:extLst>
                <a:ext uri="{FF2B5EF4-FFF2-40B4-BE49-F238E27FC236}">
                  <a16:creationId xmlns:a16="http://schemas.microsoft.com/office/drawing/2014/main" id="{3F42349A-801E-591B-E5E6-95DE0C3D4496}"/>
                </a:ext>
              </a:extLst>
            </p:cNvPr>
            <p:cNvSpPr/>
            <p:nvPr/>
          </p:nvSpPr>
          <p:spPr>
            <a:xfrm>
              <a:off x="7539459" y="3124601"/>
              <a:ext cx="82663" cy="10631"/>
            </a:xfrm>
            <a:custGeom>
              <a:avLst/>
              <a:gdLst/>
              <a:ahLst/>
              <a:cxnLst/>
              <a:rect l="l" t="t" r="r" b="b"/>
              <a:pathLst>
                <a:path w="2597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12902;p79">
              <a:extLst>
                <a:ext uri="{FF2B5EF4-FFF2-40B4-BE49-F238E27FC236}">
                  <a16:creationId xmlns:a16="http://schemas.microsoft.com/office/drawing/2014/main" id="{BACE667E-7501-966A-1EB8-7565884D93EF}"/>
                </a:ext>
              </a:extLst>
            </p:cNvPr>
            <p:cNvSpPr/>
            <p:nvPr/>
          </p:nvSpPr>
          <p:spPr>
            <a:xfrm>
              <a:off x="7539459" y="3149587"/>
              <a:ext cx="82663" cy="10663"/>
            </a:xfrm>
            <a:custGeom>
              <a:avLst/>
              <a:gdLst/>
              <a:ahLst/>
              <a:cxnLst/>
              <a:rect l="l" t="t" r="r" b="b"/>
              <a:pathLst>
                <a:path w="2597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12903;p79">
              <a:extLst>
                <a:ext uri="{FF2B5EF4-FFF2-40B4-BE49-F238E27FC236}">
                  <a16:creationId xmlns:a16="http://schemas.microsoft.com/office/drawing/2014/main" id="{5C319715-DB39-089D-4D10-7EED749224EC}"/>
                </a:ext>
              </a:extLst>
            </p:cNvPr>
            <p:cNvSpPr/>
            <p:nvPr/>
          </p:nvSpPr>
          <p:spPr>
            <a:xfrm>
              <a:off x="7539459" y="3174988"/>
              <a:ext cx="82663" cy="10281"/>
            </a:xfrm>
            <a:custGeom>
              <a:avLst/>
              <a:gdLst/>
              <a:ahLst/>
              <a:cxnLst/>
              <a:rect l="l" t="t" r="r" b="b"/>
              <a:pathLst>
                <a:path w="2597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12904;p79">
              <a:extLst>
                <a:ext uri="{FF2B5EF4-FFF2-40B4-BE49-F238E27FC236}">
                  <a16:creationId xmlns:a16="http://schemas.microsoft.com/office/drawing/2014/main" id="{51736B5B-6AA7-56B7-4030-B2779308B65A}"/>
                </a:ext>
              </a:extLst>
            </p:cNvPr>
            <p:cNvSpPr/>
            <p:nvPr/>
          </p:nvSpPr>
          <p:spPr>
            <a:xfrm>
              <a:off x="7539459" y="3011286"/>
              <a:ext cx="220614" cy="47395"/>
            </a:xfrm>
            <a:custGeom>
              <a:avLst/>
              <a:gdLst/>
              <a:ahLst/>
              <a:cxnLst/>
              <a:rect l="l" t="t" r="r" b="b"/>
              <a:pathLst>
                <a:path w="6931" h="1489" extrusionOk="0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74" name="Google Shape;12905;p79">
            <a:extLst>
              <a:ext uri="{FF2B5EF4-FFF2-40B4-BE49-F238E27FC236}">
                <a16:creationId xmlns:a16="http://schemas.microsoft.com/office/drawing/2014/main" id="{CD32F188-7E64-2F4B-6D9E-543299F28FEF}"/>
              </a:ext>
            </a:extLst>
          </p:cNvPr>
          <p:cNvGrpSpPr/>
          <p:nvPr/>
        </p:nvGrpSpPr>
        <p:grpSpPr>
          <a:xfrm>
            <a:off x="7024430" y="2950862"/>
            <a:ext cx="332012" cy="355454"/>
            <a:chOff x="7055134" y="2919170"/>
            <a:chExt cx="290321" cy="310820"/>
          </a:xfrm>
          <a:solidFill>
            <a:schemeClr val="tx1"/>
          </a:solidFill>
        </p:grpSpPr>
        <p:sp>
          <p:nvSpPr>
            <p:cNvPr id="3475" name="Google Shape;12906;p79">
              <a:extLst>
                <a:ext uri="{FF2B5EF4-FFF2-40B4-BE49-F238E27FC236}">
                  <a16:creationId xmlns:a16="http://schemas.microsoft.com/office/drawing/2014/main" id="{5B68C0C6-C7C0-9829-9C82-DAE2E71E7F6A}"/>
                </a:ext>
              </a:extLst>
            </p:cNvPr>
            <p:cNvSpPr/>
            <p:nvPr/>
          </p:nvSpPr>
          <p:spPr>
            <a:xfrm>
              <a:off x="7102497" y="2970989"/>
              <a:ext cx="191044" cy="259001"/>
            </a:xfrm>
            <a:custGeom>
              <a:avLst/>
              <a:gdLst/>
              <a:ahLst/>
              <a:cxnLst/>
              <a:rect l="l" t="t" r="r" b="b"/>
              <a:pathLst>
                <a:path w="6002" h="8137" extrusionOk="0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12907;p79">
              <a:extLst>
                <a:ext uri="{FF2B5EF4-FFF2-40B4-BE49-F238E27FC236}">
                  <a16:creationId xmlns:a16="http://schemas.microsoft.com/office/drawing/2014/main" id="{AF4EA3F0-8328-47EE-CD18-477F8236ACEA}"/>
                </a:ext>
              </a:extLst>
            </p:cNvPr>
            <p:cNvSpPr/>
            <p:nvPr/>
          </p:nvSpPr>
          <p:spPr>
            <a:xfrm>
              <a:off x="7304872" y="3059413"/>
              <a:ext cx="40583" cy="9485"/>
            </a:xfrm>
            <a:custGeom>
              <a:avLst/>
              <a:gdLst/>
              <a:ahLst/>
              <a:cxnLst/>
              <a:rect l="l" t="t" r="r" b="b"/>
              <a:pathLst>
                <a:path w="1275" h="298" extrusionOk="0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12908;p79">
              <a:extLst>
                <a:ext uri="{FF2B5EF4-FFF2-40B4-BE49-F238E27FC236}">
                  <a16:creationId xmlns:a16="http://schemas.microsoft.com/office/drawing/2014/main" id="{2E4D5ED3-DCC7-4CC8-3096-34FB3ACC6ED5}"/>
                </a:ext>
              </a:extLst>
            </p:cNvPr>
            <p:cNvSpPr/>
            <p:nvPr/>
          </p:nvSpPr>
          <p:spPr>
            <a:xfrm>
              <a:off x="7055134" y="3059413"/>
              <a:ext cx="41347" cy="9485"/>
            </a:xfrm>
            <a:custGeom>
              <a:avLst/>
              <a:gdLst/>
              <a:ahLst/>
              <a:cxnLst/>
              <a:rect l="l" t="t" r="r" b="b"/>
              <a:pathLst>
                <a:path w="1299" h="298" extrusionOk="0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12909;p79">
              <a:extLst>
                <a:ext uri="{FF2B5EF4-FFF2-40B4-BE49-F238E27FC236}">
                  <a16:creationId xmlns:a16="http://schemas.microsoft.com/office/drawing/2014/main" id="{96D3AB2D-7712-45DA-9908-9BAC0D093089}"/>
                </a:ext>
              </a:extLst>
            </p:cNvPr>
            <p:cNvSpPr/>
            <p:nvPr/>
          </p:nvSpPr>
          <p:spPr>
            <a:xfrm>
              <a:off x="7195727" y="2919170"/>
              <a:ext cx="9517" cy="40583"/>
            </a:xfrm>
            <a:custGeom>
              <a:avLst/>
              <a:gdLst/>
              <a:ahLst/>
              <a:cxnLst/>
              <a:rect l="l" t="t" r="r" b="b"/>
              <a:pathLst>
                <a:path w="299" h="1275" extrusionOk="0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12910;p79">
              <a:extLst>
                <a:ext uri="{FF2B5EF4-FFF2-40B4-BE49-F238E27FC236}">
                  <a16:creationId xmlns:a16="http://schemas.microsoft.com/office/drawing/2014/main" id="{11C9A6D7-1F8B-7125-0B60-0584D937683B}"/>
                </a:ext>
              </a:extLst>
            </p:cNvPr>
            <p:cNvSpPr/>
            <p:nvPr/>
          </p:nvSpPr>
          <p:spPr>
            <a:xfrm>
              <a:off x="7185128" y="3007116"/>
              <a:ext cx="30334" cy="92880"/>
            </a:xfrm>
            <a:custGeom>
              <a:avLst/>
              <a:gdLst/>
              <a:ahLst/>
              <a:cxnLst/>
              <a:rect l="l" t="t" r="r" b="b"/>
              <a:pathLst>
                <a:path w="953" h="2918" extrusionOk="0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12911;p79">
              <a:extLst>
                <a:ext uri="{FF2B5EF4-FFF2-40B4-BE49-F238E27FC236}">
                  <a16:creationId xmlns:a16="http://schemas.microsoft.com/office/drawing/2014/main" id="{720961A3-E2F7-79FA-EF05-8E50820224F7}"/>
                </a:ext>
              </a:extLst>
            </p:cNvPr>
            <p:cNvSpPr/>
            <p:nvPr/>
          </p:nvSpPr>
          <p:spPr>
            <a:xfrm>
              <a:off x="7187770" y="3111328"/>
              <a:ext cx="25814" cy="25814"/>
            </a:xfrm>
            <a:custGeom>
              <a:avLst/>
              <a:gdLst/>
              <a:ahLst/>
              <a:cxnLst/>
              <a:rect l="l" t="t" r="r" b="b"/>
              <a:pathLst>
                <a:path w="811" h="811" extrusionOk="0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12912;p79">
              <a:extLst>
                <a:ext uri="{FF2B5EF4-FFF2-40B4-BE49-F238E27FC236}">
                  <a16:creationId xmlns:a16="http://schemas.microsoft.com/office/drawing/2014/main" id="{4336799A-36E3-C4C9-668D-828A4A88CEDF}"/>
                </a:ext>
              </a:extLst>
            </p:cNvPr>
            <p:cNvSpPr/>
            <p:nvPr/>
          </p:nvSpPr>
          <p:spPr>
            <a:xfrm>
              <a:off x="7249552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12913;p79">
              <a:extLst>
                <a:ext uri="{FF2B5EF4-FFF2-40B4-BE49-F238E27FC236}">
                  <a16:creationId xmlns:a16="http://schemas.microsoft.com/office/drawing/2014/main" id="{93D5D088-4485-BE98-5FCE-D9C93D0031D4}"/>
                </a:ext>
              </a:extLst>
            </p:cNvPr>
            <p:cNvSpPr/>
            <p:nvPr/>
          </p:nvSpPr>
          <p:spPr>
            <a:xfrm>
              <a:off x="7132831" y="3153852"/>
              <a:ext cx="18589" cy="22695"/>
            </a:xfrm>
            <a:custGeom>
              <a:avLst/>
              <a:gdLst/>
              <a:ahLst/>
              <a:cxnLst/>
              <a:rect l="l" t="t" r="r" b="b"/>
              <a:pathLst>
                <a:path w="584" h="713" extrusionOk="0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12914;p79">
              <a:extLst>
                <a:ext uri="{FF2B5EF4-FFF2-40B4-BE49-F238E27FC236}">
                  <a16:creationId xmlns:a16="http://schemas.microsoft.com/office/drawing/2014/main" id="{A8996048-7C20-C2A4-0D67-C2271FE6F68E}"/>
                </a:ext>
              </a:extLst>
            </p:cNvPr>
            <p:cNvSpPr/>
            <p:nvPr/>
          </p:nvSpPr>
          <p:spPr>
            <a:xfrm>
              <a:off x="7132449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12915;p79">
              <a:extLst>
                <a:ext uri="{FF2B5EF4-FFF2-40B4-BE49-F238E27FC236}">
                  <a16:creationId xmlns:a16="http://schemas.microsoft.com/office/drawing/2014/main" id="{FD635809-AED2-E60E-E7F2-CFD18DA6075F}"/>
                </a:ext>
              </a:extLst>
            </p:cNvPr>
            <p:cNvSpPr/>
            <p:nvPr/>
          </p:nvSpPr>
          <p:spPr>
            <a:xfrm>
              <a:off x="7249552" y="3153852"/>
              <a:ext cx="18971" cy="22695"/>
            </a:xfrm>
            <a:custGeom>
              <a:avLst/>
              <a:gdLst/>
              <a:ahLst/>
              <a:cxnLst/>
              <a:rect l="l" t="t" r="r" b="b"/>
              <a:pathLst>
                <a:path w="596" h="713" extrusionOk="0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12916;p79">
              <a:extLst>
                <a:ext uri="{FF2B5EF4-FFF2-40B4-BE49-F238E27FC236}">
                  <a16:creationId xmlns:a16="http://schemas.microsoft.com/office/drawing/2014/main" id="{FFB2C9AE-972F-0A93-B5EF-4753453DCF28}"/>
                </a:ext>
              </a:extLst>
            </p:cNvPr>
            <p:cNvSpPr/>
            <p:nvPr/>
          </p:nvSpPr>
          <p:spPr>
            <a:xfrm>
              <a:off x="7289721" y="3113969"/>
              <a:ext cx="24286" cy="17093"/>
            </a:xfrm>
            <a:custGeom>
              <a:avLst/>
              <a:gdLst/>
              <a:ahLst/>
              <a:cxnLst/>
              <a:rect l="l" t="t" r="r" b="b"/>
              <a:pathLst>
                <a:path w="763" h="537" extrusionOk="0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12917;p79">
              <a:extLst>
                <a:ext uri="{FF2B5EF4-FFF2-40B4-BE49-F238E27FC236}">
                  <a16:creationId xmlns:a16="http://schemas.microsoft.com/office/drawing/2014/main" id="{02995174-20D3-CCEF-1300-11BE1AFF84A0}"/>
                </a:ext>
              </a:extLst>
            </p:cNvPr>
            <p:cNvSpPr/>
            <p:nvPr/>
          </p:nvSpPr>
          <p:spPr>
            <a:xfrm>
              <a:off x="7086964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12918;p79">
              <a:extLst>
                <a:ext uri="{FF2B5EF4-FFF2-40B4-BE49-F238E27FC236}">
                  <a16:creationId xmlns:a16="http://schemas.microsoft.com/office/drawing/2014/main" id="{D80BCE54-14F4-4B68-9614-723A4A8096D8}"/>
                </a:ext>
              </a:extLst>
            </p:cNvPr>
            <p:cNvSpPr/>
            <p:nvPr/>
          </p:nvSpPr>
          <p:spPr>
            <a:xfrm>
              <a:off x="7289339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12919;p79">
              <a:extLst>
                <a:ext uri="{FF2B5EF4-FFF2-40B4-BE49-F238E27FC236}">
                  <a16:creationId xmlns:a16="http://schemas.microsoft.com/office/drawing/2014/main" id="{4FB1CE92-3217-CAC3-575C-76C606C35557}"/>
                </a:ext>
              </a:extLst>
            </p:cNvPr>
            <p:cNvSpPr/>
            <p:nvPr/>
          </p:nvSpPr>
          <p:spPr>
            <a:xfrm>
              <a:off x="7086964" y="3113587"/>
              <a:ext cx="24668" cy="17093"/>
            </a:xfrm>
            <a:custGeom>
              <a:avLst/>
              <a:gdLst/>
              <a:ahLst/>
              <a:cxnLst/>
              <a:rect l="l" t="t" r="r" b="b"/>
              <a:pathLst>
                <a:path w="775" h="537" extrusionOk="0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89" name="Google Shape;12920;p79">
            <a:extLst>
              <a:ext uri="{FF2B5EF4-FFF2-40B4-BE49-F238E27FC236}">
                <a16:creationId xmlns:a16="http://schemas.microsoft.com/office/drawing/2014/main" id="{22FA434B-4DEE-BD04-D80E-DB9C76164642}"/>
              </a:ext>
            </a:extLst>
          </p:cNvPr>
          <p:cNvGrpSpPr/>
          <p:nvPr/>
        </p:nvGrpSpPr>
        <p:grpSpPr>
          <a:xfrm>
            <a:off x="7985143" y="2976813"/>
            <a:ext cx="330109" cy="347552"/>
            <a:chOff x="7985143" y="2900613"/>
            <a:chExt cx="330109" cy="347552"/>
          </a:xfrm>
          <a:solidFill>
            <a:schemeClr val="tx1"/>
          </a:solidFill>
        </p:grpSpPr>
        <p:sp>
          <p:nvSpPr>
            <p:cNvPr id="3490" name="Google Shape;12921;p79">
              <a:extLst>
                <a:ext uri="{FF2B5EF4-FFF2-40B4-BE49-F238E27FC236}">
                  <a16:creationId xmlns:a16="http://schemas.microsoft.com/office/drawing/2014/main" id="{543FD548-F6A0-64B7-8C25-B7E8FFAAB55E}"/>
                </a:ext>
              </a:extLst>
            </p:cNvPr>
            <p:cNvSpPr/>
            <p:nvPr/>
          </p:nvSpPr>
          <p:spPr>
            <a:xfrm>
              <a:off x="8143943" y="3145449"/>
              <a:ext cx="13273" cy="10631"/>
            </a:xfrm>
            <a:custGeom>
              <a:avLst/>
              <a:gdLst/>
              <a:ahLst/>
              <a:cxnLst/>
              <a:rect l="l" t="t" r="r" b="b"/>
              <a:pathLst>
                <a:path w="417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12922;p79">
              <a:extLst>
                <a:ext uri="{FF2B5EF4-FFF2-40B4-BE49-F238E27FC236}">
                  <a16:creationId xmlns:a16="http://schemas.microsoft.com/office/drawing/2014/main" id="{D2D89F6A-1EDA-28D5-9F7A-6DB153A78771}"/>
                </a:ext>
              </a:extLst>
            </p:cNvPr>
            <p:cNvSpPr/>
            <p:nvPr/>
          </p:nvSpPr>
          <p:spPr>
            <a:xfrm>
              <a:off x="8163264" y="300597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12923;p79">
              <a:extLst>
                <a:ext uri="{FF2B5EF4-FFF2-40B4-BE49-F238E27FC236}">
                  <a16:creationId xmlns:a16="http://schemas.microsoft.com/office/drawing/2014/main" id="{15BDC915-E04F-8DD7-A8A6-1AACEDAF6BE5}"/>
                </a:ext>
              </a:extLst>
            </p:cNvPr>
            <p:cNvSpPr/>
            <p:nvPr/>
          </p:nvSpPr>
          <p:spPr>
            <a:xfrm>
              <a:off x="8163264" y="3005970"/>
              <a:ext cx="5347" cy="11013"/>
            </a:xfrm>
            <a:custGeom>
              <a:avLst/>
              <a:gdLst/>
              <a:ahLst/>
              <a:cxnLst/>
              <a:rect l="l" t="t" r="r" b="b"/>
              <a:pathLst>
                <a:path w="168" h="346" extrusionOk="0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12924;p79">
              <a:extLst>
                <a:ext uri="{FF2B5EF4-FFF2-40B4-BE49-F238E27FC236}">
                  <a16:creationId xmlns:a16="http://schemas.microsoft.com/office/drawing/2014/main" id="{625745FC-05AC-B81C-DDC1-F9FD6184549C}"/>
                </a:ext>
              </a:extLst>
            </p:cNvPr>
            <p:cNvSpPr/>
            <p:nvPr/>
          </p:nvSpPr>
          <p:spPr>
            <a:xfrm>
              <a:off x="8163264" y="3005588"/>
              <a:ext cx="32" cy="41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12925;p79">
              <a:extLst>
                <a:ext uri="{FF2B5EF4-FFF2-40B4-BE49-F238E27FC236}">
                  <a16:creationId xmlns:a16="http://schemas.microsoft.com/office/drawing/2014/main" id="{5CF57DC5-E057-DE83-AA11-CECB26D7CE6E}"/>
                </a:ext>
              </a:extLst>
            </p:cNvPr>
            <p:cNvSpPr/>
            <p:nvPr/>
          </p:nvSpPr>
          <p:spPr>
            <a:xfrm>
              <a:off x="8168579" y="3016952"/>
              <a:ext cx="32" cy="796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12926;p79">
              <a:extLst>
                <a:ext uri="{FF2B5EF4-FFF2-40B4-BE49-F238E27FC236}">
                  <a16:creationId xmlns:a16="http://schemas.microsoft.com/office/drawing/2014/main" id="{9D8AC30D-2053-D335-A138-98CD95598BD9}"/>
                </a:ext>
              </a:extLst>
            </p:cNvPr>
            <p:cNvSpPr/>
            <p:nvPr/>
          </p:nvSpPr>
          <p:spPr>
            <a:xfrm>
              <a:off x="7985143" y="2900613"/>
              <a:ext cx="330109" cy="347552"/>
            </a:xfrm>
            <a:custGeom>
              <a:avLst/>
              <a:gdLst/>
              <a:ahLst/>
              <a:cxnLst/>
              <a:rect l="l" t="t" r="r" b="b"/>
              <a:pathLst>
                <a:path w="10371" h="10919" extrusionOk="0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12927;p79">
              <a:extLst>
                <a:ext uri="{FF2B5EF4-FFF2-40B4-BE49-F238E27FC236}">
                  <a16:creationId xmlns:a16="http://schemas.microsoft.com/office/drawing/2014/main" id="{A6B90713-3D4A-24BE-6113-B0C7657C479A}"/>
                </a:ext>
              </a:extLst>
            </p:cNvPr>
            <p:cNvSpPr/>
            <p:nvPr/>
          </p:nvSpPr>
          <p:spPr>
            <a:xfrm>
              <a:off x="8168579" y="301695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12928;p79">
              <a:extLst>
                <a:ext uri="{FF2B5EF4-FFF2-40B4-BE49-F238E27FC236}">
                  <a16:creationId xmlns:a16="http://schemas.microsoft.com/office/drawing/2014/main" id="{6E1A05C6-9AAD-3457-7EBC-2E327C7988FA}"/>
                </a:ext>
              </a:extLst>
            </p:cNvPr>
            <p:cNvSpPr/>
            <p:nvPr/>
          </p:nvSpPr>
          <p:spPr>
            <a:xfrm>
              <a:off x="8168579" y="30177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98" name="Google Shape;12929;p79">
            <a:extLst>
              <a:ext uri="{FF2B5EF4-FFF2-40B4-BE49-F238E27FC236}">
                <a16:creationId xmlns:a16="http://schemas.microsoft.com/office/drawing/2014/main" id="{8C0FAAB2-FC92-1627-30B5-8ECC43A1C3DD}"/>
              </a:ext>
            </a:extLst>
          </p:cNvPr>
          <p:cNvGrpSpPr/>
          <p:nvPr/>
        </p:nvGrpSpPr>
        <p:grpSpPr>
          <a:xfrm>
            <a:off x="7990840" y="2511426"/>
            <a:ext cx="354363" cy="353631"/>
            <a:chOff x="7990840" y="2435226"/>
            <a:chExt cx="354363" cy="353631"/>
          </a:xfrm>
          <a:solidFill>
            <a:schemeClr val="tx1"/>
          </a:solidFill>
        </p:grpSpPr>
        <p:sp>
          <p:nvSpPr>
            <p:cNvPr id="3499" name="Google Shape;12930;p79">
              <a:extLst>
                <a:ext uri="{FF2B5EF4-FFF2-40B4-BE49-F238E27FC236}">
                  <a16:creationId xmlns:a16="http://schemas.microsoft.com/office/drawing/2014/main" id="{2AA23538-FD43-46B3-CA49-2BACC070528C}"/>
                </a:ext>
              </a:extLst>
            </p:cNvPr>
            <p:cNvSpPr/>
            <p:nvPr/>
          </p:nvSpPr>
          <p:spPr>
            <a:xfrm>
              <a:off x="7990840" y="2435226"/>
              <a:ext cx="354363" cy="353631"/>
            </a:xfrm>
            <a:custGeom>
              <a:avLst/>
              <a:gdLst/>
              <a:ahLst/>
              <a:cxnLst/>
              <a:rect l="l" t="t" r="r" b="b"/>
              <a:pathLst>
                <a:path w="11133" h="11110" extrusionOk="0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12931;p79">
              <a:extLst>
                <a:ext uri="{FF2B5EF4-FFF2-40B4-BE49-F238E27FC236}">
                  <a16:creationId xmlns:a16="http://schemas.microsoft.com/office/drawing/2014/main" id="{F06E8677-BF35-18C3-F996-D6A3EBE28D64}"/>
                </a:ext>
              </a:extLst>
            </p:cNvPr>
            <p:cNvSpPr/>
            <p:nvPr/>
          </p:nvSpPr>
          <p:spPr>
            <a:xfrm>
              <a:off x="8190160" y="2704158"/>
              <a:ext cx="61814" cy="45644"/>
            </a:xfrm>
            <a:custGeom>
              <a:avLst/>
              <a:gdLst/>
              <a:ahLst/>
              <a:cxnLst/>
              <a:rect l="l" t="t" r="r" b="b"/>
              <a:pathLst>
                <a:path w="1942" h="1434" extrusionOk="0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12932;p79">
              <a:extLst>
                <a:ext uri="{FF2B5EF4-FFF2-40B4-BE49-F238E27FC236}">
                  <a16:creationId xmlns:a16="http://schemas.microsoft.com/office/drawing/2014/main" id="{591B5FAD-21AA-EBFE-A850-1C28D1C5B864}"/>
                </a:ext>
              </a:extLst>
            </p:cNvPr>
            <p:cNvSpPr/>
            <p:nvPr/>
          </p:nvSpPr>
          <p:spPr>
            <a:xfrm>
              <a:off x="8162882" y="2684201"/>
              <a:ext cx="22026" cy="18239"/>
            </a:xfrm>
            <a:custGeom>
              <a:avLst/>
              <a:gdLst/>
              <a:ahLst/>
              <a:cxnLst/>
              <a:rect l="l" t="t" r="r" b="b"/>
              <a:pathLst>
                <a:path w="692" h="573" extrusionOk="0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02" name="Google Shape;12933;p79">
            <a:extLst>
              <a:ext uri="{FF2B5EF4-FFF2-40B4-BE49-F238E27FC236}">
                <a16:creationId xmlns:a16="http://schemas.microsoft.com/office/drawing/2014/main" id="{197207F0-04E4-C8B6-3E48-97D77E6EAA37}"/>
              </a:ext>
            </a:extLst>
          </p:cNvPr>
          <p:cNvGrpSpPr/>
          <p:nvPr/>
        </p:nvGrpSpPr>
        <p:grpSpPr>
          <a:xfrm>
            <a:off x="1817317" y="2556530"/>
            <a:ext cx="350958" cy="263043"/>
            <a:chOff x="1817317" y="2480330"/>
            <a:chExt cx="350958" cy="263043"/>
          </a:xfrm>
          <a:solidFill>
            <a:schemeClr val="tx1"/>
          </a:solidFill>
        </p:grpSpPr>
        <p:sp>
          <p:nvSpPr>
            <p:cNvPr id="3503" name="Google Shape;12934;p79">
              <a:extLst>
                <a:ext uri="{FF2B5EF4-FFF2-40B4-BE49-F238E27FC236}">
                  <a16:creationId xmlns:a16="http://schemas.microsoft.com/office/drawing/2014/main" id="{3378C03D-08D2-0CC5-BCAB-790C3FD61448}"/>
                </a:ext>
              </a:extLst>
            </p:cNvPr>
            <p:cNvSpPr/>
            <p:nvPr/>
          </p:nvSpPr>
          <p:spPr>
            <a:xfrm>
              <a:off x="1817317" y="2480330"/>
              <a:ext cx="350958" cy="191426"/>
            </a:xfrm>
            <a:custGeom>
              <a:avLst/>
              <a:gdLst/>
              <a:ahLst/>
              <a:cxnLst/>
              <a:rect l="l" t="t" r="r" b="b"/>
              <a:pathLst>
                <a:path w="11026" h="6014" extrusionOk="0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12935;p79">
              <a:extLst>
                <a:ext uri="{FF2B5EF4-FFF2-40B4-BE49-F238E27FC236}">
                  <a16:creationId xmlns:a16="http://schemas.microsoft.com/office/drawing/2014/main" id="{567208B7-DA13-A712-D205-9132FCE59CFA}"/>
                </a:ext>
              </a:extLst>
            </p:cNvPr>
            <p:cNvSpPr/>
            <p:nvPr/>
          </p:nvSpPr>
          <p:spPr>
            <a:xfrm>
              <a:off x="1926844" y="2568626"/>
              <a:ext cx="131140" cy="174747"/>
            </a:xfrm>
            <a:custGeom>
              <a:avLst/>
              <a:gdLst/>
              <a:ahLst/>
              <a:cxnLst/>
              <a:rect l="l" t="t" r="r" b="b"/>
              <a:pathLst>
                <a:path w="4120" h="5490" extrusionOk="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12936;p79">
              <a:extLst>
                <a:ext uri="{FF2B5EF4-FFF2-40B4-BE49-F238E27FC236}">
                  <a16:creationId xmlns:a16="http://schemas.microsoft.com/office/drawing/2014/main" id="{F4AEA042-BB84-25B5-BD2B-C232D9F8C4A3}"/>
                </a:ext>
              </a:extLst>
            </p:cNvPr>
            <p:cNvSpPr/>
            <p:nvPr/>
          </p:nvSpPr>
          <p:spPr>
            <a:xfrm>
              <a:off x="1965485" y="2639893"/>
              <a:ext cx="55002" cy="70885"/>
            </a:xfrm>
            <a:custGeom>
              <a:avLst/>
              <a:gdLst/>
              <a:ahLst/>
              <a:cxnLst/>
              <a:rect l="l" t="t" r="r" b="b"/>
              <a:pathLst>
                <a:path w="1728" h="2227" extrusionOk="0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12937;p79">
              <a:extLst>
                <a:ext uri="{FF2B5EF4-FFF2-40B4-BE49-F238E27FC236}">
                  <a16:creationId xmlns:a16="http://schemas.microsoft.com/office/drawing/2014/main" id="{9F023529-F211-C845-9EBA-9F47DF729F7F}"/>
                </a:ext>
              </a:extLst>
            </p:cNvPr>
            <p:cNvSpPr/>
            <p:nvPr/>
          </p:nvSpPr>
          <p:spPr>
            <a:xfrm>
              <a:off x="1965103" y="2503406"/>
              <a:ext cx="43989" cy="31162"/>
            </a:xfrm>
            <a:custGeom>
              <a:avLst/>
              <a:gdLst/>
              <a:ahLst/>
              <a:cxnLst/>
              <a:rect l="l" t="t" r="r" b="b"/>
              <a:pathLst>
                <a:path w="1382" h="979" extrusionOk="0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12938;p79">
              <a:extLst>
                <a:ext uri="{FF2B5EF4-FFF2-40B4-BE49-F238E27FC236}">
                  <a16:creationId xmlns:a16="http://schemas.microsoft.com/office/drawing/2014/main" id="{80C65857-0AA2-1F7C-CC7F-2522D2126C40}"/>
                </a:ext>
              </a:extLst>
            </p:cNvPr>
            <p:cNvSpPr/>
            <p:nvPr/>
          </p:nvSpPr>
          <p:spPr>
            <a:xfrm>
              <a:off x="2052668" y="2537369"/>
              <a:ext cx="34504" cy="30175"/>
            </a:xfrm>
            <a:custGeom>
              <a:avLst/>
              <a:gdLst/>
              <a:ahLst/>
              <a:cxnLst/>
              <a:rect l="l" t="t" r="r" b="b"/>
              <a:pathLst>
                <a:path w="1084" h="948" extrusionOk="0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08" name="Google Shape;12939;p79">
            <a:extLst>
              <a:ext uri="{FF2B5EF4-FFF2-40B4-BE49-F238E27FC236}">
                <a16:creationId xmlns:a16="http://schemas.microsoft.com/office/drawing/2014/main" id="{042C89EF-A002-EA9D-7A5B-1E733411F6EB}"/>
              </a:ext>
            </a:extLst>
          </p:cNvPr>
          <p:cNvGrpSpPr/>
          <p:nvPr/>
        </p:nvGrpSpPr>
        <p:grpSpPr>
          <a:xfrm>
            <a:off x="1341727" y="2559549"/>
            <a:ext cx="419913" cy="308109"/>
            <a:chOff x="1341727" y="2483349"/>
            <a:chExt cx="419913" cy="308109"/>
          </a:xfrm>
          <a:solidFill>
            <a:schemeClr val="tx1"/>
          </a:solidFill>
        </p:grpSpPr>
        <p:sp>
          <p:nvSpPr>
            <p:cNvPr id="3509" name="Google Shape;12940;p79">
              <a:extLst>
                <a:ext uri="{FF2B5EF4-FFF2-40B4-BE49-F238E27FC236}">
                  <a16:creationId xmlns:a16="http://schemas.microsoft.com/office/drawing/2014/main" id="{2F9F6894-1BDC-0A83-850F-A7C02E556D97}"/>
                </a:ext>
              </a:extLst>
            </p:cNvPr>
            <p:cNvSpPr/>
            <p:nvPr/>
          </p:nvSpPr>
          <p:spPr>
            <a:xfrm>
              <a:off x="1623896" y="2522310"/>
              <a:ext cx="53488" cy="18605"/>
            </a:xfrm>
            <a:custGeom>
              <a:avLst/>
              <a:gdLst/>
              <a:ahLst/>
              <a:cxnLst/>
              <a:rect l="l" t="t" r="r" b="b"/>
              <a:pathLst>
                <a:path w="1406" h="489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12941;p79">
              <a:extLst>
                <a:ext uri="{FF2B5EF4-FFF2-40B4-BE49-F238E27FC236}">
                  <a16:creationId xmlns:a16="http://schemas.microsoft.com/office/drawing/2014/main" id="{047F5A0C-03BE-AB44-2A5B-340EF121A87F}"/>
                </a:ext>
              </a:extLst>
            </p:cNvPr>
            <p:cNvSpPr/>
            <p:nvPr/>
          </p:nvSpPr>
          <p:spPr>
            <a:xfrm>
              <a:off x="1341727" y="2483349"/>
              <a:ext cx="419913" cy="308109"/>
            </a:xfrm>
            <a:custGeom>
              <a:avLst/>
              <a:gdLst/>
              <a:ahLst/>
              <a:cxnLst/>
              <a:rect l="l" t="t" r="r" b="b"/>
              <a:pathLst>
                <a:path w="11038" h="8098" extrusionOk="0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12942;p79">
              <a:extLst>
                <a:ext uri="{FF2B5EF4-FFF2-40B4-BE49-F238E27FC236}">
                  <a16:creationId xmlns:a16="http://schemas.microsoft.com/office/drawing/2014/main" id="{09B045AB-DACF-7834-D6BB-42B7E6FBEDF2}"/>
                </a:ext>
              </a:extLst>
            </p:cNvPr>
            <p:cNvSpPr/>
            <p:nvPr/>
          </p:nvSpPr>
          <p:spPr>
            <a:xfrm>
              <a:off x="1611228" y="2679979"/>
              <a:ext cx="12250" cy="12708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98" name="Google Shape;12943;p79">
            <a:extLst>
              <a:ext uri="{FF2B5EF4-FFF2-40B4-BE49-F238E27FC236}">
                <a16:creationId xmlns:a16="http://schemas.microsoft.com/office/drawing/2014/main" id="{6CF7429E-16B7-A51E-0C7B-52362C8DF0D3}"/>
              </a:ext>
            </a:extLst>
          </p:cNvPr>
          <p:cNvGrpSpPr/>
          <p:nvPr/>
        </p:nvGrpSpPr>
        <p:grpSpPr>
          <a:xfrm>
            <a:off x="854332" y="2523936"/>
            <a:ext cx="376358" cy="330109"/>
            <a:chOff x="854332" y="2447736"/>
            <a:chExt cx="376358" cy="330109"/>
          </a:xfrm>
          <a:solidFill>
            <a:schemeClr val="tx1"/>
          </a:solidFill>
        </p:grpSpPr>
        <p:sp>
          <p:nvSpPr>
            <p:cNvPr id="4099" name="Google Shape;12944;p79">
              <a:extLst>
                <a:ext uri="{FF2B5EF4-FFF2-40B4-BE49-F238E27FC236}">
                  <a16:creationId xmlns:a16="http://schemas.microsoft.com/office/drawing/2014/main" id="{696B6695-AF14-0448-CC0C-1A7AAB91B54A}"/>
                </a:ext>
              </a:extLst>
            </p:cNvPr>
            <p:cNvSpPr/>
            <p:nvPr/>
          </p:nvSpPr>
          <p:spPr>
            <a:xfrm>
              <a:off x="854332" y="2483353"/>
              <a:ext cx="376358" cy="294491"/>
            </a:xfrm>
            <a:custGeom>
              <a:avLst/>
              <a:gdLst/>
              <a:ahLst/>
              <a:cxnLst/>
              <a:rect l="l" t="t" r="r" b="b"/>
              <a:pathLst>
                <a:path w="11824" h="9252" extrusionOk="0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12945;p79">
              <a:extLst>
                <a:ext uri="{FF2B5EF4-FFF2-40B4-BE49-F238E27FC236}">
                  <a16:creationId xmlns:a16="http://schemas.microsoft.com/office/drawing/2014/main" id="{6065B353-42CE-B4EB-24BC-515E58329619}"/>
                </a:ext>
              </a:extLst>
            </p:cNvPr>
            <p:cNvSpPr/>
            <p:nvPr/>
          </p:nvSpPr>
          <p:spPr>
            <a:xfrm>
              <a:off x="983561" y="2677389"/>
              <a:ext cx="23140" cy="11395"/>
            </a:xfrm>
            <a:custGeom>
              <a:avLst/>
              <a:gdLst/>
              <a:ahLst/>
              <a:cxnLst/>
              <a:rect l="l" t="t" r="r" b="b"/>
              <a:pathLst>
                <a:path w="727" h="358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12946;p79">
              <a:extLst>
                <a:ext uri="{FF2B5EF4-FFF2-40B4-BE49-F238E27FC236}">
                  <a16:creationId xmlns:a16="http://schemas.microsoft.com/office/drawing/2014/main" id="{37E5C196-2529-0D2D-082D-59D91DE2241C}"/>
                </a:ext>
              </a:extLst>
            </p:cNvPr>
            <p:cNvSpPr/>
            <p:nvPr/>
          </p:nvSpPr>
          <p:spPr>
            <a:xfrm>
              <a:off x="1030925" y="2447736"/>
              <a:ext cx="187638" cy="183086"/>
            </a:xfrm>
            <a:custGeom>
              <a:avLst/>
              <a:gdLst/>
              <a:ahLst/>
              <a:cxnLst/>
              <a:rect l="l" t="t" r="r" b="b"/>
              <a:pathLst>
                <a:path w="5895" h="5752" extrusionOk="0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12947;p79">
              <a:extLst>
                <a:ext uri="{FF2B5EF4-FFF2-40B4-BE49-F238E27FC236}">
                  <a16:creationId xmlns:a16="http://schemas.microsoft.com/office/drawing/2014/main" id="{6F113DFA-FDAF-B625-9406-4B44A86D2F6B}"/>
                </a:ext>
              </a:extLst>
            </p:cNvPr>
            <p:cNvSpPr/>
            <p:nvPr/>
          </p:nvSpPr>
          <p:spPr>
            <a:xfrm>
              <a:off x="1066574" y="2483353"/>
              <a:ext cx="28806" cy="11045"/>
            </a:xfrm>
            <a:custGeom>
              <a:avLst/>
              <a:gdLst/>
              <a:ahLst/>
              <a:cxnLst/>
              <a:rect l="l" t="t" r="r" b="b"/>
              <a:pathLst>
                <a:path w="905" h="347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12948;p79">
              <a:extLst>
                <a:ext uri="{FF2B5EF4-FFF2-40B4-BE49-F238E27FC236}">
                  <a16:creationId xmlns:a16="http://schemas.microsoft.com/office/drawing/2014/main" id="{8FB06756-6021-9031-69A8-C427E7F34DE1}"/>
                </a:ext>
              </a:extLst>
            </p:cNvPr>
            <p:cNvSpPr/>
            <p:nvPr/>
          </p:nvSpPr>
          <p:spPr>
            <a:xfrm>
              <a:off x="1107126" y="2483353"/>
              <a:ext cx="76201" cy="11045"/>
            </a:xfrm>
            <a:custGeom>
              <a:avLst/>
              <a:gdLst/>
              <a:ahLst/>
              <a:cxnLst/>
              <a:rect l="l" t="t" r="r" b="b"/>
              <a:pathLst>
                <a:path w="2394" h="347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12949;p79">
              <a:extLst>
                <a:ext uri="{FF2B5EF4-FFF2-40B4-BE49-F238E27FC236}">
                  <a16:creationId xmlns:a16="http://schemas.microsoft.com/office/drawing/2014/main" id="{3534D1BD-F9DE-D3EE-4D0E-B68028556474}"/>
                </a:ext>
              </a:extLst>
            </p:cNvPr>
            <p:cNvSpPr/>
            <p:nvPr/>
          </p:nvSpPr>
          <p:spPr>
            <a:xfrm>
              <a:off x="1065810" y="2512542"/>
              <a:ext cx="117516" cy="11395"/>
            </a:xfrm>
            <a:custGeom>
              <a:avLst/>
              <a:gdLst/>
              <a:ahLst/>
              <a:cxnLst/>
              <a:rect l="l" t="t" r="r" b="b"/>
              <a:pathLst>
                <a:path w="3692" h="358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12950;p79">
              <a:extLst>
                <a:ext uri="{FF2B5EF4-FFF2-40B4-BE49-F238E27FC236}">
                  <a16:creationId xmlns:a16="http://schemas.microsoft.com/office/drawing/2014/main" id="{6474C8A9-1281-76BF-274D-F035449BD608}"/>
                </a:ext>
              </a:extLst>
            </p:cNvPr>
            <p:cNvSpPr/>
            <p:nvPr/>
          </p:nvSpPr>
          <p:spPr>
            <a:xfrm>
              <a:off x="1065810" y="2542112"/>
              <a:ext cx="76583" cy="11395"/>
            </a:xfrm>
            <a:custGeom>
              <a:avLst/>
              <a:gdLst/>
              <a:ahLst/>
              <a:cxnLst/>
              <a:rect l="l" t="t" r="r" b="b"/>
              <a:pathLst>
                <a:path w="2406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12951;p79">
              <a:extLst>
                <a:ext uri="{FF2B5EF4-FFF2-40B4-BE49-F238E27FC236}">
                  <a16:creationId xmlns:a16="http://schemas.microsoft.com/office/drawing/2014/main" id="{D7BF4F6B-CEC4-BB4D-E987-CE8D77DC2954}"/>
                </a:ext>
              </a:extLst>
            </p:cNvPr>
            <p:cNvSpPr/>
            <p:nvPr/>
          </p:nvSpPr>
          <p:spPr>
            <a:xfrm>
              <a:off x="1154489" y="2542112"/>
              <a:ext cx="28838" cy="11395"/>
            </a:xfrm>
            <a:custGeom>
              <a:avLst/>
              <a:gdLst/>
              <a:ahLst/>
              <a:cxnLst/>
              <a:rect l="l" t="t" r="r" b="b"/>
              <a:pathLst>
                <a:path w="906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7" name="Google Shape;12952;p79">
            <a:extLst>
              <a:ext uri="{FF2B5EF4-FFF2-40B4-BE49-F238E27FC236}">
                <a16:creationId xmlns:a16="http://schemas.microsoft.com/office/drawing/2014/main" id="{9989F14B-FE75-3C4B-7E33-D54D5611F440}"/>
              </a:ext>
            </a:extLst>
          </p:cNvPr>
          <p:cNvGrpSpPr/>
          <p:nvPr/>
        </p:nvGrpSpPr>
        <p:grpSpPr>
          <a:xfrm>
            <a:off x="4206763" y="2527151"/>
            <a:ext cx="322151" cy="322374"/>
            <a:chOff x="4206763" y="2450951"/>
            <a:chExt cx="322151" cy="322374"/>
          </a:xfrm>
          <a:solidFill>
            <a:schemeClr val="tx1"/>
          </a:solidFill>
        </p:grpSpPr>
        <p:sp>
          <p:nvSpPr>
            <p:cNvPr id="4108" name="Google Shape;12953;p79">
              <a:extLst>
                <a:ext uri="{FF2B5EF4-FFF2-40B4-BE49-F238E27FC236}">
                  <a16:creationId xmlns:a16="http://schemas.microsoft.com/office/drawing/2014/main" id="{815C1F9D-4B18-5FBD-A0F0-C756BC4BDB99}"/>
                </a:ext>
              </a:extLst>
            </p:cNvPr>
            <p:cNvSpPr/>
            <p:nvPr/>
          </p:nvSpPr>
          <p:spPr>
            <a:xfrm>
              <a:off x="4206763" y="2571650"/>
              <a:ext cx="322151" cy="201675"/>
            </a:xfrm>
            <a:custGeom>
              <a:avLst/>
              <a:gdLst/>
              <a:ahLst/>
              <a:cxnLst/>
              <a:rect l="l" t="t" r="r" b="b"/>
              <a:pathLst>
                <a:path w="10121" h="6336" extrusionOk="0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12954;p79">
              <a:extLst>
                <a:ext uri="{FF2B5EF4-FFF2-40B4-BE49-F238E27FC236}">
                  <a16:creationId xmlns:a16="http://schemas.microsoft.com/office/drawing/2014/main" id="{5B0ED989-96FB-EA32-2026-C068F34262D7}"/>
                </a:ext>
              </a:extLst>
            </p:cNvPr>
            <p:cNvSpPr/>
            <p:nvPr/>
          </p:nvSpPr>
          <p:spPr>
            <a:xfrm>
              <a:off x="4210933" y="2450951"/>
              <a:ext cx="308878" cy="185537"/>
            </a:xfrm>
            <a:custGeom>
              <a:avLst/>
              <a:gdLst/>
              <a:ahLst/>
              <a:cxnLst/>
              <a:rect l="l" t="t" r="r" b="b"/>
              <a:pathLst>
                <a:path w="9704" h="5829" extrusionOk="0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10" name="Google Shape;12955;p79">
            <a:extLst>
              <a:ext uri="{FF2B5EF4-FFF2-40B4-BE49-F238E27FC236}">
                <a16:creationId xmlns:a16="http://schemas.microsoft.com/office/drawing/2014/main" id="{9002DB4D-A8A4-F14F-C08D-906047DD1FEC}"/>
              </a:ext>
            </a:extLst>
          </p:cNvPr>
          <p:cNvGrpSpPr/>
          <p:nvPr/>
        </p:nvGrpSpPr>
        <p:grpSpPr>
          <a:xfrm>
            <a:off x="7528096" y="2526259"/>
            <a:ext cx="327976" cy="324316"/>
            <a:chOff x="7528096" y="2450059"/>
            <a:chExt cx="327976" cy="324316"/>
          </a:xfrm>
          <a:solidFill>
            <a:schemeClr val="tx1"/>
          </a:solidFill>
        </p:grpSpPr>
        <p:sp>
          <p:nvSpPr>
            <p:cNvPr id="4111" name="Google Shape;12956;p79">
              <a:extLst>
                <a:ext uri="{FF2B5EF4-FFF2-40B4-BE49-F238E27FC236}">
                  <a16:creationId xmlns:a16="http://schemas.microsoft.com/office/drawing/2014/main" id="{2EA7ED84-1142-7D39-3A79-529F2C74C651}"/>
                </a:ext>
              </a:extLst>
            </p:cNvPr>
            <p:cNvSpPr/>
            <p:nvPr/>
          </p:nvSpPr>
          <p:spPr>
            <a:xfrm>
              <a:off x="7569411" y="2697187"/>
              <a:ext cx="26928" cy="25623"/>
            </a:xfrm>
            <a:custGeom>
              <a:avLst/>
              <a:gdLst/>
              <a:ahLst/>
              <a:cxnLst/>
              <a:rect l="l" t="t" r="r" b="b"/>
              <a:pathLst>
                <a:path w="846" h="805" extrusionOk="0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12957;p79">
              <a:extLst>
                <a:ext uri="{FF2B5EF4-FFF2-40B4-BE49-F238E27FC236}">
                  <a16:creationId xmlns:a16="http://schemas.microsoft.com/office/drawing/2014/main" id="{C68D70D1-833D-F5BE-1581-580200CBF4ED}"/>
                </a:ext>
              </a:extLst>
            </p:cNvPr>
            <p:cNvSpPr/>
            <p:nvPr/>
          </p:nvSpPr>
          <p:spPr>
            <a:xfrm>
              <a:off x="7600859" y="2728667"/>
              <a:ext cx="26578" cy="25591"/>
            </a:xfrm>
            <a:custGeom>
              <a:avLst/>
              <a:gdLst/>
              <a:ahLst/>
              <a:cxnLst/>
              <a:rect l="l" t="t" r="r" b="b"/>
              <a:pathLst>
                <a:path w="835" h="804" extrusionOk="0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12958;p79">
              <a:extLst>
                <a:ext uri="{FF2B5EF4-FFF2-40B4-BE49-F238E27FC236}">
                  <a16:creationId xmlns:a16="http://schemas.microsoft.com/office/drawing/2014/main" id="{673908BA-5837-7061-B405-9E9DEB68F4A3}"/>
                </a:ext>
              </a:extLst>
            </p:cNvPr>
            <p:cNvSpPr/>
            <p:nvPr/>
          </p:nvSpPr>
          <p:spPr>
            <a:xfrm>
              <a:off x="7585326" y="2713102"/>
              <a:ext cx="26546" cy="25241"/>
            </a:xfrm>
            <a:custGeom>
              <a:avLst/>
              <a:gdLst/>
              <a:ahLst/>
              <a:cxnLst/>
              <a:rect l="l" t="t" r="r" b="b"/>
              <a:pathLst>
                <a:path w="834" h="793" extrusionOk="0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12959;p79">
              <a:extLst>
                <a:ext uri="{FF2B5EF4-FFF2-40B4-BE49-F238E27FC236}">
                  <a16:creationId xmlns:a16="http://schemas.microsoft.com/office/drawing/2014/main" id="{BED1310F-D3B7-4222-0EF8-14572DD5A9AA}"/>
                </a:ext>
              </a:extLst>
            </p:cNvPr>
            <p:cNvSpPr/>
            <p:nvPr/>
          </p:nvSpPr>
          <p:spPr>
            <a:xfrm>
              <a:off x="7528096" y="2450059"/>
              <a:ext cx="327976" cy="324316"/>
            </a:xfrm>
            <a:custGeom>
              <a:avLst/>
              <a:gdLst/>
              <a:ahLst/>
              <a:cxnLst/>
              <a:rect l="l" t="t" r="r" b="b"/>
              <a:pathLst>
                <a:path w="10304" h="10189" extrusionOk="0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12960;p79">
              <a:extLst>
                <a:ext uri="{FF2B5EF4-FFF2-40B4-BE49-F238E27FC236}">
                  <a16:creationId xmlns:a16="http://schemas.microsoft.com/office/drawing/2014/main" id="{3FD28DBA-0A81-C700-6E73-407DE42A192F}"/>
                </a:ext>
              </a:extLst>
            </p:cNvPr>
            <p:cNvSpPr/>
            <p:nvPr/>
          </p:nvSpPr>
          <p:spPr>
            <a:xfrm>
              <a:off x="7712296" y="2525528"/>
              <a:ext cx="79989" cy="60954"/>
            </a:xfrm>
            <a:custGeom>
              <a:avLst/>
              <a:gdLst/>
              <a:ahLst/>
              <a:cxnLst/>
              <a:rect l="l" t="t" r="r" b="b"/>
              <a:pathLst>
                <a:path w="2513" h="1915" extrusionOk="0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16" name="Google Shape;12961;p79">
            <a:extLst>
              <a:ext uri="{FF2B5EF4-FFF2-40B4-BE49-F238E27FC236}">
                <a16:creationId xmlns:a16="http://schemas.microsoft.com/office/drawing/2014/main" id="{3E423FAD-1A79-5B66-DDD5-19A325910D11}"/>
              </a:ext>
            </a:extLst>
          </p:cNvPr>
          <p:cNvGrpSpPr/>
          <p:nvPr/>
        </p:nvGrpSpPr>
        <p:grpSpPr>
          <a:xfrm>
            <a:off x="7077129" y="2588742"/>
            <a:ext cx="282364" cy="198619"/>
            <a:chOff x="7077129" y="2512542"/>
            <a:chExt cx="282364" cy="198619"/>
          </a:xfrm>
          <a:solidFill>
            <a:schemeClr val="tx1"/>
          </a:solidFill>
        </p:grpSpPr>
        <p:sp>
          <p:nvSpPr>
            <p:cNvPr id="4117" name="Google Shape;12962;p79">
              <a:extLst>
                <a:ext uri="{FF2B5EF4-FFF2-40B4-BE49-F238E27FC236}">
                  <a16:creationId xmlns:a16="http://schemas.microsoft.com/office/drawing/2014/main" id="{498CCA69-0B46-65F8-0BEA-A805119E0B23}"/>
                </a:ext>
              </a:extLst>
            </p:cNvPr>
            <p:cNvSpPr/>
            <p:nvPr/>
          </p:nvSpPr>
          <p:spPr>
            <a:xfrm>
              <a:off x="7304872" y="2551533"/>
              <a:ext cx="25050" cy="19416"/>
            </a:xfrm>
            <a:custGeom>
              <a:avLst/>
              <a:gdLst/>
              <a:ahLst/>
              <a:cxnLst/>
              <a:rect l="l" t="t" r="r" b="b"/>
              <a:pathLst>
                <a:path w="787" h="610" extrusionOk="0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12963;p79">
              <a:extLst>
                <a:ext uri="{FF2B5EF4-FFF2-40B4-BE49-F238E27FC236}">
                  <a16:creationId xmlns:a16="http://schemas.microsoft.com/office/drawing/2014/main" id="{0FDC757E-7FEE-8457-44E7-6BA517EFCF98}"/>
                </a:ext>
              </a:extLst>
            </p:cNvPr>
            <p:cNvSpPr/>
            <p:nvPr/>
          </p:nvSpPr>
          <p:spPr>
            <a:xfrm>
              <a:off x="7129043" y="2512542"/>
              <a:ext cx="164879" cy="42875"/>
            </a:xfrm>
            <a:custGeom>
              <a:avLst/>
              <a:gdLst/>
              <a:ahLst/>
              <a:cxnLst/>
              <a:rect l="l" t="t" r="r" b="b"/>
              <a:pathLst>
                <a:path w="5180" h="1347" extrusionOk="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12964;p79">
              <a:extLst>
                <a:ext uri="{FF2B5EF4-FFF2-40B4-BE49-F238E27FC236}">
                  <a16:creationId xmlns:a16="http://schemas.microsoft.com/office/drawing/2014/main" id="{DD2B4955-114A-4AC6-8F21-F70D4A947AAB}"/>
                </a:ext>
              </a:extLst>
            </p:cNvPr>
            <p:cNvSpPr/>
            <p:nvPr/>
          </p:nvSpPr>
          <p:spPr>
            <a:xfrm>
              <a:off x="7077129" y="2536796"/>
              <a:ext cx="282364" cy="174365"/>
            </a:xfrm>
            <a:custGeom>
              <a:avLst/>
              <a:gdLst/>
              <a:ahLst/>
              <a:cxnLst/>
              <a:rect l="l" t="t" r="r" b="b"/>
              <a:pathLst>
                <a:path w="8871" h="5478" extrusionOk="0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12965;p79">
              <a:extLst>
                <a:ext uri="{FF2B5EF4-FFF2-40B4-BE49-F238E27FC236}">
                  <a16:creationId xmlns:a16="http://schemas.microsoft.com/office/drawing/2014/main" id="{054AF9EC-88D2-6DEF-CF17-A49283E92C6A}"/>
                </a:ext>
              </a:extLst>
            </p:cNvPr>
            <p:cNvSpPr/>
            <p:nvPr/>
          </p:nvSpPr>
          <p:spPr>
            <a:xfrm>
              <a:off x="7153680" y="2560255"/>
              <a:ext cx="129230" cy="127129"/>
            </a:xfrm>
            <a:custGeom>
              <a:avLst/>
              <a:gdLst/>
              <a:ahLst/>
              <a:cxnLst/>
              <a:rect l="l" t="t" r="r" b="b"/>
              <a:pathLst>
                <a:path w="4060" h="3994" extrusionOk="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12966;p79">
              <a:extLst>
                <a:ext uri="{FF2B5EF4-FFF2-40B4-BE49-F238E27FC236}">
                  <a16:creationId xmlns:a16="http://schemas.microsoft.com/office/drawing/2014/main" id="{1D364212-5E2A-1161-C317-BFAAFAEA5B42}"/>
                </a:ext>
              </a:extLst>
            </p:cNvPr>
            <p:cNvSpPr/>
            <p:nvPr/>
          </p:nvSpPr>
          <p:spPr>
            <a:xfrm>
              <a:off x="7183982" y="2590239"/>
              <a:ext cx="68244" cy="6824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12967;p79">
              <a:extLst>
                <a:ext uri="{FF2B5EF4-FFF2-40B4-BE49-F238E27FC236}">
                  <a16:creationId xmlns:a16="http://schemas.microsoft.com/office/drawing/2014/main" id="{DD9651DB-E9B7-42A8-F0ED-5D5A4789DEF6}"/>
                </a:ext>
              </a:extLst>
            </p:cNvPr>
            <p:cNvSpPr/>
            <p:nvPr/>
          </p:nvSpPr>
          <p:spPr>
            <a:xfrm>
              <a:off x="7225297" y="2595904"/>
              <a:ext cx="20880" cy="20880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23" name="Google Shape;12968;p79">
            <a:extLst>
              <a:ext uri="{FF2B5EF4-FFF2-40B4-BE49-F238E27FC236}">
                <a16:creationId xmlns:a16="http://schemas.microsoft.com/office/drawing/2014/main" id="{65AD08DC-7FCD-476E-5057-B1C2D8A07178}"/>
              </a:ext>
            </a:extLst>
          </p:cNvPr>
          <p:cNvGrpSpPr/>
          <p:nvPr/>
        </p:nvGrpSpPr>
        <p:grpSpPr>
          <a:xfrm>
            <a:off x="3725461" y="2520912"/>
            <a:ext cx="334279" cy="334661"/>
            <a:chOff x="3725461" y="2444712"/>
            <a:chExt cx="334279" cy="334661"/>
          </a:xfrm>
          <a:solidFill>
            <a:schemeClr val="tx1"/>
          </a:solidFill>
        </p:grpSpPr>
        <p:sp>
          <p:nvSpPr>
            <p:cNvPr id="4124" name="Google Shape;12969;p79">
              <a:extLst>
                <a:ext uri="{FF2B5EF4-FFF2-40B4-BE49-F238E27FC236}">
                  <a16:creationId xmlns:a16="http://schemas.microsoft.com/office/drawing/2014/main" id="{91CA326D-695B-FA0F-A719-4AD922F0149E}"/>
                </a:ext>
              </a:extLst>
            </p:cNvPr>
            <p:cNvSpPr/>
            <p:nvPr/>
          </p:nvSpPr>
          <p:spPr>
            <a:xfrm>
              <a:off x="3939200" y="2554239"/>
              <a:ext cx="53092" cy="53092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12970;p79">
              <a:extLst>
                <a:ext uri="{FF2B5EF4-FFF2-40B4-BE49-F238E27FC236}">
                  <a16:creationId xmlns:a16="http://schemas.microsoft.com/office/drawing/2014/main" id="{6EC58072-DEBC-7F1B-1F04-67044CEDE88C}"/>
                </a:ext>
              </a:extLst>
            </p:cNvPr>
            <p:cNvSpPr/>
            <p:nvPr/>
          </p:nvSpPr>
          <p:spPr>
            <a:xfrm>
              <a:off x="3941078" y="2618281"/>
              <a:ext cx="68625" cy="49305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12971;p79">
              <a:extLst>
                <a:ext uri="{FF2B5EF4-FFF2-40B4-BE49-F238E27FC236}">
                  <a16:creationId xmlns:a16="http://schemas.microsoft.com/office/drawing/2014/main" id="{DCD58B18-FF53-376A-EB71-0FD73566FC2B}"/>
                </a:ext>
              </a:extLst>
            </p:cNvPr>
            <p:cNvSpPr/>
            <p:nvPr/>
          </p:nvSpPr>
          <p:spPr>
            <a:xfrm>
              <a:off x="3775116" y="2618281"/>
              <a:ext cx="68625" cy="49305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12972;p79">
              <a:extLst>
                <a:ext uri="{FF2B5EF4-FFF2-40B4-BE49-F238E27FC236}">
                  <a16:creationId xmlns:a16="http://schemas.microsoft.com/office/drawing/2014/main" id="{BBFE9607-4A2D-0538-8896-40B171F03CF2}"/>
                </a:ext>
              </a:extLst>
            </p:cNvPr>
            <p:cNvSpPr/>
            <p:nvPr/>
          </p:nvSpPr>
          <p:spPr>
            <a:xfrm>
              <a:off x="3793291" y="2554239"/>
              <a:ext cx="53092" cy="53092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12973;p79">
              <a:extLst>
                <a:ext uri="{FF2B5EF4-FFF2-40B4-BE49-F238E27FC236}">
                  <a16:creationId xmlns:a16="http://schemas.microsoft.com/office/drawing/2014/main" id="{70EB1879-2B95-48EF-326D-CF7D4E3760EB}"/>
                </a:ext>
              </a:extLst>
            </p:cNvPr>
            <p:cNvSpPr/>
            <p:nvPr/>
          </p:nvSpPr>
          <p:spPr>
            <a:xfrm>
              <a:off x="3858097" y="2540584"/>
              <a:ext cx="69007" cy="69007"/>
            </a:xfrm>
            <a:custGeom>
              <a:avLst/>
              <a:gdLst/>
              <a:ahLst/>
              <a:cxnLst/>
              <a:rect l="l" t="t" r="r" b="b"/>
              <a:pathLst>
                <a:path w="2168" h="2168" extrusionOk="0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12974;p79">
              <a:extLst>
                <a:ext uri="{FF2B5EF4-FFF2-40B4-BE49-F238E27FC236}">
                  <a16:creationId xmlns:a16="http://schemas.microsoft.com/office/drawing/2014/main" id="{3C3E0D3A-EB54-DECF-C57D-E7B615553C40}"/>
                </a:ext>
              </a:extLst>
            </p:cNvPr>
            <p:cNvSpPr/>
            <p:nvPr/>
          </p:nvSpPr>
          <p:spPr>
            <a:xfrm>
              <a:off x="3834224" y="2620159"/>
              <a:ext cx="116752" cy="63342"/>
            </a:xfrm>
            <a:custGeom>
              <a:avLst/>
              <a:gdLst/>
              <a:ahLst/>
              <a:cxnLst/>
              <a:rect l="l" t="t" r="r" b="b"/>
              <a:pathLst>
                <a:path w="3668" h="1990" extrusionOk="0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12975;p79">
              <a:extLst>
                <a:ext uri="{FF2B5EF4-FFF2-40B4-BE49-F238E27FC236}">
                  <a16:creationId xmlns:a16="http://schemas.microsoft.com/office/drawing/2014/main" id="{0FE1F07D-A725-F525-8051-4BA861870D52}"/>
                </a:ext>
              </a:extLst>
            </p:cNvPr>
            <p:cNvSpPr/>
            <p:nvPr/>
          </p:nvSpPr>
          <p:spPr>
            <a:xfrm>
              <a:off x="3725461" y="2444712"/>
              <a:ext cx="334279" cy="334661"/>
            </a:xfrm>
            <a:custGeom>
              <a:avLst/>
              <a:gdLst/>
              <a:ahLst/>
              <a:cxnLst/>
              <a:rect l="l" t="t" r="r" b="b"/>
              <a:pathLst>
                <a:path w="10502" h="10514" extrusionOk="0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31" name="Google Shape;12976;p79">
            <a:extLst>
              <a:ext uri="{FF2B5EF4-FFF2-40B4-BE49-F238E27FC236}">
                <a16:creationId xmlns:a16="http://schemas.microsoft.com/office/drawing/2014/main" id="{89005DFA-3864-7668-968D-A5B2FE23E6D8}"/>
              </a:ext>
            </a:extLst>
          </p:cNvPr>
          <p:cNvGrpSpPr/>
          <p:nvPr/>
        </p:nvGrpSpPr>
        <p:grpSpPr>
          <a:xfrm>
            <a:off x="6577238" y="2533421"/>
            <a:ext cx="332019" cy="310788"/>
            <a:chOff x="6577238" y="2457221"/>
            <a:chExt cx="332019" cy="310788"/>
          </a:xfrm>
          <a:solidFill>
            <a:schemeClr val="tx1"/>
          </a:solidFill>
        </p:grpSpPr>
        <p:sp>
          <p:nvSpPr>
            <p:cNvPr id="4132" name="Google Shape;12977;p79">
              <a:extLst>
                <a:ext uri="{FF2B5EF4-FFF2-40B4-BE49-F238E27FC236}">
                  <a16:creationId xmlns:a16="http://schemas.microsoft.com/office/drawing/2014/main" id="{543C6613-737D-0847-A9B2-954AD9F45B1D}"/>
                </a:ext>
              </a:extLst>
            </p:cNvPr>
            <p:cNvSpPr/>
            <p:nvPr/>
          </p:nvSpPr>
          <p:spPr>
            <a:xfrm>
              <a:off x="6577238" y="2457221"/>
              <a:ext cx="332019" cy="310788"/>
            </a:xfrm>
            <a:custGeom>
              <a:avLst/>
              <a:gdLst/>
              <a:ahLst/>
              <a:cxnLst/>
              <a:rect l="l" t="t" r="r" b="b"/>
              <a:pathLst>
                <a:path w="10431" h="9764" extrusionOk="0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12978;p79">
              <a:extLst>
                <a:ext uri="{FF2B5EF4-FFF2-40B4-BE49-F238E27FC236}">
                  <a16:creationId xmlns:a16="http://schemas.microsoft.com/office/drawing/2014/main" id="{D67966E8-050A-376D-F55C-AA9E3AD84CB9}"/>
                </a:ext>
              </a:extLst>
            </p:cNvPr>
            <p:cNvSpPr/>
            <p:nvPr/>
          </p:nvSpPr>
          <p:spPr>
            <a:xfrm>
              <a:off x="6723529" y="2512542"/>
              <a:ext cx="38705" cy="39055"/>
            </a:xfrm>
            <a:custGeom>
              <a:avLst/>
              <a:gdLst/>
              <a:ahLst/>
              <a:cxnLst/>
              <a:rect l="l" t="t" r="r" b="b"/>
              <a:pathLst>
                <a:path w="1216" h="1227" extrusionOk="0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12979;p79">
              <a:extLst>
                <a:ext uri="{FF2B5EF4-FFF2-40B4-BE49-F238E27FC236}">
                  <a16:creationId xmlns:a16="http://schemas.microsoft.com/office/drawing/2014/main" id="{447FBB92-326C-E887-5294-C98F185676EC}"/>
                </a:ext>
              </a:extLst>
            </p:cNvPr>
            <p:cNvSpPr/>
            <p:nvPr/>
          </p:nvSpPr>
          <p:spPr>
            <a:xfrm>
              <a:off x="6662893" y="2597050"/>
              <a:ext cx="169813" cy="108031"/>
            </a:xfrm>
            <a:custGeom>
              <a:avLst/>
              <a:gdLst/>
              <a:ahLst/>
              <a:cxnLst/>
              <a:rect l="l" t="t" r="r" b="b"/>
              <a:pathLst>
                <a:path w="5335" h="3394" extrusionOk="0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12980;p79">
              <a:extLst>
                <a:ext uri="{FF2B5EF4-FFF2-40B4-BE49-F238E27FC236}">
                  <a16:creationId xmlns:a16="http://schemas.microsoft.com/office/drawing/2014/main" id="{9F73B6F5-D964-6A76-0CFF-793828474849}"/>
                </a:ext>
              </a:extLst>
            </p:cNvPr>
            <p:cNvSpPr/>
            <p:nvPr/>
          </p:nvSpPr>
          <p:spPr>
            <a:xfrm>
              <a:off x="6639402" y="2589188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12981;p79">
              <a:extLst>
                <a:ext uri="{FF2B5EF4-FFF2-40B4-BE49-F238E27FC236}">
                  <a16:creationId xmlns:a16="http://schemas.microsoft.com/office/drawing/2014/main" id="{8134EA74-7F73-5691-F400-6548C8F47099}"/>
                </a:ext>
              </a:extLst>
            </p:cNvPr>
            <p:cNvSpPr/>
            <p:nvPr/>
          </p:nvSpPr>
          <p:spPr>
            <a:xfrm>
              <a:off x="6820547" y="2673315"/>
              <a:ext cx="32244" cy="31034"/>
            </a:xfrm>
            <a:custGeom>
              <a:avLst/>
              <a:gdLst/>
              <a:ahLst/>
              <a:cxnLst/>
              <a:rect l="l" t="t" r="r" b="b"/>
              <a:pathLst>
                <a:path w="1013" h="975" extrusionOk="0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12982;p79">
              <a:extLst>
                <a:ext uri="{FF2B5EF4-FFF2-40B4-BE49-F238E27FC236}">
                  <a16:creationId xmlns:a16="http://schemas.microsoft.com/office/drawing/2014/main" id="{E6B6C22A-A261-7690-99D2-15884A83C67C}"/>
                </a:ext>
              </a:extLst>
            </p:cNvPr>
            <p:cNvSpPr/>
            <p:nvPr/>
          </p:nvSpPr>
          <p:spPr>
            <a:xfrm>
              <a:off x="6730341" y="2603607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38" name="Google Shape;12983;p79">
            <a:extLst>
              <a:ext uri="{FF2B5EF4-FFF2-40B4-BE49-F238E27FC236}">
                <a16:creationId xmlns:a16="http://schemas.microsoft.com/office/drawing/2014/main" id="{188B92CE-0034-9FDA-DD16-CF68151049FF}"/>
              </a:ext>
            </a:extLst>
          </p:cNvPr>
          <p:cNvGrpSpPr/>
          <p:nvPr/>
        </p:nvGrpSpPr>
        <p:grpSpPr>
          <a:xfrm>
            <a:off x="2818561" y="2515978"/>
            <a:ext cx="247892" cy="346024"/>
            <a:chOff x="2818561" y="2439778"/>
            <a:chExt cx="247892" cy="346024"/>
          </a:xfrm>
          <a:solidFill>
            <a:schemeClr val="tx1"/>
          </a:solidFill>
        </p:grpSpPr>
        <p:sp>
          <p:nvSpPr>
            <p:cNvPr id="4139" name="Google Shape;12984;p79">
              <a:extLst>
                <a:ext uri="{FF2B5EF4-FFF2-40B4-BE49-F238E27FC236}">
                  <a16:creationId xmlns:a16="http://schemas.microsoft.com/office/drawing/2014/main" id="{C2D896C4-59E9-9D94-B8D5-0C73B00FDD1F}"/>
                </a:ext>
              </a:extLst>
            </p:cNvPr>
            <p:cNvSpPr/>
            <p:nvPr/>
          </p:nvSpPr>
          <p:spPr>
            <a:xfrm>
              <a:off x="2818561" y="2439778"/>
              <a:ext cx="247892" cy="346024"/>
            </a:xfrm>
            <a:custGeom>
              <a:avLst/>
              <a:gdLst/>
              <a:ahLst/>
              <a:cxnLst/>
              <a:rect l="l" t="t" r="r" b="b"/>
              <a:pathLst>
                <a:path w="7788" h="10871" extrusionOk="0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12985;p79">
              <a:extLst>
                <a:ext uri="{FF2B5EF4-FFF2-40B4-BE49-F238E27FC236}">
                  <a16:creationId xmlns:a16="http://schemas.microsoft.com/office/drawing/2014/main" id="{3145418B-6DF6-B102-E80E-55BAE4F63FAA}"/>
                </a:ext>
              </a:extLst>
            </p:cNvPr>
            <p:cNvSpPr/>
            <p:nvPr/>
          </p:nvSpPr>
          <p:spPr>
            <a:xfrm>
              <a:off x="2939833" y="2603066"/>
              <a:ext cx="11395" cy="18652"/>
            </a:xfrm>
            <a:custGeom>
              <a:avLst/>
              <a:gdLst/>
              <a:ahLst/>
              <a:cxnLst/>
              <a:rect l="l" t="t" r="r" b="b"/>
              <a:pathLst>
                <a:path w="358" h="586" extrusionOk="0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12986;p79">
              <a:extLst>
                <a:ext uri="{FF2B5EF4-FFF2-40B4-BE49-F238E27FC236}">
                  <a16:creationId xmlns:a16="http://schemas.microsoft.com/office/drawing/2014/main" id="{A676B310-DE6A-0D8C-FCDF-CA034FD5CBF2}"/>
                </a:ext>
              </a:extLst>
            </p:cNvPr>
            <p:cNvSpPr/>
            <p:nvPr/>
          </p:nvSpPr>
          <p:spPr>
            <a:xfrm>
              <a:off x="2963706" y="2653103"/>
              <a:ext cx="19735" cy="14101"/>
            </a:xfrm>
            <a:custGeom>
              <a:avLst/>
              <a:gdLst/>
              <a:ahLst/>
              <a:cxnLst/>
              <a:rect l="l" t="t" r="r" b="b"/>
              <a:pathLst>
                <a:path w="620" h="443" extrusionOk="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12987;p79">
              <a:extLst>
                <a:ext uri="{FF2B5EF4-FFF2-40B4-BE49-F238E27FC236}">
                  <a16:creationId xmlns:a16="http://schemas.microsoft.com/office/drawing/2014/main" id="{685C245E-38A0-27AA-A6E5-331983250FE5}"/>
                </a:ext>
              </a:extLst>
            </p:cNvPr>
            <p:cNvSpPr/>
            <p:nvPr/>
          </p:nvSpPr>
          <p:spPr>
            <a:xfrm>
              <a:off x="2948555" y="2577443"/>
              <a:ext cx="17093" cy="16615"/>
            </a:xfrm>
            <a:custGeom>
              <a:avLst/>
              <a:gdLst/>
              <a:ahLst/>
              <a:cxnLst/>
              <a:rect l="l" t="t" r="r" b="b"/>
              <a:pathLst>
                <a:path w="537" h="522" extrusionOk="0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12988;p79">
              <a:extLst>
                <a:ext uri="{FF2B5EF4-FFF2-40B4-BE49-F238E27FC236}">
                  <a16:creationId xmlns:a16="http://schemas.microsoft.com/office/drawing/2014/main" id="{108C36FD-1571-B049-F8D3-78C2551D7FEB}"/>
                </a:ext>
              </a:extLst>
            </p:cNvPr>
            <p:cNvSpPr/>
            <p:nvPr/>
          </p:nvSpPr>
          <p:spPr>
            <a:xfrm>
              <a:off x="2943621" y="2631299"/>
              <a:ext cx="16329" cy="17697"/>
            </a:xfrm>
            <a:custGeom>
              <a:avLst/>
              <a:gdLst/>
              <a:ahLst/>
              <a:cxnLst/>
              <a:rect l="l" t="t" r="r" b="b"/>
              <a:pathLst>
                <a:path w="513" h="556" extrusionOk="0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12989;p79">
              <a:extLst>
                <a:ext uri="{FF2B5EF4-FFF2-40B4-BE49-F238E27FC236}">
                  <a16:creationId xmlns:a16="http://schemas.microsoft.com/office/drawing/2014/main" id="{767C7BE1-D086-19F4-CED0-30FFD145E944}"/>
                </a:ext>
              </a:extLst>
            </p:cNvPr>
            <p:cNvSpPr/>
            <p:nvPr/>
          </p:nvSpPr>
          <p:spPr>
            <a:xfrm>
              <a:off x="3019408" y="2638907"/>
              <a:ext cx="16711" cy="16170"/>
            </a:xfrm>
            <a:custGeom>
              <a:avLst/>
              <a:gdLst/>
              <a:ahLst/>
              <a:cxnLst/>
              <a:rect l="l" t="t" r="r" b="b"/>
              <a:pathLst>
                <a:path w="525" h="508" extrusionOk="0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12990;p79">
              <a:extLst>
                <a:ext uri="{FF2B5EF4-FFF2-40B4-BE49-F238E27FC236}">
                  <a16:creationId xmlns:a16="http://schemas.microsoft.com/office/drawing/2014/main" id="{0BBF8687-AEDE-CA1D-25E4-B40E171050DA}"/>
                </a:ext>
              </a:extLst>
            </p:cNvPr>
            <p:cNvSpPr/>
            <p:nvPr/>
          </p:nvSpPr>
          <p:spPr>
            <a:xfrm>
              <a:off x="3033063" y="2611087"/>
              <a:ext cx="12159" cy="18971"/>
            </a:xfrm>
            <a:custGeom>
              <a:avLst/>
              <a:gdLst/>
              <a:ahLst/>
              <a:cxnLst/>
              <a:rect l="l" t="t" r="r" b="b"/>
              <a:pathLst>
                <a:path w="382" h="596" extrusionOk="0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12991;p79">
              <a:extLst>
                <a:ext uri="{FF2B5EF4-FFF2-40B4-BE49-F238E27FC236}">
                  <a16:creationId xmlns:a16="http://schemas.microsoft.com/office/drawing/2014/main" id="{D52C5428-0B92-85DB-FB07-2A252A71135C}"/>
                </a:ext>
              </a:extLst>
            </p:cNvPr>
            <p:cNvSpPr/>
            <p:nvPr/>
          </p:nvSpPr>
          <p:spPr>
            <a:xfrm>
              <a:off x="3024342" y="2583363"/>
              <a:ext cx="15947" cy="17888"/>
            </a:xfrm>
            <a:custGeom>
              <a:avLst/>
              <a:gdLst/>
              <a:ahLst/>
              <a:cxnLst/>
              <a:rect l="l" t="t" r="r" b="b"/>
              <a:pathLst>
                <a:path w="501" h="562" extrusionOk="0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12992;p79">
              <a:extLst>
                <a:ext uri="{FF2B5EF4-FFF2-40B4-BE49-F238E27FC236}">
                  <a16:creationId xmlns:a16="http://schemas.microsoft.com/office/drawing/2014/main" id="{E216E9CF-21F2-E159-847E-04EA24111D0E}"/>
                </a:ext>
              </a:extLst>
            </p:cNvPr>
            <p:cNvSpPr/>
            <p:nvPr/>
          </p:nvSpPr>
          <p:spPr>
            <a:xfrm>
              <a:off x="2992894" y="2655808"/>
              <a:ext cx="19735" cy="12159"/>
            </a:xfrm>
            <a:custGeom>
              <a:avLst/>
              <a:gdLst/>
              <a:ahLst/>
              <a:cxnLst/>
              <a:rect l="l" t="t" r="r" b="b"/>
              <a:pathLst>
                <a:path w="620" h="382" extrusionOk="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12993;p79">
              <a:extLst>
                <a:ext uri="{FF2B5EF4-FFF2-40B4-BE49-F238E27FC236}">
                  <a16:creationId xmlns:a16="http://schemas.microsoft.com/office/drawing/2014/main" id="{73AE2BA1-5530-373F-D62B-F6EBDD8539A4}"/>
                </a:ext>
              </a:extLst>
            </p:cNvPr>
            <p:cNvSpPr/>
            <p:nvPr/>
          </p:nvSpPr>
          <p:spPr>
            <a:xfrm>
              <a:off x="3000469" y="2566366"/>
              <a:ext cx="20117" cy="13655"/>
            </a:xfrm>
            <a:custGeom>
              <a:avLst/>
              <a:gdLst/>
              <a:ahLst/>
              <a:cxnLst/>
              <a:rect l="l" t="t" r="r" b="b"/>
              <a:pathLst>
                <a:path w="632" h="429" extrusionOk="0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12994;p79">
              <a:extLst>
                <a:ext uri="{FF2B5EF4-FFF2-40B4-BE49-F238E27FC236}">
                  <a16:creationId xmlns:a16="http://schemas.microsoft.com/office/drawing/2014/main" id="{1AE3CF73-214B-1049-5E26-46BA604E45EC}"/>
                </a:ext>
              </a:extLst>
            </p:cNvPr>
            <p:cNvSpPr/>
            <p:nvPr/>
          </p:nvSpPr>
          <p:spPr>
            <a:xfrm>
              <a:off x="2972045" y="2565188"/>
              <a:ext cx="18971" cy="12191"/>
            </a:xfrm>
            <a:custGeom>
              <a:avLst/>
              <a:gdLst/>
              <a:ahLst/>
              <a:cxnLst/>
              <a:rect l="l" t="t" r="r" b="b"/>
              <a:pathLst>
                <a:path w="596" h="383" extrusionOk="0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12995;p79">
              <a:extLst>
                <a:ext uri="{FF2B5EF4-FFF2-40B4-BE49-F238E27FC236}">
                  <a16:creationId xmlns:a16="http://schemas.microsoft.com/office/drawing/2014/main" id="{631280D8-8979-AF8A-6CB9-F08E2422F5A4}"/>
                </a:ext>
              </a:extLst>
            </p:cNvPr>
            <p:cNvSpPr/>
            <p:nvPr/>
          </p:nvSpPr>
          <p:spPr>
            <a:xfrm>
              <a:off x="2976597" y="2586451"/>
              <a:ext cx="32244" cy="61814"/>
            </a:xfrm>
            <a:custGeom>
              <a:avLst/>
              <a:gdLst/>
              <a:ahLst/>
              <a:cxnLst/>
              <a:rect l="l" t="t" r="r" b="b"/>
              <a:pathLst>
                <a:path w="1013" h="1942" extrusionOk="0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51" name="Google Shape;12996;p79">
            <a:extLst>
              <a:ext uri="{FF2B5EF4-FFF2-40B4-BE49-F238E27FC236}">
                <a16:creationId xmlns:a16="http://schemas.microsoft.com/office/drawing/2014/main" id="{963588B4-A3CE-7934-C019-6FF45A5290D0}"/>
              </a:ext>
            </a:extLst>
          </p:cNvPr>
          <p:cNvGrpSpPr/>
          <p:nvPr/>
        </p:nvGrpSpPr>
        <p:grpSpPr>
          <a:xfrm>
            <a:off x="3207778" y="2550832"/>
            <a:ext cx="419933" cy="275170"/>
            <a:chOff x="3207778" y="2474632"/>
            <a:chExt cx="419933" cy="275170"/>
          </a:xfrm>
          <a:solidFill>
            <a:schemeClr val="tx1"/>
          </a:solidFill>
        </p:grpSpPr>
        <p:sp>
          <p:nvSpPr>
            <p:cNvPr id="4152" name="Google Shape;12997;p79">
              <a:extLst>
                <a:ext uri="{FF2B5EF4-FFF2-40B4-BE49-F238E27FC236}">
                  <a16:creationId xmlns:a16="http://schemas.microsoft.com/office/drawing/2014/main" id="{44D81F92-FAB5-7B81-39BD-C6CA79571448}"/>
                </a:ext>
              </a:extLst>
            </p:cNvPr>
            <p:cNvSpPr/>
            <p:nvPr/>
          </p:nvSpPr>
          <p:spPr>
            <a:xfrm>
              <a:off x="3207778" y="2474632"/>
              <a:ext cx="419933" cy="275170"/>
            </a:xfrm>
            <a:custGeom>
              <a:avLst/>
              <a:gdLst/>
              <a:ahLst/>
              <a:cxnLst/>
              <a:rect l="l" t="t" r="r" b="b"/>
              <a:pathLst>
                <a:path w="13193" h="8645" extrusionOk="0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12998;p79">
              <a:extLst>
                <a:ext uri="{FF2B5EF4-FFF2-40B4-BE49-F238E27FC236}">
                  <a16:creationId xmlns:a16="http://schemas.microsoft.com/office/drawing/2014/main" id="{42A844AA-A4E5-6FF9-AD95-2AFDC622815F}"/>
                </a:ext>
              </a:extLst>
            </p:cNvPr>
            <p:cNvSpPr/>
            <p:nvPr/>
          </p:nvSpPr>
          <p:spPr>
            <a:xfrm>
              <a:off x="3449559" y="2493985"/>
              <a:ext cx="46663" cy="98546"/>
            </a:xfrm>
            <a:custGeom>
              <a:avLst/>
              <a:gdLst/>
              <a:ahLst/>
              <a:cxnLst/>
              <a:rect l="l" t="t" r="r" b="b"/>
              <a:pathLst>
                <a:path w="1466" h="3096" extrusionOk="0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12999;p79">
              <a:extLst>
                <a:ext uri="{FF2B5EF4-FFF2-40B4-BE49-F238E27FC236}">
                  <a16:creationId xmlns:a16="http://schemas.microsoft.com/office/drawing/2014/main" id="{BC3D5F5A-F23D-4A45-7E28-8E408F325230}"/>
                </a:ext>
              </a:extLst>
            </p:cNvPr>
            <p:cNvSpPr/>
            <p:nvPr/>
          </p:nvSpPr>
          <p:spPr>
            <a:xfrm>
              <a:off x="3247566" y="2507226"/>
              <a:ext cx="51565" cy="71681"/>
            </a:xfrm>
            <a:custGeom>
              <a:avLst/>
              <a:gdLst/>
              <a:ahLst/>
              <a:cxnLst/>
              <a:rect l="l" t="t" r="r" b="b"/>
              <a:pathLst>
                <a:path w="1620" h="2252" extrusionOk="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13000;p79">
              <a:extLst>
                <a:ext uri="{FF2B5EF4-FFF2-40B4-BE49-F238E27FC236}">
                  <a16:creationId xmlns:a16="http://schemas.microsoft.com/office/drawing/2014/main" id="{CB8E52AB-0AAD-E469-D5C2-8CFBD708B613}"/>
                </a:ext>
              </a:extLst>
            </p:cNvPr>
            <p:cNvSpPr/>
            <p:nvPr/>
          </p:nvSpPr>
          <p:spPr>
            <a:xfrm>
              <a:off x="3312754" y="2507990"/>
              <a:ext cx="45135" cy="71299"/>
            </a:xfrm>
            <a:custGeom>
              <a:avLst/>
              <a:gdLst/>
              <a:ahLst/>
              <a:cxnLst/>
              <a:rect l="l" t="t" r="r" b="b"/>
              <a:pathLst>
                <a:path w="1418" h="2240" extrusionOk="0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13001;p79">
              <a:extLst>
                <a:ext uri="{FF2B5EF4-FFF2-40B4-BE49-F238E27FC236}">
                  <a16:creationId xmlns:a16="http://schemas.microsoft.com/office/drawing/2014/main" id="{63356D34-3CFA-0694-7308-68B05F5EB856}"/>
                </a:ext>
              </a:extLst>
            </p:cNvPr>
            <p:cNvSpPr/>
            <p:nvPr/>
          </p:nvSpPr>
          <p:spPr>
            <a:xfrm>
              <a:off x="3372626" y="2507194"/>
              <a:ext cx="65602" cy="71395"/>
            </a:xfrm>
            <a:custGeom>
              <a:avLst/>
              <a:gdLst/>
              <a:ahLst/>
              <a:cxnLst/>
              <a:rect l="l" t="t" r="r" b="b"/>
              <a:pathLst>
                <a:path w="2061" h="2243" extrusionOk="0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13002;p79">
              <a:extLst>
                <a:ext uri="{FF2B5EF4-FFF2-40B4-BE49-F238E27FC236}">
                  <a16:creationId xmlns:a16="http://schemas.microsoft.com/office/drawing/2014/main" id="{798C94AD-BE1A-8CF6-CC16-DAD1DA26A4EE}"/>
                </a:ext>
              </a:extLst>
            </p:cNvPr>
            <p:cNvSpPr/>
            <p:nvPr/>
          </p:nvSpPr>
          <p:spPr>
            <a:xfrm>
              <a:off x="3247566" y="2632286"/>
              <a:ext cx="97432" cy="12541"/>
            </a:xfrm>
            <a:custGeom>
              <a:avLst/>
              <a:gdLst/>
              <a:ahLst/>
              <a:cxnLst/>
              <a:rect l="l" t="t" r="r" b="b"/>
              <a:pathLst>
                <a:path w="3061" h="394" extrusionOk="0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13003;p79">
              <a:extLst>
                <a:ext uri="{FF2B5EF4-FFF2-40B4-BE49-F238E27FC236}">
                  <a16:creationId xmlns:a16="http://schemas.microsoft.com/office/drawing/2014/main" id="{59040B88-0DC0-7211-A9D0-FA6290BC657C}"/>
                </a:ext>
              </a:extLst>
            </p:cNvPr>
            <p:cNvSpPr/>
            <p:nvPr/>
          </p:nvSpPr>
          <p:spPr>
            <a:xfrm>
              <a:off x="3371862" y="2632286"/>
              <a:ext cx="124360" cy="12541"/>
            </a:xfrm>
            <a:custGeom>
              <a:avLst/>
              <a:gdLst/>
              <a:ahLst/>
              <a:cxnLst/>
              <a:rect l="l" t="t" r="r" b="b"/>
              <a:pathLst>
                <a:path w="3907" h="394" extrusionOk="0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13004;p79">
              <a:extLst>
                <a:ext uri="{FF2B5EF4-FFF2-40B4-BE49-F238E27FC236}">
                  <a16:creationId xmlns:a16="http://schemas.microsoft.com/office/drawing/2014/main" id="{72D16EBB-892D-2C85-ACEF-57120A359F71}"/>
                </a:ext>
              </a:extLst>
            </p:cNvPr>
            <p:cNvSpPr/>
            <p:nvPr/>
          </p:nvSpPr>
          <p:spPr>
            <a:xfrm>
              <a:off x="3247566" y="2665262"/>
              <a:ext cx="51565" cy="12159"/>
            </a:xfrm>
            <a:custGeom>
              <a:avLst/>
              <a:gdLst/>
              <a:ahLst/>
              <a:cxnLst/>
              <a:rect l="l" t="t" r="r" b="b"/>
              <a:pathLst>
                <a:path w="1620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13005;p79">
              <a:extLst>
                <a:ext uri="{FF2B5EF4-FFF2-40B4-BE49-F238E27FC236}">
                  <a16:creationId xmlns:a16="http://schemas.microsoft.com/office/drawing/2014/main" id="{9AC575F5-6CAA-AA4C-5BCC-8164BDE05B7C}"/>
                </a:ext>
              </a:extLst>
            </p:cNvPr>
            <p:cNvSpPr/>
            <p:nvPr/>
          </p:nvSpPr>
          <p:spPr>
            <a:xfrm>
              <a:off x="3247566" y="2697856"/>
              <a:ext cx="97432" cy="12159"/>
            </a:xfrm>
            <a:custGeom>
              <a:avLst/>
              <a:gdLst/>
              <a:ahLst/>
              <a:cxnLst/>
              <a:rect l="l" t="t" r="r" b="b"/>
              <a:pathLst>
                <a:path w="3061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13006;p79">
              <a:extLst>
                <a:ext uri="{FF2B5EF4-FFF2-40B4-BE49-F238E27FC236}">
                  <a16:creationId xmlns:a16="http://schemas.microsoft.com/office/drawing/2014/main" id="{EC74CF3A-9C3F-39FD-9F80-D0F352A47A22}"/>
                </a:ext>
              </a:extLst>
            </p:cNvPr>
            <p:cNvSpPr/>
            <p:nvPr/>
          </p:nvSpPr>
          <p:spPr>
            <a:xfrm>
              <a:off x="3312754" y="2665262"/>
              <a:ext cx="32244" cy="12159"/>
            </a:xfrm>
            <a:custGeom>
              <a:avLst/>
              <a:gdLst/>
              <a:ahLst/>
              <a:cxnLst/>
              <a:rect l="l" t="t" r="r" b="b"/>
              <a:pathLst>
                <a:path w="1013" h="382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13007;p79">
              <a:extLst>
                <a:ext uri="{FF2B5EF4-FFF2-40B4-BE49-F238E27FC236}">
                  <a16:creationId xmlns:a16="http://schemas.microsoft.com/office/drawing/2014/main" id="{CA62CB98-FE80-5866-119C-7083382506CD}"/>
                </a:ext>
              </a:extLst>
            </p:cNvPr>
            <p:cNvSpPr/>
            <p:nvPr/>
          </p:nvSpPr>
          <p:spPr>
            <a:xfrm>
              <a:off x="3371862" y="2665262"/>
              <a:ext cx="58408" cy="12159"/>
            </a:xfrm>
            <a:custGeom>
              <a:avLst/>
              <a:gdLst/>
              <a:ahLst/>
              <a:cxnLst/>
              <a:rect l="l" t="t" r="r" b="b"/>
              <a:pathLst>
                <a:path w="1835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13008;p79">
              <a:extLst>
                <a:ext uri="{FF2B5EF4-FFF2-40B4-BE49-F238E27FC236}">
                  <a16:creationId xmlns:a16="http://schemas.microsoft.com/office/drawing/2014/main" id="{1CED6E58-0260-492B-FC63-0FDB480AE96E}"/>
                </a:ext>
              </a:extLst>
            </p:cNvPr>
            <p:cNvSpPr/>
            <p:nvPr/>
          </p:nvSpPr>
          <p:spPr>
            <a:xfrm>
              <a:off x="3444625" y="2665262"/>
              <a:ext cx="51596" cy="12159"/>
            </a:xfrm>
            <a:custGeom>
              <a:avLst/>
              <a:gdLst/>
              <a:ahLst/>
              <a:cxnLst/>
              <a:rect l="l" t="t" r="r" b="b"/>
              <a:pathLst>
                <a:path w="1621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13009;p79">
              <a:extLst>
                <a:ext uri="{FF2B5EF4-FFF2-40B4-BE49-F238E27FC236}">
                  <a16:creationId xmlns:a16="http://schemas.microsoft.com/office/drawing/2014/main" id="{D293F1CE-11E3-9D28-B7D7-7E59876842E6}"/>
                </a:ext>
              </a:extLst>
            </p:cNvPr>
            <p:cNvSpPr/>
            <p:nvPr/>
          </p:nvSpPr>
          <p:spPr>
            <a:xfrm>
              <a:off x="3371862" y="2697856"/>
              <a:ext cx="84922" cy="12159"/>
            </a:xfrm>
            <a:custGeom>
              <a:avLst/>
              <a:gdLst/>
              <a:ahLst/>
              <a:cxnLst/>
              <a:rect l="l" t="t" r="r" b="b"/>
              <a:pathLst>
                <a:path w="2668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13010;p79">
              <a:extLst>
                <a:ext uri="{FF2B5EF4-FFF2-40B4-BE49-F238E27FC236}">
                  <a16:creationId xmlns:a16="http://schemas.microsoft.com/office/drawing/2014/main" id="{E809F17E-0098-8065-9259-BA1E297EC8BA}"/>
                </a:ext>
              </a:extLst>
            </p:cNvPr>
            <p:cNvSpPr/>
            <p:nvPr/>
          </p:nvSpPr>
          <p:spPr>
            <a:xfrm>
              <a:off x="3470408" y="2697856"/>
              <a:ext cx="25814" cy="12159"/>
            </a:xfrm>
            <a:custGeom>
              <a:avLst/>
              <a:gdLst/>
              <a:ahLst/>
              <a:cxnLst/>
              <a:rect l="l" t="t" r="r" b="b"/>
              <a:pathLst>
                <a:path w="811" h="382" extrusionOk="0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66" name="Google Shape;13011;p79">
            <a:extLst>
              <a:ext uri="{FF2B5EF4-FFF2-40B4-BE49-F238E27FC236}">
                <a16:creationId xmlns:a16="http://schemas.microsoft.com/office/drawing/2014/main" id="{D49B71A0-356A-FD4C-629F-A33D0F360334}"/>
              </a:ext>
            </a:extLst>
          </p:cNvPr>
          <p:cNvGrpSpPr/>
          <p:nvPr/>
        </p:nvGrpSpPr>
        <p:grpSpPr>
          <a:xfrm>
            <a:off x="6099375" y="2532275"/>
            <a:ext cx="337684" cy="314194"/>
            <a:chOff x="6099375" y="2456075"/>
            <a:chExt cx="337684" cy="314194"/>
          </a:xfrm>
          <a:solidFill>
            <a:schemeClr val="tx1"/>
          </a:solidFill>
        </p:grpSpPr>
        <p:sp>
          <p:nvSpPr>
            <p:cNvPr id="4167" name="Google Shape;13012;p79">
              <a:extLst>
                <a:ext uri="{FF2B5EF4-FFF2-40B4-BE49-F238E27FC236}">
                  <a16:creationId xmlns:a16="http://schemas.microsoft.com/office/drawing/2014/main" id="{7D7AB730-B14C-E1EB-0EE8-5603422C11FD}"/>
                </a:ext>
              </a:extLst>
            </p:cNvPr>
            <p:cNvSpPr/>
            <p:nvPr/>
          </p:nvSpPr>
          <p:spPr>
            <a:xfrm>
              <a:off x="6099375" y="2456075"/>
              <a:ext cx="337684" cy="314194"/>
            </a:xfrm>
            <a:custGeom>
              <a:avLst/>
              <a:gdLst/>
              <a:ahLst/>
              <a:cxnLst/>
              <a:rect l="l" t="t" r="r" b="b"/>
              <a:pathLst>
                <a:path w="10609" h="9871" extrusionOk="0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13013;p79">
              <a:extLst>
                <a:ext uri="{FF2B5EF4-FFF2-40B4-BE49-F238E27FC236}">
                  <a16:creationId xmlns:a16="http://schemas.microsoft.com/office/drawing/2014/main" id="{38C5FDB2-E972-FCAF-267A-430CD3705028}"/>
                </a:ext>
              </a:extLst>
            </p:cNvPr>
            <p:cNvSpPr/>
            <p:nvPr/>
          </p:nvSpPr>
          <p:spPr>
            <a:xfrm>
              <a:off x="6306652" y="2638748"/>
              <a:ext cx="59904" cy="59522"/>
            </a:xfrm>
            <a:custGeom>
              <a:avLst/>
              <a:gdLst/>
              <a:ahLst/>
              <a:cxnLst/>
              <a:rect l="l" t="t" r="r" b="b"/>
              <a:pathLst>
                <a:path w="1882" h="1870" extrusionOk="0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69" name="Google Shape;13014;p79">
            <a:extLst>
              <a:ext uri="{FF2B5EF4-FFF2-40B4-BE49-F238E27FC236}">
                <a16:creationId xmlns:a16="http://schemas.microsoft.com/office/drawing/2014/main" id="{BADB8135-3238-CBD5-DCC0-08419F991D66}"/>
              </a:ext>
            </a:extLst>
          </p:cNvPr>
          <p:cNvGrpSpPr/>
          <p:nvPr/>
        </p:nvGrpSpPr>
        <p:grpSpPr>
          <a:xfrm>
            <a:off x="2312623" y="2544784"/>
            <a:ext cx="312698" cy="286534"/>
            <a:chOff x="2312623" y="2468584"/>
            <a:chExt cx="312698" cy="286534"/>
          </a:xfrm>
          <a:solidFill>
            <a:schemeClr val="tx1"/>
          </a:solidFill>
        </p:grpSpPr>
        <p:sp>
          <p:nvSpPr>
            <p:cNvPr id="4170" name="Google Shape;13015;p79">
              <a:extLst>
                <a:ext uri="{FF2B5EF4-FFF2-40B4-BE49-F238E27FC236}">
                  <a16:creationId xmlns:a16="http://schemas.microsoft.com/office/drawing/2014/main" id="{C5263870-F83C-3277-B32A-1F3B3E9B27DE}"/>
                </a:ext>
              </a:extLst>
            </p:cNvPr>
            <p:cNvSpPr/>
            <p:nvPr/>
          </p:nvSpPr>
          <p:spPr>
            <a:xfrm>
              <a:off x="2416866" y="2706195"/>
              <a:ext cx="34122" cy="34154"/>
            </a:xfrm>
            <a:custGeom>
              <a:avLst/>
              <a:gdLst/>
              <a:ahLst/>
              <a:cxnLst/>
              <a:rect l="l" t="t" r="r" b="b"/>
              <a:pathLst>
                <a:path w="1072" h="1073" extrusionOk="0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13016;p79">
              <a:extLst>
                <a:ext uri="{FF2B5EF4-FFF2-40B4-BE49-F238E27FC236}">
                  <a16:creationId xmlns:a16="http://schemas.microsoft.com/office/drawing/2014/main" id="{DE20576B-9E8A-3C18-B4D7-8E68B9CDB7A9}"/>
                </a:ext>
              </a:extLst>
            </p:cNvPr>
            <p:cNvSpPr/>
            <p:nvPr/>
          </p:nvSpPr>
          <p:spPr>
            <a:xfrm>
              <a:off x="2527126" y="2706195"/>
              <a:ext cx="34536" cy="34154"/>
            </a:xfrm>
            <a:custGeom>
              <a:avLst/>
              <a:gdLst/>
              <a:ahLst/>
              <a:cxnLst/>
              <a:rect l="l" t="t" r="r" b="b"/>
              <a:pathLst>
                <a:path w="1085" h="1073" extrusionOk="0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13017;p79">
              <a:extLst>
                <a:ext uri="{FF2B5EF4-FFF2-40B4-BE49-F238E27FC236}">
                  <a16:creationId xmlns:a16="http://schemas.microsoft.com/office/drawing/2014/main" id="{9D867538-6205-E901-9BA6-47ED3895EAEE}"/>
                </a:ext>
              </a:extLst>
            </p:cNvPr>
            <p:cNvSpPr/>
            <p:nvPr/>
          </p:nvSpPr>
          <p:spPr>
            <a:xfrm>
              <a:off x="2312623" y="2468584"/>
              <a:ext cx="312698" cy="286534"/>
            </a:xfrm>
            <a:custGeom>
              <a:avLst/>
              <a:gdLst/>
              <a:ahLst/>
              <a:cxnLst/>
              <a:rect l="l" t="t" r="r" b="b"/>
              <a:pathLst>
                <a:path w="9824" h="9002" extrusionOk="0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73" name="Google Shape;13018;p79">
            <a:extLst>
              <a:ext uri="{FF2B5EF4-FFF2-40B4-BE49-F238E27FC236}">
                <a16:creationId xmlns:a16="http://schemas.microsoft.com/office/drawing/2014/main" id="{1F9473C9-0FE1-8C10-2B9F-84835F944001}"/>
              </a:ext>
            </a:extLst>
          </p:cNvPr>
          <p:cNvGrpSpPr/>
          <p:nvPr/>
        </p:nvGrpSpPr>
        <p:grpSpPr>
          <a:xfrm>
            <a:off x="5618805" y="2517124"/>
            <a:ext cx="345292" cy="342618"/>
            <a:chOff x="5618805" y="2440924"/>
            <a:chExt cx="345292" cy="342618"/>
          </a:xfrm>
          <a:solidFill>
            <a:schemeClr val="tx1"/>
          </a:solidFill>
        </p:grpSpPr>
        <p:sp>
          <p:nvSpPr>
            <p:cNvPr id="4174" name="Google Shape;13019;p79">
              <a:extLst>
                <a:ext uri="{FF2B5EF4-FFF2-40B4-BE49-F238E27FC236}">
                  <a16:creationId xmlns:a16="http://schemas.microsoft.com/office/drawing/2014/main" id="{D623B966-8001-6FA2-327C-EFABFB77E4B9}"/>
                </a:ext>
              </a:extLst>
            </p:cNvPr>
            <p:cNvSpPr/>
            <p:nvPr/>
          </p:nvSpPr>
          <p:spPr>
            <a:xfrm>
              <a:off x="5742751" y="2440924"/>
              <a:ext cx="221346" cy="222110"/>
            </a:xfrm>
            <a:custGeom>
              <a:avLst/>
              <a:gdLst/>
              <a:ahLst/>
              <a:cxnLst/>
              <a:rect l="l" t="t" r="r" b="b"/>
              <a:pathLst>
                <a:path w="6954" h="6978" extrusionOk="0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13020;p79">
              <a:extLst>
                <a:ext uri="{FF2B5EF4-FFF2-40B4-BE49-F238E27FC236}">
                  <a16:creationId xmlns:a16="http://schemas.microsoft.com/office/drawing/2014/main" id="{536D9E64-1AF2-6066-64B3-E9B4E390F4BD}"/>
                </a:ext>
              </a:extLst>
            </p:cNvPr>
            <p:cNvSpPr/>
            <p:nvPr/>
          </p:nvSpPr>
          <p:spPr>
            <a:xfrm>
              <a:off x="5810581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13021;p79">
              <a:extLst>
                <a:ext uri="{FF2B5EF4-FFF2-40B4-BE49-F238E27FC236}">
                  <a16:creationId xmlns:a16="http://schemas.microsoft.com/office/drawing/2014/main" id="{DBDC8728-FB7C-72DD-BD6B-2CE0D0AFD96E}"/>
                </a:ext>
              </a:extLst>
            </p:cNvPr>
            <p:cNvSpPr/>
            <p:nvPr/>
          </p:nvSpPr>
          <p:spPr>
            <a:xfrm>
              <a:off x="5884490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13022;p79">
              <a:extLst>
                <a:ext uri="{FF2B5EF4-FFF2-40B4-BE49-F238E27FC236}">
                  <a16:creationId xmlns:a16="http://schemas.microsoft.com/office/drawing/2014/main" id="{55BA4138-428B-7567-02A3-BC1BEDADB455}"/>
                </a:ext>
              </a:extLst>
            </p:cNvPr>
            <p:cNvSpPr/>
            <p:nvPr/>
          </p:nvSpPr>
          <p:spPr>
            <a:xfrm>
              <a:off x="5847727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13023;p79">
              <a:extLst>
                <a:ext uri="{FF2B5EF4-FFF2-40B4-BE49-F238E27FC236}">
                  <a16:creationId xmlns:a16="http://schemas.microsoft.com/office/drawing/2014/main" id="{A7869C37-B1EF-F9EF-0AEB-8D397F629B6F}"/>
                </a:ext>
              </a:extLst>
            </p:cNvPr>
            <p:cNvSpPr/>
            <p:nvPr/>
          </p:nvSpPr>
          <p:spPr>
            <a:xfrm>
              <a:off x="5618805" y="2516616"/>
              <a:ext cx="270269" cy="266926"/>
            </a:xfrm>
            <a:custGeom>
              <a:avLst/>
              <a:gdLst/>
              <a:ahLst/>
              <a:cxnLst/>
              <a:rect l="l" t="t" r="r" b="b"/>
              <a:pathLst>
                <a:path w="8491" h="8386" extrusionOk="0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79" name="Google Shape;13024;p79">
            <a:extLst>
              <a:ext uri="{FF2B5EF4-FFF2-40B4-BE49-F238E27FC236}">
                <a16:creationId xmlns:a16="http://schemas.microsoft.com/office/drawing/2014/main" id="{2453317E-E2A8-3160-7E74-E96B404FC48D}"/>
              </a:ext>
            </a:extLst>
          </p:cNvPr>
          <p:cNvGrpSpPr/>
          <p:nvPr/>
        </p:nvGrpSpPr>
        <p:grpSpPr>
          <a:xfrm>
            <a:off x="4653179" y="2522790"/>
            <a:ext cx="377886" cy="331255"/>
            <a:chOff x="4653179" y="2446590"/>
            <a:chExt cx="377886" cy="331255"/>
          </a:xfrm>
          <a:solidFill>
            <a:schemeClr val="tx1"/>
          </a:solidFill>
        </p:grpSpPr>
        <p:sp>
          <p:nvSpPr>
            <p:cNvPr id="4180" name="Google Shape;13025;p79">
              <a:extLst>
                <a:ext uri="{FF2B5EF4-FFF2-40B4-BE49-F238E27FC236}">
                  <a16:creationId xmlns:a16="http://schemas.microsoft.com/office/drawing/2014/main" id="{CC454477-DEDF-FE04-6DF8-D18E379E5D46}"/>
                </a:ext>
              </a:extLst>
            </p:cNvPr>
            <p:cNvSpPr/>
            <p:nvPr/>
          </p:nvSpPr>
          <p:spPr>
            <a:xfrm>
              <a:off x="4767639" y="2584541"/>
              <a:ext cx="145941" cy="109177"/>
            </a:xfrm>
            <a:custGeom>
              <a:avLst/>
              <a:gdLst/>
              <a:ahLst/>
              <a:cxnLst/>
              <a:rect l="l" t="t" r="r" b="b"/>
              <a:pathLst>
                <a:path w="4585" h="3430" extrusionOk="0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13026;p79">
              <a:extLst>
                <a:ext uri="{FF2B5EF4-FFF2-40B4-BE49-F238E27FC236}">
                  <a16:creationId xmlns:a16="http://schemas.microsoft.com/office/drawing/2014/main" id="{2AE0D299-4C4F-21F5-4B53-C640C16AC4CE}"/>
                </a:ext>
              </a:extLst>
            </p:cNvPr>
            <p:cNvSpPr/>
            <p:nvPr/>
          </p:nvSpPr>
          <p:spPr>
            <a:xfrm>
              <a:off x="4794918" y="2446590"/>
              <a:ext cx="96286" cy="53856"/>
            </a:xfrm>
            <a:custGeom>
              <a:avLst/>
              <a:gdLst/>
              <a:ahLst/>
              <a:cxnLst/>
              <a:rect l="l" t="t" r="r" b="b"/>
              <a:pathLst>
                <a:path w="3025" h="1692" extrusionOk="0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13027;p79">
              <a:extLst>
                <a:ext uri="{FF2B5EF4-FFF2-40B4-BE49-F238E27FC236}">
                  <a16:creationId xmlns:a16="http://schemas.microsoft.com/office/drawing/2014/main" id="{B1DD7092-AA8B-0C2E-5683-96207A187D08}"/>
                </a:ext>
              </a:extLst>
            </p:cNvPr>
            <p:cNvSpPr/>
            <p:nvPr/>
          </p:nvSpPr>
          <p:spPr>
            <a:xfrm>
              <a:off x="4816530" y="2465179"/>
              <a:ext cx="53856" cy="32244"/>
            </a:xfrm>
            <a:custGeom>
              <a:avLst/>
              <a:gdLst/>
              <a:ahLst/>
              <a:cxnLst/>
              <a:rect l="l" t="t" r="r" b="b"/>
              <a:pathLst>
                <a:path w="1692" h="1013" extrusionOk="0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13028;p79">
              <a:extLst>
                <a:ext uri="{FF2B5EF4-FFF2-40B4-BE49-F238E27FC236}">
                  <a16:creationId xmlns:a16="http://schemas.microsoft.com/office/drawing/2014/main" id="{E7FAE78E-793D-3C16-0E39-19EF865822C7}"/>
                </a:ext>
              </a:extLst>
            </p:cNvPr>
            <p:cNvSpPr/>
            <p:nvPr/>
          </p:nvSpPr>
          <p:spPr>
            <a:xfrm>
              <a:off x="4653179" y="2522409"/>
              <a:ext cx="377886" cy="255436"/>
            </a:xfrm>
            <a:custGeom>
              <a:avLst/>
              <a:gdLst/>
              <a:ahLst/>
              <a:cxnLst/>
              <a:rect l="l" t="t" r="r" b="b"/>
              <a:pathLst>
                <a:path w="11872" h="8025" extrusionOk="0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84" name="Google Shape;13029;p79">
            <a:extLst>
              <a:ext uri="{FF2B5EF4-FFF2-40B4-BE49-F238E27FC236}">
                <a16:creationId xmlns:a16="http://schemas.microsoft.com/office/drawing/2014/main" id="{B13A4F9E-5A09-8800-6D74-7B2C0F4E4DC8}"/>
              </a:ext>
            </a:extLst>
          </p:cNvPr>
          <p:cNvGrpSpPr/>
          <p:nvPr/>
        </p:nvGrpSpPr>
        <p:grpSpPr>
          <a:xfrm>
            <a:off x="5184517" y="2535681"/>
            <a:ext cx="252062" cy="305122"/>
            <a:chOff x="5184517" y="2459481"/>
            <a:chExt cx="252062" cy="305122"/>
          </a:xfrm>
          <a:solidFill>
            <a:schemeClr val="tx1"/>
          </a:solidFill>
        </p:grpSpPr>
        <p:sp>
          <p:nvSpPr>
            <p:cNvPr id="4185" name="Google Shape;13030;p79">
              <a:extLst>
                <a:ext uri="{FF2B5EF4-FFF2-40B4-BE49-F238E27FC236}">
                  <a16:creationId xmlns:a16="http://schemas.microsoft.com/office/drawing/2014/main" id="{4572E7A6-1B7D-53D0-8C10-F9B09833B2C0}"/>
                </a:ext>
              </a:extLst>
            </p:cNvPr>
            <p:cNvSpPr/>
            <p:nvPr/>
          </p:nvSpPr>
          <p:spPr>
            <a:xfrm>
              <a:off x="5383486" y="2674747"/>
              <a:ext cx="13273" cy="1330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13031;p79">
              <a:extLst>
                <a:ext uri="{FF2B5EF4-FFF2-40B4-BE49-F238E27FC236}">
                  <a16:creationId xmlns:a16="http://schemas.microsoft.com/office/drawing/2014/main" id="{D7E094FE-3135-A42E-6E76-239E64825EB6}"/>
                </a:ext>
              </a:extLst>
            </p:cNvPr>
            <p:cNvSpPr/>
            <p:nvPr/>
          </p:nvSpPr>
          <p:spPr>
            <a:xfrm>
              <a:off x="5350128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13032;p79">
              <a:extLst>
                <a:ext uri="{FF2B5EF4-FFF2-40B4-BE49-F238E27FC236}">
                  <a16:creationId xmlns:a16="http://schemas.microsoft.com/office/drawing/2014/main" id="{54E0C62A-4BA2-6CFB-7E42-6878ED17BF5A}"/>
                </a:ext>
              </a:extLst>
            </p:cNvPr>
            <p:cNvSpPr/>
            <p:nvPr/>
          </p:nvSpPr>
          <p:spPr>
            <a:xfrm>
              <a:off x="5254638" y="2666376"/>
              <a:ext cx="11395" cy="11427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13033;p79">
              <a:extLst>
                <a:ext uri="{FF2B5EF4-FFF2-40B4-BE49-F238E27FC236}">
                  <a16:creationId xmlns:a16="http://schemas.microsoft.com/office/drawing/2014/main" id="{CC7A1020-9251-6EAD-CD65-F813A381587E}"/>
                </a:ext>
              </a:extLst>
            </p:cNvPr>
            <p:cNvSpPr/>
            <p:nvPr/>
          </p:nvSpPr>
          <p:spPr>
            <a:xfrm>
              <a:off x="5273959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13034;p79">
              <a:extLst>
                <a:ext uri="{FF2B5EF4-FFF2-40B4-BE49-F238E27FC236}">
                  <a16:creationId xmlns:a16="http://schemas.microsoft.com/office/drawing/2014/main" id="{A12B32C0-40A0-2C69-2011-8EE12959147F}"/>
                </a:ext>
              </a:extLst>
            </p:cNvPr>
            <p:cNvSpPr/>
            <p:nvPr/>
          </p:nvSpPr>
          <p:spPr>
            <a:xfrm>
              <a:off x="5308049" y="2678917"/>
              <a:ext cx="14451" cy="14037"/>
            </a:xfrm>
            <a:custGeom>
              <a:avLst/>
              <a:gdLst/>
              <a:ahLst/>
              <a:cxnLst/>
              <a:rect l="l" t="t" r="r" b="b"/>
              <a:pathLst>
                <a:path w="454" h="441" extrusionOk="0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13035;p79">
              <a:extLst>
                <a:ext uri="{FF2B5EF4-FFF2-40B4-BE49-F238E27FC236}">
                  <a16:creationId xmlns:a16="http://schemas.microsoft.com/office/drawing/2014/main" id="{35EDF3EC-847D-7F6B-A4AC-B305F5E38D2A}"/>
                </a:ext>
              </a:extLst>
            </p:cNvPr>
            <p:cNvSpPr/>
            <p:nvPr/>
          </p:nvSpPr>
          <p:spPr>
            <a:xfrm>
              <a:off x="5184517" y="2459481"/>
              <a:ext cx="252062" cy="305122"/>
            </a:xfrm>
            <a:custGeom>
              <a:avLst/>
              <a:gdLst/>
              <a:ahLst/>
              <a:cxnLst/>
              <a:rect l="l" t="t" r="r" b="b"/>
              <a:pathLst>
                <a:path w="7919" h="9586" extrusionOk="0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91" name="Google Shape;13036;p79">
            <a:extLst>
              <a:ext uri="{FF2B5EF4-FFF2-40B4-BE49-F238E27FC236}">
                <a16:creationId xmlns:a16="http://schemas.microsoft.com/office/drawing/2014/main" id="{932D9EB2-A215-8874-2336-E94A9F26F67B}"/>
              </a:ext>
            </a:extLst>
          </p:cNvPr>
          <p:cNvSpPr/>
          <p:nvPr/>
        </p:nvSpPr>
        <p:spPr>
          <a:xfrm>
            <a:off x="1801020" y="2046804"/>
            <a:ext cx="354363" cy="354395"/>
          </a:xfrm>
          <a:custGeom>
            <a:avLst/>
            <a:gdLst/>
            <a:ahLst/>
            <a:cxnLst/>
            <a:rect l="l" t="t" r="r" b="b"/>
            <a:pathLst>
              <a:path w="11133" h="11134" extrusionOk="0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192" name="Google Shape;13037;p79">
            <a:extLst>
              <a:ext uri="{FF2B5EF4-FFF2-40B4-BE49-F238E27FC236}">
                <a16:creationId xmlns:a16="http://schemas.microsoft.com/office/drawing/2014/main" id="{A075E293-F04C-D0C1-BC04-D0EA8B2D1C5F}"/>
              </a:ext>
            </a:extLst>
          </p:cNvPr>
          <p:cNvGrpSpPr/>
          <p:nvPr/>
        </p:nvGrpSpPr>
        <p:grpSpPr>
          <a:xfrm>
            <a:off x="6155459" y="2045308"/>
            <a:ext cx="249770" cy="363849"/>
            <a:chOff x="6155459" y="1969108"/>
            <a:chExt cx="249770" cy="363849"/>
          </a:xfrm>
          <a:solidFill>
            <a:schemeClr val="tx1"/>
          </a:solidFill>
        </p:grpSpPr>
        <p:sp>
          <p:nvSpPr>
            <p:cNvPr id="4193" name="Google Shape;13038;p79">
              <a:extLst>
                <a:ext uri="{FF2B5EF4-FFF2-40B4-BE49-F238E27FC236}">
                  <a16:creationId xmlns:a16="http://schemas.microsoft.com/office/drawing/2014/main" id="{5B2EAC7D-416E-DC5E-1A61-7724DE9B1EAA}"/>
                </a:ext>
              </a:extLst>
            </p:cNvPr>
            <p:cNvSpPr/>
            <p:nvPr/>
          </p:nvSpPr>
          <p:spPr>
            <a:xfrm>
              <a:off x="6195628" y="1969108"/>
              <a:ext cx="169813" cy="227012"/>
            </a:xfrm>
            <a:custGeom>
              <a:avLst/>
              <a:gdLst/>
              <a:ahLst/>
              <a:cxnLst/>
              <a:rect l="l" t="t" r="r" b="b"/>
              <a:pathLst>
                <a:path w="5335" h="7132" extrusionOk="0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13039;p79">
              <a:extLst>
                <a:ext uri="{FF2B5EF4-FFF2-40B4-BE49-F238E27FC236}">
                  <a16:creationId xmlns:a16="http://schemas.microsoft.com/office/drawing/2014/main" id="{8BB953D9-47D8-D0B2-2A03-D90DEFD2D288}"/>
                </a:ext>
              </a:extLst>
            </p:cNvPr>
            <p:cNvSpPr/>
            <p:nvPr/>
          </p:nvSpPr>
          <p:spPr>
            <a:xfrm>
              <a:off x="6275585" y="2146083"/>
              <a:ext cx="10249" cy="50037"/>
            </a:xfrm>
            <a:custGeom>
              <a:avLst/>
              <a:gdLst/>
              <a:ahLst/>
              <a:cxnLst/>
              <a:rect l="l" t="t" r="r" b="b"/>
              <a:pathLst>
                <a:path w="322" h="157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13040;p79">
              <a:extLst>
                <a:ext uri="{FF2B5EF4-FFF2-40B4-BE49-F238E27FC236}">
                  <a16:creationId xmlns:a16="http://schemas.microsoft.com/office/drawing/2014/main" id="{89A159FA-58AE-2163-A93E-E4E57785F2ED}"/>
                </a:ext>
              </a:extLst>
            </p:cNvPr>
            <p:cNvSpPr/>
            <p:nvPr/>
          </p:nvSpPr>
          <p:spPr>
            <a:xfrm>
              <a:off x="6223671" y="2157446"/>
              <a:ext cx="10631" cy="38673"/>
            </a:xfrm>
            <a:custGeom>
              <a:avLst/>
              <a:gdLst/>
              <a:ahLst/>
              <a:cxnLst/>
              <a:rect l="l" t="t" r="r" b="b"/>
              <a:pathLst>
                <a:path w="334" h="1215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13041;p79">
              <a:extLst>
                <a:ext uri="{FF2B5EF4-FFF2-40B4-BE49-F238E27FC236}">
                  <a16:creationId xmlns:a16="http://schemas.microsoft.com/office/drawing/2014/main" id="{4B1AAFA7-A1F7-1A94-E9C2-D21B9B9E4986}"/>
                </a:ext>
              </a:extLst>
            </p:cNvPr>
            <p:cNvSpPr/>
            <p:nvPr/>
          </p:nvSpPr>
          <p:spPr>
            <a:xfrm>
              <a:off x="6326736" y="2157446"/>
              <a:ext cx="10281" cy="38673"/>
            </a:xfrm>
            <a:custGeom>
              <a:avLst/>
              <a:gdLst/>
              <a:ahLst/>
              <a:cxnLst/>
              <a:rect l="l" t="t" r="r" b="b"/>
              <a:pathLst>
                <a:path w="323" h="1215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13042;p79">
              <a:extLst>
                <a:ext uri="{FF2B5EF4-FFF2-40B4-BE49-F238E27FC236}">
                  <a16:creationId xmlns:a16="http://schemas.microsoft.com/office/drawing/2014/main" id="{C7A640F5-9632-72F5-917A-90D699831F42}"/>
                </a:ext>
              </a:extLst>
            </p:cNvPr>
            <p:cNvSpPr/>
            <p:nvPr/>
          </p:nvSpPr>
          <p:spPr>
            <a:xfrm>
              <a:off x="6264222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13043;p79">
              <a:extLst>
                <a:ext uri="{FF2B5EF4-FFF2-40B4-BE49-F238E27FC236}">
                  <a16:creationId xmlns:a16="http://schemas.microsoft.com/office/drawing/2014/main" id="{EF6774E5-CC1E-4307-C2FA-2EEB47BF45FF}"/>
                </a:ext>
              </a:extLst>
            </p:cNvPr>
            <p:cNvSpPr/>
            <p:nvPr/>
          </p:nvSpPr>
          <p:spPr>
            <a:xfrm>
              <a:off x="6155459" y="2299949"/>
              <a:ext cx="33358" cy="33008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13044;p79">
              <a:extLst>
                <a:ext uri="{FF2B5EF4-FFF2-40B4-BE49-F238E27FC236}">
                  <a16:creationId xmlns:a16="http://schemas.microsoft.com/office/drawing/2014/main" id="{877A1671-2B13-3414-7D2D-2C97917E0A7D}"/>
                </a:ext>
              </a:extLst>
            </p:cNvPr>
            <p:cNvSpPr/>
            <p:nvPr/>
          </p:nvSpPr>
          <p:spPr>
            <a:xfrm>
              <a:off x="6372221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13045;p79">
              <a:extLst>
                <a:ext uri="{FF2B5EF4-FFF2-40B4-BE49-F238E27FC236}">
                  <a16:creationId xmlns:a16="http://schemas.microsoft.com/office/drawing/2014/main" id="{1B2C30DF-8AFB-0A3D-0ADB-9012108A2D8A}"/>
                </a:ext>
              </a:extLst>
            </p:cNvPr>
            <p:cNvSpPr/>
            <p:nvPr/>
          </p:nvSpPr>
          <p:spPr>
            <a:xfrm>
              <a:off x="6185379" y="2208597"/>
              <a:ext cx="189134" cy="84763"/>
            </a:xfrm>
            <a:custGeom>
              <a:avLst/>
              <a:gdLst/>
              <a:ahLst/>
              <a:cxnLst/>
              <a:rect l="l" t="t" r="r" b="b"/>
              <a:pathLst>
                <a:path w="5942" h="2663" extrusionOk="0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13046;p79">
              <a:extLst>
                <a:ext uri="{FF2B5EF4-FFF2-40B4-BE49-F238E27FC236}">
                  <a16:creationId xmlns:a16="http://schemas.microsoft.com/office/drawing/2014/main" id="{BC7D20CE-68DC-D4E9-B09C-3731CA83E127}"/>
                </a:ext>
              </a:extLst>
            </p:cNvPr>
            <p:cNvSpPr/>
            <p:nvPr/>
          </p:nvSpPr>
          <p:spPr>
            <a:xfrm>
              <a:off x="6246397" y="2010773"/>
              <a:ext cx="69007" cy="25814"/>
            </a:xfrm>
            <a:custGeom>
              <a:avLst/>
              <a:gdLst/>
              <a:ahLst/>
              <a:cxnLst/>
              <a:rect l="l" t="t" r="r" b="b"/>
              <a:pathLst>
                <a:path w="2168" h="811" extrusionOk="0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02" name="Google Shape;13047;p79">
            <a:extLst>
              <a:ext uri="{FF2B5EF4-FFF2-40B4-BE49-F238E27FC236}">
                <a16:creationId xmlns:a16="http://schemas.microsoft.com/office/drawing/2014/main" id="{E7E0B200-9873-77DA-C71D-CA2A2F36D507}"/>
              </a:ext>
            </a:extLst>
          </p:cNvPr>
          <p:cNvGrpSpPr/>
          <p:nvPr/>
        </p:nvGrpSpPr>
        <p:grpSpPr>
          <a:xfrm>
            <a:off x="2280029" y="2046804"/>
            <a:ext cx="353631" cy="354395"/>
            <a:chOff x="2280029" y="1970604"/>
            <a:chExt cx="353631" cy="354395"/>
          </a:xfrm>
          <a:solidFill>
            <a:schemeClr val="tx1"/>
          </a:solidFill>
        </p:grpSpPr>
        <p:sp>
          <p:nvSpPr>
            <p:cNvPr id="4203" name="Google Shape;13048;p79">
              <a:extLst>
                <a:ext uri="{FF2B5EF4-FFF2-40B4-BE49-F238E27FC236}">
                  <a16:creationId xmlns:a16="http://schemas.microsoft.com/office/drawing/2014/main" id="{1FA464B5-C7B2-4433-BACD-9C51EED5FDE8}"/>
                </a:ext>
              </a:extLst>
            </p:cNvPr>
            <p:cNvSpPr/>
            <p:nvPr/>
          </p:nvSpPr>
          <p:spPr>
            <a:xfrm>
              <a:off x="2309981" y="2069086"/>
              <a:ext cx="323679" cy="255913"/>
            </a:xfrm>
            <a:custGeom>
              <a:avLst/>
              <a:gdLst/>
              <a:ahLst/>
              <a:cxnLst/>
              <a:rect l="l" t="t" r="r" b="b"/>
              <a:pathLst>
                <a:path w="10169" h="8040" extrusionOk="0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13049;p79">
              <a:extLst>
                <a:ext uri="{FF2B5EF4-FFF2-40B4-BE49-F238E27FC236}">
                  <a16:creationId xmlns:a16="http://schemas.microsoft.com/office/drawing/2014/main" id="{9D8410D6-2054-E9A1-FC65-D971695625B8}"/>
                </a:ext>
              </a:extLst>
            </p:cNvPr>
            <p:cNvSpPr/>
            <p:nvPr/>
          </p:nvSpPr>
          <p:spPr>
            <a:xfrm>
              <a:off x="2280029" y="1970604"/>
              <a:ext cx="322565" cy="255468"/>
            </a:xfrm>
            <a:custGeom>
              <a:avLst/>
              <a:gdLst/>
              <a:ahLst/>
              <a:cxnLst/>
              <a:rect l="l" t="t" r="r" b="b"/>
              <a:pathLst>
                <a:path w="10134" h="8026" extrusionOk="0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13050;p79">
              <a:extLst>
                <a:ext uri="{FF2B5EF4-FFF2-40B4-BE49-F238E27FC236}">
                  <a16:creationId xmlns:a16="http://schemas.microsoft.com/office/drawing/2014/main" id="{8D194241-2F46-2F86-1734-37385DAB0F2C}"/>
                </a:ext>
              </a:extLst>
            </p:cNvPr>
            <p:cNvSpPr/>
            <p:nvPr/>
          </p:nvSpPr>
          <p:spPr>
            <a:xfrm>
              <a:off x="2411169" y="2064598"/>
              <a:ext cx="17093" cy="26928"/>
            </a:xfrm>
            <a:custGeom>
              <a:avLst/>
              <a:gdLst/>
              <a:ahLst/>
              <a:cxnLst/>
              <a:rect l="l" t="t" r="r" b="b"/>
              <a:pathLst>
                <a:path w="537" h="846" extrusionOk="0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13051;p79">
              <a:extLst>
                <a:ext uri="{FF2B5EF4-FFF2-40B4-BE49-F238E27FC236}">
                  <a16:creationId xmlns:a16="http://schemas.microsoft.com/office/drawing/2014/main" id="{A54EF5D5-5F29-E911-8121-53943C461745}"/>
                </a:ext>
              </a:extLst>
            </p:cNvPr>
            <p:cNvSpPr/>
            <p:nvPr/>
          </p:nvSpPr>
          <p:spPr>
            <a:xfrm>
              <a:off x="2323254" y="2017458"/>
              <a:ext cx="267213" cy="264316"/>
            </a:xfrm>
            <a:custGeom>
              <a:avLst/>
              <a:gdLst/>
              <a:ahLst/>
              <a:cxnLst/>
              <a:rect l="l" t="t" r="r" b="b"/>
              <a:pathLst>
                <a:path w="8395" h="8304" extrusionOk="0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07" name="Google Shape;13052;p79">
            <a:extLst>
              <a:ext uri="{FF2B5EF4-FFF2-40B4-BE49-F238E27FC236}">
                <a16:creationId xmlns:a16="http://schemas.microsoft.com/office/drawing/2014/main" id="{CA92BF87-6715-0ECA-A172-C85836891E6C}"/>
              </a:ext>
            </a:extLst>
          </p:cNvPr>
          <p:cNvGrpSpPr/>
          <p:nvPr/>
        </p:nvGrpSpPr>
        <p:grpSpPr>
          <a:xfrm>
            <a:off x="8065100" y="2076374"/>
            <a:ext cx="255086" cy="301685"/>
            <a:chOff x="8065100" y="2000174"/>
            <a:chExt cx="255086" cy="301685"/>
          </a:xfrm>
          <a:solidFill>
            <a:schemeClr val="tx1"/>
          </a:solidFill>
        </p:grpSpPr>
        <p:sp>
          <p:nvSpPr>
            <p:cNvPr id="4208" name="Google Shape;13053;p79">
              <a:extLst>
                <a:ext uri="{FF2B5EF4-FFF2-40B4-BE49-F238E27FC236}">
                  <a16:creationId xmlns:a16="http://schemas.microsoft.com/office/drawing/2014/main" id="{BF8C80C1-2994-D597-E746-CDF814E0DAC0}"/>
                </a:ext>
              </a:extLst>
            </p:cNvPr>
            <p:cNvSpPr/>
            <p:nvPr/>
          </p:nvSpPr>
          <p:spPr>
            <a:xfrm>
              <a:off x="8085185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13054;p79">
              <a:extLst>
                <a:ext uri="{FF2B5EF4-FFF2-40B4-BE49-F238E27FC236}">
                  <a16:creationId xmlns:a16="http://schemas.microsoft.com/office/drawing/2014/main" id="{E35BC6C0-C9E0-C007-FE25-967BE281045D}"/>
                </a:ext>
              </a:extLst>
            </p:cNvPr>
            <p:cNvSpPr/>
            <p:nvPr/>
          </p:nvSpPr>
          <p:spPr>
            <a:xfrm>
              <a:off x="8161004" y="2151016"/>
              <a:ext cx="65188" cy="150842"/>
            </a:xfrm>
            <a:custGeom>
              <a:avLst/>
              <a:gdLst/>
              <a:ahLst/>
              <a:cxnLst/>
              <a:rect l="l" t="t" r="r" b="b"/>
              <a:pathLst>
                <a:path w="2048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13055;p79">
              <a:extLst>
                <a:ext uri="{FF2B5EF4-FFF2-40B4-BE49-F238E27FC236}">
                  <a16:creationId xmlns:a16="http://schemas.microsoft.com/office/drawing/2014/main" id="{349AE471-2BE3-7520-6FC3-6AB51970C172}"/>
                </a:ext>
              </a:extLst>
            </p:cNvPr>
            <p:cNvSpPr/>
            <p:nvPr/>
          </p:nvSpPr>
          <p:spPr>
            <a:xfrm>
              <a:off x="8236791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13056;p79">
              <a:extLst>
                <a:ext uri="{FF2B5EF4-FFF2-40B4-BE49-F238E27FC236}">
                  <a16:creationId xmlns:a16="http://schemas.microsoft.com/office/drawing/2014/main" id="{E6CAA1A6-B7C4-06BF-ED94-A2F983CC9861}"/>
                </a:ext>
              </a:extLst>
            </p:cNvPr>
            <p:cNvSpPr/>
            <p:nvPr/>
          </p:nvSpPr>
          <p:spPr>
            <a:xfrm>
              <a:off x="8065100" y="2000174"/>
              <a:ext cx="255086" cy="178916"/>
            </a:xfrm>
            <a:custGeom>
              <a:avLst/>
              <a:gdLst/>
              <a:ahLst/>
              <a:cxnLst/>
              <a:rect l="l" t="t" r="r" b="b"/>
              <a:pathLst>
                <a:path w="8014" h="5621" extrusionOk="0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12" name="Google Shape;13057;p79">
            <a:extLst>
              <a:ext uri="{FF2B5EF4-FFF2-40B4-BE49-F238E27FC236}">
                <a16:creationId xmlns:a16="http://schemas.microsoft.com/office/drawing/2014/main" id="{94E6027B-183E-22FB-DF59-E3A60C8A4035}"/>
              </a:ext>
            </a:extLst>
          </p:cNvPr>
          <p:cNvGrpSpPr/>
          <p:nvPr/>
        </p:nvGrpSpPr>
        <p:grpSpPr>
          <a:xfrm>
            <a:off x="6633705" y="2045308"/>
            <a:ext cx="249420" cy="363849"/>
            <a:chOff x="6633705" y="1969108"/>
            <a:chExt cx="249420" cy="363849"/>
          </a:xfrm>
          <a:solidFill>
            <a:schemeClr val="tx1"/>
          </a:solidFill>
        </p:grpSpPr>
        <p:sp>
          <p:nvSpPr>
            <p:cNvPr id="4213" name="Google Shape;13058;p79">
              <a:extLst>
                <a:ext uri="{FF2B5EF4-FFF2-40B4-BE49-F238E27FC236}">
                  <a16:creationId xmlns:a16="http://schemas.microsoft.com/office/drawing/2014/main" id="{13FDE631-49CF-D058-EE66-111B84A4DE39}"/>
                </a:ext>
              </a:extLst>
            </p:cNvPr>
            <p:cNvSpPr/>
            <p:nvPr/>
          </p:nvSpPr>
          <p:spPr>
            <a:xfrm>
              <a:off x="6678426" y="1969108"/>
              <a:ext cx="159214" cy="238407"/>
            </a:xfrm>
            <a:custGeom>
              <a:avLst/>
              <a:gdLst/>
              <a:ahLst/>
              <a:cxnLst/>
              <a:rect l="l" t="t" r="r" b="b"/>
              <a:pathLst>
                <a:path w="5002" h="7490" extrusionOk="0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13059;p79">
              <a:extLst>
                <a:ext uri="{FF2B5EF4-FFF2-40B4-BE49-F238E27FC236}">
                  <a16:creationId xmlns:a16="http://schemas.microsoft.com/office/drawing/2014/main" id="{CB707506-D70D-224D-8CEA-8DA22433792F}"/>
                </a:ext>
              </a:extLst>
            </p:cNvPr>
            <p:cNvSpPr/>
            <p:nvPr/>
          </p:nvSpPr>
          <p:spPr>
            <a:xfrm>
              <a:off x="6753481" y="2168809"/>
              <a:ext cx="10249" cy="38705"/>
            </a:xfrm>
            <a:custGeom>
              <a:avLst/>
              <a:gdLst/>
              <a:ahLst/>
              <a:cxnLst/>
              <a:rect l="l" t="t" r="r" b="b"/>
              <a:pathLst>
                <a:path w="322" h="1216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13060;p79">
              <a:extLst>
                <a:ext uri="{FF2B5EF4-FFF2-40B4-BE49-F238E27FC236}">
                  <a16:creationId xmlns:a16="http://schemas.microsoft.com/office/drawing/2014/main" id="{1D8E7C5E-777D-FC8A-D57B-1DF8707252B0}"/>
                </a:ext>
              </a:extLst>
            </p:cNvPr>
            <p:cNvSpPr/>
            <p:nvPr/>
          </p:nvSpPr>
          <p:spPr>
            <a:xfrm>
              <a:off x="6707614" y="2180173"/>
              <a:ext cx="10631" cy="27342"/>
            </a:xfrm>
            <a:custGeom>
              <a:avLst/>
              <a:gdLst/>
              <a:ahLst/>
              <a:cxnLst/>
              <a:rect l="l" t="t" r="r" b="b"/>
              <a:pathLst>
                <a:path w="334" h="859" extrusionOk="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13061;p79">
              <a:extLst>
                <a:ext uri="{FF2B5EF4-FFF2-40B4-BE49-F238E27FC236}">
                  <a16:creationId xmlns:a16="http://schemas.microsoft.com/office/drawing/2014/main" id="{7844DCD4-4460-9025-D7FD-7E7B07C1CDAF}"/>
                </a:ext>
              </a:extLst>
            </p:cNvPr>
            <p:cNvSpPr/>
            <p:nvPr/>
          </p:nvSpPr>
          <p:spPr>
            <a:xfrm>
              <a:off x="6798966" y="2180173"/>
              <a:ext cx="10249" cy="27342"/>
            </a:xfrm>
            <a:custGeom>
              <a:avLst/>
              <a:gdLst/>
              <a:ahLst/>
              <a:cxnLst/>
              <a:rect l="l" t="t" r="r" b="b"/>
              <a:pathLst>
                <a:path w="322" h="859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13062;p79">
              <a:extLst>
                <a:ext uri="{FF2B5EF4-FFF2-40B4-BE49-F238E27FC236}">
                  <a16:creationId xmlns:a16="http://schemas.microsoft.com/office/drawing/2014/main" id="{196C4A26-592A-8029-BDE7-FAA10E7F975B}"/>
                </a:ext>
              </a:extLst>
            </p:cNvPr>
            <p:cNvSpPr/>
            <p:nvPr/>
          </p:nvSpPr>
          <p:spPr>
            <a:xfrm>
              <a:off x="6742118" y="2299949"/>
              <a:ext cx="32976" cy="33008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13063;p79">
              <a:extLst>
                <a:ext uri="{FF2B5EF4-FFF2-40B4-BE49-F238E27FC236}">
                  <a16:creationId xmlns:a16="http://schemas.microsoft.com/office/drawing/2014/main" id="{0955D1FD-42C0-45AD-ECA0-A2DB6C3A230D}"/>
                </a:ext>
              </a:extLst>
            </p:cNvPr>
            <p:cNvSpPr/>
            <p:nvPr/>
          </p:nvSpPr>
          <p:spPr>
            <a:xfrm>
              <a:off x="6633705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13064;p79">
              <a:extLst>
                <a:ext uri="{FF2B5EF4-FFF2-40B4-BE49-F238E27FC236}">
                  <a16:creationId xmlns:a16="http://schemas.microsoft.com/office/drawing/2014/main" id="{483F5859-2046-8556-C009-D39F1150E575}"/>
                </a:ext>
              </a:extLst>
            </p:cNvPr>
            <p:cNvSpPr/>
            <p:nvPr/>
          </p:nvSpPr>
          <p:spPr>
            <a:xfrm>
              <a:off x="6850117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13065;p79">
              <a:extLst>
                <a:ext uri="{FF2B5EF4-FFF2-40B4-BE49-F238E27FC236}">
                  <a16:creationId xmlns:a16="http://schemas.microsoft.com/office/drawing/2014/main" id="{D8F2E2C9-5EA7-6B34-81B7-061C35C14787}"/>
                </a:ext>
              </a:extLst>
            </p:cNvPr>
            <p:cNvSpPr/>
            <p:nvPr/>
          </p:nvSpPr>
          <p:spPr>
            <a:xfrm>
              <a:off x="6664039" y="2219610"/>
              <a:ext cx="188370" cy="73750"/>
            </a:xfrm>
            <a:custGeom>
              <a:avLst/>
              <a:gdLst/>
              <a:ahLst/>
              <a:cxnLst/>
              <a:rect l="l" t="t" r="r" b="b"/>
              <a:pathLst>
                <a:path w="5918" h="2317" extrusionOk="0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21" name="Google Shape;13066;p79">
            <a:extLst>
              <a:ext uri="{FF2B5EF4-FFF2-40B4-BE49-F238E27FC236}">
                <a16:creationId xmlns:a16="http://schemas.microsoft.com/office/drawing/2014/main" id="{C7DD456C-4C64-0FE5-4BA3-938FE4CA453F}"/>
              </a:ext>
            </a:extLst>
          </p:cNvPr>
          <p:cNvGrpSpPr/>
          <p:nvPr/>
        </p:nvGrpSpPr>
        <p:grpSpPr>
          <a:xfrm>
            <a:off x="5211031" y="2045308"/>
            <a:ext cx="226661" cy="363467"/>
            <a:chOff x="5211031" y="1969108"/>
            <a:chExt cx="226661" cy="363467"/>
          </a:xfrm>
          <a:solidFill>
            <a:schemeClr val="tx1"/>
          </a:solidFill>
        </p:grpSpPr>
        <p:sp>
          <p:nvSpPr>
            <p:cNvPr id="4222" name="Google Shape;13067;p79">
              <a:extLst>
                <a:ext uri="{FF2B5EF4-FFF2-40B4-BE49-F238E27FC236}">
                  <a16:creationId xmlns:a16="http://schemas.microsoft.com/office/drawing/2014/main" id="{2F6C0DD0-FB37-48D0-A973-B210965646CE}"/>
                </a:ext>
              </a:extLst>
            </p:cNvPr>
            <p:cNvSpPr/>
            <p:nvPr/>
          </p:nvSpPr>
          <p:spPr>
            <a:xfrm>
              <a:off x="5211031" y="1969108"/>
              <a:ext cx="226661" cy="363467"/>
            </a:xfrm>
            <a:custGeom>
              <a:avLst/>
              <a:gdLst/>
              <a:ahLst/>
              <a:cxnLst/>
              <a:rect l="l" t="t" r="r" b="b"/>
              <a:pathLst>
                <a:path w="7121" h="11419" extrusionOk="0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13068;p79">
              <a:extLst>
                <a:ext uri="{FF2B5EF4-FFF2-40B4-BE49-F238E27FC236}">
                  <a16:creationId xmlns:a16="http://schemas.microsoft.com/office/drawing/2014/main" id="{33919D46-21F3-88B0-D39D-FC5F24A43035}"/>
                </a:ext>
              </a:extLst>
            </p:cNvPr>
            <p:cNvSpPr/>
            <p:nvPr/>
          </p:nvSpPr>
          <p:spPr>
            <a:xfrm>
              <a:off x="5250468" y="2060046"/>
              <a:ext cx="147819" cy="107649"/>
            </a:xfrm>
            <a:custGeom>
              <a:avLst/>
              <a:gdLst/>
              <a:ahLst/>
              <a:cxnLst/>
              <a:rect l="l" t="t" r="r" b="b"/>
              <a:pathLst>
                <a:path w="4644" h="3382" extrusionOk="0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24" name="Google Shape;13069;p79">
            <a:extLst>
              <a:ext uri="{FF2B5EF4-FFF2-40B4-BE49-F238E27FC236}">
                <a16:creationId xmlns:a16="http://schemas.microsoft.com/office/drawing/2014/main" id="{B1A8BCC6-35D7-40F8-50C7-3385682FA77E}"/>
              </a:ext>
            </a:extLst>
          </p:cNvPr>
          <p:cNvGrpSpPr/>
          <p:nvPr/>
        </p:nvGrpSpPr>
        <p:grpSpPr>
          <a:xfrm>
            <a:off x="3712952" y="2046804"/>
            <a:ext cx="354363" cy="354395"/>
            <a:chOff x="3712952" y="1970604"/>
            <a:chExt cx="354363" cy="354395"/>
          </a:xfrm>
          <a:solidFill>
            <a:schemeClr val="tx1"/>
          </a:solidFill>
        </p:grpSpPr>
        <p:sp>
          <p:nvSpPr>
            <p:cNvPr id="4225" name="Google Shape;13070;p79">
              <a:extLst>
                <a:ext uri="{FF2B5EF4-FFF2-40B4-BE49-F238E27FC236}">
                  <a16:creationId xmlns:a16="http://schemas.microsoft.com/office/drawing/2014/main" id="{B742266C-CB01-3C3F-3374-A928148C78D4}"/>
                </a:ext>
              </a:extLst>
            </p:cNvPr>
            <p:cNvSpPr/>
            <p:nvPr/>
          </p:nvSpPr>
          <p:spPr>
            <a:xfrm>
              <a:off x="3868314" y="2281360"/>
              <a:ext cx="43639" cy="43639"/>
            </a:xfrm>
            <a:custGeom>
              <a:avLst/>
              <a:gdLst/>
              <a:ahLst/>
              <a:cxnLst/>
              <a:rect l="l" t="t" r="r" b="b"/>
              <a:pathLst>
                <a:path w="1371" h="1371" extrusionOk="0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13071;p79">
              <a:extLst>
                <a:ext uri="{FF2B5EF4-FFF2-40B4-BE49-F238E27FC236}">
                  <a16:creationId xmlns:a16="http://schemas.microsoft.com/office/drawing/2014/main" id="{EA428F76-0179-A100-2C99-0DA9C5BC1050}"/>
                </a:ext>
              </a:extLst>
            </p:cNvPr>
            <p:cNvSpPr/>
            <p:nvPr/>
          </p:nvSpPr>
          <p:spPr>
            <a:xfrm>
              <a:off x="3940346" y="2120300"/>
              <a:ext cx="54970" cy="55002"/>
            </a:xfrm>
            <a:custGeom>
              <a:avLst/>
              <a:gdLst/>
              <a:ahLst/>
              <a:cxnLst/>
              <a:rect l="l" t="t" r="r" b="b"/>
              <a:pathLst>
                <a:path w="1727" h="1728" extrusionOk="0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13072;p79">
              <a:extLst>
                <a:ext uri="{FF2B5EF4-FFF2-40B4-BE49-F238E27FC236}">
                  <a16:creationId xmlns:a16="http://schemas.microsoft.com/office/drawing/2014/main" id="{76BAF696-EDFB-3FF6-4A1C-395A63F5E6F2}"/>
                </a:ext>
              </a:extLst>
            </p:cNvPr>
            <p:cNvSpPr/>
            <p:nvPr/>
          </p:nvSpPr>
          <p:spPr>
            <a:xfrm>
              <a:off x="3784952" y="2120300"/>
              <a:ext cx="54970" cy="55002"/>
            </a:xfrm>
            <a:custGeom>
              <a:avLst/>
              <a:gdLst/>
              <a:ahLst/>
              <a:cxnLst/>
              <a:rect l="l" t="t" r="r" b="b"/>
              <a:pathLst>
                <a:path w="1727" h="1728" extrusionOk="0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13073;p79">
              <a:extLst>
                <a:ext uri="{FF2B5EF4-FFF2-40B4-BE49-F238E27FC236}">
                  <a16:creationId xmlns:a16="http://schemas.microsoft.com/office/drawing/2014/main" id="{B29FEFF6-C388-B62F-7CE6-7A11D46BF44B}"/>
                </a:ext>
              </a:extLst>
            </p:cNvPr>
            <p:cNvSpPr/>
            <p:nvPr/>
          </p:nvSpPr>
          <p:spPr>
            <a:xfrm>
              <a:off x="3712952" y="2281360"/>
              <a:ext cx="44371" cy="43639"/>
            </a:xfrm>
            <a:custGeom>
              <a:avLst/>
              <a:gdLst/>
              <a:ahLst/>
              <a:cxnLst/>
              <a:rect l="l" t="t" r="r" b="b"/>
              <a:pathLst>
                <a:path w="1394" h="1371" extrusionOk="0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13074;p79">
              <a:extLst>
                <a:ext uri="{FF2B5EF4-FFF2-40B4-BE49-F238E27FC236}">
                  <a16:creationId xmlns:a16="http://schemas.microsoft.com/office/drawing/2014/main" id="{F231344F-A691-E101-4AB4-7C1FCA79FAB1}"/>
                </a:ext>
              </a:extLst>
            </p:cNvPr>
            <p:cNvSpPr/>
            <p:nvPr/>
          </p:nvSpPr>
          <p:spPr>
            <a:xfrm>
              <a:off x="4023708" y="2281360"/>
              <a:ext cx="43607" cy="43639"/>
            </a:xfrm>
            <a:custGeom>
              <a:avLst/>
              <a:gdLst/>
              <a:ahLst/>
              <a:cxnLst/>
              <a:rect l="l" t="t" r="r" b="b"/>
              <a:pathLst>
                <a:path w="1370" h="1371" extrusionOk="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13075;p79">
              <a:extLst>
                <a:ext uri="{FF2B5EF4-FFF2-40B4-BE49-F238E27FC236}">
                  <a16:creationId xmlns:a16="http://schemas.microsoft.com/office/drawing/2014/main" id="{706BD7F7-5D2D-0C3F-F857-37A2848432E8}"/>
                </a:ext>
              </a:extLst>
            </p:cNvPr>
            <p:cNvSpPr/>
            <p:nvPr/>
          </p:nvSpPr>
          <p:spPr>
            <a:xfrm>
              <a:off x="3852049" y="1970604"/>
              <a:ext cx="76583" cy="76965"/>
            </a:xfrm>
            <a:custGeom>
              <a:avLst/>
              <a:gdLst/>
              <a:ahLst/>
              <a:cxnLst/>
              <a:rect l="l" t="t" r="r" b="b"/>
              <a:pathLst>
                <a:path w="2406" h="2418" extrusionOk="0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13076;p79">
              <a:extLst>
                <a:ext uri="{FF2B5EF4-FFF2-40B4-BE49-F238E27FC236}">
                  <a16:creationId xmlns:a16="http://schemas.microsoft.com/office/drawing/2014/main" id="{CC556077-6845-321E-0B98-8C6D275028E6}"/>
                </a:ext>
              </a:extLst>
            </p:cNvPr>
            <p:cNvSpPr/>
            <p:nvPr/>
          </p:nvSpPr>
          <p:spPr>
            <a:xfrm>
              <a:off x="3746310" y="2187016"/>
              <a:ext cx="132667" cy="88710"/>
            </a:xfrm>
            <a:custGeom>
              <a:avLst/>
              <a:gdLst/>
              <a:ahLst/>
              <a:cxnLst/>
              <a:rect l="l" t="t" r="r" b="b"/>
              <a:pathLst>
                <a:path w="4168" h="2787" extrusionOk="0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13077;p79">
              <a:extLst>
                <a:ext uri="{FF2B5EF4-FFF2-40B4-BE49-F238E27FC236}">
                  <a16:creationId xmlns:a16="http://schemas.microsoft.com/office/drawing/2014/main" id="{7D0CA5BD-86BD-DCC2-AB4A-A64B52AB71AA}"/>
                </a:ext>
              </a:extLst>
            </p:cNvPr>
            <p:cNvSpPr/>
            <p:nvPr/>
          </p:nvSpPr>
          <p:spPr>
            <a:xfrm>
              <a:off x="3831583" y="2059664"/>
              <a:ext cx="117485" cy="54748"/>
            </a:xfrm>
            <a:custGeom>
              <a:avLst/>
              <a:gdLst/>
              <a:ahLst/>
              <a:cxnLst/>
              <a:rect l="l" t="t" r="r" b="b"/>
              <a:pathLst>
                <a:path w="3691" h="1720" extrusionOk="0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13078;p79">
              <a:extLst>
                <a:ext uri="{FF2B5EF4-FFF2-40B4-BE49-F238E27FC236}">
                  <a16:creationId xmlns:a16="http://schemas.microsoft.com/office/drawing/2014/main" id="{7C2EA09B-B996-5046-CC15-CEA1D41D5F7E}"/>
                </a:ext>
              </a:extLst>
            </p:cNvPr>
            <p:cNvSpPr/>
            <p:nvPr/>
          </p:nvSpPr>
          <p:spPr>
            <a:xfrm>
              <a:off x="3901672" y="2187016"/>
              <a:ext cx="132285" cy="88997"/>
            </a:xfrm>
            <a:custGeom>
              <a:avLst/>
              <a:gdLst/>
              <a:ahLst/>
              <a:cxnLst/>
              <a:rect l="l" t="t" r="r" b="b"/>
              <a:pathLst>
                <a:path w="4156" h="2796" extrusionOk="0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34" name="Google Shape;13079;p79">
            <a:extLst>
              <a:ext uri="{FF2B5EF4-FFF2-40B4-BE49-F238E27FC236}">
                <a16:creationId xmlns:a16="http://schemas.microsoft.com/office/drawing/2014/main" id="{E2E7FD50-CA0F-208B-84F1-2B5D64990446}"/>
              </a:ext>
            </a:extLst>
          </p:cNvPr>
          <p:cNvGrpSpPr/>
          <p:nvPr/>
        </p:nvGrpSpPr>
        <p:grpSpPr>
          <a:xfrm>
            <a:off x="3235438" y="2046804"/>
            <a:ext cx="354363" cy="354745"/>
            <a:chOff x="3235438" y="1970604"/>
            <a:chExt cx="354363" cy="354745"/>
          </a:xfrm>
          <a:solidFill>
            <a:schemeClr val="tx1"/>
          </a:solidFill>
        </p:grpSpPr>
        <p:sp>
          <p:nvSpPr>
            <p:cNvPr id="4235" name="Google Shape;13080;p79">
              <a:extLst>
                <a:ext uri="{FF2B5EF4-FFF2-40B4-BE49-F238E27FC236}">
                  <a16:creationId xmlns:a16="http://schemas.microsoft.com/office/drawing/2014/main" id="{D09D0EFE-1105-04D7-B794-A843D781C240}"/>
                </a:ext>
              </a:extLst>
            </p:cNvPr>
            <p:cNvSpPr/>
            <p:nvPr/>
          </p:nvSpPr>
          <p:spPr>
            <a:xfrm>
              <a:off x="3235438" y="2125712"/>
              <a:ext cx="132667" cy="199288"/>
            </a:xfrm>
            <a:custGeom>
              <a:avLst/>
              <a:gdLst/>
              <a:ahLst/>
              <a:cxnLst/>
              <a:rect l="l" t="t" r="r" b="b"/>
              <a:pathLst>
                <a:path w="4168" h="6261" extrusionOk="0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13081;p79">
              <a:extLst>
                <a:ext uri="{FF2B5EF4-FFF2-40B4-BE49-F238E27FC236}">
                  <a16:creationId xmlns:a16="http://schemas.microsoft.com/office/drawing/2014/main" id="{533C492F-7DE3-F396-8292-CB2B199B11FB}"/>
                </a:ext>
              </a:extLst>
            </p:cNvPr>
            <p:cNvSpPr/>
            <p:nvPr/>
          </p:nvSpPr>
          <p:spPr>
            <a:xfrm>
              <a:off x="3257433" y="2292373"/>
              <a:ext cx="10249" cy="32626"/>
            </a:xfrm>
            <a:custGeom>
              <a:avLst/>
              <a:gdLst/>
              <a:ahLst/>
              <a:cxnLst/>
              <a:rect l="l" t="t" r="r" b="b"/>
              <a:pathLst>
                <a:path w="322" h="1025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13082;p79">
              <a:extLst>
                <a:ext uri="{FF2B5EF4-FFF2-40B4-BE49-F238E27FC236}">
                  <a16:creationId xmlns:a16="http://schemas.microsoft.com/office/drawing/2014/main" id="{84A2ABB7-AF7A-CC02-6B8E-E8B0D56A3C3E}"/>
                </a:ext>
              </a:extLst>
            </p:cNvPr>
            <p:cNvSpPr/>
            <p:nvPr/>
          </p:nvSpPr>
          <p:spPr>
            <a:xfrm>
              <a:off x="3335098" y="2292373"/>
              <a:ext cx="10281" cy="32626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13083;p79">
              <a:extLst>
                <a:ext uri="{FF2B5EF4-FFF2-40B4-BE49-F238E27FC236}">
                  <a16:creationId xmlns:a16="http://schemas.microsoft.com/office/drawing/2014/main" id="{CF3EE651-5B82-F738-5F28-842438ACAF3F}"/>
                </a:ext>
              </a:extLst>
            </p:cNvPr>
            <p:cNvSpPr/>
            <p:nvPr/>
          </p:nvSpPr>
          <p:spPr>
            <a:xfrm>
              <a:off x="3490110" y="2163685"/>
              <a:ext cx="55734" cy="18430"/>
            </a:xfrm>
            <a:custGeom>
              <a:avLst/>
              <a:gdLst/>
              <a:ahLst/>
              <a:cxnLst/>
              <a:rect l="l" t="t" r="r" b="b"/>
              <a:pathLst>
                <a:path w="1751" h="579" extrusionOk="0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13084;p79">
              <a:extLst>
                <a:ext uri="{FF2B5EF4-FFF2-40B4-BE49-F238E27FC236}">
                  <a16:creationId xmlns:a16="http://schemas.microsoft.com/office/drawing/2014/main" id="{10CA4F1C-00C0-6882-0AF2-EC3CDC1FBBF8}"/>
                </a:ext>
              </a:extLst>
            </p:cNvPr>
            <p:cNvSpPr/>
            <p:nvPr/>
          </p:nvSpPr>
          <p:spPr>
            <a:xfrm>
              <a:off x="3445771" y="2131664"/>
              <a:ext cx="144031" cy="192953"/>
            </a:xfrm>
            <a:custGeom>
              <a:avLst/>
              <a:gdLst/>
              <a:ahLst/>
              <a:cxnLst/>
              <a:rect l="l" t="t" r="r" b="b"/>
              <a:pathLst>
                <a:path w="4525" h="6062" extrusionOk="0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13085;p79">
              <a:extLst>
                <a:ext uri="{FF2B5EF4-FFF2-40B4-BE49-F238E27FC236}">
                  <a16:creationId xmlns:a16="http://schemas.microsoft.com/office/drawing/2014/main" id="{45CC20A5-577B-284D-D925-F97354C9A224}"/>
                </a:ext>
              </a:extLst>
            </p:cNvPr>
            <p:cNvSpPr/>
            <p:nvPr/>
          </p:nvSpPr>
          <p:spPr>
            <a:xfrm>
              <a:off x="3473813" y="2287058"/>
              <a:ext cx="10631" cy="38291"/>
            </a:xfrm>
            <a:custGeom>
              <a:avLst/>
              <a:gdLst/>
              <a:ahLst/>
              <a:cxnLst/>
              <a:rect l="l" t="t" r="r" b="b"/>
              <a:pathLst>
                <a:path w="334" h="120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13086;p79">
              <a:extLst>
                <a:ext uri="{FF2B5EF4-FFF2-40B4-BE49-F238E27FC236}">
                  <a16:creationId xmlns:a16="http://schemas.microsoft.com/office/drawing/2014/main" id="{A8C37C3E-E2B2-B458-B083-2E28AC0A3F9A}"/>
                </a:ext>
              </a:extLst>
            </p:cNvPr>
            <p:cNvSpPr/>
            <p:nvPr/>
          </p:nvSpPr>
          <p:spPr>
            <a:xfrm>
              <a:off x="3551128" y="2287058"/>
              <a:ext cx="10249" cy="38291"/>
            </a:xfrm>
            <a:custGeom>
              <a:avLst/>
              <a:gdLst/>
              <a:ahLst/>
              <a:cxnLst/>
              <a:rect l="l" t="t" r="r" b="b"/>
              <a:pathLst>
                <a:path w="322" h="120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13087;p79">
              <a:extLst>
                <a:ext uri="{FF2B5EF4-FFF2-40B4-BE49-F238E27FC236}">
                  <a16:creationId xmlns:a16="http://schemas.microsoft.com/office/drawing/2014/main" id="{168902EA-309B-8371-E96F-9AE8B9D2E397}"/>
                </a:ext>
              </a:extLst>
            </p:cNvPr>
            <p:cNvSpPr/>
            <p:nvPr/>
          </p:nvSpPr>
          <p:spPr>
            <a:xfrm>
              <a:off x="3290377" y="1970604"/>
              <a:ext cx="221378" cy="185346"/>
            </a:xfrm>
            <a:custGeom>
              <a:avLst/>
              <a:gdLst/>
              <a:ahLst/>
              <a:cxnLst/>
              <a:rect l="l" t="t" r="r" b="b"/>
              <a:pathLst>
                <a:path w="6955" h="5823" extrusionOk="0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13088;p79">
              <a:extLst>
                <a:ext uri="{FF2B5EF4-FFF2-40B4-BE49-F238E27FC236}">
                  <a16:creationId xmlns:a16="http://schemas.microsoft.com/office/drawing/2014/main" id="{71421466-771F-9901-9D4A-59914D749A3F}"/>
                </a:ext>
              </a:extLst>
            </p:cNvPr>
            <p:cNvSpPr/>
            <p:nvPr/>
          </p:nvSpPr>
          <p:spPr>
            <a:xfrm>
              <a:off x="3329432" y="2004344"/>
              <a:ext cx="26928" cy="10249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13089;p79">
              <a:extLst>
                <a:ext uri="{FF2B5EF4-FFF2-40B4-BE49-F238E27FC236}">
                  <a16:creationId xmlns:a16="http://schemas.microsoft.com/office/drawing/2014/main" id="{BF95437E-9C7A-C3A3-E60E-6830A88A9FD7}"/>
                </a:ext>
              </a:extLst>
            </p:cNvPr>
            <p:cNvSpPr/>
            <p:nvPr/>
          </p:nvSpPr>
          <p:spPr>
            <a:xfrm>
              <a:off x="3368074" y="200434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13090;p79">
              <a:extLst>
                <a:ext uri="{FF2B5EF4-FFF2-40B4-BE49-F238E27FC236}">
                  <a16:creationId xmlns:a16="http://schemas.microsoft.com/office/drawing/2014/main" id="{7DDB49A5-1170-9C4C-3C9F-1E711A7B0885}"/>
                </a:ext>
              </a:extLst>
            </p:cNvPr>
            <p:cNvSpPr/>
            <p:nvPr/>
          </p:nvSpPr>
          <p:spPr>
            <a:xfrm>
              <a:off x="3329432" y="2031622"/>
              <a:ext cx="121304" cy="10631"/>
            </a:xfrm>
            <a:custGeom>
              <a:avLst/>
              <a:gdLst/>
              <a:ahLst/>
              <a:cxnLst/>
              <a:rect l="l" t="t" r="r" b="b"/>
              <a:pathLst>
                <a:path w="381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13091;p79">
              <a:extLst>
                <a:ext uri="{FF2B5EF4-FFF2-40B4-BE49-F238E27FC236}">
                  <a16:creationId xmlns:a16="http://schemas.microsoft.com/office/drawing/2014/main" id="{62716BC2-29E9-9E13-15A8-835E16D0EB11}"/>
                </a:ext>
              </a:extLst>
            </p:cNvPr>
            <p:cNvSpPr/>
            <p:nvPr/>
          </p:nvSpPr>
          <p:spPr>
            <a:xfrm>
              <a:off x="3329432" y="2059664"/>
              <a:ext cx="82249" cy="10663"/>
            </a:xfrm>
            <a:custGeom>
              <a:avLst/>
              <a:gdLst/>
              <a:ahLst/>
              <a:cxnLst/>
              <a:rect l="l" t="t" r="r" b="b"/>
              <a:pathLst>
                <a:path w="2584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13092;p79">
              <a:extLst>
                <a:ext uri="{FF2B5EF4-FFF2-40B4-BE49-F238E27FC236}">
                  <a16:creationId xmlns:a16="http://schemas.microsoft.com/office/drawing/2014/main" id="{BC5FF193-1B29-BFA6-2D2F-82C80D24D72F}"/>
                </a:ext>
              </a:extLst>
            </p:cNvPr>
            <p:cNvSpPr/>
            <p:nvPr/>
          </p:nvSpPr>
          <p:spPr>
            <a:xfrm>
              <a:off x="3423777" y="2059664"/>
              <a:ext cx="26960" cy="10663"/>
            </a:xfrm>
            <a:custGeom>
              <a:avLst/>
              <a:gdLst/>
              <a:ahLst/>
              <a:cxnLst/>
              <a:rect l="l" t="t" r="r" b="b"/>
              <a:pathLst>
                <a:path w="847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48" name="Google Shape;13093;p79">
            <a:extLst>
              <a:ext uri="{FF2B5EF4-FFF2-40B4-BE49-F238E27FC236}">
                <a16:creationId xmlns:a16="http://schemas.microsoft.com/office/drawing/2014/main" id="{EAD561C9-B799-EB84-0B86-8D3A7BCFFCBA}"/>
              </a:ext>
            </a:extLst>
          </p:cNvPr>
          <p:cNvGrpSpPr/>
          <p:nvPr/>
        </p:nvGrpSpPr>
        <p:grpSpPr>
          <a:xfrm>
            <a:off x="1329585" y="2066125"/>
            <a:ext cx="341472" cy="335074"/>
            <a:chOff x="1329585" y="1989925"/>
            <a:chExt cx="341472" cy="335074"/>
          </a:xfrm>
          <a:solidFill>
            <a:schemeClr val="tx1"/>
          </a:solidFill>
        </p:grpSpPr>
        <p:sp>
          <p:nvSpPr>
            <p:cNvPr id="4249" name="Google Shape;13094;p79">
              <a:extLst>
                <a:ext uri="{FF2B5EF4-FFF2-40B4-BE49-F238E27FC236}">
                  <a16:creationId xmlns:a16="http://schemas.microsoft.com/office/drawing/2014/main" id="{699292ED-C86E-BC0D-84B0-AED51F9014AB}"/>
                </a:ext>
              </a:extLst>
            </p:cNvPr>
            <p:cNvSpPr/>
            <p:nvPr/>
          </p:nvSpPr>
          <p:spPr>
            <a:xfrm>
              <a:off x="1562263" y="2097956"/>
              <a:ext cx="108795" cy="226661"/>
            </a:xfrm>
            <a:custGeom>
              <a:avLst/>
              <a:gdLst/>
              <a:ahLst/>
              <a:cxnLst/>
              <a:rect l="l" t="t" r="r" b="b"/>
              <a:pathLst>
                <a:path w="3418" h="7121" extrusionOk="0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13095;p79">
              <a:extLst>
                <a:ext uri="{FF2B5EF4-FFF2-40B4-BE49-F238E27FC236}">
                  <a16:creationId xmlns:a16="http://schemas.microsoft.com/office/drawing/2014/main" id="{7AA0B781-7AF8-42F8-C8AC-830D10AD18AE}"/>
                </a:ext>
              </a:extLst>
            </p:cNvPr>
            <p:cNvSpPr/>
            <p:nvPr/>
          </p:nvSpPr>
          <p:spPr>
            <a:xfrm>
              <a:off x="1406137" y="1989925"/>
              <a:ext cx="198587" cy="335074"/>
            </a:xfrm>
            <a:custGeom>
              <a:avLst/>
              <a:gdLst/>
              <a:ahLst/>
              <a:cxnLst/>
              <a:rect l="l" t="t" r="r" b="b"/>
              <a:pathLst>
                <a:path w="6239" h="10527" extrusionOk="0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13096;p79">
              <a:extLst>
                <a:ext uri="{FF2B5EF4-FFF2-40B4-BE49-F238E27FC236}">
                  <a16:creationId xmlns:a16="http://schemas.microsoft.com/office/drawing/2014/main" id="{EAC19920-CD57-1708-9F90-67929D5EBA13}"/>
                </a:ext>
              </a:extLst>
            </p:cNvPr>
            <p:cNvSpPr/>
            <p:nvPr/>
          </p:nvSpPr>
          <p:spPr>
            <a:xfrm>
              <a:off x="1329585" y="2127494"/>
              <a:ext cx="108795" cy="197123"/>
            </a:xfrm>
            <a:custGeom>
              <a:avLst/>
              <a:gdLst/>
              <a:ahLst/>
              <a:cxnLst/>
              <a:rect l="l" t="t" r="r" b="b"/>
              <a:pathLst>
                <a:path w="3418" h="6193" extrusionOk="0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52" name="Google Shape;13097;p79">
            <a:extLst>
              <a:ext uri="{FF2B5EF4-FFF2-40B4-BE49-F238E27FC236}">
                <a16:creationId xmlns:a16="http://schemas.microsoft.com/office/drawing/2014/main" id="{16F7254F-14B4-44E0-8452-EC6E8EA47D5B}"/>
              </a:ext>
            </a:extLst>
          </p:cNvPr>
          <p:cNvGrpSpPr/>
          <p:nvPr/>
        </p:nvGrpSpPr>
        <p:grpSpPr>
          <a:xfrm>
            <a:off x="5591871" y="2066106"/>
            <a:ext cx="416649" cy="325597"/>
            <a:chOff x="5626763" y="2013829"/>
            <a:chExt cx="351722" cy="274788"/>
          </a:xfrm>
          <a:solidFill>
            <a:schemeClr val="tx1"/>
          </a:solidFill>
        </p:grpSpPr>
        <p:sp>
          <p:nvSpPr>
            <p:cNvPr id="4253" name="Google Shape;13098;p79">
              <a:extLst>
                <a:ext uri="{FF2B5EF4-FFF2-40B4-BE49-F238E27FC236}">
                  <a16:creationId xmlns:a16="http://schemas.microsoft.com/office/drawing/2014/main" id="{6C9BB9DA-FEE1-69AA-695C-0140D173C924}"/>
                </a:ext>
              </a:extLst>
            </p:cNvPr>
            <p:cNvSpPr/>
            <p:nvPr/>
          </p:nvSpPr>
          <p:spPr>
            <a:xfrm>
              <a:off x="5626763" y="2013829"/>
              <a:ext cx="351722" cy="274788"/>
            </a:xfrm>
            <a:custGeom>
              <a:avLst/>
              <a:gdLst/>
              <a:ahLst/>
              <a:cxnLst/>
              <a:rect l="l" t="t" r="r" b="b"/>
              <a:pathLst>
                <a:path w="11050" h="8633" extrusionOk="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13099;p79">
              <a:extLst>
                <a:ext uri="{FF2B5EF4-FFF2-40B4-BE49-F238E27FC236}">
                  <a16:creationId xmlns:a16="http://schemas.microsoft.com/office/drawing/2014/main" id="{27439A9D-5A4F-8C7F-F772-94B93ECD8E1B}"/>
                </a:ext>
              </a:extLst>
            </p:cNvPr>
            <p:cNvSpPr/>
            <p:nvPr/>
          </p:nvSpPr>
          <p:spPr>
            <a:xfrm>
              <a:off x="5784799" y="2125234"/>
              <a:ext cx="33390" cy="70503"/>
            </a:xfrm>
            <a:custGeom>
              <a:avLst/>
              <a:gdLst/>
              <a:ahLst/>
              <a:cxnLst/>
              <a:rect l="l" t="t" r="r" b="b"/>
              <a:pathLst>
                <a:path w="1049" h="2215" extrusionOk="0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13100;p79">
              <a:extLst>
                <a:ext uri="{FF2B5EF4-FFF2-40B4-BE49-F238E27FC236}">
                  <a16:creationId xmlns:a16="http://schemas.microsoft.com/office/drawing/2014/main" id="{DE58B5AA-1D44-420E-9BCC-92198051A708}"/>
                </a:ext>
              </a:extLst>
            </p:cNvPr>
            <p:cNvSpPr/>
            <p:nvPr/>
          </p:nvSpPr>
          <p:spPr>
            <a:xfrm>
              <a:off x="5824236" y="2097956"/>
              <a:ext cx="33740" cy="97782"/>
            </a:xfrm>
            <a:custGeom>
              <a:avLst/>
              <a:gdLst/>
              <a:ahLst/>
              <a:cxnLst/>
              <a:rect l="l" t="t" r="r" b="b"/>
              <a:pathLst>
                <a:path w="1060" h="3072" extrusionOk="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13101;p79">
              <a:extLst>
                <a:ext uri="{FF2B5EF4-FFF2-40B4-BE49-F238E27FC236}">
                  <a16:creationId xmlns:a16="http://schemas.microsoft.com/office/drawing/2014/main" id="{53A00987-113E-AE07-6D19-31BB7DA2875B}"/>
                </a:ext>
              </a:extLst>
            </p:cNvPr>
            <p:cNvSpPr/>
            <p:nvPr/>
          </p:nvSpPr>
          <p:spPr>
            <a:xfrm>
              <a:off x="5864024" y="2111961"/>
              <a:ext cx="33740" cy="83426"/>
            </a:xfrm>
            <a:custGeom>
              <a:avLst/>
              <a:gdLst/>
              <a:ahLst/>
              <a:cxnLst/>
              <a:rect l="l" t="t" r="r" b="b"/>
              <a:pathLst>
                <a:path w="1060" h="2621" extrusionOk="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13102;p79">
              <a:extLst>
                <a:ext uri="{FF2B5EF4-FFF2-40B4-BE49-F238E27FC236}">
                  <a16:creationId xmlns:a16="http://schemas.microsoft.com/office/drawing/2014/main" id="{5512E321-5819-F3F6-E314-08DABC79EF44}"/>
                </a:ext>
              </a:extLst>
            </p:cNvPr>
            <p:cNvSpPr/>
            <p:nvPr/>
          </p:nvSpPr>
          <p:spPr>
            <a:xfrm>
              <a:off x="5904193" y="2065744"/>
              <a:ext cx="33390" cy="129644"/>
            </a:xfrm>
            <a:custGeom>
              <a:avLst/>
              <a:gdLst/>
              <a:ahLst/>
              <a:cxnLst/>
              <a:rect l="l" t="t" r="r" b="b"/>
              <a:pathLst>
                <a:path w="1049" h="4073" extrusionOk="0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13103;p79">
              <a:extLst>
                <a:ext uri="{FF2B5EF4-FFF2-40B4-BE49-F238E27FC236}">
                  <a16:creationId xmlns:a16="http://schemas.microsoft.com/office/drawing/2014/main" id="{3AACEA77-A3B1-7E28-065D-126B4F5941C4}"/>
                </a:ext>
              </a:extLst>
            </p:cNvPr>
            <p:cNvSpPr/>
            <p:nvPr/>
          </p:nvSpPr>
          <p:spPr>
            <a:xfrm>
              <a:off x="5713563" y="2080131"/>
              <a:ext cx="40965" cy="11395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13104;p79">
              <a:extLst>
                <a:ext uri="{FF2B5EF4-FFF2-40B4-BE49-F238E27FC236}">
                  <a16:creationId xmlns:a16="http://schemas.microsoft.com/office/drawing/2014/main" id="{1F8CF3A8-2F73-D504-4983-9C04E99B1594}"/>
                </a:ext>
              </a:extLst>
            </p:cNvPr>
            <p:cNvSpPr/>
            <p:nvPr/>
          </p:nvSpPr>
          <p:spPr>
            <a:xfrm>
              <a:off x="5713945" y="2097574"/>
              <a:ext cx="56880" cy="11395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13105;p79">
              <a:extLst>
                <a:ext uri="{FF2B5EF4-FFF2-40B4-BE49-F238E27FC236}">
                  <a16:creationId xmlns:a16="http://schemas.microsoft.com/office/drawing/2014/main" id="{6C6E8C6B-C0E8-B01A-A4A7-D23075F07CB6}"/>
                </a:ext>
              </a:extLst>
            </p:cNvPr>
            <p:cNvSpPr/>
            <p:nvPr/>
          </p:nvSpPr>
          <p:spPr>
            <a:xfrm>
              <a:off x="5713945" y="2114985"/>
              <a:ext cx="56880" cy="11427"/>
            </a:xfrm>
            <a:custGeom>
              <a:avLst/>
              <a:gdLst/>
              <a:ahLst/>
              <a:cxnLst/>
              <a:rect l="l" t="t" r="r" b="b"/>
              <a:pathLst>
                <a:path w="1787" h="359" extrusionOk="0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13106;p79">
              <a:extLst>
                <a:ext uri="{FF2B5EF4-FFF2-40B4-BE49-F238E27FC236}">
                  <a16:creationId xmlns:a16="http://schemas.microsoft.com/office/drawing/2014/main" id="{703B4407-B91D-0CFB-AC8F-1D294E8906AE}"/>
                </a:ext>
              </a:extLst>
            </p:cNvPr>
            <p:cNvSpPr/>
            <p:nvPr/>
          </p:nvSpPr>
          <p:spPr>
            <a:xfrm>
              <a:off x="5713945" y="2132810"/>
              <a:ext cx="56880" cy="11013"/>
            </a:xfrm>
            <a:custGeom>
              <a:avLst/>
              <a:gdLst/>
              <a:ahLst/>
              <a:cxnLst/>
              <a:rect l="l" t="t" r="r" b="b"/>
              <a:pathLst>
                <a:path w="1787" h="346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13107;p79">
              <a:extLst>
                <a:ext uri="{FF2B5EF4-FFF2-40B4-BE49-F238E27FC236}">
                  <a16:creationId xmlns:a16="http://schemas.microsoft.com/office/drawing/2014/main" id="{1B4292EF-20C6-80E9-7F71-620E6345A546}"/>
                </a:ext>
              </a:extLst>
            </p:cNvPr>
            <p:cNvSpPr/>
            <p:nvPr/>
          </p:nvSpPr>
          <p:spPr>
            <a:xfrm>
              <a:off x="5663526" y="2182464"/>
              <a:ext cx="69389" cy="68625"/>
            </a:xfrm>
            <a:custGeom>
              <a:avLst/>
              <a:gdLst/>
              <a:ahLst/>
              <a:cxnLst/>
              <a:rect l="l" t="t" r="r" b="b"/>
              <a:pathLst>
                <a:path w="2180" h="2156" extrusionOk="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63" name="Google Shape;13108;p79">
            <a:extLst>
              <a:ext uri="{FF2B5EF4-FFF2-40B4-BE49-F238E27FC236}">
                <a16:creationId xmlns:a16="http://schemas.microsoft.com/office/drawing/2014/main" id="{91E53CE8-EF3B-8BE9-972D-A18D790197F2}"/>
              </a:ext>
            </a:extLst>
          </p:cNvPr>
          <p:cNvGrpSpPr/>
          <p:nvPr/>
        </p:nvGrpSpPr>
        <p:grpSpPr>
          <a:xfrm>
            <a:off x="7576605" y="2060077"/>
            <a:ext cx="276698" cy="333133"/>
            <a:chOff x="7576605" y="1983877"/>
            <a:chExt cx="276698" cy="333133"/>
          </a:xfrm>
          <a:solidFill>
            <a:schemeClr val="tx1"/>
          </a:solidFill>
        </p:grpSpPr>
        <p:sp>
          <p:nvSpPr>
            <p:cNvPr id="4264" name="Google Shape;13109;p79">
              <a:extLst>
                <a:ext uri="{FF2B5EF4-FFF2-40B4-BE49-F238E27FC236}">
                  <a16:creationId xmlns:a16="http://schemas.microsoft.com/office/drawing/2014/main" id="{F7503B1F-E084-C845-C4F1-27F95A7814DC}"/>
                </a:ext>
              </a:extLst>
            </p:cNvPr>
            <p:cNvSpPr/>
            <p:nvPr/>
          </p:nvSpPr>
          <p:spPr>
            <a:xfrm>
              <a:off x="7576605" y="1983877"/>
              <a:ext cx="276698" cy="333133"/>
            </a:xfrm>
            <a:custGeom>
              <a:avLst/>
              <a:gdLst/>
              <a:ahLst/>
              <a:cxnLst/>
              <a:rect l="l" t="t" r="r" b="b"/>
              <a:pathLst>
                <a:path w="8693" h="10466" extrusionOk="0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13110;p79">
              <a:extLst>
                <a:ext uri="{FF2B5EF4-FFF2-40B4-BE49-F238E27FC236}">
                  <a16:creationId xmlns:a16="http://schemas.microsoft.com/office/drawing/2014/main" id="{095A5845-682C-1F12-3ACA-1D17C551DD4E}"/>
                </a:ext>
              </a:extLst>
            </p:cNvPr>
            <p:cNvSpPr/>
            <p:nvPr/>
          </p:nvSpPr>
          <p:spPr>
            <a:xfrm>
              <a:off x="7670981" y="2041871"/>
              <a:ext cx="87182" cy="83076"/>
            </a:xfrm>
            <a:custGeom>
              <a:avLst/>
              <a:gdLst/>
              <a:ahLst/>
              <a:cxnLst/>
              <a:rect l="l" t="t" r="r" b="b"/>
              <a:pathLst>
                <a:path w="2739" h="2610" extrusionOk="0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66" name="Google Shape;13111;p79">
            <a:extLst>
              <a:ext uri="{FF2B5EF4-FFF2-40B4-BE49-F238E27FC236}">
                <a16:creationId xmlns:a16="http://schemas.microsoft.com/office/drawing/2014/main" id="{59360795-883D-D60B-5780-59F2F8EE59ED}"/>
              </a:ext>
            </a:extLst>
          </p:cNvPr>
          <p:cNvGrpSpPr/>
          <p:nvPr/>
        </p:nvGrpSpPr>
        <p:grpSpPr>
          <a:xfrm>
            <a:off x="853568" y="2051738"/>
            <a:ext cx="337334" cy="353599"/>
            <a:chOff x="853568" y="1975538"/>
            <a:chExt cx="337334" cy="353599"/>
          </a:xfrm>
          <a:solidFill>
            <a:schemeClr val="tx1"/>
          </a:solidFill>
        </p:grpSpPr>
        <p:sp>
          <p:nvSpPr>
            <p:cNvPr id="4267" name="Google Shape;13112;p79">
              <a:extLst>
                <a:ext uri="{FF2B5EF4-FFF2-40B4-BE49-F238E27FC236}">
                  <a16:creationId xmlns:a16="http://schemas.microsoft.com/office/drawing/2014/main" id="{EB31A8D2-48A9-9BE2-7D79-DAB39B2D02C2}"/>
                </a:ext>
              </a:extLst>
            </p:cNvPr>
            <p:cNvSpPr/>
            <p:nvPr/>
          </p:nvSpPr>
          <p:spPr>
            <a:xfrm>
              <a:off x="853568" y="1975538"/>
              <a:ext cx="337334" cy="353599"/>
            </a:xfrm>
            <a:custGeom>
              <a:avLst/>
              <a:gdLst/>
              <a:ahLst/>
              <a:cxnLst/>
              <a:rect l="l" t="t" r="r" b="b"/>
              <a:pathLst>
                <a:path w="10598" h="11109" extrusionOk="0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13113;p79">
              <a:extLst>
                <a:ext uri="{FF2B5EF4-FFF2-40B4-BE49-F238E27FC236}">
                  <a16:creationId xmlns:a16="http://schemas.microsoft.com/office/drawing/2014/main" id="{41E79C65-CBBD-3FD1-AFB3-D9F8C2ECC647}"/>
                </a:ext>
              </a:extLst>
            </p:cNvPr>
            <p:cNvSpPr/>
            <p:nvPr/>
          </p:nvSpPr>
          <p:spPr>
            <a:xfrm>
              <a:off x="938458" y="2136979"/>
              <a:ext cx="166789" cy="76742"/>
            </a:xfrm>
            <a:custGeom>
              <a:avLst/>
              <a:gdLst/>
              <a:ahLst/>
              <a:cxnLst/>
              <a:rect l="l" t="t" r="r" b="b"/>
              <a:pathLst>
                <a:path w="5240" h="2411" extrusionOk="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13114;p79">
              <a:extLst>
                <a:ext uri="{FF2B5EF4-FFF2-40B4-BE49-F238E27FC236}">
                  <a16:creationId xmlns:a16="http://schemas.microsoft.com/office/drawing/2014/main" id="{5898F3F6-B682-1CB8-1071-F6BC9BCE1F5D}"/>
                </a:ext>
              </a:extLst>
            </p:cNvPr>
            <p:cNvSpPr/>
            <p:nvPr/>
          </p:nvSpPr>
          <p:spPr>
            <a:xfrm>
              <a:off x="938840" y="2227377"/>
              <a:ext cx="166407" cy="76774"/>
            </a:xfrm>
            <a:custGeom>
              <a:avLst/>
              <a:gdLst/>
              <a:ahLst/>
              <a:cxnLst/>
              <a:rect l="l" t="t" r="r" b="b"/>
              <a:pathLst>
                <a:path w="5228" h="2412" extrusionOk="0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13115;p79">
              <a:extLst>
                <a:ext uri="{FF2B5EF4-FFF2-40B4-BE49-F238E27FC236}">
                  <a16:creationId xmlns:a16="http://schemas.microsoft.com/office/drawing/2014/main" id="{5F01CE75-F410-ACB2-A6ED-EE604E5DAB71}"/>
                </a:ext>
              </a:extLst>
            </p:cNvPr>
            <p:cNvSpPr/>
            <p:nvPr/>
          </p:nvSpPr>
          <p:spPr>
            <a:xfrm>
              <a:off x="1007052" y="2185106"/>
              <a:ext cx="19003" cy="70153"/>
            </a:xfrm>
            <a:custGeom>
              <a:avLst/>
              <a:gdLst/>
              <a:ahLst/>
              <a:cxnLst/>
              <a:rect l="l" t="t" r="r" b="b"/>
              <a:pathLst>
                <a:path w="597" h="2204" extrusionOk="0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71" name="Google Shape;13116;p79">
            <a:extLst>
              <a:ext uri="{FF2B5EF4-FFF2-40B4-BE49-F238E27FC236}">
                <a16:creationId xmlns:a16="http://schemas.microsoft.com/office/drawing/2014/main" id="{1C51B4C1-54C5-71E0-B493-EF140C212B09}"/>
              </a:ext>
            </a:extLst>
          </p:cNvPr>
          <p:cNvGrpSpPr/>
          <p:nvPr/>
        </p:nvGrpSpPr>
        <p:grpSpPr>
          <a:xfrm>
            <a:off x="2770052" y="2085828"/>
            <a:ext cx="327085" cy="277080"/>
            <a:chOff x="2770052" y="2009628"/>
            <a:chExt cx="327085" cy="277080"/>
          </a:xfrm>
          <a:solidFill>
            <a:schemeClr val="tx1"/>
          </a:solidFill>
        </p:grpSpPr>
        <p:sp>
          <p:nvSpPr>
            <p:cNvPr id="4272" name="Google Shape;13117;p79">
              <a:extLst>
                <a:ext uri="{FF2B5EF4-FFF2-40B4-BE49-F238E27FC236}">
                  <a16:creationId xmlns:a16="http://schemas.microsoft.com/office/drawing/2014/main" id="{DC3F6AA2-B3D7-A2A6-4B93-CB0A406FBA10}"/>
                </a:ext>
              </a:extLst>
            </p:cNvPr>
            <p:cNvSpPr/>
            <p:nvPr/>
          </p:nvSpPr>
          <p:spPr>
            <a:xfrm>
              <a:off x="2770052" y="2023537"/>
              <a:ext cx="327085" cy="263170"/>
            </a:xfrm>
            <a:custGeom>
              <a:avLst/>
              <a:gdLst/>
              <a:ahLst/>
              <a:cxnLst/>
              <a:rect l="l" t="t" r="r" b="b"/>
              <a:pathLst>
                <a:path w="10276" h="8268" extrusionOk="0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13118;p79">
              <a:extLst>
                <a:ext uri="{FF2B5EF4-FFF2-40B4-BE49-F238E27FC236}">
                  <a16:creationId xmlns:a16="http://schemas.microsoft.com/office/drawing/2014/main" id="{F1D38CEF-3362-A9D5-1B06-E0C7429BBC74}"/>
                </a:ext>
              </a:extLst>
            </p:cNvPr>
            <p:cNvSpPr/>
            <p:nvPr/>
          </p:nvSpPr>
          <p:spPr>
            <a:xfrm>
              <a:off x="3059960" y="2009628"/>
              <a:ext cx="37177" cy="26960"/>
            </a:xfrm>
            <a:custGeom>
              <a:avLst/>
              <a:gdLst/>
              <a:ahLst/>
              <a:cxnLst/>
              <a:rect l="l" t="t" r="r" b="b"/>
              <a:pathLst>
                <a:path w="1168" h="847" extrusionOk="0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274" name="Google Shape;13119;p79">
            <a:extLst>
              <a:ext uri="{FF2B5EF4-FFF2-40B4-BE49-F238E27FC236}">
                <a16:creationId xmlns:a16="http://schemas.microsoft.com/office/drawing/2014/main" id="{FD5472BB-2EC0-5346-679F-4883240F2C25}"/>
              </a:ext>
            </a:extLst>
          </p:cNvPr>
          <p:cNvSpPr/>
          <p:nvPr/>
        </p:nvSpPr>
        <p:spPr>
          <a:xfrm>
            <a:off x="7060068" y="2065329"/>
            <a:ext cx="354363" cy="324093"/>
          </a:xfrm>
          <a:custGeom>
            <a:avLst/>
            <a:gdLst/>
            <a:ahLst/>
            <a:cxnLst/>
            <a:rect l="l" t="t" r="r" b="b"/>
            <a:pathLst>
              <a:path w="11133" h="10182" extrusionOk="0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275" name="Google Shape;13120;p79">
            <a:extLst>
              <a:ext uri="{FF2B5EF4-FFF2-40B4-BE49-F238E27FC236}">
                <a16:creationId xmlns:a16="http://schemas.microsoft.com/office/drawing/2014/main" id="{2A6E00A8-6136-7D79-882F-7ABD96CDDCBA}"/>
              </a:ext>
            </a:extLst>
          </p:cNvPr>
          <p:cNvGrpSpPr/>
          <p:nvPr/>
        </p:nvGrpSpPr>
        <p:grpSpPr>
          <a:xfrm>
            <a:off x="4195399" y="2046804"/>
            <a:ext cx="344878" cy="343573"/>
            <a:chOff x="4195399" y="1970604"/>
            <a:chExt cx="344878" cy="343573"/>
          </a:xfrm>
          <a:solidFill>
            <a:schemeClr val="tx1"/>
          </a:solidFill>
        </p:grpSpPr>
        <p:sp>
          <p:nvSpPr>
            <p:cNvPr id="4276" name="Google Shape;13121;p79">
              <a:extLst>
                <a:ext uri="{FF2B5EF4-FFF2-40B4-BE49-F238E27FC236}">
                  <a16:creationId xmlns:a16="http://schemas.microsoft.com/office/drawing/2014/main" id="{9DD2560B-80DC-3D01-E1C4-6951AB592B39}"/>
                </a:ext>
              </a:extLst>
            </p:cNvPr>
            <p:cNvSpPr/>
            <p:nvPr/>
          </p:nvSpPr>
          <p:spPr>
            <a:xfrm>
              <a:off x="4195399" y="1970604"/>
              <a:ext cx="344878" cy="343573"/>
            </a:xfrm>
            <a:custGeom>
              <a:avLst/>
              <a:gdLst/>
              <a:ahLst/>
              <a:cxnLst/>
              <a:rect l="l" t="t" r="r" b="b"/>
              <a:pathLst>
                <a:path w="10835" h="10794" extrusionOk="0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13122;p79">
              <a:extLst>
                <a:ext uri="{FF2B5EF4-FFF2-40B4-BE49-F238E27FC236}">
                  <a16:creationId xmlns:a16="http://schemas.microsoft.com/office/drawing/2014/main" id="{42A5C4A5-B03D-F4A9-1167-7DD6622CFF65}"/>
                </a:ext>
              </a:extLst>
            </p:cNvPr>
            <p:cNvSpPr/>
            <p:nvPr/>
          </p:nvSpPr>
          <p:spPr>
            <a:xfrm>
              <a:off x="4311356" y="1993458"/>
              <a:ext cx="206959" cy="197378"/>
            </a:xfrm>
            <a:custGeom>
              <a:avLst/>
              <a:gdLst/>
              <a:ahLst/>
              <a:cxnLst/>
              <a:rect l="l" t="t" r="r" b="b"/>
              <a:pathLst>
                <a:path w="6502" h="6201" extrusionOk="0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13123;p79">
              <a:extLst>
                <a:ext uri="{FF2B5EF4-FFF2-40B4-BE49-F238E27FC236}">
                  <a16:creationId xmlns:a16="http://schemas.microsoft.com/office/drawing/2014/main" id="{AA4C1E88-EBAF-EE47-76ED-CCC4B5BE7740}"/>
                </a:ext>
              </a:extLst>
            </p:cNvPr>
            <p:cNvSpPr/>
            <p:nvPr/>
          </p:nvSpPr>
          <p:spPr>
            <a:xfrm>
              <a:off x="4372374" y="2030476"/>
              <a:ext cx="94026" cy="114493"/>
            </a:xfrm>
            <a:custGeom>
              <a:avLst/>
              <a:gdLst/>
              <a:ahLst/>
              <a:cxnLst/>
              <a:rect l="l" t="t" r="r" b="b"/>
              <a:pathLst>
                <a:path w="2954" h="3597" extrusionOk="0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13124;p79">
              <a:extLst>
                <a:ext uri="{FF2B5EF4-FFF2-40B4-BE49-F238E27FC236}">
                  <a16:creationId xmlns:a16="http://schemas.microsoft.com/office/drawing/2014/main" id="{2B209191-FFE1-CAE8-B2DF-046316EB75C8}"/>
                </a:ext>
              </a:extLst>
            </p:cNvPr>
            <p:cNvSpPr/>
            <p:nvPr/>
          </p:nvSpPr>
          <p:spPr>
            <a:xfrm>
              <a:off x="4426167" y="2098561"/>
              <a:ext cx="114111" cy="113474"/>
            </a:xfrm>
            <a:custGeom>
              <a:avLst/>
              <a:gdLst/>
              <a:ahLst/>
              <a:cxnLst/>
              <a:rect l="l" t="t" r="r" b="b"/>
              <a:pathLst>
                <a:path w="3585" h="3565" extrusionOk="0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80" name="Google Shape;13125;p79">
            <a:extLst>
              <a:ext uri="{FF2B5EF4-FFF2-40B4-BE49-F238E27FC236}">
                <a16:creationId xmlns:a16="http://schemas.microsoft.com/office/drawing/2014/main" id="{B9F63B87-5DEE-E4DA-7AEA-27CF311BAA23}"/>
              </a:ext>
            </a:extLst>
          </p:cNvPr>
          <p:cNvGrpSpPr/>
          <p:nvPr/>
        </p:nvGrpSpPr>
        <p:grpSpPr>
          <a:xfrm>
            <a:off x="4674791" y="2053647"/>
            <a:ext cx="344528" cy="344114"/>
            <a:chOff x="4674791" y="1977447"/>
            <a:chExt cx="344528" cy="344114"/>
          </a:xfrm>
          <a:solidFill>
            <a:schemeClr val="tx1"/>
          </a:solidFill>
        </p:grpSpPr>
        <p:sp>
          <p:nvSpPr>
            <p:cNvPr id="4281" name="Google Shape;13126;p79">
              <a:extLst>
                <a:ext uri="{FF2B5EF4-FFF2-40B4-BE49-F238E27FC236}">
                  <a16:creationId xmlns:a16="http://schemas.microsoft.com/office/drawing/2014/main" id="{2EB481AE-9A71-6D16-95B3-D66DB3C99E64}"/>
                </a:ext>
              </a:extLst>
            </p:cNvPr>
            <p:cNvSpPr/>
            <p:nvPr/>
          </p:nvSpPr>
          <p:spPr>
            <a:xfrm>
              <a:off x="4696022" y="1996768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13127;p79">
              <a:extLst>
                <a:ext uri="{FF2B5EF4-FFF2-40B4-BE49-F238E27FC236}">
                  <a16:creationId xmlns:a16="http://schemas.microsoft.com/office/drawing/2014/main" id="{58DEB8B6-7736-49E8-E10A-7A94816DF9FB}"/>
                </a:ext>
              </a:extLst>
            </p:cNvPr>
            <p:cNvSpPr/>
            <p:nvPr/>
          </p:nvSpPr>
          <p:spPr>
            <a:xfrm>
              <a:off x="473389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13128;p79">
              <a:extLst>
                <a:ext uri="{FF2B5EF4-FFF2-40B4-BE49-F238E27FC236}">
                  <a16:creationId xmlns:a16="http://schemas.microsoft.com/office/drawing/2014/main" id="{FB8A702D-454B-3FB3-FD21-E11C3E2309E0}"/>
                </a:ext>
              </a:extLst>
            </p:cNvPr>
            <p:cNvSpPr/>
            <p:nvPr/>
          </p:nvSpPr>
          <p:spPr>
            <a:xfrm>
              <a:off x="477180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13129;p79">
              <a:extLst>
                <a:ext uri="{FF2B5EF4-FFF2-40B4-BE49-F238E27FC236}">
                  <a16:creationId xmlns:a16="http://schemas.microsoft.com/office/drawing/2014/main" id="{94359AAA-11BF-C6A8-1042-3287AD6E00EC}"/>
                </a:ext>
              </a:extLst>
            </p:cNvPr>
            <p:cNvSpPr/>
            <p:nvPr/>
          </p:nvSpPr>
          <p:spPr>
            <a:xfrm>
              <a:off x="4674791" y="1977447"/>
              <a:ext cx="344528" cy="344114"/>
            </a:xfrm>
            <a:custGeom>
              <a:avLst/>
              <a:gdLst/>
              <a:ahLst/>
              <a:cxnLst/>
              <a:rect l="l" t="t" r="r" b="b"/>
              <a:pathLst>
                <a:path w="10824" h="10811" extrusionOk="0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13130;p79">
              <a:extLst>
                <a:ext uri="{FF2B5EF4-FFF2-40B4-BE49-F238E27FC236}">
                  <a16:creationId xmlns:a16="http://schemas.microsoft.com/office/drawing/2014/main" id="{78357484-2F52-9268-943A-DEDE66EEF3A7}"/>
                </a:ext>
              </a:extLst>
            </p:cNvPr>
            <p:cNvSpPr/>
            <p:nvPr/>
          </p:nvSpPr>
          <p:spPr>
            <a:xfrm>
              <a:off x="4696022" y="2073160"/>
              <a:ext cx="13655" cy="27469"/>
            </a:xfrm>
            <a:custGeom>
              <a:avLst/>
              <a:gdLst/>
              <a:ahLst/>
              <a:cxnLst/>
              <a:rect l="l" t="t" r="r" b="b"/>
              <a:pathLst>
                <a:path w="429" h="863" extrusionOk="0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13131;p79">
              <a:extLst>
                <a:ext uri="{FF2B5EF4-FFF2-40B4-BE49-F238E27FC236}">
                  <a16:creationId xmlns:a16="http://schemas.microsoft.com/office/drawing/2014/main" id="{448FFC91-66AF-91A7-5310-D029855C5D27}"/>
                </a:ext>
              </a:extLst>
            </p:cNvPr>
            <p:cNvSpPr/>
            <p:nvPr/>
          </p:nvSpPr>
          <p:spPr>
            <a:xfrm>
              <a:off x="4711173" y="2279419"/>
              <a:ext cx="28456" cy="10695"/>
            </a:xfrm>
            <a:custGeom>
              <a:avLst/>
              <a:gdLst/>
              <a:ahLst/>
              <a:cxnLst/>
              <a:rect l="l" t="t" r="r" b="b"/>
              <a:pathLst>
                <a:path w="894" h="336" extrusionOk="0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13132;p79">
              <a:extLst>
                <a:ext uri="{FF2B5EF4-FFF2-40B4-BE49-F238E27FC236}">
                  <a16:creationId xmlns:a16="http://schemas.microsoft.com/office/drawing/2014/main" id="{BAAC85BE-A3A3-8414-94E0-6378F1F2EB10}"/>
                </a:ext>
              </a:extLst>
            </p:cNvPr>
            <p:cNvSpPr/>
            <p:nvPr/>
          </p:nvSpPr>
          <p:spPr>
            <a:xfrm>
              <a:off x="4714197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13133;p79">
              <a:extLst>
                <a:ext uri="{FF2B5EF4-FFF2-40B4-BE49-F238E27FC236}">
                  <a16:creationId xmlns:a16="http://schemas.microsoft.com/office/drawing/2014/main" id="{9E6426BC-F108-5FBD-E3F5-9B9D654D2281}"/>
                </a:ext>
              </a:extLst>
            </p:cNvPr>
            <p:cNvSpPr/>
            <p:nvPr/>
          </p:nvSpPr>
          <p:spPr>
            <a:xfrm>
              <a:off x="4747173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13134;p79">
              <a:extLst>
                <a:ext uri="{FF2B5EF4-FFF2-40B4-BE49-F238E27FC236}">
                  <a16:creationId xmlns:a16="http://schemas.microsoft.com/office/drawing/2014/main" id="{7CA9B1D0-C917-8ABA-A552-AAA0E42124E0}"/>
                </a:ext>
              </a:extLst>
            </p:cNvPr>
            <p:cNvSpPr/>
            <p:nvPr/>
          </p:nvSpPr>
          <p:spPr>
            <a:xfrm>
              <a:off x="4750196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13135;p79">
              <a:extLst>
                <a:ext uri="{FF2B5EF4-FFF2-40B4-BE49-F238E27FC236}">
                  <a16:creationId xmlns:a16="http://schemas.microsoft.com/office/drawing/2014/main" id="{1CEC02C1-9919-A630-FAED-5E4EDAD44170}"/>
                </a:ext>
              </a:extLst>
            </p:cNvPr>
            <p:cNvSpPr/>
            <p:nvPr/>
          </p:nvSpPr>
          <p:spPr>
            <a:xfrm>
              <a:off x="4696022" y="2107791"/>
              <a:ext cx="10631" cy="28838"/>
            </a:xfrm>
            <a:custGeom>
              <a:avLst/>
              <a:gdLst/>
              <a:ahLst/>
              <a:cxnLst/>
              <a:rect l="l" t="t" r="r" b="b"/>
              <a:pathLst>
                <a:path w="334" h="906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13136;p79">
              <a:extLst>
                <a:ext uri="{FF2B5EF4-FFF2-40B4-BE49-F238E27FC236}">
                  <a16:creationId xmlns:a16="http://schemas.microsoft.com/office/drawing/2014/main" id="{0C8049AD-A9D7-96DC-DDC3-303F6D556A95}"/>
                </a:ext>
              </a:extLst>
            </p:cNvPr>
            <p:cNvSpPr/>
            <p:nvPr/>
          </p:nvSpPr>
          <p:spPr>
            <a:xfrm>
              <a:off x="4695640" y="2251058"/>
              <a:ext cx="12541" cy="28074"/>
            </a:xfrm>
            <a:custGeom>
              <a:avLst/>
              <a:gdLst/>
              <a:ahLst/>
              <a:cxnLst/>
              <a:rect l="l" t="t" r="r" b="b"/>
              <a:pathLst>
                <a:path w="394" h="88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13137;p79">
              <a:extLst>
                <a:ext uri="{FF2B5EF4-FFF2-40B4-BE49-F238E27FC236}">
                  <a16:creationId xmlns:a16="http://schemas.microsoft.com/office/drawing/2014/main" id="{BDEBF321-1EA7-0FC8-3638-A9025FC26105}"/>
                </a:ext>
              </a:extLst>
            </p:cNvPr>
            <p:cNvSpPr/>
            <p:nvPr/>
          </p:nvSpPr>
          <p:spPr>
            <a:xfrm>
              <a:off x="4782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13138;p79">
              <a:extLst>
                <a:ext uri="{FF2B5EF4-FFF2-40B4-BE49-F238E27FC236}">
                  <a16:creationId xmlns:a16="http://schemas.microsoft.com/office/drawing/2014/main" id="{B2887E8D-E193-E094-B968-2BC0839CFA2A}"/>
                </a:ext>
              </a:extLst>
            </p:cNvPr>
            <p:cNvSpPr/>
            <p:nvPr/>
          </p:nvSpPr>
          <p:spPr>
            <a:xfrm>
              <a:off x="4696022" y="2143409"/>
              <a:ext cx="10631" cy="28456"/>
            </a:xfrm>
            <a:custGeom>
              <a:avLst/>
              <a:gdLst/>
              <a:ahLst/>
              <a:cxnLst/>
              <a:rect l="l" t="t" r="r" b="b"/>
              <a:pathLst>
                <a:path w="334" h="894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13139;p79">
              <a:extLst>
                <a:ext uri="{FF2B5EF4-FFF2-40B4-BE49-F238E27FC236}">
                  <a16:creationId xmlns:a16="http://schemas.microsoft.com/office/drawing/2014/main" id="{06CA6CBE-5F53-8488-D151-0BC947489BAB}"/>
                </a:ext>
              </a:extLst>
            </p:cNvPr>
            <p:cNvSpPr/>
            <p:nvPr/>
          </p:nvSpPr>
          <p:spPr>
            <a:xfrm>
              <a:off x="4696022" y="2215440"/>
              <a:ext cx="10631" cy="28074"/>
            </a:xfrm>
            <a:custGeom>
              <a:avLst/>
              <a:gdLst/>
              <a:ahLst/>
              <a:cxnLst/>
              <a:rect l="l" t="t" r="r" b="b"/>
              <a:pathLst>
                <a:path w="334" h="882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13140;p79">
              <a:extLst>
                <a:ext uri="{FF2B5EF4-FFF2-40B4-BE49-F238E27FC236}">
                  <a16:creationId xmlns:a16="http://schemas.microsoft.com/office/drawing/2014/main" id="{4A12A28C-1F67-65BC-5B18-2C09AD41397B}"/>
                </a:ext>
              </a:extLst>
            </p:cNvPr>
            <p:cNvSpPr/>
            <p:nvPr/>
          </p:nvSpPr>
          <p:spPr>
            <a:xfrm>
              <a:off x="4696022" y="2179441"/>
              <a:ext cx="10631" cy="28424"/>
            </a:xfrm>
            <a:custGeom>
              <a:avLst/>
              <a:gdLst/>
              <a:ahLst/>
              <a:cxnLst/>
              <a:rect l="l" t="t" r="r" b="b"/>
              <a:pathLst>
                <a:path w="334" h="89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13141;p79">
              <a:extLst>
                <a:ext uri="{FF2B5EF4-FFF2-40B4-BE49-F238E27FC236}">
                  <a16:creationId xmlns:a16="http://schemas.microsoft.com/office/drawing/2014/main" id="{1A1B5C2E-08FD-FA25-A7E9-94259005D3D2}"/>
                </a:ext>
              </a:extLst>
            </p:cNvPr>
            <p:cNvSpPr/>
            <p:nvPr/>
          </p:nvSpPr>
          <p:spPr>
            <a:xfrm>
              <a:off x="4854790" y="2146847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13142;p79">
              <a:extLst>
                <a:ext uri="{FF2B5EF4-FFF2-40B4-BE49-F238E27FC236}">
                  <a16:creationId xmlns:a16="http://schemas.microsoft.com/office/drawing/2014/main" id="{3C13CDB9-A21C-2F47-3D42-D2643AE476A4}"/>
                </a:ext>
              </a:extLst>
            </p:cNvPr>
            <p:cNvSpPr/>
            <p:nvPr/>
          </p:nvSpPr>
          <p:spPr>
            <a:xfrm>
              <a:off x="4854790" y="2110847"/>
              <a:ext cx="10281" cy="28424"/>
            </a:xfrm>
            <a:custGeom>
              <a:avLst/>
              <a:gdLst/>
              <a:ahLst/>
              <a:cxnLst/>
              <a:rect l="l" t="t" r="r" b="b"/>
              <a:pathLst>
                <a:path w="323" h="893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13143;p79">
              <a:extLst>
                <a:ext uri="{FF2B5EF4-FFF2-40B4-BE49-F238E27FC236}">
                  <a16:creationId xmlns:a16="http://schemas.microsoft.com/office/drawing/2014/main" id="{B7EF456F-627F-917D-BD33-44DB4EA53285}"/>
                </a:ext>
              </a:extLst>
            </p:cNvPr>
            <p:cNvSpPr/>
            <p:nvPr/>
          </p:nvSpPr>
          <p:spPr>
            <a:xfrm>
              <a:off x="4854790" y="2182846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13144;p79">
              <a:extLst>
                <a:ext uri="{FF2B5EF4-FFF2-40B4-BE49-F238E27FC236}">
                  <a16:creationId xmlns:a16="http://schemas.microsoft.com/office/drawing/2014/main" id="{1225D52C-D245-2358-87CE-1E7E35203018}"/>
                </a:ext>
              </a:extLst>
            </p:cNvPr>
            <p:cNvSpPr/>
            <p:nvPr/>
          </p:nvSpPr>
          <p:spPr>
            <a:xfrm>
              <a:off x="4852912" y="2075738"/>
              <a:ext cx="12159" cy="27915"/>
            </a:xfrm>
            <a:custGeom>
              <a:avLst/>
              <a:gdLst/>
              <a:ahLst/>
              <a:cxnLst/>
              <a:rect l="l" t="t" r="r" b="b"/>
              <a:pathLst>
                <a:path w="382" h="877" extrusionOk="0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13145;p79">
              <a:extLst>
                <a:ext uri="{FF2B5EF4-FFF2-40B4-BE49-F238E27FC236}">
                  <a16:creationId xmlns:a16="http://schemas.microsoft.com/office/drawing/2014/main" id="{461C6486-F225-6DDF-25DF-D29AD553695C}"/>
                </a:ext>
              </a:extLst>
            </p:cNvPr>
            <p:cNvSpPr/>
            <p:nvPr/>
          </p:nvSpPr>
          <p:spPr>
            <a:xfrm>
              <a:off x="4854790" y="2218464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13146;p79">
              <a:extLst>
                <a:ext uri="{FF2B5EF4-FFF2-40B4-BE49-F238E27FC236}">
                  <a16:creationId xmlns:a16="http://schemas.microsoft.com/office/drawing/2014/main" id="{A4EAF0A1-9D97-4490-BE5D-2A883EA53121}"/>
                </a:ext>
              </a:extLst>
            </p:cNvPr>
            <p:cNvSpPr/>
            <p:nvPr/>
          </p:nvSpPr>
          <p:spPr>
            <a:xfrm>
              <a:off x="4821464" y="2064598"/>
              <a:ext cx="29188" cy="10249"/>
            </a:xfrm>
            <a:custGeom>
              <a:avLst/>
              <a:gdLst/>
              <a:ahLst/>
              <a:cxnLst/>
              <a:rect l="l" t="t" r="r" b="b"/>
              <a:pathLst>
                <a:path w="917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13147;p79">
              <a:extLst>
                <a:ext uri="{FF2B5EF4-FFF2-40B4-BE49-F238E27FC236}">
                  <a16:creationId xmlns:a16="http://schemas.microsoft.com/office/drawing/2014/main" id="{DC7D55C2-551B-2C5C-8C3B-D622564E326E}"/>
                </a:ext>
              </a:extLst>
            </p:cNvPr>
            <p:cNvSpPr/>
            <p:nvPr/>
          </p:nvSpPr>
          <p:spPr>
            <a:xfrm>
              <a:off x="4785464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13148;p79">
              <a:extLst>
                <a:ext uri="{FF2B5EF4-FFF2-40B4-BE49-F238E27FC236}">
                  <a16:creationId xmlns:a16="http://schemas.microsoft.com/office/drawing/2014/main" id="{D015EDB8-C1DF-5117-019C-72723F906063}"/>
                </a:ext>
              </a:extLst>
            </p:cNvPr>
            <p:cNvSpPr/>
            <p:nvPr/>
          </p:nvSpPr>
          <p:spPr>
            <a:xfrm>
              <a:off x="4818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13149;p79">
              <a:extLst>
                <a:ext uri="{FF2B5EF4-FFF2-40B4-BE49-F238E27FC236}">
                  <a16:creationId xmlns:a16="http://schemas.microsoft.com/office/drawing/2014/main" id="{BB92399F-6548-ABF7-2D97-BB2A4C090765}"/>
                </a:ext>
              </a:extLst>
            </p:cNvPr>
            <p:cNvSpPr/>
            <p:nvPr/>
          </p:nvSpPr>
          <p:spPr>
            <a:xfrm>
              <a:off x="4851002" y="2253700"/>
              <a:ext cx="14069" cy="28074"/>
            </a:xfrm>
            <a:custGeom>
              <a:avLst/>
              <a:gdLst/>
              <a:ahLst/>
              <a:cxnLst/>
              <a:rect l="l" t="t" r="r" b="b"/>
              <a:pathLst>
                <a:path w="442" h="882" extrusionOk="0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13150;p79">
              <a:extLst>
                <a:ext uri="{FF2B5EF4-FFF2-40B4-BE49-F238E27FC236}">
                  <a16:creationId xmlns:a16="http://schemas.microsoft.com/office/drawing/2014/main" id="{7D1CFC99-E4CC-9408-A058-ACCBBDF049A1}"/>
                </a:ext>
              </a:extLst>
            </p:cNvPr>
            <p:cNvSpPr/>
            <p:nvPr/>
          </p:nvSpPr>
          <p:spPr>
            <a:xfrm>
              <a:off x="4883596" y="2064980"/>
              <a:ext cx="107299" cy="99310"/>
            </a:xfrm>
            <a:custGeom>
              <a:avLst/>
              <a:gdLst/>
              <a:ahLst/>
              <a:cxnLst/>
              <a:rect l="l" t="t" r="r" b="b"/>
              <a:pathLst>
                <a:path w="3371" h="3120" extrusionOk="0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13151;p79">
              <a:extLst>
                <a:ext uri="{FF2B5EF4-FFF2-40B4-BE49-F238E27FC236}">
                  <a16:creationId xmlns:a16="http://schemas.microsoft.com/office/drawing/2014/main" id="{CBF8AB68-C47D-CABA-56A5-629003C9F6FB}"/>
                </a:ext>
              </a:extLst>
            </p:cNvPr>
            <p:cNvSpPr/>
            <p:nvPr/>
          </p:nvSpPr>
          <p:spPr>
            <a:xfrm>
              <a:off x="4882864" y="2190422"/>
              <a:ext cx="107267" cy="99692"/>
            </a:xfrm>
            <a:custGeom>
              <a:avLst/>
              <a:gdLst/>
              <a:ahLst/>
              <a:cxnLst/>
              <a:rect l="l" t="t" r="r" b="b"/>
              <a:pathLst>
                <a:path w="3370" h="3132" extrusionOk="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07" name="Google Shape;13152;p79">
            <a:extLst>
              <a:ext uri="{FF2B5EF4-FFF2-40B4-BE49-F238E27FC236}">
                <a16:creationId xmlns:a16="http://schemas.microsoft.com/office/drawing/2014/main" id="{B8B645CD-3AAD-CBD9-695D-A5161A08B778}"/>
              </a:ext>
            </a:extLst>
          </p:cNvPr>
          <p:cNvGrpSpPr/>
          <p:nvPr/>
        </p:nvGrpSpPr>
        <p:grpSpPr>
          <a:xfrm>
            <a:off x="6083810" y="1623497"/>
            <a:ext cx="382819" cy="310788"/>
            <a:chOff x="6083810" y="1547297"/>
            <a:chExt cx="382819" cy="310788"/>
          </a:xfrm>
          <a:solidFill>
            <a:schemeClr val="tx1"/>
          </a:solidFill>
        </p:grpSpPr>
        <p:sp>
          <p:nvSpPr>
            <p:cNvPr id="4308" name="Google Shape;13153;p79">
              <a:extLst>
                <a:ext uri="{FF2B5EF4-FFF2-40B4-BE49-F238E27FC236}">
                  <a16:creationId xmlns:a16="http://schemas.microsoft.com/office/drawing/2014/main" id="{F9A1C0DD-365A-AC15-D7FA-3348BAC138B3}"/>
                </a:ext>
              </a:extLst>
            </p:cNvPr>
            <p:cNvSpPr/>
            <p:nvPr/>
          </p:nvSpPr>
          <p:spPr>
            <a:xfrm>
              <a:off x="6083810" y="1547297"/>
              <a:ext cx="382819" cy="310788"/>
            </a:xfrm>
            <a:custGeom>
              <a:avLst/>
              <a:gdLst/>
              <a:ahLst/>
              <a:cxnLst/>
              <a:rect l="l" t="t" r="r" b="b"/>
              <a:pathLst>
                <a:path w="12027" h="9764" extrusionOk="0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13154;p79">
              <a:extLst>
                <a:ext uri="{FF2B5EF4-FFF2-40B4-BE49-F238E27FC236}">
                  <a16:creationId xmlns:a16="http://schemas.microsoft.com/office/drawing/2014/main" id="{E1D7E39C-314E-AD9F-6222-11EFA587E564}"/>
                </a:ext>
              </a:extLst>
            </p:cNvPr>
            <p:cNvSpPr/>
            <p:nvPr/>
          </p:nvSpPr>
          <p:spPr>
            <a:xfrm>
              <a:off x="6106950" y="1606787"/>
              <a:ext cx="334661" cy="11395"/>
            </a:xfrm>
            <a:custGeom>
              <a:avLst/>
              <a:gdLst/>
              <a:ahLst/>
              <a:cxnLst/>
              <a:rect l="l" t="t" r="r" b="b"/>
              <a:pathLst>
                <a:path w="10514" h="358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13155;p79">
              <a:extLst>
                <a:ext uri="{FF2B5EF4-FFF2-40B4-BE49-F238E27FC236}">
                  <a16:creationId xmlns:a16="http://schemas.microsoft.com/office/drawing/2014/main" id="{2E1309D8-7FD5-EEDA-5B69-ECA479158B9F}"/>
                </a:ext>
              </a:extLst>
            </p:cNvPr>
            <p:cNvSpPr/>
            <p:nvPr/>
          </p:nvSpPr>
          <p:spPr>
            <a:xfrm>
              <a:off x="6124743" y="1655296"/>
              <a:ext cx="47427" cy="11395"/>
            </a:xfrm>
            <a:custGeom>
              <a:avLst/>
              <a:gdLst/>
              <a:ahLst/>
              <a:cxnLst/>
              <a:rect l="l" t="t" r="r" b="b"/>
              <a:pathLst>
                <a:path w="1490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13156;p79">
              <a:extLst>
                <a:ext uri="{FF2B5EF4-FFF2-40B4-BE49-F238E27FC236}">
                  <a16:creationId xmlns:a16="http://schemas.microsoft.com/office/drawing/2014/main" id="{C82EAA6E-0D76-B4A5-3EAD-ADA36DA4D2BB}"/>
                </a:ext>
              </a:extLst>
            </p:cNvPr>
            <p:cNvSpPr/>
            <p:nvPr/>
          </p:nvSpPr>
          <p:spPr>
            <a:xfrm>
              <a:off x="6208520" y="1655296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13157;p79">
              <a:extLst>
                <a:ext uri="{FF2B5EF4-FFF2-40B4-BE49-F238E27FC236}">
                  <a16:creationId xmlns:a16="http://schemas.microsoft.com/office/drawing/2014/main" id="{9086E5B8-A3DF-7C9F-A6D2-1E7B4DB08D8F}"/>
                </a:ext>
              </a:extLst>
            </p:cNvPr>
            <p:cNvSpPr/>
            <p:nvPr/>
          </p:nvSpPr>
          <p:spPr>
            <a:xfrm>
              <a:off x="6376391" y="1655296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13158;p79">
              <a:extLst>
                <a:ext uri="{FF2B5EF4-FFF2-40B4-BE49-F238E27FC236}">
                  <a16:creationId xmlns:a16="http://schemas.microsoft.com/office/drawing/2014/main" id="{EB2C381B-618D-2128-0D68-4E9F3F1CBF12}"/>
                </a:ext>
              </a:extLst>
            </p:cNvPr>
            <p:cNvSpPr/>
            <p:nvPr/>
          </p:nvSpPr>
          <p:spPr>
            <a:xfrm>
              <a:off x="6124743" y="1703041"/>
              <a:ext cx="47427" cy="11427"/>
            </a:xfrm>
            <a:custGeom>
              <a:avLst/>
              <a:gdLst/>
              <a:ahLst/>
              <a:cxnLst/>
              <a:rect l="l" t="t" r="r" b="b"/>
              <a:pathLst>
                <a:path w="1490" h="359" extrusionOk="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13159;p79">
              <a:extLst>
                <a:ext uri="{FF2B5EF4-FFF2-40B4-BE49-F238E27FC236}">
                  <a16:creationId xmlns:a16="http://schemas.microsoft.com/office/drawing/2014/main" id="{C9152CF5-9B06-5575-8EA8-C5FA56112660}"/>
                </a:ext>
              </a:extLst>
            </p:cNvPr>
            <p:cNvSpPr/>
            <p:nvPr/>
          </p:nvSpPr>
          <p:spPr>
            <a:xfrm>
              <a:off x="6292646" y="1703041"/>
              <a:ext cx="47395" cy="11427"/>
            </a:xfrm>
            <a:custGeom>
              <a:avLst/>
              <a:gdLst/>
              <a:ahLst/>
              <a:cxnLst/>
              <a:rect l="l" t="t" r="r" b="b"/>
              <a:pathLst>
                <a:path w="1489" h="359" extrusionOk="0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13160;p79">
              <a:extLst>
                <a:ext uri="{FF2B5EF4-FFF2-40B4-BE49-F238E27FC236}">
                  <a16:creationId xmlns:a16="http://schemas.microsoft.com/office/drawing/2014/main" id="{ECAEAC88-B97A-43F7-3A38-EDBE312A7BC3}"/>
                </a:ext>
              </a:extLst>
            </p:cNvPr>
            <p:cNvSpPr/>
            <p:nvPr/>
          </p:nvSpPr>
          <p:spPr>
            <a:xfrm>
              <a:off x="6124743" y="1750818"/>
              <a:ext cx="47427" cy="11395"/>
            </a:xfrm>
            <a:custGeom>
              <a:avLst/>
              <a:gdLst/>
              <a:ahLst/>
              <a:cxnLst/>
              <a:rect l="l" t="t" r="r" b="b"/>
              <a:pathLst>
                <a:path w="1490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13161;p79">
              <a:extLst>
                <a:ext uri="{FF2B5EF4-FFF2-40B4-BE49-F238E27FC236}">
                  <a16:creationId xmlns:a16="http://schemas.microsoft.com/office/drawing/2014/main" id="{41444EC9-27CD-DD1B-ED7E-6FA722E47FC3}"/>
                </a:ext>
              </a:extLst>
            </p:cNvPr>
            <p:cNvSpPr/>
            <p:nvPr/>
          </p:nvSpPr>
          <p:spPr>
            <a:xfrm>
              <a:off x="6208520" y="1750818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13162;p79">
              <a:extLst>
                <a:ext uri="{FF2B5EF4-FFF2-40B4-BE49-F238E27FC236}">
                  <a16:creationId xmlns:a16="http://schemas.microsoft.com/office/drawing/2014/main" id="{248775E4-D58F-5DA4-C240-7EEBB028A44D}"/>
                </a:ext>
              </a:extLst>
            </p:cNvPr>
            <p:cNvSpPr/>
            <p:nvPr/>
          </p:nvSpPr>
          <p:spPr>
            <a:xfrm>
              <a:off x="6376391" y="1750818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13163;p79">
              <a:extLst>
                <a:ext uri="{FF2B5EF4-FFF2-40B4-BE49-F238E27FC236}">
                  <a16:creationId xmlns:a16="http://schemas.microsoft.com/office/drawing/2014/main" id="{300BF112-3B90-6E27-4267-E9591F20DF6D}"/>
                </a:ext>
              </a:extLst>
            </p:cNvPr>
            <p:cNvSpPr/>
            <p:nvPr/>
          </p:nvSpPr>
          <p:spPr>
            <a:xfrm>
              <a:off x="6208520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13164;p79">
              <a:extLst>
                <a:ext uri="{FF2B5EF4-FFF2-40B4-BE49-F238E27FC236}">
                  <a16:creationId xmlns:a16="http://schemas.microsoft.com/office/drawing/2014/main" id="{2A4C77BC-F6B7-0789-8CCD-C597B5523686}"/>
                </a:ext>
              </a:extLst>
            </p:cNvPr>
            <p:cNvSpPr/>
            <p:nvPr/>
          </p:nvSpPr>
          <p:spPr>
            <a:xfrm>
              <a:off x="6292646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13165;p79">
              <a:extLst>
                <a:ext uri="{FF2B5EF4-FFF2-40B4-BE49-F238E27FC236}">
                  <a16:creationId xmlns:a16="http://schemas.microsoft.com/office/drawing/2014/main" id="{C485B746-EB02-337E-E020-22A5D43B3A1C}"/>
                </a:ext>
              </a:extLst>
            </p:cNvPr>
            <p:cNvSpPr/>
            <p:nvPr/>
          </p:nvSpPr>
          <p:spPr>
            <a:xfrm>
              <a:off x="6376391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13166;p79">
              <a:extLst>
                <a:ext uri="{FF2B5EF4-FFF2-40B4-BE49-F238E27FC236}">
                  <a16:creationId xmlns:a16="http://schemas.microsoft.com/office/drawing/2014/main" id="{12F2D135-22BD-7EFB-D45F-FEFBECD05FED}"/>
                </a:ext>
              </a:extLst>
            </p:cNvPr>
            <p:cNvSpPr/>
            <p:nvPr/>
          </p:nvSpPr>
          <p:spPr>
            <a:xfrm>
              <a:off x="6207756" y="1690723"/>
              <a:ext cx="48923" cy="35108"/>
            </a:xfrm>
            <a:custGeom>
              <a:avLst/>
              <a:gdLst/>
              <a:ahLst/>
              <a:cxnLst/>
              <a:rect l="l" t="t" r="r" b="b"/>
              <a:pathLst>
                <a:path w="1537" h="1103" extrusionOk="0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13167;p79">
              <a:extLst>
                <a:ext uri="{FF2B5EF4-FFF2-40B4-BE49-F238E27FC236}">
                  <a16:creationId xmlns:a16="http://schemas.microsoft.com/office/drawing/2014/main" id="{E5EE5C8C-6CBF-AC8E-B04E-CDC81E027A21}"/>
                </a:ext>
              </a:extLst>
            </p:cNvPr>
            <p:cNvSpPr/>
            <p:nvPr/>
          </p:nvSpPr>
          <p:spPr>
            <a:xfrm>
              <a:off x="6376009" y="1690723"/>
              <a:ext cx="48159" cy="35108"/>
            </a:xfrm>
            <a:custGeom>
              <a:avLst/>
              <a:gdLst/>
              <a:ahLst/>
              <a:cxnLst/>
              <a:rect l="l" t="t" r="r" b="b"/>
              <a:pathLst>
                <a:path w="1513" h="1103" extrusionOk="0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13168;p79">
              <a:extLst>
                <a:ext uri="{FF2B5EF4-FFF2-40B4-BE49-F238E27FC236}">
                  <a16:creationId xmlns:a16="http://schemas.microsoft.com/office/drawing/2014/main" id="{AFEA6668-AA88-612A-56F2-D8F4715D4915}"/>
                </a:ext>
              </a:extLst>
            </p:cNvPr>
            <p:cNvSpPr/>
            <p:nvPr/>
          </p:nvSpPr>
          <p:spPr>
            <a:xfrm>
              <a:off x="6291500" y="1738595"/>
              <a:ext cx="48923" cy="34981"/>
            </a:xfrm>
            <a:custGeom>
              <a:avLst/>
              <a:gdLst/>
              <a:ahLst/>
              <a:cxnLst/>
              <a:rect l="l" t="t" r="r" b="b"/>
              <a:pathLst>
                <a:path w="1537" h="1099" extrusionOk="0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13169;p79">
              <a:extLst>
                <a:ext uri="{FF2B5EF4-FFF2-40B4-BE49-F238E27FC236}">
                  <a16:creationId xmlns:a16="http://schemas.microsoft.com/office/drawing/2014/main" id="{D85E313F-4451-CC4E-9DD0-C9524FEDA9A8}"/>
                </a:ext>
              </a:extLst>
            </p:cNvPr>
            <p:cNvSpPr/>
            <p:nvPr/>
          </p:nvSpPr>
          <p:spPr>
            <a:xfrm>
              <a:off x="6123629" y="1786627"/>
              <a:ext cx="48891" cy="34695"/>
            </a:xfrm>
            <a:custGeom>
              <a:avLst/>
              <a:gdLst/>
              <a:ahLst/>
              <a:cxnLst/>
              <a:rect l="l" t="t" r="r" b="b"/>
              <a:pathLst>
                <a:path w="1536" h="1090" extrusionOk="0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13170;p79">
              <a:extLst>
                <a:ext uri="{FF2B5EF4-FFF2-40B4-BE49-F238E27FC236}">
                  <a16:creationId xmlns:a16="http://schemas.microsoft.com/office/drawing/2014/main" id="{9A8C2A30-F680-7EE0-162E-BC1C93A3159C}"/>
                </a:ext>
              </a:extLst>
            </p:cNvPr>
            <p:cNvSpPr/>
            <p:nvPr/>
          </p:nvSpPr>
          <p:spPr>
            <a:xfrm>
              <a:off x="6291500" y="1642978"/>
              <a:ext cx="48923" cy="34727"/>
            </a:xfrm>
            <a:custGeom>
              <a:avLst/>
              <a:gdLst/>
              <a:ahLst/>
              <a:cxnLst/>
              <a:rect l="l" t="t" r="r" b="b"/>
              <a:pathLst>
                <a:path w="1537" h="1091" extrusionOk="0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26" name="Google Shape;13171;p79">
            <a:extLst>
              <a:ext uri="{FF2B5EF4-FFF2-40B4-BE49-F238E27FC236}">
                <a16:creationId xmlns:a16="http://schemas.microsoft.com/office/drawing/2014/main" id="{C73286C2-1182-2CBD-8D2A-077D61713BE6}"/>
              </a:ext>
            </a:extLst>
          </p:cNvPr>
          <p:cNvGrpSpPr/>
          <p:nvPr/>
        </p:nvGrpSpPr>
        <p:grpSpPr>
          <a:xfrm>
            <a:off x="6558300" y="1614393"/>
            <a:ext cx="382788" cy="328613"/>
            <a:chOff x="6558300" y="1538193"/>
            <a:chExt cx="382788" cy="328613"/>
          </a:xfrm>
          <a:solidFill>
            <a:schemeClr val="tx1"/>
          </a:solidFill>
        </p:grpSpPr>
        <p:sp>
          <p:nvSpPr>
            <p:cNvPr id="4327" name="Google Shape;13172;p79">
              <a:extLst>
                <a:ext uri="{FF2B5EF4-FFF2-40B4-BE49-F238E27FC236}">
                  <a16:creationId xmlns:a16="http://schemas.microsoft.com/office/drawing/2014/main" id="{B67A3447-AF01-F5CC-2003-DBB1064DDAC5}"/>
                </a:ext>
              </a:extLst>
            </p:cNvPr>
            <p:cNvSpPr/>
            <p:nvPr/>
          </p:nvSpPr>
          <p:spPr>
            <a:xfrm>
              <a:off x="6558300" y="1538193"/>
              <a:ext cx="382788" cy="328613"/>
            </a:xfrm>
            <a:custGeom>
              <a:avLst/>
              <a:gdLst/>
              <a:ahLst/>
              <a:cxnLst/>
              <a:rect l="l" t="t" r="r" b="b"/>
              <a:pathLst>
                <a:path w="12026" h="10324" extrusionOk="0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13173;p79">
              <a:extLst>
                <a:ext uri="{FF2B5EF4-FFF2-40B4-BE49-F238E27FC236}">
                  <a16:creationId xmlns:a16="http://schemas.microsoft.com/office/drawing/2014/main" id="{45C3F96D-4864-2246-5D63-D14513906067}"/>
                </a:ext>
              </a:extLst>
            </p:cNvPr>
            <p:cNvSpPr/>
            <p:nvPr/>
          </p:nvSpPr>
          <p:spPr>
            <a:xfrm>
              <a:off x="6714426" y="1699635"/>
              <a:ext cx="70917" cy="34536"/>
            </a:xfrm>
            <a:custGeom>
              <a:avLst/>
              <a:gdLst/>
              <a:ahLst/>
              <a:cxnLst/>
              <a:rect l="l" t="t" r="r" b="b"/>
              <a:pathLst>
                <a:path w="2228" h="1085" extrusionOk="0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29" name="Google Shape;13174;p79">
            <a:extLst>
              <a:ext uri="{FF2B5EF4-FFF2-40B4-BE49-F238E27FC236}">
                <a16:creationId xmlns:a16="http://schemas.microsoft.com/office/drawing/2014/main" id="{861E7CE6-297D-E576-C6E5-24DB7AFB9A82}"/>
              </a:ext>
            </a:extLst>
          </p:cNvPr>
          <p:cNvGrpSpPr/>
          <p:nvPr/>
        </p:nvGrpSpPr>
        <p:grpSpPr>
          <a:xfrm>
            <a:off x="5194002" y="1587497"/>
            <a:ext cx="259605" cy="346024"/>
            <a:chOff x="5194002" y="1511297"/>
            <a:chExt cx="259605" cy="346024"/>
          </a:xfrm>
          <a:solidFill>
            <a:schemeClr val="tx1"/>
          </a:solidFill>
        </p:grpSpPr>
        <p:sp>
          <p:nvSpPr>
            <p:cNvPr id="4330" name="Google Shape;13175;p79">
              <a:extLst>
                <a:ext uri="{FF2B5EF4-FFF2-40B4-BE49-F238E27FC236}">
                  <a16:creationId xmlns:a16="http://schemas.microsoft.com/office/drawing/2014/main" id="{DE273BA4-6F30-312B-E810-B69EB20761E1}"/>
                </a:ext>
              </a:extLst>
            </p:cNvPr>
            <p:cNvSpPr/>
            <p:nvPr/>
          </p:nvSpPr>
          <p:spPr>
            <a:xfrm>
              <a:off x="5216729" y="1543636"/>
              <a:ext cx="169431" cy="159436"/>
            </a:xfrm>
            <a:custGeom>
              <a:avLst/>
              <a:gdLst/>
              <a:ahLst/>
              <a:cxnLst/>
              <a:rect l="l" t="t" r="r" b="b"/>
              <a:pathLst>
                <a:path w="5323" h="5009" extrusionOk="0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13176;p79">
              <a:extLst>
                <a:ext uri="{FF2B5EF4-FFF2-40B4-BE49-F238E27FC236}">
                  <a16:creationId xmlns:a16="http://schemas.microsoft.com/office/drawing/2014/main" id="{4709FE91-BAA2-241A-3D78-060884BB5B52}"/>
                </a:ext>
              </a:extLst>
            </p:cNvPr>
            <p:cNvSpPr/>
            <p:nvPr/>
          </p:nvSpPr>
          <p:spPr>
            <a:xfrm>
              <a:off x="5194002" y="1511297"/>
              <a:ext cx="259605" cy="346024"/>
            </a:xfrm>
            <a:custGeom>
              <a:avLst/>
              <a:gdLst/>
              <a:ahLst/>
              <a:cxnLst/>
              <a:rect l="l" t="t" r="r" b="b"/>
              <a:pathLst>
                <a:path w="8156" h="10871" extrusionOk="0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13177;p79">
              <a:extLst>
                <a:ext uri="{FF2B5EF4-FFF2-40B4-BE49-F238E27FC236}">
                  <a16:creationId xmlns:a16="http://schemas.microsoft.com/office/drawing/2014/main" id="{7C4A05B3-94DE-E890-171F-E1D3892041FB}"/>
                </a:ext>
              </a:extLst>
            </p:cNvPr>
            <p:cNvSpPr/>
            <p:nvPr/>
          </p:nvSpPr>
          <p:spPr>
            <a:xfrm>
              <a:off x="5296304" y="1607105"/>
              <a:ext cx="55002" cy="17156"/>
            </a:xfrm>
            <a:custGeom>
              <a:avLst/>
              <a:gdLst/>
              <a:ahLst/>
              <a:cxnLst/>
              <a:rect l="l" t="t" r="r" b="b"/>
              <a:pathLst>
                <a:path w="1728" h="539" extrusionOk="0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13178;p79">
              <a:extLst>
                <a:ext uri="{FF2B5EF4-FFF2-40B4-BE49-F238E27FC236}">
                  <a16:creationId xmlns:a16="http://schemas.microsoft.com/office/drawing/2014/main" id="{7FF29BEA-B90F-0B64-F572-F6080F8091F4}"/>
                </a:ext>
              </a:extLst>
            </p:cNvPr>
            <p:cNvSpPr/>
            <p:nvPr/>
          </p:nvSpPr>
          <p:spPr>
            <a:xfrm>
              <a:off x="5260686" y="1576103"/>
              <a:ext cx="169813" cy="162970"/>
            </a:xfrm>
            <a:custGeom>
              <a:avLst/>
              <a:gdLst/>
              <a:ahLst/>
              <a:cxnLst/>
              <a:rect l="l" t="t" r="r" b="b"/>
              <a:pathLst>
                <a:path w="5335" h="5120" extrusionOk="0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34" name="Google Shape;13179;p79">
            <a:extLst>
              <a:ext uri="{FF2B5EF4-FFF2-40B4-BE49-F238E27FC236}">
                <a16:creationId xmlns:a16="http://schemas.microsoft.com/office/drawing/2014/main" id="{9DD9CFF6-B9CC-082F-E561-0D61AC50FD02}"/>
              </a:ext>
            </a:extLst>
          </p:cNvPr>
          <p:cNvGrpSpPr/>
          <p:nvPr/>
        </p:nvGrpSpPr>
        <p:grpSpPr>
          <a:xfrm>
            <a:off x="1394741" y="1588261"/>
            <a:ext cx="252444" cy="351722"/>
            <a:chOff x="1394741" y="1512061"/>
            <a:chExt cx="252444" cy="351722"/>
          </a:xfrm>
          <a:solidFill>
            <a:schemeClr val="tx1"/>
          </a:solidFill>
        </p:grpSpPr>
        <p:sp>
          <p:nvSpPr>
            <p:cNvPr id="4335" name="Google Shape;13180;p79">
              <a:extLst>
                <a:ext uri="{FF2B5EF4-FFF2-40B4-BE49-F238E27FC236}">
                  <a16:creationId xmlns:a16="http://schemas.microsoft.com/office/drawing/2014/main" id="{D46B5465-4F0D-E1F4-9B44-2D932C5A8603}"/>
                </a:ext>
              </a:extLst>
            </p:cNvPr>
            <p:cNvSpPr/>
            <p:nvPr/>
          </p:nvSpPr>
          <p:spPr>
            <a:xfrm>
              <a:off x="1394741" y="1512061"/>
              <a:ext cx="252444" cy="351722"/>
            </a:xfrm>
            <a:custGeom>
              <a:avLst/>
              <a:gdLst/>
              <a:ahLst/>
              <a:cxnLst/>
              <a:rect l="l" t="t" r="r" b="b"/>
              <a:pathLst>
                <a:path w="7931" h="11050" extrusionOk="0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13181;p79">
              <a:extLst>
                <a:ext uri="{FF2B5EF4-FFF2-40B4-BE49-F238E27FC236}">
                  <a16:creationId xmlns:a16="http://schemas.microsoft.com/office/drawing/2014/main" id="{59FE612E-8211-064F-510E-FE38031B7138}"/>
                </a:ext>
              </a:extLst>
            </p:cNvPr>
            <p:cNvSpPr/>
            <p:nvPr/>
          </p:nvSpPr>
          <p:spPr>
            <a:xfrm>
              <a:off x="1515282" y="1534024"/>
              <a:ext cx="10631" cy="10281"/>
            </a:xfrm>
            <a:custGeom>
              <a:avLst/>
              <a:gdLst/>
              <a:ahLst/>
              <a:cxnLst/>
              <a:rect l="l" t="t" r="r" b="b"/>
              <a:pathLst>
                <a:path w="334" h="323" extrusionOk="0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13182;p79">
              <a:extLst>
                <a:ext uri="{FF2B5EF4-FFF2-40B4-BE49-F238E27FC236}">
                  <a16:creationId xmlns:a16="http://schemas.microsoft.com/office/drawing/2014/main" id="{5933BFF7-0C82-9076-E7D7-1827ABEFA3A3}"/>
                </a:ext>
              </a:extLst>
            </p:cNvPr>
            <p:cNvSpPr/>
            <p:nvPr/>
          </p:nvSpPr>
          <p:spPr>
            <a:xfrm>
              <a:off x="1415972" y="1556018"/>
              <a:ext cx="208486" cy="274406"/>
            </a:xfrm>
            <a:custGeom>
              <a:avLst/>
              <a:gdLst/>
              <a:ahLst/>
              <a:cxnLst/>
              <a:rect l="l" t="t" r="r" b="b"/>
              <a:pathLst>
                <a:path w="6550" h="8621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13183;p79">
              <a:extLst>
                <a:ext uri="{FF2B5EF4-FFF2-40B4-BE49-F238E27FC236}">
                  <a16:creationId xmlns:a16="http://schemas.microsoft.com/office/drawing/2014/main" id="{3379E2E7-8AA7-C477-F43C-49E7EAF17FCE}"/>
                </a:ext>
              </a:extLst>
            </p:cNvPr>
            <p:cNvSpPr/>
            <p:nvPr/>
          </p:nvSpPr>
          <p:spPr>
            <a:xfrm>
              <a:off x="1449330" y="1665927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13184;p79">
              <a:extLst>
                <a:ext uri="{FF2B5EF4-FFF2-40B4-BE49-F238E27FC236}">
                  <a16:creationId xmlns:a16="http://schemas.microsoft.com/office/drawing/2014/main" id="{BD004AC9-5766-3DC7-7ED3-D7255A042C2A}"/>
                </a:ext>
              </a:extLst>
            </p:cNvPr>
            <p:cNvSpPr/>
            <p:nvPr/>
          </p:nvSpPr>
          <p:spPr>
            <a:xfrm>
              <a:off x="1449330" y="1715168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13185;p79">
              <a:extLst>
                <a:ext uri="{FF2B5EF4-FFF2-40B4-BE49-F238E27FC236}">
                  <a16:creationId xmlns:a16="http://schemas.microsoft.com/office/drawing/2014/main" id="{C25D9ED1-4844-9F97-6625-3EE4DB06C50C}"/>
                </a:ext>
              </a:extLst>
            </p:cNvPr>
            <p:cNvSpPr/>
            <p:nvPr/>
          </p:nvSpPr>
          <p:spPr>
            <a:xfrm>
              <a:off x="1449330" y="1765205"/>
              <a:ext cx="31862" cy="31862"/>
            </a:xfrm>
            <a:custGeom>
              <a:avLst/>
              <a:gdLst/>
              <a:ahLst/>
              <a:cxnLst/>
              <a:rect l="l" t="t" r="r" b="b"/>
              <a:pathLst>
                <a:path w="1001" h="1001" extrusionOk="0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13186;p79">
              <a:extLst>
                <a:ext uri="{FF2B5EF4-FFF2-40B4-BE49-F238E27FC236}">
                  <a16:creationId xmlns:a16="http://schemas.microsoft.com/office/drawing/2014/main" id="{1C8C14BD-C2F8-321E-5A4E-8CC7293A2414}"/>
                </a:ext>
              </a:extLst>
            </p:cNvPr>
            <p:cNvSpPr/>
            <p:nvPr/>
          </p:nvSpPr>
          <p:spPr>
            <a:xfrm>
              <a:off x="1493287" y="1665927"/>
              <a:ext cx="59522" cy="10631"/>
            </a:xfrm>
            <a:custGeom>
              <a:avLst/>
              <a:gdLst/>
              <a:ahLst/>
              <a:cxnLst/>
              <a:rect l="l" t="t" r="r" b="b"/>
              <a:pathLst>
                <a:path w="1870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13187;p79">
              <a:extLst>
                <a:ext uri="{FF2B5EF4-FFF2-40B4-BE49-F238E27FC236}">
                  <a16:creationId xmlns:a16="http://schemas.microsoft.com/office/drawing/2014/main" id="{84711084-EB3F-C6A2-B98C-D043E6C726B4}"/>
                </a:ext>
              </a:extLst>
            </p:cNvPr>
            <p:cNvSpPr/>
            <p:nvPr/>
          </p:nvSpPr>
          <p:spPr>
            <a:xfrm>
              <a:off x="1493287" y="1687890"/>
              <a:ext cx="98578" cy="10281"/>
            </a:xfrm>
            <a:custGeom>
              <a:avLst/>
              <a:gdLst/>
              <a:ahLst/>
              <a:cxnLst/>
              <a:rect l="l" t="t" r="r" b="b"/>
              <a:pathLst>
                <a:path w="3097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13188;p79">
              <a:extLst>
                <a:ext uri="{FF2B5EF4-FFF2-40B4-BE49-F238E27FC236}">
                  <a16:creationId xmlns:a16="http://schemas.microsoft.com/office/drawing/2014/main" id="{9A63DBC4-22B2-693B-C2AA-380545946D0D}"/>
                </a:ext>
              </a:extLst>
            </p:cNvPr>
            <p:cNvSpPr/>
            <p:nvPr/>
          </p:nvSpPr>
          <p:spPr>
            <a:xfrm>
              <a:off x="1493287" y="1715168"/>
              <a:ext cx="59522" cy="10663"/>
            </a:xfrm>
            <a:custGeom>
              <a:avLst/>
              <a:gdLst/>
              <a:ahLst/>
              <a:cxnLst/>
              <a:rect l="l" t="t" r="r" b="b"/>
              <a:pathLst>
                <a:path w="1870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13189;p79">
              <a:extLst>
                <a:ext uri="{FF2B5EF4-FFF2-40B4-BE49-F238E27FC236}">
                  <a16:creationId xmlns:a16="http://schemas.microsoft.com/office/drawing/2014/main" id="{2AA49060-850D-E1C7-B044-3A32C987427E}"/>
                </a:ext>
              </a:extLst>
            </p:cNvPr>
            <p:cNvSpPr/>
            <p:nvPr/>
          </p:nvSpPr>
          <p:spPr>
            <a:xfrm>
              <a:off x="1493287" y="1737545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13190;p79">
              <a:extLst>
                <a:ext uri="{FF2B5EF4-FFF2-40B4-BE49-F238E27FC236}">
                  <a16:creationId xmlns:a16="http://schemas.microsoft.com/office/drawing/2014/main" id="{0C444F5D-4FF6-C16D-28D7-B1D63C6B265F}"/>
                </a:ext>
              </a:extLst>
            </p:cNvPr>
            <p:cNvSpPr/>
            <p:nvPr/>
          </p:nvSpPr>
          <p:spPr>
            <a:xfrm>
              <a:off x="1493287" y="1765205"/>
              <a:ext cx="59522" cy="10249"/>
            </a:xfrm>
            <a:custGeom>
              <a:avLst/>
              <a:gdLst/>
              <a:ahLst/>
              <a:cxnLst/>
              <a:rect l="l" t="t" r="r" b="b"/>
              <a:pathLst>
                <a:path w="1870" h="322" extrusionOk="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13191;p79">
              <a:extLst>
                <a:ext uri="{FF2B5EF4-FFF2-40B4-BE49-F238E27FC236}">
                  <a16:creationId xmlns:a16="http://schemas.microsoft.com/office/drawing/2014/main" id="{AEFE337C-40EF-D961-958B-3801A2C1DE6A}"/>
                </a:ext>
              </a:extLst>
            </p:cNvPr>
            <p:cNvSpPr/>
            <p:nvPr/>
          </p:nvSpPr>
          <p:spPr>
            <a:xfrm>
              <a:off x="1493287" y="1786818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13192;p79">
              <a:extLst>
                <a:ext uri="{FF2B5EF4-FFF2-40B4-BE49-F238E27FC236}">
                  <a16:creationId xmlns:a16="http://schemas.microsoft.com/office/drawing/2014/main" id="{760B757D-9460-1AB1-D55A-91D4347A8157}"/>
                </a:ext>
              </a:extLst>
            </p:cNvPr>
            <p:cNvSpPr/>
            <p:nvPr/>
          </p:nvSpPr>
          <p:spPr>
            <a:xfrm>
              <a:off x="1493287" y="1583679"/>
              <a:ext cx="98578" cy="10249"/>
            </a:xfrm>
            <a:custGeom>
              <a:avLst/>
              <a:gdLst/>
              <a:ahLst/>
              <a:cxnLst/>
              <a:rect l="l" t="t" r="r" b="b"/>
              <a:pathLst>
                <a:path w="3097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13193;p79">
              <a:extLst>
                <a:ext uri="{FF2B5EF4-FFF2-40B4-BE49-F238E27FC236}">
                  <a16:creationId xmlns:a16="http://schemas.microsoft.com/office/drawing/2014/main" id="{12695B5E-B789-88C8-57BD-27CA6AF2F48B}"/>
                </a:ext>
              </a:extLst>
            </p:cNvPr>
            <p:cNvSpPr/>
            <p:nvPr/>
          </p:nvSpPr>
          <p:spPr>
            <a:xfrm>
              <a:off x="1449330" y="1632951"/>
              <a:ext cx="142535" cy="10249"/>
            </a:xfrm>
            <a:custGeom>
              <a:avLst/>
              <a:gdLst/>
              <a:ahLst/>
              <a:cxnLst/>
              <a:rect l="l" t="t" r="r" b="b"/>
              <a:pathLst>
                <a:path w="4478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13194;p79">
              <a:extLst>
                <a:ext uri="{FF2B5EF4-FFF2-40B4-BE49-F238E27FC236}">
                  <a16:creationId xmlns:a16="http://schemas.microsoft.com/office/drawing/2014/main" id="{1C2F9075-B953-7365-A087-155BEDE06BDE}"/>
                </a:ext>
              </a:extLst>
            </p:cNvPr>
            <p:cNvSpPr/>
            <p:nvPr/>
          </p:nvSpPr>
          <p:spPr>
            <a:xfrm>
              <a:off x="1493287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13195;p79">
              <a:extLst>
                <a:ext uri="{FF2B5EF4-FFF2-40B4-BE49-F238E27FC236}">
                  <a16:creationId xmlns:a16="http://schemas.microsoft.com/office/drawing/2014/main" id="{651B4CCE-E926-BEB2-C7EB-A5B6B4B8C6BD}"/>
                </a:ext>
              </a:extLst>
            </p:cNvPr>
            <p:cNvSpPr/>
            <p:nvPr/>
          </p:nvSpPr>
          <p:spPr>
            <a:xfrm>
              <a:off x="1531579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13196;p79">
              <a:extLst>
                <a:ext uri="{FF2B5EF4-FFF2-40B4-BE49-F238E27FC236}">
                  <a16:creationId xmlns:a16="http://schemas.microsoft.com/office/drawing/2014/main" id="{37825F19-B55C-E3A0-B7BB-5E0B4A6AE2CF}"/>
                </a:ext>
              </a:extLst>
            </p:cNvPr>
            <p:cNvSpPr/>
            <p:nvPr/>
          </p:nvSpPr>
          <p:spPr>
            <a:xfrm>
              <a:off x="1449712" y="1583679"/>
              <a:ext cx="32244" cy="32244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52" name="Google Shape;13197;p79">
            <a:extLst>
              <a:ext uri="{FF2B5EF4-FFF2-40B4-BE49-F238E27FC236}">
                <a16:creationId xmlns:a16="http://schemas.microsoft.com/office/drawing/2014/main" id="{3953020D-2DF5-70CB-D762-CD8D2B6FBFEC}"/>
              </a:ext>
            </a:extLst>
          </p:cNvPr>
          <p:cNvGrpSpPr/>
          <p:nvPr/>
        </p:nvGrpSpPr>
        <p:grpSpPr>
          <a:xfrm>
            <a:off x="855096" y="1580685"/>
            <a:ext cx="380910" cy="339594"/>
            <a:chOff x="855096" y="1504485"/>
            <a:chExt cx="380910" cy="339594"/>
          </a:xfrm>
          <a:solidFill>
            <a:schemeClr val="tx1"/>
          </a:solidFill>
        </p:grpSpPr>
        <p:sp>
          <p:nvSpPr>
            <p:cNvPr id="4353" name="Google Shape;13198;p79">
              <a:extLst>
                <a:ext uri="{FF2B5EF4-FFF2-40B4-BE49-F238E27FC236}">
                  <a16:creationId xmlns:a16="http://schemas.microsoft.com/office/drawing/2014/main" id="{E3CC4305-7E36-01B1-E01F-155E5CDA608E}"/>
                </a:ext>
              </a:extLst>
            </p:cNvPr>
            <p:cNvSpPr/>
            <p:nvPr/>
          </p:nvSpPr>
          <p:spPr>
            <a:xfrm>
              <a:off x="1092707" y="1504485"/>
              <a:ext cx="107299" cy="136837"/>
            </a:xfrm>
            <a:custGeom>
              <a:avLst/>
              <a:gdLst/>
              <a:ahLst/>
              <a:cxnLst/>
              <a:rect l="l" t="t" r="r" b="b"/>
              <a:pathLst>
                <a:path w="3371" h="4299" extrusionOk="0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13199;p79">
              <a:extLst>
                <a:ext uri="{FF2B5EF4-FFF2-40B4-BE49-F238E27FC236}">
                  <a16:creationId xmlns:a16="http://schemas.microsoft.com/office/drawing/2014/main" id="{BE79F535-BB3C-066F-2EA3-E4A6AD2EB0E9}"/>
                </a:ext>
              </a:extLst>
            </p:cNvPr>
            <p:cNvSpPr/>
            <p:nvPr/>
          </p:nvSpPr>
          <p:spPr>
            <a:xfrm>
              <a:off x="855096" y="1521896"/>
              <a:ext cx="214152" cy="322183"/>
            </a:xfrm>
            <a:custGeom>
              <a:avLst/>
              <a:gdLst/>
              <a:ahLst/>
              <a:cxnLst/>
              <a:rect l="l" t="t" r="r" b="b"/>
              <a:pathLst>
                <a:path w="6728" h="10122" extrusionOk="0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13200;p79">
              <a:extLst>
                <a:ext uri="{FF2B5EF4-FFF2-40B4-BE49-F238E27FC236}">
                  <a16:creationId xmlns:a16="http://schemas.microsoft.com/office/drawing/2014/main" id="{359EE548-8F11-6E3A-7BE0-AB8C10D5ED1A}"/>
                </a:ext>
              </a:extLst>
            </p:cNvPr>
            <p:cNvSpPr/>
            <p:nvPr/>
          </p:nvSpPr>
          <p:spPr>
            <a:xfrm>
              <a:off x="896411" y="1808780"/>
              <a:ext cx="11395" cy="34918"/>
            </a:xfrm>
            <a:custGeom>
              <a:avLst/>
              <a:gdLst/>
              <a:ahLst/>
              <a:cxnLst/>
              <a:rect l="l" t="t" r="r" b="b"/>
              <a:pathLst>
                <a:path w="358" h="1097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13201;p79">
              <a:extLst>
                <a:ext uri="{FF2B5EF4-FFF2-40B4-BE49-F238E27FC236}">
                  <a16:creationId xmlns:a16="http://schemas.microsoft.com/office/drawing/2014/main" id="{0F25BC07-958E-BE63-5B45-C9B72E563A73}"/>
                </a:ext>
              </a:extLst>
            </p:cNvPr>
            <p:cNvSpPr/>
            <p:nvPr/>
          </p:nvSpPr>
          <p:spPr>
            <a:xfrm>
              <a:off x="1015391" y="1808780"/>
              <a:ext cx="11395" cy="34918"/>
            </a:xfrm>
            <a:custGeom>
              <a:avLst/>
              <a:gdLst/>
              <a:ahLst/>
              <a:cxnLst/>
              <a:rect l="l" t="t" r="r" b="b"/>
              <a:pathLst>
                <a:path w="358" h="1097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13202;p79">
              <a:extLst>
                <a:ext uri="{FF2B5EF4-FFF2-40B4-BE49-F238E27FC236}">
                  <a16:creationId xmlns:a16="http://schemas.microsoft.com/office/drawing/2014/main" id="{30105D41-D6A3-7ABD-5F96-C1AC92A4081A}"/>
                </a:ext>
              </a:extLst>
            </p:cNvPr>
            <p:cNvSpPr/>
            <p:nvPr/>
          </p:nvSpPr>
          <p:spPr>
            <a:xfrm>
              <a:off x="1057471" y="1522660"/>
              <a:ext cx="178534" cy="186110"/>
            </a:xfrm>
            <a:custGeom>
              <a:avLst/>
              <a:gdLst/>
              <a:ahLst/>
              <a:cxnLst/>
              <a:rect l="l" t="t" r="r" b="b"/>
              <a:pathLst>
                <a:path w="5609" h="5847" extrusionOk="0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58" name="Google Shape;13203;p79">
            <a:extLst>
              <a:ext uri="{FF2B5EF4-FFF2-40B4-BE49-F238E27FC236}">
                <a16:creationId xmlns:a16="http://schemas.microsoft.com/office/drawing/2014/main" id="{8D7557C3-6327-2FDE-8944-30BA24E3DBE9}"/>
              </a:ext>
            </a:extLst>
          </p:cNvPr>
          <p:cNvGrpSpPr/>
          <p:nvPr/>
        </p:nvGrpSpPr>
        <p:grpSpPr>
          <a:xfrm>
            <a:off x="1819576" y="1587879"/>
            <a:ext cx="352103" cy="352103"/>
            <a:chOff x="1819576" y="1511679"/>
            <a:chExt cx="352103" cy="352103"/>
          </a:xfrm>
          <a:solidFill>
            <a:schemeClr val="tx1"/>
          </a:solidFill>
        </p:grpSpPr>
        <p:sp>
          <p:nvSpPr>
            <p:cNvPr id="4359" name="Google Shape;13204;p79">
              <a:extLst>
                <a:ext uri="{FF2B5EF4-FFF2-40B4-BE49-F238E27FC236}">
                  <a16:creationId xmlns:a16="http://schemas.microsoft.com/office/drawing/2014/main" id="{A551EA69-9A93-53FF-C29E-FC255102C684}"/>
                </a:ext>
              </a:extLst>
            </p:cNvPr>
            <p:cNvSpPr/>
            <p:nvPr/>
          </p:nvSpPr>
          <p:spPr>
            <a:xfrm>
              <a:off x="1819576" y="1511679"/>
              <a:ext cx="352103" cy="352103"/>
            </a:xfrm>
            <a:custGeom>
              <a:avLst/>
              <a:gdLst/>
              <a:ahLst/>
              <a:cxnLst/>
              <a:rect l="l" t="t" r="r" b="b"/>
              <a:pathLst>
                <a:path w="11062" h="11062" extrusionOk="0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13205;p79">
              <a:extLst>
                <a:ext uri="{FF2B5EF4-FFF2-40B4-BE49-F238E27FC236}">
                  <a16:creationId xmlns:a16="http://schemas.microsoft.com/office/drawing/2014/main" id="{939AD90D-8879-A543-32E4-A17C65010252}"/>
                </a:ext>
              </a:extLst>
            </p:cNvPr>
            <p:cNvSpPr/>
            <p:nvPr/>
          </p:nvSpPr>
          <p:spPr>
            <a:xfrm>
              <a:off x="1885146" y="1578204"/>
              <a:ext cx="182322" cy="180603"/>
            </a:xfrm>
            <a:custGeom>
              <a:avLst/>
              <a:gdLst/>
              <a:ahLst/>
              <a:cxnLst/>
              <a:rect l="l" t="t" r="r" b="b"/>
              <a:pathLst>
                <a:path w="5728" h="5674" extrusionOk="0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13206;p79">
              <a:extLst>
                <a:ext uri="{FF2B5EF4-FFF2-40B4-BE49-F238E27FC236}">
                  <a16:creationId xmlns:a16="http://schemas.microsoft.com/office/drawing/2014/main" id="{1D43FF45-344D-A2BF-A436-137CFA885636}"/>
                </a:ext>
              </a:extLst>
            </p:cNvPr>
            <p:cNvSpPr/>
            <p:nvPr/>
          </p:nvSpPr>
          <p:spPr>
            <a:xfrm>
              <a:off x="1923820" y="1610193"/>
              <a:ext cx="183054" cy="186874"/>
            </a:xfrm>
            <a:custGeom>
              <a:avLst/>
              <a:gdLst/>
              <a:ahLst/>
              <a:cxnLst/>
              <a:rect l="l" t="t" r="r" b="b"/>
              <a:pathLst>
                <a:path w="5751" h="5871" extrusionOk="0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13207;p79">
              <a:extLst>
                <a:ext uri="{FF2B5EF4-FFF2-40B4-BE49-F238E27FC236}">
                  <a16:creationId xmlns:a16="http://schemas.microsoft.com/office/drawing/2014/main" id="{4FD0D06A-7992-361F-CF16-96F5FEE085A2}"/>
                </a:ext>
              </a:extLst>
            </p:cNvPr>
            <p:cNvSpPr/>
            <p:nvPr/>
          </p:nvSpPr>
          <p:spPr>
            <a:xfrm>
              <a:off x="1974207" y="1638617"/>
              <a:ext cx="43989" cy="15597"/>
            </a:xfrm>
            <a:custGeom>
              <a:avLst/>
              <a:gdLst/>
              <a:ahLst/>
              <a:cxnLst/>
              <a:rect l="l" t="t" r="r" b="b"/>
              <a:pathLst>
                <a:path w="1382" h="490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63" name="Google Shape;13208;p79">
            <a:extLst>
              <a:ext uri="{FF2B5EF4-FFF2-40B4-BE49-F238E27FC236}">
                <a16:creationId xmlns:a16="http://schemas.microsoft.com/office/drawing/2014/main" id="{DF239AA4-52F4-018C-E658-FA05C697AF23}"/>
              </a:ext>
            </a:extLst>
          </p:cNvPr>
          <p:cNvGrpSpPr/>
          <p:nvPr/>
        </p:nvGrpSpPr>
        <p:grpSpPr>
          <a:xfrm>
            <a:off x="5621097" y="1576961"/>
            <a:ext cx="371424" cy="355446"/>
            <a:chOff x="5621097" y="1500761"/>
            <a:chExt cx="371424" cy="355446"/>
          </a:xfrm>
          <a:solidFill>
            <a:schemeClr val="tx1"/>
          </a:solidFill>
        </p:grpSpPr>
        <p:sp>
          <p:nvSpPr>
            <p:cNvPr id="4364" name="Google Shape;13209;p79">
              <a:extLst>
                <a:ext uri="{FF2B5EF4-FFF2-40B4-BE49-F238E27FC236}">
                  <a16:creationId xmlns:a16="http://schemas.microsoft.com/office/drawing/2014/main" id="{6E752208-579F-5B1C-8318-8FB07843A4C5}"/>
                </a:ext>
              </a:extLst>
            </p:cNvPr>
            <p:cNvSpPr/>
            <p:nvPr/>
          </p:nvSpPr>
          <p:spPr>
            <a:xfrm>
              <a:off x="5621097" y="1539721"/>
              <a:ext cx="324061" cy="316486"/>
            </a:xfrm>
            <a:custGeom>
              <a:avLst/>
              <a:gdLst/>
              <a:ahLst/>
              <a:cxnLst/>
              <a:rect l="l" t="t" r="r" b="b"/>
              <a:pathLst>
                <a:path w="10181" h="9943" extrusionOk="0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13210;p79">
              <a:extLst>
                <a:ext uri="{FF2B5EF4-FFF2-40B4-BE49-F238E27FC236}">
                  <a16:creationId xmlns:a16="http://schemas.microsoft.com/office/drawing/2014/main" id="{2BC9CEA4-FECF-E9C0-724E-9D43541568B7}"/>
                </a:ext>
              </a:extLst>
            </p:cNvPr>
            <p:cNvSpPr/>
            <p:nvPr/>
          </p:nvSpPr>
          <p:spPr>
            <a:xfrm>
              <a:off x="5669606" y="1500761"/>
              <a:ext cx="322915" cy="316390"/>
            </a:xfrm>
            <a:custGeom>
              <a:avLst/>
              <a:gdLst/>
              <a:ahLst/>
              <a:cxnLst/>
              <a:rect l="l" t="t" r="r" b="b"/>
              <a:pathLst>
                <a:path w="10145" h="9940" extrusionOk="0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66" name="Google Shape;13211;p79">
            <a:extLst>
              <a:ext uri="{FF2B5EF4-FFF2-40B4-BE49-F238E27FC236}">
                <a16:creationId xmlns:a16="http://schemas.microsoft.com/office/drawing/2014/main" id="{E7A395CF-3159-9111-465B-07E61FBD82EC}"/>
              </a:ext>
            </a:extLst>
          </p:cNvPr>
          <p:cNvGrpSpPr/>
          <p:nvPr/>
        </p:nvGrpSpPr>
        <p:grpSpPr>
          <a:xfrm>
            <a:off x="4670239" y="1617799"/>
            <a:ext cx="359679" cy="321833"/>
            <a:chOff x="4670239" y="1541599"/>
            <a:chExt cx="359679" cy="321833"/>
          </a:xfrm>
          <a:solidFill>
            <a:schemeClr val="tx1"/>
          </a:solidFill>
        </p:grpSpPr>
        <p:sp>
          <p:nvSpPr>
            <p:cNvPr id="4367" name="Google Shape;13212;p79">
              <a:extLst>
                <a:ext uri="{FF2B5EF4-FFF2-40B4-BE49-F238E27FC236}">
                  <a16:creationId xmlns:a16="http://schemas.microsoft.com/office/drawing/2014/main" id="{9F5BA7D0-04A7-9C89-E8A1-530F1F5F8ACB}"/>
                </a:ext>
              </a:extLst>
            </p:cNvPr>
            <p:cNvSpPr/>
            <p:nvPr/>
          </p:nvSpPr>
          <p:spPr>
            <a:xfrm>
              <a:off x="4818790" y="1606787"/>
              <a:ext cx="28838" cy="49687"/>
            </a:xfrm>
            <a:custGeom>
              <a:avLst/>
              <a:gdLst/>
              <a:ahLst/>
              <a:cxnLst/>
              <a:rect l="l" t="t" r="r" b="b"/>
              <a:pathLst>
                <a:path w="906" h="1561" extrusionOk="0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13213;p79">
              <a:extLst>
                <a:ext uri="{FF2B5EF4-FFF2-40B4-BE49-F238E27FC236}">
                  <a16:creationId xmlns:a16="http://schemas.microsoft.com/office/drawing/2014/main" id="{BEBABA87-6580-B086-EFDF-B730FE4808B8}"/>
                </a:ext>
              </a:extLst>
            </p:cNvPr>
            <p:cNvSpPr/>
            <p:nvPr/>
          </p:nvSpPr>
          <p:spPr>
            <a:xfrm>
              <a:off x="4875256" y="1557896"/>
              <a:ext cx="82281" cy="82663"/>
            </a:xfrm>
            <a:custGeom>
              <a:avLst/>
              <a:gdLst/>
              <a:ahLst/>
              <a:cxnLst/>
              <a:rect l="l" t="t" r="r" b="b"/>
              <a:pathLst>
                <a:path w="2585" h="2597" extrusionOk="0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13214;p79">
              <a:extLst>
                <a:ext uri="{FF2B5EF4-FFF2-40B4-BE49-F238E27FC236}">
                  <a16:creationId xmlns:a16="http://schemas.microsoft.com/office/drawing/2014/main" id="{517A8229-0763-29C2-2ABF-63B1D212BAF5}"/>
                </a:ext>
              </a:extLst>
            </p:cNvPr>
            <p:cNvSpPr/>
            <p:nvPr/>
          </p:nvSpPr>
          <p:spPr>
            <a:xfrm>
              <a:off x="4775215" y="1541599"/>
              <a:ext cx="199001" cy="147850"/>
            </a:xfrm>
            <a:custGeom>
              <a:avLst/>
              <a:gdLst/>
              <a:ahLst/>
              <a:cxnLst/>
              <a:rect l="l" t="t" r="r" b="b"/>
              <a:pathLst>
                <a:path w="6252" h="4645" extrusionOk="0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13215;p79">
              <a:extLst>
                <a:ext uri="{FF2B5EF4-FFF2-40B4-BE49-F238E27FC236}">
                  <a16:creationId xmlns:a16="http://schemas.microsoft.com/office/drawing/2014/main" id="{D8819D66-EA00-DA54-F601-BB6C548E113B}"/>
                </a:ext>
              </a:extLst>
            </p:cNvPr>
            <p:cNvSpPr/>
            <p:nvPr/>
          </p:nvSpPr>
          <p:spPr>
            <a:xfrm>
              <a:off x="4901803" y="1574957"/>
              <a:ext cx="28838" cy="50069"/>
            </a:xfrm>
            <a:custGeom>
              <a:avLst/>
              <a:gdLst/>
              <a:ahLst/>
              <a:cxnLst/>
              <a:rect l="l" t="t" r="r" b="b"/>
              <a:pathLst>
                <a:path w="906" h="1573" extrusionOk="0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13216;p79">
              <a:extLst>
                <a:ext uri="{FF2B5EF4-FFF2-40B4-BE49-F238E27FC236}">
                  <a16:creationId xmlns:a16="http://schemas.microsoft.com/office/drawing/2014/main" id="{583457C5-544C-2530-E37C-8ABBA72DA073}"/>
                </a:ext>
              </a:extLst>
            </p:cNvPr>
            <p:cNvSpPr/>
            <p:nvPr/>
          </p:nvSpPr>
          <p:spPr>
            <a:xfrm>
              <a:off x="4670239" y="1657269"/>
              <a:ext cx="359679" cy="206163"/>
            </a:xfrm>
            <a:custGeom>
              <a:avLst/>
              <a:gdLst/>
              <a:ahLst/>
              <a:cxnLst/>
              <a:rect l="l" t="t" r="r" b="b"/>
              <a:pathLst>
                <a:path w="11300" h="6477" extrusionOk="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72" name="Google Shape;13217;p79">
            <a:extLst>
              <a:ext uri="{FF2B5EF4-FFF2-40B4-BE49-F238E27FC236}">
                <a16:creationId xmlns:a16="http://schemas.microsoft.com/office/drawing/2014/main" id="{BAA010B1-932D-62D3-E035-6D7C9CCE9FBE}"/>
              </a:ext>
            </a:extLst>
          </p:cNvPr>
          <p:cNvGrpSpPr/>
          <p:nvPr/>
        </p:nvGrpSpPr>
        <p:grpSpPr>
          <a:xfrm>
            <a:off x="4212429" y="1578585"/>
            <a:ext cx="321037" cy="353822"/>
            <a:chOff x="4212429" y="1502385"/>
            <a:chExt cx="321037" cy="353822"/>
          </a:xfrm>
          <a:solidFill>
            <a:schemeClr val="tx1"/>
          </a:solidFill>
        </p:grpSpPr>
        <p:sp>
          <p:nvSpPr>
            <p:cNvPr id="4373" name="Google Shape;13218;p79">
              <a:extLst>
                <a:ext uri="{FF2B5EF4-FFF2-40B4-BE49-F238E27FC236}">
                  <a16:creationId xmlns:a16="http://schemas.microsoft.com/office/drawing/2014/main" id="{AFB84877-86F3-7D8B-0251-882E37D43EA6}"/>
                </a:ext>
              </a:extLst>
            </p:cNvPr>
            <p:cNvSpPr/>
            <p:nvPr/>
          </p:nvSpPr>
          <p:spPr>
            <a:xfrm>
              <a:off x="4310592" y="1585938"/>
              <a:ext cx="125092" cy="163001"/>
            </a:xfrm>
            <a:custGeom>
              <a:avLst/>
              <a:gdLst/>
              <a:ahLst/>
              <a:cxnLst/>
              <a:rect l="l" t="t" r="r" b="b"/>
              <a:pathLst>
                <a:path w="3930" h="5121" extrusionOk="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13219;p79">
              <a:extLst>
                <a:ext uri="{FF2B5EF4-FFF2-40B4-BE49-F238E27FC236}">
                  <a16:creationId xmlns:a16="http://schemas.microsoft.com/office/drawing/2014/main" id="{726F74E9-9E1A-76EE-AEFC-F0AF1DF6CE00}"/>
                </a:ext>
              </a:extLst>
            </p:cNvPr>
            <p:cNvSpPr/>
            <p:nvPr/>
          </p:nvSpPr>
          <p:spPr>
            <a:xfrm>
              <a:off x="4248428" y="1536124"/>
              <a:ext cx="253972" cy="152179"/>
            </a:xfrm>
            <a:custGeom>
              <a:avLst/>
              <a:gdLst/>
              <a:ahLst/>
              <a:cxnLst/>
              <a:rect l="l" t="t" r="r" b="b"/>
              <a:pathLst>
                <a:path w="7979" h="4781" extrusionOk="0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13220;p79">
              <a:extLst>
                <a:ext uri="{FF2B5EF4-FFF2-40B4-BE49-F238E27FC236}">
                  <a16:creationId xmlns:a16="http://schemas.microsoft.com/office/drawing/2014/main" id="{231A9697-1CD5-303A-F3A7-F0BC231E53A4}"/>
                </a:ext>
              </a:extLst>
            </p:cNvPr>
            <p:cNvSpPr/>
            <p:nvPr/>
          </p:nvSpPr>
          <p:spPr>
            <a:xfrm>
              <a:off x="4248428" y="1633270"/>
              <a:ext cx="238407" cy="187288"/>
            </a:xfrm>
            <a:custGeom>
              <a:avLst/>
              <a:gdLst/>
              <a:ahLst/>
              <a:cxnLst/>
              <a:rect l="l" t="t" r="r" b="b"/>
              <a:pathLst>
                <a:path w="7490" h="5884" extrusionOk="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13221;p79">
              <a:extLst>
                <a:ext uri="{FF2B5EF4-FFF2-40B4-BE49-F238E27FC236}">
                  <a16:creationId xmlns:a16="http://schemas.microsoft.com/office/drawing/2014/main" id="{AA60F586-C8E6-3B18-89B9-F40C1451F49F}"/>
                </a:ext>
              </a:extLst>
            </p:cNvPr>
            <p:cNvSpPr/>
            <p:nvPr/>
          </p:nvSpPr>
          <p:spPr>
            <a:xfrm>
              <a:off x="4212429" y="1502385"/>
              <a:ext cx="321037" cy="353822"/>
            </a:xfrm>
            <a:custGeom>
              <a:avLst/>
              <a:gdLst/>
              <a:ahLst/>
              <a:cxnLst/>
              <a:rect l="l" t="t" r="r" b="b"/>
              <a:pathLst>
                <a:path w="10086" h="11116" extrusionOk="0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77" name="Google Shape;13222;p79">
            <a:extLst>
              <a:ext uri="{FF2B5EF4-FFF2-40B4-BE49-F238E27FC236}">
                <a16:creationId xmlns:a16="http://schemas.microsoft.com/office/drawing/2014/main" id="{3F4449B9-264B-1C1F-3468-63B5E775099B}"/>
              </a:ext>
            </a:extLst>
          </p:cNvPr>
          <p:cNvGrpSpPr/>
          <p:nvPr/>
        </p:nvGrpSpPr>
        <p:grpSpPr>
          <a:xfrm>
            <a:off x="2302788" y="1582181"/>
            <a:ext cx="336188" cy="335425"/>
            <a:chOff x="2302788" y="1505981"/>
            <a:chExt cx="336188" cy="335425"/>
          </a:xfrm>
          <a:solidFill>
            <a:schemeClr val="tx1"/>
          </a:solidFill>
        </p:grpSpPr>
        <p:sp>
          <p:nvSpPr>
            <p:cNvPr id="4378" name="Google Shape;13223;p79">
              <a:extLst>
                <a:ext uri="{FF2B5EF4-FFF2-40B4-BE49-F238E27FC236}">
                  <a16:creationId xmlns:a16="http://schemas.microsoft.com/office/drawing/2014/main" id="{D9DDA3AA-3395-4131-EA1D-62ABEC9A23D9}"/>
                </a:ext>
              </a:extLst>
            </p:cNvPr>
            <p:cNvSpPr/>
            <p:nvPr/>
          </p:nvSpPr>
          <p:spPr>
            <a:xfrm>
              <a:off x="2302788" y="1505981"/>
              <a:ext cx="336188" cy="335425"/>
            </a:xfrm>
            <a:custGeom>
              <a:avLst/>
              <a:gdLst/>
              <a:ahLst/>
              <a:cxnLst/>
              <a:rect l="l" t="t" r="r" b="b"/>
              <a:pathLst>
                <a:path w="10562" h="10538" extrusionOk="0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13224;p79">
              <a:extLst>
                <a:ext uri="{FF2B5EF4-FFF2-40B4-BE49-F238E27FC236}">
                  <a16:creationId xmlns:a16="http://schemas.microsoft.com/office/drawing/2014/main" id="{5FA90112-8A3E-43AC-4336-6A4B43903C24}"/>
                </a:ext>
              </a:extLst>
            </p:cNvPr>
            <p:cNvSpPr/>
            <p:nvPr/>
          </p:nvSpPr>
          <p:spPr>
            <a:xfrm>
              <a:off x="2327806" y="1530618"/>
              <a:ext cx="287266" cy="286916"/>
            </a:xfrm>
            <a:custGeom>
              <a:avLst/>
              <a:gdLst/>
              <a:ahLst/>
              <a:cxnLst/>
              <a:rect l="l" t="t" r="r" b="b"/>
              <a:pathLst>
                <a:path w="9025" h="9014" extrusionOk="0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13225;p79">
              <a:extLst>
                <a:ext uri="{FF2B5EF4-FFF2-40B4-BE49-F238E27FC236}">
                  <a16:creationId xmlns:a16="http://schemas.microsoft.com/office/drawing/2014/main" id="{5982EED0-BC4F-5389-A1BC-89A2D91A2B1E}"/>
                </a:ext>
              </a:extLst>
            </p:cNvPr>
            <p:cNvSpPr/>
            <p:nvPr/>
          </p:nvSpPr>
          <p:spPr>
            <a:xfrm>
              <a:off x="2352061" y="1669333"/>
              <a:ext cx="16679" cy="9485"/>
            </a:xfrm>
            <a:custGeom>
              <a:avLst/>
              <a:gdLst/>
              <a:ahLst/>
              <a:cxnLst/>
              <a:rect l="l" t="t" r="r" b="b"/>
              <a:pathLst>
                <a:path w="524" h="298" extrusionOk="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13226;p79">
              <a:extLst>
                <a:ext uri="{FF2B5EF4-FFF2-40B4-BE49-F238E27FC236}">
                  <a16:creationId xmlns:a16="http://schemas.microsoft.com/office/drawing/2014/main" id="{59921B9A-C85A-1D61-0ED1-FA5E5901F06D}"/>
                </a:ext>
              </a:extLst>
            </p:cNvPr>
            <p:cNvSpPr/>
            <p:nvPr/>
          </p:nvSpPr>
          <p:spPr>
            <a:xfrm>
              <a:off x="2466871" y="1554490"/>
              <a:ext cx="123946" cy="124328"/>
            </a:xfrm>
            <a:custGeom>
              <a:avLst/>
              <a:gdLst/>
              <a:ahLst/>
              <a:cxnLst/>
              <a:rect l="l" t="t" r="r" b="b"/>
              <a:pathLst>
                <a:path w="3894" h="3906" extrusionOk="0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13227;p79">
              <a:extLst>
                <a:ext uri="{FF2B5EF4-FFF2-40B4-BE49-F238E27FC236}">
                  <a16:creationId xmlns:a16="http://schemas.microsoft.com/office/drawing/2014/main" id="{4BD6237A-7DC2-24E3-F745-877DD6ABEB8B}"/>
                </a:ext>
              </a:extLst>
            </p:cNvPr>
            <p:cNvSpPr/>
            <p:nvPr/>
          </p:nvSpPr>
          <p:spPr>
            <a:xfrm>
              <a:off x="2466107" y="1776950"/>
              <a:ext cx="9517" cy="16711"/>
            </a:xfrm>
            <a:custGeom>
              <a:avLst/>
              <a:gdLst/>
              <a:ahLst/>
              <a:cxnLst/>
              <a:rect l="l" t="t" r="r" b="b"/>
              <a:pathLst>
                <a:path w="299" h="525" extrusionOk="0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13228;p79">
              <a:extLst>
                <a:ext uri="{FF2B5EF4-FFF2-40B4-BE49-F238E27FC236}">
                  <a16:creationId xmlns:a16="http://schemas.microsoft.com/office/drawing/2014/main" id="{719806F4-8674-4A25-BA56-6C71E4B01CBA}"/>
                </a:ext>
              </a:extLst>
            </p:cNvPr>
            <p:cNvSpPr/>
            <p:nvPr/>
          </p:nvSpPr>
          <p:spPr>
            <a:xfrm>
              <a:off x="2384272" y="1587944"/>
              <a:ext cx="16329" cy="15087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13229;p79">
              <a:extLst>
                <a:ext uri="{FF2B5EF4-FFF2-40B4-BE49-F238E27FC236}">
                  <a16:creationId xmlns:a16="http://schemas.microsoft.com/office/drawing/2014/main" id="{E9435568-C89A-56F0-F8DB-DF5F90C824D0}"/>
                </a:ext>
              </a:extLst>
            </p:cNvPr>
            <p:cNvSpPr/>
            <p:nvPr/>
          </p:nvSpPr>
          <p:spPr>
            <a:xfrm>
              <a:off x="2541544" y="1745216"/>
              <a:ext cx="15565" cy="15087"/>
            </a:xfrm>
            <a:custGeom>
              <a:avLst/>
              <a:gdLst/>
              <a:ahLst/>
              <a:cxnLst/>
              <a:rect l="l" t="t" r="r" b="b"/>
              <a:pathLst>
                <a:path w="489" h="474" extrusionOk="0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13230;p79">
              <a:extLst>
                <a:ext uri="{FF2B5EF4-FFF2-40B4-BE49-F238E27FC236}">
                  <a16:creationId xmlns:a16="http://schemas.microsoft.com/office/drawing/2014/main" id="{0EB3B496-3711-3586-E579-35750FD193FB}"/>
                </a:ext>
              </a:extLst>
            </p:cNvPr>
            <p:cNvSpPr/>
            <p:nvPr/>
          </p:nvSpPr>
          <p:spPr>
            <a:xfrm>
              <a:off x="2541544" y="1587944"/>
              <a:ext cx="16329" cy="15087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13231;p79">
              <a:extLst>
                <a:ext uri="{FF2B5EF4-FFF2-40B4-BE49-F238E27FC236}">
                  <a16:creationId xmlns:a16="http://schemas.microsoft.com/office/drawing/2014/main" id="{3931EACD-B957-058C-9931-92F56B070A32}"/>
                </a:ext>
              </a:extLst>
            </p:cNvPr>
            <p:cNvSpPr/>
            <p:nvPr/>
          </p:nvSpPr>
          <p:spPr>
            <a:xfrm>
              <a:off x="2384654" y="1744452"/>
              <a:ext cx="15947" cy="15469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13232;p79">
              <a:extLst>
                <a:ext uri="{FF2B5EF4-FFF2-40B4-BE49-F238E27FC236}">
                  <a16:creationId xmlns:a16="http://schemas.microsoft.com/office/drawing/2014/main" id="{22BA12C4-724A-2A6C-40BA-22A53D517B95}"/>
                </a:ext>
              </a:extLst>
            </p:cNvPr>
            <p:cNvSpPr/>
            <p:nvPr/>
          </p:nvSpPr>
          <p:spPr>
            <a:xfrm>
              <a:off x="2360018" y="1624548"/>
              <a:ext cx="18207" cy="12605"/>
            </a:xfrm>
            <a:custGeom>
              <a:avLst/>
              <a:gdLst/>
              <a:ahLst/>
              <a:cxnLst/>
              <a:rect l="l" t="t" r="r" b="b"/>
              <a:pathLst>
                <a:path w="572" h="396" extrusionOk="0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13233;p79">
              <a:extLst>
                <a:ext uri="{FF2B5EF4-FFF2-40B4-BE49-F238E27FC236}">
                  <a16:creationId xmlns:a16="http://schemas.microsoft.com/office/drawing/2014/main" id="{288AADF1-1EFD-86F4-E7C2-55AE16C70952}"/>
                </a:ext>
              </a:extLst>
            </p:cNvPr>
            <p:cNvSpPr/>
            <p:nvPr/>
          </p:nvSpPr>
          <p:spPr>
            <a:xfrm>
              <a:off x="2564271" y="1711126"/>
              <a:ext cx="17475" cy="12796"/>
            </a:xfrm>
            <a:custGeom>
              <a:avLst/>
              <a:gdLst/>
              <a:ahLst/>
              <a:cxnLst/>
              <a:rect l="l" t="t" r="r" b="b"/>
              <a:pathLst>
                <a:path w="549" h="402" extrusionOk="0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13234;p79">
              <a:extLst>
                <a:ext uri="{FF2B5EF4-FFF2-40B4-BE49-F238E27FC236}">
                  <a16:creationId xmlns:a16="http://schemas.microsoft.com/office/drawing/2014/main" id="{3567D565-6C44-B9F4-6C1D-CD5007071A3B}"/>
                </a:ext>
              </a:extLst>
            </p:cNvPr>
            <p:cNvSpPr/>
            <p:nvPr/>
          </p:nvSpPr>
          <p:spPr>
            <a:xfrm>
              <a:off x="2507805" y="1563912"/>
              <a:ext cx="14069" cy="16392"/>
            </a:xfrm>
            <a:custGeom>
              <a:avLst/>
              <a:gdLst/>
              <a:ahLst/>
              <a:cxnLst/>
              <a:rect l="l" t="t" r="r" b="b"/>
              <a:pathLst>
                <a:path w="442" h="515" extrusionOk="0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13235;p79">
              <a:extLst>
                <a:ext uri="{FF2B5EF4-FFF2-40B4-BE49-F238E27FC236}">
                  <a16:creationId xmlns:a16="http://schemas.microsoft.com/office/drawing/2014/main" id="{742F27B3-C26A-C154-C8DB-881F311853AE}"/>
                </a:ext>
              </a:extLst>
            </p:cNvPr>
            <p:cNvSpPr/>
            <p:nvPr/>
          </p:nvSpPr>
          <p:spPr>
            <a:xfrm>
              <a:off x="2420654" y="1767974"/>
              <a:ext cx="14419" cy="16583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13236;p79">
              <a:extLst>
                <a:ext uri="{FF2B5EF4-FFF2-40B4-BE49-F238E27FC236}">
                  <a16:creationId xmlns:a16="http://schemas.microsoft.com/office/drawing/2014/main" id="{F4A23485-310F-5319-6795-604801CDE0BE}"/>
                </a:ext>
              </a:extLst>
            </p:cNvPr>
            <p:cNvSpPr/>
            <p:nvPr/>
          </p:nvSpPr>
          <p:spPr>
            <a:xfrm>
              <a:off x="2422532" y="1562448"/>
              <a:ext cx="14451" cy="17093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13237;p79">
              <a:extLst>
                <a:ext uri="{FF2B5EF4-FFF2-40B4-BE49-F238E27FC236}">
                  <a16:creationId xmlns:a16="http://schemas.microsoft.com/office/drawing/2014/main" id="{F54A323A-9650-AAF1-B968-74F3B18D69CC}"/>
                </a:ext>
              </a:extLst>
            </p:cNvPr>
            <p:cNvSpPr/>
            <p:nvPr/>
          </p:nvSpPr>
          <p:spPr>
            <a:xfrm>
              <a:off x="2505545" y="1768770"/>
              <a:ext cx="14037" cy="16552"/>
            </a:xfrm>
            <a:custGeom>
              <a:avLst/>
              <a:gdLst/>
              <a:ahLst/>
              <a:cxnLst/>
              <a:rect l="l" t="t" r="r" b="b"/>
              <a:pathLst>
                <a:path w="441" h="520" extrusionOk="0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13238;p79">
              <a:extLst>
                <a:ext uri="{FF2B5EF4-FFF2-40B4-BE49-F238E27FC236}">
                  <a16:creationId xmlns:a16="http://schemas.microsoft.com/office/drawing/2014/main" id="{DC8E5369-9142-3E48-8045-2D777D483F17}"/>
                </a:ext>
              </a:extLst>
            </p:cNvPr>
            <p:cNvSpPr/>
            <p:nvPr/>
          </p:nvSpPr>
          <p:spPr>
            <a:xfrm>
              <a:off x="2565417" y="1625885"/>
              <a:ext cx="17825" cy="13146"/>
            </a:xfrm>
            <a:custGeom>
              <a:avLst/>
              <a:gdLst/>
              <a:ahLst/>
              <a:cxnLst/>
              <a:rect l="l" t="t" r="r" b="b"/>
              <a:pathLst>
                <a:path w="560" h="413" extrusionOk="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13239;p79">
              <a:extLst>
                <a:ext uri="{FF2B5EF4-FFF2-40B4-BE49-F238E27FC236}">
                  <a16:creationId xmlns:a16="http://schemas.microsoft.com/office/drawing/2014/main" id="{CC858120-63EA-FDE9-71EF-54B712305AF9}"/>
                </a:ext>
              </a:extLst>
            </p:cNvPr>
            <p:cNvSpPr/>
            <p:nvPr/>
          </p:nvSpPr>
          <p:spPr>
            <a:xfrm>
              <a:off x="2359254" y="1709312"/>
              <a:ext cx="17825" cy="12732"/>
            </a:xfrm>
            <a:custGeom>
              <a:avLst/>
              <a:gdLst/>
              <a:ahLst/>
              <a:cxnLst/>
              <a:rect l="l" t="t" r="r" b="b"/>
              <a:pathLst>
                <a:path w="560" h="400" extrusionOk="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95" name="Google Shape;13240;p79">
            <a:extLst>
              <a:ext uri="{FF2B5EF4-FFF2-40B4-BE49-F238E27FC236}">
                <a16:creationId xmlns:a16="http://schemas.microsoft.com/office/drawing/2014/main" id="{1240D543-E073-18AE-EB49-92C6351C15DF}"/>
              </a:ext>
            </a:extLst>
          </p:cNvPr>
          <p:cNvGrpSpPr/>
          <p:nvPr/>
        </p:nvGrpSpPr>
        <p:grpSpPr>
          <a:xfrm>
            <a:off x="2780301" y="1598096"/>
            <a:ext cx="333133" cy="321037"/>
            <a:chOff x="2780301" y="1521896"/>
            <a:chExt cx="333133" cy="321037"/>
          </a:xfrm>
          <a:solidFill>
            <a:schemeClr val="tx1"/>
          </a:solidFill>
        </p:grpSpPr>
        <p:sp>
          <p:nvSpPr>
            <p:cNvPr id="4396" name="Google Shape;13241;p79">
              <a:extLst>
                <a:ext uri="{FF2B5EF4-FFF2-40B4-BE49-F238E27FC236}">
                  <a16:creationId xmlns:a16="http://schemas.microsoft.com/office/drawing/2014/main" id="{36712DA8-BEE4-B0B2-354A-223310CFC3B4}"/>
                </a:ext>
              </a:extLst>
            </p:cNvPr>
            <p:cNvSpPr/>
            <p:nvPr/>
          </p:nvSpPr>
          <p:spPr>
            <a:xfrm>
              <a:off x="3009573" y="1542745"/>
              <a:ext cx="72031" cy="9517"/>
            </a:xfrm>
            <a:custGeom>
              <a:avLst/>
              <a:gdLst/>
              <a:ahLst/>
              <a:cxnLst/>
              <a:rect l="l" t="t" r="r" b="b"/>
              <a:pathLst>
                <a:path w="2263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13242;p79">
              <a:extLst>
                <a:ext uri="{FF2B5EF4-FFF2-40B4-BE49-F238E27FC236}">
                  <a16:creationId xmlns:a16="http://schemas.microsoft.com/office/drawing/2014/main" id="{A978C6E9-DDBC-8BDD-3B3E-4E8E39791B85}"/>
                </a:ext>
              </a:extLst>
            </p:cNvPr>
            <p:cNvSpPr/>
            <p:nvPr/>
          </p:nvSpPr>
          <p:spPr>
            <a:xfrm>
              <a:off x="2967876" y="1542745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13243;p79">
              <a:extLst>
                <a:ext uri="{FF2B5EF4-FFF2-40B4-BE49-F238E27FC236}">
                  <a16:creationId xmlns:a16="http://schemas.microsoft.com/office/drawing/2014/main" id="{01727DD1-2285-45D3-92AC-571B8D876BD0}"/>
                </a:ext>
              </a:extLst>
            </p:cNvPr>
            <p:cNvSpPr/>
            <p:nvPr/>
          </p:nvSpPr>
          <p:spPr>
            <a:xfrm>
              <a:off x="3061870" y="1563594"/>
              <a:ext cx="19735" cy="9517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13244;p79">
              <a:extLst>
                <a:ext uri="{FF2B5EF4-FFF2-40B4-BE49-F238E27FC236}">
                  <a16:creationId xmlns:a16="http://schemas.microsoft.com/office/drawing/2014/main" id="{548809D5-380C-C6C2-66D4-7F72DE375328}"/>
                </a:ext>
              </a:extLst>
            </p:cNvPr>
            <p:cNvSpPr/>
            <p:nvPr/>
          </p:nvSpPr>
          <p:spPr>
            <a:xfrm>
              <a:off x="2967876" y="1563594"/>
              <a:ext cx="82663" cy="9517"/>
            </a:xfrm>
            <a:custGeom>
              <a:avLst/>
              <a:gdLst/>
              <a:ahLst/>
              <a:cxnLst/>
              <a:rect l="l" t="t" r="r" b="b"/>
              <a:pathLst>
                <a:path w="2597" h="299" extrusionOk="0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13245;p79">
              <a:extLst>
                <a:ext uri="{FF2B5EF4-FFF2-40B4-BE49-F238E27FC236}">
                  <a16:creationId xmlns:a16="http://schemas.microsoft.com/office/drawing/2014/main" id="{C70E14DE-CD82-5768-7833-494D356F3137}"/>
                </a:ext>
              </a:extLst>
            </p:cNvPr>
            <p:cNvSpPr/>
            <p:nvPr/>
          </p:nvSpPr>
          <p:spPr>
            <a:xfrm>
              <a:off x="2936809" y="1521896"/>
              <a:ext cx="176625" cy="96286"/>
            </a:xfrm>
            <a:custGeom>
              <a:avLst/>
              <a:gdLst/>
              <a:ahLst/>
              <a:cxnLst/>
              <a:rect l="l" t="t" r="r" b="b"/>
              <a:pathLst>
                <a:path w="5549" h="3025" extrusionOk="0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13246;p79">
              <a:extLst>
                <a:ext uri="{FF2B5EF4-FFF2-40B4-BE49-F238E27FC236}">
                  <a16:creationId xmlns:a16="http://schemas.microsoft.com/office/drawing/2014/main" id="{BBB72020-41BF-4C0F-1724-0F68CAB12146}"/>
                </a:ext>
              </a:extLst>
            </p:cNvPr>
            <p:cNvSpPr/>
            <p:nvPr/>
          </p:nvSpPr>
          <p:spPr>
            <a:xfrm>
              <a:off x="2811367" y="1767115"/>
              <a:ext cx="72413" cy="9485"/>
            </a:xfrm>
            <a:custGeom>
              <a:avLst/>
              <a:gdLst/>
              <a:ahLst/>
              <a:cxnLst/>
              <a:rect l="l" t="t" r="r" b="b"/>
              <a:pathLst>
                <a:path w="227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13247;p79">
              <a:extLst>
                <a:ext uri="{FF2B5EF4-FFF2-40B4-BE49-F238E27FC236}">
                  <a16:creationId xmlns:a16="http://schemas.microsoft.com/office/drawing/2014/main" id="{C389E45C-A388-4C76-00A2-885DA9D47EB4}"/>
                </a:ext>
              </a:extLst>
            </p:cNvPr>
            <p:cNvSpPr/>
            <p:nvPr/>
          </p:nvSpPr>
          <p:spPr>
            <a:xfrm>
              <a:off x="2894730" y="1767115"/>
              <a:ext cx="20117" cy="9485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13248;p79">
              <a:extLst>
                <a:ext uri="{FF2B5EF4-FFF2-40B4-BE49-F238E27FC236}">
                  <a16:creationId xmlns:a16="http://schemas.microsoft.com/office/drawing/2014/main" id="{0E9358EF-E4C9-F708-58B3-2CD47E2A2406}"/>
                </a:ext>
              </a:extLst>
            </p:cNvPr>
            <p:cNvSpPr/>
            <p:nvPr/>
          </p:nvSpPr>
          <p:spPr>
            <a:xfrm>
              <a:off x="2811367" y="1787932"/>
              <a:ext cx="20117" cy="9517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13249;p79">
              <a:extLst>
                <a:ext uri="{FF2B5EF4-FFF2-40B4-BE49-F238E27FC236}">
                  <a16:creationId xmlns:a16="http://schemas.microsoft.com/office/drawing/2014/main" id="{BD15319B-1301-0F2B-1092-E79C5E631EB5}"/>
                </a:ext>
              </a:extLst>
            </p:cNvPr>
            <p:cNvSpPr/>
            <p:nvPr/>
          </p:nvSpPr>
          <p:spPr>
            <a:xfrm>
              <a:off x="2842815" y="1787932"/>
              <a:ext cx="72031" cy="9517"/>
            </a:xfrm>
            <a:custGeom>
              <a:avLst/>
              <a:gdLst/>
              <a:ahLst/>
              <a:cxnLst/>
              <a:rect l="l" t="t" r="r" b="b"/>
              <a:pathLst>
                <a:path w="2263" h="299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13250;p79">
              <a:extLst>
                <a:ext uri="{FF2B5EF4-FFF2-40B4-BE49-F238E27FC236}">
                  <a16:creationId xmlns:a16="http://schemas.microsoft.com/office/drawing/2014/main" id="{5719D165-F183-C294-8421-DE137B21A977}"/>
                </a:ext>
              </a:extLst>
            </p:cNvPr>
            <p:cNvSpPr/>
            <p:nvPr/>
          </p:nvSpPr>
          <p:spPr>
            <a:xfrm>
              <a:off x="2780301" y="1746266"/>
              <a:ext cx="166375" cy="96668"/>
            </a:xfrm>
            <a:custGeom>
              <a:avLst/>
              <a:gdLst/>
              <a:ahLst/>
              <a:cxnLst/>
              <a:rect l="l" t="t" r="r" b="b"/>
              <a:pathLst>
                <a:path w="5227" h="3037" extrusionOk="0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13251;p79">
              <a:extLst>
                <a:ext uri="{FF2B5EF4-FFF2-40B4-BE49-F238E27FC236}">
                  <a16:creationId xmlns:a16="http://schemas.microsoft.com/office/drawing/2014/main" id="{7AF3C8AF-9B9F-6DC0-D21A-01B94E3889E2}"/>
                </a:ext>
              </a:extLst>
            </p:cNvPr>
            <p:cNvSpPr/>
            <p:nvPr/>
          </p:nvSpPr>
          <p:spPr>
            <a:xfrm>
              <a:off x="3020172" y="1720102"/>
              <a:ext cx="61432" cy="9517"/>
            </a:xfrm>
            <a:custGeom>
              <a:avLst/>
              <a:gdLst/>
              <a:ahLst/>
              <a:cxnLst/>
              <a:rect l="l" t="t" r="r" b="b"/>
              <a:pathLst>
                <a:path w="1930" h="299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13252;p79">
              <a:extLst>
                <a:ext uri="{FF2B5EF4-FFF2-40B4-BE49-F238E27FC236}">
                  <a16:creationId xmlns:a16="http://schemas.microsoft.com/office/drawing/2014/main" id="{4614007B-77ED-BE4E-B391-244718F8C1A0}"/>
                </a:ext>
              </a:extLst>
            </p:cNvPr>
            <p:cNvSpPr/>
            <p:nvPr/>
          </p:nvSpPr>
          <p:spPr>
            <a:xfrm>
              <a:off x="2988724" y="1720102"/>
              <a:ext cx="19735" cy="9517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13253;p79">
              <a:extLst>
                <a:ext uri="{FF2B5EF4-FFF2-40B4-BE49-F238E27FC236}">
                  <a16:creationId xmlns:a16="http://schemas.microsoft.com/office/drawing/2014/main" id="{048A8033-1ECF-E734-A578-2F8658809CCC}"/>
                </a:ext>
              </a:extLst>
            </p:cNvPr>
            <p:cNvSpPr/>
            <p:nvPr/>
          </p:nvSpPr>
          <p:spPr>
            <a:xfrm>
              <a:off x="2957658" y="1699253"/>
              <a:ext cx="155776" cy="75087"/>
            </a:xfrm>
            <a:custGeom>
              <a:avLst/>
              <a:gdLst/>
              <a:ahLst/>
              <a:cxnLst/>
              <a:rect l="l" t="t" r="r" b="b"/>
              <a:pathLst>
                <a:path w="4894" h="2359" extrusionOk="0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13254;p79">
              <a:extLst>
                <a:ext uri="{FF2B5EF4-FFF2-40B4-BE49-F238E27FC236}">
                  <a16:creationId xmlns:a16="http://schemas.microsoft.com/office/drawing/2014/main" id="{FB1E5F33-6163-4AC8-D664-6FAB9C6A107A}"/>
                </a:ext>
              </a:extLst>
            </p:cNvPr>
            <p:cNvSpPr/>
            <p:nvPr/>
          </p:nvSpPr>
          <p:spPr>
            <a:xfrm>
              <a:off x="2811367" y="1626108"/>
              <a:ext cx="72413" cy="9517"/>
            </a:xfrm>
            <a:custGeom>
              <a:avLst/>
              <a:gdLst/>
              <a:ahLst/>
              <a:cxnLst/>
              <a:rect l="l" t="t" r="r" b="b"/>
              <a:pathLst>
                <a:path w="2275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13255;p79">
              <a:extLst>
                <a:ext uri="{FF2B5EF4-FFF2-40B4-BE49-F238E27FC236}">
                  <a16:creationId xmlns:a16="http://schemas.microsoft.com/office/drawing/2014/main" id="{C084AAA1-EA8C-0770-33A5-E8C77E6A84CB}"/>
                </a:ext>
              </a:extLst>
            </p:cNvPr>
            <p:cNvSpPr/>
            <p:nvPr/>
          </p:nvSpPr>
          <p:spPr>
            <a:xfrm>
              <a:off x="2895112" y="1626108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13256;p79">
              <a:extLst>
                <a:ext uri="{FF2B5EF4-FFF2-40B4-BE49-F238E27FC236}">
                  <a16:creationId xmlns:a16="http://schemas.microsoft.com/office/drawing/2014/main" id="{4195882C-9174-B310-3598-9BB85A29FC92}"/>
                </a:ext>
              </a:extLst>
            </p:cNvPr>
            <p:cNvSpPr/>
            <p:nvPr/>
          </p:nvSpPr>
          <p:spPr>
            <a:xfrm>
              <a:off x="2811367" y="1667805"/>
              <a:ext cx="72413" cy="9517"/>
            </a:xfrm>
            <a:custGeom>
              <a:avLst/>
              <a:gdLst/>
              <a:ahLst/>
              <a:cxnLst/>
              <a:rect l="l" t="t" r="r" b="b"/>
              <a:pathLst>
                <a:path w="2275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13257;p79">
              <a:extLst>
                <a:ext uri="{FF2B5EF4-FFF2-40B4-BE49-F238E27FC236}">
                  <a16:creationId xmlns:a16="http://schemas.microsoft.com/office/drawing/2014/main" id="{C7772377-9CDE-82EE-C4ED-CBE9AB041BE3}"/>
                </a:ext>
              </a:extLst>
            </p:cNvPr>
            <p:cNvSpPr/>
            <p:nvPr/>
          </p:nvSpPr>
          <p:spPr>
            <a:xfrm>
              <a:off x="2895112" y="1667805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13258;p79">
              <a:extLst>
                <a:ext uri="{FF2B5EF4-FFF2-40B4-BE49-F238E27FC236}">
                  <a16:creationId xmlns:a16="http://schemas.microsoft.com/office/drawing/2014/main" id="{32B15EAA-E83C-5CCD-5D23-A5283784196A}"/>
                </a:ext>
              </a:extLst>
            </p:cNvPr>
            <p:cNvSpPr/>
            <p:nvPr/>
          </p:nvSpPr>
          <p:spPr>
            <a:xfrm>
              <a:off x="2811367" y="1646957"/>
              <a:ext cx="20117" cy="9517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13259;p79">
              <a:extLst>
                <a:ext uri="{FF2B5EF4-FFF2-40B4-BE49-F238E27FC236}">
                  <a16:creationId xmlns:a16="http://schemas.microsoft.com/office/drawing/2014/main" id="{D9BF3374-6F12-137E-D231-C8DED19F4B73}"/>
                </a:ext>
              </a:extLst>
            </p:cNvPr>
            <p:cNvSpPr/>
            <p:nvPr/>
          </p:nvSpPr>
          <p:spPr>
            <a:xfrm>
              <a:off x="2842815" y="1646957"/>
              <a:ext cx="82663" cy="9517"/>
            </a:xfrm>
            <a:custGeom>
              <a:avLst/>
              <a:gdLst/>
              <a:ahLst/>
              <a:cxnLst/>
              <a:rect l="l" t="t" r="r" b="b"/>
              <a:pathLst>
                <a:path w="2597" h="299" extrusionOk="0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13260;p79">
              <a:extLst>
                <a:ext uri="{FF2B5EF4-FFF2-40B4-BE49-F238E27FC236}">
                  <a16:creationId xmlns:a16="http://schemas.microsoft.com/office/drawing/2014/main" id="{C63C143F-744A-2D71-891B-72C9FBBE28E9}"/>
                </a:ext>
              </a:extLst>
            </p:cNvPr>
            <p:cNvSpPr/>
            <p:nvPr/>
          </p:nvSpPr>
          <p:spPr>
            <a:xfrm>
              <a:off x="2780301" y="1605291"/>
              <a:ext cx="176625" cy="117516"/>
            </a:xfrm>
            <a:custGeom>
              <a:avLst/>
              <a:gdLst/>
              <a:ahLst/>
              <a:cxnLst/>
              <a:rect l="l" t="t" r="r" b="b"/>
              <a:pathLst>
                <a:path w="5549" h="3692" extrusionOk="0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16" name="Google Shape;13261;p79">
            <a:extLst>
              <a:ext uri="{FF2B5EF4-FFF2-40B4-BE49-F238E27FC236}">
                <a16:creationId xmlns:a16="http://schemas.microsoft.com/office/drawing/2014/main" id="{B33AA56A-79C1-F70F-7300-D3BDA7CD3E22}"/>
              </a:ext>
            </a:extLst>
          </p:cNvPr>
          <p:cNvGrpSpPr/>
          <p:nvPr/>
        </p:nvGrpSpPr>
        <p:grpSpPr>
          <a:xfrm>
            <a:off x="3316159" y="1591285"/>
            <a:ext cx="211892" cy="339594"/>
            <a:chOff x="3316159" y="1515085"/>
            <a:chExt cx="211892" cy="339594"/>
          </a:xfrm>
          <a:solidFill>
            <a:schemeClr val="tx1"/>
          </a:solidFill>
        </p:grpSpPr>
        <p:sp>
          <p:nvSpPr>
            <p:cNvPr id="4417" name="Google Shape;13262;p79">
              <a:extLst>
                <a:ext uri="{FF2B5EF4-FFF2-40B4-BE49-F238E27FC236}">
                  <a16:creationId xmlns:a16="http://schemas.microsoft.com/office/drawing/2014/main" id="{A1D8263F-9B59-93EE-4268-0508E6862884}"/>
                </a:ext>
              </a:extLst>
            </p:cNvPr>
            <p:cNvSpPr/>
            <p:nvPr/>
          </p:nvSpPr>
          <p:spPr>
            <a:xfrm>
              <a:off x="3358621" y="1823199"/>
              <a:ext cx="15183" cy="9485"/>
            </a:xfrm>
            <a:custGeom>
              <a:avLst/>
              <a:gdLst/>
              <a:ahLst/>
              <a:cxnLst/>
              <a:rect l="l" t="t" r="r" b="b"/>
              <a:pathLst>
                <a:path w="477" h="298" extrusionOk="0">
                  <a:moveTo>
                    <a:pt x="155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8"/>
                    <a:pt x="83" y="298"/>
                    <a:pt x="155" y="298"/>
                  </a:cubicBezTo>
                  <a:lnTo>
                    <a:pt x="322" y="298"/>
                  </a:lnTo>
                  <a:cubicBezTo>
                    <a:pt x="405" y="298"/>
                    <a:pt x="464" y="226"/>
                    <a:pt x="464" y="155"/>
                  </a:cubicBezTo>
                  <a:cubicBezTo>
                    <a:pt x="476" y="84"/>
                    <a:pt x="405" y="0"/>
                    <a:pt x="3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13263;p79">
              <a:extLst>
                <a:ext uri="{FF2B5EF4-FFF2-40B4-BE49-F238E27FC236}">
                  <a16:creationId xmlns:a16="http://schemas.microsoft.com/office/drawing/2014/main" id="{04D84AC0-F1E2-00E7-8371-2CE15C002374}"/>
                </a:ext>
              </a:extLst>
            </p:cNvPr>
            <p:cNvSpPr/>
            <p:nvPr/>
          </p:nvSpPr>
          <p:spPr>
            <a:xfrm>
              <a:off x="3427946" y="1823199"/>
              <a:ext cx="15215" cy="9485"/>
            </a:xfrm>
            <a:custGeom>
              <a:avLst/>
              <a:gdLst/>
              <a:ahLst/>
              <a:cxnLst/>
              <a:rect l="l" t="t" r="r" b="b"/>
              <a:pathLst>
                <a:path w="478" h="298" extrusionOk="0">
                  <a:moveTo>
                    <a:pt x="144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310" y="298"/>
                  </a:lnTo>
                  <a:cubicBezTo>
                    <a:pt x="406" y="298"/>
                    <a:pt x="465" y="226"/>
                    <a:pt x="465" y="155"/>
                  </a:cubicBezTo>
                  <a:cubicBezTo>
                    <a:pt x="477" y="84"/>
                    <a:pt x="406" y="0"/>
                    <a:pt x="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13264;p79">
              <a:extLst>
                <a:ext uri="{FF2B5EF4-FFF2-40B4-BE49-F238E27FC236}">
                  <a16:creationId xmlns:a16="http://schemas.microsoft.com/office/drawing/2014/main" id="{792DAD71-6330-D64B-547D-0104BD080ACE}"/>
                </a:ext>
              </a:extLst>
            </p:cNvPr>
            <p:cNvSpPr/>
            <p:nvPr/>
          </p:nvSpPr>
          <p:spPr>
            <a:xfrm>
              <a:off x="3385135" y="1823199"/>
              <a:ext cx="31480" cy="9485"/>
            </a:xfrm>
            <a:custGeom>
              <a:avLst/>
              <a:gdLst/>
              <a:ahLst/>
              <a:cxnLst/>
              <a:rect l="l" t="t" r="r" b="b"/>
              <a:pathLst>
                <a:path w="989" h="298" extrusionOk="0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8"/>
                    <a:pt x="84" y="298"/>
                    <a:pt x="155" y="298"/>
                  </a:cubicBezTo>
                  <a:lnTo>
                    <a:pt x="822" y="298"/>
                  </a:lnTo>
                  <a:cubicBezTo>
                    <a:pt x="917" y="298"/>
                    <a:pt x="977" y="226"/>
                    <a:pt x="977" y="155"/>
                  </a:cubicBezTo>
                  <a:cubicBezTo>
                    <a:pt x="989" y="84"/>
                    <a:pt x="917" y="0"/>
                    <a:pt x="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420" name="Google Shape;13265;p79">
              <a:extLst>
                <a:ext uri="{FF2B5EF4-FFF2-40B4-BE49-F238E27FC236}">
                  <a16:creationId xmlns:a16="http://schemas.microsoft.com/office/drawing/2014/main" id="{AF0BC794-C2F1-2055-BE92-C1BADA0240DA}"/>
                </a:ext>
              </a:extLst>
            </p:cNvPr>
            <p:cNvGrpSpPr/>
            <p:nvPr/>
          </p:nvGrpSpPr>
          <p:grpSpPr>
            <a:xfrm>
              <a:off x="3316159" y="1515085"/>
              <a:ext cx="211892" cy="339594"/>
              <a:chOff x="3316159" y="1515085"/>
              <a:chExt cx="211892" cy="339594"/>
            </a:xfrm>
            <a:grpFill/>
          </p:grpSpPr>
          <p:sp>
            <p:nvSpPr>
              <p:cNvPr id="4421" name="Google Shape;13266;p79">
                <a:extLst>
                  <a:ext uri="{FF2B5EF4-FFF2-40B4-BE49-F238E27FC236}">
                    <a16:creationId xmlns:a16="http://schemas.microsoft.com/office/drawing/2014/main" id="{93A94044-1DDB-BB33-4EB0-D59203CD1FED}"/>
                  </a:ext>
                </a:extLst>
              </p:cNvPr>
              <p:cNvSpPr/>
              <p:nvPr/>
            </p:nvSpPr>
            <p:spPr>
              <a:xfrm>
                <a:off x="3316159" y="1557514"/>
                <a:ext cx="169049" cy="297165"/>
              </a:xfrm>
              <a:custGeom>
                <a:avLst/>
                <a:gdLst/>
                <a:ahLst/>
                <a:cxnLst/>
                <a:rect l="l" t="t" r="r" b="b"/>
                <a:pathLst>
                  <a:path w="5311" h="9336" extrusionOk="0">
                    <a:moveTo>
                      <a:pt x="4656" y="310"/>
                    </a:moveTo>
                    <a:cubicBezTo>
                      <a:pt x="4846" y="310"/>
                      <a:pt x="5001" y="477"/>
                      <a:pt x="5001" y="668"/>
                    </a:cubicBezTo>
                    <a:lnTo>
                      <a:pt x="298" y="668"/>
                    </a:lnTo>
                    <a:lnTo>
                      <a:pt x="298" y="656"/>
                    </a:lnTo>
                    <a:cubicBezTo>
                      <a:pt x="298" y="465"/>
                      <a:pt x="441" y="310"/>
                      <a:pt x="632" y="310"/>
                    </a:cubicBezTo>
                    <a:close/>
                    <a:moveTo>
                      <a:pt x="5001" y="989"/>
                    </a:moveTo>
                    <a:lnTo>
                      <a:pt x="5001" y="7680"/>
                    </a:lnTo>
                    <a:lnTo>
                      <a:pt x="298" y="7680"/>
                    </a:lnTo>
                    <a:lnTo>
                      <a:pt x="298" y="989"/>
                    </a:lnTo>
                    <a:close/>
                    <a:moveTo>
                      <a:pt x="5013" y="7990"/>
                    </a:moveTo>
                    <a:lnTo>
                      <a:pt x="5013" y="8681"/>
                    </a:lnTo>
                    <a:lnTo>
                      <a:pt x="5001" y="8681"/>
                    </a:lnTo>
                    <a:cubicBezTo>
                      <a:pt x="5001" y="8871"/>
                      <a:pt x="4846" y="9026"/>
                      <a:pt x="4656" y="9026"/>
                    </a:cubicBezTo>
                    <a:lnTo>
                      <a:pt x="655" y="9026"/>
                    </a:lnTo>
                    <a:cubicBezTo>
                      <a:pt x="465" y="9026"/>
                      <a:pt x="310" y="8871"/>
                      <a:pt x="310" y="8681"/>
                    </a:cubicBezTo>
                    <a:lnTo>
                      <a:pt x="310" y="7990"/>
                    </a:lnTo>
                    <a:close/>
                    <a:moveTo>
                      <a:pt x="655" y="1"/>
                    </a:moveTo>
                    <a:cubicBezTo>
                      <a:pt x="298" y="1"/>
                      <a:pt x="1" y="299"/>
                      <a:pt x="1" y="656"/>
                    </a:cubicBezTo>
                    <a:lnTo>
                      <a:pt x="1" y="8681"/>
                    </a:lnTo>
                    <a:cubicBezTo>
                      <a:pt x="1" y="9038"/>
                      <a:pt x="298" y="9335"/>
                      <a:pt x="655" y="9335"/>
                    </a:cubicBezTo>
                    <a:lnTo>
                      <a:pt x="4656" y="9335"/>
                    </a:lnTo>
                    <a:cubicBezTo>
                      <a:pt x="5013" y="9335"/>
                      <a:pt x="5311" y="9038"/>
                      <a:pt x="5311" y="8681"/>
                    </a:cubicBezTo>
                    <a:lnTo>
                      <a:pt x="5311" y="656"/>
                    </a:lnTo>
                    <a:cubicBezTo>
                      <a:pt x="5311" y="299"/>
                      <a:pt x="5025" y="1"/>
                      <a:pt x="465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" name="Google Shape;13267;p79">
                <a:extLst>
                  <a:ext uri="{FF2B5EF4-FFF2-40B4-BE49-F238E27FC236}">
                    <a16:creationId xmlns:a16="http://schemas.microsoft.com/office/drawing/2014/main" id="{F5149B33-A067-F315-0039-B45EDB335939}"/>
                  </a:ext>
                </a:extLst>
              </p:cNvPr>
              <p:cNvSpPr/>
              <p:nvPr/>
            </p:nvSpPr>
            <p:spPr>
              <a:xfrm>
                <a:off x="3337772" y="1610161"/>
                <a:ext cx="132667" cy="127415"/>
              </a:xfrm>
              <a:custGeom>
                <a:avLst/>
                <a:gdLst/>
                <a:ahLst/>
                <a:cxnLst/>
                <a:rect l="l" t="t" r="r" b="b"/>
                <a:pathLst>
                  <a:path w="4168" h="4003" extrusionOk="0">
                    <a:moveTo>
                      <a:pt x="2131" y="1014"/>
                    </a:moveTo>
                    <a:cubicBezTo>
                      <a:pt x="2322" y="1014"/>
                      <a:pt x="2477" y="1157"/>
                      <a:pt x="2477" y="1359"/>
                    </a:cubicBezTo>
                    <a:lnTo>
                      <a:pt x="2477" y="1681"/>
                    </a:lnTo>
                    <a:cubicBezTo>
                      <a:pt x="2477" y="1966"/>
                      <a:pt x="2251" y="2181"/>
                      <a:pt x="1965" y="2181"/>
                    </a:cubicBezTo>
                    <a:cubicBezTo>
                      <a:pt x="1958" y="2181"/>
                      <a:pt x="1952" y="2181"/>
                      <a:pt x="1945" y="2181"/>
                    </a:cubicBezTo>
                    <a:cubicBezTo>
                      <a:pt x="1691" y="2181"/>
                      <a:pt x="1465" y="1959"/>
                      <a:pt x="1465" y="1681"/>
                    </a:cubicBezTo>
                    <a:lnTo>
                      <a:pt x="1465" y="1359"/>
                    </a:lnTo>
                    <a:cubicBezTo>
                      <a:pt x="1465" y="1157"/>
                      <a:pt x="1608" y="1014"/>
                      <a:pt x="1810" y="1014"/>
                    </a:cubicBezTo>
                    <a:close/>
                    <a:moveTo>
                      <a:pt x="2143" y="2478"/>
                    </a:moveTo>
                    <a:lnTo>
                      <a:pt x="2143" y="2574"/>
                    </a:lnTo>
                    <a:cubicBezTo>
                      <a:pt x="2167" y="2633"/>
                      <a:pt x="2179" y="2693"/>
                      <a:pt x="2191" y="2740"/>
                    </a:cubicBezTo>
                    <a:lnTo>
                      <a:pt x="1989" y="2943"/>
                    </a:lnTo>
                    <a:lnTo>
                      <a:pt x="1953" y="2943"/>
                    </a:lnTo>
                    <a:lnTo>
                      <a:pt x="1750" y="2740"/>
                    </a:lnTo>
                    <a:cubicBezTo>
                      <a:pt x="1774" y="2693"/>
                      <a:pt x="1786" y="2633"/>
                      <a:pt x="1786" y="2574"/>
                    </a:cubicBezTo>
                    <a:lnTo>
                      <a:pt x="1786" y="2478"/>
                    </a:lnTo>
                    <a:cubicBezTo>
                      <a:pt x="1846" y="2502"/>
                      <a:pt x="1905" y="2502"/>
                      <a:pt x="1965" y="2502"/>
                    </a:cubicBezTo>
                    <a:cubicBezTo>
                      <a:pt x="2024" y="2502"/>
                      <a:pt x="2084" y="2502"/>
                      <a:pt x="2143" y="2478"/>
                    </a:cubicBezTo>
                    <a:close/>
                    <a:moveTo>
                      <a:pt x="2441" y="2931"/>
                    </a:moveTo>
                    <a:lnTo>
                      <a:pt x="2715" y="3062"/>
                    </a:lnTo>
                    <a:cubicBezTo>
                      <a:pt x="2774" y="3098"/>
                      <a:pt x="2822" y="3157"/>
                      <a:pt x="2822" y="3228"/>
                    </a:cubicBezTo>
                    <a:lnTo>
                      <a:pt x="2822" y="3467"/>
                    </a:lnTo>
                    <a:cubicBezTo>
                      <a:pt x="2560" y="3609"/>
                      <a:pt x="2262" y="3693"/>
                      <a:pt x="1965" y="3693"/>
                    </a:cubicBezTo>
                    <a:cubicBezTo>
                      <a:pt x="1667" y="3693"/>
                      <a:pt x="1369" y="3609"/>
                      <a:pt x="1119" y="3467"/>
                    </a:cubicBezTo>
                    <a:lnTo>
                      <a:pt x="1119" y="3228"/>
                    </a:lnTo>
                    <a:cubicBezTo>
                      <a:pt x="1119" y="3157"/>
                      <a:pt x="1167" y="3098"/>
                      <a:pt x="1227" y="3062"/>
                    </a:cubicBezTo>
                    <a:lnTo>
                      <a:pt x="1489" y="2931"/>
                    </a:lnTo>
                    <a:lnTo>
                      <a:pt x="1750" y="3181"/>
                    </a:lnTo>
                    <a:cubicBezTo>
                      <a:pt x="1810" y="3240"/>
                      <a:pt x="1893" y="3276"/>
                      <a:pt x="1965" y="3276"/>
                    </a:cubicBezTo>
                    <a:cubicBezTo>
                      <a:pt x="2048" y="3276"/>
                      <a:pt x="2131" y="3240"/>
                      <a:pt x="2191" y="3181"/>
                    </a:cubicBezTo>
                    <a:lnTo>
                      <a:pt x="2441" y="2931"/>
                    </a:lnTo>
                    <a:close/>
                    <a:moveTo>
                      <a:pt x="2009" y="0"/>
                    </a:moveTo>
                    <a:cubicBezTo>
                      <a:pt x="1492" y="0"/>
                      <a:pt x="976" y="204"/>
                      <a:pt x="584" y="597"/>
                    </a:cubicBezTo>
                    <a:cubicBezTo>
                      <a:pt x="215" y="966"/>
                      <a:pt x="0" y="1466"/>
                      <a:pt x="0" y="2002"/>
                    </a:cubicBezTo>
                    <a:cubicBezTo>
                      <a:pt x="0" y="2550"/>
                      <a:pt x="215" y="3038"/>
                      <a:pt x="584" y="3419"/>
                    </a:cubicBezTo>
                    <a:cubicBezTo>
                      <a:pt x="977" y="3812"/>
                      <a:pt x="1477" y="4002"/>
                      <a:pt x="2000" y="4002"/>
                    </a:cubicBezTo>
                    <a:cubicBezTo>
                      <a:pt x="2501" y="4002"/>
                      <a:pt x="3024" y="3812"/>
                      <a:pt x="3417" y="3419"/>
                    </a:cubicBezTo>
                    <a:cubicBezTo>
                      <a:pt x="4072" y="2740"/>
                      <a:pt x="4167" y="1681"/>
                      <a:pt x="3620" y="883"/>
                    </a:cubicBezTo>
                    <a:cubicBezTo>
                      <a:pt x="3590" y="832"/>
                      <a:pt x="3543" y="807"/>
                      <a:pt x="3492" y="807"/>
                    </a:cubicBezTo>
                    <a:cubicBezTo>
                      <a:pt x="3459" y="807"/>
                      <a:pt x="3426" y="817"/>
                      <a:pt x="3394" y="835"/>
                    </a:cubicBezTo>
                    <a:cubicBezTo>
                      <a:pt x="3322" y="883"/>
                      <a:pt x="3310" y="978"/>
                      <a:pt x="3358" y="1062"/>
                    </a:cubicBezTo>
                    <a:cubicBezTo>
                      <a:pt x="3810" y="1728"/>
                      <a:pt x="3727" y="2621"/>
                      <a:pt x="3155" y="3193"/>
                    </a:cubicBezTo>
                    <a:lnTo>
                      <a:pt x="3132" y="3228"/>
                    </a:lnTo>
                    <a:lnTo>
                      <a:pt x="3132" y="3217"/>
                    </a:lnTo>
                    <a:cubicBezTo>
                      <a:pt x="3132" y="3014"/>
                      <a:pt x="3024" y="2859"/>
                      <a:pt x="2858" y="2776"/>
                    </a:cubicBezTo>
                    <a:lnTo>
                      <a:pt x="2477" y="2586"/>
                    </a:lnTo>
                    <a:lnTo>
                      <a:pt x="2477" y="2574"/>
                    </a:lnTo>
                    <a:lnTo>
                      <a:pt x="2477" y="2336"/>
                    </a:lnTo>
                    <a:cubicBezTo>
                      <a:pt x="2679" y="2181"/>
                      <a:pt x="2798" y="1943"/>
                      <a:pt x="2798" y="1681"/>
                    </a:cubicBezTo>
                    <a:lnTo>
                      <a:pt x="2798" y="1347"/>
                    </a:lnTo>
                    <a:cubicBezTo>
                      <a:pt x="2798" y="990"/>
                      <a:pt x="2501" y="692"/>
                      <a:pt x="2143" y="692"/>
                    </a:cubicBezTo>
                    <a:lnTo>
                      <a:pt x="1822" y="692"/>
                    </a:lnTo>
                    <a:cubicBezTo>
                      <a:pt x="1465" y="692"/>
                      <a:pt x="1167" y="990"/>
                      <a:pt x="1167" y="1347"/>
                    </a:cubicBezTo>
                    <a:lnTo>
                      <a:pt x="1167" y="1681"/>
                    </a:lnTo>
                    <a:cubicBezTo>
                      <a:pt x="1167" y="1943"/>
                      <a:pt x="1298" y="2181"/>
                      <a:pt x="1489" y="2336"/>
                    </a:cubicBezTo>
                    <a:lnTo>
                      <a:pt x="1489" y="2574"/>
                    </a:lnTo>
                    <a:lnTo>
                      <a:pt x="1489" y="2586"/>
                    </a:lnTo>
                    <a:lnTo>
                      <a:pt x="1108" y="2776"/>
                    </a:lnTo>
                    <a:cubicBezTo>
                      <a:pt x="941" y="2871"/>
                      <a:pt x="834" y="3038"/>
                      <a:pt x="834" y="3217"/>
                    </a:cubicBezTo>
                    <a:lnTo>
                      <a:pt x="834" y="3228"/>
                    </a:lnTo>
                    <a:lnTo>
                      <a:pt x="810" y="3193"/>
                    </a:lnTo>
                    <a:cubicBezTo>
                      <a:pt x="500" y="2883"/>
                      <a:pt x="322" y="2455"/>
                      <a:pt x="322" y="2002"/>
                    </a:cubicBezTo>
                    <a:cubicBezTo>
                      <a:pt x="322" y="1562"/>
                      <a:pt x="500" y="1133"/>
                      <a:pt x="810" y="812"/>
                    </a:cubicBezTo>
                    <a:cubicBezTo>
                      <a:pt x="1139" y="489"/>
                      <a:pt x="1566" y="326"/>
                      <a:pt x="1996" y="326"/>
                    </a:cubicBezTo>
                    <a:cubicBezTo>
                      <a:pt x="2328" y="326"/>
                      <a:pt x="2662" y="424"/>
                      <a:pt x="2953" y="621"/>
                    </a:cubicBezTo>
                    <a:cubicBezTo>
                      <a:pt x="2980" y="639"/>
                      <a:pt x="3012" y="649"/>
                      <a:pt x="3043" y="649"/>
                    </a:cubicBezTo>
                    <a:cubicBezTo>
                      <a:pt x="3092" y="649"/>
                      <a:pt x="3143" y="625"/>
                      <a:pt x="3179" y="573"/>
                    </a:cubicBezTo>
                    <a:cubicBezTo>
                      <a:pt x="3215" y="502"/>
                      <a:pt x="3203" y="419"/>
                      <a:pt x="3132" y="359"/>
                    </a:cubicBezTo>
                    <a:cubicBezTo>
                      <a:pt x="2793" y="118"/>
                      <a:pt x="2401" y="0"/>
                      <a:pt x="200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" name="Google Shape;13268;p79">
                <a:extLst>
                  <a:ext uri="{FF2B5EF4-FFF2-40B4-BE49-F238E27FC236}">
                    <a16:creationId xmlns:a16="http://schemas.microsoft.com/office/drawing/2014/main" id="{7F5E5883-00D5-97F6-C5FF-4C974E0794BB}"/>
                  </a:ext>
                </a:extLst>
              </p:cNvPr>
              <p:cNvSpPr/>
              <p:nvPr/>
            </p:nvSpPr>
            <p:spPr>
              <a:xfrm>
                <a:off x="3343056" y="1749290"/>
                <a:ext cx="41729" cy="41729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311" extrusionOk="0">
                    <a:moveTo>
                      <a:pt x="656" y="0"/>
                    </a:moveTo>
                    <a:cubicBezTo>
                      <a:pt x="299" y="0"/>
                      <a:pt x="1" y="298"/>
                      <a:pt x="1" y="655"/>
                    </a:cubicBezTo>
                    <a:cubicBezTo>
                      <a:pt x="1" y="1013"/>
                      <a:pt x="299" y="1310"/>
                      <a:pt x="656" y="1310"/>
                    </a:cubicBezTo>
                    <a:cubicBezTo>
                      <a:pt x="1013" y="1310"/>
                      <a:pt x="1311" y="1013"/>
                      <a:pt x="1311" y="655"/>
                    </a:cubicBezTo>
                    <a:cubicBezTo>
                      <a:pt x="1299" y="560"/>
                      <a:pt x="1227" y="501"/>
                      <a:pt x="1144" y="501"/>
                    </a:cubicBezTo>
                    <a:cubicBezTo>
                      <a:pt x="1061" y="501"/>
                      <a:pt x="1001" y="572"/>
                      <a:pt x="1001" y="643"/>
                    </a:cubicBezTo>
                    <a:cubicBezTo>
                      <a:pt x="1001" y="834"/>
                      <a:pt x="846" y="989"/>
                      <a:pt x="656" y="989"/>
                    </a:cubicBezTo>
                    <a:cubicBezTo>
                      <a:pt x="465" y="989"/>
                      <a:pt x="310" y="834"/>
                      <a:pt x="310" y="643"/>
                    </a:cubicBezTo>
                    <a:cubicBezTo>
                      <a:pt x="310" y="453"/>
                      <a:pt x="465" y="298"/>
                      <a:pt x="656" y="298"/>
                    </a:cubicBezTo>
                    <a:cubicBezTo>
                      <a:pt x="751" y="298"/>
                      <a:pt x="811" y="227"/>
                      <a:pt x="811" y="155"/>
                    </a:cubicBezTo>
                    <a:cubicBezTo>
                      <a:pt x="811" y="84"/>
                      <a:pt x="727" y="0"/>
                      <a:pt x="65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" name="Google Shape;13269;p79">
                <a:extLst>
                  <a:ext uri="{FF2B5EF4-FFF2-40B4-BE49-F238E27FC236}">
                    <a16:creationId xmlns:a16="http://schemas.microsoft.com/office/drawing/2014/main" id="{58E9F963-220B-6638-6542-394E9CBFA0EA}"/>
                  </a:ext>
                </a:extLst>
              </p:cNvPr>
              <p:cNvSpPr/>
              <p:nvPr/>
            </p:nvSpPr>
            <p:spPr>
              <a:xfrm>
                <a:off x="3417347" y="1749290"/>
                <a:ext cx="41729" cy="41729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311" extrusionOk="0">
                    <a:moveTo>
                      <a:pt x="655" y="0"/>
                    </a:moveTo>
                    <a:cubicBezTo>
                      <a:pt x="298" y="0"/>
                      <a:pt x="1" y="298"/>
                      <a:pt x="1" y="655"/>
                    </a:cubicBezTo>
                    <a:cubicBezTo>
                      <a:pt x="1" y="1013"/>
                      <a:pt x="298" y="1310"/>
                      <a:pt x="655" y="1310"/>
                    </a:cubicBezTo>
                    <a:cubicBezTo>
                      <a:pt x="1013" y="1310"/>
                      <a:pt x="1310" y="1013"/>
                      <a:pt x="1310" y="655"/>
                    </a:cubicBezTo>
                    <a:cubicBezTo>
                      <a:pt x="1298" y="560"/>
                      <a:pt x="1239" y="501"/>
                      <a:pt x="1155" y="501"/>
                    </a:cubicBezTo>
                    <a:cubicBezTo>
                      <a:pt x="1060" y="501"/>
                      <a:pt x="1001" y="572"/>
                      <a:pt x="1001" y="643"/>
                    </a:cubicBezTo>
                    <a:cubicBezTo>
                      <a:pt x="1001" y="834"/>
                      <a:pt x="858" y="989"/>
                      <a:pt x="655" y="989"/>
                    </a:cubicBezTo>
                    <a:cubicBezTo>
                      <a:pt x="465" y="989"/>
                      <a:pt x="322" y="834"/>
                      <a:pt x="322" y="643"/>
                    </a:cubicBezTo>
                    <a:cubicBezTo>
                      <a:pt x="322" y="453"/>
                      <a:pt x="465" y="298"/>
                      <a:pt x="655" y="298"/>
                    </a:cubicBezTo>
                    <a:cubicBezTo>
                      <a:pt x="751" y="298"/>
                      <a:pt x="810" y="227"/>
                      <a:pt x="810" y="155"/>
                    </a:cubicBezTo>
                    <a:cubicBezTo>
                      <a:pt x="810" y="84"/>
                      <a:pt x="739" y="0"/>
                      <a:pt x="65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" name="Google Shape;13270;p79">
                <a:extLst>
                  <a:ext uri="{FF2B5EF4-FFF2-40B4-BE49-F238E27FC236}">
                    <a16:creationId xmlns:a16="http://schemas.microsoft.com/office/drawing/2014/main" id="{6FCE235C-A630-8658-DB52-CAB19B1B6E11}"/>
                  </a:ext>
                </a:extLst>
              </p:cNvPr>
              <p:cNvSpPr/>
              <p:nvPr/>
            </p:nvSpPr>
            <p:spPr>
              <a:xfrm>
                <a:off x="3464710" y="1536315"/>
                <a:ext cx="41729" cy="4131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298" extrusionOk="0">
                    <a:moveTo>
                      <a:pt x="156" y="0"/>
                    </a:moveTo>
                    <a:cubicBezTo>
                      <a:pt x="60" y="0"/>
                      <a:pt x="1" y="72"/>
                      <a:pt x="1" y="143"/>
                    </a:cubicBezTo>
                    <a:cubicBezTo>
                      <a:pt x="1" y="238"/>
                      <a:pt x="84" y="298"/>
                      <a:pt x="156" y="298"/>
                    </a:cubicBezTo>
                    <a:cubicBezTo>
                      <a:pt x="620" y="298"/>
                      <a:pt x="1001" y="667"/>
                      <a:pt x="1001" y="1143"/>
                    </a:cubicBezTo>
                    <a:cubicBezTo>
                      <a:pt x="1001" y="1238"/>
                      <a:pt x="1072" y="1298"/>
                      <a:pt x="1156" y="1298"/>
                    </a:cubicBezTo>
                    <a:cubicBezTo>
                      <a:pt x="1239" y="1298"/>
                      <a:pt x="1299" y="1215"/>
                      <a:pt x="1299" y="1143"/>
                    </a:cubicBezTo>
                    <a:cubicBezTo>
                      <a:pt x="1311" y="524"/>
                      <a:pt x="799" y="0"/>
                      <a:pt x="15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" name="Google Shape;13271;p79">
                <a:extLst>
                  <a:ext uri="{FF2B5EF4-FFF2-40B4-BE49-F238E27FC236}">
                    <a16:creationId xmlns:a16="http://schemas.microsoft.com/office/drawing/2014/main" id="{E6FF9472-E7D7-D502-26F9-AB1D18E3E24B}"/>
                  </a:ext>
                </a:extLst>
              </p:cNvPr>
              <p:cNvSpPr/>
              <p:nvPr/>
            </p:nvSpPr>
            <p:spPr>
              <a:xfrm>
                <a:off x="3464710" y="1515085"/>
                <a:ext cx="63342" cy="62546"/>
              </a:xfrm>
              <a:custGeom>
                <a:avLst/>
                <a:gdLst/>
                <a:ahLst/>
                <a:cxnLst/>
                <a:rect l="l" t="t" r="r" b="b"/>
                <a:pathLst>
                  <a:path w="1990" h="1965" extrusionOk="0">
                    <a:moveTo>
                      <a:pt x="156" y="0"/>
                    </a:moveTo>
                    <a:cubicBezTo>
                      <a:pt x="60" y="0"/>
                      <a:pt x="1" y="72"/>
                      <a:pt x="1" y="143"/>
                    </a:cubicBezTo>
                    <a:cubicBezTo>
                      <a:pt x="1" y="239"/>
                      <a:pt x="84" y="298"/>
                      <a:pt x="156" y="298"/>
                    </a:cubicBezTo>
                    <a:cubicBezTo>
                      <a:pt x="989" y="298"/>
                      <a:pt x="1668" y="977"/>
                      <a:pt x="1668" y="1810"/>
                    </a:cubicBezTo>
                    <a:cubicBezTo>
                      <a:pt x="1668" y="1905"/>
                      <a:pt x="1751" y="1965"/>
                      <a:pt x="1822" y="1965"/>
                    </a:cubicBezTo>
                    <a:cubicBezTo>
                      <a:pt x="1894" y="1965"/>
                      <a:pt x="1965" y="1882"/>
                      <a:pt x="1965" y="1810"/>
                    </a:cubicBezTo>
                    <a:cubicBezTo>
                      <a:pt x="1989" y="810"/>
                      <a:pt x="1168" y="0"/>
                      <a:pt x="15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427" name="Google Shape;13272;p79">
            <a:extLst>
              <a:ext uri="{FF2B5EF4-FFF2-40B4-BE49-F238E27FC236}">
                <a16:creationId xmlns:a16="http://schemas.microsoft.com/office/drawing/2014/main" id="{F6160D21-73AF-447E-8FE3-C6B557BD443E}"/>
              </a:ext>
            </a:extLst>
          </p:cNvPr>
          <p:cNvGrpSpPr/>
          <p:nvPr/>
        </p:nvGrpSpPr>
        <p:grpSpPr>
          <a:xfrm>
            <a:off x="3716358" y="1620855"/>
            <a:ext cx="361971" cy="314958"/>
            <a:chOff x="3716358" y="1544655"/>
            <a:chExt cx="361971" cy="314958"/>
          </a:xfrm>
          <a:solidFill>
            <a:schemeClr val="tx1"/>
          </a:solidFill>
        </p:grpSpPr>
        <p:sp>
          <p:nvSpPr>
            <p:cNvPr id="4428" name="Google Shape;13273;p79">
              <a:extLst>
                <a:ext uri="{FF2B5EF4-FFF2-40B4-BE49-F238E27FC236}">
                  <a16:creationId xmlns:a16="http://schemas.microsoft.com/office/drawing/2014/main" id="{121D53CF-D56F-65FD-3C88-8683089AF3C0}"/>
                </a:ext>
              </a:extLst>
            </p:cNvPr>
            <p:cNvSpPr/>
            <p:nvPr/>
          </p:nvSpPr>
          <p:spPr>
            <a:xfrm>
              <a:off x="3767509" y="1646957"/>
              <a:ext cx="231213" cy="10663"/>
            </a:xfrm>
            <a:custGeom>
              <a:avLst/>
              <a:gdLst/>
              <a:ahLst/>
              <a:cxnLst/>
              <a:rect l="l" t="t" r="r" b="b"/>
              <a:pathLst>
                <a:path w="7264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13274;p79">
              <a:extLst>
                <a:ext uri="{FF2B5EF4-FFF2-40B4-BE49-F238E27FC236}">
                  <a16:creationId xmlns:a16="http://schemas.microsoft.com/office/drawing/2014/main" id="{6F52E870-8537-9345-DD0C-5BA3ED7022DC}"/>
                </a:ext>
              </a:extLst>
            </p:cNvPr>
            <p:cNvSpPr/>
            <p:nvPr/>
          </p:nvSpPr>
          <p:spPr>
            <a:xfrm>
              <a:off x="3767509" y="1618532"/>
              <a:ext cx="152020" cy="10663"/>
            </a:xfrm>
            <a:custGeom>
              <a:avLst/>
              <a:gdLst/>
              <a:ahLst/>
              <a:cxnLst/>
              <a:rect l="l" t="t" r="r" b="b"/>
              <a:pathLst>
                <a:path w="4776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13275;p79">
              <a:extLst>
                <a:ext uri="{FF2B5EF4-FFF2-40B4-BE49-F238E27FC236}">
                  <a16:creationId xmlns:a16="http://schemas.microsoft.com/office/drawing/2014/main" id="{A75EEAFF-C129-6A0F-2DC7-D055B22DC49C}"/>
                </a:ext>
              </a:extLst>
            </p:cNvPr>
            <p:cNvSpPr/>
            <p:nvPr/>
          </p:nvSpPr>
          <p:spPr>
            <a:xfrm>
              <a:off x="3931624" y="1618532"/>
              <a:ext cx="67098" cy="10663"/>
            </a:xfrm>
            <a:custGeom>
              <a:avLst/>
              <a:gdLst/>
              <a:ahLst/>
              <a:cxnLst/>
              <a:rect l="l" t="t" r="r" b="b"/>
              <a:pathLst>
                <a:path w="2108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13276;p79">
              <a:extLst>
                <a:ext uri="{FF2B5EF4-FFF2-40B4-BE49-F238E27FC236}">
                  <a16:creationId xmlns:a16="http://schemas.microsoft.com/office/drawing/2014/main" id="{2B7811BD-292D-7691-A1CE-C921F4C0A4A9}"/>
                </a:ext>
              </a:extLst>
            </p:cNvPr>
            <p:cNvSpPr/>
            <p:nvPr/>
          </p:nvSpPr>
          <p:spPr>
            <a:xfrm>
              <a:off x="3767509" y="1590108"/>
              <a:ext cx="39087" cy="10663"/>
            </a:xfrm>
            <a:custGeom>
              <a:avLst/>
              <a:gdLst/>
              <a:ahLst/>
              <a:cxnLst/>
              <a:rect l="l" t="t" r="r" b="b"/>
              <a:pathLst>
                <a:path w="122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13277;p79">
              <a:extLst>
                <a:ext uri="{FF2B5EF4-FFF2-40B4-BE49-F238E27FC236}">
                  <a16:creationId xmlns:a16="http://schemas.microsoft.com/office/drawing/2014/main" id="{5E750E5E-2F98-D112-28D1-0239E9C3B7F7}"/>
                </a:ext>
              </a:extLst>
            </p:cNvPr>
            <p:cNvSpPr/>
            <p:nvPr/>
          </p:nvSpPr>
          <p:spPr>
            <a:xfrm>
              <a:off x="3818309" y="1590108"/>
              <a:ext cx="180412" cy="10663"/>
            </a:xfrm>
            <a:custGeom>
              <a:avLst/>
              <a:gdLst/>
              <a:ahLst/>
              <a:cxnLst/>
              <a:rect l="l" t="t" r="r" b="b"/>
              <a:pathLst>
                <a:path w="5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433" name="Google Shape;13278;p79">
              <a:extLst>
                <a:ext uri="{FF2B5EF4-FFF2-40B4-BE49-F238E27FC236}">
                  <a16:creationId xmlns:a16="http://schemas.microsoft.com/office/drawing/2014/main" id="{5DFDABA9-5443-3CDB-1013-5DAA1EAAF6ED}"/>
                </a:ext>
              </a:extLst>
            </p:cNvPr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  <a:grpFill/>
          </p:grpSpPr>
          <p:sp>
            <p:nvSpPr>
              <p:cNvPr id="4434" name="Google Shape;13279;p79">
                <a:extLst>
                  <a:ext uri="{FF2B5EF4-FFF2-40B4-BE49-F238E27FC236}">
                    <a16:creationId xmlns:a16="http://schemas.microsoft.com/office/drawing/2014/main" id="{D983B63D-56FA-9421-D349-84F676B598EE}"/>
                  </a:ext>
                </a:extLst>
              </p:cNvPr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2656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" name="Google Shape;13280;p79">
                <a:extLst>
                  <a:ext uri="{FF2B5EF4-FFF2-40B4-BE49-F238E27FC236}">
                    <a16:creationId xmlns:a16="http://schemas.microsoft.com/office/drawing/2014/main" id="{3CE272E3-FCB9-04D5-A747-FDC9E3CF1A82}"/>
                  </a:ext>
                </a:extLst>
              </p:cNvPr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335" extrusionOk="0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" name="Google Shape;13281;p79">
                <a:extLst>
                  <a:ext uri="{FF2B5EF4-FFF2-40B4-BE49-F238E27FC236}">
                    <a16:creationId xmlns:a16="http://schemas.microsoft.com/office/drawing/2014/main" id="{68075DC4-897D-570C-1AF6-2CF8DFB1D025}"/>
                  </a:ext>
                </a:extLst>
              </p:cNvPr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5490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" name="Google Shape;13282;p79">
                <a:extLst>
                  <a:ext uri="{FF2B5EF4-FFF2-40B4-BE49-F238E27FC236}">
                    <a16:creationId xmlns:a16="http://schemas.microsoft.com/office/drawing/2014/main" id="{7E2605F1-A6C3-8C39-3B7B-D1AF2FC632DA}"/>
                  </a:ext>
                </a:extLst>
              </p:cNvPr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335" extrusionOk="0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" name="Google Shape;13283;p79">
                <a:extLst>
                  <a:ext uri="{FF2B5EF4-FFF2-40B4-BE49-F238E27FC236}">
                    <a16:creationId xmlns:a16="http://schemas.microsoft.com/office/drawing/2014/main" id="{696C2BB6-3B31-D20B-BB75-C31544D3C321}"/>
                  </a:ext>
                </a:extLst>
              </p:cNvPr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avLst/>
                <a:gdLst/>
                <a:ahLst/>
                <a:cxnLst/>
                <a:rect l="l" t="t" r="r" b="b"/>
                <a:pathLst>
                  <a:path w="11372" h="9895" extrusionOk="0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439" name="Google Shape;13284;p79">
            <a:extLst>
              <a:ext uri="{FF2B5EF4-FFF2-40B4-BE49-F238E27FC236}">
                <a16:creationId xmlns:a16="http://schemas.microsoft.com/office/drawing/2014/main" id="{2DAC455A-E76C-007B-97CF-564E88ED447F}"/>
              </a:ext>
            </a:extLst>
          </p:cNvPr>
          <p:cNvGrpSpPr/>
          <p:nvPr/>
        </p:nvGrpSpPr>
        <p:grpSpPr>
          <a:xfrm>
            <a:off x="7011924" y="1633752"/>
            <a:ext cx="499533" cy="305136"/>
            <a:chOff x="7009649" y="1541981"/>
            <a:chExt cx="524940" cy="320655"/>
          </a:xfrm>
          <a:solidFill>
            <a:schemeClr val="tx1"/>
          </a:solidFill>
        </p:grpSpPr>
        <p:sp>
          <p:nvSpPr>
            <p:cNvPr id="4440" name="Google Shape;13285;p79">
              <a:extLst>
                <a:ext uri="{FF2B5EF4-FFF2-40B4-BE49-F238E27FC236}">
                  <a16:creationId xmlns:a16="http://schemas.microsoft.com/office/drawing/2014/main" id="{BDD75ADB-0628-A0F9-21B3-1B048FF750C0}"/>
                </a:ext>
              </a:extLst>
            </p:cNvPr>
            <p:cNvSpPr/>
            <p:nvPr/>
          </p:nvSpPr>
          <p:spPr>
            <a:xfrm>
              <a:off x="7009649" y="1541981"/>
              <a:ext cx="524940" cy="320655"/>
            </a:xfrm>
            <a:custGeom>
              <a:avLst/>
              <a:gdLst/>
              <a:ahLst/>
              <a:cxnLst/>
              <a:rect l="l" t="t" r="r" b="b"/>
              <a:pathLst>
                <a:path w="16492" h="10074" extrusionOk="0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13286;p79">
              <a:extLst>
                <a:ext uri="{FF2B5EF4-FFF2-40B4-BE49-F238E27FC236}">
                  <a16:creationId xmlns:a16="http://schemas.microsoft.com/office/drawing/2014/main" id="{B35CD542-1C47-C297-506D-9D66BB1A2CCB}"/>
                </a:ext>
              </a:extLst>
            </p:cNvPr>
            <p:cNvSpPr/>
            <p:nvPr/>
          </p:nvSpPr>
          <p:spPr>
            <a:xfrm>
              <a:off x="7110104" y="1604909"/>
              <a:ext cx="61782" cy="41697"/>
            </a:xfrm>
            <a:custGeom>
              <a:avLst/>
              <a:gdLst/>
              <a:ahLst/>
              <a:cxnLst/>
              <a:rect l="l" t="t" r="r" b="b"/>
              <a:pathLst>
                <a:path w="1941" h="1310" extrusionOk="0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13287;p79">
              <a:extLst>
                <a:ext uri="{FF2B5EF4-FFF2-40B4-BE49-F238E27FC236}">
                  <a16:creationId xmlns:a16="http://schemas.microsoft.com/office/drawing/2014/main" id="{C5383062-3475-9917-CF40-C051061CFB13}"/>
                </a:ext>
              </a:extLst>
            </p:cNvPr>
            <p:cNvSpPr/>
            <p:nvPr/>
          </p:nvSpPr>
          <p:spPr>
            <a:xfrm>
              <a:off x="7110455" y="1655296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13288;p79">
              <a:extLst>
                <a:ext uri="{FF2B5EF4-FFF2-40B4-BE49-F238E27FC236}">
                  <a16:creationId xmlns:a16="http://schemas.microsoft.com/office/drawing/2014/main" id="{FA38403B-0363-91A4-97F7-8B4ACF969C67}"/>
                </a:ext>
              </a:extLst>
            </p:cNvPr>
            <p:cNvSpPr/>
            <p:nvPr/>
          </p:nvSpPr>
          <p:spPr>
            <a:xfrm>
              <a:off x="7146104" y="1676909"/>
              <a:ext cx="61050" cy="41729"/>
            </a:xfrm>
            <a:custGeom>
              <a:avLst/>
              <a:gdLst/>
              <a:ahLst/>
              <a:cxnLst/>
              <a:rect l="l" t="t" r="r" b="b"/>
              <a:pathLst>
                <a:path w="1918" h="1311" extrusionOk="0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13289;p79">
              <a:extLst>
                <a:ext uri="{FF2B5EF4-FFF2-40B4-BE49-F238E27FC236}">
                  <a16:creationId xmlns:a16="http://schemas.microsoft.com/office/drawing/2014/main" id="{217E7424-727B-C237-218E-DF7EAE4CA87C}"/>
                </a:ext>
              </a:extLst>
            </p:cNvPr>
            <p:cNvSpPr/>
            <p:nvPr/>
          </p:nvSpPr>
          <p:spPr>
            <a:xfrm>
              <a:off x="7110455" y="1726563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13290;p79">
              <a:extLst>
                <a:ext uri="{FF2B5EF4-FFF2-40B4-BE49-F238E27FC236}">
                  <a16:creationId xmlns:a16="http://schemas.microsoft.com/office/drawing/2014/main" id="{3075DB13-9316-1D7F-9D21-3065C6BCAD9D}"/>
                </a:ext>
              </a:extLst>
            </p:cNvPr>
            <p:cNvSpPr/>
            <p:nvPr/>
          </p:nvSpPr>
          <p:spPr>
            <a:xfrm>
              <a:off x="7262825" y="1636739"/>
              <a:ext cx="48541" cy="80371"/>
            </a:xfrm>
            <a:custGeom>
              <a:avLst/>
              <a:gdLst/>
              <a:ahLst/>
              <a:cxnLst/>
              <a:rect l="l" t="t" r="r" b="b"/>
              <a:pathLst>
                <a:path w="1525" h="2525" extrusionOk="0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13291;p79">
              <a:extLst>
                <a:ext uri="{FF2B5EF4-FFF2-40B4-BE49-F238E27FC236}">
                  <a16:creationId xmlns:a16="http://schemas.microsoft.com/office/drawing/2014/main" id="{0EC9189B-C66E-6836-4489-DCEE94C2F0D5}"/>
                </a:ext>
              </a:extLst>
            </p:cNvPr>
            <p:cNvSpPr/>
            <p:nvPr/>
          </p:nvSpPr>
          <p:spPr>
            <a:xfrm>
              <a:off x="7380691" y="1636357"/>
              <a:ext cx="48891" cy="80371"/>
            </a:xfrm>
            <a:custGeom>
              <a:avLst/>
              <a:gdLst/>
              <a:ahLst/>
              <a:cxnLst/>
              <a:rect l="l" t="t" r="r" b="b"/>
              <a:pathLst>
                <a:path w="1536" h="2525" extrusionOk="0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13292;p79">
              <a:extLst>
                <a:ext uri="{FF2B5EF4-FFF2-40B4-BE49-F238E27FC236}">
                  <a16:creationId xmlns:a16="http://schemas.microsoft.com/office/drawing/2014/main" id="{FCA5C175-4709-DA87-1EAA-80B7D0DC7F0E}"/>
                </a:ext>
              </a:extLst>
            </p:cNvPr>
            <p:cNvSpPr/>
            <p:nvPr/>
          </p:nvSpPr>
          <p:spPr>
            <a:xfrm>
              <a:off x="7321933" y="1626744"/>
              <a:ext cx="48923" cy="99851"/>
            </a:xfrm>
            <a:custGeom>
              <a:avLst/>
              <a:gdLst/>
              <a:ahLst/>
              <a:cxnLst/>
              <a:rect l="l" t="t" r="r" b="b"/>
              <a:pathLst>
                <a:path w="1537" h="3137" extrusionOk="0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48" name="Google Shape;13293;p79">
            <a:extLst>
              <a:ext uri="{FF2B5EF4-FFF2-40B4-BE49-F238E27FC236}">
                <a16:creationId xmlns:a16="http://schemas.microsoft.com/office/drawing/2014/main" id="{DB7615FA-D57A-A698-ECFA-C6FB41B06388}"/>
              </a:ext>
            </a:extLst>
          </p:cNvPr>
          <p:cNvGrpSpPr/>
          <p:nvPr/>
        </p:nvGrpSpPr>
        <p:grpSpPr>
          <a:xfrm>
            <a:off x="8034034" y="1594309"/>
            <a:ext cx="282746" cy="340358"/>
            <a:chOff x="8034034" y="1518109"/>
            <a:chExt cx="282746" cy="340358"/>
          </a:xfrm>
          <a:solidFill>
            <a:schemeClr val="tx1"/>
          </a:solidFill>
        </p:grpSpPr>
        <p:sp>
          <p:nvSpPr>
            <p:cNvPr id="4449" name="Google Shape;13294;p79">
              <a:extLst>
                <a:ext uri="{FF2B5EF4-FFF2-40B4-BE49-F238E27FC236}">
                  <a16:creationId xmlns:a16="http://schemas.microsoft.com/office/drawing/2014/main" id="{64AD9C0E-5AAF-B526-F5D5-3A2DFADEBDDE}"/>
                </a:ext>
              </a:extLst>
            </p:cNvPr>
            <p:cNvSpPr/>
            <p:nvPr/>
          </p:nvSpPr>
          <p:spPr>
            <a:xfrm>
              <a:off x="8034034" y="1518109"/>
              <a:ext cx="282746" cy="340358"/>
            </a:xfrm>
            <a:custGeom>
              <a:avLst/>
              <a:gdLst/>
              <a:ahLst/>
              <a:cxnLst/>
              <a:rect l="l" t="t" r="r" b="b"/>
              <a:pathLst>
                <a:path w="8883" h="10693" extrusionOk="0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13295;p79">
              <a:extLst>
                <a:ext uri="{FF2B5EF4-FFF2-40B4-BE49-F238E27FC236}">
                  <a16:creationId xmlns:a16="http://schemas.microsoft.com/office/drawing/2014/main" id="{EFEC16B7-5BCB-725A-0410-A6539928A92C}"/>
                </a:ext>
              </a:extLst>
            </p:cNvPr>
            <p:cNvSpPr/>
            <p:nvPr/>
          </p:nvSpPr>
          <p:spPr>
            <a:xfrm>
              <a:off x="8161736" y="1632569"/>
              <a:ext cx="28456" cy="173601"/>
            </a:xfrm>
            <a:custGeom>
              <a:avLst/>
              <a:gdLst/>
              <a:ahLst/>
              <a:cxnLst/>
              <a:rect l="l" t="t" r="r" b="b"/>
              <a:pathLst>
                <a:path w="894" h="5454" extrusionOk="0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13296;p79">
              <a:extLst>
                <a:ext uri="{FF2B5EF4-FFF2-40B4-BE49-F238E27FC236}">
                  <a16:creationId xmlns:a16="http://schemas.microsoft.com/office/drawing/2014/main" id="{D602421C-EA3F-40D1-8FAB-53A099CC2E15}"/>
                </a:ext>
              </a:extLst>
            </p:cNvPr>
            <p:cNvSpPr/>
            <p:nvPr/>
          </p:nvSpPr>
          <p:spPr>
            <a:xfrm>
              <a:off x="8214796" y="1632951"/>
              <a:ext cx="33008" cy="173601"/>
            </a:xfrm>
            <a:custGeom>
              <a:avLst/>
              <a:gdLst/>
              <a:ahLst/>
              <a:cxnLst/>
              <a:rect l="l" t="t" r="r" b="b"/>
              <a:pathLst>
                <a:path w="1037" h="5454" extrusionOk="0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13297;p79">
              <a:extLst>
                <a:ext uri="{FF2B5EF4-FFF2-40B4-BE49-F238E27FC236}">
                  <a16:creationId xmlns:a16="http://schemas.microsoft.com/office/drawing/2014/main" id="{D7566581-BAD7-29F0-B0F5-0F36D866D9F1}"/>
                </a:ext>
              </a:extLst>
            </p:cNvPr>
            <p:cNvSpPr/>
            <p:nvPr/>
          </p:nvSpPr>
          <p:spPr>
            <a:xfrm>
              <a:off x="8103391" y="1632569"/>
              <a:ext cx="33390" cy="173601"/>
            </a:xfrm>
            <a:custGeom>
              <a:avLst/>
              <a:gdLst/>
              <a:ahLst/>
              <a:cxnLst/>
              <a:rect l="l" t="t" r="r" b="b"/>
              <a:pathLst>
                <a:path w="1049" h="5454" extrusionOk="0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53" name="Google Shape;13298;p79">
            <a:extLst>
              <a:ext uri="{FF2B5EF4-FFF2-40B4-BE49-F238E27FC236}">
                <a16:creationId xmlns:a16="http://schemas.microsoft.com/office/drawing/2014/main" id="{534A6506-62D3-3CE4-7D16-EFE621E47382}"/>
              </a:ext>
            </a:extLst>
          </p:cNvPr>
          <p:cNvGrpSpPr/>
          <p:nvPr/>
        </p:nvGrpSpPr>
        <p:grpSpPr>
          <a:xfrm>
            <a:off x="7582302" y="1576134"/>
            <a:ext cx="369133" cy="360411"/>
            <a:chOff x="7582302" y="1499934"/>
            <a:chExt cx="369133" cy="360411"/>
          </a:xfrm>
          <a:solidFill>
            <a:schemeClr val="tx1"/>
          </a:solidFill>
        </p:grpSpPr>
        <p:sp>
          <p:nvSpPr>
            <p:cNvPr id="4454" name="Google Shape;13299;p79">
              <a:extLst>
                <a:ext uri="{FF2B5EF4-FFF2-40B4-BE49-F238E27FC236}">
                  <a16:creationId xmlns:a16="http://schemas.microsoft.com/office/drawing/2014/main" id="{B53BF89E-C908-AFDB-89BC-2E7228BB8428}"/>
                </a:ext>
              </a:extLst>
            </p:cNvPr>
            <p:cNvSpPr/>
            <p:nvPr/>
          </p:nvSpPr>
          <p:spPr>
            <a:xfrm>
              <a:off x="7582302" y="1499934"/>
              <a:ext cx="369133" cy="360411"/>
            </a:xfrm>
            <a:custGeom>
              <a:avLst/>
              <a:gdLst/>
              <a:ahLst/>
              <a:cxnLst/>
              <a:rect l="l" t="t" r="r" b="b"/>
              <a:pathLst>
                <a:path w="11597" h="11323" extrusionOk="0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13300;p79">
              <a:extLst>
                <a:ext uri="{FF2B5EF4-FFF2-40B4-BE49-F238E27FC236}">
                  <a16:creationId xmlns:a16="http://schemas.microsoft.com/office/drawing/2014/main" id="{E0D8CAA4-13CF-DD0C-F465-D1EE2CCAE992}"/>
                </a:ext>
              </a:extLst>
            </p:cNvPr>
            <p:cNvSpPr/>
            <p:nvPr/>
          </p:nvSpPr>
          <p:spPr>
            <a:xfrm>
              <a:off x="7850598" y="1634829"/>
              <a:ext cx="77729" cy="51214"/>
            </a:xfrm>
            <a:custGeom>
              <a:avLst/>
              <a:gdLst/>
              <a:ahLst/>
              <a:cxnLst/>
              <a:rect l="l" t="t" r="r" b="b"/>
              <a:pathLst>
                <a:path w="2442" h="1609" extrusionOk="0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13301;p79">
              <a:extLst>
                <a:ext uri="{FF2B5EF4-FFF2-40B4-BE49-F238E27FC236}">
                  <a16:creationId xmlns:a16="http://schemas.microsoft.com/office/drawing/2014/main" id="{D233F70F-6524-4E75-1389-B22ABCAFC811}"/>
                </a:ext>
              </a:extLst>
            </p:cNvPr>
            <p:cNvSpPr/>
            <p:nvPr/>
          </p:nvSpPr>
          <p:spPr>
            <a:xfrm>
              <a:off x="7753962" y="1635593"/>
              <a:ext cx="70917" cy="48541"/>
            </a:xfrm>
            <a:custGeom>
              <a:avLst/>
              <a:gdLst/>
              <a:ahLst/>
              <a:cxnLst/>
              <a:rect l="l" t="t" r="r" b="b"/>
              <a:pathLst>
                <a:path w="2228" h="1525" extrusionOk="0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13302;p79">
              <a:extLst>
                <a:ext uri="{FF2B5EF4-FFF2-40B4-BE49-F238E27FC236}">
                  <a16:creationId xmlns:a16="http://schemas.microsoft.com/office/drawing/2014/main" id="{4F546AAF-75FB-70E4-7DEA-BED9BB730BC8}"/>
                </a:ext>
              </a:extLst>
            </p:cNvPr>
            <p:cNvSpPr/>
            <p:nvPr/>
          </p:nvSpPr>
          <p:spPr>
            <a:xfrm>
              <a:off x="7750174" y="1695465"/>
              <a:ext cx="180794" cy="31862"/>
            </a:xfrm>
            <a:custGeom>
              <a:avLst/>
              <a:gdLst/>
              <a:ahLst/>
              <a:cxnLst/>
              <a:rect l="l" t="t" r="r" b="b"/>
              <a:pathLst>
                <a:path w="5680" h="1001" extrusionOk="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13303;p79">
              <a:extLst>
                <a:ext uri="{FF2B5EF4-FFF2-40B4-BE49-F238E27FC236}">
                  <a16:creationId xmlns:a16="http://schemas.microsoft.com/office/drawing/2014/main" id="{3B02D801-3285-2212-FF11-67C8C3025A4C}"/>
                </a:ext>
              </a:extLst>
            </p:cNvPr>
            <p:cNvSpPr/>
            <p:nvPr/>
          </p:nvSpPr>
          <p:spPr>
            <a:xfrm>
              <a:off x="7613750" y="1535424"/>
              <a:ext cx="43225" cy="32371"/>
            </a:xfrm>
            <a:custGeom>
              <a:avLst/>
              <a:gdLst/>
              <a:ahLst/>
              <a:cxnLst/>
              <a:rect l="l" t="t" r="r" b="b"/>
              <a:pathLst>
                <a:path w="1358" h="1017" extrusionOk="0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59" name="Google Shape;13304;p79">
            <a:extLst>
              <a:ext uri="{FF2B5EF4-FFF2-40B4-BE49-F238E27FC236}">
                <a16:creationId xmlns:a16="http://schemas.microsoft.com/office/drawing/2014/main" id="{8B5F7D28-E3B6-C4CE-0C7D-3AA80C346E51}"/>
              </a:ext>
            </a:extLst>
          </p:cNvPr>
          <p:cNvGrpSpPr/>
          <p:nvPr/>
        </p:nvGrpSpPr>
        <p:grpSpPr>
          <a:xfrm>
            <a:off x="6196089" y="3893352"/>
            <a:ext cx="346056" cy="345674"/>
            <a:chOff x="2238181" y="4120624"/>
            <a:chExt cx="346056" cy="345674"/>
          </a:xfrm>
          <a:solidFill>
            <a:schemeClr val="tx1"/>
          </a:solidFill>
        </p:grpSpPr>
        <p:grpSp>
          <p:nvGrpSpPr>
            <p:cNvPr id="4460" name="Google Shape;13305;p79">
              <a:extLst>
                <a:ext uri="{FF2B5EF4-FFF2-40B4-BE49-F238E27FC236}">
                  <a16:creationId xmlns:a16="http://schemas.microsoft.com/office/drawing/2014/main" id="{17B47023-1AF7-E28A-8EA8-09603B82DEDD}"/>
                </a:ext>
              </a:extLst>
            </p:cNvPr>
            <p:cNvGrpSpPr/>
            <p:nvPr/>
          </p:nvGrpSpPr>
          <p:grpSpPr>
            <a:xfrm>
              <a:off x="2309155" y="4177413"/>
              <a:ext cx="203862" cy="231903"/>
              <a:chOff x="1512725" y="258500"/>
              <a:chExt cx="4570900" cy="5199625"/>
            </a:xfrm>
            <a:grpFill/>
          </p:grpSpPr>
          <p:sp>
            <p:nvSpPr>
              <p:cNvPr id="4462" name="Google Shape;13306;p79">
                <a:extLst>
                  <a:ext uri="{FF2B5EF4-FFF2-40B4-BE49-F238E27FC236}">
                    <a16:creationId xmlns:a16="http://schemas.microsoft.com/office/drawing/2014/main" id="{454D2681-98EC-40F7-ECC1-7A2EE0416522}"/>
                  </a:ext>
                </a:extLst>
              </p:cNvPr>
              <p:cNvSpPr/>
              <p:nvPr/>
            </p:nvSpPr>
            <p:spPr>
              <a:xfrm>
                <a:off x="1512725" y="2700900"/>
                <a:ext cx="2654475" cy="2757225"/>
              </a:xfrm>
              <a:custGeom>
                <a:avLst/>
                <a:gdLst/>
                <a:ahLst/>
                <a:cxnLst/>
                <a:rect l="l" t="t" r="r" b="b"/>
                <a:pathLst>
                  <a:path w="106179" h="110289" extrusionOk="0">
                    <a:moveTo>
                      <a:pt x="19199" y="1"/>
                    </a:moveTo>
                    <a:cubicBezTo>
                      <a:pt x="18076" y="1"/>
                      <a:pt x="16954" y="466"/>
                      <a:pt x="16148" y="1404"/>
                    </a:cubicBezTo>
                    <a:cubicBezTo>
                      <a:pt x="5840" y="13310"/>
                      <a:pt x="1" y="28739"/>
                      <a:pt x="33" y="44494"/>
                    </a:cubicBezTo>
                    <a:cubicBezTo>
                      <a:pt x="33" y="62077"/>
                      <a:pt x="6916" y="78582"/>
                      <a:pt x="19442" y="91010"/>
                    </a:cubicBezTo>
                    <a:cubicBezTo>
                      <a:pt x="31968" y="103439"/>
                      <a:pt x="48572" y="110289"/>
                      <a:pt x="66252" y="110289"/>
                    </a:cubicBezTo>
                    <a:cubicBezTo>
                      <a:pt x="69546" y="110289"/>
                      <a:pt x="72939" y="110060"/>
                      <a:pt x="76201" y="109571"/>
                    </a:cubicBezTo>
                    <a:cubicBezTo>
                      <a:pt x="86248" y="108071"/>
                      <a:pt x="95675" y="104352"/>
                      <a:pt x="103895" y="98643"/>
                    </a:cubicBezTo>
                    <a:cubicBezTo>
                      <a:pt x="105983" y="97208"/>
                      <a:pt x="106179" y="94272"/>
                      <a:pt x="104417" y="92478"/>
                    </a:cubicBezTo>
                    <a:cubicBezTo>
                      <a:pt x="104384" y="92348"/>
                      <a:pt x="104384" y="92315"/>
                      <a:pt x="104352" y="92315"/>
                    </a:cubicBezTo>
                    <a:cubicBezTo>
                      <a:pt x="103555" y="91537"/>
                      <a:pt x="102517" y="91128"/>
                      <a:pt x="101470" y="91128"/>
                    </a:cubicBezTo>
                    <a:cubicBezTo>
                      <a:pt x="100673" y="91128"/>
                      <a:pt x="99870" y="91365"/>
                      <a:pt x="99165" y="91859"/>
                    </a:cubicBezTo>
                    <a:cubicBezTo>
                      <a:pt x="91956" y="96849"/>
                      <a:pt x="83769" y="100111"/>
                      <a:pt x="74994" y="101416"/>
                    </a:cubicBezTo>
                    <a:cubicBezTo>
                      <a:pt x="72091" y="101808"/>
                      <a:pt x="69155" y="102069"/>
                      <a:pt x="66252" y="102069"/>
                    </a:cubicBezTo>
                    <a:cubicBezTo>
                      <a:pt x="50757" y="102069"/>
                      <a:pt x="36176" y="96066"/>
                      <a:pt x="25216" y="85171"/>
                    </a:cubicBezTo>
                    <a:cubicBezTo>
                      <a:pt x="14256" y="74309"/>
                      <a:pt x="8221" y="59826"/>
                      <a:pt x="8188" y="44462"/>
                    </a:cubicBezTo>
                    <a:cubicBezTo>
                      <a:pt x="8188" y="30664"/>
                      <a:pt x="13277" y="17126"/>
                      <a:pt x="22313" y="6721"/>
                    </a:cubicBezTo>
                    <a:cubicBezTo>
                      <a:pt x="23650" y="5188"/>
                      <a:pt x="23650" y="2904"/>
                      <a:pt x="22248" y="1404"/>
                    </a:cubicBezTo>
                    <a:lnTo>
                      <a:pt x="22215" y="1338"/>
                    </a:lnTo>
                    <a:cubicBezTo>
                      <a:pt x="21407" y="449"/>
                      <a:pt x="20302" y="1"/>
                      <a:pt x="1919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" name="Google Shape;13307;p79">
                <a:extLst>
                  <a:ext uri="{FF2B5EF4-FFF2-40B4-BE49-F238E27FC236}">
                    <a16:creationId xmlns:a16="http://schemas.microsoft.com/office/drawing/2014/main" id="{391D6212-11C8-67EA-FC4D-8B235B6A77FA}"/>
                  </a:ext>
                </a:extLst>
              </p:cNvPr>
              <p:cNvSpPr/>
              <p:nvPr/>
            </p:nvSpPr>
            <p:spPr>
              <a:xfrm>
                <a:off x="2323325" y="258500"/>
                <a:ext cx="3760300" cy="4390225"/>
              </a:xfrm>
              <a:custGeom>
                <a:avLst/>
                <a:gdLst/>
                <a:ahLst/>
                <a:cxnLst/>
                <a:rect l="l" t="t" r="r" b="b"/>
                <a:pathLst>
                  <a:path w="150412" h="175609" extrusionOk="0">
                    <a:moveTo>
                      <a:pt x="63610" y="0"/>
                    </a:moveTo>
                    <a:cubicBezTo>
                      <a:pt x="61359" y="0"/>
                      <a:pt x="59532" y="1827"/>
                      <a:pt x="59532" y="4078"/>
                    </a:cubicBezTo>
                    <a:lnTo>
                      <a:pt x="59532" y="93228"/>
                    </a:lnTo>
                    <a:lnTo>
                      <a:pt x="59467" y="142060"/>
                    </a:lnTo>
                    <a:cubicBezTo>
                      <a:pt x="59467" y="153020"/>
                      <a:pt x="52421" y="162741"/>
                      <a:pt x="41950" y="166199"/>
                    </a:cubicBezTo>
                    <a:cubicBezTo>
                      <a:pt x="39320" y="167047"/>
                      <a:pt x="36616" y="167503"/>
                      <a:pt x="33881" y="167503"/>
                    </a:cubicBezTo>
                    <a:cubicBezTo>
                      <a:pt x="33462" y="167503"/>
                      <a:pt x="33042" y="167493"/>
                      <a:pt x="32621" y="167471"/>
                    </a:cubicBezTo>
                    <a:cubicBezTo>
                      <a:pt x="19181" y="166818"/>
                      <a:pt x="8515" y="155793"/>
                      <a:pt x="8319" y="142419"/>
                    </a:cubicBezTo>
                    <a:cubicBezTo>
                      <a:pt x="8221" y="135569"/>
                      <a:pt x="10798" y="129143"/>
                      <a:pt x="15593" y="124250"/>
                    </a:cubicBezTo>
                    <a:cubicBezTo>
                      <a:pt x="20454" y="119291"/>
                      <a:pt x="26978" y="116584"/>
                      <a:pt x="33926" y="116584"/>
                    </a:cubicBezTo>
                    <a:cubicBezTo>
                      <a:pt x="36633" y="116584"/>
                      <a:pt x="39373" y="117041"/>
                      <a:pt x="41983" y="117889"/>
                    </a:cubicBezTo>
                    <a:cubicBezTo>
                      <a:pt x="42399" y="118019"/>
                      <a:pt x="42825" y="118082"/>
                      <a:pt x="43246" y="118082"/>
                    </a:cubicBezTo>
                    <a:cubicBezTo>
                      <a:pt x="44409" y="118082"/>
                      <a:pt x="45540" y="117600"/>
                      <a:pt x="46354" y="116714"/>
                    </a:cubicBezTo>
                    <a:cubicBezTo>
                      <a:pt x="47006" y="115931"/>
                      <a:pt x="47332" y="114920"/>
                      <a:pt x="47332" y="113909"/>
                    </a:cubicBezTo>
                    <a:lnTo>
                      <a:pt x="47332" y="81028"/>
                    </a:lnTo>
                    <a:cubicBezTo>
                      <a:pt x="47332" y="79038"/>
                      <a:pt x="45865" y="77277"/>
                      <a:pt x="43875" y="76983"/>
                    </a:cubicBezTo>
                    <a:cubicBezTo>
                      <a:pt x="40547" y="76494"/>
                      <a:pt x="37220" y="76233"/>
                      <a:pt x="33926" y="76233"/>
                    </a:cubicBezTo>
                    <a:cubicBezTo>
                      <a:pt x="26651" y="76233"/>
                      <a:pt x="19638" y="77407"/>
                      <a:pt x="12984" y="79593"/>
                    </a:cubicBezTo>
                    <a:cubicBezTo>
                      <a:pt x="10831" y="80311"/>
                      <a:pt x="9820" y="82724"/>
                      <a:pt x="10831" y="84780"/>
                    </a:cubicBezTo>
                    <a:lnTo>
                      <a:pt x="10831" y="84812"/>
                    </a:lnTo>
                    <a:cubicBezTo>
                      <a:pt x="10961" y="85008"/>
                      <a:pt x="11092" y="85269"/>
                      <a:pt x="11157" y="85465"/>
                    </a:cubicBezTo>
                    <a:cubicBezTo>
                      <a:pt x="11790" y="86730"/>
                      <a:pt x="13091" y="87485"/>
                      <a:pt x="14435" y="87485"/>
                    </a:cubicBezTo>
                    <a:cubicBezTo>
                      <a:pt x="14823" y="87485"/>
                      <a:pt x="15214" y="87423"/>
                      <a:pt x="15593" y="87291"/>
                    </a:cubicBezTo>
                    <a:cubicBezTo>
                      <a:pt x="21400" y="85367"/>
                      <a:pt x="27565" y="84388"/>
                      <a:pt x="33860" y="84388"/>
                    </a:cubicBezTo>
                    <a:cubicBezTo>
                      <a:pt x="35622" y="84388"/>
                      <a:pt x="37383" y="84486"/>
                      <a:pt x="39145" y="84649"/>
                    </a:cubicBezTo>
                    <a:lnTo>
                      <a:pt x="39145" y="108853"/>
                    </a:lnTo>
                    <a:cubicBezTo>
                      <a:pt x="37383" y="108592"/>
                      <a:pt x="35622" y="108462"/>
                      <a:pt x="33860" y="108462"/>
                    </a:cubicBezTo>
                    <a:cubicBezTo>
                      <a:pt x="24727" y="108462"/>
                      <a:pt x="16180" y="112050"/>
                      <a:pt x="9787" y="118541"/>
                    </a:cubicBezTo>
                    <a:cubicBezTo>
                      <a:pt x="3426" y="124967"/>
                      <a:pt x="1" y="133481"/>
                      <a:pt x="99" y="142549"/>
                    </a:cubicBezTo>
                    <a:cubicBezTo>
                      <a:pt x="360" y="160197"/>
                      <a:pt x="14452" y="174712"/>
                      <a:pt x="32164" y="175561"/>
                    </a:cubicBezTo>
                    <a:cubicBezTo>
                      <a:pt x="32758" y="175593"/>
                      <a:pt x="33351" y="175609"/>
                      <a:pt x="33941" y="175609"/>
                    </a:cubicBezTo>
                    <a:cubicBezTo>
                      <a:pt x="37530" y="175609"/>
                      <a:pt x="41044" y="175018"/>
                      <a:pt x="44462" y="173897"/>
                    </a:cubicBezTo>
                    <a:cubicBezTo>
                      <a:pt x="58325" y="169330"/>
                      <a:pt x="67622" y="156543"/>
                      <a:pt x="67622" y="142027"/>
                    </a:cubicBezTo>
                    <a:lnTo>
                      <a:pt x="67687" y="93163"/>
                    </a:lnTo>
                    <a:lnTo>
                      <a:pt x="67687" y="8155"/>
                    </a:lnTo>
                    <a:lnTo>
                      <a:pt x="78321" y="8155"/>
                    </a:lnTo>
                    <a:cubicBezTo>
                      <a:pt x="81697" y="8133"/>
                      <a:pt x="85305" y="8095"/>
                      <a:pt x="88344" y="8095"/>
                    </a:cubicBezTo>
                    <a:cubicBezTo>
                      <a:pt x="89709" y="8095"/>
                      <a:pt x="90960" y="8103"/>
                      <a:pt x="92022" y="8123"/>
                    </a:cubicBezTo>
                    <a:cubicBezTo>
                      <a:pt x="93098" y="21073"/>
                      <a:pt x="98643" y="33110"/>
                      <a:pt x="107973" y="42374"/>
                    </a:cubicBezTo>
                    <a:cubicBezTo>
                      <a:pt x="117269" y="51573"/>
                      <a:pt x="129339" y="57053"/>
                      <a:pt x="142256" y="58031"/>
                    </a:cubicBezTo>
                    <a:cubicBezTo>
                      <a:pt x="142256" y="64131"/>
                      <a:pt x="142289" y="76005"/>
                      <a:pt x="142354" y="82333"/>
                    </a:cubicBezTo>
                    <a:cubicBezTo>
                      <a:pt x="133155" y="81876"/>
                      <a:pt x="124250" y="79821"/>
                      <a:pt x="115769" y="76233"/>
                    </a:cubicBezTo>
                    <a:cubicBezTo>
                      <a:pt x="109506" y="73624"/>
                      <a:pt x="103700" y="70198"/>
                      <a:pt x="98350" y="66088"/>
                    </a:cubicBezTo>
                    <a:cubicBezTo>
                      <a:pt x="97610" y="65524"/>
                      <a:pt x="96719" y="65238"/>
                      <a:pt x="95830" y="65238"/>
                    </a:cubicBezTo>
                    <a:cubicBezTo>
                      <a:pt x="95229" y="65238"/>
                      <a:pt x="94629" y="65369"/>
                      <a:pt x="94077" y="65632"/>
                    </a:cubicBezTo>
                    <a:cubicBezTo>
                      <a:pt x="92674" y="66284"/>
                      <a:pt x="91793" y="67752"/>
                      <a:pt x="91793" y="69318"/>
                    </a:cubicBezTo>
                    <a:lnTo>
                      <a:pt x="91956" y="142354"/>
                    </a:lnTo>
                    <a:cubicBezTo>
                      <a:pt x="91891" y="150443"/>
                      <a:pt x="90195" y="158272"/>
                      <a:pt x="86966" y="165514"/>
                    </a:cubicBezTo>
                    <a:cubicBezTo>
                      <a:pt x="86150" y="167308"/>
                      <a:pt x="86802" y="169428"/>
                      <a:pt x="88433" y="170472"/>
                    </a:cubicBezTo>
                    <a:cubicBezTo>
                      <a:pt x="88466" y="170472"/>
                      <a:pt x="88466" y="170505"/>
                      <a:pt x="88531" y="170505"/>
                    </a:cubicBezTo>
                    <a:cubicBezTo>
                      <a:pt x="89214" y="170960"/>
                      <a:pt x="89984" y="171174"/>
                      <a:pt x="90744" y="171174"/>
                    </a:cubicBezTo>
                    <a:cubicBezTo>
                      <a:pt x="92271" y="171174"/>
                      <a:pt x="93760" y="170311"/>
                      <a:pt x="94436" y="168808"/>
                    </a:cubicBezTo>
                    <a:cubicBezTo>
                      <a:pt x="98089" y="160555"/>
                      <a:pt x="100046" y="151650"/>
                      <a:pt x="100111" y="142354"/>
                    </a:cubicBezTo>
                    <a:lnTo>
                      <a:pt x="99850" y="77049"/>
                    </a:lnTo>
                    <a:lnTo>
                      <a:pt x="99850" y="77049"/>
                    </a:lnTo>
                    <a:cubicBezTo>
                      <a:pt x="103895" y="79593"/>
                      <a:pt x="108071" y="81844"/>
                      <a:pt x="112474" y="83670"/>
                    </a:cubicBezTo>
                    <a:cubicBezTo>
                      <a:pt x="123206" y="88205"/>
                      <a:pt x="134591" y="90521"/>
                      <a:pt x="146301" y="90521"/>
                    </a:cubicBezTo>
                    <a:cubicBezTo>
                      <a:pt x="147410" y="90521"/>
                      <a:pt x="148454" y="90097"/>
                      <a:pt x="149237" y="89346"/>
                    </a:cubicBezTo>
                    <a:cubicBezTo>
                      <a:pt x="149987" y="88563"/>
                      <a:pt x="150411" y="87552"/>
                      <a:pt x="150411" y="86443"/>
                    </a:cubicBezTo>
                    <a:lnTo>
                      <a:pt x="150379" y="70231"/>
                    </a:lnTo>
                    <a:lnTo>
                      <a:pt x="150313" y="54345"/>
                    </a:lnTo>
                    <a:cubicBezTo>
                      <a:pt x="150281" y="49974"/>
                      <a:pt x="146301" y="49942"/>
                      <a:pt x="146236" y="49942"/>
                    </a:cubicBezTo>
                    <a:cubicBezTo>
                      <a:pt x="120955" y="49942"/>
                      <a:pt x="100177" y="29358"/>
                      <a:pt x="99981" y="4045"/>
                    </a:cubicBezTo>
                    <a:cubicBezTo>
                      <a:pt x="99981" y="2121"/>
                      <a:pt x="98546" y="131"/>
                      <a:pt x="9590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461" name="Google Shape;13308;p79">
              <a:extLst>
                <a:ext uri="{FF2B5EF4-FFF2-40B4-BE49-F238E27FC236}">
                  <a16:creationId xmlns:a16="http://schemas.microsoft.com/office/drawing/2014/main" id="{C14DEADA-8273-BF4B-222A-FEA1DF27CA7A}"/>
                </a:ext>
              </a:extLst>
            </p:cNvPr>
            <p:cNvSpPr/>
            <p:nvPr/>
          </p:nvSpPr>
          <p:spPr>
            <a:xfrm>
              <a:off x="2238181" y="4120624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40414378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ángulo 2">
            <a:extLst>
              <a:ext uri="{FF2B5EF4-FFF2-40B4-BE49-F238E27FC236}">
                <a16:creationId xmlns:a16="http://schemas.microsoft.com/office/drawing/2014/main" id="{0BD1840D-6E03-F077-9EDB-B4924FD05CD4}"/>
              </a:ext>
            </a:extLst>
          </p:cNvPr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_tradnl"/>
          </a:p>
        </p:txBody>
      </p:sp>
      <p:pic>
        <p:nvPicPr>
          <p:cNvPr id="4" name="Imagen 3">
            <a:extLst>
              <a:ext uri="{FF2B5EF4-FFF2-40B4-BE49-F238E27FC236}">
                <a16:creationId xmlns:a16="http://schemas.microsoft.com/office/drawing/2014/main" id="{6562A8C9-861C-3A60-CA92-0C6EC3C18B5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86780" y="1972431"/>
            <a:ext cx="2370440" cy="11986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502903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>
            <a:extLst>
              <a:ext uri="{FF2B5EF4-FFF2-40B4-BE49-F238E27FC236}">
                <a16:creationId xmlns:a16="http://schemas.microsoft.com/office/drawing/2014/main" id="{47F766FD-2A3E-CDE2-A76F-661C5C60945D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091704" y="0"/>
            <a:ext cx="7046950" cy="5143500"/>
          </a:xfrm>
          <a:prstGeom prst="rect">
            <a:avLst/>
          </a:prstGeom>
        </p:spPr>
      </p:pic>
      <p:sp>
        <p:nvSpPr>
          <p:cNvPr id="252" name="Google Shape;252;p37"/>
          <p:cNvSpPr/>
          <p:nvPr/>
        </p:nvSpPr>
        <p:spPr>
          <a:xfrm>
            <a:off x="0" y="2260600"/>
            <a:ext cx="6900300" cy="28833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253" name="Google Shape;253;p37"/>
          <p:cNvSpPr txBox="1">
            <a:spLocks noGrp="1"/>
          </p:cNvSpPr>
          <p:nvPr>
            <p:ph type="title"/>
          </p:nvPr>
        </p:nvSpPr>
        <p:spPr>
          <a:xfrm>
            <a:off x="564425" y="2716694"/>
            <a:ext cx="5622900" cy="771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>
                <a:solidFill>
                  <a:schemeClr val="lt1"/>
                </a:solidFill>
              </a:rPr>
              <a:t>Introducción.</a:t>
            </a:r>
          </a:p>
        </p:txBody>
      </p:sp>
      <p:sp>
        <p:nvSpPr>
          <p:cNvPr id="254" name="Google Shape;254;p37"/>
          <p:cNvSpPr txBox="1">
            <a:spLocks noGrp="1"/>
          </p:cNvSpPr>
          <p:nvPr>
            <p:ph type="subTitle" idx="1"/>
          </p:nvPr>
        </p:nvSpPr>
        <p:spPr>
          <a:xfrm>
            <a:off x="564550" y="3445501"/>
            <a:ext cx="5622900" cy="115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s-ES_tradnl">
                <a:solidFill>
                  <a:schemeClr val="lt1"/>
                </a:solidFill>
              </a:rPr>
              <a:t>Aquí se puede dar una breve descripción del tema que se quiere abordar. Un pequeño párrafo de introducción al tema, ayuda a enfocar al público sobre lo que viene en la presentación. </a:t>
            </a:r>
          </a:p>
        </p:txBody>
      </p:sp>
      <p:grpSp>
        <p:nvGrpSpPr>
          <p:cNvPr id="255" name="Google Shape;255;p37"/>
          <p:cNvGrpSpPr/>
          <p:nvPr/>
        </p:nvGrpSpPr>
        <p:grpSpPr>
          <a:xfrm>
            <a:off x="6531628" y="4018763"/>
            <a:ext cx="694478" cy="694478"/>
            <a:chOff x="6531628" y="4018763"/>
            <a:chExt cx="694478" cy="694478"/>
          </a:xfrm>
        </p:grpSpPr>
        <p:sp>
          <p:nvSpPr>
            <p:cNvPr id="256" name="Google Shape;256;p37"/>
            <p:cNvSpPr/>
            <p:nvPr/>
          </p:nvSpPr>
          <p:spPr>
            <a:xfrm>
              <a:off x="6531628" y="4018763"/>
              <a:ext cx="694478" cy="694478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57" name="Google Shape;257;p37"/>
            <p:cNvSpPr/>
            <p:nvPr/>
          </p:nvSpPr>
          <p:spPr>
            <a:xfrm>
              <a:off x="6705420" y="4192555"/>
              <a:ext cx="346876" cy="346908"/>
            </a:xfrm>
            <a:custGeom>
              <a:avLst/>
              <a:gdLst/>
              <a:ahLst/>
              <a:cxnLst/>
              <a:rect l="l" t="t" r="r" b="b"/>
              <a:pathLst>
                <a:path w="11133" h="11134" extrusionOk="0">
                  <a:moveTo>
                    <a:pt x="2876" y="2961"/>
                  </a:moveTo>
                  <a:cubicBezTo>
                    <a:pt x="2929" y="2961"/>
                    <a:pt x="2983" y="2967"/>
                    <a:pt x="3036" y="2977"/>
                  </a:cubicBezTo>
                  <a:cubicBezTo>
                    <a:pt x="3358" y="3037"/>
                    <a:pt x="3584" y="3287"/>
                    <a:pt x="3656" y="3596"/>
                  </a:cubicBezTo>
                  <a:cubicBezTo>
                    <a:pt x="3703" y="3882"/>
                    <a:pt x="3608" y="4180"/>
                    <a:pt x="3382" y="4358"/>
                  </a:cubicBezTo>
                  <a:cubicBezTo>
                    <a:pt x="3239" y="4489"/>
                    <a:pt x="3144" y="4680"/>
                    <a:pt x="3144" y="4882"/>
                  </a:cubicBezTo>
                  <a:lnTo>
                    <a:pt x="3144" y="5239"/>
                  </a:lnTo>
                  <a:cubicBezTo>
                    <a:pt x="3144" y="5525"/>
                    <a:pt x="3370" y="5740"/>
                    <a:pt x="3644" y="5740"/>
                  </a:cubicBezTo>
                  <a:lnTo>
                    <a:pt x="5406" y="5740"/>
                  </a:lnTo>
                  <a:lnTo>
                    <a:pt x="5406" y="7502"/>
                  </a:lnTo>
                  <a:cubicBezTo>
                    <a:pt x="5406" y="7609"/>
                    <a:pt x="5311" y="7680"/>
                    <a:pt x="5227" y="7680"/>
                  </a:cubicBezTo>
                  <a:lnTo>
                    <a:pt x="4870" y="7680"/>
                  </a:lnTo>
                  <a:cubicBezTo>
                    <a:pt x="4763" y="7680"/>
                    <a:pt x="4668" y="7633"/>
                    <a:pt x="4596" y="7561"/>
                  </a:cubicBezTo>
                  <a:cubicBezTo>
                    <a:pt x="4386" y="7313"/>
                    <a:pt x="4084" y="7164"/>
                    <a:pt x="3770" y="7164"/>
                  </a:cubicBezTo>
                  <a:cubicBezTo>
                    <a:pt x="3693" y="7164"/>
                    <a:pt x="3614" y="7173"/>
                    <a:pt x="3537" y="7192"/>
                  </a:cubicBezTo>
                  <a:cubicBezTo>
                    <a:pt x="3096" y="7264"/>
                    <a:pt x="2739" y="7621"/>
                    <a:pt x="2655" y="8049"/>
                  </a:cubicBezTo>
                  <a:cubicBezTo>
                    <a:pt x="2584" y="8395"/>
                    <a:pt x="2667" y="8740"/>
                    <a:pt x="2882" y="9002"/>
                  </a:cubicBezTo>
                  <a:cubicBezTo>
                    <a:pt x="3084" y="9276"/>
                    <a:pt x="3417" y="9419"/>
                    <a:pt x="3739" y="9419"/>
                  </a:cubicBezTo>
                  <a:cubicBezTo>
                    <a:pt x="4084" y="9419"/>
                    <a:pt x="4394" y="9276"/>
                    <a:pt x="4608" y="9014"/>
                  </a:cubicBezTo>
                  <a:cubicBezTo>
                    <a:pt x="4668" y="8942"/>
                    <a:pt x="4763" y="8895"/>
                    <a:pt x="4870" y="8895"/>
                  </a:cubicBezTo>
                  <a:lnTo>
                    <a:pt x="5215" y="8895"/>
                  </a:lnTo>
                  <a:cubicBezTo>
                    <a:pt x="5322" y="8895"/>
                    <a:pt x="5394" y="8990"/>
                    <a:pt x="5394" y="9073"/>
                  </a:cubicBezTo>
                  <a:lnTo>
                    <a:pt x="5394" y="10812"/>
                  </a:lnTo>
                  <a:lnTo>
                    <a:pt x="870" y="10812"/>
                  </a:lnTo>
                  <a:cubicBezTo>
                    <a:pt x="572" y="10812"/>
                    <a:pt x="334" y="10573"/>
                    <a:pt x="334" y="10276"/>
                  </a:cubicBezTo>
                  <a:lnTo>
                    <a:pt x="334" y="5728"/>
                  </a:lnTo>
                  <a:lnTo>
                    <a:pt x="2084" y="5728"/>
                  </a:lnTo>
                  <a:cubicBezTo>
                    <a:pt x="2370" y="5728"/>
                    <a:pt x="2596" y="5513"/>
                    <a:pt x="2596" y="5228"/>
                  </a:cubicBezTo>
                  <a:lnTo>
                    <a:pt x="2596" y="4882"/>
                  </a:lnTo>
                  <a:cubicBezTo>
                    <a:pt x="2596" y="4680"/>
                    <a:pt x="2501" y="4477"/>
                    <a:pt x="2358" y="4358"/>
                  </a:cubicBezTo>
                  <a:cubicBezTo>
                    <a:pt x="2179" y="4216"/>
                    <a:pt x="2072" y="3989"/>
                    <a:pt x="2072" y="3751"/>
                  </a:cubicBezTo>
                  <a:cubicBezTo>
                    <a:pt x="2072" y="3513"/>
                    <a:pt x="2179" y="3287"/>
                    <a:pt x="2370" y="3144"/>
                  </a:cubicBezTo>
                  <a:cubicBezTo>
                    <a:pt x="2517" y="3024"/>
                    <a:pt x="2694" y="2961"/>
                    <a:pt x="2876" y="2961"/>
                  </a:cubicBezTo>
                  <a:close/>
                  <a:moveTo>
                    <a:pt x="10287" y="334"/>
                  </a:moveTo>
                  <a:cubicBezTo>
                    <a:pt x="10585" y="334"/>
                    <a:pt x="10823" y="572"/>
                    <a:pt x="10823" y="870"/>
                  </a:cubicBezTo>
                  <a:lnTo>
                    <a:pt x="10823" y="5406"/>
                  </a:lnTo>
                  <a:lnTo>
                    <a:pt x="10633" y="5406"/>
                  </a:lnTo>
                  <a:cubicBezTo>
                    <a:pt x="10537" y="5406"/>
                    <a:pt x="10466" y="5478"/>
                    <a:pt x="10466" y="5573"/>
                  </a:cubicBezTo>
                  <a:cubicBezTo>
                    <a:pt x="10466" y="5656"/>
                    <a:pt x="10537" y="5728"/>
                    <a:pt x="10633" y="5728"/>
                  </a:cubicBezTo>
                  <a:lnTo>
                    <a:pt x="10811" y="5728"/>
                  </a:lnTo>
                  <a:lnTo>
                    <a:pt x="10811" y="10276"/>
                  </a:lnTo>
                  <a:cubicBezTo>
                    <a:pt x="10811" y="10573"/>
                    <a:pt x="10573" y="10812"/>
                    <a:pt x="10275" y="10812"/>
                  </a:cubicBezTo>
                  <a:lnTo>
                    <a:pt x="5739" y="10812"/>
                  </a:lnTo>
                  <a:lnTo>
                    <a:pt x="5739" y="9049"/>
                  </a:lnTo>
                  <a:cubicBezTo>
                    <a:pt x="5739" y="8764"/>
                    <a:pt x="5513" y="8549"/>
                    <a:pt x="5227" y="8549"/>
                  </a:cubicBezTo>
                  <a:lnTo>
                    <a:pt x="4882" y="8549"/>
                  </a:lnTo>
                  <a:cubicBezTo>
                    <a:pt x="4680" y="8549"/>
                    <a:pt x="4489" y="8633"/>
                    <a:pt x="4370" y="8788"/>
                  </a:cubicBezTo>
                  <a:cubicBezTo>
                    <a:pt x="4215" y="8966"/>
                    <a:pt x="3989" y="9061"/>
                    <a:pt x="3751" y="9061"/>
                  </a:cubicBezTo>
                  <a:cubicBezTo>
                    <a:pt x="3513" y="9061"/>
                    <a:pt x="3287" y="8966"/>
                    <a:pt x="3144" y="8764"/>
                  </a:cubicBezTo>
                  <a:cubicBezTo>
                    <a:pt x="2989" y="8573"/>
                    <a:pt x="2941" y="8335"/>
                    <a:pt x="2977" y="8097"/>
                  </a:cubicBezTo>
                  <a:cubicBezTo>
                    <a:pt x="3036" y="7787"/>
                    <a:pt x="3287" y="7549"/>
                    <a:pt x="3608" y="7490"/>
                  </a:cubicBezTo>
                  <a:cubicBezTo>
                    <a:pt x="3659" y="7479"/>
                    <a:pt x="3710" y="7473"/>
                    <a:pt x="3761" y="7473"/>
                  </a:cubicBezTo>
                  <a:cubicBezTo>
                    <a:pt x="3988" y="7473"/>
                    <a:pt x="4212" y="7577"/>
                    <a:pt x="4358" y="7752"/>
                  </a:cubicBezTo>
                  <a:cubicBezTo>
                    <a:pt x="4501" y="7906"/>
                    <a:pt x="4680" y="7990"/>
                    <a:pt x="4882" y="7990"/>
                  </a:cubicBezTo>
                  <a:lnTo>
                    <a:pt x="5239" y="7990"/>
                  </a:lnTo>
                  <a:cubicBezTo>
                    <a:pt x="5525" y="7990"/>
                    <a:pt x="5751" y="7775"/>
                    <a:pt x="5751" y="7490"/>
                  </a:cubicBezTo>
                  <a:lnTo>
                    <a:pt x="5751" y="5728"/>
                  </a:lnTo>
                  <a:lnTo>
                    <a:pt x="7501" y="5728"/>
                  </a:lnTo>
                  <a:cubicBezTo>
                    <a:pt x="7608" y="5728"/>
                    <a:pt x="7680" y="5823"/>
                    <a:pt x="7680" y="5906"/>
                  </a:cubicBezTo>
                  <a:lnTo>
                    <a:pt x="7680" y="6263"/>
                  </a:lnTo>
                  <a:cubicBezTo>
                    <a:pt x="7680" y="6371"/>
                    <a:pt x="7632" y="6478"/>
                    <a:pt x="7561" y="6537"/>
                  </a:cubicBezTo>
                  <a:cubicBezTo>
                    <a:pt x="7251" y="6799"/>
                    <a:pt x="7097" y="7204"/>
                    <a:pt x="7192" y="7609"/>
                  </a:cubicBezTo>
                  <a:cubicBezTo>
                    <a:pt x="7263" y="8037"/>
                    <a:pt x="7620" y="8395"/>
                    <a:pt x="8049" y="8490"/>
                  </a:cubicBezTo>
                  <a:cubicBezTo>
                    <a:pt x="8132" y="8502"/>
                    <a:pt x="8216" y="8514"/>
                    <a:pt x="8287" y="8514"/>
                  </a:cubicBezTo>
                  <a:cubicBezTo>
                    <a:pt x="8549" y="8514"/>
                    <a:pt x="8799" y="8418"/>
                    <a:pt x="9002" y="8264"/>
                  </a:cubicBezTo>
                  <a:cubicBezTo>
                    <a:pt x="9275" y="8049"/>
                    <a:pt x="9418" y="7728"/>
                    <a:pt x="9418" y="7394"/>
                  </a:cubicBezTo>
                  <a:cubicBezTo>
                    <a:pt x="9418" y="7061"/>
                    <a:pt x="9275" y="6740"/>
                    <a:pt x="9025" y="6537"/>
                  </a:cubicBezTo>
                  <a:cubicBezTo>
                    <a:pt x="8942" y="6478"/>
                    <a:pt x="8906" y="6371"/>
                    <a:pt x="8906" y="6263"/>
                  </a:cubicBezTo>
                  <a:lnTo>
                    <a:pt x="8906" y="5930"/>
                  </a:lnTo>
                  <a:cubicBezTo>
                    <a:pt x="8906" y="5823"/>
                    <a:pt x="8990" y="5751"/>
                    <a:pt x="9085" y="5751"/>
                  </a:cubicBezTo>
                  <a:lnTo>
                    <a:pt x="9954" y="5751"/>
                  </a:lnTo>
                  <a:cubicBezTo>
                    <a:pt x="10049" y="5751"/>
                    <a:pt x="10121" y="5668"/>
                    <a:pt x="10121" y="5585"/>
                  </a:cubicBezTo>
                  <a:cubicBezTo>
                    <a:pt x="10121" y="5489"/>
                    <a:pt x="10049" y="5418"/>
                    <a:pt x="9954" y="5418"/>
                  </a:cubicBezTo>
                  <a:lnTo>
                    <a:pt x="9085" y="5418"/>
                  </a:lnTo>
                  <a:cubicBezTo>
                    <a:pt x="8799" y="5418"/>
                    <a:pt x="8573" y="5644"/>
                    <a:pt x="8573" y="5918"/>
                  </a:cubicBezTo>
                  <a:lnTo>
                    <a:pt x="8573" y="6263"/>
                  </a:lnTo>
                  <a:cubicBezTo>
                    <a:pt x="8573" y="6478"/>
                    <a:pt x="8668" y="6668"/>
                    <a:pt x="8811" y="6787"/>
                  </a:cubicBezTo>
                  <a:cubicBezTo>
                    <a:pt x="8990" y="6930"/>
                    <a:pt x="9097" y="7156"/>
                    <a:pt x="9097" y="7394"/>
                  </a:cubicBezTo>
                  <a:cubicBezTo>
                    <a:pt x="9097" y="7633"/>
                    <a:pt x="8990" y="7859"/>
                    <a:pt x="8799" y="8014"/>
                  </a:cubicBezTo>
                  <a:cubicBezTo>
                    <a:pt x="8652" y="8124"/>
                    <a:pt x="8477" y="8185"/>
                    <a:pt x="8295" y="8185"/>
                  </a:cubicBezTo>
                  <a:cubicBezTo>
                    <a:pt x="8241" y="8185"/>
                    <a:pt x="8187" y="8179"/>
                    <a:pt x="8132" y="8168"/>
                  </a:cubicBezTo>
                  <a:cubicBezTo>
                    <a:pt x="7811" y="8109"/>
                    <a:pt x="7573" y="7859"/>
                    <a:pt x="7513" y="7549"/>
                  </a:cubicBezTo>
                  <a:cubicBezTo>
                    <a:pt x="7454" y="7264"/>
                    <a:pt x="7561" y="6966"/>
                    <a:pt x="7787" y="6787"/>
                  </a:cubicBezTo>
                  <a:cubicBezTo>
                    <a:pt x="7930" y="6656"/>
                    <a:pt x="8025" y="6478"/>
                    <a:pt x="8025" y="6263"/>
                  </a:cubicBezTo>
                  <a:lnTo>
                    <a:pt x="8025" y="5930"/>
                  </a:lnTo>
                  <a:cubicBezTo>
                    <a:pt x="8025" y="5644"/>
                    <a:pt x="7799" y="5418"/>
                    <a:pt x="7525" y="5418"/>
                  </a:cubicBezTo>
                  <a:lnTo>
                    <a:pt x="5763" y="5418"/>
                  </a:lnTo>
                  <a:lnTo>
                    <a:pt x="5763" y="3668"/>
                  </a:lnTo>
                  <a:cubicBezTo>
                    <a:pt x="5763" y="3561"/>
                    <a:pt x="5858" y="3489"/>
                    <a:pt x="5942" y="3489"/>
                  </a:cubicBezTo>
                  <a:lnTo>
                    <a:pt x="6299" y="3489"/>
                  </a:lnTo>
                  <a:cubicBezTo>
                    <a:pt x="6406" y="3489"/>
                    <a:pt x="6501" y="3525"/>
                    <a:pt x="6561" y="3608"/>
                  </a:cubicBezTo>
                  <a:cubicBezTo>
                    <a:pt x="6783" y="3859"/>
                    <a:pt x="7091" y="4001"/>
                    <a:pt x="7409" y="4001"/>
                  </a:cubicBezTo>
                  <a:cubicBezTo>
                    <a:pt x="7483" y="4001"/>
                    <a:pt x="7558" y="3993"/>
                    <a:pt x="7632" y="3977"/>
                  </a:cubicBezTo>
                  <a:cubicBezTo>
                    <a:pt x="8073" y="3906"/>
                    <a:pt x="8430" y="3549"/>
                    <a:pt x="8513" y="3108"/>
                  </a:cubicBezTo>
                  <a:cubicBezTo>
                    <a:pt x="8585" y="2775"/>
                    <a:pt x="8501" y="2430"/>
                    <a:pt x="8287" y="2156"/>
                  </a:cubicBezTo>
                  <a:cubicBezTo>
                    <a:pt x="8085" y="1894"/>
                    <a:pt x="7751" y="1739"/>
                    <a:pt x="7430" y="1739"/>
                  </a:cubicBezTo>
                  <a:cubicBezTo>
                    <a:pt x="7085" y="1739"/>
                    <a:pt x="6775" y="1894"/>
                    <a:pt x="6561" y="2144"/>
                  </a:cubicBezTo>
                  <a:cubicBezTo>
                    <a:pt x="6501" y="2215"/>
                    <a:pt x="6406" y="2263"/>
                    <a:pt x="6299" y="2263"/>
                  </a:cubicBezTo>
                  <a:lnTo>
                    <a:pt x="5954" y="2263"/>
                  </a:lnTo>
                  <a:cubicBezTo>
                    <a:pt x="5846" y="2263"/>
                    <a:pt x="5775" y="2180"/>
                    <a:pt x="5775" y="2084"/>
                  </a:cubicBezTo>
                  <a:lnTo>
                    <a:pt x="5775" y="1203"/>
                  </a:lnTo>
                  <a:cubicBezTo>
                    <a:pt x="5775" y="1120"/>
                    <a:pt x="5703" y="1048"/>
                    <a:pt x="5608" y="1048"/>
                  </a:cubicBezTo>
                  <a:cubicBezTo>
                    <a:pt x="5525" y="1048"/>
                    <a:pt x="5453" y="1120"/>
                    <a:pt x="5453" y="1203"/>
                  </a:cubicBezTo>
                  <a:lnTo>
                    <a:pt x="5453" y="2084"/>
                  </a:lnTo>
                  <a:cubicBezTo>
                    <a:pt x="5453" y="2370"/>
                    <a:pt x="5668" y="2596"/>
                    <a:pt x="5954" y="2596"/>
                  </a:cubicBezTo>
                  <a:lnTo>
                    <a:pt x="6299" y="2596"/>
                  </a:lnTo>
                  <a:cubicBezTo>
                    <a:pt x="6501" y="2596"/>
                    <a:pt x="6704" y="2501"/>
                    <a:pt x="6823" y="2358"/>
                  </a:cubicBezTo>
                  <a:cubicBezTo>
                    <a:pt x="6966" y="2180"/>
                    <a:pt x="7192" y="2072"/>
                    <a:pt x="7430" y="2072"/>
                  </a:cubicBezTo>
                  <a:cubicBezTo>
                    <a:pt x="7668" y="2072"/>
                    <a:pt x="7894" y="2180"/>
                    <a:pt x="8037" y="2370"/>
                  </a:cubicBezTo>
                  <a:cubicBezTo>
                    <a:pt x="8192" y="2561"/>
                    <a:pt x="8251" y="2799"/>
                    <a:pt x="8204" y="3037"/>
                  </a:cubicBezTo>
                  <a:cubicBezTo>
                    <a:pt x="8144" y="3346"/>
                    <a:pt x="7894" y="3584"/>
                    <a:pt x="7573" y="3644"/>
                  </a:cubicBezTo>
                  <a:cubicBezTo>
                    <a:pt x="7519" y="3656"/>
                    <a:pt x="7465" y="3661"/>
                    <a:pt x="7411" y="3661"/>
                  </a:cubicBezTo>
                  <a:cubicBezTo>
                    <a:pt x="7187" y="3661"/>
                    <a:pt x="6966" y="3564"/>
                    <a:pt x="6823" y="3382"/>
                  </a:cubicBezTo>
                  <a:cubicBezTo>
                    <a:pt x="6680" y="3227"/>
                    <a:pt x="6501" y="3144"/>
                    <a:pt x="6299" y="3144"/>
                  </a:cubicBezTo>
                  <a:lnTo>
                    <a:pt x="5942" y="3144"/>
                  </a:lnTo>
                  <a:cubicBezTo>
                    <a:pt x="5656" y="3144"/>
                    <a:pt x="5430" y="3370"/>
                    <a:pt x="5430" y="3644"/>
                  </a:cubicBezTo>
                  <a:lnTo>
                    <a:pt x="5430" y="5406"/>
                  </a:lnTo>
                  <a:lnTo>
                    <a:pt x="3679" y="5406"/>
                  </a:lnTo>
                  <a:cubicBezTo>
                    <a:pt x="3572" y="5406"/>
                    <a:pt x="3501" y="5311"/>
                    <a:pt x="3501" y="5228"/>
                  </a:cubicBezTo>
                  <a:lnTo>
                    <a:pt x="3501" y="4870"/>
                  </a:lnTo>
                  <a:cubicBezTo>
                    <a:pt x="3501" y="4763"/>
                    <a:pt x="3548" y="4656"/>
                    <a:pt x="3620" y="4597"/>
                  </a:cubicBezTo>
                  <a:cubicBezTo>
                    <a:pt x="3929" y="4335"/>
                    <a:pt x="4084" y="3930"/>
                    <a:pt x="3989" y="3525"/>
                  </a:cubicBezTo>
                  <a:cubicBezTo>
                    <a:pt x="3918" y="3096"/>
                    <a:pt x="3560" y="2739"/>
                    <a:pt x="3132" y="2656"/>
                  </a:cubicBezTo>
                  <a:cubicBezTo>
                    <a:pt x="3047" y="2635"/>
                    <a:pt x="2962" y="2626"/>
                    <a:pt x="2879" y="2626"/>
                  </a:cubicBezTo>
                  <a:cubicBezTo>
                    <a:pt x="2622" y="2626"/>
                    <a:pt x="2377" y="2717"/>
                    <a:pt x="2179" y="2870"/>
                  </a:cubicBezTo>
                  <a:cubicBezTo>
                    <a:pt x="1905" y="3084"/>
                    <a:pt x="1763" y="3406"/>
                    <a:pt x="1763" y="3739"/>
                  </a:cubicBezTo>
                  <a:cubicBezTo>
                    <a:pt x="1763" y="4085"/>
                    <a:pt x="1905" y="4394"/>
                    <a:pt x="2155" y="4597"/>
                  </a:cubicBezTo>
                  <a:cubicBezTo>
                    <a:pt x="2239" y="4656"/>
                    <a:pt x="2274" y="4763"/>
                    <a:pt x="2274" y="4870"/>
                  </a:cubicBezTo>
                  <a:lnTo>
                    <a:pt x="2274" y="5216"/>
                  </a:lnTo>
                  <a:cubicBezTo>
                    <a:pt x="2274" y="5311"/>
                    <a:pt x="2191" y="5394"/>
                    <a:pt x="2096" y="5394"/>
                  </a:cubicBezTo>
                  <a:lnTo>
                    <a:pt x="346" y="5394"/>
                  </a:lnTo>
                  <a:lnTo>
                    <a:pt x="346" y="870"/>
                  </a:lnTo>
                  <a:cubicBezTo>
                    <a:pt x="346" y="572"/>
                    <a:pt x="584" y="334"/>
                    <a:pt x="881" y="334"/>
                  </a:cubicBezTo>
                  <a:lnTo>
                    <a:pt x="5418" y="334"/>
                  </a:lnTo>
                  <a:lnTo>
                    <a:pt x="5418" y="513"/>
                  </a:lnTo>
                  <a:cubicBezTo>
                    <a:pt x="5418" y="596"/>
                    <a:pt x="5489" y="667"/>
                    <a:pt x="5584" y="667"/>
                  </a:cubicBezTo>
                  <a:cubicBezTo>
                    <a:pt x="5680" y="667"/>
                    <a:pt x="5751" y="596"/>
                    <a:pt x="5751" y="513"/>
                  </a:cubicBezTo>
                  <a:lnTo>
                    <a:pt x="5751" y="334"/>
                  </a:lnTo>
                  <a:close/>
                  <a:moveTo>
                    <a:pt x="870" y="1"/>
                  </a:moveTo>
                  <a:cubicBezTo>
                    <a:pt x="393" y="1"/>
                    <a:pt x="0" y="394"/>
                    <a:pt x="0" y="870"/>
                  </a:cubicBezTo>
                  <a:lnTo>
                    <a:pt x="0" y="10276"/>
                  </a:lnTo>
                  <a:cubicBezTo>
                    <a:pt x="0" y="10752"/>
                    <a:pt x="393" y="11133"/>
                    <a:pt x="870" y="11133"/>
                  </a:cubicBezTo>
                  <a:lnTo>
                    <a:pt x="10275" y="11133"/>
                  </a:lnTo>
                  <a:cubicBezTo>
                    <a:pt x="10752" y="11133"/>
                    <a:pt x="11133" y="10752"/>
                    <a:pt x="11133" y="10276"/>
                  </a:cubicBezTo>
                  <a:lnTo>
                    <a:pt x="11133" y="870"/>
                  </a:lnTo>
                  <a:cubicBezTo>
                    <a:pt x="11133" y="394"/>
                    <a:pt x="10752" y="1"/>
                    <a:pt x="10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pic>
        <p:nvPicPr>
          <p:cNvPr id="4" name="Imagen 3">
            <a:extLst>
              <a:ext uri="{FF2B5EF4-FFF2-40B4-BE49-F238E27FC236}">
                <a16:creationId xmlns:a16="http://schemas.microsoft.com/office/drawing/2014/main" id="{D3D82B0E-FCE2-6ED2-B048-41A1A674E4E1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09887" y="298619"/>
            <a:ext cx="882863" cy="481562"/>
          </a:xfrm>
          <a:prstGeom prst="rect">
            <a:avLst/>
          </a:prstGeom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Google Shape;262;p38"/>
          <p:cNvSpPr txBox="1">
            <a:spLocks noGrp="1"/>
          </p:cNvSpPr>
          <p:nvPr>
            <p:ph type="title"/>
          </p:nvPr>
        </p:nvSpPr>
        <p:spPr>
          <a:xfrm>
            <a:off x="720075" y="5394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Objetivos de la reunión</a:t>
            </a:r>
          </a:p>
        </p:txBody>
      </p:sp>
      <p:sp>
        <p:nvSpPr>
          <p:cNvPr id="263" name="Google Shape;263;p38"/>
          <p:cNvSpPr txBox="1">
            <a:spLocks noGrp="1"/>
          </p:cNvSpPr>
          <p:nvPr>
            <p:ph type="title" idx="2"/>
          </p:nvPr>
        </p:nvSpPr>
        <p:spPr>
          <a:xfrm>
            <a:off x="720075" y="2834500"/>
            <a:ext cx="22695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Objetivo 1</a:t>
            </a:r>
          </a:p>
        </p:txBody>
      </p:sp>
      <p:sp>
        <p:nvSpPr>
          <p:cNvPr id="264" name="Google Shape;264;p38"/>
          <p:cNvSpPr txBox="1">
            <a:spLocks noGrp="1"/>
          </p:cNvSpPr>
          <p:nvPr>
            <p:ph type="subTitle" idx="1"/>
          </p:nvPr>
        </p:nvSpPr>
        <p:spPr>
          <a:xfrm>
            <a:off x="720075" y="3153125"/>
            <a:ext cx="2269500" cy="109531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Descripción de los objetivos o sub-temas derivados de la presentación.</a:t>
            </a:r>
          </a:p>
        </p:txBody>
      </p:sp>
      <p:sp>
        <p:nvSpPr>
          <p:cNvPr id="265" name="Google Shape;265;p38"/>
          <p:cNvSpPr txBox="1">
            <a:spLocks noGrp="1"/>
          </p:cNvSpPr>
          <p:nvPr>
            <p:ph type="title" idx="3"/>
          </p:nvPr>
        </p:nvSpPr>
        <p:spPr>
          <a:xfrm>
            <a:off x="3437326" y="2834500"/>
            <a:ext cx="22695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Objetivo 2</a:t>
            </a:r>
          </a:p>
        </p:txBody>
      </p:sp>
      <p:sp>
        <p:nvSpPr>
          <p:cNvPr id="266" name="Google Shape;266;p38"/>
          <p:cNvSpPr txBox="1">
            <a:spLocks noGrp="1"/>
          </p:cNvSpPr>
          <p:nvPr>
            <p:ph type="subTitle" idx="4"/>
          </p:nvPr>
        </p:nvSpPr>
        <p:spPr>
          <a:xfrm>
            <a:off x="3437400" y="3153124"/>
            <a:ext cx="2269500" cy="101780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s-ES_tradnl"/>
              <a:t>Descripción de los objetivos o sub-temas derivados de la presentación.</a:t>
            </a:r>
          </a:p>
        </p:txBody>
      </p:sp>
      <p:sp>
        <p:nvSpPr>
          <p:cNvPr id="267" name="Google Shape;267;p38"/>
          <p:cNvSpPr txBox="1">
            <a:spLocks noGrp="1"/>
          </p:cNvSpPr>
          <p:nvPr>
            <p:ph type="title" idx="5"/>
          </p:nvPr>
        </p:nvSpPr>
        <p:spPr>
          <a:xfrm>
            <a:off x="6154726" y="2834500"/>
            <a:ext cx="2269500" cy="40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Objetivo 3</a:t>
            </a:r>
          </a:p>
        </p:txBody>
      </p:sp>
      <p:sp>
        <p:nvSpPr>
          <p:cNvPr id="268" name="Google Shape;268;p38"/>
          <p:cNvSpPr txBox="1">
            <a:spLocks noGrp="1"/>
          </p:cNvSpPr>
          <p:nvPr>
            <p:ph type="subTitle" idx="6"/>
          </p:nvPr>
        </p:nvSpPr>
        <p:spPr>
          <a:xfrm>
            <a:off x="6154725" y="3153125"/>
            <a:ext cx="2269500" cy="101780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s-ES_tradnl"/>
              <a:t>Descripción de los objetivos o sub-temas derivados de la presentación.</a:t>
            </a:r>
          </a:p>
        </p:txBody>
      </p:sp>
      <p:sp>
        <p:nvSpPr>
          <p:cNvPr id="269" name="Google Shape;269;p38"/>
          <p:cNvSpPr/>
          <p:nvPr/>
        </p:nvSpPr>
        <p:spPr>
          <a:xfrm>
            <a:off x="720075" y="1732297"/>
            <a:ext cx="906600" cy="906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270" name="Google Shape;270;p38"/>
          <p:cNvSpPr/>
          <p:nvPr/>
        </p:nvSpPr>
        <p:spPr>
          <a:xfrm>
            <a:off x="3437250" y="1732297"/>
            <a:ext cx="906600" cy="906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271" name="Google Shape;271;p38"/>
          <p:cNvSpPr/>
          <p:nvPr/>
        </p:nvSpPr>
        <p:spPr>
          <a:xfrm>
            <a:off x="6154575" y="1732297"/>
            <a:ext cx="906600" cy="906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grpSp>
        <p:nvGrpSpPr>
          <p:cNvPr id="272" name="Google Shape;272;p38"/>
          <p:cNvGrpSpPr/>
          <p:nvPr/>
        </p:nvGrpSpPr>
        <p:grpSpPr>
          <a:xfrm>
            <a:off x="930577" y="2034121"/>
            <a:ext cx="485589" cy="302963"/>
            <a:chOff x="1532214" y="1537784"/>
            <a:chExt cx="485589" cy="302963"/>
          </a:xfrm>
        </p:grpSpPr>
        <p:sp>
          <p:nvSpPr>
            <p:cNvPr id="273" name="Google Shape;273;p38"/>
            <p:cNvSpPr/>
            <p:nvPr/>
          </p:nvSpPr>
          <p:spPr>
            <a:xfrm>
              <a:off x="1564662" y="1730560"/>
              <a:ext cx="91167" cy="44685"/>
            </a:xfrm>
            <a:custGeom>
              <a:avLst/>
              <a:gdLst/>
              <a:ahLst/>
              <a:cxnLst/>
              <a:rect l="l" t="t" r="r" b="b"/>
              <a:pathLst>
                <a:path w="4060" h="1990" extrusionOk="0">
                  <a:moveTo>
                    <a:pt x="3426" y="634"/>
                  </a:moveTo>
                  <a:lnTo>
                    <a:pt x="3426" y="1356"/>
                  </a:lnTo>
                  <a:lnTo>
                    <a:pt x="634" y="1356"/>
                  </a:lnTo>
                  <a:lnTo>
                    <a:pt x="634" y="634"/>
                  </a:lnTo>
                  <a:close/>
                  <a:moveTo>
                    <a:pt x="313" y="0"/>
                  </a:moveTo>
                  <a:cubicBezTo>
                    <a:pt x="143" y="0"/>
                    <a:pt x="0" y="143"/>
                    <a:pt x="0" y="322"/>
                  </a:cubicBezTo>
                  <a:lnTo>
                    <a:pt x="0" y="1669"/>
                  </a:lnTo>
                  <a:cubicBezTo>
                    <a:pt x="0" y="1847"/>
                    <a:pt x="143" y="1990"/>
                    <a:pt x="313" y="1990"/>
                  </a:cubicBezTo>
                  <a:lnTo>
                    <a:pt x="3738" y="1990"/>
                  </a:lnTo>
                  <a:cubicBezTo>
                    <a:pt x="3917" y="1990"/>
                    <a:pt x="4060" y="1847"/>
                    <a:pt x="4060" y="1669"/>
                  </a:cubicBezTo>
                  <a:lnTo>
                    <a:pt x="4060" y="322"/>
                  </a:lnTo>
                  <a:cubicBezTo>
                    <a:pt x="4060" y="143"/>
                    <a:pt x="3917" y="0"/>
                    <a:pt x="37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74" name="Google Shape;274;p38"/>
            <p:cNvSpPr/>
            <p:nvPr/>
          </p:nvSpPr>
          <p:spPr>
            <a:xfrm>
              <a:off x="1532214" y="1602162"/>
              <a:ext cx="485589" cy="238584"/>
            </a:xfrm>
            <a:custGeom>
              <a:avLst/>
              <a:gdLst/>
              <a:ahLst/>
              <a:cxnLst/>
              <a:rect l="l" t="t" r="r" b="b"/>
              <a:pathLst>
                <a:path w="21625" h="10625" extrusionOk="0">
                  <a:moveTo>
                    <a:pt x="10813" y="625"/>
                  </a:moveTo>
                  <a:cubicBezTo>
                    <a:pt x="12989" y="625"/>
                    <a:pt x="14765" y="2400"/>
                    <a:pt x="14765" y="4585"/>
                  </a:cubicBezTo>
                  <a:cubicBezTo>
                    <a:pt x="14765" y="6771"/>
                    <a:pt x="12989" y="8537"/>
                    <a:pt x="10813" y="8537"/>
                  </a:cubicBezTo>
                  <a:cubicBezTo>
                    <a:pt x="8627" y="8537"/>
                    <a:pt x="6852" y="6771"/>
                    <a:pt x="6852" y="4585"/>
                  </a:cubicBezTo>
                  <a:cubicBezTo>
                    <a:pt x="6852" y="2400"/>
                    <a:pt x="8627" y="625"/>
                    <a:pt x="10813" y="625"/>
                  </a:cubicBezTo>
                  <a:close/>
                  <a:moveTo>
                    <a:pt x="3988" y="9189"/>
                  </a:moveTo>
                  <a:lnTo>
                    <a:pt x="3774" y="9911"/>
                  </a:lnTo>
                  <a:cubicBezTo>
                    <a:pt x="3765" y="9956"/>
                    <a:pt x="3720" y="9992"/>
                    <a:pt x="3676" y="9992"/>
                  </a:cubicBezTo>
                  <a:lnTo>
                    <a:pt x="1892" y="9992"/>
                  </a:lnTo>
                  <a:cubicBezTo>
                    <a:pt x="1829" y="9992"/>
                    <a:pt x="1784" y="9947"/>
                    <a:pt x="1784" y="9885"/>
                  </a:cubicBezTo>
                  <a:lnTo>
                    <a:pt x="1784" y="9189"/>
                  </a:lnTo>
                  <a:close/>
                  <a:moveTo>
                    <a:pt x="19850" y="9189"/>
                  </a:moveTo>
                  <a:lnTo>
                    <a:pt x="19850" y="9885"/>
                  </a:lnTo>
                  <a:cubicBezTo>
                    <a:pt x="19850" y="9947"/>
                    <a:pt x="19796" y="9992"/>
                    <a:pt x="19743" y="9992"/>
                  </a:cubicBezTo>
                  <a:lnTo>
                    <a:pt x="17958" y="9992"/>
                  </a:lnTo>
                  <a:cubicBezTo>
                    <a:pt x="17905" y="9992"/>
                    <a:pt x="17860" y="9956"/>
                    <a:pt x="17851" y="9911"/>
                  </a:cubicBezTo>
                  <a:lnTo>
                    <a:pt x="17637" y="9189"/>
                  </a:lnTo>
                  <a:close/>
                  <a:moveTo>
                    <a:pt x="10839" y="0"/>
                  </a:moveTo>
                  <a:cubicBezTo>
                    <a:pt x="9840" y="0"/>
                    <a:pt x="8921" y="312"/>
                    <a:pt x="8172" y="856"/>
                  </a:cubicBezTo>
                  <a:lnTo>
                    <a:pt x="1178" y="856"/>
                  </a:lnTo>
                  <a:cubicBezTo>
                    <a:pt x="527" y="856"/>
                    <a:pt x="0" y="1383"/>
                    <a:pt x="0" y="2025"/>
                  </a:cubicBezTo>
                  <a:lnTo>
                    <a:pt x="0" y="8029"/>
                  </a:lnTo>
                  <a:cubicBezTo>
                    <a:pt x="0" y="8662"/>
                    <a:pt x="518" y="9180"/>
                    <a:pt x="1142" y="9189"/>
                  </a:cubicBezTo>
                  <a:lnTo>
                    <a:pt x="1142" y="9885"/>
                  </a:lnTo>
                  <a:cubicBezTo>
                    <a:pt x="1142" y="10295"/>
                    <a:pt x="1481" y="10625"/>
                    <a:pt x="1892" y="10625"/>
                  </a:cubicBezTo>
                  <a:lnTo>
                    <a:pt x="3685" y="10625"/>
                  </a:lnTo>
                  <a:cubicBezTo>
                    <a:pt x="4006" y="10625"/>
                    <a:pt x="4300" y="10411"/>
                    <a:pt x="4389" y="10099"/>
                  </a:cubicBezTo>
                  <a:lnTo>
                    <a:pt x="4657" y="9189"/>
                  </a:lnTo>
                  <a:lnTo>
                    <a:pt x="4755" y="9189"/>
                  </a:lnTo>
                  <a:cubicBezTo>
                    <a:pt x="4916" y="9189"/>
                    <a:pt x="5067" y="9073"/>
                    <a:pt x="5085" y="8912"/>
                  </a:cubicBezTo>
                  <a:cubicBezTo>
                    <a:pt x="5112" y="8716"/>
                    <a:pt x="4960" y="8555"/>
                    <a:pt x="4773" y="8555"/>
                  </a:cubicBezTo>
                  <a:lnTo>
                    <a:pt x="1133" y="8555"/>
                  </a:lnTo>
                  <a:cubicBezTo>
                    <a:pt x="839" y="8555"/>
                    <a:pt x="598" y="8314"/>
                    <a:pt x="598" y="8020"/>
                  </a:cubicBezTo>
                  <a:lnTo>
                    <a:pt x="598" y="2025"/>
                  </a:lnTo>
                  <a:cubicBezTo>
                    <a:pt x="598" y="1731"/>
                    <a:pt x="839" y="1490"/>
                    <a:pt x="1133" y="1490"/>
                  </a:cubicBezTo>
                  <a:lnTo>
                    <a:pt x="7414" y="1490"/>
                  </a:lnTo>
                  <a:cubicBezTo>
                    <a:pt x="6664" y="2311"/>
                    <a:pt x="6209" y="3399"/>
                    <a:pt x="6209" y="4594"/>
                  </a:cubicBezTo>
                  <a:cubicBezTo>
                    <a:pt x="6209" y="6280"/>
                    <a:pt x="7119" y="7752"/>
                    <a:pt x="8475" y="8555"/>
                  </a:cubicBezTo>
                  <a:lnTo>
                    <a:pt x="6281" y="8555"/>
                  </a:lnTo>
                  <a:cubicBezTo>
                    <a:pt x="6120" y="8555"/>
                    <a:pt x="5977" y="8671"/>
                    <a:pt x="5960" y="8832"/>
                  </a:cubicBezTo>
                  <a:cubicBezTo>
                    <a:pt x="5933" y="9028"/>
                    <a:pt x="6084" y="9189"/>
                    <a:pt x="6272" y="9189"/>
                  </a:cubicBezTo>
                  <a:lnTo>
                    <a:pt x="16968" y="9189"/>
                  </a:lnTo>
                  <a:lnTo>
                    <a:pt x="17236" y="10090"/>
                  </a:lnTo>
                  <a:cubicBezTo>
                    <a:pt x="17334" y="10411"/>
                    <a:pt x="17619" y="10625"/>
                    <a:pt x="17949" y="10625"/>
                  </a:cubicBezTo>
                  <a:lnTo>
                    <a:pt x="19734" y="10625"/>
                  </a:lnTo>
                  <a:cubicBezTo>
                    <a:pt x="20144" y="10625"/>
                    <a:pt x="20483" y="10295"/>
                    <a:pt x="20483" y="9885"/>
                  </a:cubicBezTo>
                  <a:lnTo>
                    <a:pt x="20483" y="9180"/>
                  </a:lnTo>
                  <a:cubicBezTo>
                    <a:pt x="21116" y="9171"/>
                    <a:pt x="21625" y="8653"/>
                    <a:pt x="21625" y="8011"/>
                  </a:cubicBezTo>
                  <a:lnTo>
                    <a:pt x="21625" y="2025"/>
                  </a:lnTo>
                  <a:cubicBezTo>
                    <a:pt x="21625" y="1383"/>
                    <a:pt x="21107" y="856"/>
                    <a:pt x="20465" y="856"/>
                  </a:cubicBezTo>
                  <a:lnTo>
                    <a:pt x="17646" y="856"/>
                  </a:lnTo>
                  <a:cubicBezTo>
                    <a:pt x="17486" y="856"/>
                    <a:pt x="17343" y="972"/>
                    <a:pt x="17316" y="1133"/>
                  </a:cubicBezTo>
                  <a:cubicBezTo>
                    <a:pt x="17298" y="1320"/>
                    <a:pt x="17450" y="1490"/>
                    <a:pt x="17628" y="1490"/>
                  </a:cubicBezTo>
                  <a:lnTo>
                    <a:pt x="20447" y="1490"/>
                  </a:lnTo>
                  <a:cubicBezTo>
                    <a:pt x="20751" y="1490"/>
                    <a:pt x="20991" y="1731"/>
                    <a:pt x="20991" y="2025"/>
                  </a:cubicBezTo>
                  <a:lnTo>
                    <a:pt x="20991" y="8020"/>
                  </a:lnTo>
                  <a:cubicBezTo>
                    <a:pt x="20991" y="8314"/>
                    <a:pt x="20751" y="8555"/>
                    <a:pt x="20447" y="8555"/>
                  </a:cubicBezTo>
                  <a:lnTo>
                    <a:pt x="13114" y="8555"/>
                  </a:lnTo>
                  <a:cubicBezTo>
                    <a:pt x="14470" y="7752"/>
                    <a:pt x="15380" y="6280"/>
                    <a:pt x="15380" y="4594"/>
                  </a:cubicBezTo>
                  <a:cubicBezTo>
                    <a:pt x="15380" y="3399"/>
                    <a:pt x="14916" y="2311"/>
                    <a:pt x="14167" y="1490"/>
                  </a:cubicBezTo>
                  <a:lnTo>
                    <a:pt x="16138" y="1490"/>
                  </a:lnTo>
                  <a:cubicBezTo>
                    <a:pt x="16308" y="1490"/>
                    <a:pt x="16451" y="1374"/>
                    <a:pt x="16469" y="1213"/>
                  </a:cubicBezTo>
                  <a:cubicBezTo>
                    <a:pt x="16495" y="1017"/>
                    <a:pt x="16344" y="856"/>
                    <a:pt x="16156" y="856"/>
                  </a:cubicBezTo>
                  <a:lnTo>
                    <a:pt x="13498" y="856"/>
                  </a:lnTo>
                  <a:cubicBezTo>
                    <a:pt x="12748" y="312"/>
                    <a:pt x="11830" y="0"/>
                    <a:pt x="108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75" name="Google Shape;275;p38"/>
            <p:cNvSpPr/>
            <p:nvPr/>
          </p:nvSpPr>
          <p:spPr>
            <a:xfrm>
              <a:off x="1703479" y="1633599"/>
              <a:ext cx="142859" cy="143061"/>
            </a:xfrm>
            <a:custGeom>
              <a:avLst/>
              <a:gdLst/>
              <a:ahLst/>
              <a:cxnLst/>
              <a:rect l="l" t="t" r="r" b="b"/>
              <a:pathLst>
                <a:path w="6362" h="6371" extrusionOk="0">
                  <a:moveTo>
                    <a:pt x="3186" y="1"/>
                  </a:moveTo>
                  <a:cubicBezTo>
                    <a:pt x="2347" y="1"/>
                    <a:pt x="1562" y="322"/>
                    <a:pt x="964" y="902"/>
                  </a:cubicBezTo>
                  <a:cubicBezTo>
                    <a:pt x="839" y="1027"/>
                    <a:pt x="839" y="1223"/>
                    <a:pt x="955" y="1348"/>
                  </a:cubicBezTo>
                  <a:cubicBezTo>
                    <a:pt x="1019" y="1416"/>
                    <a:pt x="1103" y="1449"/>
                    <a:pt x="1187" y="1449"/>
                  </a:cubicBezTo>
                  <a:cubicBezTo>
                    <a:pt x="1268" y="1449"/>
                    <a:pt x="1349" y="1418"/>
                    <a:pt x="1410" y="1357"/>
                  </a:cubicBezTo>
                  <a:cubicBezTo>
                    <a:pt x="1883" y="893"/>
                    <a:pt x="2516" y="643"/>
                    <a:pt x="3186" y="643"/>
                  </a:cubicBezTo>
                  <a:cubicBezTo>
                    <a:pt x="4586" y="643"/>
                    <a:pt x="5728" y="1785"/>
                    <a:pt x="5728" y="3185"/>
                  </a:cubicBezTo>
                  <a:cubicBezTo>
                    <a:pt x="5728" y="4586"/>
                    <a:pt x="4586" y="5728"/>
                    <a:pt x="3186" y="5728"/>
                  </a:cubicBezTo>
                  <a:cubicBezTo>
                    <a:pt x="1776" y="5728"/>
                    <a:pt x="634" y="4586"/>
                    <a:pt x="634" y="3185"/>
                  </a:cubicBezTo>
                  <a:cubicBezTo>
                    <a:pt x="634" y="2945"/>
                    <a:pt x="670" y="2713"/>
                    <a:pt x="732" y="2481"/>
                  </a:cubicBezTo>
                  <a:cubicBezTo>
                    <a:pt x="786" y="2311"/>
                    <a:pt x="688" y="2142"/>
                    <a:pt x="518" y="2088"/>
                  </a:cubicBezTo>
                  <a:cubicBezTo>
                    <a:pt x="491" y="2081"/>
                    <a:pt x="463" y="2077"/>
                    <a:pt x="435" y="2077"/>
                  </a:cubicBezTo>
                  <a:cubicBezTo>
                    <a:pt x="294" y="2077"/>
                    <a:pt x="163" y="2169"/>
                    <a:pt x="126" y="2311"/>
                  </a:cubicBezTo>
                  <a:cubicBezTo>
                    <a:pt x="45" y="2597"/>
                    <a:pt x="1" y="2891"/>
                    <a:pt x="1" y="3185"/>
                  </a:cubicBezTo>
                  <a:cubicBezTo>
                    <a:pt x="1" y="4943"/>
                    <a:pt x="1428" y="6370"/>
                    <a:pt x="3186" y="6370"/>
                  </a:cubicBezTo>
                  <a:cubicBezTo>
                    <a:pt x="4934" y="6370"/>
                    <a:pt x="6361" y="4943"/>
                    <a:pt x="6361" y="3185"/>
                  </a:cubicBezTo>
                  <a:cubicBezTo>
                    <a:pt x="6361" y="1428"/>
                    <a:pt x="4934" y="1"/>
                    <a:pt x="31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76" name="Google Shape;276;p38"/>
            <p:cNvSpPr/>
            <p:nvPr/>
          </p:nvSpPr>
          <p:spPr>
            <a:xfrm>
              <a:off x="1893987" y="1761009"/>
              <a:ext cx="20861" cy="14236"/>
            </a:xfrm>
            <a:custGeom>
              <a:avLst/>
              <a:gdLst/>
              <a:ahLst/>
              <a:cxnLst/>
              <a:rect l="l" t="t" r="r" b="b"/>
              <a:pathLst>
                <a:path w="929" h="634" extrusionOk="0">
                  <a:moveTo>
                    <a:pt x="349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581" y="634"/>
                  </a:lnTo>
                  <a:cubicBezTo>
                    <a:pt x="741" y="634"/>
                    <a:pt x="893" y="518"/>
                    <a:pt x="911" y="357"/>
                  </a:cubicBezTo>
                  <a:cubicBezTo>
                    <a:pt x="928" y="161"/>
                    <a:pt x="786" y="0"/>
                    <a:pt x="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77" name="Google Shape;277;p38"/>
            <p:cNvSpPr/>
            <p:nvPr/>
          </p:nvSpPr>
          <p:spPr>
            <a:xfrm>
              <a:off x="1928657" y="1761009"/>
              <a:ext cx="22657" cy="14236"/>
            </a:xfrm>
            <a:custGeom>
              <a:avLst/>
              <a:gdLst/>
              <a:ahLst/>
              <a:cxnLst/>
              <a:rect l="l" t="t" r="r" b="b"/>
              <a:pathLst>
                <a:path w="1009" h="634" extrusionOk="0">
                  <a:moveTo>
                    <a:pt x="348" y="0"/>
                  </a:moveTo>
                  <a:cubicBezTo>
                    <a:pt x="187" y="0"/>
                    <a:pt x="45" y="116"/>
                    <a:pt x="18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660" y="634"/>
                  </a:lnTo>
                  <a:cubicBezTo>
                    <a:pt x="821" y="634"/>
                    <a:pt x="972" y="518"/>
                    <a:pt x="990" y="357"/>
                  </a:cubicBezTo>
                  <a:cubicBezTo>
                    <a:pt x="1008" y="161"/>
                    <a:pt x="865" y="0"/>
                    <a:pt x="6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78" name="Google Shape;278;p38"/>
            <p:cNvSpPr/>
            <p:nvPr/>
          </p:nvSpPr>
          <p:spPr>
            <a:xfrm>
              <a:off x="1965102" y="1761009"/>
              <a:ext cx="20861" cy="14236"/>
            </a:xfrm>
            <a:custGeom>
              <a:avLst/>
              <a:gdLst/>
              <a:ahLst/>
              <a:cxnLst/>
              <a:rect l="l" t="t" r="r" b="b"/>
              <a:pathLst>
                <a:path w="929" h="634" extrusionOk="0">
                  <a:moveTo>
                    <a:pt x="349" y="0"/>
                  </a:moveTo>
                  <a:cubicBezTo>
                    <a:pt x="188" y="0"/>
                    <a:pt x="45" y="116"/>
                    <a:pt x="18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581" y="634"/>
                  </a:lnTo>
                  <a:cubicBezTo>
                    <a:pt x="741" y="634"/>
                    <a:pt x="884" y="518"/>
                    <a:pt x="911" y="357"/>
                  </a:cubicBezTo>
                  <a:cubicBezTo>
                    <a:pt x="928" y="161"/>
                    <a:pt x="777" y="0"/>
                    <a:pt x="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79" name="Google Shape;279;p38"/>
            <p:cNvSpPr/>
            <p:nvPr/>
          </p:nvSpPr>
          <p:spPr>
            <a:xfrm>
              <a:off x="1893987" y="1730560"/>
              <a:ext cx="20861" cy="14236"/>
            </a:xfrm>
            <a:custGeom>
              <a:avLst/>
              <a:gdLst/>
              <a:ahLst/>
              <a:cxnLst/>
              <a:rect l="l" t="t" r="r" b="b"/>
              <a:pathLst>
                <a:path w="929" h="634" extrusionOk="0">
                  <a:moveTo>
                    <a:pt x="349" y="0"/>
                  </a:moveTo>
                  <a:cubicBezTo>
                    <a:pt x="188" y="0"/>
                    <a:pt x="45" y="116"/>
                    <a:pt x="27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581" y="634"/>
                  </a:lnTo>
                  <a:cubicBezTo>
                    <a:pt x="741" y="634"/>
                    <a:pt x="893" y="518"/>
                    <a:pt x="911" y="357"/>
                  </a:cubicBezTo>
                  <a:cubicBezTo>
                    <a:pt x="928" y="170"/>
                    <a:pt x="786" y="0"/>
                    <a:pt x="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80" name="Google Shape;280;p38"/>
            <p:cNvSpPr/>
            <p:nvPr/>
          </p:nvSpPr>
          <p:spPr>
            <a:xfrm>
              <a:off x="1928657" y="1730560"/>
              <a:ext cx="22657" cy="14236"/>
            </a:xfrm>
            <a:custGeom>
              <a:avLst/>
              <a:gdLst/>
              <a:ahLst/>
              <a:cxnLst/>
              <a:rect l="l" t="t" r="r" b="b"/>
              <a:pathLst>
                <a:path w="1009" h="634" extrusionOk="0">
                  <a:moveTo>
                    <a:pt x="348" y="0"/>
                  </a:moveTo>
                  <a:cubicBezTo>
                    <a:pt x="187" y="0"/>
                    <a:pt x="45" y="116"/>
                    <a:pt x="18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660" y="634"/>
                  </a:lnTo>
                  <a:cubicBezTo>
                    <a:pt x="821" y="634"/>
                    <a:pt x="972" y="518"/>
                    <a:pt x="990" y="357"/>
                  </a:cubicBezTo>
                  <a:cubicBezTo>
                    <a:pt x="1008" y="161"/>
                    <a:pt x="865" y="0"/>
                    <a:pt x="6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81" name="Google Shape;281;p38"/>
            <p:cNvSpPr/>
            <p:nvPr/>
          </p:nvSpPr>
          <p:spPr>
            <a:xfrm>
              <a:off x="1965102" y="1730560"/>
              <a:ext cx="20861" cy="14236"/>
            </a:xfrm>
            <a:custGeom>
              <a:avLst/>
              <a:gdLst/>
              <a:ahLst/>
              <a:cxnLst/>
              <a:rect l="l" t="t" r="r" b="b"/>
              <a:pathLst>
                <a:path w="929" h="634" extrusionOk="0">
                  <a:moveTo>
                    <a:pt x="349" y="0"/>
                  </a:moveTo>
                  <a:cubicBezTo>
                    <a:pt x="188" y="0"/>
                    <a:pt x="45" y="116"/>
                    <a:pt x="18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581" y="634"/>
                  </a:lnTo>
                  <a:cubicBezTo>
                    <a:pt x="741" y="634"/>
                    <a:pt x="884" y="518"/>
                    <a:pt x="911" y="357"/>
                  </a:cubicBezTo>
                  <a:cubicBezTo>
                    <a:pt x="928" y="161"/>
                    <a:pt x="777" y="0"/>
                    <a:pt x="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82" name="Google Shape;282;p38"/>
            <p:cNvSpPr/>
            <p:nvPr/>
          </p:nvSpPr>
          <p:spPr>
            <a:xfrm>
              <a:off x="1893987" y="1700111"/>
              <a:ext cx="20861" cy="14236"/>
            </a:xfrm>
            <a:custGeom>
              <a:avLst/>
              <a:gdLst/>
              <a:ahLst/>
              <a:cxnLst/>
              <a:rect l="l" t="t" r="r" b="b"/>
              <a:pathLst>
                <a:path w="929" h="634" extrusionOk="0">
                  <a:moveTo>
                    <a:pt x="340" y="0"/>
                  </a:moveTo>
                  <a:cubicBezTo>
                    <a:pt x="152" y="0"/>
                    <a:pt x="1" y="170"/>
                    <a:pt x="27" y="357"/>
                  </a:cubicBezTo>
                  <a:cubicBezTo>
                    <a:pt x="45" y="518"/>
                    <a:pt x="188" y="634"/>
                    <a:pt x="349" y="634"/>
                  </a:cubicBezTo>
                  <a:lnTo>
                    <a:pt x="581" y="634"/>
                  </a:lnTo>
                  <a:cubicBezTo>
                    <a:pt x="741" y="634"/>
                    <a:pt x="893" y="518"/>
                    <a:pt x="911" y="357"/>
                  </a:cubicBezTo>
                  <a:cubicBezTo>
                    <a:pt x="928" y="170"/>
                    <a:pt x="786" y="0"/>
                    <a:pt x="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83" name="Google Shape;283;p38"/>
            <p:cNvSpPr/>
            <p:nvPr/>
          </p:nvSpPr>
          <p:spPr>
            <a:xfrm>
              <a:off x="1928657" y="1700111"/>
              <a:ext cx="22657" cy="14236"/>
            </a:xfrm>
            <a:custGeom>
              <a:avLst/>
              <a:gdLst/>
              <a:ahLst/>
              <a:cxnLst/>
              <a:rect l="l" t="t" r="r" b="b"/>
              <a:pathLst>
                <a:path w="1009" h="634" extrusionOk="0">
                  <a:moveTo>
                    <a:pt x="348" y="0"/>
                  </a:moveTo>
                  <a:cubicBezTo>
                    <a:pt x="187" y="0"/>
                    <a:pt x="45" y="116"/>
                    <a:pt x="18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660" y="634"/>
                  </a:lnTo>
                  <a:cubicBezTo>
                    <a:pt x="821" y="634"/>
                    <a:pt x="972" y="518"/>
                    <a:pt x="990" y="357"/>
                  </a:cubicBezTo>
                  <a:cubicBezTo>
                    <a:pt x="1008" y="170"/>
                    <a:pt x="865" y="0"/>
                    <a:pt x="6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84" name="Google Shape;284;p38"/>
            <p:cNvSpPr/>
            <p:nvPr/>
          </p:nvSpPr>
          <p:spPr>
            <a:xfrm>
              <a:off x="1965102" y="1700111"/>
              <a:ext cx="20861" cy="14236"/>
            </a:xfrm>
            <a:custGeom>
              <a:avLst/>
              <a:gdLst/>
              <a:ahLst/>
              <a:cxnLst/>
              <a:rect l="l" t="t" r="r" b="b"/>
              <a:pathLst>
                <a:path w="929" h="634" extrusionOk="0">
                  <a:moveTo>
                    <a:pt x="349" y="0"/>
                  </a:moveTo>
                  <a:cubicBezTo>
                    <a:pt x="188" y="0"/>
                    <a:pt x="45" y="116"/>
                    <a:pt x="18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581" y="634"/>
                  </a:lnTo>
                  <a:cubicBezTo>
                    <a:pt x="741" y="634"/>
                    <a:pt x="884" y="518"/>
                    <a:pt x="911" y="357"/>
                  </a:cubicBezTo>
                  <a:cubicBezTo>
                    <a:pt x="928" y="170"/>
                    <a:pt x="777" y="0"/>
                    <a:pt x="5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85" name="Google Shape;285;p38"/>
            <p:cNvSpPr/>
            <p:nvPr/>
          </p:nvSpPr>
          <p:spPr>
            <a:xfrm>
              <a:off x="1564258" y="1653831"/>
              <a:ext cx="46908" cy="46908"/>
            </a:xfrm>
            <a:custGeom>
              <a:avLst/>
              <a:gdLst/>
              <a:ahLst/>
              <a:cxnLst/>
              <a:rect l="l" t="t" r="r" b="b"/>
              <a:pathLst>
                <a:path w="2089" h="2089" extrusionOk="0">
                  <a:moveTo>
                    <a:pt x="1044" y="634"/>
                  </a:moveTo>
                  <a:cubicBezTo>
                    <a:pt x="1276" y="634"/>
                    <a:pt x="1455" y="821"/>
                    <a:pt x="1455" y="1044"/>
                  </a:cubicBezTo>
                  <a:cubicBezTo>
                    <a:pt x="1455" y="1267"/>
                    <a:pt x="1276" y="1455"/>
                    <a:pt x="1044" y="1455"/>
                  </a:cubicBezTo>
                  <a:cubicBezTo>
                    <a:pt x="821" y="1455"/>
                    <a:pt x="643" y="1267"/>
                    <a:pt x="643" y="1044"/>
                  </a:cubicBezTo>
                  <a:cubicBezTo>
                    <a:pt x="643" y="821"/>
                    <a:pt x="821" y="634"/>
                    <a:pt x="1044" y="634"/>
                  </a:cubicBezTo>
                  <a:close/>
                  <a:moveTo>
                    <a:pt x="1044" y="1"/>
                  </a:moveTo>
                  <a:cubicBezTo>
                    <a:pt x="473" y="1"/>
                    <a:pt x="1" y="474"/>
                    <a:pt x="1" y="1044"/>
                  </a:cubicBezTo>
                  <a:cubicBezTo>
                    <a:pt x="1" y="1624"/>
                    <a:pt x="473" y="2088"/>
                    <a:pt x="1044" y="2088"/>
                  </a:cubicBezTo>
                  <a:cubicBezTo>
                    <a:pt x="1624" y="2088"/>
                    <a:pt x="2088" y="1624"/>
                    <a:pt x="2088" y="1044"/>
                  </a:cubicBezTo>
                  <a:cubicBezTo>
                    <a:pt x="2088" y="474"/>
                    <a:pt x="1624" y="1"/>
                    <a:pt x="10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86" name="Google Shape;286;p38"/>
            <p:cNvSpPr/>
            <p:nvPr/>
          </p:nvSpPr>
          <p:spPr>
            <a:xfrm>
              <a:off x="1767992" y="1537784"/>
              <a:ext cx="14236" cy="41025"/>
            </a:xfrm>
            <a:custGeom>
              <a:avLst/>
              <a:gdLst/>
              <a:ahLst/>
              <a:cxnLst/>
              <a:rect l="l" t="t" r="r" b="b"/>
              <a:pathLst>
                <a:path w="634" h="1827" extrusionOk="0">
                  <a:moveTo>
                    <a:pt x="312" y="0"/>
                  </a:moveTo>
                  <a:cubicBezTo>
                    <a:pt x="137" y="0"/>
                    <a:pt x="0" y="143"/>
                    <a:pt x="0" y="316"/>
                  </a:cubicBezTo>
                  <a:lnTo>
                    <a:pt x="0" y="1511"/>
                  </a:lnTo>
                  <a:cubicBezTo>
                    <a:pt x="0" y="1684"/>
                    <a:pt x="137" y="1826"/>
                    <a:pt x="312" y="1826"/>
                  </a:cubicBezTo>
                  <a:cubicBezTo>
                    <a:pt x="327" y="1826"/>
                    <a:pt x="342" y="1825"/>
                    <a:pt x="357" y="1823"/>
                  </a:cubicBezTo>
                  <a:cubicBezTo>
                    <a:pt x="518" y="1805"/>
                    <a:pt x="634" y="1663"/>
                    <a:pt x="634" y="1502"/>
                  </a:cubicBezTo>
                  <a:lnTo>
                    <a:pt x="634" y="325"/>
                  </a:lnTo>
                  <a:cubicBezTo>
                    <a:pt x="634" y="164"/>
                    <a:pt x="518" y="21"/>
                    <a:pt x="357" y="3"/>
                  </a:cubicBezTo>
                  <a:cubicBezTo>
                    <a:pt x="342" y="1"/>
                    <a:pt x="327" y="0"/>
                    <a:pt x="31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87" name="Google Shape;287;p38"/>
            <p:cNvSpPr/>
            <p:nvPr/>
          </p:nvSpPr>
          <p:spPr>
            <a:xfrm>
              <a:off x="1727730" y="1556713"/>
              <a:ext cx="26452" cy="32043"/>
            </a:xfrm>
            <a:custGeom>
              <a:avLst/>
              <a:gdLst/>
              <a:ahLst/>
              <a:cxnLst/>
              <a:rect l="l" t="t" r="r" b="b"/>
              <a:pathLst>
                <a:path w="1178" h="1427" extrusionOk="0">
                  <a:moveTo>
                    <a:pt x="364" y="0"/>
                  </a:moveTo>
                  <a:cubicBezTo>
                    <a:pt x="310" y="0"/>
                    <a:pt x="255" y="14"/>
                    <a:pt x="205" y="44"/>
                  </a:cubicBezTo>
                  <a:cubicBezTo>
                    <a:pt x="54" y="133"/>
                    <a:pt x="0" y="329"/>
                    <a:pt x="89" y="481"/>
                  </a:cubicBezTo>
                  <a:lnTo>
                    <a:pt x="544" y="1266"/>
                  </a:lnTo>
                  <a:cubicBezTo>
                    <a:pt x="607" y="1364"/>
                    <a:pt x="714" y="1426"/>
                    <a:pt x="821" y="1426"/>
                  </a:cubicBezTo>
                  <a:cubicBezTo>
                    <a:pt x="874" y="1426"/>
                    <a:pt x="928" y="1409"/>
                    <a:pt x="982" y="1382"/>
                  </a:cubicBezTo>
                  <a:cubicBezTo>
                    <a:pt x="1133" y="1293"/>
                    <a:pt x="1178" y="1096"/>
                    <a:pt x="1097" y="945"/>
                  </a:cubicBezTo>
                  <a:lnTo>
                    <a:pt x="643" y="160"/>
                  </a:lnTo>
                  <a:cubicBezTo>
                    <a:pt x="583" y="58"/>
                    <a:pt x="475" y="0"/>
                    <a:pt x="36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88" name="Google Shape;288;p38"/>
            <p:cNvSpPr/>
            <p:nvPr/>
          </p:nvSpPr>
          <p:spPr>
            <a:xfrm>
              <a:off x="1795634" y="1556713"/>
              <a:ext cx="26474" cy="32043"/>
            </a:xfrm>
            <a:custGeom>
              <a:avLst/>
              <a:gdLst/>
              <a:ahLst/>
              <a:cxnLst/>
              <a:rect l="l" t="t" r="r" b="b"/>
              <a:pathLst>
                <a:path w="1179" h="1427" extrusionOk="0">
                  <a:moveTo>
                    <a:pt x="814" y="0"/>
                  </a:moveTo>
                  <a:cubicBezTo>
                    <a:pt x="703" y="0"/>
                    <a:pt x="596" y="58"/>
                    <a:pt x="536" y="160"/>
                  </a:cubicBezTo>
                  <a:lnTo>
                    <a:pt x="90" y="945"/>
                  </a:lnTo>
                  <a:cubicBezTo>
                    <a:pt x="0" y="1096"/>
                    <a:pt x="54" y="1293"/>
                    <a:pt x="206" y="1382"/>
                  </a:cubicBezTo>
                  <a:cubicBezTo>
                    <a:pt x="250" y="1409"/>
                    <a:pt x="304" y="1426"/>
                    <a:pt x="357" y="1426"/>
                  </a:cubicBezTo>
                  <a:cubicBezTo>
                    <a:pt x="473" y="1426"/>
                    <a:pt x="580" y="1364"/>
                    <a:pt x="634" y="1266"/>
                  </a:cubicBezTo>
                  <a:lnTo>
                    <a:pt x="1089" y="481"/>
                  </a:lnTo>
                  <a:cubicBezTo>
                    <a:pt x="1178" y="329"/>
                    <a:pt x="1124" y="133"/>
                    <a:pt x="973" y="44"/>
                  </a:cubicBezTo>
                  <a:cubicBezTo>
                    <a:pt x="923" y="14"/>
                    <a:pt x="868" y="0"/>
                    <a:pt x="81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289" name="Google Shape;289;p38"/>
          <p:cNvGrpSpPr/>
          <p:nvPr/>
        </p:nvGrpSpPr>
        <p:grpSpPr>
          <a:xfrm>
            <a:off x="6365085" y="1942413"/>
            <a:ext cx="486398" cy="486375"/>
            <a:chOff x="2153410" y="1446100"/>
            <a:chExt cx="486398" cy="486375"/>
          </a:xfrm>
        </p:grpSpPr>
        <p:sp>
          <p:nvSpPr>
            <p:cNvPr id="290" name="Google Shape;290;p38"/>
            <p:cNvSpPr/>
            <p:nvPr/>
          </p:nvSpPr>
          <p:spPr>
            <a:xfrm>
              <a:off x="2388783" y="1731952"/>
              <a:ext cx="53712" cy="14259"/>
            </a:xfrm>
            <a:custGeom>
              <a:avLst/>
              <a:gdLst/>
              <a:ahLst/>
              <a:cxnLst/>
              <a:rect l="l" t="t" r="r" b="b"/>
              <a:pathLst>
                <a:path w="2392" h="635" extrusionOk="0">
                  <a:moveTo>
                    <a:pt x="340" y="1"/>
                  </a:moveTo>
                  <a:cubicBezTo>
                    <a:pt x="152" y="1"/>
                    <a:pt x="1" y="170"/>
                    <a:pt x="27" y="358"/>
                  </a:cubicBezTo>
                  <a:cubicBezTo>
                    <a:pt x="45" y="518"/>
                    <a:pt x="188" y="634"/>
                    <a:pt x="349" y="634"/>
                  </a:cubicBezTo>
                  <a:lnTo>
                    <a:pt x="2035" y="634"/>
                  </a:lnTo>
                  <a:cubicBezTo>
                    <a:pt x="2204" y="634"/>
                    <a:pt x="2347" y="518"/>
                    <a:pt x="2365" y="358"/>
                  </a:cubicBezTo>
                  <a:cubicBezTo>
                    <a:pt x="2391" y="170"/>
                    <a:pt x="2240" y="1"/>
                    <a:pt x="20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91" name="Google Shape;291;p38"/>
            <p:cNvSpPr/>
            <p:nvPr/>
          </p:nvSpPr>
          <p:spPr>
            <a:xfrm>
              <a:off x="2457899" y="1731952"/>
              <a:ext cx="106392" cy="14259"/>
            </a:xfrm>
            <a:custGeom>
              <a:avLst/>
              <a:gdLst/>
              <a:ahLst/>
              <a:cxnLst/>
              <a:rect l="l" t="t" r="r" b="b"/>
              <a:pathLst>
                <a:path w="4738" h="635" extrusionOk="0">
                  <a:moveTo>
                    <a:pt x="339" y="1"/>
                  </a:moveTo>
                  <a:cubicBezTo>
                    <a:pt x="152" y="1"/>
                    <a:pt x="0" y="170"/>
                    <a:pt x="27" y="358"/>
                  </a:cubicBezTo>
                  <a:cubicBezTo>
                    <a:pt x="45" y="518"/>
                    <a:pt x="188" y="634"/>
                    <a:pt x="348" y="634"/>
                  </a:cubicBezTo>
                  <a:lnTo>
                    <a:pt x="4390" y="634"/>
                  </a:lnTo>
                  <a:cubicBezTo>
                    <a:pt x="4550" y="634"/>
                    <a:pt x="4693" y="518"/>
                    <a:pt x="4711" y="358"/>
                  </a:cubicBezTo>
                  <a:cubicBezTo>
                    <a:pt x="4737" y="170"/>
                    <a:pt x="4586" y="1"/>
                    <a:pt x="43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92" name="Google Shape;292;p38"/>
            <p:cNvSpPr/>
            <p:nvPr/>
          </p:nvSpPr>
          <p:spPr>
            <a:xfrm>
              <a:off x="2510781" y="1762401"/>
              <a:ext cx="53510" cy="14259"/>
            </a:xfrm>
            <a:custGeom>
              <a:avLst/>
              <a:gdLst/>
              <a:ahLst/>
              <a:cxnLst/>
              <a:rect l="l" t="t" r="r" b="b"/>
              <a:pathLst>
                <a:path w="2383" h="635" extrusionOk="0">
                  <a:moveTo>
                    <a:pt x="348" y="1"/>
                  </a:moveTo>
                  <a:cubicBezTo>
                    <a:pt x="188" y="1"/>
                    <a:pt x="36" y="117"/>
                    <a:pt x="18" y="277"/>
                  </a:cubicBezTo>
                  <a:cubicBezTo>
                    <a:pt x="1" y="474"/>
                    <a:pt x="143" y="634"/>
                    <a:pt x="331" y="634"/>
                  </a:cubicBezTo>
                  <a:lnTo>
                    <a:pt x="2035" y="634"/>
                  </a:lnTo>
                  <a:cubicBezTo>
                    <a:pt x="2195" y="634"/>
                    <a:pt x="2338" y="518"/>
                    <a:pt x="2356" y="358"/>
                  </a:cubicBezTo>
                  <a:cubicBezTo>
                    <a:pt x="2382" y="161"/>
                    <a:pt x="2231" y="1"/>
                    <a:pt x="20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93" name="Google Shape;293;p38"/>
            <p:cNvSpPr/>
            <p:nvPr/>
          </p:nvSpPr>
          <p:spPr>
            <a:xfrm>
              <a:off x="2388783" y="1762401"/>
              <a:ext cx="106392" cy="14259"/>
            </a:xfrm>
            <a:custGeom>
              <a:avLst/>
              <a:gdLst/>
              <a:ahLst/>
              <a:cxnLst/>
              <a:rect l="l" t="t" r="r" b="b"/>
              <a:pathLst>
                <a:path w="4738" h="635" extrusionOk="0">
                  <a:moveTo>
                    <a:pt x="349" y="1"/>
                  </a:moveTo>
                  <a:cubicBezTo>
                    <a:pt x="188" y="1"/>
                    <a:pt x="45" y="117"/>
                    <a:pt x="27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4390" y="634"/>
                  </a:lnTo>
                  <a:cubicBezTo>
                    <a:pt x="4550" y="634"/>
                    <a:pt x="4693" y="518"/>
                    <a:pt x="4711" y="358"/>
                  </a:cubicBezTo>
                  <a:cubicBezTo>
                    <a:pt x="4738" y="161"/>
                    <a:pt x="4586" y="1"/>
                    <a:pt x="43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94" name="Google Shape;294;p38"/>
            <p:cNvSpPr/>
            <p:nvPr/>
          </p:nvSpPr>
          <p:spPr>
            <a:xfrm>
              <a:off x="2198073" y="1509603"/>
              <a:ext cx="396061" cy="298494"/>
            </a:xfrm>
            <a:custGeom>
              <a:avLst/>
              <a:gdLst/>
              <a:ahLst/>
              <a:cxnLst/>
              <a:rect l="l" t="t" r="r" b="b"/>
              <a:pathLst>
                <a:path w="17638" h="13293" extrusionOk="0">
                  <a:moveTo>
                    <a:pt x="313" y="1"/>
                  </a:moveTo>
                  <a:cubicBezTo>
                    <a:pt x="144" y="1"/>
                    <a:pt x="1" y="143"/>
                    <a:pt x="1" y="322"/>
                  </a:cubicBezTo>
                  <a:lnTo>
                    <a:pt x="1" y="8493"/>
                  </a:lnTo>
                  <a:cubicBezTo>
                    <a:pt x="1" y="8654"/>
                    <a:pt x="117" y="8806"/>
                    <a:pt x="277" y="8823"/>
                  </a:cubicBezTo>
                  <a:cubicBezTo>
                    <a:pt x="293" y="8826"/>
                    <a:pt x="308" y="8827"/>
                    <a:pt x="322" y="8827"/>
                  </a:cubicBezTo>
                  <a:cubicBezTo>
                    <a:pt x="498" y="8827"/>
                    <a:pt x="634" y="8684"/>
                    <a:pt x="634" y="8511"/>
                  </a:cubicBezTo>
                  <a:lnTo>
                    <a:pt x="634" y="643"/>
                  </a:lnTo>
                  <a:lnTo>
                    <a:pt x="17004" y="643"/>
                  </a:lnTo>
                  <a:lnTo>
                    <a:pt x="17004" y="12651"/>
                  </a:lnTo>
                  <a:lnTo>
                    <a:pt x="634" y="12651"/>
                  </a:lnTo>
                  <a:lnTo>
                    <a:pt x="634" y="9992"/>
                  </a:lnTo>
                  <a:cubicBezTo>
                    <a:pt x="634" y="9814"/>
                    <a:pt x="491" y="9671"/>
                    <a:pt x="313" y="9671"/>
                  </a:cubicBezTo>
                  <a:cubicBezTo>
                    <a:pt x="144" y="9671"/>
                    <a:pt x="1" y="9814"/>
                    <a:pt x="1" y="9992"/>
                  </a:cubicBezTo>
                  <a:lnTo>
                    <a:pt x="1" y="12972"/>
                  </a:lnTo>
                  <a:cubicBezTo>
                    <a:pt x="1" y="13150"/>
                    <a:pt x="144" y="13293"/>
                    <a:pt x="313" y="13293"/>
                  </a:cubicBezTo>
                  <a:lnTo>
                    <a:pt x="17325" y="13293"/>
                  </a:lnTo>
                  <a:cubicBezTo>
                    <a:pt x="17495" y="13293"/>
                    <a:pt x="17638" y="13150"/>
                    <a:pt x="17638" y="12972"/>
                  </a:cubicBezTo>
                  <a:lnTo>
                    <a:pt x="17638" y="322"/>
                  </a:lnTo>
                  <a:cubicBezTo>
                    <a:pt x="17638" y="143"/>
                    <a:pt x="17495" y="1"/>
                    <a:pt x="173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95" name="Google Shape;295;p38"/>
            <p:cNvSpPr/>
            <p:nvPr/>
          </p:nvSpPr>
          <p:spPr>
            <a:xfrm>
              <a:off x="2153410" y="1446100"/>
              <a:ext cx="486398" cy="486375"/>
            </a:xfrm>
            <a:custGeom>
              <a:avLst/>
              <a:gdLst/>
              <a:ahLst/>
              <a:cxnLst/>
              <a:rect l="l" t="t" r="r" b="b"/>
              <a:pathLst>
                <a:path w="21661" h="21660" extrusionOk="0">
                  <a:moveTo>
                    <a:pt x="10822" y="20296"/>
                  </a:moveTo>
                  <a:cubicBezTo>
                    <a:pt x="11027" y="20296"/>
                    <a:pt x="11187" y="20456"/>
                    <a:pt x="11187" y="20662"/>
                  </a:cubicBezTo>
                  <a:cubicBezTo>
                    <a:pt x="11187" y="20858"/>
                    <a:pt x="11027" y="21027"/>
                    <a:pt x="10822" y="21027"/>
                  </a:cubicBezTo>
                  <a:cubicBezTo>
                    <a:pt x="10616" y="21027"/>
                    <a:pt x="10456" y="20858"/>
                    <a:pt x="10456" y="20662"/>
                  </a:cubicBezTo>
                  <a:cubicBezTo>
                    <a:pt x="10456" y="20456"/>
                    <a:pt x="10616" y="20296"/>
                    <a:pt x="10822" y="20296"/>
                  </a:cubicBezTo>
                  <a:close/>
                  <a:moveTo>
                    <a:pt x="313" y="1"/>
                  </a:moveTo>
                  <a:cubicBezTo>
                    <a:pt x="143" y="1"/>
                    <a:pt x="0" y="143"/>
                    <a:pt x="0" y="313"/>
                  </a:cubicBezTo>
                  <a:lnTo>
                    <a:pt x="0" y="1758"/>
                  </a:lnTo>
                  <a:cubicBezTo>
                    <a:pt x="0" y="1928"/>
                    <a:pt x="143" y="2070"/>
                    <a:pt x="313" y="2070"/>
                  </a:cubicBezTo>
                  <a:lnTo>
                    <a:pt x="634" y="2070"/>
                  </a:lnTo>
                  <a:lnTo>
                    <a:pt x="634" y="17156"/>
                  </a:lnTo>
                  <a:cubicBezTo>
                    <a:pt x="634" y="17325"/>
                    <a:pt x="777" y="17468"/>
                    <a:pt x="955" y="17468"/>
                  </a:cubicBezTo>
                  <a:lnTo>
                    <a:pt x="10492" y="17468"/>
                  </a:lnTo>
                  <a:lnTo>
                    <a:pt x="10492" y="19707"/>
                  </a:lnTo>
                  <a:cubicBezTo>
                    <a:pt x="10063" y="19850"/>
                    <a:pt x="9769" y="20269"/>
                    <a:pt x="9814" y="20760"/>
                  </a:cubicBezTo>
                  <a:cubicBezTo>
                    <a:pt x="9858" y="21224"/>
                    <a:pt x="10233" y="21598"/>
                    <a:pt x="10697" y="21652"/>
                  </a:cubicBezTo>
                  <a:cubicBezTo>
                    <a:pt x="10737" y="21657"/>
                    <a:pt x="10777" y="21659"/>
                    <a:pt x="10816" y="21659"/>
                  </a:cubicBezTo>
                  <a:cubicBezTo>
                    <a:pt x="11362" y="21659"/>
                    <a:pt x="11812" y="21211"/>
                    <a:pt x="11812" y="20662"/>
                  </a:cubicBezTo>
                  <a:cubicBezTo>
                    <a:pt x="11812" y="20216"/>
                    <a:pt x="11526" y="19841"/>
                    <a:pt x="11125" y="19707"/>
                  </a:cubicBezTo>
                  <a:lnTo>
                    <a:pt x="11125" y="17468"/>
                  </a:lnTo>
                  <a:lnTo>
                    <a:pt x="20706" y="17468"/>
                  </a:lnTo>
                  <a:cubicBezTo>
                    <a:pt x="20885" y="17468"/>
                    <a:pt x="21027" y="17325"/>
                    <a:pt x="21027" y="17156"/>
                  </a:cubicBezTo>
                  <a:lnTo>
                    <a:pt x="21027" y="5157"/>
                  </a:lnTo>
                  <a:cubicBezTo>
                    <a:pt x="21027" y="4996"/>
                    <a:pt x="20911" y="4845"/>
                    <a:pt x="20751" y="4827"/>
                  </a:cubicBezTo>
                  <a:cubicBezTo>
                    <a:pt x="20740" y="4826"/>
                    <a:pt x="20729" y="4825"/>
                    <a:pt x="20718" y="4825"/>
                  </a:cubicBezTo>
                  <a:cubicBezTo>
                    <a:pt x="20537" y="4825"/>
                    <a:pt x="20394" y="4962"/>
                    <a:pt x="20394" y="5139"/>
                  </a:cubicBezTo>
                  <a:lnTo>
                    <a:pt x="20394" y="16835"/>
                  </a:lnTo>
                  <a:lnTo>
                    <a:pt x="1267" y="16835"/>
                  </a:lnTo>
                  <a:lnTo>
                    <a:pt x="1267" y="2070"/>
                  </a:lnTo>
                  <a:lnTo>
                    <a:pt x="20394" y="2070"/>
                  </a:lnTo>
                  <a:lnTo>
                    <a:pt x="20394" y="3631"/>
                  </a:lnTo>
                  <a:cubicBezTo>
                    <a:pt x="20394" y="3801"/>
                    <a:pt x="20510" y="3944"/>
                    <a:pt x="20670" y="3962"/>
                  </a:cubicBezTo>
                  <a:cubicBezTo>
                    <a:pt x="20685" y="3964"/>
                    <a:pt x="20699" y="3965"/>
                    <a:pt x="20714" y="3965"/>
                  </a:cubicBezTo>
                  <a:cubicBezTo>
                    <a:pt x="20883" y="3965"/>
                    <a:pt x="21027" y="3822"/>
                    <a:pt x="21027" y="3649"/>
                  </a:cubicBezTo>
                  <a:lnTo>
                    <a:pt x="21027" y="2070"/>
                  </a:lnTo>
                  <a:lnTo>
                    <a:pt x="21340" y="2070"/>
                  </a:lnTo>
                  <a:cubicBezTo>
                    <a:pt x="21518" y="2070"/>
                    <a:pt x="21661" y="1928"/>
                    <a:pt x="21661" y="1758"/>
                  </a:cubicBezTo>
                  <a:lnTo>
                    <a:pt x="21661" y="313"/>
                  </a:lnTo>
                  <a:cubicBezTo>
                    <a:pt x="21661" y="143"/>
                    <a:pt x="21518" y="1"/>
                    <a:pt x="21348" y="1"/>
                  </a:cubicBezTo>
                  <a:lnTo>
                    <a:pt x="4666" y="1"/>
                  </a:lnTo>
                  <a:cubicBezTo>
                    <a:pt x="4506" y="1"/>
                    <a:pt x="4354" y="117"/>
                    <a:pt x="4336" y="277"/>
                  </a:cubicBezTo>
                  <a:cubicBezTo>
                    <a:pt x="4318" y="465"/>
                    <a:pt x="4461" y="634"/>
                    <a:pt x="4657" y="634"/>
                  </a:cubicBezTo>
                  <a:lnTo>
                    <a:pt x="21027" y="634"/>
                  </a:lnTo>
                  <a:lnTo>
                    <a:pt x="21027" y="1437"/>
                  </a:lnTo>
                  <a:lnTo>
                    <a:pt x="634" y="1437"/>
                  </a:lnTo>
                  <a:lnTo>
                    <a:pt x="634" y="634"/>
                  </a:lnTo>
                  <a:lnTo>
                    <a:pt x="3167" y="634"/>
                  </a:lnTo>
                  <a:cubicBezTo>
                    <a:pt x="3328" y="634"/>
                    <a:pt x="3471" y="518"/>
                    <a:pt x="3497" y="357"/>
                  </a:cubicBezTo>
                  <a:cubicBezTo>
                    <a:pt x="3515" y="161"/>
                    <a:pt x="3364" y="1"/>
                    <a:pt x="317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96" name="Google Shape;296;p38"/>
            <p:cNvSpPr/>
            <p:nvPr/>
          </p:nvSpPr>
          <p:spPr>
            <a:xfrm>
              <a:off x="2228926" y="1547866"/>
              <a:ext cx="148675" cy="148450"/>
            </a:xfrm>
            <a:custGeom>
              <a:avLst/>
              <a:gdLst/>
              <a:ahLst/>
              <a:cxnLst/>
              <a:rect l="l" t="t" r="r" b="b"/>
              <a:pathLst>
                <a:path w="6621" h="6611" extrusionOk="0">
                  <a:moveTo>
                    <a:pt x="3614" y="661"/>
                  </a:moveTo>
                  <a:cubicBezTo>
                    <a:pt x="4836" y="803"/>
                    <a:pt x="5808" y="1776"/>
                    <a:pt x="5951" y="2998"/>
                  </a:cubicBezTo>
                  <a:lnTo>
                    <a:pt x="3614" y="2998"/>
                  </a:lnTo>
                  <a:lnTo>
                    <a:pt x="3614" y="661"/>
                  </a:lnTo>
                  <a:close/>
                  <a:moveTo>
                    <a:pt x="5969" y="3631"/>
                  </a:moveTo>
                  <a:cubicBezTo>
                    <a:pt x="5915" y="4122"/>
                    <a:pt x="5719" y="4577"/>
                    <a:pt x="5416" y="4969"/>
                  </a:cubicBezTo>
                  <a:lnTo>
                    <a:pt x="4078" y="3631"/>
                  </a:lnTo>
                  <a:close/>
                  <a:moveTo>
                    <a:pt x="2980" y="652"/>
                  </a:moveTo>
                  <a:lnTo>
                    <a:pt x="2980" y="3301"/>
                  </a:lnTo>
                  <a:cubicBezTo>
                    <a:pt x="2980" y="3390"/>
                    <a:pt x="3016" y="3471"/>
                    <a:pt x="3078" y="3533"/>
                  </a:cubicBezTo>
                  <a:lnTo>
                    <a:pt x="4952" y="5407"/>
                  </a:lnTo>
                  <a:cubicBezTo>
                    <a:pt x="4488" y="5781"/>
                    <a:pt x="3908" y="5978"/>
                    <a:pt x="3301" y="5978"/>
                  </a:cubicBezTo>
                  <a:cubicBezTo>
                    <a:pt x="1829" y="5978"/>
                    <a:pt x="625" y="4782"/>
                    <a:pt x="625" y="3301"/>
                  </a:cubicBezTo>
                  <a:cubicBezTo>
                    <a:pt x="625" y="1936"/>
                    <a:pt x="1660" y="803"/>
                    <a:pt x="2980" y="652"/>
                  </a:cubicBezTo>
                  <a:close/>
                  <a:moveTo>
                    <a:pt x="3310" y="0"/>
                  </a:moveTo>
                  <a:cubicBezTo>
                    <a:pt x="1490" y="0"/>
                    <a:pt x="1" y="1481"/>
                    <a:pt x="1" y="3301"/>
                  </a:cubicBezTo>
                  <a:cubicBezTo>
                    <a:pt x="1" y="5130"/>
                    <a:pt x="1490" y="6611"/>
                    <a:pt x="3310" y="6611"/>
                  </a:cubicBezTo>
                  <a:cubicBezTo>
                    <a:pt x="4194" y="6611"/>
                    <a:pt x="5023" y="6272"/>
                    <a:pt x="5648" y="5647"/>
                  </a:cubicBezTo>
                  <a:lnTo>
                    <a:pt x="5657" y="5647"/>
                  </a:lnTo>
                  <a:cubicBezTo>
                    <a:pt x="6281" y="5023"/>
                    <a:pt x="6620" y="4193"/>
                    <a:pt x="6620" y="3301"/>
                  </a:cubicBezTo>
                  <a:cubicBezTo>
                    <a:pt x="6620" y="1481"/>
                    <a:pt x="5139" y="0"/>
                    <a:pt x="33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97" name="Google Shape;297;p38"/>
            <p:cNvSpPr/>
            <p:nvPr/>
          </p:nvSpPr>
          <p:spPr>
            <a:xfrm>
              <a:off x="2394599" y="1605553"/>
              <a:ext cx="44685" cy="91369"/>
            </a:xfrm>
            <a:custGeom>
              <a:avLst/>
              <a:gdLst/>
              <a:ahLst/>
              <a:cxnLst/>
              <a:rect l="l" t="t" r="r" b="b"/>
              <a:pathLst>
                <a:path w="1990" h="4069" extrusionOk="0">
                  <a:moveTo>
                    <a:pt x="1356" y="643"/>
                  </a:moveTo>
                  <a:lnTo>
                    <a:pt x="1356" y="3435"/>
                  </a:lnTo>
                  <a:lnTo>
                    <a:pt x="643" y="3435"/>
                  </a:lnTo>
                  <a:lnTo>
                    <a:pt x="643" y="643"/>
                  </a:lnTo>
                  <a:close/>
                  <a:moveTo>
                    <a:pt x="322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3748"/>
                  </a:lnTo>
                  <a:cubicBezTo>
                    <a:pt x="0" y="3926"/>
                    <a:pt x="143" y="4069"/>
                    <a:pt x="322" y="4069"/>
                  </a:cubicBezTo>
                  <a:lnTo>
                    <a:pt x="1678" y="4069"/>
                  </a:lnTo>
                  <a:cubicBezTo>
                    <a:pt x="1847" y="4069"/>
                    <a:pt x="1990" y="3926"/>
                    <a:pt x="1990" y="3748"/>
                  </a:cubicBezTo>
                  <a:lnTo>
                    <a:pt x="1990" y="322"/>
                  </a:lnTo>
                  <a:cubicBezTo>
                    <a:pt x="1990" y="143"/>
                    <a:pt x="1847" y="1"/>
                    <a:pt x="16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98" name="Google Shape;298;p38"/>
            <p:cNvSpPr/>
            <p:nvPr/>
          </p:nvSpPr>
          <p:spPr>
            <a:xfrm>
              <a:off x="2455497" y="1576115"/>
              <a:ext cx="44685" cy="119820"/>
            </a:xfrm>
            <a:custGeom>
              <a:avLst/>
              <a:gdLst/>
              <a:ahLst/>
              <a:cxnLst/>
              <a:rect l="l" t="t" r="r" b="b"/>
              <a:pathLst>
                <a:path w="1990" h="5336" extrusionOk="0">
                  <a:moveTo>
                    <a:pt x="1356" y="643"/>
                  </a:moveTo>
                  <a:lnTo>
                    <a:pt x="1356" y="4702"/>
                  </a:lnTo>
                  <a:lnTo>
                    <a:pt x="634" y="4702"/>
                  </a:lnTo>
                  <a:lnTo>
                    <a:pt x="634" y="643"/>
                  </a:lnTo>
                  <a:close/>
                  <a:moveTo>
                    <a:pt x="322" y="0"/>
                  </a:moveTo>
                  <a:cubicBezTo>
                    <a:pt x="143" y="0"/>
                    <a:pt x="0" y="143"/>
                    <a:pt x="0" y="322"/>
                  </a:cubicBezTo>
                  <a:lnTo>
                    <a:pt x="0" y="5014"/>
                  </a:lnTo>
                  <a:cubicBezTo>
                    <a:pt x="0" y="5192"/>
                    <a:pt x="143" y="5335"/>
                    <a:pt x="322" y="5335"/>
                  </a:cubicBezTo>
                  <a:lnTo>
                    <a:pt x="1669" y="5335"/>
                  </a:lnTo>
                  <a:cubicBezTo>
                    <a:pt x="1847" y="5335"/>
                    <a:pt x="1990" y="5192"/>
                    <a:pt x="1990" y="5014"/>
                  </a:cubicBezTo>
                  <a:lnTo>
                    <a:pt x="1990" y="322"/>
                  </a:lnTo>
                  <a:cubicBezTo>
                    <a:pt x="1990" y="143"/>
                    <a:pt x="1847" y="0"/>
                    <a:pt x="166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299" name="Google Shape;299;p38"/>
            <p:cNvSpPr/>
            <p:nvPr/>
          </p:nvSpPr>
          <p:spPr>
            <a:xfrm>
              <a:off x="2517203" y="1540052"/>
              <a:ext cx="44685" cy="156871"/>
            </a:xfrm>
            <a:custGeom>
              <a:avLst/>
              <a:gdLst/>
              <a:ahLst/>
              <a:cxnLst/>
              <a:rect l="l" t="t" r="r" b="b"/>
              <a:pathLst>
                <a:path w="1990" h="6986" extrusionOk="0">
                  <a:moveTo>
                    <a:pt x="1356" y="634"/>
                  </a:moveTo>
                  <a:lnTo>
                    <a:pt x="1356" y="6352"/>
                  </a:lnTo>
                  <a:lnTo>
                    <a:pt x="633" y="6352"/>
                  </a:lnTo>
                  <a:lnTo>
                    <a:pt x="633" y="634"/>
                  </a:lnTo>
                  <a:close/>
                  <a:moveTo>
                    <a:pt x="321" y="1"/>
                  </a:moveTo>
                  <a:cubicBezTo>
                    <a:pt x="143" y="1"/>
                    <a:pt x="0" y="143"/>
                    <a:pt x="0" y="322"/>
                  </a:cubicBezTo>
                  <a:lnTo>
                    <a:pt x="0" y="6665"/>
                  </a:lnTo>
                  <a:cubicBezTo>
                    <a:pt x="0" y="6843"/>
                    <a:pt x="143" y="6986"/>
                    <a:pt x="321" y="6986"/>
                  </a:cubicBezTo>
                  <a:lnTo>
                    <a:pt x="1677" y="6986"/>
                  </a:lnTo>
                  <a:cubicBezTo>
                    <a:pt x="1847" y="6986"/>
                    <a:pt x="1989" y="6843"/>
                    <a:pt x="1989" y="6665"/>
                  </a:cubicBezTo>
                  <a:lnTo>
                    <a:pt x="1989" y="322"/>
                  </a:lnTo>
                  <a:cubicBezTo>
                    <a:pt x="1989" y="143"/>
                    <a:pt x="1847" y="1"/>
                    <a:pt x="167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00" name="Google Shape;300;p38"/>
            <p:cNvSpPr/>
            <p:nvPr/>
          </p:nvSpPr>
          <p:spPr>
            <a:xfrm>
              <a:off x="2268783" y="1731952"/>
              <a:ext cx="66130" cy="14259"/>
            </a:xfrm>
            <a:custGeom>
              <a:avLst/>
              <a:gdLst/>
              <a:ahLst/>
              <a:cxnLst/>
              <a:rect l="l" t="t" r="r" b="b"/>
              <a:pathLst>
                <a:path w="2945" h="635" extrusionOk="0">
                  <a:moveTo>
                    <a:pt x="358" y="1"/>
                  </a:moveTo>
                  <a:cubicBezTo>
                    <a:pt x="188" y="1"/>
                    <a:pt x="46" y="117"/>
                    <a:pt x="28" y="277"/>
                  </a:cubicBezTo>
                  <a:cubicBezTo>
                    <a:pt x="1" y="474"/>
                    <a:pt x="153" y="634"/>
                    <a:pt x="340" y="634"/>
                  </a:cubicBezTo>
                  <a:lnTo>
                    <a:pt x="2597" y="634"/>
                  </a:lnTo>
                  <a:cubicBezTo>
                    <a:pt x="2758" y="634"/>
                    <a:pt x="2900" y="518"/>
                    <a:pt x="2918" y="358"/>
                  </a:cubicBezTo>
                  <a:cubicBezTo>
                    <a:pt x="2945" y="170"/>
                    <a:pt x="2793" y="1"/>
                    <a:pt x="26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01" name="Google Shape;301;p38"/>
            <p:cNvSpPr/>
            <p:nvPr/>
          </p:nvSpPr>
          <p:spPr>
            <a:xfrm>
              <a:off x="2353933" y="1732087"/>
              <a:ext cx="14236" cy="45000"/>
            </a:xfrm>
            <a:custGeom>
              <a:avLst/>
              <a:gdLst/>
              <a:ahLst/>
              <a:cxnLst/>
              <a:rect l="l" t="t" r="r" b="b"/>
              <a:pathLst>
                <a:path w="634" h="2004" extrusionOk="0">
                  <a:moveTo>
                    <a:pt x="312" y="1"/>
                  </a:moveTo>
                  <a:cubicBezTo>
                    <a:pt x="137" y="1"/>
                    <a:pt x="0" y="143"/>
                    <a:pt x="0" y="316"/>
                  </a:cubicBezTo>
                  <a:lnTo>
                    <a:pt x="0" y="1672"/>
                  </a:lnTo>
                  <a:cubicBezTo>
                    <a:pt x="0" y="1833"/>
                    <a:pt x="116" y="1975"/>
                    <a:pt x="277" y="2002"/>
                  </a:cubicBezTo>
                  <a:cubicBezTo>
                    <a:pt x="287" y="2003"/>
                    <a:pt x="297" y="2004"/>
                    <a:pt x="307" y="2004"/>
                  </a:cubicBezTo>
                  <a:cubicBezTo>
                    <a:pt x="482" y="2004"/>
                    <a:pt x="634" y="1858"/>
                    <a:pt x="634" y="1681"/>
                  </a:cubicBezTo>
                  <a:lnTo>
                    <a:pt x="634" y="325"/>
                  </a:lnTo>
                  <a:cubicBezTo>
                    <a:pt x="634" y="164"/>
                    <a:pt x="518" y="22"/>
                    <a:pt x="357" y="4"/>
                  </a:cubicBezTo>
                  <a:cubicBezTo>
                    <a:pt x="342" y="2"/>
                    <a:pt x="327" y="1"/>
                    <a:pt x="3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02" name="Google Shape;302;p38"/>
            <p:cNvSpPr/>
            <p:nvPr/>
          </p:nvSpPr>
          <p:spPr>
            <a:xfrm>
              <a:off x="2228522" y="1731952"/>
              <a:ext cx="24880" cy="14259"/>
            </a:xfrm>
            <a:custGeom>
              <a:avLst/>
              <a:gdLst/>
              <a:ahLst/>
              <a:cxnLst/>
              <a:rect l="l" t="t" r="r" b="b"/>
              <a:pathLst>
                <a:path w="1108" h="635" extrusionOk="0">
                  <a:moveTo>
                    <a:pt x="349" y="1"/>
                  </a:moveTo>
                  <a:cubicBezTo>
                    <a:pt x="188" y="1"/>
                    <a:pt x="45" y="117"/>
                    <a:pt x="28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759" y="634"/>
                  </a:lnTo>
                  <a:cubicBezTo>
                    <a:pt x="920" y="634"/>
                    <a:pt x="1062" y="518"/>
                    <a:pt x="1080" y="358"/>
                  </a:cubicBezTo>
                  <a:cubicBezTo>
                    <a:pt x="1107" y="170"/>
                    <a:pt x="955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03" name="Google Shape;303;p38"/>
            <p:cNvSpPr/>
            <p:nvPr/>
          </p:nvSpPr>
          <p:spPr>
            <a:xfrm>
              <a:off x="2268783" y="1762401"/>
              <a:ext cx="66130" cy="14259"/>
            </a:xfrm>
            <a:custGeom>
              <a:avLst/>
              <a:gdLst/>
              <a:ahLst/>
              <a:cxnLst/>
              <a:rect l="l" t="t" r="r" b="b"/>
              <a:pathLst>
                <a:path w="2945" h="635" extrusionOk="0">
                  <a:moveTo>
                    <a:pt x="358" y="1"/>
                  </a:moveTo>
                  <a:cubicBezTo>
                    <a:pt x="188" y="1"/>
                    <a:pt x="46" y="117"/>
                    <a:pt x="28" y="277"/>
                  </a:cubicBezTo>
                  <a:cubicBezTo>
                    <a:pt x="1" y="474"/>
                    <a:pt x="153" y="634"/>
                    <a:pt x="340" y="634"/>
                  </a:cubicBezTo>
                  <a:lnTo>
                    <a:pt x="2597" y="634"/>
                  </a:lnTo>
                  <a:cubicBezTo>
                    <a:pt x="2758" y="634"/>
                    <a:pt x="2900" y="518"/>
                    <a:pt x="2918" y="358"/>
                  </a:cubicBezTo>
                  <a:cubicBezTo>
                    <a:pt x="2945" y="161"/>
                    <a:pt x="2793" y="1"/>
                    <a:pt x="260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04" name="Google Shape;304;p38"/>
            <p:cNvSpPr/>
            <p:nvPr/>
          </p:nvSpPr>
          <p:spPr>
            <a:xfrm>
              <a:off x="2228522" y="1762401"/>
              <a:ext cx="24880" cy="14259"/>
            </a:xfrm>
            <a:custGeom>
              <a:avLst/>
              <a:gdLst/>
              <a:ahLst/>
              <a:cxnLst/>
              <a:rect l="l" t="t" r="r" b="b"/>
              <a:pathLst>
                <a:path w="1108" h="635" extrusionOk="0">
                  <a:moveTo>
                    <a:pt x="349" y="1"/>
                  </a:moveTo>
                  <a:cubicBezTo>
                    <a:pt x="188" y="1"/>
                    <a:pt x="45" y="117"/>
                    <a:pt x="28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759" y="634"/>
                  </a:lnTo>
                  <a:cubicBezTo>
                    <a:pt x="920" y="634"/>
                    <a:pt x="1062" y="518"/>
                    <a:pt x="1080" y="358"/>
                  </a:cubicBezTo>
                  <a:cubicBezTo>
                    <a:pt x="1107" y="161"/>
                    <a:pt x="955" y="1"/>
                    <a:pt x="76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305" name="Google Shape;305;p38"/>
          <p:cNvGrpSpPr/>
          <p:nvPr/>
        </p:nvGrpSpPr>
        <p:grpSpPr>
          <a:xfrm>
            <a:off x="3647360" y="1942297"/>
            <a:ext cx="486398" cy="486600"/>
            <a:chOff x="1531810" y="2030447"/>
            <a:chExt cx="486398" cy="486600"/>
          </a:xfrm>
        </p:grpSpPr>
        <p:sp>
          <p:nvSpPr>
            <p:cNvPr id="306" name="Google Shape;306;p38"/>
            <p:cNvSpPr/>
            <p:nvPr/>
          </p:nvSpPr>
          <p:spPr>
            <a:xfrm>
              <a:off x="1531810" y="2030447"/>
              <a:ext cx="486398" cy="388898"/>
            </a:xfrm>
            <a:custGeom>
              <a:avLst/>
              <a:gdLst/>
              <a:ahLst/>
              <a:cxnLst/>
              <a:rect l="l" t="t" r="r" b="b"/>
              <a:pathLst>
                <a:path w="21661" h="17319" extrusionOk="0">
                  <a:moveTo>
                    <a:pt x="330" y="0"/>
                  </a:moveTo>
                  <a:cubicBezTo>
                    <a:pt x="152" y="0"/>
                    <a:pt x="0" y="152"/>
                    <a:pt x="0" y="339"/>
                  </a:cubicBezTo>
                  <a:lnTo>
                    <a:pt x="0" y="2721"/>
                  </a:lnTo>
                  <a:cubicBezTo>
                    <a:pt x="0" y="2739"/>
                    <a:pt x="9" y="2766"/>
                    <a:pt x="27" y="2784"/>
                  </a:cubicBezTo>
                  <a:cubicBezTo>
                    <a:pt x="123" y="2880"/>
                    <a:pt x="226" y="2920"/>
                    <a:pt x="319" y="2920"/>
                  </a:cubicBezTo>
                  <a:cubicBezTo>
                    <a:pt x="494" y="2920"/>
                    <a:pt x="634" y="2780"/>
                    <a:pt x="634" y="2605"/>
                  </a:cubicBezTo>
                  <a:lnTo>
                    <a:pt x="634" y="794"/>
                  </a:lnTo>
                  <a:cubicBezTo>
                    <a:pt x="634" y="705"/>
                    <a:pt x="705" y="642"/>
                    <a:pt x="785" y="642"/>
                  </a:cubicBezTo>
                  <a:lnTo>
                    <a:pt x="10536" y="642"/>
                  </a:lnTo>
                  <a:lnTo>
                    <a:pt x="10536" y="5665"/>
                  </a:lnTo>
                  <a:cubicBezTo>
                    <a:pt x="10536" y="5826"/>
                    <a:pt x="10652" y="5968"/>
                    <a:pt x="10813" y="5986"/>
                  </a:cubicBezTo>
                  <a:cubicBezTo>
                    <a:pt x="10828" y="5988"/>
                    <a:pt x="10843" y="5989"/>
                    <a:pt x="10858" y="5989"/>
                  </a:cubicBezTo>
                  <a:cubicBezTo>
                    <a:pt x="11033" y="5989"/>
                    <a:pt x="11170" y="5847"/>
                    <a:pt x="11170" y="5674"/>
                  </a:cubicBezTo>
                  <a:lnTo>
                    <a:pt x="11170" y="642"/>
                  </a:lnTo>
                  <a:lnTo>
                    <a:pt x="20876" y="642"/>
                  </a:lnTo>
                  <a:cubicBezTo>
                    <a:pt x="20956" y="642"/>
                    <a:pt x="21027" y="705"/>
                    <a:pt x="21027" y="794"/>
                  </a:cubicBezTo>
                  <a:lnTo>
                    <a:pt x="21027" y="17120"/>
                  </a:lnTo>
                  <a:cubicBezTo>
                    <a:pt x="21027" y="17137"/>
                    <a:pt x="21036" y="17164"/>
                    <a:pt x="21054" y="17182"/>
                  </a:cubicBezTo>
                  <a:cubicBezTo>
                    <a:pt x="21150" y="17278"/>
                    <a:pt x="21253" y="17318"/>
                    <a:pt x="21346" y="17318"/>
                  </a:cubicBezTo>
                  <a:cubicBezTo>
                    <a:pt x="21520" y="17318"/>
                    <a:pt x="21661" y="17178"/>
                    <a:pt x="21661" y="17004"/>
                  </a:cubicBezTo>
                  <a:lnTo>
                    <a:pt x="21661" y="339"/>
                  </a:lnTo>
                  <a:cubicBezTo>
                    <a:pt x="21661" y="152"/>
                    <a:pt x="21518" y="0"/>
                    <a:pt x="213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07" name="Google Shape;307;p38"/>
            <p:cNvSpPr/>
            <p:nvPr/>
          </p:nvSpPr>
          <p:spPr>
            <a:xfrm>
              <a:off x="1531810" y="2115035"/>
              <a:ext cx="486398" cy="402012"/>
            </a:xfrm>
            <a:custGeom>
              <a:avLst/>
              <a:gdLst/>
              <a:ahLst/>
              <a:cxnLst/>
              <a:rect l="l" t="t" r="r" b="b"/>
              <a:pathLst>
                <a:path w="21661" h="17903" extrusionOk="0">
                  <a:moveTo>
                    <a:pt x="11517" y="7830"/>
                  </a:moveTo>
                  <a:cubicBezTo>
                    <a:pt x="11517" y="7830"/>
                    <a:pt x="11518" y="7831"/>
                    <a:pt x="11518" y="7831"/>
                  </a:cubicBezTo>
                  <a:lnTo>
                    <a:pt x="11518" y="7831"/>
                  </a:lnTo>
                  <a:cubicBezTo>
                    <a:pt x="11524" y="7831"/>
                    <a:pt x="11530" y="7830"/>
                    <a:pt x="11535" y="7830"/>
                  </a:cubicBezTo>
                  <a:close/>
                  <a:moveTo>
                    <a:pt x="315" y="0"/>
                  </a:moveTo>
                  <a:cubicBezTo>
                    <a:pt x="141" y="0"/>
                    <a:pt x="0" y="144"/>
                    <a:pt x="0" y="319"/>
                  </a:cubicBezTo>
                  <a:lnTo>
                    <a:pt x="0" y="17563"/>
                  </a:lnTo>
                  <a:cubicBezTo>
                    <a:pt x="0" y="17751"/>
                    <a:pt x="152" y="17902"/>
                    <a:pt x="330" y="17902"/>
                  </a:cubicBezTo>
                  <a:lnTo>
                    <a:pt x="20492" y="17902"/>
                  </a:lnTo>
                  <a:cubicBezTo>
                    <a:pt x="21134" y="17902"/>
                    <a:pt x="21661" y="17376"/>
                    <a:pt x="21661" y="16725"/>
                  </a:cubicBezTo>
                  <a:lnTo>
                    <a:pt x="21661" y="14717"/>
                  </a:lnTo>
                  <a:cubicBezTo>
                    <a:pt x="21661" y="14539"/>
                    <a:pt x="21518" y="14405"/>
                    <a:pt x="21348" y="14405"/>
                  </a:cubicBezTo>
                  <a:cubicBezTo>
                    <a:pt x="21170" y="14405"/>
                    <a:pt x="21027" y="14539"/>
                    <a:pt x="21027" y="14717"/>
                  </a:cubicBezTo>
                  <a:lnTo>
                    <a:pt x="21027" y="16725"/>
                  </a:lnTo>
                  <a:cubicBezTo>
                    <a:pt x="21027" y="17028"/>
                    <a:pt x="20786" y="17260"/>
                    <a:pt x="20492" y="17260"/>
                  </a:cubicBezTo>
                  <a:lnTo>
                    <a:pt x="11125" y="17260"/>
                  </a:lnTo>
                  <a:lnTo>
                    <a:pt x="11125" y="8830"/>
                  </a:lnTo>
                  <a:cubicBezTo>
                    <a:pt x="11125" y="8624"/>
                    <a:pt x="11294" y="8464"/>
                    <a:pt x="11491" y="8464"/>
                  </a:cubicBezTo>
                  <a:cubicBezTo>
                    <a:pt x="11589" y="8464"/>
                    <a:pt x="11687" y="8508"/>
                    <a:pt x="11758" y="8589"/>
                  </a:cubicBezTo>
                  <a:cubicBezTo>
                    <a:pt x="12164" y="9002"/>
                    <a:pt x="12697" y="9224"/>
                    <a:pt x="13267" y="9224"/>
                  </a:cubicBezTo>
                  <a:cubicBezTo>
                    <a:pt x="13299" y="9224"/>
                    <a:pt x="13332" y="9224"/>
                    <a:pt x="13364" y="9222"/>
                  </a:cubicBezTo>
                  <a:cubicBezTo>
                    <a:pt x="13864" y="9204"/>
                    <a:pt x="14345" y="8999"/>
                    <a:pt x="14711" y="8660"/>
                  </a:cubicBezTo>
                  <a:cubicBezTo>
                    <a:pt x="15157" y="8232"/>
                    <a:pt x="15389" y="7661"/>
                    <a:pt x="15371" y="7045"/>
                  </a:cubicBezTo>
                  <a:cubicBezTo>
                    <a:pt x="15327" y="5984"/>
                    <a:pt x="14461" y="5101"/>
                    <a:pt x="13391" y="5038"/>
                  </a:cubicBezTo>
                  <a:cubicBezTo>
                    <a:pt x="13350" y="5036"/>
                    <a:pt x="13308" y="5035"/>
                    <a:pt x="13267" y="5035"/>
                  </a:cubicBezTo>
                  <a:cubicBezTo>
                    <a:pt x="12697" y="5035"/>
                    <a:pt x="12158" y="5264"/>
                    <a:pt x="11758" y="5681"/>
                  </a:cubicBezTo>
                  <a:cubicBezTo>
                    <a:pt x="11687" y="5761"/>
                    <a:pt x="11589" y="5796"/>
                    <a:pt x="11491" y="5796"/>
                  </a:cubicBezTo>
                  <a:cubicBezTo>
                    <a:pt x="11294" y="5796"/>
                    <a:pt x="11125" y="5636"/>
                    <a:pt x="11125" y="5440"/>
                  </a:cubicBezTo>
                  <a:lnTo>
                    <a:pt x="11125" y="3388"/>
                  </a:lnTo>
                  <a:cubicBezTo>
                    <a:pt x="11125" y="3388"/>
                    <a:pt x="11009" y="3067"/>
                    <a:pt x="10831" y="3067"/>
                  </a:cubicBezTo>
                  <a:cubicBezTo>
                    <a:pt x="10661" y="3067"/>
                    <a:pt x="10518" y="3209"/>
                    <a:pt x="10536" y="3388"/>
                  </a:cubicBezTo>
                  <a:lnTo>
                    <a:pt x="10536" y="5449"/>
                  </a:lnTo>
                  <a:cubicBezTo>
                    <a:pt x="10519" y="5987"/>
                    <a:pt x="10956" y="6430"/>
                    <a:pt x="11501" y="6430"/>
                  </a:cubicBezTo>
                  <a:cubicBezTo>
                    <a:pt x="11507" y="6430"/>
                    <a:pt x="11512" y="6430"/>
                    <a:pt x="11517" y="6430"/>
                  </a:cubicBezTo>
                  <a:cubicBezTo>
                    <a:pt x="11528" y="6430"/>
                    <a:pt x="11539" y="6430"/>
                    <a:pt x="11549" y="6430"/>
                  </a:cubicBezTo>
                  <a:cubicBezTo>
                    <a:pt x="11814" y="6430"/>
                    <a:pt x="12060" y="6324"/>
                    <a:pt x="12249" y="6127"/>
                  </a:cubicBezTo>
                  <a:cubicBezTo>
                    <a:pt x="12529" y="5830"/>
                    <a:pt x="12921" y="5670"/>
                    <a:pt x="13334" y="5670"/>
                  </a:cubicBezTo>
                  <a:cubicBezTo>
                    <a:pt x="13356" y="5670"/>
                    <a:pt x="13378" y="5671"/>
                    <a:pt x="13400" y="5672"/>
                  </a:cubicBezTo>
                  <a:cubicBezTo>
                    <a:pt x="14149" y="5716"/>
                    <a:pt x="14756" y="6341"/>
                    <a:pt x="14792" y="7090"/>
                  </a:cubicBezTo>
                  <a:cubicBezTo>
                    <a:pt x="14809" y="7500"/>
                    <a:pt x="14658" y="7884"/>
                    <a:pt x="14381" y="8178"/>
                  </a:cubicBezTo>
                  <a:cubicBezTo>
                    <a:pt x="14096" y="8464"/>
                    <a:pt x="13721" y="8624"/>
                    <a:pt x="13311" y="8624"/>
                  </a:cubicBezTo>
                  <a:cubicBezTo>
                    <a:pt x="12909" y="8624"/>
                    <a:pt x="12526" y="8464"/>
                    <a:pt x="12249" y="8178"/>
                  </a:cubicBezTo>
                  <a:cubicBezTo>
                    <a:pt x="12056" y="7977"/>
                    <a:pt x="11537" y="7836"/>
                    <a:pt x="11518" y="7831"/>
                  </a:cubicBezTo>
                  <a:lnTo>
                    <a:pt x="11518" y="7831"/>
                  </a:lnTo>
                  <a:cubicBezTo>
                    <a:pt x="10973" y="7840"/>
                    <a:pt x="10536" y="8282"/>
                    <a:pt x="10536" y="8830"/>
                  </a:cubicBezTo>
                  <a:lnTo>
                    <a:pt x="10536" y="17260"/>
                  </a:lnTo>
                  <a:lnTo>
                    <a:pt x="785" y="17260"/>
                  </a:lnTo>
                  <a:cubicBezTo>
                    <a:pt x="705" y="17260"/>
                    <a:pt x="634" y="17198"/>
                    <a:pt x="634" y="17108"/>
                  </a:cubicBezTo>
                  <a:lnTo>
                    <a:pt x="634" y="203"/>
                  </a:lnTo>
                  <a:cubicBezTo>
                    <a:pt x="634" y="176"/>
                    <a:pt x="625" y="158"/>
                    <a:pt x="607" y="141"/>
                  </a:cubicBezTo>
                  <a:cubicBezTo>
                    <a:pt x="511" y="41"/>
                    <a:pt x="408" y="0"/>
                    <a:pt x="31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08" name="Google Shape;308;p38"/>
            <p:cNvSpPr/>
            <p:nvPr/>
          </p:nvSpPr>
          <p:spPr>
            <a:xfrm>
              <a:off x="1809264" y="2068508"/>
              <a:ext cx="168076" cy="44685"/>
            </a:xfrm>
            <a:custGeom>
              <a:avLst/>
              <a:gdLst/>
              <a:ahLst/>
              <a:cxnLst/>
              <a:rect l="l" t="t" r="r" b="b"/>
              <a:pathLst>
                <a:path w="7485" h="1990" extrusionOk="0">
                  <a:moveTo>
                    <a:pt x="6851" y="634"/>
                  </a:moveTo>
                  <a:lnTo>
                    <a:pt x="6851" y="1356"/>
                  </a:lnTo>
                  <a:lnTo>
                    <a:pt x="633" y="1356"/>
                  </a:lnTo>
                  <a:lnTo>
                    <a:pt x="633" y="634"/>
                  </a:lnTo>
                  <a:close/>
                  <a:moveTo>
                    <a:pt x="312" y="0"/>
                  </a:moveTo>
                  <a:cubicBezTo>
                    <a:pt x="143" y="0"/>
                    <a:pt x="0" y="143"/>
                    <a:pt x="0" y="321"/>
                  </a:cubicBezTo>
                  <a:lnTo>
                    <a:pt x="0" y="1677"/>
                  </a:lnTo>
                  <a:cubicBezTo>
                    <a:pt x="0" y="1847"/>
                    <a:pt x="143" y="1990"/>
                    <a:pt x="312" y="1990"/>
                  </a:cubicBezTo>
                  <a:lnTo>
                    <a:pt x="7173" y="1990"/>
                  </a:lnTo>
                  <a:cubicBezTo>
                    <a:pt x="7342" y="1990"/>
                    <a:pt x="7485" y="1847"/>
                    <a:pt x="7485" y="1677"/>
                  </a:cubicBezTo>
                  <a:lnTo>
                    <a:pt x="7485" y="321"/>
                  </a:lnTo>
                  <a:cubicBezTo>
                    <a:pt x="7485" y="143"/>
                    <a:pt x="7342" y="0"/>
                    <a:pt x="7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09" name="Google Shape;309;p38"/>
            <p:cNvSpPr/>
            <p:nvPr/>
          </p:nvSpPr>
          <p:spPr>
            <a:xfrm>
              <a:off x="1808658" y="2127385"/>
              <a:ext cx="120022" cy="14259"/>
            </a:xfrm>
            <a:custGeom>
              <a:avLst/>
              <a:gdLst/>
              <a:ahLst/>
              <a:cxnLst/>
              <a:rect l="l" t="t" r="r" b="b"/>
              <a:pathLst>
                <a:path w="5345" h="635" extrusionOk="0">
                  <a:moveTo>
                    <a:pt x="357" y="1"/>
                  </a:moveTo>
                  <a:cubicBezTo>
                    <a:pt x="197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4987" y="634"/>
                  </a:lnTo>
                  <a:cubicBezTo>
                    <a:pt x="5148" y="634"/>
                    <a:pt x="5299" y="518"/>
                    <a:pt x="5317" y="358"/>
                  </a:cubicBezTo>
                  <a:cubicBezTo>
                    <a:pt x="5344" y="170"/>
                    <a:pt x="5192" y="1"/>
                    <a:pt x="500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10" name="Google Shape;310;p38"/>
            <p:cNvSpPr/>
            <p:nvPr/>
          </p:nvSpPr>
          <p:spPr>
            <a:xfrm>
              <a:off x="1944062" y="2127385"/>
              <a:ext cx="33480" cy="14259"/>
            </a:xfrm>
            <a:custGeom>
              <a:avLst/>
              <a:gdLst/>
              <a:ahLst/>
              <a:cxnLst/>
              <a:rect l="l" t="t" r="r" b="b"/>
              <a:pathLst>
                <a:path w="1491" h="635" extrusionOk="0">
                  <a:moveTo>
                    <a:pt x="349" y="1"/>
                  </a:moveTo>
                  <a:cubicBezTo>
                    <a:pt x="188" y="1"/>
                    <a:pt x="46" y="117"/>
                    <a:pt x="28" y="277"/>
                  </a:cubicBezTo>
                  <a:cubicBezTo>
                    <a:pt x="1" y="474"/>
                    <a:pt x="153" y="634"/>
                    <a:pt x="340" y="634"/>
                  </a:cubicBezTo>
                  <a:lnTo>
                    <a:pt x="1143" y="634"/>
                  </a:lnTo>
                  <a:cubicBezTo>
                    <a:pt x="1303" y="634"/>
                    <a:pt x="1446" y="518"/>
                    <a:pt x="1464" y="358"/>
                  </a:cubicBezTo>
                  <a:cubicBezTo>
                    <a:pt x="1491" y="170"/>
                    <a:pt x="1339" y="1"/>
                    <a:pt x="115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11" name="Google Shape;311;p38"/>
            <p:cNvSpPr/>
            <p:nvPr/>
          </p:nvSpPr>
          <p:spPr>
            <a:xfrm>
              <a:off x="1891180" y="2157834"/>
              <a:ext cx="86362" cy="14259"/>
            </a:xfrm>
            <a:custGeom>
              <a:avLst/>
              <a:gdLst/>
              <a:ahLst/>
              <a:cxnLst/>
              <a:rect l="l" t="t" r="r" b="b"/>
              <a:pathLst>
                <a:path w="3846" h="635" extrusionOk="0">
                  <a:moveTo>
                    <a:pt x="358" y="1"/>
                  </a:moveTo>
                  <a:cubicBezTo>
                    <a:pt x="197" y="1"/>
                    <a:pt x="45" y="117"/>
                    <a:pt x="28" y="277"/>
                  </a:cubicBezTo>
                  <a:cubicBezTo>
                    <a:pt x="1" y="474"/>
                    <a:pt x="152" y="634"/>
                    <a:pt x="340" y="634"/>
                  </a:cubicBezTo>
                  <a:lnTo>
                    <a:pt x="3498" y="634"/>
                  </a:lnTo>
                  <a:cubicBezTo>
                    <a:pt x="3658" y="634"/>
                    <a:pt x="3801" y="518"/>
                    <a:pt x="3819" y="358"/>
                  </a:cubicBezTo>
                  <a:cubicBezTo>
                    <a:pt x="3846" y="162"/>
                    <a:pt x="3694" y="1"/>
                    <a:pt x="35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12" name="Google Shape;312;p38"/>
            <p:cNvSpPr/>
            <p:nvPr/>
          </p:nvSpPr>
          <p:spPr>
            <a:xfrm>
              <a:off x="1808658" y="2157834"/>
              <a:ext cx="67118" cy="14259"/>
            </a:xfrm>
            <a:custGeom>
              <a:avLst/>
              <a:gdLst/>
              <a:ahLst/>
              <a:cxnLst/>
              <a:rect l="l" t="t" r="r" b="b"/>
              <a:pathLst>
                <a:path w="2989" h="635" extrusionOk="0">
                  <a:moveTo>
                    <a:pt x="357" y="1"/>
                  </a:moveTo>
                  <a:cubicBezTo>
                    <a:pt x="197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2641" y="634"/>
                  </a:lnTo>
                  <a:cubicBezTo>
                    <a:pt x="2802" y="634"/>
                    <a:pt x="2944" y="518"/>
                    <a:pt x="2962" y="358"/>
                  </a:cubicBezTo>
                  <a:cubicBezTo>
                    <a:pt x="2989" y="162"/>
                    <a:pt x="2837" y="1"/>
                    <a:pt x="26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13" name="Google Shape;313;p38"/>
            <p:cNvSpPr/>
            <p:nvPr/>
          </p:nvSpPr>
          <p:spPr>
            <a:xfrm>
              <a:off x="1808658" y="2189091"/>
              <a:ext cx="129431" cy="14439"/>
            </a:xfrm>
            <a:custGeom>
              <a:avLst/>
              <a:gdLst/>
              <a:ahLst/>
              <a:cxnLst/>
              <a:rect l="l" t="t" r="r" b="b"/>
              <a:pathLst>
                <a:path w="5764" h="643" extrusionOk="0">
                  <a:moveTo>
                    <a:pt x="357" y="1"/>
                  </a:moveTo>
                  <a:cubicBezTo>
                    <a:pt x="197" y="1"/>
                    <a:pt x="45" y="125"/>
                    <a:pt x="27" y="286"/>
                  </a:cubicBezTo>
                  <a:cubicBezTo>
                    <a:pt x="0" y="473"/>
                    <a:pt x="152" y="643"/>
                    <a:pt x="339" y="643"/>
                  </a:cubicBezTo>
                  <a:lnTo>
                    <a:pt x="5415" y="643"/>
                  </a:lnTo>
                  <a:cubicBezTo>
                    <a:pt x="5576" y="643"/>
                    <a:pt x="5728" y="527"/>
                    <a:pt x="5745" y="357"/>
                  </a:cubicBezTo>
                  <a:cubicBezTo>
                    <a:pt x="5763" y="170"/>
                    <a:pt x="5621" y="1"/>
                    <a:pt x="54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14" name="Google Shape;314;p38"/>
            <p:cNvSpPr/>
            <p:nvPr/>
          </p:nvSpPr>
          <p:spPr>
            <a:xfrm>
              <a:off x="1809264" y="2344143"/>
              <a:ext cx="168076" cy="44483"/>
            </a:xfrm>
            <a:custGeom>
              <a:avLst/>
              <a:gdLst/>
              <a:ahLst/>
              <a:cxnLst/>
              <a:rect l="l" t="t" r="r" b="b"/>
              <a:pathLst>
                <a:path w="7485" h="1981" extrusionOk="0">
                  <a:moveTo>
                    <a:pt x="6851" y="634"/>
                  </a:moveTo>
                  <a:lnTo>
                    <a:pt x="6851" y="1348"/>
                  </a:lnTo>
                  <a:lnTo>
                    <a:pt x="633" y="1348"/>
                  </a:lnTo>
                  <a:lnTo>
                    <a:pt x="633" y="634"/>
                  </a:lnTo>
                  <a:close/>
                  <a:moveTo>
                    <a:pt x="312" y="0"/>
                  </a:moveTo>
                  <a:cubicBezTo>
                    <a:pt x="143" y="0"/>
                    <a:pt x="0" y="134"/>
                    <a:pt x="0" y="313"/>
                  </a:cubicBezTo>
                  <a:lnTo>
                    <a:pt x="0" y="1669"/>
                  </a:lnTo>
                  <a:cubicBezTo>
                    <a:pt x="0" y="1838"/>
                    <a:pt x="143" y="1981"/>
                    <a:pt x="312" y="1981"/>
                  </a:cubicBezTo>
                  <a:lnTo>
                    <a:pt x="7173" y="1981"/>
                  </a:lnTo>
                  <a:cubicBezTo>
                    <a:pt x="7342" y="1981"/>
                    <a:pt x="7485" y="1838"/>
                    <a:pt x="7485" y="1669"/>
                  </a:cubicBezTo>
                  <a:lnTo>
                    <a:pt x="7485" y="313"/>
                  </a:lnTo>
                  <a:cubicBezTo>
                    <a:pt x="7485" y="134"/>
                    <a:pt x="7342" y="0"/>
                    <a:pt x="7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15" name="Google Shape;315;p38"/>
            <p:cNvSpPr/>
            <p:nvPr/>
          </p:nvSpPr>
          <p:spPr>
            <a:xfrm>
              <a:off x="1808658" y="2403042"/>
              <a:ext cx="120022" cy="14236"/>
            </a:xfrm>
            <a:custGeom>
              <a:avLst/>
              <a:gdLst/>
              <a:ahLst/>
              <a:cxnLst/>
              <a:rect l="l" t="t" r="r" b="b"/>
              <a:pathLst>
                <a:path w="5345" h="634" extrusionOk="0">
                  <a:moveTo>
                    <a:pt x="357" y="0"/>
                  </a:moveTo>
                  <a:cubicBezTo>
                    <a:pt x="197" y="0"/>
                    <a:pt x="45" y="116"/>
                    <a:pt x="27" y="277"/>
                  </a:cubicBezTo>
                  <a:cubicBezTo>
                    <a:pt x="0" y="464"/>
                    <a:pt x="152" y="634"/>
                    <a:pt x="339" y="634"/>
                  </a:cubicBezTo>
                  <a:lnTo>
                    <a:pt x="4987" y="634"/>
                  </a:lnTo>
                  <a:cubicBezTo>
                    <a:pt x="5148" y="634"/>
                    <a:pt x="5299" y="518"/>
                    <a:pt x="5317" y="357"/>
                  </a:cubicBezTo>
                  <a:cubicBezTo>
                    <a:pt x="5344" y="161"/>
                    <a:pt x="5192" y="0"/>
                    <a:pt x="500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16" name="Google Shape;316;p38"/>
            <p:cNvSpPr/>
            <p:nvPr/>
          </p:nvSpPr>
          <p:spPr>
            <a:xfrm>
              <a:off x="1944062" y="2403042"/>
              <a:ext cx="33480" cy="14236"/>
            </a:xfrm>
            <a:custGeom>
              <a:avLst/>
              <a:gdLst/>
              <a:ahLst/>
              <a:cxnLst/>
              <a:rect l="l" t="t" r="r" b="b"/>
              <a:pathLst>
                <a:path w="1491" h="634" extrusionOk="0">
                  <a:moveTo>
                    <a:pt x="349" y="0"/>
                  </a:moveTo>
                  <a:cubicBezTo>
                    <a:pt x="188" y="0"/>
                    <a:pt x="46" y="116"/>
                    <a:pt x="28" y="277"/>
                  </a:cubicBezTo>
                  <a:cubicBezTo>
                    <a:pt x="1" y="464"/>
                    <a:pt x="153" y="634"/>
                    <a:pt x="340" y="634"/>
                  </a:cubicBezTo>
                  <a:lnTo>
                    <a:pt x="1143" y="634"/>
                  </a:lnTo>
                  <a:cubicBezTo>
                    <a:pt x="1303" y="634"/>
                    <a:pt x="1446" y="518"/>
                    <a:pt x="1464" y="357"/>
                  </a:cubicBezTo>
                  <a:cubicBezTo>
                    <a:pt x="1491" y="161"/>
                    <a:pt x="1339" y="0"/>
                    <a:pt x="1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17" name="Google Shape;317;p38"/>
            <p:cNvSpPr/>
            <p:nvPr/>
          </p:nvSpPr>
          <p:spPr>
            <a:xfrm>
              <a:off x="1891180" y="2433289"/>
              <a:ext cx="86362" cy="14236"/>
            </a:xfrm>
            <a:custGeom>
              <a:avLst/>
              <a:gdLst/>
              <a:ahLst/>
              <a:cxnLst/>
              <a:rect l="l" t="t" r="r" b="b"/>
              <a:pathLst>
                <a:path w="3846" h="634" extrusionOk="0">
                  <a:moveTo>
                    <a:pt x="358" y="0"/>
                  </a:moveTo>
                  <a:cubicBezTo>
                    <a:pt x="197" y="0"/>
                    <a:pt x="45" y="116"/>
                    <a:pt x="28" y="277"/>
                  </a:cubicBezTo>
                  <a:cubicBezTo>
                    <a:pt x="1" y="473"/>
                    <a:pt x="152" y="634"/>
                    <a:pt x="340" y="634"/>
                  </a:cubicBezTo>
                  <a:lnTo>
                    <a:pt x="3507" y="634"/>
                  </a:lnTo>
                  <a:cubicBezTo>
                    <a:pt x="3694" y="634"/>
                    <a:pt x="3846" y="473"/>
                    <a:pt x="3819" y="277"/>
                  </a:cubicBezTo>
                  <a:cubicBezTo>
                    <a:pt x="3801" y="116"/>
                    <a:pt x="3658" y="0"/>
                    <a:pt x="34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18" name="Google Shape;318;p38"/>
            <p:cNvSpPr/>
            <p:nvPr/>
          </p:nvSpPr>
          <p:spPr>
            <a:xfrm>
              <a:off x="1808658" y="2433289"/>
              <a:ext cx="67118" cy="14236"/>
            </a:xfrm>
            <a:custGeom>
              <a:avLst/>
              <a:gdLst/>
              <a:ahLst/>
              <a:cxnLst/>
              <a:rect l="l" t="t" r="r" b="b"/>
              <a:pathLst>
                <a:path w="2989" h="634" extrusionOk="0">
                  <a:moveTo>
                    <a:pt x="357" y="0"/>
                  </a:moveTo>
                  <a:cubicBezTo>
                    <a:pt x="197" y="0"/>
                    <a:pt x="45" y="116"/>
                    <a:pt x="27" y="277"/>
                  </a:cubicBezTo>
                  <a:cubicBezTo>
                    <a:pt x="0" y="473"/>
                    <a:pt x="152" y="634"/>
                    <a:pt x="339" y="634"/>
                  </a:cubicBezTo>
                  <a:lnTo>
                    <a:pt x="2641" y="634"/>
                  </a:lnTo>
                  <a:cubicBezTo>
                    <a:pt x="2802" y="634"/>
                    <a:pt x="2944" y="518"/>
                    <a:pt x="2962" y="357"/>
                  </a:cubicBezTo>
                  <a:cubicBezTo>
                    <a:pt x="2989" y="170"/>
                    <a:pt x="2837" y="0"/>
                    <a:pt x="265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19" name="Google Shape;319;p38"/>
            <p:cNvSpPr/>
            <p:nvPr/>
          </p:nvSpPr>
          <p:spPr>
            <a:xfrm>
              <a:off x="1808658" y="2464726"/>
              <a:ext cx="129431" cy="14259"/>
            </a:xfrm>
            <a:custGeom>
              <a:avLst/>
              <a:gdLst/>
              <a:ahLst/>
              <a:cxnLst/>
              <a:rect l="l" t="t" r="r" b="b"/>
              <a:pathLst>
                <a:path w="5764" h="635" extrusionOk="0">
                  <a:moveTo>
                    <a:pt x="357" y="1"/>
                  </a:moveTo>
                  <a:cubicBezTo>
                    <a:pt x="197" y="1"/>
                    <a:pt x="45" y="117"/>
                    <a:pt x="27" y="277"/>
                  </a:cubicBezTo>
                  <a:cubicBezTo>
                    <a:pt x="0" y="474"/>
                    <a:pt x="152" y="634"/>
                    <a:pt x="339" y="634"/>
                  </a:cubicBezTo>
                  <a:lnTo>
                    <a:pt x="5415" y="634"/>
                  </a:lnTo>
                  <a:cubicBezTo>
                    <a:pt x="5576" y="634"/>
                    <a:pt x="5728" y="518"/>
                    <a:pt x="5745" y="358"/>
                  </a:cubicBezTo>
                  <a:cubicBezTo>
                    <a:pt x="5763" y="161"/>
                    <a:pt x="5621" y="1"/>
                    <a:pt x="542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20" name="Google Shape;320;p38"/>
            <p:cNvSpPr/>
            <p:nvPr/>
          </p:nvSpPr>
          <p:spPr>
            <a:xfrm>
              <a:off x="1575283" y="2144810"/>
              <a:ext cx="163877" cy="194415"/>
            </a:xfrm>
            <a:custGeom>
              <a:avLst/>
              <a:gdLst/>
              <a:ahLst/>
              <a:cxnLst/>
              <a:rect l="l" t="t" r="r" b="b"/>
              <a:pathLst>
                <a:path w="7298" h="8658" extrusionOk="0">
                  <a:moveTo>
                    <a:pt x="3640" y="607"/>
                  </a:moveTo>
                  <a:cubicBezTo>
                    <a:pt x="3658" y="607"/>
                    <a:pt x="3676" y="607"/>
                    <a:pt x="3694" y="608"/>
                  </a:cubicBezTo>
                  <a:cubicBezTo>
                    <a:pt x="5228" y="643"/>
                    <a:pt x="6504" y="1892"/>
                    <a:pt x="6584" y="3462"/>
                  </a:cubicBezTo>
                  <a:cubicBezTo>
                    <a:pt x="6629" y="4292"/>
                    <a:pt x="6334" y="5086"/>
                    <a:pt x="5772" y="5693"/>
                  </a:cubicBezTo>
                  <a:cubicBezTo>
                    <a:pt x="5371" y="6130"/>
                    <a:pt x="4853" y="6424"/>
                    <a:pt x="4273" y="6558"/>
                  </a:cubicBezTo>
                  <a:cubicBezTo>
                    <a:pt x="4140" y="6558"/>
                    <a:pt x="4033" y="6665"/>
                    <a:pt x="4033" y="6799"/>
                  </a:cubicBezTo>
                  <a:lnTo>
                    <a:pt x="4033" y="7637"/>
                  </a:lnTo>
                  <a:cubicBezTo>
                    <a:pt x="4033" y="7825"/>
                    <a:pt x="3908" y="7994"/>
                    <a:pt x="3720" y="8039"/>
                  </a:cubicBezTo>
                  <a:cubicBezTo>
                    <a:pt x="3689" y="8047"/>
                    <a:pt x="3657" y="8050"/>
                    <a:pt x="3627" y="8050"/>
                  </a:cubicBezTo>
                  <a:cubicBezTo>
                    <a:pt x="3408" y="8050"/>
                    <a:pt x="3230" y="7864"/>
                    <a:pt x="3230" y="7637"/>
                  </a:cubicBezTo>
                  <a:lnTo>
                    <a:pt x="3230" y="6219"/>
                  </a:lnTo>
                  <a:cubicBezTo>
                    <a:pt x="3230" y="5996"/>
                    <a:pt x="3399" y="5818"/>
                    <a:pt x="3622" y="5818"/>
                  </a:cubicBezTo>
                  <a:cubicBezTo>
                    <a:pt x="4220" y="5818"/>
                    <a:pt x="4782" y="5577"/>
                    <a:pt x="5192" y="5131"/>
                  </a:cubicBezTo>
                  <a:cubicBezTo>
                    <a:pt x="5603" y="4694"/>
                    <a:pt x="5808" y="4114"/>
                    <a:pt x="5781" y="3507"/>
                  </a:cubicBezTo>
                  <a:cubicBezTo>
                    <a:pt x="5719" y="2365"/>
                    <a:pt x="4800" y="1446"/>
                    <a:pt x="3676" y="1428"/>
                  </a:cubicBezTo>
                  <a:lnTo>
                    <a:pt x="3631" y="1428"/>
                  </a:lnTo>
                  <a:cubicBezTo>
                    <a:pt x="2561" y="1428"/>
                    <a:pt x="1642" y="2231"/>
                    <a:pt x="1499" y="3311"/>
                  </a:cubicBezTo>
                  <a:cubicBezTo>
                    <a:pt x="1481" y="3418"/>
                    <a:pt x="1472" y="3516"/>
                    <a:pt x="1472" y="3623"/>
                  </a:cubicBezTo>
                  <a:cubicBezTo>
                    <a:pt x="1472" y="3801"/>
                    <a:pt x="1347" y="3971"/>
                    <a:pt x="1169" y="4016"/>
                  </a:cubicBezTo>
                  <a:cubicBezTo>
                    <a:pt x="1136" y="4023"/>
                    <a:pt x="1104" y="4027"/>
                    <a:pt x="1072" y="4027"/>
                  </a:cubicBezTo>
                  <a:cubicBezTo>
                    <a:pt x="853" y="4027"/>
                    <a:pt x="669" y="3849"/>
                    <a:pt x="669" y="3623"/>
                  </a:cubicBezTo>
                  <a:cubicBezTo>
                    <a:pt x="669" y="3480"/>
                    <a:pt x="678" y="3338"/>
                    <a:pt x="696" y="3204"/>
                  </a:cubicBezTo>
                  <a:cubicBezTo>
                    <a:pt x="899" y="1705"/>
                    <a:pt x="2164" y="607"/>
                    <a:pt x="3640" y="607"/>
                  </a:cubicBezTo>
                  <a:close/>
                  <a:moveTo>
                    <a:pt x="3631" y="0"/>
                  </a:moveTo>
                  <a:cubicBezTo>
                    <a:pt x="1824" y="0"/>
                    <a:pt x="291" y="1327"/>
                    <a:pt x="45" y="3123"/>
                  </a:cubicBezTo>
                  <a:cubicBezTo>
                    <a:pt x="18" y="3275"/>
                    <a:pt x="9" y="3436"/>
                    <a:pt x="9" y="3587"/>
                  </a:cubicBezTo>
                  <a:cubicBezTo>
                    <a:pt x="1" y="4185"/>
                    <a:pt x="461" y="4663"/>
                    <a:pt x="1037" y="4663"/>
                  </a:cubicBezTo>
                  <a:cubicBezTo>
                    <a:pt x="1072" y="4663"/>
                    <a:pt x="1107" y="4661"/>
                    <a:pt x="1142" y="4658"/>
                  </a:cubicBezTo>
                  <a:cubicBezTo>
                    <a:pt x="1669" y="4604"/>
                    <a:pt x="2079" y="4167"/>
                    <a:pt x="2079" y="3623"/>
                  </a:cubicBezTo>
                  <a:cubicBezTo>
                    <a:pt x="2079" y="3552"/>
                    <a:pt x="2088" y="3480"/>
                    <a:pt x="2097" y="3409"/>
                  </a:cubicBezTo>
                  <a:cubicBezTo>
                    <a:pt x="2202" y="2645"/>
                    <a:pt x="2853" y="2079"/>
                    <a:pt x="3622" y="2079"/>
                  </a:cubicBezTo>
                  <a:cubicBezTo>
                    <a:pt x="3634" y="2079"/>
                    <a:pt x="3646" y="2079"/>
                    <a:pt x="3658" y="2080"/>
                  </a:cubicBezTo>
                  <a:cubicBezTo>
                    <a:pt x="4470" y="2089"/>
                    <a:pt x="5130" y="2740"/>
                    <a:pt x="5174" y="3543"/>
                  </a:cubicBezTo>
                  <a:cubicBezTo>
                    <a:pt x="5201" y="3971"/>
                    <a:pt x="5050" y="4381"/>
                    <a:pt x="4755" y="4694"/>
                  </a:cubicBezTo>
                  <a:cubicBezTo>
                    <a:pt x="4461" y="4997"/>
                    <a:pt x="4059" y="5175"/>
                    <a:pt x="3631" y="5175"/>
                  </a:cubicBezTo>
                  <a:cubicBezTo>
                    <a:pt x="3060" y="5175"/>
                    <a:pt x="2596" y="5630"/>
                    <a:pt x="2596" y="6201"/>
                  </a:cubicBezTo>
                  <a:lnTo>
                    <a:pt x="2596" y="7593"/>
                  </a:lnTo>
                  <a:cubicBezTo>
                    <a:pt x="2596" y="8174"/>
                    <a:pt x="3055" y="8657"/>
                    <a:pt x="3627" y="8657"/>
                  </a:cubicBezTo>
                  <a:cubicBezTo>
                    <a:pt x="3652" y="8657"/>
                    <a:pt x="3677" y="8656"/>
                    <a:pt x="3703" y="8654"/>
                  </a:cubicBezTo>
                  <a:cubicBezTo>
                    <a:pt x="4238" y="8610"/>
                    <a:pt x="4666" y="8164"/>
                    <a:pt x="4666" y="7620"/>
                  </a:cubicBezTo>
                  <a:lnTo>
                    <a:pt x="4666" y="7093"/>
                  </a:lnTo>
                  <a:cubicBezTo>
                    <a:pt x="5273" y="6915"/>
                    <a:pt x="5817" y="6576"/>
                    <a:pt x="6254" y="6121"/>
                  </a:cubicBezTo>
                  <a:cubicBezTo>
                    <a:pt x="6950" y="5389"/>
                    <a:pt x="7298" y="4435"/>
                    <a:pt x="7244" y="3436"/>
                  </a:cubicBezTo>
                  <a:cubicBezTo>
                    <a:pt x="7146" y="1544"/>
                    <a:pt x="5594" y="46"/>
                    <a:pt x="3703" y="1"/>
                  </a:cubicBezTo>
                  <a:cubicBezTo>
                    <a:pt x="3679" y="1"/>
                    <a:pt x="3655" y="0"/>
                    <a:pt x="363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sp>
          <p:nvSpPr>
            <p:cNvPr id="321" name="Google Shape;321;p38"/>
            <p:cNvSpPr/>
            <p:nvPr/>
          </p:nvSpPr>
          <p:spPr>
            <a:xfrm>
              <a:off x="1633576" y="2356358"/>
              <a:ext cx="46886" cy="46908"/>
            </a:xfrm>
            <a:custGeom>
              <a:avLst/>
              <a:gdLst/>
              <a:ahLst/>
              <a:cxnLst/>
              <a:rect l="l" t="t" r="r" b="b"/>
              <a:pathLst>
                <a:path w="2088" h="2089" extrusionOk="0">
                  <a:moveTo>
                    <a:pt x="1044" y="634"/>
                  </a:moveTo>
                  <a:cubicBezTo>
                    <a:pt x="1267" y="634"/>
                    <a:pt x="1454" y="812"/>
                    <a:pt x="1454" y="1044"/>
                  </a:cubicBezTo>
                  <a:cubicBezTo>
                    <a:pt x="1454" y="1267"/>
                    <a:pt x="1267" y="1446"/>
                    <a:pt x="1044" y="1446"/>
                  </a:cubicBezTo>
                  <a:cubicBezTo>
                    <a:pt x="821" y="1446"/>
                    <a:pt x="634" y="1267"/>
                    <a:pt x="634" y="1044"/>
                  </a:cubicBezTo>
                  <a:cubicBezTo>
                    <a:pt x="634" y="812"/>
                    <a:pt x="821" y="634"/>
                    <a:pt x="1044" y="634"/>
                  </a:cubicBezTo>
                  <a:close/>
                  <a:moveTo>
                    <a:pt x="1044" y="1"/>
                  </a:moveTo>
                  <a:cubicBezTo>
                    <a:pt x="473" y="1"/>
                    <a:pt x="0" y="465"/>
                    <a:pt x="0" y="1044"/>
                  </a:cubicBezTo>
                  <a:cubicBezTo>
                    <a:pt x="0" y="1615"/>
                    <a:pt x="473" y="2088"/>
                    <a:pt x="1044" y="2088"/>
                  </a:cubicBezTo>
                  <a:cubicBezTo>
                    <a:pt x="1624" y="2088"/>
                    <a:pt x="2088" y="1615"/>
                    <a:pt x="2088" y="1044"/>
                  </a:cubicBezTo>
                  <a:cubicBezTo>
                    <a:pt x="2088" y="465"/>
                    <a:pt x="1624" y="1"/>
                    <a:pt x="10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</p:grpSp>
      <p:grpSp>
        <p:nvGrpSpPr>
          <p:cNvPr id="322" name="Google Shape;322;p38"/>
          <p:cNvGrpSpPr/>
          <p:nvPr/>
        </p:nvGrpSpPr>
        <p:grpSpPr>
          <a:xfrm>
            <a:off x="7955104" y="539404"/>
            <a:ext cx="475800" cy="475800"/>
            <a:chOff x="8424004" y="539404"/>
            <a:chExt cx="475800" cy="475800"/>
          </a:xfrm>
        </p:grpSpPr>
        <p:sp>
          <p:nvSpPr>
            <p:cNvPr id="323" name="Google Shape;323;p38"/>
            <p:cNvSpPr/>
            <p:nvPr/>
          </p:nvSpPr>
          <p:spPr>
            <a:xfrm>
              <a:off x="8424004" y="539404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grpSp>
          <p:nvGrpSpPr>
            <p:cNvPr id="324" name="Google Shape;324;p38"/>
            <p:cNvGrpSpPr/>
            <p:nvPr/>
          </p:nvGrpSpPr>
          <p:grpSpPr>
            <a:xfrm>
              <a:off x="8535398" y="650654"/>
              <a:ext cx="253015" cy="253288"/>
              <a:chOff x="3235438" y="1970604"/>
              <a:chExt cx="354363" cy="354745"/>
            </a:xfrm>
          </p:grpSpPr>
          <p:sp>
            <p:nvSpPr>
              <p:cNvPr id="325" name="Google Shape;325;p38"/>
              <p:cNvSpPr/>
              <p:nvPr/>
            </p:nvSpPr>
            <p:spPr>
              <a:xfrm>
                <a:off x="3235438" y="2125712"/>
                <a:ext cx="132667" cy="199288"/>
              </a:xfrm>
              <a:custGeom>
                <a:avLst/>
                <a:gdLst/>
                <a:ahLst/>
                <a:cxnLst/>
                <a:rect l="l" t="t" r="r" b="b"/>
                <a:pathLst>
                  <a:path w="4168" h="6261" extrusionOk="0">
                    <a:moveTo>
                      <a:pt x="2102" y="325"/>
                    </a:moveTo>
                    <a:cubicBezTo>
                      <a:pt x="2147" y="325"/>
                      <a:pt x="2191" y="331"/>
                      <a:pt x="2239" y="343"/>
                    </a:cubicBezTo>
                    <a:cubicBezTo>
                      <a:pt x="2953" y="402"/>
                      <a:pt x="3501" y="1021"/>
                      <a:pt x="3501" y="1748"/>
                    </a:cubicBezTo>
                    <a:cubicBezTo>
                      <a:pt x="3501" y="2438"/>
                      <a:pt x="3668" y="3081"/>
                      <a:pt x="3811" y="3414"/>
                    </a:cubicBezTo>
                    <a:lnTo>
                      <a:pt x="3811" y="3438"/>
                    </a:lnTo>
                    <a:cubicBezTo>
                      <a:pt x="3632" y="3534"/>
                      <a:pt x="3310" y="3736"/>
                      <a:pt x="2775" y="3831"/>
                    </a:cubicBezTo>
                    <a:lnTo>
                      <a:pt x="2775" y="3795"/>
                    </a:lnTo>
                    <a:lnTo>
                      <a:pt x="2775" y="3462"/>
                    </a:lnTo>
                    <a:cubicBezTo>
                      <a:pt x="2977" y="3343"/>
                      <a:pt x="3156" y="3164"/>
                      <a:pt x="3299" y="2938"/>
                    </a:cubicBezTo>
                    <a:cubicBezTo>
                      <a:pt x="3513" y="2545"/>
                      <a:pt x="3441" y="2021"/>
                      <a:pt x="3096" y="1712"/>
                    </a:cubicBezTo>
                    <a:cubicBezTo>
                      <a:pt x="2858" y="1486"/>
                      <a:pt x="2429" y="1236"/>
                      <a:pt x="1751" y="1236"/>
                    </a:cubicBezTo>
                    <a:cubicBezTo>
                      <a:pt x="1703" y="1236"/>
                      <a:pt x="1656" y="1248"/>
                      <a:pt x="1632" y="1271"/>
                    </a:cubicBezTo>
                    <a:lnTo>
                      <a:pt x="1286" y="1617"/>
                    </a:lnTo>
                    <a:cubicBezTo>
                      <a:pt x="1227" y="1676"/>
                      <a:pt x="1227" y="1783"/>
                      <a:pt x="1286" y="1843"/>
                    </a:cubicBezTo>
                    <a:cubicBezTo>
                      <a:pt x="1316" y="1873"/>
                      <a:pt x="1358" y="1887"/>
                      <a:pt x="1400" y="1887"/>
                    </a:cubicBezTo>
                    <a:cubicBezTo>
                      <a:pt x="1441" y="1887"/>
                      <a:pt x="1483" y="1873"/>
                      <a:pt x="1513" y="1843"/>
                    </a:cubicBezTo>
                    <a:lnTo>
                      <a:pt x="1810" y="1545"/>
                    </a:lnTo>
                    <a:cubicBezTo>
                      <a:pt x="2239" y="1557"/>
                      <a:pt x="2596" y="1688"/>
                      <a:pt x="2882" y="1950"/>
                    </a:cubicBezTo>
                    <a:cubicBezTo>
                      <a:pt x="3120" y="2152"/>
                      <a:pt x="3156" y="2510"/>
                      <a:pt x="3013" y="2783"/>
                    </a:cubicBezTo>
                    <a:cubicBezTo>
                      <a:pt x="2822" y="3105"/>
                      <a:pt x="2477" y="3319"/>
                      <a:pt x="2084" y="3319"/>
                    </a:cubicBezTo>
                    <a:cubicBezTo>
                      <a:pt x="1513" y="3319"/>
                      <a:pt x="1036" y="2843"/>
                      <a:pt x="1036" y="2260"/>
                    </a:cubicBezTo>
                    <a:cubicBezTo>
                      <a:pt x="1036" y="2164"/>
                      <a:pt x="953" y="2093"/>
                      <a:pt x="870" y="2093"/>
                    </a:cubicBezTo>
                    <a:cubicBezTo>
                      <a:pt x="774" y="2093"/>
                      <a:pt x="703" y="2164"/>
                      <a:pt x="703" y="2260"/>
                    </a:cubicBezTo>
                    <a:cubicBezTo>
                      <a:pt x="703" y="2760"/>
                      <a:pt x="989" y="3224"/>
                      <a:pt x="1405" y="3462"/>
                    </a:cubicBezTo>
                    <a:lnTo>
                      <a:pt x="1405" y="3795"/>
                    </a:lnTo>
                    <a:lnTo>
                      <a:pt x="1405" y="3831"/>
                    </a:lnTo>
                    <a:cubicBezTo>
                      <a:pt x="858" y="3712"/>
                      <a:pt x="524" y="3534"/>
                      <a:pt x="393" y="3438"/>
                    </a:cubicBezTo>
                    <a:cubicBezTo>
                      <a:pt x="393" y="3438"/>
                      <a:pt x="382" y="3438"/>
                      <a:pt x="393" y="3414"/>
                    </a:cubicBezTo>
                    <a:cubicBezTo>
                      <a:pt x="524" y="3081"/>
                      <a:pt x="691" y="2438"/>
                      <a:pt x="703" y="1748"/>
                    </a:cubicBezTo>
                    <a:cubicBezTo>
                      <a:pt x="703" y="1021"/>
                      <a:pt x="1275" y="402"/>
                      <a:pt x="1965" y="343"/>
                    </a:cubicBezTo>
                    <a:cubicBezTo>
                      <a:pt x="2013" y="331"/>
                      <a:pt x="2057" y="325"/>
                      <a:pt x="2102" y="325"/>
                    </a:cubicBezTo>
                    <a:close/>
                    <a:moveTo>
                      <a:pt x="2429" y="3581"/>
                    </a:moveTo>
                    <a:lnTo>
                      <a:pt x="2429" y="3772"/>
                    </a:lnTo>
                    <a:cubicBezTo>
                      <a:pt x="2429" y="3974"/>
                      <a:pt x="2537" y="4153"/>
                      <a:pt x="2715" y="4236"/>
                    </a:cubicBezTo>
                    <a:lnTo>
                      <a:pt x="2822" y="4296"/>
                    </a:lnTo>
                    <a:cubicBezTo>
                      <a:pt x="2668" y="4546"/>
                      <a:pt x="2382" y="4712"/>
                      <a:pt x="2072" y="4712"/>
                    </a:cubicBezTo>
                    <a:cubicBezTo>
                      <a:pt x="1775" y="4712"/>
                      <a:pt x="1489" y="4546"/>
                      <a:pt x="1334" y="4296"/>
                    </a:cubicBezTo>
                    <a:lnTo>
                      <a:pt x="1429" y="4236"/>
                    </a:lnTo>
                    <a:cubicBezTo>
                      <a:pt x="1608" y="4153"/>
                      <a:pt x="1715" y="3974"/>
                      <a:pt x="1715" y="3772"/>
                    </a:cubicBezTo>
                    <a:lnTo>
                      <a:pt x="1715" y="3581"/>
                    </a:lnTo>
                    <a:cubicBezTo>
                      <a:pt x="1834" y="3617"/>
                      <a:pt x="1953" y="3629"/>
                      <a:pt x="2072" y="3629"/>
                    </a:cubicBezTo>
                    <a:cubicBezTo>
                      <a:pt x="2191" y="3629"/>
                      <a:pt x="2310" y="3617"/>
                      <a:pt x="2429" y="3581"/>
                    </a:cubicBezTo>
                    <a:close/>
                    <a:moveTo>
                      <a:pt x="2072" y="0"/>
                    </a:moveTo>
                    <a:cubicBezTo>
                      <a:pt x="2016" y="0"/>
                      <a:pt x="1959" y="3"/>
                      <a:pt x="1906" y="9"/>
                    </a:cubicBezTo>
                    <a:cubicBezTo>
                      <a:pt x="1036" y="81"/>
                      <a:pt x="346" y="855"/>
                      <a:pt x="346" y="1748"/>
                    </a:cubicBezTo>
                    <a:cubicBezTo>
                      <a:pt x="346" y="2391"/>
                      <a:pt x="203" y="2986"/>
                      <a:pt x="60" y="3295"/>
                    </a:cubicBezTo>
                    <a:cubicBezTo>
                      <a:pt x="1" y="3450"/>
                      <a:pt x="48" y="3617"/>
                      <a:pt x="179" y="3700"/>
                    </a:cubicBezTo>
                    <a:cubicBezTo>
                      <a:pt x="322" y="3795"/>
                      <a:pt x="584" y="3950"/>
                      <a:pt x="1036" y="4093"/>
                    </a:cubicBezTo>
                    <a:lnTo>
                      <a:pt x="382" y="4415"/>
                    </a:lnTo>
                    <a:cubicBezTo>
                      <a:pt x="143" y="4534"/>
                      <a:pt x="1" y="4772"/>
                      <a:pt x="1" y="5022"/>
                    </a:cubicBezTo>
                    <a:lnTo>
                      <a:pt x="1" y="6093"/>
                    </a:lnTo>
                    <a:cubicBezTo>
                      <a:pt x="1" y="6189"/>
                      <a:pt x="84" y="6260"/>
                      <a:pt x="167" y="6260"/>
                    </a:cubicBezTo>
                    <a:cubicBezTo>
                      <a:pt x="262" y="6260"/>
                      <a:pt x="334" y="6189"/>
                      <a:pt x="334" y="6093"/>
                    </a:cubicBezTo>
                    <a:lnTo>
                      <a:pt x="334" y="5022"/>
                    </a:lnTo>
                    <a:cubicBezTo>
                      <a:pt x="334" y="4891"/>
                      <a:pt x="405" y="4772"/>
                      <a:pt x="524" y="4700"/>
                    </a:cubicBezTo>
                    <a:lnTo>
                      <a:pt x="1048" y="4450"/>
                    </a:lnTo>
                    <a:cubicBezTo>
                      <a:pt x="1275" y="4807"/>
                      <a:pt x="1656" y="5046"/>
                      <a:pt x="2084" y="5046"/>
                    </a:cubicBezTo>
                    <a:cubicBezTo>
                      <a:pt x="2525" y="5046"/>
                      <a:pt x="2906" y="4819"/>
                      <a:pt x="3132" y="4450"/>
                    </a:cubicBezTo>
                    <a:lnTo>
                      <a:pt x="3656" y="4700"/>
                    </a:lnTo>
                    <a:cubicBezTo>
                      <a:pt x="3775" y="4760"/>
                      <a:pt x="3846" y="4879"/>
                      <a:pt x="3846" y="5022"/>
                    </a:cubicBezTo>
                    <a:lnTo>
                      <a:pt x="3846" y="6093"/>
                    </a:lnTo>
                    <a:cubicBezTo>
                      <a:pt x="3846" y="6189"/>
                      <a:pt x="3918" y="6260"/>
                      <a:pt x="4013" y="6260"/>
                    </a:cubicBezTo>
                    <a:cubicBezTo>
                      <a:pt x="4096" y="6260"/>
                      <a:pt x="4168" y="6189"/>
                      <a:pt x="4168" y="6093"/>
                    </a:cubicBezTo>
                    <a:lnTo>
                      <a:pt x="4168" y="5022"/>
                    </a:lnTo>
                    <a:cubicBezTo>
                      <a:pt x="4156" y="4772"/>
                      <a:pt x="4013" y="4534"/>
                      <a:pt x="3775" y="4415"/>
                    </a:cubicBezTo>
                    <a:lnTo>
                      <a:pt x="3120" y="4093"/>
                    </a:lnTo>
                    <a:cubicBezTo>
                      <a:pt x="3549" y="3974"/>
                      <a:pt x="3834" y="3807"/>
                      <a:pt x="3965" y="3700"/>
                    </a:cubicBezTo>
                    <a:cubicBezTo>
                      <a:pt x="4096" y="3617"/>
                      <a:pt x="4144" y="3450"/>
                      <a:pt x="4084" y="3295"/>
                    </a:cubicBezTo>
                    <a:cubicBezTo>
                      <a:pt x="3953" y="2986"/>
                      <a:pt x="3799" y="2391"/>
                      <a:pt x="3799" y="1748"/>
                    </a:cubicBezTo>
                    <a:cubicBezTo>
                      <a:pt x="3799" y="855"/>
                      <a:pt x="3096" y="81"/>
                      <a:pt x="2239" y="9"/>
                    </a:cubicBezTo>
                    <a:cubicBezTo>
                      <a:pt x="2185" y="3"/>
                      <a:pt x="2129" y="0"/>
                      <a:pt x="20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26" name="Google Shape;326;p38"/>
              <p:cNvSpPr/>
              <p:nvPr/>
            </p:nvSpPr>
            <p:spPr>
              <a:xfrm>
                <a:off x="3257433" y="2292373"/>
                <a:ext cx="10249" cy="32626"/>
              </a:xfrm>
              <a:custGeom>
                <a:avLst/>
                <a:gdLst/>
                <a:ahLst/>
                <a:cxnLst/>
                <a:rect l="l" t="t" r="r" b="b"/>
                <a:pathLst>
                  <a:path w="322" h="1025" extrusionOk="0">
                    <a:moveTo>
                      <a:pt x="167" y="0"/>
                    </a:moveTo>
                    <a:cubicBezTo>
                      <a:pt x="72" y="0"/>
                      <a:pt x="0" y="72"/>
                      <a:pt x="0" y="167"/>
                    </a:cubicBezTo>
                    <a:lnTo>
                      <a:pt x="0" y="857"/>
                    </a:lnTo>
                    <a:cubicBezTo>
                      <a:pt x="0" y="953"/>
                      <a:pt x="72" y="1024"/>
                      <a:pt x="167" y="1024"/>
                    </a:cubicBezTo>
                    <a:cubicBezTo>
                      <a:pt x="250" y="1024"/>
                      <a:pt x="322" y="953"/>
                      <a:pt x="322" y="857"/>
                    </a:cubicBezTo>
                    <a:lnTo>
                      <a:pt x="322" y="167"/>
                    </a:lnTo>
                    <a:cubicBezTo>
                      <a:pt x="322" y="72"/>
                      <a:pt x="250" y="0"/>
                      <a:pt x="1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27" name="Google Shape;327;p38"/>
              <p:cNvSpPr/>
              <p:nvPr/>
            </p:nvSpPr>
            <p:spPr>
              <a:xfrm>
                <a:off x="3335098" y="2292373"/>
                <a:ext cx="10281" cy="3262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025" extrusionOk="0">
                    <a:moveTo>
                      <a:pt x="168" y="0"/>
                    </a:moveTo>
                    <a:cubicBezTo>
                      <a:pt x="72" y="0"/>
                      <a:pt x="1" y="72"/>
                      <a:pt x="1" y="167"/>
                    </a:cubicBezTo>
                    <a:lnTo>
                      <a:pt x="1" y="857"/>
                    </a:lnTo>
                    <a:cubicBezTo>
                      <a:pt x="1" y="953"/>
                      <a:pt x="72" y="1024"/>
                      <a:pt x="168" y="1024"/>
                    </a:cubicBezTo>
                    <a:cubicBezTo>
                      <a:pt x="251" y="1024"/>
                      <a:pt x="322" y="953"/>
                      <a:pt x="322" y="857"/>
                    </a:cubicBezTo>
                    <a:lnTo>
                      <a:pt x="322" y="167"/>
                    </a:lnTo>
                    <a:cubicBezTo>
                      <a:pt x="322" y="72"/>
                      <a:pt x="251" y="0"/>
                      <a:pt x="16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28" name="Google Shape;328;p38"/>
              <p:cNvSpPr/>
              <p:nvPr/>
            </p:nvSpPr>
            <p:spPr>
              <a:xfrm>
                <a:off x="3490110" y="2163685"/>
                <a:ext cx="55734" cy="18430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579" extrusionOk="0">
                    <a:moveTo>
                      <a:pt x="649" y="0"/>
                    </a:moveTo>
                    <a:cubicBezTo>
                      <a:pt x="492" y="0"/>
                      <a:pt x="319" y="16"/>
                      <a:pt x="132" y="55"/>
                    </a:cubicBezTo>
                    <a:cubicBezTo>
                      <a:pt x="60" y="66"/>
                      <a:pt x="1" y="138"/>
                      <a:pt x="1" y="221"/>
                    </a:cubicBezTo>
                    <a:lnTo>
                      <a:pt x="1" y="400"/>
                    </a:lnTo>
                    <a:cubicBezTo>
                      <a:pt x="1" y="483"/>
                      <a:pt x="72" y="555"/>
                      <a:pt x="155" y="555"/>
                    </a:cubicBezTo>
                    <a:cubicBezTo>
                      <a:pt x="251" y="555"/>
                      <a:pt x="322" y="483"/>
                      <a:pt x="322" y="400"/>
                    </a:cubicBezTo>
                    <a:lnTo>
                      <a:pt x="322" y="364"/>
                    </a:lnTo>
                    <a:cubicBezTo>
                      <a:pt x="434" y="349"/>
                      <a:pt x="539" y="342"/>
                      <a:pt x="636" y="342"/>
                    </a:cubicBezTo>
                    <a:cubicBezTo>
                      <a:pt x="841" y="342"/>
                      <a:pt x="1011" y="371"/>
                      <a:pt x="1132" y="412"/>
                    </a:cubicBezTo>
                    <a:cubicBezTo>
                      <a:pt x="1334" y="471"/>
                      <a:pt x="1453" y="543"/>
                      <a:pt x="1465" y="543"/>
                    </a:cubicBezTo>
                    <a:cubicBezTo>
                      <a:pt x="1501" y="555"/>
                      <a:pt x="1525" y="578"/>
                      <a:pt x="1560" y="578"/>
                    </a:cubicBezTo>
                    <a:cubicBezTo>
                      <a:pt x="1620" y="578"/>
                      <a:pt x="1667" y="543"/>
                      <a:pt x="1691" y="495"/>
                    </a:cubicBezTo>
                    <a:cubicBezTo>
                      <a:pt x="1751" y="400"/>
                      <a:pt x="1727" y="293"/>
                      <a:pt x="1644" y="245"/>
                    </a:cubicBezTo>
                    <a:cubicBezTo>
                      <a:pt x="1625" y="236"/>
                      <a:pt x="1259" y="0"/>
                      <a:pt x="64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29" name="Google Shape;329;p38"/>
              <p:cNvSpPr/>
              <p:nvPr/>
            </p:nvSpPr>
            <p:spPr>
              <a:xfrm>
                <a:off x="3445771" y="2131664"/>
                <a:ext cx="144031" cy="192953"/>
              </a:xfrm>
              <a:custGeom>
                <a:avLst/>
                <a:gdLst/>
                <a:ahLst/>
                <a:cxnLst/>
                <a:rect l="l" t="t" r="r" b="b"/>
                <a:pathLst>
                  <a:path w="4525" h="6062" extrusionOk="0">
                    <a:moveTo>
                      <a:pt x="3489" y="310"/>
                    </a:moveTo>
                    <a:lnTo>
                      <a:pt x="3489" y="1120"/>
                    </a:lnTo>
                    <a:cubicBezTo>
                      <a:pt x="3489" y="1251"/>
                      <a:pt x="3453" y="1382"/>
                      <a:pt x="3394" y="1525"/>
                    </a:cubicBezTo>
                    <a:lnTo>
                      <a:pt x="3334" y="1656"/>
                    </a:lnTo>
                    <a:cubicBezTo>
                      <a:pt x="3322" y="1680"/>
                      <a:pt x="3322" y="1703"/>
                      <a:pt x="3322" y="1727"/>
                    </a:cubicBezTo>
                    <a:lnTo>
                      <a:pt x="3322" y="2073"/>
                    </a:lnTo>
                    <a:cubicBezTo>
                      <a:pt x="3322" y="2370"/>
                      <a:pt x="3203" y="2632"/>
                      <a:pt x="3001" y="2835"/>
                    </a:cubicBezTo>
                    <a:cubicBezTo>
                      <a:pt x="2796" y="3016"/>
                      <a:pt x="2549" y="3133"/>
                      <a:pt x="2268" y="3133"/>
                    </a:cubicBezTo>
                    <a:cubicBezTo>
                      <a:pt x="2254" y="3133"/>
                      <a:pt x="2241" y="3133"/>
                      <a:pt x="2227" y="3132"/>
                    </a:cubicBezTo>
                    <a:cubicBezTo>
                      <a:pt x="1655" y="3108"/>
                      <a:pt x="1191" y="2608"/>
                      <a:pt x="1191" y="2025"/>
                    </a:cubicBezTo>
                    <a:lnTo>
                      <a:pt x="1191" y="1727"/>
                    </a:lnTo>
                    <a:cubicBezTo>
                      <a:pt x="1191" y="1703"/>
                      <a:pt x="1191" y="1680"/>
                      <a:pt x="1179" y="1656"/>
                    </a:cubicBezTo>
                    <a:lnTo>
                      <a:pt x="1120" y="1525"/>
                    </a:lnTo>
                    <a:cubicBezTo>
                      <a:pt x="1060" y="1406"/>
                      <a:pt x="1036" y="1263"/>
                      <a:pt x="1036" y="1120"/>
                    </a:cubicBezTo>
                    <a:cubicBezTo>
                      <a:pt x="1036" y="668"/>
                      <a:pt x="1394" y="310"/>
                      <a:pt x="1834" y="310"/>
                    </a:cubicBezTo>
                    <a:close/>
                    <a:moveTo>
                      <a:pt x="1727" y="3335"/>
                    </a:moveTo>
                    <a:cubicBezTo>
                      <a:pt x="1882" y="3406"/>
                      <a:pt x="2048" y="3442"/>
                      <a:pt x="2215" y="3454"/>
                    </a:cubicBezTo>
                    <a:lnTo>
                      <a:pt x="2263" y="3454"/>
                    </a:lnTo>
                    <a:cubicBezTo>
                      <a:pt x="2453" y="3454"/>
                      <a:pt x="2632" y="3430"/>
                      <a:pt x="2798" y="3347"/>
                    </a:cubicBezTo>
                    <a:lnTo>
                      <a:pt x="2798" y="3573"/>
                    </a:lnTo>
                    <a:cubicBezTo>
                      <a:pt x="2798" y="3620"/>
                      <a:pt x="2810" y="3680"/>
                      <a:pt x="2810" y="3728"/>
                    </a:cubicBezTo>
                    <a:lnTo>
                      <a:pt x="2263" y="4144"/>
                    </a:lnTo>
                    <a:lnTo>
                      <a:pt x="1715" y="3728"/>
                    </a:lnTo>
                    <a:cubicBezTo>
                      <a:pt x="1727" y="3680"/>
                      <a:pt x="1727" y="3632"/>
                      <a:pt x="1727" y="3573"/>
                    </a:cubicBezTo>
                    <a:lnTo>
                      <a:pt x="1727" y="3335"/>
                    </a:lnTo>
                    <a:close/>
                    <a:moveTo>
                      <a:pt x="1834" y="1"/>
                    </a:moveTo>
                    <a:cubicBezTo>
                      <a:pt x="1203" y="1"/>
                      <a:pt x="703" y="501"/>
                      <a:pt x="703" y="1132"/>
                    </a:cubicBezTo>
                    <a:cubicBezTo>
                      <a:pt x="703" y="1322"/>
                      <a:pt x="751" y="1501"/>
                      <a:pt x="834" y="1668"/>
                    </a:cubicBezTo>
                    <a:lnTo>
                      <a:pt x="882" y="1751"/>
                    </a:lnTo>
                    <a:lnTo>
                      <a:pt x="882" y="2013"/>
                    </a:lnTo>
                    <a:cubicBezTo>
                      <a:pt x="882" y="2454"/>
                      <a:pt x="1084" y="2858"/>
                      <a:pt x="1405" y="3120"/>
                    </a:cubicBezTo>
                    <a:lnTo>
                      <a:pt x="1405" y="3561"/>
                    </a:lnTo>
                    <a:cubicBezTo>
                      <a:pt x="1405" y="3632"/>
                      <a:pt x="1358" y="3704"/>
                      <a:pt x="1286" y="3739"/>
                    </a:cubicBezTo>
                    <a:lnTo>
                      <a:pt x="453" y="4049"/>
                    </a:lnTo>
                    <a:cubicBezTo>
                      <a:pt x="179" y="4156"/>
                      <a:pt x="1" y="4406"/>
                      <a:pt x="1" y="4692"/>
                    </a:cubicBezTo>
                    <a:lnTo>
                      <a:pt x="1" y="5894"/>
                    </a:lnTo>
                    <a:cubicBezTo>
                      <a:pt x="1" y="5990"/>
                      <a:pt x="72" y="6061"/>
                      <a:pt x="167" y="6061"/>
                    </a:cubicBezTo>
                    <a:cubicBezTo>
                      <a:pt x="251" y="6061"/>
                      <a:pt x="334" y="5990"/>
                      <a:pt x="334" y="5894"/>
                    </a:cubicBezTo>
                    <a:lnTo>
                      <a:pt x="334" y="4692"/>
                    </a:lnTo>
                    <a:cubicBezTo>
                      <a:pt x="334" y="4537"/>
                      <a:pt x="417" y="4406"/>
                      <a:pt x="572" y="4347"/>
                    </a:cubicBezTo>
                    <a:lnTo>
                      <a:pt x="1405" y="4037"/>
                    </a:lnTo>
                    <a:cubicBezTo>
                      <a:pt x="1441" y="4013"/>
                      <a:pt x="1489" y="3989"/>
                      <a:pt x="1525" y="3954"/>
                    </a:cubicBezTo>
                    <a:lnTo>
                      <a:pt x="2096" y="4394"/>
                    </a:lnTo>
                    <a:lnTo>
                      <a:pt x="2096" y="5883"/>
                    </a:lnTo>
                    <a:cubicBezTo>
                      <a:pt x="2096" y="5966"/>
                      <a:pt x="2179" y="6037"/>
                      <a:pt x="2263" y="6037"/>
                    </a:cubicBezTo>
                    <a:cubicBezTo>
                      <a:pt x="2358" y="6037"/>
                      <a:pt x="2429" y="5966"/>
                      <a:pt x="2429" y="5883"/>
                    </a:cubicBezTo>
                    <a:lnTo>
                      <a:pt x="2429" y="4394"/>
                    </a:lnTo>
                    <a:lnTo>
                      <a:pt x="3013" y="3954"/>
                    </a:lnTo>
                    <a:cubicBezTo>
                      <a:pt x="3049" y="3989"/>
                      <a:pt x="3084" y="4001"/>
                      <a:pt x="3132" y="4037"/>
                    </a:cubicBezTo>
                    <a:lnTo>
                      <a:pt x="3965" y="4347"/>
                    </a:lnTo>
                    <a:cubicBezTo>
                      <a:pt x="4096" y="4406"/>
                      <a:pt x="4203" y="4537"/>
                      <a:pt x="4203" y="4692"/>
                    </a:cubicBezTo>
                    <a:lnTo>
                      <a:pt x="4203" y="5894"/>
                    </a:lnTo>
                    <a:cubicBezTo>
                      <a:pt x="4203" y="5990"/>
                      <a:pt x="4275" y="6061"/>
                      <a:pt x="4358" y="6061"/>
                    </a:cubicBezTo>
                    <a:cubicBezTo>
                      <a:pt x="4453" y="6061"/>
                      <a:pt x="4525" y="5990"/>
                      <a:pt x="4525" y="5894"/>
                    </a:cubicBezTo>
                    <a:lnTo>
                      <a:pt x="4525" y="4692"/>
                    </a:lnTo>
                    <a:cubicBezTo>
                      <a:pt x="4513" y="4418"/>
                      <a:pt x="4334" y="4168"/>
                      <a:pt x="4072" y="4061"/>
                    </a:cubicBezTo>
                    <a:lnTo>
                      <a:pt x="3239" y="3751"/>
                    </a:lnTo>
                    <a:cubicBezTo>
                      <a:pt x="3156" y="3728"/>
                      <a:pt x="3120" y="3644"/>
                      <a:pt x="3120" y="3573"/>
                    </a:cubicBezTo>
                    <a:lnTo>
                      <a:pt x="3120" y="3156"/>
                    </a:lnTo>
                    <a:cubicBezTo>
                      <a:pt x="3144" y="3132"/>
                      <a:pt x="3191" y="3096"/>
                      <a:pt x="3215" y="3061"/>
                    </a:cubicBezTo>
                    <a:cubicBezTo>
                      <a:pt x="3489" y="2799"/>
                      <a:pt x="3632" y="2454"/>
                      <a:pt x="3632" y="2073"/>
                    </a:cubicBezTo>
                    <a:lnTo>
                      <a:pt x="3632" y="1751"/>
                    </a:lnTo>
                    <a:lnTo>
                      <a:pt x="3680" y="1668"/>
                    </a:lnTo>
                    <a:cubicBezTo>
                      <a:pt x="3775" y="1501"/>
                      <a:pt x="3811" y="1311"/>
                      <a:pt x="3811" y="1132"/>
                    </a:cubicBezTo>
                    <a:lnTo>
                      <a:pt x="3811" y="168"/>
                    </a:lnTo>
                    <a:cubicBezTo>
                      <a:pt x="3811" y="72"/>
                      <a:pt x="3739" y="1"/>
                      <a:pt x="36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30" name="Google Shape;330;p38"/>
              <p:cNvSpPr/>
              <p:nvPr/>
            </p:nvSpPr>
            <p:spPr>
              <a:xfrm>
                <a:off x="3473813" y="2287058"/>
                <a:ext cx="10631" cy="38291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203" extrusionOk="0">
                    <a:moveTo>
                      <a:pt x="167" y="0"/>
                    </a:moveTo>
                    <a:cubicBezTo>
                      <a:pt x="72" y="0"/>
                      <a:pt x="1" y="72"/>
                      <a:pt x="1" y="167"/>
                    </a:cubicBezTo>
                    <a:lnTo>
                      <a:pt x="1" y="1048"/>
                    </a:lnTo>
                    <a:cubicBezTo>
                      <a:pt x="1" y="1131"/>
                      <a:pt x="72" y="1203"/>
                      <a:pt x="167" y="1203"/>
                    </a:cubicBezTo>
                    <a:cubicBezTo>
                      <a:pt x="251" y="1203"/>
                      <a:pt x="334" y="1131"/>
                      <a:pt x="334" y="1048"/>
                    </a:cubicBezTo>
                    <a:lnTo>
                      <a:pt x="334" y="155"/>
                    </a:lnTo>
                    <a:cubicBezTo>
                      <a:pt x="334" y="60"/>
                      <a:pt x="251" y="0"/>
                      <a:pt x="1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31" name="Google Shape;331;p38"/>
              <p:cNvSpPr/>
              <p:nvPr/>
            </p:nvSpPr>
            <p:spPr>
              <a:xfrm>
                <a:off x="3551128" y="2287058"/>
                <a:ext cx="10249" cy="38291"/>
              </a:xfrm>
              <a:custGeom>
                <a:avLst/>
                <a:gdLst/>
                <a:ahLst/>
                <a:cxnLst/>
                <a:rect l="l" t="t" r="r" b="b"/>
                <a:pathLst>
                  <a:path w="322" h="1203" extrusionOk="0">
                    <a:moveTo>
                      <a:pt x="167" y="0"/>
                    </a:moveTo>
                    <a:cubicBezTo>
                      <a:pt x="72" y="0"/>
                      <a:pt x="0" y="72"/>
                      <a:pt x="0" y="167"/>
                    </a:cubicBezTo>
                    <a:lnTo>
                      <a:pt x="0" y="1048"/>
                    </a:lnTo>
                    <a:cubicBezTo>
                      <a:pt x="0" y="1131"/>
                      <a:pt x="72" y="1203"/>
                      <a:pt x="167" y="1203"/>
                    </a:cubicBezTo>
                    <a:cubicBezTo>
                      <a:pt x="250" y="1203"/>
                      <a:pt x="322" y="1131"/>
                      <a:pt x="322" y="1048"/>
                    </a:cubicBezTo>
                    <a:lnTo>
                      <a:pt x="322" y="155"/>
                    </a:lnTo>
                    <a:cubicBezTo>
                      <a:pt x="322" y="60"/>
                      <a:pt x="262" y="0"/>
                      <a:pt x="1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32" name="Google Shape;332;p38"/>
              <p:cNvSpPr/>
              <p:nvPr/>
            </p:nvSpPr>
            <p:spPr>
              <a:xfrm>
                <a:off x="3290377" y="1970604"/>
                <a:ext cx="221378" cy="185346"/>
              </a:xfrm>
              <a:custGeom>
                <a:avLst/>
                <a:gdLst/>
                <a:ahLst/>
                <a:cxnLst/>
                <a:rect l="l" t="t" r="r" b="b"/>
                <a:pathLst>
                  <a:path w="6955" h="5823" extrusionOk="0">
                    <a:moveTo>
                      <a:pt x="2406" y="4168"/>
                    </a:moveTo>
                    <a:lnTo>
                      <a:pt x="2311" y="4537"/>
                    </a:lnTo>
                    <a:lnTo>
                      <a:pt x="2085" y="4537"/>
                    </a:lnTo>
                    <a:cubicBezTo>
                      <a:pt x="1894" y="4537"/>
                      <a:pt x="1727" y="4382"/>
                      <a:pt x="1727" y="4180"/>
                    </a:cubicBezTo>
                    <a:lnTo>
                      <a:pt x="1727" y="4168"/>
                    </a:lnTo>
                    <a:close/>
                    <a:moveTo>
                      <a:pt x="5573" y="358"/>
                    </a:moveTo>
                    <a:cubicBezTo>
                      <a:pt x="5764" y="358"/>
                      <a:pt x="5930" y="525"/>
                      <a:pt x="5930" y="715"/>
                    </a:cubicBezTo>
                    <a:lnTo>
                      <a:pt x="5930" y="3501"/>
                    </a:lnTo>
                    <a:cubicBezTo>
                      <a:pt x="5930" y="3692"/>
                      <a:pt x="5764" y="3858"/>
                      <a:pt x="5573" y="3858"/>
                    </a:cubicBezTo>
                    <a:lnTo>
                      <a:pt x="4168" y="3858"/>
                    </a:lnTo>
                    <a:cubicBezTo>
                      <a:pt x="4144" y="3858"/>
                      <a:pt x="4097" y="3870"/>
                      <a:pt x="4085" y="3882"/>
                    </a:cubicBezTo>
                    <a:lnTo>
                      <a:pt x="2537" y="5001"/>
                    </a:lnTo>
                    <a:lnTo>
                      <a:pt x="2537" y="5001"/>
                    </a:lnTo>
                    <a:lnTo>
                      <a:pt x="2775" y="4049"/>
                    </a:lnTo>
                    <a:cubicBezTo>
                      <a:pt x="2787" y="4001"/>
                      <a:pt x="2775" y="3942"/>
                      <a:pt x="2739" y="3918"/>
                    </a:cubicBezTo>
                    <a:cubicBezTo>
                      <a:pt x="2716" y="3870"/>
                      <a:pt x="2668" y="3858"/>
                      <a:pt x="2608" y="3858"/>
                    </a:cubicBezTo>
                    <a:lnTo>
                      <a:pt x="692" y="3858"/>
                    </a:lnTo>
                    <a:cubicBezTo>
                      <a:pt x="501" y="3858"/>
                      <a:pt x="334" y="3692"/>
                      <a:pt x="334" y="3501"/>
                    </a:cubicBezTo>
                    <a:lnTo>
                      <a:pt x="334" y="715"/>
                    </a:lnTo>
                    <a:cubicBezTo>
                      <a:pt x="334" y="525"/>
                      <a:pt x="501" y="358"/>
                      <a:pt x="692" y="358"/>
                    </a:cubicBezTo>
                    <a:close/>
                    <a:moveTo>
                      <a:pt x="6287" y="1025"/>
                    </a:moveTo>
                    <a:cubicBezTo>
                      <a:pt x="6478" y="1025"/>
                      <a:pt x="6645" y="1191"/>
                      <a:pt x="6645" y="1382"/>
                    </a:cubicBezTo>
                    <a:lnTo>
                      <a:pt x="6645" y="4180"/>
                    </a:lnTo>
                    <a:lnTo>
                      <a:pt x="6633" y="4180"/>
                    </a:lnTo>
                    <a:cubicBezTo>
                      <a:pt x="6633" y="4382"/>
                      <a:pt x="6466" y="4537"/>
                      <a:pt x="6276" y="4537"/>
                    </a:cubicBezTo>
                    <a:lnTo>
                      <a:pt x="4871" y="4537"/>
                    </a:lnTo>
                    <a:cubicBezTo>
                      <a:pt x="4823" y="4537"/>
                      <a:pt x="4787" y="4561"/>
                      <a:pt x="4752" y="4597"/>
                    </a:cubicBezTo>
                    <a:cubicBezTo>
                      <a:pt x="4728" y="4632"/>
                      <a:pt x="4704" y="4692"/>
                      <a:pt x="4728" y="4727"/>
                    </a:cubicBezTo>
                    <a:lnTo>
                      <a:pt x="4847" y="5406"/>
                    </a:lnTo>
                    <a:lnTo>
                      <a:pt x="4847" y="5406"/>
                    </a:lnTo>
                    <a:lnTo>
                      <a:pt x="3656" y="4597"/>
                    </a:lnTo>
                    <a:lnTo>
                      <a:pt x="4251" y="4168"/>
                    </a:lnTo>
                    <a:lnTo>
                      <a:pt x="5585" y="4168"/>
                    </a:lnTo>
                    <a:cubicBezTo>
                      <a:pt x="5954" y="4168"/>
                      <a:pt x="6276" y="3858"/>
                      <a:pt x="6276" y="3489"/>
                    </a:cubicBezTo>
                    <a:lnTo>
                      <a:pt x="6276" y="1025"/>
                    </a:lnTo>
                    <a:close/>
                    <a:moveTo>
                      <a:pt x="692" y="1"/>
                    </a:moveTo>
                    <a:cubicBezTo>
                      <a:pt x="322" y="1"/>
                      <a:pt x="1" y="310"/>
                      <a:pt x="1" y="691"/>
                    </a:cubicBezTo>
                    <a:lnTo>
                      <a:pt x="1" y="3465"/>
                    </a:lnTo>
                    <a:cubicBezTo>
                      <a:pt x="1" y="3846"/>
                      <a:pt x="322" y="4156"/>
                      <a:pt x="692" y="4156"/>
                    </a:cubicBezTo>
                    <a:lnTo>
                      <a:pt x="1406" y="4156"/>
                    </a:lnTo>
                    <a:lnTo>
                      <a:pt x="1406" y="4168"/>
                    </a:lnTo>
                    <a:cubicBezTo>
                      <a:pt x="1406" y="4537"/>
                      <a:pt x="1715" y="4858"/>
                      <a:pt x="2085" y="4858"/>
                    </a:cubicBezTo>
                    <a:lnTo>
                      <a:pt x="2227" y="4858"/>
                    </a:lnTo>
                    <a:lnTo>
                      <a:pt x="2168" y="5120"/>
                    </a:lnTo>
                    <a:cubicBezTo>
                      <a:pt x="2132" y="5228"/>
                      <a:pt x="2180" y="5335"/>
                      <a:pt x="2263" y="5394"/>
                    </a:cubicBezTo>
                    <a:cubicBezTo>
                      <a:pt x="2311" y="5418"/>
                      <a:pt x="2358" y="5430"/>
                      <a:pt x="2406" y="5430"/>
                    </a:cubicBezTo>
                    <a:cubicBezTo>
                      <a:pt x="2442" y="5430"/>
                      <a:pt x="2501" y="5418"/>
                      <a:pt x="2549" y="5394"/>
                    </a:cubicBezTo>
                    <a:lnTo>
                      <a:pt x="3263" y="4870"/>
                    </a:lnTo>
                    <a:lnTo>
                      <a:pt x="3430" y="4870"/>
                    </a:lnTo>
                    <a:lnTo>
                      <a:pt x="4787" y="5775"/>
                    </a:lnTo>
                    <a:cubicBezTo>
                      <a:pt x="4823" y="5811"/>
                      <a:pt x="4871" y="5823"/>
                      <a:pt x="4918" y="5823"/>
                    </a:cubicBezTo>
                    <a:cubicBezTo>
                      <a:pt x="4954" y="5823"/>
                      <a:pt x="5002" y="5811"/>
                      <a:pt x="5049" y="5775"/>
                    </a:cubicBezTo>
                    <a:cubicBezTo>
                      <a:pt x="5144" y="5716"/>
                      <a:pt x="5180" y="5632"/>
                      <a:pt x="5156" y="5525"/>
                    </a:cubicBezTo>
                    <a:lnTo>
                      <a:pt x="5049" y="4870"/>
                    </a:lnTo>
                    <a:lnTo>
                      <a:pt x="6252" y="4870"/>
                    </a:lnTo>
                    <a:cubicBezTo>
                      <a:pt x="6633" y="4870"/>
                      <a:pt x="6942" y="4561"/>
                      <a:pt x="6942" y="4180"/>
                    </a:cubicBezTo>
                    <a:lnTo>
                      <a:pt x="6942" y="1406"/>
                    </a:lnTo>
                    <a:cubicBezTo>
                      <a:pt x="6954" y="1013"/>
                      <a:pt x="6645" y="703"/>
                      <a:pt x="6276" y="703"/>
                    </a:cubicBezTo>
                    <a:cubicBezTo>
                      <a:pt x="6252" y="310"/>
                      <a:pt x="5954" y="1"/>
                      <a:pt x="55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33" name="Google Shape;333;p38"/>
              <p:cNvSpPr/>
              <p:nvPr/>
            </p:nvSpPr>
            <p:spPr>
              <a:xfrm>
                <a:off x="3329432" y="2004344"/>
                <a:ext cx="26928" cy="10249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22" extrusionOk="0">
                    <a:moveTo>
                      <a:pt x="167" y="0"/>
                    </a:moveTo>
                    <a:cubicBezTo>
                      <a:pt x="72" y="0"/>
                      <a:pt x="0" y="72"/>
                      <a:pt x="0" y="167"/>
                    </a:cubicBezTo>
                    <a:cubicBezTo>
                      <a:pt x="0" y="250"/>
                      <a:pt x="72" y="322"/>
                      <a:pt x="167" y="322"/>
                    </a:cubicBezTo>
                    <a:lnTo>
                      <a:pt x="679" y="322"/>
                    </a:lnTo>
                    <a:cubicBezTo>
                      <a:pt x="774" y="322"/>
                      <a:pt x="846" y="250"/>
                      <a:pt x="846" y="167"/>
                    </a:cubicBezTo>
                    <a:cubicBezTo>
                      <a:pt x="846" y="72"/>
                      <a:pt x="774" y="0"/>
                      <a:pt x="67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34" name="Google Shape;334;p38"/>
              <p:cNvSpPr/>
              <p:nvPr/>
            </p:nvSpPr>
            <p:spPr>
              <a:xfrm>
                <a:off x="3368074" y="2004344"/>
                <a:ext cx="82663" cy="10249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322" extrusionOk="0">
                    <a:moveTo>
                      <a:pt x="167" y="0"/>
                    </a:moveTo>
                    <a:cubicBezTo>
                      <a:pt x="84" y="0"/>
                      <a:pt x="1" y="72"/>
                      <a:pt x="1" y="167"/>
                    </a:cubicBezTo>
                    <a:cubicBezTo>
                      <a:pt x="1" y="250"/>
                      <a:pt x="84" y="322"/>
                      <a:pt x="167" y="322"/>
                    </a:cubicBezTo>
                    <a:lnTo>
                      <a:pt x="2430" y="322"/>
                    </a:lnTo>
                    <a:cubicBezTo>
                      <a:pt x="2525" y="322"/>
                      <a:pt x="2596" y="250"/>
                      <a:pt x="2596" y="167"/>
                    </a:cubicBezTo>
                    <a:cubicBezTo>
                      <a:pt x="2596" y="72"/>
                      <a:pt x="2525" y="0"/>
                      <a:pt x="243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35" name="Google Shape;335;p38"/>
              <p:cNvSpPr/>
              <p:nvPr/>
            </p:nvSpPr>
            <p:spPr>
              <a:xfrm>
                <a:off x="3329432" y="2031622"/>
                <a:ext cx="121304" cy="10631"/>
              </a:xfrm>
              <a:custGeom>
                <a:avLst/>
                <a:gdLst/>
                <a:ahLst/>
                <a:cxnLst/>
                <a:rect l="l" t="t" r="r" b="b"/>
                <a:pathLst>
                  <a:path w="3811" h="334" extrusionOk="0">
                    <a:moveTo>
                      <a:pt x="167" y="1"/>
                    </a:moveTo>
                    <a:cubicBezTo>
                      <a:pt x="72" y="1"/>
                      <a:pt x="0" y="84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644" y="334"/>
                    </a:lnTo>
                    <a:cubicBezTo>
                      <a:pt x="3739" y="334"/>
                      <a:pt x="3810" y="263"/>
                      <a:pt x="3810" y="167"/>
                    </a:cubicBezTo>
                    <a:cubicBezTo>
                      <a:pt x="3810" y="84"/>
                      <a:pt x="3739" y="1"/>
                      <a:pt x="36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36" name="Google Shape;336;p38"/>
              <p:cNvSpPr/>
              <p:nvPr/>
            </p:nvSpPr>
            <p:spPr>
              <a:xfrm>
                <a:off x="3329432" y="2059664"/>
                <a:ext cx="82249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2584" h="335" extrusionOk="0">
                    <a:moveTo>
                      <a:pt x="155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51"/>
                      <a:pt x="72" y="334"/>
                      <a:pt x="155" y="334"/>
                    </a:cubicBezTo>
                    <a:lnTo>
                      <a:pt x="2429" y="334"/>
                    </a:lnTo>
                    <a:cubicBezTo>
                      <a:pt x="2513" y="334"/>
                      <a:pt x="2584" y="251"/>
                      <a:pt x="2584" y="167"/>
                    </a:cubicBezTo>
                    <a:cubicBezTo>
                      <a:pt x="2584" y="72"/>
                      <a:pt x="2513" y="1"/>
                      <a:pt x="242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37" name="Google Shape;337;p38"/>
              <p:cNvSpPr/>
              <p:nvPr/>
            </p:nvSpPr>
            <p:spPr>
              <a:xfrm>
                <a:off x="3423777" y="2059664"/>
                <a:ext cx="26960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847" h="335" extrusionOk="0">
                    <a:moveTo>
                      <a:pt x="156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51"/>
                      <a:pt x="72" y="334"/>
                      <a:pt x="156" y="334"/>
                    </a:cubicBezTo>
                    <a:lnTo>
                      <a:pt x="680" y="334"/>
                    </a:lnTo>
                    <a:cubicBezTo>
                      <a:pt x="775" y="334"/>
                      <a:pt x="846" y="251"/>
                      <a:pt x="846" y="167"/>
                    </a:cubicBezTo>
                    <a:cubicBezTo>
                      <a:pt x="846" y="72"/>
                      <a:pt x="775" y="1"/>
                      <a:pt x="68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</p:grp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>
            <a:extLst>
              <a:ext uri="{FF2B5EF4-FFF2-40B4-BE49-F238E27FC236}">
                <a16:creationId xmlns:a16="http://schemas.microsoft.com/office/drawing/2014/main" id="{85E94D3D-5CD8-070F-A4E9-4D6927711B6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4473526" y="-6778"/>
            <a:ext cx="4670474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2" name="Google Shape;342;p39"/>
          <p:cNvSpPr txBox="1">
            <a:spLocks noGrp="1"/>
          </p:cNvSpPr>
          <p:nvPr>
            <p:ph type="title"/>
          </p:nvPr>
        </p:nvSpPr>
        <p:spPr>
          <a:xfrm>
            <a:off x="358800" y="2353350"/>
            <a:ext cx="42132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Temática 1.</a:t>
            </a:r>
          </a:p>
        </p:txBody>
      </p:sp>
      <p:sp>
        <p:nvSpPr>
          <p:cNvPr id="343" name="Google Shape;343;p39"/>
          <p:cNvSpPr txBox="1">
            <a:spLocks noGrp="1"/>
          </p:cNvSpPr>
          <p:nvPr>
            <p:ph type="title" idx="2"/>
          </p:nvPr>
        </p:nvSpPr>
        <p:spPr>
          <a:xfrm>
            <a:off x="358800" y="1631713"/>
            <a:ext cx="12087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 dirty="0"/>
              <a:t>01.</a:t>
            </a:r>
          </a:p>
        </p:txBody>
      </p:sp>
      <p:sp>
        <p:nvSpPr>
          <p:cNvPr id="345" name="Google Shape;345;p39"/>
          <p:cNvSpPr/>
          <p:nvPr/>
        </p:nvSpPr>
        <p:spPr>
          <a:xfrm>
            <a:off x="0" y="3435325"/>
            <a:ext cx="9144000" cy="17082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6" name="Google Shape;346;p39"/>
          <p:cNvSpPr/>
          <p:nvPr/>
        </p:nvSpPr>
        <p:spPr>
          <a:xfrm>
            <a:off x="713100" y="3886004"/>
            <a:ext cx="3213000" cy="708600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347" name="Google Shape;347;p39"/>
          <p:cNvSpPr txBox="1">
            <a:spLocks noGrp="1"/>
          </p:cNvSpPr>
          <p:nvPr>
            <p:ph type="subTitle" idx="1"/>
          </p:nvPr>
        </p:nvSpPr>
        <p:spPr>
          <a:xfrm>
            <a:off x="983800" y="3886004"/>
            <a:ext cx="2350243" cy="63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>
                <a:solidFill>
                  <a:schemeClr val="lt1"/>
                </a:solidFill>
              </a:rPr>
              <a:t>Ingrese un subtítulo aquí si lo necesita. </a:t>
            </a:r>
          </a:p>
        </p:txBody>
      </p:sp>
      <p:grpSp>
        <p:nvGrpSpPr>
          <p:cNvPr id="348" name="Google Shape;348;p39"/>
          <p:cNvGrpSpPr/>
          <p:nvPr/>
        </p:nvGrpSpPr>
        <p:grpSpPr>
          <a:xfrm>
            <a:off x="3640779" y="4002408"/>
            <a:ext cx="475800" cy="475800"/>
            <a:chOff x="3640779" y="4002408"/>
            <a:chExt cx="475800" cy="475800"/>
          </a:xfrm>
        </p:grpSpPr>
        <p:sp>
          <p:nvSpPr>
            <p:cNvPr id="349" name="Google Shape;349;p39"/>
            <p:cNvSpPr/>
            <p:nvPr/>
          </p:nvSpPr>
          <p:spPr>
            <a:xfrm>
              <a:off x="3640779" y="4002408"/>
              <a:ext cx="475800" cy="4758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grpSp>
          <p:nvGrpSpPr>
            <p:cNvPr id="350" name="Google Shape;350;p39"/>
            <p:cNvGrpSpPr/>
            <p:nvPr/>
          </p:nvGrpSpPr>
          <p:grpSpPr>
            <a:xfrm>
              <a:off x="3746880" y="4124877"/>
              <a:ext cx="263583" cy="230834"/>
              <a:chOff x="3678830" y="3370933"/>
              <a:chExt cx="369164" cy="323297"/>
            </a:xfrm>
          </p:grpSpPr>
          <p:sp>
            <p:nvSpPr>
              <p:cNvPr id="351" name="Google Shape;351;p39"/>
              <p:cNvSpPr/>
              <p:nvPr/>
            </p:nvSpPr>
            <p:spPr>
              <a:xfrm>
                <a:off x="3678830" y="3370933"/>
                <a:ext cx="369164" cy="323297"/>
              </a:xfrm>
              <a:custGeom>
                <a:avLst/>
                <a:gdLst/>
                <a:ahLst/>
                <a:cxnLst/>
                <a:rect l="l" t="t" r="r" b="b"/>
                <a:pathLst>
                  <a:path w="11598" h="10157" extrusionOk="0">
                    <a:moveTo>
                      <a:pt x="6514" y="357"/>
                    </a:moveTo>
                    <a:lnTo>
                      <a:pt x="6180" y="3274"/>
                    </a:lnTo>
                    <a:cubicBezTo>
                      <a:pt x="6180" y="3274"/>
                      <a:pt x="6180" y="3286"/>
                      <a:pt x="6168" y="3286"/>
                    </a:cubicBezTo>
                    <a:lnTo>
                      <a:pt x="5406" y="3286"/>
                    </a:lnTo>
                    <a:cubicBezTo>
                      <a:pt x="5406" y="3286"/>
                      <a:pt x="5394" y="3286"/>
                      <a:pt x="5394" y="3274"/>
                    </a:cubicBezTo>
                    <a:lnTo>
                      <a:pt x="5061" y="357"/>
                    </a:lnTo>
                    <a:close/>
                    <a:moveTo>
                      <a:pt x="11026" y="2893"/>
                    </a:moveTo>
                    <a:cubicBezTo>
                      <a:pt x="11133" y="2893"/>
                      <a:pt x="11228" y="2977"/>
                      <a:pt x="11228" y="3084"/>
                    </a:cubicBezTo>
                    <a:lnTo>
                      <a:pt x="11228" y="9620"/>
                    </a:lnTo>
                    <a:lnTo>
                      <a:pt x="11240" y="9620"/>
                    </a:lnTo>
                    <a:cubicBezTo>
                      <a:pt x="11240" y="9716"/>
                      <a:pt x="11157" y="9811"/>
                      <a:pt x="11050" y="9811"/>
                    </a:cubicBezTo>
                    <a:lnTo>
                      <a:pt x="525" y="9811"/>
                    </a:lnTo>
                    <a:cubicBezTo>
                      <a:pt x="418" y="9811"/>
                      <a:pt x="334" y="9716"/>
                      <a:pt x="334" y="9620"/>
                    </a:cubicBezTo>
                    <a:lnTo>
                      <a:pt x="334" y="3084"/>
                    </a:lnTo>
                    <a:cubicBezTo>
                      <a:pt x="334" y="2977"/>
                      <a:pt x="418" y="2893"/>
                      <a:pt x="525" y="2893"/>
                    </a:cubicBezTo>
                    <a:lnTo>
                      <a:pt x="5025" y="2893"/>
                    </a:lnTo>
                    <a:lnTo>
                      <a:pt x="5061" y="3310"/>
                    </a:lnTo>
                    <a:cubicBezTo>
                      <a:pt x="5085" y="3489"/>
                      <a:pt x="5228" y="3620"/>
                      <a:pt x="5406" y="3620"/>
                    </a:cubicBezTo>
                    <a:lnTo>
                      <a:pt x="6168" y="3620"/>
                    </a:lnTo>
                    <a:cubicBezTo>
                      <a:pt x="6347" y="3620"/>
                      <a:pt x="6490" y="3489"/>
                      <a:pt x="6502" y="3310"/>
                    </a:cubicBezTo>
                    <a:lnTo>
                      <a:pt x="6549" y="2893"/>
                    </a:lnTo>
                    <a:close/>
                    <a:moveTo>
                      <a:pt x="4882" y="0"/>
                    </a:moveTo>
                    <a:cubicBezTo>
                      <a:pt x="4847" y="0"/>
                      <a:pt x="4799" y="12"/>
                      <a:pt x="4763" y="60"/>
                    </a:cubicBezTo>
                    <a:cubicBezTo>
                      <a:pt x="4740" y="95"/>
                      <a:pt x="4728" y="155"/>
                      <a:pt x="4728" y="191"/>
                    </a:cubicBezTo>
                    <a:lnTo>
                      <a:pt x="4990" y="2548"/>
                    </a:lnTo>
                    <a:lnTo>
                      <a:pt x="537" y="2548"/>
                    </a:lnTo>
                    <a:cubicBezTo>
                      <a:pt x="239" y="2548"/>
                      <a:pt x="1" y="2786"/>
                      <a:pt x="1" y="3084"/>
                    </a:cubicBezTo>
                    <a:lnTo>
                      <a:pt x="1" y="9620"/>
                    </a:lnTo>
                    <a:cubicBezTo>
                      <a:pt x="1" y="9918"/>
                      <a:pt x="239" y="10156"/>
                      <a:pt x="537" y="10156"/>
                    </a:cubicBezTo>
                    <a:lnTo>
                      <a:pt x="11062" y="10156"/>
                    </a:lnTo>
                    <a:cubicBezTo>
                      <a:pt x="11359" y="10156"/>
                      <a:pt x="11598" y="9918"/>
                      <a:pt x="11598" y="9620"/>
                    </a:cubicBezTo>
                    <a:lnTo>
                      <a:pt x="11598" y="3084"/>
                    </a:lnTo>
                    <a:cubicBezTo>
                      <a:pt x="11586" y="2786"/>
                      <a:pt x="11348" y="2548"/>
                      <a:pt x="11050" y="2548"/>
                    </a:cubicBezTo>
                    <a:lnTo>
                      <a:pt x="6597" y="2548"/>
                    </a:lnTo>
                    <a:lnTo>
                      <a:pt x="6871" y="191"/>
                    </a:lnTo>
                    <a:cubicBezTo>
                      <a:pt x="6871" y="155"/>
                      <a:pt x="6847" y="107"/>
                      <a:pt x="6823" y="60"/>
                    </a:cubicBezTo>
                    <a:cubicBezTo>
                      <a:pt x="6787" y="36"/>
                      <a:pt x="6752" y="0"/>
                      <a:pt x="670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52" name="Google Shape;352;p39"/>
              <p:cNvSpPr/>
              <p:nvPr/>
            </p:nvSpPr>
            <p:spPr>
              <a:xfrm>
                <a:off x="3713716" y="3498253"/>
                <a:ext cx="126206" cy="161092"/>
              </a:xfrm>
              <a:custGeom>
                <a:avLst/>
                <a:gdLst/>
                <a:ahLst/>
                <a:cxnLst/>
                <a:rect l="l" t="t" r="r" b="b"/>
                <a:pathLst>
                  <a:path w="3965" h="5061" extrusionOk="0">
                    <a:moveTo>
                      <a:pt x="2155" y="1251"/>
                    </a:moveTo>
                    <a:cubicBezTo>
                      <a:pt x="2358" y="1251"/>
                      <a:pt x="2524" y="1418"/>
                      <a:pt x="2524" y="1632"/>
                    </a:cubicBezTo>
                    <a:lnTo>
                      <a:pt x="2524" y="1989"/>
                    </a:lnTo>
                    <a:cubicBezTo>
                      <a:pt x="2536" y="2299"/>
                      <a:pt x="2286" y="2537"/>
                      <a:pt x="1977" y="2537"/>
                    </a:cubicBezTo>
                    <a:cubicBezTo>
                      <a:pt x="1667" y="2537"/>
                      <a:pt x="1429" y="2287"/>
                      <a:pt x="1429" y="1989"/>
                    </a:cubicBezTo>
                    <a:lnTo>
                      <a:pt x="1429" y="1632"/>
                    </a:lnTo>
                    <a:cubicBezTo>
                      <a:pt x="1429" y="1418"/>
                      <a:pt x="1584" y="1251"/>
                      <a:pt x="1798" y="1251"/>
                    </a:cubicBezTo>
                    <a:close/>
                    <a:moveTo>
                      <a:pt x="2167" y="2846"/>
                    </a:moveTo>
                    <a:lnTo>
                      <a:pt x="2167" y="2953"/>
                    </a:lnTo>
                    <a:cubicBezTo>
                      <a:pt x="2167" y="3025"/>
                      <a:pt x="2179" y="3084"/>
                      <a:pt x="2227" y="3132"/>
                    </a:cubicBezTo>
                    <a:lnTo>
                      <a:pt x="1989" y="3370"/>
                    </a:lnTo>
                    <a:lnTo>
                      <a:pt x="1977" y="3370"/>
                    </a:lnTo>
                    <a:lnTo>
                      <a:pt x="1739" y="3132"/>
                    </a:lnTo>
                    <a:cubicBezTo>
                      <a:pt x="1762" y="3073"/>
                      <a:pt x="1774" y="3013"/>
                      <a:pt x="1774" y="2953"/>
                    </a:cubicBezTo>
                    <a:lnTo>
                      <a:pt x="1774" y="2846"/>
                    </a:lnTo>
                    <a:cubicBezTo>
                      <a:pt x="1834" y="2858"/>
                      <a:pt x="1917" y="2858"/>
                      <a:pt x="1977" y="2858"/>
                    </a:cubicBezTo>
                    <a:cubicBezTo>
                      <a:pt x="2036" y="2858"/>
                      <a:pt x="2108" y="2846"/>
                      <a:pt x="2167" y="2846"/>
                    </a:cubicBezTo>
                    <a:close/>
                    <a:moveTo>
                      <a:pt x="2512" y="3334"/>
                    </a:moveTo>
                    <a:lnTo>
                      <a:pt x="2810" y="3489"/>
                    </a:lnTo>
                    <a:cubicBezTo>
                      <a:pt x="2870" y="3513"/>
                      <a:pt x="2917" y="3596"/>
                      <a:pt x="2917" y="3668"/>
                    </a:cubicBezTo>
                    <a:lnTo>
                      <a:pt x="2917" y="4727"/>
                    </a:lnTo>
                    <a:lnTo>
                      <a:pt x="1072" y="4727"/>
                    </a:lnTo>
                    <a:lnTo>
                      <a:pt x="1072" y="3668"/>
                    </a:lnTo>
                    <a:cubicBezTo>
                      <a:pt x="1072" y="3596"/>
                      <a:pt x="1108" y="3537"/>
                      <a:pt x="1167" y="3489"/>
                    </a:cubicBezTo>
                    <a:lnTo>
                      <a:pt x="1465" y="3334"/>
                    </a:lnTo>
                    <a:lnTo>
                      <a:pt x="1739" y="3608"/>
                    </a:lnTo>
                    <a:cubicBezTo>
                      <a:pt x="1810" y="3680"/>
                      <a:pt x="1905" y="3704"/>
                      <a:pt x="1989" y="3704"/>
                    </a:cubicBezTo>
                    <a:cubicBezTo>
                      <a:pt x="2084" y="3704"/>
                      <a:pt x="2167" y="3680"/>
                      <a:pt x="2239" y="3608"/>
                    </a:cubicBezTo>
                    <a:lnTo>
                      <a:pt x="2512" y="3334"/>
                    </a:lnTo>
                    <a:close/>
                    <a:moveTo>
                      <a:pt x="3608" y="334"/>
                    </a:moveTo>
                    <a:cubicBezTo>
                      <a:pt x="3608" y="334"/>
                      <a:pt x="3632" y="334"/>
                      <a:pt x="3632" y="346"/>
                    </a:cubicBezTo>
                    <a:lnTo>
                      <a:pt x="3632" y="4704"/>
                    </a:lnTo>
                    <a:lnTo>
                      <a:pt x="3239" y="4727"/>
                    </a:lnTo>
                    <a:lnTo>
                      <a:pt x="3239" y="3668"/>
                    </a:lnTo>
                    <a:cubicBezTo>
                      <a:pt x="3239" y="3454"/>
                      <a:pt x="3120" y="3275"/>
                      <a:pt x="2941" y="3192"/>
                    </a:cubicBezTo>
                    <a:lnTo>
                      <a:pt x="2512" y="2977"/>
                    </a:lnTo>
                    <a:lnTo>
                      <a:pt x="2512" y="2965"/>
                    </a:lnTo>
                    <a:lnTo>
                      <a:pt x="2512" y="2715"/>
                    </a:lnTo>
                    <a:cubicBezTo>
                      <a:pt x="2739" y="2549"/>
                      <a:pt x="2870" y="2275"/>
                      <a:pt x="2870" y="2001"/>
                    </a:cubicBezTo>
                    <a:lnTo>
                      <a:pt x="2870" y="1644"/>
                    </a:lnTo>
                    <a:cubicBezTo>
                      <a:pt x="2870" y="1251"/>
                      <a:pt x="2536" y="929"/>
                      <a:pt x="2155" y="929"/>
                    </a:cubicBezTo>
                    <a:lnTo>
                      <a:pt x="1798" y="929"/>
                    </a:lnTo>
                    <a:cubicBezTo>
                      <a:pt x="1405" y="929"/>
                      <a:pt x="1084" y="1251"/>
                      <a:pt x="1084" y="1644"/>
                    </a:cubicBezTo>
                    <a:lnTo>
                      <a:pt x="1084" y="2001"/>
                    </a:lnTo>
                    <a:cubicBezTo>
                      <a:pt x="1084" y="2299"/>
                      <a:pt x="1227" y="2549"/>
                      <a:pt x="1441" y="2715"/>
                    </a:cubicBezTo>
                    <a:lnTo>
                      <a:pt x="1441" y="2965"/>
                    </a:lnTo>
                    <a:lnTo>
                      <a:pt x="1441" y="2977"/>
                    </a:lnTo>
                    <a:lnTo>
                      <a:pt x="1012" y="3192"/>
                    </a:lnTo>
                    <a:cubicBezTo>
                      <a:pt x="834" y="3275"/>
                      <a:pt x="715" y="3454"/>
                      <a:pt x="715" y="3668"/>
                    </a:cubicBezTo>
                    <a:lnTo>
                      <a:pt x="715" y="4727"/>
                    </a:lnTo>
                    <a:lnTo>
                      <a:pt x="357" y="4727"/>
                    </a:lnTo>
                    <a:cubicBezTo>
                      <a:pt x="357" y="4727"/>
                      <a:pt x="334" y="4727"/>
                      <a:pt x="334" y="4704"/>
                    </a:cubicBezTo>
                    <a:lnTo>
                      <a:pt x="334" y="346"/>
                    </a:lnTo>
                    <a:cubicBezTo>
                      <a:pt x="334" y="346"/>
                      <a:pt x="334" y="334"/>
                      <a:pt x="357" y="334"/>
                    </a:cubicBezTo>
                    <a:close/>
                    <a:moveTo>
                      <a:pt x="357" y="1"/>
                    </a:moveTo>
                    <a:cubicBezTo>
                      <a:pt x="155" y="1"/>
                      <a:pt x="0" y="167"/>
                      <a:pt x="0" y="358"/>
                    </a:cubicBezTo>
                    <a:lnTo>
                      <a:pt x="0" y="4704"/>
                    </a:lnTo>
                    <a:cubicBezTo>
                      <a:pt x="0" y="4906"/>
                      <a:pt x="155" y="5061"/>
                      <a:pt x="357" y="5061"/>
                    </a:cubicBezTo>
                    <a:lnTo>
                      <a:pt x="3608" y="5061"/>
                    </a:lnTo>
                    <a:cubicBezTo>
                      <a:pt x="3810" y="5061"/>
                      <a:pt x="3965" y="4906"/>
                      <a:pt x="3965" y="4704"/>
                    </a:cubicBezTo>
                    <a:lnTo>
                      <a:pt x="3965" y="346"/>
                    </a:lnTo>
                    <a:cubicBezTo>
                      <a:pt x="3965" y="155"/>
                      <a:pt x="3810" y="1"/>
                      <a:pt x="360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53" name="Google Shape;353;p39"/>
              <p:cNvSpPr/>
              <p:nvPr/>
            </p:nvSpPr>
            <p:spPr>
              <a:xfrm>
                <a:off x="3863795" y="3498253"/>
                <a:ext cx="149728" cy="34154"/>
              </a:xfrm>
              <a:custGeom>
                <a:avLst/>
                <a:gdLst/>
                <a:ahLst/>
                <a:cxnLst/>
                <a:rect l="l" t="t" r="r" b="b"/>
                <a:pathLst>
                  <a:path w="4704" h="1073" extrusionOk="0">
                    <a:moveTo>
                      <a:pt x="4334" y="334"/>
                    </a:moveTo>
                    <a:cubicBezTo>
                      <a:pt x="4334" y="334"/>
                      <a:pt x="4346" y="334"/>
                      <a:pt x="4346" y="346"/>
                    </a:cubicBezTo>
                    <a:lnTo>
                      <a:pt x="4346" y="715"/>
                    </a:lnTo>
                    <a:lnTo>
                      <a:pt x="345" y="739"/>
                    </a:lnTo>
                    <a:cubicBezTo>
                      <a:pt x="345" y="739"/>
                      <a:pt x="322" y="739"/>
                      <a:pt x="322" y="715"/>
                    </a:cubicBezTo>
                    <a:lnTo>
                      <a:pt x="322" y="346"/>
                    </a:lnTo>
                    <a:cubicBezTo>
                      <a:pt x="322" y="346"/>
                      <a:pt x="322" y="334"/>
                      <a:pt x="345" y="334"/>
                    </a:cubicBezTo>
                    <a:close/>
                    <a:moveTo>
                      <a:pt x="357" y="1"/>
                    </a:moveTo>
                    <a:cubicBezTo>
                      <a:pt x="167" y="1"/>
                      <a:pt x="0" y="167"/>
                      <a:pt x="0" y="358"/>
                    </a:cubicBezTo>
                    <a:lnTo>
                      <a:pt x="0" y="715"/>
                    </a:lnTo>
                    <a:cubicBezTo>
                      <a:pt x="0" y="917"/>
                      <a:pt x="167" y="1072"/>
                      <a:pt x="357" y="1072"/>
                    </a:cubicBezTo>
                    <a:lnTo>
                      <a:pt x="4346" y="1072"/>
                    </a:lnTo>
                    <a:cubicBezTo>
                      <a:pt x="4536" y="1072"/>
                      <a:pt x="4703" y="917"/>
                      <a:pt x="4703" y="715"/>
                    </a:cubicBezTo>
                    <a:lnTo>
                      <a:pt x="4703" y="346"/>
                    </a:lnTo>
                    <a:cubicBezTo>
                      <a:pt x="4691" y="155"/>
                      <a:pt x="4536" y="1"/>
                      <a:pt x="4346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54" name="Google Shape;354;p39"/>
              <p:cNvSpPr/>
              <p:nvPr/>
            </p:nvSpPr>
            <p:spPr>
              <a:xfrm>
                <a:off x="3863413" y="3544502"/>
                <a:ext cx="114843" cy="33740"/>
              </a:xfrm>
              <a:custGeom>
                <a:avLst/>
                <a:gdLst/>
                <a:ahLst/>
                <a:cxnLst/>
                <a:rect l="l" t="t" r="r" b="b"/>
                <a:pathLst>
                  <a:path w="3608" h="1060" extrusionOk="0">
                    <a:moveTo>
                      <a:pt x="3251" y="334"/>
                    </a:moveTo>
                    <a:cubicBezTo>
                      <a:pt x="3251" y="334"/>
                      <a:pt x="3274" y="334"/>
                      <a:pt x="3274" y="357"/>
                    </a:cubicBezTo>
                    <a:lnTo>
                      <a:pt x="3274" y="715"/>
                    </a:lnTo>
                    <a:lnTo>
                      <a:pt x="357" y="727"/>
                    </a:lnTo>
                    <a:cubicBezTo>
                      <a:pt x="357" y="727"/>
                      <a:pt x="334" y="727"/>
                      <a:pt x="334" y="715"/>
                    </a:cubicBezTo>
                    <a:lnTo>
                      <a:pt x="334" y="357"/>
                    </a:lnTo>
                    <a:cubicBezTo>
                      <a:pt x="334" y="357"/>
                      <a:pt x="334" y="334"/>
                      <a:pt x="357" y="334"/>
                    </a:cubicBezTo>
                    <a:close/>
                    <a:moveTo>
                      <a:pt x="357" y="0"/>
                    </a:moveTo>
                    <a:cubicBezTo>
                      <a:pt x="155" y="0"/>
                      <a:pt x="0" y="155"/>
                      <a:pt x="0" y="357"/>
                    </a:cubicBezTo>
                    <a:lnTo>
                      <a:pt x="0" y="715"/>
                    </a:lnTo>
                    <a:cubicBezTo>
                      <a:pt x="0" y="905"/>
                      <a:pt x="155" y="1060"/>
                      <a:pt x="357" y="1060"/>
                    </a:cubicBezTo>
                    <a:lnTo>
                      <a:pt x="3251" y="1060"/>
                    </a:lnTo>
                    <a:cubicBezTo>
                      <a:pt x="3453" y="1060"/>
                      <a:pt x="3608" y="905"/>
                      <a:pt x="3608" y="715"/>
                    </a:cubicBezTo>
                    <a:lnTo>
                      <a:pt x="3608" y="357"/>
                    </a:lnTo>
                    <a:cubicBezTo>
                      <a:pt x="3608" y="155"/>
                      <a:pt x="3453" y="0"/>
                      <a:pt x="325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55" name="Google Shape;355;p39"/>
              <p:cNvSpPr/>
              <p:nvPr/>
            </p:nvSpPr>
            <p:spPr>
              <a:xfrm>
                <a:off x="3863795" y="3590719"/>
                <a:ext cx="68625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2156" h="335" extrusionOk="0">
                    <a:moveTo>
                      <a:pt x="167" y="1"/>
                    </a:moveTo>
                    <a:cubicBezTo>
                      <a:pt x="72" y="1"/>
                      <a:pt x="0" y="72"/>
                      <a:pt x="0" y="168"/>
                    </a:cubicBezTo>
                    <a:cubicBezTo>
                      <a:pt x="0" y="251"/>
                      <a:pt x="72" y="334"/>
                      <a:pt x="167" y="334"/>
                    </a:cubicBezTo>
                    <a:lnTo>
                      <a:pt x="1977" y="334"/>
                    </a:lnTo>
                    <a:cubicBezTo>
                      <a:pt x="2072" y="334"/>
                      <a:pt x="2143" y="251"/>
                      <a:pt x="2143" y="168"/>
                    </a:cubicBezTo>
                    <a:cubicBezTo>
                      <a:pt x="2155" y="72"/>
                      <a:pt x="2072" y="1"/>
                      <a:pt x="197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56" name="Google Shape;356;p39"/>
              <p:cNvSpPr/>
              <p:nvPr/>
            </p:nvSpPr>
            <p:spPr>
              <a:xfrm>
                <a:off x="3944897" y="3590719"/>
                <a:ext cx="33358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335" extrusionOk="0">
                    <a:moveTo>
                      <a:pt x="155" y="1"/>
                    </a:moveTo>
                    <a:cubicBezTo>
                      <a:pt x="71" y="1"/>
                      <a:pt x="0" y="72"/>
                      <a:pt x="0" y="168"/>
                    </a:cubicBezTo>
                    <a:cubicBezTo>
                      <a:pt x="0" y="251"/>
                      <a:pt x="71" y="334"/>
                      <a:pt x="155" y="334"/>
                    </a:cubicBezTo>
                    <a:lnTo>
                      <a:pt x="893" y="334"/>
                    </a:lnTo>
                    <a:cubicBezTo>
                      <a:pt x="976" y="334"/>
                      <a:pt x="1048" y="251"/>
                      <a:pt x="1048" y="168"/>
                    </a:cubicBezTo>
                    <a:cubicBezTo>
                      <a:pt x="1048" y="72"/>
                      <a:pt x="976" y="1"/>
                      <a:pt x="893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57" name="Google Shape;357;p39"/>
              <p:cNvSpPr/>
              <p:nvPr/>
            </p:nvSpPr>
            <p:spPr>
              <a:xfrm>
                <a:off x="3864176" y="3625223"/>
                <a:ext cx="21995" cy="10631"/>
              </a:xfrm>
              <a:custGeom>
                <a:avLst/>
                <a:gdLst/>
                <a:ahLst/>
                <a:cxnLst/>
                <a:rect l="l" t="t" r="r" b="b"/>
                <a:pathLst>
                  <a:path w="691" h="334" extrusionOk="0">
                    <a:moveTo>
                      <a:pt x="167" y="0"/>
                    </a:moveTo>
                    <a:cubicBezTo>
                      <a:pt x="71" y="0"/>
                      <a:pt x="0" y="84"/>
                      <a:pt x="0" y="167"/>
                    </a:cubicBezTo>
                    <a:cubicBezTo>
                      <a:pt x="0" y="262"/>
                      <a:pt x="71" y="334"/>
                      <a:pt x="167" y="334"/>
                    </a:cubicBezTo>
                    <a:lnTo>
                      <a:pt x="524" y="334"/>
                    </a:lnTo>
                    <a:cubicBezTo>
                      <a:pt x="607" y="334"/>
                      <a:pt x="691" y="262"/>
                      <a:pt x="691" y="167"/>
                    </a:cubicBezTo>
                    <a:cubicBezTo>
                      <a:pt x="691" y="84"/>
                      <a:pt x="607" y="0"/>
                      <a:pt x="5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58" name="Google Shape;358;p39"/>
              <p:cNvSpPr/>
              <p:nvPr/>
            </p:nvSpPr>
            <p:spPr>
              <a:xfrm>
                <a:off x="3898648" y="3625223"/>
                <a:ext cx="56498" cy="10631"/>
              </a:xfrm>
              <a:custGeom>
                <a:avLst/>
                <a:gdLst/>
                <a:ahLst/>
                <a:cxnLst/>
                <a:rect l="l" t="t" r="r" b="b"/>
                <a:pathLst>
                  <a:path w="1775" h="334" extrusionOk="0">
                    <a:moveTo>
                      <a:pt x="167" y="0"/>
                    </a:moveTo>
                    <a:cubicBezTo>
                      <a:pt x="84" y="0"/>
                      <a:pt x="0" y="84"/>
                      <a:pt x="0" y="167"/>
                    </a:cubicBezTo>
                    <a:cubicBezTo>
                      <a:pt x="0" y="262"/>
                      <a:pt x="84" y="334"/>
                      <a:pt x="167" y="334"/>
                    </a:cubicBezTo>
                    <a:lnTo>
                      <a:pt x="1608" y="334"/>
                    </a:lnTo>
                    <a:cubicBezTo>
                      <a:pt x="1703" y="334"/>
                      <a:pt x="1775" y="262"/>
                      <a:pt x="1775" y="167"/>
                    </a:cubicBezTo>
                    <a:cubicBezTo>
                      <a:pt x="1775" y="84"/>
                      <a:pt x="1703" y="0"/>
                      <a:pt x="16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59" name="Google Shape;359;p39"/>
              <p:cNvSpPr/>
              <p:nvPr/>
            </p:nvSpPr>
            <p:spPr>
              <a:xfrm>
                <a:off x="3864176" y="3648713"/>
                <a:ext cx="21995" cy="10249"/>
              </a:xfrm>
              <a:custGeom>
                <a:avLst/>
                <a:gdLst/>
                <a:ahLst/>
                <a:cxnLst/>
                <a:rect l="l" t="t" r="r" b="b"/>
                <a:pathLst>
                  <a:path w="691" h="322" extrusionOk="0">
                    <a:moveTo>
                      <a:pt x="167" y="0"/>
                    </a:moveTo>
                    <a:cubicBezTo>
                      <a:pt x="71" y="0"/>
                      <a:pt x="0" y="72"/>
                      <a:pt x="0" y="155"/>
                    </a:cubicBezTo>
                    <a:cubicBezTo>
                      <a:pt x="0" y="251"/>
                      <a:pt x="71" y="322"/>
                      <a:pt x="167" y="322"/>
                    </a:cubicBezTo>
                    <a:lnTo>
                      <a:pt x="524" y="322"/>
                    </a:lnTo>
                    <a:cubicBezTo>
                      <a:pt x="607" y="322"/>
                      <a:pt x="691" y="251"/>
                      <a:pt x="691" y="155"/>
                    </a:cubicBezTo>
                    <a:cubicBezTo>
                      <a:pt x="691" y="72"/>
                      <a:pt x="607" y="0"/>
                      <a:pt x="52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60" name="Google Shape;360;p39"/>
              <p:cNvSpPr/>
              <p:nvPr/>
            </p:nvSpPr>
            <p:spPr>
              <a:xfrm>
                <a:off x="3898648" y="3648713"/>
                <a:ext cx="56498" cy="10249"/>
              </a:xfrm>
              <a:custGeom>
                <a:avLst/>
                <a:gdLst/>
                <a:ahLst/>
                <a:cxnLst/>
                <a:rect l="l" t="t" r="r" b="b"/>
                <a:pathLst>
                  <a:path w="1775" h="322" extrusionOk="0">
                    <a:moveTo>
                      <a:pt x="167" y="0"/>
                    </a:moveTo>
                    <a:cubicBezTo>
                      <a:pt x="84" y="0"/>
                      <a:pt x="0" y="72"/>
                      <a:pt x="0" y="155"/>
                    </a:cubicBezTo>
                    <a:cubicBezTo>
                      <a:pt x="0" y="251"/>
                      <a:pt x="84" y="322"/>
                      <a:pt x="167" y="322"/>
                    </a:cubicBezTo>
                    <a:lnTo>
                      <a:pt x="1608" y="322"/>
                    </a:lnTo>
                    <a:cubicBezTo>
                      <a:pt x="1703" y="322"/>
                      <a:pt x="1775" y="251"/>
                      <a:pt x="1775" y="155"/>
                    </a:cubicBezTo>
                    <a:cubicBezTo>
                      <a:pt x="1775" y="72"/>
                      <a:pt x="1703" y="0"/>
                      <a:pt x="160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61" name="Google Shape;361;p39"/>
              <p:cNvSpPr/>
              <p:nvPr/>
            </p:nvSpPr>
            <p:spPr>
              <a:xfrm>
                <a:off x="3858097" y="3452036"/>
                <a:ext cx="11013" cy="10249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22" extrusionOk="0">
                    <a:moveTo>
                      <a:pt x="167" y="0"/>
                    </a:moveTo>
                    <a:cubicBezTo>
                      <a:pt x="72" y="0"/>
                      <a:pt x="1" y="72"/>
                      <a:pt x="1" y="167"/>
                    </a:cubicBezTo>
                    <a:cubicBezTo>
                      <a:pt x="1" y="250"/>
                      <a:pt x="72" y="322"/>
                      <a:pt x="167" y="322"/>
                    </a:cubicBezTo>
                    <a:cubicBezTo>
                      <a:pt x="251" y="322"/>
                      <a:pt x="322" y="250"/>
                      <a:pt x="322" y="167"/>
                    </a:cubicBezTo>
                    <a:cubicBezTo>
                      <a:pt x="346" y="72"/>
                      <a:pt x="251" y="0"/>
                      <a:pt x="16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</p:grpSp>
      </p:grpSp>
      <p:pic>
        <p:nvPicPr>
          <p:cNvPr id="3" name="Imagen 2">
            <a:extLst>
              <a:ext uri="{FF2B5EF4-FFF2-40B4-BE49-F238E27FC236}">
                <a16:creationId xmlns:a16="http://schemas.microsoft.com/office/drawing/2014/main" id="{06DB378F-E21E-078E-BD5B-E8057A413A8C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09887" y="298619"/>
            <a:ext cx="882863" cy="481562"/>
          </a:xfrm>
          <a:prstGeom prst="rect">
            <a:avLst/>
          </a:prstGeom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D64B909C-487A-A4D5-8962-551605C1C7F4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801677" y="25"/>
            <a:ext cx="7342324" cy="5143475"/>
          </a:xfrm>
          <a:prstGeom prst="rect">
            <a:avLst/>
          </a:prstGeom>
        </p:spPr>
      </p:pic>
      <p:sp>
        <p:nvSpPr>
          <p:cNvPr id="367" name="Google Shape;367;p40"/>
          <p:cNvSpPr/>
          <p:nvPr/>
        </p:nvSpPr>
        <p:spPr>
          <a:xfrm>
            <a:off x="0" y="1184125"/>
            <a:ext cx="7297200" cy="27753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sp>
        <p:nvSpPr>
          <p:cNvPr id="368" name="Google Shape;368;p40"/>
          <p:cNvSpPr txBox="1">
            <a:spLocks noGrp="1"/>
          </p:cNvSpPr>
          <p:nvPr>
            <p:ph type="title"/>
          </p:nvPr>
        </p:nvSpPr>
        <p:spPr>
          <a:xfrm>
            <a:off x="1801676" y="1586100"/>
            <a:ext cx="5325174" cy="197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Texto </a:t>
            </a:r>
            <a:br>
              <a:rPr lang="es-ES_tradnl"/>
            </a:br>
            <a:r>
              <a:rPr lang="es-ES_tradnl"/>
              <a:t>Destacado</a:t>
            </a:r>
          </a:p>
        </p:txBody>
      </p:sp>
      <p:grpSp>
        <p:nvGrpSpPr>
          <p:cNvPr id="369" name="Google Shape;369;p40"/>
          <p:cNvGrpSpPr/>
          <p:nvPr/>
        </p:nvGrpSpPr>
        <p:grpSpPr>
          <a:xfrm>
            <a:off x="6931253" y="3107113"/>
            <a:ext cx="694500" cy="694500"/>
            <a:chOff x="6931253" y="3107113"/>
            <a:chExt cx="694500" cy="694500"/>
          </a:xfrm>
        </p:grpSpPr>
        <p:sp>
          <p:nvSpPr>
            <p:cNvPr id="370" name="Google Shape;370;p40"/>
            <p:cNvSpPr/>
            <p:nvPr/>
          </p:nvSpPr>
          <p:spPr>
            <a:xfrm>
              <a:off x="6931253" y="3107113"/>
              <a:ext cx="694500" cy="6945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grpSp>
          <p:nvGrpSpPr>
            <p:cNvPr id="371" name="Google Shape;371;p40"/>
            <p:cNvGrpSpPr/>
            <p:nvPr/>
          </p:nvGrpSpPr>
          <p:grpSpPr>
            <a:xfrm>
              <a:off x="7091125" y="3302252"/>
              <a:ext cx="374742" cy="304230"/>
              <a:chOff x="6083810" y="1547297"/>
              <a:chExt cx="382819" cy="310788"/>
            </a:xfrm>
          </p:grpSpPr>
          <p:sp>
            <p:nvSpPr>
              <p:cNvPr id="372" name="Google Shape;372;p40"/>
              <p:cNvSpPr/>
              <p:nvPr/>
            </p:nvSpPr>
            <p:spPr>
              <a:xfrm>
                <a:off x="6083810" y="1547297"/>
                <a:ext cx="382819" cy="310788"/>
              </a:xfrm>
              <a:custGeom>
                <a:avLst/>
                <a:gdLst/>
                <a:ahLst/>
                <a:cxnLst/>
                <a:rect l="l" t="t" r="r" b="b"/>
                <a:pathLst>
                  <a:path w="12027" h="9764" extrusionOk="0">
                    <a:moveTo>
                      <a:pt x="1834" y="334"/>
                    </a:moveTo>
                    <a:cubicBezTo>
                      <a:pt x="1834" y="334"/>
                      <a:pt x="1846" y="334"/>
                      <a:pt x="1846" y="358"/>
                    </a:cubicBezTo>
                    <a:lnTo>
                      <a:pt x="1846" y="1108"/>
                    </a:lnTo>
                    <a:cubicBezTo>
                      <a:pt x="1846" y="1108"/>
                      <a:pt x="1846" y="1132"/>
                      <a:pt x="1834" y="1132"/>
                    </a:cubicBezTo>
                    <a:lnTo>
                      <a:pt x="1465" y="1132"/>
                    </a:lnTo>
                    <a:cubicBezTo>
                      <a:pt x="1465" y="1132"/>
                      <a:pt x="1453" y="1132"/>
                      <a:pt x="1453" y="1108"/>
                    </a:cubicBezTo>
                    <a:lnTo>
                      <a:pt x="1453" y="358"/>
                    </a:lnTo>
                    <a:lnTo>
                      <a:pt x="1834" y="334"/>
                    </a:lnTo>
                    <a:close/>
                    <a:moveTo>
                      <a:pt x="10502" y="334"/>
                    </a:moveTo>
                    <a:cubicBezTo>
                      <a:pt x="10502" y="334"/>
                      <a:pt x="10514" y="334"/>
                      <a:pt x="10514" y="358"/>
                    </a:cubicBezTo>
                    <a:lnTo>
                      <a:pt x="10514" y="1108"/>
                    </a:lnTo>
                    <a:cubicBezTo>
                      <a:pt x="10514" y="1108"/>
                      <a:pt x="10514" y="1132"/>
                      <a:pt x="10502" y="1132"/>
                    </a:cubicBezTo>
                    <a:lnTo>
                      <a:pt x="10133" y="1132"/>
                    </a:lnTo>
                    <a:cubicBezTo>
                      <a:pt x="10133" y="1132"/>
                      <a:pt x="10109" y="1132"/>
                      <a:pt x="10109" y="1108"/>
                    </a:cubicBezTo>
                    <a:lnTo>
                      <a:pt x="10109" y="358"/>
                    </a:lnTo>
                    <a:lnTo>
                      <a:pt x="10502" y="334"/>
                    </a:lnTo>
                    <a:close/>
                    <a:moveTo>
                      <a:pt x="11229" y="1096"/>
                    </a:moveTo>
                    <a:cubicBezTo>
                      <a:pt x="11443" y="1096"/>
                      <a:pt x="11621" y="1274"/>
                      <a:pt x="11621" y="1477"/>
                    </a:cubicBezTo>
                    <a:lnTo>
                      <a:pt x="11621" y="9013"/>
                    </a:lnTo>
                    <a:cubicBezTo>
                      <a:pt x="11645" y="9240"/>
                      <a:pt x="11467" y="9406"/>
                      <a:pt x="11264" y="9406"/>
                    </a:cubicBezTo>
                    <a:lnTo>
                      <a:pt x="727" y="9406"/>
                    </a:lnTo>
                    <a:cubicBezTo>
                      <a:pt x="513" y="9406"/>
                      <a:pt x="334" y="9228"/>
                      <a:pt x="334" y="9013"/>
                    </a:cubicBezTo>
                    <a:lnTo>
                      <a:pt x="334" y="1477"/>
                    </a:lnTo>
                    <a:cubicBezTo>
                      <a:pt x="334" y="1274"/>
                      <a:pt x="513" y="1096"/>
                      <a:pt x="727" y="1096"/>
                    </a:cubicBezTo>
                    <a:lnTo>
                      <a:pt x="1108" y="1096"/>
                    </a:lnTo>
                    <a:lnTo>
                      <a:pt x="1108" y="1108"/>
                    </a:lnTo>
                    <a:cubicBezTo>
                      <a:pt x="1108" y="1322"/>
                      <a:pt x="1275" y="1465"/>
                      <a:pt x="1465" y="1465"/>
                    </a:cubicBezTo>
                    <a:lnTo>
                      <a:pt x="1834" y="1465"/>
                    </a:lnTo>
                    <a:cubicBezTo>
                      <a:pt x="2049" y="1465"/>
                      <a:pt x="2192" y="1298"/>
                      <a:pt x="2192" y="1108"/>
                    </a:cubicBezTo>
                    <a:lnTo>
                      <a:pt x="2192" y="1096"/>
                    </a:lnTo>
                    <a:lnTo>
                      <a:pt x="9752" y="1096"/>
                    </a:lnTo>
                    <a:lnTo>
                      <a:pt x="9752" y="1108"/>
                    </a:lnTo>
                    <a:cubicBezTo>
                      <a:pt x="9752" y="1322"/>
                      <a:pt x="9919" y="1465"/>
                      <a:pt x="10109" y="1465"/>
                    </a:cubicBezTo>
                    <a:lnTo>
                      <a:pt x="10490" y="1465"/>
                    </a:lnTo>
                    <a:cubicBezTo>
                      <a:pt x="10693" y="1465"/>
                      <a:pt x="10848" y="1298"/>
                      <a:pt x="10848" y="1108"/>
                    </a:cubicBezTo>
                    <a:lnTo>
                      <a:pt x="10848" y="1096"/>
                    </a:lnTo>
                    <a:close/>
                    <a:moveTo>
                      <a:pt x="1489" y="0"/>
                    </a:moveTo>
                    <a:cubicBezTo>
                      <a:pt x="1287" y="0"/>
                      <a:pt x="1132" y="155"/>
                      <a:pt x="1132" y="358"/>
                    </a:cubicBezTo>
                    <a:lnTo>
                      <a:pt x="1132" y="739"/>
                    </a:lnTo>
                    <a:lnTo>
                      <a:pt x="751" y="739"/>
                    </a:lnTo>
                    <a:cubicBezTo>
                      <a:pt x="346" y="739"/>
                      <a:pt x="1" y="1072"/>
                      <a:pt x="1" y="1489"/>
                    </a:cubicBezTo>
                    <a:lnTo>
                      <a:pt x="1" y="9013"/>
                    </a:lnTo>
                    <a:cubicBezTo>
                      <a:pt x="1" y="9418"/>
                      <a:pt x="334" y="9764"/>
                      <a:pt x="751" y="9764"/>
                    </a:cubicBezTo>
                    <a:lnTo>
                      <a:pt x="11288" y="9764"/>
                    </a:lnTo>
                    <a:cubicBezTo>
                      <a:pt x="11693" y="9764"/>
                      <a:pt x="12026" y="9430"/>
                      <a:pt x="12026" y="9013"/>
                    </a:cubicBezTo>
                    <a:lnTo>
                      <a:pt x="12026" y="1489"/>
                    </a:lnTo>
                    <a:cubicBezTo>
                      <a:pt x="12002" y="1084"/>
                      <a:pt x="11657" y="739"/>
                      <a:pt x="11264" y="739"/>
                    </a:cubicBezTo>
                    <a:lnTo>
                      <a:pt x="10871" y="739"/>
                    </a:lnTo>
                    <a:lnTo>
                      <a:pt x="10871" y="358"/>
                    </a:lnTo>
                    <a:cubicBezTo>
                      <a:pt x="10871" y="143"/>
                      <a:pt x="10705" y="0"/>
                      <a:pt x="10514" y="0"/>
                    </a:cubicBezTo>
                    <a:lnTo>
                      <a:pt x="10145" y="0"/>
                    </a:lnTo>
                    <a:cubicBezTo>
                      <a:pt x="9931" y="0"/>
                      <a:pt x="9788" y="155"/>
                      <a:pt x="9788" y="358"/>
                    </a:cubicBezTo>
                    <a:lnTo>
                      <a:pt x="9788" y="739"/>
                    </a:lnTo>
                    <a:lnTo>
                      <a:pt x="2227" y="739"/>
                    </a:lnTo>
                    <a:lnTo>
                      <a:pt x="2227" y="358"/>
                    </a:lnTo>
                    <a:cubicBezTo>
                      <a:pt x="2227" y="143"/>
                      <a:pt x="2061" y="0"/>
                      <a:pt x="187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73" name="Google Shape;373;p40"/>
              <p:cNvSpPr/>
              <p:nvPr/>
            </p:nvSpPr>
            <p:spPr>
              <a:xfrm>
                <a:off x="6106950" y="1606787"/>
                <a:ext cx="334661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10514" h="358" extrusionOk="0">
                    <a:moveTo>
                      <a:pt x="179" y="1"/>
                    </a:moveTo>
                    <a:cubicBezTo>
                      <a:pt x="72" y="1"/>
                      <a:pt x="0" y="72"/>
                      <a:pt x="0" y="179"/>
                    </a:cubicBezTo>
                    <a:cubicBezTo>
                      <a:pt x="0" y="286"/>
                      <a:pt x="72" y="358"/>
                      <a:pt x="179" y="358"/>
                    </a:cubicBezTo>
                    <a:lnTo>
                      <a:pt x="10335" y="358"/>
                    </a:lnTo>
                    <a:cubicBezTo>
                      <a:pt x="10442" y="358"/>
                      <a:pt x="10513" y="286"/>
                      <a:pt x="10513" y="179"/>
                    </a:cubicBezTo>
                    <a:cubicBezTo>
                      <a:pt x="10513" y="72"/>
                      <a:pt x="10442" y="1"/>
                      <a:pt x="10335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74" name="Google Shape;374;p40"/>
              <p:cNvSpPr/>
              <p:nvPr/>
            </p:nvSpPr>
            <p:spPr>
              <a:xfrm>
                <a:off x="6124743" y="1655296"/>
                <a:ext cx="47427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358" extrusionOk="0">
                    <a:moveTo>
                      <a:pt x="179" y="1"/>
                    </a:moveTo>
                    <a:cubicBezTo>
                      <a:pt x="72" y="1"/>
                      <a:pt x="1" y="72"/>
                      <a:pt x="1" y="179"/>
                    </a:cubicBezTo>
                    <a:cubicBezTo>
                      <a:pt x="1" y="275"/>
                      <a:pt x="72" y="358"/>
                      <a:pt x="179" y="358"/>
                    </a:cubicBezTo>
                    <a:lnTo>
                      <a:pt x="1310" y="358"/>
                    </a:lnTo>
                    <a:cubicBezTo>
                      <a:pt x="1418" y="358"/>
                      <a:pt x="1489" y="275"/>
                      <a:pt x="1489" y="179"/>
                    </a:cubicBezTo>
                    <a:cubicBezTo>
                      <a:pt x="1489" y="72"/>
                      <a:pt x="1406" y="1"/>
                      <a:pt x="13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75" name="Google Shape;375;p40"/>
              <p:cNvSpPr/>
              <p:nvPr/>
            </p:nvSpPr>
            <p:spPr>
              <a:xfrm>
                <a:off x="6208520" y="1655296"/>
                <a:ext cx="47395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358" extrusionOk="0">
                    <a:moveTo>
                      <a:pt x="179" y="1"/>
                    </a:moveTo>
                    <a:cubicBezTo>
                      <a:pt x="83" y="1"/>
                      <a:pt x="0" y="72"/>
                      <a:pt x="0" y="179"/>
                    </a:cubicBezTo>
                    <a:cubicBezTo>
                      <a:pt x="0" y="275"/>
                      <a:pt x="83" y="358"/>
                      <a:pt x="179" y="358"/>
                    </a:cubicBezTo>
                    <a:lnTo>
                      <a:pt x="1310" y="358"/>
                    </a:lnTo>
                    <a:cubicBezTo>
                      <a:pt x="1417" y="358"/>
                      <a:pt x="1488" y="275"/>
                      <a:pt x="1488" y="179"/>
                    </a:cubicBezTo>
                    <a:cubicBezTo>
                      <a:pt x="1488" y="72"/>
                      <a:pt x="1405" y="1"/>
                      <a:pt x="13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76" name="Google Shape;376;p40"/>
              <p:cNvSpPr/>
              <p:nvPr/>
            </p:nvSpPr>
            <p:spPr>
              <a:xfrm>
                <a:off x="6376391" y="1655296"/>
                <a:ext cx="47395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358" extrusionOk="0">
                    <a:moveTo>
                      <a:pt x="179" y="1"/>
                    </a:moveTo>
                    <a:cubicBezTo>
                      <a:pt x="72" y="1"/>
                      <a:pt x="1" y="72"/>
                      <a:pt x="1" y="179"/>
                    </a:cubicBezTo>
                    <a:cubicBezTo>
                      <a:pt x="1" y="275"/>
                      <a:pt x="72" y="358"/>
                      <a:pt x="179" y="358"/>
                    </a:cubicBezTo>
                    <a:lnTo>
                      <a:pt x="1310" y="358"/>
                    </a:lnTo>
                    <a:cubicBezTo>
                      <a:pt x="1417" y="358"/>
                      <a:pt x="1489" y="275"/>
                      <a:pt x="1489" y="179"/>
                    </a:cubicBezTo>
                    <a:cubicBezTo>
                      <a:pt x="1489" y="72"/>
                      <a:pt x="1417" y="1"/>
                      <a:pt x="13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77" name="Google Shape;377;p40"/>
              <p:cNvSpPr/>
              <p:nvPr/>
            </p:nvSpPr>
            <p:spPr>
              <a:xfrm>
                <a:off x="6124743" y="1703041"/>
                <a:ext cx="47427" cy="11427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359" extrusionOk="0">
                    <a:moveTo>
                      <a:pt x="179" y="1"/>
                    </a:moveTo>
                    <a:cubicBezTo>
                      <a:pt x="72" y="1"/>
                      <a:pt x="1" y="72"/>
                      <a:pt x="1" y="180"/>
                    </a:cubicBezTo>
                    <a:cubicBezTo>
                      <a:pt x="1" y="275"/>
                      <a:pt x="72" y="358"/>
                      <a:pt x="179" y="358"/>
                    </a:cubicBezTo>
                    <a:lnTo>
                      <a:pt x="1310" y="358"/>
                    </a:lnTo>
                    <a:cubicBezTo>
                      <a:pt x="1418" y="358"/>
                      <a:pt x="1489" y="275"/>
                      <a:pt x="1489" y="180"/>
                    </a:cubicBezTo>
                    <a:cubicBezTo>
                      <a:pt x="1489" y="72"/>
                      <a:pt x="1406" y="1"/>
                      <a:pt x="13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78" name="Google Shape;378;p40"/>
              <p:cNvSpPr/>
              <p:nvPr/>
            </p:nvSpPr>
            <p:spPr>
              <a:xfrm>
                <a:off x="6292646" y="1703041"/>
                <a:ext cx="47395" cy="11427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359" extrusionOk="0">
                    <a:moveTo>
                      <a:pt x="179" y="1"/>
                    </a:moveTo>
                    <a:cubicBezTo>
                      <a:pt x="72" y="1"/>
                      <a:pt x="0" y="72"/>
                      <a:pt x="0" y="180"/>
                    </a:cubicBezTo>
                    <a:cubicBezTo>
                      <a:pt x="0" y="275"/>
                      <a:pt x="72" y="358"/>
                      <a:pt x="179" y="358"/>
                    </a:cubicBezTo>
                    <a:lnTo>
                      <a:pt x="1310" y="358"/>
                    </a:lnTo>
                    <a:cubicBezTo>
                      <a:pt x="1405" y="358"/>
                      <a:pt x="1489" y="275"/>
                      <a:pt x="1489" y="180"/>
                    </a:cubicBezTo>
                    <a:cubicBezTo>
                      <a:pt x="1489" y="72"/>
                      <a:pt x="1405" y="1"/>
                      <a:pt x="131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79" name="Google Shape;379;p40"/>
              <p:cNvSpPr/>
              <p:nvPr/>
            </p:nvSpPr>
            <p:spPr>
              <a:xfrm>
                <a:off x="6124743" y="1750818"/>
                <a:ext cx="47427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358" extrusionOk="0">
                    <a:moveTo>
                      <a:pt x="179" y="0"/>
                    </a:moveTo>
                    <a:cubicBezTo>
                      <a:pt x="72" y="0"/>
                      <a:pt x="1" y="72"/>
                      <a:pt x="1" y="179"/>
                    </a:cubicBezTo>
                    <a:cubicBezTo>
                      <a:pt x="1" y="286"/>
                      <a:pt x="72" y="357"/>
                      <a:pt x="179" y="357"/>
                    </a:cubicBezTo>
                    <a:lnTo>
                      <a:pt x="1310" y="357"/>
                    </a:lnTo>
                    <a:cubicBezTo>
                      <a:pt x="1418" y="357"/>
                      <a:pt x="1489" y="286"/>
                      <a:pt x="1489" y="179"/>
                    </a:cubicBezTo>
                    <a:cubicBezTo>
                      <a:pt x="1489" y="72"/>
                      <a:pt x="1406" y="0"/>
                      <a:pt x="13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80" name="Google Shape;380;p40"/>
              <p:cNvSpPr/>
              <p:nvPr/>
            </p:nvSpPr>
            <p:spPr>
              <a:xfrm>
                <a:off x="6208520" y="1750818"/>
                <a:ext cx="47395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358" extrusionOk="0">
                    <a:moveTo>
                      <a:pt x="179" y="0"/>
                    </a:moveTo>
                    <a:cubicBezTo>
                      <a:pt x="83" y="0"/>
                      <a:pt x="0" y="72"/>
                      <a:pt x="0" y="179"/>
                    </a:cubicBezTo>
                    <a:cubicBezTo>
                      <a:pt x="0" y="286"/>
                      <a:pt x="83" y="357"/>
                      <a:pt x="179" y="357"/>
                    </a:cubicBezTo>
                    <a:lnTo>
                      <a:pt x="1310" y="357"/>
                    </a:lnTo>
                    <a:cubicBezTo>
                      <a:pt x="1417" y="357"/>
                      <a:pt x="1488" y="286"/>
                      <a:pt x="1488" y="179"/>
                    </a:cubicBezTo>
                    <a:cubicBezTo>
                      <a:pt x="1488" y="72"/>
                      <a:pt x="1405" y="0"/>
                      <a:pt x="13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81" name="Google Shape;381;p40"/>
              <p:cNvSpPr/>
              <p:nvPr/>
            </p:nvSpPr>
            <p:spPr>
              <a:xfrm>
                <a:off x="6376391" y="1750818"/>
                <a:ext cx="47395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358" extrusionOk="0">
                    <a:moveTo>
                      <a:pt x="179" y="0"/>
                    </a:moveTo>
                    <a:cubicBezTo>
                      <a:pt x="72" y="0"/>
                      <a:pt x="1" y="72"/>
                      <a:pt x="1" y="179"/>
                    </a:cubicBezTo>
                    <a:cubicBezTo>
                      <a:pt x="1" y="286"/>
                      <a:pt x="72" y="357"/>
                      <a:pt x="179" y="357"/>
                    </a:cubicBezTo>
                    <a:lnTo>
                      <a:pt x="1310" y="357"/>
                    </a:lnTo>
                    <a:cubicBezTo>
                      <a:pt x="1417" y="357"/>
                      <a:pt x="1489" y="286"/>
                      <a:pt x="1489" y="179"/>
                    </a:cubicBezTo>
                    <a:cubicBezTo>
                      <a:pt x="1489" y="72"/>
                      <a:pt x="1417" y="0"/>
                      <a:pt x="13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82" name="Google Shape;382;p40"/>
              <p:cNvSpPr/>
              <p:nvPr/>
            </p:nvSpPr>
            <p:spPr>
              <a:xfrm>
                <a:off x="6208520" y="1798563"/>
                <a:ext cx="47395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358" extrusionOk="0">
                    <a:moveTo>
                      <a:pt x="179" y="0"/>
                    </a:moveTo>
                    <a:cubicBezTo>
                      <a:pt x="83" y="0"/>
                      <a:pt x="0" y="72"/>
                      <a:pt x="0" y="179"/>
                    </a:cubicBezTo>
                    <a:cubicBezTo>
                      <a:pt x="0" y="286"/>
                      <a:pt x="83" y="357"/>
                      <a:pt x="179" y="357"/>
                    </a:cubicBezTo>
                    <a:lnTo>
                      <a:pt x="1310" y="357"/>
                    </a:lnTo>
                    <a:cubicBezTo>
                      <a:pt x="1417" y="357"/>
                      <a:pt x="1488" y="286"/>
                      <a:pt x="1488" y="179"/>
                    </a:cubicBezTo>
                    <a:cubicBezTo>
                      <a:pt x="1488" y="72"/>
                      <a:pt x="1405" y="0"/>
                      <a:pt x="13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83" name="Google Shape;383;p40"/>
              <p:cNvSpPr/>
              <p:nvPr/>
            </p:nvSpPr>
            <p:spPr>
              <a:xfrm>
                <a:off x="6292646" y="1798563"/>
                <a:ext cx="47395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358" extrusionOk="0">
                    <a:moveTo>
                      <a:pt x="179" y="0"/>
                    </a:moveTo>
                    <a:cubicBezTo>
                      <a:pt x="72" y="0"/>
                      <a:pt x="0" y="72"/>
                      <a:pt x="0" y="179"/>
                    </a:cubicBezTo>
                    <a:cubicBezTo>
                      <a:pt x="0" y="286"/>
                      <a:pt x="72" y="357"/>
                      <a:pt x="179" y="357"/>
                    </a:cubicBezTo>
                    <a:lnTo>
                      <a:pt x="1310" y="357"/>
                    </a:lnTo>
                    <a:cubicBezTo>
                      <a:pt x="1405" y="357"/>
                      <a:pt x="1489" y="286"/>
                      <a:pt x="1489" y="179"/>
                    </a:cubicBezTo>
                    <a:cubicBezTo>
                      <a:pt x="1489" y="72"/>
                      <a:pt x="1405" y="0"/>
                      <a:pt x="13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84" name="Google Shape;384;p40"/>
              <p:cNvSpPr/>
              <p:nvPr/>
            </p:nvSpPr>
            <p:spPr>
              <a:xfrm>
                <a:off x="6376391" y="1798563"/>
                <a:ext cx="47395" cy="1139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358" extrusionOk="0">
                    <a:moveTo>
                      <a:pt x="179" y="0"/>
                    </a:moveTo>
                    <a:cubicBezTo>
                      <a:pt x="72" y="0"/>
                      <a:pt x="1" y="72"/>
                      <a:pt x="1" y="179"/>
                    </a:cubicBezTo>
                    <a:cubicBezTo>
                      <a:pt x="1" y="286"/>
                      <a:pt x="72" y="357"/>
                      <a:pt x="179" y="357"/>
                    </a:cubicBezTo>
                    <a:lnTo>
                      <a:pt x="1310" y="357"/>
                    </a:lnTo>
                    <a:cubicBezTo>
                      <a:pt x="1417" y="357"/>
                      <a:pt x="1489" y="286"/>
                      <a:pt x="1489" y="179"/>
                    </a:cubicBezTo>
                    <a:cubicBezTo>
                      <a:pt x="1489" y="72"/>
                      <a:pt x="1417" y="0"/>
                      <a:pt x="131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85" name="Google Shape;385;p40"/>
              <p:cNvSpPr/>
              <p:nvPr/>
            </p:nvSpPr>
            <p:spPr>
              <a:xfrm>
                <a:off x="6207756" y="1690723"/>
                <a:ext cx="48923" cy="35108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1103" extrusionOk="0">
                    <a:moveTo>
                      <a:pt x="1328" y="1"/>
                    </a:moveTo>
                    <a:cubicBezTo>
                      <a:pt x="1283" y="1"/>
                      <a:pt x="1239" y="19"/>
                      <a:pt x="1203" y="55"/>
                    </a:cubicBezTo>
                    <a:lnTo>
                      <a:pt x="584" y="686"/>
                    </a:lnTo>
                    <a:lnTo>
                      <a:pt x="322" y="436"/>
                    </a:lnTo>
                    <a:cubicBezTo>
                      <a:pt x="286" y="394"/>
                      <a:pt x="241" y="373"/>
                      <a:pt x="197" y="373"/>
                    </a:cubicBezTo>
                    <a:cubicBezTo>
                      <a:pt x="152" y="373"/>
                      <a:pt x="107" y="394"/>
                      <a:pt x="72" y="436"/>
                    </a:cubicBezTo>
                    <a:cubicBezTo>
                      <a:pt x="0" y="507"/>
                      <a:pt x="0" y="614"/>
                      <a:pt x="72" y="686"/>
                    </a:cubicBezTo>
                    <a:lnTo>
                      <a:pt x="441" y="1055"/>
                    </a:lnTo>
                    <a:cubicBezTo>
                      <a:pt x="477" y="1078"/>
                      <a:pt x="512" y="1102"/>
                      <a:pt x="560" y="1102"/>
                    </a:cubicBezTo>
                    <a:cubicBezTo>
                      <a:pt x="607" y="1102"/>
                      <a:pt x="655" y="1078"/>
                      <a:pt x="679" y="1055"/>
                    </a:cubicBezTo>
                    <a:lnTo>
                      <a:pt x="1441" y="293"/>
                    </a:lnTo>
                    <a:cubicBezTo>
                      <a:pt x="1536" y="233"/>
                      <a:pt x="1536" y="138"/>
                      <a:pt x="1453" y="55"/>
                    </a:cubicBezTo>
                    <a:cubicBezTo>
                      <a:pt x="1417" y="19"/>
                      <a:pt x="1372" y="1"/>
                      <a:pt x="13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86" name="Google Shape;386;p40"/>
              <p:cNvSpPr/>
              <p:nvPr/>
            </p:nvSpPr>
            <p:spPr>
              <a:xfrm>
                <a:off x="6376009" y="1690723"/>
                <a:ext cx="48159" cy="35108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1103" extrusionOk="0">
                    <a:moveTo>
                      <a:pt x="1328" y="1"/>
                    </a:moveTo>
                    <a:cubicBezTo>
                      <a:pt x="1284" y="1"/>
                      <a:pt x="1239" y="19"/>
                      <a:pt x="1203" y="55"/>
                    </a:cubicBezTo>
                    <a:lnTo>
                      <a:pt x="572" y="686"/>
                    </a:lnTo>
                    <a:lnTo>
                      <a:pt x="322" y="436"/>
                    </a:lnTo>
                    <a:cubicBezTo>
                      <a:pt x="286" y="394"/>
                      <a:pt x="242" y="373"/>
                      <a:pt x="197" y="373"/>
                    </a:cubicBezTo>
                    <a:cubicBezTo>
                      <a:pt x="152" y="373"/>
                      <a:pt x="108" y="394"/>
                      <a:pt x="72" y="436"/>
                    </a:cubicBezTo>
                    <a:cubicBezTo>
                      <a:pt x="1" y="507"/>
                      <a:pt x="1" y="614"/>
                      <a:pt x="72" y="686"/>
                    </a:cubicBezTo>
                    <a:lnTo>
                      <a:pt x="441" y="1055"/>
                    </a:lnTo>
                    <a:cubicBezTo>
                      <a:pt x="477" y="1078"/>
                      <a:pt x="513" y="1102"/>
                      <a:pt x="560" y="1102"/>
                    </a:cubicBezTo>
                    <a:cubicBezTo>
                      <a:pt x="608" y="1102"/>
                      <a:pt x="644" y="1078"/>
                      <a:pt x="679" y="1055"/>
                    </a:cubicBezTo>
                    <a:lnTo>
                      <a:pt x="1441" y="293"/>
                    </a:lnTo>
                    <a:cubicBezTo>
                      <a:pt x="1513" y="233"/>
                      <a:pt x="1513" y="138"/>
                      <a:pt x="1453" y="55"/>
                    </a:cubicBezTo>
                    <a:cubicBezTo>
                      <a:pt x="1417" y="19"/>
                      <a:pt x="1373" y="1"/>
                      <a:pt x="132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87" name="Google Shape;387;p40"/>
              <p:cNvSpPr/>
              <p:nvPr/>
            </p:nvSpPr>
            <p:spPr>
              <a:xfrm>
                <a:off x="6291500" y="1738595"/>
                <a:ext cx="48923" cy="34981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1099" extrusionOk="0">
                    <a:moveTo>
                      <a:pt x="1334" y="0"/>
                    </a:moveTo>
                    <a:cubicBezTo>
                      <a:pt x="1289" y="0"/>
                      <a:pt x="1245" y="21"/>
                      <a:pt x="1203" y="63"/>
                    </a:cubicBezTo>
                    <a:lnTo>
                      <a:pt x="584" y="682"/>
                    </a:lnTo>
                    <a:lnTo>
                      <a:pt x="322" y="432"/>
                    </a:lnTo>
                    <a:cubicBezTo>
                      <a:pt x="286" y="396"/>
                      <a:pt x="242" y="378"/>
                      <a:pt x="197" y="378"/>
                    </a:cubicBezTo>
                    <a:cubicBezTo>
                      <a:pt x="152" y="378"/>
                      <a:pt x="108" y="396"/>
                      <a:pt x="72" y="432"/>
                    </a:cubicBezTo>
                    <a:cubicBezTo>
                      <a:pt x="1" y="503"/>
                      <a:pt x="1" y="610"/>
                      <a:pt x="72" y="682"/>
                    </a:cubicBezTo>
                    <a:lnTo>
                      <a:pt x="441" y="1051"/>
                    </a:lnTo>
                    <a:cubicBezTo>
                      <a:pt x="477" y="1087"/>
                      <a:pt x="524" y="1098"/>
                      <a:pt x="560" y="1098"/>
                    </a:cubicBezTo>
                    <a:cubicBezTo>
                      <a:pt x="608" y="1098"/>
                      <a:pt x="655" y="1087"/>
                      <a:pt x="679" y="1051"/>
                    </a:cubicBezTo>
                    <a:lnTo>
                      <a:pt x="1441" y="301"/>
                    </a:lnTo>
                    <a:cubicBezTo>
                      <a:pt x="1536" y="241"/>
                      <a:pt x="1536" y="134"/>
                      <a:pt x="1465" y="63"/>
                    </a:cubicBezTo>
                    <a:cubicBezTo>
                      <a:pt x="1423" y="21"/>
                      <a:pt x="1379" y="0"/>
                      <a:pt x="133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88" name="Google Shape;388;p40"/>
              <p:cNvSpPr/>
              <p:nvPr/>
            </p:nvSpPr>
            <p:spPr>
              <a:xfrm>
                <a:off x="6123629" y="1786627"/>
                <a:ext cx="48891" cy="34695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1090" extrusionOk="0">
                    <a:moveTo>
                      <a:pt x="1340" y="0"/>
                    </a:moveTo>
                    <a:cubicBezTo>
                      <a:pt x="1295" y="0"/>
                      <a:pt x="1250" y="18"/>
                      <a:pt x="1215" y="54"/>
                    </a:cubicBezTo>
                    <a:lnTo>
                      <a:pt x="583" y="673"/>
                    </a:lnTo>
                    <a:lnTo>
                      <a:pt x="333" y="423"/>
                    </a:lnTo>
                    <a:cubicBezTo>
                      <a:pt x="298" y="387"/>
                      <a:pt x="253" y="369"/>
                      <a:pt x="208" y="369"/>
                    </a:cubicBezTo>
                    <a:cubicBezTo>
                      <a:pt x="164" y="369"/>
                      <a:pt x="119" y="387"/>
                      <a:pt x="83" y="423"/>
                    </a:cubicBezTo>
                    <a:cubicBezTo>
                      <a:pt x="0" y="494"/>
                      <a:pt x="0" y="601"/>
                      <a:pt x="83" y="673"/>
                    </a:cubicBezTo>
                    <a:lnTo>
                      <a:pt x="453" y="1042"/>
                    </a:lnTo>
                    <a:cubicBezTo>
                      <a:pt x="476" y="1078"/>
                      <a:pt x="524" y="1090"/>
                      <a:pt x="572" y="1090"/>
                    </a:cubicBezTo>
                    <a:cubicBezTo>
                      <a:pt x="619" y="1090"/>
                      <a:pt x="655" y="1078"/>
                      <a:pt x="691" y="1042"/>
                    </a:cubicBezTo>
                    <a:lnTo>
                      <a:pt x="1453" y="292"/>
                    </a:lnTo>
                    <a:cubicBezTo>
                      <a:pt x="1536" y="232"/>
                      <a:pt x="1536" y="125"/>
                      <a:pt x="1465" y="54"/>
                    </a:cubicBezTo>
                    <a:cubicBezTo>
                      <a:pt x="1429" y="18"/>
                      <a:pt x="1384" y="0"/>
                      <a:pt x="134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389" name="Google Shape;389;p40"/>
              <p:cNvSpPr/>
              <p:nvPr/>
            </p:nvSpPr>
            <p:spPr>
              <a:xfrm>
                <a:off x="6291500" y="1642978"/>
                <a:ext cx="48923" cy="34727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1091" extrusionOk="0">
                    <a:moveTo>
                      <a:pt x="1334" y="1"/>
                    </a:moveTo>
                    <a:cubicBezTo>
                      <a:pt x="1289" y="1"/>
                      <a:pt x="1245" y="19"/>
                      <a:pt x="1203" y="54"/>
                    </a:cubicBezTo>
                    <a:lnTo>
                      <a:pt x="584" y="673"/>
                    </a:lnTo>
                    <a:lnTo>
                      <a:pt x="322" y="423"/>
                    </a:lnTo>
                    <a:cubicBezTo>
                      <a:pt x="286" y="388"/>
                      <a:pt x="242" y="370"/>
                      <a:pt x="197" y="370"/>
                    </a:cubicBezTo>
                    <a:cubicBezTo>
                      <a:pt x="152" y="370"/>
                      <a:pt x="108" y="388"/>
                      <a:pt x="72" y="423"/>
                    </a:cubicBezTo>
                    <a:cubicBezTo>
                      <a:pt x="1" y="495"/>
                      <a:pt x="1" y="602"/>
                      <a:pt x="72" y="673"/>
                    </a:cubicBezTo>
                    <a:lnTo>
                      <a:pt x="441" y="1054"/>
                    </a:lnTo>
                    <a:cubicBezTo>
                      <a:pt x="477" y="1078"/>
                      <a:pt x="524" y="1090"/>
                      <a:pt x="560" y="1090"/>
                    </a:cubicBezTo>
                    <a:cubicBezTo>
                      <a:pt x="608" y="1090"/>
                      <a:pt x="655" y="1078"/>
                      <a:pt x="679" y="1054"/>
                    </a:cubicBezTo>
                    <a:lnTo>
                      <a:pt x="1441" y="292"/>
                    </a:lnTo>
                    <a:cubicBezTo>
                      <a:pt x="1536" y="233"/>
                      <a:pt x="1536" y="114"/>
                      <a:pt x="1465" y="54"/>
                    </a:cubicBezTo>
                    <a:cubicBezTo>
                      <a:pt x="1423" y="19"/>
                      <a:pt x="1379" y="1"/>
                      <a:pt x="133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</p:grpSp>
      </p:grpSp>
      <p:pic>
        <p:nvPicPr>
          <p:cNvPr id="2" name="Imagen 1">
            <a:extLst>
              <a:ext uri="{FF2B5EF4-FFF2-40B4-BE49-F238E27FC236}">
                <a16:creationId xmlns:a16="http://schemas.microsoft.com/office/drawing/2014/main" id="{9BB5F0B1-29DB-6D67-1303-FA00E3C9E86D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09887" y="298619"/>
            <a:ext cx="882863" cy="481562"/>
          </a:xfrm>
          <a:prstGeom prst="rect">
            <a:avLst/>
          </a:prstGeom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>
            <a:extLst>
              <a:ext uri="{FF2B5EF4-FFF2-40B4-BE49-F238E27FC236}">
                <a16:creationId xmlns:a16="http://schemas.microsoft.com/office/drawing/2014/main" id="{CE0FE411-4D7C-4F84-2A0A-0E218CE13A1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" y="0"/>
            <a:ext cx="4285427" cy="5143500"/>
          </a:xfrm>
          <a:prstGeom prst="rect">
            <a:avLst/>
          </a:prstGeom>
        </p:spPr>
      </p:pic>
      <p:sp>
        <p:nvSpPr>
          <p:cNvPr id="395" name="Google Shape;395;p41"/>
          <p:cNvSpPr txBox="1">
            <a:spLocks noGrp="1"/>
          </p:cNvSpPr>
          <p:nvPr>
            <p:ph type="title"/>
          </p:nvPr>
        </p:nvSpPr>
        <p:spPr>
          <a:xfrm>
            <a:off x="4572000" y="845234"/>
            <a:ext cx="3858900" cy="70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 err="1"/>
              <a:t>Sobre</a:t>
            </a:r>
            <a:r>
              <a:rPr lang="en" dirty="0"/>
              <a:t> </a:t>
            </a:r>
            <a:r>
              <a:rPr lang="en" dirty="0" err="1"/>
              <a:t>el</a:t>
            </a:r>
            <a:r>
              <a:rPr lang="en" dirty="0"/>
              <a:t> </a:t>
            </a:r>
            <a:r>
              <a:rPr lang="en" dirty="0" err="1"/>
              <a:t>tema</a:t>
            </a:r>
            <a:endParaRPr dirty="0"/>
          </a:p>
        </p:txBody>
      </p:sp>
      <p:sp>
        <p:nvSpPr>
          <p:cNvPr id="396" name="Google Shape;396;p41"/>
          <p:cNvSpPr txBox="1">
            <a:spLocks noGrp="1"/>
          </p:cNvSpPr>
          <p:nvPr>
            <p:ph type="body" idx="1"/>
          </p:nvPr>
        </p:nvSpPr>
        <p:spPr>
          <a:xfrm>
            <a:off x="4572000" y="1554309"/>
            <a:ext cx="3858900" cy="268666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>
              <a:buNone/>
            </a:pPr>
            <a:r>
              <a:rPr lang="es-CO" dirty="0">
                <a:solidFill>
                  <a:schemeClr val="dk1"/>
                </a:solidFill>
              </a:rPr>
              <a:t>¿Qué puedo hacer para ser más claro en la explicación del tema? Utilice una lista con viñetas como esta:</a:t>
            </a:r>
          </a:p>
          <a:p>
            <a:pPr marL="0" lvl="0" indent="0">
              <a:buNone/>
            </a:pPr>
            <a:endParaRPr lang="es-CO" dirty="0">
              <a:solidFill>
                <a:schemeClr val="dk1"/>
              </a:solidFill>
            </a:endParaRPr>
          </a:p>
          <a:p>
            <a:pPr marL="285750" indent="-285750"/>
            <a:r>
              <a:rPr lang="es-CO" dirty="0">
                <a:solidFill>
                  <a:schemeClr val="dk1"/>
                </a:solidFill>
              </a:rPr>
              <a:t>Punto 1</a:t>
            </a:r>
          </a:p>
          <a:p>
            <a:pPr marL="285750" indent="-285750"/>
            <a:r>
              <a:rPr lang="es-CO" dirty="0">
                <a:solidFill>
                  <a:schemeClr val="dk1"/>
                </a:solidFill>
              </a:rPr>
              <a:t>Punto 2</a:t>
            </a:r>
          </a:p>
          <a:p>
            <a:pPr marL="285750" indent="-285750"/>
            <a:r>
              <a:rPr lang="es-CO" dirty="0">
                <a:solidFill>
                  <a:schemeClr val="dk1"/>
                </a:solidFill>
              </a:rPr>
              <a:t>Punto 3</a:t>
            </a:r>
          </a:p>
          <a:p>
            <a:pPr marL="0" indent="0">
              <a:buNone/>
            </a:pPr>
            <a:endParaRPr lang="es-CO" dirty="0">
              <a:solidFill>
                <a:schemeClr val="dk1"/>
              </a:solidFill>
            </a:endParaRPr>
          </a:p>
          <a:p>
            <a:pPr marL="0" indent="0">
              <a:buNone/>
            </a:pPr>
            <a:r>
              <a:rPr lang="es-CO" dirty="0">
                <a:solidFill>
                  <a:schemeClr val="dk1"/>
                </a:solidFill>
              </a:rPr>
              <a:t>Así usted puede resumir el texto de la presentación para ampliarlo en la explicación y  el público no se perderá el objetivo de su presentación.</a:t>
            </a:r>
            <a:endParaRPr dirty="0">
              <a:solidFill>
                <a:schemeClr val="dk1"/>
              </a:solidFill>
            </a:endParaRPr>
          </a:p>
        </p:txBody>
      </p:sp>
      <p:sp>
        <p:nvSpPr>
          <p:cNvPr id="397" name="Google Shape;397;p41"/>
          <p:cNvSpPr/>
          <p:nvPr/>
        </p:nvSpPr>
        <p:spPr>
          <a:xfrm>
            <a:off x="0" y="4621775"/>
            <a:ext cx="9144000" cy="5277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8" name="Google Shape;398;p41"/>
          <p:cNvGrpSpPr/>
          <p:nvPr/>
        </p:nvGrpSpPr>
        <p:grpSpPr>
          <a:xfrm>
            <a:off x="4047531" y="539404"/>
            <a:ext cx="475800" cy="475800"/>
            <a:chOff x="8424004" y="539404"/>
            <a:chExt cx="475800" cy="475800"/>
          </a:xfrm>
        </p:grpSpPr>
        <p:sp>
          <p:nvSpPr>
            <p:cNvPr id="399" name="Google Shape;399;p41"/>
            <p:cNvSpPr/>
            <p:nvPr/>
          </p:nvSpPr>
          <p:spPr>
            <a:xfrm>
              <a:off x="8424004" y="539404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00" name="Google Shape;400;p41"/>
            <p:cNvGrpSpPr/>
            <p:nvPr/>
          </p:nvGrpSpPr>
          <p:grpSpPr>
            <a:xfrm>
              <a:off x="8511048" y="666490"/>
              <a:ext cx="301705" cy="221618"/>
              <a:chOff x="2278533" y="2937377"/>
              <a:chExt cx="346788" cy="254704"/>
            </a:xfrm>
          </p:grpSpPr>
          <p:sp>
            <p:nvSpPr>
              <p:cNvPr id="401" name="Google Shape;401;p41"/>
              <p:cNvSpPr/>
              <p:nvPr/>
            </p:nvSpPr>
            <p:spPr>
              <a:xfrm>
                <a:off x="2317557" y="2958607"/>
                <a:ext cx="270619" cy="184200"/>
              </a:xfrm>
              <a:custGeom>
                <a:avLst/>
                <a:gdLst/>
                <a:ahLst/>
                <a:cxnLst/>
                <a:rect l="l" t="t" r="r" b="b"/>
                <a:pathLst>
                  <a:path w="8502" h="5787" extrusionOk="0">
                    <a:moveTo>
                      <a:pt x="2691" y="1179"/>
                    </a:moveTo>
                    <a:cubicBezTo>
                      <a:pt x="2882" y="1179"/>
                      <a:pt x="3049" y="1346"/>
                      <a:pt x="3049" y="1536"/>
                    </a:cubicBezTo>
                    <a:lnTo>
                      <a:pt x="3049" y="1881"/>
                    </a:lnTo>
                    <a:cubicBezTo>
                      <a:pt x="3049" y="2167"/>
                      <a:pt x="2810" y="2405"/>
                      <a:pt x="2525" y="2405"/>
                    </a:cubicBezTo>
                    <a:cubicBezTo>
                      <a:pt x="2227" y="2405"/>
                      <a:pt x="1989" y="2167"/>
                      <a:pt x="1989" y="1881"/>
                    </a:cubicBezTo>
                    <a:lnTo>
                      <a:pt x="1989" y="1536"/>
                    </a:lnTo>
                    <a:cubicBezTo>
                      <a:pt x="1989" y="1346"/>
                      <a:pt x="2156" y="1179"/>
                      <a:pt x="2346" y="1179"/>
                    </a:cubicBezTo>
                    <a:close/>
                    <a:moveTo>
                      <a:pt x="6787" y="1036"/>
                    </a:moveTo>
                    <a:cubicBezTo>
                      <a:pt x="6894" y="1036"/>
                      <a:pt x="6966" y="1108"/>
                      <a:pt x="6966" y="1215"/>
                    </a:cubicBezTo>
                    <a:lnTo>
                      <a:pt x="6966" y="1715"/>
                    </a:lnTo>
                    <a:cubicBezTo>
                      <a:pt x="6966" y="1774"/>
                      <a:pt x="6930" y="1834"/>
                      <a:pt x="6871" y="1870"/>
                    </a:cubicBezTo>
                    <a:cubicBezTo>
                      <a:pt x="6835" y="1893"/>
                      <a:pt x="6799" y="1941"/>
                      <a:pt x="6799" y="2000"/>
                    </a:cubicBezTo>
                    <a:lnTo>
                      <a:pt x="6799" y="2251"/>
                    </a:lnTo>
                    <a:cubicBezTo>
                      <a:pt x="6799" y="2334"/>
                      <a:pt x="6847" y="2381"/>
                      <a:pt x="6918" y="2405"/>
                    </a:cubicBezTo>
                    <a:lnTo>
                      <a:pt x="7335" y="2512"/>
                    </a:lnTo>
                    <a:cubicBezTo>
                      <a:pt x="7406" y="2524"/>
                      <a:pt x="7466" y="2596"/>
                      <a:pt x="7466" y="2691"/>
                    </a:cubicBezTo>
                    <a:lnTo>
                      <a:pt x="7466" y="2727"/>
                    </a:lnTo>
                    <a:lnTo>
                      <a:pt x="5739" y="2727"/>
                    </a:lnTo>
                    <a:lnTo>
                      <a:pt x="5739" y="2691"/>
                    </a:lnTo>
                    <a:cubicBezTo>
                      <a:pt x="5739" y="2596"/>
                      <a:pt x="5799" y="2536"/>
                      <a:pt x="5870" y="2512"/>
                    </a:cubicBezTo>
                    <a:lnTo>
                      <a:pt x="6287" y="2405"/>
                    </a:lnTo>
                    <a:cubicBezTo>
                      <a:pt x="6370" y="2381"/>
                      <a:pt x="6406" y="2334"/>
                      <a:pt x="6406" y="2251"/>
                    </a:cubicBezTo>
                    <a:lnTo>
                      <a:pt x="6406" y="2000"/>
                    </a:lnTo>
                    <a:cubicBezTo>
                      <a:pt x="6430" y="1941"/>
                      <a:pt x="6394" y="1893"/>
                      <a:pt x="6359" y="1870"/>
                    </a:cubicBezTo>
                    <a:cubicBezTo>
                      <a:pt x="6299" y="1834"/>
                      <a:pt x="6263" y="1774"/>
                      <a:pt x="6263" y="1715"/>
                    </a:cubicBezTo>
                    <a:lnTo>
                      <a:pt x="6263" y="1215"/>
                    </a:lnTo>
                    <a:cubicBezTo>
                      <a:pt x="6263" y="1108"/>
                      <a:pt x="6335" y="1036"/>
                      <a:pt x="6442" y="1036"/>
                    </a:cubicBezTo>
                    <a:close/>
                    <a:moveTo>
                      <a:pt x="8144" y="334"/>
                    </a:moveTo>
                    <a:lnTo>
                      <a:pt x="8144" y="2751"/>
                    </a:lnTo>
                    <a:lnTo>
                      <a:pt x="7787" y="2751"/>
                    </a:lnTo>
                    <a:lnTo>
                      <a:pt x="7787" y="2703"/>
                    </a:lnTo>
                    <a:cubicBezTo>
                      <a:pt x="7787" y="2477"/>
                      <a:pt x="7633" y="2274"/>
                      <a:pt x="7406" y="2215"/>
                    </a:cubicBezTo>
                    <a:lnTo>
                      <a:pt x="7109" y="2131"/>
                    </a:lnTo>
                    <a:lnTo>
                      <a:pt x="7109" y="2096"/>
                    </a:lnTo>
                    <a:cubicBezTo>
                      <a:pt x="7216" y="2000"/>
                      <a:pt x="7275" y="1870"/>
                      <a:pt x="7275" y="1715"/>
                    </a:cubicBezTo>
                    <a:lnTo>
                      <a:pt x="7275" y="1215"/>
                    </a:lnTo>
                    <a:cubicBezTo>
                      <a:pt x="7275" y="929"/>
                      <a:pt x="7049" y="703"/>
                      <a:pt x="6775" y="703"/>
                    </a:cubicBezTo>
                    <a:lnTo>
                      <a:pt x="6430" y="703"/>
                    </a:lnTo>
                    <a:cubicBezTo>
                      <a:pt x="6144" y="703"/>
                      <a:pt x="5918" y="929"/>
                      <a:pt x="5918" y="1215"/>
                    </a:cubicBezTo>
                    <a:lnTo>
                      <a:pt x="5918" y="1715"/>
                    </a:lnTo>
                    <a:cubicBezTo>
                      <a:pt x="5918" y="1870"/>
                      <a:pt x="5978" y="2000"/>
                      <a:pt x="6085" y="2096"/>
                    </a:cubicBezTo>
                    <a:lnTo>
                      <a:pt x="6085" y="2131"/>
                    </a:lnTo>
                    <a:lnTo>
                      <a:pt x="5787" y="2215"/>
                    </a:lnTo>
                    <a:cubicBezTo>
                      <a:pt x="5561" y="2274"/>
                      <a:pt x="5418" y="2465"/>
                      <a:pt x="5418" y="2703"/>
                    </a:cubicBezTo>
                    <a:lnTo>
                      <a:pt x="5418" y="2751"/>
                    </a:lnTo>
                    <a:lnTo>
                      <a:pt x="5061" y="2751"/>
                    </a:lnTo>
                    <a:lnTo>
                      <a:pt x="5061" y="334"/>
                    </a:lnTo>
                    <a:close/>
                    <a:moveTo>
                      <a:pt x="2691" y="2715"/>
                    </a:moveTo>
                    <a:lnTo>
                      <a:pt x="2691" y="2786"/>
                    </a:lnTo>
                    <a:cubicBezTo>
                      <a:pt x="2703" y="2846"/>
                      <a:pt x="2727" y="2905"/>
                      <a:pt x="2751" y="2965"/>
                    </a:cubicBezTo>
                    <a:lnTo>
                      <a:pt x="2525" y="3191"/>
                    </a:lnTo>
                    <a:lnTo>
                      <a:pt x="2513" y="3191"/>
                    </a:lnTo>
                    <a:lnTo>
                      <a:pt x="2287" y="2965"/>
                    </a:lnTo>
                    <a:cubicBezTo>
                      <a:pt x="2322" y="2929"/>
                      <a:pt x="2334" y="2870"/>
                      <a:pt x="2334" y="2810"/>
                    </a:cubicBezTo>
                    <a:lnTo>
                      <a:pt x="2334" y="2715"/>
                    </a:lnTo>
                    <a:close/>
                    <a:moveTo>
                      <a:pt x="3037" y="3143"/>
                    </a:moveTo>
                    <a:lnTo>
                      <a:pt x="3346" y="3263"/>
                    </a:lnTo>
                    <a:cubicBezTo>
                      <a:pt x="3477" y="3310"/>
                      <a:pt x="3572" y="3441"/>
                      <a:pt x="3572" y="3596"/>
                    </a:cubicBezTo>
                    <a:lnTo>
                      <a:pt x="3572" y="4608"/>
                    </a:lnTo>
                    <a:cubicBezTo>
                      <a:pt x="3572" y="4715"/>
                      <a:pt x="3501" y="4787"/>
                      <a:pt x="3394" y="4787"/>
                    </a:cubicBezTo>
                    <a:lnTo>
                      <a:pt x="2691" y="4787"/>
                    </a:lnTo>
                    <a:lnTo>
                      <a:pt x="2691" y="4596"/>
                    </a:lnTo>
                    <a:lnTo>
                      <a:pt x="3049" y="4596"/>
                    </a:lnTo>
                    <a:cubicBezTo>
                      <a:pt x="3144" y="4596"/>
                      <a:pt x="3215" y="4513"/>
                      <a:pt x="3215" y="4429"/>
                    </a:cubicBezTo>
                    <a:lnTo>
                      <a:pt x="3215" y="3917"/>
                    </a:lnTo>
                    <a:cubicBezTo>
                      <a:pt x="3215" y="3834"/>
                      <a:pt x="3144" y="3763"/>
                      <a:pt x="3049" y="3763"/>
                    </a:cubicBezTo>
                    <a:cubicBezTo>
                      <a:pt x="2965" y="3763"/>
                      <a:pt x="2882" y="3834"/>
                      <a:pt x="2882" y="3917"/>
                    </a:cubicBezTo>
                    <a:lnTo>
                      <a:pt x="2882" y="4275"/>
                    </a:lnTo>
                    <a:lnTo>
                      <a:pt x="2191" y="4275"/>
                    </a:lnTo>
                    <a:lnTo>
                      <a:pt x="2191" y="3917"/>
                    </a:lnTo>
                    <a:cubicBezTo>
                      <a:pt x="2191" y="3834"/>
                      <a:pt x="2108" y="3763"/>
                      <a:pt x="2025" y="3763"/>
                    </a:cubicBezTo>
                    <a:cubicBezTo>
                      <a:pt x="1929" y="3763"/>
                      <a:pt x="1858" y="3834"/>
                      <a:pt x="1858" y="3917"/>
                    </a:cubicBezTo>
                    <a:lnTo>
                      <a:pt x="1858" y="4429"/>
                    </a:lnTo>
                    <a:cubicBezTo>
                      <a:pt x="1858" y="4513"/>
                      <a:pt x="1929" y="4596"/>
                      <a:pt x="2025" y="4596"/>
                    </a:cubicBezTo>
                    <a:lnTo>
                      <a:pt x="2382" y="4596"/>
                    </a:lnTo>
                    <a:lnTo>
                      <a:pt x="2382" y="4787"/>
                    </a:lnTo>
                    <a:lnTo>
                      <a:pt x="1679" y="4787"/>
                    </a:lnTo>
                    <a:cubicBezTo>
                      <a:pt x="1572" y="4787"/>
                      <a:pt x="1501" y="4715"/>
                      <a:pt x="1501" y="4608"/>
                    </a:cubicBezTo>
                    <a:lnTo>
                      <a:pt x="1501" y="3596"/>
                    </a:lnTo>
                    <a:lnTo>
                      <a:pt x="1489" y="3596"/>
                    </a:lnTo>
                    <a:cubicBezTo>
                      <a:pt x="1489" y="3441"/>
                      <a:pt x="1572" y="3310"/>
                      <a:pt x="1715" y="3263"/>
                    </a:cubicBezTo>
                    <a:lnTo>
                      <a:pt x="2025" y="3143"/>
                    </a:lnTo>
                    <a:lnTo>
                      <a:pt x="2287" y="3417"/>
                    </a:lnTo>
                    <a:cubicBezTo>
                      <a:pt x="2346" y="3477"/>
                      <a:pt x="2441" y="3501"/>
                      <a:pt x="2525" y="3501"/>
                    </a:cubicBezTo>
                    <a:cubicBezTo>
                      <a:pt x="2620" y="3501"/>
                      <a:pt x="2691" y="3477"/>
                      <a:pt x="2763" y="3417"/>
                    </a:cubicBezTo>
                    <a:lnTo>
                      <a:pt x="3037" y="3143"/>
                    </a:lnTo>
                    <a:close/>
                    <a:moveTo>
                      <a:pt x="4727" y="4763"/>
                    </a:moveTo>
                    <a:lnTo>
                      <a:pt x="4727" y="5465"/>
                    </a:lnTo>
                    <a:lnTo>
                      <a:pt x="298" y="5465"/>
                    </a:lnTo>
                    <a:lnTo>
                      <a:pt x="298" y="4763"/>
                    </a:lnTo>
                    <a:lnTo>
                      <a:pt x="1191" y="4763"/>
                    </a:lnTo>
                    <a:cubicBezTo>
                      <a:pt x="1251" y="4965"/>
                      <a:pt x="1441" y="5108"/>
                      <a:pt x="1667" y="5108"/>
                    </a:cubicBezTo>
                    <a:lnTo>
                      <a:pt x="3358" y="5108"/>
                    </a:lnTo>
                    <a:cubicBezTo>
                      <a:pt x="3584" y="5108"/>
                      <a:pt x="3763" y="4965"/>
                      <a:pt x="3834" y="4763"/>
                    </a:cubicBezTo>
                    <a:close/>
                    <a:moveTo>
                      <a:pt x="6763" y="3775"/>
                    </a:moveTo>
                    <a:cubicBezTo>
                      <a:pt x="6871" y="3775"/>
                      <a:pt x="6942" y="3846"/>
                      <a:pt x="6942" y="3953"/>
                    </a:cubicBezTo>
                    <a:lnTo>
                      <a:pt x="6942" y="4453"/>
                    </a:lnTo>
                    <a:cubicBezTo>
                      <a:pt x="6942" y="4513"/>
                      <a:pt x="6918" y="4572"/>
                      <a:pt x="6859" y="4608"/>
                    </a:cubicBezTo>
                    <a:cubicBezTo>
                      <a:pt x="6811" y="4632"/>
                      <a:pt x="6787" y="4679"/>
                      <a:pt x="6787" y="4739"/>
                    </a:cubicBezTo>
                    <a:lnTo>
                      <a:pt x="6787" y="4989"/>
                    </a:lnTo>
                    <a:cubicBezTo>
                      <a:pt x="6787" y="5060"/>
                      <a:pt x="6823" y="5120"/>
                      <a:pt x="6906" y="5144"/>
                    </a:cubicBezTo>
                    <a:lnTo>
                      <a:pt x="7323" y="5251"/>
                    </a:lnTo>
                    <a:cubicBezTo>
                      <a:pt x="7394" y="5263"/>
                      <a:pt x="7454" y="5334"/>
                      <a:pt x="7454" y="5429"/>
                    </a:cubicBezTo>
                    <a:lnTo>
                      <a:pt x="7454" y="5465"/>
                    </a:lnTo>
                    <a:lnTo>
                      <a:pt x="5739" y="5465"/>
                    </a:lnTo>
                    <a:lnTo>
                      <a:pt x="5739" y="5429"/>
                    </a:lnTo>
                    <a:cubicBezTo>
                      <a:pt x="5739" y="5334"/>
                      <a:pt x="5799" y="5275"/>
                      <a:pt x="5882" y="5251"/>
                    </a:cubicBezTo>
                    <a:lnTo>
                      <a:pt x="6287" y="5144"/>
                    </a:lnTo>
                    <a:cubicBezTo>
                      <a:pt x="6370" y="5120"/>
                      <a:pt x="6406" y="5060"/>
                      <a:pt x="6406" y="4989"/>
                    </a:cubicBezTo>
                    <a:lnTo>
                      <a:pt x="6406" y="4739"/>
                    </a:lnTo>
                    <a:cubicBezTo>
                      <a:pt x="6406" y="4679"/>
                      <a:pt x="6382" y="4632"/>
                      <a:pt x="6335" y="4608"/>
                    </a:cubicBezTo>
                    <a:cubicBezTo>
                      <a:pt x="6275" y="4572"/>
                      <a:pt x="6251" y="4513"/>
                      <a:pt x="6251" y="4453"/>
                    </a:cubicBezTo>
                    <a:lnTo>
                      <a:pt x="6251" y="3953"/>
                    </a:lnTo>
                    <a:cubicBezTo>
                      <a:pt x="6251" y="3846"/>
                      <a:pt x="6323" y="3775"/>
                      <a:pt x="6430" y="3775"/>
                    </a:cubicBezTo>
                    <a:close/>
                    <a:moveTo>
                      <a:pt x="8156" y="3060"/>
                    </a:moveTo>
                    <a:lnTo>
                      <a:pt x="8156" y="5465"/>
                    </a:lnTo>
                    <a:lnTo>
                      <a:pt x="7799" y="5465"/>
                    </a:lnTo>
                    <a:lnTo>
                      <a:pt x="7799" y="5429"/>
                    </a:lnTo>
                    <a:cubicBezTo>
                      <a:pt x="7799" y="5203"/>
                      <a:pt x="7644" y="4989"/>
                      <a:pt x="7430" y="4929"/>
                    </a:cubicBezTo>
                    <a:lnTo>
                      <a:pt x="7132" y="4858"/>
                    </a:lnTo>
                    <a:lnTo>
                      <a:pt x="7132" y="4810"/>
                    </a:lnTo>
                    <a:cubicBezTo>
                      <a:pt x="7228" y="4727"/>
                      <a:pt x="7287" y="4596"/>
                      <a:pt x="7287" y="4441"/>
                    </a:cubicBezTo>
                    <a:lnTo>
                      <a:pt x="7287" y="3941"/>
                    </a:lnTo>
                    <a:cubicBezTo>
                      <a:pt x="7287" y="3655"/>
                      <a:pt x="7073" y="3429"/>
                      <a:pt x="6787" y="3429"/>
                    </a:cubicBezTo>
                    <a:lnTo>
                      <a:pt x="6442" y="3429"/>
                    </a:lnTo>
                    <a:cubicBezTo>
                      <a:pt x="6156" y="3429"/>
                      <a:pt x="5942" y="3655"/>
                      <a:pt x="5942" y="3941"/>
                    </a:cubicBezTo>
                    <a:lnTo>
                      <a:pt x="5942" y="4441"/>
                    </a:lnTo>
                    <a:cubicBezTo>
                      <a:pt x="5942" y="4596"/>
                      <a:pt x="6001" y="4727"/>
                      <a:pt x="6097" y="4810"/>
                    </a:cubicBezTo>
                    <a:lnTo>
                      <a:pt x="6097" y="4858"/>
                    </a:lnTo>
                    <a:lnTo>
                      <a:pt x="5799" y="4929"/>
                    </a:lnTo>
                    <a:cubicBezTo>
                      <a:pt x="5585" y="4989"/>
                      <a:pt x="5430" y="5191"/>
                      <a:pt x="5430" y="5429"/>
                    </a:cubicBezTo>
                    <a:lnTo>
                      <a:pt x="5430" y="5465"/>
                    </a:lnTo>
                    <a:lnTo>
                      <a:pt x="5073" y="5465"/>
                    </a:lnTo>
                    <a:lnTo>
                      <a:pt x="5073" y="3060"/>
                    </a:lnTo>
                    <a:close/>
                    <a:moveTo>
                      <a:pt x="167" y="0"/>
                    </a:moveTo>
                    <a:cubicBezTo>
                      <a:pt x="72" y="0"/>
                      <a:pt x="1" y="84"/>
                      <a:pt x="1" y="167"/>
                    </a:cubicBezTo>
                    <a:lnTo>
                      <a:pt x="1" y="5620"/>
                    </a:lnTo>
                    <a:cubicBezTo>
                      <a:pt x="1" y="5703"/>
                      <a:pt x="72" y="5787"/>
                      <a:pt x="167" y="5787"/>
                    </a:cubicBezTo>
                    <a:lnTo>
                      <a:pt x="8335" y="5787"/>
                    </a:lnTo>
                    <a:cubicBezTo>
                      <a:pt x="8418" y="5787"/>
                      <a:pt x="8502" y="5703"/>
                      <a:pt x="8502" y="5620"/>
                    </a:cubicBezTo>
                    <a:lnTo>
                      <a:pt x="8502" y="167"/>
                    </a:lnTo>
                    <a:cubicBezTo>
                      <a:pt x="8466" y="84"/>
                      <a:pt x="8395" y="24"/>
                      <a:pt x="8311" y="24"/>
                    </a:cubicBezTo>
                    <a:lnTo>
                      <a:pt x="1334" y="24"/>
                    </a:lnTo>
                    <a:cubicBezTo>
                      <a:pt x="1251" y="24"/>
                      <a:pt x="1167" y="95"/>
                      <a:pt x="1167" y="191"/>
                    </a:cubicBezTo>
                    <a:cubicBezTo>
                      <a:pt x="1167" y="274"/>
                      <a:pt x="1251" y="346"/>
                      <a:pt x="1334" y="346"/>
                    </a:cubicBezTo>
                    <a:lnTo>
                      <a:pt x="4763" y="346"/>
                    </a:lnTo>
                    <a:lnTo>
                      <a:pt x="4763" y="4453"/>
                    </a:lnTo>
                    <a:lnTo>
                      <a:pt x="3882" y="4453"/>
                    </a:lnTo>
                    <a:lnTo>
                      <a:pt x="3882" y="3608"/>
                    </a:lnTo>
                    <a:cubicBezTo>
                      <a:pt x="3882" y="3346"/>
                      <a:pt x="3703" y="3084"/>
                      <a:pt x="3453" y="2977"/>
                    </a:cubicBezTo>
                    <a:lnTo>
                      <a:pt x="3037" y="2822"/>
                    </a:lnTo>
                    <a:lnTo>
                      <a:pt x="3037" y="2798"/>
                    </a:lnTo>
                    <a:lnTo>
                      <a:pt x="3037" y="2572"/>
                    </a:lnTo>
                    <a:cubicBezTo>
                      <a:pt x="3239" y="2417"/>
                      <a:pt x="3382" y="2167"/>
                      <a:pt x="3382" y="1893"/>
                    </a:cubicBezTo>
                    <a:lnTo>
                      <a:pt x="3382" y="1560"/>
                    </a:lnTo>
                    <a:cubicBezTo>
                      <a:pt x="3382" y="1179"/>
                      <a:pt x="3084" y="881"/>
                      <a:pt x="2703" y="881"/>
                    </a:cubicBezTo>
                    <a:lnTo>
                      <a:pt x="2370" y="881"/>
                    </a:lnTo>
                    <a:cubicBezTo>
                      <a:pt x="1989" y="881"/>
                      <a:pt x="1691" y="1179"/>
                      <a:pt x="1691" y="1560"/>
                    </a:cubicBezTo>
                    <a:lnTo>
                      <a:pt x="1691" y="1893"/>
                    </a:lnTo>
                    <a:cubicBezTo>
                      <a:pt x="1691" y="2179"/>
                      <a:pt x="1834" y="2417"/>
                      <a:pt x="2037" y="2572"/>
                    </a:cubicBezTo>
                    <a:lnTo>
                      <a:pt x="2037" y="2810"/>
                    </a:lnTo>
                    <a:lnTo>
                      <a:pt x="2037" y="2822"/>
                    </a:lnTo>
                    <a:lnTo>
                      <a:pt x="1620" y="2989"/>
                    </a:lnTo>
                    <a:cubicBezTo>
                      <a:pt x="1370" y="3084"/>
                      <a:pt x="1191" y="3346"/>
                      <a:pt x="1191" y="3608"/>
                    </a:cubicBezTo>
                    <a:lnTo>
                      <a:pt x="1191" y="4453"/>
                    </a:lnTo>
                    <a:lnTo>
                      <a:pt x="310" y="4453"/>
                    </a:lnTo>
                    <a:lnTo>
                      <a:pt x="310" y="334"/>
                    </a:lnTo>
                    <a:lnTo>
                      <a:pt x="667" y="334"/>
                    </a:lnTo>
                    <a:cubicBezTo>
                      <a:pt x="763" y="334"/>
                      <a:pt x="834" y="262"/>
                      <a:pt x="834" y="167"/>
                    </a:cubicBezTo>
                    <a:cubicBezTo>
                      <a:pt x="834" y="84"/>
                      <a:pt x="763" y="0"/>
                      <a:pt x="66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" name="Google Shape;402;p41"/>
              <p:cNvSpPr/>
              <p:nvPr/>
            </p:nvSpPr>
            <p:spPr>
              <a:xfrm>
                <a:off x="2278533" y="2937377"/>
                <a:ext cx="346788" cy="254704"/>
              </a:xfrm>
              <a:custGeom>
                <a:avLst/>
                <a:gdLst/>
                <a:ahLst/>
                <a:cxnLst/>
                <a:rect l="l" t="t" r="r" b="b"/>
                <a:pathLst>
                  <a:path w="10895" h="8002" extrusionOk="0">
                    <a:moveTo>
                      <a:pt x="9871" y="310"/>
                    </a:moveTo>
                    <a:cubicBezTo>
                      <a:pt x="9978" y="310"/>
                      <a:pt x="10049" y="393"/>
                      <a:pt x="10049" y="489"/>
                    </a:cubicBezTo>
                    <a:lnTo>
                      <a:pt x="10049" y="6799"/>
                    </a:lnTo>
                    <a:lnTo>
                      <a:pt x="9692" y="6799"/>
                    </a:lnTo>
                    <a:cubicBezTo>
                      <a:pt x="9609" y="6799"/>
                      <a:pt x="9525" y="6882"/>
                      <a:pt x="9525" y="6966"/>
                    </a:cubicBezTo>
                    <a:cubicBezTo>
                      <a:pt x="9525" y="7061"/>
                      <a:pt x="9609" y="7132"/>
                      <a:pt x="9692" y="7132"/>
                    </a:cubicBezTo>
                    <a:lnTo>
                      <a:pt x="10537" y="7132"/>
                    </a:lnTo>
                    <a:cubicBezTo>
                      <a:pt x="10537" y="7132"/>
                      <a:pt x="10561" y="7132"/>
                      <a:pt x="10561" y="7144"/>
                    </a:cubicBezTo>
                    <a:lnTo>
                      <a:pt x="10561" y="7490"/>
                    </a:lnTo>
                    <a:cubicBezTo>
                      <a:pt x="10573" y="7585"/>
                      <a:pt x="10478" y="7668"/>
                      <a:pt x="10394" y="7668"/>
                    </a:cubicBezTo>
                    <a:lnTo>
                      <a:pt x="512" y="7668"/>
                    </a:lnTo>
                    <a:cubicBezTo>
                      <a:pt x="405" y="7668"/>
                      <a:pt x="334" y="7597"/>
                      <a:pt x="334" y="7490"/>
                    </a:cubicBezTo>
                    <a:lnTo>
                      <a:pt x="334" y="7144"/>
                    </a:lnTo>
                    <a:cubicBezTo>
                      <a:pt x="334" y="7144"/>
                      <a:pt x="334" y="7132"/>
                      <a:pt x="346" y="7132"/>
                    </a:cubicBezTo>
                    <a:lnTo>
                      <a:pt x="9037" y="7132"/>
                    </a:lnTo>
                    <a:cubicBezTo>
                      <a:pt x="9132" y="7132"/>
                      <a:pt x="9204" y="7061"/>
                      <a:pt x="9204" y="6966"/>
                    </a:cubicBezTo>
                    <a:cubicBezTo>
                      <a:pt x="9204" y="6882"/>
                      <a:pt x="9132" y="6799"/>
                      <a:pt x="9037" y="6799"/>
                    </a:cubicBezTo>
                    <a:lnTo>
                      <a:pt x="858" y="6799"/>
                    </a:lnTo>
                    <a:lnTo>
                      <a:pt x="858" y="489"/>
                    </a:lnTo>
                    <a:cubicBezTo>
                      <a:pt x="858" y="393"/>
                      <a:pt x="929" y="310"/>
                      <a:pt x="1036" y="310"/>
                    </a:cubicBezTo>
                    <a:close/>
                    <a:moveTo>
                      <a:pt x="1012" y="0"/>
                    </a:moveTo>
                    <a:cubicBezTo>
                      <a:pt x="738" y="0"/>
                      <a:pt x="512" y="227"/>
                      <a:pt x="512" y="512"/>
                    </a:cubicBezTo>
                    <a:lnTo>
                      <a:pt x="512" y="6823"/>
                    </a:lnTo>
                    <a:lnTo>
                      <a:pt x="334" y="6823"/>
                    </a:lnTo>
                    <a:cubicBezTo>
                      <a:pt x="155" y="6823"/>
                      <a:pt x="0" y="6966"/>
                      <a:pt x="0" y="7144"/>
                    </a:cubicBezTo>
                    <a:lnTo>
                      <a:pt x="0" y="7490"/>
                    </a:lnTo>
                    <a:cubicBezTo>
                      <a:pt x="0" y="7775"/>
                      <a:pt x="226" y="8001"/>
                      <a:pt x="512" y="8001"/>
                    </a:cubicBezTo>
                    <a:lnTo>
                      <a:pt x="10394" y="8001"/>
                    </a:lnTo>
                    <a:cubicBezTo>
                      <a:pt x="10680" y="8001"/>
                      <a:pt x="10894" y="7775"/>
                      <a:pt x="10894" y="7490"/>
                    </a:cubicBezTo>
                    <a:lnTo>
                      <a:pt x="10894" y="7144"/>
                    </a:lnTo>
                    <a:cubicBezTo>
                      <a:pt x="10883" y="6966"/>
                      <a:pt x="10728" y="6823"/>
                      <a:pt x="10561" y="6823"/>
                    </a:cubicBezTo>
                    <a:lnTo>
                      <a:pt x="10383" y="6823"/>
                    </a:lnTo>
                    <a:lnTo>
                      <a:pt x="10383" y="512"/>
                    </a:lnTo>
                    <a:cubicBezTo>
                      <a:pt x="10383" y="227"/>
                      <a:pt x="10156" y="0"/>
                      <a:pt x="987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2" name="Imagen 1">
            <a:extLst>
              <a:ext uri="{FF2B5EF4-FFF2-40B4-BE49-F238E27FC236}">
                <a16:creationId xmlns:a16="http://schemas.microsoft.com/office/drawing/2014/main" id="{560746AF-1AD0-C5B4-5E94-6A62876B6C1C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58272" y="4700616"/>
            <a:ext cx="731456" cy="370018"/>
          </a:xfrm>
          <a:prstGeom prst="rect">
            <a:avLst/>
          </a:prstGeom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n 4">
            <a:extLst>
              <a:ext uri="{FF2B5EF4-FFF2-40B4-BE49-F238E27FC236}">
                <a16:creationId xmlns:a16="http://schemas.microsoft.com/office/drawing/2014/main" id="{D3EE066F-38F2-239C-D52E-6350924259B4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5531369" y="310"/>
            <a:ext cx="3629673" cy="5143190"/>
          </a:xfrm>
          <a:prstGeom prst="rect">
            <a:avLst/>
          </a:prstGeom>
        </p:spPr>
      </p:pic>
      <p:sp>
        <p:nvSpPr>
          <p:cNvPr id="407" name="Google Shape;407;p42"/>
          <p:cNvSpPr txBox="1">
            <a:spLocks noGrp="1"/>
          </p:cNvSpPr>
          <p:nvPr>
            <p:ph type="title"/>
          </p:nvPr>
        </p:nvSpPr>
        <p:spPr>
          <a:xfrm>
            <a:off x="713100" y="3528531"/>
            <a:ext cx="4585800" cy="53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ES_tradnl"/>
              <a:t>—Algún Personaje Famoso</a:t>
            </a:r>
          </a:p>
        </p:txBody>
      </p:sp>
      <p:sp>
        <p:nvSpPr>
          <p:cNvPr id="408" name="Google Shape;408;p42"/>
          <p:cNvSpPr txBox="1">
            <a:spLocks noGrp="1"/>
          </p:cNvSpPr>
          <p:nvPr>
            <p:ph type="subTitle" idx="1"/>
          </p:nvPr>
        </p:nvSpPr>
        <p:spPr>
          <a:xfrm>
            <a:off x="713100" y="2125811"/>
            <a:ext cx="4585800" cy="1143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/>
            <a:r>
              <a:rPr lang="es-ES_tradnl"/>
              <a:t>“Esta es una cita, palabras llenas de sabiduría que alguien importante dijo y que pueden hacer que el lector se inspire..”</a:t>
            </a:r>
          </a:p>
        </p:txBody>
      </p:sp>
      <p:sp>
        <p:nvSpPr>
          <p:cNvPr id="410" name="Google Shape;410;p42"/>
          <p:cNvSpPr/>
          <p:nvPr/>
        </p:nvSpPr>
        <p:spPr>
          <a:xfrm>
            <a:off x="0" y="4621775"/>
            <a:ext cx="9144000" cy="527700"/>
          </a:xfrm>
          <a:prstGeom prst="rect">
            <a:avLst/>
          </a:prstGeom>
          <a:solidFill>
            <a:schemeClr val="accent1">
              <a:alpha val="8047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s-ES_tradnl"/>
          </a:p>
        </p:txBody>
      </p:sp>
      <p:grpSp>
        <p:nvGrpSpPr>
          <p:cNvPr id="411" name="Google Shape;411;p42"/>
          <p:cNvGrpSpPr/>
          <p:nvPr/>
        </p:nvGrpSpPr>
        <p:grpSpPr>
          <a:xfrm>
            <a:off x="2768104" y="1303498"/>
            <a:ext cx="475800" cy="475800"/>
            <a:chOff x="2768154" y="1188979"/>
            <a:chExt cx="475800" cy="475800"/>
          </a:xfrm>
        </p:grpSpPr>
        <p:sp>
          <p:nvSpPr>
            <p:cNvPr id="412" name="Google Shape;412;p42"/>
            <p:cNvSpPr/>
            <p:nvPr/>
          </p:nvSpPr>
          <p:spPr>
            <a:xfrm>
              <a:off x="2768154" y="1188979"/>
              <a:ext cx="475800" cy="4758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lang="es-ES_tradnl"/>
            </a:p>
          </p:txBody>
        </p:sp>
        <p:grpSp>
          <p:nvGrpSpPr>
            <p:cNvPr id="413" name="Google Shape;413;p42"/>
            <p:cNvGrpSpPr/>
            <p:nvPr/>
          </p:nvGrpSpPr>
          <p:grpSpPr>
            <a:xfrm>
              <a:off x="2886725" y="1307392"/>
              <a:ext cx="238675" cy="238948"/>
              <a:chOff x="3725461" y="2444712"/>
              <a:chExt cx="334279" cy="334661"/>
            </a:xfrm>
          </p:grpSpPr>
          <p:sp>
            <p:nvSpPr>
              <p:cNvPr id="414" name="Google Shape;414;p42"/>
              <p:cNvSpPr/>
              <p:nvPr/>
            </p:nvSpPr>
            <p:spPr>
              <a:xfrm>
                <a:off x="3939200" y="2554239"/>
                <a:ext cx="53092" cy="53092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1668" extrusionOk="0">
                    <a:moveTo>
                      <a:pt x="834" y="334"/>
                    </a:moveTo>
                    <a:cubicBezTo>
                      <a:pt x="1108" y="334"/>
                      <a:pt x="1334" y="548"/>
                      <a:pt x="1334" y="834"/>
                    </a:cubicBezTo>
                    <a:cubicBezTo>
                      <a:pt x="1334" y="1119"/>
                      <a:pt x="1108" y="1346"/>
                      <a:pt x="834" y="1346"/>
                    </a:cubicBezTo>
                    <a:cubicBezTo>
                      <a:pt x="548" y="1346"/>
                      <a:pt x="322" y="1119"/>
                      <a:pt x="322" y="834"/>
                    </a:cubicBezTo>
                    <a:cubicBezTo>
                      <a:pt x="322" y="548"/>
                      <a:pt x="548" y="334"/>
                      <a:pt x="834" y="334"/>
                    </a:cubicBezTo>
                    <a:close/>
                    <a:moveTo>
                      <a:pt x="834" y="0"/>
                    </a:moveTo>
                    <a:cubicBezTo>
                      <a:pt x="370" y="0"/>
                      <a:pt x="0" y="369"/>
                      <a:pt x="0" y="834"/>
                    </a:cubicBezTo>
                    <a:cubicBezTo>
                      <a:pt x="0" y="1298"/>
                      <a:pt x="370" y="1667"/>
                      <a:pt x="834" y="1667"/>
                    </a:cubicBezTo>
                    <a:cubicBezTo>
                      <a:pt x="1286" y="1667"/>
                      <a:pt x="1667" y="1298"/>
                      <a:pt x="1667" y="834"/>
                    </a:cubicBezTo>
                    <a:cubicBezTo>
                      <a:pt x="1667" y="369"/>
                      <a:pt x="1286" y="0"/>
                      <a:pt x="8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415" name="Google Shape;415;p42"/>
              <p:cNvSpPr/>
              <p:nvPr/>
            </p:nvSpPr>
            <p:spPr>
              <a:xfrm>
                <a:off x="3941078" y="2618281"/>
                <a:ext cx="68625" cy="49305"/>
              </a:xfrm>
              <a:custGeom>
                <a:avLst/>
                <a:gdLst/>
                <a:ahLst/>
                <a:cxnLst/>
                <a:rect l="l" t="t" r="r" b="b"/>
                <a:pathLst>
                  <a:path w="2156" h="1549" extrusionOk="0">
                    <a:moveTo>
                      <a:pt x="775" y="0"/>
                    </a:moveTo>
                    <a:cubicBezTo>
                      <a:pt x="549" y="0"/>
                      <a:pt x="311" y="60"/>
                      <a:pt x="120" y="167"/>
                    </a:cubicBezTo>
                    <a:cubicBezTo>
                      <a:pt x="37" y="203"/>
                      <a:pt x="1" y="310"/>
                      <a:pt x="37" y="381"/>
                    </a:cubicBezTo>
                    <a:cubicBezTo>
                      <a:pt x="72" y="443"/>
                      <a:pt x="140" y="479"/>
                      <a:pt x="201" y="479"/>
                    </a:cubicBezTo>
                    <a:cubicBezTo>
                      <a:pt x="223" y="479"/>
                      <a:pt x="244" y="474"/>
                      <a:pt x="263" y="465"/>
                    </a:cubicBezTo>
                    <a:cubicBezTo>
                      <a:pt x="418" y="381"/>
                      <a:pt x="596" y="346"/>
                      <a:pt x="751" y="346"/>
                    </a:cubicBezTo>
                    <a:cubicBezTo>
                      <a:pt x="1275" y="346"/>
                      <a:pt x="1704" y="727"/>
                      <a:pt x="1799" y="1215"/>
                    </a:cubicBezTo>
                    <a:lnTo>
                      <a:pt x="751" y="1215"/>
                    </a:lnTo>
                    <a:cubicBezTo>
                      <a:pt x="668" y="1215"/>
                      <a:pt x="584" y="1298"/>
                      <a:pt x="584" y="1382"/>
                    </a:cubicBezTo>
                    <a:cubicBezTo>
                      <a:pt x="584" y="1477"/>
                      <a:pt x="668" y="1548"/>
                      <a:pt x="751" y="1548"/>
                    </a:cubicBezTo>
                    <a:lnTo>
                      <a:pt x="1977" y="1548"/>
                    </a:lnTo>
                    <a:cubicBezTo>
                      <a:pt x="2061" y="1548"/>
                      <a:pt x="2144" y="1477"/>
                      <a:pt x="2144" y="1382"/>
                    </a:cubicBezTo>
                    <a:cubicBezTo>
                      <a:pt x="2156" y="620"/>
                      <a:pt x="1525" y="0"/>
                      <a:pt x="77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416" name="Google Shape;416;p42"/>
              <p:cNvSpPr/>
              <p:nvPr/>
            </p:nvSpPr>
            <p:spPr>
              <a:xfrm>
                <a:off x="3775116" y="2618281"/>
                <a:ext cx="68625" cy="49305"/>
              </a:xfrm>
              <a:custGeom>
                <a:avLst/>
                <a:gdLst/>
                <a:ahLst/>
                <a:cxnLst/>
                <a:rect l="l" t="t" r="r" b="b"/>
                <a:pathLst>
                  <a:path w="2156" h="1549" extrusionOk="0">
                    <a:moveTo>
                      <a:pt x="1381" y="0"/>
                    </a:moveTo>
                    <a:cubicBezTo>
                      <a:pt x="631" y="0"/>
                      <a:pt x="0" y="620"/>
                      <a:pt x="0" y="1382"/>
                    </a:cubicBezTo>
                    <a:cubicBezTo>
                      <a:pt x="0" y="1477"/>
                      <a:pt x="71" y="1548"/>
                      <a:pt x="167" y="1548"/>
                    </a:cubicBezTo>
                    <a:lnTo>
                      <a:pt x="1405" y="1548"/>
                    </a:lnTo>
                    <a:cubicBezTo>
                      <a:pt x="1488" y="1548"/>
                      <a:pt x="1560" y="1477"/>
                      <a:pt x="1560" y="1382"/>
                    </a:cubicBezTo>
                    <a:cubicBezTo>
                      <a:pt x="1560" y="1298"/>
                      <a:pt x="1500" y="1215"/>
                      <a:pt x="1417" y="1215"/>
                    </a:cubicBezTo>
                    <a:lnTo>
                      <a:pt x="357" y="1215"/>
                    </a:lnTo>
                    <a:cubicBezTo>
                      <a:pt x="429" y="715"/>
                      <a:pt x="881" y="346"/>
                      <a:pt x="1405" y="346"/>
                    </a:cubicBezTo>
                    <a:cubicBezTo>
                      <a:pt x="1584" y="346"/>
                      <a:pt x="1738" y="381"/>
                      <a:pt x="1893" y="465"/>
                    </a:cubicBezTo>
                    <a:cubicBezTo>
                      <a:pt x="1914" y="475"/>
                      <a:pt x="1938" y="481"/>
                      <a:pt x="1962" y="481"/>
                    </a:cubicBezTo>
                    <a:cubicBezTo>
                      <a:pt x="2022" y="481"/>
                      <a:pt x="2086" y="449"/>
                      <a:pt x="2119" y="381"/>
                    </a:cubicBezTo>
                    <a:cubicBezTo>
                      <a:pt x="2155" y="310"/>
                      <a:pt x="2131" y="203"/>
                      <a:pt x="2036" y="167"/>
                    </a:cubicBezTo>
                    <a:cubicBezTo>
                      <a:pt x="1846" y="60"/>
                      <a:pt x="1607" y="0"/>
                      <a:pt x="138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417" name="Google Shape;417;p42"/>
              <p:cNvSpPr/>
              <p:nvPr/>
            </p:nvSpPr>
            <p:spPr>
              <a:xfrm>
                <a:off x="3793291" y="2554239"/>
                <a:ext cx="53092" cy="53092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1668" extrusionOk="0">
                    <a:moveTo>
                      <a:pt x="834" y="334"/>
                    </a:moveTo>
                    <a:cubicBezTo>
                      <a:pt x="1108" y="334"/>
                      <a:pt x="1334" y="548"/>
                      <a:pt x="1334" y="834"/>
                    </a:cubicBezTo>
                    <a:cubicBezTo>
                      <a:pt x="1334" y="1119"/>
                      <a:pt x="1108" y="1346"/>
                      <a:pt x="834" y="1346"/>
                    </a:cubicBezTo>
                    <a:cubicBezTo>
                      <a:pt x="548" y="1346"/>
                      <a:pt x="322" y="1119"/>
                      <a:pt x="322" y="834"/>
                    </a:cubicBezTo>
                    <a:cubicBezTo>
                      <a:pt x="322" y="548"/>
                      <a:pt x="560" y="334"/>
                      <a:pt x="834" y="334"/>
                    </a:cubicBezTo>
                    <a:close/>
                    <a:moveTo>
                      <a:pt x="834" y="0"/>
                    </a:moveTo>
                    <a:cubicBezTo>
                      <a:pt x="370" y="0"/>
                      <a:pt x="1" y="369"/>
                      <a:pt x="1" y="834"/>
                    </a:cubicBezTo>
                    <a:cubicBezTo>
                      <a:pt x="1" y="1298"/>
                      <a:pt x="370" y="1667"/>
                      <a:pt x="834" y="1667"/>
                    </a:cubicBezTo>
                    <a:cubicBezTo>
                      <a:pt x="1286" y="1667"/>
                      <a:pt x="1667" y="1298"/>
                      <a:pt x="1667" y="834"/>
                    </a:cubicBezTo>
                    <a:cubicBezTo>
                      <a:pt x="1667" y="369"/>
                      <a:pt x="1286" y="0"/>
                      <a:pt x="8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418" name="Google Shape;418;p42"/>
              <p:cNvSpPr/>
              <p:nvPr/>
            </p:nvSpPr>
            <p:spPr>
              <a:xfrm>
                <a:off x="3858097" y="2540584"/>
                <a:ext cx="69007" cy="69007"/>
              </a:xfrm>
              <a:custGeom>
                <a:avLst/>
                <a:gdLst/>
                <a:ahLst/>
                <a:cxnLst/>
                <a:rect l="l" t="t" r="r" b="b"/>
                <a:pathLst>
                  <a:path w="2168" h="2168" extrusionOk="0">
                    <a:moveTo>
                      <a:pt x="1084" y="346"/>
                    </a:moveTo>
                    <a:cubicBezTo>
                      <a:pt x="1501" y="346"/>
                      <a:pt x="1834" y="667"/>
                      <a:pt x="1834" y="1084"/>
                    </a:cubicBezTo>
                    <a:cubicBezTo>
                      <a:pt x="1834" y="1501"/>
                      <a:pt x="1501" y="1834"/>
                      <a:pt x="1084" y="1834"/>
                    </a:cubicBezTo>
                    <a:cubicBezTo>
                      <a:pt x="667" y="1834"/>
                      <a:pt x="346" y="1501"/>
                      <a:pt x="346" y="1084"/>
                    </a:cubicBezTo>
                    <a:cubicBezTo>
                      <a:pt x="346" y="667"/>
                      <a:pt x="667" y="346"/>
                      <a:pt x="1084" y="346"/>
                    </a:cubicBezTo>
                    <a:close/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79"/>
                      <a:pt x="489" y="2168"/>
                      <a:pt x="1084" y="2168"/>
                    </a:cubicBezTo>
                    <a:cubicBezTo>
                      <a:pt x="1679" y="2168"/>
                      <a:pt x="2167" y="1679"/>
                      <a:pt x="2167" y="1084"/>
                    </a:cubicBezTo>
                    <a:cubicBezTo>
                      <a:pt x="2167" y="489"/>
                      <a:pt x="1679" y="1"/>
                      <a:pt x="108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419" name="Google Shape;419;p42"/>
              <p:cNvSpPr/>
              <p:nvPr/>
            </p:nvSpPr>
            <p:spPr>
              <a:xfrm>
                <a:off x="3834224" y="2620159"/>
                <a:ext cx="116752" cy="63342"/>
              </a:xfrm>
              <a:custGeom>
                <a:avLst/>
                <a:gdLst/>
                <a:ahLst/>
                <a:cxnLst/>
                <a:rect l="l" t="t" r="r" b="b"/>
                <a:pathLst>
                  <a:path w="3668" h="1990" extrusionOk="0">
                    <a:moveTo>
                      <a:pt x="1834" y="322"/>
                    </a:moveTo>
                    <a:cubicBezTo>
                      <a:pt x="2596" y="322"/>
                      <a:pt x="3239" y="906"/>
                      <a:pt x="3310" y="1656"/>
                    </a:cubicBezTo>
                    <a:lnTo>
                      <a:pt x="358" y="1656"/>
                    </a:lnTo>
                    <a:cubicBezTo>
                      <a:pt x="453" y="906"/>
                      <a:pt x="1072" y="322"/>
                      <a:pt x="1834" y="322"/>
                    </a:cubicBezTo>
                    <a:close/>
                    <a:moveTo>
                      <a:pt x="1834" y="1"/>
                    </a:moveTo>
                    <a:cubicBezTo>
                      <a:pt x="822" y="1"/>
                      <a:pt x="0" y="823"/>
                      <a:pt x="0" y="1835"/>
                    </a:cubicBezTo>
                    <a:cubicBezTo>
                      <a:pt x="0" y="1918"/>
                      <a:pt x="84" y="1989"/>
                      <a:pt x="167" y="1989"/>
                    </a:cubicBezTo>
                    <a:lnTo>
                      <a:pt x="3489" y="1989"/>
                    </a:lnTo>
                    <a:cubicBezTo>
                      <a:pt x="3572" y="1989"/>
                      <a:pt x="3656" y="1918"/>
                      <a:pt x="3656" y="1835"/>
                    </a:cubicBezTo>
                    <a:cubicBezTo>
                      <a:pt x="3668" y="823"/>
                      <a:pt x="2846" y="1"/>
                      <a:pt x="183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  <p:sp>
            <p:nvSpPr>
              <p:cNvPr id="420" name="Google Shape;420;p42"/>
              <p:cNvSpPr/>
              <p:nvPr/>
            </p:nvSpPr>
            <p:spPr>
              <a:xfrm>
                <a:off x="3725461" y="2444712"/>
                <a:ext cx="334279" cy="334661"/>
              </a:xfrm>
              <a:custGeom>
                <a:avLst/>
                <a:gdLst/>
                <a:ahLst/>
                <a:cxnLst/>
                <a:rect l="l" t="t" r="r" b="b"/>
                <a:pathLst>
                  <a:path w="10502" h="10514" extrusionOk="0">
                    <a:moveTo>
                      <a:pt x="5418" y="905"/>
                    </a:moveTo>
                    <a:cubicBezTo>
                      <a:pt x="7680" y="1001"/>
                      <a:pt x="9513" y="2834"/>
                      <a:pt x="9597" y="5096"/>
                    </a:cubicBezTo>
                    <a:lnTo>
                      <a:pt x="9192" y="5096"/>
                    </a:lnTo>
                    <a:cubicBezTo>
                      <a:pt x="9109" y="5096"/>
                      <a:pt x="9037" y="5168"/>
                      <a:pt x="9037" y="5263"/>
                    </a:cubicBezTo>
                    <a:cubicBezTo>
                      <a:pt x="9037" y="5346"/>
                      <a:pt x="9109" y="5418"/>
                      <a:pt x="9192" y="5418"/>
                    </a:cubicBezTo>
                    <a:lnTo>
                      <a:pt x="9597" y="5418"/>
                    </a:lnTo>
                    <a:cubicBezTo>
                      <a:pt x="9513" y="7704"/>
                      <a:pt x="7692" y="9525"/>
                      <a:pt x="5418" y="9609"/>
                    </a:cubicBezTo>
                    <a:lnTo>
                      <a:pt x="5418" y="9204"/>
                    </a:lnTo>
                    <a:cubicBezTo>
                      <a:pt x="5418" y="9109"/>
                      <a:pt x="5346" y="9037"/>
                      <a:pt x="5251" y="9037"/>
                    </a:cubicBezTo>
                    <a:cubicBezTo>
                      <a:pt x="5168" y="9037"/>
                      <a:pt x="5084" y="9109"/>
                      <a:pt x="5084" y="9204"/>
                    </a:cubicBezTo>
                    <a:lnTo>
                      <a:pt x="5084" y="9609"/>
                    </a:lnTo>
                    <a:cubicBezTo>
                      <a:pt x="2822" y="9513"/>
                      <a:pt x="1000" y="7680"/>
                      <a:pt x="905" y="5418"/>
                    </a:cubicBezTo>
                    <a:lnTo>
                      <a:pt x="1310" y="5418"/>
                    </a:lnTo>
                    <a:cubicBezTo>
                      <a:pt x="1393" y="5418"/>
                      <a:pt x="1477" y="5346"/>
                      <a:pt x="1477" y="5263"/>
                    </a:cubicBezTo>
                    <a:cubicBezTo>
                      <a:pt x="1477" y="5168"/>
                      <a:pt x="1393" y="5096"/>
                      <a:pt x="1310" y="5096"/>
                    </a:cubicBezTo>
                    <a:lnTo>
                      <a:pt x="905" y="5096"/>
                    </a:lnTo>
                    <a:cubicBezTo>
                      <a:pt x="1000" y="2834"/>
                      <a:pt x="2822" y="1001"/>
                      <a:pt x="5084" y="905"/>
                    </a:cubicBezTo>
                    <a:lnTo>
                      <a:pt x="5084" y="1310"/>
                    </a:lnTo>
                    <a:cubicBezTo>
                      <a:pt x="5084" y="1405"/>
                      <a:pt x="5168" y="1477"/>
                      <a:pt x="5251" y="1477"/>
                    </a:cubicBezTo>
                    <a:cubicBezTo>
                      <a:pt x="5346" y="1477"/>
                      <a:pt x="5418" y="1405"/>
                      <a:pt x="5418" y="1310"/>
                    </a:cubicBezTo>
                    <a:lnTo>
                      <a:pt x="5418" y="905"/>
                    </a:lnTo>
                    <a:close/>
                    <a:moveTo>
                      <a:pt x="5251" y="0"/>
                    </a:moveTo>
                    <a:cubicBezTo>
                      <a:pt x="5168" y="0"/>
                      <a:pt x="5084" y="84"/>
                      <a:pt x="5084" y="167"/>
                    </a:cubicBezTo>
                    <a:lnTo>
                      <a:pt x="5084" y="572"/>
                    </a:lnTo>
                    <a:cubicBezTo>
                      <a:pt x="2632" y="655"/>
                      <a:pt x="655" y="2644"/>
                      <a:pt x="560" y="5096"/>
                    </a:cubicBezTo>
                    <a:lnTo>
                      <a:pt x="167" y="5096"/>
                    </a:lnTo>
                    <a:cubicBezTo>
                      <a:pt x="72" y="5096"/>
                      <a:pt x="0" y="5168"/>
                      <a:pt x="0" y="5263"/>
                    </a:cubicBezTo>
                    <a:cubicBezTo>
                      <a:pt x="0" y="5346"/>
                      <a:pt x="72" y="5418"/>
                      <a:pt x="167" y="5418"/>
                    </a:cubicBezTo>
                    <a:lnTo>
                      <a:pt x="560" y="5418"/>
                    </a:lnTo>
                    <a:cubicBezTo>
                      <a:pt x="655" y="7882"/>
                      <a:pt x="2632" y="9859"/>
                      <a:pt x="5084" y="9942"/>
                    </a:cubicBezTo>
                    <a:lnTo>
                      <a:pt x="5084" y="10347"/>
                    </a:lnTo>
                    <a:cubicBezTo>
                      <a:pt x="5084" y="10442"/>
                      <a:pt x="5168" y="10514"/>
                      <a:pt x="5251" y="10514"/>
                    </a:cubicBezTo>
                    <a:cubicBezTo>
                      <a:pt x="5346" y="10514"/>
                      <a:pt x="5418" y="10442"/>
                      <a:pt x="5418" y="10347"/>
                    </a:cubicBezTo>
                    <a:lnTo>
                      <a:pt x="5418" y="9942"/>
                    </a:lnTo>
                    <a:cubicBezTo>
                      <a:pt x="7870" y="9859"/>
                      <a:pt x="9847" y="7882"/>
                      <a:pt x="9942" y="5418"/>
                    </a:cubicBezTo>
                    <a:lnTo>
                      <a:pt x="10347" y="5418"/>
                    </a:lnTo>
                    <a:cubicBezTo>
                      <a:pt x="10430" y="5418"/>
                      <a:pt x="10502" y="5346"/>
                      <a:pt x="10502" y="5263"/>
                    </a:cubicBezTo>
                    <a:cubicBezTo>
                      <a:pt x="10502" y="5168"/>
                      <a:pt x="10442" y="5096"/>
                      <a:pt x="10347" y="5096"/>
                    </a:cubicBezTo>
                    <a:lnTo>
                      <a:pt x="9942" y="5096"/>
                    </a:lnTo>
                    <a:cubicBezTo>
                      <a:pt x="9847" y="2644"/>
                      <a:pt x="7870" y="655"/>
                      <a:pt x="5418" y="572"/>
                    </a:cubicBezTo>
                    <a:lnTo>
                      <a:pt x="5418" y="167"/>
                    </a:lnTo>
                    <a:cubicBezTo>
                      <a:pt x="5418" y="84"/>
                      <a:pt x="5346" y="0"/>
                      <a:pt x="525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lang="es-ES_tradnl"/>
              </a:p>
            </p:txBody>
          </p:sp>
        </p:grpSp>
      </p:grpSp>
      <p:pic>
        <p:nvPicPr>
          <p:cNvPr id="2" name="Imagen 1">
            <a:extLst>
              <a:ext uri="{FF2B5EF4-FFF2-40B4-BE49-F238E27FC236}">
                <a16:creationId xmlns:a16="http://schemas.microsoft.com/office/drawing/2014/main" id="{63857956-B0D4-5312-8A89-6EB666B02BF4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09887" y="298619"/>
            <a:ext cx="882863" cy="481562"/>
          </a:xfrm>
          <a:prstGeom prst="rect">
            <a:avLst/>
          </a:prstGeom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Annual General Meeting (AGM) by Slidesgo">
  <a:themeElements>
    <a:clrScheme name="Personalizados 2">
      <a:dk1>
        <a:srgbClr val="001B51"/>
      </a:dk1>
      <a:lt1>
        <a:srgbClr val="FFFFFF"/>
      </a:lt1>
      <a:dk2>
        <a:srgbClr val="CACACA"/>
      </a:dk2>
      <a:lt2>
        <a:srgbClr val="969696"/>
      </a:lt2>
      <a:accent1>
        <a:srgbClr val="3C86B3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300</TotalTime>
  <Words>794</Words>
  <Application>Microsoft Macintosh PowerPoint</Application>
  <PresentationFormat>Presentación en pantalla (16:9)</PresentationFormat>
  <Paragraphs>178</Paragraphs>
  <Slides>37</Slides>
  <Notes>36</Notes>
  <HiddenSlides>0</HiddenSlides>
  <MMClips>0</MMClips>
  <ScaleCrop>false</ScaleCrop>
  <HeadingPairs>
    <vt:vector size="6" baseType="variant">
      <vt:variant>
        <vt:lpstr>Fuentes usadas</vt:lpstr>
      </vt:variant>
      <vt:variant>
        <vt:i4>8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37</vt:i4>
      </vt:variant>
    </vt:vector>
  </HeadingPairs>
  <TitlesOfParts>
    <vt:vector size="46" baseType="lpstr">
      <vt:lpstr>Karla</vt:lpstr>
      <vt:lpstr>Calibri</vt:lpstr>
      <vt:lpstr>Sora</vt:lpstr>
      <vt:lpstr>Open Sans</vt:lpstr>
      <vt:lpstr>Roboto Medium</vt:lpstr>
      <vt:lpstr>Poppins</vt:lpstr>
      <vt:lpstr>Arial</vt:lpstr>
      <vt:lpstr>PT Sans</vt:lpstr>
      <vt:lpstr>Annual General Meeting (AGM) by Slidesgo</vt:lpstr>
      <vt:lpstr>Plantilla General de PPT. </vt:lpstr>
      <vt:lpstr>Estructura de la presentación.</vt:lpstr>
      <vt:lpstr>Tabla de Contenido</vt:lpstr>
      <vt:lpstr>Introducción.</vt:lpstr>
      <vt:lpstr>Objetivos de la reunión</vt:lpstr>
      <vt:lpstr>Temática 1.</vt:lpstr>
      <vt:lpstr>Texto  Destacado</vt:lpstr>
      <vt:lpstr>Sobre el tema</vt:lpstr>
      <vt:lpstr>—Algún Personaje Famoso</vt:lpstr>
      <vt:lpstr>Cronograma del proyecto.</vt:lpstr>
      <vt:lpstr>Línea de tiempo.</vt:lpstr>
      <vt:lpstr>Checklist.</vt:lpstr>
      <vt:lpstr>Diagrama de un proyecto</vt:lpstr>
      <vt:lpstr>División para  Título de Capítulo</vt:lpstr>
      <vt:lpstr>Una imagen siempre refuerza el concepto.</vt:lpstr>
      <vt:lpstr>Gáficos e Infografías</vt:lpstr>
      <vt:lpstr>150,000</vt:lpstr>
      <vt:lpstr>250,000</vt:lpstr>
      <vt:lpstr>Reporte del proyecto</vt:lpstr>
      <vt:lpstr>Resúmen</vt:lpstr>
      <vt:lpstr>Situación Actual</vt:lpstr>
      <vt:lpstr>Multimedia.</vt:lpstr>
      <vt:lpstr>Mapas o ubicaciones.</vt:lpstr>
      <vt:lpstr>Gracias!</vt:lpstr>
      <vt:lpstr>Recursos Gráficos</vt:lpstr>
      <vt:lpstr>Mapas</vt:lpstr>
      <vt:lpstr>Infografías</vt:lpstr>
      <vt:lpstr>Presentación de PowerPoint</vt:lpstr>
      <vt:lpstr>Presentación de PowerPoint</vt:lpstr>
      <vt:lpstr>Paquetes de íconos e imágenes</vt:lpstr>
      <vt:lpstr>Paquetes de íconos e imágenes</vt:lpstr>
      <vt:lpstr>Educación</vt:lpstr>
      <vt:lpstr>Negocios</vt:lpstr>
      <vt:lpstr>Soporte y Ayuda</vt:lpstr>
      <vt:lpstr>Creatividad</vt:lpstr>
      <vt:lpstr>Marketing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Plantilla General de PPT. </dc:title>
  <cp:lastModifiedBy>IVAN DARIO LEON</cp:lastModifiedBy>
  <cp:revision>9</cp:revision>
  <dcterms:modified xsi:type="dcterms:W3CDTF">2025-10-07T22:19:45Z</dcterms:modified>
</cp:coreProperties>
</file>